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02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56742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Το Μήλο της Έριδος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Μία ιστορία που άλλαξε τον κόσμο και οδήγησε στον θρυλικό Τρωικό Πόλεμο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584716"/>
            <a:ext cx="9133046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Επιλογή που Άλλαξε την Ιστορία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4260" y="1780818"/>
            <a:ext cx="3285411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Ο Πάρης Αποφασίζει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44260" y="2392085"/>
            <a:ext cx="7677626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Πάρης έδωσε το μήλο στην Αφροδίτη, επιλέγοντας την αγάπη έναντι της δύναμης ή της σοφίας. Η απόφασή του οδήγησε στην απαγωγή της Ελένης και τελικά στον </a:t>
            </a: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δεκαετή Τρωικό Πόλεμο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1063228" y="3651766"/>
            <a:ext cx="7358658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Έτσι, ένα απλό μήλο έγινε η αιτία της μεγαλύτερης σύρραξης της αρχαιότητας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44260" y="3651766"/>
            <a:ext cx="22860" cy="680323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142" y="1807369"/>
            <a:ext cx="4945499" cy="4945499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744260" y="7231261"/>
            <a:ext cx="13141881" cy="780693"/>
          </a:xfrm>
          <a:prstGeom prst="roundRect">
            <a:avLst>
              <a:gd name="adj" fmla="val 1144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9" name="Text 6"/>
          <p:cNvSpPr/>
          <p:nvPr/>
        </p:nvSpPr>
        <p:spPr>
          <a:xfrm>
            <a:off x="964525" y="7451527"/>
            <a:ext cx="12701349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Μάθημα:</a:t>
            </a: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Οι επιλογές μας, ακόμη και οι φαινομένως μικρές, μπορεί να έχουν μεγάλες συνέπειες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898446"/>
            <a:ext cx="12950428" cy="694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Ένα Χρυσό Μήλο που Προκάλεσε Καταστροφή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954" y="2126575"/>
            <a:ext cx="7627739" cy="1422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Το "Μήλο της Έριδος" είναι ένα χρυσό μήλο με την επιγραφή "στην ωραιότερη" που πέταξε η θεά Έριδα σε έναν γάμο. Αυτό το φαινομένως αθώο μήλο προκάλεσε τη μεγαλύτερη διαμάχη μεταξύ των θεών του Ολύμπου.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77954" y="3749159"/>
            <a:ext cx="7627739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ιστορία αυτή δείχνει πώς η ματαιοδοξία και η φιλοδοξία μπορούν να οδηγήσουν σε καταστροφικές συνέπειες που επηρεάζουν ολόκληρους λαούς.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524" y="2176582"/>
            <a:ext cx="4904423" cy="49044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748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Ο Γάμος του Αιώνα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723805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5" name="Text 2"/>
          <p:cNvSpPr/>
          <p:nvPr/>
        </p:nvSpPr>
        <p:spPr>
          <a:xfrm>
            <a:off x="1028224" y="49582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Ο Γαμπρός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448657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Πηλέας, ο θνητός ήρωας που κατάφερε να κερδίσει την καρδιά μιας θεάς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723805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8" name="Text 5"/>
          <p:cNvSpPr/>
          <p:nvPr/>
        </p:nvSpPr>
        <p:spPr>
          <a:xfrm>
            <a:off x="5451396" y="49582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Νύφη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44865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Θέτις, η θαλάσσια νύμφη, μητέρα του μελλοντικού ήρωα Αχιλλέα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723805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1" name="Text 8"/>
          <p:cNvSpPr/>
          <p:nvPr/>
        </p:nvSpPr>
        <p:spPr>
          <a:xfrm>
            <a:off x="9874568" y="49582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Οι Καλεσμένοι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44865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Όλοι οι θεοί του Ολύμπου... εκτός από μία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702695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Ένας γάμος που θα έμενε στην ιστορία όχι για τη χαρά του, αλλά για τις τραγικές συνέπειές του.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Απρόσκλητη Θεά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168366"/>
            <a:ext cx="613124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Έρις - Η Θεά της Διχόνοιας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39828" y="2962156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Έρις, η θεά της διχόνοιας και του χάους, δεν κλήθηκε στον γάμο του Πηλέα και της Θέτιδας. Θυμωμένη από αυτή την προσβολή, σχεδίασε την τέλεια εκδίκηση.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579989" y="4306014"/>
            <a:ext cx="7264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"Αν δεν με θέλετε στη χαρά σας, θα σας φέρω τη δυστυχία!"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39828" y="4306014"/>
            <a:ext cx="30480" cy="362903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459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Πρόκληση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022044"/>
            <a:ext cx="6407944" cy="3048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5" name="Text 3"/>
          <p:cNvSpPr/>
          <p:nvPr/>
        </p:nvSpPr>
        <p:spPr>
          <a:xfrm>
            <a:off x="793790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Εμφάνιση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686770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Έρις εμφανίζεται ξαφνικά στο γλέντι, διακόπτοντας τους εορτασμούς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428548" y="26670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3022044"/>
            <a:ext cx="6408063" cy="3048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9" name="Text 7"/>
          <p:cNvSpPr/>
          <p:nvPr/>
        </p:nvSpPr>
        <p:spPr>
          <a:xfrm>
            <a:off x="7428548" y="3196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Το Χρυσό Μήλο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28548" y="3686770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Πετάει ένα λαμπερό χρυσό μήλο στη μέση της αίθουσας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3" name="Text 11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Επιγραφή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93790" y="5829181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"Στην ωραιότερη" - τρεις λέξεις που θα άλλαζαν την ιστορία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164455"/>
            <a:ext cx="6408063" cy="3048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l-GR"/>
          </a:p>
        </p:txBody>
      </p:sp>
      <p:sp>
        <p:nvSpPr>
          <p:cNvPr id="17" name="Text 15"/>
          <p:cNvSpPr/>
          <p:nvPr/>
        </p:nvSpPr>
        <p:spPr>
          <a:xfrm>
            <a:off x="7428548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Αναταραχή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28548" y="5829181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Άμεσος σάλος μεταξύ των θεαινών του Ολύμπου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4972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Οι Τρεις Αντίπαλες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29276"/>
            <a:ext cx="3959543" cy="39595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004203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Ήρα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93790" y="6469975"/>
            <a:ext cx="4168021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βασίλισσα των θεών, σύζυγος του Δία, που θεωρούσε ότι της ανήκε το μήλο ως η πιο ισχυρή θεά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130" y="1829276"/>
            <a:ext cx="3959543" cy="39595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1130" y="6004203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Αθηνά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5231130" y="6469975"/>
            <a:ext cx="4168021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θεά της σοφίας και του πολέμου, που πίστευε ότι η ομορφιά συνδυάζεται με τη νοημοσύνη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470" y="1829276"/>
            <a:ext cx="3959662" cy="39596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68470" y="600432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Αφροδίτη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9668470" y="6470094"/>
            <a:ext cx="4168140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θεά της αγάπης και της ομορφιάς, που ήταν σίγουρη ότι κανείς δεν μπορούσε να τη ξεπεράσει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55069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Ο Δίας Αναζητά Λύση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26644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Το Αδιέξοδο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21638" y="2319338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Καμία από τις τρεις θεές δεν μπορούσε να επικρατήσει. Η ένταση στον Όλυμπο έφτασε στο κόκκινο, με κάθε θεά να επιμένει ότι εκείνη άξιζε το μήλο.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3494603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Δίας, σοφά, αρνήθηκε να κρίνει μεταξύ της συζύγου του, της κόρης του και της θεάς της ομορφιάς.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8549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Κρίση του Πάρη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3443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361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Ο Εκλεκτός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2851666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Ο Δίας επέλεξε τον Πάρη, πρίγκιπα της Τροίας, να κρίνει ποια θεά άξιζε το μήλο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804285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Τα Δωροδοκήματα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521517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Κάθε θεά του πρόσφερε κάτι μοναδικό για να κερδίσει την εύνοιά του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474137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700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Η Επιλογή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191369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Μια απόφαση που θα καθόριζε το μέλλον ολόκληρου πολιτισμού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5572"/>
            <a:ext cx="63541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Τα Δώρα των Θεαινών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77979"/>
            <a:ext cx="4196358" cy="3636050"/>
          </a:xfrm>
          <a:prstGeom prst="roundRect">
            <a:avLst>
              <a:gd name="adj" fmla="val 2620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4" name="Shape 2"/>
          <p:cNvSpPr/>
          <p:nvPr/>
        </p:nvSpPr>
        <p:spPr>
          <a:xfrm>
            <a:off x="824270" y="2908459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88" y="3032165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51084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Ήρα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4306133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Πολιτική δύναμη και απέραντο πλούτο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51084" y="5168027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βασίλισσα των θεών υποσχέθηκε να τον κάνει τον πιο ισχυρό άρχοντα της γης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2877979"/>
            <a:ext cx="4196358" cy="3636050"/>
          </a:xfrm>
          <a:prstGeom prst="roundRect">
            <a:avLst>
              <a:gd name="adj" fmla="val 2620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0" name="Shape 7"/>
          <p:cNvSpPr/>
          <p:nvPr/>
        </p:nvSpPr>
        <p:spPr>
          <a:xfrm>
            <a:off x="5247442" y="2908459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060" y="3032165"/>
            <a:ext cx="340162" cy="42529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74256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Αθηνά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74256" y="4306133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Σοφία και ανικητότητα στη μάχη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5474256" y="5168027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θεά της σοφίας του προσέφερε να γίνει ο σοφότερος και ηρωικότερος πολεμιστής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9640133" y="2877979"/>
            <a:ext cx="4196358" cy="3636050"/>
          </a:xfrm>
          <a:prstGeom prst="roundRect">
            <a:avLst>
              <a:gd name="adj" fmla="val 2620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l-GR"/>
          </a:p>
        </p:txBody>
      </p:sp>
      <p:sp>
        <p:nvSpPr>
          <p:cNvPr id="16" name="Shape 12"/>
          <p:cNvSpPr/>
          <p:nvPr/>
        </p:nvSpPr>
        <p:spPr>
          <a:xfrm>
            <a:off x="9670613" y="2908459"/>
            <a:ext cx="4135398" cy="680442"/>
          </a:xfrm>
          <a:prstGeom prst="roundRect">
            <a:avLst>
              <a:gd name="adj" fmla="val 862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l-G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8232" y="3032165"/>
            <a:ext cx="340162" cy="42529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9742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Αφροδίτη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9897427" y="4306133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Την αγάπη της ωραιότερης γυναίκας</a:t>
            </a:r>
            <a:endParaRPr lang="en-US" sz="1750" dirty="0"/>
          </a:p>
        </p:txBody>
      </p:sp>
      <p:sp>
        <p:nvSpPr>
          <p:cNvPr id="20" name="Text 15"/>
          <p:cNvSpPr/>
          <p:nvPr/>
        </p:nvSpPr>
        <p:spPr>
          <a:xfrm>
            <a:off x="9897427" y="5168027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Η θεά της ομορφιάς του υποσχέθηκε την καρδιά της Ελένης της Σπάρτης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</Words>
  <Application>Microsoft Office PowerPoint</Application>
  <PresentationFormat>Προσαρμογή</PresentationFormat>
  <Paragraphs>73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5" baseType="lpstr">
      <vt:lpstr>Arial</vt:lpstr>
      <vt:lpstr>Inter</vt:lpstr>
      <vt:lpstr>Inter Bold</vt:lpstr>
      <vt:lpstr>Inter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Θανάσης Μαντζάνας</cp:lastModifiedBy>
  <cp:revision>1</cp:revision>
  <dcterms:created xsi:type="dcterms:W3CDTF">2025-09-11T18:05:59Z</dcterms:created>
  <dcterms:modified xsi:type="dcterms:W3CDTF">2025-09-11T18:15:57Z</dcterms:modified>
</cp:coreProperties>
</file>