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5E7831C-5E1C-43DC-9AB9-CA274D40C055}" type="datetimeFigureOut">
              <a:rPr lang="el-GR" smtClean="0"/>
              <a:pPr/>
              <a:t>24/9/2024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F062DA3-694F-4163-8DBD-A9006EA500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831C-5E1C-43DC-9AB9-CA274D40C055}" type="datetimeFigureOut">
              <a:rPr lang="el-GR" smtClean="0"/>
              <a:pPr/>
              <a:t>24/9/2024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2DA3-694F-4163-8DBD-A9006EA500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831C-5E1C-43DC-9AB9-CA274D40C055}" type="datetimeFigureOut">
              <a:rPr lang="el-GR" smtClean="0"/>
              <a:pPr/>
              <a:t>24/9/2024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2DA3-694F-4163-8DBD-A9006EA500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5E7831C-5E1C-43DC-9AB9-CA274D40C055}" type="datetimeFigureOut">
              <a:rPr lang="el-GR" smtClean="0"/>
              <a:pPr/>
              <a:t>24/9/2024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2DA3-694F-4163-8DBD-A9006EA500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5E7831C-5E1C-43DC-9AB9-CA274D40C055}" type="datetimeFigureOut">
              <a:rPr lang="el-GR" smtClean="0"/>
              <a:pPr/>
              <a:t>24/9/2024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F062DA3-694F-4163-8DBD-A9006EA50092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E7831C-5E1C-43DC-9AB9-CA274D40C055}" type="datetimeFigureOut">
              <a:rPr lang="el-GR" smtClean="0"/>
              <a:pPr/>
              <a:t>24/9/2024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062DA3-694F-4163-8DBD-A9006EA500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5E7831C-5E1C-43DC-9AB9-CA274D40C055}" type="datetimeFigureOut">
              <a:rPr lang="el-GR" smtClean="0"/>
              <a:pPr/>
              <a:t>24/9/2024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F062DA3-694F-4163-8DBD-A9006EA500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831C-5E1C-43DC-9AB9-CA274D40C055}" type="datetimeFigureOut">
              <a:rPr lang="el-GR" smtClean="0"/>
              <a:pPr/>
              <a:t>24/9/2024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2DA3-694F-4163-8DBD-A9006EA500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E7831C-5E1C-43DC-9AB9-CA274D40C055}" type="datetimeFigureOut">
              <a:rPr lang="el-GR" smtClean="0"/>
              <a:pPr/>
              <a:t>24/9/2024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062DA3-694F-4163-8DBD-A9006EA500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5E7831C-5E1C-43DC-9AB9-CA274D40C055}" type="datetimeFigureOut">
              <a:rPr lang="el-GR" smtClean="0"/>
              <a:pPr/>
              <a:t>24/9/2024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F062DA3-694F-4163-8DBD-A9006EA500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5E7831C-5E1C-43DC-9AB9-CA274D40C055}" type="datetimeFigureOut">
              <a:rPr lang="el-GR" smtClean="0"/>
              <a:pPr/>
              <a:t>24/9/2024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F062DA3-694F-4163-8DBD-A9006EA500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5E7831C-5E1C-43DC-9AB9-CA274D40C055}" type="datetimeFigureOut">
              <a:rPr lang="el-GR" smtClean="0"/>
              <a:pPr/>
              <a:t>24/9/2024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F062DA3-694F-4163-8DBD-A9006EA5009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ΠΟΛΥΜΕΣΑ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τα </a:t>
            </a:r>
            <a:r>
              <a:rPr lang="el-GR" dirty="0" smtClean="0"/>
              <a:t>Πολυμέσα;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εφαρμογές που συνδυάζουν  τη χρήση διαφορετικών μορφών πληροφορίας και τη μη γραμμικότητα, λέγονται εφαρμογές πολυμέσων. </a:t>
            </a:r>
            <a:endParaRPr lang="en-US" dirty="0" smtClean="0"/>
          </a:p>
          <a:p>
            <a:r>
              <a:rPr lang="el-GR" dirty="0" smtClean="0"/>
              <a:t>Ένα τρίτο χαρακτηριστικό που έχουν αυτές οι εφαρμογές είναι ο υψηλός βαθμός </a:t>
            </a:r>
            <a:r>
              <a:rPr lang="el-GR" dirty="0" err="1" smtClean="0"/>
              <a:t>διαδραστικότητας</a:t>
            </a:r>
            <a:r>
              <a:rPr lang="el-GR" dirty="0" smtClean="0"/>
              <a:t>, δηλαδή η αλληλεπίδραση με τον χρήστη. Ο χρήστης δεν είναι παθητικός δέκτης, αλλά μπορεί να παρεμβαίνει και να αλλάζει τη ροή της πληροφορίας ή ακόμα και να διαμορφώνει δομή και περιεχόμενο.</a:t>
            </a:r>
            <a:endParaRPr lang="el-GR" dirty="0"/>
          </a:p>
        </p:txBody>
      </p:sp>
      <p:sp>
        <p:nvSpPr>
          <p:cNvPr id="31746" name="AutoShape 2" descr="Πολυμέσ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5" name="4 - Εικόνα" descr="ΠΟΛΥΜΕΣ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0"/>
            <a:ext cx="1785935" cy="17859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Εικόνα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Κάθε εικόνα αποτελείται από </a:t>
            </a:r>
            <a:r>
              <a:rPr lang="el-GR" dirty="0" err="1" smtClean="0"/>
              <a:t>εικονοστοιχεία</a:t>
            </a:r>
            <a:r>
              <a:rPr lang="el-GR" dirty="0" smtClean="0"/>
              <a:t> (</a:t>
            </a:r>
            <a:r>
              <a:rPr lang="el-GR" dirty="0" err="1" smtClean="0"/>
              <a:t>pixels</a:t>
            </a:r>
            <a:r>
              <a:rPr lang="el-GR" dirty="0" smtClean="0"/>
              <a:t>). Φανταστείτε την εικόνα σαν ένα ψηφιδωτό με τις ψηφί δες που τη συνθέτουν να είναι τα </a:t>
            </a:r>
            <a:r>
              <a:rPr lang="el-GR" dirty="0" err="1" smtClean="0"/>
              <a:t>εικονοστοιχεία</a:t>
            </a:r>
            <a:r>
              <a:rPr lang="el-GR" dirty="0" smtClean="0"/>
              <a:t>. Στην οθόνη ενός υπολογιστή κάθε εικόνα αναπαρίσταται σαν ένας πίνακας με γραμμές και στήλες </a:t>
            </a:r>
            <a:r>
              <a:rPr lang="el-GR" dirty="0" err="1" smtClean="0"/>
              <a:t>εικονοστοιχείων</a:t>
            </a:r>
            <a:r>
              <a:rPr lang="el-GR" dirty="0" smtClean="0"/>
              <a:t>, τα οποία είναι τόσο μικρά, που οι υποδιαιρέσεις αυτές της εικόνας δεν είναι ορατές στο ανθρώπινο μάτι. </a:t>
            </a:r>
            <a:endParaRPr lang="el-GR" dirty="0"/>
          </a:p>
        </p:txBody>
      </p:sp>
      <p:pic>
        <p:nvPicPr>
          <p:cNvPr id="4" name="3 - Εικόνα" descr="ΑΝΑΛΥΣΗ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214290"/>
            <a:ext cx="2000264" cy="1854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Ανάλυση της εικόνας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ανάλυση μιας εικόνας είναι ο αριθμός των </a:t>
            </a:r>
            <a:r>
              <a:rPr lang="el-GR" dirty="0" err="1" smtClean="0"/>
              <a:t>εικονοστοιχείων</a:t>
            </a:r>
            <a:r>
              <a:rPr lang="el-GR" dirty="0" smtClean="0"/>
              <a:t> που βρίσκονται οριζόντια και κάθετα. Αυτό σημαίνει ότι, εάν κάθε οριζόντια γραμμή της εικόνας χωρίζεται σε 640 </a:t>
            </a:r>
            <a:r>
              <a:rPr lang="el-GR" dirty="0" err="1" smtClean="0"/>
              <a:t>εικονοστοιχεία</a:t>
            </a:r>
            <a:r>
              <a:rPr lang="el-GR" dirty="0" smtClean="0"/>
              <a:t>, ενώ κάθε κάθετη σε 400 </a:t>
            </a:r>
            <a:r>
              <a:rPr lang="el-GR" dirty="0" err="1" smtClean="0"/>
              <a:t>εικονοστοιχεία</a:t>
            </a:r>
            <a:r>
              <a:rPr lang="el-GR" dirty="0" smtClean="0"/>
              <a:t>, άρα, αποτελείται συνολικά από 640∙400=256.000 </a:t>
            </a:r>
            <a:r>
              <a:rPr lang="el-GR" dirty="0" err="1" smtClean="0"/>
              <a:t>εικονοστοιχεία</a:t>
            </a:r>
            <a:r>
              <a:rPr lang="el-GR" dirty="0" smtClean="0"/>
              <a:t>. Όσο περισσότερα είναι τα </a:t>
            </a:r>
            <a:r>
              <a:rPr lang="el-GR" dirty="0" err="1" smtClean="0"/>
              <a:t>εικονοστοιχεία</a:t>
            </a:r>
            <a:r>
              <a:rPr lang="el-GR" dirty="0" smtClean="0"/>
              <a:t> από τα οποία αποτελείται μια εικόνα, τόσο περισσότερο μπορούμε να την μεγεθύνουμε. </a:t>
            </a:r>
            <a:endParaRPr lang="el-GR" dirty="0"/>
          </a:p>
        </p:txBody>
      </p:sp>
      <p:pic>
        <p:nvPicPr>
          <p:cNvPr id="5" name="4 - Εικόνα" descr="ΑΝΑΛΥΣΗ3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0"/>
            <a:ext cx="1666876" cy="2002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λέμε ότι η κάμερα του κινητού μας είναι 2 </a:t>
            </a:r>
            <a:r>
              <a:rPr lang="el-GR" dirty="0" err="1" smtClean="0"/>
              <a:t>MegaPixels</a:t>
            </a:r>
            <a:r>
              <a:rPr lang="el-GR" dirty="0" smtClean="0"/>
              <a:t> εννοούμε ότι οι φωτογραφίες μας έχουν ανάλυση περίπου 1920x1080. Θα μπορούσαν να είχαν και οποιαδήποτε άλλη ανάλυση, της οποίας οι συνιστώσες θα είχαν γινόμενο 2 MP. Ωστόσο η ανάλυση 1920x1080 έχει επικρατήσει και είναι γνωστή ως </a:t>
            </a:r>
            <a:r>
              <a:rPr lang="el-GR" dirty="0" err="1" smtClean="0"/>
              <a:t>FullHD</a:t>
            </a:r>
            <a:r>
              <a:rPr lang="el-GR" dirty="0" smtClean="0"/>
              <a:t> ή 1080p</a:t>
            </a:r>
            <a:endParaRPr lang="el-GR" dirty="0"/>
          </a:p>
        </p:txBody>
      </p:sp>
      <p:pic>
        <p:nvPicPr>
          <p:cNvPr id="5" name="4 - Εικόνα" descr="1080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85728"/>
            <a:ext cx="5286412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RGB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Κάθε </a:t>
            </a:r>
            <a:r>
              <a:rPr lang="el-GR" dirty="0" err="1" smtClean="0"/>
              <a:t>εικονοστοιχείο</a:t>
            </a:r>
            <a:r>
              <a:rPr lang="el-GR" dirty="0" smtClean="0"/>
              <a:t> στην οθόνη του υπολογιστή ή του κινητού μας έχει ένα χρώμα. Το χρώμα αυτό παράγεται από τον συνδυασμό διαφορετικών αποχρώσεων των βασικών χρωμάτων: του κόκκινου (</a:t>
            </a:r>
            <a:r>
              <a:rPr lang="el-GR" dirty="0" err="1" smtClean="0"/>
              <a:t>Red</a:t>
            </a:r>
            <a:r>
              <a:rPr lang="el-GR" dirty="0" smtClean="0"/>
              <a:t>), του πράσινου (</a:t>
            </a:r>
            <a:r>
              <a:rPr lang="el-GR" dirty="0" err="1" smtClean="0"/>
              <a:t>Green</a:t>
            </a:r>
            <a:r>
              <a:rPr lang="el-GR" dirty="0" smtClean="0"/>
              <a:t>) και του μπλε (</a:t>
            </a:r>
            <a:r>
              <a:rPr lang="el-GR" dirty="0" err="1" smtClean="0"/>
              <a:t>Blue</a:t>
            </a:r>
            <a:r>
              <a:rPr lang="el-GR" dirty="0" smtClean="0"/>
              <a:t>). Με τον συνδυασμό των διαφορετικών αποχρώσεων των τριών αυτών χρωμάτων μπορεί να επιτευχθεί, τελικά, η εμφάνιση οποιουδήποτε χρώματος στην οθόνη. Αυτό είναι το μοντέλο RGB, το οποίο αντιστοιχεί σε τρεις αριθμούς από 0-255 για κάθε χρώμα. Όσο πιο μεγάλος είναι ο αριθμός τόσο πιο φωτεινό είναι το χρώμα, ενώ κοντά στο μηδέν γίνεται πιο σκούρο</a:t>
            </a:r>
            <a:endParaRPr lang="el-GR" dirty="0"/>
          </a:p>
        </p:txBody>
      </p:sp>
      <p:pic>
        <p:nvPicPr>
          <p:cNvPr id="4" name="3 - Εικόνα" descr="ΡΓ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214290"/>
            <a:ext cx="2933700" cy="1562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ΒΑΘΟΣ ΧΡΩΜΑΤΟΣ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Κάθε χρώμα αναπαρίσταται συνήθως από ένα </a:t>
            </a:r>
            <a:r>
              <a:rPr lang="el-GR" dirty="0" err="1" smtClean="0"/>
              <a:t>Byte</a:t>
            </a:r>
            <a:r>
              <a:rPr lang="el-GR" dirty="0" smtClean="0"/>
              <a:t>, άρα ένα </a:t>
            </a:r>
            <a:r>
              <a:rPr lang="el-GR" dirty="0" err="1" smtClean="0"/>
              <a:t>εικονοστοιχείο</a:t>
            </a:r>
            <a:r>
              <a:rPr lang="el-GR" dirty="0" smtClean="0"/>
              <a:t> χρειάζεται 3 </a:t>
            </a:r>
            <a:r>
              <a:rPr lang="el-GR" dirty="0" err="1" smtClean="0"/>
              <a:t>Bytes</a:t>
            </a:r>
            <a:r>
              <a:rPr lang="el-GR" dirty="0" smtClean="0"/>
              <a:t> = 24 </a:t>
            </a:r>
            <a:r>
              <a:rPr lang="el-GR" dirty="0" err="1" smtClean="0"/>
              <a:t>bits</a:t>
            </a:r>
            <a:r>
              <a:rPr lang="el-GR" dirty="0" smtClean="0"/>
              <a:t>. Τα 24 </a:t>
            </a:r>
            <a:r>
              <a:rPr lang="el-GR" dirty="0" err="1" smtClean="0"/>
              <a:t>bits</a:t>
            </a:r>
            <a:r>
              <a:rPr lang="el-GR" dirty="0" smtClean="0"/>
              <a:t> είναι το βάθος χρώματος που συναντάμε συνήθως και είναι, επίσης, γνωστό ως </a:t>
            </a:r>
            <a:r>
              <a:rPr lang="el-GR" dirty="0" err="1" smtClean="0"/>
              <a:t>Truecolor</a:t>
            </a:r>
            <a:r>
              <a:rPr lang="el-GR" dirty="0" smtClean="0"/>
              <a:t>. Βάθος χρώματος είναι το πλήθος των </a:t>
            </a:r>
            <a:r>
              <a:rPr lang="el-GR" dirty="0" err="1" smtClean="0"/>
              <a:t>bits</a:t>
            </a:r>
            <a:r>
              <a:rPr lang="el-GR" dirty="0" smtClean="0"/>
              <a:t> που χρησιμοποιείται για την αναπαράσταση ενός </a:t>
            </a:r>
            <a:r>
              <a:rPr lang="el-GR" dirty="0" err="1" smtClean="0"/>
              <a:t>εικονοστοιχείου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4" name="3 - Εικόνα" descr="ΒΑΘΟΣ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214290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 Οι εικόνες στον υπολογιστή μας αποθηκεύονται σε διάφορους τύπους αρχείων που υποστηρίζουν συμπίεση, με στόχο τη μείωση του μεγέθους. Η ίδια λογική ισχύει και με τα βίντεο. Απλά, ένα βίντεο αποτελείται από μια διαδοχική σειρά φωτογραφιών, οι οποίες απέχουν χρονικά μεταξύ τους μερικά κλάσματα του δευτερολέπτου. Η γρήγορη εναλλαγή τους μας δημιουργεί την ψευδαίσθηση ότι υπάρχει συνεχόμενη κίνηση. Τις ίδιες αρχές χρησιμοποιεί και ένα κινούμενο σχέδιο ή ένα βιντεοπαιχνίδι, για τη ρεαλιστική κίνηση των χαρακτήρων. Το πλήθος των καρέ (εικόνων) που εμφανίζονται σε ένα δευτερόλεπτο είναι γνωστό ως FPS (</a:t>
            </a:r>
            <a:r>
              <a:rPr lang="el-GR" dirty="0" err="1" smtClean="0"/>
              <a:t>Frames</a:t>
            </a:r>
            <a:r>
              <a:rPr lang="el-GR" dirty="0" smtClean="0"/>
              <a:t> </a:t>
            </a:r>
            <a:r>
              <a:rPr lang="el-GR" dirty="0" err="1" smtClean="0"/>
              <a:t>per</a:t>
            </a:r>
            <a:r>
              <a:rPr lang="el-GR" dirty="0" smtClean="0"/>
              <a:t> </a:t>
            </a:r>
            <a:r>
              <a:rPr lang="el-GR" dirty="0" err="1" smtClean="0"/>
              <a:t>Second</a:t>
            </a:r>
            <a:r>
              <a:rPr lang="el-GR" dirty="0" smtClean="0"/>
              <a:t>). Σήμερα, τα 30 FPS θεωρούνται μια ικανοποιητική συχνότητα εναλλαγής καρέ, ενώ τα 60 FPS είναι το μέγιστο όριο για τις σημερινές τηλεοράσεις και κονσόλες. </a:t>
            </a:r>
            <a:endParaRPr lang="el-GR" dirty="0"/>
          </a:p>
        </p:txBody>
      </p:sp>
      <p:pic>
        <p:nvPicPr>
          <p:cNvPr id="4" name="3 - Εικόνα" descr="ΚΑΡΕ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357166"/>
            <a:ext cx="5500726" cy="1171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86</TotalTime>
  <Words>548</Words>
  <Application>Microsoft Office PowerPoint</Application>
  <PresentationFormat>Προβολή στην οθόνη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Ζωντάνια</vt:lpstr>
      <vt:lpstr>ΠΟΛΥΜΕΣΑ</vt:lpstr>
      <vt:lpstr>Τι είναι τα Πολυμέσα;</vt:lpstr>
      <vt:lpstr>Εικόνα</vt:lpstr>
      <vt:lpstr>Ανάλυση της εικόνας</vt:lpstr>
      <vt:lpstr>Διαφάνεια 5</vt:lpstr>
      <vt:lpstr>RGB</vt:lpstr>
      <vt:lpstr>ΒΑΘΟΣ ΧΡΩΜΑΤΟΣ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11</cp:revision>
  <dcterms:created xsi:type="dcterms:W3CDTF">2024-09-22T14:16:15Z</dcterms:created>
  <dcterms:modified xsi:type="dcterms:W3CDTF">2024-09-24T13:33:29Z</dcterms:modified>
</cp:coreProperties>
</file>