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61" r:id="rId10"/>
    <p:sldId id="271" r:id="rId11"/>
    <p:sldId id="272" r:id="rId12"/>
    <p:sldId id="262" r:id="rId13"/>
    <p:sldId id="263" r:id="rId14"/>
    <p:sldId id="264" r:id="rId15"/>
    <p:sldId id="270" r:id="rId16"/>
    <p:sldId id="265" r:id="rId17"/>
    <p:sldId id="266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94660"/>
  </p:normalViewPr>
  <p:slideViewPr>
    <p:cSldViewPr>
      <p:cViewPr varScale="1">
        <p:scale>
          <a:sx n="55" d="100"/>
          <a:sy n="55" d="100"/>
        </p:scale>
        <p:origin x="-17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C237D-91D0-4DAA-93E0-BB4257ECF48C}" type="doc">
      <dgm:prSet loTypeId="urn:microsoft.com/office/officeart/2005/8/layout/hierarchy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79E6100-3DA8-4A2B-9A99-D981D5BB0DDA}">
      <dgm:prSet phldrT="[Κείμενο]"/>
      <dgm:spPr/>
      <dgm:t>
        <a:bodyPr/>
        <a:lstStyle/>
        <a:p>
          <a:r>
            <a:rPr lang="el-GR" b="1" dirty="0" smtClean="0"/>
            <a:t>Ιδιωτικές κατοικίες πιστών</a:t>
          </a:r>
          <a:endParaRPr lang="el-GR" b="1" dirty="0"/>
        </a:p>
      </dgm:t>
    </dgm:pt>
    <dgm:pt modelId="{BED8AA42-8DA2-4D21-8F3D-8B05B9EB0018}" type="parTrans" cxnId="{7B51FC4C-A1EA-4569-8086-57D63F682A62}">
      <dgm:prSet/>
      <dgm:spPr/>
      <dgm:t>
        <a:bodyPr/>
        <a:lstStyle/>
        <a:p>
          <a:endParaRPr lang="el-GR"/>
        </a:p>
      </dgm:t>
    </dgm:pt>
    <dgm:pt modelId="{7C37DE5F-90C3-4F2A-ABA0-C3F66A558A56}" type="sibTrans" cxnId="{7B51FC4C-A1EA-4569-8086-57D63F682A62}">
      <dgm:prSet/>
      <dgm:spPr/>
      <dgm:t>
        <a:bodyPr/>
        <a:lstStyle/>
        <a:p>
          <a:endParaRPr lang="el-GR"/>
        </a:p>
      </dgm:t>
    </dgm:pt>
    <dgm:pt modelId="{0289D59E-C139-4123-AE3D-6C912BEFD88F}">
      <dgm:prSet phldrT="[Κείμενο]" custT="1"/>
      <dgm:spPr/>
      <dgm:t>
        <a:bodyPr/>
        <a:lstStyle/>
        <a:p>
          <a:r>
            <a:rPr lang="el-GR" sz="1600" b="1" dirty="0" smtClean="0"/>
            <a:t>Χρησιμοποιήθηκαν για τα πρώτα χρόνια του χριστιανισμού.</a:t>
          </a:r>
          <a:endParaRPr lang="el-GR" sz="1600" b="1" dirty="0"/>
        </a:p>
      </dgm:t>
    </dgm:pt>
    <dgm:pt modelId="{A304B849-9144-4F09-938A-A5EE631DFC62}" type="parTrans" cxnId="{145F36A8-9CA8-4F28-B084-25B58261DC96}">
      <dgm:prSet/>
      <dgm:spPr/>
      <dgm:t>
        <a:bodyPr/>
        <a:lstStyle/>
        <a:p>
          <a:endParaRPr lang="el-GR"/>
        </a:p>
      </dgm:t>
    </dgm:pt>
    <dgm:pt modelId="{D88BFBAE-F37C-4E2B-A115-373E2550F5D5}" type="sibTrans" cxnId="{145F36A8-9CA8-4F28-B084-25B58261DC96}">
      <dgm:prSet/>
      <dgm:spPr/>
      <dgm:t>
        <a:bodyPr/>
        <a:lstStyle/>
        <a:p>
          <a:endParaRPr lang="el-GR"/>
        </a:p>
      </dgm:t>
    </dgm:pt>
    <dgm:pt modelId="{FB978EB0-AC2B-4093-8643-541B2ABF25FA}">
      <dgm:prSet phldrT="[Κείμενο]"/>
      <dgm:spPr/>
      <dgm:t>
        <a:bodyPr/>
        <a:lstStyle/>
        <a:p>
          <a:r>
            <a:rPr lang="el-GR" b="1" dirty="0" smtClean="0"/>
            <a:t>Ευκτήριος  (οίκος) ή </a:t>
          </a:r>
          <a:r>
            <a:rPr lang="el-GR" b="1" dirty="0" err="1" smtClean="0"/>
            <a:t>κυριακό</a:t>
          </a:r>
          <a:endParaRPr lang="el-GR" b="1" dirty="0"/>
        </a:p>
      </dgm:t>
    </dgm:pt>
    <dgm:pt modelId="{971A4F28-408E-4BF6-AFCF-76A4977E13CA}" type="parTrans" cxnId="{1C4B3294-A892-478B-878A-C485814C91AB}">
      <dgm:prSet/>
      <dgm:spPr/>
      <dgm:t>
        <a:bodyPr/>
        <a:lstStyle/>
        <a:p>
          <a:endParaRPr lang="el-GR"/>
        </a:p>
      </dgm:t>
    </dgm:pt>
    <dgm:pt modelId="{5F98CA7C-6C3B-453E-A8DC-9469A3B2ABC4}" type="sibTrans" cxnId="{1C4B3294-A892-478B-878A-C485814C91AB}">
      <dgm:prSet/>
      <dgm:spPr/>
      <dgm:t>
        <a:bodyPr/>
        <a:lstStyle/>
        <a:p>
          <a:endParaRPr lang="el-GR"/>
        </a:p>
      </dgm:t>
    </dgm:pt>
    <dgm:pt modelId="{3E38CCEB-95FE-4139-BBF3-349136BE54E2}">
      <dgm:prSet phldrT="[Κείμενο]" custT="1"/>
      <dgm:spPr/>
      <dgm:t>
        <a:bodyPr/>
        <a:lstStyle/>
        <a:p>
          <a:r>
            <a:rPr lang="el-GR" sz="1600" b="1" dirty="0" smtClean="0"/>
            <a:t>Όταν αυξήθηκαν σε αριθμό συγκεντρώνονταν σε μεγαλύτερες αίθουσες  τον «ευκτήριο οίκο»» ή «Κυριακό»</a:t>
          </a:r>
          <a:endParaRPr lang="el-GR" sz="1600" b="1" dirty="0"/>
        </a:p>
      </dgm:t>
    </dgm:pt>
    <dgm:pt modelId="{28140E60-2481-4151-8519-4BF3449A03BB}" type="parTrans" cxnId="{124E0D4D-6A6D-434D-A05A-0C2227DE5CD1}">
      <dgm:prSet/>
      <dgm:spPr/>
      <dgm:t>
        <a:bodyPr/>
        <a:lstStyle/>
        <a:p>
          <a:endParaRPr lang="el-GR"/>
        </a:p>
      </dgm:t>
    </dgm:pt>
    <dgm:pt modelId="{8151D16F-0A92-401E-B84C-260D58C3CBB8}" type="sibTrans" cxnId="{124E0D4D-6A6D-434D-A05A-0C2227DE5CD1}">
      <dgm:prSet/>
      <dgm:spPr/>
      <dgm:t>
        <a:bodyPr/>
        <a:lstStyle/>
        <a:p>
          <a:endParaRPr lang="el-GR"/>
        </a:p>
      </dgm:t>
    </dgm:pt>
    <dgm:pt modelId="{CAAAA9BA-D567-43B5-AE25-602B0D284336}">
      <dgm:prSet phldrT="[Κείμενο]"/>
      <dgm:spPr/>
      <dgm:t>
        <a:bodyPr/>
        <a:lstStyle/>
        <a:p>
          <a:r>
            <a:rPr lang="el-GR" b="1" dirty="0" smtClean="0"/>
            <a:t>κατακόμβες</a:t>
          </a:r>
          <a:endParaRPr lang="el-GR" b="1" dirty="0"/>
        </a:p>
      </dgm:t>
    </dgm:pt>
    <dgm:pt modelId="{DE75F2EF-D0A1-4A04-A515-33BCBDC0FA7A}" type="parTrans" cxnId="{6C62F5F2-9A24-4247-A53B-AAD761C222ED}">
      <dgm:prSet/>
      <dgm:spPr/>
      <dgm:t>
        <a:bodyPr/>
        <a:lstStyle/>
        <a:p>
          <a:endParaRPr lang="el-GR"/>
        </a:p>
      </dgm:t>
    </dgm:pt>
    <dgm:pt modelId="{94D2E8B8-1A0B-41CD-A47A-2C7E874611B6}" type="sibTrans" cxnId="{6C62F5F2-9A24-4247-A53B-AAD761C222ED}">
      <dgm:prSet/>
      <dgm:spPr/>
      <dgm:t>
        <a:bodyPr/>
        <a:lstStyle/>
        <a:p>
          <a:endParaRPr lang="el-GR"/>
        </a:p>
      </dgm:t>
    </dgm:pt>
    <dgm:pt modelId="{5C7ACAB1-D200-41F8-BE32-B2544C5AC0EC}">
      <dgm:prSet phldrT="[Κείμενο]" custT="1"/>
      <dgm:spPr/>
      <dgm:t>
        <a:bodyPr/>
        <a:lstStyle/>
        <a:p>
          <a:r>
            <a:rPr lang="el-GR" sz="1600" b="1" dirty="0" smtClean="0"/>
            <a:t>Σε περιόδους  διωγμών χρησιμοποιούσαν και τις κατακόμβες , δηλαδή </a:t>
          </a:r>
          <a:r>
            <a:rPr lang="el-GR" sz="1600" b="1" smtClean="0"/>
            <a:t>κοιμητήρια ρωμαϊκά.</a:t>
          </a:r>
          <a:endParaRPr lang="el-GR" sz="1600" b="1" dirty="0"/>
        </a:p>
      </dgm:t>
    </dgm:pt>
    <dgm:pt modelId="{52218066-2B4B-4899-AE7A-EF28A57C9040}" type="parTrans" cxnId="{CBD17523-E956-4805-AC6A-385C1F123B71}">
      <dgm:prSet/>
      <dgm:spPr/>
      <dgm:t>
        <a:bodyPr/>
        <a:lstStyle/>
        <a:p>
          <a:endParaRPr lang="el-GR"/>
        </a:p>
      </dgm:t>
    </dgm:pt>
    <dgm:pt modelId="{44DA0D37-3116-4018-9DFC-CE8F7A69DC1D}" type="sibTrans" cxnId="{CBD17523-E956-4805-AC6A-385C1F123B71}">
      <dgm:prSet/>
      <dgm:spPr/>
      <dgm:t>
        <a:bodyPr/>
        <a:lstStyle/>
        <a:p>
          <a:endParaRPr lang="el-GR"/>
        </a:p>
      </dgm:t>
    </dgm:pt>
    <dgm:pt modelId="{4A013CCF-BF1D-450C-8A12-CCCBFADB71CB}">
      <dgm:prSet phldrT="[Κείμενο]" custT="1"/>
      <dgm:spPr/>
      <dgm:t>
        <a:bodyPr/>
        <a:lstStyle/>
        <a:p>
          <a:r>
            <a:rPr lang="el-GR" sz="1200" b="1" dirty="0" smtClean="0"/>
            <a:t>Οι ίδιοι οι πιστοί προσέφεραν τις κατοικίες τους για την τέλεση της Θείας Ευχαριστίας διότι ουσιαστικά η  λατρεία των Χριστιανών περιελάμβανε τη Θεία Ευχαριστία, ψαλμούς, ύμνους και ανάγνωση των  πρώτων κειμένων που αποτέλεσαν σταδιακά την Καινή Διαθήκη.</a:t>
          </a:r>
          <a:endParaRPr lang="el-GR" sz="1200" b="1" dirty="0"/>
        </a:p>
      </dgm:t>
    </dgm:pt>
    <dgm:pt modelId="{6DC8FD9E-509D-4FB4-8048-A9A8E38D4063}" type="parTrans" cxnId="{89823474-E067-41F7-9997-792B25EB2541}">
      <dgm:prSet/>
      <dgm:spPr/>
      <dgm:t>
        <a:bodyPr/>
        <a:lstStyle/>
        <a:p>
          <a:endParaRPr lang="el-GR"/>
        </a:p>
      </dgm:t>
    </dgm:pt>
    <dgm:pt modelId="{DC3D5086-13ED-441F-BC0C-A4F8654FE94A}" type="sibTrans" cxnId="{89823474-E067-41F7-9997-792B25EB2541}">
      <dgm:prSet/>
      <dgm:spPr/>
      <dgm:t>
        <a:bodyPr/>
        <a:lstStyle/>
        <a:p>
          <a:endParaRPr lang="el-GR"/>
        </a:p>
      </dgm:t>
    </dgm:pt>
    <dgm:pt modelId="{00CA6C9C-4666-4903-B75D-B20BBE75DF87}" type="pres">
      <dgm:prSet presAssocID="{0F5C237D-91D0-4DAA-93E0-BB4257ECF48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233AD598-B0F3-4C80-8432-4289761623A0}" type="pres">
      <dgm:prSet presAssocID="{679E6100-3DA8-4A2B-9A99-D981D5BB0DDA}" presName="vertOne" presStyleCnt="0"/>
      <dgm:spPr/>
    </dgm:pt>
    <dgm:pt modelId="{E42F1BF0-86B8-46F6-A939-C6D5E628369E}" type="pres">
      <dgm:prSet presAssocID="{679E6100-3DA8-4A2B-9A99-D981D5BB0DDA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B9FB534-08F3-4D97-8A62-17B1974E365E}" type="pres">
      <dgm:prSet presAssocID="{679E6100-3DA8-4A2B-9A99-D981D5BB0DDA}" presName="parTransOne" presStyleCnt="0"/>
      <dgm:spPr/>
    </dgm:pt>
    <dgm:pt modelId="{E8AF783C-50F9-4643-950B-DBF229C41C22}" type="pres">
      <dgm:prSet presAssocID="{679E6100-3DA8-4A2B-9A99-D981D5BB0DDA}" presName="horzOne" presStyleCnt="0"/>
      <dgm:spPr/>
    </dgm:pt>
    <dgm:pt modelId="{F8062944-7A29-4E0E-8178-BD7503005E96}" type="pres">
      <dgm:prSet presAssocID="{0289D59E-C139-4123-AE3D-6C912BEFD88F}" presName="vertTwo" presStyleCnt="0"/>
      <dgm:spPr/>
    </dgm:pt>
    <dgm:pt modelId="{31F3F16C-11FD-4E7F-BBAB-8F3566064D80}" type="pres">
      <dgm:prSet presAssocID="{0289D59E-C139-4123-AE3D-6C912BEFD88F}" presName="txTwo" presStyleLbl="node2" presStyleIdx="0" presStyleCnt="4" custScaleX="108634" custScaleY="17610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2307E91-A89D-4F7B-B80D-856647FB7EB0}" type="pres">
      <dgm:prSet presAssocID="{0289D59E-C139-4123-AE3D-6C912BEFD88F}" presName="horzTwo" presStyleCnt="0"/>
      <dgm:spPr/>
    </dgm:pt>
    <dgm:pt modelId="{665AE21B-8569-412B-A599-8B8DF8EDE3D0}" type="pres">
      <dgm:prSet presAssocID="{D88BFBAE-F37C-4E2B-A115-373E2550F5D5}" presName="sibSpaceTwo" presStyleCnt="0"/>
      <dgm:spPr/>
    </dgm:pt>
    <dgm:pt modelId="{46B79F5B-6AFC-47C1-B5FD-DF22A6CEC2AF}" type="pres">
      <dgm:prSet presAssocID="{4A013CCF-BF1D-450C-8A12-CCCBFADB71CB}" presName="vertTwo" presStyleCnt="0"/>
      <dgm:spPr/>
    </dgm:pt>
    <dgm:pt modelId="{ECD67B9E-5235-4F08-8173-4E27D9DF5730}" type="pres">
      <dgm:prSet presAssocID="{4A013CCF-BF1D-450C-8A12-CCCBFADB71CB}" presName="txTwo" presStyleLbl="node2" presStyleIdx="1" presStyleCnt="4" custScaleX="115855" custScaleY="19626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CE0CA6B-59DE-4D34-8D95-45F480BEDA60}" type="pres">
      <dgm:prSet presAssocID="{4A013CCF-BF1D-450C-8A12-CCCBFADB71CB}" presName="horzTwo" presStyleCnt="0"/>
      <dgm:spPr/>
    </dgm:pt>
    <dgm:pt modelId="{274F63BB-A27D-432F-AEA7-44B9E4C2A371}" type="pres">
      <dgm:prSet presAssocID="{7C37DE5F-90C3-4F2A-ABA0-C3F66A558A56}" presName="sibSpaceOne" presStyleCnt="0"/>
      <dgm:spPr/>
    </dgm:pt>
    <dgm:pt modelId="{E8DC0219-5218-414C-BFCA-39CFF8A5E654}" type="pres">
      <dgm:prSet presAssocID="{FB978EB0-AC2B-4093-8643-541B2ABF25FA}" presName="vertOne" presStyleCnt="0"/>
      <dgm:spPr/>
    </dgm:pt>
    <dgm:pt modelId="{23117480-754A-4F4C-95DB-0E284678D5CC}" type="pres">
      <dgm:prSet presAssocID="{FB978EB0-AC2B-4093-8643-541B2ABF25FA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4963DCB-1AE8-4968-9D85-3F2A1AA73832}" type="pres">
      <dgm:prSet presAssocID="{FB978EB0-AC2B-4093-8643-541B2ABF25FA}" presName="parTransOne" presStyleCnt="0"/>
      <dgm:spPr/>
    </dgm:pt>
    <dgm:pt modelId="{89491140-07A9-4DA6-ABE9-DE2137D7EED9}" type="pres">
      <dgm:prSet presAssocID="{FB978EB0-AC2B-4093-8643-541B2ABF25FA}" presName="horzOne" presStyleCnt="0"/>
      <dgm:spPr/>
    </dgm:pt>
    <dgm:pt modelId="{DDDB4B02-0359-419E-A000-BC33557F8CCE}" type="pres">
      <dgm:prSet presAssocID="{3E38CCEB-95FE-4139-BBF3-349136BE54E2}" presName="vertTwo" presStyleCnt="0"/>
      <dgm:spPr/>
    </dgm:pt>
    <dgm:pt modelId="{0585FEF2-4CCA-4347-872E-3FE300E50498}" type="pres">
      <dgm:prSet presAssocID="{3E38CCEB-95FE-4139-BBF3-349136BE54E2}" presName="txTwo" presStyleLbl="node2" presStyleIdx="2" presStyleCnt="4" custScaleY="15996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98E0AF8-2BAF-45AD-9774-27C059D49F0B}" type="pres">
      <dgm:prSet presAssocID="{3E38CCEB-95FE-4139-BBF3-349136BE54E2}" presName="horzTwo" presStyleCnt="0"/>
      <dgm:spPr/>
    </dgm:pt>
    <dgm:pt modelId="{29EE5466-1B9D-4543-AB4A-82D2C1DE7790}" type="pres">
      <dgm:prSet presAssocID="{5F98CA7C-6C3B-453E-A8DC-9469A3B2ABC4}" presName="sibSpaceOne" presStyleCnt="0"/>
      <dgm:spPr/>
    </dgm:pt>
    <dgm:pt modelId="{2CA89EEB-E231-4DEA-B58A-B0E98DA94773}" type="pres">
      <dgm:prSet presAssocID="{CAAAA9BA-D567-43B5-AE25-602B0D284336}" presName="vertOne" presStyleCnt="0"/>
      <dgm:spPr/>
    </dgm:pt>
    <dgm:pt modelId="{CEE758B1-52C0-4408-8744-034DE2220CF4}" type="pres">
      <dgm:prSet presAssocID="{CAAAA9BA-D567-43B5-AE25-602B0D284336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4EB7572-FBBD-4155-96B8-FA8A653FDC9F}" type="pres">
      <dgm:prSet presAssocID="{CAAAA9BA-D567-43B5-AE25-602B0D284336}" presName="parTransOne" presStyleCnt="0"/>
      <dgm:spPr/>
    </dgm:pt>
    <dgm:pt modelId="{F2B1779B-D5D5-4789-86A1-179190660743}" type="pres">
      <dgm:prSet presAssocID="{CAAAA9BA-D567-43B5-AE25-602B0D284336}" presName="horzOne" presStyleCnt="0"/>
      <dgm:spPr/>
    </dgm:pt>
    <dgm:pt modelId="{6E8AAED4-A159-44B3-B426-A7E2AEC6C7BD}" type="pres">
      <dgm:prSet presAssocID="{5C7ACAB1-D200-41F8-BE32-B2544C5AC0EC}" presName="vertTwo" presStyleCnt="0"/>
      <dgm:spPr/>
    </dgm:pt>
    <dgm:pt modelId="{7F5F6CDC-D000-492F-A991-84AD9281FC3D}" type="pres">
      <dgm:prSet presAssocID="{5C7ACAB1-D200-41F8-BE32-B2544C5AC0EC}" presName="txTwo" presStyleLbl="node2" presStyleIdx="3" presStyleCnt="4" custScaleY="16459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692E50E-9D35-4B97-BD26-9AE0F7DA0506}" type="pres">
      <dgm:prSet presAssocID="{5C7ACAB1-D200-41F8-BE32-B2544C5AC0EC}" presName="horzTwo" presStyleCnt="0"/>
      <dgm:spPr/>
    </dgm:pt>
  </dgm:ptLst>
  <dgm:cxnLst>
    <dgm:cxn modelId="{0BE81D2D-5302-48A6-AED0-F4538BB170B5}" type="presOf" srcId="{5C7ACAB1-D200-41F8-BE32-B2544C5AC0EC}" destId="{7F5F6CDC-D000-492F-A991-84AD9281FC3D}" srcOrd="0" destOrd="0" presId="urn:microsoft.com/office/officeart/2005/8/layout/hierarchy4"/>
    <dgm:cxn modelId="{145F36A8-9CA8-4F28-B084-25B58261DC96}" srcId="{679E6100-3DA8-4A2B-9A99-D981D5BB0DDA}" destId="{0289D59E-C139-4123-AE3D-6C912BEFD88F}" srcOrd="0" destOrd="0" parTransId="{A304B849-9144-4F09-938A-A5EE631DFC62}" sibTransId="{D88BFBAE-F37C-4E2B-A115-373E2550F5D5}"/>
    <dgm:cxn modelId="{25BC8F0C-D3E3-43D1-A17E-F5ED06FC6A3F}" type="presOf" srcId="{CAAAA9BA-D567-43B5-AE25-602B0D284336}" destId="{CEE758B1-52C0-4408-8744-034DE2220CF4}" srcOrd="0" destOrd="0" presId="urn:microsoft.com/office/officeart/2005/8/layout/hierarchy4"/>
    <dgm:cxn modelId="{124E0D4D-6A6D-434D-A05A-0C2227DE5CD1}" srcId="{FB978EB0-AC2B-4093-8643-541B2ABF25FA}" destId="{3E38CCEB-95FE-4139-BBF3-349136BE54E2}" srcOrd="0" destOrd="0" parTransId="{28140E60-2481-4151-8519-4BF3449A03BB}" sibTransId="{8151D16F-0A92-401E-B84C-260D58C3CBB8}"/>
    <dgm:cxn modelId="{89823474-E067-41F7-9997-792B25EB2541}" srcId="{679E6100-3DA8-4A2B-9A99-D981D5BB0DDA}" destId="{4A013CCF-BF1D-450C-8A12-CCCBFADB71CB}" srcOrd="1" destOrd="0" parTransId="{6DC8FD9E-509D-4FB4-8048-A9A8E38D4063}" sibTransId="{DC3D5086-13ED-441F-BC0C-A4F8654FE94A}"/>
    <dgm:cxn modelId="{1C4B3294-A892-478B-878A-C485814C91AB}" srcId="{0F5C237D-91D0-4DAA-93E0-BB4257ECF48C}" destId="{FB978EB0-AC2B-4093-8643-541B2ABF25FA}" srcOrd="1" destOrd="0" parTransId="{971A4F28-408E-4BF6-AFCF-76A4977E13CA}" sibTransId="{5F98CA7C-6C3B-453E-A8DC-9469A3B2ABC4}"/>
    <dgm:cxn modelId="{71CA03B2-89CE-4570-B763-FC4A1B7DCB94}" type="presOf" srcId="{679E6100-3DA8-4A2B-9A99-D981D5BB0DDA}" destId="{E42F1BF0-86B8-46F6-A939-C6D5E628369E}" srcOrd="0" destOrd="0" presId="urn:microsoft.com/office/officeart/2005/8/layout/hierarchy4"/>
    <dgm:cxn modelId="{17E968B3-9D88-47C6-AE59-91A80AFF64D1}" type="presOf" srcId="{0289D59E-C139-4123-AE3D-6C912BEFD88F}" destId="{31F3F16C-11FD-4E7F-BBAB-8F3566064D80}" srcOrd="0" destOrd="0" presId="urn:microsoft.com/office/officeart/2005/8/layout/hierarchy4"/>
    <dgm:cxn modelId="{6C62F5F2-9A24-4247-A53B-AAD761C222ED}" srcId="{0F5C237D-91D0-4DAA-93E0-BB4257ECF48C}" destId="{CAAAA9BA-D567-43B5-AE25-602B0D284336}" srcOrd="2" destOrd="0" parTransId="{DE75F2EF-D0A1-4A04-A515-33BCBDC0FA7A}" sibTransId="{94D2E8B8-1A0B-41CD-A47A-2C7E874611B6}"/>
    <dgm:cxn modelId="{849141BF-E7F4-4245-8E62-36F2241C386E}" type="presOf" srcId="{FB978EB0-AC2B-4093-8643-541B2ABF25FA}" destId="{23117480-754A-4F4C-95DB-0E284678D5CC}" srcOrd="0" destOrd="0" presId="urn:microsoft.com/office/officeart/2005/8/layout/hierarchy4"/>
    <dgm:cxn modelId="{CBD17523-E956-4805-AC6A-385C1F123B71}" srcId="{CAAAA9BA-D567-43B5-AE25-602B0D284336}" destId="{5C7ACAB1-D200-41F8-BE32-B2544C5AC0EC}" srcOrd="0" destOrd="0" parTransId="{52218066-2B4B-4899-AE7A-EF28A57C9040}" sibTransId="{44DA0D37-3116-4018-9DFC-CE8F7A69DC1D}"/>
    <dgm:cxn modelId="{1B66C7DE-30E1-4578-81CC-7D1297309B96}" type="presOf" srcId="{3E38CCEB-95FE-4139-BBF3-349136BE54E2}" destId="{0585FEF2-4CCA-4347-872E-3FE300E50498}" srcOrd="0" destOrd="0" presId="urn:microsoft.com/office/officeart/2005/8/layout/hierarchy4"/>
    <dgm:cxn modelId="{644D6B46-C866-4F1D-8831-8EABEB5B61A2}" type="presOf" srcId="{0F5C237D-91D0-4DAA-93E0-BB4257ECF48C}" destId="{00CA6C9C-4666-4903-B75D-B20BBE75DF87}" srcOrd="0" destOrd="0" presId="urn:microsoft.com/office/officeart/2005/8/layout/hierarchy4"/>
    <dgm:cxn modelId="{7B51FC4C-A1EA-4569-8086-57D63F682A62}" srcId="{0F5C237D-91D0-4DAA-93E0-BB4257ECF48C}" destId="{679E6100-3DA8-4A2B-9A99-D981D5BB0DDA}" srcOrd="0" destOrd="0" parTransId="{BED8AA42-8DA2-4D21-8F3D-8B05B9EB0018}" sibTransId="{7C37DE5F-90C3-4F2A-ABA0-C3F66A558A56}"/>
    <dgm:cxn modelId="{D807DACC-B06F-4E66-B52B-C8EA867BB5CE}" type="presOf" srcId="{4A013CCF-BF1D-450C-8A12-CCCBFADB71CB}" destId="{ECD67B9E-5235-4F08-8173-4E27D9DF5730}" srcOrd="0" destOrd="0" presId="urn:microsoft.com/office/officeart/2005/8/layout/hierarchy4"/>
    <dgm:cxn modelId="{401B7426-3AE5-4F68-9880-9DBE3D5AFE38}" type="presParOf" srcId="{00CA6C9C-4666-4903-B75D-B20BBE75DF87}" destId="{233AD598-B0F3-4C80-8432-4289761623A0}" srcOrd="0" destOrd="0" presId="urn:microsoft.com/office/officeart/2005/8/layout/hierarchy4"/>
    <dgm:cxn modelId="{E1ADFDBB-AC02-4DF6-96EE-D6530A27D7F6}" type="presParOf" srcId="{233AD598-B0F3-4C80-8432-4289761623A0}" destId="{E42F1BF0-86B8-46F6-A939-C6D5E628369E}" srcOrd="0" destOrd="0" presId="urn:microsoft.com/office/officeart/2005/8/layout/hierarchy4"/>
    <dgm:cxn modelId="{583DA6CD-2036-425B-A037-DCDA1BBD513E}" type="presParOf" srcId="{233AD598-B0F3-4C80-8432-4289761623A0}" destId="{9B9FB534-08F3-4D97-8A62-17B1974E365E}" srcOrd="1" destOrd="0" presId="urn:microsoft.com/office/officeart/2005/8/layout/hierarchy4"/>
    <dgm:cxn modelId="{92328E43-6991-462F-9D5B-6FBBC73E1C63}" type="presParOf" srcId="{233AD598-B0F3-4C80-8432-4289761623A0}" destId="{E8AF783C-50F9-4643-950B-DBF229C41C22}" srcOrd="2" destOrd="0" presId="urn:microsoft.com/office/officeart/2005/8/layout/hierarchy4"/>
    <dgm:cxn modelId="{AAB05D2E-D337-4410-884C-BFD030B616E3}" type="presParOf" srcId="{E8AF783C-50F9-4643-950B-DBF229C41C22}" destId="{F8062944-7A29-4E0E-8178-BD7503005E96}" srcOrd="0" destOrd="0" presId="urn:microsoft.com/office/officeart/2005/8/layout/hierarchy4"/>
    <dgm:cxn modelId="{B89229BD-2849-42C9-8162-6B5C4388753D}" type="presParOf" srcId="{F8062944-7A29-4E0E-8178-BD7503005E96}" destId="{31F3F16C-11FD-4E7F-BBAB-8F3566064D80}" srcOrd="0" destOrd="0" presId="urn:microsoft.com/office/officeart/2005/8/layout/hierarchy4"/>
    <dgm:cxn modelId="{3FCB3677-072D-4774-95E4-93F67CF47AE0}" type="presParOf" srcId="{F8062944-7A29-4E0E-8178-BD7503005E96}" destId="{22307E91-A89D-4F7B-B80D-856647FB7EB0}" srcOrd="1" destOrd="0" presId="urn:microsoft.com/office/officeart/2005/8/layout/hierarchy4"/>
    <dgm:cxn modelId="{2E4A42B7-57C6-402F-962B-B39410CB5DD5}" type="presParOf" srcId="{E8AF783C-50F9-4643-950B-DBF229C41C22}" destId="{665AE21B-8569-412B-A599-8B8DF8EDE3D0}" srcOrd="1" destOrd="0" presId="urn:microsoft.com/office/officeart/2005/8/layout/hierarchy4"/>
    <dgm:cxn modelId="{A9258B3A-C5EF-4574-B7E3-1B7476961002}" type="presParOf" srcId="{E8AF783C-50F9-4643-950B-DBF229C41C22}" destId="{46B79F5B-6AFC-47C1-B5FD-DF22A6CEC2AF}" srcOrd="2" destOrd="0" presId="urn:microsoft.com/office/officeart/2005/8/layout/hierarchy4"/>
    <dgm:cxn modelId="{C3BAAF02-37F5-4863-B95B-207E3C39015E}" type="presParOf" srcId="{46B79F5B-6AFC-47C1-B5FD-DF22A6CEC2AF}" destId="{ECD67B9E-5235-4F08-8173-4E27D9DF5730}" srcOrd="0" destOrd="0" presId="urn:microsoft.com/office/officeart/2005/8/layout/hierarchy4"/>
    <dgm:cxn modelId="{190B496C-ED7D-49B0-A139-8CD419F82899}" type="presParOf" srcId="{46B79F5B-6AFC-47C1-B5FD-DF22A6CEC2AF}" destId="{3CE0CA6B-59DE-4D34-8D95-45F480BEDA60}" srcOrd="1" destOrd="0" presId="urn:microsoft.com/office/officeart/2005/8/layout/hierarchy4"/>
    <dgm:cxn modelId="{5C5A86CC-3233-4F21-93F8-5312F168F82D}" type="presParOf" srcId="{00CA6C9C-4666-4903-B75D-B20BBE75DF87}" destId="{274F63BB-A27D-432F-AEA7-44B9E4C2A371}" srcOrd="1" destOrd="0" presId="urn:microsoft.com/office/officeart/2005/8/layout/hierarchy4"/>
    <dgm:cxn modelId="{2EE00184-6BEB-4AEE-BB43-82573CBE0D82}" type="presParOf" srcId="{00CA6C9C-4666-4903-B75D-B20BBE75DF87}" destId="{E8DC0219-5218-414C-BFCA-39CFF8A5E654}" srcOrd="2" destOrd="0" presId="urn:microsoft.com/office/officeart/2005/8/layout/hierarchy4"/>
    <dgm:cxn modelId="{3DFC53CF-E097-4979-ADE7-6B8D1CB4A74F}" type="presParOf" srcId="{E8DC0219-5218-414C-BFCA-39CFF8A5E654}" destId="{23117480-754A-4F4C-95DB-0E284678D5CC}" srcOrd="0" destOrd="0" presId="urn:microsoft.com/office/officeart/2005/8/layout/hierarchy4"/>
    <dgm:cxn modelId="{5FD6942F-CC9C-4ECC-AF89-CD5E903C5F5F}" type="presParOf" srcId="{E8DC0219-5218-414C-BFCA-39CFF8A5E654}" destId="{34963DCB-1AE8-4968-9D85-3F2A1AA73832}" srcOrd="1" destOrd="0" presId="urn:microsoft.com/office/officeart/2005/8/layout/hierarchy4"/>
    <dgm:cxn modelId="{E192524D-1D7A-4F45-BA26-AE0384CD06B0}" type="presParOf" srcId="{E8DC0219-5218-414C-BFCA-39CFF8A5E654}" destId="{89491140-07A9-4DA6-ABE9-DE2137D7EED9}" srcOrd="2" destOrd="0" presId="urn:microsoft.com/office/officeart/2005/8/layout/hierarchy4"/>
    <dgm:cxn modelId="{1F270FEB-DFA2-4955-ABBB-7671856BD63E}" type="presParOf" srcId="{89491140-07A9-4DA6-ABE9-DE2137D7EED9}" destId="{DDDB4B02-0359-419E-A000-BC33557F8CCE}" srcOrd="0" destOrd="0" presId="urn:microsoft.com/office/officeart/2005/8/layout/hierarchy4"/>
    <dgm:cxn modelId="{4CD7E4F7-6AC8-4F5F-97DC-615E7483D8A6}" type="presParOf" srcId="{DDDB4B02-0359-419E-A000-BC33557F8CCE}" destId="{0585FEF2-4CCA-4347-872E-3FE300E50498}" srcOrd="0" destOrd="0" presId="urn:microsoft.com/office/officeart/2005/8/layout/hierarchy4"/>
    <dgm:cxn modelId="{8092E7F0-CD65-4116-9552-21DB5B09A08C}" type="presParOf" srcId="{DDDB4B02-0359-419E-A000-BC33557F8CCE}" destId="{E98E0AF8-2BAF-45AD-9774-27C059D49F0B}" srcOrd="1" destOrd="0" presId="urn:microsoft.com/office/officeart/2005/8/layout/hierarchy4"/>
    <dgm:cxn modelId="{2A548078-DD09-4F09-AD3F-56F3649F87A2}" type="presParOf" srcId="{00CA6C9C-4666-4903-B75D-B20BBE75DF87}" destId="{29EE5466-1B9D-4543-AB4A-82D2C1DE7790}" srcOrd="3" destOrd="0" presId="urn:microsoft.com/office/officeart/2005/8/layout/hierarchy4"/>
    <dgm:cxn modelId="{B28D0237-CEF2-4E7B-A90E-BD92E58C1276}" type="presParOf" srcId="{00CA6C9C-4666-4903-B75D-B20BBE75DF87}" destId="{2CA89EEB-E231-4DEA-B58A-B0E98DA94773}" srcOrd="4" destOrd="0" presId="urn:microsoft.com/office/officeart/2005/8/layout/hierarchy4"/>
    <dgm:cxn modelId="{0EEFC092-4EF6-47A1-B2DC-FE0CF1EC8555}" type="presParOf" srcId="{2CA89EEB-E231-4DEA-B58A-B0E98DA94773}" destId="{CEE758B1-52C0-4408-8744-034DE2220CF4}" srcOrd="0" destOrd="0" presId="urn:microsoft.com/office/officeart/2005/8/layout/hierarchy4"/>
    <dgm:cxn modelId="{A31F7E67-3D1C-4086-9917-4347E1B4BC73}" type="presParOf" srcId="{2CA89EEB-E231-4DEA-B58A-B0E98DA94773}" destId="{E4EB7572-FBBD-4155-96B8-FA8A653FDC9F}" srcOrd="1" destOrd="0" presId="urn:microsoft.com/office/officeart/2005/8/layout/hierarchy4"/>
    <dgm:cxn modelId="{D37EF493-FBB9-49F5-84DF-DA3B5E425EB0}" type="presParOf" srcId="{2CA89EEB-E231-4DEA-B58A-B0E98DA94773}" destId="{F2B1779B-D5D5-4789-86A1-179190660743}" srcOrd="2" destOrd="0" presId="urn:microsoft.com/office/officeart/2005/8/layout/hierarchy4"/>
    <dgm:cxn modelId="{0E125DF7-AF70-4487-982A-133AE9A92ADC}" type="presParOf" srcId="{F2B1779B-D5D5-4789-86A1-179190660743}" destId="{6E8AAED4-A159-44B3-B426-A7E2AEC6C7BD}" srcOrd="0" destOrd="0" presId="urn:microsoft.com/office/officeart/2005/8/layout/hierarchy4"/>
    <dgm:cxn modelId="{61ECBB44-7750-4027-8F94-0AF7185F1530}" type="presParOf" srcId="{6E8AAED4-A159-44B3-B426-A7E2AEC6C7BD}" destId="{7F5F6CDC-D000-492F-A991-84AD9281FC3D}" srcOrd="0" destOrd="0" presId="urn:microsoft.com/office/officeart/2005/8/layout/hierarchy4"/>
    <dgm:cxn modelId="{6109D176-BCD0-4517-A419-3C7986D0A07C}" type="presParOf" srcId="{6E8AAED4-A159-44B3-B426-A7E2AEC6C7BD}" destId="{3692E50E-9D35-4B97-BD26-9AE0F7DA050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742D23-F738-48EC-B995-481147793FAD}" type="doc">
      <dgm:prSet loTypeId="urn:microsoft.com/office/officeart/2005/8/layout/hierarchy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184CE07-35F5-4BA6-B03C-2EA3ECFC3256}">
      <dgm:prSet phldrT="[Κείμενο]"/>
      <dgm:spPr/>
      <dgm:t>
        <a:bodyPr/>
        <a:lstStyle/>
        <a:p>
          <a:r>
            <a:rPr lang="el-GR" b="1" dirty="0" smtClean="0"/>
            <a:t>Βασιλική</a:t>
          </a:r>
          <a:endParaRPr lang="el-GR" b="1" dirty="0"/>
        </a:p>
      </dgm:t>
    </dgm:pt>
    <dgm:pt modelId="{8E20B026-438B-4BF7-97A4-427028F8F618}" type="parTrans" cxnId="{8412DD6B-DAEB-4632-A1D9-B219BEAC72D1}">
      <dgm:prSet/>
      <dgm:spPr/>
      <dgm:t>
        <a:bodyPr/>
        <a:lstStyle/>
        <a:p>
          <a:endParaRPr lang="el-GR"/>
        </a:p>
      </dgm:t>
    </dgm:pt>
    <dgm:pt modelId="{5E59D2DB-9B89-401D-A1A0-E685EAE30AA4}" type="sibTrans" cxnId="{8412DD6B-DAEB-4632-A1D9-B219BEAC72D1}">
      <dgm:prSet/>
      <dgm:spPr/>
      <dgm:t>
        <a:bodyPr/>
        <a:lstStyle/>
        <a:p>
          <a:endParaRPr lang="el-GR"/>
        </a:p>
      </dgm:t>
    </dgm:pt>
    <dgm:pt modelId="{D54EF585-3B62-48A7-AB9F-61FA51409A65}">
      <dgm:prSet phldrT="[Κείμενο]" custT="1"/>
      <dgm:spPr/>
      <dgm:t>
        <a:bodyPr/>
        <a:lstStyle/>
        <a:p>
          <a:r>
            <a:rPr lang="el-GR" sz="2000" b="1" dirty="0" smtClean="0"/>
            <a:t>Ο πρώτος τύπος ναού, ουσιαστικά είναι η συνέχεια του αρχαίου τύπου ναού με το επίμηκες σχήμα</a:t>
          </a:r>
          <a:r>
            <a:rPr lang="el-GR" sz="1400" b="1" dirty="0" smtClean="0"/>
            <a:t>.</a:t>
          </a:r>
          <a:endParaRPr lang="el-GR" sz="1400" b="1" dirty="0"/>
        </a:p>
      </dgm:t>
    </dgm:pt>
    <dgm:pt modelId="{74A10C84-80B5-4BB4-B3B0-666F3F3D4BA9}" type="parTrans" cxnId="{CDB697CC-0CEF-4DAF-8FB4-399029746B3E}">
      <dgm:prSet/>
      <dgm:spPr/>
      <dgm:t>
        <a:bodyPr/>
        <a:lstStyle/>
        <a:p>
          <a:endParaRPr lang="el-GR"/>
        </a:p>
      </dgm:t>
    </dgm:pt>
    <dgm:pt modelId="{DAFBC8A0-7940-4952-9F67-7F372ED69782}" type="sibTrans" cxnId="{CDB697CC-0CEF-4DAF-8FB4-399029746B3E}">
      <dgm:prSet/>
      <dgm:spPr/>
      <dgm:t>
        <a:bodyPr/>
        <a:lstStyle/>
        <a:p>
          <a:endParaRPr lang="el-GR"/>
        </a:p>
      </dgm:t>
    </dgm:pt>
    <dgm:pt modelId="{E31F18EF-5BB3-466E-B681-A2062B8B0FD5}">
      <dgm:prSet phldrT="[Κείμενο]" custT="1"/>
      <dgm:spPr/>
      <dgm:t>
        <a:bodyPr/>
        <a:lstStyle/>
        <a:p>
          <a:r>
            <a:rPr lang="el-GR" sz="3200" b="1" dirty="0" smtClean="0"/>
            <a:t>Μικροί </a:t>
          </a:r>
          <a:r>
            <a:rPr lang="el-GR" sz="3200" b="1" dirty="0" err="1" smtClean="0"/>
            <a:t>μονόχωροι</a:t>
          </a:r>
          <a:r>
            <a:rPr lang="el-GR" sz="3200" b="1" dirty="0" smtClean="0"/>
            <a:t> ναοί με τρούλο</a:t>
          </a:r>
          <a:endParaRPr lang="el-GR" sz="3200" b="1" dirty="0"/>
        </a:p>
      </dgm:t>
    </dgm:pt>
    <dgm:pt modelId="{24EEDF66-547B-4B0E-92B9-35C1E1F83DF8}" type="parTrans" cxnId="{546D07BD-8E7E-46AA-A17E-88C499E1C010}">
      <dgm:prSet/>
      <dgm:spPr/>
      <dgm:t>
        <a:bodyPr/>
        <a:lstStyle/>
        <a:p>
          <a:endParaRPr lang="el-GR"/>
        </a:p>
      </dgm:t>
    </dgm:pt>
    <dgm:pt modelId="{9CE27C43-DD6D-4449-A295-8CA3E801957B}" type="sibTrans" cxnId="{546D07BD-8E7E-46AA-A17E-88C499E1C010}">
      <dgm:prSet/>
      <dgm:spPr/>
      <dgm:t>
        <a:bodyPr/>
        <a:lstStyle/>
        <a:p>
          <a:endParaRPr lang="el-GR"/>
        </a:p>
      </dgm:t>
    </dgm:pt>
    <dgm:pt modelId="{F99B0791-1D6C-4375-8D88-D247BC80BE3D}">
      <dgm:prSet phldrT="[Κείμενο]" custT="1"/>
      <dgm:spPr/>
      <dgm:t>
        <a:bodyPr/>
        <a:lstStyle/>
        <a:p>
          <a:r>
            <a:rPr lang="el-GR" sz="1800" b="1" dirty="0" smtClean="0"/>
            <a:t>Ο τύπος προέρχεται από ρωμαϊκά λουτρά. Οι χριστιανοί έβρισκαν το σχήμα του τρούλου να ταιριάζει με την θεολογία τους. Πρόβλημα </a:t>
          </a:r>
          <a:r>
            <a:rPr lang="el-GR" sz="1800" b="1" dirty="0" err="1" smtClean="0"/>
            <a:t>στατικότητας</a:t>
          </a:r>
          <a:r>
            <a:rPr lang="el-GR" sz="1800" b="1" dirty="0" smtClean="0"/>
            <a:t> για μεγάλους χώρους. Προσπαθούν να το λύσουν.</a:t>
          </a:r>
          <a:endParaRPr lang="el-GR" sz="1800" b="1" dirty="0"/>
        </a:p>
      </dgm:t>
    </dgm:pt>
    <dgm:pt modelId="{4AB365F1-553A-4191-863B-272495D6C108}" type="parTrans" cxnId="{5501525D-5A6A-4CD9-8215-ED1987476A27}">
      <dgm:prSet/>
      <dgm:spPr/>
      <dgm:t>
        <a:bodyPr/>
        <a:lstStyle/>
        <a:p>
          <a:endParaRPr lang="el-GR"/>
        </a:p>
      </dgm:t>
    </dgm:pt>
    <dgm:pt modelId="{A8A0F780-F732-4E9F-B90E-747F3DA5154D}" type="sibTrans" cxnId="{5501525D-5A6A-4CD9-8215-ED1987476A27}">
      <dgm:prSet/>
      <dgm:spPr/>
      <dgm:t>
        <a:bodyPr/>
        <a:lstStyle/>
        <a:p>
          <a:endParaRPr lang="el-GR"/>
        </a:p>
      </dgm:t>
    </dgm:pt>
    <dgm:pt modelId="{88312D56-DA1F-4E1E-8A33-6850B6CE46BA}">
      <dgm:prSet phldrT="[Κείμενο]" custT="1"/>
      <dgm:spPr/>
      <dgm:t>
        <a:bodyPr/>
        <a:lstStyle/>
        <a:p>
          <a:r>
            <a:rPr lang="el-GR" sz="2400" b="1" dirty="0" smtClean="0"/>
            <a:t>Συνδυασμός της Βασιλικής με το στοιχείο που προτιμούσαν οι </a:t>
          </a:r>
          <a:r>
            <a:rPr lang="el-GR" sz="2400" b="1" dirty="0" err="1" smtClean="0"/>
            <a:t>χριστινανοί</a:t>
          </a:r>
          <a:r>
            <a:rPr lang="el-GR" sz="1400" b="1" dirty="0" smtClean="0"/>
            <a:t>.</a:t>
          </a:r>
          <a:endParaRPr lang="el-GR" sz="1400" b="1" dirty="0"/>
        </a:p>
      </dgm:t>
    </dgm:pt>
    <dgm:pt modelId="{F4FCFE00-A3A7-4DED-AB6F-B9212F6A96C6}" type="parTrans" cxnId="{EF18BFE4-E0C2-44FE-8571-9B32177EA668}">
      <dgm:prSet/>
      <dgm:spPr/>
      <dgm:t>
        <a:bodyPr/>
        <a:lstStyle/>
        <a:p>
          <a:endParaRPr lang="el-GR"/>
        </a:p>
      </dgm:t>
    </dgm:pt>
    <dgm:pt modelId="{B7849AC2-0D36-40C8-819B-69840F8C9CF8}" type="sibTrans" cxnId="{EF18BFE4-E0C2-44FE-8571-9B32177EA668}">
      <dgm:prSet/>
      <dgm:spPr/>
      <dgm:t>
        <a:bodyPr/>
        <a:lstStyle/>
        <a:p>
          <a:endParaRPr lang="el-GR"/>
        </a:p>
      </dgm:t>
    </dgm:pt>
    <dgm:pt modelId="{0A8F61C0-B939-43C4-999A-0F276C061CD1}">
      <dgm:prSet phldrT="[Κείμενο]" custT="1"/>
      <dgm:spPr/>
      <dgm:t>
        <a:bodyPr/>
        <a:lstStyle/>
        <a:p>
          <a:r>
            <a:rPr lang="el-GR" sz="3200" b="1" dirty="0" smtClean="0"/>
            <a:t>Βασιλική με Θόλο (τρούλο)</a:t>
          </a:r>
          <a:endParaRPr lang="el-GR" sz="3200" b="1" dirty="0"/>
        </a:p>
      </dgm:t>
    </dgm:pt>
    <dgm:pt modelId="{118F6903-23B1-4DA5-BC1A-79FD2FA03955}" type="sibTrans" cxnId="{015B1B73-076B-4B0E-8AE9-A50271097728}">
      <dgm:prSet/>
      <dgm:spPr/>
      <dgm:t>
        <a:bodyPr/>
        <a:lstStyle/>
        <a:p>
          <a:endParaRPr lang="el-GR"/>
        </a:p>
      </dgm:t>
    </dgm:pt>
    <dgm:pt modelId="{FA3F4565-A65B-4EBD-B953-AF6C1228B7E7}" type="parTrans" cxnId="{015B1B73-076B-4B0E-8AE9-A50271097728}">
      <dgm:prSet/>
      <dgm:spPr/>
      <dgm:t>
        <a:bodyPr/>
        <a:lstStyle/>
        <a:p>
          <a:endParaRPr lang="el-GR"/>
        </a:p>
      </dgm:t>
    </dgm:pt>
    <dgm:pt modelId="{35FDECAB-A8BB-4D06-84BB-AD0EE41CEC86}" type="pres">
      <dgm:prSet presAssocID="{10742D23-F738-48EC-B995-481147793FA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1705EAF-A657-4C59-A372-DC5902315C2E}" type="pres">
      <dgm:prSet presAssocID="{6184CE07-35F5-4BA6-B03C-2EA3ECFC3256}" presName="vertOne" presStyleCnt="0"/>
      <dgm:spPr/>
    </dgm:pt>
    <dgm:pt modelId="{08743C84-4D4B-405E-A59B-B8C89F33AE77}" type="pres">
      <dgm:prSet presAssocID="{6184CE07-35F5-4BA6-B03C-2EA3ECFC3256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1C5C356-6FAB-4FEB-AEE1-5B39CCD0EB9A}" type="pres">
      <dgm:prSet presAssocID="{6184CE07-35F5-4BA6-B03C-2EA3ECFC3256}" presName="parTransOne" presStyleCnt="0"/>
      <dgm:spPr/>
    </dgm:pt>
    <dgm:pt modelId="{6313971C-6CEE-4DDC-93F2-A8D646AE4E74}" type="pres">
      <dgm:prSet presAssocID="{6184CE07-35F5-4BA6-B03C-2EA3ECFC3256}" presName="horzOne" presStyleCnt="0"/>
      <dgm:spPr/>
    </dgm:pt>
    <dgm:pt modelId="{1287815A-E3F1-4BBD-A2D6-FF35267ABF6A}" type="pres">
      <dgm:prSet presAssocID="{D54EF585-3B62-48A7-AB9F-61FA51409A65}" presName="vertTwo" presStyleCnt="0"/>
      <dgm:spPr/>
    </dgm:pt>
    <dgm:pt modelId="{E71BAFF1-9115-446A-9F29-FD7031B99F7A}" type="pres">
      <dgm:prSet presAssocID="{D54EF585-3B62-48A7-AB9F-61FA51409A65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684DD1E-6B51-4AFD-82AF-687903659187}" type="pres">
      <dgm:prSet presAssocID="{D54EF585-3B62-48A7-AB9F-61FA51409A65}" presName="horzTwo" presStyleCnt="0"/>
      <dgm:spPr/>
    </dgm:pt>
    <dgm:pt modelId="{1011154F-B53F-4789-96F8-B3623A229E97}" type="pres">
      <dgm:prSet presAssocID="{5E59D2DB-9B89-401D-A1A0-E685EAE30AA4}" presName="sibSpaceOne" presStyleCnt="0"/>
      <dgm:spPr/>
    </dgm:pt>
    <dgm:pt modelId="{AF387A54-5808-4412-9B7E-A1F6AF978DA1}" type="pres">
      <dgm:prSet presAssocID="{E31F18EF-5BB3-466E-B681-A2062B8B0FD5}" presName="vertOne" presStyleCnt="0"/>
      <dgm:spPr/>
    </dgm:pt>
    <dgm:pt modelId="{D634997C-5FF2-4A17-A54D-F1AD821C2168}" type="pres">
      <dgm:prSet presAssocID="{E31F18EF-5BB3-466E-B681-A2062B8B0FD5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A844A60-5A51-48E8-A69D-2D56D809157C}" type="pres">
      <dgm:prSet presAssocID="{E31F18EF-5BB3-466E-B681-A2062B8B0FD5}" presName="parTransOne" presStyleCnt="0"/>
      <dgm:spPr/>
    </dgm:pt>
    <dgm:pt modelId="{4FBF6FE0-1527-4B3A-A9E9-8518DC0B62DA}" type="pres">
      <dgm:prSet presAssocID="{E31F18EF-5BB3-466E-B681-A2062B8B0FD5}" presName="horzOne" presStyleCnt="0"/>
      <dgm:spPr/>
    </dgm:pt>
    <dgm:pt modelId="{72283FDA-0C00-4677-944E-B6FC4DA262F9}" type="pres">
      <dgm:prSet presAssocID="{F99B0791-1D6C-4375-8D88-D247BC80BE3D}" presName="vertTwo" presStyleCnt="0"/>
      <dgm:spPr/>
    </dgm:pt>
    <dgm:pt modelId="{A55FA00A-2CE5-478F-AF0D-DA8B670B5E10}" type="pres">
      <dgm:prSet presAssocID="{F99B0791-1D6C-4375-8D88-D247BC80BE3D}" presName="txTwo" presStyleLbl="node2" presStyleIdx="1" presStyleCnt="3" custScaleX="110988" custScaleY="13530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2F08E8C-3D4A-4F3C-A633-47380BEFA74B}" type="pres">
      <dgm:prSet presAssocID="{F99B0791-1D6C-4375-8D88-D247BC80BE3D}" presName="horzTwo" presStyleCnt="0"/>
      <dgm:spPr/>
    </dgm:pt>
    <dgm:pt modelId="{8FF2EF0B-DD56-4AB2-BE5C-391AD2A19177}" type="pres">
      <dgm:prSet presAssocID="{9CE27C43-DD6D-4449-A295-8CA3E801957B}" presName="sibSpaceOne" presStyleCnt="0"/>
      <dgm:spPr/>
    </dgm:pt>
    <dgm:pt modelId="{161A81D3-09A7-469C-BF07-362F3B469E8E}" type="pres">
      <dgm:prSet presAssocID="{0A8F61C0-B939-43C4-999A-0F276C061CD1}" presName="vertOne" presStyleCnt="0"/>
      <dgm:spPr/>
    </dgm:pt>
    <dgm:pt modelId="{1DDA571B-8AED-4866-85DB-83B3F180DCBE}" type="pres">
      <dgm:prSet presAssocID="{0A8F61C0-B939-43C4-999A-0F276C061CD1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3844C68-23E7-4DAE-B9EB-BE405A8358E6}" type="pres">
      <dgm:prSet presAssocID="{0A8F61C0-B939-43C4-999A-0F276C061CD1}" presName="parTransOne" presStyleCnt="0"/>
      <dgm:spPr/>
    </dgm:pt>
    <dgm:pt modelId="{EB86E74D-4749-47F4-B062-51BC12762815}" type="pres">
      <dgm:prSet presAssocID="{0A8F61C0-B939-43C4-999A-0F276C061CD1}" presName="horzOne" presStyleCnt="0"/>
      <dgm:spPr/>
    </dgm:pt>
    <dgm:pt modelId="{69A7E84F-AE4D-480E-B2A0-094B600186CC}" type="pres">
      <dgm:prSet presAssocID="{88312D56-DA1F-4E1E-8A33-6850B6CE46BA}" presName="vertTwo" presStyleCnt="0"/>
      <dgm:spPr/>
    </dgm:pt>
    <dgm:pt modelId="{18CDC183-6587-4F35-B675-7337C835BE4C}" type="pres">
      <dgm:prSet presAssocID="{88312D56-DA1F-4E1E-8A33-6850B6CE46BA}" presName="txTwo" presStyleLbl="node2" presStyleIdx="2" presStyleCnt="3" custScaleY="13581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8A93765-2C94-4C17-9857-95E1D00A0E63}" type="pres">
      <dgm:prSet presAssocID="{88312D56-DA1F-4E1E-8A33-6850B6CE46BA}" presName="horzTwo" presStyleCnt="0"/>
      <dgm:spPr/>
    </dgm:pt>
  </dgm:ptLst>
  <dgm:cxnLst>
    <dgm:cxn modelId="{1F35D7D9-1AB7-4C96-8F28-D5DD70E2F2E4}" type="presOf" srcId="{D54EF585-3B62-48A7-AB9F-61FA51409A65}" destId="{E71BAFF1-9115-446A-9F29-FD7031B99F7A}" srcOrd="0" destOrd="0" presId="urn:microsoft.com/office/officeart/2005/8/layout/hierarchy4"/>
    <dgm:cxn modelId="{2E69164F-F208-4476-9F1A-E3E4CC95882D}" type="presOf" srcId="{0A8F61C0-B939-43C4-999A-0F276C061CD1}" destId="{1DDA571B-8AED-4866-85DB-83B3F180DCBE}" srcOrd="0" destOrd="0" presId="urn:microsoft.com/office/officeart/2005/8/layout/hierarchy4"/>
    <dgm:cxn modelId="{92D11B5A-E902-4149-88FE-F875A6B6666C}" type="presOf" srcId="{6184CE07-35F5-4BA6-B03C-2EA3ECFC3256}" destId="{08743C84-4D4B-405E-A59B-B8C89F33AE77}" srcOrd="0" destOrd="0" presId="urn:microsoft.com/office/officeart/2005/8/layout/hierarchy4"/>
    <dgm:cxn modelId="{CAE6724F-A5C1-427F-A642-6E69AE02F7BF}" type="presOf" srcId="{E31F18EF-5BB3-466E-B681-A2062B8B0FD5}" destId="{D634997C-5FF2-4A17-A54D-F1AD821C2168}" srcOrd="0" destOrd="0" presId="urn:microsoft.com/office/officeart/2005/8/layout/hierarchy4"/>
    <dgm:cxn modelId="{E414D456-49CE-4433-9FF4-F2ADE972F7F9}" type="presOf" srcId="{F99B0791-1D6C-4375-8D88-D247BC80BE3D}" destId="{A55FA00A-2CE5-478F-AF0D-DA8B670B5E10}" srcOrd="0" destOrd="0" presId="urn:microsoft.com/office/officeart/2005/8/layout/hierarchy4"/>
    <dgm:cxn modelId="{6EEE00AC-DD4A-403B-8135-F3B7C75D38EB}" type="presOf" srcId="{10742D23-F738-48EC-B995-481147793FAD}" destId="{35FDECAB-A8BB-4D06-84BB-AD0EE41CEC86}" srcOrd="0" destOrd="0" presId="urn:microsoft.com/office/officeart/2005/8/layout/hierarchy4"/>
    <dgm:cxn modelId="{9AAEDACF-2ACA-4E4D-A454-F5366AC6CE0F}" type="presOf" srcId="{88312D56-DA1F-4E1E-8A33-6850B6CE46BA}" destId="{18CDC183-6587-4F35-B675-7337C835BE4C}" srcOrd="0" destOrd="0" presId="urn:microsoft.com/office/officeart/2005/8/layout/hierarchy4"/>
    <dgm:cxn modelId="{CDB697CC-0CEF-4DAF-8FB4-399029746B3E}" srcId="{6184CE07-35F5-4BA6-B03C-2EA3ECFC3256}" destId="{D54EF585-3B62-48A7-AB9F-61FA51409A65}" srcOrd="0" destOrd="0" parTransId="{74A10C84-80B5-4BB4-B3B0-666F3F3D4BA9}" sibTransId="{DAFBC8A0-7940-4952-9F67-7F372ED69782}"/>
    <dgm:cxn modelId="{015B1B73-076B-4B0E-8AE9-A50271097728}" srcId="{10742D23-F738-48EC-B995-481147793FAD}" destId="{0A8F61C0-B939-43C4-999A-0F276C061CD1}" srcOrd="2" destOrd="0" parTransId="{FA3F4565-A65B-4EBD-B953-AF6C1228B7E7}" sibTransId="{118F6903-23B1-4DA5-BC1A-79FD2FA03955}"/>
    <dgm:cxn modelId="{5501525D-5A6A-4CD9-8215-ED1987476A27}" srcId="{E31F18EF-5BB3-466E-B681-A2062B8B0FD5}" destId="{F99B0791-1D6C-4375-8D88-D247BC80BE3D}" srcOrd="0" destOrd="0" parTransId="{4AB365F1-553A-4191-863B-272495D6C108}" sibTransId="{A8A0F780-F732-4E9F-B90E-747F3DA5154D}"/>
    <dgm:cxn modelId="{8412DD6B-DAEB-4632-A1D9-B219BEAC72D1}" srcId="{10742D23-F738-48EC-B995-481147793FAD}" destId="{6184CE07-35F5-4BA6-B03C-2EA3ECFC3256}" srcOrd="0" destOrd="0" parTransId="{8E20B026-438B-4BF7-97A4-427028F8F618}" sibTransId="{5E59D2DB-9B89-401D-A1A0-E685EAE30AA4}"/>
    <dgm:cxn modelId="{546D07BD-8E7E-46AA-A17E-88C499E1C010}" srcId="{10742D23-F738-48EC-B995-481147793FAD}" destId="{E31F18EF-5BB3-466E-B681-A2062B8B0FD5}" srcOrd="1" destOrd="0" parTransId="{24EEDF66-547B-4B0E-92B9-35C1E1F83DF8}" sibTransId="{9CE27C43-DD6D-4449-A295-8CA3E801957B}"/>
    <dgm:cxn modelId="{EF18BFE4-E0C2-44FE-8571-9B32177EA668}" srcId="{0A8F61C0-B939-43C4-999A-0F276C061CD1}" destId="{88312D56-DA1F-4E1E-8A33-6850B6CE46BA}" srcOrd="0" destOrd="0" parTransId="{F4FCFE00-A3A7-4DED-AB6F-B9212F6A96C6}" sibTransId="{B7849AC2-0D36-40C8-819B-69840F8C9CF8}"/>
    <dgm:cxn modelId="{0EDE8949-710E-420E-B302-50C258043750}" type="presParOf" srcId="{35FDECAB-A8BB-4D06-84BB-AD0EE41CEC86}" destId="{D1705EAF-A657-4C59-A372-DC5902315C2E}" srcOrd="0" destOrd="0" presId="urn:microsoft.com/office/officeart/2005/8/layout/hierarchy4"/>
    <dgm:cxn modelId="{A2F238FC-A062-4847-9940-63A469EFE47C}" type="presParOf" srcId="{D1705EAF-A657-4C59-A372-DC5902315C2E}" destId="{08743C84-4D4B-405E-A59B-B8C89F33AE77}" srcOrd="0" destOrd="0" presId="urn:microsoft.com/office/officeart/2005/8/layout/hierarchy4"/>
    <dgm:cxn modelId="{844BF6AB-ADC6-4CE0-93F2-864291611364}" type="presParOf" srcId="{D1705EAF-A657-4C59-A372-DC5902315C2E}" destId="{D1C5C356-6FAB-4FEB-AEE1-5B39CCD0EB9A}" srcOrd="1" destOrd="0" presId="urn:microsoft.com/office/officeart/2005/8/layout/hierarchy4"/>
    <dgm:cxn modelId="{95092095-15D1-4605-9520-EAAB16A141E9}" type="presParOf" srcId="{D1705EAF-A657-4C59-A372-DC5902315C2E}" destId="{6313971C-6CEE-4DDC-93F2-A8D646AE4E74}" srcOrd="2" destOrd="0" presId="urn:microsoft.com/office/officeart/2005/8/layout/hierarchy4"/>
    <dgm:cxn modelId="{1F728CD1-7112-4027-A19D-690D69AF8D6D}" type="presParOf" srcId="{6313971C-6CEE-4DDC-93F2-A8D646AE4E74}" destId="{1287815A-E3F1-4BBD-A2D6-FF35267ABF6A}" srcOrd="0" destOrd="0" presId="urn:microsoft.com/office/officeart/2005/8/layout/hierarchy4"/>
    <dgm:cxn modelId="{6D7FB5D7-1FA5-4FDF-8BE6-228E179EE98A}" type="presParOf" srcId="{1287815A-E3F1-4BBD-A2D6-FF35267ABF6A}" destId="{E71BAFF1-9115-446A-9F29-FD7031B99F7A}" srcOrd="0" destOrd="0" presId="urn:microsoft.com/office/officeart/2005/8/layout/hierarchy4"/>
    <dgm:cxn modelId="{B42F699E-0B18-49B8-B9A5-25605A9BBFB1}" type="presParOf" srcId="{1287815A-E3F1-4BBD-A2D6-FF35267ABF6A}" destId="{D684DD1E-6B51-4AFD-82AF-687903659187}" srcOrd="1" destOrd="0" presId="urn:microsoft.com/office/officeart/2005/8/layout/hierarchy4"/>
    <dgm:cxn modelId="{A5C2F898-66AD-4A72-9850-174B518FA2FC}" type="presParOf" srcId="{35FDECAB-A8BB-4D06-84BB-AD0EE41CEC86}" destId="{1011154F-B53F-4789-96F8-B3623A229E97}" srcOrd="1" destOrd="0" presId="urn:microsoft.com/office/officeart/2005/8/layout/hierarchy4"/>
    <dgm:cxn modelId="{5819AA3C-8064-4170-83FB-91EF8ED9DB3F}" type="presParOf" srcId="{35FDECAB-A8BB-4D06-84BB-AD0EE41CEC86}" destId="{AF387A54-5808-4412-9B7E-A1F6AF978DA1}" srcOrd="2" destOrd="0" presId="urn:microsoft.com/office/officeart/2005/8/layout/hierarchy4"/>
    <dgm:cxn modelId="{1E375501-46CB-47D8-A0DB-CFCB28986571}" type="presParOf" srcId="{AF387A54-5808-4412-9B7E-A1F6AF978DA1}" destId="{D634997C-5FF2-4A17-A54D-F1AD821C2168}" srcOrd="0" destOrd="0" presId="urn:microsoft.com/office/officeart/2005/8/layout/hierarchy4"/>
    <dgm:cxn modelId="{AAAF79A8-2592-4513-A095-AE28B308C81C}" type="presParOf" srcId="{AF387A54-5808-4412-9B7E-A1F6AF978DA1}" destId="{DA844A60-5A51-48E8-A69D-2D56D809157C}" srcOrd="1" destOrd="0" presId="urn:microsoft.com/office/officeart/2005/8/layout/hierarchy4"/>
    <dgm:cxn modelId="{902FE5FC-699A-4C9D-AE86-28A815245130}" type="presParOf" srcId="{AF387A54-5808-4412-9B7E-A1F6AF978DA1}" destId="{4FBF6FE0-1527-4B3A-A9E9-8518DC0B62DA}" srcOrd="2" destOrd="0" presId="urn:microsoft.com/office/officeart/2005/8/layout/hierarchy4"/>
    <dgm:cxn modelId="{B1A99DCD-DE3F-42BF-83F7-2815312D5215}" type="presParOf" srcId="{4FBF6FE0-1527-4B3A-A9E9-8518DC0B62DA}" destId="{72283FDA-0C00-4677-944E-B6FC4DA262F9}" srcOrd="0" destOrd="0" presId="urn:microsoft.com/office/officeart/2005/8/layout/hierarchy4"/>
    <dgm:cxn modelId="{2DDB0106-2D13-435F-AEAD-79FFC9B599C5}" type="presParOf" srcId="{72283FDA-0C00-4677-944E-B6FC4DA262F9}" destId="{A55FA00A-2CE5-478F-AF0D-DA8B670B5E10}" srcOrd="0" destOrd="0" presId="urn:microsoft.com/office/officeart/2005/8/layout/hierarchy4"/>
    <dgm:cxn modelId="{E7AB065D-0ABC-4333-B8BF-237D30862E3F}" type="presParOf" srcId="{72283FDA-0C00-4677-944E-B6FC4DA262F9}" destId="{12F08E8C-3D4A-4F3C-A633-47380BEFA74B}" srcOrd="1" destOrd="0" presId="urn:microsoft.com/office/officeart/2005/8/layout/hierarchy4"/>
    <dgm:cxn modelId="{D15ECBFD-0EBA-4488-B207-1E55076BE0E6}" type="presParOf" srcId="{35FDECAB-A8BB-4D06-84BB-AD0EE41CEC86}" destId="{8FF2EF0B-DD56-4AB2-BE5C-391AD2A19177}" srcOrd="3" destOrd="0" presId="urn:microsoft.com/office/officeart/2005/8/layout/hierarchy4"/>
    <dgm:cxn modelId="{D91A0ECA-0EAA-4E11-B316-B9396081AE02}" type="presParOf" srcId="{35FDECAB-A8BB-4D06-84BB-AD0EE41CEC86}" destId="{161A81D3-09A7-469C-BF07-362F3B469E8E}" srcOrd="4" destOrd="0" presId="urn:microsoft.com/office/officeart/2005/8/layout/hierarchy4"/>
    <dgm:cxn modelId="{1552B4C3-90E0-4AB3-BA35-A4906BC905DF}" type="presParOf" srcId="{161A81D3-09A7-469C-BF07-362F3B469E8E}" destId="{1DDA571B-8AED-4866-85DB-83B3F180DCBE}" srcOrd="0" destOrd="0" presId="urn:microsoft.com/office/officeart/2005/8/layout/hierarchy4"/>
    <dgm:cxn modelId="{152B3A29-C5FE-484A-A47E-A27BF6AA6530}" type="presParOf" srcId="{161A81D3-09A7-469C-BF07-362F3B469E8E}" destId="{93844C68-23E7-4DAE-B9EB-BE405A8358E6}" srcOrd="1" destOrd="0" presId="urn:microsoft.com/office/officeart/2005/8/layout/hierarchy4"/>
    <dgm:cxn modelId="{3F904912-60D3-4380-917D-55CC09771E15}" type="presParOf" srcId="{161A81D3-09A7-469C-BF07-362F3B469E8E}" destId="{EB86E74D-4749-47F4-B062-51BC12762815}" srcOrd="2" destOrd="0" presId="urn:microsoft.com/office/officeart/2005/8/layout/hierarchy4"/>
    <dgm:cxn modelId="{67548B4A-1FB3-4ADC-AB79-FE05EF16594F}" type="presParOf" srcId="{EB86E74D-4749-47F4-B062-51BC12762815}" destId="{69A7E84F-AE4D-480E-B2A0-094B600186CC}" srcOrd="0" destOrd="0" presId="urn:microsoft.com/office/officeart/2005/8/layout/hierarchy4"/>
    <dgm:cxn modelId="{9E13DDC1-9DBC-4FDC-BBFC-B7620A933390}" type="presParOf" srcId="{69A7E84F-AE4D-480E-B2A0-094B600186CC}" destId="{18CDC183-6587-4F35-B675-7337C835BE4C}" srcOrd="0" destOrd="0" presId="urn:microsoft.com/office/officeart/2005/8/layout/hierarchy4"/>
    <dgm:cxn modelId="{571F9C8F-3F18-4C46-9405-B8E494E2B540}" type="presParOf" srcId="{69A7E84F-AE4D-480E-B2A0-094B600186CC}" destId="{F8A93765-2C94-4C17-9857-95E1D00A0E6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C9BF7F-F57D-4E21-B128-A79E9D7367E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EEB1BAC-F74E-4480-88A7-5D37D06D02C8}">
      <dgm:prSet phldrT="[Κείμενο]" custT="1"/>
      <dgm:spPr/>
      <dgm:t>
        <a:bodyPr/>
        <a:lstStyle/>
        <a:p>
          <a:r>
            <a:rPr lang="el-GR" sz="2000" b="1" dirty="0" smtClean="0"/>
            <a:t>Για ευνόητους λόγους από την περίοδο της Τουρκοκρατίας και για όσο διαρκεί αυτή , έχουμε μικρούς  ναούς</a:t>
          </a:r>
          <a:r>
            <a:rPr lang="el-GR" sz="2000" dirty="0" smtClean="0"/>
            <a:t>.</a:t>
          </a:r>
          <a:endParaRPr lang="el-GR" sz="2000" dirty="0"/>
        </a:p>
      </dgm:t>
    </dgm:pt>
    <dgm:pt modelId="{F1EA3000-95C6-4C69-83B2-EFDD9C46EF7C}">
      <dgm:prSet phldrT="[Κείμενο]" custT="1"/>
      <dgm:spPr/>
      <dgm:t>
        <a:bodyPr/>
        <a:lstStyle/>
        <a:p>
          <a:r>
            <a:rPr lang="el-GR" sz="3200" b="1" dirty="0" smtClean="0"/>
            <a:t>Τουρκοκρατία</a:t>
          </a:r>
          <a:endParaRPr lang="el-GR" sz="3200" b="1" dirty="0"/>
        </a:p>
      </dgm:t>
    </dgm:pt>
    <dgm:pt modelId="{452EF9EB-08F6-4FFE-8F42-446A1515ABA8}" type="sibTrans" cxnId="{D17208E6-2B64-461D-88E9-6BE9E6988201}">
      <dgm:prSet/>
      <dgm:spPr/>
      <dgm:t>
        <a:bodyPr/>
        <a:lstStyle/>
        <a:p>
          <a:endParaRPr lang="el-GR"/>
        </a:p>
      </dgm:t>
    </dgm:pt>
    <dgm:pt modelId="{35C10B4E-5F64-4C28-85E7-C5E99AA039F4}" type="parTrans" cxnId="{D17208E6-2B64-461D-88E9-6BE9E6988201}">
      <dgm:prSet/>
      <dgm:spPr/>
      <dgm:t>
        <a:bodyPr/>
        <a:lstStyle/>
        <a:p>
          <a:endParaRPr lang="el-GR"/>
        </a:p>
      </dgm:t>
    </dgm:pt>
    <dgm:pt modelId="{FCB6AA57-9A23-4F21-9554-F75E18259950}" type="sibTrans" cxnId="{5717647B-DF5F-44FB-848C-78B1572CF8D7}">
      <dgm:prSet/>
      <dgm:spPr/>
      <dgm:t>
        <a:bodyPr/>
        <a:lstStyle/>
        <a:p>
          <a:endParaRPr lang="el-GR"/>
        </a:p>
      </dgm:t>
    </dgm:pt>
    <dgm:pt modelId="{11D426B6-8834-4A23-B450-44D317A2FBE7}" type="parTrans" cxnId="{5717647B-DF5F-44FB-848C-78B1572CF8D7}">
      <dgm:prSet/>
      <dgm:spPr/>
      <dgm:t>
        <a:bodyPr/>
        <a:lstStyle/>
        <a:p>
          <a:endParaRPr lang="el-GR"/>
        </a:p>
      </dgm:t>
    </dgm:pt>
    <dgm:pt modelId="{B5B19C0D-27D8-45C4-83A7-5FB68485C04C}">
      <dgm:prSet phldrT="[Κείμενο]" custT="1"/>
      <dgm:spPr/>
      <dgm:t>
        <a:bodyPr/>
        <a:lstStyle/>
        <a:p>
          <a:r>
            <a:rPr lang="el-GR" sz="2400" b="1" dirty="0" err="1" smtClean="0"/>
            <a:t>Άπό</a:t>
          </a:r>
          <a:r>
            <a:rPr lang="el-GR" sz="2400" b="1" dirty="0" smtClean="0"/>
            <a:t> το 13</a:t>
          </a:r>
          <a:r>
            <a:rPr lang="el-GR" sz="2400" b="1" baseline="30000" dirty="0" smtClean="0"/>
            <a:t>ο</a:t>
          </a:r>
          <a:r>
            <a:rPr lang="el-GR" sz="2400" b="1" dirty="0" smtClean="0"/>
            <a:t> αιώνα έχουμε την απόδοση συμβολισμού στα μέρη του ναού.</a:t>
          </a:r>
          <a:endParaRPr lang="el-GR" sz="2400" b="1" dirty="0"/>
        </a:p>
      </dgm:t>
    </dgm:pt>
    <dgm:pt modelId="{6CC79A1B-0E58-4F50-929F-6CF4694F3294}">
      <dgm:prSet phldrT="[Κείμενο]" phldr="1" custT="1"/>
      <dgm:spPr/>
      <dgm:t>
        <a:bodyPr/>
        <a:lstStyle/>
        <a:p>
          <a:endParaRPr lang="el-GR" sz="1400" b="1" dirty="0"/>
        </a:p>
      </dgm:t>
    </dgm:pt>
    <dgm:pt modelId="{78E3D038-7973-4005-9AF2-E4CD8CD763B7}" type="sibTrans" cxnId="{B80B2A73-8A17-4B70-A722-4EF73E5CBE85}">
      <dgm:prSet/>
      <dgm:spPr/>
      <dgm:t>
        <a:bodyPr/>
        <a:lstStyle/>
        <a:p>
          <a:endParaRPr lang="el-GR"/>
        </a:p>
      </dgm:t>
    </dgm:pt>
    <dgm:pt modelId="{1DBD57D1-D0A4-425A-8B53-76A8B334DC2D}" type="parTrans" cxnId="{B80B2A73-8A17-4B70-A722-4EF73E5CBE85}">
      <dgm:prSet/>
      <dgm:spPr/>
      <dgm:t>
        <a:bodyPr/>
        <a:lstStyle/>
        <a:p>
          <a:endParaRPr lang="el-GR"/>
        </a:p>
      </dgm:t>
    </dgm:pt>
    <dgm:pt modelId="{9E4C85AC-9E74-41AA-8797-C3BDF3AD4A43}" type="sibTrans" cxnId="{B0268044-D2B9-4C1E-A592-E4998560FAE9}">
      <dgm:prSet/>
      <dgm:spPr/>
      <dgm:t>
        <a:bodyPr/>
        <a:lstStyle/>
        <a:p>
          <a:endParaRPr lang="el-GR"/>
        </a:p>
      </dgm:t>
    </dgm:pt>
    <dgm:pt modelId="{0EB27974-8B59-4632-BEBE-425A87E69003}" type="parTrans" cxnId="{B0268044-D2B9-4C1E-A592-E4998560FAE9}">
      <dgm:prSet/>
      <dgm:spPr/>
      <dgm:t>
        <a:bodyPr/>
        <a:lstStyle/>
        <a:p>
          <a:endParaRPr lang="el-GR"/>
        </a:p>
      </dgm:t>
    </dgm:pt>
    <dgm:pt modelId="{897E5410-1D78-4B61-93C0-DC3DA887A0E0}">
      <dgm:prSet phldrT="[Κείμενο]" custT="1"/>
      <dgm:spPr/>
      <dgm:t>
        <a:bodyPr/>
        <a:lstStyle/>
        <a:p>
          <a:r>
            <a:rPr lang="el-GR" sz="1800" b="1" dirty="0" smtClean="0"/>
            <a:t>Η μεγάλη καινοτομία του Βυζαντίου. Έλυσαν το στατικό πρόβλημα της στήριξης του τρούλου με τα τέσσερα σφαιρικά τρίγωνα που στηρίζονται σε τέσσερεις πεσσούς ( ή κίονες).</a:t>
          </a:r>
          <a:endParaRPr lang="el-GR" sz="1800" b="1" dirty="0"/>
        </a:p>
      </dgm:t>
    </dgm:pt>
    <dgm:pt modelId="{FA71FDB6-B097-4FDC-A5A9-E166A3E17F13}">
      <dgm:prSet phldrT="[Κείμενο]" custT="1"/>
      <dgm:spPr/>
      <dgm:t>
        <a:bodyPr/>
        <a:lstStyle/>
        <a:p>
          <a:r>
            <a:rPr lang="el-GR" sz="3200" b="1" dirty="0" smtClean="0"/>
            <a:t>Βυζαντινός τύπος</a:t>
          </a:r>
          <a:endParaRPr lang="el-GR" sz="3200" b="1" dirty="0"/>
        </a:p>
      </dgm:t>
    </dgm:pt>
    <dgm:pt modelId="{7C093AFE-7DF9-41B2-A57D-6292AE378A27}" type="sibTrans" cxnId="{E2173034-CFB9-4331-AC5D-BA8491B07442}">
      <dgm:prSet/>
      <dgm:spPr/>
      <dgm:t>
        <a:bodyPr/>
        <a:lstStyle/>
        <a:p>
          <a:endParaRPr lang="el-GR"/>
        </a:p>
      </dgm:t>
    </dgm:pt>
    <dgm:pt modelId="{44E3FD92-1CF3-4345-B34C-D409983CD8DB}" type="parTrans" cxnId="{E2173034-CFB9-4331-AC5D-BA8491B07442}">
      <dgm:prSet/>
      <dgm:spPr/>
      <dgm:t>
        <a:bodyPr/>
        <a:lstStyle/>
        <a:p>
          <a:endParaRPr lang="el-GR"/>
        </a:p>
      </dgm:t>
    </dgm:pt>
    <dgm:pt modelId="{7E1D754A-8832-464F-936C-53C416001DEC}" type="sibTrans" cxnId="{1EB10652-81B7-4024-8C48-4B761D2BEA19}">
      <dgm:prSet/>
      <dgm:spPr/>
      <dgm:t>
        <a:bodyPr/>
        <a:lstStyle/>
        <a:p>
          <a:endParaRPr lang="el-GR"/>
        </a:p>
      </dgm:t>
    </dgm:pt>
    <dgm:pt modelId="{11F99053-D0DB-40E1-A2F3-E913C420DF1E}" type="parTrans" cxnId="{1EB10652-81B7-4024-8C48-4B761D2BEA19}">
      <dgm:prSet/>
      <dgm:spPr/>
      <dgm:t>
        <a:bodyPr/>
        <a:lstStyle/>
        <a:p>
          <a:endParaRPr lang="el-GR"/>
        </a:p>
      </dgm:t>
    </dgm:pt>
    <dgm:pt modelId="{DA24DF6A-81C5-4CF9-937D-9B5488A70A54}" type="pres">
      <dgm:prSet presAssocID="{6AC9BF7F-F57D-4E21-B128-A79E9D7367E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2D390C1-FF4C-460C-8A97-1FB3B031EA1B}" type="pres">
      <dgm:prSet presAssocID="{FA71FDB6-B097-4FDC-A5A9-E166A3E17F13}" presName="vertOne" presStyleCnt="0"/>
      <dgm:spPr/>
    </dgm:pt>
    <dgm:pt modelId="{50055587-9CCC-484D-A068-2EEE9B0F00BF}" type="pres">
      <dgm:prSet presAssocID="{FA71FDB6-B097-4FDC-A5A9-E166A3E17F13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8E04D8B-BB57-412E-A415-6D187E75A79E}" type="pres">
      <dgm:prSet presAssocID="{FA71FDB6-B097-4FDC-A5A9-E166A3E17F13}" presName="parTransOne" presStyleCnt="0"/>
      <dgm:spPr/>
    </dgm:pt>
    <dgm:pt modelId="{6771EF2C-2CA1-4DD2-8DCE-9ACB91FD5DB4}" type="pres">
      <dgm:prSet presAssocID="{FA71FDB6-B097-4FDC-A5A9-E166A3E17F13}" presName="horzOne" presStyleCnt="0"/>
      <dgm:spPr/>
    </dgm:pt>
    <dgm:pt modelId="{B5CCA2F4-EE5A-4C01-B199-3B13CF3D74CC}" type="pres">
      <dgm:prSet presAssocID="{897E5410-1D78-4B61-93C0-DC3DA887A0E0}" presName="vertTwo" presStyleCnt="0"/>
      <dgm:spPr/>
    </dgm:pt>
    <dgm:pt modelId="{7AF8AD29-5369-4135-A44D-4E3219C3E11C}" type="pres">
      <dgm:prSet presAssocID="{897E5410-1D78-4B61-93C0-DC3DA887A0E0}" presName="txTwo" presStyleLbl="node2" presStyleIdx="0" presStyleCnt="3" custScaleX="113350" custScaleY="15242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24F0423-666E-4D8E-B33D-347B385DD35F}" type="pres">
      <dgm:prSet presAssocID="{897E5410-1D78-4B61-93C0-DC3DA887A0E0}" presName="horzTwo" presStyleCnt="0"/>
      <dgm:spPr/>
    </dgm:pt>
    <dgm:pt modelId="{47A14D44-99B0-40FA-8C1A-81B50350D338}" type="pres">
      <dgm:prSet presAssocID="{7C093AFE-7DF9-41B2-A57D-6292AE378A27}" presName="sibSpaceOne" presStyleCnt="0"/>
      <dgm:spPr/>
    </dgm:pt>
    <dgm:pt modelId="{903C7FCC-AC55-4D71-A94D-2359A8C91619}" type="pres">
      <dgm:prSet presAssocID="{6CC79A1B-0E58-4F50-929F-6CF4694F3294}" presName="vertOne" presStyleCnt="0"/>
      <dgm:spPr/>
    </dgm:pt>
    <dgm:pt modelId="{44C89541-42F5-42F7-9CDA-AE17A12AE443}" type="pres">
      <dgm:prSet presAssocID="{6CC79A1B-0E58-4F50-929F-6CF4694F3294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09540F4-B193-4351-8769-7C5D36EB9EF6}" type="pres">
      <dgm:prSet presAssocID="{6CC79A1B-0E58-4F50-929F-6CF4694F3294}" presName="parTransOne" presStyleCnt="0"/>
      <dgm:spPr/>
    </dgm:pt>
    <dgm:pt modelId="{44C6B568-9472-4AE3-810E-244ACB52BCFA}" type="pres">
      <dgm:prSet presAssocID="{6CC79A1B-0E58-4F50-929F-6CF4694F3294}" presName="horzOne" presStyleCnt="0"/>
      <dgm:spPr/>
    </dgm:pt>
    <dgm:pt modelId="{4C32BF98-3258-4BF2-AAFC-D27AAA68ECDD}" type="pres">
      <dgm:prSet presAssocID="{B5B19C0D-27D8-45C4-83A7-5FB68485C04C}" presName="vertTwo" presStyleCnt="0"/>
      <dgm:spPr/>
    </dgm:pt>
    <dgm:pt modelId="{5CC2139B-92E6-44B6-A4BB-C2E51EBC5DE6}" type="pres">
      <dgm:prSet presAssocID="{B5B19C0D-27D8-45C4-83A7-5FB68485C04C}" presName="txTwo" presStyleLbl="node2" presStyleIdx="1" presStyleCnt="3" custScaleY="17622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ED9624B-8CA9-497A-A90B-C6B239EE2919}" type="pres">
      <dgm:prSet presAssocID="{B5B19C0D-27D8-45C4-83A7-5FB68485C04C}" presName="horzTwo" presStyleCnt="0"/>
      <dgm:spPr/>
    </dgm:pt>
    <dgm:pt modelId="{BDE2B0D2-E7F2-463B-8EA8-ABF1B7B20CE8}" type="pres">
      <dgm:prSet presAssocID="{78E3D038-7973-4005-9AF2-E4CD8CD763B7}" presName="sibSpaceOne" presStyleCnt="0"/>
      <dgm:spPr/>
    </dgm:pt>
    <dgm:pt modelId="{AF15EC94-CB74-436C-B50B-7FF9F12BA7CF}" type="pres">
      <dgm:prSet presAssocID="{F1EA3000-95C6-4C69-83B2-EFDD9C46EF7C}" presName="vertOne" presStyleCnt="0"/>
      <dgm:spPr/>
    </dgm:pt>
    <dgm:pt modelId="{35C26527-EE40-4100-89AE-3DA844D2CF5C}" type="pres">
      <dgm:prSet presAssocID="{F1EA3000-95C6-4C69-83B2-EFDD9C46EF7C}" presName="txOne" presStyleLbl="node0" presStyleIdx="2" presStyleCnt="3" custScaleX="12313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0884F30-1F14-4286-98E4-6A930673FB70}" type="pres">
      <dgm:prSet presAssocID="{F1EA3000-95C6-4C69-83B2-EFDD9C46EF7C}" presName="parTransOne" presStyleCnt="0"/>
      <dgm:spPr/>
    </dgm:pt>
    <dgm:pt modelId="{D014FF4D-44C4-4D78-9B72-A30AC37DF832}" type="pres">
      <dgm:prSet presAssocID="{F1EA3000-95C6-4C69-83B2-EFDD9C46EF7C}" presName="horzOne" presStyleCnt="0"/>
      <dgm:spPr/>
    </dgm:pt>
    <dgm:pt modelId="{AEB0C465-C8BB-45BF-94A6-CDB4F5164553}" type="pres">
      <dgm:prSet presAssocID="{4EEB1BAC-F74E-4480-88A7-5D37D06D02C8}" presName="vertTwo" presStyleCnt="0"/>
      <dgm:spPr/>
    </dgm:pt>
    <dgm:pt modelId="{FF878262-BF4E-4895-BF1C-1192AEFE41A6}" type="pres">
      <dgm:prSet presAssocID="{4EEB1BAC-F74E-4480-88A7-5D37D06D02C8}" presName="txTwo" presStyleLbl="node2" presStyleIdx="2" presStyleCnt="3" custScaleY="19384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7FC7181-513D-4D4E-86AA-3D9192CC6459}" type="pres">
      <dgm:prSet presAssocID="{4EEB1BAC-F74E-4480-88A7-5D37D06D02C8}" presName="horzTwo" presStyleCnt="0"/>
      <dgm:spPr/>
    </dgm:pt>
  </dgm:ptLst>
  <dgm:cxnLst>
    <dgm:cxn modelId="{A3C728B2-C529-4378-86E4-9D7DB900F021}" type="presOf" srcId="{6AC9BF7F-F57D-4E21-B128-A79E9D7367E6}" destId="{DA24DF6A-81C5-4CF9-937D-9B5488A70A54}" srcOrd="0" destOrd="0" presId="urn:microsoft.com/office/officeart/2005/8/layout/hierarchy4"/>
    <dgm:cxn modelId="{D17208E6-2B64-461D-88E9-6BE9E6988201}" srcId="{6AC9BF7F-F57D-4E21-B128-A79E9D7367E6}" destId="{F1EA3000-95C6-4C69-83B2-EFDD9C46EF7C}" srcOrd="2" destOrd="0" parTransId="{35C10B4E-5F64-4C28-85E7-C5E99AA039F4}" sibTransId="{452EF9EB-08F6-4FFE-8F42-446A1515ABA8}"/>
    <dgm:cxn modelId="{D9E3FC8A-7F86-4483-8E8A-39EC8B2BD31C}" type="presOf" srcId="{FA71FDB6-B097-4FDC-A5A9-E166A3E17F13}" destId="{50055587-9CCC-484D-A068-2EEE9B0F00BF}" srcOrd="0" destOrd="0" presId="urn:microsoft.com/office/officeart/2005/8/layout/hierarchy4"/>
    <dgm:cxn modelId="{B0268044-D2B9-4C1E-A592-E4998560FAE9}" srcId="{6CC79A1B-0E58-4F50-929F-6CF4694F3294}" destId="{B5B19C0D-27D8-45C4-83A7-5FB68485C04C}" srcOrd="0" destOrd="0" parTransId="{0EB27974-8B59-4632-BEBE-425A87E69003}" sibTransId="{9E4C85AC-9E74-41AA-8797-C3BDF3AD4A43}"/>
    <dgm:cxn modelId="{E2173034-CFB9-4331-AC5D-BA8491B07442}" srcId="{6AC9BF7F-F57D-4E21-B128-A79E9D7367E6}" destId="{FA71FDB6-B097-4FDC-A5A9-E166A3E17F13}" srcOrd="0" destOrd="0" parTransId="{44E3FD92-1CF3-4345-B34C-D409983CD8DB}" sibTransId="{7C093AFE-7DF9-41B2-A57D-6292AE378A27}"/>
    <dgm:cxn modelId="{8DFA44A4-2BC6-4862-85A4-A91482B6842C}" type="presOf" srcId="{6CC79A1B-0E58-4F50-929F-6CF4694F3294}" destId="{44C89541-42F5-42F7-9CDA-AE17A12AE443}" srcOrd="0" destOrd="0" presId="urn:microsoft.com/office/officeart/2005/8/layout/hierarchy4"/>
    <dgm:cxn modelId="{B310034B-B838-432B-83B1-2F0131715BBC}" type="presOf" srcId="{F1EA3000-95C6-4C69-83B2-EFDD9C46EF7C}" destId="{35C26527-EE40-4100-89AE-3DA844D2CF5C}" srcOrd="0" destOrd="0" presId="urn:microsoft.com/office/officeart/2005/8/layout/hierarchy4"/>
    <dgm:cxn modelId="{5717647B-DF5F-44FB-848C-78B1572CF8D7}" srcId="{F1EA3000-95C6-4C69-83B2-EFDD9C46EF7C}" destId="{4EEB1BAC-F74E-4480-88A7-5D37D06D02C8}" srcOrd="0" destOrd="0" parTransId="{11D426B6-8834-4A23-B450-44D317A2FBE7}" sibTransId="{FCB6AA57-9A23-4F21-9554-F75E18259950}"/>
    <dgm:cxn modelId="{F9D8CD69-C824-4724-B37D-BE9897C204C6}" type="presOf" srcId="{B5B19C0D-27D8-45C4-83A7-5FB68485C04C}" destId="{5CC2139B-92E6-44B6-A4BB-C2E51EBC5DE6}" srcOrd="0" destOrd="0" presId="urn:microsoft.com/office/officeart/2005/8/layout/hierarchy4"/>
    <dgm:cxn modelId="{487DC542-09EA-4395-BB01-CD6F84651AAE}" type="presOf" srcId="{897E5410-1D78-4B61-93C0-DC3DA887A0E0}" destId="{7AF8AD29-5369-4135-A44D-4E3219C3E11C}" srcOrd="0" destOrd="0" presId="urn:microsoft.com/office/officeart/2005/8/layout/hierarchy4"/>
    <dgm:cxn modelId="{B80B2A73-8A17-4B70-A722-4EF73E5CBE85}" srcId="{6AC9BF7F-F57D-4E21-B128-A79E9D7367E6}" destId="{6CC79A1B-0E58-4F50-929F-6CF4694F3294}" srcOrd="1" destOrd="0" parTransId="{1DBD57D1-D0A4-425A-8B53-76A8B334DC2D}" sibTransId="{78E3D038-7973-4005-9AF2-E4CD8CD763B7}"/>
    <dgm:cxn modelId="{2FBD8CB3-C75D-4279-8619-207152F7F0A2}" type="presOf" srcId="{4EEB1BAC-F74E-4480-88A7-5D37D06D02C8}" destId="{FF878262-BF4E-4895-BF1C-1192AEFE41A6}" srcOrd="0" destOrd="0" presId="urn:microsoft.com/office/officeart/2005/8/layout/hierarchy4"/>
    <dgm:cxn modelId="{1EB10652-81B7-4024-8C48-4B761D2BEA19}" srcId="{FA71FDB6-B097-4FDC-A5A9-E166A3E17F13}" destId="{897E5410-1D78-4B61-93C0-DC3DA887A0E0}" srcOrd="0" destOrd="0" parTransId="{11F99053-D0DB-40E1-A2F3-E913C420DF1E}" sibTransId="{7E1D754A-8832-464F-936C-53C416001DEC}"/>
    <dgm:cxn modelId="{31037258-2ED8-48C0-8235-0831EC1ABCB6}" type="presParOf" srcId="{DA24DF6A-81C5-4CF9-937D-9B5488A70A54}" destId="{D2D390C1-FF4C-460C-8A97-1FB3B031EA1B}" srcOrd="0" destOrd="0" presId="urn:microsoft.com/office/officeart/2005/8/layout/hierarchy4"/>
    <dgm:cxn modelId="{6175EB07-3CAC-4AE7-94A3-DB3C7BC43DF2}" type="presParOf" srcId="{D2D390C1-FF4C-460C-8A97-1FB3B031EA1B}" destId="{50055587-9CCC-484D-A068-2EEE9B0F00BF}" srcOrd="0" destOrd="0" presId="urn:microsoft.com/office/officeart/2005/8/layout/hierarchy4"/>
    <dgm:cxn modelId="{727B23E0-E923-4402-BF53-77E995447A92}" type="presParOf" srcId="{D2D390C1-FF4C-460C-8A97-1FB3B031EA1B}" destId="{D8E04D8B-BB57-412E-A415-6D187E75A79E}" srcOrd="1" destOrd="0" presId="urn:microsoft.com/office/officeart/2005/8/layout/hierarchy4"/>
    <dgm:cxn modelId="{BB7933F9-9D3B-4E23-886A-33A71F9DAD39}" type="presParOf" srcId="{D2D390C1-FF4C-460C-8A97-1FB3B031EA1B}" destId="{6771EF2C-2CA1-4DD2-8DCE-9ACB91FD5DB4}" srcOrd="2" destOrd="0" presId="urn:microsoft.com/office/officeart/2005/8/layout/hierarchy4"/>
    <dgm:cxn modelId="{5E6CA7A0-75B1-4F64-BBFC-6D594F5AF2C9}" type="presParOf" srcId="{6771EF2C-2CA1-4DD2-8DCE-9ACB91FD5DB4}" destId="{B5CCA2F4-EE5A-4C01-B199-3B13CF3D74CC}" srcOrd="0" destOrd="0" presId="urn:microsoft.com/office/officeart/2005/8/layout/hierarchy4"/>
    <dgm:cxn modelId="{27B1C7DE-9460-4C38-999D-AEF56C4B684E}" type="presParOf" srcId="{B5CCA2F4-EE5A-4C01-B199-3B13CF3D74CC}" destId="{7AF8AD29-5369-4135-A44D-4E3219C3E11C}" srcOrd="0" destOrd="0" presId="urn:microsoft.com/office/officeart/2005/8/layout/hierarchy4"/>
    <dgm:cxn modelId="{9F1FF97E-8BB0-41CD-A1C0-B9F9FE0A2FC0}" type="presParOf" srcId="{B5CCA2F4-EE5A-4C01-B199-3B13CF3D74CC}" destId="{724F0423-666E-4D8E-B33D-347B385DD35F}" srcOrd="1" destOrd="0" presId="urn:microsoft.com/office/officeart/2005/8/layout/hierarchy4"/>
    <dgm:cxn modelId="{4AA6C8D8-C1BD-40E1-B3F2-342492F2A329}" type="presParOf" srcId="{DA24DF6A-81C5-4CF9-937D-9B5488A70A54}" destId="{47A14D44-99B0-40FA-8C1A-81B50350D338}" srcOrd="1" destOrd="0" presId="urn:microsoft.com/office/officeart/2005/8/layout/hierarchy4"/>
    <dgm:cxn modelId="{A579C383-0DF6-471E-8D9D-91C62443F67A}" type="presParOf" srcId="{DA24DF6A-81C5-4CF9-937D-9B5488A70A54}" destId="{903C7FCC-AC55-4D71-A94D-2359A8C91619}" srcOrd="2" destOrd="0" presId="urn:microsoft.com/office/officeart/2005/8/layout/hierarchy4"/>
    <dgm:cxn modelId="{64191E82-0BDC-4595-A926-3D5633487793}" type="presParOf" srcId="{903C7FCC-AC55-4D71-A94D-2359A8C91619}" destId="{44C89541-42F5-42F7-9CDA-AE17A12AE443}" srcOrd="0" destOrd="0" presId="urn:microsoft.com/office/officeart/2005/8/layout/hierarchy4"/>
    <dgm:cxn modelId="{3AFADE41-CA29-4F31-BFF4-7219676CED0F}" type="presParOf" srcId="{903C7FCC-AC55-4D71-A94D-2359A8C91619}" destId="{B09540F4-B193-4351-8769-7C5D36EB9EF6}" srcOrd="1" destOrd="0" presId="urn:microsoft.com/office/officeart/2005/8/layout/hierarchy4"/>
    <dgm:cxn modelId="{EC8326D4-3BA3-4D60-8E07-B417F2FB4F91}" type="presParOf" srcId="{903C7FCC-AC55-4D71-A94D-2359A8C91619}" destId="{44C6B568-9472-4AE3-810E-244ACB52BCFA}" srcOrd="2" destOrd="0" presId="urn:microsoft.com/office/officeart/2005/8/layout/hierarchy4"/>
    <dgm:cxn modelId="{9600F0C6-AF88-40D4-B654-3435BB659F2B}" type="presParOf" srcId="{44C6B568-9472-4AE3-810E-244ACB52BCFA}" destId="{4C32BF98-3258-4BF2-AAFC-D27AAA68ECDD}" srcOrd="0" destOrd="0" presId="urn:microsoft.com/office/officeart/2005/8/layout/hierarchy4"/>
    <dgm:cxn modelId="{B46CDDAE-D773-4E16-A924-DF783D22A5AB}" type="presParOf" srcId="{4C32BF98-3258-4BF2-AAFC-D27AAA68ECDD}" destId="{5CC2139B-92E6-44B6-A4BB-C2E51EBC5DE6}" srcOrd="0" destOrd="0" presId="urn:microsoft.com/office/officeart/2005/8/layout/hierarchy4"/>
    <dgm:cxn modelId="{12C4C1D1-11D8-41ED-B014-C42E78FA048C}" type="presParOf" srcId="{4C32BF98-3258-4BF2-AAFC-D27AAA68ECDD}" destId="{FED9624B-8CA9-497A-A90B-C6B239EE2919}" srcOrd="1" destOrd="0" presId="urn:microsoft.com/office/officeart/2005/8/layout/hierarchy4"/>
    <dgm:cxn modelId="{9B360977-105C-4652-9581-EF01C98EB35D}" type="presParOf" srcId="{DA24DF6A-81C5-4CF9-937D-9B5488A70A54}" destId="{BDE2B0D2-E7F2-463B-8EA8-ABF1B7B20CE8}" srcOrd="3" destOrd="0" presId="urn:microsoft.com/office/officeart/2005/8/layout/hierarchy4"/>
    <dgm:cxn modelId="{F5B8D669-F58B-489C-8F4F-142ED0630A10}" type="presParOf" srcId="{DA24DF6A-81C5-4CF9-937D-9B5488A70A54}" destId="{AF15EC94-CB74-436C-B50B-7FF9F12BA7CF}" srcOrd="4" destOrd="0" presId="urn:microsoft.com/office/officeart/2005/8/layout/hierarchy4"/>
    <dgm:cxn modelId="{50EFAC02-A757-4A5F-82C4-9E3EF22DE5DC}" type="presParOf" srcId="{AF15EC94-CB74-436C-B50B-7FF9F12BA7CF}" destId="{35C26527-EE40-4100-89AE-3DA844D2CF5C}" srcOrd="0" destOrd="0" presId="urn:microsoft.com/office/officeart/2005/8/layout/hierarchy4"/>
    <dgm:cxn modelId="{98D907AF-0B20-4F7C-9EA2-7F7BE9E8CC49}" type="presParOf" srcId="{AF15EC94-CB74-436C-B50B-7FF9F12BA7CF}" destId="{90884F30-1F14-4286-98E4-6A930673FB70}" srcOrd="1" destOrd="0" presId="urn:microsoft.com/office/officeart/2005/8/layout/hierarchy4"/>
    <dgm:cxn modelId="{CB6B52C8-CFE8-4A34-AB23-7E7DC8EBECD2}" type="presParOf" srcId="{AF15EC94-CB74-436C-B50B-7FF9F12BA7CF}" destId="{D014FF4D-44C4-4D78-9B72-A30AC37DF832}" srcOrd="2" destOrd="0" presId="urn:microsoft.com/office/officeart/2005/8/layout/hierarchy4"/>
    <dgm:cxn modelId="{1D765A5E-553A-4B7B-B023-4950D40C62E7}" type="presParOf" srcId="{D014FF4D-44C4-4D78-9B72-A30AC37DF832}" destId="{AEB0C465-C8BB-45BF-94A6-CDB4F5164553}" srcOrd="0" destOrd="0" presId="urn:microsoft.com/office/officeart/2005/8/layout/hierarchy4"/>
    <dgm:cxn modelId="{90929898-0AD3-4612-B419-8D7111DEEE1A}" type="presParOf" srcId="{AEB0C465-C8BB-45BF-94A6-CDB4F5164553}" destId="{FF878262-BF4E-4895-BF1C-1192AEFE41A6}" srcOrd="0" destOrd="0" presId="urn:microsoft.com/office/officeart/2005/8/layout/hierarchy4"/>
    <dgm:cxn modelId="{F0F5084F-5152-4EE4-8A67-ED91B27A28E9}" type="presParOf" srcId="{AEB0C465-C8BB-45BF-94A6-CDB4F5164553}" destId="{77FC7181-513D-4D4E-86AA-3D9192CC645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2F1BF0-86B8-46F6-A939-C6D5E628369E}">
      <dsp:nvSpPr>
        <dsp:cNvPr id="0" name=""/>
        <dsp:cNvSpPr/>
      </dsp:nvSpPr>
      <dsp:spPr>
        <a:xfrm>
          <a:off x="517" y="1057"/>
          <a:ext cx="4108301" cy="1476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Ιδιωτικές κατοικίες πιστών</a:t>
          </a:r>
          <a:endParaRPr lang="el-GR" sz="2300" b="1" kern="1200" dirty="0"/>
        </a:p>
      </dsp:txBody>
      <dsp:txXfrm>
        <a:off x="517" y="1057"/>
        <a:ext cx="4108301" cy="1476241"/>
      </dsp:txXfrm>
    </dsp:sp>
    <dsp:sp modelId="{31F3F16C-11FD-4E7F-BBAB-8F3566064D80}">
      <dsp:nvSpPr>
        <dsp:cNvPr id="0" name=""/>
        <dsp:cNvSpPr/>
      </dsp:nvSpPr>
      <dsp:spPr>
        <a:xfrm>
          <a:off x="4527" y="1627618"/>
          <a:ext cx="1912627" cy="25997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Χρησιμοποιήθηκαν για τα πρώτα χρόνια του χριστιανισμού.</a:t>
          </a:r>
          <a:endParaRPr lang="el-GR" sz="1600" b="1" kern="1200" dirty="0"/>
        </a:p>
      </dsp:txBody>
      <dsp:txXfrm>
        <a:off x="4527" y="1627618"/>
        <a:ext cx="1912627" cy="2599779"/>
      </dsp:txXfrm>
    </dsp:sp>
    <dsp:sp modelId="{ECD67B9E-5235-4F08-8173-4E27D9DF5730}">
      <dsp:nvSpPr>
        <dsp:cNvPr id="0" name=""/>
        <dsp:cNvSpPr/>
      </dsp:nvSpPr>
      <dsp:spPr>
        <a:xfrm>
          <a:off x="2065046" y="1627618"/>
          <a:ext cx="2039761" cy="2897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/>
            <a:t>Οι ίδιοι οι πιστοί προσέφεραν τις κατοικίες τους για την τέλεση της Θείας Ευχαριστίας διότι ουσιαστικά η  λατρεία των Χριστιανών περιελάμβανε τη Θεία Ευχαριστία, ψαλμούς, ύμνους και ανάγνωση των  πρώτων κειμένων που αποτέλεσαν σταδιακά την Καινή Διαθήκη.</a:t>
          </a:r>
          <a:endParaRPr lang="el-GR" sz="1200" b="1" kern="1200" dirty="0"/>
        </a:p>
      </dsp:txBody>
      <dsp:txXfrm>
        <a:off x="2065046" y="1627618"/>
        <a:ext cx="2039761" cy="2897286"/>
      </dsp:txXfrm>
    </dsp:sp>
    <dsp:sp modelId="{23117480-754A-4F4C-95DB-0E284678D5CC}">
      <dsp:nvSpPr>
        <dsp:cNvPr id="0" name=""/>
        <dsp:cNvSpPr/>
      </dsp:nvSpPr>
      <dsp:spPr>
        <a:xfrm>
          <a:off x="4404890" y="1057"/>
          <a:ext cx="1764059" cy="1476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Ευκτήριος  (οίκος) ή </a:t>
          </a:r>
          <a:r>
            <a:rPr lang="el-GR" sz="2300" b="1" kern="1200" dirty="0" err="1" smtClean="0"/>
            <a:t>κυριακό</a:t>
          </a:r>
          <a:endParaRPr lang="el-GR" sz="2300" b="1" kern="1200" dirty="0"/>
        </a:p>
      </dsp:txBody>
      <dsp:txXfrm>
        <a:off x="4404890" y="1057"/>
        <a:ext cx="1764059" cy="1476241"/>
      </dsp:txXfrm>
    </dsp:sp>
    <dsp:sp modelId="{0585FEF2-4CCA-4347-872E-3FE300E50498}">
      <dsp:nvSpPr>
        <dsp:cNvPr id="0" name=""/>
        <dsp:cNvSpPr/>
      </dsp:nvSpPr>
      <dsp:spPr>
        <a:xfrm>
          <a:off x="4405752" y="1627618"/>
          <a:ext cx="1762337" cy="23614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Όταν αυξήθηκαν σε αριθμό συγκεντρώνονταν σε μεγαλύτερες αίθουσες  τον «ευκτήριο οίκο»» ή «Κυριακό»</a:t>
          </a:r>
          <a:endParaRPr lang="el-GR" sz="1600" b="1" kern="1200" dirty="0"/>
        </a:p>
      </dsp:txBody>
      <dsp:txXfrm>
        <a:off x="4405752" y="1627618"/>
        <a:ext cx="1762337" cy="2361425"/>
      </dsp:txXfrm>
    </dsp:sp>
    <dsp:sp modelId="{CEE758B1-52C0-4408-8744-034DE2220CF4}">
      <dsp:nvSpPr>
        <dsp:cNvPr id="0" name=""/>
        <dsp:cNvSpPr/>
      </dsp:nvSpPr>
      <dsp:spPr>
        <a:xfrm>
          <a:off x="6465023" y="1057"/>
          <a:ext cx="1764059" cy="1476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κατακόμβες</a:t>
          </a:r>
          <a:endParaRPr lang="el-GR" sz="2300" b="1" kern="1200" dirty="0"/>
        </a:p>
      </dsp:txBody>
      <dsp:txXfrm>
        <a:off x="6465023" y="1057"/>
        <a:ext cx="1764059" cy="1476241"/>
      </dsp:txXfrm>
    </dsp:sp>
    <dsp:sp modelId="{7F5F6CDC-D000-492F-A991-84AD9281FC3D}">
      <dsp:nvSpPr>
        <dsp:cNvPr id="0" name=""/>
        <dsp:cNvSpPr/>
      </dsp:nvSpPr>
      <dsp:spPr>
        <a:xfrm>
          <a:off x="6465884" y="1627618"/>
          <a:ext cx="1762337" cy="2429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Σε περιόδους  διωγμών χρησιμοποιούσαν και τις κατακόμβες , δηλαδή </a:t>
          </a:r>
          <a:r>
            <a:rPr lang="el-GR" sz="1600" b="1" kern="1200" smtClean="0"/>
            <a:t>κοιμητήρια ρωμαϊκά.</a:t>
          </a:r>
          <a:endParaRPr lang="el-GR" sz="1600" b="1" kern="1200" dirty="0"/>
        </a:p>
      </dsp:txBody>
      <dsp:txXfrm>
        <a:off x="6465884" y="1627618"/>
        <a:ext cx="1762337" cy="24297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743C84-4D4B-405E-A59B-B8C89F33AE77}">
      <dsp:nvSpPr>
        <dsp:cNvPr id="0" name=""/>
        <dsp:cNvSpPr/>
      </dsp:nvSpPr>
      <dsp:spPr>
        <a:xfrm>
          <a:off x="2305" y="2160"/>
          <a:ext cx="2386905" cy="1838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000" b="1" kern="1200" dirty="0" smtClean="0"/>
            <a:t>Βασιλική</a:t>
          </a:r>
          <a:endParaRPr lang="el-GR" sz="4000" b="1" kern="1200" dirty="0"/>
        </a:p>
      </dsp:txBody>
      <dsp:txXfrm>
        <a:off x="2305" y="2160"/>
        <a:ext cx="2386905" cy="1838084"/>
      </dsp:txXfrm>
    </dsp:sp>
    <dsp:sp modelId="{E71BAFF1-9115-446A-9F29-FD7031B99F7A}">
      <dsp:nvSpPr>
        <dsp:cNvPr id="0" name=""/>
        <dsp:cNvSpPr/>
      </dsp:nvSpPr>
      <dsp:spPr>
        <a:xfrm>
          <a:off x="2305" y="2027408"/>
          <a:ext cx="2386905" cy="1838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Ο πρώτος τύπος ναού, ουσιαστικά είναι η συνέχεια του αρχαίου τύπου ναού με το επίμηκες σχήμα</a:t>
          </a:r>
          <a:r>
            <a:rPr lang="el-GR" sz="1400" b="1" kern="1200" dirty="0" smtClean="0"/>
            <a:t>.</a:t>
          </a:r>
          <a:endParaRPr lang="el-GR" sz="1400" b="1" kern="1200" dirty="0"/>
        </a:p>
      </dsp:txBody>
      <dsp:txXfrm>
        <a:off x="2305" y="2027408"/>
        <a:ext cx="2386905" cy="1838084"/>
      </dsp:txXfrm>
    </dsp:sp>
    <dsp:sp modelId="{D634997C-5FF2-4A17-A54D-F1AD821C2168}">
      <dsp:nvSpPr>
        <dsp:cNvPr id="0" name=""/>
        <dsp:cNvSpPr/>
      </dsp:nvSpPr>
      <dsp:spPr>
        <a:xfrm>
          <a:off x="2790210" y="2160"/>
          <a:ext cx="2649178" cy="1838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/>
            <a:t>Μικροί </a:t>
          </a:r>
          <a:r>
            <a:rPr lang="el-GR" sz="3200" b="1" kern="1200" dirty="0" err="1" smtClean="0"/>
            <a:t>μονόχωροι</a:t>
          </a:r>
          <a:r>
            <a:rPr lang="el-GR" sz="3200" b="1" kern="1200" dirty="0" smtClean="0"/>
            <a:t> ναοί με τρούλο</a:t>
          </a:r>
          <a:endParaRPr lang="el-GR" sz="3200" b="1" kern="1200" dirty="0"/>
        </a:p>
      </dsp:txBody>
      <dsp:txXfrm>
        <a:off x="2790210" y="2160"/>
        <a:ext cx="2649178" cy="1838084"/>
      </dsp:txXfrm>
    </dsp:sp>
    <dsp:sp modelId="{A55FA00A-2CE5-478F-AF0D-DA8B670B5E10}">
      <dsp:nvSpPr>
        <dsp:cNvPr id="0" name=""/>
        <dsp:cNvSpPr/>
      </dsp:nvSpPr>
      <dsp:spPr>
        <a:xfrm>
          <a:off x="2791504" y="2027408"/>
          <a:ext cx="2646591" cy="24869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Ο τύπος προέρχεται από ρωμαϊκά λουτρά. Οι χριστιανοί έβρισκαν το σχήμα του τρούλου να ταιριάζει με την θεολογία τους. Πρόβλημα </a:t>
          </a:r>
          <a:r>
            <a:rPr lang="el-GR" sz="1800" b="1" kern="1200" dirty="0" err="1" smtClean="0"/>
            <a:t>στατικότητας</a:t>
          </a:r>
          <a:r>
            <a:rPr lang="el-GR" sz="1800" b="1" kern="1200" dirty="0" smtClean="0"/>
            <a:t> για μεγάλους χώρους. Προσπαθούν να το λύσουν.</a:t>
          </a:r>
          <a:endParaRPr lang="el-GR" sz="1800" b="1" kern="1200" dirty="0"/>
        </a:p>
      </dsp:txBody>
      <dsp:txXfrm>
        <a:off x="2791504" y="2027408"/>
        <a:ext cx="2646591" cy="2486946"/>
      </dsp:txXfrm>
    </dsp:sp>
    <dsp:sp modelId="{1DDA571B-8AED-4866-85DB-83B3F180DCBE}">
      <dsp:nvSpPr>
        <dsp:cNvPr id="0" name=""/>
        <dsp:cNvSpPr/>
      </dsp:nvSpPr>
      <dsp:spPr>
        <a:xfrm>
          <a:off x="5840389" y="2160"/>
          <a:ext cx="2386905" cy="1838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/>
            <a:t>Βασιλική με Θόλο (τρούλο)</a:t>
          </a:r>
          <a:endParaRPr lang="el-GR" sz="3200" b="1" kern="1200" dirty="0"/>
        </a:p>
      </dsp:txBody>
      <dsp:txXfrm>
        <a:off x="5840389" y="2160"/>
        <a:ext cx="2386905" cy="1838084"/>
      </dsp:txXfrm>
    </dsp:sp>
    <dsp:sp modelId="{18CDC183-6587-4F35-B675-7337C835BE4C}">
      <dsp:nvSpPr>
        <dsp:cNvPr id="0" name=""/>
        <dsp:cNvSpPr/>
      </dsp:nvSpPr>
      <dsp:spPr>
        <a:xfrm>
          <a:off x="5841554" y="2027408"/>
          <a:ext cx="2384574" cy="2496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Συνδυασμός της Βασιλικής με το στοιχείο που προτιμούσαν οι </a:t>
          </a:r>
          <a:r>
            <a:rPr lang="el-GR" sz="2400" b="1" kern="1200" dirty="0" err="1" smtClean="0"/>
            <a:t>χριστινανοί</a:t>
          </a:r>
          <a:r>
            <a:rPr lang="el-GR" sz="1400" b="1" kern="1200" dirty="0" smtClean="0"/>
            <a:t>.</a:t>
          </a:r>
          <a:endParaRPr lang="el-GR" sz="1400" b="1" kern="1200" dirty="0"/>
        </a:p>
      </dsp:txBody>
      <dsp:txXfrm>
        <a:off x="5841554" y="2027408"/>
        <a:ext cx="2384574" cy="249639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055587-9CCC-484D-A068-2EEE9B0F00BF}">
      <dsp:nvSpPr>
        <dsp:cNvPr id="0" name=""/>
        <dsp:cNvSpPr/>
      </dsp:nvSpPr>
      <dsp:spPr>
        <a:xfrm>
          <a:off x="2861" y="1507"/>
          <a:ext cx="2518810" cy="1487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/>
            <a:t>Βυζαντινός τύπος</a:t>
          </a:r>
          <a:endParaRPr lang="el-GR" sz="3200" b="1" kern="1200" dirty="0"/>
        </a:p>
      </dsp:txBody>
      <dsp:txXfrm>
        <a:off x="2861" y="1507"/>
        <a:ext cx="2518810" cy="1487686"/>
      </dsp:txXfrm>
    </dsp:sp>
    <dsp:sp modelId="{7AF8AD29-5369-4135-A44D-4E3219C3E11C}">
      <dsp:nvSpPr>
        <dsp:cNvPr id="0" name=""/>
        <dsp:cNvSpPr/>
      </dsp:nvSpPr>
      <dsp:spPr>
        <a:xfrm>
          <a:off x="5320" y="1640678"/>
          <a:ext cx="2513892" cy="2267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Η μεγάλη καινοτομία του Βυζαντίου. Έλυσαν το στατικό πρόβλημα της στήριξης του τρούλου με τα τέσσερα σφαιρικά τρίγωνα που στηρίζονται σε τέσσερεις πεσσούς ( ή κίονες).</a:t>
          </a:r>
          <a:endParaRPr lang="el-GR" sz="1800" b="1" kern="1200" dirty="0"/>
        </a:p>
      </dsp:txBody>
      <dsp:txXfrm>
        <a:off x="5320" y="1640678"/>
        <a:ext cx="2513892" cy="2267561"/>
      </dsp:txXfrm>
    </dsp:sp>
    <dsp:sp modelId="{44C89541-42F5-42F7-9CDA-AE17A12AE443}">
      <dsp:nvSpPr>
        <dsp:cNvPr id="0" name=""/>
        <dsp:cNvSpPr/>
      </dsp:nvSpPr>
      <dsp:spPr>
        <a:xfrm>
          <a:off x="2894993" y="1507"/>
          <a:ext cx="2222152" cy="1487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b="1" kern="1200" dirty="0"/>
        </a:p>
      </dsp:txBody>
      <dsp:txXfrm>
        <a:off x="2894993" y="1507"/>
        <a:ext cx="2222152" cy="1487686"/>
      </dsp:txXfrm>
    </dsp:sp>
    <dsp:sp modelId="{5CC2139B-92E6-44B6-A4BB-C2E51EBC5DE6}">
      <dsp:nvSpPr>
        <dsp:cNvPr id="0" name=""/>
        <dsp:cNvSpPr/>
      </dsp:nvSpPr>
      <dsp:spPr>
        <a:xfrm>
          <a:off x="2896078" y="1640678"/>
          <a:ext cx="2219982" cy="26216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err="1" smtClean="0"/>
            <a:t>Άπό</a:t>
          </a:r>
          <a:r>
            <a:rPr lang="el-GR" sz="2400" b="1" kern="1200" dirty="0" smtClean="0"/>
            <a:t> το 13</a:t>
          </a:r>
          <a:r>
            <a:rPr lang="el-GR" sz="2400" b="1" kern="1200" baseline="30000" dirty="0" smtClean="0"/>
            <a:t>ο</a:t>
          </a:r>
          <a:r>
            <a:rPr lang="el-GR" sz="2400" b="1" kern="1200" dirty="0" smtClean="0"/>
            <a:t> αιώνα έχουμε την απόδοση συμβολισμού στα μέρη του ναού.</a:t>
          </a:r>
          <a:endParaRPr lang="el-GR" sz="2400" b="1" kern="1200" dirty="0"/>
        </a:p>
      </dsp:txBody>
      <dsp:txXfrm>
        <a:off x="2896078" y="1640678"/>
        <a:ext cx="2219982" cy="2621690"/>
      </dsp:txXfrm>
    </dsp:sp>
    <dsp:sp modelId="{35C26527-EE40-4100-89AE-3DA844D2CF5C}">
      <dsp:nvSpPr>
        <dsp:cNvPr id="0" name=""/>
        <dsp:cNvSpPr/>
      </dsp:nvSpPr>
      <dsp:spPr>
        <a:xfrm>
          <a:off x="5490468" y="1507"/>
          <a:ext cx="2736269" cy="1487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/>
            <a:t>Τουρκοκρατία</a:t>
          </a:r>
          <a:endParaRPr lang="el-GR" sz="3200" b="1" kern="1200" dirty="0"/>
        </a:p>
      </dsp:txBody>
      <dsp:txXfrm>
        <a:off x="5490468" y="1507"/>
        <a:ext cx="2736269" cy="1487686"/>
      </dsp:txXfrm>
    </dsp:sp>
    <dsp:sp modelId="{FF878262-BF4E-4895-BF1C-1192AEFE41A6}">
      <dsp:nvSpPr>
        <dsp:cNvPr id="0" name=""/>
        <dsp:cNvSpPr/>
      </dsp:nvSpPr>
      <dsp:spPr>
        <a:xfrm>
          <a:off x="5748611" y="1640678"/>
          <a:ext cx="2219982" cy="28837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Για ευνόητους λόγους από την περίοδο της Τουρκοκρατίας και για όσο διαρκεί αυτή , έχουμε μικρούς  ναούς</a:t>
          </a:r>
          <a:r>
            <a:rPr lang="el-GR" sz="2000" kern="1200" dirty="0" smtClean="0"/>
            <a:t>.</a:t>
          </a:r>
          <a:endParaRPr lang="el-GR" sz="2000" kern="1200" dirty="0"/>
        </a:p>
      </dsp:txBody>
      <dsp:txXfrm>
        <a:off x="5748611" y="1640678"/>
        <a:ext cx="2219982" cy="2883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Εξέλιξη της χριστιανικής ναοδομίας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smtClean="0"/>
              <a:t>Γ΄ Τάξη Γυμνασίου </a:t>
            </a:r>
          </a:p>
          <a:p>
            <a:r>
              <a:rPr lang="el-GR" b="1" dirty="0" smtClean="0"/>
              <a:t>Γυμνάσιο και Λυκειακές </a:t>
            </a:r>
            <a:r>
              <a:rPr lang="el-GR" b="1" smtClean="0"/>
              <a:t>τάξεις Λεχαίου </a:t>
            </a:r>
            <a:endParaRPr lang="el-GR" b="1" dirty="0" smtClean="0"/>
          </a:p>
          <a:p>
            <a:r>
              <a:rPr lang="el-GR" b="1" dirty="0" smtClean="0"/>
              <a:t>Κυριάκου Αγγελική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Κατακόμβες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10" name="9 - Θέση περιεχομένου" descr="Κατακόμβες Ρώμης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980728"/>
            <a:ext cx="4176464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10 - Θέση περιεχομένου" descr="Χριστιανικά σύμβολα σε κατακόμβες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1052736"/>
            <a:ext cx="3672408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Κατακόμβες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10" name="9 - Θέση περιεχομένου" descr="Κατακόμβες Αγίου Δημητρίου Θεσσαλονίκης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3816424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10 - Θέση περιεχομένου" descr="Κατακόμβες Πάφου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60032" y="1268760"/>
            <a:ext cx="3600400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Βασιλική</a:t>
            </a:r>
            <a:endParaRPr lang="el-GR" dirty="0"/>
          </a:p>
        </p:txBody>
      </p:sp>
      <p:pic>
        <p:nvPicPr>
          <p:cNvPr id="4" name="3 - Θέση περιεχομένου" descr="Βασιλική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412776"/>
            <a:ext cx="7200800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Βασιλική με Τρούλο</a:t>
            </a:r>
            <a:endParaRPr lang="el-GR" dirty="0"/>
          </a:p>
        </p:txBody>
      </p:sp>
      <p:pic>
        <p:nvPicPr>
          <p:cNvPr id="4" name="3 - Θέση περιεχομένου" descr="Βασιλική με τρούλο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3960440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- Θέση περιεχομένου" descr="Βασιλική τρούλο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1484784"/>
            <a:ext cx="3816423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Βυζαντινός Τύπος</a:t>
            </a:r>
            <a:endParaRPr lang="el-GR" dirty="0"/>
          </a:p>
        </p:txBody>
      </p:sp>
      <p:pic>
        <p:nvPicPr>
          <p:cNvPr id="4" name="3 - Θέση περιεχομένου" descr="Σταυροειδής με Τρούλο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4032447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- Θέση περιεχομένου" descr="Τομή Βυζαντινού Ναού Τύπου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628800"/>
            <a:ext cx="4038600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Μονόχωροι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Ναοί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5" name="4 - Θέση περιεχομένου" descr="Παναγία η Δροσιανή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268760"/>
            <a:ext cx="4464496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- Θέση περιεχομένου" descr="Δροσιανή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92080" y="1196752"/>
            <a:ext cx="3528392" cy="4464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Μονόχωροι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Ναοί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4" name="3 - Θέση περιεχομένου" descr="Μονόχωρος ναός Δροσιανή Νάξου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8"/>
            <a:ext cx="3816424" cy="48965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 - Θέση περιεχομένου" descr="Μονοχωρος ναός ερείπια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7" y="1268760"/>
            <a:ext cx="3816424" cy="48965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Σύγχρονος Ναός</a:t>
            </a:r>
            <a:endParaRPr lang="el-GR" dirty="0"/>
          </a:p>
        </p:txBody>
      </p:sp>
      <p:pic>
        <p:nvPicPr>
          <p:cNvPr id="4" name="3 - Θέση περιεχομένου" descr="Άγιος Νικόλαος Κορίνθου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196752"/>
            <a:ext cx="6768752" cy="54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sz="24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1" y="260648"/>
            <a:ext cx="98285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Εξέλιξη της χριστιανικής ναοδομίας</a:t>
            </a:r>
            <a:endParaRPr lang="el-G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Εξέλιξη της χριστιανικής ναοδομίας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Εξέλιξη της χριστιανικής ναοδομίας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Ευκτήριοι οίκοι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6" name="5 - Θέση περιεχομένου" descr="Ευκτήριος Οίκος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764704"/>
            <a:ext cx="3888432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- Θέση περιεχομένου" descr="Κατ οίκον Εκκλησίες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1052736"/>
            <a:ext cx="3672407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Ευκτήριοι οίκοι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Δούρα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Ευρωπός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5" name="4 - Θέση περιεχομένου" descr="Δούρα Ευρωπός 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196752"/>
            <a:ext cx="3384376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- Θέση περιεχομένου" descr="Δούρα Ευρωπός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1340768"/>
            <a:ext cx="3960440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Ευκτήριοι οίκοι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Δούρα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Ευρωπός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5" name="4 - Θέση περιεχομένου" descr="Κάτοψη Δούρα Ευρωπός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3888432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- Θέση περιεχομένου" descr="Δούρα Ευρωπός Αφίσα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484784"/>
            <a:ext cx="4248472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Ευκτήριοι οίκοι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Δούρα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Ευρωπός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Τοιχογραφία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5" name="4 - Θέση περιεχομένου" descr="Δούρα Ευρωπός Τοιχογραφί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340768"/>
            <a:ext cx="7560840" cy="4824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Κατακόμβες</a:t>
            </a:r>
            <a:b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l-GR" dirty="0"/>
          </a:p>
        </p:txBody>
      </p:sp>
      <p:pic>
        <p:nvPicPr>
          <p:cNvPr id="10" name="9 - Θέση περιεχομένου" descr="Κατακόμβες Δομιτίλλας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3744416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10 - Θέση περιεχομένου" descr="Κατακόμβες Μήλου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1340768"/>
            <a:ext cx="3600400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272</Words>
  <Application>Microsoft Office PowerPoint</Application>
  <PresentationFormat>Προβολή στην οθόνη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Εξέλιξη της χριστιανικής ναοδομίας</vt:lpstr>
      <vt:lpstr>Διαφάνεια 2</vt:lpstr>
      <vt:lpstr>Εξέλιξη της χριστιανικής ναοδομίας </vt:lpstr>
      <vt:lpstr>Εξέλιξη της χριστιανικής ναοδομίας </vt:lpstr>
      <vt:lpstr>Ευκτήριοι οίκοι </vt:lpstr>
      <vt:lpstr>Ευκτήριοι οίκοι Δούρα Ευρωπός </vt:lpstr>
      <vt:lpstr>Ευκτήριοι οίκοι Δούρα Ευρωπός </vt:lpstr>
      <vt:lpstr>Ευκτήριοι οίκοι Δούρα Ευρωπός Τοιχογραφία </vt:lpstr>
      <vt:lpstr>Κατακόμβες </vt:lpstr>
      <vt:lpstr>Κατακόμβες </vt:lpstr>
      <vt:lpstr>Κατακόμβες </vt:lpstr>
      <vt:lpstr>Βασιλική</vt:lpstr>
      <vt:lpstr>Βασιλική με Τρούλο</vt:lpstr>
      <vt:lpstr>Βυζαντινός Τύπος</vt:lpstr>
      <vt:lpstr>Μονόχωροι Ναοί </vt:lpstr>
      <vt:lpstr>Μονόχωροι Ναοί </vt:lpstr>
      <vt:lpstr>Σύγχρονος Ναός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Εξέλιξη της χριστιανικής Ναοδομίας.</dc:title>
  <dc:creator>Αγγελική Κυριάκου</dc:creator>
  <cp:lastModifiedBy>Αn</cp:lastModifiedBy>
  <cp:revision>14</cp:revision>
  <dcterms:created xsi:type="dcterms:W3CDTF">2021-01-06T07:53:15Z</dcterms:created>
  <dcterms:modified xsi:type="dcterms:W3CDTF">2022-01-16T19:19:26Z</dcterms:modified>
</cp:coreProperties>
</file>