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59" r:id="rId2"/>
    <p:sldId id="264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94660"/>
  </p:normalViewPr>
  <p:slideViewPr>
    <p:cSldViewPr>
      <p:cViewPr>
        <p:scale>
          <a:sx n="73" d="100"/>
          <a:sy n="73" d="100"/>
        </p:scale>
        <p:origin x="-133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9FF18-C855-4CFE-9CDF-AA43685581E0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E6881-0366-47E7-9F5E-06C926E4AFA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2362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17E59F-4C72-435E-876E-DFAB321DAE38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8DD962-889D-4824-9457-2A31D0F56A38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8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Ήξερες ότι…</a:t>
            </a:r>
            <a:endParaRPr lang="el-G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4" descr="Εδώ Αθήναι: Δημοσκόπηση με ερωτηματικά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79912" y="4079178"/>
            <a:ext cx="1572546" cy="1714512"/>
          </a:xfrm>
          <a:prstGeom prst="rect">
            <a:avLst/>
          </a:prstGeom>
          <a:noFill/>
        </p:spPr>
      </p:pic>
      <p:pic>
        <p:nvPicPr>
          <p:cNvPr id="4" name="Picture 2" descr="Ερωτηματικό. Σύγχυση απεικόνιση αποθεμάτων. εικονογραφία από 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500306"/>
            <a:ext cx="2571768" cy="3189792"/>
          </a:xfrm>
          <a:prstGeom prst="rect">
            <a:avLst/>
          </a:prstGeom>
          <a:noFill/>
        </p:spPr>
      </p:pic>
      <p:pic>
        <p:nvPicPr>
          <p:cNvPr id="8" name="Picture 4" descr="Εδώ Αθήναι: Δημοσκόπηση με ερωτηματικά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928802"/>
            <a:ext cx="1822807" cy="1987365"/>
          </a:xfrm>
          <a:prstGeom prst="rect">
            <a:avLst/>
          </a:prstGeom>
          <a:noFill/>
        </p:spPr>
      </p:pic>
      <p:pic>
        <p:nvPicPr>
          <p:cNvPr id="9" name="Picture 4" descr="Εδώ Αθήναι: Δημοσκόπηση με ερωτηματικά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929066"/>
            <a:ext cx="2357454" cy="257027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Περιεχόμενα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>
                <a:latin typeface="Arial" pitchFamily="34" charset="0"/>
                <a:cs typeface="Arial" pitchFamily="34" charset="0"/>
                <a:hlinkClick r:id="rId2" action="ppaction://hlinksldjump"/>
              </a:rPr>
              <a:t>Η 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 action="ppaction://hlinksldjump"/>
              </a:rPr>
              <a:t>βέρα</a:t>
            </a:r>
            <a:r>
              <a:rPr lang="el-GR" sz="28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…</a:t>
            </a:r>
            <a:endParaRPr lang="el-G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 action="ppaction://hlinksldjump"/>
              </a:rPr>
              <a:t>Τα ποντίκια</a:t>
            </a:r>
            <a:r>
              <a:rPr lang="el-G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3" action="ppaction://hlinksldjump"/>
              </a:rPr>
              <a:t>…</a:t>
            </a:r>
            <a:endParaRPr lang="el-GR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51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 idx="4294967295"/>
          </p:nvPr>
        </p:nvSpPr>
        <p:spPr>
          <a:xfrm>
            <a:off x="755576" y="704850"/>
            <a:ext cx="7704856" cy="1143000"/>
          </a:xfrm>
        </p:spPr>
        <p:txBody>
          <a:bodyPr>
            <a:normAutofit/>
          </a:bodyPr>
          <a:lstStyle/>
          <a:p>
            <a:pPr algn="ctr"/>
            <a:r>
              <a:rPr lang="el-GR" sz="4800" u="sng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βέρα</a:t>
            </a:r>
            <a:r>
              <a:rPr lang="el-GR" sz="4800" u="sng" dirty="0" smtClean="0">
                <a:latin typeface="Arial" pitchFamily="34" charset="0"/>
                <a:cs typeface="Arial" pitchFamily="34" charset="0"/>
              </a:rPr>
              <a:t>…</a:t>
            </a:r>
            <a:endParaRPr lang="el-GR" sz="48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4294967295"/>
          </p:nvPr>
        </p:nvSpPr>
        <p:spPr>
          <a:xfrm>
            <a:off x="5105400" y="1428750"/>
            <a:ext cx="4038600" cy="4525963"/>
          </a:xfrm>
          <a:noFill/>
        </p:spPr>
        <p:txBody>
          <a:bodyPr/>
          <a:lstStyle/>
          <a:p>
            <a:pPr>
              <a:buNone/>
            </a:pPr>
            <a:r>
              <a:rPr lang="en-US" dirty="0" smtClean="0">
                <a:ln>
                  <a:solidFill>
                    <a:schemeClr val="accent1"/>
                  </a:solidFill>
                </a:ln>
              </a:rPr>
              <a:t> </a:t>
            </a:r>
            <a:endParaRPr lang="el-GR" dirty="0">
              <a:ln>
                <a:solidFill>
                  <a:schemeClr val="accent1"/>
                </a:solidFill>
              </a:ln>
            </a:endParaRPr>
          </a:p>
        </p:txBody>
      </p:sp>
      <p:pic>
        <p:nvPicPr>
          <p:cNvPr id="39940" name="Picture 4" descr="Watercolor cats in just married red car — Stock Photo © nerei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177023"/>
            <a:ext cx="4176464" cy="1828042"/>
          </a:xfrm>
          <a:prstGeom prst="rect">
            <a:avLst/>
          </a:prstGeom>
          <a:noFill/>
        </p:spPr>
      </p:pic>
      <p:sp>
        <p:nvSpPr>
          <p:cNvPr id="8" name="1 - Θέση περιεχομένου"/>
          <p:cNvSpPr txBox="1">
            <a:spLocks/>
          </p:cNvSpPr>
          <p:nvPr/>
        </p:nvSpPr>
        <p:spPr>
          <a:xfrm>
            <a:off x="400607" y="4797152"/>
            <a:ext cx="8136904" cy="13641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Η βέρα φοριέται στο τέταρτο δάχτυλο-παράμεσο γιατί τον παράμεσο διασχίζουν φλέβες που συνδέονται με την καρδιά!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Τα ποντίκια…</a:t>
            </a:r>
            <a:endParaRPr lang="el-GR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 ποντίκια πολλαπλασιάζονται τόσο γρήγορα ώστε σε 18 μήνες δυο ποντίκια μπορούν να δώσουν πάνω από ένα εκατομμύριο απόγονους!!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4" name="Picture 2" descr="Ginger kitten with computer mouse photo WP098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581" y="2132856"/>
            <a:ext cx="4144710" cy="3357586"/>
          </a:xfrm>
          <a:prstGeom prst="rect">
            <a:avLst/>
          </a:prstGeom>
          <a:noFill/>
        </p:spPr>
      </p:pic>
      <p:sp>
        <p:nvSpPr>
          <p:cNvPr id="5" name="Αστέρι 5 ακτινών 4">
            <a:hlinkClick r:id="rId3" action="ppaction://hlinksldjump"/>
          </p:cNvPr>
          <p:cNvSpPr/>
          <p:nvPr/>
        </p:nvSpPr>
        <p:spPr>
          <a:xfrm>
            <a:off x="6804248" y="5589240"/>
            <a:ext cx="771915" cy="86409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Φράσεις … από παλιά</a:t>
            </a:r>
            <a:endParaRPr lang="el-GR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l-GR" sz="1800" dirty="0" smtClean="0">
                <a:latin typeface="Arial" pitchFamily="34" charset="0"/>
                <a:cs typeface="Arial" pitchFamily="34" charset="0"/>
              </a:rPr>
              <a:t>Η φράση "έφαγε χυλόπιτα" προέρχεται από το παρασκεύασμα χυλού που έδιναν παλιά οι ψευτογιατροί για τον περιορισμό του καημού των ερωτευμένων!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800" dirty="0" smtClean="0">
                <a:latin typeface="Arial" pitchFamily="34" charset="0"/>
                <a:cs typeface="Arial" pitchFamily="34" charset="0"/>
              </a:rPr>
              <a:t>Η φράση "του πήρε τον αέρα" προέρχεται από την αρχαιότητα και την εκμετάλλευση του ανέμου κατά τις ναυμαχίες έναντι του εχθρού!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800" dirty="0" smtClean="0">
                <a:latin typeface="Arial" pitchFamily="34" charset="0"/>
                <a:cs typeface="Arial" pitchFamily="34" charset="0"/>
              </a:rPr>
              <a:t>Η γνωστή συνοικία των Αθηνών ονομάστηκε "Κολωνάκι" από ένα κολωνάκι που ήταν χτισμένο εκεί για προληπτικούς λόγους όπως συνηθιζόταν κατά την Τουρκοκρατία!</a:t>
            </a:r>
            <a:endParaRPr lang="el-G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</a:t>
            </a:r>
            <a:endParaRPr lang="el-GR" dirty="0"/>
          </a:p>
        </p:txBody>
      </p:sp>
      <p:sp>
        <p:nvSpPr>
          <p:cNvPr id="7" name="6 - Ελλειψοειδής επεξήγηση"/>
          <p:cNvSpPr/>
          <p:nvPr/>
        </p:nvSpPr>
        <p:spPr>
          <a:xfrm>
            <a:off x="4429124" y="1857364"/>
            <a:ext cx="2357454" cy="1643074"/>
          </a:xfrm>
          <a:prstGeom prst="wedgeEllipse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l-G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ΕΛΑ,ΠΙΕΣ ΝΑ ΠΑΕΙ ΤΟ ΦΑΡΜΑΚΙ </a:t>
            </a:r>
            <a:r>
              <a:rPr lang="el-GR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ΚΑΤω</a:t>
            </a:r>
            <a:r>
              <a:rPr lang="el-G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</a:t>
            </a:r>
            <a:endParaRPr lang="el-GR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8 - Ελλειψοειδής επεξήγηση"/>
          <p:cNvSpPr/>
          <p:nvPr/>
        </p:nvSpPr>
        <p:spPr>
          <a:xfrm>
            <a:off x="6429388" y="3786190"/>
            <a:ext cx="2714612" cy="1714512"/>
          </a:xfrm>
          <a:prstGeom prst="wedgeEllipse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l-GR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ΑΧ ΚΩΝΣΤΑΝΤΙΝΑ ΓΙΑΤΙ; ΓΙΑΤΙ ;</a:t>
            </a:r>
            <a:endParaRPr lang="el-GR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πληκτρολόγιο…</a:t>
            </a:r>
            <a:endParaRPr lang="el-GR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Τα στοιχεία του πληκτρολογίου της γραφομηχανής (έως σήμερα Η.Υ.) τοποθετήθηκαν μπερδεμένα από τον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Christopher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Latham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το 1868 για να μπερδεύει τις γραμματείς και να μην μπλοκάρουν από την ταχύτητά τους τις μηχανές!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γ</a:t>
            </a:r>
            <a:endParaRPr lang="el-GR" dirty="0"/>
          </a:p>
        </p:txBody>
      </p:sp>
      <p:pic>
        <p:nvPicPr>
          <p:cNvPr id="1026" name="Picture 2" descr="File:Christopher Latham Sholes.png - Wiktiona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000240"/>
            <a:ext cx="3071834" cy="400052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Καλοκαιρινά ζώα…</a:t>
            </a:r>
            <a:endParaRPr lang="el-GR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Το μεγαλύτερο θηλαστικό στο κόσμο, η μπλε φάλαινα, μόλις γεννηθεί, ζυγίζει 50 τόνους!</a:t>
            </a:r>
          </a:p>
          <a:p>
            <a:r>
              <a:rPr lang="el-GR" dirty="0" smtClean="0"/>
              <a:t>Τα καβούρια περπατάνε στο πλάι, για να μην μπερδεύουν τα πόδια τους.</a:t>
            </a:r>
          </a:p>
          <a:p>
            <a:r>
              <a:rPr lang="el-GR" dirty="0" smtClean="0"/>
              <a:t>Η καρδιά της γαρίδας είναι στο κεφάλι της.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</a:t>
            </a:r>
            <a:endParaRPr lang="el-GR" dirty="0"/>
          </a:p>
        </p:txBody>
      </p:sp>
      <p:sp>
        <p:nvSpPr>
          <p:cNvPr id="19458" name="AutoShape 2" descr="φόντο : των ζώων, θάλασσα, φύση, άγρια ζωή, υποβρύχιος, γαλάζια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9460" name="Picture 4" descr="Μεγάπτερες φάλαινες επιδεικνύουν αλτρουιστική συμπεριφορά (video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000240"/>
            <a:ext cx="2981325" cy="1533526"/>
          </a:xfrm>
          <a:prstGeom prst="rect">
            <a:avLst/>
          </a:prstGeom>
          <a:noFill/>
        </p:spPr>
      </p:pic>
      <p:pic>
        <p:nvPicPr>
          <p:cNvPr id="19462" name="Picture 6" descr="Το νοστιμότερο καβούρι κατοικεί στο Αιγαίο. Ιδού πώς θα το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714752"/>
            <a:ext cx="1715584" cy="1143008"/>
          </a:xfrm>
          <a:prstGeom prst="rect">
            <a:avLst/>
          </a:prstGeom>
          <a:noFill/>
        </p:spPr>
      </p:pic>
      <p:pic>
        <p:nvPicPr>
          <p:cNvPr id="19464" name="Picture 8" descr="Συμπληρώματα διατροφής από γαρίδα απειλούν την Ανταρκτική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5072074"/>
            <a:ext cx="2620933" cy="150019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227</Words>
  <Application>Microsoft Office PowerPoint</Application>
  <PresentationFormat>Προβολή στην οθόνη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Ροή</vt:lpstr>
      <vt:lpstr>Ήξερες ότι…</vt:lpstr>
      <vt:lpstr>Περιεχόμενα</vt:lpstr>
      <vt:lpstr>Η βέρα…</vt:lpstr>
      <vt:lpstr>Τα ποντίκια…</vt:lpstr>
      <vt:lpstr>Φράσεις … από παλιά</vt:lpstr>
      <vt:lpstr>Το πληκτρολόγιο…</vt:lpstr>
      <vt:lpstr>Καλοκαιρινά ζώα…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Pavilion</dc:creator>
  <cp:lastModifiedBy>Teri Kordouli</cp:lastModifiedBy>
  <cp:revision>15</cp:revision>
  <dcterms:created xsi:type="dcterms:W3CDTF">2020-04-07T16:50:30Z</dcterms:created>
  <dcterms:modified xsi:type="dcterms:W3CDTF">2020-04-10T07:50:34Z</dcterms:modified>
</cp:coreProperties>
</file>