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- Στρογγυλεμένο ορθογώνιο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- Στρογγυλεμένο ορθογώνιο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- Τίτλος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0" name="19 - Υπότιτλος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19" name="18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C76D1F-6066-4B0E-A089-BBE13751C035}" type="datetimeFigureOut">
              <a:rPr lang="el-GR" smtClean="0"/>
              <a:pPr/>
              <a:t>18/5/2022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11" name="10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C0F665-860E-4A0B-B9B6-343BA4FD2D6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C76D1F-6066-4B0E-A089-BBE13751C035}" type="datetimeFigureOut">
              <a:rPr lang="el-GR" smtClean="0"/>
              <a:pPr/>
              <a:t>18/5/2022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C0F665-860E-4A0B-B9B6-343BA4FD2D6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C76D1F-6066-4B0E-A089-BBE13751C035}" type="datetimeFigureOut">
              <a:rPr lang="el-GR" smtClean="0"/>
              <a:pPr/>
              <a:t>18/5/2022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C0F665-860E-4A0B-B9B6-343BA4FD2D6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C76D1F-6066-4B0E-A089-BBE13751C035}" type="datetimeFigureOut">
              <a:rPr lang="el-GR" smtClean="0"/>
              <a:pPr/>
              <a:t>18/5/2022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C0F665-860E-4A0B-B9B6-343BA4FD2D6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- Στρογγυλεμένο ορθογώνιο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- Στρογγυλεμένο ορθογώνιο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C76D1F-6066-4B0E-A089-BBE13751C035}" type="datetimeFigureOut">
              <a:rPr lang="el-GR" smtClean="0"/>
              <a:pPr/>
              <a:t>18/5/2022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C0F665-860E-4A0B-B9B6-343BA4FD2D6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C76D1F-6066-4B0E-A089-BBE13751C035}" type="datetimeFigureOut">
              <a:rPr lang="el-GR" smtClean="0"/>
              <a:pPr/>
              <a:t>18/5/2022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C0F665-860E-4A0B-B9B6-343BA4FD2D6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C76D1F-6066-4B0E-A089-BBE13751C035}" type="datetimeFigureOut">
              <a:rPr lang="el-GR" smtClean="0"/>
              <a:pPr/>
              <a:t>18/5/2022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C0F665-860E-4A0B-B9B6-343BA4FD2D6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C76D1F-6066-4B0E-A089-BBE13751C035}" type="datetimeFigureOut">
              <a:rPr lang="el-GR" smtClean="0"/>
              <a:pPr/>
              <a:t>18/5/2022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C0F665-860E-4A0B-B9B6-343BA4FD2D6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Στρογγυλεμένο ορθογώνιο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C76D1F-6066-4B0E-A089-BBE13751C035}" type="datetimeFigureOut">
              <a:rPr lang="el-GR" smtClean="0"/>
              <a:pPr/>
              <a:t>18/5/2022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C0F665-860E-4A0B-B9B6-343BA4FD2D6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C76D1F-6066-4B0E-A089-BBE13751C035}" type="datetimeFigureOut">
              <a:rPr lang="el-GR" smtClean="0"/>
              <a:pPr/>
              <a:t>18/5/2022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C0F665-860E-4A0B-B9B6-343BA4FD2D6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- Στρογγυλεμένο ορθογώνιο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- Στρογγύλεμα μίας γωνίας ορθογωνίου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C76D1F-6066-4B0E-A089-BBE13751C035}" type="datetimeFigureOut">
              <a:rPr lang="el-GR" smtClean="0"/>
              <a:pPr/>
              <a:t>18/5/2022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C0F665-860E-4A0B-B9B6-343BA4FD2D65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Στρογγυλεμένο ορθογώνιο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- Στρογγυλεμένο ορθογώνιο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12 - Θέση τίτλου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25" name="24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8C76D1F-6066-4B0E-A089-BBE13751C035}" type="datetimeFigureOut">
              <a:rPr lang="el-GR" smtClean="0"/>
              <a:pPr/>
              <a:t>18/5/2022</a:t>
            </a:fld>
            <a:endParaRPr lang="el-GR"/>
          </a:p>
        </p:txBody>
      </p:sp>
      <p:sp>
        <p:nvSpPr>
          <p:cNvPr id="18" name="17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FC0F665-860E-4A0B-B9B6-343BA4FD2D65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1142976" y="1643050"/>
            <a:ext cx="7072362" cy="228601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896"/>
              </a:avLst>
            </a:prstTxWarp>
          </a:bodyPr>
          <a:lstStyle/>
          <a:p>
            <a:pPr algn="ctr" rtl="0"/>
            <a:r>
              <a:rPr lang="el-GR" sz="28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2.11 Η </a:t>
            </a:r>
            <a:r>
              <a:rPr lang="el-GR" sz="2800" i="1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χημική</a:t>
            </a:r>
            <a:r>
              <a:rPr lang="el-GR" sz="28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εξίσωση</a:t>
            </a:r>
            <a:endParaRPr lang="el-GR" sz="2800" kern="10" spc="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71480"/>
            <a:ext cx="8505296" cy="5731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71546"/>
            <a:ext cx="9144000" cy="4486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350" y="238125"/>
            <a:ext cx="8877300" cy="638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9071869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5772" y="428580"/>
            <a:ext cx="8918228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044" y="642918"/>
            <a:ext cx="9096045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304" y="927765"/>
            <a:ext cx="9060695" cy="528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502" y="642917"/>
            <a:ext cx="8898561" cy="5500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583" y="406217"/>
            <a:ext cx="8889135" cy="6166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Άποψη">
  <a:themeElements>
    <a:clrScheme name="Άποψη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Άποψη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Άποψη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28</TotalTime>
  <Words>4</Words>
  <Application>Microsoft Office PowerPoint</Application>
  <PresentationFormat>Προβολή στην οθόνη (4:3)</PresentationFormat>
  <Paragraphs>1</Paragraphs>
  <Slides>10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1" baseType="lpstr">
      <vt:lpstr>Άποψη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Βασιλική</dc:creator>
  <cp:lastModifiedBy>Βασιλική</cp:lastModifiedBy>
  <cp:revision>15</cp:revision>
  <dcterms:created xsi:type="dcterms:W3CDTF">2021-04-16T18:13:07Z</dcterms:created>
  <dcterms:modified xsi:type="dcterms:W3CDTF">2022-05-18T09:56:55Z</dcterms:modified>
</cp:coreProperties>
</file>