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6"/>
  </p:notesMasterIdLst>
  <p:sldIdLst>
    <p:sldId id="290" r:id="rId2"/>
    <p:sldId id="310" r:id="rId3"/>
    <p:sldId id="311" r:id="rId4"/>
    <p:sldId id="312" r:id="rId5"/>
  </p:sldIdLst>
  <p:sldSz cx="9144000" cy="6858000" type="screen4x3"/>
  <p:notesSz cx="9144000" cy="6858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58" autoAdjust="0"/>
    <p:restoredTop sz="91143" autoAdjust="0"/>
  </p:normalViewPr>
  <p:slideViewPr>
    <p:cSldViewPr>
      <p:cViewPr varScale="1">
        <p:scale>
          <a:sx n="83" d="100"/>
          <a:sy n="83" d="100"/>
        </p:scale>
        <p:origin x="-1266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FE400F-4B6F-46F1-982D-C9A852ED7665}" type="datetimeFigureOut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104036-5E56-4D3B-9BA8-5DF4DB5EE9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5A443-8AE2-4B1F-8641-124EB7D4F080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E2081-3303-4AB8-9453-93EDE80266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F0D6-43C3-4E29-9760-CBFE31E51227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5B3B-AEFB-4F4C-82AE-A5301E8D1C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7E09D-4555-4C7D-A973-D05DBEF92DE4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0EF2C-F13D-42D7-A60A-B8B50DB300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B228D-F163-49C4-B019-ECB8FCEF8541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FA08-6645-4FE9-BE87-980DF4DBFDA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0737C-9CA4-476D-A450-0035DCC77DED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EFFDE-19C4-4B1F-8503-A28578E3E8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A856A-E5E8-4D30-90AC-03D3C59D6348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11670-3FB6-4EDB-8846-BE60F8DDFB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F5B3-37D4-4ED4-9EA2-E259E14C8E69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E786-4992-4CDD-A659-997B2EBEB93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9803D-976D-499C-AD45-7FD499CDE6C8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F44E-F2EC-46F3-A1FE-583ED27883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BD8DF-0F61-404F-9C40-50CC5FFA3613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9222A-96A4-41BA-9899-722F1C87BB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9595E-AB52-4558-9073-D1300A28CF24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DDE67-EF10-45D0-9154-B2AE122416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B9ED3-4700-418C-A051-1AD94F56B2E8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6C122-4BB4-40DB-80B4-40CEAEED3F4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0BC621E-213C-43DF-A6B0-4D9A76642BB2}" type="datetime1">
              <a:rPr lang="el-GR"/>
              <a:pPr>
                <a:defRPr/>
              </a:pPr>
              <a:t>10/12/2020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37276DF-529F-490D-B10C-B840BF2B5B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1"/>
          <p:cNvSpPr txBox="1"/>
          <p:nvPr/>
        </p:nvSpPr>
        <p:spPr>
          <a:xfrm>
            <a:off x="228600" y="685800"/>
            <a:ext cx="6765925" cy="8382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Κεφάλαιο </a:t>
            </a:r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13-Εφαρμογές νέφους 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cloud applications)</a:t>
            </a:r>
            <a:endParaRPr lang="el-GR" sz="20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sp>
        <p:nvSpPr>
          <p:cNvPr id="2051" name="AutoShape 2" descr="data:image/jpeg;base64,/9j/4AAQSkZJRgABAQAAAQABAAD/2wCEAAkGBxMSEhUUExQVFhUXGBYYGBUXFxwZGBQUHBYXFx8YGBwYHCghHRolHBgXITEhJSkuLi4uFx8zODMsNygtLisBCgoKDg0OGxAQGy8kHyYvLCw3LCwsLCwuLCwsLCwsLCwsLCs0LywsLCwsLCwsLCwsLCwsLCwvLCwsLCwsLCwtLP/AABEIAK8BIAMBIgACEQEDEQH/xAAbAAEAAgMBAQAAAAAAAAAAAAAABQYBAwQHAv/EAFMQAAIBAwIDBAQFDQsLBQAAAAECAwAEERIhBRMxBiJBYRQyUXEHI4GRsSQzQlJTYnKSobKzwdEVNENUY3N0k6LC0xYXJUSCg4SktMPhVZSj0tT/xAAZAQEAAwEBAAAAAAAAAAAAAAAAAQIDBAX/xAAqEQACAgICAQIFBAMAAAAAAAAAAQIRAyESMUEEwRMyUZGhIrHR8GFxgf/aAAwDAQACEQMRAD8A9tpSlAKUpQClKUApSlAKUpQClKUApSlAKUpQClKUApSlAKUpQClKUApSlAKUpQClKUApSlAKUpQClKUApSlAKUpQClKpNzx9/wB0TbvLLGrDSiDQAWVtJIbSSSdSHST6syEAYbIF2pUWvDc9WmPvnkH5rivmThaeLS/+4n/xaAlqVGcKmZWaFyTgao3Y5LxZwQT4shIUnqQUJJJNSdAKUpQClKUApSlAKUpQClKUApSlAKV8yyqoLMQqjcknAA8ya02l/FLnlSRyY66HVse/STigOilKUApSlAKUpQClKUApSlAKUpQClKUApSlAK89+F3hDGBbqIHmQsHGOpKg/nKXQ+JJj9lX95VXqwHvIH01WO1/H7URck3cCO7xbc1NYUyL3gCc4GM58ME+FGCR7L8bW6tI5gQdSjJ9rYByR4ZBDY8NVSCLq3PSvL/g74vFbyTQsw5BPMiZAXjUEhuUGQENpLSKCOqonhir1L2ntzsrSH3QTH6I6A6ONS6Qso/gWDE/yR7smfIIS3vRal6gzxm3ZWQrOwYFWHos+4IwQfi+mDXHwrtSgjRHjujIiosmLaU4YADJ7vj63uNRYLRSuexvo5k1xOHXJGR4MDgqwO4YHYg7iuipApSlAKUpQClKUApSlAK1XlysUbyOcKis7H2KoLE/MK2O4AySAB1JOAKibjjlu2pFzcE5VkiQyD2FWYdxfZhmHWgKbwPi9td3UYvkLzzKXgSTSYYMRpLykjLEiURyAmRlyxD4IXAqY7YwwJDJIFWN0U8qWNQsiykYQRlRksz6Ro31ZwQRVfhb0e6Gt4bCNECCS9ED3JjKgrHBKNjGvqkM7kFfHrWrgPCFvZ3luLya6aFsI0DmO0w2oBouWAQ+kFWCscZwSQazn9fBaJ6Dc8fggVBcyxxysoJj1ZbVgatKjLEA+Naf8rrL+MJ7sNn5sZrPDOGwwZ5MUcedyUQKWPtYgZY+ZJrZxLisNuuqeaOIeBdwufIZO58hT4l9E8TQ/bLh6+teQL+E4X87FF7acNP8Ar9p8txGPpauBu0nMP1PbTzD7oyiGIf7U2GI81Vq53t72b65JBbrv3YI+bIPPmzDSD5CP5TU8iOJZuG8atrgkW9xDMVxqEUqSaQemdBOM4PWu6qD2RsEg4rcohds2kDs0jl3dzNMMsTt0AAAAA8AKv1XKilKUApSlAKUpQClKUApSlAVHjvAre5vws6Kxa21J9srxzbsp8uau3Q53Br7sdVq6W0wTS5IhnRFjEjAZ5ciIAqy6QTle6+k4C+rXbxOM/uhZv4cq8jPvY27j9Ga7OPcKS6t5IH6OuAcA6XG6uM7ZVgGGfZWGTumWTojnJtyXXPLJLSJ9r7ZUHtHVlHrbn1vWl9Xs393j7qr/AGfiE9uj96KUZSURsdKzRsY5FCPlMa1bB05xjeqF257e3fB5xaRpFJHyw8ckgOoKxI0nQQuFIIGB0C1EYvou2uy92/a6J1VsAagCA00WRkZ3Ac4Ndd3MDHHdICBpUtkYPIbBOofeZ1+Wlh9ka8VtPhQ43MB6PApHQcm2Zhn8or6Hanjcsqx3UwigkdUmBW3TTC7BH9ZdQ7pPupHFPfJ3/wAr+SvI9m4pG8WbqAEyKMyRDpcxqDlCOnMx6r9cgA7GrBZ3SSxpJGwZHUMrDoVIyD81ULgt9G0eQVugkksZle4DDIciEEE6MuDENQG5OalezfFYrZ5rSVxGUk1xKx6RSqJdOegVXaRBvjuADwrSCa0yJU9ltrh41xRLWIyuGYAooVBqZndwiqo9pZgN9t67qgO3W1m7faPA/wCLPG36q0KkWnay9bJ/c6RBkgB9ZfHtPLjKg+QJ69a+z2nvP4kffpn/AFQ13dpO1kVnIkbxzOzqzjlqpAUMFOdTr4kVHL8IUJ6W13+JF/i1lzl9CaPifthcr1tsf7m8b822NaT29n/imf8Ad3wz/wAgcV2f5wbYevHdJ/uC/wCiLY+WjfCRw8dZJh77W4/wqc5fQUR7/CHMOtoo82N6v53Dv11rb4SJtgtpGzMQqoJbrUzHoozYAZ95FS9l8IvD5ZUiSZ9cjKigwTLlmOAMtGAN/aameLHv2w9s/wBEMzfSBT4j8oUVa+4kOJWNq01voEl6kUkDkOMpI6MpOACMqfDwrlu47WE8sRCJdcoRIru7gysb6CxEA0jfwr54N3rG1Ht4pLjzAu7h/wBRPyVO3cUZlkUPcga2yBHG0eshWYLqQsc7E+fSrSewivx8StySpmkTG2luITDfy50YJ/LW2W8jUqq3VyXYhVC3lsxLE4AAnxkk7CpuVkP8ITjrzrEsMe9FT6aiL7h8LurC5tIWTUVMWbc5O2o5LZIqLQPjiLXKwsy3V5Gy3NtBIkotmIWaSFSytGjAHTKCCDnNTXDuBQQHWiZkPWaQmSVvfJIS3yZxXFxyMm2D643M99ZMDE2pDolgUgN4nELE+zpU/VS8RSsV8NJihYhezTauMXv3ltar7stI1XiqN2IGrifFX/oSD5IC396rzWq6Mn2KVhTms1JApSlAKUpQClKUArj4vxOO2iaaXVoUqDpUu2WZUGFUEnvMK7Kie1MWq2ffGGhf8SaN/wC7USdKyV2VXjPbaJpbaSBWkCNJr1BkGloyoxhWJOcbY8eoxU1w3tnay+sxiPT4zGjOcY5iEoCdtiQ24yB0qM4hwOGXJK6W+3Tutnz8G+UGqzL2fkEjLqRsFVU4k1sSpfAWKNyMKp3z4eFeZH1U5v5b/wBaf57OuWDGl3X5/YvXA00XN7GCSDLHOPZiWFAdP3paNj7yahO3vA4J7i1M9u8wZZoxy9PMRxolVkDnS+AspKkHIB2PQ1r/ACDYuW1zx6gARGt0FwM42WFdtzt5n21s/wA2wJDa7piNwSk2RkYOC1whGxI+WutT38r+xztKqtfn+Dpmg4fajvR2Uq4A5UtvFbXmM49WRUSTcjbSmNzk13XfHbOFQIktoyTjLNaqi48hOpJ8gajX+C1GwXhlkI6at/zr47V22nwaQAfvRR70iJ/tSvUNJ+GSnXk1XXaSxkAMjWvMUYEiXUcLqM57jROzqNgcaiMjyp2fuvSLtiJEu4ZljhkZWaSa3KGV43WSOBIwAZGyxIb1SCSDqhO0slpw+YW/oEkkpVZMRpbadLFgMkQEj1T+2ungXEhM2BZyWrIrPHKLkBgyjOCsSLlT4g7HbINFNQdNfn2DTkr9j0fs3MyO9s5yU9XwAA05CjwQq8TAb4LsvRQKz27/AHhP+Cv561krjiR84EOP9qUZHzL81O3X7wn8gp+aRDXQjIrXb2DXewD+Ql+X42P6Nvxq+LTheR0rv7WDN/B/R5v00P7KmeGQgioh0iSsXXCsDpVa4pZYzXp3EoVA2qkcaQb1ZklM4Pb44hZgdfSYfyNqP5Aa9u4sfjbX+eb/AKaevI+Aw6uJ2Q/lmb8WGVvpAr1zjJw9r/Pn9BPWWR7C7KfwJcWvD/Pid1+mvR+qpXi/AHmkJktopVDyFWL76X0HGO6R6gGNWDgHaoCxkCcL4ZIXZAbmScsqgsocXc2wYEE4bG4qUbtWqPoknljcEgxyvYZBHUEK4OR471aV3aIN8nZuD+ITj8Cdf/0CuI8BYTwvFbTxxowLh2JdiDkaDHdaQNtww38xkVLR9oHf63ID4A8lXXWQSoLRTnGcYB6VJWnpckaOJoO+qsPqd/EA/d/Oq212CGv9WLJGRoy97PJpbGQo9KlGdJIGRg9fEeNTVRHGRL6XYrK8bYNxIAkbIe7AYyd5GyMyj56lJGxQvEyWrkuKzJLWiWTaqtljX2A3m4i3tuUX8W1gH66uNVX4PYgI7lxnv3cxP+yETb5Fq1VuujJ9gClKVJApSlAKUpQETNxZ89yNSPvnKnPyIa1fuvN9yi/rW/wq1aaaa24Ik2/uvN9zi/rG/wAOuDjvE5mt5RoiA0Nkh2JAx1GUG9dOmuHjy/U0/wDNSfmGocFQJBo9zUej6LpTjo8e3/D3f/ipuSPc+8/TVF7WySS30VhbsVkmVHkkH8DbabmORgfCTDgL5mvF9NGsiOjJK4knxHtxI2TAqxwh+ULmSOSbnTAsDHbwwjVJjS2WyB3TgEAkco4vdyf61e+6Dhiwg+/0zX8mCPlpJcRrqmjUC3tFe2tE8GlUFZJRvuBpKA9SEkIzqFV6DtXeliC6bZ6pk4zsDhhk42yAM+wV3Sy0zOOOyxNLOercYk8s2sP5mnFfIWc/wHFM/fX0I+iX9VVC57VXrZHO0/gKFPz7mpO24zNZWZvJ5ZZZJhy7WBmLCRz6rlSfHrtju+bCqLLJ9e5Z40uzmuriT0ySOd1UiKI5uZ0Z170mmPMEffODnfvAdSciszvKmWiXnEK40x293g6kK/XOUUOM5wcDb1h1rq4Ld31oArMWkDPrVI9S3V61yQ6u+jUMRPFggrgKTghcVfe0Vyyclg7qDJg6MEsMZ8XXJ2IC75Leq2MUfp4c+bWx8WXDjeiEl4tN6RBcBois0YQNy20qO865HNzk6+udgpJ2rd2uvZ2tJgzRacDOImB9dehMpx81a+z9kr2MMROdC8rV4h4WaIkZHgyHqMHoQQSKh+1sbRW7RmbVkAiJWKsY1dSWIOSqAdWZ1jXxAG1djVboxJPtjdBeIxgkbW350x/+ldtlxLA61VbkXdy73TcNNzrVo4nflhYoxJKQEjY5dCrr39i5Bx3dJMdb37woFlS4TSAC00MkecDqSygefWs1SQL5e8SyOtVTi13nNRn+UMb+pKjeSup+g1GX/EPOpJJfsOdfFbf71Z2/+PT/AHq9R7QvhrX+f/7E1eSfBbLq4tH5Q3H/AG69P7ZyFfRiPCVz81vN+2sMvsWhuSKjwQM9nweOQxtCTECgiIJDWsuxbmHOxP2IzmrgIbJQBrnUAY3mulwPMlvpqj8Biu+VwjTyCnxWmNiyliLWQgs6htI0gnADdR06V6RJe3CIXkjt1CjJPpLBQPMtCAPlrTJ3ooRY4dZO5mjkLyxIx2uXkOgd7DKzt3dQB94qb4PGVghU9RFGD7wgFRt1xYyJJGI/jG5kQCzQn43QcrvIDqAOSMZA3xWx+PBGSJoZBIw7qa7fUwA6qvPyRsfmNZO2Dg4+P9JWXlBfH+1aD9dffFeIRQrmRwuc6R1Zz7EUZZm8lBNcN9fa+JRa43i5VncMeZo6PLB3so7DAEZ61H8A7MXEiC79OniluVWQgRQsYlbvLEDIhYKqkDSCADk+O90tFkbrjjqfcrsf8HcH6I6+bfjEMpMasRJp1ct0eN9GcatMiqSufHFQ1xf3Pxgi4ncMyyBEDW1uomxcJbuY2APdV3xkr13AIrVFwuOLjM2nWStpHl3Yu7s8m7MzdScDy2wMVVquy6ZaewvF4o7Uh+YS09020MjAfVMijDKpB9X21Yh2ig8TIPMwygD3kpgVW+y0QFrFgg55j5HteaSQ/MWI+SpYLvXYoaMiSPH7bxlA8yGAHvJGBWTx21H+swf1qftqOK000+GCc9Kj+6J+MP21tBz4/wDmqx6FH9on4o/ZWtuGRHrFH1z6g6779PM/PT4YLZilVT9z06AED2KzKB7gpAHTwrPoW2A8yj2LNKPofr51HBiiR0U0Vv0U0VawaNFcPHoc2049sMv6NqldFaL+DVFIv2yOPnUilg3cRukhjkmkIEaKzs33oBJ/JXmvZkTNFJetlbzijmOA9TbWQ3LjrgKg1DwJ5ftqZ7bSm8WysFJHpmmWcjbTaxqrvk+GpsAe6kd6NMl6AFQqILNeum2HSQDx1lTJgblY4x1rzoR4q/LLrbIvjrLzI7aIYigCqB13G259uVxk75Qno28dHad9q7rO0ORnqTk+OPLPjgYGepxmut4SJMKup22RM41NjPXwAAJJ8AD16VjJ29HStIguFcIWR2MpCwRDXM52AQZOnP32Dn73PiRU7xGz5sS3c6Y1z2KxREYMFr6ZbnSV+xkf1m9ndX7GuzhPDRO3JU6raBw00mMC8vFOdPX63GVUkbjIVM4RhXV29vUWFIyw1tc2XdG5A9KibLY9UbHc4GcDqRXZhx1G2c+SdujllYvNPbb6JuJkSYyMwJYwXDrkeDMEQ+0Oa7ZpktJ4DCFijkkWKWJQFjIfKo4UbK4fQMjqGIOdiOVhy+ISM3RruVQcfZvw+3Kg+/lOPfgVC9qZsyRA5/fFrgAEk4uI3OAAScKrHb2V0Y4pwbZmfUl9NAjAM6RLJfMnLC5kkFxdysrM0bhdKquBgatbHPdxUu3YlHjkE0jPNJ1kydKPnIZVY5YqRsXJI3xpziqpxzimuGTD917i6aNCvUNFP3gwXB67jWSPEDNX48YljTVLCNOM81GzG4+2GAQnuLVEWvIOlbq/Qbi1n/rIGx7P4UE+eR7q+37SNGCZ7SdFAJZ00TIAASchG14H4FViXtFczDWrQWkOG78rIScfau/dz1OBGxGMEDIJ447y/vEaGQBbefTiYaFunt99ZSHukq64AbSGUE907GqOOMFmtuO8GvthJZzEgjTIqaiB97IoOPkr44h8H3C3GswrGu28UrxKcnA9RgpySAPkrgn7L8HW3dFtYUIRgrTRuh16TjMkoBJzjfVVK+Dfs21pDFc3ckiQXKBlZJZIxbtlTGZDG4XTIpY98aQVQH1qzir6YPQOyvYKztbgXVvLLIdDqA0iugD6TkFVB6DG5PWt/wAIjERREeDSn/l5h9JFaIYGiZng4jFuAMTJBIukdAXj5cnuJY9elQfbDiVxKiK72wTvgTRmRtRcBBpjdAhbrgGUZ1eW8TxyLQaUkyQ4MuiHhB9mn/oZqkrjjRnAhljh7+k7SzBQ4MbheYLfTrBZDjOap9t2ike7sYIVjZI30pGxbcpBIoMk4XSrFd9AjJzscYNW6a47ozDAqJG5Gi+mULFEQGIEcIBC5A/JV8jXIqd3BuDxEiXl8t45ZtlkLhjqwcllBwGXYber45qP7QxMs0gJj5UrQMzFJDKvK0sIoAqkSOSmoAMCpdjg1v8ASZI43CyBAio+iKJtWZWOkc2ckF2PXKZGcmsXVsF9ICg6tVvDzSzGY814w/xhbKriQYVcAYJHUYy57JK/2nVi87v3ZZrYxMoOrlGW4hhjhypIyNW5GxZ2PTFWR+KTs8i2scRigblEyuymSRVBKR6VIAXIUudtWRjY1X+KjVehT0aeDJ/BvS4HzxKPkrq4Te8uz1E94z3ZYk9WNzLk1vijzpEXRwSWVu0tncRc0GW6dTC7DTbuvOuZlCqPW50K5yWAx3cCsL3uK3pH2MVmh97B3+jFaOzkvMvD7BczyeQf0K1U4/HHzn20s7kJecScq7ETxepG791IEwO4p33O3Xessiam19F7mseif7Ed6wtWH2UQb5WJY/lNTemojsEG9BgRhgxRxxkg5BKxpnB6ZUkocEjKHfwFh5VdkZaMjRoporoCU0UsHPoporo0VjTU2DRoporfppppYOrTTTW7FMVnZBp00C1txTFLB5LxOQxXk1rM+kvDaQLNhgPQFVjKV0g4kkf4vGcjOfCpu+uoLgIEtr2QR7Jyo2hQDbGGmaMMO6MFc4wK7r/grScUd9bRM1rFyJVIPejlk5iMh2dcSR5B9oIIIBHH2gFxIogeRre4ydBjkMcN7geokoBeNsb6fWGD66gmuXJH9WjSD0fEXDZPWFlGo+2ubxyR56UWQZ8siou7vY01p+6PDLWRgVzDGpdSRjdmlyPfgVQ7ngFxcJY28hd75rmdZopZSx5a6WVnDsRo0q5DDZhnGa0XqqlpxyNUVQl7AFAAAVedcAKoHQAL0FWWLXYcz1/h/Hhaxx2bW4t5woSFF1SQSgD1oXxl8dTGcOSfYdVa+0HZ9hZtIVLzc23mYnDMiJPE79MgtoVmYr1Ow7oUDz3sfxmRLGBLtWurOQXDbfXrIW7RgyRtqyVHNU7d5cHHsr0jhfaRrdEaaT0mzcDl3y7tGOgF0B4fyoGB9kF61py8SK15R9cW4fJcTXDRMHiDxu0KkDn/AFPCyFJeqMCMqwK74OdsGJl4avNU3I0uyyIDNcpiNXSWNipRAoyunDnL97pjVU3efB5ZTyGbVcBXAJjiuGWFhjYgL0GOgUgY8K+rT4M+Fxg/UiNnctIzOfnZjTjqiCJ7PcGm4hErXWhbR5Zp1VCQ9xzCwR2yPi49LEgA6jlScdKkOB9mbVHMU9tC00RLpIUUiSIudMqjGkSbAPhRht+jAmOSayZEeKLiEMbqpjEFwYU5ZGQVjFwFQEHO6iu/hU8MTmaO14hI2kpzZphIVQkEqPSLnIBKqSAPsR7KK72yDTFYpFJO99ZSTs7MFnjiE8aW4b4qKONMyxgAKThPWyS3SuoycOnIQXIR2DARTHEmCpBAW4HNGxOykdT7a707VKSB6Nc5PgOSfzZj83WtN/x+GRSk9nOwOzJLFEwI9hDSEUcU3dkmLvs7cELy5V2MhzrmUEyNrJxrY5BzjvYAONOK++zWpWubaRCAjKyI2k/EyqSR3SQV5iy4GBgEDAxUO/owXXDBxK2C9DbHTGPenMaHAz9kuKqvEPSLqdyjX1ypRAYg0UPN06tPMMEgPKGvfBBJcHHQ1RY6dk8id4ZYRi8mtbQWjxxrzARHl4WZyGheVVZQQcaVIyV2+wrbxLga85YsrLcMSdKqFSEYyWcqu7YI3wMDHUlA0dwziMkUYjWMxRb6o7KOCNc7DOuS5V9W2CSTk+FWDgXGo0yltw+6dyMsS9prcZ6k+k9MnoBgFum9aKip88Rtba0m4dApXnNcAqMd4xrFLkgDZEBIGB18zk10cwGONT4xRJ70kuVTHyqPy1DSXPOuFu0TVqlhZcsqMsSwy/F/GsArZkjJXI3D9SpqQKyhFza3ahEjUNoilJ5ciujYgmYkZG+Bvn7GubOpOVpF40StywJmP211aL8xtD/eNYuHyZ/6TZj8tof11EXPE075+MUmaGbTLBNHjl8oFSxjIGRFsT7d/bWu47Q2wMg9JgyZ4ZQpmRWZFEIIw7DBHLJ32O29c36l2v7o04o5nkzxAD2XEX5Z78j9GfmqR4t2cmw0cLw8tpJJF5hZWjMjF2Xugh11liPVIzjzqtDiH1czwo106SQSGO3xJ8XzOItksO4DpmQ4JB3xUlcXmAf9FcTGck4jhbqcnJOonqevXJrshLJGKcO/t7MzddM7OEcF9Eu4ItWtvRruWR8Y1SyXFtvjwGAVXrhUAqB4NwBr+6vw0YELXThp2UEsiqIzHESOuVIJ6KPaelg4RaXF3KHSKayhW2FrmbAuBpctmJdx6unvt0IOx61eLOySKNY410ogCqB4Afr9p8TV4wfJyYctUjVbWqxqqIoVFAVVAwFUbAAeAFbSlb9NNNbWUNGmmmt+msYpYNGmmmt2mmmlg06aaa3aaaaWDdimKUqoGKYpSgOLinDVnUAlkZTqSRDh43xjUpO3QkEHIIJBBBqGkuM/UvEEQh8KkwBEM52x45hm1dFJ640sTkCzVqurZJUaORVdGBVkYZVlPUEHqKrKKYKRxrhfJw1wXaOMkw3yfvizO/10gHVH4F8FSPri4yx8v7ZcFksrbiBmYP6ZNbyxSxoeXJh5WbJBIRvjM4OxHqk9B7UyTWXTXPaDw3ee2Hl1aaLy9cff+Ebe8LUQl7IQzW85Aa1c/U8nMYDXGyq3L3OpgFKnBOFbJrNXFlrvs8j4BOg4ZCGdRm34wMFgDkrbYG/icHHurR2W7RyWa2noaG4EkTC7to1ZssJXAYgA6ZDHpGcbhRnNeqcN7FvFjRHw23/AtWmb3a5JFJ95rou+GXKEqZ76ZQucQ+j20RJ1d0FVDDcAet9kOtWbT0EmtmnhTS2kS3FpFIbVxrksZRy5bfO7NBzMAY3zETpOO6R0M9fdoYJuGT3cDh4uRMwIyDkI2QQdwQdsVTuLW3DLe4Xmm0cDTqE8jXVx1JbCsXbOMaQoG+evSume1dOF3+IuUl5chIY2XQyxTvDbBin2JwWcKcHpnFTBvoSPmRhBJyuW2V5EWpbe5YO628RYloX0kqi52H8HjrvX3C0Okoo1RPy3Y+hXpxGo+Kkwx9qkYB6LvnpS7ibXNMYJHYySsQsTsxCSOqqnxWzlQu+SCoA6YrVJwoYYtbFmLSMcxruS2UHeUYQDYg9RttViD4uJYdJDE4CM5zZ35A1NiPzCv3iSOhGN628TjSaV36v3dbehXkZbABkyOYu4hYYODnVjpUe3CoVZT6AuMhTqihOAzd7YKe4NsbHSNftxX23Z0BdC2+5KJkQ93GeZq1izLY0goTudRHWhBNdmLgsxhaNWhk1BmOGBmCByMmeRmGnQN1A2O/QVxXEstrdaYUiQFyoKochDNbqE7sTY+LdPHJKr0GBXdwCGUzwNyZUUa9QeS4bQpicAYmhVM6tIyDnf31jtJw5pbjPo66VdCzG2eXXhrc6mIZQe6rDA3xHjO4xRPeyzWtHbPCHsROIohKypLIViUE94NLjUjHVp19QTnwzUMks0TqyRyITqXCD15ATpDKY0JXKEEAdJM+AqzQxiSzeF1RAySxBdHLUp3kHcY90FcbH21WLzIjUxxQxSettAF0uoWQAFZzsXijQ/hsfbUryGSvDp7VVujKpWFFF5GwDK628waR1yhySJlmJUfbr1zUFw7t1DAZHgiuHgXBMfcVgjfwgVmA0qwwW2OJRqzpBqQDJogWWaPMhubNwrKpME8j8puWWY5DCMAE7CQ+2qseEmGUgZjdCRhT6jAAMoPiMNkZ6pIhPrGs8uR448qOr0mHHmk4SdPx9H/h/37lnb4WY8bWdz8rxAfkc1yf53bdxlrN2Xc5Doy4BwTqYAeIB9mai+B8NgkuWN0qGKBQ+gRqhup3OVj0xhVfTscEZYuvgDXotrwdWy9wkbu2nuaQY4goIVEBG5AYgud28gAoQySaUvDGeOGMuMYvXdu/tSRXuGfCXbEAeizRR/boInQeemJyx+RTV44dexTxiSF1dG6Mp/IfYfI7iqr2l7JpIObboiTKN1UBVnUD1WxsG+1b5Dt0qvDFZdNxauYndVbUBtIpAIEqHZhj24Yb4K1lP1Lxv9a0/KLx9LDNG8TqS8P2ej13TWcVX+z3ahZyIpQIrjHqE9yUfbQsfW819ZfEYwTYDXXGSkrRwyi4umYpivh2OaKTUkH2BWcUrDGgGmmms0oDGmmms0oBSlKAUpSgFKUoBVf4n2WV2LwTS2rsys3K0mN2DastG4KaiQMsoBPiTVgpQFZPZaZ/rvEbw/excqFf7Eer+1WwdiLMjEqST75+qJpZh80jkfkqxUpQOPh/CLeAYhgiiHXEcaoM+3ugb1z9p+Eel20kOrSxw0b7/FyowdH7pB2dQdjUpSgKcOFX/3K36f+oXmx9mOXv79vdWH4Lft09FjPncXkw+bVHVypUUgUt+AcR8JbQe83jZ/5kfrrI7OX56zWfl8VdH6bzarnSlIFLbsvenrPaH329wfpu6+07LXXRpLAj+gk/nzmrjSlIFYj7NTgYFxCvklnGB8mWND2VlJyb6VfKOC2Uf2oWP5as9KUgVdexamSJ5bu6mETrIsb8lYy650lljhUnB369QK39rOCc5TIikuoGpVxqdRndM7c5csVzsclW2Y4sNKNJqiU2naPK7eORXE0BYvuvNiiaaORQTtLGoLKVbPdbSyNqAPXMxD2pu1GJLJ5COrQJMufPRLF3fdqb31ab3s7aTMXkt4mc9X0gM3vYbmub/JCx/i0fy5/bXPDA4aT0bTzOe5Lf1KvxDtddupSGyngY7c2eNzywdtSoiHU3sBIHtqOt5ooIlTcKihQZHjRiAMZPNdTn2nzq9nshYeNnbn8KJW/OBrrt+B2sfqW0CfgxIPoWmX0yyVbJxeolj+VHmMvFbeZdKyQZ9YfVMZdGB2ZRbc1gwOCDjavR+y19LPaxSTKVkIIbKldeliusBgCFcAMMgHDdBUoqAdAB7hX1V8OFYlSKZc0sjuRjFNNCtAtbGRmsP0rIF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2052" name="AutoShape 4" descr="data:image/jpeg;base64,/9j/4AAQSkZJRgABAQAAAQABAAD/2wCEAAkGBxMSEhUUExQVFhUXGBYYGBUXFxwZGBQUHBYXFx8YGBwYHCghHRolHBgXITEhJSkuLi4uFx8zODMsNygtLisBCgoKDg0OGxAQGy8kHyYvLCw3LCwsLCwuLCwsLCwsLCwsLCs0LywsLCwsLCwsLCwsLCwsLCwvLCwsLCwsLCwtLP/AABEIAK8BIAMBIgACEQEDEQH/xAAbAAEAAgMBAQAAAAAAAAAAAAAABQYBAwQHAv/EAFMQAAIBAwIDBAQFDQsLBQAAAAECAwAEERIhBRMxBiJBYRQyUXEHI4GRsSQzQlJTYnKSobKzwdEVNENUY3N0k6LC0xYXJUSCg4SktMPhVZSj0tT/xAAZAQEAAwEBAAAAAAAAAAAAAAAAAQIDBAX/xAAqEQACAgICAQIFBAMAAAAAAAAAAQIRAyESMUEEwRMyUZGhIrHR8GFxgf/aAAwDAQACEQMRAD8A9tpSlAKUpQClKUApSlAKUpQClKUApSlAKUpQClKUApSlAKUpQClKUApSlAKUpQClKUApSlAKUpQClKUApSlAKUpQClKpNzx9/wB0TbvLLGrDSiDQAWVtJIbSSSdSHST6syEAYbIF2pUWvDc9WmPvnkH5rivmThaeLS/+4n/xaAlqVGcKmZWaFyTgao3Y5LxZwQT4shIUnqQUJJJNSdAKUpQClKUApSlAKUpQClKUApSlAKV8yyqoLMQqjcknAA8ya02l/FLnlSRyY66HVse/STigOilKUApSlAKUpQClKUApSlAKUpQClKUApSlAK89+F3hDGBbqIHmQsHGOpKg/nKXQ+JJj9lX95VXqwHvIH01WO1/H7URck3cCO7xbc1NYUyL3gCc4GM58ME+FGCR7L8bW6tI5gQdSjJ9rYByR4ZBDY8NVSCLq3PSvL/g74vFbyTQsw5BPMiZAXjUEhuUGQENpLSKCOqonhir1L2ntzsrSH3QTH6I6A6ONS6Qso/gWDE/yR7smfIIS3vRal6gzxm3ZWQrOwYFWHos+4IwQfi+mDXHwrtSgjRHjujIiosmLaU4YADJ7vj63uNRYLRSuexvo5k1xOHXJGR4MDgqwO4YHYg7iuipApSlAKUpQClKUApSlAK1XlysUbyOcKis7H2KoLE/MK2O4AySAB1JOAKibjjlu2pFzcE5VkiQyD2FWYdxfZhmHWgKbwPi9td3UYvkLzzKXgSTSYYMRpLykjLEiURyAmRlyxD4IXAqY7YwwJDJIFWN0U8qWNQsiykYQRlRksz6Ro31ZwQRVfhb0e6Gt4bCNECCS9ED3JjKgrHBKNjGvqkM7kFfHrWrgPCFvZ3luLya6aFsI0DmO0w2oBouWAQ+kFWCscZwSQazn9fBaJ6Dc8fggVBcyxxysoJj1ZbVgatKjLEA+Naf8rrL+MJ7sNn5sZrPDOGwwZ5MUcedyUQKWPtYgZY+ZJrZxLisNuuqeaOIeBdwufIZO58hT4l9E8TQ/bLh6+teQL+E4X87FF7acNP8Ar9p8txGPpauBu0nMP1PbTzD7oyiGIf7U2GI81Vq53t72b65JBbrv3YI+bIPPmzDSD5CP5TU8iOJZuG8atrgkW9xDMVxqEUqSaQemdBOM4PWu6qD2RsEg4rcohds2kDs0jl3dzNMMsTt0AAAAA8AKv1XKilKUApSlAKUpQClKUApSlAVHjvAre5vws6Kxa21J9srxzbsp8uau3Q53Br7sdVq6W0wTS5IhnRFjEjAZ5ciIAqy6QTle6+k4C+rXbxOM/uhZv4cq8jPvY27j9Ga7OPcKS6t5IH6OuAcA6XG6uM7ZVgGGfZWGTumWTojnJtyXXPLJLSJ9r7ZUHtHVlHrbn1vWl9Xs393j7qr/AGfiE9uj96KUZSURsdKzRsY5FCPlMa1bB05xjeqF257e3fB5xaRpFJHyw8ckgOoKxI0nQQuFIIGB0C1EYvou2uy92/a6J1VsAagCA00WRkZ3Ac4Ndd3MDHHdICBpUtkYPIbBOofeZ1+Wlh9ka8VtPhQ43MB6PApHQcm2Zhn8or6Hanjcsqx3UwigkdUmBW3TTC7BH9ZdQ7pPupHFPfJ3/wAr+SvI9m4pG8WbqAEyKMyRDpcxqDlCOnMx6r9cgA7GrBZ3SSxpJGwZHUMrDoVIyD81ULgt9G0eQVugkksZle4DDIciEEE6MuDENQG5OalezfFYrZ5rSVxGUk1xKx6RSqJdOegVXaRBvjuADwrSCa0yJU9ltrh41xRLWIyuGYAooVBqZndwiqo9pZgN9t67qgO3W1m7faPA/wCLPG36q0KkWnay9bJ/c6RBkgB9ZfHtPLjKg+QJ69a+z2nvP4kffpn/AFQ13dpO1kVnIkbxzOzqzjlqpAUMFOdTr4kVHL8IUJ6W13+JF/i1lzl9CaPifthcr1tsf7m8b822NaT29n/imf8Ad3wz/wAgcV2f5wbYevHdJ/uC/wCiLY+WjfCRw8dZJh77W4/wqc5fQUR7/CHMOtoo82N6v53Dv11rb4SJtgtpGzMQqoJbrUzHoozYAZ95FS9l8IvD5ZUiSZ9cjKigwTLlmOAMtGAN/aameLHv2w9s/wBEMzfSBT4j8oUVa+4kOJWNq01voEl6kUkDkOMpI6MpOACMqfDwrlu47WE8sRCJdcoRIru7gysb6CxEA0jfwr54N3rG1Ht4pLjzAu7h/wBRPyVO3cUZlkUPcga2yBHG0eshWYLqQsc7E+fSrSewivx8StySpmkTG2luITDfy50YJ/LW2W8jUqq3VyXYhVC3lsxLE4AAnxkk7CpuVkP8ITjrzrEsMe9FT6aiL7h8LurC5tIWTUVMWbc5O2o5LZIqLQPjiLXKwsy3V5Gy3NtBIkotmIWaSFSytGjAHTKCCDnNTXDuBQQHWiZkPWaQmSVvfJIS3yZxXFxyMm2D643M99ZMDE2pDolgUgN4nELE+zpU/VS8RSsV8NJihYhezTauMXv3ltar7stI1XiqN2IGrifFX/oSD5IC396rzWq6Mn2KVhTms1JApSlAKUpQClKUArj4vxOO2iaaXVoUqDpUu2WZUGFUEnvMK7Kie1MWq2ffGGhf8SaN/wC7USdKyV2VXjPbaJpbaSBWkCNJr1BkGloyoxhWJOcbY8eoxU1w3tnay+sxiPT4zGjOcY5iEoCdtiQ24yB0qM4hwOGXJK6W+3Tutnz8G+UGqzL2fkEjLqRsFVU4k1sSpfAWKNyMKp3z4eFeZH1U5v5b/wBaf57OuWDGl3X5/YvXA00XN7GCSDLHOPZiWFAdP3paNj7yahO3vA4J7i1M9u8wZZoxy9PMRxolVkDnS+AspKkHIB2PQ1r/ACDYuW1zx6gARGt0FwM42WFdtzt5n21s/wA2wJDa7piNwSk2RkYOC1whGxI+WutT38r+xztKqtfn+Dpmg4fajvR2Uq4A5UtvFbXmM49WRUSTcjbSmNzk13XfHbOFQIktoyTjLNaqi48hOpJ8gajX+C1GwXhlkI6at/zr47V22nwaQAfvRR70iJ/tSvUNJ+GSnXk1XXaSxkAMjWvMUYEiXUcLqM57jROzqNgcaiMjyp2fuvSLtiJEu4ZljhkZWaSa3KGV43WSOBIwAZGyxIb1SCSDqhO0slpw+YW/oEkkpVZMRpbadLFgMkQEj1T+2ungXEhM2BZyWrIrPHKLkBgyjOCsSLlT4g7HbINFNQdNfn2DTkr9j0fs3MyO9s5yU9XwAA05CjwQq8TAb4LsvRQKz27/AHhP+Cv561krjiR84EOP9qUZHzL81O3X7wn8gp+aRDXQjIrXb2DXewD+Ql+X42P6Nvxq+LTheR0rv7WDN/B/R5v00P7KmeGQgioh0iSsXXCsDpVa4pZYzXp3EoVA2qkcaQb1ZklM4Pb44hZgdfSYfyNqP5Aa9u4sfjbX+eb/AKaevI+Aw6uJ2Q/lmb8WGVvpAr1zjJw9r/Pn9BPWWR7C7KfwJcWvD/Pid1+mvR+qpXi/AHmkJktopVDyFWL76X0HGO6R6gGNWDgHaoCxkCcL4ZIXZAbmScsqgsocXc2wYEE4bG4qUbtWqPoknljcEgxyvYZBHUEK4OR471aV3aIN8nZuD+ITj8Cdf/0CuI8BYTwvFbTxxowLh2JdiDkaDHdaQNtww38xkVLR9oHf63ID4A8lXXWQSoLRTnGcYB6VJWnpckaOJoO+qsPqd/EA/d/Oq212CGv9WLJGRoy97PJpbGQo9KlGdJIGRg9fEeNTVRHGRL6XYrK8bYNxIAkbIe7AYyd5GyMyj56lJGxQvEyWrkuKzJLWiWTaqtljX2A3m4i3tuUX8W1gH66uNVX4PYgI7lxnv3cxP+yETb5Fq1VuujJ9gClKVJApSlAKUpQETNxZ89yNSPvnKnPyIa1fuvN9yi/rW/wq1aaaa24Ik2/uvN9zi/rG/wAOuDjvE5mt5RoiA0Nkh2JAx1GUG9dOmuHjy/U0/wDNSfmGocFQJBo9zUej6LpTjo8e3/D3f/ipuSPc+8/TVF7WySS30VhbsVkmVHkkH8DbabmORgfCTDgL5mvF9NGsiOjJK4knxHtxI2TAqxwh+ULmSOSbnTAsDHbwwjVJjS2WyB3TgEAkco4vdyf61e+6Dhiwg+/0zX8mCPlpJcRrqmjUC3tFe2tE8GlUFZJRvuBpKA9SEkIzqFV6DtXeliC6bZ6pk4zsDhhk42yAM+wV3Sy0zOOOyxNLOercYk8s2sP5mnFfIWc/wHFM/fX0I+iX9VVC57VXrZHO0/gKFPz7mpO24zNZWZvJ5ZZZJhy7WBmLCRz6rlSfHrtju+bCqLLJ9e5Z40uzmuriT0ySOd1UiKI5uZ0Z170mmPMEffODnfvAdSciszvKmWiXnEK40x293g6kK/XOUUOM5wcDb1h1rq4Ld31oArMWkDPrVI9S3V61yQ6u+jUMRPFggrgKTghcVfe0Vyyclg7qDJg6MEsMZ8XXJ2IC75Leq2MUfp4c+bWx8WXDjeiEl4tN6RBcBois0YQNy20qO865HNzk6+udgpJ2rd2uvZ2tJgzRacDOImB9dehMpx81a+z9kr2MMROdC8rV4h4WaIkZHgyHqMHoQQSKh+1sbRW7RmbVkAiJWKsY1dSWIOSqAdWZ1jXxAG1djVboxJPtjdBeIxgkbW350x/+ldtlxLA61VbkXdy73TcNNzrVo4nflhYoxJKQEjY5dCrr39i5Bx3dJMdb37woFlS4TSAC00MkecDqSygefWs1SQL5e8SyOtVTi13nNRn+UMb+pKjeSup+g1GX/EPOpJJfsOdfFbf71Z2/+PT/AHq9R7QvhrX+f/7E1eSfBbLq4tH5Q3H/AG69P7ZyFfRiPCVz81vN+2sMvsWhuSKjwQM9nweOQxtCTECgiIJDWsuxbmHOxP2IzmrgIbJQBrnUAY3mulwPMlvpqj8Biu+VwjTyCnxWmNiyliLWQgs6htI0gnADdR06V6RJe3CIXkjt1CjJPpLBQPMtCAPlrTJ3ooRY4dZO5mjkLyxIx2uXkOgd7DKzt3dQB94qb4PGVghU9RFGD7wgFRt1xYyJJGI/jG5kQCzQn43QcrvIDqAOSMZA3xWx+PBGSJoZBIw7qa7fUwA6qvPyRsfmNZO2Dg4+P9JWXlBfH+1aD9dffFeIRQrmRwuc6R1Zz7EUZZm8lBNcN9fa+JRa43i5VncMeZo6PLB3so7DAEZ61H8A7MXEiC79OniluVWQgRQsYlbvLEDIhYKqkDSCADk+O90tFkbrjjqfcrsf8HcH6I6+bfjEMpMasRJp1ct0eN9GcatMiqSufHFQ1xf3Pxgi4ncMyyBEDW1uomxcJbuY2APdV3xkr13AIrVFwuOLjM2nWStpHl3Yu7s8m7MzdScDy2wMVVquy6ZaewvF4o7Uh+YS09020MjAfVMijDKpB9X21Yh2ig8TIPMwygD3kpgVW+y0QFrFgg55j5HteaSQ/MWI+SpYLvXYoaMiSPH7bxlA8yGAHvJGBWTx21H+swf1qftqOK000+GCc9Kj+6J+MP21tBz4/wDmqx6FH9on4o/ZWtuGRHrFH1z6g6779PM/PT4YLZilVT9z06AED2KzKB7gpAHTwrPoW2A8yj2LNKPofr51HBiiR0U0Vv0U0VawaNFcPHoc2049sMv6NqldFaL+DVFIv2yOPnUilg3cRukhjkmkIEaKzs33oBJ/JXmvZkTNFJetlbzijmOA9TbWQ3LjrgKg1DwJ5ftqZ7bSm8WysFJHpmmWcjbTaxqrvk+GpsAe6kd6NMl6AFQqILNeum2HSQDx1lTJgblY4x1rzoR4q/LLrbIvjrLzI7aIYigCqB13G259uVxk75Qno28dHad9q7rO0ORnqTk+OPLPjgYGepxmut4SJMKup22RM41NjPXwAAJJ8AD16VjJ29HStIguFcIWR2MpCwRDXM52AQZOnP32Dn73PiRU7xGz5sS3c6Y1z2KxREYMFr6ZbnSV+xkf1m9ndX7GuzhPDRO3JU6raBw00mMC8vFOdPX63GVUkbjIVM4RhXV29vUWFIyw1tc2XdG5A9KibLY9UbHc4GcDqRXZhx1G2c+SdujllYvNPbb6JuJkSYyMwJYwXDrkeDMEQ+0Oa7ZpktJ4DCFijkkWKWJQFjIfKo4UbK4fQMjqGIOdiOVhy+ISM3RruVQcfZvw+3Kg+/lOPfgVC9qZsyRA5/fFrgAEk4uI3OAAScKrHb2V0Y4pwbZmfUl9NAjAM6RLJfMnLC5kkFxdysrM0bhdKquBgatbHPdxUu3YlHjkE0jPNJ1kydKPnIZVY5YqRsXJI3xpziqpxzimuGTD917i6aNCvUNFP3gwXB67jWSPEDNX48YljTVLCNOM81GzG4+2GAQnuLVEWvIOlbq/Qbi1n/rIGx7P4UE+eR7q+37SNGCZ7SdFAJZ00TIAASchG14H4FViXtFczDWrQWkOG78rIScfau/dz1OBGxGMEDIJ447y/vEaGQBbefTiYaFunt99ZSHukq64AbSGUE907GqOOMFmtuO8GvthJZzEgjTIqaiB97IoOPkr44h8H3C3GswrGu28UrxKcnA9RgpySAPkrgn7L8HW3dFtYUIRgrTRuh16TjMkoBJzjfVVK+Dfs21pDFc3ckiQXKBlZJZIxbtlTGZDG4XTIpY98aQVQH1qzir6YPQOyvYKztbgXVvLLIdDqA0iugD6TkFVB6DG5PWt/wAIjERREeDSn/l5h9JFaIYGiZng4jFuAMTJBIukdAXj5cnuJY9elQfbDiVxKiK72wTvgTRmRtRcBBpjdAhbrgGUZ1eW8TxyLQaUkyQ4MuiHhB9mn/oZqkrjjRnAhljh7+k7SzBQ4MbheYLfTrBZDjOap9t2ike7sYIVjZI30pGxbcpBIoMk4XSrFd9AjJzscYNW6a47ozDAqJG5Gi+mULFEQGIEcIBC5A/JV8jXIqd3BuDxEiXl8t45ZtlkLhjqwcllBwGXYber45qP7QxMs0gJj5UrQMzFJDKvK0sIoAqkSOSmoAMCpdjg1v8ASZI43CyBAio+iKJtWZWOkc2ckF2PXKZGcmsXVsF9ICg6tVvDzSzGY814w/xhbKriQYVcAYJHUYy57JK/2nVi87v3ZZrYxMoOrlGW4hhjhypIyNW5GxZ2PTFWR+KTs8i2scRigblEyuymSRVBKR6VIAXIUudtWRjY1X+KjVehT0aeDJ/BvS4HzxKPkrq4Te8uz1E94z3ZYk9WNzLk1vijzpEXRwSWVu0tncRc0GW6dTC7DTbuvOuZlCqPW50K5yWAx3cCsL3uK3pH2MVmh97B3+jFaOzkvMvD7BczyeQf0K1U4/HHzn20s7kJecScq7ETxepG791IEwO4p33O3Xessiam19F7mseif7Ed6wtWH2UQb5WJY/lNTemojsEG9BgRhgxRxxkg5BKxpnB6ZUkocEjKHfwFh5VdkZaMjRoporoCU0UsHPoporo0VjTU2DRoporfppppYOrTTTW7FMVnZBp00C1txTFLB5LxOQxXk1rM+kvDaQLNhgPQFVjKV0g4kkf4vGcjOfCpu+uoLgIEtr2QR7Jyo2hQDbGGmaMMO6MFc4wK7r/grScUd9bRM1rFyJVIPejlk5iMh2dcSR5B9oIIIBHH2gFxIogeRre4ydBjkMcN7geokoBeNsb6fWGD66gmuXJH9WjSD0fEXDZPWFlGo+2ubxyR56UWQZ8siou7vY01p+6PDLWRgVzDGpdSRjdmlyPfgVQ7ngFxcJY28hd75rmdZopZSx5a6WVnDsRo0q5DDZhnGa0XqqlpxyNUVQl7AFAAAVedcAKoHQAL0FWWLXYcz1/h/Hhaxx2bW4t5woSFF1SQSgD1oXxl8dTGcOSfYdVa+0HZ9hZtIVLzc23mYnDMiJPE79MgtoVmYr1Ow7oUDz3sfxmRLGBLtWurOQXDbfXrIW7RgyRtqyVHNU7d5cHHsr0jhfaRrdEaaT0mzcDl3y7tGOgF0B4fyoGB9kF61py8SK15R9cW4fJcTXDRMHiDxu0KkDn/AFPCyFJeqMCMqwK74OdsGJl4avNU3I0uyyIDNcpiNXSWNipRAoyunDnL97pjVU3efB5ZTyGbVcBXAJjiuGWFhjYgL0GOgUgY8K+rT4M+Fxg/UiNnctIzOfnZjTjqiCJ7PcGm4hErXWhbR5Zp1VCQ9xzCwR2yPi49LEgA6jlScdKkOB9mbVHMU9tC00RLpIUUiSIudMqjGkSbAPhRht+jAmOSayZEeKLiEMbqpjEFwYU5ZGQVjFwFQEHO6iu/hU8MTmaO14hI2kpzZphIVQkEqPSLnIBKqSAPsR7KK72yDTFYpFJO99ZSTs7MFnjiE8aW4b4qKONMyxgAKThPWyS3SuoycOnIQXIR2DARTHEmCpBAW4HNGxOykdT7a707VKSB6Nc5PgOSfzZj83WtN/x+GRSk9nOwOzJLFEwI9hDSEUcU3dkmLvs7cELy5V2MhzrmUEyNrJxrY5BzjvYAONOK++zWpWubaRCAjKyI2k/EyqSR3SQV5iy4GBgEDAxUO/owXXDBxK2C9DbHTGPenMaHAz9kuKqvEPSLqdyjX1ypRAYg0UPN06tPMMEgPKGvfBBJcHHQ1RY6dk8id4ZYRi8mtbQWjxxrzARHl4WZyGheVVZQQcaVIyV2+wrbxLga85YsrLcMSdKqFSEYyWcqu7YI3wMDHUlA0dwziMkUYjWMxRb6o7KOCNc7DOuS5V9W2CSTk+FWDgXGo0yltw+6dyMsS9prcZ6k+k9MnoBgFum9aKip88Rtba0m4dApXnNcAqMd4xrFLkgDZEBIGB18zk10cwGONT4xRJ70kuVTHyqPy1DSXPOuFu0TVqlhZcsqMsSwy/F/GsArZkjJXI3D9SpqQKyhFza3ahEjUNoilJ5ciujYgmYkZG+Bvn7GubOpOVpF40StywJmP211aL8xtD/eNYuHyZ/6TZj8tof11EXPE075+MUmaGbTLBNHjl8oFSxjIGRFsT7d/bWu47Q2wMg9JgyZ4ZQpmRWZFEIIw7DBHLJ32O29c36l2v7o04o5nkzxAD2XEX5Z78j9GfmqR4t2cmw0cLw8tpJJF5hZWjMjF2Xugh11liPVIzjzqtDiH1czwo106SQSGO3xJ8XzOItksO4DpmQ4JB3xUlcXmAf9FcTGck4jhbqcnJOonqevXJrshLJGKcO/t7MzddM7OEcF9Eu4ItWtvRruWR8Y1SyXFtvjwGAVXrhUAqB4NwBr+6vw0YELXThp2UEsiqIzHESOuVIJ6KPaelg4RaXF3KHSKayhW2FrmbAuBpctmJdx6unvt0IOx61eLOySKNY410ogCqB4Afr9p8TV4wfJyYctUjVbWqxqqIoVFAVVAwFUbAAeAFbSlb9NNNbWUNGmmmt+msYpYNGmmmt2mmmlg06aaa3aaaaWDdimKUqoGKYpSgOLinDVnUAlkZTqSRDh43xjUpO3QkEHIIJBBBqGkuM/UvEEQh8KkwBEM52x45hm1dFJ640sTkCzVqurZJUaORVdGBVkYZVlPUEHqKrKKYKRxrhfJw1wXaOMkw3yfvizO/10gHVH4F8FSPri4yx8v7ZcFksrbiBmYP6ZNbyxSxoeXJh5WbJBIRvjM4OxHqk9B7UyTWXTXPaDw3ee2Hl1aaLy9cff+Ebe8LUQl7IQzW85Aa1c/U8nMYDXGyq3L3OpgFKnBOFbJrNXFlrvs8j4BOg4ZCGdRm34wMFgDkrbYG/icHHurR2W7RyWa2noaG4EkTC7to1ZssJXAYgA6ZDHpGcbhRnNeqcN7FvFjRHw23/AtWmb3a5JFJ95rou+GXKEqZ76ZQucQ+j20RJ1d0FVDDcAet9kOtWbT0EmtmnhTS2kS3FpFIbVxrksZRy5bfO7NBzMAY3zETpOO6R0M9fdoYJuGT3cDh4uRMwIyDkI2QQdwQdsVTuLW3DLe4Xmm0cDTqE8jXVx1JbCsXbOMaQoG+evSume1dOF3+IuUl5chIY2XQyxTvDbBin2JwWcKcHpnFTBvoSPmRhBJyuW2V5EWpbe5YO628RYloX0kqi52H8HjrvX3C0Okoo1RPy3Y+hXpxGo+Kkwx9qkYB6LvnpS7ibXNMYJHYySsQsTsxCSOqqnxWzlQu+SCoA6YrVJwoYYtbFmLSMcxruS2UHeUYQDYg9RttViD4uJYdJDE4CM5zZ35A1NiPzCv3iSOhGN628TjSaV36v3dbehXkZbABkyOYu4hYYODnVjpUe3CoVZT6AuMhTqihOAzd7YKe4NsbHSNftxX23Z0BdC2+5KJkQ93GeZq1izLY0goTudRHWhBNdmLgsxhaNWhk1BmOGBmCByMmeRmGnQN1A2O/QVxXEstrdaYUiQFyoKochDNbqE7sTY+LdPHJKr0GBXdwCGUzwNyZUUa9QeS4bQpicAYmhVM6tIyDnf31jtJw5pbjPo66VdCzG2eXXhrc6mIZQe6rDA3xHjO4xRPeyzWtHbPCHsROIohKypLIViUE94NLjUjHVp19QTnwzUMks0TqyRyITqXCD15ATpDKY0JXKEEAdJM+AqzQxiSzeF1RAySxBdHLUp3kHcY90FcbH21WLzIjUxxQxSettAF0uoWQAFZzsXijQ/hsfbUryGSvDp7VVujKpWFFF5GwDK628waR1yhySJlmJUfbr1zUFw7t1DAZHgiuHgXBMfcVgjfwgVmA0qwwW2OJRqzpBqQDJogWWaPMhubNwrKpME8j8puWWY5DCMAE7CQ+2qseEmGUgZjdCRhT6jAAMoPiMNkZ6pIhPrGs8uR448qOr0mHHmk4SdPx9H/h/37lnb4WY8bWdz8rxAfkc1yf53bdxlrN2Xc5Doy4BwTqYAeIB9mai+B8NgkuWN0qGKBQ+gRqhup3OVj0xhVfTscEZYuvgDXotrwdWy9wkbu2nuaQY4goIVEBG5AYgud28gAoQySaUvDGeOGMuMYvXdu/tSRXuGfCXbEAeizRR/boInQeemJyx+RTV44dexTxiSF1dG6Mp/IfYfI7iqr2l7JpIObboiTKN1UBVnUD1WxsG+1b5Dt0qvDFZdNxauYndVbUBtIpAIEqHZhj24Yb4K1lP1Lxv9a0/KLx9LDNG8TqS8P2ej13TWcVX+z3ahZyIpQIrjHqE9yUfbQsfW819ZfEYwTYDXXGSkrRwyi4umYpivh2OaKTUkH2BWcUrDGgGmmms0oDGmmms0oBSlKAUpSgFKUoBVf4n2WV2LwTS2rsys3K0mN2DastG4KaiQMsoBPiTVgpQFZPZaZ/rvEbw/excqFf7Eer+1WwdiLMjEqST75+qJpZh80jkfkqxUpQOPh/CLeAYhgiiHXEcaoM+3ugb1z9p+Eel20kOrSxw0b7/FyowdH7pB2dQdjUpSgKcOFX/3K36f+oXmx9mOXv79vdWH4Lft09FjPncXkw+bVHVypUUgUt+AcR8JbQe83jZ/5kfrrI7OX56zWfl8VdH6bzarnSlIFLbsvenrPaH329wfpu6+07LXXRpLAj+gk/nzmrjSlIFYj7NTgYFxCvklnGB8mWND2VlJyb6VfKOC2Uf2oWP5as9KUgVdexamSJ5bu6mETrIsb8lYy650lljhUnB369QK39rOCc5TIikuoGpVxqdRndM7c5csVzsclW2Y4sNKNJqiU2naPK7eORXE0BYvuvNiiaaORQTtLGoLKVbPdbSyNqAPXMxD2pu1GJLJ5COrQJMufPRLF3fdqb31ab3s7aTMXkt4mc9X0gM3vYbmub/JCx/i0fy5/bXPDA4aT0bTzOe5Lf1KvxDtddupSGyngY7c2eNzywdtSoiHU3sBIHtqOt5ooIlTcKihQZHjRiAMZPNdTn2nzq9nshYeNnbn8KJW/OBrrt+B2sfqW0CfgxIPoWmX0yyVbJxeolj+VHmMvFbeZdKyQZ9YfVMZdGB2ZRbc1gwOCDjavR+y19LPaxSTKVkIIbKldeliusBgCFcAMMgHDdBUoqAdAB7hX1V8OFYlSKZc0sjuRjFNNCtAtbGRmsP0rIF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52400" y="304800"/>
            <a:ext cx="8686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ΕΝΟΤΗΤΑ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–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Ασφάλεια και συνεργασία στο Διαδίκτυο</a:t>
            </a:r>
            <a:endParaRPr lang="el-GR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E7877-D516-4597-B2DA-AF6B69516F11}" type="slidenum">
              <a:rPr lang="el-GR"/>
              <a:pPr>
                <a:defRPr/>
              </a:pPr>
              <a:t>1</a:t>
            </a:fld>
            <a:endParaRPr lang="el-GR"/>
          </a:p>
        </p:txBody>
      </p:sp>
      <p:pic>
        <p:nvPicPr>
          <p:cNvPr id="8" name="Picture 4" descr="Cloud computing with social concept,Colorful application icon isolated on white background - stock photo"/>
          <p:cNvPicPr>
            <a:picLocks noChangeAspect="1" noChangeArrowheads="1"/>
          </p:cNvPicPr>
          <p:nvPr/>
        </p:nvPicPr>
        <p:blipFill>
          <a:blip r:embed="rId2" cstate="print"/>
          <a:srcRect l="5333" t="1702" r="4000" b="8085"/>
          <a:stretch>
            <a:fillRect/>
          </a:stretch>
        </p:blipFill>
        <p:spPr bwMode="auto">
          <a:xfrm>
            <a:off x="2438400" y="1371600"/>
            <a:ext cx="3886200" cy="4038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2" descr="data:image/jpeg;base64,/9j/4AAQSkZJRgABAQAAAQABAAD/2wCEAAkGBxMSEhUUExQVFhUXGBYYGBUXFxwZGBQUHBYXFx8YGBwYHCghHRolHBgXITEhJSkuLi4uFx8zODMsNygtLisBCgoKDg0OGxAQGy8kHyYvLCw3LCwsLCwuLCwsLCwsLCwsLCs0LywsLCwsLCwsLCwsLCwsLCwvLCwsLCwsLCwtLP/AABEIAK8BIAMBIgACEQEDEQH/xAAbAAEAAgMBAQAAAAAAAAAAAAAABQYBAwQHAv/EAFMQAAIBAwIDBAQFDQsLBQAAAAECAwAEERIhBRMxBiJBYRQyUXEHI4GRsSQzQlJTYnKSobKzwdEVNENUY3N0k6LC0xYXJUSCg4SktMPhVZSj0tT/xAAZAQEAAwEBAAAAAAAAAAAAAAAAAQIDBAX/xAAqEQACAgICAQIFBAMAAAAAAAAAAQIRAyESMUEEwRMyUZGhIrHR8GFxgf/aAAwDAQACEQMRAD8A9tpSlAKUpQClKUApSlAKUpQClKUApSlAKUpQClKUApSlAKUpQClKUApSlAKUpQClKUApSlAKUpQClKUApSlAKUpQClKpNzx9/wB0TbvLLGrDSiDQAWVtJIbSSSdSHST6syEAYbIF2pUWvDc9WmPvnkH5rivmThaeLS/+4n/xaAlqVGcKmZWaFyTgao3Y5LxZwQT4shIUnqQUJJJNSdAKUpQClKUApSlAKUpQClKUApSlAKV8yyqoLMQqjcknAA8ya02l/FLnlSRyY66HVse/STigOilKUApSlAKUpQClKUApSlAKUpQClKUApSlAK89+F3hDGBbqIHmQsHGOpKg/nKXQ+JJj9lX95VXqwHvIH01WO1/H7URck3cCO7xbc1NYUyL3gCc4GM58ME+FGCR7L8bW6tI5gQdSjJ9rYByR4ZBDY8NVSCLq3PSvL/g74vFbyTQsw5BPMiZAXjUEhuUGQENpLSKCOqonhir1L2ntzsrSH3QTH6I6A6ONS6Qso/gWDE/yR7smfIIS3vRal6gzxm3ZWQrOwYFWHos+4IwQfi+mDXHwrtSgjRHjujIiosmLaU4YADJ7vj63uNRYLRSuexvo5k1xOHXJGR4MDgqwO4YHYg7iuipApSlAKUpQClKUApSlAK1XlysUbyOcKis7H2KoLE/MK2O4AySAB1JOAKibjjlu2pFzcE5VkiQyD2FWYdxfZhmHWgKbwPi9td3UYvkLzzKXgSTSYYMRpLykjLEiURyAmRlyxD4IXAqY7YwwJDJIFWN0U8qWNQsiykYQRlRksz6Ro31ZwQRVfhb0e6Gt4bCNECCS9ED3JjKgrHBKNjGvqkM7kFfHrWrgPCFvZ3luLya6aFsI0DmO0w2oBouWAQ+kFWCscZwSQazn9fBaJ6Dc8fggVBcyxxysoJj1ZbVgatKjLEA+Naf8rrL+MJ7sNn5sZrPDOGwwZ5MUcedyUQKWPtYgZY+ZJrZxLisNuuqeaOIeBdwufIZO58hT4l9E8TQ/bLh6+teQL+E4X87FF7acNP8Ar9p8txGPpauBu0nMP1PbTzD7oyiGIf7U2GI81Vq53t72b65JBbrv3YI+bIPPmzDSD5CP5TU8iOJZuG8atrgkW9xDMVxqEUqSaQemdBOM4PWu6qD2RsEg4rcohds2kDs0jl3dzNMMsTt0AAAAA8AKv1XKilKUApSlAKUpQClKUApSlAVHjvAre5vws6Kxa21J9srxzbsp8uau3Q53Br7sdVq6W0wTS5IhnRFjEjAZ5ciIAqy6QTle6+k4C+rXbxOM/uhZv4cq8jPvY27j9Ga7OPcKS6t5IH6OuAcA6XG6uM7ZVgGGfZWGTumWTojnJtyXXPLJLSJ9r7ZUHtHVlHrbn1vWl9Xs393j7qr/AGfiE9uj96KUZSURsdKzRsY5FCPlMa1bB05xjeqF257e3fB5xaRpFJHyw8ckgOoKxI0nQQuFIIGB0C1EYvou2uy92/a6J1VsAagCA00WRkZ3Ac4Ndd3MDHHdICBpUtkYPIbBOofeZ1+Wlh9ka8VtPhQ43MB6PApHQcm2Zhn8or6Hanjcsqx3UwigkdUmBW3TTC7BH9ZdQ7pPupHFPfJ3/wAr+SvI9m4pG8WbqAEyKMyRDpcxqDlCOnMx6r9cgA7GrBZ3SSxpJGwZHUMrDoVIyD81ULgt9G0eQVugkksZle4DDIciEEE6MuDENQG5OalezfFYrZ5rSVxGUk1xKx6RSqJdOegVXaRBvjuADwrSCa0yJU9ltrh41xRLWIyuGYAooVBqZndwiqo9pZgN9t67qgO3W1m7faPA/wCLPG36q0KkWnay9bJ/c6RBkgB9ZfHtPLjKg+QJ69a+z2nvP4kffpn/AFQ13dpO1kVnIkbxzOzqzjlqpAUMFOdTr4kVHL8IUJ6W13+JF/i1lzl9CaPifthcr1tsf7m8b822NaT29n/imf8Ad3wz/wAgcV2f5wbYevHdJ/uC/wCiLY+WjfCRw8dZJh77W4/wqc5fQUR7/CHMOtoo82N6v53Dv11rb4SJtgtpGzMQqoJbrUzHoozYAZ95FS9l8IvD5ZUiSZ9cjKigwTLlmOAMtGAN/aameLHv2w9s/wBEMzfSBT4j8oUVa+4kOJWNq01voEl6kUkDkOMpI6MpOACMqfDwrlu47WE8sRCJdcoRIru7gysb6CxEA0jfwr54N3rG1Ht4pLjzAu7h/wBRPyVO3cUZlkUPcga2yBHG0eshWYLqQsc7E+fSrSewivx8StySpmkTG2luITDfy50YJ/LW2W8jUqq3VyXYhVC3lsxLE4AAnxkk7CpuVkP8ITjrzrEsMe9FT6aiL7h8LurC5tIWTUVMWbc5O2o5LZIqLQPjiLXKwsy3V5Gy3NtBIkotmIWaSFSytGjAHTKCCDnNTXDuBQQHWiZkPWaQmSVvfJIS3yZxXFxyMm2D643M99ZMDE2pDolgUgN4nELE+zpU/VS8RSsV8NJihYhezTauMXv3ltar7stI1XiqN2IGrifFX/oSD5IC396rzWq6Mn2KVhTms1JApSlAKUpQClKUArj4vxOO2iaaXVoUqDpUu2WZUGFUEnvMK7Kie1MWq2ffGGhf8SaN/wC7USdKyV2VXjPbaJpbaSBWkCNJr1BkGloyoxhWJOcbY8eoxU1w3tnay+sxiPT4zGjOcY5iEoCdtiQ24yB0qM4hwOGXJK6W+3Tutnz8G+UGqzL2fkEjLqRsFVU4k1sSpfAWKNyMKp3z4eFeZH1U5v5b/wBaf57OuWDGl3X5/YvXA00XN7GCSDLHOPZiWFAdP3paNj7yahO3vA4J7i1M9u8wZZoxy9PMRxolVkDnS+AspKkHIB2PQ1r/ACDYuW1zx6gARGt0FwM42WFdtzt5n21s/wA2wJDa7piNwSk2RkYOC1whGxI+WutT38r+xztKqtfn+Dpmg4fajvR2Uq4A5UtvFbXmM49WRUSTcjbSmNzk13XfHbOFQIktoyTjLNaqi48hOpJ8gajX+C1GwXhlkI6at/zr47V22nwaQAfvRR70iJ/tSvUNJ+GSnXk1XXaSxkAMjWvMUYEiXUcLqM57jROzqNgcaiMjyp2fuvSLtiJEu4ZljhkZWaSa3KGV43WSOBIwAZGyxIb1SCSDqhO0slpw+YW/oEkkpVZMRpbadLFgMkQEj1T+2ungXEhM2BZyWrIrPHKLkBgyjOCsSLlT4g7HbINFNQdNfn2DTkr9j0fs3MyO9s5yU9XwAA05CjwQq8TAb4LsvRQKz27/AHhP+Cv561krjiR84EOP9qUZHzL81O3X7wn8gp+aRDXQjIrXb2DXewD+Ql+X42P6Nvxq+LTheR0rv7WDN/B/R5v00P7KmeGQgioh0iSsXXCsDpVa4pZYzXp3EoVA2qkcaQb1ZklM4Pb44hZgdfSYfyNqP5Aa9u4sfjbX+eb/AKaevI+Aw6uJ2Q/lmb8WGVvpAr1zjJw9r/Pn9BPWWR7C7KfwJcWvD/Pid1+mvR+qpXi/AHmkJktopVDyFWL76X0HGO6R6gGNWDgHaoCxkCcL4ZIXZAbmScsqgsocXc2wYEE4bG4qUbtWqPoknljcEgxyvYZBHUEK4OR471aV3aIN8nZuD+ITj8Cdf/0CuI8BYTwvFbTxxowLh2JdiDkaDHdaQNtww38xkVLR9oHf63ID4A8lXXWQSoLRTnGcYB6VJWnpckaOJoO+qsPqd/EA/d/Oq212CGv9WLJGRoy97PJpbGQo9KlGdJIGRg9fEeNTVRHGRL6XYrK8bYNxIAkbIe7AYyd5GyMyj56lJGxQvEyWrkuKzJLWiWTaqtljX2A3m4i3tuUX8W1gH66uNVX4PYgI7lxnv3cxP+yETb5Fq1VuujJ9gClKVJApSlAKUpQETNxZ89yNSPvnKnPyIa1fuvN9yi/rW/wq1aaaa24Ik2/uvN9zi/rG/wAOuDjvE5mt5RoiA0Nkh2JAx1GUG9dOmuHjy/U0/wDNSfmGocFQJBo9zUej6LpTjo8e3/D3f/ipuSPc+8/TVF7WySS30VhbsVkmVHkkH8DbabmORgfCTDgL5mvF9NGsiOjJK4knxHtxI2TAqxwh+ULmSOSbnTAsDHbwwjVJjS2WyB3TgEAkco4vdyf61e+6Dhiwg+/0zX8mCPlpJcRrqmjUC3tFe2tE8GlUFZJRvuBpKA9SEkIzqFV6DtXeliC6bZ6pk4zsDhhk42yAM+wV3Sy0zOOOyxNLOercYk8s2sP5mnFfIWc/wHFM/fX0I+iX9VVC57VXrZHO0/gKFPz7mpO24zNZWZvJ5ZZZJhy7WBmLCRz6rlSfHrtju+bCqLLJ9e5Z40uzmuriT0ySOd1UiKI5uZ0Z170mmPMEffODnfvAdSciszvKmWiXnEK40x293g6kK/XOUUOM5wcDb1h1rq4Ld31oArMWkDPrVI9S3V61yQ6u+jUMRPFggrgKTghcVfe0Vyyclg7qDJg6MEsMZ8XXJ2IC75Leq2MUfp4c+bWx8WXDjeiEl4tN6RBcBois0YQNy20qO865HNzk6+udgpJ2rd2uvZ2tJgzRacDOImB9dehMpx81a+z9kr2MMROdC8rV4h4WaIkZHgyHqMHoQQSKh+1sbRW7RmbVkAiJWKsY1dSWIOSqAdWZ1jXxAG1djVboxJPtjdBeIxgkbW350x/+ldtlxLA61VbkXdy73TcNNzrVo4nflhYoxJKQEjY5dCrr39i5Bx3dJMdb37woFlS4TSAC00MkecDqSygefWs1SQL5e8SyOtVTi13nNRn+UMb+pKjeSup+g1GX/EPOpJJfsOdfFbf71Z2/+PT/AHq9R7QvhrX+f/7E1eSfBbLq4tH5Q3H/AG69P7ZyFfRiPCVz81vN+2sMvsWhuSKjwQM9nweOQxtCTECgiIJDWsuxbmHOxP2IzmrgIbJQBrnUAY3mulwPMlvpqj8Biu+VwjTyCnxWmNiyliLWQgs6htI0gnADdR06V6RJe3CIXkjt1CjJPpLBQPMtCAPlrTJ3ooRY4dZO5mjkLyxIx2uXkOgd7DKzt3dQB94qb4PGVghU9RFGD7wgFRt1xYyJJGI/jG5kQCzQn43QcrvIDqAOSMZA3xWx+PBGSJoZBIw7qa7fUwA6qvPyRsfmNZO2Dg4+P9JWXlBfH+1aD9dffFeIRQrmRwuc6R1Zz7EUZZm8lBNcN9fa+JRa43i5VncMeZo6PLB3so7DAEZ61H8A7MXEiC79OniluVWQgRQsYlbvLEDIhYKqkDSCADk+O90tFkbrjjqfcrsf8HcH6I6+bfjEMpMasRJp1ct0eN9GcatMiqSufHFQ1xf3Pxgi4ncMyyBEDW1uomxcJbuY2APdV3xkr13AIrVFwuOLjM2nWStpHl3Yu7s8m7MzdScDy2wMVVquy6ZaewvF4o7Uh+YS09020MjAfVMijDKpB9X21Yh2ig8TIPMwygD3kpgVW+y0QFrFgg55j5HteaSQ/MWI+SpYLvXYoaMiSPH7bxlA8yGAHvJGBWTx21H+swf1qftqOK000+GCc9Kj+6J+MP21tBz4/wDmqx6FH9on4o/ZWtuGRHrFH1z6g6779PM/PT4YLZilVT9z06AED2KzKB7gpAHTwrPoW2A8yj2LNKPofr51HBiiR0U0Vv0U0VawaNFcPHoc2049sMv6NqldFaL+DVFIv2yOPnUilg3cRukhjkmkIEaKzs33oBJ/JXmvZkTNFJetlbzijmOA9TbWQ3LjrgKg1DwJ5ftqZ7bSm8WysFJHpmmWcjbTaxqrvk+GpsAe6kd6NMl6AFQqILNeum2HSQDx1lTJgblY4x1rzoR4q/LLrbIvjrLzI7aIYigCqB13G259uVxk75Qno28dHad9q7rO0ORnqTk+OPLPjgYGepxmut4SJMKup22RM41NjPXwAAJJ8AD16VjJ29HStIguFcIWR2MpCwRDXM52AQZOnP32Dn73PiRU7xGz5sS3c6Y1z2KxREYMFr6ZbnSV+xkf1m9ndX7GuzhPDRO3JU6raBw00mMC8vFOdPX63GVUkbjIVM4RhXV29vUWFIyw1tc2XdG5A9KibLY9UbHc4GcDqRXZhx1G2c+SdujllYvNPbb6JuJkSYyMwJYwXDrkeDMEQ+0Oa7ZpktJ4DCFijkkWKWJQFjIfKo4UbK4fQMjqGIOdiOVhy+ISM3RruVQcfZvw+3Kg+/lOPfgVC9qZsyRA5/fFrgAEk4uI3OAAScKrHb2V0Y4pwbZmfUl9NAjAM6RLJfMnLC5kkFxdysrM0bhdKquBgatbHPdxUu3YlHjkE0jPNJ1kydKPnIZVY5YqRsXJI3xpziqpxzimuGTD917i6aNCvUNFP3gwXB67jWSPEDNX48YljTVLCNOM81GzG4+2GAQnuLVEWvIOlbq/Qbi1n/rIGx7P4UE+eR7q+37SNGCZ7SdFAJZ00TIAASchG14H4FViXtFczDWrQWkOG78rIScfau/dz1OBGxGMEDIJ447y/vEaGQBbefTiYaFunt99ZSHukq64AbSGUE907GqOOMFmtuO8GvthJZzEgjTIqaiB97IoOPkr44h8H3C3GswrGu28UrxKcnA9RgpySAPkrgn7L8HW3dFtYUIRgrTRuh16TjMkoBJzjfVVK+Dfs21pDFc3ckiQXKBlZJZIxbtlTGZDG4XTIpY98aQVQH1qzir6YPQOyvYKztbgXVvLLIdDqA0iugD6TkFVB6DG5PWt/wAIjERREeDSn/l5h9JFaIYGiZng4jFuAMTJBIukdAXj5cnuJY9elQfbDiVxKiK72wTvgTRmRtRcBBpjdAhbrgGUZ1eW8TxyLQaUkyQ4MuiHhB9mn/oZqkrjjRnAhljh7+k7SzBQ4MbheYLfTrBZDjOap9t2ike7sYIVjZI30pGxbcpBIoMk4XSrFd9AjJzscYNW6a47ozDAqJG5Gi+mULFEQGIEcIBC5A/JV8jXIqd3BuDxEiXl8t45ZtlkLhjqwcllBwGXYber45qP7QxMs0gJj5UrQMzFJDKvK0sIoAqkSOSmoAMCpdjg1v8ASZI43CyBAio+iKJtWZWOkc2ckF2PXKZGcmsXVsF9ICg6tVvDzSzGY814w/xhbKriQYVcAYJHUYy57JK/2nVi87v3ZZrYxMoOrlGW4hhjhypIyNW5GxZ2PTFWR+KTs8i2scRigblEyuymSRVBKR6VIAXIUudtWRjY1X+KjVehT0aeDJ/BvS4HzxKPkrq4Te8uz1E94z3ZYk9WNzLk1vijzpEXRwSWVu0tncRc0GW6dTC7DTbuvOuZlCqPW50K5yWAx3cCsL3uK3pH2MVmh97B3+jFaOzkvMvD7BczyeQf0K1U4/HHzn20s7kJecScq7ETxepG791IEwO4p33O3Xessiam19F7mseif7Ed6wtWH2UQb5WJY/lNTemojsEG9BgRhgxRxxkg5BKxpnB6ZUkocEjKHfwFh5VdkZaMjRoporoCU0UsHPoporo0VjTU2DRoporfppppYOrTTTW7FMVnZBp00C1txTFLB5LxOQxXk1rM+kvDaQLNhgPQFVjKV0g4kkf4vGcjOfCpu+uoLgIEtr2QR7Jyo2hQDbGGmaMMO6MFc4wK7r/grScUd9bRM1rFyJVIPejlk5iMh2dcSR5B9oIIIBHH2gFxIogeRre4ydBjkMcN7geokoBeNsb6fWGD66gmuXJH9WjSD0fEXDZPWFlGo+2ubxyR56UWQZ8siou7vY01p+6PDLWRgVzDGpdSRjdmlyPfgVQ7ngFxcJY28hd75rmdZopZSx5a6WVnDsRo0q5DDZhnGa0XqqlpxyNUVQl7AFAAAVedcAKoHQAL0FWWLXYcz1/h/Hhaxx2bW4t5woSFF1SQSgD1oXxl8dTGcOSfYdVa+0HZ9hZtIVLzc23mYnDMiJPE79MgtoVmYr1Ow7oUDz3sfxmRLGBLtWurOQXDbfXrIW7RgyRtqyVHNU7d5cHHsr0jhfaRrdEaaT0mzcDl3y7tGOgF0B4fyoGB9kF61py8SK15R9cW4fJcTXDRMHiDxu0KkDn/AFPCyFJeqMCMqwK74OdsGJl4avNU3I0uyyIDNcpiNXSWNipRAoyunDnL97pjVU3efB5ZTyGbVcBXAJjiuGWFhjYgL0GOgUgY8K+rT4M+Fxg/UiNnctIzOfnZjTjqiCJ7PcGm4hErXWhbR5Zp1VCQ9xzCwR2yPi49LEgA6jlScdKkOB9mbVHMU9tC00RLpIUUiSIudMqjGkSbAPhRht+jAmOSayZEeKLiEMbqpjEFwYU5ZGQVjFwFQEHO6iu/hU8MTmaO14hI2kpzZphIVQkEqPSLnIBKqSAPsR7KK72yDTFYpFJO99ZSTs7MFnjiE8aW4b4qKONMyxgAKThPWyS3SuoycOnIQXIR2DARTHEmCpBAW4HNGxOykdT7a707VKSB6Nc5PgOSfzZj83WtN/x+GRSk9nOwOzJLFEwI9hDSEUcU3dkmLvs7cELy5V2MhzrmUEyNrJxrY5BzjvYAONOK++zWpWubaRCAjKyI2k/EyqSR3SQV5iy4GBgEDAxUO/owXXDBxK2C9DbHTGPenMaHAz9kuKqvEPSLqdyjX1ypRAYg0UPN06tPMMEgPKGvfBBJcHHQ1RY6dk8id4ZYRi8mtbQWjxxrzARHl4WZyGheVVZQQcaVIyV2+wrbxLga85YsrLcMSdKqFSEYyWcqu7YI3wMDHUlA0dwziMkUYjWMxRb6o7KOCNc7DOuS5V9W2CSTk+FWDgXGo0yltw+6dyMsS9prcZ6k+k9MnoBgFum9aKip88Rtba0m4dApXnNcAqMd4xrFLkgDZEBIGB18zk10cwGONT4xRJ70kuVTHyqPy1DSXPOuFu0TVqlhZcsqMsSwy/F/GsArZkjJXI3D9SpqQKyhFza3ahEjUNoilJ5ciujYgmYkZG+Bvn7GubOpOVpF40StywJmP211aL8xtD/eNYuHyZ/6TZj8tof11EXPE075+MUmaGbTLBNHjl8oFSxjIGRFsT7d/bWu47Q2wMg9JgyZ4ZQpmRWZFEIIw7DBHLJ32O29c36l2v7o04o5nkzxAD2XEX5Z78j9GfmqR4t2cmw0cLw8tpJJF5hZWjMjF2Xugh11liPVIzjzqtDiH1czwo106SQSGO3xJ8XzOItksO4DpmQ4JB3xUlcXmAf9FcTGck4jhbqcnJOonqevXJrshLJGKcO/t7MzddM7OEcF9Eu4ItWtvRruWR8Y1SyXFtvjwGAVXrhUAqB4NwBr+6vw0YELXThp2UEsiqIzHESOuVIJ6KPaelg4RaXF3KHSKayhW2FrmbAuBpctmJdx6unvt0IOx61eLOySKNY410ogCqB4Afr9p8TV4wfJyYctUjVbWqxqqIoVFAVVAwFUbAAeAFbSlb9NNNbWUNGmmmt+msYpYNGmmmt2mmmlg06aaa3aaaaWDdimKUqoGKYpSgOLinDVnUAlkZTqSRDh43xjUpO3QkEHIIJBBBqGkuM/UvEEQh8KkwBEM52x45hm1dFJ640sTkCzVqurZJUaORVdGBVkYZVlPUEHqKrKKYKRxrhfJw1wXaOMkw3yfvizO/10gHVH4F8FSPri4yx8v7ZcFksrbiBmYP6ZNbyxSxoeXJh5WbJBIRvjM4OxHqk9B7UyTWXTXPaDw3ee2Hl1aaLy9cff+Ebe8LUQl7IQzW85Aa1c/U8nMYDXGyq3L3OpgFKnBOFbJrNXFlrvs8j4BOg4ZCGdRm34wMFgDkrbYG/icHHurR2W7RyWa2noaG4EkTC7to1ZssJXAYgA6ZDHpGcbhRnNeqcN7FvFjRHw23/AtWmb3a5JFJ95rou+GXKEqZ76ZQucQ+j20RJ1d0FVDDcAet9kOtWbT0EmtmnhTS2kS3FpFIbVxrksZRy5bfO7NBzMAY3zETpOO6R0M9fdoYJuGT3cDh4uRMwIyDkI2QQdwQdsVTuLW3DLe4Xmm0cDTqE8jXVx1JbCsXbOMaQoG+evSume1dOF3+IuUl5chIY2XQyxTvDbBin2JwWcKcHpnFTBvoSPmRhBJyuW2V5EWpbe5YO628RYloX0kqi52H8HjrvX3C0Okoo1RPy3Y+hXpxGo+Kkwx9qkYB6LvnpS7ibXNMYJHYySsQsTsxCSOqqnxWzlQu+SCoA6YrVJwoYYtbFmLSMcxruS2UHeUYQDYg9RttViD4uJYdJDE4CM5zZ35A1NiPzCv3iSOhGN628TjSaV36v3dbehXkZbABkyOYu4hYYODnVjpUe3CoVZT6AuMhTqihOAzd7YKe4NsbHSNftxX23Z0BdC2+5KJkQ93GeZq1izLY0goTudRHWhBNdmLgsxhaNWhk1BmOGBmCByMmeRmGnQN1A2O/QVxXEstrdaYUiQFyoKochDNbqE7sTY+LdPHJKr0GBXdwCGUzwNyZUUa9QeS4bQpicAYmhVM6tIyDnf31jtJw5pbjPo66VdCzG2eXXhrc6mIZQe6rDA3xHjO4xRPeyzWtHbPCHsROIohKypLIViUE94NLjUjHVp19QTnwzUMks0TqyRyITqXCD15ATpDKY0JXKEEAdJM+AqzQxiSzeF1RAySxBdHLUp3kHcY90FcbH21WLzIjUxxQxSettAF0uoWQAFZzsXijQ/hsfbUryGSvDp7VVujKpWFFF5GwDK628waR1yhySJlmJUfbr1zUFw7t1DAZHgiuHgXBMfcVgjfwgVmA0qwwW2OJRqzpBqQDJogWWaPMhubNwrKpME8j8puWWY5DCMAE7CQ+2qseEmGUgZjdCRhT6jAAMoPiMNkZ6pIhPrGs8uR448qOr0mHHmk4SdPx9H/h/37lnb4WY8bWdz8rxAfkc1yf53bdxlrN2Xc5Doy4BwTqYAeIB9mai+B8NgkuWN0qGKBQ+gRqhup3OVj0xhVfTscEZYuvgDXotrwdWy9wkbu2nuaQY4goIVEBG5AYgud28gAoQySaUvDGeOGMuMYvXdu/tSRXuGfCXbEAeizRR/boInQeemJyx+RTV44dexTxiSF1dG6Mp/IfYfI7iqr2l7JpIObboiTKN1UBVnUD1WxsG+1b5Dt0qvDFZdNxauYndVbUBtIpAIEqHZhj24Yb4K1lP1Lxv9a0/KLx9LDNG8TqS8P2ej13TWcVX+z3ahZyIpQIrjHqE9yUfbQsfW819ZfEYwTYDXXGSkrRwyi4umYpivh2OaKTUkH2BWcUrDGgGmmms0oDGmmms0oBSlKAUpSgFKUoBVf4n2WV2LwTS2rsys3K0mN2DastG4KaiQMsoBPiTVgpQFZPZaZ/rvEbw/excqFf7Eer+1WwdiLMjEqST75+qJpZh80jkfkqxUpQOPh/CLeAYhgiiHXEcaoM+3ugb1z9p+Eel20kOrSxw0b7/FyowdH7pB2dQdjUpSgKcOFX/3K36f+oXmx9mOXv79vdWH4Lft09FjPncXkw+bVHVypUUgUt+AcR8JbQe83jZ/5kfrrI7OX56zWfl8VdH6bzarnSlIFLbsvenrPaH329wfpu6+07LXXRpLAj+gk/nzmrjSlIFYj7NTgYFxCvklnGB8mWND2VlJyb6VfKOC2Uf2oWP5as9KUgVdexamSJ5bu6mETrIsb8lYy650lljhUnB369QK39rOCc5TIikuoGpVxqdRndM7c5csVzsclW2Y4sNKNJqiU2naPK7eORXE0BYvuvNiiaaORQTtLGoLKVbPdbSyNqAPXMxD2pu1GJLJ5COrQJMufPRLF3fdqb31ab3s7aTMXkt4mc9X0gM3vYbmub/JCx/i0fy5/bXPDA4aT0bTzOe5Lf1KvxDtddupSGyngY7c2eNzywdtSoiHU3sBIHtqOt5ooIlTcKihQZHjRiAMZPNdTn2nzq9nshYeNnbn8KJW/OBrrt+B2sfqW0CfgxIPoWmX0yyVbJxeolj+VHmMvFbeZdKyQZ9YfVMZdGB2ZRbc1gwOCDjavR+y19LPaxSTKVkIIbKldeliusBgCFcAMMgHDdBUoqAdAB7hX1V8OFYlSKZc0sjuRjFNNCtAtbGRmsP0rIF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3077" name="AutoShape 4" descr="data:image/jpeg;base64,/9j/4AAQSkZJRgABAQAAAQABAAD/2wCEAAkGBxMSEhUUExQVFhUXGBYYGBUXFxwZGBQUHBYXFx8YGBwYHCghHRolHBgXITEhJSkuLi4uFx8zODMsNygtLisBCgoKDg0OGxAQGy8kHyYvLCw3LCwsLCwuLCwsLCwsLCwsLCs0LywsLCwsLCwsLCwsLCwsLCwvLCwsLCwsLCwtLP/AABEIAK8BIAMBIgACEQEDEQH/xAAbAAEAAgMBAQAAAAAAAAAAAAAABQYBAwQHAv/EAFMQAAIBAwIDBAQFDQsLBQAAAAECAwAEERIhBRMxBiJBYRQyUXEHI4GRsSQzQlJTYnKSobKzwdEVNENUY3N0k6LC0xYXJUSCg4SktMPhVZSj0tT/xAAZAQEAAwEBAAAAAAAAAAAAAAAAAQIDBAX/xAAqEQACAgICAQIFBAMAAAAAAAAAAQIRAyESMUEEwRMyUZGhIrHR8GFxgf/aAAwDAQACEQMRAD8A9tpSlAKUpQClKUApSlAKUpQClKUApSlAKUpQClKUApSlAKUpQClKUApSlAKUpQClKUApSlAKUpQClKUApSlAKUpQClKpNzx9/wB0TbvLLGrDSiDQAWVtJIbSSSdSHST6syEAYbIF2pUWvDc9WmPvnkH5rivmThaeLS/+4n/xaAlqVGcKmZWaFyTgao3Y5LxZwQT4shIUnqQUJJJNSdAKUpQClKUApSlAKUpQClKUApSlAKV8yyqoLMQqjcknAA8ya02l/FLnlSRyY66HVse/STigOilKUApSlAKUpQClKUApSlAKUpQClKUApSlAK89+F3hDGBbqIHmQsHGOpKg/nKXQ+JJj9lX95VXqwHvIH01WO1/H7URck3cCO7xbc1NYUyL3gCc4GM58ME+FGCR7L8bW6tI5gQdSjJ9rYByR4ZBDY8NVSCLq3PSvL/g74vFbyTQsw5BPMiZAXjUEhuUGQENpLSKCOqonhir1L2ntzsrSH3QTH6I6A6ONS6Qso/gWDE/yR7smfIIS3vRal6gzxm3ZWQrOwYFWHos+4IwQfi+mDXHwrtSgjRHjujIiosmLaU4YADJ7vj63uNRYLRSuexvo5k1xOHXJGR4MDgqwO4YHYg7iuipApSlAKUpQClKUApSlAK1XlysUbyOcKis7H2KoLE/MK2O4AySAB1JOAKibjjlu2pFzcE5VkiQyD2FWYdxfZhmHWgKbwPi9td3UYvkLzzKXgSTSYYMRpLykjLEiURyAmRlyxD4IXAqY7YwwJDJIFWN0U8qWNQsiykYQRlRksz6Ro31ZwQRVfhb0e6Gt4bCNECCS9ED3JjKgrHBKNjGvqkM7kFfHrWrgPCFvZ3luLya6aFsI0DmO0w2oBouWAQ+kFWCscZwSQazn9fBaJ6Dc8fggVBcyxxysoJj1ZbVgatKjLEA+Naf8rrL+MJ7sNn5sZrPDOGwwZ5MUcedyUQKWPtYgZY+ZJrZxLisNuuqeaOIeBdwufIZO58hT4l9E8TQ/bLh6+teQL+E4X87FF7acNP8Ar9p8txGPpauBu0nMP1PbTzD7oyiGIf7U2GI81Vq53t72b65JBbrv3YI+bIPPmzDSD5CP5TU8iOJZuG8atrgkW9xDMVxqEUqSaQemdBOM4PWu6qD2RsEg4rcohds2kDs0jl3dzNMMsTt0AAAAA8AKv1XKilKUApSlAKUpQClKUApSlAVHjvAre5vws6Kxa21J9srxzbsp8uau3Q53Br7sdVq6W0wTS5IhnRFjEjAZ5ciIAqy6QTle6+k4C+rXbxOM/uhZv4cq8jPvY27j9Ga7OPcKS6t5IH6OuAcA6XG6uM7ZVgGGfZWGTumWTojnJtyXXPLJLSJ9r7ZUHtHVlHrbn1vWl9Xs393j7qr/AGfiE9uj96KUZSURsdKzRsY5FCPlMa1bB05xjeqF257e3fB5xaRpFJHyw8ckgOoKxI0nQQuFIIGB0C1EYvou2uy92/a6J1VsAagCA00WRkZ3Ac4Ndd3MDHHdICBpUtkYPIbBOofeZ1+Wlh9ka8VtPhQ43MB6PApHQcm2Zhn8or6Hanjcsqx3UwigkdUmBW3TTC7BH9ZdQ7pPupHFPfJ3/wAr+SvI9m4pG8WbqAEyKMyRDpcxqDlCOnMx6r9cgA7GrBZ3SSxpJGwZHUMrDoVIyD81ULgt9G0eQVugkksZle4DDIciEEE6MuDENQG5OalezfFYrZ5rSVxGUk1xKx6RSqJdOegVXaRBvjuADwrSCa0yJU9ltrh41xRLWIyuGYAooVBqZndwiqo9pZgN9t67qgO3W1m7faPA/wCLPG36q0KkWnay9bJ/c6RBkgB9ZfHtPLjKg+QJ69a+z2nvP4kffpn/AFQ13dpO1kVnIkbxzOzqzjlqpAUMFOdTr4kVHL8IUJ6W13+JF/i1lzl9CaPifthcr1tsf7m8b822NaT29n/imf8Ad3wz/wAgcV2f5wbYevHdJ/uC/wCiLY+WjfCRw8dZJh77W4/wqc5fQUR7/CHMOtoo82N6v53Dv11rb4SJtgtpGzMQqoJbrUzHoozYAZ95FS9l8IvD5ZUiSZ9cjKigwTLlmOAMtGAN/aameLHv2w9s/wBEMzfSBT4j8oUVa+4kOJWNq01voEl6kUkDkOMpI6MpOACMqfDwrlu47WE8sRCJdcoRIru7gysb6CxEA0jfwr54N3rG1Ht4pLjzAu7h/wBRPyVO3cUZlkUPcga2yBHG0eshWYLqQsc7E+fSrSewivx8StySpmkTG2luITDfy50YJ/LW2W8jUqq3VyXYhVC3lsxLE4AAnxkk7CpuVkP8ITjrzrEsMe9FT6aiL7h8LurC5tIWTUVMWbc5O2o5LZIqLQPjiLXKwsy3V5Gy3NtBIkotmIWaSFSytGjAHTKCCDnNTXDuBQQHWiZkPWaQmSVvfJIS3yZxXFxyMm2D643M99ZMDE2pDolgUgN4nELE+zpU/VS8RSsV8NJihYhezTauMXv3ltar7stI1XiqN2IGrifFX/oSD5IC396rzWq6Mn2KVhTms1JApSlAKUpQClKUArj4vxOO2iaaXVoUqDpUu2WZUGFUEnvMK7Kie1MWq2ffGGhf8SaN/wC7USdKyV2VXjPbaJpbaSBWkCNJr1BkGloyoxhWJOcbY8eoxU1w3tnay+sxiPT4zGjOcY5iEoCdtiQ24yB0qM4hwOGXJK6W+3Tutnz8G+UGqzL2fkEjLqRsFVU4k1sSpfAWKNyMKp3z4eFeZH1U5v5b/wBaf57OuWDGl3X5/YvXA00XN7GCSDLHOPZiWFAdP3paNj7yahO3vA4J7i1M9u8wZZoxy9PMRxolVkDnS+AspKkHIB2PQ1r/ACDYuW1zx6gARGt0FwM42WFdtzt5n21s/wA2wJDa7piNwSk2RkYOC1whGxI+WutT38r+xztKqtfn+Dpmg4fajvR2Uq4A5UtvFbXmM49WRUSTcjbSmNzk13XfHbOFQIktoyTjLNaqi48hOpJ8gajX+C1GwXhlkI6at/zr47V22nwaQAfvRR70iJ/tSvUNJ+GSnXk1XXaSxkAMjWvMUYEiXUcLqM57jROzqNgcaiMjyp2fuvSLtiJEu4ZljhkZWaSa3KGV43WSOBIwAZGyxIb1SCSDqhO0slpw+YW/oEkkpVZMRpbadLFgMkQEj1T+2ungXEhM2BZyWrIrPHKLkBgyjOCsSLlT4g7HbINFNQdNfn2DTkr9j0fs3MyO9s5yU9XwAA05CjwQq8TAb4LsvRQKz27/AHhP+Cv561krjiR84EOP9qUZHzL81O3X7wn8gp+aRDXQjIrXb2DXewD+Ql+X42P6Nvxq+LTheR0rv7WDN/B/R5v00P7KmeGQgioh0iSsXXCsDpVa4pZYzXp3EoVA2qkcaQb1ZklM4Pb44hZgdfSYfyNqP5Aa9u4sfjbX+eb/AKaevI+Aw6uJ2Q/lmb8WGVvpAr1zjJw9r/Pn9BPWWR7C7KfwJcWvD/Pid1+mvR+qpXi/AHmkJktopVDyFWL76X0HGO6R6gGNWDgHaoCxkCcL4ZIXZAbmScsqgsocXc2wYEE4bG4qUbtWqPoknljcEgxyvYZBHUEK4OR471aV3aIN8nZuD+ITj8Cdf/0CuI8BYTwvFbTxxowLh2JdiDkaDHdaQNtww38xkVLR9oHf63ID4A8lXXWQSoLRTnGcYB6VJWnpckaOJoO+qsPqd/EA/d/Oq212CGv9WLJGRoy97PJpbGQo9KlGdJIGRg9fEeNTVRHGRL6XYrK8bYNxIAkbIe7AYyd5GyMyj56lJGxQvEyWrkuKzJLWiWTaqtljX2A3m4i3tuUX8W1gH66uNVX4PYgI7lxnv3cxP+yETb5Fq1VuujJ9gClKVJApSlAKUpQETNxZ89yNSPvnKnPyIa1fuvN9yi/rW/wq1aaaa24Ik2/uvN9zi/rG/wAOuDjvE5mt5RoiA0Nkh2JAx1GUG9dOmuHjy/U0/wDNSfmGocFQJBo9zUej6LpTjo8e3/D3f/ipuSPc+8/TVF7WySS30VhbsVkmVHkkH8DbabmORgfCTDgL5mvF9NGsiOjJK4knxHtxI2TAqxwh+ULmSOSbnTAsDHbwwjVJjS2WyB3TgEAkco4vdyf61e+6Dhiwg+/0zX8mCPlpJcRrqmjUC3tFe2tE8GlUFZJRvuBpKA9SEkIzqFV6DtXeliC6bZ6pk4zsDhhk42yAM+wV3Sy0zOOOyxNLOercYk8s2sP5mnFfIWc/wHFM/fX0I+iX9VVC57VXrZHO0/gKFPz7mpO24zNZWZvJ5ZZZJhy7WBmLCRz6rlSfHrtju+bCqLLJ9e5Z40uzmuriT0ySOd1UiKI5uZ0Z170mmPMEffODnfvAdSciszvKmWiXnEK40x293g6kK/XOUUOM5wcDb1h1rq4Ld31oArMWkDPrVI9S3V61yQ6u+jUMRPFggrgKTghcVfe0Vyyclg7qDJg6MEsMZ8XXJ2IC75Leq2MUfp4c+bWx8WXDjeiEl4tN6RBcBois0YQNy20qO865HNzk6+udgpJ2rd2uvZ2tJgzRacDOImB9dehMpx81a+z9kr2MMROdC8rV4h4WaIkZHgyHqMHoQQSKh+1sbRW7RmbVkAiJWKsY1dSWIOSqAdWZ1jXxAG1djVboxJPtjdBeIxgkbW350x/+ldtlxLA61VbkXdy73TcNNzrVo4nflhYoxJKQEjY5dCrr39i5Bx3dJMdb37woFlS4TSAC00MkecDqSygefWs1SQL5e8SyOtVTi13nNRn+UMb+pKjeSup+g1GX/EPOpJJfsOdfFbf71Z2/+PT/AHq9R7QvhrX+f/7E1eSfBbLq4tH5Q3H/AG69P7ZyFfRiPCVz81vN+2sMvsWhuSKjwQM9nweOQxtCTECgiIJDWsuxbmHOxP2IzmrgIbJQBrnUAY3mulwPMlvpqj8Biu+VwjTyCnxWmNiyliLWQgs6htI0gnADdR06V6RJe3CIXkjt1CjJPpLBQPMtCAPlrTJ3ooRY4dZO5mjkLyxIx2uXkOgd7DKzt3dQB94qb4PGVghU9RFGD7wgFRt1xYyJJGI/jG5kQCzQn43QcrvIDqAOSMZA3xWx+PBGSJoZBIw7qa7fUwA6qvPyRsfmNZO2Dg4+P9JWXlBfH+1aD9dffFeIRQrmRwuc6R1Zz7EUZZm8lBNcN9fa+JRa43i5VncMeZo6PLB3so7DAEZ61H8A7MXEiC79OniluVWQgRQsYlbvLEDIhYKqkDSCADk+O90tFkbrjjqfcrsf8HcH6I6+bfjEMpMasRJp1ct0eN9GcatMiqSufHFQ1xf3Pxgi4ncMyyBEDW1uomxcJbuY2APdV3xkr13AIrVFwuOLjM2nWStpHl3Yu7s8m7MzdScDy2wMVVquy6ZaewvF4o7Uh+YS09020MjAfVMijDKpB9X21Yh2ig8TIPMwygD3kpgVW+y0QFrFgg55j5HteaSQ/MWI+SpYLvXYoaMiSPH7bxlA8yGAHvJGBWTx21H+swf1qftqOK000+GCc9Kj+6J+MP21tBz4/wDmqx6FH9on4o/ZWtuGRHrFH1z6g6779PM/PT4YLZilVT9z06AED2KzKB7gpAHTwrPoW2A8yj2LNKPofr51HBiiR0U0Vv0U0VawaNFcPHoc2049sMv6NqldFaL+DVFIv2yOPnUilg3cRukhjkmkIEaKzs33oBJ/JXmvZkTNFJetlbzijmOA9TbWQ3LjrgKg1DwJ5ftqZ7bSm8WysFJHpmmWcjbTaxqrvk+GpsAe6kd6NMl6AFQqILNeum2HSQDx1lTJgblY4x1rzoR4q/LLrbIvjrLzI7aIYigCqB13G259uVxk75Qno28dHad9q7rO0ORnqTk+OPLPjgYGepxmut4SJMKup22RM41NjPXwAAJJ8AD16VjJ29HStIguFcIWR2MpCwRDXM52AQZOnP32Dn73PiRU7xGz5sS3c6Y1z2KxREYMFr6ZbnSV+xkf1m9ndX7GuzhPDRO3JU6raBw00mMC8vFOdPX63GVUkbjIVM4RhXV29vUWFIyw1tc2XdG5A9KibLY9UbHc4GcDqRXZhx1G2c+SdujllYvNPbb6JuJkSYyMwJYwXDrkeDMEQ+0Oa7ZpktJ4DCFijkkWKWJQFjIfKo4UbK4fQMjqGIOdiOVhy+ISM3RruVQcfZvw+3Kg+/lOPfgVC9qZsyRA5/fFrgAEk4uI3OAAScKrHb2V0Y4pwbZmfUl9NAjAM6RLJfMnLC5kkFxdysrM0bhdKquBgatbHPdxUu3YlHjkE0jPNJ1kydKPnIZVY5YqRsXJI3xpziqpxzimuGTD917i6aNCvUNFP3gwXB67jWSPEDNX48YljTVLCNOM81GzG4+2GAQnuLVEWvIOlbq/Qbi1n/rIGx7P4UE+eR7q+37SNGCZ7SdFAJZ00TIAASchG14H4FViXtFczDWrQWkOG78rIScfau/dz1OBGxGMEDIJ447y/vEaGQBbefTiYaFunt99ZSHukq64AbSGUE907GqOOMFmtuO8GvthJZzEgjTIqaiB97IoOPkr44h8H3C3GswrGu28UrxKcnA9RgpySAPkrgn7L8HW3dFtYUIRgrTRuh16TjMkoBJzjfVVK+Dfs21pDFc3ckiQXKBlZJZIxbtlTGZDG4XTIpY98aQVQH1qzir6YPQOyvYKztbgXVvLLIdDqA0iugD6TkFVB6DG5PWt/wAIjERREeDSn/l5h9JFaIYGiZng4jFuAMTJBIukdAXj5cnuJY9elQfbDiVxKiK72wTvgTRmRtRcBBpjdAhbrgGUZ1eW8TxyLQaUkyQ4MuiHhB9mn/oZqkrjjRnAhljh7+k7SzBQ4MbheYLfTrBZDjOap9t2ike7sYIVjZI30pGxbcpBIoMk4XSrFd9AjJzscYNW6a47ozDAqJG5Gi+mULFEQGIEcIBC5A/JV8jXIqd3BuDxEiXl8t45ZtlkLhjqwcllBwGXYber45qP7QxMs0gJj5UrQMzFJDKvK0sIoAqkSOSmoAMCpdjg1v8ASZI43CyBAio+iKJtWZWOkc2ckF2PXKZGcmsXVsF9ICg6tVvDzSzGY814w/xhbKriQYVcAYJHUYy57JK/2nVi87v3ZZrYxMoOrlGW4hhjhypIyNW5GxZ2PTFWR+KTs8i2scRigblEyuymSRVBKR6VIAXIUudtWRjY1X+KjVehT0aeDJ/BvS4HzxKPkrq4Te8uz1E94z3ZYk9WNzLk1vijzpEXRwSWVu0tncRc0GW6dTC7DTbuvOuZlCqPW50K5yWAx3cCsL3uK3pH2MVmh97B3+jFaOzkvMvD7BczyeQf0K1U4/HHzn20s7kJecScq7ETxepG791IEwO4p33O3Xessiam19F7mseif7Ed6wtWH2UQb5WJY/lNTemojsEG9BgRhgxRxxkg5BKxpnB6ZUkocEjKHfwFh5VdkZaMjRoporoCU0UsHPoporo0VjTU2DRoporfppppYOrTTTW7FMVnZBp00C1txTFLB5LxOQxXk1rM+kvDaQLNhgPQFVjKV0g4kkf4vGcjOfCpu+uoLgIEtr2QR7Jyo2hQDbGGmaMMO6MFc4wK7r/grScUd9bRM1rFyJVIPejlk5iMh2dcSR5B9oIIIBHH2gFxIogeRre4ydBjkMcN7geokoBeNsb6fWGD66gmuXJH9WjSD0fEXDZPWFlGo+2ubxyR56UWQZ8siou7vY01p+6PDLWRgVzDGpdSRjdmlyPfgVQ7ngFxcJY28hd75rmdZopZSx5a6WVnDsRo0q5DDZhnGa0XqqlpxyNUVQl7AFAAAVedcAKoHQAL0FWWLXYcz1/h/Hhaxx2bW4t5woSFF1SQSgD1oXxl8dTGcOSfYdVa+0HZ9hZtIVLzc23mYnDMiJPE79MgtoVmYr1Ow7oUDz3sfxmRLGBLtWurOQXDbfXrIW7RgyRtqyVHNU7d5cHHsr0jhfaRrdEaaT0mzcDl3y7tGOgF0B4fyoGB9kF61py8SK15R9cW4fJcTXDRMHiDxu0KkDn/AFPCyFJeqMCMqwK74OdsGJl4avNU3I0uyyIDNcpiNXSWNipRAoyunDnL97pjVU3efB5ZTyGbVcBXAJjiuGWFhjYgL0GOgUgY8K+rT4M+Fxg/UiNnctIzOfnZjTjqiCJ7PcGm4hErXWhbR5Zp1VCQ9xzCwR2yPi49LEgA6jlScdKkOB9mbVHMU9tC00RLpIUUiSIudMqjGkSbAPhRht+jAmOSayZEeKLiEMbqpjEFwYU5ZGQVjFwFQEHO6iu/hU8MTmaO14hI2kpzZphIVQkEqPSLnIBKqSAPsR7KK72yDTFYpFJO99ZSTs7MFnjiE8aW4b4qKONMyxgAKThPWyS3SuoycOnIQXIR2DARTHEmCpBAW4HNGxOykdT7a707VKSB6Nc5PgOSfzZj83WtN/x+GRSk9nOwOzJLFEwI9hDSEUcU3dkmLvs7cELy5V2MhzrmUEyNrJxrY5BzjvYAONOK++zWpWubaRCAjKyI2k/EyqSR3SQV5iy4GBgEDAxUO/owXXDBxK2C9DbHTGPenMaHAz9kuKqvEPSLqdyjX1ypRAYg0UPN06tPMMEgPKGvfBBJcHHQ1RY6dk8id4ZYRi8mtbQWjxxrzARHl4WZyGheVVZQQcaVIyV2+wrbxLga85YsrLcMSdKqFSEYyWcqu7YI3wMDHUlA0dwziMkUYjWMxRb6o7KOCNc7DOuS5V9W2CSTk+FWDgXGo0yltw+6dyMsS9prcZ6k+k9MnoBgFum9aKip88Rtba0m4dApXnNcAqMd4xrFLkgDZEBIGB18zk10cwGONT4xRJ70kuVTHyqPy1DSXPOuFu0TVqlhZcsqMsSwy/F/GsArZkjJXI3D9SpqQKyhFza3ahEjUNoilJ5ciujYgmYkZG+Bvn7GubOpOVpF40StywJmP211aL8xtD/eNYuHyZ/6TZj8tof11EXPE075+MUmaGbTLBNHjl8oFSxjIGRFsT7d/bWu47Q2wMg9JgyZ4ZQpmRWZFEIIw7DBHLJ32O29c36l2v7o04o5nkzxAD2XEX5Z78j9GfmqR4t2cmw0cLw8tpJJF5hZWjMjF2Xugh11liPVIzjzqtDiH1czwo106SQSGO3xJ8XzOItksO4DpmQ4JB3xUlcXmAf9FcTGck4jhbqcnJOonqevXJrshLJGKcO/t7MzddM7OEcF9Eu4ItWtvRruWR8Y1SyXFtvjwGAVXrhUAqB4NwBr+6vw0YELXThp2UEsiqIzHESOuVIJ6KPaelg4RaXF3KHSKayhW2FrmbAuBpctmJdx6unvt0IOx61eLOySKNY410ogCqB4Afr9p8TV4wfJyYctUjVbWqxqqIoVFAVVAwFUbAAeAFbSlb9NNNbWUNGmmmt+msYpYNGmmmt2mmmlg06aaa3aaaaWDdimKUqoGKYpSgOLinDVnUAlkZTqSRDh43xjUpO3QkEHIIJBBBqGkuM/UvEEQh8KkwBEM52x45hm1dFJ640sTkCzVqurZJUaORVdGBVkYZVlPUEHqKrKKYKRxrhfJw1wXaOMkw3yfvizO/10gHVH4F8FSPri4yx8v7ZcFksrbiBmYP6ZNbyxSxoeXJh5WbJBIRvjM4OxHqk9B7UyTWXTXPaDw3ee2Hl1aaLy9cff+Ebe8LUQl7IQzW85Aa1c/U8nMYDXGyq3L3OpgFKnBOFbJrNXFlrvs8j4BOg4ZCGdRm34wMFgDkrbYG/icHHurR2W7RyWa2noaG4EkTC7to1ZssJXAYgA6ZDHpGcbhRnNeqcN7FvFjRHw23/AtWmb3a5JFJ95rou+GXKEqZ76ZQucQ+j20RJ1d0FVDDcAet9kOtWbT0EmtmnhTS2kS3FpFIbVxrksZRy5bfO7NBzMAY3zETpOO6R0M9fdoYJuGT3cDh4uRMwIyDkI2QQdwQdsVTuLW3DLe4Xmm0cDTqE8jXVx1JbCsXbOMaQoG+evSume1dOF3+IuUl5chIY2XQyxTvDbBin2JwWcKcHpnFTBvoSPmRhBJyuW2V5EWpbe5YO628RYloX0kqi52H8HjrvX3C0Okoo1RPy3Y+hXpxGo+Kkwx9qkYB6LvnpS7ibXNMYJHYySsQsTsxCSOqqnxWzlQu+SCoA6YrVJwoYYtbFmLSMcxruS2UHeUYQDYg9RttViD4uJYdJDE4CM5zZ35A1NiPzCv3iSOhGN628TjSaV36v3dbehXkZbABkyOYu4hYYODnVjpUe3CoVZT6AuMhTqihOAzd7YKe4NsbHSNftxX23Z0BdC2+5KJkQ93GeZq1izLY0goTudRHWhBNdmLgsxhaNWhk1BmOGBmCByMmeRmGnQN1A2O/QVxXEstrdaYUiQFyoKochDNbqE7sTY+LdPHJKr0GBXdwCGUzwNyZUUa9QeS4bQpicAYmhVM6tIyDnf31jtJw5pbjPo66VdCzG2eXXhrc6mIZQe6rDA3xHjO4xRPeyzWtHbPCHsROIohKypLIViUE94NLjUjHVp19QTnwzUMks0TqyRyITqXCD15ATpDKY0JXKEEAdJM+AqzQxiSzeF1RAySxBdHLUp3kHcY90FcbH21WLzIjUxxQxSettAF0uoWQAFZzsXijQ/hsfbUryGSvDp7VVujKpWFFF5GwDK628waR1yhySJlmJUfbr1zUFw7t1DAZHgiuHgXBMfcVgjfwgVmA0qwwW2OJRqzpBqQDJogWWaPMhubNwrKpME8j8puWWY5DCMAE7CQ+2qseEmGUgZjdCRhT6jAAMoPiMNkZ6pIhPrGs8uR448qOr0mHHmk4SdPx9H/h/37lnb4WY8bWdz8rxAfkc1yf53bdxlrN2Xc5Doy4BwTqYAeIB9mai+B8NgkuWN0qGKBQ+gRqhup3OVj0xhVfTscEZYuvgDXotrwdWy9wkbu2nuaQY4goIVEBG5AYgud28gAoQySaUvDGeOGMuMYvXdu/tSRXuGfCXbEAeizRR/boInQeemJyx+RTV44dexTxiSF1dG6Mp/IfYfI7iqr2l7JpIObboiTKN1UBVnUD1WxsG+1b5Dt0qvDFZdNxauYndVbUBtIpAIEqHZhj24Yb4K1lP1Lxv9a0/KLx9LDNG8TqS8P2ej13TWcVX+z3ahZyIpQIrjHqE9yUfbQsfW819ZfEYwTYDXXGSkrRwyi4umYpivh2OaKTUkH2BWcUrDGgGmmms0oDGmmms0oBSlKAUpSgFKUoBVf4n2WV2LwTS2rsys3K0mN2DastG4KaiQMsoBPiTVgpQFZPZaZ/rvEbw/excqFf7Eer+1WwdiLMjEqST75+qJpZh80jkfkqxUpQOPh/CLeAYhgiiHXEcaoM+3ugb1z9p+Eel20kOrSxw0b7/FyowdH7pB2dQdjUpSgKcOFX/3K36f+oXmx9mOXv79vdWH4Lft09FjPncXkw+bVHVypUUgUt+AcR8JbQe83jZ/5kfrrI7OX56zWfl8VdH6bzarnSlIFLbsvenrPaH329wfpu6+07LXXRpLAj+gk/nzmrjSlIFYj7NTgYFxCvklnGB8mWND2VlJyb6VfKOC2Uf2oWP5as9KUgVdexamSJ5bu6mETrIsb8lYy650lljhUnB369QK39rOCc5TIikuoGpVxqdRndM7c5csVzsclW2Y4sNKNJqiU2naPK7eORXE0BYvuvNiiaaORQTtLGoLKVbPdbSyNqAPXMxD2pu1GJLJ5COrQJMufPRLF3fdqb31ab3s7aTMXkt4mc9X0gM3vYbmub/JCx/i0fy5/bXPDA4aT0bTzOe5Lf1KvxDtddupSGyngY7c2eNzywdtSoiHU3sBIHtqOt5ooIlTcKihQZHjRiAMZPNdTn2nzq9nshYeNnbn8KJW/OBrrt+B2sfqW0CfgxIPoWmX0yyVbJxeolj+VHmMvFbeZdKyQZ9YfVMZdGB2ZRbc1gwOCDjavR+y19LPaxSTKVkIIbKldeliusBgCFcAMMgHDdBUoqAdAB7hX1V8OFYlSKZc0sjuRjFNNCtAtbGRmsP0rIF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" name="object 11"/>
          <p:cNvSpPr txBox="1"/>
          <p:nvPr/>
        </p:nvSpPr>
        <p:spPr>
          <a:xfrm>
            <a:off x="685800" y="1600200"/>
            <a:ext cx="6765925" cy="588963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/>
              </a:rPr>
              <a:t>Τι ονομάζουμε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/>
              </a:rPr>
              <a:t>εφαρμογές νέφους;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pic>
        <p:nvPicPr>
          <p:cNvPr id="3080" name="10 - Εικόνα" descr="questionmark oran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514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- Σύννεφο"/>
          <p:cNvSpPr/>
          <p:nvPr/>
        </p:nvSpPr>
        <p:spPr>
          <a:xfrm>
            <a:off x="5181600" y="1905000"/>
            <a:ext cx="3429000" cy="1447800"/>
          </a:xfrm>
          <a:prstGeom prst="cloud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Τις υπηρεσίες που διατίθενται διαδικτυακά.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object 11"/>
          <p:cNvSpPr txBox="1"/>
          <p:nvPr/>
        </p:nvSpPr>
        <p:spPr>
          <a:xfrm>
            <a:off x="685800" y="3886200"/>
            <a:ext cx="7696200" cy="588963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/>
              </a:rPr>
              <a:t>Ποια υπηρεσία επιλέγω να χρησιμοποιήσω; Εκείνη που … 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pic>
        <p:nvPicPr>
          <p:cNvPr id="14" name="13 - Εικόνα" descr="questionmark oran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962400"/>
            <a:ext cx="514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4446E-931E-48ED-B660-8EED3C6F53B3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17" name="object 11"/>
          <p:cNvSpPr txBox="1"/>
          <p:nvPr/>
        </p:nvSpPr>
        <p:spPr>
          <a:xfrm>
            <a:off x="533400" y="609600"/>
            <a:ext cx="6765925" cy="5334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Κεφάλαιο </a:t>
            </a:r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13-Εφαρμογές νέφους 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cloud applications)</a:t>
            </a:r>
            <a:endParaRPr lang="el-GR" sz="20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457200" y="304800"/>
            <a:ext cx="8686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ΕΝΟΤΗΤΑ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–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Ασφάλεια και συνεργασία στο Διαδίκτυο</a:t>
            </a:r>
            <a:endParaRPr lang="el-GR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1" name="20 - Σύννεφο"/>
          <p:cNvSpPr/>
          <p:nvPr/>
        </p:nvSpPr>
        <p:spPr>
          <a:xfrm>
            <a:off x="762000" y="2362200"/>
            <a:ext cx="3429000" cy="1447800"/>
          </a:xfrm>
          <a:prstGeom prst="cloud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Δεν τις εγκαθιστώ στον ΗΥ μου.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685800" y="45720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C00000"/>
                </a:solidFill>
                <a:latin typeface="Comic Sans MS" pitchFamily="66" charset="0"/>
              </a:rPr>
              <a:t> είναι πιο απλή στη χρήση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l-GR" sz="2000" dirty="0" smtClean="0">
                <a:solidFill>
                  <a:srgbClr val="C00000"/>
                </a:solidFill>
                <a:latin typeface="Comic Sans MS" pitchFamily="66" charset="0"/>
              </a:rPr>
              <a:t>πόσο διαθέσιμη είναι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l-GR" sz="2000" dirty="0" smtClean="0">
                <a:solidFill>
                  <a:srgbClr val="C00000"/>
                </a:solidFill>
                <a:latin typeface="Comic Sans MS" pitchFamily="66" charset="0"/>
              </a:rPr>
              <a:t>δίνει το καλύτερο αποτέλεσμα</a:t>
            </a:r>
            <a:endParaRPr lang="el-GR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3" name="object 11"/>
          <p:cNvSpPr txBox="1"/>
          <p:nvPr/>
        </p:nvSpPr>
        <p:spPr>
          <a:xfrm>
            <a:off x="533400" y="1066800"/>
            <a:ext cx="6765925" cy="588963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1</a:t>
            </a:r>
            <a:r>
              <a:rPr lang="en-US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3</a:t>
            </a:r>
            <a:r>
              <a:rPr lang="el-GR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.1-</a:t>
            </a:r>
            <a:r>
              <a:rPr lang="el-GR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 </a:t>
            </a:r>
            <a:r>
              <a:rPr lang="el-GR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Εισαγωγή στις εφαρμογές νέφους</a:t>
            </a:r>
            <a:endParaRPr lang="el-GR" sz="2000" b="1" dirty="0">
              <a:solidFill>
                <a:schemeClr val="tx2">
                  <a:lumMod val="40000"/>
                  <a:lumOff val="60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pic>
        <p:nvPicPr>
          <p:cNvPr id="3089" name="Picture 17" descr="https://encrypted-tbn3.gstatic.com/images?q=tbn:ANd9GcQDsEVKRL0vQBV4ozwlaz75w-9fY-5p-v8vCoLAflRwTPgIKQ6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800599"/>
            <a:ext cx="2051389" cy="172484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  <p:bldP spid="13" grpId="0" autoUpdateAnimBg="0"/>
      <p:bldP spid="21" grpId="0" animBg="1" autoUpdateAnimBg="0"/>
      <p:bldP spid="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2" descr="data:image/jpeg;base64,/9j/4AAQSkZJRgABAQAAAQABAAD/2wCEAAkGBxMSEhUUExQVFhUXGBYYGBUXFxwZGBQUHBYXFx8YGBwYHCghHRolHBgXITEhJSkuLi4uFx8zODMsNygtLisBCgoKDg0OGxAQGy8kHyYvLCw3LCwsLCwuLCwsLCwsLCwsLCs0LywsLCwsLCwsLCwsLCwsLCwvLCwsLCwsLCwtLP/AABEIAK8BIAMBIgACEQEDEQH/xAAbAAEAAgMBAQAAAAAAAAAAAAAABQYBAwQHAv/EAFMQAAIBAwIDBAQFDQsLBQAAAAECAwAEERIhBRMxBiJBYRQyUXEHI4GRsSQzQlJTYnKSobKzwdEVNENUY3N0k6LC0xYXJUSCg4SktMPhVZSj0tT/xAAZAQEAAwEBAAAAAAAAAAAAAAAAAQIDBAX/xAAqEQACAgICAQIFBAMAAAAAAAAAAQIRAyESMUEEwRMyUZGhIrHR8GFxgf/aAAwDAQACEQMRAD8A9tpSlAKUpQClKUApSlAKUpQClKUApSlAKUpQClKUApSlAKUpQClKUApSlAKUpQClKUApSlAKUpQClKUApSlAKUpQClKpNzx9/wB0TbvLLGrDSiDQAWVtJIbSSSdSHST6syEAYbIF2pUWvDc9WmPvnkH5rivmThaeLS/+4n/xaAlqVGcKmZWaFyTgao3Y5LxZwQT4shIUnqQUJJJNSdAKUpQClKUApSlAKUpQClKUApSlAKV8yyqoLMQqjcknAA8ya02l/FLnlSRyY66HVse/STigOilKUApSlAKUpQClKUApSlAKUpQClKUApSlAK89+F3hDGBbqIHmQsHGOpKg/nKXQ+JJj9lX95VXqwHvIH01WO1/H7URck3cCO7xbc1NYUyL3gCc4GM58ME+FGCR7L8bW6tI5gQdSjJ9rYByR4ZBDY8NVSCLq3PSvL/g74vFbyTQsw5BPMiZAXjUEhuUGQENpLSKCOqonhir1L2ntzsrSH3QTH6I6A6ONS6Qso/gWDE/yR7smfIIS3vRal6gzxm3ZWQrOwYFWHos+4IwQfi+mDXHwrtSgjRHjujIiosmLaU4YADJ7vj63uNRYLRSuexvo5k1xOHXJGR4MDgqwO4YHYg7iuipApSlAKUpQClKUApSlAK1XlysUbyOcKis7H2KoLE/MK2O4AySAB1JOAKibjjlu2pFzcE5VkiQyD2FWYdxfZhmHWgKbwPi9td3UYvkLzzKXgSTSYYMRpLykjLEiURyAmRlyxD4IXAqY7YwwJDJIFWN0U8qWNQsiykYQRlRksz6Ro31ZwQRVfhb0e6Gt4bCNECCS9ED3JjKgrHBKNjGvqkM7kFfHrWrgPCFvZ3luLya6aFsI0DmO0w2oBouWAQ+kFWCscZwSQazn9fBaJ6Dc8fggVBcyxxysoJj1ZbVgatKjLEA+Naf8rrL+MJ7sNn5sZrPDOGwwZ5MUcedyUQKWPtYgZY+ZJrZxLisNuuqeaOIeBdwufIZO58hT4l9E8TQ/bLh6+teQL+E4X87FF7acNP8Ar9p8txGPpauBu0nMP1PbTzD7oyiGIf7U2GI81Vq53t72b65JBbrv3YI+bIPPmzDSD5CP5TU8iOJZuG8atrgkW9xDMVxqEUqSaQemdBOM4PWu6qD2RsEg4rcohds2kDs0jl3dzNMMsTt0AAAAA8AKv1XKilKUApSlAKUpQClKUApSlAVHjvAre5vws6Kxa21J9srxzbsp8uau3Q53Br7sdVq6W0wTS5IhnRFjEjAZ5ciIAqy6QTle6+k4C+rXbxOM/uhZv4cq8jPvY27j9Ga7OPcKS6t5IH6OuAcA6XG6uM7ZVgGGfZWGTumWTojnJtyXXPLJLSJ9r7ZUHtHVlHrbn1vWl9Xs393j7qr/AGfiE9uj96KUZSURsdKzRsY5FCPlMa1bB05xjeqF257e3fB5xaRpFJHyw8ckgOoKxI0nQQuFIIGB0C1EYvou2uy92/a6J1VsAagCA00WRkZ3Ac4Ndd3MDHHdICBpUtkYPIbBOofeZ1+Wlh9ka8VtPhQ43MB6PApHQcm2Zhn8or6Hanjcsqx3UwigkdUmBW3TTC7BH9ZdQ7pPupHFPfJ3/wAr+SvI9m4pG8WbqAEyKMyRDpcxqDlCOnMx6r9cgA7GrBZ3SSxpJGwZHUMrDoVIyD81ULgt9G0eQVugkksZle4DDIciEEE6MuDENQG5OalezfFYrZ5rSVxGUk1xKx6RSqJdOegVXaRBvjuADwrSCa0yJU9ltrh41xRLWIyuGYAooVBqZndwiqo9pZgN9t67qgO3W1m7faPA/wCLPG36q0KkWnay9bJ/c6RBkgB9ZfHtPLjKg+QJ69a+z2nvP4kffpn/AFQ13dpO1kVnIkbxzOzqzjlqpAUMFOdTr4kVHL8IUJ6W13+JF/i1lzl9CaPifthcr1tsf7m8b822NaT29n/imf8Ad3wz/wAgcV2f5wbYevHdJ/uC/wCiLY+WjfCRw8dZJh77W4/wqc5fQUR7/CHMOtoo82N6v53Dv11rb4SJtgtpGzMQqoJbrUzHoozYAZ95FS9l8IvD5ZUiSZ9cjKigwTLlmOAMtGAN/aameLHv2w9s/wBEMzfSBT4j8oUVa+4kOJWNq01voEl6kUkDkOMpI6MpOACMqfDwrlu47WE8sRCJdcoRIru7gysb6CxEA0jfwr54N3rG1Ht4pLjzAu7h/wBRPyVO3cUZlkUPcga2yBHG0eshWYLqQsc7E+fSrSewivx8StySpmkTG2luITDfy50YJ/LW2W8jUqq3VyXYhVC3lsxLE4AAnxkk7CpuVkP8ITjrzrEsMe9FT6aiL7h8LurC5tIWTUVMWbc5O2o5LZIqLQPjiLXKwsy3V5Gy3NtBIkotmIWaSFSytGjAHTKCCDnNTXDuBQQHWiZkPWaQmSVvfJIS3yZxXFxyMm2D643M99ZMDE2pDolgUgN4nELE+zpU/VS8RSsV8NJihYhezTauMXv3ltar7stI1XiqN2IGrifFX/oSD5IC396rzWq6Mn2KVhTms1JApSlAKUpQClKUArj4vxOO2iaaXVoUqDpUu2WZUGFUEnvMK7Kie1MWq2ffGGhf8SaN/wC7USdKyV2VXjPbaJpbaSBWkCNJr1BkGloyoxhWJOcbY8eoxU1w3tnay+sxiPT4zGjOcY5iEoCdtiQ24yB0qM4hwOGXJK6W+3Tutnz8G+UGqzL2fkEjLqRsFVU4k1sSpfAWKNyMKp3z4eFeZH1U5v5b/wBaf57OuWDGl3X5/YvXA00XN7GCSDLHOPZiWFAdP3paNj7yahO3vA4J7i1M9u8wZZoxy9PMRxolVkDnS+AspKkHIB2PQ1r/ACDYuW1zx6gARGt0FwM42WFdtzt5n21s/wA2wJDa7piNwSk2RkYOC1whGxI+WutT38r+xztKqtfn+Dpmg4fajvR2Uq4A5UtvFbXmM49WRUSTcjbSmNzk13XfHbOFQIktoyTjLNaqi48hOpJ8gajX+C1GwXhlkI6at/zr47V22nwaQAfvRR70iJ/tSvUNJ+GSnXk1XXaSxkAMjWvMUYEiXUcLqM57jROzqNgcaiMjyp2fuvSLtiJEu4ZljhkZWaSa3KGV43WSOBIwAZGyxIb1SCSDqhO0slpw+YW/oEkkpVZMRpbadLFgMkQEj1T+2ungXEhM2BZyWrIrPHKLkBgyjOCsSLlT4g7HbINFNQdNfn2DTkr9j0fs3MyO9s5yU9XwAA05CjwQq8TAb4LsvRQKz27/AHhP+Cv561krjiR84EOP9qUZHzL81O3X7wn8gp+aRDXQjIrXb2DXewD+Ql+X42P6Nvxq+LTheR0rv7WDN/B/R5v00P7KmeGQgioh0iSsXXCsDpVa4pZYzXp3EoVA2qkcaQb1ZklM4Pb44hZgdfSYfyNqP5Aa9u4sfjbX+eb/AKaevI+Aw6uJ2Q/lmb8WGVvpAr1zjJw9r/Pn9BPWWR7C7KfwJcWvD/Pid1+mvR+qpXi/AHmkJktopVDyFWL76X0HGO6R6gGNWDgHaoCxkCcL4ZIXZAbmScsqgsocXc2wYEE4bG4qUbtWqPoknljcEgxyvYZBHUEK4OR471aV3aIN8nZuD+ITj8Cdf/0CuI8BYTwvFbTxxowLh2JdiDkaDHdaQNtww38xkVLR9oHf63ID4A8lXXWQSoLRTnGcYB6VJWnpckaOJoO+qsPqd/EA/d/Oq212CGv9WLJGRoy97PJpbGQo9KlGdJIGRg9fEeNTVRHGRL6XYrK8bYNxIAkbIe7AYyd5GyMyj56lJGxQvEyWrkuKzJLWiWTaqtljX2A3m4i3tuUX8W1gH66uNVX4PYgI7lxnv3cxP+yETb5Fq1VuujJ9gClKVJApSlAKUpQETNxZ89yNSPvnKnPyIa1fuvN9yi/rW/wq1aaaa24Ik2/uvN9zi/rG/wAOuDjvE5mt5RoiA0Nkh2JAx1GUG9dOmuHjy/U0/wDNSfmGocFQJBo9zUej6LpTjo8e3/D3f/ipuSPc+8/TVF7WySS30VhbsVkmVHkkH8DbabmORgfCTDgL5mvF9NGsiOjJK4knxHtxI2TAqxwh+ULmSOSbnTAsDHbwwjVJjS2WyB3TgEAkco4vdyf61e+6Dhiwg+/0zX8mCPlpJcRrqmjUC3tFe2tE8GlUFZJRvuBpKA9SEkIzqFV6DtXeliC6bZ6pk4zsDhhk42yAM+wV3Sy0zOOOyxNLOercYk8s2sP5mnFfIWc/wHFM/fX0I+iX9VVC57VXrZHO0/gKFPz7mpO24zNZWZvJ5ZZZJhy7WBmLCRz6rlSfHrtju+bCqLLJ9e5Z40uzmuriT0ySOd1UiKI5uZ0Z170mmPMEffODnfvAdSciszvKmWiXnEK40x293g6kK/XOUUOM5wcDb1h1rq4Ld31oArMWkDPrVI9S3V61yQ6u+jUMRPFggrgKTghcVfe0Vyyclg7qDJg6MEsMZ8XXJ2IC75Leq2MUfp4c+bWx8WXDjeiEl4tN6RBcBois0YQNy20qO865HNzk6+udgpJ2rd2uvZ2tJgzRacDOImB9dehMpx81a+z9kr2MMROdC8rV4h4WaIkZHgyHqMHoQQSKh+1sbRW7RmbVkAiJWKsY1dSWIOSqAdWZ1jXxAG1djVboxJPtjdBeIxgkbW350x/+ldtlxLA61VbkXdy73TcNNzrVo4nflhYoxJKQEjY5dCrr39i5Bx3dJMdb37woFlS4TSAC00MkecDqSygefWs1SQL5e8SyOtVTi13nNRn+UMb+pKjeSup+g1GX/EPOpJJfsOdfFbf71Z2/+PT/AHq9R7QvhrX+f/7E1eSfBbLq4tH5Q3H/AG69P7ZyFfRiPCVz81vN+2sMvsWhuSKjwQM9nweOQxtCTECgiIJDWsuxbmHOxP2IzmrgIbJQBrnUAY3mulwPMlvpqj8Biu+VwjTyCnxWmNiyliLWQgs6htI0gnADdR06V6RJe3CIXkjt1CjJPpLBQPMtCAPlrTJ3ooRY4dZO5mjkLyxIx2uXkOgd7DKzt3dQB94qb4PGVghU9RFGD7wgFRt1xYyJJGI/jG5kQCzQn43QcrvIDqAOSMZA3xWx+PBGSJoZBIw7qa7fUwA6qvPyRsfmNZO2Dg4+P9JWXlBfH+1aD9dffFeIRQrmRwuc6R1Zz7EUZZm8lBNcN9fa+JRa43i5VncMeZo6PLB3so7DAEZ61H8A7MXEiC79OniluVWQgRQsYlbvLEDIhYKqkDSCADk+O90tFkbrjjqfcrsf8HcH6I6+bfjEMpMasRJp1ct0eN9GcatMiqSufHFQ1xf3Pxgi4ncMyyBEDW1uomxcJbuY2APdV3xkr13AIrVFwuOLjM2nWStpHl3Yu7s8m7MzdScDy2wMVVquy6ZaewvF4o7Uh+YS09020MjAfVMijDKpB9X21Yh2ig8TIPMwygD3kpgVW+y0QFrFgg55j5HteaSQ/MWI+SpYLvXYoaMiSPH7bxlA8yGAHvJGBWTx21H+swf1qftqOK000+GCc9Kj+6J+MP21tBz4/wDmqx6FH9on4o/ZWtuGRHrFH1z6g6779PM/PT4YLZilVT9z06AED2KzKB7gpAHTwrPoW2A8yj2LNKPofr51HBiiR0U0Vv0U0VawaNFcPHoc2049sMv6NqldFaL+DVFIv2yOPnUilg3cRukhjkmkIEaKzs33oBJ/JXmvZkTNFJetlbzijmOA9TbWQ3LjrgKg1DwJ5ftqZ7bSm8WysFJHpmmWcjbTaxqrvk+GpsAe6kd6NMl6AFQqILNeum2HSQDx1lTJgblY4x1rzoR4q/LLrbIvjrLzI7aIYigCqB13G259uVxk75Qno28dHad9q7rO0ORnqTk+OPLPjgYGepxmut4SJMKup22RM41NjPXwAAJJ8AD16VjJ29HStIguFcIWR2MpCwRDXM52AQZOnP32Dn73PiRU7xGz5sS3c6Y1z2KxREYMFr6ZbnSV+xkf1m9ndX7GuzhPDRO3JU6raBw00mMC8vFOdPX63GVUkbjIVM4RhXV29vUWFIyw1tc2XdG5A9KibLY9UbHc4GcDqRXZhx1G2c+SdujllYvNPbb6JuJkSYyMwJYwXDrkeDMEQ+0Oa7ZpktJ4DCFijkkWKWJQFjIfKo4UbK4fQMjqGIOdiOVhy+ISM3RruVQcfZvw+3Kg+/lOPfgVC9qZsyRA5/fFrgAEk4uI3OAAScKrHb2V0Y4pwbZmfUl9NAjAM6RLJfMnLC5kkFxdysrM0bhdKquBgatbHPdxUu3YlHjkE0jPNJ1kydKPnIZVY5YqRsXJI3xpziqpxzimuGTD917i6aNCvUNFP3gwXB67jWSPEDNX48YljTVLCNOM81GzG4+2GAQnuLVEWvIOlbq/Qbi1n/rIGx7P4UE+eR7q+37SNGCZ7SdFAJZ00TIAASchG14H4FViXtFczDWrQWkOG78rIScfau/dz1OBGxGMEDIJ447y/vEaGQBbefTiYaFunt99ZSHukq64AbSGUE907GqOOMFmtuO8GvthJZzEgjTIqaiB97IoOPkr44h8H3C3GswrGu28UrxKcnA9RgpySAPkrgn7L8HW3dFtYUIRgrTRuh16TjMkoBJzjfVVK+Dfs21pDFc3ckiQXKBlZJZIxbtlTGZDG4XTIpY98aQVQH1qzir6YPQOyvYKztbgXVvLLIdDqA0iugD6TkFVB6DG5PWt/wAIjERREeDSn/l5h9JFaIYGiZng4jFuAMTJBIukdAXj5cnuJY9elQfbDiVxKiK72wTvgTRmRtRcBBpjdAhbrgGUZ1eW8TxyLQaUkyQ4MuiHhB9mn/oZqkrjjRnAhljh7+k7SzBQ4MbheYLfTrBZDjOap9t2ike7sYIVjZI30pGxbcpBIoMk4XSrFd9AjJzscYNW6a47ozDAqJG5Gi+mULFEQGIEcIBC5A/JV8jXIqd3BuDxEiXl8t45ZtlkLhjqwcllBwGXYber45qP7QxMs0gJj5UrQMzFJDKvK0sIoAqkSOSmoAMCpdjg1v8ASZI43CyBAio+iKJtWZWOkc2ckF2PXKZGcmsXVsF9ICg6tVvDzSzGY814w/xhbKriQYVcAYJHUYy57JK/2nVi87v3ZZrYxMoOrlGW4hhjhypIyNW5GxZ2PTFWR+KTs8i2scRigblEyuymSRVBKR6VIAXIUudtWRjY1X+KjVehT0aeDJ/BvS4HzxKPkrq4Te8uz1E94z3ZYk9WNzLk1vijzpEXRwSWVu0tncRc0GW6dTC7DTbuvOuZlCqPW50K5yWAx3cCsL3uK3pH2MVmh97B3+jFaOzkvMvD7BczyeQf0K1U4/HHzn20s7kJecScq7ETxepG791IEwO4p33O3Xessiam19F7mseif7Ed6wtWH2UQb5WJY/lNTemojsEG9BgRhgxRxxkg5BKxpnB6ZUkocEjKHfwFh5VdkZaMjRoporoCU0UsHPoporo0VjTU2DRoporfppppYOrTTTW7FMVnZBp00C1txTFLB5LxOQxXk1rM+kvDaQLNhgPQFVjKV0g4kkf4vGcjOfCpu+uoLgIEtr2QR7Jyo2hQDbGGmaMMO6MFc4wK7r/grScUd9bRM1rFyJVIPejlk5iMh2dcSR5B9oIIIBHH2gFxIogeRre4ydBjkMcN7geokoBeNsb6fWGD66gmuXJH9WjSD0fEXDZPWFlGo+2ubxyR56UWQZ8siou7vY01p+6PDLWRgVzDGpdSRjdmlyPfgVQ7ngFxcJY28hd75rmdZopZSx5a6WVnDsRo0q5DDZhnGa0XqqlpxyNUVQl7AFAAAVedcAKoHQAL0FWWLXYcz1/h/Hhaxx2bW4t5woSFF1SQSgD1oXxl8dTGcOSfYdVa+0HZ9hZtIVLzc23mYnDMiJPE79MgtoVmYr1Ow7oUDz3sfxmRLGBLtWurOQXDbfXrIW7RgyRtqyVHNU7d5cHHsr0jhfaRrdEaaT0mzcDl3y7tGOgF0B4fyoGB9kF61py8SK15R9cW4fJcTXDRMHiDxu0KkDn/AFPCyFJeqMCMqwK74OdsGJl4avNU3I0uyyIDNcpiNXSWNipRAoyunDnL97pjVU3efB5ZTyGbVcBXAJjiuGWFhjYgL0GOgUgY8K+rT4M+Fxg/UiNnctIzOfnZjTjqiCJ7PcGm4hErXWhbR5Zp1VCQ9xzCwR2yPi49LEgA6jlScdKkOB9mbVHMU9tC00RLpIUUiSIudMqjGkSbAPhRht+jAmOSayZEeKLiEMbqpjEFwYU5ZGQVjFwFQEHO6iu/hU8MTmaO14hI2kpzZphIVQkEqPSLnIBKqSAPsR7KK72yDTFYpFJO99ZSTs7MFnjiE8aW4b4qKONMyxgAKThPWyS3SuoycOnIQXIR2DARTHEmCpBAW4HNGxOykdT7a707VKSB6Nc5PgOSfzZj83WtN/x+GRSk9nOwOzJLFEwI9hDSEUcU3dkmLvs7cELy5V2MhzrmUEyNrJxrY5BzjvYAONOK++zWpWubaRCAjKyI2k/EyqSR3SQV5iy4GBgEDAxUO/owXXDBxK2C9DbHTGPenMaHAz9kuKqvEPSLqdyjX1ypRAYg0UPN06tPMMEgPKGvfBBJcHHQ1RY6dk8id4ZYRi8mtbQWjxxrzARHl4WZyGheVVZQQcaVIyV2+wrbxLga85YsrLcMSdKqFSEYyWcqu7YI3wMDHUlA0dwziMkUYjWMxRb6o7KOCNc7DOuS5V9W2CSTk+FWDgXGo0yltw+6dyMsS9prcZ6k+k9MnoBgFum9aKip88Rtba0m4dApXnNcAqMd4xrFLkgDZEBIGB18zk10cwGONT4xRJ70kuVTHyqPy1DSXPOuFu0TVqlhZcsqMsSwy/F/GsArZkjJXI3D9SpqQKyhFza3ahEjUNoilJ5ciujYgmYkZG+Bvn7GubOpOVpF40StywJmP211aL8xtD/eNYuHyZ/6TZj8tof11EXPE075+MUmaGbTLBNHjl8oFSxjIGRFsT7d/bWu47Q2wMg9JgyZ4ZQpmRWZFEIIw7DBHLJ32O29c36l2v7o04o5nkzxAD2XEX5Z78j9GfmqR4t2cmw0cLw8tpJJF5hZWjMjF2Xugh11liPVIzjzqtDiH1czwo106SQSGO3xJ8XzOItksO4DpmQ4JB3xUlcXmAf9FcTGck4jhbqcnJOonqevXJrshLJGKcO/t7MzddM7OEcF9Eu4ItWtvRruWR8Y1SyXFtvjwGAVXrhUAqB4NwBr+6vw0YELXThp2UEsiqIzHESOuVIJ6KPaelg4RaXF3KHSKayhW2FrmbAuBpctmJdx6unvt0IOx61eLOySKNY410ogCqB4Afr9p8TV4wfJyYctUjVbWqxqqIoVFAVVAwFUbAAeAFbSlb9NNNbWUNGmmmt+msYpYNGmmmt2mmmlg06aaa3aaaaWDdimKUqoGKYpSgOLinDVnUAlkZTqSRDh43xjUpO3QkEHIIJBBBqGkuM/UvEEQh8KkwBEM52x45hm1dFJ640sTkCzVqurZJUaORVdGBVkYZVlPUEHqKrKKYKRxrhfJw1wXaOMkw3yfvizO/10gHVH4F8FSPri4yx8v7ZcFksrbiBmYP6ZNbyxSxoeXJh5WbJBIRvjM4OxHqk9B7UyTWXTXPaDw3ee2Hl1aaLy9cff+Ebe8LUQl7IQzW85Aa1c/U8nMYDXGyq3L3OpgFKnBOFbJrNXFlrvs8j4BOg4ZCGdRm34wMFgDkrbYG/icHHurR2W7RyWa2noaG4EkTC7to1ZssJXAYgA6ZDHpGcbhRnNeqcN7FvFjRHw23/AtWmb3a5JFJ95rou+GXKEqZ76ZQucQ+j20RJ1d0FVDDcAet9kOtWbT0EmtmnhTS2kS3FpFIbVxrksZRy5bfO7NBzMAY3zETpOO6R0M9fdoYJuGT3cDh4uRMwIyDkI2QQdwQdsVTuLW3DLe4Xmm0cDTqE8jXVx1JbCsXbOMaQoG+evSume1dOF3+IuUl5chIY2XQyxTvDbBin2JwWcKcHpnFTBvoSPmRhBJyuW2V5EWpbe5YO628RYloX0kqi52H8HjrvX3C0Okoo1RPy3Y+hXpxGo+Kkwx9qkYB6LvnpS7ibXNMYJHYySsQsTsxCSOqqnxWzlQu+SCoA6YrVJwoYYtbFmLSMcxruS2UHeUYQDYg9RttViD4uJYdJDE4CM5zZ35A1NiPzCv3iSOhGN628TjSaV36v3dbehXkZbABkyOYu4hYYODnVjpUe3CoVZT6AuMhTqihOAzd7YKe4NsbHSNftxX23Z0BdC2+5KJkQ93GeZq1izLY0goTudRHWhBNdmLgsxhaNWhk1BmOGBmCByMmeRmGnQN1A2O/QVxXEstrdaYUiQFyoKochDNbqE7sTY+LdPHJKr0GBXdwCGUzwNyZUUa9QeS4bQpicAYmhVM6tIyDnf31jtJw5pbjPo66VdCzG2eXXhrc6mIZQe6rDA3xHjO4xRPeyzWtHbPCHsROIohKypLIViUE94NLjUjHVp19QTnwzUMks0TqyRyITqXCD15ATpDKY0JXKEEAdJM+AqzQxiSzeF1RAySxBdHLUp3kHcY90FcbH21WLzIjUxxQxSettAF0uoWQAFZzsXijQ/hsfbUryGSvDp7VVujKpWFFF5GwDK628waR1yhySJlmJUfbr1zUFw7t1DAZHgiuHgXBMfcVgjfwgVmA0qwwW2OJRqzpBqQDJogWWaPMhubNwrKpME8j8puWWY5DCMAE7CQ+2qseEmGUgZjdCRhT6jAAMoPiMNkZ6pIhPrGs8uR448qOr0mHHmk4SdPx9H/h/37lnb4WY8bWdz8rxAfkc1yf53bdxlrN2Xc5Doy4BwTqYAeIB9mai+B8NgkuWN0qGKBQ+gRqhup3OVj0xhVfTscEZYuvgDXotrwdWy9wkbu2nuaQY4goIVEBG5AYgud28gAoQySaUvDGeOGMuMYvXdu/tSRXuGfCXbEAeizRR/boInQeemJyx+RTV44dexTxiSF1dG6Mp/IfYfI7iqr2l7JpIObboiTKN1UBVnUD1WxsG+1b5Dt0qvDFZdNxauYndVbUBtIpAIEqHZhj24Yb4K1lP1Lxv9a0/KLx9LDNG8TqS8P2ej13TWcVX+z3ahZyIpQIrjHqE9yUfbQsfW819ZfEYwTYDXXGSkrRwyi4umYpivh2OaKTUkH2BWcUrDGgGmmms0oDGmmms0oBSlKAUpSgFKUoBVf4n2WV2LwTS2rsys3K0mN2DastG4KaiQMsoBPiTVgpQFZPZaZ/rvEbw/excqFf7Eer+1WwdiLMjEqST75+qJpZh80jkfkqxUpQOPh/CLeAYhgiiHXEcaoM+3ugb1z9p+Eel20kOrSxw0b7/FyowdH7pB2dQdjUpSgKcOFX/3K36f+oXmx9mOXv79vdWH4Lft09FjPncXkw+bVHVypUUgUt+AcR8JbQe83jZ/5kfrrI7OX56zWfl8VdH6bzarnSlIFLbsvenrPaH329wfpu6+07LXXRpLAj+gk/nzmrjSlIFYj7NTgYFxCvklnGB8mWND2VlJyb6VfKOC2Uf2oWP5as9KUgVdexamSJ5bu6mETrIsb8lYy650lljhUnB369QK39rOCc5TIikuoGpVxqdRndM7c5csVzsclW2Y4sNKNJqiU2naPK7eORXE0BYvuvNiiaaORQTtLGoLKVbPdbSyNqAPXMxD2pu1GJLJ5COrQJMufPRLF3fdqb31ab3s7aTMXkt4mc9X0gM3vYbmub/JCx/i0fy5/bXPDA4aT0bTzOe5Lf1KvxDtddupSGyngY7c2eNzywdtSoiHU3sBIHtqOt5ooIlTcKihQZHjRiAMZPNdTn2nzq9nshYeNnbn8KJW/OBrrt+B2sfqW0CfgxIPoWmX0yyVbJxeolj+VHmMvFbeZdKyQZ9YfVMZdGB2ZRbc1gwOCDjavR+y19LPaxSTKVkIIbKldeliusBgCFcAMMgHDdBUoqAdAB7hX1V8OFYlSKZc0sjuRjFNNCtAtbGRmsP0rIF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3077" name="AutoShape 4" descr="data:image/jpeg;base64,/9j/4AAQSkZJRgABAQAAAQABAAD/2wCEAAkGBxMSEhUUExQVFhUXGBYYGBUXFxwZGBQUHBYXFx8YGBwYHCghHRolHBgXITEhJSkuLi4uFx8zODMsNygtLisBCgoKDg0OGxAQGy8kHyYvLCw3LCwsLCwuLCwsLCwsLCwsLCs0LywsLCwsLCwsLCwsLCwsLCwvLCwsLCwsLCwtLP/AABEIAK8BIAMBIgACEQEDEQH/xAAbAAEAAgMBAQAAAAAAAAAAAAAABQYBAwQHAv/EAFMQAAIBAwIDBAQFDQsLBQAAAAECAwAEERIhBRMxBiJBYRQyUXEHI4GRsSQzQlJTYnKSobKzwdEVNENUY3N0k6LC0xYXJUSCg4SktMPhVZSj0tT/xAAZAQEAAwEBAAAAAAAAAAAAAAAAAQIDBAX/xAAqEQACAgICAQIFBAMAAAAAAAAAAQIRAyESMUEEwRMyUZGhIrHR8GFxgf/aAAwDAQACEQMRAD8A9tpSlAKUpQClKUApSlAKUpQClKUApSlAKUpQClKUApSlAKUpQClKUApSlAKUpQClKUApSlAKUpQClKUApSlAKUpQClKpNzx9/wB0TbvLLGrDSiDQAWVtJIbSSSdSHST6syEAYbIF2pUWvDc9WmPvnkH5rivmThaeLS/+4n/xaAlqVGcKmZWaFyTgao3Y5LxZwQT4shIUnqQUJJJNSdAKUpQClKUApSlAKUpQClKUApSlAKV8yyqoLMQqjcknAA8ya02l/FLnlSRyY66HVse/STigOilKUApSlAKUpQClKUApSlAKUpQClKUApSlAK89+F3hDGBbqIHmQsHGOpKg/nKXQ+JJj9lX95VXqwHvIH01WO1/H7URck3cCO7xbc1NYUyL3gCc4GM58ME+FGCR7L8bW6tI5gQdSjJ9rYByR4ZBDY8NVSCLq3PSvL/g74vFbyTQsw5BPMiZAXjUEhuUGQENpLSKCOqonhir1L2ntzsrSH3QTH6I6A6ONS6Qso/gWDE/yR7smfIIS3vRal6gzxm3ZWQrOwYFWHos+4IwQfi+mDXHwrtSgjRHjujIiosmLaU4YADJ7vj63uNRYLRSuexvo5k1xOHXJGR4MDgqwO4YHYg7iuipApSlAKUpQClKUApSlAK1XlysUbyOcKis7H2KoLE/MK2O4AySAB1JOAKibjjlu2pFzcE5VkiQyD2FWYdxfZhmHWgKbwPi9td3UYvkLzzKXgSTSYYMRpLykjLEiURyAmRlyxD4IXAqY7YwwJDJIFWN0U8qWNQsiykYQRlRksz6Ro31ZwQRVfhb0e6Gt4bCNECCS9ED3JjKgrHBKNjGvqkM7kFfHrWrgPCFvZ3luLya6aFsI0DmO0w2oBouWAQ+kFWCscZwSQazn9fBaJ6Dc8fggVBcyxxysoJj1ZbVgatKjLEA+Naf8rrL+MJ7sNn5sZrPDOGwwZ5MUcedyUQKWPtYgZY+ZJrZxLisNuuqeaOIeBdwufIZO58hT4l9E8TQ/bLh6+teQL+E4X87FF7acNP8Ar9p8txGPpauBu0nMP1PbTzD7oyiGIf7U2GI81Vq53t72b65JBbrv3YI+bIPPmzDSD5CP5TU8iOJZuG8atrgkW9xDMVxqEUqSaQemdBOM4PWu6qD2RsEg4rcohds2kDs0jl3dzNMMsTt0AAAAA8AKv1XKilKUApSlAKUpQClKUApSlAVHjvAre5vws6Kxa21J9srxzbsp8uau3Q53Br7sdVq6W0wTS5IhnRFjEjAZ5ciIAqy6QTle6+k4C+rXbxOM/uhZv4cq8jPvY27j9Ga7OPcKS6t5IH6OuAcA6XG6uM7ZVgGGfZWGTumWTojnJtyXXPLJLSJ9r7ZUHtHVlHrbn1vWl9Xs393j7qr/AGfiE9uj96KUZSURsdKzRsY5FCPlMa1bB05xjeqF257e3fB5xaRpFJHyw8ckgOoKxI0nQQuFIIGB0C1EYvou2uy92/a6J1VsAagCA00WRkZ3Ac4Ndd3MDHHdICBpUtkYPIbBOofeZ1+Wlh9ka8VtPhQ43MB6PApHQcm2Zhn8or6Hanjcsqx3UwigkdUmBW3TTC7BH9ZdQ7pPupHFPfJ3/wAr+SvI9m4pG8WbqAEyKMyRDpcxqDlCOnMx6r9cgA7GrBZ3SSxpJGwZHUMrDoVIyD81ULgt9G0eQVugkksZle4DDIciEEE6MuDENQG5OalezfFYrZ5rSVxGUk1xKx6RSqJdOegVXaRBvjuADwrSCa0yJU9ltrh41xRLWIyuGYAooVBqZndwiqo9pZgN9t67qgO3W1m7faPA/wCLPG36q0KkWnay9bJ/c6RBkgB9ZfHtPLjKg+QJ69a+z2nvP4kffpn/AFQ13dpO1kVnIkbxzOzqzjlqpAUMFOdTr4kVHL8IUJ6W13+JF/i1lzl9CaPifthcr1tsf7m8b822NaT29n/imf8Ad3wz/wAgcV2f5wbYevHdJ/uC/wCiLY+WjfCRw8dZJh77W4/wqc5fQUR7/CHMOtoo82N6v53Dv11rb4SJtgtpGzMQqoJbrUzHoozYAZ95FS9l8IvD5ZUiSZ9cjKigwTLlmOAMtGAN/aameLHv2w9s/wBEMzfSBT4j8oUVa+4kOJWNq01voEl6kUkDkOMpI6MpOACMqfDwrlu47WE8sRCJdcoRIru7gysb6CxEA0jfwr54N3rG1Ht4pLjzAu7h/wBRPyVO3cUZlkUPcga2yBHG0eshWYLqQsc7E+fSrSewivx8StySpmkTG2luITDfy50YJ/LW2W8jUqq3VyXYhVC3lsxLE4AAnxkk7CpuVkP8ITjrzrEsMe9FT6aiL7h8LurC5tIWTUVMWbc5O2o5LZIqLQPjiLXKwsy3V5Gy3NtBIkotmIWaSFSytGjAHTKCCDnNTXDuBQQHWiZkPWaQmSVvfJIS3yZxXFxyMm2D643M99ZMDE2pDolgUgN4nELE+zpU/VS8RSsV8NJihYhezTauMXv3ltar7stI1XiqN2IGrifFX/oSD5IC396rzWq6Mn2KVhTms1JApSlAKUpQClKUArj4vxOO2iaaXVoUqDpUu2WZUGFUEnvMK7Kie1MWq2ffGGhf8SaN/wC7USdKyV2VXjPbaJpbaSBWkCNJr1BkGloyoxhWJOcbY8eoxU1w3tnay+sxiPT4zGjOcY5iEoCdtiQ24yB0qM4hwOGXJK6W+3Tutnz8G+UGqzL2fkEjLqRsFVU4k1sSpfAWKNyMKp3z4eFeZH1U5v5b/wBaf57OuWDGl3X5/YvXA00XN7GCSDLHOPZiWFAdP3paNj7yahO3vA4J7i1M9u8wZZoxy9PMRxolVkDnS+AspKkHIB2PQ1r/ACDYuW1zx6gARGt0FwM42WFdtzt5n21s/wA2wJDa7piNwSk2RkYOC1whGxI+WutT38r+xztKqtfn+Dpmg4fajvR2Uq4A5UtvFbXmM49WRUSTcjbSmNzk13XfHbOFQIktoyTjLNaqi48hOpJ8gajX+C1GwXhlkI6at/zr47V22nwaQAfvRR70iJ/tSvUNJ+GSnXk1XXaSxkAMjWvMUYEiXUcLqM57jROzqNgcaiMjyp2fuvSLtiJEu4ZljhkZWaSa3KGV43WSOBIwAZGyxIb1SCSDqhO0slpw+YW/oEkkpVZMRpbadLFgMkQEj1T+2ungXEhM2BZyWrIrPHKLkBgyjOCsSLlT4g7HbINFNQdNfn2DTkr9j0fs3MyO9s5yU9XwAA05CjwQq8TAb4LsvRQKz27/AHhP+Cv561krjiR84EOP9qUZHzL81O3X7wn8gp+aRDXQjIrXb2DXewD+Ql+X42P6Nvxq+LTheR0rv7WDN/B/R5v00P7KmeGQgioh0iSsXXCsDpVa4pZYzXp3EoVA2qkcaQb1ZklM4Pb44hZgdfSYfyNqP5Aa9u4sfjbX+eb/AKaevI+Aw6uJ2Q/lmb8WGVvpAr1zjJw9r/Pn9BPWWR7C7KfwJcWvD/Pid1+mvR+qpXi/AHmkJktopVDyFWL76X0HGO6R6gGNWDgHaoCxkCcL4ZIXZAbmScsqgsocXc2wYEE4bG4qUbtWqPoknljcEgxyvYZBHUEK4OR471aV3aIN8nZuD+ITj8Cdf/0CuI8BYTwvFbTxxowLh2JdiDkaDHdaQNtww38xkVLR9oHf63ID4A8lXXWQSoLRTnGcYB6VJWnpckaOJoO+qsPqd/EA/d/Oq212CGv9WLJGRoy97PJpbGQo9KlGdJIGRg9fEeNTVRHGRL6XYrK8bYNxIAkbIe7AYyd5GyMyj56lJGxQvEyWrkuKzJLWiWTaqtljX2A3m4i3tuUX8W1gH66uNVX4PYgI7lxnv3cxP+yETb5Fq1VuujJ9gClKVJApSlAKUpQETNxZ89yNSPvnKnPyIa1fuvN9yi/rW/wq1aaaa24Ik2/uvN9zi/rG/wAOuDjvE5mt5RoiA0Nkh2JAx1GUG9dOmuHjy/U0/wDNSfmGocFQJBo9zUej6LpTjo8e3/D3f/ipuSPc+8/TVF7WySS30VhbsVkmVHkkH8DbabmORgfCTDgL5mvF9NGsiOjJK4knxHtxI2TAqxwh+ULmSOSbnTAsDHbwwjVJjS2WyB3TgEAkco4vdyf61e+6Dhiwg+/0zX8mCPlpJcRrqmjUC3tFe2tE8GlUFZJRvuBpKA9SEkIzqFV6DtXeliC6bZ6pk4zsDhhk42yAM+wV3Sy0zOOOyxNLOercYk8s2sP5mnFfIWc/wHFM/fX0I+iX9VVC57VXrZHO0/gKFPz7mpO24zNZWZvJ5ZZZJhy7WBmLCRz6rlSfHrtju+bCqLLJ9e5Z40uzmuriT0ySOd1UiKI5uZ0Z170mmPMEffODnfvAdSciszvKmWiXnEK40x293g6kK/XOUUOM5wcDb1h1rq4Ld31oArMWkDPrVI9S3V61yQ6u+jUMRPFggrgKTghcVfe0Vyyclg7qDJg6MEsMZ8XXJ2IC75Leq2MUfp4c+bWx8WXDjeiEl4tN6RBcBois0YQNy20qO865HNzk6+udgpJ2rd2uvZ2tJgzRacDOImB9dehMpx81a+z9kr2MMROdC8rV4h4WaIkZHgyHqMHoQQSKh+1sbRW7RmbVkAiJWKsY1dSWIOSqAdWZ1jXxAG1djVboxJPtjdBeIxgkbW350x/+ldtlxLA61VbkXdy73TcNNzrVo4nflhYoxJKQEjY5dCrr39i5Bx3dJMdb37woFlS4TSAC00MkecDqSygefWs1SQL5e8SyOtVTi13nNRn+UMb+pKjeSup+g1GX/EPOpJJfsOdfFbf71Z2/+PT/AHq9R7QvhrX+f/7E1eSfBbLq4tH5Q3H/AG69P7ZyFfRiPCVz81vN+2sMvsWhuSKjwQM9nweOQxtCTECgiIJDWsuxbmHOxP2IzmrgIbJQBrnUAY3mulwPMlvpqj8Biu+VwjTyCnxWmNiyliLWQgs6htI0gnADdR06V6RJe3CIXkjt1CjJPpLBQPMtCAPlrTJ3ooRY4dZO5mjkLyxIx2uXkOgd7DKzt3dQB94qb4PGVghU9RFGD7wgFRt1xYyJJGI/jG5kQCzQn43QcrvIDqAOSMZA3xWx+PBGSJoZBIw7qa7fUwA6qvPyRsfmNZO2Dg4+P9JWXlBfH+1aD9dffFeIRQrmRwuc6R1Zz7EUZZm8lBNcN9fa+JRa43i5VncMeZo6PLB3so7DAEZ61H8A7MXEiC79OniluVWQgRQsYlbvLEDIhYKqkDSCADk+O90tFkbrjjqfcrsf8HcH6I6+bfjEMpMasRJp1ct0eN9GcatMiqSufHFQ1xf3Pxgi4ncMyyBEDW1uomxcJbuY2APdV3xkr13AIrVFwuOLjM2nWStpHl3Yu7s8m7MzdScDy2wMVVquy6ZaewvF4o7Uh+YS09020MjAfVMijDKpB9X21Yh2ig8TIPMwygD3kpgVW+y0QFrFgg55j5HteaSQ/MWI+SpYLvXYoaMiSPH7bxlA8yGAHvJGBWTx21H+swf1qftqOK000+GCc9Kj+6J+MP21tBz4/wDmqx6FH9on4o/ZWtuGRHrFH1z6g6779PM/PT4YLZilVT9z06AED2KzKB7gpAHTwrPoW2A8yj2LNKPofr51HBiiR0U0Vv0U0VawaNFcPHoc2049sMv6NqldFaL+DVFIv2yOPnUilg3cRukhjkmkIEaKzs33oBJ/JXmvZkTNFJetlbzijmOA9TbWQ3LjrgKg1DwJ5ftqZ7bSm8WysFJHpmmWcjbTaxqrvk+GpsAe6kd6NMl6AFQqILNeum2HSQDx1lTJgblY4x1rzoR4q/LLrbIvjrLzI7aIYigCqB13G259uVxk75Qno28dHad9q7rO0ORnqTk+OPLPjgYGepxmut4SJMKup22RM41NjPXwAAJJ8AD16VjJ29HStIguFcIWR2MpCwRDXM52AQZOnP32Dn73PiRU7xGz5sS3c6Y1z2KxREYMFr6ZbnSV+xkf1m9ndX7GuzhPDRO3JU6raBw00mMC8vFOdPX63GVUkbjIVM4RhXV29vUWFIyw1tc2XdG5A9KibLY9UbHc4GcDqRXZhx1G2c+SdujllYvNPbb6JuJkSYyMwJYwXDrkeDMEQ+0Oa7ZpktJ4DCFijkkWKWJQFjIfKo4UbK4fQMjqGIOdiOVhy+ISM3RruVQcfZvw+3Kg+/lOPfgVC9qZsyRA5/fFrgAEk4uI3OAAScKrHb2V0Y4pwbZmfUl9NAjAM6RLJfMnLC5kkFxdysrM0bhdKquBgatbHPdxUu3YlHjkE0jPNJ1kydKPnIZVY5YqRsXJI3xpziqpxzimuGTD917i6aNCvUNFP3gwXB67jWSPEDNX48YljTVLCNOM81GzG4+2GAQnuLVEWvIOlbq/Qbi1n/rIGx7P4UE+eR7q+37SNGCZ7SdFAJZ00TIAASchG14H4FViXtFczDWrQWkOG78rIScfau/dz1OBGxGMEDIJ447y/vEaGQBbefTiYaFunt99ZSHukq64AbSGUE907GqOOMFmtuO8GvthJZzEgjTIqaiB97IoOPkr44h8H3C3GswrGu28UrxKcnA9RgpySAPkrgn7L8HW3dFtYUIRgrTRuh16TjMkoBJzjfVVK+Dfs21pDFc3ckiQXKBlZJZIxbtlTGZDG4XTIpY98aQVQH1qzir6YPQOyvYKztbgXVvLLIdDqA0iugD6TkFVB6DG5PWt/wAIjERREeDSn/l5h9JFaIYGiZng4jFuAMTJBIukdAXj5cnuJY9elQfbDiVxKiK72wTvgTRmRtRcBBpjdAhbrgGUZ1eW8TxyLQaUkyQ4MuiHhB9mn/oZqkrjjRnAhljh7+k7SzBQ4MbheYLfTrBZDjOap9t2ike7sYIVjZI30pGxbcpBIoMk4XSrFd9AjJzscYNW6a47ozDAqJG5Gi+mULFEQGIEcIBC5A/JV8jXIqd3BuDxEiXl8t45ZtlkLhjqwcllBwGXYber45qP7QxMs0gJj5UrQMzFJDKvK0sIoAqkSOSmoAMCpdjg1v8ASZI43CyBAio+iKJtWZWOkc2ckF2PXKZGcmsXVsF9ICg6tVvDzSzGY814w/xhbKriQYVcAYJHUYy57JK/2nVi87v3ZZrYxMoOrlGW4hhjhypIyNW5GxZ2PTFWR+KTs8i2scRigblEyuymSRVBKR6VIAXIUudtWRjY1X+KjVehT0aeDJ/BvS4HzxKPkrq4Te8uz1E94z3ZYk9WNzLk1vijzpEXRwSWVu0tncRc0GW6dTC7DTbuvOuZlCqPW50K5yWAx3cCsL3uK3pH2MVmh97B3+jFaOzkvMvD7BczyeQf0K1U4/HHzn20s7kJecScq7ETxepG791IEwO4p33O3Xessiam19F7mseif7Ed6wtWH2UQb5WJY/lNTemojsEG9BgRhgxRxxkg5BKxpnB6ZUkocEjKHfwFh5VdkZaMjRoporoCU0UsHPoporo0VjTU2DRoporfppppYOrTTTW7FMVnZBp00C1txTFLB5LxOQxXk1rM+kvDaQLNhgPQFVjKV0g4kkf4vGcjOfCpu+uoLgIEtr2QR7Jyo2hQDbGGmaMMO6MFc4wK7r/grScUd9bRM1rFyJVIPejlk5iMh2dcSR5B9oIIIBHH2gFxIogeRre4ydBjkMcN7geokoBeNsb6fWGD66gmuXJH9WjSD0fEXDZPWFlGo+2ubxyR56UWQZ8siou7vY01p+6PDLWRgVzDGpdSRjdmlyPfgVQ7ngFxcJY28hd75rmdZopZSx5a6WVnDsRo0q5DDZhnGa0XqqlpxyNUVQl7AFAAAVedcAKoHQAL0FWWLXYcz1/h/Hhaxx2bW4t5woSFF1SQSgD1oXxl8dTGcOSfYdVa+0HZ9hZtIVLzc23mYnDMiJPE79MgtoVmYr1Ow7oUDz3sfxmRLGBLtWurOQXDbfXrIW7RgyRtqyVHNU7d5cHHsr0jhfaRrdEaaT0mzcDl3y7tGOgF0B4fyoGB9kF61py8SK15R9cW4fJcTXDRMHiDxu0KkDn/AFPCyFJeqMCMqwK74OdsGJl4avNU3I0uyyIDNcpiNXSWNipRAoyunDnL97pjVU3efB5ZTyGbVcBXAJjiuGWFhjYgL0GOgUgY8K+rT4M+Fxg/UiNnctIzOfnZjTjqiCJ7PcGm4hErXWhbR5Zp1VCQ9xzCwR2yPi49LEgA6jlScdKkOB9mbVHMU9tC00RLpIUUiSIudMqjGkSbAPhRht+jAmOSayZEeKLiEMbqpjEFwYU5ZGQVjFwFQEHO6iu/hU8MTmaO14hI2kpzZphIVQkEqPSLnIBKqSAPsR7KK72yDTFYpFJO99ZSTs7MFnjiE8aW4b4qKONMyxgAKThPWyS3SuoycOnIQXIR2DARTHEmCpBAW4HNGxOykdT7a707VKSB6Nc5PgOSfzZj83WtN/x+GRSk9nOwOzJLFEwI9hDSEUcU3dkmLvs7cELy5V2MhzrmUEyNrJxrY5BzjvYAONOK++zWpWubaRCAjKyI2k/EyqSR3SQV5iy4GBgEDAxUO/owXXDBxK2C9DbHTGPenMaHAz9kuKqvEPSLqdyjX1ypRAYg0UPN06tPMMEgPKGvfBBJcHHQ1RY6dk8id4ZYRi8mtbQWjxxrzARHl4WZyGheVVZQQcaVIyV2+wrbxLga85YsrLcMSdKqFSEYyWcqu7YI3wMDHUlA0dwziMkUYjWMxRb6o7KOCNc7DOuS5V9W2CSTk+FWDgXGo0yltw+6dyMsS9prcZ6k+k9MnoBgFum9aKip88Rtba0m4dApXnNcAqMd4xrFLkgDZEBIGB18zk10cwGONT4xRJ70kuVTHyqPy1DSXPOuFu0TVqlhZcsqMsSwy/F/GsArZkjJXI3D9SpqQKyhFza3ahEjUNoilJ5ciujYgmYkZG+Bvn7GubOpOVpF40StywJmP211aL8xtD/eNYuHyZ/6TZj8tof11EXPE075+MUmaGbTLBNHjl8oFSxjIGRFsT7d/bWu47Q2wMg9JgyZ4ZQpmRWZFEIIw7DBHLJ32O29c36l2v7o04o5nkzxAD2XEX5Z78j9GfmqR4t2cmw0cLw8tpJJF5hZWjMjF2Xugh11liPVIzjzqtDiH1czwo106SQSGO3xJ8XzOItksO4DpmQ4JB3xUlcXmAf9FcTGck4jhbqcnJOonqevXJrshLJGKcO/t7MzddM7OEcF9Eu4ItWtvRruWR8Y1SyXFtvjwGAVXrhUAqB4NwBr+6vw0YELXThp2UEsiqIzHESOuVIJ6KPaelg4RaXF3KHSKayhW2FrmbAuBpctmJdx6unvt0IOx61eLOySKNY410ogCqB4Afr9p8TV4wfJyYctUjVbWqxqqIoVFAVVAwFUbAAeAFbSlb9NNNbWUNGmmmt+msYpYNGmmmt2mmmlg06aaa3aaaaWDdimKUqoGKYpSgOLinDVnUAlkZTqSRDh43xjUpO3QkEHIIJBBBqGkuM/UvEEQh8KkwBEM52x45hm1dFJ640sTkCzVqurZJUaORVdGBVkYZVlPUEHqKrKKYKRxrhfJw1wXaOMkw3yfvizO/10gHVH4F8FSPri4yx8v7ZcFksrbiBmYP6ZNbyxSxoeXJh5WbJBIRvjM4OxHqk9B7UyTWXTXPaDw3ee2Hl1aaLy9cff+Ebe8LUQl7IQzW85Aa1c/U8nMYDXGyq3L3OpgFKnBOFbJrNXFlrvs8j4BOg4ZCGdRm34wMFgDkrbYG/icHHurR2W7RyWa2noaG4EkTC7to1ZssJXAYgA6ZDHpGcbhRnNeqcN7FvFjRHw23/AtWmb3a5JFJ95rou+GXKEqZ76ZQucQ+j20RJ1d0FVDDcAet9kOtWbT0EmtmnhTS2kS3FpFIbVxrksZRy5bfO7NBzMAY3zETpOO6R0M9fdoYJuGT3cDh4uRMwIyDkI2QQdwQdsVTuLW3DLe4Xmm0cDTqE8jXVx1JbCsXbOMaQoG+evSume1dOF3+IuUl5chIY2XQyxTvDbBin2JwWcKcHpnFTBvoSPmRhBJyuW2V5EWpbe5YO628RYloX0kqi52H8HjrvX3C0Okoo1RPy3Y+hXpxGo+Kkwx9qkYB6LvnpS7ibXNMYJHYySsQsTsxCSOqqnxWzlQu+SCoA6YrVJwoYYtbFmLSMcxruS2UHeUYQDYg9RttViD4uJYdJDE4CM5zZ35A1NiPzCv3iSOhGN628TjSaV36v3dbehXkZbABkyOYu4hYYODnVjpUe3CoVZT6AuMhTqihOAzd7YKe4NsbHSNftxX23Z0BdC2+5KJkQ93GeZq1izLY0goTudRHWhBNdmLgsxhaNWhk1BmOGBmCByMmeRmGnQN1A2O/QVxXEstrdaYUiQFyoKochDNbqE7sTY+LdPHJKr0GBXdwCGUzwNyZUUa9QeS4bQpicAYmhVM6tIyDnf31jtJw5pbjPo66VdCzG2eXXhrc6mIZQe6rDA3xHjO4xRPeyzWtHbPCHsROIohKypLIViUE94NLjUjHVp19QTnwzUMks0TqyRyITqXCD15ATpDKY0JXKEEAdJM+AqzQxiSzeF1RAySxBdHLUp3kHcY90FcbH21WLzIjUxxQxSettAF0uoWQAFZzsXijQ/hsfbUryGSvDp7VVujKpWFFF5GwDK628waR1yhySJlmJUfbr1zUFw7t1DAZHgiuHgXBMfcVgjfwgVmA0qwwW2OJRqzpBqQDJogWWaPMhubNwrKpME8j8puWWY5DCMAE7CQ+2qseEmGUgZjdCRhT6jAAMoPiMNkZ6pIhPrGs8uR448qOr0mHHmk4SdPx9H/h/37lnb4WY8bWdz8rxAfkc1yf53bdxlrN2Xc5Doy4BwTqYAeIB9mai+B8NgkuWN0qGKBQ+gRqhup3OVj0xhVfTscEZYuvgDXotrwdWy9wkbu2nuaQY4goIVEBG5AYgud28gAoQySaUvDGeOGMuMYvXdu/tSRXuGfCXbEAeizRR/boInQeemJyx+RTV44dexTxiSF1dG6Mp/IfYfI7iqr2l7JpIObboiTKN1UBVnUD1WxsG+1b5Dt0qvDFZdNxauYndVbUBtIpAIEqHZhj24Yb4K1lP1Lxv9a0/KLx9LDNG8TqS8P2ej13TWcVX+z3ahZyIpQIrjHqE9yUfbQsfW819ZfEYwTYDXXGSkrRwyi4umYpivh2OaKTUkH2BWcUrDGgGmmms0oDGmmms0oBSlKAUpSgFKUoBVf4n2WV2LwTS2rsys3K0mN2DastG4KaiQMsoBPiTVgpQFZPZaZ/rvEbw/excqFf7Eer+1WwdiLMjEqST75+qJpZh80jkfkqxUpQOPh/CLeAYhgiiHXEcaoM+3ugb1z9p+Eel20kOrSxw0b7/FyowdH7pB2dQdjUpSgKcOFX/3K36f+oXmx9mOXv79vdWH4Lft09FjPncXkw+bVHVypUUgUt+AcR8JbQe83jZ/5kfrrI7OX56zWfl8VdH6bzarnSlIFLbsvenrPaH329wfpu6+07LXXRpLAj+gk/nzmrjSlIFYj7NTgYFxCvklnGB8mWND2VlJyb6VfKOC2Uf2oWP5as9KUgVdexamSJ5bu6mETrIsb8lYy650lljhUnB369QK39rOCc5TIikuoGpVxqdRndM7c5csVzsclW2Y4sNKNJqiU2naPK7eORXE0BYvuvNiiaaORQTtLGoLKVbPdbSyNqAPXMxD2pu1GJLJ5COrQJMufPRLF3fdqb31ab3s7aTMXkt4mc9X0gM3vYbmub/JCx/i0fy5/bXPDA4aT0bTzOe5Lf1KvxDtddupSGyngY7c2eNzywdtSoiHU3sBIHtqOt5ooIlTcKihQZHjRiAMZPNdTn2nzq9nshYeNnbn8KJW/OBrrt+B2sfqW0CfgxIPoWmX0yyVbJxeolj+VHmMvFbeZdKyQZ9YfVMZdGB2ZRbc1gwOCDjavR+y19LPaxSTKVkIIbKldeliusBgCFcAMMgHDdBUoqAdAB7hX1V8OFYlSKZc0sjuRjFNNCtAtbGRmsP0rIF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" name="object 11"/>
          <p:cNvSpPr txBox="1"/>
          <p:nvPr/>
        </p:nvSpPr>
        <p:spPr>
          <a:xfrm>
            <a:off x="533401" y="2362200"/>
            <a:ext cx="4114800" cy="588963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/>
              </a:rPr>
              <a:t>Ποια είναι τα μοντέλα υπηρεσιών νέφους;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pic>
        <p:nvPicPr>
          <p:cNvPr id="3080" name="10 - Εικόνα" descr="questionmark oran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514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4446E-931E-48ED-B660-8EED3C6F53B3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17" name="object 11"/>
          <p:cNvSpPr txBox="1"/>
          <p:nvPr/>
        </p:nvSpPr>
        <p:spPr>
          <a:xfrm>
            <a:off x="533400" y="609600"/>
            <a:ext cx="6765925" cy="5334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Κεφάλαιο </a:t>
            </a:r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13-Εφαρμογές νέφους 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cloud applications)</a:t>
            </a:r>
            <a:endParaRPr lang="el-GR" sz="20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457200" y="304800"/>
            <a:ext cx="8686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ΕΝΟΤΗΤΑ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–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Ασφάλεια και συνεργασία στο Διαδίκτυο</a:t>
            </a:r>
            <a:endParaRPr lang="el-GR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04800" y="3810000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Υποδομές σαν υπηρεσία (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Infrastructure as a service)</a:t>
            </a:r>
          </a:p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Παρέχει υπολογιστικούς πόρους. Π.χ. αποθηκευτικό χώρο, εξυπηρετητή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92D050"/>
                </a:solidFill>
                <a:latin typeface="Comic Sans MS" pitchFamily="66" charset="0"/>
              </a:rPr>
              <a:t>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Πλατφόρμα σαν υπηρεσία (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Platform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as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a service)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Παρέχει υπολογιστικές πλατφόρμες κυρίως σε προγραμματιστές. Π.χ. εξυπηρέτηση ιστοσελίδων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Λογισμικό σαν υπηρεσία (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Software as a service)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Παρέχει εφαρμογές σε τελικούς χρήστες. Π.χ. Κοινωνικά δίκτυα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3" name="object 11"/>
          <p:cNvSpPr txBox="1"/>
          <p:nvPr/>
        </p:nvSpPr>
        <p:spPr>
          <a:xfrm>
            <a:off x="533400" y="1066800"/>
            <a:ext cx="6765925" cy="588963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1</a:t>
            </a:r>
            <a:r>
              <a:rPr lang="en-US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3</a:t>
            </a:r>
            <a:r>
              <a:rPr lang="el-GR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.2- Μοντέλα υπηρεσιών νέφους</a:t>
            </a:r>
            <a:endParaRPr lang="el-GR" sz="2000" b="1" dirty="0">
              <a:solidFill>
                <a:schemeClr val="tx2">
                  <a:lumMod val="40000"/>
                  <a:lumOff val="60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1447800"/>
            <a:ext cx="44291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2" descr="data:image/jpeg;base64,/9j/4AAQSkZJRgABAQAAAQABAAD/2wCEAAkGBxMSEhUUExQVFhUXGBYYGBUXFxwZGBQUHBYXFx8YGBwYHCghHRolHBgXITEhJSkuLi4uFx8zODMsNygtLisBCgoKDg0OGxAQGy8kHyYvLCw3LCwsLCwuLCwsLCwsLCwsLCs0LywsLCwsLCwsLCwsLCwsLCwvLCwsLCwsLCwtLP/AABEIAK8BIAMBIgACEQEDEQH/xAAbAAEAAgMBAQAAAAAAAAAAAAAABQYBAwQHAv/EAFMQAAIBAwIDBAQFDQsLBQAAAAECAwAEERIhBRMxBiJBYRQyUXEHI4GRsSQzQlJTYnKSobKzwdEVNENUY3N0k6LC0xYXJUSCg4SktMPhVZSj0tT/xAAZAQEAAwEBAAAAAAAAAAAAAAAAAQIDBAX/xAAqEQACAgICAQIFBAMAAAAAAAAAAQIRAyESMUEEwRMyUZGhIrHR8GFxgf/aAAwDAQACEQMRAD8A9tpSlAKUpQClKUApSlAKUpQClKUApSlAKUpQClKUApSlAKUpQClKUApSlAKUpQClKUApSlAKUpQClKUApSlAKUpQClKpNzx9/wB0TbvLLGrDSiDQAWVtJIbSSSdSHST6syEAYbIF2pUWvDc9WmPvnkH5rivmThaeLS/+4n/xaAlqVGcKmZWaFyTgao3Y5LxZwQT4shIUnqQUJJJNSdAKUpQClKUApSlAKUpQClKUApSlAKV8yyqoLMQqjcknAA8ya02l/FLnlSRyY66HVse/STigOilKUApSlAKUpQClKUApSlAKUpQClKUApSlAK89+F3hDGBbqIHmQsHGOpKg/nKXQ+JJj9lX95VXqwHvIH01WO1/H7URck3cCO7xbc1NYUyL3gCc4GM58ME+FGCR7L8bW6tI5gQdSjJ9rYByR4ZBDY8NVSCLq3PSvL/g74vFbyTQsw5BPMiZAXjUEhuUGQENpLSKCOqonhir1L2ntzsrSH3QTH6I6A6ONS6Qso/gWDE/yR7smfIIS3vRal6gzxm3ZWQrOwYFWHos+4IwQfi+mDXHwrtSgjRHjujIiosmLaU4YADJ7vj63uNRYLRSuexvo5k1xOHXJGR4MDgqwO4YHYg7iuipApSlAKUpQClKUApSlAK1XlysUbyOcKis7H2KoLE/MK2O4AySAB1JOAKibjjlu2pFzcE5VkiQyD2FWYdxfZhmHWgKbwPi9td3UYvkLzzKXgSTSYYMRpLykjLEiURyAmRlyxD4IXAqY7YwwJDJIFWN0U8qWNQsiykYQRlRksz6Ro31ZwQRVfhb0e6Gt4bCNECCS9ED3JjKgrHBKNjGvqkM7kFfHrWrgPCFvZ3luLya6aFsI0DmO0w2oBouWAQ+kFWCscZwSQazn9fBaJ6Dc8fggVBcyxxysoJj1ZbVgatKjLEA+Naf8rrL+MJ7sNn5sZrPDOGwwZ5MUcedyUQKWPtYgZY+ZJrZxLisNuuqeaOIeBdwufIZO58hT4l9E8TQ/bLh6+teQL+E4X87FF7acNP8Ar9p8txGPpauBu0nMP1PbTzD7oyiGIf7U2GI81Vq53t72b65JBbrv3YI+bIPPmzDSD5CP5TU8iOJZuG8atrgkW9xDMVxqEUqSaQemdBOM4PWu6qD2RsEg4rcohds2kDs0jl3dzNMMsTt0AAAAA8AKv1XKilKUApSlAKUpQClKUApSlAVHjvAre5vws6Kxa21J9srxzbsp8uau3Q53Br7sdVq6W0wTS5IhnRFjEjAZ5ciIAqy6QTle6+k4C+rXbxOM/uhZv4cq8jPvY27j9Ga7OPcKS6t5IH6OuAcA6XG6uM7ZVgGGfZWGTumWTojnJtyXXPLJLSJ9r7ZUHtHVlHrbn1vWl9Xs393j7qr/AGfiE9uj96KUZSURsdKzRsY5FCPlMa1bB05xjeqF257e3fB5xaRpFJHyw8ckgOoKxI0nQQuFIIGB0C1EYvou2uy92/a6J1VsAagCA00WRkZ3Ac4Ndd3MDHHdICBpUtkYPIbBOofeZ1+Wlh9ka8VtPhQ43MB6PApHQcm2Zhn8or6Hanjcsqx3UwigkdUmBW3TTC7BH9ZdQ7pPupHFPfJ3/wAr+SvI9m4pG8WbqAEyKMyRDpcxqDlCOnMx6r9cgA7GrBZ3SSxpJGwZHUMrDoVIyD81ULgt9G0eQVugkksZle4DDIciEEE6MuDENQG5OalezfFYrZ5rSVxGUk1xKx6RSqJdOegVXaRBvjuADwrSCa0yJU9ltrh41xRLWIyuGYAooVBqZndwiqo9pZgN9t67qgO3W1m7faPA/wCLPG36q0KkWnay9bJ/c6RBkgB9ZfHtPLjKg+QJ69a+z2nvP4kffpn/AFQ13dpO1kVnIkbxzOzqzjlqpAUMFOdTr4kVHL8IUJ6W13+JF/i1lzl9CaPifthcr1tsf7m8b822NaT29n/imf8Ad3wz/wAgcV2f5wbYevHdJ/uC/wCiLY+WjfCRw8dZJh77W4/wqc5fQUR7/CHMOtoo82N6v53Dv11rb4SJtgtpGzMQqoJbrUzHoozYAZ95FS9l8IvD5ZUiSZ9cjKigwTLlmOAMtGAN/aameLHv2w9s/wBEMzfSBT4j8oUVa+4kOJWNq01voEl6kUkDkOMpI6MpOACMqfDwrlu47WE8sRCJdcoRIru7gysb6CxEA0jfwr54N3rG1Ht4pLjzAu7h/wBRPyVO3cUZlkUPcga2yBHG0eshWYLqQsc7E+fSrSewivx8StySpmkTG2luITDfy50YJ/LW2W8jUqq3VyXYhVC3lsxLE4AAnxkk7CpuVkP8ITjrzrEsMe9FT6aiL7h8LurC5tIWTUVMWbc5O2o5LZIqLQPjiLXKwsy3V5Gy3NtBIkotmIWaSFSytGjAHTKCCDnNTXDuBQQHWiZkPWaQmSVvfJIS3yZxXFxyMm2D643M99ZMDE2pDolgUgN4nELE+zpU/VS8RSsV8NJihYhezTauMXv3ltar7stI1XiqN2IGrifFX/oSD5IC396rzWq6Mn2KVhTms1JApSlAKUpQClKUArj4vxOO2iaaXVoUqDpUu2WZUGFUEnvMK7Kie1MWq2ffGGhf8SaN/wC7USdKyV2VXjPbaJpbaSBWkCNJr1BkGloyoxhWJOcbY8eoxU1w3tnay+sxiPT4zGjOcY5iEoCdtiQ24yB0qM4hwOGXJK6W+3Tutnz8G+UGqzL2fkEjLqRsFVU4k1sSpfAWKNyMKp3z4eFeZH1U5v5b/wBaf57OuWDGl3X5/YvXA00XN7GCSDLHOPZiWFAdP3paNj7yahO3vA4J7i1M9u8wZZoxy9PMRxolVkDnS+AspKkHIB2PQ1r/ACDYuW1zx6gARGt0FwM42WFdtzt5n21s/wA2wJDa7piNwSk2RkYOC1whGxI+WutT38r+xztKqtfn+Dpmg4fajvR2Uq4A5UtvFbXmM49WRUSTcjbSmNzk13XfHbOFQIktoyTjLNaqi48hOpJ8gajX+C1GwXhlkI6at/zr47V22nwaQAfvRR70iJ/tSvUNJ+GSnXk1XXaSxkAMjWvMUYEiXUcLqM57jROzqNgcaiMjyp2fuvSLtiJEu4ZljhkZWaSa3KGV43WSOBIwAZGyxIb1SCSDqhO0slpw+YW/oEkkpVZMRpbadLFgMkQEj1T+2ungXEhM2BZyWrIrPHKLkBgyjOCsSLlT4g7HbINFNQdNfn2DTkr9j0fs3MyO9s5yU9XwAA05CjwQq8TAb4LsvRQKz27/AHhP+Cv561krjiR84EOP9qUZHzL81O3X7wn8gp+aRDXQjIrXb2DXewD+Ql+X42P6Nvxq+LTheR0rv7WDN/B/R5v00P7KmeGQgioh0iSsXXCsDpVa4pZYzXp3EoVA2qkcaQb1ZklM4Pb44hZgdfSYfyNqP5Aa9u4sfjbX+eb/AKaevI+Aw6uJ2Q/lmb8WGVvpAr1zjJw9r/Pn9BPWWR7C7KfwJcWvD/Pid1+mvR+qpXi/AHmkJktopVDyFWL76X0HGO6R6gGNWDgHaoCxkCcL4ZIXZAbmScsqgsocXc2wYEE4bG4qUbtWqPoknljcEgxyvYZBHUEK4OR471aV3aIN8nZuD+ITj8Cdf/0CuI8BYTwvFbTxxowLh2JdiDkaDHdaQNtww38xkVLR9oHf63ID4A8lXXWQSoLRTnGcYB6VJWnpckaOJoO+qsPqd/EA/d/Oq212CGv9WLJGRoy97PJpbGQo9KlGdJIGRg9fEeNTVRHGRL6XYrK8bYNxIAkbIe7AYyd5GyMyj56lJGxQvEyWrkuKzJLWiWTaqtljX2A3m4i3tuUX8W1gH66uNVX4PYgI7lxnv3cxP+yETb5Fq1VuujJ9gClKVJApSlAKUpQETNxZ89yNSPvnKnPyIa1fuvN9yi/rW/wq1aaaa24Ik2/uvN9zi/rG/wAOuDjvE5mt5RoiA0Nkh2JAx1GUG9dOmuHjy/U0/wDNSfmGocFQJBo9zUej6LpTjo8e3/D3f/ipuSPc+8/TVF7WySS30VhbsVkmVHkkH8DbabmORgfCTDgL5mvF9NGsiOjJK4knxHtxI2TAqxwh+ULmSOSbnTAsDHbwwjVJjS2WyB3TgEAkco4vdyf61e+6Dhiwg+/0zX8mCPlpJcRrqmjUC3tFe2tE8GlUFZJRvuBpKA9SEkIzqFV6DtXeliC6bZ6pk4zsDhhk42yAM+wV3Sy0zOOOyxNLOercYk8s2sP5mnFfIWc/wHFM/fX0I+iX9VVC57VXrZHO0/gKFPz7mpO24zNZWZvJ5ZZZJhy7WBmLCRz6rlSfHrtju+bCqLLJ9e5Z40uzmuriT0ySOd1UiKI5uZ0Z170mmPMEffODnfvAdSciszvKmWiXnEK40x293g6kK/XOUUOM5wcDb1h1rq4Ld31oArMWkDPrVI9S3V61yQ6u+jUMRPFggrgKTghcVfe0Vyyclg7qDJg6MEsMZ8XXJ2IC75Leq2MUfp4c+bWx8WXDjeiEl4tN6RBcBois0YQNy20qO865HNzk6+udgpJ2rd2uvZ2tJgzRacDOImB9dehMpx81a+z9kr2MMROdC8rV4h4WaIkZHgyHqMHoQQSKh+1sbRW7RmbVkAiJWKsY1dSWIOSqAdWZ1jXxAG1djVboxJPtjdBeIxgkbW350x/+ldtlxLA61VbkXdy73TcNNzrVo4nflhYoxJKQEjY5dCrr39i5Bx3dJMdb37woFlS4TSAC00MkecDqSygefWs1SQL5e8SyOtVTi13nNRn+UMb+pKjeSup+g1GX/EPOpJJfsOdfFbf71Z2/+PT/AHq9R7QvhrX+f/7E1eSfBbLq4tH5Q3H/AG69P7ZyFfRiPCVz81vN+2sMvsWhuSKjwQM9nweOQxtCTECgiIJDWsuxbmHOxP2IzmrgIbJQBrnUAY3mulwPMlvpqj8Biu+VwjTyCnxWmNiyliLWQgs6htI0gnADdR06V6RJe3CIXkjt1CjJPpLBQPMtCAPlrTJ3ooRY4dZO5mjkLyxIx2uXkOgd7DKzt3dQB94qb4PGVghU9RFGD7wgFRt1xYyJJGI/jG5kQCzQn43QcrvIDqAOSMZA3xWx+PBGSJoZBIw7qa7fUwA6qvPyRsfmNZO2Dg4+P9JWXlBfH+1aD9dffFeIRQrmRwuc6R1Zz7EUZZm8lBNcN9fa+JRa43i5VncMeZo6PLB3so7DAEZ61H8A7MXEiC79OniluVWQgRQsYlbvLEDIhYKqkDSCADk+O90tFkbrjjqfcrsf8HcH6I6+bfjEMpMasRJp1ct0eN9GcatMiqSufHFQ1xf3Pxgi4ncMyyBEDW1uomxcJbuY2APdV3xkr13AIrVFwuOLjM2nWStpHl3Yu7s8m7MzdScDy2wMVVquy6ZaewvF4o7Uh+YS09020MjAfVMijDKpB9X21Yh2ig8TIPMwygD3kpgVW+y0QFrFgg55j5HteaSQ/MWI+SpYLvXYoaMiSPH7bxlA8yGAHvJGBWTx21H+swf1qftqOK000+GCc9Kj+6J+MP21tBz4/wDmqx6FH9on4o/ZWtuGRHrFH1z6g6779PM/PT4YLZilVT9z06AED2KzKB7gpAHTwrPoW2A8yj2LNKPofr51HBiiR0U0Vv0U0VawaNFcPHoc2049sMv6NqldFaL+DVFIv2yOPnUilg3cRukhjkmkIEaKzs33oBJ/JXmvZkTNFJetlbzijmOA9TbWQ3LjrgKg1DwJ5ftqZ7bSm8WysFJHpmmWcjbTaxqrvk+GpsAe6kd6NMl6AFQqILNeum2HSQDx1lTJgblY4x1rzoR4q/LLrbIvjrLzI7aIYigCqB13G259uVxk75Qno28dHad9q7rO0ORnqTk+OPLPjgYGepxmut4SJMKup22RM41NjPXwAAJJ8AD16VjJ29HStIguFcIWR2MpCwRDXM52AQZOnP32Dn73PiRU7xGz5sS3c6Y1z2KxREYMFr6ZbnSV+xkf1m9ndX7GuzhPDRO3JU6raBw00mMC8vFOdPX63GVUkbjIVM4RhXV29vUWFIyw1tc2XdG5A9KibLY9UbHc4GcDqRXZhx1G2c+SdujllYvNPbb6JuJkSYyMwJYwXDrkeDMEQ+0Oa7ZpktJ4DCFijkkWKWJQFjIfKo4UbK4fQMjqGIOdiOVhy+ISM3RruVQcfZvw+3Kg+/lOPfgVC9qZsyRA5/fFrgAEk4uI3OAAScKrHb2V0Y4pwbZmfUl9NAjAM6RLJfMnLC5kkFxdysrM0bhdKquBgatbHPdxUu3YlHjkE0jPNJ1kydKPnIZVY5YqRsXJI3xpziqpxzimuGTD917i6aNCvUNFP3gwXB67jWSPEDNX48YljTVLCNOM81GzG4+2GAQnuLVEWvIOlbq/Qbi1n/rIGx7P4UE+eR7q+37SNGCZ7SdFAJZ00TIAASchG14H4FViXtFczDWrQWkOG78rIScfau/dz1OBGxGMEDIJ447y/vEaGQBbefTiYaFunt99ZSHukq64AbSGUE907GqOOMFmtuO8GvthJZzEgjTIqaiB97IoOPkr44h8H3C3GswrGu28UrxKcnA9RgpySAPkrgn7L8HW3dFtYUIRgrTRuh16TjMkoBJzjfVVK+Dfs21pDFc3ckiQXKBlZJZIxbtlTGZDG4XTIpY98aQVQH1qzir6YPQOyvYKztbgXVvLLIdDqA0iugD6TkFVB6DG5PWt/wAIjERREeDSn/l5h9JFaIYGiZng4jFuAMTJBIukdAXj5cnuJY9elQfbDiVxKiK72wTvgTRmRtRcBBpjdAhbrgGUZ1eW8TxyLQaUkyQ4MuiHhB9mn/oZqkrjjRnAhljh7+k7SzBQ4MbheYLfTrBZDjOap9t2ike7sYIVjZI30pGxbcpBIoMk4XSrFd9AjJzscYNW6a47ozDAqJG5Gi+mULFEQGIEcIBC5A/JV8jXIqd3BuDxEiXl8t45ZtlkLhjqwcllBwGXYber45qP7QxMs0gJj5UrQMzFJDKvK0sIoAqkSOSmoAMCpdjg1v8ASZI43CyBAio+iKJtWZWOkc2ckF2PXKZGcmsXVsF9ICg6tVvDzSzGY814w/xhbKriQYVcAYJHUYy57JK/2nVi87v3ZZrYxMoOrlGW4hhjhypIyNW5GxZ2PTFWR+KTs8i2scRigblEyuymSRVBKR6VIAXIUudtWRjY1X+KjVehT0aeDJ/BvS4HzxKPkrq4Te8uz1E94z3ZYk9WNzLk1vijzpEXRwSWVu0tncRc0GW6dTC7DTbuvOuZlCqPW50K5yWAx3cCsL3uK3pH2MVmh97B3+jFaOzkvMvD7BczyeQf0K1U4/HHzn20s7kJecScq7ETxepG791IEwO4p33O3Xessiam19F7mseif7Ed6wtWH2UQb5WJY/lNTemojsEG9BgRhgxRxxkg5BKxpnB6ZUkocEjKHfwFh5VdkZaMjRoporoCU0UsHPoporo0VjTU2DRoporfppppYOrTTTW7FMVnZBp00C1txTFLB5LxOQxXk1rM+kvDaQLNhgPQFVjKV0g4kkf4vGcjOfCpu+uoLgIEtr2QR7Jyo2hQDbGGmaMMO6MFc4wK7r/grScUd9bRM1rFyJVIPejlk5iMh2dcSR5B9oIIIBHH2gFxIogeRre4ydBjkMcN7geokoBeNsb6fWGD66gmuXJH9WjSD0fEXDZPWFlGo+2ubxyR56UWQZ8siou7vY01p+6PDLWRgVzDGpdSRjdmlyPfgVQ7ngFxcJY28hd75rmdZopZSx5a6WVnDsRo0q5DDZhnGa0XqqlpxyNUVQl7AFAAAVedcAKoHQAL0FWWLXYcz1/h/Hhaxx2bW4t5woSFF1SQSgD1oXxl8dTGcOSfYdVa+0HZ9hZtIVLzc23mYnDMiJPE79MgtoVmYr1Ow7oUDz3sfxmRLGBLtWurOQXDbfXrIW7RgyRtqyVHNU7d5cHHsr0jhfaRrdEaaT0mzcDl3y7tGOgF0B4fyoGB9kF61py8SK15R9cW4fJcTXDRMHiDxu0KkDn/AFPCyFJeqMCMqwK74OdsGJl4avNU3I0uyyIDNcpiNXSWNipRAoyunDnL97pjVU3efB5ZTyGbVcBXAJjiuGWFhjYgL0GOgUgY8K+rT4M+Fxg/UiNnctIzOfnZjTjqiCJ7PcGm4hErXWhbR5Zp1VCQ9xzCwR2yPi49LEgA6jlScdKkOB9mbVHMU9tC00RLpIUUiSIudMqjGkSbAPhRht+jAmOSayZEeKLiEMbqpjEFwYU5ZGQVjFwFQEHO6iu/hU8MTmaO14hI2kpzZphIVQkEqPSLnIBKqSAPsR7KK72yDTFYpFJO99ZSTs7MFnjiE8aW4b4qKONMyxgAKThPWyS3SuoycOnIQXIR2DARTHEmCpBAW4HNGxOykdT7a707VKSB6Nc5PgOSfzZj83WtN/x+GRSk9nOwOzJLFEwI9hDSEUcU3dkmLvs7cELy5V2MhzrmUEyNrJxrY5BzjvYAONOK++zWpWubaRCAjKyI2k/EyqSR3SQV5iy4GBgEDAxUO/owXXDBxK2C9DbHTGPenMaHAz9kuKqvEPSLqdyjX1ypRAYg0UPN06tPMMEgPKGvfBBJcHHQ1RY6dk8id4ZYRi8mtbQWjxxrzARHl4WZyGheVVZQQcaVIyV2+wrbxLga85YsrLcMSdKqFSEYyWcqu7YI3wMDHUlA0dwziMkUYjWMxRb6o7KOCNc7DOuS5V9W2CSTk+FWDgXGo0yltw+6dyMsS9prcZ6k+k9MnoBgFum9aKip88Rtba0m4dApXnNcAqMd4xrFLkgDZEBIGB18zk10cwGONT4xRJ70kuVTHyqPy1DSXPOuFu0TVqlhZcsqMsSwy/F/GsArZkjJXI3D9SpqQKyhFza3ahEjUNoilJ5ciujYgmYkZG+Bvn7GubOpOVpF40StywJmP211aL8xtD/eNYuHyZ/6TZj8tof11EXPE075+MUmaGbTLBNHjl8oFSxjIGRFsT7d/bWu47Q2wMg9JgyZ4ZQpmRWZFEIIw7DBHLJ32O29c36l2v7o04o5nkzxAD2XEX5Z78j9GfmqR4t2cmw0cLw8tpJJF5hZWjMjF2Xugh11liPVIzjzqtDiH1czwo106SQSGO3xJ8XzOItksO4DpmQ4JB3xUlcXmAf9FcTGck4jhbqcnJOonqevXJrshLJGKcO/t7MzddM7OEcF9Eu4ItWtvRruWR8Y1SyXFtvjwGAVXrhUAqB4NwBr+6vw0YELXThp2UEsiqIzHESOuVIJ6KPaelg4RaXF3KHSKayhW2FrmbAuBpctmJdx6unvt0IOx61eLOySKNY410ogCqB4Afr9p8TV4wfJyYctUjVbWqxqqIoVFAVVAwFUbAAeAFbSlb9NNNbWUNGmmmt+msYpYNGmmmt2mmmlg06aaa3aaaaWDdimKUqoGKYpSgOLinDVnUAlkZTqSRDh43xjUpO3QkEHIIJBBBqGkuM/UvEEQh8KkwBEM52x45hm1dFJ640sTkCzVqurZJUaORVdGBVkYZVlPUEHqKrKKYKRxrhfJw1wXaOMkw3yfvizO/10gHVH4F8FSPri4yx8v7ZcFksrbiBmYP6ZNbyxSxoeXJh5WbJBIRvjM4OxHqk9B7UyTWXTXPaDw3ee2Hl1aaLy9cff+Ebe8LUQl7IQzW85Aa1c/U8nMYDXGyq3L3OpgFKnBOFbJrNXFlrvs8j4BOg4ZCGdRm34wMFgDkrbYG/icHHurR2W7RyWa2noaG4EkTC7to1ZssJXAYgA6ZDHpGcbhRnNeqcN7FvFjRHw23/AtWmb3a5JFJ95rou+GXKEqZ76ZQucQ+j20RJ1d0FVDDcAet9kOtWbT0EmtmnhTS2kS3FpFIbVxrksZRy5bfO7NBzMAY3zETpOO6R0M9fdoYJuGT3cDh4uRMwIyDkI2QQdwQdsVTuLW3DLe4Xmm0cDTqE8jXVx1JbCsXbOMaQoG+evSume1dOF3+IuUl5chIY2XQyxTvDbBin2JwWcKcHpnFTBvoSPmRhBJyuW2V5EWpbe5YO628RYloX0kqi52H8HjrvX3C0Okoo1RPy3Y+hXpxGo+Kkwx9qkYB6LvnpS7ibXNMYJHYySsQsTsxCSOqqnxWzlQu+SCoA6YrVJwoYYtbFmLSMcxruS2UHeUYQDYg9RttViD4uJYdJDE4CM5zZ35A1NiPzCv3iSOhGN628TjSaV36v3dbehXkZbABkyOYu4hYYODnVjpUe3CoVZT6AuMhTqihOAzd7YKe4NsbHSNftxX23Z0BdC2+5KJkQ93GeZq1izLY0goTudRHWhBNdmLgsxhaNWhk1BmOGBmCByMmeRmGnQN1A2O/QVxXEstrdaYUiQFyoKochDNbqE7sTY+LdPHJKr0GBXdwCGUzwNyZUUa9QeS4bQpicAYmhVM6tIyDnf31jtJw5pbjPo66VdCzG2eXXhrc6mIZQe6rDA3xHjO4xRPeyzWtHbPCHsROIohKypLIViUE94NLjUjHVp19QTnwzUMks0TqyRyITqXCD15ATpDKY0JXKEEAdJM+AqzQxiSzeF1RAySxBdHLUp3kHcY90FcbH21WLzIjUxxQxSettAF0uoWQAFZzsXijQ/hsfbUryGSvDp7VVujKpWFFF5GwDK628waR1yhySJlmJUfbr1zUFw7t1DAZHgiuHgXBMfcVgjfwgVmA0qwwW2OJRqzpBqQDJogWWaPMhubNwrKpME8j8puWWY5DCMAE7CQ+2qseEmGUgZjdCRhT6jAAMoPiMNkZ6pIhPrGs8uR448qOr0mHHmk4SdPx9H/h/37lnb4WY8bWdz8rxAfkc1yf53bdxlrN2Xc5Doy4BwTqYAeIB9mai+B8NgkuWN0qGKBQ+gRqhup3OVj0xhVfTscEZYuvgDXotrwdWy9wkbu2nuaQY4goIVEBG5AYgud28gAoQySaUvDGeOGMuMYvXdu/tSRXuGfCXbEAeizRR/boInQeemJyx+RTV44dexTxiSF1dG6Mp/IfYfI7iqr2l7JpIObboiTKN1UBVnUD1WxsG+1b5Dt0qvDFZdNxauYndVbUBtIpAIEqHZhj24Yb4K1lP1Lxv9a0/KLx9LDNG8TqS8P2ej13TWcVX+z3ahZyIpQIrjHqE9yUfbQsfW819ZfEYwTYDXXGSkrRwyi4umYpivh2OaKTUkH2BWcUrDGgGmmms0oDGmmms0oBSlKAUpSgFKUoBVf4n2WV2LwTS2rsys3K0mN2DastG4KaiQMsoBPiTVgpQFZPZaZ/rvEbw/excqFf7Eer+1WwdiLMjEqST75+qJpZh80jkfkqxUpQOPh/CLeAYhgiiHXEcaoM+3ugb1z9p+Eel20kOrSxw0b7/FyowdH7pB2dQdjUpSgKcOFX/3K36f+oXmx9mOXv79vdWH4Lft09FjPncXkw+bVHVypUUgUt+AcR8JbQe83jZ/5kfrrI7OX56zWfl8VdH6bzarnSlIFLbsvenrPaH329wfpu6+07LXXRpLAj+gk/nzmrjSlIFYj7NTgYFxCvklnGB8mWND2VlJyb6VfKOC2Uf2oWP5as9KUgVdexamSJ5bu6mETrIsb8lYy650lljhUnB369QK39rOCc5TIikuoGpVxqdRndM7c5csVzsclW2Y4sNKNJqiU2naPK7eORXE0BYvuvNiiaaORQTtLGoLKVbPdbSyNqAPXMxD2pu1GJLJ5COrQJMufPRLF3fdqb31ab3s7aTMXkt4mc9X0gM3vYbmub/JCx/i0fy5/bXPDA4aT0bTzOe5Lf1KvxDtddupSGyngY7c2eNzywdtSoiHU3sBIHtqOt5ooIlTcKihQZHjRiAMZPNdTn2nzq9nshYeNnbn8KJW/OBrrt+B2sfqW0CfgxIPoWmX0yyVbJxeolj+VHmMvFbeZdKyQZ9YfVMZdGB2ZRbc1gwOCDjavR+y19LPaxSTKVkIIbKldeliusBgCFcAMMgHDdBUoqAdAB7hX1V8OFYlSKZc0sjuRjFNNCtAtbGRmsP0rIFKAUpSgFKUoBSlKAU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" name="object 11"/>
          <p:cNvSpPr txBox="1"/>
          <p:nvPr/>
        </p:nvSpPr>
        <p:spPr>
          <a:xfrm>
            <a:off x="533400" y="1752600"/>
            <a:ext cx="7924799" cy="3810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/>
              </a:rPr>
              <a:t>Μερικά παραδείγματα υπηρεσιών νέφους;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pic>
        <p:nvPicPr>
          <p:cNvPr id="3080" name="10 - Εικόνα" descr="questionmark oran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514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4446E-931E-48ED-B660-8EED3C6F53B3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17" name="object 11"/>
          <p:cNvSpPr txBox="1"/>
          <p:nvPr/>
        </p:nvSpPr>
        <p:spPr>
          <a:xfrm>
            <a:off x="533400" y="609600"/>
            <a:ext cx="6765925" cy="5334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Κεφάλαιο </a:t>
            </a:r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13-Εφαρμογές νέφους (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Times New Roman"/>
              </a:rPr>
              <a:t>cloud applications)</a:t>
            </a:r>
            <a:endParaRPr lang="el-GR" sz="20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457200" y="304800"/>
            <a:ext cx="8686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ΕΝΟΤΗΤΑ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–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Ασφάλεια και συνεργασία στο Διαδίκτυο</a:t>
            </a:r>
            <a:endParaRPr lang="el-GR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3" name="object 11"/>
          <p:cNvSpPr txBox="1"/>
          <p:nvPr/>
        </p:nvSpPr>
        <p:spPr>
          <a:xfrm>
            <a:off x="533400" y="1066800"/>
            <a:ext cx="6765925" cy="588963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1</a:t>
            </a:r>
            <a:r>
              <a:rPr lang="en-US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3</a:t>
            </a:r>
            <a:r>
              <a:rPr lang="el-GR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  <a:cs typeface="Times New Roman"/>
              </a:rPr>
              <a:t>.3- Εφαρμογές υπηρεσιών νέφους</a:t>
            </a:r>
            <a:endParaRPr lang="el-GR" sz="2000" b="1" dirty="0">
              <a:solidFill>
                <a:schemeClr val="tx2">
                  <a:lumMod val="40000"/>
                  <a:lumOff val="60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lnSpc>
                <a:spcPts val="4620"/>
              </a:lnSpc>
              <a:spcBef>
                <a:spcPts val="231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52400" y="2362200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l-GR" sz="2000" b="1" dirty="0" smtClean="0">
                <a:solidFill>
                  <a:srgbClr val="C00000"/>
                </a:solidFill>
                <a:latin typeface="Comic Sans MS" pitchFamily="66" charset="0"/>
              </a:rPr>
              <a:t>Αποθηκευτικοί χώροι</a:t>
            </a:r>
          </a:p>
          <a:p>
            <a:pPr lvl="1">
              <a:buFont typeface="Wingdings" pitchFamily="2" charset="2"/>
              <a:buChar char="ü"/>
            </a:pPr>
            <a:r>
              <a:rPr lang="el-G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Dropbox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Google Drive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, Copy</a:t>
            </a:r>
            <a:endParaRPr lang="el-GR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C00000"/>
                </a:solidFill>
                <a:latin typeface="Comic Sans MS" pitchFamily="66" charset="0"/>
              </a:rPr>
              <a:t>Συνεργατική </a:t>
            </a:r>
            <a:r>
              <a:rPr lang="el-GR" sz="2000" b="1" dirty="0" smtClean="0">
                <a:solidFill>
                  <a:srgbClr val="C00000"/>
                </a:solidFill>
                <a:latin typeface="Comic Sans MS" pitchFamily="66" charset="0"/>
              </a:rPr>
              <a:t>δημιουργία βίντεο</a:t>
            </a:r>
          </a:p>
          <a:p>
            <a:pPr lvl="1"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Animoto</a:t>
            </a:r>
            <a:endParaRPr lang="el-GR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C00000"/>
                </a:solidFill>
                <a:latin typeface="Comic Sans MS" pitchFamily="66" charset="0"/>
              </a:rPr>
              <a:t>Συνεργατική </a:t>
            </a:r>
            <a:r>
              <a:rPr lang="el-GR" sz="2000" b="1" dirty="0" smtClean="0">
                <a:solidFill>
                  <a:srgbClr val="C00000"/>
                </a:solidFill>
                <a:latin typeface="Comic Sans MS" pitchFamily="66" charset="0"/>
              </a:rPr>
              <a:t>δημιουργία αρχείων (εγγράφων, λογιστικών φύλλων, παρουσιάσεων)</a:t>
            </a:r>
          </a:p>
          <a:p>
            <a:pPr lvl="1">
              <a:buFont typeface="Wingdings" pitchFamily="2" charset="2"/>
              <a:buChar char="ü"/>
            </a:pPr>
            <a:r>
              <a:rPr lang="el-GR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Google Drive</a:t>
            </a:r>
            <a:endParaRPr lang="el-GR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object 11"/>
          <p:cNvSpPr txBox="1"/>
          <p:nvPr/>
        </p:nvSpPr>
        <p:spPr>
          <a:xfrm>
            <a:off x="533400" y="5791200"/>
            <a:ext cx="7924799" cy="3810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/>
              </a:rPr>
              <a:t>Προσφέρονται δωρεάν οι υπηρεσίες νέφους;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Times New Roman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  <a:cs typeface="Times New Roman"/>
            </a:endParaRPr>
          </a:p>
        </p:txBody>
      </p:sp>
      <p:pic>
        <p:nvPicPr>
          <p:cNvPr id="21" name="10 - Εικόνα" descr="questionmark oran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5000"/>
            <a:ext cx="514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2" descr="http://extension.usu.edu/innovate/images/uploads/dropbox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438400"/>
            <a:ext cx="762000" cy="762000"/>
          </a:xfrm>
          <a:prstGeom prst="rect">
            <a:avLst/>
          </a:prstGeom>
          <a:noFill/>
        </p:spPr>
      </p:pic>
      <p:pic>
        <p:nvPicPr>
          <p:cNvPr id="33800" name="Picture 8" descr="http://cdn-static.zdnet.com/i/story/60/01/081277/google-drive-upgrades-make-it-more-appealing-for-busine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514600"/>
            <a:ext cx="793750" cy="6191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6595</TotalTime>
  <Words>233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Θέμα του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CHRIS</dc:creator>
  <cp:lastModifiedBy>Kostas</cp:lastModifiedBy>
  <cp:revision>171</cp:revision>
  <dcterms:modified xsi:type="dcterms:W3CDTF">2020-12-10T19:37:46Z</dcterms:modified>
</cp:coreProperties>
</file>