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1" r:id="rId6"/>
    <p:sldId id="266" r:id="rId7"/>
    <p:sldId id="262" r:id="rId8"/>
    <p:sldId id="260" r:id="rId9"/>
    <p:sldId id="263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5/4/2021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sims/html/color-vision/latest/color-vision_el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udQGjtb7hE&amp;t=81s&amp;ab_channel=TheMadSc1ent1s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XrpntvsSV8&amp;ab_channel=StavrosLouverdis" TargetMode="External"/><Relationship Id="rId2" Type="http://schemas.openxmlformats.org/officeDocument/2006/relationships/hyperlink" Target="https://www.kathimerinifysiki.gr/2016/09/ti-einai-ta-xrwmat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hotodentro.edu.gr/lor/r/8521/10766" TargetMode="External"/><Relationship Id="rId4" Type="http://schemas.openxmlformats.org/officeDocument/2006/relationships/hyperlink" Target="https://phet.colorado.edu/sims/html/color-vision/latest/color-vision_el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50958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Φως και όραση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571876"/>
            <a:ext cx="54006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1071546"/>
            <a:ext cx="34290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θέλουμε να περιγράψουμε την συμπεριφορά του φωτός χρησιμοποιούμε το </a:t>
            </a:r>
            <a:r>
              <a:rPr lang="el-GR" b="1" dirty="0" smtClean="0"/>
              <a:t>προσθετικό σύστημα</a:t>
            </a:r>
            <a:r>
              <a:rPr lang="el-GR" dirty="0" smtClean="0"/>
              <a:t>. Δηλαδή, τα χρώματα των ακτινοβολιών προστίθενται και δίνουν ένα νέο χρώμα. Στο σύστημα αυτό τα βασικά χρώματα είναι το κόκκινο, το πράσινο και το μπλε. </a:t>
            </a:r>
            <a:r>
              <a:rPr lang="en-US" dirty="0" smtClean="0">
                <a:hlinkClick r:id="rId2"/>
              </a:rPr>
              <a:t>https://phet.colorado.edu/sims/html/color-vision/latest/color-vision_el.html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 και εγκέφαλος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Μέσα στα μάτια μας υπάρχουν τρία είδη κυττάρων χάρη στα οποία μπορούμε να δούμε τα χρώματα: τα </a:t>
            </a:r>
            <a:r>
              <a:rPr lang="el-GR" sz="2400" b="1" dirty="0" err="1" smtClean="0">
                <a:solidFill>
                  <a:srgbClr val="FF0000"/>
                </a:solidFill>
              </a:rPr>
              <a:t>κωνία</a:t>
            </a:r>
            <a:r>
              <a:rPr lang="el-GR" sz="2400" dirty="0" smtClean="0"/>
              <a:t>. Το κάθε είδος είναι ευαίσθητο κυρίως σε ένα από τα τρία βασικά χρώματα. Ο συνδυασμός του βαθμού διέγερσης των τριών αυτών ειδών κυττάρων από το φως που πέφτει πάνω τους μεταφράζεται από τον εγκέφαλο μας ως τα διάφορα χρώματα που βλέπουμε.</a:t>
            </a:r>
          </a:p>
          <a:p>
            <a:r>
              <a:rPr lang="el-GR" sz="2400" dirty="0" smtClean="0"/>
              <a:t>Τα </a:t>
            </a:r>
            <a:r>
              <a:rPr lang="el-GR" sz="2400" b="1" dirty="0" smtClean="0">
                <a:solidFill>
                  <a:srgbClr val="FF0000"/>
                </a:solidFill>
              </a:rPr>
              <a:t>τρία βασικά </a:t>
            </a:r>
            <a:r>
              <a:rPr lang="el-GR" sz="2400" dirty="0" smtClean="0"/>
              <a:t>χρώματα αρκούν για να δούμε την οποιαδήποτε απόχρωση που είναι ανθρωπίνως ορατή, γι’ αυτό και προφανώς ονομάστηκαν βασικά.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https://www.youtube.com/watch?v=EudQGjtb7hE&amp;t=81s&amp;ab_channel=TheMadSc1ent1st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l-GR" sz="2400" dirty="0" smtClean="0"/>
              <a:t>μετά το 3:00 </a:t>
            </a:r>
            <a:r>
              <a:rPr lang="el-GR" sz="2400" dirty="0" err="1" smtClean="0"/>
              <a:t>κωνία</a:t>
            </a:r>
            <a:r>
              <a:rPr lang="el-GR" sz="2400" dirty="0" smtClean="0"/>
              <a:t>)</a:t>
            </a:r>
            <a:endParaRPr lang="en-US" sz="2400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https://www.kathimerinifysiki.gr/2016/09/ti-einai-ta-xrwmata.html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https://www.youtube.com/watch?v=vXrpntvsSV8&amp;ab_channel=StavrosLouverdis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https://phet.colorado.edu/sims/html/color-vision/latest/color-vision_el.html</a:t>
            </a:r>
            <a:endParaRPr lang="el-GR" dirty="0" smtClean="0"/>
          </a:p>
          <a:p>
            <a:r>
              <a:rPr lang="en-US" dirty="0" smtClean="0">
                <a:hlinkClick r:id="rId5"/>
              </a:rPr>
              <a:t>http://photodentro.edu.gr/lor/r/8521/10766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Πηγές-Υλικό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τον όρο ακτινοβολία περιγράφεται η διάδοση ενέργειας στο χώρο είτε με τη μορφή σωματιδίων (π.χ. ηλεκτρόνια) είτε με τη μορφή κυμάτων (π.χ. ραδιοκύματα).</a:t>
            </a:r>
          </a:p>
          <a:p>
            <a:r>
              <a:rPr lang="el-GR" dirty="0" smtClean="0"/>
              <a:t>Η ακτινοβολία χαρακτηρίζεται από το μήκος κύματος ή τη συχνότητά της και την ενέργεια που φέρει</a:t>
            </a:r>
          </a:p>
          <a:p>
            <a:r>
              <a:rPr lang="el-GR" dirty="0" smtClean="0"/>
              <a:t>Διακρίνεται σε </a:t>
            </a:r>
            <a:r>
              <a:rPr lang="el-GR" dirty="0" err="1" smtClean="0"/>
              <a:t>ιοντίζουσα</a:t>
            </a:r>
            <a:r>
              <a:rPr lang="el-GR" dirty="0" smtClean="0"/>
              <a:t> και μη </a:t>
            </a:r>
            <a:r>
              <a:rPr lang="el-GR" dirty="0" err="1" smtClean="0"/>
              <a:t>ιοντίζουσα</a:t>
            </a: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ακτινοβολία;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ΚΙΝΗΤΟ ΚΑΙ ΑΚΤΙΝΟΒΟΛΙΑ - ppt κατέβασμ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28" cy="64293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el-GR" dirty="0" smtClean="0"/>
              <a:t>Η ακτινοβολία ονομάζεται </a:t>
            </a:r>
            <a:r>
              <a:rPr lang="el-GR" dirty="0" err="1" smtClean="0"/>
              <a:t>ιοντίζουσα</a:t>
            </a:r>
            <a:r>
              <a:rPr lang="el-GR" dirty="0" smtClean="0"/>
              <a:t> όταν έχει </a:t>
            </a:r>
            <a:r>
              <a:rPr lang="el-GR" dirty="0" smtClean="0">
                <a:solidFill>
                  <a:srgbClr val="FF0000"/>
                </a:solidFill>
              </a:rPr>
              <a:t>ενέργεια ικανή να εισχωρήσει στην ύλη και να προκαλέσει ιοντισμό των ατόμων της. </a:t>
            </a:r>
            <a:r>
              <a:rPr lang="el-GR" dirty="0" smtClean="0"/>
              <a:t>Οι ακτίνες-Χ, οι ακτίνες-γ, τα ηλεκτρόνια, τα πρωτόνια, τα νετρόνια και τμήμα της υπεριώδους ακτινοβολίας είναι </a:t>
            </a:r>
            <a:r>
              <a:rPr lang="el-GR" dirty="0" err="1" smtClean="0"/>
              <a:t>ιοντίζουσες</a:t>
            </a:r>
            <a:r>
              <a:rPr lang="el-GR" dirty="0" smtClean="0"/>
              <a:t> ακτινοβολίες.</a:t>
            </a:r>
          </a:p>
          <a:p>
            <a:r>
              <a:rPr lang="el-GR" dirty="0" smtClean="0"/>
              <a:t>Όταν η ακτινοβολία μεταφέρει σχετικά </a:t>
            </a:r>
            <a:r>
              <a:rPr lang="el-GR" dirty="0" smtClean="0">
                <a:solidFill>
                  <a:srgbClr val="FF0000"/>
                </a:solidFill>
              </a:rPr>
              <a:t>χαμηλή ενέργεια</a:t>
            </a:r>
            <a:r>
              <a:rPr lang="el-GR" dirty="0" smtClean="0"/>
              <a:t>, η οποία δεν μπορεί να προκαλέσει ιοντισμό της ύλης, ονομάζεται </a:t>
            </a:r>
            <a:r>
              <a:rPr lang="el-GR" dirty="0" smtClean="0">
                <a:solidFill>
                  <a:srgbClr val="FF0000"/>
                </a:solidFill>
              </a:rPr>
              <a:t>μη-</a:t>
            </a:r>
            <a:r>
              <a:rPr lang="el-GR" dirty="0" err="1" smtClean="0">
                <a:solidFill>
                  <a:srgbClr val="FF0000"/>
                </a:solidFill>
              </a:rPr>
              <a:t>ιοντίζουσα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00B050"/>
                </a:solidFill>
              </a:rPr>
              <a:t>φως</a:t>
            </a:r>
            <a:r>
              <a:rPr lang="el-GR" dirty="0" smtClean="0"/>
              <a:t> είναι </a:t>
            </a:r>
            <a:r>
              <a:rPr lang="el-GR" b="1" dirty="0" smtClean="0">
                <a:solidFill>
                  <a:srgbClr val="FF0000"/>
                </a:solidFill>
              </a:rPr>
              <a:t>ηλεκτρομαγνητική ακτινοβολία</a:t>
            </a:r>
            <a:r>
              <a:rPr lang="el-GR" dirty="0" smtClean="0"/>
              <a:t> συγκεκριμένων συχνοτήτων.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«Ορατό» φως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143248"/>
            <a:ext cx="53435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https://static.wikia.nocookie.net/science/images/8/83/Radiations-01-goog.jpg/revision/latest/scale-to-width-down/960?cb=20130803173653&amp;path-prefix=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572560" cy="64294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714348" y="214290"/>
            <a:ext cx="77867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l-GR" sz="3200" dirty="0" smtClean="0"/>
              <a:t>Το ορατό φως είναι ηλεκτρομαγνητική ακτινοβολία ενός </a:t>
            </a:r>
            <a:r>
              <a:rPr lang="el-GR" sz="3200" u="sng" dirty="0" smtClean="0">
                <a:solidFill>
                  <a:srgbClr val="FF0000"/>
                </a:solidFill>
              </a:rPr>
              <a:t>πολύ μικρού </a:t>
            </a:r>
            <a:r>
              <a:rPr lang="el-GR" sz="3200" dirty="0" smtClean="0"/>
              <a:t>εύρους συχνοτήτων. (Ένα ζευγάρι συνηθισμένα ανθρώπινα μάτια βλέπουν περίπου το 0.0035% όλων των ηλεκτρομαγνητικών ακτινοβολιών)</a:t>
            </a:r>
          </a:p>
          <a:p>
            <a:endParaRPr lang="en-US" sz="3200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86124"/>
            <a:ext cx="795337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642910" y="500042"/>
            <a:ext cx="72866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l-GR" sz="3200" dirty="0" smtClean="0"/>
              <a:t>Πάμε λοιπόν στα </a:t>
            </a:r>
            <a:r>
              <a:rPr lang="el-GR" sz="3200" b="1" dirty="0" smtClean="0">
                <a:solidFill>
                  <a:srgbClr val="FF0000"/>
                </a:solidFill>
              </a:rPr>
              <a:t>χ</a:t>
            </a:r>
            <a:r>
              <a:rPr lang="el-GR" sz="3200" b="1" dirty="0" smtClean="0">
                <a:solidFill>
                  <a:srgbClr val="FFC000"/>
                </a:solidFill>
              </a:rPr>
              <a:t>ρ</a:t>
            </a:r>
            <a:r>
              <a:rPr lang="el-GR" sz="3200" b="1" dirty="0" smtClean="0">
                <a:solidFill>
                  <a:srgbClr val="FFFF00"/>
                </a:solidFill>
              </a:rPr>
              <a:t>ώ</a:t>
            </a:r>
            <a:r>
              <a:rPr lang="el-GR" sz="3200" b="1" dirty="0" smtClean="0">
                <a:solidFill>
                  <a:srgbClr val="92D050"/>
                </a:solidFill>
              </a:rPr>
              <a:t>μ</a:t>
            </a:r>
            <a:r>
              <a:rPr lang="el-GR" sz="3200" b="1" dirty="0" smtClean="0">
                <a:solidFill>
                  <a:srgbClr val="00B0F0"/>
                </a:solidFill>
              </a:rPr>
              <a:t>α</a:t>
            </a:r>
            <a:r>
              <a:rPr lang="el-GR" sz="3200" b="1" dirty="0" smtClean="0">
                <a:solidFill>
                  <a:srgbClr val="0070C0"/>
                </a:solidFill>
              </a:rPr>
              <a:t>τ</a:t>
            </a:r>
            <a:r>
              <a:rPr lang="el-GR" sz="3200" b="1" dirty="0" smtClean="0">
                <a:solidFill>
                  <a:srgbClr val="7030A0"/>
                </a:solidFill>
              </a:rPr>
              <a:t>α</a:t>
            </a:r>
            <a:r>
              <a:rPr lang="el-GR" sz="3200" dirty="0" smtClean="0"/>
              <a:t>. Ένα συγκεκριμένο χρώμα αντιστοιχεί σε μία συγκεκριμένη συχνότητα (ή μήκος κύματος).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7270655" cy="386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4714844" y="4180344"/>
            <a:ext cx="4429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Στην πραγματικότητα υπάρχουν άπειρα χρώματα. Αλλάξτε απειροελάχιστα το μήκος κύματος ενός χρώματος και θα πάρετε έναν διαφορετικό τόνο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357694"/>
            <a:ext cx="35337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268</TotalTime>
  <Words>317</Words>
  <PresentationFormat>Προβολή στην οθόνη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Συγκέντρωση</vt:lpstr>
      <vt:lpstr>Φως και όραση</vt:lpstr>
      <vt:lpstr>Τι είναι η ακτινοβολία;</vt:lpstr>
      <vt:lpstr>Διαφάνεια 3</vt:lpstr>
      <vt:lpstr>Διαφάνεια 4</vt:lpstr>
      <vt:lpstr>«Ορατό» φως</vt:lpstr>
      <vt:lpstr>Διαφάνεια 6</vt:lpstr>
      <vt:lpstr>Διαφάνεια 7</vt:lpstr>
      <vt:lpstr>Διαφάνεια 8</vt:lpstr>
      <vt:lpstr>Διαφάνεια 9</vt:lpstr>
      <vt:lpstr>Χρώμα και εγκέφαλος</vt:lpstr>
      <vt:lpstr>Διαφάνεια 11</vt:lpstr>
      <vt:lpstr>Πηγές-Υλικό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Φως και όραση</dc:title>
  <dc:creator>PT</dc:creator>
  <cp:lastModifiedBy>PT</cp:lastModifiedBy>
  <cp:revision>30</cp:revision>
  <dcterms:created xsi:type="dcterms:W3CDTF">2021-04-04T16:36:56Z</dcterms:created>
  <dcterms:modified xsi:type="dcterms:W3CDTF">2021-04-05T09:27:52Z</dcterms:modified>
</cp:coreProperties>
</file>