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065F-0416-46C6-A4A8-3A893E5526C3}" type="datetimeFigureOut">
              <a:rPr lang="el-GR" smtClean="0"/>
              <a:pPr/>
              <a:t>27/9/2019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3C99-7CC8-48FC-A0F4-2BF469ABE45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065F-0416-46C6-A4A8-3A893E5526C3}" type="datetimeFigureOut">
              <a:rPr lang="el-GR" smtClean="0"/>
              <a:pPr/>
              <a:t>27/9/2019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3C99-7CC8-48FC-A0F4-2BF469ABE45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065F-0416-46C6-A4A8-3A893E5526C3}" type="datetimeFigureOut">
              <a:rPr lang="el-GR" smtClean="0"/>
              <a:pPr/>
              <a:t>27/9/2019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3C99-7CC8-48FC-A0F4-2BF469ABE45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065F-0416-46C6-A4A8-3A893E5526C3}" type="datetimeFigureOut">
              <a:rPr lang="el-GR" smtClean="0"/>
              <a:pPr/>
              <a:t>27/9/2019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3C99-7CC8-48FC-A0F4-2BF469ABE45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065F-0416-46C6-A4A8-3A893E5526C3}" type="datetimeFigureOut">
              <a:rPr lang="el-GR" smtClean="0"/>
              <a:pPr/>
              <a:t>27/9/2019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3C99-7CC8-48FC-A0F4-2BF469ABE45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065F-0416-46C6-A4A8-3A893E5526C3}" type="datetimeFigureOut">
              <a:rPr lang="el-GR" smtClean="0"/>
              <a:pPr/>
              <a:t>27/9/2019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3C99-7CC8-48FC-A0F4-2BF469ABE45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065F-0416-46C6-A4A8-3A893E5526C3}" type="datetimeFigureOut">
              <a:rPr lang="el-GR" smtClean="0"/>
              <a:pPr/>
              <a:t>27/9/2019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3C99-7CC8-48FC-A0F4-2BF469ABE45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065F-0416-46C6-A4A8-3A893E5526C3}" type="datetimeFigureOut">
              <a:rPr lang="el-GR" smtClean="0"/>
              <a:pPr/>
              <a:t>27/9/2019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3C99-7CC8-48FC-A0F4-2BF469ABE45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065F-0416-46C6-A4A8-3A893E5526C3}" type="datetimeFigureOut">
              <a:rPr lang="el-GR" smtClean="0"/>
              <a:pPr/>
              <a:t>27/9/2019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3C99-7CC8-48FC-A0F4-2BF469ABE45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065F-0416-46C6-A4A8-3A893E5526C3}" type="datetimeFigureOut">
              <a:rPr lang="el-GR" smtClean="0"/>
              <a:pPr/>
              <a:t>27/9/2019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3C99-7CC8-48FC-A0F4-2BF469ABE45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065F-0416-46C6-A4A8-3A893E5526C3}" type="datetimeFigureOut">
              <a:rPr lang="el-GR" smtClean="0"/>
              <a:pPr/>
              <a:t>27/9/2019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3C99-7CC8-48FC-A0F4-2BF469ABE45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065F-0416-46C6-A4A8-3A893E5526C3}" type="datetimeFigureOut">
              <a:rPr lang="el-GR" smtClean="0"/>
              <a:pPr/>
              <a:t>27/9/2019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3C99-7CC8-48FC-A0F4-2BF469ABE45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tortue</a:t>
            </a:r>
            <a:r>
              <a:rPr lang="en-US" dirty="0" smtClean="0"/>
              <a:t> et le </a:t>
            </a:r>
            <a:r>
              <a:rPr lang="en-US" dirty="0" err="1" smtClean="0"/>
              <a:t>lièvre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Fable d’ </a:t>
            </a:r>
            <a:r>
              <a:rPr lang="en-US" dirty="0" err="1" smtClean="0"/>
              <a:t>Ésope</a:t>
            </a:r>
            <a:r>
              <a:rPr lang="en-US" dirty="0"/>
              <a:t> </a:t>
            </a:r>
            <a:r>
              <a:rPr lang="en-US" dirty="0" smtClean="0"/>
              <a:t>(adaptation)</a:t>
            </a:r>
          </a:p>
          <a:p>
            <a:r>
              <a:rPr lang="fr-FR" dirty="0" smtClean="0"/>
              <a:t>« </a:t>
            </a:r>
            <a:r>
              <a:rPr lang="en-US" dirty="0" smtClean="0"/>
              <a:t>Les fables, </a:t>
            </a:r>
            <a:r>
              <a:rPr lang="fr-FR" dirty="0" smtClean="0"/>
              <a:t>miroir de la vie »</a:t>
            </a:r>
            <a:endParaRPr lang="el-GR" dirty="0"/>
          </a:p>
        </p:txBody>
      </p:sp>
      <p:pic>
        <p:nvPicPr>
          <p:cNvPr id="4" name="3 - Εικόνα" descr="erasmus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635896" cy="1461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7751804_2461850963878897_3360336829902487552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927" b="10927"/>
          <a:stretch>
            <a:fillRect/>
          </a:stretch>
        </p:blipFill>
        <p:spPr/>
      </p:pic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547664" y="5661248"/>
            <a:ext cx="5731024" cy="510952"/>
          </a:xfrm>
        </p:spPr>
        <p:txBody>
          <a:bodyPr>
            <a:noAutofit/>
          </a:bodyPr>
          <a:lstStyle/>
          <a:p>
            <a:pPr algn="ctr"/>
            <a:r>
              <a:rPr lang="fr-FR" sz="1800" dirty="0"/>
              <a:t>-« Moi, je suis le lièvre,  je cours très vite avec mes quatre pattes ».</a:t>
            </a:r>
            <a:endParaRPr lang="el-GR" sz="1800" dirty="0"/>
          </a:p>
          <a:p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-« Et moi, je suis la tortue,  je suis très forte avec ma carapace qui me protège ».</a:t>
            </a:r>
            <a:r>
              <a:rPr lang="el-GR" sz="1800" dirty="0"/>
              <a:t/>
            </a:r>
            <a:br>
              <a:rPr lang="el-GR" sz="1800" dirty="0"/>
            </a:br>
            <a:endParaRPr lang="el-GR" sz="1800" dirty="0"/>
          </a:p>
        </p:txBody>
      </p:sp>
      <p:pic>
        <p:nvPicPr>
          <p:cNvPr id="8" name="7 - Εικόνα" descr="67748478_656554274831127_1256320626054922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39772"/>
            <a:ext cx="9144000" cy="357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67752656_474262833151605_431328312819921715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857820"/>
            <a:ext cx="5111750" cy="2683572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/>
          <a:p>
            <a:r>
              <a:rPr lang="fr-FR" sz="1800" dirty="0"/>
              <a:t>-« Je cours plus vite que toi » dit le lièvre.</a:t>
            </a:r>
            <a:endParaRPr lang="el-GR" sz="1800" dirty="0"/>
          </a:p>
          <a:p>
            <a:r>
              <a:rPr lang="fr-FR" sz="1800" dirty="0"/>
              <a:t>-« Je suis plus forte que toi » dit la tortue.</a:t>
            </a:r>
            <a:endParaRPr lang="el-GR" sz="1800" dirty="0"/>
          </a:p>
          <a:p>
            <a:r>
              <a:rPr lang="fr-FR" sz="1800" dirty="0"/>
              <a:t>-« On fait la course jusqu’ au sommet de la colline ? » propose le </a:t>
            </a:r>
            <a:r>
              <a:rPr lang="fr-FR" sz="1800" dirty="0" smtClean="0"/>
              <a:t>lièvre.</a:t>
            </a:r>
            <a:endParaRPr lang="el-GR" sz="1800" dirty="0"/>
          </a:p>
          <a:p>
            <a:r>
              <a:rPr lang="fr-FR" sz="1800" dirty="0"/>
              <a:t>-« D’accord ! » dit la </a:t>
            </a:r>
            <a:r>
              <a:rPr lang="fr-FR" sz="1800" dirty="0" smtClean="0"/>
              <a:t>tortue.</a:t>
            </a:r>
            <a:endParaRPr lang="el-GR" sz="1800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Screenshot_3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052736"/>
            <a:ext cx="2418778" cy="4479219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3573016"/>
            <a:ext cx="3008313" cy="2553147"/>
          </a:xfrm>
        </p:spPr>
        <p:txBody>
          <a:bodyPr/>
          <a:lstStyle/>
          <a:p>
            <a:r>
              <a:rPr lang="fr-FR" sz="1800" dirty="0"/>
              <a:t>Le lièvre se dit : «Je suis plus fort qu’elle. Je vais me reposer un peu au pied de  cet arbre ! »</a:t>
            </a:r>
            <a:endParaRPr lang="el-GR" sz="1800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67819065_218524519064843_66136623420119449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62506"/>
            <a:ext cx="5111750" cy="5074200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4005064"/>
            <a:ext cx="3008313" cy="2121099"/>
          </a:xfrm>
        </p:spPr>
        <p:txBody>
          <a:bodyPr/>
          <a:lstStyle/>
          <a:p>
            <a:r>
              <a:rPr lang="fr-FR" sz="1800" dirty="0"/>
              <a:t>La tortue pense : « </a:t>
            </a:r>
            <a:r>
              <a:rPr lang="fr-FR" sz="1800" dirty="0" smtClean="0"/>
              <a:t>Écoute-le </a:t>
            </a:r>
            <a:r>
              <a:rPr lang="fr-FR" sz="1800" dirty="0"/>
              <a:t>comme il ronfle ! »</a:t>
            </a:r>
            <a:endParaRPr lang="el-GR" sz="1800" dirty="0"/>
          </a:p>
          <a:p>
            <a:r>
              <a:rPr lang="fr-FR" sz="1800" dirty="0"/>
              <a:t>La tortue arrive la première au sommet de la colline et bat le </a:t>
            </a:r>
            <a:r>
              <a:rPr lang="fr-FR" sz="1800" dirty="0" smtClean="0"/>
              <a:t>lièvre.</a:t>
            </a:r>
            <a:endParaRPr lang="el-GR" sz="1800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Cette fable montre que souvent le travail l’emporte sur les dons </a:t>
            </a:r>
            <a:r>
              <a:rPr lang="fr-FR" dirty="0" smtClean="0">
                <a:solidFill>
                  <a:srgbClr val="002060"/>
                </a:solidFill>
              </a:rPr>
              <a:t>naturels</a:t>
            </a:r>
            <a:r>
              <a:rPr lang="fr-FR" dirty="0">
                <a:solidFill>
                  <a:srgbClr val="002060"/>
                </a:solidFill>
              </a:rPr>
              <a:t>!</a:t>
            </a:r>
            <a:endParaRPr lang="el-GR" dirty="0">
              <a:solidFill>
                <a:srgbClr val="00206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verbes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Courir</a:t>
            </a:r>
            <a:r>
              <a:rPr lang="en-US" dirty="0" smtClean="0"/>
              <a:t>/Pr</a:t>
            </a:r>
            <a:r>
              <a:rPr lang="fr-FR" dirty="0" err="1" smtClean="0"/>
              <a:t>ésent</a:t>
            </a:r>
            <a:r>
              <a:rPr lang="fr-FR" dirty="0" smtClean="0"/>
              <a:t>/Indicatif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cours</a:t>
            </a:r>
            <a:endParaRPr lang="en-US" dirty="0" smtClean="0"/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cours</a:t>
            </a:r>
            <a:endParaRPr lang="en-US" dirty="0" smtClean="0"/>
          </a:p>
          <a:p>
            <a:r>
              <a:rPr lang="en-US" dirty="0" smtClean="0"/>
              <a:t>Il/</a:t>
            </a:r>
            <a:r>
              <a:rPr lang="en-US" dirty="0" err="1" smtClean="0"/>
              <a:t>elle</a:t>
            </a:r>
            <a:r>
              <a:rPr lang="en-US" dirty="0" smtClean="0"/>
              <a:t>/on court</a:t>
            </a:r>
          </a:p>
          <a:p>
            <a:r>
              <a:rPr lang="en-US" dirty="0" smtClean="0"/>
              <a:t>Nous </a:t>
            </a:r>
            <a:r>
              <a:rPr lang="en-US" dirty="0" err="1" smtClean="0"/>
              <a:t>courons</a:t>
            </a:r>
            <a:endParaRPr lang="en-US" dirty="0" smtClean="0"/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courez</a:t>
            </a:r>
            <a:endParaRPr lang="en-US" dirty="0" smtClean="0"/>
          </a:p>
          <a:p>
            <a:r>
              <a:rPr lang="en-US" dirty="0" err="1" smtClean="0"/>
              <a:t>Ils</a:t>
            </a:r>
            <a:r>
              <a:rPr lang="en-US" dirty="0" smtClean="0"/>
              <a:t>/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courent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Battre</a:t>
            </a:r>
            <a:r>
              <a:rPr lang="en-US" dirty="0" smtClean="0"/>
              <a:t>/</a:t>
            </a:r>
            <a:r>
              <a:rPr lang="en-US" dirty="0" err="1" smtClean="0"/>
              <a:t>Présent</a:t>
            </a:r>
            <a:r>
              <a:rPr lang="en-US" dirty="0" smtClean="0"/>
              <a:t>/</a:t>
            </a:r>
            <a:r>
              <a:rPr lang="en-US" dirty="0" err="1" smtClean="0"/>
              <a:t>Indicatif</a:t>
            </a:r>
            <a:endParaRPr lang="en-US" dirty="0" smtClean="0"/>
          </a:p>
          <a:p>
            <a:r>
              <a:rPr lang="en-US" dirty="0" smtClean="0"/>
              <a:t>Je bats</a:t>
            </a:r>
          </a:p>
          <a:p>
            <a:r>
              <a:rPr lang="en-US" dirty="0" err="1" smtClean="0"/>
              <a:t>Tu</a:t>
            </a:r>
            <a:r>
              <a:rPr lang="en-US" dirty="0" smtClean="0"/>
              <a:t> bats</a:t>
            </a:r>
          </a:p>
          <a:p>
            <a:r>
              <a:rPr lang="en-US" dirty="0" smtClean="0"/>
              <a:t>Il/</a:t>
            </a:r>
            <a:r>
              <a:rPr lang="en-US" dirty="0" err="1" smtClean="0"/>
              <a:t>elle</a:t>
            </a:r>
            <a:r>
              <a:rPr lang="en-US" dirty="0" smtClean="0"/>
              <a:t>/on bat</a:t>
            </a:r>
          </a:p>
          <a:p>
            <a:r>
              <a:rPr lang="en-US" dirty="0" smtClean="0"/>
              <a:t>Nous </a:t>
            </a:r>
            <a:r>
              <a:rPr lang="en-US" dirty="0" err="1" smtClean="0"/>
              <a:t>batton</a:t>
            </a:r>
            <a:r>
              <a:rPr lang="fr-FR" dirty="0" smtClean="0"/>
              <a:t>s</a:t>
            </a:r>
          </a:p>
          <a:p>
            <a:r>
              <a:rPr lang="fr-FR" dirty="0" smtClean="0"/>
              <a:t>Vous battez</a:t>
            </a:r>
          </a:p>
          <a:p>
            <a:r>
              <a:rPr lang="fr-FR" dirty="0" smtClean="0"/>
              <a:t>Ils/</a:t>
            </a:r>
            <a:r>
              <a:rPr lang="fr-FR" dirty="0" smtClean="0"/>
              <a:t>e</a:t>
            </a:r>
            <a:r>
              <a:rPr lang="fr-FR" dirty="0" smtClean="0"/>
              <a:t>lles battent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66</Words>
  <Application>Microsoft Office PowerPoint</Application>
  <PresentationFormat>Προβολή στην οθόνη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La tortue et le lièvre</vt:lpstr>
      <vt:lpstr>Διαφάνεια 2</vt:lpstr>
      <vt:lpstr>-« Et moi, je suis la tortue,  je suis très forte avec ma carapace qui me protège ». </vt:lpstr>
      <vt:lpstr>Διαφάνεια 4</vt:lpstr>
      <vt:lpstr>Διαφάνεια 5</vt:lpstr>
      <vt:lpstr>Διαφάνεια 6</vt:lpstr>
      <vt:lpstr>Διαφάνεια 7</vt:lpstr>
      <vt:lpstr>verbes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lièvre et la tortue</dc:title>
  <dc:creator>Dell6410</dc:creator>
  <cp:lastModifiedBy>Dell6410</cp:lastModifiedBy>
  <cp:revision>14</cp:revision>
  <dcterms:created xsi:type="dcterms:W3CDTF">2019-08-06T08:40:01Z</dcterms:created>
  <dcterms:modified xsi:type="dcterms:W3CDTF">2019-09-27T10:56:51Z</dcterms:modified>
</cp:coreProperties>
</file>