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7" r:id="rId3"/>
    <p:sldMasterId id="2147483709" r:id="rId4"/>
    <p:sldMasterId id="2147483890" r:id="rId5"/>
    <p:sldMasterId id="2147484010" r:id="rId6"/>
    <p:sldMasterId id="2147484022" r:id="rId7"/>
    <p:sldMasterId id="2147484114" r:id="rId8"/>
    <p:sldMasterId id="2147484229" r:id="rId9"/>
  </p:sldMasterIdLst>
  <p:notesMasterIdLst>
    <p:notesMasterId r:id="rId53"/>
  </p:notesMasterIdLst>
  <p:handoutMasterIdLst>
    <p:handoutMasterId r:id="rId54"/>
  </p:handoutMasterIdLst>
  <p:sldIdLst>
    <p:sldId id="256" r:id="rId10"/>
    <p:sldId id="338" r:id="rId11"/>
    <p:sldId id="260" r:id="rId12"/>
    <p:sldId id="259" r:id="rId13"/>
    <p:sldId id="382" r:id="rId14"/>
    <p:sldId id="339" r:id="rId15"/>
    <p:sldId id="264" r:id="rId16"/>
    <p:sldId id="386" r:id="rId17"/>
    <p:sldId id="388" r:id="rId18"/>
    <p:sldId id="381" r:id="rId19"/>
    <p:sldId id="342" r:id="rId20"/>
    <p:sldId id="344" r:id="rId21"/>
    <p:sldId id="322" r:id="rId22"/>
    <p:sldId id="366" r:id="rId23"/>
    <p:sldId id="372" r:id="rId24"/>
    <p:sldId id="281" r:id="rId25"/>
    <p:sldId id="387" r:id="rId26"/>
    <p:sldId id="351" r:id="rId27"/>
    <p:sldId id="383" r:id="rId28"/>
    <p:sldId id="349" r:id="rId29"/>
    <p:sldId id="353" r:id="rId30"/>
    <p:sldId id="287" r:id="rId31"/>
    <p:sldId id="355" r:id="rId32"/>
    <p:sldId id="384" r:id="rId33"/>
    <p:sldId id="357" r:id="rId34"/>
    <p:sldId id="385" r:id="rId35"/>
    <p:sldId id="286" r:id="rId36"/>
    <p:sldId id="358" r:id="rId37"/>
    <p:sldId id="379" r:id="rId38"/>
    <p:sldId id="295" r:id="rId39"/>
    <p:sldId id="296" r:id="rId40"/>
    <p:sldId id="299" r:id="rId41"/>
    <p:sldId id="300" r:id="rId42"/>
    <p:sldId id="377" r:id="rId43"/>
    <p:sldId id="380" r:id="rId44"/>
    <p:sldId id="364" r:id="rId45"/>
    <p:sldId id="304" r:id="rId46"/>
    <p:sldId id="305" r:id="rId47"/>
    <p:sldId id="306" r:id="rId48"/>
    <p:sldId id="307" r:id="rId49"/>
    <p:sldId id="308" r:id="rId50"/>
    <p:sldId id="311" r:id="rId51"/>
    <p:sldId id="316" r:id="rId52"/>
  </p:sldIdLst>
  <p:sldSz cx="9144000" cy="6858000" type="screen4x3"/>
  <p:notesSz cx="6797675" cy="9872663"/>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4"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1847" autoAdjust="0"/>
  </p:normalViewPr>
  <p:slideViewPr>
    <p:cSldViewPr snapToGrid="0">
      <p:cViewPr varScale="1">
        <p:scale>
          <a:sx n="111" d="100"/>
          <a:sy n="111" d="100"/>
        </p:scale>
        <p:origin x="1392" y="102"/>
      </p:cViewPr>
      <p:guideLst>
        <p:guide orient="horz" pos="2160"/>
        <p:guide pos="2880"/>
      </p:guideLst>
    </p:cSldViewPr>
  </p:slideViewPr>
  <p:outlineViewPr>
    <p:cViewPr>
      <p:scale>
        <a:sx n="33" d="100"/>
        <a:sy n="33" d="100"/>
      </p:scale>
      <p:origin x="0" y="367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graphs\10_Population%20in%20the%20world_Brexi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graphs\14_EU%20population_Brexi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54D6-4CDD-A2C5-586AD707E935}"/>
              </c:ext>
            </c:extLst>
          </c:dPt>
          <c:dPt>
            <c:idx val="1"/>
            <c:invertIfNegative val="0"/>
            <c:bubble3D val="0"/>
            <c:spPr>
              <a:solidFill>
                <a:srgbClr val="FF0000"/>
              </a:solidFill>
              <a:ln>
                <a:noFill/>
              </a:ln>
              <a:effectLst/>
            </c:spPr>
            <c:extLst>
              <c:ext xmlns:c16="http://schemas.microsoft.com/office/drawing/2014/chart" uri="{C3380CC4-5D6E-409C-BE32-E72D297353CC}">
                <c16:uniqueId val="{00000003-54D6-4CDD-A2C5-586AD707E935}"/>
              </c:ext>
            </c:extLst>
          </c:dPt>
          <c:dPt>
            <c:idx val="2"/>
            <c:invertIfNegative val="0"/>
            <c:bubble3D val="0"/>
            <c:spPr>
              <a:solidFill>
                <a:srgbClr val="CC0066"/>
              </a:solidFill>
              <a:ln>
                <a:noFill/>
              </a:ln>
              <a:effectLst/>
            </c:spPr>
            <c:extLst>
              <c:ext xmlns:c16="http://schemas.microsoft.com/office/drawing/2014/chart" uri="{C3380CC4-5D6E-409C-BE32-E72D297353CC}">
                <c16:uniqueId val="{00000005-54D6-4CDD-A2C5-586AD707E935}"/>
              </c:ext>
            </c:extLst>
          </c:dPt>
          <c:dPt>
            <c:idx val="3"/>
            <c:invertIfNegative val="0"/>
            <c:bubble3D val="0"/>
            <c:spPr>
              <a:solidFill>
                <a:srgbClr val="FFC000"/>
              </a:solidFill>
              <a:ln>
                <a:noFill/>
              </a:ln>
              <a:effectLst/>
            </c:spPr>
            <c:extLst>
              <c:ext xmlns:c16="http://schemas.microsoft.com/office/drawing/2014/chart" uri="{C3380CC4-5D6E-409C-BE32-E72D297353CC}">
                <c16:uniqueId val="{00000007-54D6-4CDD-A2C5-586AD707E935}"/>
              </c:ext>
            </c:extLst>
          </c:dPt>
          <c:dPt>
            <c:idx val="4"/>
            <c:invertIfNegative val="0"/>
            <c:bubble3D val="0"/>
            <c:spPr>
              <a:solidFill>
                <a:srgbClr val="33CCFF"/>
              </a:solidFill>
              <a:ln>
                <a:noFill/>
              </a:ln>
              <a:effectLst/>
            </c:spPr>
            <c:extLst>
              <c:ext xmlns:c16="http://schemas.microsoft.com/office/drawing/2014/chart" uri="{C3380CC4-5D6E-409C-BE32-E72D297353CC}">
                <c16:uniqueId val="{00000009-54D6-4CDD-A2C5-586AD707E935}"/>
              </c:ext>
            </c:extLst>
          </c:dPt>
          <c:dPt>
            <c:idx val="5"/>
            <c:invertIfNegative val="0"/>
            <c:bubble3D val="0"/>
            <c:spPr>
              <a:solidFill>
                <a:srgbClr val="92D050"/>
              </a:solidFill>
              <a:ln>
                <a:noFill/>
              </a:ln>
              <a:effectLst/>
            </c:spPr>
            <c:extLst>
              <c:ext xmlns:c16="http://schemas.microsoft.com/office/drawing/2014/chart" uri="{C3380CC4-5D6E-409C-BE32-E72D297353CC}">
                <c16:uniqueId val="{0000000B-54D6-4CDD-A2C5-586AD707E93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'[10_Population in the world_Brexit.xlsx]EL'!$A$1:$A$6</c:f>
              <c:strCache>
                <c:ptCount val="6"/>
                <c:pt idx="0">
                  <c:v>EE (2020)</c:v>
                </c:pt>
                <c:pt idx="1">
                  <c:v>Κίνα (2019)</c:v>
                </c:pt>
                <c:pt idx="2">
                  <c:v>Ινδία (2019)</c:v>
                </c:pt>
                <c:pt idx="3">
                  <c:v>Ιαπωνία (2019)</c:v>
                </c:pt>
                <c:pt idx="4">
                  <c:v>Ρωσία (2019)</c:v>
                </c:pt>
                <c:pt idx="5">
                  <c:v>ΗΠΑ (2019)</c:v>
                </c:pt>
              </c:strCache>
            </c:strRef>
          </c:cat>
          <c:val>
            <c:numRef>
              <c:f>'[10_Population in the world_Brexit.xlsx]EL'!$B$1:$B$6</c:f>
              <c:numCache>
                <c:formatCode>General</c:formatCode>
                <c:ptCount val="6"/>
                <c:pt idx="0">
                  <c:v>446</c:v>
                </c:pt>
                <c:pt idx="1">
                  <c:v>1433</c:v>
                </c:pt>
                <c:pt idx="2">
                  <c:v>1366</c:v>
                </c:pt>
                <c:pt idx="3">
                  <c:v>127</c:v>
                </c:pt>
                <c:pt idx="4">
                  <c:v>146</c:v>
                </c:pt>
                <c:pt idx="5">
                  <c:v>329</c:v>
                </c:pt>
              </c:numCache>
            </c:numRef>
          </c:val>
          <c:extLst>
            <c:ext xmlns:c16="http://schemas.microsoft.com/office/drawing/2014/chart" uri="{C3380CC4-5D6E-409C-BE32-E72D297353CC}">
              <c16:uniqueId val="{0000000C-54D6-4CDD-A2C5-586AD707E935}"/>
            </c:ext>
          </c:extLst>
        </c:ser>
        <c:dLbls>
          <c:showLegendKey val="0"/>
          <c:showVal val="0"/>
          <c:showCatName val="0"/>
          <c:showSerName val="0"/>
          <c:showPercent val="0"/>
          <c:showBubbleSize val="0"/>
        </c:dLbls>
        <c:gapWidth val="40"/>
        <c:overlap val="-27"/>
        <c:axId val="273904208"/>
        <c:axId val="273904600"/>
      </c:barChart>
      <c:catAx>
        <c:axId val="27390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73904600"/>
        <c:crosses val="autoZero"/>
        <c:auto val="1"/>
        <c:lblAlgn val="ctr"/>
        <c:lblOffset val="100"/>
        <c:noMultiLvlLbl val="0"/>
      </c:catAx>
      <c:valAx>
        <c:axId val="273904600"/>
        <c:scaling>
          <c:orientation val="minMax"/>
        </c:scaling>
        <c:delete val="1"/>
        <c:axPos val="l"/>
        <c:numFmt formatCode="General" sourceLinked="1"/>
        <c:majorTickMark val="none"/>
        <c:minorTickMark val="none"/>
        <c:tickLblPos val="nextTo"/>
        <c:crossAx val="273904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'[14_EU population_Brexit.xlsx]EL'!$A$1:$A$27</c:f>
              <c:strCache>
                <c:ptCount val="27"/>
                <c:pt idx="0">
                  <c:v>Γερμανία</c:v>
                </c:pt>
                <c:pt idx="1">
                  <c:v>Γαλλία</c:v>
                </c:pt>
                <c:pt idx="2">
                  <c:v>Ιταλία</c:v>
                </c:pt>
                <c:pt idx="3">
                  <c:v>Ισπανία</c:v>
                </c:pt>
                <c:pt idx="4">
                  <c:v>Πολωνία</c:v>
                </c:pt>
                <c:pt idx="5">
                  <c:v>Ρουμανία</c:v>
                </c:pt>
                <c:pt idx="6">
                  <c:v>Κάτω Χώρες</c:v>
                </c:pt>
                <c:pt idx="7">
                  <c:v>Βέλγιο</c:v>
                </c:pt>
                <c:pt idx="8">
                  <c:v>Ελλάδα</c:v>
                </c:pt>
                <c:pt idx="9">
                  <c:v>Τσεχία</c:v>
                </c:pt>
                <c:pt idx="10">
                  <c:v>Πορτογαλία</c:v>
                </c:pt>
                <c:pt idx="11">
                  <c:v>Σουηδία</c:v>
                </c:pt>
                <c:pt idx="12">
                  <c:v>Ουγγαρία</c:v>
                </c:pt>
                <c:pt idx="13">
                  <c:v>Αυστρία</c:v>
                </c:pt>
                <c:pt idx="14">
                  <c:v>Βουλγαρία</c:v>
                </c:pt>
                <c:pt idx="15">
                  <c:v>Δανία</c:v>
                </c:pt>
                <c:pt idx="16">
                  <c:v>Φινλανδία</c:v>
                </c:pt>
                <c:pt idx="17">
                  <c:v>Σλοβακία</c:v>
                </c:pt>
                <c:pt idx="18">
                  <c:v>Ιρλανδία</c:v>
                </c:pt>
                <c:pt idx="19">
                  <c:v>Κροατία</c:v>
                </c:pt>
                <c:pt idx="20">
                  <c:v>Λιθουανία</c:v>
                </c:pt>
                <c:pt idx="21">
                  <c:v>Σλοβενία</c:v>
                </c:pt>
                <c:pt idx="22">
                  <c:v>Λετονία</c:v>
                </c:pt>
                <c:pt idx="23">
                  <c:v>Εσθονία</c:v>
                </c:pt>
                <c:pt idx="24">
                  <c:v>Κύπρος</c:v>
                </c:pt>
                <c:pt idx="25">
                  <c:v>Λουξεμβούργο</c:v>
                </c:pt>
                <c:pt idx="26">
                  <c:v>Μάλτα</c:v>
                </c:pt>
              </c:strCache>
            </c:strRef>
          </c:cat>
          <c:val>
            <c:numRef>
              <c:f>'[14_EU population_Brexit.xlsx]EL'!$D$1:$D$27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C243-42FA-8FC1-2B199AA71421}"/>
            </c:ext>
          </c:extLst>
        </c:ser>
        <c:dLbls>
          <c:showLegendKey val="0"/>
          <c:showVal val="0"/>
          <c:showCatName val="0"/>
          <c:showSerName val="0"/>
          <c:showPercent val="0"/>
          <c:showBubbleSize val="0"/>
        </c:dLbls>
        <c:gapWidth val="58"/>
        <c:overlap val="-27"/>
        <c:axId val="233692688"/>
        <c:axId val="233693080"/>
      </c:barChart>
      <c:catAx>
        <c:axId val="23369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3693080"/>
        <c:crosses val="autoZero"/>
        <c:auto val="1"/>
        <c:lblAlgn val="ctr"/>
        <c:lblOffset val="100"/>
        <c:noMultiLvlLbl val="0"/>
      </c:catAx>
      <c:valAx>
        <c:axId val="233693080"/>
        <c:scaling>
          <c:orientation val="minMax"/>
        </c:scaling>
        <c:delete val="1"/>
        <c:axPos val="l"/>
        <c:numFmt formatCode="General" sourceLinked="1"/>
        <c:majorTickMark val="none"/>
        <c:minorTickMark val="none"/>
        <c:tickLblPos val="nextTo"/>
        <c:crossAx val="23369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92F3A-1FEA-4EBA-A36F-9BA79A2C492E}"/>
              </a:ext>
            </a:extLst>
          </p:cNvPr>
          <p:cNvSpPr>
            <a:spLocks noGrp="1"/>
          </p:cNvSpPr>
          <p:nvPr>
            <p:ph type="hdr" sz="quarter"/>
          </p:nvPr>
        </p:nvSpPr>
        <p:spPr>
          <a:xfrm>
            <a:off x="0" y="0"/>
            <a:ext cx="2946301" cy="492271"/>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E402D495-9CBC-45E8-9AFF-1BDAAB6857ED}"/>
              </a:ext>
            </a:extLst>
          </p:cNvPr>
          <p:cNvSpPr>
            <a:spLocks noGrp="1"/>
          </p:cNvSpPr>
          <p:nvPr>
            <p:ph type="dt" sz="quarter" idx="1"/>
          </p:nvPr>
        </p:nvSpPr>
        <p:spPr>
          <a:xfrm>
            <a:off x="3849770" y="0"/>
            <a:ext cx="2946301" cy="492271"/>
          </a:xfrm>
          <a:prstGeom prst="rect">
            <a:avLst/>
          </a:prstGeom>
        </p:spPr>
        <p:txBody>
          <a:bodyPr vert="horz" lIns="92382" tIns="46191" rIns="92382" bIns="46191" rtlCol="0"/>
          <a:lstStyle>
            <a:lvl1pPr algn="r">
              <a:defRPr sz="1200"/>
            </a:lvl1pPr>
          </a:lstStyle>
          <a:p>
            <a:pPr>
              <a:defRPr/>
            </a:pPr>
            <a:fld id="{A5BF19C4-7644-434E-A6A5-E7F3CEEB7132}" type="datetimeFigureOut">
              <a:rPr lang="en-GB"/>
              <a:pPr>
                <a:defRPr/>
              </a:pPr>
              <a:t>09/04/2020</a:t>
            </a:fld>
            <a:endParaRPr lang="en-GB" dirty="0"/>
          </a:p>
        </p:txBody>
      </p:sp>
      <p:sp>
        <p:nvSpPr>
          <p:cNvPr id="4" name="Footer Placeholder 3">
            <a:extLst>
              <a:ext uri="{FF2B5EF4-FFF2-40B4-BE49-F238E27FC236}">
                <a16:creationId xmlns:a16="http://schemas.microsoft.com/office/drawing/2014/main" id="{13805D32-F91E-4102-B3C9-B2A3C495A6E7}"/>
              </a:ext>
            </a:extLst>
          </p:cNvPr>
          <p:cNvSpPr>
            <a:spLocks noGrp="1"/>
          </p:cNvSpPr>
          <p:nvPr>
            <p:ph type="ftr" sz="quarter" idx="2"/>
          </p:nvPr>
        </p:nvSpPr>
        <p:spPr>
          <a:xfrm>
            <a:off x="0" y="9378789"/>
            <a:ext cx="2946301" cy="492270"/>
          </a:xfrm>
          <a:prstGeom prst="rect">
            <a:avLst/>
          </a:prstGeom>
        </p:spPr>
        <p:txBody>
          <a:bodyPr vert="horz" lIns="92382" tIns="46191" rIns="92382" bIns="46191" rtlCol="0" anchor="b"/>
          <a:lstStyle>
            <a:lvl1pPr algn="l">
              <a:defRPr sz="1200"/>
            </a:lvl1pPr>
          </a:lstStyle>
          <a:p>
            <a:pPr>
              <a:defRPr/>
            </a:pPr>
            <a:endParaRPr lang="en-GB" dirty="0"/>
          </a:p>
        </p:txBody>
      </p:sp>
      <p:sp>
        <p:nvSpPr>
          <p:cNvPr id="5" name="Slide Number Placeholder 4">
            <a:extLst>
              <a:ext uri="{FF2B5EF4-FFF2-40B4-BE49-F238E27FC236}">
                <a16:creationId xmlns:a16="http://schemas.microsoft.com/office/drawing/2014/main" id="{AA47331D-7D78-47A9-A6A8-F1B3BFAC2D07}"/>
              </a:ext>
            </a:extLst>
          </p:cNvPr>
          <p:cNvSpPr>
            <a:spLocks noGrp="1"/>
          </p:cNvSpPr>
          <p:nvPr>
            <p:ph type="sldNum" sz="quarter" idx="3"/>
          </p:nvPr>
        </p:nvSpPr>
        <p:spPr>
          <a:xfrm>
            <a:off x="3849770" y="9378789"/>
            <a:ext cx="2946301" cy="492270"/>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FF7D7309-FB63-4A36-B5E6-7FFB06BC1991}"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914F47-9AE5-4B22-B2F6-4CB4D7765986}"/>
              </a:ext>
            </a:extLst>
          </p:cNvPr>
          <p:cNvSpPr>
            <a:spLocks noGrp="1"/>
          </p:cNvSpPr>
          <p:nvPr>
            <p:ph type="hdr" sz="quarter"/>
          </p:nvPr>
        </p:nvSpPr>
        <p:spPr>
          <a:xfrm>
            <a:off x="0" y="0"/>
            <a:ext cx="2946301" cy="493874"/>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59764ADE-62D2-47F1-8E0E-0BEC1914084F}"/>
              </a:ext>
            </a:extLst>
          </p:cNvPr>
          <p:cNvSpPr>
            <a:spLocks noGrp="1"/>
          </p:cNvSpPr>
          <p:nvPr>
            <p:ph type="dt" idx="1"/>
          </p:nvPr>
        </p:nvSpPr>
        <p:spPr>
          <a:xfrm>
            <a:off x="3849770" y="0"/>
            <a:ext cx="2946301" cy="493874"/>
          </a:xfrm>
          <a:prstGeom prst="rect">
            <a:avLst/>
          </a:prstGeom>
        </p:spPr>
        <p:txBody>
          <a:bodyPr vert="horz" lIns="92382" tIns="46191" rIns="92382" bIns="46191" rtlCol="0"/>
          <a:lstStyle>
            <a:lvl1pPr algn="r">
              <a:defRPr sz="1200"/>
            </a:lvl1pPr>
          </a:lstStyle>
          <a:p>
            <a:pPr>
              <a:defRPr/>
            </a:pPr>
            <a:fld id="{09110A1F-5142-453F-9A62-7C65D3422BF7}" type="datetimeFigureOut">
              <a:rPr lang="en-GB"/>
              <a:pPr>
                <a:defRPr/>
              </a:pPr>
              <a:t>09/04/2020</a:t>
            </a:fld>
            <a:endParaRPr lang="en-GB" dirty="0"/>
          </a:p>
        </p:txBody>
      </p:sp>
      <p:sp>
        <p:nvSpPr>
          <p:cNvPr id="4" name="Slide Image Placeholder 3">
            <a:extLst>
              <a:ext uri="{FF2B5EF4-FFF2-40B4-BE49-F238E27FC236}">
                <a16:creationId xmlns:a16="http://schemas.microsoft.com/office/drawing/2014/main" id="{EFD88CFE-CF83-4113-8DF0-6968CE0612F9}"/>
              </a:ext>
            </a:extLst>
          </p:cNvPr>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2382" tIns="46191" rIns="92382" bIns="46191" rtlCol="0" anchor="ctr"/>
          <a:lstStyle/>
          <a:p>
            <a:pPr lvl="0"/>
            <a:endParaRPr lang="en-GB" noProof="0" dirty="0"/>
          </a:p>
        </p:txBody>
      </p:sp>
      <p:sp>
        <p:nvSpPr>
          <p:cNvPr id="5" name="Notes Placeholder 4">
            <a:extLst>
              <a:ext uri="{FF2B5EF4-FFF2-40B4-BE49-F238E27FC236}">
                <a16:creationId xmlns:a16="http://schemas.microsoft.com/office/drawing/2014/main" id="{96915224-C044-45A0-981A-8FF6E7C3A4C1}"/>
              </a:ext>
            </a:extLst>
          </p:cNvPr>
          <p:cNvSpPr>
            <a:spLocks noGrp="1"/>
          </p:cNvSpPr>
          <p:nvPr>
            <p:ph type="body" sz="quarter" idx="3"/>
          </p:nvPr>
        </p:nvSpPr>
        <p:spPr>
          <a:xfrm>
            <a:off x="678806" y="4751129"/>
            <a:ext cx="5440066" cy="3886850"/>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8C0DAB7-05D8-4C1D-98CC-434269BD0BDE}"/>
              </a:ext>
            </a:extLst>
          </p:cNvPr>
          <p:cNvSpPr>
            <a:spLocks noGrp="1"/>
          </p:cNvSpPr>
          <p:nvPr>
            <p:ph type="ftr" sz="quarter" idx="4"/>
          </p:nvPr>
        </p:nvSpPr>
        <p:spPr>
          <a:xfrm>
            <a:off x="0" y="9378789"/>
            <a:ext cx="2946301" cy="493874"/>
          </a:xfrm>
          <a:prstGeom prst="rect">
            <a:avLst/>
          </a:prstGeom>
        </p:spPr>
        <p:txBody>
          <a:bodyPr vert="horz" lIns="92382" tIns="46191" rIns="92382" bIns="46191" rtlCol="0" anchor="b"/>
          <a:lstStyle>
            <a:lvl1pPr algn="l">
              <a:defRPr sz="1200"/>
            </a:lvl1pPr>
          </a:lstStyle>
          <a:p>
            <a:pPr>
              <a:defRPr/>
            </a:pPr>
            <a:endParaRPr lang="en-GB" dirty="0"/>
          </a:p>
        </p:txBody>
      </p:sp>
      <p:sp>
        <p:nvSpPr>
          <p:cNvPr id="7" name="Slide Number Placeholder 6">
            <a:extLst>
              <a:ext uri="{FF2B5EF4-FFF2-40B4-BE49-F238E27FC236}">
                <a16:creationId xmlns:a16="http://schemas.microsoft.com/office/drawing/2014/main" id="{9C8E5CFF-323A-466E-93CF-817EB593F58B}"/>
              </a:ext>
            </a:extLst>
          </p:cNvPr>
          <p:cNvSpPr>
            <a:spLocks noGrp="1"/>
          </p:cNvSpPr>
          <p:nvPr>
            <p:ph type="sldNum" sz="quarter" idx="5"/>
          </p:nvPr>
        </p:nvSpPr>
        <p:spPr>
          <a:xfrm>
            <a:off x="3849770" y="9378789"/>
            <a:ext cx="2946301" cy="493874"/>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003D9B33-DA56-478F-BDFC-FAE5797DAE1F}"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680DFCD-D443-4F60-9E09-B8E4C6DC2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DC315F4-0254-4335-B0FA-C2B779600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4340" name="Slide Number Placeholder 3">
            <a:extLst>
              <a:ext uri="{FF2B5EF4-FFF2-40B4-BE49-F238E27FC236}">
                <a16:creationId xmlns:a16="http://schemas.microsoft.com/office/drawing/2014/main" id="{F4A8C45E-882D-4599-934E-215C7A0B8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57734B30-6E36-4193-A604-8CAA6C328512}" type="slidenum">
              <a:rPr lang="en-GB" altLang="en-US" smtClean="0"/>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B50308-53B3-4A24-8ED6-8625A94DFBD2}" type="slidenum">
              <a:rPr lang="en-GB" altLang="en-US" smtClean="0"/>
              <a:pPr/>
              <a:t>10</a:t>
            </a:fld>
            <a:endParaRPr lang="en-GB" altLang="en-US"/>
          </a:p>
        </p:txBody>
      </p:sp>
    </p:spTree>
    <p:extLst>
      <p:ext uri="{BB962C8B-B14F-4D97-AF65-F5344CB8AC3E}">
        <p14:creationId xmlns:p14="http://schemas.microsoft.com/office/powerpoint/2010/main" val="238529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11</a:t>
            </a:fld>
            <a:endParaRPr lang="en-GB" altLang="en-US" dirty="0"/>
          </a:p>
        </p:txBody>
      </p:sp>
    </p:spTree>
    <p:extLst>
      <p:ext uri="{BB962C8B-B14F-4D97-AF65-F5344CB8AC3E}">
        <p14:creationId xmlns:p14="http://schemas.microsoft.com/office/powerpoint/2010/main" val="70591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6B73A9-C269-44E4-A610-E66CD7793F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EE46F76-6213-49D3-AE3E-947254FF29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6868" name="Slide Number Placeholder 3">
            <a:extLst>
              <a:ext uri="{FF2B5EF4-FFF2-40B4-BE49-F238E27FC236}">
                <a16:creationId xmlns:a16="http://schemas.microsoft.com/office/drawing/2014/main" id="{ACD1A27F-AA4B-4AE9-8196-C4AB2C5619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C778CE82-9C4E-4105-870E-9F62F0C03FE7}" type="slidenum">
              <a:rPr lang="en-GB" altLang="en-US" smtClean="0">
                <a:solidFill>
                  <a:srgbClr val="000000"/>
                </a:solidFill>
              </a:rPr>
              <a:pPr/>
              <a:t>12</a:t>
            </a:fld>
            <a:endParaRPr lang="en-GB" alt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64D2BCE-1052-42B6-B2E8-685D70C70B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9712B5DB-C3F3-4E52-AD98-AD4A66080F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0888A890-91C4-4620-BFCC-70DEEB904B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2C6AE3-DD3B-4A43-972E-1C1B43B4ADFE}" type="slidenum">
              <a:rPr lang="nl-BE" altLang="en-US" smtClean="0">
                <a:solidFill>
                  <a:srgbClr val="000000"/>
                </a:solidFill>
              </a:rPr>
              <a:pPr/>
              <a:t>13</a:t>
            </a:fld>
            <a:endParaRPr lang="nl-BE"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14</a:t>
            </a:fld>
            <a:endParaRPr lang="en-GB" altLang="en-US" dirty="0"/>
          </a:p>
        </p:txBody>
      </p:sp>
    </p:spTree>
    <p:extLst>
      <p:ext uri="{BB962C8B-B14F-4D97-AF65-F5344CB8AC3E}">
        <p14:creationId xmlns:p14="http://schemas.microsoft.com/office/powerpoint/2010/main" val="318515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5085AED-492A-4ACD-AA4F-250A651B8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43D9A45-E4F6-45F6-95F1-A2679BCBB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a:extLst>
              <a:ext uri="{FF2B5EF4-FFF2-40B4-BE49-F238E27FC236}">
                <a16:creationId xmlns:a16="http://schemas.microsoft.com/office/drawing/2014/main" id="{CFA77DA5-2256-4D69-90EF-B1951CEE0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3B00787E-192C-492A-98D5-81106CB027E0}" type="slidenum">
              <a:rPr lang="en-GB" altLang="en-US" smtClean="0">
                <a:solidFill>
                  <a:srgbClr val="000000"/>
                </a:solidFill>
              </a:rPr>
              <a:pPr/>
              <a:t>15</a:t>
            </a:fld>
            <a:endParaRPr lang="en-GB" altLang="en-US"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CDBCC20-8E26-47F4-B539-41032CF945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2CBE3F-1E5B-4956-80F5-3E6DFEFE8AEB}"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a:extLst>
              <a:ext uri="{FF2B5EF4-FFF2-40B4-BE49-F238E27FC236}">
                <a16:creationId xmlns:a16="http://schemas.microsoft.com/office/drawing/2014/main" id="{FC11F0F0-B9E9-4120-A069-FC18B8CBB4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08A34E33-D8E8-4F12-9AEC-E1A6FA1E15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CE86BEB-1DCB-4117-8F8F-D1AE625584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AD0BFF30-3F88-49EA-A4A8-F070A44C54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7348" name="Slide Number Placeholder 3">
            <a:extLst>
              <a:ext uri="{FF2B5EF4-FFF2-40B4-BE49-F238E27FC236}">
                <a16:creationId xmlns:a16="http://schemas.microsoft.com/office/drawing/2014/main" id="{5A5AFDFB-4F81-4EC2-B575-60547977CF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5D3404-973A-49B9-9A53-78C02A3212A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1AA14C88-642A-4817-ABC4-1B36CAE035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5364E93-9B17-4BA9-A0BB-58A8C4B2C4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a:extLst>
              <a:ext uri="{FF2B5EF4-FFF2-40B4-BE49-F238E27FC236}">
                <a16:creationId xmlns:a16="http://schemas.microsoft.com/office/drawing/2014/main" id="{9A719CEB-F7BA-414D-92B2-12F7DAFB68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E3AAC2-B695-4A99-887C-BB5087F75D56}" type="slidenum">
              <a:rPr lang="en-GB" altLang="en-US" smtClean="0"/>
              <a:pPr/>
              <a:t>19</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20</a:t>
            </a:fld>
            <a:endParaRPr lang="en-GB" altLang="en-US" dirty="0"/>
          </a:p>
        </p:txBody>
      </p:sp>
    </p:spTree>
    <p:extLst>
      <p:ext uri="{BB962C8B-B14F-4D97-AF65-F5344CB8AC3E}">
        <p14:creationId xmlns:p14="http://schemas.microsoft.com/office/powerpoint/2010/main" val="25314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68AF6BA-0C18-46A4-9628-2BC745642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6393A5-A7A7-4959-A458-63EF92F12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388" name="Slide Number Placeholder 3">
            <a:extLst>
              <a:ext uri="{FF2B5EF4-FFF2-40B4-BE49-F238E27FC236}">
                <a16:creationId xmlns:a16="http://schemas.microsoft.com/office/drawing/2014/main" id="{7194A073-4FF3-4E25-A5C5-A57EEAA2D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2D1CC4C-43D7-4F9C-8FAD-FD38319B7104}" type="slidenum">
              <a:rPr lang="en-GB" altLang="en-US" smtClean="0">
                <a:solidFill>
                  <a:srgbClr val="000000"/>
                </a:solidFill>
              </a:rPr>
              <a:pPr/>
              <a:t>2</a:t>
            </a:fld>
            <a:endParaRPr lang="en-GB" alt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CCE1E39-6EA0-4E48-9E45-E63F2AE300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838E0FB-1409-4FE8-9A0B-A29978A5A0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Slide Number Placeholder 3">
            <a:extLst>
              <a:ext uri="{FF2B5EF4-FFF2-40B4-BE49-F238E27FC236}">
                <a16:creationId xmlns:a16="http://schemas.microsoft.com/office/drawing/2014/main" id="{BACE8008-85CC-46A5-9E83-0309AF4097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162125DA-2C4F-4C3C-BB42-A772C6B7B8FF}" type="slidenum">
              <a:rPr lang="en-GB" altLang="en-US" smtClean="0">
                <a:solidFill>
                  <a:srgbClr val="000000"/>
                </a:solidFill>
              </a:rPr>
              <a:pPr/>
              <a:t>21</a:t>
            </a:fld>
            <a:endParaRPr lang="en-GB" altLang="en-US"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22</a:t>
            </a:fld>
            <a:endParaRPr lang="en-GB" altLang="en-US" dirty="0"/>
          </a:p>
        </p:txBody>
      </p:sp>
    </p:spTree>
    <p:extLst>
      <p:ext uri="{BB962C8B-B14F-4D97-AF65-F5344CB8AC3E}">
        <p14:creationId xmlns:p14="http://schemas.microsoft.com/office/powerpoint/2010/main" val="328965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4AF96D38-0227-4579-911A-3746A3657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72190A1E-5E76-4E10-B961-CDE184F82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a:extLst>
              <a:ext uri="{FF2B5EF4-FFF2-40B4-BE49-F238E27FC236}">
                <a16:creationId xmlns:a16="http://schemas.microsoft.com/office/drawing/2014/main" id="{CC7E3306-5289-4B9A-994C-0648432BA0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DED350-C2D4-4439-BD02-54C9B660F982}" type="slidenum">
              <a:rPr lang="en-GB" altLang="en-US" smtClean="0">
                <a:solidFill>
                  <a:srgbClr val="000000"/>
                </a:solidFill>
              </a:rPr>
              <a:pPr/>
              <a:t>23</a:t>
            </a:fld>
            <a:endParaRPr lang="en-GB"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0E31976-5737-4370-9F41-A876B2122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092BBF6-12D0-47BA-AC8D-D5336A4D33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0420" name="Slide Number Placeholder 3">
            <a:extLst>
              <a:ext uri="{FF2B5EF4-FFF2-40B4-BE49-F238E27FC236}">
                <a16:creationId xmlns:a16="http://schemas.microsoft.com/office/drawing/2014/main" id="{E41B1CC9-2A89-4B47-8F3E-716FA88CFD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47F0C7FE-E3A9-47EE-9FCC-188C8D7D3123}" type="slidenum">
              <a:rPr lang="en-GB" altLang="en-US" smtClean="0">
                <a:solidFill>
                  <a:srgbClr val="000000"/>
                </a:solidFill>
              </a:rPr>
              <a:pPr/>
              <a:t>25</a:t>
            </a:fld>
            <a:endParaRPr lang="en-GB" altLang="en-US"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7010144-BCE7-4CA5-94D4-50F1F6AFE9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CF62272-7E9C-4B4A-A330-942F1A4AABA8}" type="slidenum">
              <a:rPr lang="fr-FR" altLang="nl-BE" smtClean="0">
                <a:solidFill>
                  <a:srgbClr val="000000"/>
                </a:solidFill>
                <a:latin typeface="Arial" panose="020B0604020202020204" pitchFamily="34" charset="0"/>
              </a:rPr>
              <a:pPr/>
              <a:t>26</a:t>
            </a:fld>
            <a:endParaRPr lang="fr-FR" altLang="nl-BE">
              <a:solidFill>
                <a:srgbClr val="000000"/>
              </a:solidFill>
              <a:latin typeface="Arial" panose="020B0604020202020204" pitchFamily="34" charset="0"/>
            </a:endParaRPr>
          </a:p>
        </p:txBody>
      </p:sp>
      <p:sp>
        <p:nvSpPr>
          <p:cNvPr id="71683" name="Rectangle 2">
            <a:extLst>
              <a:ext uri="{FF2B5EF4-FFF2-40B4-BE49-F238E27FC236}">
                <a16:creationId xmlns:a16="http://schemas.microsoft.com/office/drawing/2014/main" id="{B6FAB003-3ACC-4C12-9954-881BAF8B73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E035A557-8C0A-407E-9DF9-E9B11BBC35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401686A-8710-4EED-A6EF-5653698D3D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0E10E49-0962-4393-B9A7-B22036883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dirty="0"/>
          </a:p>
        </p:txBody>
      </p:sp>
      <p:sp>
        <p:nvSpPr>
          <p:cNvPr id="64516" name="Slide Number Placeholder 3">
            <a:extLst>
              <a:ext uri="{FF2B5EF4-FFF2-40B4-BE49-F238E27FC236}">
                <a16:creationId xmlns:a16="http://schemas.microsoft.com/office/drawing/2014/main" id="{344D7284-283A-41E3-9E34-3F25D28902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4931D2A-BECF-46B3-809E-7B4BC97A7468}" type="slidenum">
              <a:rPr lang="fr-FR" altLang="en-US" smtClean="0">
                <a:solidFill>
                  <a:srgbClr val="000000"/>
                </a:solidFill>
                <a:latin typeface="Arial" panose="020B0604020202020204" pitchFamily="34" charset="0"/>
              </a:rPr>
              <a:pPr/>
              <a:t>27</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73AEBF7-32BB-490A-939A-78112A1E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4A9A3C00-DADD-4BE9-8EF3-47BEE90C9A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6564" name="Slide Number Placeholder 3">
            <a:extLst>
              <a:ext uri="{FF2B5EF4-FFF2-40B4-BE49-F238E27FC236}">
                <a16:creationId xmlns:a16="http://schemas.microsoft.com/office/drawing/2014/main" id="{9514DA23-2AA0-49FA-9EED-7AF503546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6A8D9AB9-EBE4-4122-B5CD-3A3F5749A76E}" type="slidenum">
              <a:rPr lang="en-GB" altLang="en-US" smtClean="0">
                <a:solidFill>
                  <a:srgbClr val="000000"/>
                </a:solidFill>
              </a:rPr>
              <a:pPr/>
              <a:t>28</a:t>
            </a:fld>
            <a:endParaRPr lang="en-GB" altLang="en-US"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29</a:t>
            </a:fld>
            <a:endParaRPr lang="en-GB" altLang="en-US" dirty="0"/>
          </a:p>
        </p:txBody>
      </p:sp>
    </p:spTree>
    <p:extLst>
      <p:ext uri="{BB962C8B-B14F-4D97-AF65-F5344CB8AC3E}">
        <p14:creationId xmlns:p14="http://schemas.microsoft.com/office/powerpoint/2010/main" val="4166885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30</a:t>
            </a:fld>
            <a:endParaRPr lang="en-GB" altLang="en-US" dirty="0"/>
          </a:p>
        </p:txBody>
      </p:sp>
    </p:spTree>
    <p:extLst>
      <p:ext uri="{BB962C8B-B14F-4D97-AF65-F5344CB8AC3E}">
        <p14:creationId xmlns:p14="http://schemas.microsoft.com/office/powerpoint/2010/main" val="502945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31</a:t>
            </a:fld>
            <a:endParaRPr lang="en-GB" altLang="en-US" dirty="0"/>
          </a:p>
        </p:txBody>
      </p:sp>
    </p:spTree>
    <p:extLst>
      <p:ext uri="{BB962C8B-B14F-4D97-AF65-F5344CB8AC3E}">
        <p14:creationId xmlns:p14="http://schemas.microsoft.com/office/powerpoint/2010/main" val="394090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3AC823E-8C80-467D-B4FA-F29B81AF5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BBC5040-B7BC-4953-B590-330C60258695}" type="slidenum">
              <a:rPr lang="fr-FR" altLang="nl-BE" smtClean="0">
                <a:solidFill>
                  <a:srgbClr val="000000"/>
                </a:solidFill>
                <a:latin typeface="Arial" panose="020B0604020202020204" pitchFamily="34" charset="0"/>
              </a:rPr>
              <a:pPr/>
              <a:t>3</a:t>
            </a:fld>
            <a:endParaRPr lang="fr-FR" altLang="nl-BE" dirty="0">
              <a:solidFill>
                <a:srgbClr val="000000"/>
              </a:solidFill>
              <a:latin typeface="Arial" panose="020B0604020202020204" pitchFamily="34" charset="0"/>
            </a:endParaRPr>
          </a:p>
        </p:txBody>
      </p:sp>
      <p:sp>
        <p:nvSpPr>
          <p:cNvPr id="18435" name="Rectangle 2">
            <a:extLst>
              <a:ext uri="{FF2B5EF4-FFF2-40B4-BE49-F238E27FC236}">
                <a16:creationId xmlns:a16="http://schemas.microsoft.com/office/drawing/2014/main" id="{16FA00F4-B72E-4043-8740-A611B99A2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1F174CC4-30C5-4B22-BAF9-D8902D881F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6070429-8C0E-4054-8E63-D376BE82F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360547F2-2A8F-4AD4-835D-00F6D83C2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1D2703FB-382B-4C45-9B56-DB759691A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2B8AFA1-B4FF-4456-B9DE-486269E0AAFB}" type="slidenum">
              <a:rPr lang="fr-FR" altLang="en-US" smtClean="0">
                <a:solidFill>
                  <a:srgbClr val="000000"/>
                </a:solidFill>
                <a:latin typeface="Arial" panose="020B0604020202020204" pitchFamily="34" charset="0"/>
              </a:rPr>
              <a:pPr/>
              <a:t>32</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6BD211B-9290-409B-93A9-8296FD4B7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E75D54E-F9E5-4735-8A4A-3B72D5C4A6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5780" name="Slide Number Placeholder 3">
            <a:extLst>
              <a:ext uri="{FF2B5EF4-FFF2-40B4-BE49-F238E27FC236}">
                <a16:creationId xmlns:a16="http://schemas.microsoft.com/office/drawing/2014/main" id="{5150188F-42F0-4A05-8029-97ED47C12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6ED27BD-DB3B-47A1-B18E-AC3BC6E1F547}" type="slidenum">
              <a:rPr lang="en-GB" altLang="en-US" smtClean="0"/>
              <a:pPr/>
              <a:t>33</a:t>
            </a:fld>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40F2365-B3B0-4492-803C-39CF0A47A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CF7AE61D-C9DF-445A-B340-6B26423E962E}" type="slidenum">
              <a:rPr lang="fr-FR" altLang="en-US" smtClean="0">
                <a:solidFill>
                  <a:srgbClr val="000000"/>
                </a:solidFill>
                <a:latin typeface="Arial" panose="020B0604020202020204" pitchFamily="34" charset="0"/>
              </a:rPr>
              <a:pPr/>
              <a:t>34</a:t>
            </a:fld>
            <a:endParaRPr lang="fr-FR" altLang="en-US" dirty="0">
              <a:solidFill>
                <a:srgbClr val="000000"/>
              </a:solidFill>
              <a:latin typeface="Arial" panose="020B0604020202020204" pitchFamily="34" charset="0"/>
            </a:endParaRPr>
          </a:p>
        </p:txBody>
      </p:sp>
      <p:sp>
        <p:nvSpPr>
          <p:cNvPr id="77827" name="Rectangle 2">
            <a:extLst>
              <a:ext uri="{FF2B5EF4-FFF2-40B4-BE49-F238E27FC236}">
                <a16:creationId xmlns:a16="http://schemas.microsoft.com/office/drawing/2014/main" id="{0276C999-00D4-4DF4-825A-3101366FCD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9CC7AC4D-6D89-46E9-982B-6D25849D39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4F7D61C-32E2-4C44-BF43-20D3AA779F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5FF0AA3-B1CB-4899-96A6-A588D73E5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6AC74E6C-7975-4A13-9ED8-24E26492DC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12938562-0107-4492-A4A7-BF8F00CD983C}" type="slidenum">
              <a:rPr lang="fr-FR" altLang="en-US" smtClean="0">
                <a:solidFill>
                  <a:srgbClr val="000000"/>
                </a:solidFill>
                <a:latin typeface="Arial" panose="020B0604020202020204" pitchFamily="34" charset="0"/>
              </a:rPr>
              <a:pPr/>
              <a:t>35</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AAF6463-7408-43F5-9489-CEE9512497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97C8222A-CF58-45D0-B738-F8F976D8811A}" type="slidenum">
              <a:rPr lang="fr-FR" altLang="en-US" smtClean="0">
                <a:solidFill>
                  <a:srgbClr val="000000"/>
                </a:solidFill>
                <a:latin typeface="Arial" panose="020B0604020202020204" pitchFamily="34" charset="0"/>
              </a:rPr>
              <a:pPr/>
              <a:t>36</a:t>
            </a:fld>
            <a:endParaRPr lang="fr-FR" altLang="en-US" dirty="0">
              <a:solidFill>
                <a:srgbClr val="000000"/>
              </a:solidFill>
              <a:latin typeface="Arial" panose="020B0604020202020204" pitchFamily="34" charset="0"/>
            </a:endParaRPr>
          </a:p>
        </p:txBody>
      </p:sp>
      <p:sp>
        <p:nvSpPr>
          <p:cNvPr id="81923" name="Rectangle 2">
            <a:extLst>
              <a:ext uri="{FF2B5EF4-FFF2-40B4-BE49-F238E27FC236}">
                <a16:creationId xmlns:a16="http://schemas.microsoft.com/office/drawing/2014/main" id="{699F5C75-8A30-46C0-8D04-DD1A402BEC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49D5C5A2-17BD-4DBB-BB27-1862E23A7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4C37394-4261-402F-B4AC-E397C6582C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974CE21-C02A-41B1-AABE-5093773B90AA}" type="slidenum">
              <a:rPr lang="fr-FR" altLang="en-US" smtClean="0">
                <a:solidFill>
                  <a:srgbClr val="000000"/>
                </a:solidFill>
                <a:latin typeface="Arial" panose="020B0604020202020204" pitchFamily="34" charset="0"/>
              </a:rPr>
              <a:pPr/>
              <a:t>37</a:t>
            </a:fld>
            <a:endParaRPr lang="fr-FR" altLang="en-US" dirty="0">
              <a:solidFill>
                <a:srgbClr val="000000"/>
              </a:solidFill>
              <a:latin typeface="Arial" panose="020B0604020202020204" pitchFamily="34" charset="0"/>
            </a:endParaRPr>
          </a:p>
        </p:txBody>
      </p:sp>
      <p:sp>
        <p:nvSpPr>
          <p:cNvPr id="83971" name="Rectangle 2">
            <a:extLst>
              <a:ext uri="{FF2B5EF4-FFF2-40B4-BE49-F238E27FC236}">
                <a16:creationId xmlns:a16="http://schemas.microsoft.com/office/drawing/2014/main" id="{D78B276D-573C-4739-82EC-6D0A01BFD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B3E9E67A-9000-4D58-8A57-47DB937A0C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6862BB1-A4F9-451F-881F-E4917F5FB6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45DFF77-4BA8-4596-BE8F-717866B661D0}" type="slidenum">
              <a:rPr lang="fr-FR" altLang="nl-BE" smtClean="0">
                <a:solidFill>
                  <a:srgbClr val="000000"/>
                </a:solidFill>
                <a:latin typeface="Arial" panose="020B0604020202020204" pitchFamily="34" charset="0"/>
              </a:rPr>
              <a:pPr/>
              <a:t>38</a:t>
            </a:fld>
            <a:endParaRPr lang="fr-FR" altLang="nl-BE" dirty="0">
              <a:solidFill>
                <a:srgbClr val="000000"/>
              </a:solidFill>
              <a:latin typeface="Arial" panose="020B0604020202020204" pitchFamily="34" charset="0"/>
            </a:endParaRPr>
          </a:p>
        </p:txBody>
      </p:sp>
      <p:sp>
        <p:nvSpPr>
          <p:cNvPr id="86019" name="Rectangle 2">
            <a:extLst>
              <a:ext uri="{FF2B5EF4-FFF2-40B4-BE49-F238E27FC236}">
                <a16:creationId xmlns:a16="http://schemas.microsoft.com/office/drawing/2014/main" id="{7DCFDC4C-F5C2-4C13-8776-FBE405D2F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368E414E-B8B2-4E1E-AD69-44505EB071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1289057-89D4-4E4E-9120-C49A45E7FD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8695512-0337-4CAF-B3CA-EC15EB4B3A76}" type="slidenum">
              <a:rPr lang="fr-FR" altLang="en-US" smtClean="0">
                <a:solidFill>
                  <a:srgbClr val="000000"/>
                </a:solidFill>
                <a:latin typeface="Arial" panose="020B0604020202020204" pitchFamily="34" charset="0"/>
              </a:rPr>
              <a:pPr/>
              <a:t>39</a:t>
            </a:fld>
            <a:endParaRPr lang="fr-FR" altLang="en-US" dirty="0">
              <a:solidFill>
                <a:srgbClr val="000000"/>
              </a:solidFill>
              <a:latin typeface="Arial" panose="020B0604020202020204" pitchFamily="34" charset="0"/>
            </a:endParaRPr>
          </a:p>
        </p:txBody>
      </p:sp>
      <p:sp>
        <p:nvSpPr>
          <p:cNvPr id="88067" name="Rectangle 2">
            <a:extLst>
              <a:ext uri="{FF2B5EF4-FFF2-40B4-BE49-F238E27FC236}">
                <a16:creationId xmlns:a16="http://schemas.microsoft.com/office/drawing/2014/main" id="{39C17CCB-CDC5-40C8-B776-5EDE8EAA17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57268D71-E23B-4D12-A59E-87360AAAA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E2A37FA-885F-441F-BCEA-527981CF1D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B58B7BC-8A7D-4D95-9D98-6F1E046E3D9F}" type="slidenum">
              <a:rPr lang="fr-FR" altLang="nl-BE" smtClean="0">
                <a:solidFill>
                  <a:srgbClr val="000000"/>
                </a:solidFill>
                <a:latin typeface="Arial" panose="020B0604020202020204" pitchFamily="34" charset="0"/>
              </a:rPr>
              <a:pPr/>
              <a:t>40</a:t>
            </a:fld>
            <a:endParaRPr lang="fr-FR" altLang="nl-BE" dirty="0">
              <a:solidFill>
                <a:srgbClr val="000000"/>
              </a:solidFill>
              <a:latin typeface="Arial" panose="020B0604020202020204" pitchFamily="34" charset="0"/>
            </a:endParaRPr>
          </a:p>
        </p:txBody>
      </p:sp>
      <p:sp>
        <p:nvSpPr>
          <p:cNvPr id="90115" name="Rectangle 2">
            <a:extLst>
              <a:ext uri="{FF2B5EF4-FFF2-40B4-BE49-F238E27FC236}">
                <a16:creationId xmlns:a16="http://schemas.microsoft.com/office/drawing/2014/main" id="{3EB996CA-9B17-4AB9-BBCF-BCC2125CE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39DF68EB-556D-417E-8646-03D5FB5B3E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54F0F62-AC47-4216-B460-1814E4C715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910B943-698B-4F95-A3DA-DA9338E461AC}" type="slidenum">
              <a:rPr lang="fr-FR" altLang="nl-BE" smtClean="0">
                <a:solidFill>
                  <a:srgbClr val="000000"/>
                </a:solidFill>
                <a:latin typeface="Arial" panose="020B0604020202020204" pitchFamily="34" charset="0"/>
              </a:rPr>
              <a:pPr/>
              <a:t>41</a:t>
            </a:fld>
            <a:endParaRPr lang="fr-FR" altLang="nl-BE" dirty="0">
              <a:solidFill>
                <a:srgbClr val="000000"/>
              </a:solidFill>
              <a:latin typeface="Arial" panose="020B0604020202020204" pitchFamily="34" charset="0"/>
            </a:endParaRPr>
          </a:p>
        </p:txBody>
      </p:sp>
      <p:sp>
        <p:nvSpPr>
          <p:cNvPr id="92163" name="Rectangle 2">
            <a:extLst>
              <a:ext uri="{FF2B5EF4-FFF2-40B4-BE49-F238E27FC236}">
                <a16:creationId xmlns:a16="http://schemas.microsoft.com/office/drawing/2014/main" id="{E6ACD6FC-492F-4F60-87BD-0BF3670F7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E28EAABD-19D1-45E6-B7FF-3AF50BAE73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E58B55A-4522-4811-AFCA-068579F024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7D3746C5-95EE-476D-8B8C-DC945A0B1577}" type="slidenum">
              <a:rPr lang="fr-FR" altLang="en-US" smtClean="0">
                <a:solidFill>
                  <a:srgbClr val="000000"/>
                </a:solidFill>
                <a:latin typeface="Arial" panose="020B0604020202020204" pitchFamily="34" charset="0"/>
              </a:rPr>
              <a:pPr/>
              <a:t>4</a:t>
            </a:fld>
            <a:endParaRPr lang="fr-FR" altLang="en-US" dirty="0">
              <a:solidFill>
                <a:srgbClr val="000000"/>
              </a:solidFill>
              <a:latin typeface="Arial" panose="020B0604020202020204" pitchFamily="34" charset="0"/>
            </a:endParaRPr>
          </a:p>
        </p:txBody>
      </p:sp>
      <p:sp>
        <p:nvSpPr>
          <p:cNvPr id="20483" name="Rectangle 2">
            <a:extLst>
              <a:ext uri="{FF2B5EF4-FFF2-40B4-BE49-F238E27FC236}">
                <a16:creationId xmlns:a16="http://schemas.microsoft.com/office/drawing/2014/main" id="{EE18591E-D1C5-4D47-81EB-6F85950AA7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F645AA1F-C105-4E41-89E1-78D58EEE35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42701E1-E8F2-42D4-8CC4-2CE5F3EED0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45EE395-A832-4CAD-AEF8-D594989B14D4}" type="slidenum">
              <a:rPr lang="fr-FR" altLang="en-US" smtClean="0">
                <a:solidFill>
                  <a:srgbClr val="000000"/>
                </a:solidFill>
                <a:latin typeface="Arial" panose="020B0604020202020204" pitchFamily="34" charset="0"/>
              </a:rPr>
              <a:pPr/>
              <a:t>42</a:t>
            </a:fld>
            <a:endParaRPr lang="fr-FR" altLang="en-US" dirty="0">
              <a:solidFill>
                <a:srgbClr val="000000"/>
              </a:solidFill>
              <a:latin typeface="Arial" panose="020B0604020202020204" pitchFamily="34" charset="0"/>
            </a:endParaRPr>
          </a:p>
        </p:txBody>
      </p:sp>
      <p:sp>
        <p:nvSpPr>
          <p:cNvPr id="94211" name="Rectangle 2">
            <a:extLst>
              <a:ext uri="{FF2B5EF4-FFF2-40B4-BE49-F238E27FC236}">
                <a16:creationId xmlns:a16="http://schemas.microsoft.com/office/drawing/2014/main" id="{8524DD39-514E-4258-889A-778FDE349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69E0EBD4-2ABC-4C57-B967-E3703DC902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71B9274-902E-48DD-9791-E1E9277FA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0E32C46D-F97E-4DE5-8030-DC4908248085}" type="slidenum">
              <a:rPr lang="fr-FR" altLang="nl-BE" smtClean="0">
                <a:solidFill>
                  <a:srgbClr val="000000"/>
                </a:solidFill>
                <a:latin typeface="Arial" panose="020B0604020202020204" pitchFamily="34" charset="0"/>
              </a:rPr>
              <a:pPr/>
              <a:t>43</a:t>
            </a:fld>
            <a:endParaRPr lang="fr-FR" altLang="nl-BE" dirty="0">
              <a:solidFill>
                <a:srgbClr val="000000"/>
              </a:solidFill>
              <a:latin typeface="Arial" panose="020B0604020202020204" pitchFamily="34" charset="0"/>
            </a:endParaRPr>
          </a:p>
        </p:txBody>
      </p:sp>
      <p:sp>
        <p:nvSpPr>
          <p:cNvPr id="96259" name="Rectangle 2">
            <a:extLst>
              <a:ext uri="{FF2B5EF4-FFF2-40B4-BE49-F238E27FC236}">
                <a16:creationId xmlns:a16="http://schemas.microsoft.com/office/drawing/2014/main" id="{8BD40066-F241-4C0E-A566-3D1F01F5D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6DD9EAB7-1FAF-49B9-BE78-F1865FE374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AF75FB8-BC19-4B05-BB6A-69882CFCDB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1C3790-8711-4178-A9C2-88B593DED7B5}" type="slidenum">
              <a:rPr kumimoji="0" lang="fr-FR"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699" name="Rectangle 2">
            <a:extLst>
              <a:ext uri="{FF2B5EF4-FFF2-40B4-BE49-F238E27FC236}">
                <a16:creationId xmlns:a16="http://schemas.microsoft.com/office/drawing/2014/main" id="{A534907A-6C8A-409A-808D-20CEB0E792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36803947-9938-4C3A-928D-1666624919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A01835A-467F-4A94-9595-3156DD9E0B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F20E53B0-5B2A-40A0-B6A1-C79D3ACB86FD}" type="slidenum">
              <a:rPr lang="fr-FR" altLang="nl-BE" smtClean="0">
                <a:solidFill>
                  <a:srgbClr val="000000"/>
                </a:solidFill>
                <a:latin typeface="Arial" panose="020B0604020202020204" pitchFamily="34" charset="0"/>
              </a:rPr>
              <a:pPr/>
              <a:t>6</a:t>
            </a:fld>
            <a:endParaRPr lang="fr-FR" altLang="nl-BE" dirty="0">
              <a:solidFill>
                <a:srgbClr val="000000"/>
              </a:solidFill>
              <a:latin typeface="Arial" panose="020B0604020202020204" pitchFamily="34" charset="0"/>
            </a:endParaRPr>
          </a:p>
        </p:txBody>
      </p:sp>
      <p:sp>
        <p:nvSpPr>
          <p:cNvPr id="25603" name="Rectangle 2">
            <a:extLst>
              <a:ext uri="{FF2B5EF4-FFF2-40B4-BE49-F238E27FC236}">
                <a16:creationId xmlns:a16="http://schemas.microsoft.com/office/drawing/2014/main" id="{BC82ABC0-5FE6-496D-AAB6-F93CC2063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862807E-CC96-4018-96CE-4F70669D9B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C3469C3-385E-4C3C-A62F-A298385D3F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0DD6A253-2425-4FDB-B676-14791E11160A}" type="slidenum">
              <a:rPr lang="fr-FR" altLang="en-US" smtClean="0">
                <a:solidFill>
                  <a:srgbClr val="000000"/>
                </a:solidFill>
                <a:latin typeface="Arial" panose="020B0604020202020204" pitchFamily="34" charset="0"/>
              </a:rPr>
              <a:pPr/>
              <a:t>7</a:t>
            </a:fld>
            <a:endParaRPr lang="fr-FR" altLang="en-US" dirty="0">
              <a:solidFill>
                <a:srgbClr val="000000"/>
              </a:solidFill>
              <a:latin typeface="Arial" panose="020B0604020202020204" pitchFamily="34" charset="0"/>
            </a:endParaRPr>
          </a:p>
        </p:txBody>
      </p:sp>
      <p:sp>
        <p:nvSpPr>
          <p:cNvPr id="27651" name="Rectangle 2">
            <a:extLst>
              <a:ext uri="{FF2B5EF4-FFF2-40B4-BE49-F238E27FC236}">
                <a16:creationId xmlns:a16="http://schemas.microsoft.com/office/drawing/2014/main" id="{113ADC03-10AC-4B5E-BAE6-05C51ED66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FD934BB0-FBA0-43FA-8AF9-D719F62CFA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D87DD00-2237-47DE-B0A4-07260AA518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C7D8D97-1FB4-4EB5-A9E1-8BD711933344}" type="slidenum">
              <a:rPr kumimoji="0" lang="fr-FR" altLang="nl-B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fr-FR" altLang="nl-B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3" name="Rectangle 2">
            <a:extLst>
              <a:ext uri="{FF2B5EF4-FFF2-40B4-BE49-F238E27FC236}">
                <a16:creationId xmlns:a16="http://schemas.microsoft.com/office/drawing/2014/main" id="{2C6E4ABB-293A-4147-A3F3-0E728E79B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1F7CF19B-4529-4D7F-A965-050D0762EE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50F8585C-074D-4BD9-B3E0-E9B121A2EB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84568BF-ECE1-4670-9DFD-11D7458E05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a16="http://schemas.microsoft.com/office/drawing/2014/main" id="{6C321B44-88EC-4076-BC4F-106DA46461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A31C91-AB9D-41FA-A705-E30018299194}" type="slidenum">
              <a:rPr lang="en-GB" altLang="en-US" smtClean="0">
                <a:solidFill>
                  <a:srgbClr val="000000"/>
                </a:solidFill>
              </a:rPr>
              <a:pPr/>
              <a:t>9</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06E5B3D-B12C-4EBB-AF21-C63B95049AD5}"/>
              </a:ext>
            </a:extLst>
          </p:cNvPr>
          <p:cNvSpPr>
            <a:spLocks noGrp="1"/>
          </p:cNvSpPr>
          <p:nvPr>
            <p:ph type="dt" sz="half" idx="10"/>
          </p:nvPr>
        </p:nvSpPr>
        <p:spPr/>
        <p:txBody>
          <a:bodyPr/>
          <a:lstStyle>
            <a:lvl1pPr>
              <a:defRPr/>
            </a:lvl1pPr>
          </a:lstStyle>
          <a:p>
            <a:pPr>
              <a:defRPr/>
            </a:pPr>
            <a:fld id="{1288D781-8F57-45F5-8980-CA68E501E077}"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EA73D9BD-6CB0-4F62-8F52-872034572B2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B66C70AC-2505-4C7F-A408-8026E8BF7B62}"/>
              </a:ext>
            </a:extLst>
          </p:cNvPr>
          <p:cNvSpPr>
            <a:spLocks noGrp="1"/>
          </p:cNvSpPr>
          <p:nvPr>
            <p:ph type="sldNum" sz="quarter" idx="12"/>
          </p:nvPr>
        </p:nvSpPr>
        <p:spPr/>
        <p:txBody>
          <a:bodyPr/>
          <a:lstStyle>
            <a:lvl1pPr>
              <a:defRPr/>
            </a:lvl1pPr>
          </a:lstStyle>
          <a:p>
            <a:pPr>
              <a:defRPr/>
            </a:pPr>
            <a:fld id="{036731C1-D2A3-45A1-A7CF-46CED953D6D1}" type="slidenum">
              <a:rPr lang="nl-BE" altLang="en-US"/>
              <a:pPr>
                <a:defRPr/>
              </a:pPr>
              <a:t>‹#›</a:t>
            </a:fld>
            <a:endParaRPr lang="nl-BE" altLang="en-US" dirty="0"/>
          </a:p>
        </p:txBody>
      </p:sp>
    </p:spTree>
    <p:extLst>
      <p:ext uri="{BB962C8B-B14F-4D97-AF65-F5344CB8AC3E}">
        <p14:creationId xmlns:p14="http://schemas.microsoft.com/office/powerpoint/2010/main" val="297211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D869DD-15DB-48FC-B599-9AE8EDCBE4DD}"/>
              </a:ext>
            </a:extLst>
          </p:cNvPr>
          <p:cNvSpPr>
            <a:spLocks noGrp="1"/>
          </p:cNvSpPr>
          <p:nvPr>
            <p:ph type="dt" sz="half" idx="10"/>
          </p:nvPr>
        </p:nvSpPr>
        <p:spPr/>
        <p:txBody>
          <a:bodyPr/>
          <a:lstStyle>
            <a:lvl1pPr>
              <a:defRPr/>
            </a:lvl1pPr>
          </a:lstStyle>
          <a:p>
            <a:pPr>
              <a:defRPr/>
            </a:pPr>
            <a:fld id="{2C85CB3F-008F-4DC8-8D69-665375E3E3DB}"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3F85E195-C93B-4DAE-A8F3-1E9584F9D9E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9D7DFE88-76AE-4388-BCC0-1256F9A06966}"/>
              </a:ext>
            </a:extLst>
          </p:cNvPr>
          <p:cNvSpPr>
            <a:spLocks noGrp="1"/>
          </p:cNvSpPr>
          <p:nvPr>
            <p:ph type="sldNum" sz="quarter" idx="12"/>
          </p:nvPr>
        </p:nvSpPr>
        <p:spPr/>
        <p:txBody>
          <a:bodyPr/>
          <a:lstStyle>
            <a:lvl1pPr>
              <a:defRPr/>
            </a:lvl1pPr>
          </a:lstStyle>
          <a:p>
            <a:pPr>
              <a:defRPr/>
            </a:pPr>
            <a:fld id="{C9C5F49F-88AF-4E19-8942-8CCF656F5387}" type="slidenum">
              <a:rPr lang="nl-BE" altLang="en-US"/>
              <a:pPr>
                <a:defRPr/>
              </a:pPr>
              <a:t>‹#›</a:t>
            </a:fld>
            <a:endParaRPr lang="nl-BE" altLang="en-US" dirty="0"/>
          </a:p>
        </p:txBody>
      </p:sp>
    </p:spTree>
    <p:extLst>
      <p:ext uri="{BB962C8B-B14F-4D97-AF65-F5344CB8AC3E}">
        <p14:creationId xmlns:p14="http://schemas.microsoft.com/office/powerpoint/2010/main" val="10850309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5D0BE3C-2945-47FD-A79D-87C9EB366EE2}"/>
              </a:ext>
            </a:extLst>
          </p:cNvPr>
          <p:cNvSpPr>
            <a:spLocks noGrp="1"/>
          </p:cNvSpPr>
          <p:nvPr>
            <p:ph type="dt" sz="half" idx="10"/>
          </p:nvPr>
        </p:nvSpPr>
        <p:spPr/>
        <p:txBody>
          <a:bodyPr/>
          <a:lstStyle>
            <a:lvl1pPr>
              <a:defRPr/>
            </a:lvl1pPr>
          </a:lstStyle>
          <a:p>
            <a:pPr>
              <a:defRPr/>
            </a:pPr>
            <a:fld id="{E91A500E-7B29-4B0A-B802-76E85475BD7C}" type="datetimeFigureOut">
              <a:rPr lang="nl-BE"/>
              <a:pPr>
                <a:defRPr/>
              </a:pPr>
              <a:t>9/04/2020</a:t>
            </a:fld>
            <a:endParaRPr lang="nl-BE"/>
          </a:p>
        </p:txBody>
      </p:sp>
      <p:sp>
        <p:nvSpPr>
          <p:cNvPr id="6" name="Footer Placeholder 4">
            <a:extLst>
              <a:ext uri="{FF2B5EF4-FFF2-40B4-BE49-F238E27FC236}">
                <a16:creationId xmlns:a16="http://schemas.microsoft.com/office/drawing/2014/main" id="{F14624CD-CB90-4EB5-8F0A-AED88320015F}"/>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D1E13361-037A-44F4-AFCC-FC8CBA45EF38}"/>
              </a:ext>
            </a:extLst>
          </p:cNvPr>
          <p:cNvSpPr>
            <a:spLocks noGrp="1"/>
          </p:cNvSpPr>
          <p:nvPr>
            <p:ph type="sldNum" sz="quarter" idx="12"/>
          </p:nvPr>
        </p:nvSpPr>
        <p:spPr/>
        <p:txBody>
          <a:bodyPr/>
          <a:lstStyle>
            <a:lvl1pPr>
              <a:defRPr/>
            </a:lvl1pPr>
          </a:lstStyle>
          <a:p>
            <a:pPr>
              <a:defRPr/>
            </a:pPr>
            <a:fld id="{DE396D5A-D8F6-4774-A489-02EA18C26D7F}" type="slidenum">
              <a:rPr lang="nl-BE" altLang="en-US"/>
              <a:pPr>
                <a:defRPr/>
              </a:pPr>
              <a:t>‹#›</a:t>
            </a:fld>
            <a:endParaRPr lang="nl-BE" altLang="en-US"/>
          </a:p>
        </p:txBody>
      </p:sp>
    </p:spTree>
    <p:extLst>
      <p:ext uri="{BB962C8B-B14F-4D97-AF65-F5344CB8AC3E}">
        <p14:creationId xmlns:p14="http://schemas.microsoft.com/office/powerpoint/2010/main" val="11671700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19AF8DD-1566-44B1-A7CC-9C893D78583C}"/>
              </a:ext>
            </a:extLst>
          </p:cNvPr>
          <p:cNvSpPr>
            <a:spLocks noGrp="1"/>
          </p:cNvSpPr>
          <p:nvPr>
            <p:ph type="dt" sz="half" idx="10"/>
          </p:nvPr>
        </p:nvSpPr>
        <p:spPr/>
        <p:txBody>
          <a:bodyPr/>
          <a:lstStyle>
            <a:lvl1pPr>
              <a:defRPr/>
            </a:lvl1pPr>
          </a:lstStyle>
          <a:p>
            <a:pPr>
              <a:defRPr/>
            </a:pPr>
            <a:fld id="{42CB5F95-368E-495D-9CCB-C30144E2DEEC}" type="datetimeFigureOut">
              <a:rPr lang="nl-BE"/>
              <a:pPr>
                <a:defRPr/>
              </a:pPr>
              <a:t>9/04/2020</a:t>
            </a:fld>
            <a:endParaRPr lang="nl-BE"/>
          </a:p>
        </p:txBody>
      </p:sp>
      <p:sp>
        <p:nvSpPr>
          <p:cNvPr id="5" name="Footer Placeholder 4">
            <a:extLst>
              <a:ext uri="{FF2B5EF4-FFF2-40B4-BE49-F238E27FC236}">
                <a16:creationId xmlns:a16="http://schemas.microsoft.com/office/drawing/2014/main" id="{13582FE0-3D46-4FB4-AEE0-98483D1FF1C2}"/>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B83FC6A9-522B-4632-BCF9-D6CDD0580D55}"/>
              </a:ext>
            </a:extLst>
          </p:cNvPr>
          <p:cNvSpPr>
            <a:spLocks noGrp="1"/>
          </p:cNvSpPr>
          <p:nvPr>
            <p:ph type="sldNum" sz="quarter" idx="12"/>
          </p:nvPr>
        </p:nvSpPr>
        <p:spPr/>
        <p:txBody>
          <a:bodyPr/>
          <a:lstStyle>
            <a:lvl1pPr>
              <a:defRPr/>
            </a:lvl1pPr>
          </a:lstStyle>
          <a:p>
            <a:pPr>
              <a:defRPr/>
            </a:pPr>
            <a:fld id="{90FCF622-FF2F-4812-9550-64A6C3511FF8}" type="slidenum">
              <a:rPr lang="nl-BE" altLang="en-US"/>
              <a:pPr>
                <a:defRPr/>
              </a:pPr>
              <a:t>‹#›</a:t>
            </a:fld>
            <a:endParaRPr lang="nl-BE" altLang="en-US"/>
          </a:p>
        </p:txBody>
      </p:sp>
    </p:spTree>
    <p:extLst>
      <p:ext uri="{BB962C8B-B14F-4D97-AF65-F5344CB8AC3E}">
        <p14:creationId xmlns:p14="http://schemas.microsoft.com/office/powerpoint/2010/main" val="32113619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22E4A97-ABAE-4F9D-B065-336F0A30376B}"/>
              </a:ext>
            </a:extLst>
          </p:cNvPr>
          <p:cNvSpPr>
            <a:spLocks noGrp="1"/>
          </p:cNvSpPr>
          <p:nvPr>
            <p:ph type="dt" sz="half" idx="10"/>
          </p:nvPr>
        </p:nvSpPr>
        <p:spPr/>
        <p:txBody>
          <a:bodyPr/>
          <a:lstStyle>
            <a:lvl1pPr>
              <a:defRPr/>
            </a:lvl1pPr>
          </a:lstStyle>
          <a:p>
            <a:pPr>
              <a:defRPr/>
            </a:pPr>
            <a:fld id="{D037601D-8A31-403D-B9D9-5575F9589635}" type="datetimeFigureOut">
              <a:rPr lang="nl-BE"/>
              <a:pPr>
                <a:defRPr/>
              </a:pPr>
              <a:t>9/04/2020</a:t>
            </a:fld>
            <a:endParaRPr lang="nl-BE"/>
          </a:p>
        </p:txBody>
      </p:sp>
      <p:sp>
        <p:nvSpPr>
          <p:cNvPr id="5" name="Footer Placeholder 4">
            <a:extLst>
              <a:ext uri="{FF2B5EF4-FFF2-40B4-BE49-F238E27FC236}">
                <a16:creationId xmlns:a16="http://schemas.microsoft.com/office/drawing/2014/main" id="{5B067BB2-43DF-4444-8FC1-D592B289864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9A06CD58-5BFE-43E2-87AE-47606FA76870}"/>
              </a:ext>
            </a:extLst>
          </p:cNvPr>
          <p:cNvSpPr>
            <a:spLocks noGrp="1"/>
          </p:cNvSpPr>
          <p:nvPr>
            <p:ph type="sldNum" sz="quarter" idx="12"/>
          </p:nvPr>
        </p:nvSpPr>
        <p:spPr/>
        <p:txBody>
          <a:bodyPr/>
          <a:lstStyle>
            <a:lvl1pPr>
              <a:defRPr/>
            </a:lvl1pPr>
          </a:lstStyle>
          <a:p>
            <a:pPr>
              <a:defRPr/>
            </a:pPr>
            <a:fld id="{FC851E94-8657-44D1-8878-163212F174D6}" type="slidenum">
              <a:rPr lang="nl-BE" altLang="en-US"/>
              <a:pPr>
                <a:defRPr/>
              </a:pPr>
              <a:t>‹#›</a:t>
            </a:fld>
            <a:endParaRPr lang="nl-BE" altLang="en-US"/>
          </a:p>
        </p:txBody>
      </p:sp>
    </p:spTree>
    <p:extLst>
      <p:ext uri="{BB962C8B-B14F-4D97-AF65-F5344CB8AC3E}">
        <p14:creationId xmlns:p14="http://schemas.microsoft.com/office/powerpoint/2010/main" val="8048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DF9793-B20F-471E-8D88-9A36501991BA}"/>
              </a:ext>
            </a:extLst>
          </p:cNvPr>
          <p:cNvSpPr>
            <a:spLocks noGrp="1"/>
          </p:cNvSpPr>
          <p:nvPr>
            <p:ph type="dt" sz="half" idx="10"/>
          </p:nvPr>
        </p:nvSpPr>
        <p:spPr/>
        <p:txBody>
          <a:bodyPr/>
          <a:lstStyle>
            <a:lvl1pPr>
              <a:defRPr/>
            </a:lvl1pPr>
          </a:lstStyle>
          <a:p>
            <a:pPr>
              <a:defRPr/>
            </a:pPr>
            <a:fld id="{BC968AAB-E886-4AB7-BFB8-D284E2228079}"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758BD53D-1B55-4DB3-BCF2-8B36BCE1EA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19F44CED-4591-421E-B77E-C65CC9BD8158}"/>
              </a:ext>
            </a:extLst>
          </p:cNvPr>
          <p:cNvSpPr>
            <a:spLocks noGrp="1"/>
          </p:cNvSpPr>
          <p:nvPr>
            <p:ph type="sldNum" sz="quarter" idx="12"/>
          </p:nvPr>
        </p:nvSpPr>
        <p:spPr/>
        <p:txBody>
          <a:bodyPr/>
          <a:lstStyle>
            <a:lvl1pPr>
              <a:defRPr/>
            </a:lvl1pPr>
          </a:lstStyle>
          <a:p>
            <a:pPr>
              <a:defRPr/>
            </a:pPr>
            <a:fld id="{C8D29449-8035-4F17-B0B9-1DE5A133D6C4}" type="slidenum">
              <a:rPr lang="nl-BE" altLang="en-US"/>
              <a:pPr>
                <a:defRPr/>
              </a:pPr>
              <a:t>‹#›</a:t>
            </a:fld>
            <a:endParaRPr lang="nl-BE" altLang="en-US" dirty="0"/>
          </a:p>
        </p:txBody>
      </p:sp>
    </p:spTree>
    <p:extLst>
      <p:ext uri="{BB962C8B-B14F-4D97-AF65-F5344CB8AC3E}">
        <p14:creationId xmlns:p14="http://schemas.microsoft.com/office/powerpoint/2010/main" val="3114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351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65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7426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6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94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667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9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916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4E3DC5-63C5-4010-B2CA-44A31156EFE0}"/>
              </a:ext>
            </a:extLst>
          </p:cNvPr>
          <p:cNvSpPr>
            <a:spLocks noGrp="1"/>
          </p:cNvSpPr>
          <p:nvPr>
            <p:ph type="dt" sz="half" idx="10"/>
          </p:nvPr>
        </p:nvSpPr>
        <p:spPr/>
        <p:txBody>
          <a:bodyPr/>
          <a:lstStyle>
            <a:lvl1pPr>
              <a:defRPr/>
            </a:lvl1pPr>
          </a:lstStyle>
          <a:p>
            <a:pPr>
              <a:defRPr/>
            </a:pPr>
            <a:fld id="{37CE4DFE-EE5F-4923-B2AD-20A05AA5D0FA}"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1180C6EC-B8DB-4F81-BE90-718A896931EB}"/>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55EABF8-83C8-4AC4-8369-1A86DAF32CF2}"/>
              </a:ext>
            </a:extLst>
          </p:cNvPr>
          <p:cNvSpPr>
            <a:spLocks noGrp="1"/>
          </p:cNvSpPr>
          <p:nvPr>
            <p:ph type="sldNum" sz="quarter" idx="12"/>
          </p:nvPr>
        </p:nvSpPr>
        <p:spPr/>
        <p:txBody>
          <a:bodyPr/>
          <a:lstStyle>
            <a:lvl1pPr>
              <a:defRPr/>
            </a:lvl1pPr>
          </a:lstStyle>
          <a:p>
            <a:pPr>
              <a:defRPr/>
            </a:pPr>
            <a:fld id="{C85217EE-860F-4A3C-B2C6-70BE4EA9908A}" type="slidenum">
              <a:rPr lang="nl-BE" altLang="en-US"/>
              <a:pPr>
                <a:defRPr/>
              </a:pPr>
              <a:t>‹#›</a:t>
            </a:fld>
            <a:endParaRPr lang="nl-BE" altLang="en-US" dirty="0"/>
          </a:p>
        </p:txBody>
      </p:sp>
    </p:spTree>
    <p:extLst>
      <p:ext uri="{BB962C8B-B14F-4D97-AF65-F5344CB8AC3E}">
        <p14:creationId xmlns:p14="http://schemas.microsoft.com/office/powerpoint/2010/main" val="189332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53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77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74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p14="http://schemas.microsoft.com/office/powerpoint/2010/main" val="229143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07CBE1F-1ED5-4A3E-9475-BA42F704C177}"/>
              </a:ext>
            </a:extLst>
          </p:cNvPr>
          <p:cNvSpPr>
            <a:spLocks noGrp="1"/>
          </p:cNvSpPr>
          <p:nvPr>
            <p:ph type="dt" sz="half" idx="10"/>
          </p:nvPr>
        </p:nvSpPr>
        <p:spPr/>
        <p:txBody>
          <a:bodyPr/>
          <a:lstStyle>
            <a:lvl1pPr>
              <a:defRPr/>
            </a:lvl1pPr>
          </a:lstStyle>
          <a:p>
            <a:pPr>
              <a:defRPr/>
            </a:pPr>
            <a:fld id="{3A37F565-18DA-4147-9680-0850D36237A1}"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A3BF7101-7B4E-4C36-B483-B61C39A2D28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742A3B4-D387-4B25-A872-50E8CF59CCB0}"/>
              </a:ext>
            </a:extLst>
          </p:cNvPr>
          <p:cNvSpPr>
            <a:spLocks noGrp="1"/>
          </p:cNvSpPr>
          <p:nvPr>
            <p:ph type="sldNum" sz="quarter" idx="12"/>
          </p:nvPr>
        </p:nvSpPr>
        <p:spPr/>
        <p:txBody>
          <a:bodyPr/>
          <a:lstStyle>
            <a:lvl1pPr>
              <a:defRPr/>
            </a:lvl1pPr>
          </a:lstStyle>
          <a:p>
            <a:pPr>
              <a:defRPr/>
            </a:pPr>
            <a:fld id="{4FBD277C-5479-4ABB-BCCC-A5723C08B6E9}" type="slidenum">
              <a:rPr lang="nl-BE" altLang="en-US"/>
              <a:pPr>
                <a:defRPr/>
              </a:pPr>
              <a:t>‹#›</a:t>
            </a:fld>
            <a:endParaRPr lang="nl-BE" altLang="en-US" dirty="0"/>
          </a:p>
        </p:txBody>
      </p:sp>
    </p:spTree>
    <p:extLst>
      <p:ext uri="{BB962C8B-B14F-4D97-AF65-F5344CB8AC3E}">
        <p14:creationId xmlns:p14="http://schemas.microsoft.com/office/powerpoint/2010/main" val="377668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32FE32-37E6-486A-94ED-CC86E4619517}"/>
              </a:ext>
            </a:extLst>
          </p:cNvPr>
          <p:cNvSpPr>
            <a:spLocks noGrp="1"/>
          </p:cNvSpPr>
          <p:nvPr>
            <p:ph type="dt" sz="half" idx="10"/>
          </p:nvPr>
        </p:nvSpPr>
        <p:spPr/>
        <p:txBody>
          <a:bodyPr/>
          <a:lstStyle>
            <a:lvl1pPr>
              <a:defRPr/>
            </a:lvl1pPr>
          </a:lstStyle>
          <a:p>
            <a:pPr>
              <a:defRPr/>
            </a:pPr>
            <a:fld id="{898FCB18-8C7C-4F3F-BC81-57F5B8D56B96}"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BFB17DAA-F82A-45BA-A4DD-021C7803475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9C063EC-60C5-474F-8401-36C5D1A9BB32}"/>
              </a:ext>
            </a:extLst>
          </p:cNvPr>
          <p:cNvSpPr>
            <a:spLocks noGrp="1"/>
          </p:cNvSpPr>
          <p:nvPr>
            <p:ph type="sldNum" sz="quarter" idx="12"/>
          </p:nvPr>
        </p:nvSpPr>
        <p:spPr/>
        <p:txBody>
          <a:bodyPr/>
          <a:lstStyle>
            <a:lvl1pPr>
              <a:defRPr/>
            </a:lvl1pPr>
          </a:lstStyle>
          <a:p>
            <a:pPr>
              <a:defRPr/>
            </a:pPr>
            <a:fld id="{60DC837C-0305-4E29-8D35-F55BDEEFD2D1}" type="slidenum">
              <a:rPr lang="nl-BE" altLang="en-US"/>
              <a:pPr>
                <a:defRPr/>
              </a:pPr>
              <a:t>‹#›</a:t>
            </a:fld>
            <a:endParaRPr lang="nl-BE" altLang="en-US" dirty="0"/>
          </a:p>
        </p:txBody>
      </p:sp>
    </p:spTree>
    <p:extLst>
      <p:ext uri="{BB962C8B-B14F-4D97-AF65-F5344CB8AC3E}">
        <p14:creationId xmlns:p14="http://schemas.microsoft.com/office/powerpoint/2010/main" val="1318452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F6197-8F40-40CA-BD7C-06E47B481A47}"/>
              </a:ext>
            </a:extLst>
          </p:cNvPr>
          <p:cNvSpPr>
            <a:spLocks noGrp="1"/>
          </p:cNvSpPr>
          <p:nvPr>
            <p:ph type="dt" sz="half" idx="10"/>
          </p:nvPr>
        </p:nvSpPr>
        <p:spPr/>
        <p:txBody>
          <a:bodyPr/>
          <a:lstStyle>
            <a:lvl1pPr>
              <a:defRPr/>
            </a:lvl1pPr>
          </a:lstStyle>
          <a:p>
            <a:pPr>
              <a:defRPr/>
            </a:pPr>
            <a:fld id="{E7B6258B-3E31-442A-B8F5-6721B2B5D691}"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2DF685CC-5391-4C67-AE19-B853BD64428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9B7ECC9A-F805-4E33-B336-E859B8BAB910}"/>
              </a:ext>
            </a:extLst>
          </p:cNvPr>
          <p:cNvSpPr>
            <a:spLocks noGrp="1"/>
          </p:cNvSpPr>
          <p:nvPr>
            <p:ph type="sldNum" sz="quarter" idx="12"/>
          </p:nvPr>
        </p:nvSpPr>
        <p:spPr/>
        <p:txBody>
          <a:bodyPr/>
          <a:lstStyle>
            <a:lvl1pPr>
              <a:defRPr/>
            </a:lvl1pPr>
          </a:lstStyle>
          <a:p>
            <a:pPr>
              <a:defRPr/>
            </a:pPr>
            <a:fld id="{024048D4-BAB5-4AFC-9D36-08C337CA2FC8}" type="slidenum">
              <a:rPr lang="nl-BE" altLang="en-US"/>
              <a:pPr>
                <a:defRPr/>
              </a:pPr>
              <a:t>‹#›</a:t>
            </a:fld>
            <a:endParaRPr lang="nl-BE" altLang="en-US" dirty="0"/>
          </a:p>
        </p:txBody>
      </p:sp>
    </p:spTree>
    <p:extLst>
      <p:ext uri="{BB962C8B-B14F-4D97-AF65-F5344CB8AC3E}">
        <p14:creationId xmlns:p14="http://schemas.microsoft.com/office/powerpoint/2010/main" val="424274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07B327-94E3-4CA7-AE90-B5812181F5F1}"/>
              </a:ext>
            </a:extLst>
          </p:cNvPr>
          <p:cNvSpPr>
            <a:spLocks noGrp="1"/>
          </p:cNvSpPr>
          <p:nvPr>
            <p:ph type="dt" sz="half" idx="10"/>
          </p:nvPr>
        </p:nvSpPr>
        <p:spPr/>
        <p:txBody>
          <a:bodyPr/>
          <a:lstStyle>
            <a:lvl1pPr>
              <a:defRPr/>
            </a:lvl1pPr>
          </a:lstStyle>
          <a:p>
            <a:pPr>
              <a:defRPr/>
            </a:pPr>
            <a:fld id="{4E860E59-B8B6-4781-88A3-1559BD2D7CD2}"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5E11B0E7-586A-4F17-B28B-A85D05B45CA0}"/>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6BD3A8BC-6D3B-4862-9ABF-D68A8520ADE7}"/>
              </a:ext>
            </a:extLst>
          </p:cNvPr>
          <p:cNvSpPr>
            <a:spLocks noGrp="1"/>
          </p:cNvSpPr>
          <p:nvPr>
            <p:ph type="sldNum" sz="quarter" idx="12"/>
          </p:nvPr>
        </p:nvSpPr>
        <p:spPr/>
        <p:txBody>
          <a:bodyPr/>
          <a:lstStyle>
            <a:lvl1pPr>
              <a:defRPr/>
            </a:lvl1pPr>
          </a:lstStyle>
          <a:p>
            <a:pPr>
              <a:defRPr/>
            </a:pPr>
            <a:fld id="{4AEDA571-46A1-4C32-9645-660263E8C9E0}" type="slidenum">
              <a:rPr lang="nl-BE" altLang="en-US"/>
              <a:pPr>
                <a:defRPr/>
              </a:pPr>
              <a:t>‹#›</a:t>
            </a:fld>
            <a:endParaRPr lang="nl-BE" altLang="en-US" dirty="0"/>
          </a:p>
        </p:txBody>
      </p:sp>
    </p:spTree>
    <p:extLst>
      <p:ext uri="{BB962C8B-B14F-4D97-AF65-F5344CB8AC3E}">
        <p14:creationId xmlns:p14="http://schemas.microsoft.com/office/powerpoint/2010/main" val="72633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7A5E7C4-88A4-4F0B-BE21-488CC839224B}"/>
              </a:ext>
            </a:extLst>
          </p:cNvPr>
          <p:cNvSpPr>
            <a:spLocks noGrp="1"/>
          </p:cNvSpPr>
          <p:nvPr>
            <p:ph type="dt" sz="half" idx="10"/>
          </p:nvPr>
        </p:nvSpPr>
        <p:spPr/>
        <p:txBody>
          <a:bodyPr/>
          <a:lstStyle>
            <a:lvl1pPr>
              <a:defRPr/>
            </a:lvl1pPr>
          </a:lstStyle>
          <a:p>
            <a:pPr>
              <a:defRPr/>
            </a:pPr>
            <a:fld id="{09F24E78-FE55-4A92-805E-878A59A2B206}" type="datetimeFigureOut">
              <a:rPr lang="nl-BE"/>
              <a:pPr>
                <a:defRPr/>
              </a:pPr>
              <a:t>9/04/2020</a:t>
            </a:fld>
            <a:endParaRPr lang="nl-BE" dirty="0"/>
          </a:p>
        </p:txBody>
      </p:sp>
      <p:sp>
        <p:nvSpPr>
          <p:cNvPr id="8" name="Footer Placeholder 4">
            <a:extLst>
              <a:ext uri="{FF2B5EF4-FFF2-40B4-BE49-F238E27FC236}">
                <a16:creationId xmlns:a16="http://schemas.microsoft.com/office/drawing/2014/main" id="{97AA0311-F1CA-4196-BBD7-0AA0B373916D}"/>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957FC773-96D8-400C-82E8-E84E625ADBAA}"/>
              </a:ext>
            </a:extLst>
          </p:cNvPr>
          <p:cNvSpPr>
            <a:spLocks noGrp="1"/>
          </p:cNvSpPr>
          <p:nvPr>
            <p:ph type="sldNum" sz="quarter" idx="12"/>
          </p:nvPr>
        </p:nvSpPr>
        <p:spPr/>
        <p:txBody>
          <a:bodyPr/>
          <a:lstStyle>
            <a:lvl1pPr>
              <a:defRPr/>
            </a:lvl1pPr>
          </a:lstStyle>
          <a:p>
            <a:pPr>
              <a:defRPr/>
            </a:pPr>
            <a:fld id="{A7A39805-39DC-47C5-8471-F9BCCCC4196E}" type="slidenum">
              <a:rPr lang="nl-BE" altLang="en-US"/>
              <a:pPr>
                <a:defRPr/>
              </a:pPr>
              <a:t>‹#›</a:t>
            </a:fld>
            <a:endParaRPr lang="nl-BE" altLang="en-US" dirty="0"/>
          </a:p>
        </p:txBody>
      </p:sp>
    </p:spTree>
    <p:extLst>
      <p:ext uri="{BB962C8B-B14F-4D97-AF65-F5344CB8AC3E}">
        <p14:creationId xmlns:p14="http://schemas.microsoft.com/office/powerpoint/2010/main" val="166150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964028-5192-4CB0-B380-2DBC5A853DDE}"/>
              </a:ext>
            </a:extLst>
          </p:cNvPr>
          <p:cNvSpPr>
            <a:spLocks noGrp="1"/>
          </p:cNvSpPr>
          <p:nvPr>
            <p:ph type="dt" sz="half" idx="10"/>
          </p:nvPr>
        </p:nvSpPr>
        <p:spPr/>
        <p:txBody>
          <a:bodyPr/>
          <a:lstStyle>
            <a:lvl1pPr>
              <a:defRPr/>
            </a:lvl1pPr>
          </a:lstStyle>
          <a:p>
            <a:pPr>
              <a:defRPr/>
            </a:pPr>
            <a:fld id="{0B6019CC-7494-4F8D-B8B0-7A4151DDCE17}" type="datetimeFigureOut">
              <a:rPr lang="nl-BE"/>
              <a:pPr>
                <a:defRPr/>
              </a:pPr>
              <a:t>9/04/2020</a:t>
            </a:fld>
            <a:endParaRPr lang="nl-BE" dirty="0"/>
          </a:p>
        </p:txBody>
      </p:sp>
      <p:sp>
        <p:nvSpPr>
          <p:cNvPr id="4" name="Footer Placeholder 4">
            <a:extLst>
              <a:ext uri="{FF2B5EF4-FFF2-40B4-BE49-F238E27FC236}">
                <a16:creationId xmlns:a16="http://schemas.microsoft.com/office/drawing/2014/main" id="{2DF8594C-15C8-4DA0-9835-9A5312E540BD}"/>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411FC9DD-3186-4D6A-BDA4-C0B4841267FF}"/>
              </a:ext>
            </a:extLst>
          </p:cNvPr>
          <p:cNvSpPr>
            <a:spLocks noGrp="1"/>
          </p:cNvSpPr>
          <p:nvPr>
            <p:ph type="sldNum" sz="quarter" idx="12"/>
          </p:nvPr>
        </p:nvSpPr>
        <p:spPr/>
        <p:txBody>
          <a:bodyPr/>
          <a:lstStyle>
            <a:lvl1pPr>
              <a:defRPr/>
            </a:lvl1pPr>
          </a:lstStyle>
          <a:p>
            <a:pPr>
              <a:defRPr/>
            </a:pPr>
            <a:fld id="{797A1FF3-07C6-4165-877E-E96B0701823F}" type="slidenum">
              <a:rPr lang="nl-BE" altLang="en-US"/>
              <a:pPr>
                <a:defRPr/>
              </a:pPr>
              <a:t>‹#›</a:t>
            </a:fld>
            <a:endParaRPr lang="nl-BE" altLang="en-US" dirty="0"/>
          </a:p>
        </p:txBody>
      </p:sp>
    </p:spTree>
    <p:extLst>
      <p:ext uri="{BB962C8B-B14F-4D97-AF65-F5344CB8AC3E}">
        <p14:creationId xmlns:p14="http://schemas.microsoft.com/office/powerpoint/2010/main" val="283394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89AA0-A185-45F3-90F1-8660EB37A6DA}"/>
              </a:ext>
            </a:extLst>
          </p:cNvPr>
          <p:cNvSpPr>
            <a:spLocks noGrp="1"/>
          </p:cNvSpPr>
          <p:nvPr>
            <p:ph type="dt" sz="half" idx="10"/>
          </p:nvPr>
        </p:nvSpPr>
        <p:spPr/>
        <p:txBody>
          <a:bodyPr/>
          <a:lstStyle>
            <a:lvl1pPr>
              <a:defRPr/>
            </a:lvl1pPr>
          </a:lstStyle>
          <a:p>
            <a:pPr>
              <a:defRPr/>
            </a:pPr>
            <a:fld id="{DF23DC9C-52D2-40AD-9221-A44214E33076}"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111A15A8-EEA1-47A1-B123-944EC195AA3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8C4FD25-4C60-4ADC-8B7C-BD1977A71F29}"/>
              </a:ext>
            </a:extLst>
          </p:cNvPr>
          <p:cNvSpPr>
            <a:spLocks noGrp="1"/>
          </p:cNvSpPr>
          <p:nvPr>
            <p:ph type="sldNum" sz="quarter" idx="12"/>
          </p:nvPr>
        </p:nvSpPr>
        <p:spPr/>
        <p:txBody>
          <a:bodyPr/>
          <a:lstStyle>
            <a:lvl1pPr>
              <a:defRPr/>
            </a:lvl1pPr>
          </a:lstStyle>
          <a:p>
            <a:pPr>
              <a:defRPr/>
            </a:pPr>
            <a:fld id="{41C5FA2E-3B2E-4780-8F52-849B21E64F4D}" type="slidenum">
              <a:rPr lang="nl-BE" altLang="en-US"/>
              <a:pPr>
                <a:defRPr/>
              </a:pPr>
              <a:t>‹#›</a:t>
            </a:fld>
            <a:endParaRPr lang="nl-BE" altLang="en-US" dirty="0"/>
          </a:p>
        </p:txBody>
      </p:sp>
    </p:spTree>
    <p:extLst>
      <p:ext uri="{BB962C8B-B14F-4D97-AF65-F5344CB8AC3E}">
        <p14:creationId xmlns:p14="http://schemas.microsoft.com/office/powerpoint/2010/main" val="62549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2E8FE0-3ADE-418F-AF87-8C1444D62749}"/>
              </a:ext>
            </a:extLst>
          </p:cNvPr>
          <p:cNvSpPr>
            <a:spLocks noGrp="1"/>
          </p:cNvSpPr>
          <p:nvPr>
            <p:ph type="dt" sz="half" idx="10"/>
          </p:nvPr>
        </p:nvSpPr>
        <p:spPr/>
        <p:txBody>
          <a:bodyPr/>
          <a:lstStyle>
            <a:lvl1pPr>
              <a:defRPr/>
            </a:lvl1pPr>
          </a:lstStyle>
          <a:p>
            <a:pPr>
              <a:defRPr/>
            </a:pPr>
            <a:fld id="{C5556F6A-F465-49D5-8DFC-6B42B21BC905}" type="datetimeFigureOut">
              <a:rPr lang="nl-BE"/>
              <a:pPr>
                <a:defRPr/>
              </a:pPr>
              <a:t>9/04/2020</a:t>
            </a:fld>
            <a:endParaRPr lang="nl-BE" dirty="0"/>
          </a:p>
        </p:txBody>
      </p:sp>
      <p:sp>
        <p:nvSpPr>
          <p:cNvPr id="3" name="Footer Placeholder 4">
            <a:extLst>
              <a:ext uri="{FF2B5EF4-FFF2-40B4-BE49-F238E27FC236}">
                <a16:creationId xmlns:a16="http://schemas.microsoft.com/office/drawing/2014/main" id="{93CEEE2A-F033-446C-BEAA-BA26ABE6CE9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555E097E-DF41-4273-A6AC-D28D1DA0E190}"/>
              </a:ext>
            </a:extLst>
          </p:cNvPr>
          <p:cNvSpPr>
            <a:spLocks noGrp="1"/>
          </p:cNvSpPr>
          <p:nvPr>
            <p:ph type="sldNum" sz="quarter" idx="12"/>
          </p:nvPr>
        </p:nvSpPr>
        <p:spPr/>
        <p:txBody>
          <a:bodyPr/>
          <a:lstStyle>
            <a:lvl1pPr>
              <a:defRPr/>
            </a:lvl1pPr>
          </a:lstStyle>
          <a:p>
            <a:pPr>
              <a:defRPr/>
            </a:pPr>
            <a:fld id="{94C35D36-0E9A-4460-B746-3C0F3308B66D}" type="slidenum">
              <a:rPr lang="nl-BE" altLang="en-US"/>
              <a:pPr>
                <a:defRPr/>
              </a:pPr>
              <a:t>‹#›</a:t>
            </a:fld>
            <a:endParaRPr lang="nl-BE" altLang="en-US" dirty="0"/>
          </a:p>
        </p:txBody>
      </p:sp>
    </p:spTree>
    <p:extLst>
      <p:ext uri="{BB962C8B-B14F-4D97-AF65-F5344CB8AC3E}">
        <p14:creationId xmlns:p14="http://schemas.microsoft.com/office/powerpoint/2010/main" val="4031928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F0EA9DC-4D34-45B4-A567-310998C104FF}"/>
              </a:ext>
            </a:extLst>
          </p:cNvPr>
          <p:cNvSpPr>
            <a:spLocks noGrp="1"/>
          </p:cNvSpPr>
          <p:nvPr>
            <p:ph type="dt" sz="half" idx="10"/>
          </p:nvPr>
        </p:nvSpPr>
        <p:spPr/>
        <p:txBody>
          <a:bodyPr/>
          <a:lstStyle>
            <a:lvl1pPr>
              <a:defRPr/>
            </a:lvl1pPr>
          </a:lstStyle>
          <a:p>
            <a:pPr>
              <a:defRPr/>
            </a:pPr>
            <a:fld id="{5AAF749F-3D1F-4EF7-934A-0821443E5162}"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C0A45266-D667-4C99-8FD5-A16E4101373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3AB6B809-24AC-4BE7-94BF-4066CDEA2CEC}"/>
              </a:ext>
            </a:extLst>
          </p:cNvPr>
          <p:cNvSpPr>
            <a:spLocks noGrp="1"/>
          </p:cNvSpPr>
          <p:nvPr>
            <p:ph type="sldNum" sz="quarter" idx="12"/>
          </p:nvPr>
        </p:nvSpPr>
        <p:spPr/>
        <p:txBody>
          <a:bodyPr/>
          <a:lstStyle>
            <a:lvl1pPr>
              <a:defRPr/>
            </a:lvl1pPr>
          </a:lstStyle>
          <a:p>
            <a:pPr>
              <a:defRPr/>
            </a:pPr>
            <a:fld id="{A3D9D11D-14B5-4BBB-83F5-3D86F601EB84}" type="slidenum">
              <a:rPr lang="nl-BE" altLang="en-US"/>
              <a:pPr>
                <a:defRPr/>
              </a:pPr>
              <a:t>‹#›</a:t>
            </a:fld>
            <a:endParaRPr lang="nl-BE" altLang="en-US" dirty="0"/>
          </a:p>
        </p:txBody>
      </p:sp>
    </p:spTree>
    <p:extLst>
      <p:ext uri="{BB962C8B-B14F-4D97-AF65-F5344CB8AC3E}">
        <p14:creationId xmlns:p14="http://schemas.microsoft.com/office/powerpoint/2010/main" val="2512682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713689D-B573-4867-B954-0D2AD8F6C9DC}"/>
              </a:ext>
            </a:extLst>
          </p:cNvPr>
          <p:cNvSpPr>
            <a:spLocks noGrp="1"/>
          </p:cNvSpPr>
          <p:nvPr>
            <p:ph type="dt" sz="half" idx="10"/>
          </p:nvPr>
        </p:nvSpPr>
        <p:spPr/>
        <p:txBody>
          <a:bodyPr/>
          <a:lstStyle>
            <a:lvl1pPr>
              <a:defRPr/>
            </a:lvl1pPr>
          </a:lstStyle>
          <a:p>
            <a:pPr>
              <a:defRPr/>
            </a:pPr>
            <a:fld id="{16A4368F-1A95-4109-8F00-30C15A668121}"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0808806B-3070-4BCB-A851-CC2F837B584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2B576050-88FC-4F37-8C75-3CA80640E740}"/>
              </a:ext>
            </a:extLst>
          </p:cNvPr>
          <p:cNvSpPr>
            <a:spLocks noGrp="1"/>
          </p:cNvSpPr>
          <p:nvPr>
            <p:ph type="sldNum" sz="quarter" idx="12"/>
          </p:nvPr>
        </p:nvSpPr>
        <p:spPr/>
        <p:txBody>
          <a:bodyPr/>
          <a:lstStyle>
            <a:lvl1pPr>
              <a:defRPr/>
            </a:lvl1pPr>
          </a:lstStyle>
          <a:p>
            <a:pPr>
              <a:defRPr/>
            </a:pPr>
            <a:fld id="{13EBE6C5-D34D-4DEB-A078-B73FE0E06A3C}" type="slidenum">
              <a:rPr lang="nl-BE" altLang="en-US"/>
              <a:pPr>
                <a:defRPr/>
              </a:pPr>
              <a:t>‹#›</a:t>
            </a:fld>
            <a:endParaRPr lang="nl-BE" altLang="en-US" dirty="0"/>
          </a:p>
        </p:txBody>
      </p:sp>
    </p:spTree>
    <p:extLst>
      <p:ext uri="{BB962C8B-B14F-4D97-AF65-F5344CB8AC3E}">
        <p14:creationId xmlns:p14="http://schemas.microsoft.com/office/powerpoint/2010/main" val="2556516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BCBDD-3F94-4DBF-BEE3-5A0AD1E3B55C}"/>
              </a:ext>
            </a:extLst>
          </p:cNvPr>
          <p:cNvSpPr>
            <a:spLocks noGrp="1"/>
          </p:cNvSpPr>
          <p:nvPr>
            <p:ph type="dt" sz="half" idx="10"/>
          </p:nvPr>
        </p:nvSpPr>
        <p:spPr/>
        <p:txBody>
          <a:bodyPr/>
          <a:lstStyle>
            <a:lvl1pPr>
              <a:defRPr/>
            </a:lvl1pPr>
          </a:lstStyle>
          <a:p>
            <a:pPr>
              <a:defRPr/>
            </a:pPr>
            <a:fld id="{7253C418-4265-4707-BD35-59EA3562EE31}"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855580CC-7F0D-48F4-8C00-A1DCC07B1FD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8FF3AFA-D25E-4EFF-86BD-1338B6DB81CF}"/>
              </a:ext>
            </a:extLst>
          </p:cNvPr>
          <p:cNvSpPr>
            <a:spLocks noGrp="1"/>
          </p:cNvSpPr>
          <p:nvPr>
            <p:ph type="sldNum" sz="quarter" idx="12"/>
          </p:nvPr>
        </p:nvSpPr>
        <p:spPr/>
        <p:txBody>
          <a:bodyPr/>
          <a:lstStyle>
            <a:lvl1pPr>
              <a:defRPr/>
            </a:lvl1pPr>
          </a:lstStyle>
          <a:p>
            <a:pPr>
              <a:defRPr/>
            </a:pPr>
            <a:fld id="{3B312600-C5FF-4C4F-8E18-BBEF32622F9E}" type="slidenum">
              <a:rPr lang="nl-BE" altLang="en-US"/>
              <a:pPr>
                <a:defRPr/>
              </a:pPr>
              <a:t>‹#›</a:t>
            </a:fld>
            <a:endParaRPr lang="nl-BE" altLang="en-US" dirty="0"/>
          </a:p>
        </p:txBody>
      </p:sp>
    </p:spTree>
    <p:extLst>
      <p:ext uri="{BB962C8B-B14F-4D97-AF65-F5344CB8AC3E}">
        <p14:creationId xmlns:p14="http://schemas.microsoft.com/office/powerpoint/2010/main" val="3175446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E33CA7-086E-459C-AE9C-AF56A23240DB}"/>
              </a:ext>
            </a:extLst>
          </p:cNvPr>
          <p:cNvSpPr>
            <a:spLocks noGrp="1"/>
          </p:cNvSpPr>
          <p:nvPr>
            <p:ph type="dt" sz="half" idx="10"/>
          </p:nvPr>
        </p:nvSpPr>
        <p:spPr/>
        <p:txBody>
          <a:bodyPr/>
          <a:lstStyle>
            <a:lvl1pPr>
              <a:defRPr/>
            </a:lvl1pPr>
          </a:lstStyle>
          <a:p>
            <a:pPr>
              <a:defRPr/>
            </a:pPr>
            <a:fld id="{C143CD84-AA76-4E7B-8883-B8942D3EAD21}"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0027D985-D997-414D-956F-80788E6DA6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0860F06-720B-4786-8F2C-E227A4552123}"/>
              </a:ext>
            </a:extLst>
          </p:cNvPr>
          <p:cNvSpPr>
            <a:spLocks noGrp="1"/>
          </p:cNvSpPr>
          <p:nvPr>
            <p:ph type="sldNum" sz="quarter" idx="12"/>
          </p:nvPr>
        </p:nvSpPr>
        <p:spPr/>
        <p:txBody>
          <a:bodyPr/>
          <a:lstStyle>
            <a:lvl1pPr>
              <a:defRPr/>
            </a:lvl1pPr>
          </a:lstStyle>
          <a:p>
            <a:pPr>
              <a:defRPr/>
            </a:pPr>
            <a:fld id="{37DB917F-6C84-41A5-BF3C-797F40A75D8C}" type="slidenum">
              <a:rPr lang="nl-BE" altLang="en-US"/>
              <a:pPr>
                <a:defRPr/>
              </a:pPr>
              <a:t>‹#›</a:t>
            </a:fld>
            <a:endParaRPr lang="nl-BE" altLang="en-US" dirty="0"/>
          </a:p>
        </p:txBody>
      </p:sp>
    </p:spTree>
    <p:extLst>
      <p:ext uri="{BB962C8B-B14F-4D97-AF65-F5344CB8AC3E}">
        <p14:creationId xmlns:p14="http://schemas.microsoft.com/office/powerpoint/2010/main" val="100082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731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85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7469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247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30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C6BE46-0A5A-43CF-892A-7496DC814248}"/>
              </a:ext>
            </a:extLst>
          </p:cNvPr>
          <p:cNvSpPr>
            <a:spLocks noGrp="1"/>
          </p:cNvSpPr>
          <p:nvPr>
            <p:ph type="dt" sz="half" idx="10"/>
          </p:nvPr>
        </p:nvSpPr>
        <p:spPr/>
        <p:txBody>
          <a:bodyPr/>
          <a:lstStyle>
            <a:lvl1pPr>
              <a:defRPr/>
            </a:lvl1pPr>
          </a:lstStyle>
          <a:p>
            <a:pPr>
              <a:defRPr/>
            </a:pPr>
            <a:fld id="{6E31BA60-18B5-4C89-B7B5-A1520A949D6A}"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C8D66E96-4961-4322-9155-77586C5EB0A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0CB9E0EB-761C-4683-88F2-08084FCDE0F3}"/>
              </a:ext>
            </a:extLst>
          </p:cNvPr>
          <p:cNvSpPr>
            <a:spLocks noGrp="1"/>
          </p:cNvSpPr>
          <p:nvPr>
            <p:ph type="sldNum" sz="quarter" idx="12"/>
          </p:nvPr>
        </p:nvSpPr>
        <p:spPr/>
        <p:txBody>
          <a:bodyPr/>
          <a:lstStyle>
            <a:lvl1pPr>
              <a:defRPr/>
            </a:lvl1pPr>
          </a:lstStyle>
          <a:p>
            <a:pPr>
              <a:defRPr/>
            </a:pPr>
            <a:fld id="{825CDEF4-D384-45FB-9B7E-16DDEB00034F}" type="slidenum">
              <a:rPr lang="nl-BE" altLang="en-US"/>
              <a:pPr>
                <a:defRPr/>
              </a:pPr>
              <a:t>‹#›</a:t>
            </a:fld>
            <a:endParaRPr lang="nl-BE" altLang="en-US" dirty="0"/>
          </a:p>
        </p:txBody>
      </p:sp>
    </p:spTree>
    <p:extLst>
      <p:ext uri="{BB962C8B-B14F-4D97-AF65-F5344CB8AC3E}">
        <p14:creationId xmlns:p14="http://schemas.microsoft.com/office/powerpoint/2010/main" val="169501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293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790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7754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5743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3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056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p14="http://schemas.microsoft.com/office/powerpoint/2010/main" val="1190126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6433605-C906-4C23-AFAD-5885F1079F8E}"/>
              </a:ext>
            </a:extLst>
          </p:cNvPr>
          <p:cNvSpPr>
            <a:spLocks noGrp="1"/>
          </p:cNvSpPr>
          <p:nvPr>
            <p:ph type="dt" sz="half" idx="10"/>
          </p:nvPr>
        </p:nvSpPr>
        <p:spPr/>
        <p:txBody>
          <a:bodyPr/>
          <a:lstStyle>
            <a:lvl1pPr>
              <a:defRPr/>
            </a:lvl1pPr>
          </a:lstStyle>
          <a:p>
            <a:pPr>
              <a:defRPr/>
            </a:pPr>
            <a:fld id="{0D68B062-78EE-48F3-B9D2-81E7066062E8}"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C49A95A3-2C46-40A3-9157-8D236BD0B6B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2C78E22-85D1-4934-A509-DBCE71FC9C00}"/>
              </a:ext>
            </a:extLst>
          </p:cNvPr>
          <p:cNvSpPr>
            <a:spLocks noGrp="1"/>
          </p:cNvSpPr>
          <p:nvPr>
            <p:ph type="sldNum" sz="quarter" idx="12"/>
          </p:nvPr>
        </p:nvSpPr>
        <p:spPr/>
        <p:txBody>
          <a:bodyPr/>
          <a:lstStyle>
            <a:lvl1pPr>
              <a:defRPr/>
            </a:lvl1pPr>
          </a:lstStyle>
          <a:p>
            <a:pPr>
              <a:defRPr/>
            </a:pPr>
            <a:fld id="{039EF48C-1110-4960-9D29-9455986FC283}" type="slidenum">
              <a:rPr lang="nl-BE" altLang="en-US"/>
              <a:pPr>
                <a:defRPr/>
              </a:pPr>
              <a:t>‹#›</a:t>
            </a:fld>
            <a:endParaRPr lang="nl-BE" altLang="en-US" dirty="0"/>
          </a:p>
        </p:txBody>
      </p:sp>
    </p:spTree>
    <p:extLst>
      <p:ext uri="{BB962C8B-B14F-4D97-AF65-F5344CB8AC3E}">
        <p14:creationId xmlns:p14="http://schemas.microsoft.com/office/powerpoint/2010/main" val="158439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90E0F0-7258-4602-B916-0EFA1D13C031}"/>
              </a:ext>
            </a:extLst>
          </p:cNvPr>
          <p:cNvSpPr>
            <a:spLocks noGrp="1"/>
          </p:cNvSpPr>
          <p:nvPr>
            <p:ph type="dt" sz="half" idx="10"/>
          </p:nvPr>
        </p:nvSpPr>
        <p:spPr/>
        <p:txBody>
          <a:bodyPr/>
          <a:lstStyle>
            <a:lvl1pPr>
              <a:defRPr/>
            </a:lvl1pPr>
          </a:lstStyle>
          <a:p>
            <a:pPr>
              <a:defRPr/>
            </a:pPr>
            <a:fld id="{8ADBBCD2-FB18-4E87-8544-BF9B37653CDC}"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77601282-394E-491B-825E-5735BD32F85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96EFA67-65C8-422E-A849-4F070E8DCB50}"/>
              </a:ext>
            </a:extLst>
          </p:cNvPr>
          <p:cNvSpPr>
            <a:spLocks noGrp="1"/>
          </p:cNvSpPr>
          <p:nvPr>
            <p:ph type="sldNum" sz="quarter" idx="12"/>
          </p:nvPr>
        </p:nvSpPr>
        <p:spPr/>
        <p:txBody>
          <a:bodyPr/>
          <a:lstStyle>
            <a:lvl1pPr>
              <a:defRPr/>
            </a:lvl1pPr>
          </a:lstStyle>
          <a:p>
            <a:pPr>
              <a:defRPr/>
            </a:pPr>
            <a:fld id="{4C323A2E-31F4-4526-A905-DF70CF5B7475}" type="slidenum">
              <a:rPr lang="nl-BE" altLang="en-US"/>
              <a:pPr>
                <a:defRPr/>
              </a:pPr>
              <a:t>‹#›</a:t>
            </a:fld>
            <a:endParaRPr lang="nl-BE" altLang="en-US" dirty="0"/>
          </a:p>
        </p:txBody>
      </p:sp>
    </p:spTree>
    <p:extLst>
      <p:ext uri="{BB962C8B-B14F-4D97-AF65-F5344CB8AC3E}">
        <p14:creationId xmlns:p14="http://schemas.microsoft.com/office/powerpoint/2010/main" val="128407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D273F-A690-4DA7-A0F1-1F29E7A1E2F8}"/>
              </a:ext>
            </a:extLst>
          </p:cNvPr>
          <p:cNvSpPr>
            <a:spLocks noGrp="1"/>
          </p:cNvSpPr>
          <p:nvPr>
            <p:ph type="dt" sz="half" idx="10"/>
          </p:nvPr>
        </p:nvSpPr>
        <p:spPr/>
        <p:txBody>
          <a:bodyPr/>
          <a:lstStyle>
            <a:lvl1pPr>
              <a:defRPr/>
            </a:lvl1pPr>
          </a:lstStyle>
          <a:p>
            <a:pPr>
              <a:defRPr/>
            </a:pPr>
            <a:fld id="{2F0F1E86-2E86-4350-9426-FD22C92D7268}"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E6020006-FF87-44E1-8227-61787802A43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709BAEA-FA26-4F80-86D1-9B9BC2815FA0}"/>
              </a:ext>
            </a:extLst>
          </p:cNvPr>
          <p:cNvSpPr>
            <a:spLocks noGrp="1"/>
          </p:cNvSpPr>
          <p:nvPr>
            <p:ph type="sldNum" sz="quarter" idx="12"/>
          </p:nvPr>
        </p:nvSpPr>
        <p:spPr/>
        <p:txBody>
          <a:bodyPr/>
          <a:lstStyle>
            <a:lvl1pPr>
              <a:defRPr/>
            </a:lvl1pPr>
          </a:lstStyle>
          <a:p>
            <a:pPr>
              <a:defRPr/>
            </a:pPr>
            <a:fld id="{BF873F42-E729-42EC-864D-036D90B27247}" type="slidenum">
              <a:rPr lang="nl-BE" altLang="en-US"/>
              <a:pPr>
                <a:defRPr/>
              </a:pPr>
              <a:t>‹#›</a:t>
            </a:fld>
            <a:endParaRPr lang="nl-BE" altLang="en-US" dirty="0"/>
          </a:p>
        </p:txBody>
      </p:sp>
    </p:spTree>
    <p:extLst>
      <p:ext uri="{BB962C8B-B14F-4D97-AF65-F5344CB8AC3E}">
        <p14:creationId xmlns:p14="http://schemas.microsoft.com/office/powerpoint/2010/main" val="347654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3E51BF5-A714-4929-B228-CCFA85283DEA}"/>
              </a:ext>
            </a:extLst>
          </p:cNvPr>
          <p:cNvSpPr>
            <a:spLocks noGrp="1"/>
          </p:cNvSpPr>
          <p:nvPr>
            <p:ph type="dt" sz="half" idx="10"/>
          </p:nvPr>
        </p:nvSpPr>
        <p:spPr/>
        <p:txBody>
          <a:bodyPr/>
          <a:lstStyle>
            <a:lvl1pPr>
              <a:defRPr/>
            </a:lvl1pPr>
          </a:lstStyle>
          <a:p>
            <a:pPr>
              <a:defRPr/>
            </a:pPr>
            <a:fld id="{711C385E-9DA5-4D18-A788-8D318B6744C0}" type="datetimeFigureOut">
              <a:rPr lang="nl-BE"/>
              <a:pPr>
                <a:defRPr/>
              </a:pPr>
              <a:t>9/04/2020</a:t>
            </a:fld>
            <a:endParaRPr lang="nl-BE" dirty="0"/>
          </a:p>
        </p:txBody>
      </p:sp>
      <p:sp>
        <p:nvSpPr>
          <p:cNvPr id="8" name="Footer Placeholder 4">
            <a:extLst>
              <a:ext uri="{FF2B5EF4-FFF2-40B4-BE49-F238E27FC236}">
                <a16:creationId xmlns:a16="http://schemas.microsoft.com/office/drawing/2014/main" id="{A5E6C60A-D426-4392-8965-8A86B1D3FCA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14E79244-78C0-4EEB-8078-5418BC7FD555}"/>
              </a:ext>
            </a:extLst>
          </p:cNvPr>
          <p:cNvSpPr>
            <a:spLocks noGrp="1"/>
          </p:cNvSpPr>
          <p:nvPr>
            <p:ph type="sldNum" sz="quarter" idx="12"/>
          </p:nvPr>
        </p:nvSpPr>
        <p:spPr/>
        <p:txBody>
          <a:bodyPr/>
          <a:lstStyle>
            <a:lvl1pPr>
              <a:defRPr/>
            </a:lvl1pPr>
          </a:lstStyle>
          <a:p>
            <a:pPr>
              <a:defRPr/>
            </a:pPr>
            <a:fld id="{72AA8918-FB51-4C93-918F-E4A3E89B56DA}" type="slidenum">
              <a:rPr lang="nl-BE" altLang="en-US"/>
              <a:pPr>
                <a:defRPr/>
              </a:pPr>
              <a:t>‹#›</a:t>
            </a:fld>
            <a:endParaRPr lang="nl-BE" altLang="en-US" dirty="0"/>
          </a:p>
        </p:txBody>
      </p:sp>
    </p:spTree>
    <p:extLst>
      <p:ext uri="{BB962C8B-B14F-4D97-AF65-F5344CB8AC3E}">
        <p14:creationId xmlns:p14="http://schemas.microsoft.com/office/powerpoint/2010/main" val="515645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34ABA43-AA15-48F3-8E39-8511F27B82FD}"/>
              </a:ext>
            </a:extLst>
          </p:cNvPr>
          <p:cNvSpPr>
            <a:spLocks noGrp="1"/>
          </p:cNvSpPr>
          <p:nvPr>
            <p:ph type="dt" sz="half" idx="10"/>
          </p:nvPr>
        </p:nvSpPr>
        <p:spPr/>
        <p:txBody>
          <a:bodyPr/>
          <a:lstStyle>
            <a:lvl1pPr>
              <a:defRPr/>
            </a:lvl1pPr>
          </a:lstStyle>
          <a:p>
            <a:pPr>
              <a:defRPr/>
            </a:pPr>
            <a:fld id="{73FDD0B1-71D3-482C-9AEE-74638EE026A9}"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79115E9F-07CA-4F08-869F-C9DACAAE9EC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5349EE07-A115-42A9-8FE2-25800B8D2AD6}"/>
              </a:ext>
            </a:extLst>
          </p:cNvPr>
          <p:cNvSpPr>
            <a:spLocks noGrp="1"/>
          </p:cNvSpPr>
          <p:nvPr>
            <p:ph type="sldNum" sz="quarter" idx="12"/>
          </p:nvPr>
        </p:nvSpPr>
        <p:spPr/>
        <p:txBody>
          <a:bodyPr/>
          <a:lstStyle>
            <a:lvl1pPr>
              <a:defRPr/>
            </a:lvl1pPr>
          </a:lstStyle>
          <a:p>
            <a:pPr>
              <a:defRPr/>
            </a:pPr>
            <a:fld id="{4BCB5912-D240-404C-B1BF-A0CAF62A05CF}" type="slidenum">
              <a:rPr lang="nl-BE" altLang="en-US"/>
              <a:pPr>
                <a:defRPr/>
              </a:pPr>
              <a:t>‹#›</a:t>
            </a:fld>
            <a:endParaRPr lang="nl-BE" altLang="en-US" dirty="0"/>
          </a:p>
        </p:txBody>
      </p:sp>
    </p:spTree>
    <p:extLst>
      <p:ext uri="{BB962C8B-B14F-4D97-AF65-F5344CB8AC3E}">
        <p14:creationId xmlns:p14="http://schemas.microsoft.com/office/powerpoint/2010/main" val="3464175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D6E1D02-1413-4645-95A3-7D9D446BAB3A}"/>
              </a:ext>
            </a:extLst>
          </p:cNvPr>
          <p:cNvSpPr>
            <a:spLocks noGrp="1"/>
          </p:cNvSpPr>
          <p:nvPr>
            <p:ph type="dt" sz="half" idx="10"/>
          </p:nvPr>
        </p:nvSpPr>
        <p:spPr/>
        <p:txBody>
          <a:bodyPr/>
          <a:lstStyle>
            <a:lvl1pPr>
              <a:defRPr/>
            </a:lvl1pPr>
          </a:lstStyle>
          <a:p>
            <a:pPr>
              <a:defRPr/>
            </a:pPr>
            <a:fld id="{57757F25-9126-4846-931D-6BF119287C91}" type="datetimeFigureOut">
              <a:rPr lang="nl-BE"/>
              <a:pPr>
                <a:defRPr/>
              </a:pPr>
              <a:t>9/04/2020</a:t>
            </a:fld>
            <a:endParaRPr lang="nl-BE" dirty="0"/>
          </a:p>
        </p:txBody>
      </p:sp>
      <p:sp>
        <p:nvSpPr>
          <p:cNvPr id="8" name="Footer Placeholder 4">
            <a:extLst>
              <a:ext uri="{FF2B5EF4-FFF2-40B4-BE49-F238E27FC236}">
                <a16:creationId xmlns:a16="http://schemas.microsoft.com/office/drawing/2014/main" id="{60BA3FB4-BBEC-4889-A37E-5DF88D49D21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81296526-2028-48D6-B32A-43D1347AAF69}"/>
              </a:ext>
            </a:extLst>
          </p:cNvPr>
          <p:cNvSpPr>
            <a:spLocks noGrp="1"/>
          </p:cNvSpPr>
          <p:nvPr>
            <p:ph type="sldNum" sz="quarter" idx="12"/>
          </p:nvPr>
        </p:nvSpPr>
        <p:spPr/>
        <p:txBody>
          <a:bodyPr/>
          <a:lstStyle>
            <a:lvl1pPr>
              <a:defRPr/>
            </a:lvl1pPr>
          </a:lstStyle>
          <a:p>
            <a:pPr>
              <a:defRPr/>
            </a:pPr>
            <a:fld id="{50BC3DF7-AA0F-4931-8EE2-8C31630BEBA4}" type="slidenum">
              <a:rPr lang="nl-BE" altLang="en-US"/>
              <a:pPr>
                <a:defRPr/>
              </a:pPr>
              <a:t>‹#›</a:t>
            </a:fld>
            <a:endParaRPr lang="nl-BE" altLang="en-US" dirty="0"/>
          </a:p>
        </p:txBody>
      </p:sp>
    </p:spTree>
    <p:extLst>
      <p:ext uri="{BB962C8B-B14F-4D97-AF65-F5344CB8AC3E}">
        <p14:creationId xmlns:p14="http://schemas.microsoft.com/office/powerpoint/2010/main" val="3123342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73A7209-7502-4750-A758-9610AAEB404F}"/>
              </a:ext>
            </a:extLst>
          </p:cNvPr>
          <p:cNvSpPr>
            <a:spLocks noGrp="1"/>
          </p:cNvSpPr>
          <p:nvPr>
            <p:ph type="dt" sz="half" idx="10"/>
          </p:nvPr>
        </p:nvSpPr>
        <p:spPr/>
        <p:txBody>
          <a:bodyPr/>
          <a:lstStyle>
            <a:lvl1pPr>
              <a:defRPr/>
            </a:lvl1pPr>
          </a:lstStyle>
          <a:p>
            <a:pPr>
              <a:defRPr/>
            </a:pPr>
            <a:fld id="{4AA0DC4A-76E9-4ECA-80DF-AA829CD49BD0}" type="datetimeFigureOut">
              <a:rPr lang="nl-BE"/>
              <a:pPr>
                <a:defRPr/>
              </a:pPr>
              <a:t>9/04/2020</a:t>
            </a:fld>
            <a:endParaRPr lang="nl-BE" dirty="0"/>
          </a:p>
        </p:txBody>
      </p:sp>
      <p:sp>
        <p:nvSpPr>
          <p:cNvPr id="4" name="Footer Placeholder 4">
            <a:extLst>
              <a:ext uri="{FF2B5EF4-FFF2-40B4-BE49-F238E27FC236}">
                <a16:creationId xmlns:a16="http://schemas.microsoft.com/office/drawing/2014/main" id="{DE06F752-B055-4310-8B17-ABC168D388AB}"/>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ECF8D236-AE81-4D6C-B3D7-850B5AF4D38A}"/>
              </a:ext>
            </a:extLst>
          </p:cNvPr>
          <p:cNvSpPr>
            <a:spLocks noGrp="1"/>
          </p:cNvSpPr>
          <p:nvPr>
            <p:ph type="sldNum" sz="quarter" idx="12"/>
          </p:nvPr>
        </p:nvSpPr>
        <p:spPr/>
        <p:txBody>
          <a:bodyPr/>
          <a:lstStyle>
            <a:lvl1pPr>
              <a:defRPr/>
            </a:lvl1pPr>
          </a:lstStyle>
          <a:p>
            <a:pPr>
              <a:defRPr/>
            </a:pPr>
            <a:fld id="{3C09F8E2-1668-4848-8FFA-49FC3FEE6EF5}" type="slidenum">
              <a:rPr lang="nl-BE" altLang="en-US"/>
              <a:pPr>
                <a:defRPr/>
              </a:pPr>
              <a:t>‹#›</a:t>
            </a:fld>
            <a:endParaRPr lang="nl-BE" altLang="en-US" dirty="0"/>
          </a:p>
        </p:txBody>
      </p:sp>
    </p:spTree>
    <p:extLst>
      <p:ext uri="{BB962C8B-B14F-4D97-AF65-F5344CB8AC3E}">
        <p14:creationId xmlns:p14="http://schemas.microsoft.com/office/powerpoint/2010/main" val="22703381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51B562-5CD7-4207-A03F-68BC4EDC312B}"/>
              </a:ext>
            </a:extLst>
          </p:cNvPr>
          <p:cNvSpPr>
            <a:spLocks noGrp="1"/>
          </p:cNvSpPr>
          <p:nvPr>
            <p:ph type="dt" sz="half" idx="10"/>
          </p:nvPr>
        </p:nvSpPr>
        <p:spPr/>
        <p:txBody>
          <a:bodyPr/>
          <a:lstStyle>
            <a:lvl1pPr>
              <a:defRPr/>
            </a:lvl1pPr>
          </a:lstStyle>
          <a:p>
            <a:pPr>
              <a:defRPr/>
            </a:pPr>
            <a:fld id="{F3B262DF-888B-4C26-9E00-BB0A7A38DE31}" type="datetimeFigureOut">
              <a:rPr lang="nl-BE"/>
              <a:pPr>
                <a:defRPr/>
              </a:pPr>
              <a:t>9/04/2020</a:t>
            </a:fld>
            <a:endParaRPr lang="nl-BE" dirty="0"/>
          </a:p>
        </p:txBody>
      </p:sp>
      <p:sp>
        <p:nvSpPr>
          <p:cNvPr id="3" name="Footer Placeholder 4">
            <a:extLst>
              <a:ext uri="{FF2B5EF4-FFF2-40B4-BE49-F238E27FC236}">
                <a16:creationId xmlns:a16="http://schemas.microsoft.com/office/drawing/2014/main" id="{0231BDA7-5265-4B4A-9F17-C74CEE1EA209}"/>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0A49D5E1-8C41-4F68-A45C-761A61C4B419}"/>
              </a:ext>
            </a:extLst>
          </p:cNvPr>
          <p:cNvSpPr>
            <a:spLocks noGrp="1"/>
          </p:cNvSpPr>
          <p:nvPr>
            <p:ph type="sldNum" sz="quarter" idx="12"/>
          </p:nvPr>
        </p:nvSpPr>
        <p:spPr/>
        <p:txBody>
          <a:bodyPr/>
          <a:lstStyle>
            <a:lvl1pPr>
              <a:defRPr/>
            </a:lvl1pPr>
          </a:lstStyle>
          <a:p>
            <a:pPr>
              <a:defRPr/>
            </a:pPr>
            <a:fld id="{9320FB3C-9D7D-4BB3-8426-483ECB00F069}" type="slidenum">
              <a:rPr lang="nl-BE" altLang="en-US"/>
              <a:pPr>
                <a:defRPr/>
              </a:pPr>
              <a:t>‹#›</a:t>
            </a:fld>
            <a:endParaRPr lang="nl-BE" altLang="en-US" dirty="0"/>
          </a:p>
        </p:txBody>
      </p:sp>
    </p:spTree>
    <p:extLst>
      <p:ext uri="{BB962C8B-B14F-4D97-AF65-F5344CB8AC3E}">
        <p14:creationId xmlns:p14="http://schemas.microsoft.com/office/powerpoint/2010/main" val="2659804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6A0A6AC-9853-4194-9423-DE24BAFD5156}"/>
              </a:ext>
            </a:extLst>
          </p:cNvPr>
          <p:cNvSpPr>
            <a:spLocks noGrp="1"/>
          </p:cNvSpPr>
          <p:nvPr>
            <p:ph type="dt" sz="half" idx="10"/>
          </p:nvPr>
        </p:nvSpPr>
        <p:spPr/>
        <p:txBody>
          <a:bodyPr/>
          <a:lstStyle>
            <a:lvl1pPr>
              <a:defRPr/>
            </a:lvl1pPr>
          </a:lstStyle>
          <a:p>
            <a:pPr>
              <a:defRPr/>
            </a:pPr>
            <a:fld id="{586176A5-EB5F-435F-B18D-A1D8D660B067}"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E37AA07E-DFB3-48FF-94FF-5555BAF86C71}"/>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E731BBA0-4DD9-4CCF-975B-B4C8E72728AB}"/>
              </a:ext>
            </a:extLst>
          </p:cNvPr>
          <p:cNvSpPr>
            <a:spLocks noGrp="1"/>
          </p:cNvSpPr>
          <p:nvPr>
            <p:ph type="sldNum" sz="quarter" idx="12"/>
          </p:nvPr>
        </p:nvSpPr>
        <p:spPr/>
        <p:txBody>
          <a:bodyPr/>
          <a:lstStyle>
            <a:lvl1pPr>
              <a:defRPr/>
            </a:lvl1pPr>
          </a:lstStyle>
          <a:p>
            <a:pPr>
              <a:defRPr/>
            </a:pPr>
            <a:fld id="{DF5D87FE-D2B0-4CFF-93B7-7D92B5D2D1CF}" type="slidenum">
              <a:rPr lang="nl-BE" altLang="en-US"/>
              <a:pPr>
                <a:defRPr/>
              </a:pPr>
              <a:t>‹#›</a:t>
            </a:fld>
            <a:endParaRPr lang="nl-BE" altLang="en-US" dirty="0"/>
          </a:p>
        </p:txBody>
      </p:sp>
    </p:spTree>
    <p:extLst>
      <p:ext uri="{BB962C8B-B14F-4D97-AF65-F5344CB8AC3E}">
        <p14:creationId xmlns:p14="http://schemas.microsoft.com/office/powerpoint/2010/main" val="479473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986DF4D-BDA5-4DA4-B900-988987AA19D0}"/>
              </a:ext>
            </a:extLst>
          </p:cNvPr>
          <p:cNvSpPr>
            <a:spLocks noGrp="1"/>
          </p:cNvSpPr>
          <p:nvPr>
            <p:ph type="dt" sz="half" idx="10"/>
          </p:nvPr>
        </p:nvSpPr>
        <p:spPr/>
        <p:txBody>
          <a:bodyPr/>
          <a:lstStyle>
            <a:lvl1pPr>
              <a:defRPr/>
            </a:lvl1pPr>
          </a:lstStyle>
          <a:p>
            <a:pPr>
              <a:defRPr/>
            </a:pPr>
            <a:fld id="{AD99556E-C5F1-4367-B677-81B514A5601D}"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6DB04AE2-3F4E-4C0D-A8CE-A4FE9F6CBB7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125E56E6-E5FC-4904-8010-D099D5271443}"/>
              </a:ext>
            </a:extLst>
          </p:cNvPr>
          <p:cNvSpPr>
            <a:spLocks noGrp="1"/>
          </p:cNvSpPr>
          <p:nvPr>
            <p:ph type="sldNum" sz="quarter" idx="12"/>
          </p:nvPr>
        </p:nvSpPr>
        <p:spPr/>
        <p:txBody>
          <a:bodyPr/>
          <a:lstStyle>
            <a:lvl1pPr>
              <a:defRPr/>
            </a:lvl1pPr>
          </a:lstStyle>
          <a:p>
            <a:pPr>
              <a:defRPr/>
            </a:pPr>
            <a:fld id="{CA60C0E6-436C-4814-BF15-7856AA20804F}" type="slidenum">
              <a:rPr lang="nl-BE" altLang="en-US"/>
              <a:pPr>
                <a:defRPr/>
              </a:pPr>
              <a:t>‹#›</a:t>
            </a:fld>
            <a:endParaRPr lang="nl-BE" altLang="en-US" dirty="0"/>
          </a:p>
        </p:txBody>
      </p:sp>
    </p:spTree>
    <p:extLst>
      <p:ext uri="{BB962C8B-B14F-4D97-AF65-F5344CB8AC3E}">
        <p14:creationId xmlns:p14="http://schemas.microsoft.com/office/powerpoint/2010/main" val="2842538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210B49-3DD1-4899-95FB-FE41169C4FB5}"/>
              </a:ext>
            </a:extLst>
          </p:cNvPr>
          <p:cNvSpPr>
            <a:spLocks noGrp="1"/>
          </p:cNvSpPr>
          <p:nvPr>
            <p:ph type="dt" sz="half" idx="10"/>
          </p:nvPr>
        </p:nvSpPr>
        <p:spPr/>
        <p:txBody>
          <a:bodyPr/>
          <a:lstStyle>
            <a:lvl1pPr>
              <a:defRPr/>
            </a:lvl1pPr>
          </a:lstStyle>
          <a:p>
            <a:pPr>
              <a:defRPr/>
            </a:pPr>
            <a:fld id="{CAF4F864-6147-4111-9C16-43A8DD27F4A5}"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CF34BF31-22E7-4DE7-9337-A2D2B32CE9B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B63D22F-A166-468C-B57C-BB56B568A3FA}"/>
              </a:ext>
            </a:extLst>
          </p:cNvPr>
          <p:cNvSpPr>
            <a:spLocks noGrp="1"/>
          </p:cNvSpPr>
          <p:nvPr>
            <p:ph type="sldNum" sz="quarter" idx="12"/>
          </p:nvPr>
        </p:nvSpPr>
        <p:spPr/>
        <p:txBody>
          <a:bodyPr/>
          <a:lstStyle>
            <a:lvl1pPr>
              <a:defRPr/>
            </a:lvl1pPr>
          </a:lstStyle>
          <a:p>
            <a:pPr>
              <a:defRPr/>
            </a:pPr>
            <a:fld id="{5778D1F6-3008-4324-B098-8B3224C4CA3A}" type="slidenum">
              <a:rPr lang="nl-BE" altLang="en-US"/>
              <a:pPr>
                <a:defRPr/>
              </a:pPr>
              <a:t>‹#›</a:t>
            </a:fld>
            <a:endParaRPr lang="nl-BE" altLang="en-US" dirty="0"/>
          </a:p>
        </p:txBody>
      </p:sp>
    </p:spTree>
    <p:extLst>
      <p:ext uri="{BB962C8B-B14F-4D97-AF65-F5344CB8AC3E}">
        <p14:creationId xmlns:p14="http://schemas.microsoft.com/office/powerpoint/2010/main" val="324332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04C2A69-B6EA-45F7-964E-B2AF575C8661}"/>
              </a:ext>
            </a:extLst>
          </p:cNvPr>
          <p:cNvSpPr>
            <a:spLocks noGrp="1"/>
          </p:cNvSpPr>
          <p:nvPr>
            <p:ph type="dt" sz="half" idx="10"/>
          </p:nvPr>
        </p:nvSpPr>
        <p:spPr/>
        <p:txBody>
          <a:bodyPr/>
          <a:lstStyle>
            <a:lvl1pPr>
              <a:defRPr/>
            </a:lvl1pPr>
          </a:lstStyle>
          <a:p>
            <a:pPr>
              <a:defRPr/>
            </a:pPr>
            <a:fld id="{9143EE8F-26B7-4E4A-A90E-A00E7B65EB19}"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AB6D8B18-80CB-488A-9294-A0BA557EC61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DDE129A-CBE2-4C6F-B0DB-33D66C8AC282}"/>
              </a:ext>
            </a:extLst>
          </p:cNvPr>
          <p:cNvSpPr>
            <a:spLocks noGrp="1"/>
          </p:cNvSpPr>
          <p:nvPr>
            <p:ph type="sldNum" sz="quarter" idx="12"/>
          </p:nvPr>
        </p:nvSpPr>
        <p:spPr/>
        <p:txBody>
          <a:bodyPr/>
          <a:lstStyle>
            <a:lvl1pPr>
              <a:defRPr/>
            </a:lvl1pPr>
          </a:lstStyle>
          <a:p>
            <a:pPr>
              <a:defRPr/>
            </a:pPr>
            <a:fld id="{11AAA138-AEDE-470B-866A-A5683D4D1F2C}" type="slidenum">
              <a:rPr lang="nl-BE" altLang="en-US"/>
              <a:pPr>
                <a:defRPr/>
              </a:pPr>
              <a:t>‹#›</a:t>
            </a:fld>
            <a:endParaRPr lang="nl-BE" altLang="en-US" dirty="0"/>
          </a:p>
        </p:txBody>
      </p:sp>
    </p:spTree>
    <p:extLst>
      <p:ext uri="{BB962C8B-B14F-4D97-AF65-F5344CB8AC3E}">
        <p14:creationId xmlns:p14="http://schemas.microsoft.com/office/powerpoint/2010/main" val="2332971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A98005-6C83-4CB2-8911-0D26DA1EEE09}"/>
              </a:ext>
            </a:extLst>
          </p:cNvPr>
          <p:cNvSpPr>
            <a:spLocks noGrp="1"/>
          </p:cNvSpPr>
          <p:nvPr>
            <p:ph type="dt" sz="half" idx="10"/>
          </p:nvPr>
        </p:nvSpPr>
        <p:spPr/>
        <p:txBody>
          <a:bodyPr/>
          <a:lstStyle>
            <a:lvl1pPr>
              <a:defRPr/>
            </a:lvl1pPr>
          </a:lstStyle>
          <a:p>
            <a:pPr>
              <a:defRPr/>
            </a:pPr>
            <a:fld id="{16B196AE-8BFD-4C2E-92EB-4DB9098618E7}"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2CF68006-C752-4F5D-A22D-2973CCBCD055}"/>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D6DC3B1-55D1-4EC8-A6F5-D94C5ECCA9F8}"/>
              </a:ext>
            </a:extLst>
          </p:cNvPr>
          <p:cNvSpPr>
            <a:spLocks noGrp="1"/>
          </p:cNvSpPr>
          <p:nvPr>
            <p:ph type="sldNum" sz="quarter" idx="12"/>
          </p:nvPr>
        </p:nvSpPr>
        <p:spPr/>
        <p:txBody>
          <a:bodyPr/>
          <a:lstStyle>
            <a:lvl1pPr>
              <a:defRPr/>
            </a:lvl1pPr>
          </a:lstStyle>
          <a:p>
            <a:pPr>
              <a:defRPr/>
            </a:pPr>
            <a:fld id="{DE88BD89-FB3F-4128-BF01-C086B4927C2F}" type="slidenum">
              <a:rPr lang="nl-BE" altLang="en-US"/>
              <a:pPr>
                <a:defRPr/>
              </a:pPr>
              <a:t>‹#›</a:t>
            </a:fld>
            <a:endParaRPr lang="nl-BE" altLang="en-US" dirty="0"/>
          </a:p>
        </p:txBody>
      </p:sp>
    </p:spTree>
    <p:extLst>
      <p:ext uri="{BB962C8B-B14F-4D97-AF65-F5344CB8AC3E}">
        <p14:creationId xmlns:p14="http://schemas.microsoft.com/office/powerpoint/2010/main" val="1740444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58ED01-5F49-4E9F-A405-25BFC57901B7}"/>
              </a:ext>
            </a:extLst>
          </p:cNvPr>
          <p:cNvSpPr>
            <a:spLocks noGrp="1"/>
          </p:cNvSpPr>
          <p:nvPr>
            <p:ph type="dt" sz="half" idx="10"/>
          </p:nvPr>
        </p:nvSpPr>
        <p:spPr/>
        <p:txBody>
          <a:bodyPr/>
          <a:lstStyle>
            <a:lvl1pPr>
              <a:defRPr/>
            </a:lvl1pPr>
          </a:lstStyle>
          <a:p>
            <a:pPr>
              <a:defRPr/>
            </a:pPr>
            <a:fld id="{CCB8B032-EF02-4615-9B95-D3514C305DB8}"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ABEC7CD7-FBBF-4D94-9B74-5C9544554AE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A0169A5-3A63-40BF-9609-83806CF16A8C}"/>
              </a:ext>
            </a:extLst>
          </p:cNvPr>
          <p:cNvSpPr>
            <a:spLocks noGrp="1"/>
          </p:cNvSpPr>
          <p:nvPr>
            <p:ph type="sldNum" sz="quarter" idx="12"/>
          </p:nvPr>
        </p:nvSpPr>
        <p:spPr/>
        <p:txBody>
          <a:bodyPr/>
          <a:lstStyle>
            <a:lvl1pPr>
              <a:defRPr/>
            </a:lvl1pPr>
          </a:lstStyle>
          <a:p>
            <a:pPr>
              <a:defRPr/>
            </a:pPr>
            <a:fld id="{54214901-3711-43A7-8CF0-632FC617D1A6}" type="slidenum">
              <a:rPr lang="nl-BE" altLang="en-US"/>
              <a:pPr>
                <a:defRPr/>
              </a:pPr>
              <a:t>‹#›</a:t>
            </a:fld>
            <a:endParaRPr lang="nl-BE" altLang="en-US" dirty="0"/>
          </a:p>
        </p:txBody>
      </p:sp>
    </p:spTree>
    <p:extLst>
      <p:ext uri="{BB962C8B-B14F-4D97-AF65-F5344CB8AC3E}">
        <p14:creationId xmlns:p14="http://schemas.microsoft.com/office/powerpoint/2010/main" val="104341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1AF0626-99FE-4136-99C7-77D15E2384A9}"/>
              </a:ext>
            </a:extLst>
          </p:cNvPr>
          <p:cNvSpPr>
            <a:spLocks noGrp="1"/>
          </p:cNvSpPr>
          <p:nvPr>
            <p:ph type="dt" sz="half" idx="10"/>
          </p:nvPr>
        </p:nvSpPr>
        <p:spPr/>
        <p:txBody>
          <a:bodyPr/>
          <a:lstStyle>
            <a:lvl1pPr>
              <a:defRPr/>
            </a:lvl1pPr>
          </a:lstStyle>
          <a:p>
            <a:pPr>
              <a:defRPr/>
            </a:pPr>
            <a:fld id="{C57FFC1A-E567-43ED-8D52-D403430B3C90}" type="datetimeFigureOut">
              <a:rPr lang="nl-BE"/>
              <a:pPr>
                <a:defRPr/>
              </a:pPr>
              <a:t>9/04/2020</a:t>
            </a:fld>
            <a:endParaRPr lang="nl-BE" dirty="0"/>
          </a:p>
        </p:txBody>
      </p:sp>
      <p:sp>
        <p:nvSpPr>
          <p:cNvPr id="4" name="Footer Placeholder 4">
            <a:extLst>
              <a:ext uri="{FF2B5EF4-FFF2-40B4-BE49-F238E27FC236}">
                <a16:creationId xmlns:a16="http://schemas.microsoft.com/office/drawing/2014/main" id="{34166383-AD8B-43D5-85B0-448CB2311F6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47B0B377-5E4C-45EF-843F-8642A5FC14D8}"/>
              </a:ext>
            </a:extLst>
          </p:cNvPr>
          <p:cNvSpPr>
            <a:spLocks noGrp="1"/>
          </p:cNvSpPr>
          <p:nvPr>
            <p:ph type="sldNum" sz="quarter" idx="12"/>
          </p:nvPr>
        </p:nvSpPr>
        <p:spPr/>
        <p:txBody>
          <a:bodyPr/>
          <a:lstStyle>
            <a:lvl1pPr>
              <a:defRPr/>
            </a:lvl1pPr>
          </a:lstStyle>
          <a:p>
            <a:pPr>
              <a:defRPr/>
            </a:pPr>
            <a:fld id="{5BC278F2-35C6-4549-8B27-28EF5055DC2B}" type="slidenum">
              <a:rPr lang="nl-BE" altLang="en-US"/>
              <a:pPr>
                <a:defRPr/>
              </a:pPr>
              <a:t>‹#›</a:t>
            </a:fld>
            <a:endParaRPr lang="nl-BE" altLang="en-US" dirty="0"/>
          </a:p>
        </p:txBody>
      </p:sp>
    </p:spTree>
    <p:extLst>
      <p:ext uri="{BB962C8B-B14F-4D97-AF65-F5344CB8AC3E}">
        <p14:creationId xmlns:p14="http://schemas.microsoft.com/office/powerpoint/2010/main" val="1037710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A06F8-4C8A-40B8-8A7D-BECD4C10D059}"/>
              </a:ext>
            </a:extLst>
          </p:cNvPr>
          <p:cNvSpPr>
            <a:spLocks noGrp="1"/>
          </p:cNvSpPr>
          <p:nvPr>
            <p:ph type="dt" sz="half" idx="10"/>
          </p:nvPr>
        </p:nvSpPr>
        <p:spPr/>
        <p:txBody>
          <a:bodyPr/>
          <a:lstStyle>
            <a:lvl1pPr>
              <a:defRPr/>
            </a:lvl1pPr>
          </a:lstStyle>
          <a:p>
            <a:pPr>
              <a:defRPr/>
            </a:pPr>
            <a:fld id="{960669E7-0D2E-4E07-98B2-8C710EC1743F}"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D8152907-50A0-4F7E-8C49-B8704A7C5A8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08AE51F4-ED85-4912-A74C-E0B76EEC38AF}"/>
              </a:ext>
            </a:extLst>
          </p:cNvPr>
          <p:cNvSpPr>
            <a:spLocks noGrp="1"/>
          </p:cNvSpPr>
          <p:nvPr>
            <p:ph type="sldNum" sz="quarter" idx="12"/>
          </p:nvPr>
        </p:nvSpPr>
        <p:spPr/>
        <p:txBody>
          <a:bodyPr/>
          <a:lstStyle>
            <a:lvl1pPr>
              <a:defRPr/>
            </a:lvl1pPr>
          </a:lstStyle>
          <a:p>
            <a:pPr>
              <a:defRPr/>
            </a:pPr>
            <a:fld id="{1B98FE1C-DEB7-4E22-808E-49202DC4D80F}" type="slidenum">
              <a:rPr lang="nl-BE" altLang="en-US"/>
              <a:pPr>
                <a:defRPr/>
              </a:pPr>
              <a:t>‹#›</a:t>
            </a:fld>
            <a:endParaRPr lang="nl-BE" altLang="en-US" dirty="0"/>
          </a:p>
        </p:txBody>
      </p:sp>
    </p:spTree>
    <p:extLst>
      <p:ext uri="{BB962C8B-B14F-4D97-AF65-F5344CB8AC3E}">
        <p14:creationId xmlns:p14="http://schemas.microsoft.com/office/powerpoint/2010/main" val="41143247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71A6979-9F91-40A8-A0FE-AFD676E9440A}"/>
              </a:ext>
            </a:extLst>
          </p:cNvPr>
          <p:cNvSpPr>
            <a:spLocks noGrp="1"/>
          </p:cNvSpPr>
          <p:nvPr>
            <p:ph type="dt" sz="half" idx="10"/>
          </p:nvPr>
        </p:nvSpPr>
        <p:spPr/>
        <p:txBody>
          <a:bodyPr/>
          <a:lstStyle>
            <a:lvl1pPr>
              <a:defRPr/>
            </a:lvl1pPr>
          </a:lstStyle>
          <a:p>
            <a:pPr>
              <a:defRPr/>
            </a:pPr>
            <a:fld id="{00570AA2-43AF-4944-AD63-63E153A58EFE}"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D6CD18F8-24FB-4EB8-9A92-961C104D6ADC}"/>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8C4F32E0-880D-4CB9-8B59-482C0E7ED4E1}"/>
              </a:ext>
            </a:extLst>
          </p:cNvPr>
          <p:cNvSpPr>
            <a:spLocks noGrp="1"/>
          </p:cNvSpPr>
          <p:nvPr>
            <p:ph type="sldNum" sz="quarter" idx="12"/>
          </p:nvPr>
        </p:nvSpPr>
        <p:spPr/>
        <p:txBody>
          <a:bodyPr/>
          <a:lstStyle>
            <a:lvl1pPr>
              <a:defRPr/>
            </a:lvl1pPr>
          </a:lstStyle>
          <a:p>
            <a:pPr>
              <a:defRPr/>
            </a:pPr>
            <a:fld id="{013C9B80-8EC8-437B-810A-0C886AD905DC}" type="slidenum">
              <a:rPr lang="nl-BE" altLang="en-US"/>
              <a:pPr>
                <a:defRPr/>
              </a:pPr>
              <a:t>‹#›</a:t>
            </a:fld>
            <a:endParaRPr lang="nl-BE" altLang="en-US" dirty="0"/>
          </a:p>
        </p:txBody>
      </p:sp>
    </p:spTree>
    <p:extLst>
      <p:ext uri="{BB962C8B-B14F-4D97-AF65-F5344CB8AC3E}">
        <p14:creationId xmlns:p14="http://schemas.microsoft.com/office/powerpoint/2010/main" val="3920762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11DA015-39D0-4974-9032-6F813CAC8C8C}"/>
              </a:ext>
            </a:extLst>
          </p:cNvPr>
          <p:cNvSpPr>
            <a:spLocks noGrp="1"/>
          </p:cNvSpPr>
          <p:nvPr>
            <p:ph type="dt" sz="half" idx="10"/>
          </p:nvPr>
        </p:nvSpPr>
        <p:spPr/>
        <p:txBody>
          <a:bodyPr/>
          <a:lstStyle>
            <a:lvl1pPr>
              <a:defRPr/>
            </a:lvl1pPr>
          </a:lstStyle>
          <a:p>
            <a:pPr>
              <a:defRPr/>
            </a:pPr>
            <a:fld id="{27C832B5-2E0F-447C-9140-0ADA864F6FF8}" type="datetimeFigureOut">
              <a:rPr lang="nl-BE"/>
              <a:pPr>
                <a:defRPr/>
              </a:pPr>
              <a:t>9/04/2020</a:t>
            </a:fld>
            <a:endParaRPr lang="nl-BE" dirty="0"/>
          </a:p>
        </p:txBody>
      </p:sp>
      <p:sp>
        <p:nvSpPr>
          <p:cNvPr id="8" name="Footer Placeholder 4">
            <a:extLst>
              <a:ext uri="{FF2B5EF4-FFF2-40B4-BE49-F238E27FC236}">
                <a16:creationId xmlns:a16="http://schemas.microsoft.com/office/drawing/2014/main" id="{2D91E28F-0491-4DAB-AFE3-4B677D4988C9}"/>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D279A846-857B-4E88-B00E-327291A9269A}"/>
              </a:ext>
            </a:extLst>
          </p:cNvPr>
          <p:cNvSpPr>
            <a:spLocks noGrp="1"/>
          </p:cNvSpPr>
          <p:nvPr>
            <p:ph type="sldNum" sz="quarter" idx="12"/>
          </p:nvPr>
        </p:nvSpPr>
        <p:spPr/>
        <p:txBody>
          <a:bodyPr/>
          <a:lstStyle>
            <a:lvl1pPr>
              <a:defRPr/>
            </a:lvl1pPr>
          </a:lstStyle>
          <a:p>
            <a:pPr>
              <a:defRPr/>
            </a:pPr>
            <a:fld id="{13CE9330-617E-4C39-AC40-C315B76F463B}" type="slidenum">
              <a:rPr lang="nl-BE" altLang="en-US"/>
              <a:pPr>
                <a:defRPr/>
              </a:pPr>
              <a:t>‹#›</a:t>
            </a:fld>
            <a:endParaRPr lang="nl-BE" altLang="en-US" dirty="0"/>
          </a:p>
        </p:txBody>
      </p:sp>
    </p:spTree>
    <p:extLst>
      <p:ext uri="{BB962C8B-B14F-4D97-AF65-F5344CB8AC3E}">
        <p14:creationId xmlns:p14="http://schemas.microsoft.com/office/powerpoint/2010/main" val="3153439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4B759A6-9DAA-438E-A513-576DABBE3725}"/>
              </a:ext>
            </a:extLst>
          </p:cNvPr>
          <p:cNvSpPr>
            <a:spLocks noGrp="1"/>
          </p:cNvSpPr>
          <p:nvPr>
            <p:ph type="dt" sz="half" idx="10"/>
          </p:nvPr>
        </p:nvSpPr>
        <p:spPr/>
        <p:txBody>
          <a:bodyPr/>
          <a:lstStyle>
            <a:lvl1pPr>
              <a:defRPr/>
            </a:lvl1pPr>
          </a:lstStyle>
          <a:p>
            <a:pPr>
              <a:defRPr/>
            </a:pPr>
            <a:fld id="{0EE83F2C-E3E7-4D15-83B0-80E49360F1C6}" type="datetimeFigureOut">
              <a:rPr lang="nl-BE"/>
              <a:pPr>
                <a:defRPr/>
              </a:pPr>
              <a:t>9/04/2020</a:t>
            </a:fld>
            <a:endParaRPr lang="nl-BE" dirty="0"/>
          </a:p>
        </p:txBody>
      </p:sp>
      <p:sp>
        <p:nvSpPr>
          <p:cNvPr id="4" name="Footer Placeholder 4">
            <a:extLst>
              <a:ext uri="{FF2B5EF4-FFF2-40B4-BE49-F238E27FC236}">
                <a16:creationId xmlns:a16="http://schemas.microsoft.com/office/drawing/2014/main" id="{09A977CC-D21B-408D-829B-62475A09730A}"/>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DEEA2472-FF56-4B63-9F19-CDBD7F3D1DA9}"/>
              </a:ext>
            </a:extLst>
          </p:cNvPr>
          <p:cNvSpPr>
            <a:spLocks noGrp="1"/>
          </p:cNvSpPr>
          <p:nvPr>
            <p:ph type="sldNum" sz="quarter" idx="12"/>
          </p:nvPr>
        </p:nvSpPr>
        <p:spPr/>
        <p:txBody>
          <a:bodyPr/>
          <a:lstStyle>
            <a:lvl1pPr>
              <a:defRPr/>
            </a:lvl1pPr>
          </a:lstStyle>
          <a:p>
            <a:pPr>
              <a:defRPr/>
            </a:pPr>
            <a:fld id="{DC6464E4-7D00-4118-B542-2C28B30F1C91}" type="slidenum">
              <a:rPr lang="nl-BE" altLang="en-US"/>
              <a:pPr>
                <a:defRPr/>
              </a:pPr>
              <a:t>‹#›</a:t>
            </a:fld>
            <a:endParaRPr lang="nl-BE" altLang="en-US" dirty="0"/>
          </a:p>
        </p:txBody>
      </p:sp>
    </p:spTree>
    <p:extLst>
      <p:ext uri="{BB962C8B-B14F-4D97-AF65-F5344CB8AC3E}">
        <p14:creationId xmlns:p14="http://schemas.microsoft.com/office/powerpoint/2010/main" val="2357644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7E84AF-0488-4478-B3C9-0888DB37C5AE}"/>
              </a:ext>
            </a:extLst>
          </p:cNvPr>
          <p:cNvSpPr>
            <a:spLocks noGrp="1"/>
          </p:cNvSpPr>
          <p:nvPr>
            <p:ph type="dt" sz="half" idx="10"/>
          </p:nvPr>
        </p:nvSpPr>
        <p:spPr/>
        <p:txBody>
          <a:bodyPr/>
          <a:lstStyle>
            <a:lvl1pPr>
              <a:defRPr/>
            </a:lvl1pPr>
          </a:lstStyle>
          <a:p>
            <a:pPr>
              <a:defRPr/>
            </a:pPr>
            <a:fld id="{B7616FA2-05B5-4A68-A481-69DE8F0398E5}" type="datetimeFigureOut">
              <a:rPr lang="nl-BE"/>
              <a:pPr>
                <a:defRPr/>
              </a:pPr>
              <a:t>9/04/2020</a:t>
            </a:fld>
            <a:endParaRPr lang="nl-BE" dirty="0"/>
          </a:p>
        </p:txBody>
      </p:sp>
      <p:sp>
        <p:nvSpPr>
          <p:cNvPr id="3" name="Footer Placeholder 4">
            <a:extLst>
              <a:ext uri="{FF2B5EF4-FFF2-40B4-BE49-F238E27FC236}">
                <a16:creationId xmlns:a16="http://schemas.microsoft.com/office/drawing/2014/main" id="{6672E01A-EB37-449E-9790-9DBC0571FD0D}"/>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0BCE0B79-2AC5-4EF2-A0CE-7112F70706AF}"/>
              </a:ext>
            </a:extLst>
          </p:cNvPr>
          <p:cNvSpPr>
            <a:spLocks noGrp="1"/>
          </p:cNvSpPr>
          <p:nvPr>
            <p:ph type="sldNum" sz="quarter" idx="12"/>
          </p:nvPr>
        </p:nvSpPr>
        <p:spPr/>
        <p:txBody>
          <a:bodyPr/>
          <a:lstStyle>
            <a:lvl1pPr>
              <a:defRPr/>
            </a:lvl1pPr>
          </a:lstStyle>
          <a:p>
            <a:pPr>
              <a:defRPr/>
            </a:pPr>
            <a:fld id="{27B8E063-3C79-4372-9E96-63A757B9578F}" type="slidenum">
              <a:rPr lang="nl-BE" altLang="en-US"/>
              <a:pPr>
                <a:defRPr/>
              </a:pPr>
              <a:t>‹#›</a:t>
            </a:fld>
            <a:endParaRPr lang="nl-BE" altLang="en-US" dirty="0"/>
          </a:p>
        </p:txBody>
      </p:sp>
    </p:spTree>
    <p:extLst>
      <p:ext uri="{BB962C8B-B14F-4D97-AF65-F5344CB8AC3E}">
        <p14:creationId xmlns:p14="http://schemas.microsoft.com/office/powerpoint/2010/main" val="4600065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0FF00E7-E5C4-4B18-A342-75AAAC0FA762}"/>
              </a:ext>
            </a:extLst>
          </p:cNvPr>
          <p:cNvSpPr>
            <a:spLocks noGrp="1"/>
          </p:cNvSpPr>
          <p:nvPr>
            <p:ph type="dt" sz="half" idx="10"/>
          </p:nvPr>
        </p:nvSpPr>
        <p:spPr/>
        <p:txBody>
          <a:bodyPr/>
          <a:lstStyle>
            <a:lvl1pPr>
              <a:defRPr/>
            </a:lvl1pPr>
          </a:lstStyle>
          <a:p>
            <a:pPr>
              <a:defRPr/>
            </a:pPr>
            <a:fld id="{9999FE8E-769F-4D4E-AC4E-57F05D9273C0}"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321A30CC-EA14-4E22-A553-F49397B42386}"/>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A7B5CDC2-B70F-48DB-A77C-8B994A2C1732}"/>
              </a:ext>
            </a:extLst>
          </p:cNvPr>
          <p:cNvSpPr>
            <a:spLocks noGrp="1"/>
          </p:cNvSpPr>
          <p:nvPr>
            <p:ph type="sldNum" sz="quarter" idx="12"/>
          </p:nvPr>
        </p:nvSpPr>
        <p:spPr/>
        <p:txBody>
          <a:bodyPr/>
          <a:lstStyle>
            <a:lvl1pPr>
              <a:defRPr/>
            </a:lvl1pPr>
          </a:lstStyle>
          <a:p>
            <a:pPr>
              <a:defRPr/>
            </a:pPr>
            <a:fld id="{BB2C21B6-7A12-402C-B087-8E6B53EEBB3F}" type="slidenum">
              <a:rPr lang="nl-BE" altLang="en-US"/>
              <a:pPr>
                <a:defRPr/>
              </a:pPr>
              <a:t>‹#›</a:t>
            </a:fld>
            <a:endParaRPr lang="nl-BE" altLang="en-US" dirty="0"/>
          </a:p>
        </p:txBody>
      </p:sp>
    </p:spTree>
    <p:extLst>
      <p:ext uri="{BB962C8B-B14F-4D97-AF65-F5344CB8AC3E}">
        <p14:creationId xmlns:p14="http://schemas.microsoft.com/office/powerpoint/2010/main" val="38246471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94FD398-B1DC-4488-B836-E8AB98F53E92}"/>
              </a:ext>
            </a:extLst>
          </p:cNvPr>
          <p:cNvSpPr>
            <a:spLocks noGrp="1"/>
          </p:cNvSpPr>
          <p:nvPr>
            <p:ph type="dt" sz="half" idx="10"/>
          </p:nvPr>
        </p:nvSpPr>
        <p:spPr/>
        <p:txBody>
          <a:bodyPr/>
          <a:lstStyle>
            <a:lvl1pPr>
              <a:defRPr/>
            </a:lvl1pPr>
          </a:lstStyle>
          <a:p>
            <a:pPr>
              <a:defRPr/>
            </a:pPr>
            <a:fld id="{0B0E9953-4BC8-44CE-97A4-D1E88E91C3B6}"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58D6AA52-5E6F-4B50-9DD3-92D02B2C41F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EC97278A-8E3B-44C0-9E56-BD9F51AFD68A}"/>
              </a:ext>
            </a:extLst>
          </p:cNvPr>
          <p:cNvSpPr>
            <a:spLocks noGrp="1"/>
          </p:cNvSpPr>
          <p:nvPr>
            <p:ph type="sldNum" sz="quarter" idx="12"/>
          </p:nvPr>
        </p:nvSpPr>
        <p:spPr/>
        <p:txBody>
          <a:bodyPr/>
          <a:lstStyle>
            <a:lvl1pPr>
              <a:defRPr/>
            </a:lvl1pPr>
          </a:lstStyle>
          <a:p>
            <a:pPr>
              <a:defRPr/>
            </a:pPr>
            <a:fld id="{61A1BCA3-A0CD-4E64-91B4-0371AB3B8D5C}" type="slidenum">
              <a:rPr lang="nl-BE" altLang="en-US"/>
              <a:pPr>
                <a:defRPr/>
              </a:pPr>
              <a:t>‹#›</a:t>
            </a:fld>
            <a:endParaRPr lang="nl-BE" altLang="en-US" dirty="0"/>
          </a:p>
        </p:txBody>
      </p:sp>
    </p:spTree>
    <p:extLst>
      <p:ext uri="{BB962C8B-B14F-4D97-AF65-F5344CB8AC3E}">
        <p14:creationId xmlns:p14="http://schemas.microsoft.com/office/powerpoint/2010/main" val="2406726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E80515-62E1-4F9C-90F1-51BB204C125A}"/>
              </a:ext>
            </a:extLst>
          </p:cNvPr>
          <p:cNvSpPr>
            <a:spLocks noGrp="1"/>
          </p:cNvSpPr>
          <p:nvPr>
            <p:ph type="dt" sz="half" idx="10"/>
          </p:nvPr>
        </p:nvSpPr>
        <p:spPr/>
        <p:txBody>
          <a:bodyPr/>
          <a:lstStyle>
            <a:lvl1pPr>
              <a:defRPr/>
            </a:lvl1pPr>
          </a:lstStyle>
          <a:p>
            <a:pPr>
              <a:defRPr/>
            </a:pPr>
            <a:fld id="{E9EED8B6-0339-4D5E-BD89-986944384171}"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2543D21B-3261-468E-AFDE-A4381B6ABCE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C6F94530-034A-49F7-B250-4B8403E7EBC9}"/>
              </a:ext>
            </a:extLst>
          </p:cNvPr>
          <p:cNvSpPr>
            <a:spLocks noGrp="1"/>
          </p:cNvSpPr>
          <p:nvPr>
            <p:ph type="sldNum" sz="quarter" idx="12"/>
          </p:nvPr>
        </p:nvSpPr>
        <p:spPr/>
        <p:txBody>
          <a:bodyPr/>
          <a:lstStyle>
            <a:lvl1pPr>
              <a:defRPr/>
            </a:lvl1pPr>
          </a:lstStyle>
          <a:p>
            <a:pPr>
              <a:defRPr/>
            </a:pPr>
            <a:fld id="{9FECB676-C67F-4C0A-A11B-7C0AE017DC71}" type="slidenum">
              <a:rPr lang="nl-BE" altLang="en-US"/>
              <a:pPr>
                <a:defRPr/>
              </a:pPr>
              <a:t>‹#›</a:t>
            </a:fld>
            <a:endParaRPr lang="nl-BE" altLang="en-US" dirty="0"/>
          </a:p>
        </p:txBody>
      </p:sp>
    </p:spTree>
    <p:extLst>
      <p:ext uri="{BB962C8B-B14F-4D97-AF65-F5344CB8AC3E}">
        <p14:creationId xmlns:p14="http://schemas.microsoft.com/office/powerpoint/2010/main" val="2893021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88BC87-108A-420B-905A-FA91AD0EF813}"/>
              </a:ext>
            </a:extLst>
          </p:cNvPr>
          <p:cNvSpPr>
            <a:spLocks noGrp="1"/>
          </p:cNvSpPr>
          <p:nvPr>
            <p:ph type="dt" sz="half" idx="10"/>
          </p:nvPr>
        </p:nvSpPr>
        <p:spPr/>
        <p:txBody>
          <a:bodyPr/>
          <a:lstStyle>
            <a:lvl1pPr>
              <a:defRPr/>
            </a:lvl1pPr>
          </a:lstStyle>
          <a:p>
            <a:pPr>
              <a:defRPr/>
            </a:pPr>
            <a:fld id="{5A3DCD03-1BF8-4BF4-B03F-2647A61AA095}"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F74BDE8A-7154-400B-8C83-1B524B1AE90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10EA5B79-3CA6-454E-8629-0C1A313DFD9F}"/>
              </a:ext>
            </a:extLst>
          </p:cNvPr>
          <p:cNvSpPr>
            <a:spLocks noGrp="1"/>
          </p:cNvSpPr>
          <p:nvPr>
            <p:ph type="sldNum" sz="quarter" idx="12"/>
          </p:nvPr>
        </p:nvSpPr>
        <p:spPr/>
        <p:txBody>
          <a:bodyPr/>
          <a:lstStyle>
            <a:lvl1pPr>
              <a:defRPr/>
            </a:lvl1pPr>
          </a:lstStyle>
          <a:p>
            <a:pPr>
              <a:defRPr/>
            </a:pPr>
            <a:fld id="{2E59350B-1CC5-4938-BFC0-6897B1927343}" type="slidenum">
              <a:rPr lang="nl-BE" altLang="en-US"/>
              <a:pPr>
                <a:defRPr/>
              </a:pPr>
              <a:t>‹#›</a:t>
            </a:fld>
            <a:endParaRPr lang="nl-BE" altLang="en-US" dirty="0"/>
          </a:p>
        </p:txBody>
      </p:sp>
    </p:spTree>
    <p:extLst>
      <p:ext uri="{BB962C8B-B14F-4D97-AF65-F5344CB8AC3E}">
        <p14:creationId xmlns:p14="http://schemas.microsoft.com/office/powerpoint/2010/main" val="31639797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89680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888312-1842-4A3B-879B-95E608ACB4A3}"/>
              </a:ext>
            </a:extLst>
          </p:cNvPr>
          <p:cNvSpPr>
            <a:spLocks noGrp="1"/>
          </p:cNvSpPr>
          <p:nvPr>
            <p:ph type="dt" sz="half" idx="10"/>
          </p:nvPr>
        </p:nvSpPr>
        <p:spPr/>
        <p:txBody>
          <a:bodyPr/>
          <a:lstStyle>
            <a:lvl1pPr>
              <a:defRPr/>
            </a:lvl1pPr>
          </a:lstStyle>
          <a:p>
            <a:pPr>
              <a:defRPr/>
            </a:pPr>
            <a:fld id="{2283924B-D381-43AD-851D-D8CA4149157A}" type="datetimeFigureOut">
              <a:rPr lang="nl-BE"/>
              <a:pPr>
                <a:defRPr/>
              </a:pPr>
              <a:t>9/04/2020</a:t>
            </a:fld>
            <a:endParaRPr lang="nl-BE" dirty="0"/>
          </a:p>
        </p:txBody>
      </p:sp>
      <p:sp>
        <p:nvSpPr>
          <p:cNvPr id="3" name="Footer Placeholder 4">
            <a:extLst>
              <a:ext uri="{FF2B5EF4-FFF2-40B4-BE49-F238E27FC236}">
                <a16:creationId xmlns:a16="http://schemas.microsoft.com/office/drawing/2014/main" id="{D0A11619-90DC-4322-B091-93FEE97CBAD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9037A87E-0FA0-4A17-9F9D-14359FC4A949}"/>
              </a:ext>
            </a:extLst>
          </p:cNvPr>
          <p:cNvSpPr>
            <a:spLocks noGrp="1"/>
          </p:cNvSpPr>
          <p:nvPr>
            <p:ph type="sldNum" sz="quarter" idx="12"/>
          </p:nvPr>
        </p:nvSpPr>
        <p:spPr/>
        <p:txBody>
          <a:bodyPr/>
          <a:lstStyle>
            <a:lvl1pPr>
              <a:defRPr/>
            </a:lvl1pPr>
          </a:lstStyle>
          <a:p>
            <a:pPr>
              <a:defRPr/>
            </a:pPr>
            <a:fld id="{95EEF45D-307B-4173-ADB0-E8A1D0EF698C}" type="slidenum">
              <a:rPr lang="nl-BE" altLang="en-US"/>
              <a:pPr>
                <a:defRPr/>
              </a:pPr>
              <a:t>‹#›</a:t>
            </a:fld>
            <a:endParaRPr lang="nl-BE" altLang="en-US" dirty="0"/>
          </a:p>
        </p:txBody>
      </p:sp>
    </p:spTree>
    <p:extLst>
      <p:ext uri="{BB962C8B-B14F-4D97-AF65-F5344CB8AC3E}">
        <p14:creationId xmlns:p14="http://schemas.microsoft.com/office/powerpoint/2010/main" val="293615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6230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7350169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486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629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8625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678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011677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29466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436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90"/>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90"/>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8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4D79B25-22A6-4636-9136-3A59092CD726}"/>
              </a:ext>
            </a:extLst>
          </p:cNvPr>
          <p:cNvSpPr>
            <a:spLocks noGrp="1"/>
          </p:cNvSpPr>
          <p:nvPr>
            <p:ph type="dt" sz="half" idx="10"/>
          </p:nvPr>
        </p:nvSpPr>
        <p:spPr/>
        <p:txBody>
          <a:bodyPr/>
          <a:lstStyle>
            <a:lvl1pPr>
              <a:defRPr/>
            </a:lvl1pPr>
          </a:lstStyle>
          <a:p>
            <a:pPr>
              <a:defRPr/>
            </a:pPr>
            <a:fld id="{C3DBC931-B8CB-4595-ADDD-D3C2289E51F4}"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58F02EDC-D92A-46EE-AAE8-810858280FB2}"/>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3342E3B6-8BDC-4A83-851E-E36241D30486}"/>
              </a:ext>
            </a:extLst>
          </p:cNvPr>
          <p:cNvSpPr>
            <a:spLocks noGrp="1"/>
          </p:cNvSpPr>
          <p:nvPr>
            <p:ph type="sldNum" sz="quarter" idx="12"/>
          </p:nvPr>
        </p:nvSpPr>
        <p:spPr/>
        <p:txBody>
          <a:bodyPr/>
          <a:lstStyle>
            <a:lvl1pPr>
              <a:defRPr/>
            </a:lvl1pPr>
          </a:lstStyle>
          <a:p>
            <a:pPr>
              <a:defRPr/>
            </a:pPr>
            <a:fld id="{53DABF20-D904-4329-BFCC-0E7496EA7291}" type="slidenum">
              <a:rPr lang="nl-BE" altLang="en-US"/>
              <a:pPr>
                <a:defRPr/>
              </a:pPr>
              <a:t>‹#›</a:t>
            </a:fld>
            <a:endParaRPr lang="nl-BE" altLang="en-US" dirty="0"/>
          </a:p>
        </p:txBody>
      </p:sp>
    </p:spTree>
    <p:extLst>
      <p:ext uri="{BB962C8B-B14F-4D97-AF65-F5344CB8AC3E}">
        <p14:creationId xmlns:p14="http://schemas.microsoft.com/office/powerpoint/2010/main" val="1843538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924425"/>
          </a:xfrm>
        </p:spPr>
        <p:txBody>
          <a:bodyPr/>
          <a:lstStyle/>
          <a:p>
            <a:pPr lvl="0"/>
            <a:endParaRPr lang="en-US" noProof="0" dirty="0"/>
          </a:p>
        </p:txBody>
      </p:sp>
    </p:spTree>
    <p:extLst>
      <p:ext uri="{BB962C8B-B14F-4D97-AF65-F5344CB8AC3E}">
        <p14:creationId xmlns:p14="http://schemas.microsoft.com/office/powerpoint/2010/main" val="41897166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511F3E7-A79C-4A1C-B7EF-9898B136DFA0}"/>
              </a:ext>
            </a:extLst>
          </p:cNvPr>
          <p:cNvSpPr>
            <a:spLocks noGrp="1"/>
          </p:cNvSpPr>
          <p:nvPr>
            <p:ph type="dt" sz="half" idx="10"/>
          </p:nvPr>
        </p:nvSpPr>
        <p:spPr/>
        <p:txBody>
          <a:bodyPr/>
          <a:lstStyle>
            <a:lvl1pPr>
              <a:defRPr/>
            </a:lvl1pPr>
          </a:lstStyle>
          <a:p>
            <a:pPr>
              <a:defRPr/>
            </a:pPr>
            <a:fld id="{EBCCD8E8-13AA-4F32-AB04-CEC9A1D28DDE}"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ED5ECCDF-8659-4C15-A365-D364A502646D}"/>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E6C39E59-FF1F-4F79-B2B7-82D6357E09EC}"/>
              </a:ext>
            </a:extLst>
          </p:cNvPr>
          <p:cNvSpPr>
            <a:spLocks noGrp="1"/>
          </p:cNvSpPr>
          <p:nvPr>
            <p:ph type="sldNum" sz="quarter" idx="12"/>
          </p:nvPr>
        </p:nvSpPr>
        <p:spPr/>
        <p:txBody>
          <a:bodyPr/>
          <a:lstStyle>
            <a:lvl1pPr>
              <a:defRPr/>
            </a:lvl1pPr>
          </a:lstStyle>
          <a:p>
            <a:pPr>
              <a:defRPr/>
            </a:pPr>
            <a:fld id="{F9A076C1-5305-4557-8E76-00F46852C061}" type="slidenum">
              <a:rPr lang="nl-BE" altLang="en-US"/>
              <a:pPr>
                <a:defRPr/>
              </a:pPr>
              <a:t>‹#›</a:t>
            </a:fld>
            <a:endParaRPr lang="nl-BE" altLang="en-US" dirty="0"/>
          </a:p>
        </p:txBody>
      </p:sp>
    </p:spTree>
    <p:extLst>
      <p:ext uri="{BB962C8B-B14F-4D97-AF65-F5344CB8AC3E}">
        <p14:creationId xmlns:p14="http://schemas.microsoft.com/office/powerpoint/2010/main" val="20978965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24577E-1E2A-493D-9826-1FE8FB4F7C92}"/>
              </a:ext>
            </a:extLst>
          </p:cNvPr>
          <p:cNvSpPr>
            <a:spLocks noGrp="1"/>
          </p:cNvSpPr>
          <p:nvPr>
            <p:ph type="dt" sz="half" idx="10"/>
          </p:nvPr>
        </p:nvSpPr>
        <p:spPr/>
        <p:txBody>
          <a:bodyPr/>
          <a:lstStyle>
            <a:lvl1pPr>
              <a:defRPr/>
            </a:lvl1pPr>
          </a:lstStyle>
          <a:p>
            <a:pPr>
              <a:defRPr/>
            </a:pPr>
            <a:fld id="{B90662BB-8AA2-4462-9008-2207BA4C131B}"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6EC1017B-7AD1-40B1-950F-FD9A093BA7A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A7D6148-CBCB-4079-8CC3-B9232B9D6701}"/>
              </a:ext>
            </a:extLst>
          </p:cNvPr>
          <p:cNvSpPr>
            <a:spLocks noGrp="1"/>
          </p:cNvSpPr>
          <p:nvPr>
            <p:ph type="sldNum" sz="quarter" idx="12"/>
          </p:nvPr>
        </p:nvSpPr>
        <p:spPr/>
        <p:txBody>
          <a:bodyPr/>
          <a:lstStyle>
            <a:lvl1pPr>
              <a:defRPr/>
            </a:lvl1pPr>
          </a:lstStyle>
          <a:p>
            <a:pPr>
              <a:defRPr/>
            </a:pPr>
            <a:fld id="{515C73D5-C301-4654-B08F-FAEFD86DCA44}" type="slidenum">
              <a:rPr lang="nl-BE" altLang="en-US"/>
              <a:pPr>
                <a:defRPr/>
              </a:pPr>
              <a:t>‹#›</a:t>
            </a:fld>
            <a:endParaRPr lang="nl-BE" altLang="en-US" dirty="0"/>
          </a:p>
        </p:txBody>
      </p:sp>
    </p:spTree>
    <p:extLst>
      <p:ext uri="{BB962C8B-B14F-4D97-AF65-F5344CB8AC3E}">
        <p14:creationId xmlns:p14="http://schemas.microsoft.com/office/powerpoint/2010/main" val="3769827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2AC762-97DE-452E-B3CF-5C7C592E487B}"/>
              </a:ext>
            </a:extLst>
          </p:cNvPr>
          <p:cNvSpPr>
            <a:spLocks noGrp="1"/>
          </p:cNvSpPr>
          <p:nvPr>
            <p:ph type="dt" sz="half" idx="10"/>
          </p:nvPr>
        </p:nvSpPr>
        <p:spPr/>
        <p:txBody>
          <a:bodyPr/>
          <a:lstStyle>
            <a:lvl1pPr>
              <a:defRPr/>
            </a:lvl1pPr>
          </a:lstStyle>
          <a:p>
            <a:pPr>
              <a:defRPr/>
            </a:pPr>
            <a:fld id="{2885C6F3-5194-4562-9B6D-B06AAFB43382}"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0AEC28FD-D960-4364-99BE-F2FB00FA62DA}"/>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15EC10D-1BF3-47EE-89C4-DCCF21EFA895}"/>
              </a:ext>
            </a:extLst>
          </p:cNvPr>
          <p:cNvSpPr>
            <a:spLocks noGrp="1"/>
          </p:cNvSpPr>
          <p:nvPr>
            <p:ph type="sldNum" sz="quarter" idx="12"/>
          </p:nvPr>
        </p:nvSpPr>
        <p:spPr/>
        <p:txBody>
          <a:bodyPr/>
          <a:lstStyle>
            <a:lvl1pPr>
              <a:defRPr/>
            </a:lvl1pPr>
          </a:lstStyle>
          <a:p>
            <a:pPr>
              <a:defRPr/>
            </a:pPr>
            <a:fld id="{4DFB5CBD-2E21-4ABD-9F07-3A6FD257C885}" type="slidenum">
              <a:rPr lang="nl-BE" altLang="en-US"/>
              <a:pPr>
                <a:defRPr/>
              </a:pPr>
              <a:t>‹#›</a:t>
            </a:fld>
            <a:endParaRPr lang="nl-BE" altLang="en-US" dirty="0"/>
          </a:p>
        </p:txBody>
      </p:sp>
    </p:spTree>
    <p:extLst>
      <p:ext uri="{BB962C8B-B14F-4D97-AF65-F5344CB8AC3E}">
        <p14:creationId xmlns:p14="http://schemas.microsoft.com/office/powerpoint/2010/main" val="1939636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FE3CD6-84FF-46D4-A2F1-C5AFFB429B63}"/>
              </a:ext>
            </a:extLst>
          </p:cNvPr>
          <p:cNvSpPr>
            <a:spLocks noGrp="1"/>
          </p:cNvSpPr>
          <p:nvPr>
            <p:ph type="dt" sz="half" idx="10"/>
          </p:nvPr>
        </p:nvSpPr>
        <p:spPr/>
        <p:txBody>
          <a:bodyPr/>
          <a:lstStyle>
            <a:lvl1pPr>
              <a:defRPr/>
            </a:lvl1pPr>
          </a:lstStyle>
          <a:p>
            <a:pPr>
              <a:defRPr/>
            </a:pPr>
            <a:fld id="{82EA78CF-1DC2-41E9-BFCE-E7C5B17E23D5}"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DA9A557A-3499-4A71-80C5-5AE33776C31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B7CEFA42-810C-4CFB-A3BD-81289EA26E38}"/>
              </a:ext>
            </a:extLst>
          </p:cNvPr>
          <p:cNvSpPr>
            <a:spLocks noGrp="1"/>
          </p:cNvSpPr>
          <p:nvPr>
            <p:ph type="sldNum" sz="quarter" idx="12"/>
          </p:nvPr>
        </p:nvSpPr>
        <p:spPr/>
        <p:txBody>
          <a:bodyPr/>
          <a:lstStyle>
            <a:lvl1pPr>
              <a:defRPr/>
            </a:lvl1pPr>
          </a:lstStyle>
          <a:p>
            <a:pPr>
              <a:defRPr/>
            </a:pPr>
            <a:fld id="{574F27A8-083D-412A-9FB9-5B184A0829AC}" type="slidenum">
              <a:rPr lang="nl-BE" altLang="en-US"/>
              <a:pPr>
                <a:defRPr/>
              </a:pPr>
              <a:t>‹#›</a:t>
            </a:fld>
            <a:endParaRPr lang="nl-BE" altLang="en-US" dirty="0"/>
          </a:p>
        </p:txBody>
      </p:sp>
    </p:spTree>
    <p:extLst>
      <p:ext uri="{BB962C8B-B14F-4D97-AF65-F5344CB8AC3E}">
        <p14:creationId xmlns:p14="http://schemas.microsoft.com/office/powerpoint/2010/main" val="25824676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115C5B4-D9FA-4948-AA90-6B4864254AE6}"/>
              </a:ext>
            </a:extLst>
          </p:cNvPr>
          <p:cNvSpPr>
            <a:spLocks noGrp="1"/>
          </p:cNvSpPr>
          <p:nvPr>
            <p:ph type="dt" sz="half" idx="10"/>
          </p:nvPr>
        </p:nvSpPr>
        <p:spPr/>
        <p:txBody>
          <a:bodyPr/>
          <a:lstStyle>
            <a:lvl1pPr>
              <a:defRPr/>
            </a:lvl1pPr>
          </a:lstStyle>
          <a:p>
            <a:pPr>
              <a:defRPr/>
            </a:pPr>
            <a:fld id="{497D03F3-E565-41CF-927B-C6B6EE9F9F10}" type="datetimeFigureOut">
              <a:rPr lang="nl-BE"/>
              <a:pPr>
                <a:defRPr/>
              </a:pPr>
              <a:t>9/04/2020</a:t>
            </a:fld>
            <a:endParaRPr lang="nl-BE" dirty="0"/>
          </a:p>
        </p:txBody>
      </p:sp>
      <p:sp>
        <p:nvSpPr>
          <p:cNvPr id="8" name="Footer Placeholder 4">
            <a:extLst>
              <a:ext uri="{FF2B5EF4-FFF2-40B4-BE49-F238E27FC236}">
                <a16:creationId xmlns:a16="http://schemas.microsoft.com/office/drawing/2014/main" id="{26E93272-75EE-4B23-80F4-089D81C5B576}"/>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34293151-C8A4-4B29-B7F7-945179642FF0}"/>
              </a:ext>
            </a:extLst>
          </p:cNvPr>
          <p:cNvSpPr>
            <a:spLocks noGrp="1"/>
          </p:cNvSpPr>
          <p:nvPr>
            <p:ph type="sldNum" sz="quarter" idx="12"/>
          </p:nvPr>
        </p:nvSpPr>
        <p:spPr/>
        <p:txBody>
          <a:bodyPr/>
          <a:lstStyle>
            <a:lvl1pPr>
              <a:defRPr/>
            </a:lvl1pPr>
          </a:lstStyle>
          <a:p>
            <a:pPr>
              <a:defRPr/>
            </a:pPr>
            <a:fld id="{271729AF-1F8B-444C-9A56-99C69E5FA02D}" type="slidenum">
              <a:rPr lang="nl-BE" altLang="en-US"/>
              <a:pPr>
                <a:defRPr/>
              </a:pPr>
              <a:t>‹#›</a:t>
            </a:fld>
            <a:endParaRPr lang="nl-BE" altLang="en-US" dirty="0"/>
          </a:p>
        </p:txBody>
      </p:sp>
    </p:spTree>
    <p:extLst>
      <p:ext uri="{BB962C8B-B14F-4D97-AF65-F5344CB8AC3E}">
        <p14:creationId xmlns:p14="http://schemas.microsoft.com/office/powerpoint/2010/main" val="1581326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FFB8B79-6287-432D-836E-3A6A5915E038}"/>
              </a:ext>
            </a:extLst>
          </p:cNvPr>
          <p:cNvSpPr>
            <a:spLocks noGrp="1"/>
          </p:cNvSpPr>
          <p:nvPr>
            <p:ph type="dt" sz="half" idx="10"/>
          </p:nvPr>
        </p:nvSpPr>
        <p:spPr/>
        <p:txBody>
          <a:bodyPr/>
          <a:lstStyle>
            <a:lvl1pPr>
              <a:defRPr/>
            </a:lvl1pPr>
          </a:lstStyle>
          <a:p>
            <a:pPr>
              <a:defRPr/>
            </a:pPr>
            <a:fld id="{73FFC62B-D406-4DA7-B89E-84598D167920}" type="datetimeFigureOut">
              <a:rPr lang="nl-BE"/>
              <a:pPr>
                <a:defRPr/>
              </a:pPr>
              <a:t>9/04/2020</a:t>
            </a:fld>
            <a:endParaRPr lang="nl-BE" dirty="0"/>
          </a:p>
        </p:txBody>
      </p:sp>
      <p:sp>
        <p:nvSpPr>
          <p:cNvPr id="4" name="Footer Placeholder 4">
            <a:extLst>
              <a:ext uri="{FF2B5EF4-FFF2-40B4-BE49-F238E27FC236}">
                <a16:creationId xmlns:a16="http://schemas.microsoft.com/office/drawing/2014/main" id="{71CCFB5D-9073-4854-A502-1F2FCDC44A2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9759C9F7-BDE7-439C-B8BD-76F7C84A4F7A}"/>
              </a:ext>
            </a:extLst>
          </p:cNvPr>
          <p:cNvSpPr>
            <a:spLocks noGrp="1"/>
          </p:cNvSpPr>
          <p:nvPr>
            <p:ph type="sldNum" sz="quarter" idx="12"/>
          </p:nvPr>
        </p:nvSpPr>
        <p:spPr/>
        <p:txBody>
          <a:bodyPr/>
          <a:lstStyle>
            <a:lvl1pPr>
              <a:defRPr/>
            </a:lvl1pPr>
          </a:lstStyle>
          <a:p>
            <a:pPr>
              <a:defRPr/>
            </a:pPr>
            <a:fld id="{77CE5543-5EC1-4973-94CD-C8E1E88B2C99}" type="slidenum">
              <a:rPr lang="nl-BE" altLang="en-US"/>
              <a:pPr>
                <a:defRPr/>
              </a:pPr>
              <a:t>‹#›</a:t>
            </a:fld>
            <a:endParaRPr lang="nl-BE" altLang="en-US" dirty="0"/>
          </a:p>
        </p:txBody>
      </p:sp>
    </p:spTree>
    <p:extLst>
      <p:ext uri="{BB962C8B-B14F-4D97-AF65-F5344CB8AC3E}">
        <p14:creationId xmlns:p14="http://schemas.microsoft.com/office/powerpoint/2010/main" val="26149606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53099A-7A69-4C58-BC6E-68D3D16D9872}"/>
              </a:ext>
            </a:extLst>
          </p:cNvPr>
          <p:cNvSpPr>
            <a:spLocks noGrp="1"/>
          </p:cNvSpPr>
          <p:nvPr>
            <p:ph type="dt" sz="half" idx="10"/>
          </p:nvPr>
        </p:nvSpPr>
        <p:spPr/>
        <p:txBody>
          <a:bodyPr/>
          <a:lstStyle>
            <a:lvl1pPr>
              <a:defRPr/>
            </a:lvl1pPr>
          </a:lstStyle>
          <a:p>
            <a:pPr>
              <a:defRPr/>
            </a:pPr>
            <a:fld id="{77F42D87-81AE-482A-A62D-B25523FA2CF3}" type="datetimeFigureOut">
              <a:rPr lang="nl-BE"/>
              <a:pPr>
                <a:defRPr/>
              </a:pPr>
              <a:t>9/04/2020</a:t>
            </a:fld>
            <a:endParaRPr lang="nl-BE" dirty="0"/>
          </a:p>
        </p:txBody>
      </p:sp>
      <p:sp>
        <p:nvSpPr>
          <p:cNvPr id="3" name="Footer Placeholder 4">
            <a:extLst>
              <a:ext uri="{FF2B5EF4-FFF2-40B4-BE49-F238E27FC236}">
                <a16:creationId xmlns:a16="http://schemas.microsoft.com/office/drawing/2014/main" id="{11E5DF61-2E02-4C78-8B5A-5A21199302F7}"/>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B8994515-11DA-4190-9A5D-10A65972109D}"/>
              </a:ext>
            </a:extLst>
          </p:cNvPr>
          <p:cNvSpPr>
            <a:spLocks noGrp="1"/>
          </p:cNvSpPr>
          <p:nvPr>
            <p:ph type="sldNum" sz="quarter" idx="12"/>
          </p:nvPr>
        </p:nvSpPr>
        <p:spPr/>
        <p:txBody>
          <a:bodyPr/>
          <a:lstStyle>
            <a:lvl1pPr>
              <a:defRPr/>
            </a:lvl1pPr>
          </a:lstStyle>
          <a:p>
            <a:pPr>
              <a:defRPr/>
            </a:pPr>
            <a:fld id="{8D64407C-C42D-4D37-AA9F-B738F9111DDC}" type="slidenum">
              <a:rPr lang="nl-BE" altLang="en-US"/>
              <a:pPr>
                <a:defRPr/>
              </a:pPr>
              <a:t>‹#›</a:t>
            </a:fld>
            <a:endParaRPr lang="nl-BE" altLang="en-US" dirty="0"/>
          </a:p>
        </p:txBody>
      </p:sp>
    </p:spTree>
    <p:extLst>
      <p:ext uri="{BB962C8B-B14F-4D97-AF65-F5344CB8AC3E}">
        <p14:creationId xmlns:p14="http://schemas.microsoft.com/office/powerpoint/2010/main" val="25749978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361F398-7AE6-4A65-8BCC-76A4983B70B0}"/>
              </a:ext>
            </a:extLst>
          </p:cNvPr>
          <p:cNvSpPr>
            <a:spLocks noGrp="1"/>
          </p:cNvSpPr>
          <p:nvPr>
            <p:ph type="dt" sz="half" idx="10"/>
          </p:nvPr>
        </p:nvSpPr>
        <p:spPr/>
        <p:txBody>
          <a:bodyPr/>
          <a:lstStyle>
            <a:lvl1pPr>
              <a:defRPr/>
            </a:lvl1pPr>
          </a:lstStyle>
          <a:p>
            <a:pPr>
              <a:defRPr/>
            </a:pPr>
            <a:fld id="{AB5AC8C5-4FD9-4BCB-B2CB-1CFA2949D50B}"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7C927D5D-26FF-4577-B91F-DA5FCD17C18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DC127758-60D2-4C0D-83FF-933D2828FECC}"/>
              </a:ext>
            </a:extLst>
          </p:cNvPr>
          <p:cNvSpPr>
            <a:spLocks noGrp="1"/>
          </p:cNvSpPr>
          <p:nvPr>
            <p:ph type="sldNum" sz="quarter" idx="12"/>
          </p:nvPr>
        </p:nvSpPr>
        <p:spPr/>
        <p:txBody>
          <a:bodyPr/>
          <a:lstStyle>
            <a:lvl1pPr>
              <a:defRPr/>
            </a:lvl1pPr>
          </a:lstStyle>
          <a:p>
            <a:pPr>
              <a:defRPr/>
            </a:pPr>
            <a:fld id="{96F9FC84-9DBA-4D56-BDF9-B1F342E8BFFE}" type="slidenum">
              <a:rPr lang="nl-BE" altLang="en-US"/>
              <a:pPr>
                <a:defRPr/>
              </a:pPr>
              <a:t>‹#›</a:t>
            </a:fld>
            <a:endParaRPr lang="nl-BE" altLang="en-US" dirty="0"/>
          </a:p>
        </p:txBody>
      </p:sp>
    </p:spTree>
    <p:extLst>
      <p:ext uri="{BB962C8B-B14F-4D97-AF65-F5344CB8AC3E}">
        <p14:creationId xmlns:p14="http://schemas.microsoft.com/office/powerpoint/2010/main" val="17117429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390302A-FC77-4B2F-88F1-FE8012685BA4}"/>
              </a:ext>
            </a:extLst>
          </p:cNvPr>
          <p:cNvSpPr>
            <a:spLocks noGrp="1"/>
          </p:cNvSpPr>
          <p:nvPr>
            <p:ph type="dt" sz="half" idx="10"/>
          </p:nvPr>
        </p:nvSpPr>
        <p:spPr/>
        <p:txBody>
          <a:bodyPr/>
          <a:lstStyle>
            <a:lvl1pPr>
              <a:defRPr/>
            </a:lvl1pPr>
          </a:lstStyle>
          <a:p>
            <a:pPr>
              <a:defRPr/>
            </a:pPr>
            <a:fld id="{C3468D68-F962-4D71-8593-957B0CDA62BC}"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10685BD5-023B-4670-B8C3-3529A42B1D7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0E73375E-5ABE-48D9-9BDA-660473D54C57}"/>
              </a:ext>
            </a:extLst>
          </p:cNvPr>
          <p:cNvSpPr>
            <a:spLocks noGrp="1"/>
          </p:cNvSpPr>
          <p:nvPr>
            <p:ph type="sldNum" sz="quarter" idx="12"/>
          </p:nvPr>
        </p:nvSpPr>
        <p:spPr/>
        <p:txBody>
          <a:bodyPr/>
          <a:lstStyle>
            <a:lvl1pPr>
              <a:defRPr/>
            </a:lvl1pPr>
          </a:lstStyle>
          <a:p>
            <a:pPr>
              <a:defRPr/>
            </a:pPr>
            <a:fld id="{170380B5-8C9D-45A5-9541-FF787FEE7E4D}" type="slidenum">
              <a:rPr lang="nl-BE" altLang="en-US"/>
              <a:pPr>
                <a:defRPr/>
              </a:pPr>
              <a:t>‹#›</a:t>
            </a:fld>
            <a:endParaRPr lang="nl-BE" altLang="en-US" dirty="0"/>
          </a:p>
        </p:txBody>
      </p:sp>
    </p:spTree>
    <p:extLst>
      <p:ext uri="{BB962C8B-B14F-4D97-AF65-F5344CB8AC3E}">
        <p14:creationId xmlns:p14="http://schemas.microsoft.com/office/powerpoint/2010/main" val="285110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C8E0315-8F49-45D9-B0D0-25237CB7D5BF}"/>
              </a:ext>
            </a:extLst>
          </p:cNvPr>
          <p:cNvSpPr>
            <a:spLocks noGrp="1"/>
          </p:cNvSpPr>
          <p:nvPr>
            <p:ph type="dt" sz="half" idx="10"/>
          </p:nvPr>
        </p:nvSpPr>
        <p:spPr/>
        <p:txBody>
          <a:bodyPr/>
          <a:lstStyle>
            <a:lvl1pPr>
              <a:defRPr/>
            </a:lvl1pPr>
          </a:lstStyle>
          <a:p>
            <a:pPr>
              <a:defRPr/>
            </a:pPr>
            <a:fld id="{78F303AC-42F2-47F8-8393-0F371AE1871B}" type="datetimeFigureOut">
              <a:rPr lang="nl-BE"/>
              <a:pPr>
                <a:defRPr/>
              </a:pPr>
              <a:t>9/04/2020</a:t>
            </a:fld>
            <a:endParaRPr lang="nl-BE" dirty="0"/>
          </a:p>
        </p:txBody>
      </p:sp>
      <p:sp>
        <p:nvSpPr>
          <p:cNvPr id="6" name="Footer Placeholder 4">
            <a:extLst>
              <a:ext uri="{FF2B5EF4-FFF2-40B4-BE49-F238E27FC236}">
                <a16:creationId xmlns:a16="http://schemas.microsoft.com/office/drawing/2014/main" id="{E1216DC9-7821-4224-94E6-1C292A3FA45E}"/>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1830FA42-682E-4EB4-BF5B-9FCB47F6642E}"/>
              </a:ext>
            </a:extLst>
          </p:cNvPr>
          <p:cNvSpPr>
            <a:spLocks noGrp="1"/>
          </p:cNvSpPr>
          <p:nvPr>
            <p:ph type="sldNum" sz="quarter" idx="12"/>
          </p:nvPr>
        </p:nvSpPr>
        <p:spPr/>
        <p:txBody>
          <a:bodyPr/>
          <a:lstStyle>
            <a:lvl1pPr>
              <a:defRPr/>
            </a:lvl1pPr>
          </a:lstStyle>
          <a:p>
            <a:pPr>
              <a:defRPr/>
            </a:pPr>
            <a:fld id="{A4C54287-FC62-4F5C-A259-5642004A77CD}" type="slidenum">
              <a:rPr lang="nl-BE" altLang="en-US"/>
              <a:pPr>
                <a:defRPr/>
              </a:pPr>
              <a:t>‹#›</a:t>
            </a:fld>
            <a:endParaRPr lang="nl-BE" altLang="en-US" dirty="0"/>
          </a:p>
        </p:txBody>
      </p:sp>
    </p:spTree>
    <p:extLst>
      <p:ext uri="{BB962C8B-B14F-4D97-AF65-F5344CB8AC3E}">
        <p14:creationId xmlns:p14="http://schemas.microsoft.com/office/powerpoint/2010/main" val="8408490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8E9768-1E45-471E-BB22-E724D08BB5D8}"/>
              </a:ext>
            </a:extLst>
          </p:cNvPr>
          <p:cNvSpPr>
            <a:spLocks noGrp="1"/>
          </p:cNvSpPr>
          <p:nvPr>
            <p:ph type="dt" sz="half" idx="10"/>
          </p:nvPr>
        </p:nvSpPr>
        <p:spPr/>
        <p:txBody>
          <a:bodyPr/>
          <a:lstStyle>
            <a:lvl1pPr>
              <a:defRPr/>
            </a:lvl1pPr>
          </a:lstStyle>
          <a:p>
            <a:pPr>
              <a:defRPr/>
            </a:pPr>
            <a:fld id="{EE8B06BF-9CDB-40C5-9EF6-6DF7EC3F2B4C}"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8355E022-585D-4BD1-B85F-14510CBE3F1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8594F94-97AD-4A4D-ACBF-803F6D9EDD16}"/>
              </a:ext>
            </a:extLst>
          </p:cNvPr>
          <p:cNvSpPr>
            <a:spLocks noGrp="1"/>
          </p:cNvSpPr>
          <p:nvPr>
            <p:ph type="sldNum" sz="quarter" idx="12"/>
          </p:nvPr>
        </p:nvSpPr>
        <p:spPr/>
        <p:txBody>
          <a:bodyPr/>
          <a:lstStyle>
            <a:lvl1pPr>
              <a:defRPr/>
            </a:lvl1pPr>
          </a:lstStyle>
          <a:p>
            <a:pPr>
              <a:defRPr/>
            </a:pPr>
            <a:fld id="{354757A5-7FB6-41CA-8CFB-7891FA73A6BB}" type="slidenum">
              <a:rPr lang="nl-BE" altLang="en-US"/>
              <a:pPr>
                <a:defRPr/>
              </a:pPr>
              <a:t>‹#›</a:t>
            </a:fld>
            <a:endParaRPr lang="nl-BE" altLang="en-US" dirty="0"/>
          </a:p>
        </p:txBody>
      </p:sp>
    </p:spTree>
    <p:extLst>
      <p:ext uri="{BB962C8B-B14F-4D97-AF65-F5344CB8AC3E}">
        <p14:creationId xmlns:p14="http://schemas.microsoft.com/office/powerpoint/2010/main" val="3818660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5CA8FA-C53D-472B-AEE3-2E30626FF46C}"/>
              </a:ext>
            </a:extLst>
          </p:cNvPr>
          <p:cNvSpPr>
            <a:spLocks noGrp="1"/>
          </p:cNvSpPr>
          <p:nvPr>
            <p:ph type="dt" sz="half" idx="10"/>
          </p:nvPr>
        </p:nvSpPr>
        <p:spPr/>
        <p:txBody>
          <a:bodyPr/>
          <a:lstStyle>
            <a:lvl1pPr>
              <a:defRPr/>
            </a:lvl1pPr>
          </a:lstStyle>
          <a:p>
            <a:pPr>
              <a:defRPr/>
            </a:pPr>
            <a:fld id="{752B7999-33EB-4376-B53E-289889113F78}"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29BFF403-569E-461A-A1D4-A9190928886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9B73CEF-13C3-4229-A2D1-11A1D4AC477D}"/>
              </a:ext>
            </a:extLst>
          </p:cNvPr>
          <p:cNvSpPr>
            <a:spLocks noGrp="1"/>
          </p:cNvSpPr>
          <p:nvPr>
            <p:ph type="sldNum" sz="quarter" idx="12"/>
          </p:nvPr>
        </p:nvSpPr>
        <p:spPr/>
        <p:txBody>
          <a:bodyPr/>
          <a:lstStyle>
            <a:lvl1pPr>
              <a:defRPr/>
            </a:lvl1pPr>
          </a:lstStyle>
          <a:p>
            <a:pPr>
              <a:defRPr/>
            </a:pPr>
            <a:fld id="{E617D0B9-AF40-4AEC-96C9-292C1A620CD7}" type="slidenum">
              <a:rPr lang="nl-BE" altLang="en-US"/>
              <a:pPr>
                <a:defRPr/>
              </a:pPr>
              <a:t>‹#›</a:t>
            </a:fld>
            <a:endParaRPr lang="nl-BE" altLang="en-US" dirty="0"/>
          </a:p>
        </p:txBody>
      </p:sp>
    </p:spTree>
    <p:extLst>
      <p:ext uri="{BB962C8B-B14F-4D97-AF65-F5344CB8AC3E}">
        <p14:creationId xmlns:p14="http://schemas.microsoft.com/office/powerpoint/2010/main" val="40784543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B094A11-2AAB-456A-964C-BEA0CBEE6D16}"/>
              </a:ext>
            </a:extLst>
          </p:cNvPr>
          <p:cNvSpPr>
            <a:spLocks noGrp="1"/>
          </p:cNvSpPr>
          <p:nvPr>
            <p:ph type="dt" sz="half" idx="10"/>
          </p:nvPr>
        </p:nvSpPr>
        <p:spPr/>
        <p:txBody>
          <a:bodyPr/>
          <a:lstStyle>
            <a:lvl1pPr>
              <a:defRPr/>
            </a:lvl1pPr>
          </a:lstStyle>
          <a:p>
            <a:pPr>
              <a:defRPr/>
            </a:pPr>
            <a:fld id="{59902D85-B523-4438-B5F6-08B82667158C}" type="datetimeFigureOut">
              <a:rPr lang="nl-BE"/>
              <a:pPr>
                <a:defRPr/>
              </a:pPr>
              <a:t>9/04/2020</a:t>
            </a:fld>
            <a:endParaRPr lang="nl-BE"/>
          </a:p>
        </p:txBody>
      </p:sp>
      <p:sp>
        <p:nvSpPr>
          <p:cNvPr id="5" name="Footer Placeholder 4">
            <a:extLst>
              <a:ext uri="{FF2B5EF4-FFF2-40B4-BE49-F238E27FC236}">
                <a16:creationId xmlns:a16="http://schemas.microsoft.com/office/drawing/2014/main" id="{75C79381-2F8C-461E-B190-CEF033F07BD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B6FF232D-A198-40B1-A9CA-5428CA929AFB}"/>
              </a:ext>
            </a:extLst>
          </p:cNvPr>
          <p:cNvSpPr>
            <a:spLocks noGrp="1"/>
          </p:cNvSpPr>
          <p:nvPr>
            <p:ph type="sldNum" sz="quarter" idx="12"/>
          </p:nvPr>
        </p:nvSpPr>
        <p:spPr/>
        <p:txBody>
          <a:bodyPr/>
          <a:lstStyle>
            <a:lvl1pPr>
              <a:defRPr/>
            </a:lvl1pPr>
          </a:lstStyle>
          <a:p>
            <a:pPr>
              <a:defRPr/>
            </a:pPr>
            <a:fld id="{E83E4C2F-8999-4EEA-9DBB-8F42133A7B7D}" type="slidenum">
              <a:rPr lang="nl-BE" altLang="en-US"/>
              <a:pPr>
                <a:defRPr/>
              </a:pPr>
              <a:t>‹#›</a:t>
            </a:fld>
            <a:endParaRPr lang="nl-BE" altLang="en-US"/>
          </a:p>
        </p:txBody>
      </p:sp>
    </p:spTree>
    <p:extLst>
      <p:ext uri="{BB962C8B-B14F-4D97-AF65-F5344CB8AC3E}">
        <p14:creationId xmlns:p14="http://schemas.microsoft.com/office/powerpoint/2010/main" val="9122026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12668F0-09DB-4D1F-8185-891348CF5C9C}"/>
              </a:ext>
            </a:extLst>
          </p:cNvPr>
          <p:cNvSpPr>
            <a:spLocks noGrp="1"/>
          </p:cNvSpPr>
          <p:nvPr>
            <p:ph type="dt" sz="half" idx="10"/>
          </p:nvPr>
        </p:nvSpPr>
        <p:spPr/>
        <p:txBody>
          <a:bodyPr/>
          <a:lstStyle>
            <a:lvl1pPr>
              <a:defRPr/>
            </a:lvl1pPr>
          </a:lstStyle>
          <a:p>
            <a:pPr>
              <a:defRPr/>
            </a:pPr>
            <a:fld id="{C1A7827F-1C2B-49E9-8768-B8FF241FF82F}" type="datetimeFigureOut">
              <a:rPr lang="nl-BE"/>
              <a:pPr>
                <a:defRPr/>
              </a:pPr>
              <a:t>9/04/2020</a:t>
            </a:fld>
            <a:endParaRPr lang="nl-BE"/>
          </a:p>
        </p:txBody>
      </p:sp>
      <p:sp>
        <p:nvSpPr>
          <p:cNvPr id="5" name="Footer Placeholder 4">
            <a:extLst>
              <a:ext uri="{FF2B5EF4-FFF2-40B4-BE49-F238E27FC236}">
                <a16:creationId xmlns:a16="http://schemas.microsoft.com/office/drawing/2014/main" id="{003EED1C-9829-49E3-B80A-FEF5B1D9F77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C0800FD1-A2A7-4C00-9014-673F9BF9711C}"/>
              </a:ext>
            </a:extLst>
          </p:cNvPr>
          <p:cNvSpPr>
            <a:spLocks noGrp="1"/>
          </p:cNvSpPr>
          <p:nvPr>
            <p:ph type="sldNum" sz="quarter" idx="12"/>
          </p:nvPr>
        </p:nvSpPr>
        <p:spPr/>
        <p:txBody>
          <a:bodyPr/>
          <a:lstStyle>
            <a:lvl1pPr>
              <a:defRPr/>
            </a:lvl1pPr>
          </a:lstStyle>
          <a:p>
            <a:pPr>
              <a:defRPr/>
            </a:pPr>
            <a:fld id="{0E402FBE-0845-43FC-A307-C25490AA4596}" type="slidenum">
              <a:rPr lang="nl-BE" altLang="en-US"/>
              <a:pPr>
                <a:defRPr/>
              </a:pPr>
              <a:t>‹#›</a:t>
            </a:fld>
            <a:endParaRPr lang="nl-BE" altLang="en-US"/>
          </a:p>
        </p:txBody>
      </p:sp>
    </p:spTree>
    <p:extLst>
      <p:ext uri="{BB962C8B-B14F-4D97-AF65-F5344CB8AC3E}">
        <p14:creationId xmlns:p14="http://schemas.microsoft.com/office/powerpoint/2010/main" val="18263839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594E5A-2055-4775-B065-3E00600EA33F}"/>
              </a:ext>
            </a:extLst>
          </p:cNvPr>
          <p:cNvSpPr>
            <a:spLocks noGrp="1"/>
          </p:cNvSpPr>
          <p:nvPr>
            <p:ph type="dt" sz="half" idx="10"/>
          </p:nvPr>
        </p:nvSpPr>
        <p:spPr/>
        <p:txBody>
          <a:bodyPr/>
          <a:lstStyle>
            <a:lvl1pPr>
              <a:defRPr/>
            </a:lvl1pPr>
          </a:lstStyle>
          <a:p>
            <a:pPr>
              <a:defRPr/>
            </a:pPr>
            <a:fld id="{C76588A5-E3DA-44B1-B3C3-6F63E10294C3}" type="datetimeFigureOut">
              <a:rPr lang="nl-BE"/>
              <a:pPr>
                <a:defRPr/>
              </a:pPr>
              <a:t>9/04/2020</a:t>
            </a:fld>
            <a:endParaRPr lang="nl-BE"/>
          </a:p>
        </p:txBody>
      </p:sp>
      <p:sp>
        <p:nvSpPr>
          <p:cNvPr id="5" name="Footer Placeholder 4">
            <a:extLst>
              <a:ext uri="{FF2B5EF4-FFF2-40B4-BE49-F238E27FC236}">
                <a16:creationId xmlns:a16="http://schemas.microsoft.com/office/drawing/2014/main" id="{79A7F010-323E-4BA3-BFC7-4716BBFABBB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35E013E9-5D2B-41C7-BB03-E8652D96B594}"/>
              </a:ext>
            </a:extLst>
          </p:cNvPr>
          <p:cNvSpPr>
            <a:spLocks noGrp="1"/>
          </p:cNvSpPr>
          <p:nvPr>
            <p:ph type="sldNum" sz="quarter" idx="12"/>
          </p:nvPr>
        </p:nvSpPr>
        <p:spPr/>
        <p:txBody>
          <a:bodyPr/>
          <a:lstStyle>
            <a:lvl1pPr>
              <a:defRPr/>
            </a:lvl1pPr>
          </a:lstStyle>
          <a:p>
            <a:pPr>
              <a:defRPr/>
            </a:pPr>
            <a:fld id="{89528674-0554-4B5D-A76D-02B5A6C53E9D}" type="slidenum">
              <a:rPr lang="nl-BE" altLang="en-US"/>
              <a:pPr>
                <a:defRPr/>
              </a:pPr>
              <a:t>‹#›</a:t>
            </a:fld>
            <a:endParaRPr lang="nl-BE" altLang="en-US"/>
          </a:p>
        </p:txBody>
      </p:sp>
    </p:spTree>
    <p:extLst>
      <p:ext uri="{BB962C8B-B14F-4D97-AF65-F5344CB8AC3E}">
        <p14:creationId xmlns:p14="http://schemas.microsoft.com/office/powerpoint/2010/main" val="10843388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2917A8B-4B6D-4B07-8AE6-3AB3566A6FAA}"/>
              </a:ext>
            </a:extLst>
          </p:cNvPr>
          <p:cNvSpPr>
            <a:spLocks noGrp="1"/>
          </p:cNvSpPr>
          <p:nvPr>
            <p:ph type="dt" sz="half" idx="10"/>
          </p:nvPr>
        </p:nvSpPr>
        <p:spPr/>
        <p:txBody>
          <a:bodyPr/>
          <a:lstStyle>
            <a:lvl1pPr>
              <a:defRPr/>
            </a:lvl1pPr>
          </a:lstStyle>
          <a:p>
            <a:pPr>
              <a:defRPr/>
            </a:pPr>
            <a:fld id="{0A3B29C2-8D17-4B01-BB7E-771795882B19}" type="datetimeFigureOut">
              <a:rPr lang="nl-BE"/>
              <a:pPr>
                <a:defRPr/>
              </a:pPr>
              <a:t>9/04/2020</a:t>
            </a:fld>
            <a:endParaRPr lang="nl-BE"/>
          </a:p>
        </p:txBody>
      </p:sp>
      <p:sp>
        <p:nvSpPr>
          <p:cNvPr id="6" name="Footer Placeholder 4">
            <a:extLst>
              <a:ext uri="{FF2B5EF4-FFF2-40B4-BE49-F238E27FC236}">
                <a16:creationId xmlns:a16="http://schemas.microsoft.com/office/drawing/2014/main" id="{791B5671-9291-49C8-A6CB-E5074AA88CDA}"/>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EA5036AD-3F6A-402E-8937-EC8BFB76C434}"/>
              </a:ext>
            </a:extLst>
          </p:cNvPr>
          <p:cNvSpPr>
            <a:spLocks noGrp="1"/>
          </p:cNvSpPr>
          <p:nvPr>
            <p:ph type="sldNum" sz="quarter" idx="12"/>
          </p:nvPr>
        </p:nvSpPr>
        <p:spPr/>
        <p:txBody>
          <a:bodyPr/>
          <a:lstStyle>
            <a:lvl1pPr>
              <a:defRPr/>
            </a:lvl1pPr>
          </a:lstStyle>
          <a:p>
            <a:pPr>
              <a:defRPr/>
            </a:pPr>
            <a:fld id="{DB1E3DB0-B2C3-4905-84C9-73640452A6DE}" type="slidenum">
              <a:rPr lang="nl-BE" altLang="en-US"/>
              <a:pPr>
                <a:defRPr/>
              </a:pPr>
              <a:t>‹#›</a:t>
            </a:fld>
            <a:endParaRPr lang="nl-BE" altLang="en-US"/>
          </a:p>
        </p:txBody>
      </p:sp>
    </p:spTree>
    <p:extLst>
      <p:ext uri="{BB962C8B-B14F-4D97-AF65-F5344CB8AC3E}">
        <p14:creationId xmlns:p14="http://schemas.microsoft.com/office/powerpoint/2010/main" val="3000873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C6F1297-CDBD-42AB-8C6D-793EA8E2F713}"/>
              </a:ext>
            </a:extLst>
          </p:cNvPr>
          <p:cNvSpPr>
            <a:spLocks noGrp="1"/>
          </p:cNvSpPr>
          <p:nvPr>
            <p:ph type="dt" sz="half" idx="10"/>
          </p:nvPr>
        </p:nvSpPr>
        <p:spPr/>
        <p:txBody>
          <a:bodyPr/>
          <a:lstStyle>
            <a:lvl1pPr>
              <a:defRPr/>
            </a:lvl1pPr>
          </a:lstStyle>
          <a:p>
            <a:pPr>
              <a:defRPr/>
            </a:pPr>
            <a:fld id="{822BBCA9-CD8B-4561-ABC8-837A082C6308}" type="datetimeFigureOut">
              <a:rPr lang="nl-BE"/>
              <a:pPr>
                <a:defRPr/>
              </a:pPr>
              <a:t>9/04/2020</a:t>
            </a:fld>
            <a:endParaRPr lang="nl-BE"/>
          </a:p>
        </p:txBody>
      </p:sp>
      <p:sp>
        <p:nvSpPr>
          <p:cNvPr id="8" name="Footer Placeholder 4">
            <a:extLst>
              <a:ext uri="{FF2B5EF4-FFF2-40B4-BE49-F238E27FC236}">
                <a16:creationId xmlns:a16="http://schemas.microsoft.com/office/drawing/2014/main" id="{122A65AF-1992-47CC-B3DC-BD4233FE237B}"/>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672FB24A-07C6-41E9-A181-0BF5009D2284}"/>
              </a:ext>
            </a:extLst>
          </p:cNvPr>
          <p:cNvSpPr>
            <a:spLocks noGrp="1"/>
          </p:cNvSpPr>
          <p:nvPr>
            <p:ph type="sldNum" sz="quarter" idx="12"/>
          </p:nvPr>
        </p:nvSpPr>
        <p:spPr/>
        <p:txBody>
          <a:bodyPr/>
          <a:lstStyle>
            <a:lvl1pPr>
              <a:defRPr/>
            </a:lvl1pPr>
          </a:lstStyle>
          <a:p>
            <a:pPr>
              <a:defRPr/>
            </a:pPr>
            <a:fld id="{5DB26A3C-30C8-4F47-97A0-7BEB83EBC8A6}" type="slidenum">
              <a:rPr lang="nl-BE" altLang="en-US"/>
              <a:pPr>
                <a:defRPr/>
              </a:pPr>
              <a:t>‹#›</a:t>
            </a:fld>
            <a:endParaRPr lang="nl-BE" altLang="en-US"/>
          </a:p>
        </p:txBody>
      </p:sp>
    </p:spTree>
    <p:extLst>
      <p:ext uri="{BB962C8B-B14F-4D97-AF65-F5344CB8AC3E}">
        <p14:creationId xmlns:p14="http://schemas.microsoft.com/office/powerpoint/2010/main" val="4087904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5506666-D5D2-4BB0-A49A-093E333FE03C}"/>
              </a:ext>
            </a:extLst>
          </p:cNvPr>
          <p:cNvSpPr>
            <a:spLocks noGrp="1"/>
          </p:cNvSpPr>
          <p:nvPr>
            <p:ph type="dt" sz="half" idx="10"/>
          </p:nvPr>
        </p:nvSpPr>
        <p:spPr/>
        <p:txBody>
          <a:bodyPr/>
          <a:lstStyle>
            <a:lvl1pPr>
              <a:defRPr/>
            </a:lvl1pPr>
          </a:lstStyle>
          <a:p>
            <a:pPr>
              <a:defRPr/>
            </a:pPr>
            <a:fld id="{F7A69D41-0B50-4DB5-A337-6D63404C39D3}" type="datetimeFigureOut">
              <a:rPr lang="nl-BE"/>
              <a:pPr>
                <a:defRPr/>
              </a:pPr>
              <a:t>9/04/2020</a:t>
            </a:fld>
            <a:endParaRPr lang="nl-BE"/>
          </a:p>
        </p:txBody>
      </p:sp>
      <p:sp>
        <p:nvSpPr>
          <p:cNvPr id="4" name="Footer Placeholder 4">
            <a:extLst>
              <a:ext uri="{FF2B5EF4-FFF2-40B4-BE49-F238E27FC236}">
                <a16:creationId xmlns:a16="http://schemas.microsoft.com/office/drawing/2014/main" id="{7130F152-4D06-4815-A990-DB25E50E28CB}"/>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A8BB7124-4602-41A4-B305-9A3C09AC156D}"/>
              </a:ext>
            </a:extLst>
          </p:cNvPr>
          <p:cNvSpPr>
            <a:spLocks noGrp="1"/>
          </p:cNvSpPr>
          <p:nvPr>
            <p:ph type="sldNum" sz="quarter" idx="12"/>
          </p:nvPr>
        </p:nvSpPr>
        <p:spPr/>
        <p:txBody>
          <a:bodyPr/>
          <a:lstStyle>
            <a:lvl1pPr>
              <a:defRPr/>
            </a:lvl1pPr>
          </a:lstStyle>
          <a:p>
            <a:pPr>
              <a:defRPr/>
            </a:pPr>
            <a:fld id="{397F109A-076C-44E3-9A55-12960634140B}" type="slidenum">
              <a:rPr lang="nl-BE" altLang="en-US"/>
              <a:pPr>
                <a:defRPr/>
              </a:pPr>
              <a:t>‹#›</a:t>
            </a:fld>
            <a:endParaRPr lang="nl-BE" altLang="en-US"/>
          </a:p>
        </p:txBody>
      </p:sp>
    </p:spTree>
    <p:extLst>
      <p:ext uri="{BB962C8B-B14F-4D97-AF65-F5344CB8AC3E}">
        <p14:creationId xmlns:p14="http://schemas.microsoft.com/office/powerpoint/2010/main" val="33498631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E427CD-82CB-4DC9-AB41-E366E921955B}"/>
              </a:ext>
            </a:extLst>
          </p:cNvPr>
          <p:cNvSpPr>
            <a:spLocks noGrp="1"/>
          </p:cNvSpPr>
          <p:nvPr>
            <p:ph type="dt" sz="half" idx="10"/>
          </p:nvPr>
        </p:nvSpPr>
        <p:spPr/>
        <p:txBody>
          <a:bodyPr/>
          <a:lstStyle>
            <a:lvl1pPr>
              <a:defRPr/>
            </a:lvl1pPr>
          </a:lstStyle>
          <a:p>
            <a:pPr>
              <a:defRPr/>
            </a:pPr>
            <a:fld id="{7CDB6F4A-ABD7-40C8-84B7-807EF33A8934}" type="datetimeFigureOut">
              <a:rPr lang="nl-BE"/>
              <a:pPr>
                <a:defRPr/>
              </a:pPr>
              <a:t>9/04/2020</a:t>
            </a:fld>
            <a:endParaRPr lang="nl-BE"/>
          </a:p>
        </p:txBody>
      </p:sp>
      <p:sp>
        <p:nvSpPr>
          <p:cNvPr id="3" name="Footer Placeholder 4">
            <a:extLst>
              <a:ext uri="{FF2B5EF4-FFF2-40B4-BE49-F238E27FC236}">
                <a16:creationId xmlns:a16="http://schemas.microsoft.com/office/drawing/2014/main" id="{ECCFEC5E-790D-47E2-A6A0-196694E82D0F}"/>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313A81F9-2A46-44D1-8634-4A70ECD72197}"/>
              </a:ext>
            </a:extLst>
          </p:cNvPr>
          <p:cNvSpPr>
            <a:spLocks noGrp="1"/>
          </p:cNvSpPr>
          <p:nvPr>
            <p:ph type="sldNum" sz="quarter" idx="12"/>
          </p:nvPr>
        </p:nvSpPr>
        <p:spPr/>
        <p:txBody>
          <a:bodyPr/>
          <a:lstStyle>
            <a:lvl1pPr>
              <a:defRPr/>
            </a:lvl1pPr>
          </a:lstStyle>
          <a:p>
            <a:pPr>
              <a:defRPr/>
            </a:pPr>
            <a:fld id="{8C23C331-F766-4189-8D1D-31EF265C5A5C}" type="slidenum">
              <a:rPr lang="nl-BE" altLang="en-US"/>
              <a:pPr>
                <a:defRPr/>
              </a:pPr>
              <a:t>‹#›</a:t>
            </a:fld>
            <a:endParaRPr lang="nl-BE" altLang="en-US"/>
          </a:p>
        </p:txBody>
      </p:sp>
    </p:spTree>
    <p:extLst>
      <p:ext uri="{BB962C8B-B14F-4D97-AF65-F5344CB8AC3E}">
        <p14:creationId xmlns:p14="http://schemas.microsoft.com/office/powerpoint/2010/main" val="26612967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564CA60-30AB-42FA-8FCA-55713195573A}"/>
              </a:ext>
            </a:extLst>
          </p:cNvPr>
          <p:cNvSpPr>
            <a:spLocks noGrp="1"/>
          </p:cNvSpPr>
          <p:nvPr>
            <p:ph type="dt" sz="half" idx="10"/>
          </p:nvPr>
        </p:nvSpPr>
        <p:spPr/>
        <p:txBody>
          <a:bodyPr/>
          <a:lstStyle>
            <a:lvl1pPr>
              <a:defRPr/>
            </a:lvl1pPr>
          </a:lstStyle>
          <a:p>
            <a:pPr>
              <a:defRPr/>
            </a:pPr>
            <a:fld id="{E2D0FFA5-59B2-4DC6-82BC-295089FC3251}" type="datetimeFigureOut">
              <a:rPr lang="nl-BE"/>
              <a:pPr>
                <a:defRPr/>
              </a:pPr>
              <a:t>9/04/2020</a:t>
            </a:fld>
            <a:endParaRPr lang="nl-BE"/>
          </a:p>
        </p:txBody>
      </p:sp>
      <p:sp>
        <p:nvSpPr>
          <p:cNvPr id="6" name="Footer Placeholder 4">
            <a:extLst>
              <a:ext uri="{FF2B5EF4-FFF2-40B4-BE49-F238E27FC236}">
                <a16:creationId xmlns:a16="http://schemas.microsoft.com/office/drawing/2014/main" id="{FFCC1DDF-8315-410D-861E-6EF94BDCC110}"/>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362750AF-8791-426D-B2C5-64C315DF8C5C}"/>
              </a:ext>
            </a:extLst>
          </p:cNvPr>
          <p:cNvSpPr>
            <a:spLocks noGrp="1"/>
          </p:cNvSpPr>
          <p:nvPr>
            <p:ph type="sldNum" sz="quarter" idx="12"/>
          </p:nvPr>
        </p:nvSpPr>
        <p:spPr/>
        <p:txBody>
          <a:bodyPr/>
          <a:lstStyle>
            <a:lvl1pPr>
              <a:defRPr/>
            </a:lvl1pPr>
          </a:lstStyle>
          <a:p>
            <a:pPr>
              <a:defRPr/>
            </a:pPr>
            <a:fld id="{96FED245-1DF4-43AD-AD2E-C85820598B71}" type="slidenum">
              <a:rPr lang="nl-BE" altLang="en-US"/>
              <a:pPr>
                <a:defRPr/>
              </a:pPr>
              <a:t>‹#›</a:t>
            </a:fld>
            <a:endParaRPr lang="nl-BE" altLang="en-US"/>
          </a:p>
        </p:txBody>
      </p:sp>
    </p:spTree>
    <p:extLst>
      <p:ext uri="{BB962C8B-B14F-4D97-AF65-F5344CB8AC3E}">
        <p14:creationId xmlns:p14="http://schemas.microsoft.com/office/powerpoint/2010/main" val="292863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6917A45-A5C6-4EDF-B05D-33D024131F8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84F134-71DB-46A6-9A36-B9EF9F3619C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E958E-B277-4D51-A639-648C6372970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461C1E-D494-4533-85A1-25449EEF361E}"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F0BAA407-4AD4-4FAF-997B-6C0CBFCBDA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2D1E10FA-ACFE-4712-B9E6-EAB670B5CA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FE65696-181B-4441-B5C5-A6A79D7CCB78}"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66C09C7-774D-4717-87D7-DEF637654893}"/>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2051" name="Rectangle 3">
            <a:extLst>
              <a:ext uri="{FF2B5EF4-FFF2-40B4-BE49-F238E27FC236}">
                <a16:creationId xmlns:a16="http://schemas.microsoft.com/office/drawing/2014/main" id="{B2A8061C-C606-4C9D-8299-7B3EEE869BEE}"/>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487D579-7CA3-4488-9B58-84F350D9857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4420FF7-FCB8-433B-AA23-738F1777705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D884A6-699E-4F85-895C-217F14467C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A0D81DD-6287-493A-B56F-7F9A2F3EBF24}"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CD2DAEAE-4AB8-4482-BDDA-C5B4BDFEBA3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725EC137-FB27-440B-A330-BA39259B1D6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1E8A56A-1FC6-4546-B2F9-03D06ECFCDC6}"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D0CD14-5AB0-4D0C-A34B-2211B52B3634}"/>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Cliquez et modifiez le titre</a:t>
            </a:r>
          </a:p>
        </p:txBody>
      </p:sp>
      <p:sp>
        <p:nvSpPr>
          <p:cNvPr id="4099" name="Rectangle 3">
            <a:extLst>
              <a:ext uri="{FF2B5EF4-FFF2-40B4-BE49-F238E27FC236}">
                <a16:creationId xmlns:a16="http://schemas.microsoft.com/office/drawing/2014/main" id="{44212BC1-93DF-43AC-8A5C-20CAAB49CBCC}"/>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Cliquez pour modifier les styles du texte du masque</a:t>
            </a:r>
          </a:p>
          <a:p>
            <a:pPr lvl="1"/>
            <a:r>
              <a:rPr lang="en-US" altLang="nl-BE"/>
              <a:t>Deuxième niveau</a:t>
            </a:r>
          </a:p>
          <a:p>
            <a:pPr lvl="2"/>
            <a:r>
              <a:rPr lang="en-US" altLang="nl-BE"/>
              <a:t>Troisième niveau</a:t>
            </a:r>
          </a:p>
          <a:p>
            <a:pPr lvl="3"/>
            <a:r>
              <a:rPr lang="en-US" altLang="nl-BE"/>
              <a:t>Quatrième niveau</a:t>
            </a:r>
          </a:p>
          <a:p>
            <a:pPr lvl="4"/>
            <a:r>
              <a:rPr lang="en-US" altLang="nl-BE"/>
              <a:t>Cinquième niveau</a:t>
            </a:r>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FB3E8AF-5B8E-4A0D-8F42-95E0035FDC7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6147" name="Text Placeholder 2">
            <a:extLst>
              <a:ext uri="{FF2B5EF4-FFF2-40B4-BE49-F238E27FC236}">
                <a16:creationId xmlns:a16="http://schemas.microsoft.com/office/drawing/2014/main" id="{79D18D7F-1C00-4880-9A1A-46EA0669C56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3FB4E9C3-AE37-4106-9292-890120CD9AB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D2B2D6D-49BD-432C-8C4C-653154E110AF}"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5A3F1361-A7B1-427B-8387-E5E87F7662F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AEB9E0E8-C9D6-43B0-BC1D-6B57B47A29C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79126BF-1CC6-472B-B7B1-2E1231C22B87}"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4DECCC89-F6D1-4883-A7CB-2ECE4321C3B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7171" name="Text Placeholder 2">
            <a:extLst>
              <a:ext uri="{FF2B5EF4-FFF2-40B4-BE49-F238E27FC236}">
                <a16:creationId xmlns:a16="http://schemas.microsoft.com/office/drawing/2014/main" id="{CCAFD5AC-B318-437E-A8DE-64D5470E54C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01466B7F-8DE3-47B9-96C6-8CA3269E73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C394661-74AD-488F-A5F5-B82E4C6BCB0B}"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0289C451-CBEC-4E39-AF51-9A618058A53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DACCD44C-8B06-4C85-8B4D-A3B8CB90852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E446895-B6A7-40C3-B020-7BA68E797EDC}"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C52E03-114A-42F5-942D-6583FAE0826E}"/>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8195" name="Rectangle 3">
            <a:extLst>
              <a:ext uri="{FF2B5EF4-FFF2-40B4-BE49-F238E27FC236}">
                <a16:creationId xmlns:a16="http://schemas.microsoft.com/office/drawing/2014/main" id="{CEC81A19-B669-48D2-B87B-C17D0221A6B2}"/>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Verdana" pitchFamily="34" charset="0"/>
        </a:defRPr>
      </a:lvl2pPr>
      <a:lvl3pPr algn="l" rtl="0" eaLnBrk="0" fontAlgn="base" hangingPunct="0">
        <a:spcBef>
          <a:spcPct val="0"/>
        </a:spcBef>
        <a:spcAft>
          <a:spcPct val="0"/>
        </a:spcAft>
        <a:defRPr sz="1500" b="1">
          <a:solidFill>
            <a:schemeClr val="bg1"/>
          </a:solidFill>
          <a:latin typeface="Verdana" pitchFamily="34" charset="0"/>
        </a:defRPr>
      </a:lvl3pPr>
      <a:lvl4pPr algn="l" rtl="0" eaLnBrk="0" fontAlgn="base" hangingPunct="0">
        <a:spcBef>
          <a:spcPct val="0"/>
        </a:spcBef>
        <a:spcAft>
          <a:spcPct val="0"/>
        </a:spcAft>
        <a:defRPr sz="1500" b="1">
          <a:solidFill>
            <a:schemeClr val="bg1"/>
          </a:solidFill>
          <a:latin typeface="Verdana" pitchFamily="34" charset="0"/>
        </a:defRPr>
      </a:lvl4pPr>
      <a:lvl5pPr algn="l" rtl="0" eaLnBrk="0" fontAlgn="base" hangingPunct="0">
        <a:spcBef>
          <a:spcPct val="0"/>
        </a:spcBef>
        <a:spcAft>
          <a:spcPct val="0"/>
        </a:spcAft>
        <a:defRPr sz="1500" b="1">
          <a:solidFill>
            <a:schemeClr val="bg1"/>
          </a:solidFill>
          <a:latin typeface="Verdana" pitchFamily="34" charset="0"/>
        </a:defRPr>
      </a:lvl5pPr>
      <a:lvl6pPr marL="342900" algn="l" rtl="0" fontAlgn="base">
        <a:spcBef>
          <a:spcPct val="0"/>
        </a:spcBef>
        <a:spcAft>
          <a:spcPct val="0"/>
        </a:spcAft>
        <a:defRPr sz="1500" b="1">
          <a:solidFill>
            <a:schemeClr val="bg1"/>
          </a:solidFill>
          <a:latin typeface="Verdana" pitchFamily="34" charset="0"/>
        </a:defRPr>
      </a:lvl6pPr>
      <a:lvl7pPr marL="685800" algn="l" rtl="0" fontAlgn="base">
        <a:spcBef>
          <a:spcPct val="0"/>
        </a:spcBef>
        <a:spcAft>
          <a:spcPct val="0"/>
        </a:spcAft>
        <a:defRPr sz="1500" b="1">
          <a:solidFill>
            <a:schemeClr val="bg1"/>
          </a:solidFill>
          <a:latin typeface="Verdana" pitchFamily="34" charset="0"/>
        </a:defRPr>
      </a:lvl7pPr>
      <a:lvl8pPr marL="1028700" algn="l" rtl="0" fontAlgn="base">
        <a:spcBef>
          <a:spcPct val="0"/>
        </a:spcBef>
        <a:spcAft>
          <a:spcPct val="0"/>
        </a:spcAft>
        <a:defRPr sz="1500" b="1">
          <a:solidFill>
            <a:schemeClr val="bg1"/>
          </a:solidFill>
          <a:latin typeface="Verdana" pitchFamily="34" charset="0"/>
        </a:defRPr>
      </a:lvl8pPr>
      <a:lvl9pPr marL="1371600" algn="l" rtl="0" fontAlgn="base">
        <a:spcBef>
          <a:spcPct val="0"/>
        </a:spcBef>
        <a:spcAft>
          <a:spcPct val="0"/>
        </a:spcAft>
        <a:defRPr sz="1500" b="1">
          <a:solidFill>
            <a:schemeClr val="bg1"/>
          </a:solidFill>
          <a:latin typeface="Verdana" pitchFamily="34" charset="0"/>
        </a:defRPr>
      </a:lvl9pPr>
    </p:titleStyle>
    <p:bodyStyle>
      <a:lvl1pPr marL="257175" indent="-257175" algn="l" rtl="0" eaLnBrk="0" fontAlgn="base" hangingPunct="0">
        <a:spcBef>
          <a:spcPct val="20000"/>
        </a:spcBef>
        <a:spcAft>
          <a:spcPct val="0"/>
        </a:spcAft>
        <a:buChar char="•"/>
        <a:defRPr sz="9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8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defRPr>
      </a:lvl5pPr>
      <a:lvl6pPr marL="1885950" indent="-171450" algn="l" rtl="0" fontAlgn="base">
        <a:spcBef>
          <a:spcPct val="20000"/>
        </a:spcBef>
        <a:spcAft>
          <a:spcPct val="0"/>
        </a:spcAft>
        <a:buChar char="»"/>
        <a:defRPr sz="1500">
          <a:solidFill>
            <a:schemeClr val="tx1"/>
          </a:solidFill>
          <a:latin typeface="Arial" pitchFamily="34" charset="0"/>
        </a:defRPr>
      </a:lvl6pPr>
      <a:lvl7pPr marL="2228850" indent="-171450" algn="l" rtl="0" fontAlgn="base">
        <a:spcBef>
          <a:spcPct val="20000"/>
        </a:spcBef>
        <a:spcAft>
          <a:spcPct val="0"/>
        </a:spcAft>
        <a:buChar char="»"/>
        <a:defRPr sz="1500">
          <a:solidFill>
            <a:schemeClr val="tx1"/>
          </a:solidFill>
          <a:latin typeface="Arial" pitchFamily="34" charset="0"/>
        </a:defRPr>
      </a:lvl7pPr>
      <a:lvl8pPr marL="2571750" indent="-171450" algn="l" rtl="0" fontAlgn="base">
        <a:spcBef>
          <a:spcPct val="20000"/>
        </a:spcBef>
        <a:spcAft>
          <a:spcPct val="0"/>
        </a:spcAft>
        <a:buChar char="»"/>
        <a:defRPr sz="1500">
          <a:solidFill>
            <a:schemeClr val="tx1"/>
          </a:solidFill>
          <a:latin typeface="Arial" pitchFamily="34" charset="0"/>
        </a:defRPr>
      </a:lvl8pPr>
      <a:lvl9pPr marL="2914650" indent="-171450" algn="l" rtl="0" fontAlgn="base">
        <a:spcBef>
          <a:spcPct val="20000"/>
        </a:spcBef>
        <a:spcAft>
          <a:spcPct val="0"/>
        </a:spcAft>
        <a:buChar char="»"/>
        <a:defRPr sz="1500">
          <a:solidFill>
            <a:schemeClr val="tx1"/>
          </a:solidFill>
          <a:latin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4E17F828-BF6E-4C60-A43F-D49CEE9CE92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9219" name="Text Placeholder 2">
            <a:extLst>
              <a:ext uri="{FF2B5EF4-FFF2-40B4-BE49-F238E27FC236}">
                <a16:creationId xmlns:a16="http://schemas.microsoft.com/office/drawing/2014/main" id="{54DAE3F5-8D1E-466B-A7EA-494DDB26457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136C515F-DDE5-41DA-A2C0-DC94368B3CA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2D61CF7E-1175-4987-A83E-F30D70C28A92}" type="datetimeFigureOut">
              <a:rPr lang="nl-BE"/>
              <a:pPr>
                <a:defRPr/>
              </a:pPr>
              <a:t>9/04/2020</a:t>
            </a:fld>
            <a:endParaRPr lang="nl-BE" dirty="0"/>
          </a:p>
        </p:txBody>
      </p:sp>
      <p:sp>
        <p:nvSpPr>
          <p:cNvPr id="5" name="Footer Placeholder 4">
            <a:extLst>
              <a:ext uri="{FF2B5EF4-FFF2-40B4-BE49-F238E27FC236}">
                <a16:creationId xmlns:a16="http://schemas.microsoft.com/office/drawing/2014/main" id="{78438AD7-B7B6-4438-B34A-3F0B4552610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1898948C-7E15-4AE1-9433-236887E1784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6E1F83-A74A-4ED8-A7E4-64695A80FC38}" type="slidenum">
              <a:rPr lang="nl-BE" altLang="en-US"/>
              <a:pPr>
                <a:defRPr/>
              </a:pPr>
              <a:t>‹#›</a:t>
            </a:fld>
            <a:endParaRPr lang="nl-BE" altLang="en-US" dirty="0"/>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FBCFF8CB-CE18-474E-A1CB-15D77919C2F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43" name="Text Placeholder 2">
            <a:extLst>
              <a:ext uri="{FF2B5EF4-FFF2-40B4-BE49-F238E27FC236}">
                <a16:creationId xmlns:a16="http://schemas.microsoft.com/office/drawing/2014/main" id="{0FEEA562-8B92-4CAF-8C50-9E3A5B98262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C6964462-3EBB-4561-9041-6F19EC292BA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51AC41C-8D4C-4638-AB84-75514410E2FA}" type="datetimeFigureOut">
              <a:rPr lang="nl-BE"/>
              <a:pPr>
                <a:defRPr/>
              </a:pPr>
              <a:t>9/04/2020</a:t>
            </a:fld>
            <a:endParaRPr lang="nl-BE"/>
          </a:p>
        </p:txBody>
      </p:sp>
      <p:sp>
        <p:nvSpPr>
          <p:cNvPr id="5" name="Footer Placeholder 4">
            <a:extLst>
              <a:ext uri="{FF2B5EF4-FFF2-40B4-BE49-F238E27FC236}">
                <a16:creationId xmlns:a16="http://schemas.microsoft.com/office/drawing/2014/main" id="{C8C72979-9774-4E77-BDE1-824D30A3044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BEB76584-A4EE-4FA2-9339-B20537C7A46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F54DC75-D479-40A9-B7F3-A82679899271}" type="slidenum">
              <a:rPr lang="nl-BE" altLang="en-US"/>
              <a:pPr>
                <a:defRPr/>
              </a:pPr>
              <a:t>‹#›</a:t>
            </a:fld>
            <a:endParaRPr lang="nl-BE" altLang="en-US"/>
          </a:p>
        </p:txBody>
      </p:sp>
    </p:spTree>
    <p:extLst>
      <p:ext uri="{BB962C8B-B14F-4D97-AF65-F5344CB8AC3E}">
        <p14:creationId xmlns:p14="http://schemas.microsoft.com/office/powerpoint/2010/main" val="4022076353"/>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7.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69.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EBFB12F0-52F5-4685-8C5F-FBE237F6636C}"/>
              </a:ext>
            </a:extLst>
          </p:cNvPr>
          <p:cNvSpPr>
            <a:spLocks noGrp="1"/>
          </p:cNvSpPr>
          <p:nvPr>
            <p:ph type="title"/>
          </p:nvPr>
        </p:nvSpPr>
        <p:spPr>
          <a:xfrm>
            <a:off x="233483" y="-8626"/>
            <a:ext cx="7886700" cy="723900"/>
          </a:xfrm>
        </p:spPr>
        <p:txBody>
          <a:bodyPr/>
          <a:lstStyle/>
          <a:p>
            <a:pPr eaLnBrk="1" hangingPunct="1"/>
            <a:r>
              <a:rPr lang="el-GR" sz="2000" dirty="0">
                <a:solidFill>
                  <a:schemeClr val="bg1"/>
                </a:solidFill>
                <a:latin typeface="Verdana" panose="020B0604030504040204" pitchFamily="34" charset="0"/>
                <a:ea typeface="Verdana" panose="020B0604030504040204" pitchFamily="34" charset="0"/>
                <a:cs typeface="Verdana" panose="020B0604030504040204" pitchFamily="34" charset="0"/>
              </a:rPr>
              <a:t>Η Ευρωπαϊκή Ένωση: 446 εκατομμύρια κάτοικοι - 27 χώρες</a:t>
            </a:r>
          </a:p>
        </p:txBody>
      </p:sp>
      <p:pic>
        <p:nvPicPr>
          <p:cNvPr id="4" name="Picture 3">
            <a:extLst>
              <a:ext uri="{FF2B5EF4-FFF2-40B4-BE49-F238E27FC236}">
                <a16:creationId xmlns:a16="http://schemas.microsoft.com/office/drawing/2014/main" id="{22CBBB2A-F458-4010-A64A-DEDF12687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45" y="490654"/>
            <a:ext cx="6573310" cy="63673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Ποιος είναι ο πληθυσμός της ΕΕ; </a:t>
            </a:r>
          </a:p>
        </p:txBody>
      </p:sp>
      <p:sp>
        <p:nvSpPr>
          <p:cNvPr id="38915" name="Text Box 7"/>
          <p:cNvSpPr txBox="1">
            <a:spLocks noChangeArrowheads="1"/>
          </p:cNvSpPr>
          <p:nvPr/>
        </p:nvSpPr>
        <p:spPr bwMode="auto">
          <a:xfrm>
            <a:off x="2706688" y="1035050"/>
            <a:ext cx="39719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l-GR" sz="1800">
                <a:solidFill>
                  <a:srgbClr val="359AC2"/>
                </a:solidFill>
                <a:latin typeface="Verdana" panose="020B0604030504040204" pitchFamily="34" charset="0"/>
              </a:rPr>
              <a:t>Πληθυσμός σε εκατομμύρια (2019)</a:t>
            </a:r>
          </a:p>
          <a:p>
            <a:pPr algn="ctr" eaLnBrk="1" hangingPunct="1">
              <a:lnSpc>
                <a:spcPct val="100000"/>
              </a:lnSpc>
              <a:spcBef>
                <a:spcPct val="50000"/>
              </a:spcBef>
              <a:buFontTx/>
              <a:buNone/>
            </a:pPr>
            <a:r>
              <a:rPr lang="el-GR" sz="1800">
                <a:solidFill>
                  <a:srgbClr val="359AC2"/>
                </a:solidFill>
                <a:latin typeface="Verdana" panose="020B0604030504040204" pitchFamily="34" charset="0"/>
              </a:rPr>
              <a:t>446 εκατομμύρια συνολικά</a:t>
            </a:r>
          </a:p>
        </p:txBody>
      </p:sp>
      <p:graphicFrame>
        <p:nvGraphicFramePr>
          <p:cNvPr id="6" name="Chart 5">
            <a:extLst>
              <a:ext uri="{FF2B5EF4-FFF2-40B4-BE49-F238E27FC236}">
                <a16:creationId xmlns:a16="http://schemas.microsoft.com/office/drawing/2014/main" id="{F478353D-42CE-4982-9B5A-5EA8E678F0AC}"/>
              </a:ext>
            </a:extLst>
          </p:cNvPr>
          <p:cNvGraphicFramePr>
            <a:graphicFrameLocks/>
          </p:cNvGraphicFramePr>
          <p:nvPr>
            <p:extLst>
              <p:ext uri="{D42A27DB-BD31-4B8C-83A1-F6EECF244321}">
                <p14:modId xmlns:p14="http://schemas.microsoft.com/office/powerpoint/2010/main" val="4016094056"/>
              </p:ext>
            </p:extLst>
          </p:nvPr>
        </p:nvGraphicFramePr>
        <p:xfrm>
          <a:off x="637380" y="2042893"/>
          <a:ext cx="8110539" cy="4652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092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88C93013-DD7C-4158-ABE5-EA320DCAC143}"/>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Ευρωπαϊκή οικονομία: η ισχύς εν τη ενώσει </a:t>
            </a:r>
          </a:p>
        </p:txBody>
      </p:sp>
      <p:sp>
        <p:nvSpPr>
          <p:cNvPr id="34819" name="Content Placeholder 4">
            <a:extLst>
              <a:ext uri="{FF2B5EF4-FFF2-40B4-BE49-F238E27FC236}">
                <a16:creationId xmlns:a16="http://schemas.microsoft.com/office/drawing/2014/main" id="{4D8D0B94-DF5D-448C-B132-9E0BCF2E47C5}"/>
              </a:ext>
            </a:extLst>
          </p:cNvPr>
          <p:cNvSpPr>
            <a:spLocks noGrp="1"/>
          </p:cNvSpPr>
          <p:nvPr>
            <p:ph idx="1"/>
          </p:nvPr>
        </p:nvSpPr>
        <p:spPr>
          <a:xfrm>
            <a:off x="900113" y="1470025"/>
            <a:ext cx="7886700" cy="1203325"/>
          </a:xfrm>
        </p:spPr>
        <p:txBody>
          <a:bodyPr/>
          <a:lstStyle/>
          <a:p>
            <a:pPr marL="0" indent="0" eaLnBrk="1" hangingPunct="1">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2008: ξεκινά στις Ηνωμένες Πολιτείες η παγκόσμια οικονομική κρίση.</a:t>
            </a:r>
          </a:p>
          <a:p>
            <a:pPr marL="0" indent="0" eaLnBrk="1" hangingPunct="1">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Συντονισμένη απάντηση από τους Ευρωπαίους ηγέτες:</a:t>
            </a:r>
          </a:p>
          <a:p>
            <a:pPr marL="0" indent="0"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5540" name="Content Placeholder 3">
            <a:extLst>
              <a:ext uri="{FF2B5EF4-FFF2-40B4-BE49-F238E27FC236}">
                <a16:creationId xmlns:a16="http://schemas.microsoft.com/office/drawing/2014/main" id="{93604BA1-1D54-495C-8B50-DA166990E57C}"/>
              </a:ext>
            </a:extLst>
          </p:cNvPr>
          <p:cNvSpPr>
            <a:spLocks noGrp="1"/>
          </p:cNvSpPr>
          <p:nvPr/>
        </p:nvSpPr>
        <p:spPr bwMode="auto">
          <a:xfrm>
            <a:off x="900113" y="2673350"/>
            <a:ext cx="70437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ts val="1000"/>
              </a:spcBef>
              <a:buFont typeface="Arial" charset="0"/>
              <a:buChar char="•"/>
              <a:defRPr/>
            </a:pPr>
            <a:r>
              <a:rPr lang="el-GR" sz="1400" b="1">
                <a:solidFill>
                  <a:srgbClr val="595959"/>
                </a:solidFill>
                <a:latin typeface="Verdana" pitchFamily="34" charset="0"/>
              </a:rPr>
              <a:t>Πολιτική δέσμευση για το ευρώ και τη δημοσιονομική σταθερότητα </a:t>
            </a:r>
          </a:p>
          <a:p>
            <a:pPr marL="228600" indent="-228600" eaLnBrk="1" hangingPunct="1">
              <a:lnSpc>
                <a:spcPct val="90000"/>
              </a:lnSpc>
              <a:spcBef>
                <a:spcPts val="1000"/>
              </a:spcBef>
              <a:buFont typeface="Arial" charset="0"/>
              <a:buChar char="•"/>
              <a:defRPr/>
            </a:pPr>
            <a:r>
              <a:rPr lang="el-GR" sz="1400" b="1">
                <a:solidFill>
                  <a:srgbClr val="595959"/>
                </a:solidFill>
                <a:latin typeface="Verdana" pitchFamily="34" charset="0"/>
              </a:rPr>
              <a:t>Νέα μέσα για τη διαχείριση κρίσεων και μεταρρυθμίσεις των κανόνων:</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Ευρωπαϊκός μηχανισμός σταθερότητας: ταμείο που βοηθά τις χώρες που αντιμετωπίζουν εξαιρετικές οικονομικές δυσκολίες</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Νέες νομοθετικές πράξεις για τη σταθερότητα των τραπεζών</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Τραπεζική Ένωση: εποπτεία των τραπεζών σε επίπεδο ΕΕ και μηχανισμός για το κλείσιμο προβληματικών τραπεζών.</a:t>
            </a:r>
          </a:p>
          <a:p>
            <a:pPr marL="285750" indent="-285750" eaLnBrk="1" hangingPunct="1">
              <a:lnSpc>
                <a:spcPct val="90000"/>
              </a:lnSpc>
              <a:spcBef>
                <a:spcPts val="1000"/>
              </a:spcBef>
              <a:buFont typeface="Arial" panose="020B0604020202020204" pitchFamily="34" charset="0"/>
              <a:buChar char="•"/>
              <a:defRPr/>
            </a:pPr>
            <a:r>
              <a:rPr lang="el-GR" sz="1400" b="1">
                <a:solidFill>
                  <a:srgbClr val="595959"/>
                </a:solidFill>
                <a:latin typeface="Verdana" pitchFamily="34" charset="0"/>
              </a:rPr>
              <a:t>Καλύτερη οικονομική διακυβέρνηση:</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Ευρωπαϊκό εξάμηνο: ετήσια διαδικασία συντονισμού των δημόσιων προϋπολογισμών </a:t>
            </a:r>
          </a:p>
          <a:p>
            <a:pPr marL="228600" indent="-228600" eaLnBrk="1" hangingPunct="1">
              <a:lnSpc>
                <a:spcPct val="90000"/>
              </a:lnSpc>
              <a:spcBef>
                <a:spcPts val="1000"/>
              </a:spcBef>
              <a:buFont typeface="Arial" charset="0"/>
              <a:buNone/>
              <a:defRPr/>
            </a:pPr>
            <a:r>
              <a:rPr lang="el-GR" sz="1400">
                <a:solidFill>
                  <a:srgbClr val="595959"/>
                </a:solidFill>
                <a:latin typeface="Verdana" pitchFamily="34" charset="0"/>
              </a:rPr>
              <a:t>	Σύμφωνο για το ευρώ+, Δημοσιονομικό σύμφωνο: αμοιβαίες δεσμεύσεις για υγιή δημόσια οικονομικά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0A831EB6-FC7C-4C80-99D5-0C28EC90B828}"/>
              </a:ext>
            </a:extLst>
          </p:cNvPr>
          <p:cNvSpPr>
            <a:spLocks noGrp="1"/>
          </p:cNvSpPr>
          <p:nvPr>
            <p:ph type="title"/>
          </p:nvPr>
        </p:nvSpPr>
        <p:spPr>
          <a:xfrm>
            <a:off x="282575" y="0"/>
            <a:ext cx="7604125"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Ένα επενδυτικό σχέδιο για την Ευρώπη</a:t>
            </a:r>
          </a:p>
        </p:txBody>
      </p:sp>
      <p:sp>
        <p:nvSpPr>
          <p:cNvPr id="35843" name="Content Placeholder 4">
            <a:extLst>
              <a:ext uri="{FF2B5EF4-FFF2-40B4-BE49-F238E27FC236}">
                <a16:creationId xmlns:a16="http://schemas.microsoft.com/office/drawing/2014/main" id="{599E711A-46C7-4892-8A57-C0386D121E6A}"/>
              </a:ext>
            </a:extLst>
          </p:cNvPr>
          <p:cNvSpPr>
            <a:spLocks noGrp="1"/>
          </p:cNvSpPr>
          <p:nvPr>
            <p:ph idx="1"/>
          </p:nvPr>
        </p:nvSpPr>
        <p:spPr>
          <a:xfrm>
            <a:off x="1004888" y="1284288"/>
            <a:ext cx="7010400" cy="609600"/>
          </a:xfrm>
        </p:spPr>
        <p:txBody>
          <a:bodyPr/>
          <a:lstStyle/>
          <a:p>
            <a:pPr marL="0" indent="0" eaLnBrk="1" hangingPunct="1">
              <a:buFont typeface="Arial" panose="020B0604020202020204" pitchFamily="34" charset="0"/>
              <a:buNone/>
            </a:pPr>
            <a:r>
              <a:rPr lang="el-GR" sz="1800">
                <a:solidFill>
                  <a:srgbClr val="359AC2"/>
                </a:solidFill>
                <a:latin typeface="Verdana" panose="020B0604030504040204" pitchFamily="34" charset="0"/>
              </a:rPr>
              <a:t>Ευρωπαϊκό Ταμείο Στρατηγικών Επενδύσεων</a:t>
            </a:r>
          </a:p>
        </p:txBody>
      </p:sp>
      <p:sp>
        <p:nvSpPr>
          <p:cNvPr id="7" name="Content Placeholder 3">
            <a:extLst>
              <a:ext uri="{FF2B5EF4-FFF2-40B4-BE49-F238E27FC236}">
                <a16:creationId xmlns:a16="http://schemas.microsoft.com/office/drawing/2014/main" id="{74FD377E-1BD5-4EE9-A3EF-32215ED30FC7}"/>
              </a:ext>
            </a:extLst>
          </p:cNvPr>
          <p:cNvSpPr>
            <a:spLocks noGrp="1"/>
          </p:cNvSpPr>
          <p:nvPr/>
        </p:nvSpPr>
        <p:spPr>
          <a:xfrm>
            <a:off x="814388" y="1635125"/>
            <a:ext cx="7324725" cy="493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Font typeface="Arial" panose="020B0604020202020204" pitchFamily="34" charset="0"/>
              <a:buNone/>
              <a:defRPr/>
            </a:pPr>
            <a:r>
              <a:rPr lang="el-GR" sz="1300">
                <a:solidFill>
                  <a:prstClr val="black">
                    <a:lumMod val="65000"/>
                    <a:lumOff val="35000"/>
                  </a:prstClr>
                </a:solidFill>
                <a:latin typeface="Verdana" panose="020B0604030504040204" pitchFamily="34" charset="0"/>
              </a:rPr>
              <a:t> </a:t>
            </a:r>
          </a:p>
        </p:txBody>
      </p:sp>
      <p:sp>
        <p:nvSpPr>
          <p:cNvPr id="2" name="TextBox 1"/>
          <p:cNvSpPr txBox="1"/>
          <p:nvPr/>
        </p:nvSpPr>
        <p:spPr>
          <a:xfrm>
            <a:off x="1105593" y="1787236"/>
            <a:ext cx="6841374" cy="2893100"/>
          </a:xfrm>
          <a:prstGeom prst="rect">
            <a:avLst/>
          </a:prstGeom>
          <a:noFill/>
        </p:spPr>
        <p:txBody>
          <a:bodyPr wrap="square" rtlCol="0">
            <a:spAutoFit/>
          </a:bodyPr>
          <a:lstStyle/>
          <a:p>
            <a:r>
              <a:rPr lang="el-GR" sz="1400">
                <a:latin typeface="Verdana" panose="020B0604030504040204" pitchFamily="34" charset="0"/>
                <a:ea typeface="Verdana" panose="020B0604030504040204" pitchFamily="34" charset="0"/>
                <a:cs typeface="Verdana" panose="020B0604030504040204" pitchFamily="34" charset="0"/>
              </a:rPr>
              <a:t>Το Επενδυτικό Σχέδιο για την Ευρώπη, το οποίο εγκρίθηκε τον Νοέμβριο του 2014, χρησιμοποιεί δημόσιες εγγυήσεις για την τόνωση των ιδιωτικών επενδύσεων.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l-GR" sz="1400">
                <a:latin typeface="Verdana" panose="020B0604030504040204" pitchFamily="34" charset="0"/>
                <a:ea typeface="Verdana" panose="020B0604030504040204" pitchFamily="34" charset="0"/>
                <a:cs typeface="Verdana" panose="020B0604030504040204" pitchFamily="34" charset="0"/>
              </a:rPr>
              <a:t>Το </a:t>
            </a:r>
            <a:r>
              <a:rPr lang="el-GR" sz="1400" b="1">
                <a:latin typeface="Verdana" panose="020B0604030504040204" pitchFamily="34" charset="0"/>
                <a:ea typeface="Verdana" panose="020B0604030504040204" pitchFamily="34" charset="0"/>
                <a:cs typeface="Verdana" panose="020B0604030504040204" pitchFamily="34" charset="0"/>
              </a:rPr>
              <a:t>Ευρωπαϊκό Ταμείο Στρατηγικών Επενδύσεων </a:t>
            </a:r>
            <a:r>
              <a:rPr lang="el-GR" sz="1400">
                <a:latin typeface="Verdana" panose="020B0604030504040204" pitchFamily="34" charset="0"/>
                <a:ea typeface="Verdana" panose="020B0604030504040204" pitchFamily="34" charset="0"/>
                <a:cs typeface="Verdana" panose="020B0604030504040204" pitchFamily="34" charset="0"/>
              </a:rPr>
              <a:t>έχει κινητοποιήσει ήδη 439 δισεκ. ευρώ για επενδύσεις (έως τον Οκτώβριο του 2019), ξεπερνώντας κάθε προσδοκία.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l-GR" sz="1400">
                <a:latin typeface="Verdana" panose="020B0604030504040204" pitchFamily="34" charset="0"/>
                <a:ea typeface="Verdana" panose="020B0604030504040204" pitchFamily="34" charset="0"/>
                <a:cs typeface="Verdana" panose="020B0604030504040204" pitchFamily="34" charset="0"/>
              </a:rPr>
              <a:t>Οι επενδύσεις του σχεδίου στήριξαν τη δημιουργία 1,1 εκατ. θέσεων εργασίας, που αναμένεται να αυξηθούν σε 1,7 εκατ. θέσεις μέχρι το 2022.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l-GR" sz="1400">
                <a:latin typeface="Verdana" panose="020B0604030504040204" pitchFamily="34" charset="0"/>
                <a:ea typeface="Verdana" panose="020B0604030504040204" pitchFamily="34" charset="0"/>
                <a:cs typeface="Verdana" panose="020B0604030504040204" pitchFamily="34" charset="0"/>
              </a:rPr>
              <a:t>Πάνω από ένα εκατομμύριο μικρές και μεσαίες επιχειρήσεις αναμένεται να αποκομίσουν οφέλη από τη βελτίωση της πρόσβασης σε χρηματοδότηση. Το σχέδιο βοήθησε στην τόνωση του Ακαθάριστου Εγχώριου Προϊόντος κατά 0,6%.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CE2A302D-64F6-415A-B948-F1AC465B546A}"/>
              </a:ext>
            </a:extLst>
          </p:cNvPr>
          <p:cNvSpPr>
            <a:spLocks noGrp="1"/>
          </p:cNvSpPr>
          <p:nvPr>
            <p:ph type="title"/>
          </p:nvPr>
        </p:nvSpPr>
        <p:spPr>
          <a:xfrm>
            <a:off x="628650" y="0"/>
            <a:ext cx="7886700" cy="723900"/>
          </a:xfrm>
        </p:spPr>
        <p:txBody>
          <a:bodyPr/>
          <a:lstStyle/>
          <a:p>
            <a:pPr eaLnBrk="1" hangingPunct="1"/>
            <a:r>
              <a:rPr lang="el-GR" altLang="el-GR" sz="2000">
                <a:solidFill>
                  <a:schemeClr val="bg1"/>
                </a:solidFill>
                <a:latin typeface="Verdana" panose="020B0604030504040204" pitchFamily="34" charset="0"/>
                <a:ea typeface="Verdana" panose="020B0604030504040204" pitchFamily="34" charset="0"/>
                <a:cs typeface="Verdana" panose="020B0604030504040204" pitchFamily="34" charset="0"/>
              </a:rPr>
              <a:t>Τραπεζική ένωση: ασφαλείς και αξιόπιστες τράπεζες</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6083" name="Content Placeholder 4">
            <a:extLst>
              <a:ext uri="{FF2B5EF4-FFF2-40B4-BE49-F238E27FC236}">
                <a16:creationId xmlns:a16="http://schemas.microsoft.com/office/drawing/2014/main" id="{CE215DFD-C6BB-4960-9C7D-262DD11A46CF}"/>
              </a:ext>
            </a:extLst>
          </p:cNvPr>
          <p:cNvSpPr>
            <a:spLocks noGrp="1"/>
          </p:cNvSpPr>
          <p:nvPr>
            <p:ph idx="1"/>
          </p:nvPr>
        </p:nvSpPr>
        <p:spPr>
          <a:xfrm>
            <a:off x="1200150" y="1260475"/>
            <a:ext cx="6243638" cy="433388"/>
          </a:xfrm>
        </p:spPr>
        <p:txBody>
          <a:bodyPr/>
          <a:lstStyle/>
          <a:p>
            <a:pPr marL="0" indent="0" eaLnBrk="1" hangingPunct="1">
              <a:buFont typeface="Arial" panose="020B0604020202020204" pitchFamily="34" charset="0"/>
              <a:buNone/>
            </a:pPr>
            <a:r>
              <a:rPr lang="el-GR" altLang="el-GR" sz="1800">
                <a:solidFill>
                  <a:srgbClr val="359AC2"/>
                </a:solidFill>
                <a:latin typeface="Verdana" panose="020B0604030504040204" pitchFamily="34" charset="0"/>
                <a:ea typeface="Verdana" panose="020B0604030504040204" pitchFamily="34" charset="0"/>
                <a:cs typeface="Verdana" panose="020B0604030504040204" pitchFamily="34" charset="0"/>
              </a:rPr>
              <a:t>Η ανταπόκριση της ΕΕ στην οικονομική κρίση:  </a:t>
            </a:r>
          </a:p>
          <a:p>
            <a:pPr marL="0" indent="0" eaLnBrk="1" hangingPunct="1">
              <a:buFont typeface="Arial" panose="020B0604020202020204" pitchFamily="34" charset="0"/>
              <a:buNone/>
            </a:pPr>
            <a:endParaRPr lang="nl-BE" altLang="nl-BE" sz="18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3">
            <a:extLst>
              <a:ext uri="{FF2B5EF4-FFF2-40B4-BE49-F238E27FC236}">
                <a16:creationId xmlns:a16="http://schemas.microsoft.com/office/drawing/2014/main" id="{EA37AD0B-3D7C-45F0-86F1-5A3EA96C1949}"/>
              </a:ext>
            </a:extLst>
          </p:cNvPr>
          <p:cNvSpPr>
            <a:spLocks noGrp="1"/>
          </p:cNvSpPr>
          <p:nvPr/>
        </p:nvSpPr>
        <p:spPr>
          <a:xfrm>
            <a:off x="3173413" y="1930400"/>
            <a:ext cx="5414962" cy="41592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l-GR" sz="1200" b="1" dirty="0">
                <a:solidFill>
                  <a:prstClr val="black">
                    <a:lumMod val="65000"/>
                    <a:lumOff val="35000"/>
                  </a:prstClr>
                </a:solidFill>
                <a:latin typeface="Verdana" panose="020B0604030504040204" pitchFamily="34" charset="0"/>
              </a:rPr>
              <a:t>Εγχειρίδιο κανόνων</a:t>
            </a:r>
            <a:r>
              <a:rPr lang="el-GR" sz="12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Νέοι νόμοι για τη διασφάλιση ότι οι τράπεζες διαθέτουν επαρκή κεφάλαια και βελτιωμένο έλεγχο των κινδύνων</a:t>
            </a:r>
          </a:p>
          <a:p>
            <a:pPr marL="0" indent="0">
              <a:buFont typeface="Arial" panose="020B0604020202020204" pitchFamily="34" charset="0"/>
              <a:buNone/>
              <a:defRPr/>
            </a:pPr>
            <a:endParaRPr lang="en-GB" sz="1200" b="1" dirty="0">
              <a:solidFill>
                <a:prstClr val="black">
                  <a:lumMod val="65000"/>
                  <a:lumOff val="35000"/>
                </a:prstClr>
              </a:solidFill>
              <a:latin typeface="Verdana" panose="020B0604030504040204" pitchFamily="34" charset="0"/>
            </a:endParaRPr>
          </a:p>
          <a:p>
            <a:pPr>
              <a:defRPr/>
            </a:pPr>
            <a:r>
              <a:rPr lang="el-GR" sz="1200" b="1" dirty="0">
                <a:solidFill>
                  <a:prstClr val="black">
                    <a:lumMod val="65000"/>
                    <a:lumOff val="35000"/>
                  </a:prstClr>
                </a:solidFill>
                <a:latin typeface="Verdana" panose="020B0604030504040204" pitchFamily="34" charset="0"/>
              </a:rPr>
              <a:t>Εποπτεία: </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Η Ευρωπαϊκή Κεντρική Τράπεζα εποπτεύει +/- 130 από τις πιο σημαντικές τράπεζες</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Οι επόπτες των εθνικών τραπεζών συνεργάζονται στενά</a:t>
            </a:r>
          </a:p>
          <a:p>
            <a:pPr>
              <a:buFontTx/>
              <a:buChar char="-"/>
              <a:defRPr/>
            </a:pPr>
            <a:endParaRPr lang="en-GB" sz="1200" dirty="0">
              <a:solidFill>
                <a:prstClr val="black">
                  <a:lumMod val="65000"/>
                  <a:lumOff val="35000"/>
                </a:prstClr>
              </a:solidFill>
              <a:latin typeface="Verdana" panose="020B0604030504040204" pitchFamily="34" charset="0"/>
            </a:endParaRPr>
          </a:p>
          <a:p>
            <a:pPr>
              <a:defRPr/>
            </a:pPr>
            <a:r>
              <a:rPr lang="el-GR" sz="1200" b="1" dirty="0">
                <a:solidFill>
                  <a:prstClr val="black">
                    <a:lumMod val="65000"/>
                    <a:lumOff val="35000"/>
                  </a:prstClr>
                </a:solidFill>
                <a:latin typeface="Verdana" panose="020B0604030504040204" pitchFamily="34" charset="0"/>
              </a:rPr>
              <a:t>Εξυγίανση:</a:t>
            </a:r>
            <a:r>
              <a:rPr lang="el-GR" sz="12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Ένα ενιαίο συμβούλιο εξυγίανσης σε Ευρωπαϊκό επίπεδο είναι υπεύθυνο για τη λήψη απόφασης να κλείσει μια προβληματική τράπεζα</a:t>
            </a:r>
          </a:p>
          <a:p>
            <a:pPr marL="0" indent="0">
              <a:buFont typeface="Arial" panose="020B0604020202020204" pitchFamily="34" charset="0"/>
              <a:buNone/>
              <a:defRPr/>
            </a:pPr>
            <a:r>
              <a:rPr lang="el-GR" sz="1200" dirty="0">
                <a:solidFill>
                  <a:prstClr val="black">
                    <a:lumMod val="65000"/>
                    <a:lumOff val="35000"/>
                  </a:prstClr>
                </a:solidFill>
                <a:latin typeface="Verdana" panose="020B0604030504040204" pitchFamily="34" charset="0"/>
              </a:rPr>
              <a:t>Αυτή η απόφαση καλύπτεται από ένα ταμείο το οποίο χρηματοδοτούν οι ίδιες οι τράπεζες, διασφαλίζοντας με αυτόν τον τρόπο ότι δεν θα χρειαστεί να πληρώσουν οι φορολογούμενοι τη ζημιά.</a:t>
            </a:r>
          </a:p>
        </p:txBody>
      </p:sp>
      <p:pic>
        <p:nvPicPr>
          <p:cNvPr id="46085" name="Picture 6">
            <a:extLst>
              <a:ext uri="{FF2B5EF4-FFF2-40B4-BE49-F238E27FC236}">
                <a16:creationId xmlns:a16="http://schemas.microsoft.com/office/drawing/2014/main" id="{78A9B044-F998-4F71-983E-B058071CBA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079625"/>
            <a:ext cx="20923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7BB7B92F-73F1-4F7B-AC8C-0B0F9D96306F}"/>
              </a:ext>
            </a:extLst>
          </p:cNvPr>
          <p:cNvSpPr>
            <a:spLocks noGrp="1"/>
          </p:cNvSpPr>
          <p:nvPr>
            <p:ph type="title"/>
          </p:nvPr>
        </p:nvSpPr>
        <p:spPr>
          <a:xfrm>
            <a:off x="768350" y="-1588"/>
            <a:ext cx="7886700" cy="723901"/>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Πώς δαπανά τους πόρους της η ΕΕ;</a:t>
            </a:r>
          </a:p>
        </p:txBody>
      </p:sp>
      <p:pic>
        <p:nvPicPr>
          <p:cNvPr id="39939" name="Content Placeholder 3">
            <a:extLst>
              <a:ext uri="{FF2B5EF4-FFF2-40B4-BE49-F238E27FC236}">
                <a16:creationId xmlns:a16="http://schemas.microsoft.com/office/drawing/2014/main" id="{0786041F-6F75-4BA7-8582-2BA8BA52F7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950913"/>
            <a:ext cx="6683375" cy="4759325"/>
          </a:xfrm>
        </p:spPr>
      </p:pic>
      <p:sp>
        <p:nvSpPr>
          <p:cNvPr id="41988" name="TextBox 4">
            <a:extLst>
              <a:ext uri="{FF2B5EF4-FFF2-40B4-BE49-F238E27FC236}">
                <a16:creationId xmlns:a16="http://schemas.microsoft.com/office/drawing/2014/main" id="{AED61713-7A36-47BD-974D-CD4A476A3501}"/>
              </a:ext>
            </a:extLst>
          </p:cNvPr>
          <p:cNvSpPr txBox="1">
            <a:spLocks noChangeArrowheads="1"/>
          </p:cNvSpPr>
          <p:nvPr/>
        </p:nvSpPr>
        <p:spPr bwMode="auto">
          <a:xfrm>
            <a:off x="1171575" y="5694363"/>
            <a:ext cx="70500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l-GR" sz="14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Ο ετήσιος προϋπολογισμός της ΕΕ για το 2019 ανήλθε σε 165 δισεκ. ευρώ περίπου —ένα σημαντικό ποσό σε απόλυτες τιμές, που όμως αντιστοιχεί μόνο στο 1% του πλούτου που παράγεται ετησίως από τις οικονομίες των κρατών μελών.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9C35D14E-1E7E-4C6A-AA5A-7C698F27459B}"/>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Κλιματική αλλαγή – Οι φιλόδοξοι στόχοι της ΕΕ</a:t>
            </a:r>
          </a:p>
        </p:txBody>
      </p:sp>
      <p:sp>
        <p:nvSpPr>
          <p:cNvPr id="52227" name="Rectangle 3">
            <a:extLst>
              <a:ext uri="{FF2B5EF4-FFF2-40B4-BE49-F238E27FC236}">
                <a16:creationId xmlns:a16="http://schemas.microsoft.com/office/drawing/2014/main" id="{0076512F-CC53-4709-8DFD-1259053857E0}"/>
              </a:ext>
            </a:extLst>
          </p:cNvPr>
          <p:cNvSpPr txBox="1">
            <a:spLocks noChangeArrowheads="1"/>
          </p:cNvSpPr>
          <p:nvPr/>
        </p:nvSpPr>
        <p:spPr bwMode="auto">
          <a:xfrm>
            <a:off x="1014555" y="1710766"/>
            <a:ext cx="2954705" cy="26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00000"/>
              </a:lnSpc>
              <a:buNone/>
              <a:defRPr/>
            </a:pPr>
            <a:r>
              <a:rPr lang="el-GR" sz="1200">
                <a:solidFill>
                  <a:srgbClr val="595959"/>
                </a:solidFill>
                <a:latin typeface="Verdana" panose="020B0604030504040204" pitchFamily="34" charset="0"/>
              </a:rPr>
              <a:t>Η μεγαλύτερη πρόκληση και ευκαιρία της εποχής μας είναι να γίνουμε η πρώτη κλιματικά ουδέτερη ήπειρος στον κόσμο μέχρι το 2050. Για να επιτύχει αυτόν τον στόχο η Ευρωπαϊκή Επιτροπή παρουσίασε </a:t>
            </a:r>
            <a:r>
              <a:rPr lang="el-GR" sz="1200" b="1">
                <a:solidFill>
                  <a:srgbClr val="595959"/>
                </a:solidFill>
                <a:latin typeface="Verdana" panose="020B0604030504040204" pitchFamily="34" charset="0"/>
              </a:rPr>
              <a:t>την Ευρωπαϊκή Πράσινη Συμφωνία</a:t>
            </a:r>
            <a:r>
              <a:rPr lang="el-GR" sz="1200">
                <a:solidFill>
                  <a:srgbClr val="595959"/>
                </a:solidFill>
                <a:latin typeface="Verdana" panose="020B0604030504040204" pitchFamily="34" charset="0"/>
              </a:rPr>
              <a:t> τον Δεκέμβριο του 2019.</a:t>
            </a:r>
          </a:p>
          <a:p>
            <a:pPr marL="0" indent="0" algn="just" eaLnBrk="1" hangingPunct="1">
              <a:lnSpc>
                <a:spcPct val="100000"/>
              </a:lnSpc>
              <a:buNone/>
              <a:defRPr/>
            </a:pPr>
            <a:r>
              <a:rPr lang="el-GR" sz="1200">
                <a:solidFill>
                  <a:srgbClr val="595959"/>
                </a:solidFill>
                <a:latin typeface="Verdana" panose="020B0604030504040204" pitchFamily="34" charset="0"/>
              </a:rPr>
              <a:t>Η Πράσινη Συμφωνία αποτελεί αναπόσπαστο μέρος της στρατηγικής της Επιτροπής για την υλοποίηση του Θεματολογίου των Ηνωμένων Εθνών για το 2030 και των στόχων βιώσιμης ανάπτυξης. </a:t>
            </a:r>
          </a:p>
        </p:txBody>
      </p:sp>
      <p:sp>
        <p:nvSpPr>
          <p:cNvPr id="41988" name="Rectangle 3">
            <a:extLst>
              <a:ext uri="{FF2B5EF4-FFF2-40B4-BE49-F238E27FC236}">
                <a16:creationId xmlns:a16="http://schemas.microsoft.com/office/drawing/2014/main" id="{818BD26D-3F74-4FCD-87A7-1B3E52F96B4D}"/>
              </a:ext>
            </a:extLst>
          </p:cNvPr>
          <p:cNvSpPr txBox="1">
            <a:spLocks noChangeArrowheads="1"/>
          </p:cNvSpPr>
          <p:nvPr/>
        </p:nvSpPr>
        <p:spPr bwMode="auto">
          <a:xfrm>
            <a:off x="1418763" y="1103660"/>
            <a:ext cx="7578725" cy="39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l-GR" sz="1600" b="1">
                <a:solidFill>
                  <a:srgbClr val="359AC2"/>
                </a:solidFill>
                <a:latin typeface="Verdana" panose="020B0604030504040204" pitchFamily="34" charset="0"/>
                <a:ea typeface="Verdana" panose="020B0604030504040204" pitchFamily="34" charset="0"/>
                <a:cs typeface="Verdana" panose="020B0604030504040204" pitchFamily="34" charset="0"/>
              </a:rPr>
              <a:t>Αύξηση του επιπέδου φιλοδοξίας της ΕΕ για το κλίμα για το 2030 και το 2050 </a:t>
            </a:r>
          </a:p>
        </p:txBody>
      </p:sp>
      <p:sp>
        <p:nvSpPr>
          <p:cNvPr id="41989" name="TextBox 1">
            <a:extLst>
              <a:ext uri="{FF2B5EF4-FFF2-40B4-BE49-F238E27FC236}">
                <a16:creationId xmlns:a16="http://schemas.microsoft.com/office/drawing/2014/main" id="{93A72560-B943-499D-B6BD-776DF674A573}"/>
              </a:ext>
            </a:extLst>
          </p:cNvPr>
          <p:cNvSpPr txBox="1">
            <a:spLocks noChangeArrowheads="1"/>
          </p:cNvSpPr>
          <p:nvPr/>
        </p:nvSpPr>
        <p:spPr bwMode="auto">
          <a:xfrm>
            <a:off x="6664325" y="6391275"/>
            <a:ext cx="1270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8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825" y="1710767"/>
            <a:ext cx="4504525" cy="2784536"/>
          </a:xfrm>
          <a:prstGeom prst="rect">
            <a:avLst/>
          </a:prstGeom>
        </p:spPr>
      </p:pic>
      <p:sp>
        <p:nvSpPr>
          <p:cNvPr id="3" name="TextBox 2"/>
          <p:cNvSpPr txBox="1"/>
          <p:nvPr/>
        </p:nvSpPr>
        <p:spPr>
          <a:xfrm>
            <a:off x="1056120" y="4581743"/>
            <a:ext cx="7551074" cy="1938992"/>
          </a:xfrm>
          <a:prstGeom prst="rect">
            <a:avLst/>
          </a:prstGeom>
          <a:noFill/>
        </p:spPr>
        <p:txBody>
          <a:bodyPr wrap="square" rtlCol="0">
            <a:spAutoFit/>
          </a:bodyPr>
          <a:lstStyle/>
          <a:p>
            <a:r>
              <a:rPr lang="el-GR" sz="1200">
                <a:latin typeface="Verdana" panose="020B0604030504040204" pitchFamily="34" charset="0"/>
                <a:ea typeface="Verdana" panose="020B0604030504040204" pitchFamily="34" charset="0"/>
                <a:cs typeface="Verdana" panose="020B0604030504040204" pitchFamily="34" charset="0"/>
              </a:rPr>
              <a:t>Η Επιτροπή θα προτείνει τον πρώτο ευρωπαϊκό «νόμο για το κλίμα» μέχρι τον Μάρτιο του 2020. Έτσι θα κατοχυρωθεί νομοθετικά ο στόχος της κλιματικής ουδετερότητας ως το 2050. </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l-GR" sz="1200">
                <a:latin typeface="Verdana" panose="020B0604030504040204" pitchFamily="34" charset="0"/>
                <a:ea typeface="Verdana" panose="020B0604030504040204" pitchFamily="34" charset="0"/>
                <a:cs typeface="Verdana" panose="020B0604030504040204" pitchFamily="34" charset="0"/>
              </a:rPr>
              <a:t>Η ΕΕ έχει ήδη αρχίσει να εκσυγχρονίζει και να μετασχηματίζει την οικονομία αποσκοπώντας στην κλιματική ουδετερότητα. Μεταξύ του 1990 και του 2018 μείωσε τις εκπομπές αερίων του θερμοκηπίου κατά 23%, ενώ η οικονομία σημείωσε ανάπτυξη κατά 61%. </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l-GR" sz="1200">
                <a:latin typeface="Verdana" panose="020B0604030504040204" pitchFamily="34" charset="0"/>
                <a:ea typeface="Verdana" panose="020B0604030504040204" pitchFamily="34" charset="0"/>
                <a:cs typeface="Verdana" panose="020B0604030504040204" pitchFamily="34" charset="0"/>
              </a:rPr>
              <a:t>Έως το καλοκαίρι του 2020, η Επιτροπή θα παρουσιάσει ένα σχέδιο εκτίμησης επιπτώσεων, σχετικά με την αύξηση του ενωσιακού στόχου μείωσης των εκπομπών αερίων του θερμοκηπίου ως το 2030, τουλάχιστον στο 50% με 55% σε σύγκριση με το 1990, με υπεύθυνο τρόπο.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FD1222A2-C75C-4845-B19C-D7A933EDE4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922886"/>
            <a:ext cx="3743325" cy="313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a:extLst>
              <a:ext uri="{FF2B5EF4-FFF2-40B4-BE49-F238E27FC236}">
                <a16:creationId xmlns:a16="http://schemas.microsoft.com/office/drawing/2014/main" id="{324952CC-9E1F-4DDD-98C4-62FDA3B4626B}"/>
              </a:ext>
            </a:extLst>
          </p:cNvPr>
          <p:cNvSpPr>
            <a:spLocks noGrp="1" noChangeArrowheads="1"/>
          </p:cNvSpPr>
          <p:nvPr>
            <p:ph type="title"/>
          </p:nvPr>
        </p:nvSpPr>
        <p:spPr>
          <a:xfrm>
            <a:off x="457200" y="115888"/>
            <a:ext cx="7427913" cy="504825"/>
          </a:xfrm>
        </p:spPr>
        <p:txBody>
          <a:bodyPr/>
          <a:lstStyle/>
          <a:p>
            <a:pPr eaLnBrk="1" hangingPunct="1"/>
            <a:r>
              <a:rPr lang="el-GR" altLang="en-US" b="0"/>
              <a:t>Ευρώ: το ενιαίο νόμισμα των Ευρωπαίων </a:t>
            </a:r>
            <a:endParaRPr lang="en-US" altLang="en-US" b="0"/>
          </a:p>
        </p:txBody>
      </p:sp>
      <p:sp>
        <p:nvSpPr>
          <p:cNvPr id="54276" name="Rectangle 4">
            <a:extLst>
              <a:ext uri="{FF2B5EF4-FFF2-40B4-BE49-F238E27FC236}">
                <a16:creationId xmlns:a16="http://schemas.microsoft.com/office/drawing/2014/main" id="{F6422F65-2C48-420A-9191-8FB4CC06F482}"/>
              </a:ext>
            </a:extLst>
          </p:cNvPr>
          <p:cNvSpPr>
            <a:spLocks noChangeArrowheads="1"/>
          </p:cNvSpPr>
          <p:nvPr/>
        </p:nvSpPr>
        <p:spPr bwMode="auto">
          <a:xfrm>
            <a:off x="5194302" y="3709989"/>
            <a:ext cx="37417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0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Χώρες ΕΕ που χρησιμοποιούν το ευρώ</a:t>
            </a:r>
            <a:endParaRPr kumimoji="0" lang="en-US" altLang="en-US" sz="10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endParaRPr>
          </a:p>
        </p:txBody>
      </p:sp>
      <p:sp>
        <p:nvSpPr>
          <p:cNvPr id="54277" name="Rectangle 4">
            <a:extLst>
              <a:ext uri="{FF2B5EF4-FFF2-40B4-BE49-F238E27FC236}">
                <a16:creationId xmlns:a16="http://schemas.microsoft.com/office/drawing/2014/main" id="{F9EDF8D1-4758-44E5-8356-3A029C827BFE}"/>
              </a:ext>
            </a:extLst>
          </p:cNvPr>
          <p:cNvSpPr>
            <a:spLocks noChangeArrowheads="1"/>
          </p:cNvSpPr>
          <p:nvPr/>
        </p:nvSpPr>
        <p:spPr bwMode="auto">
          <a:xfrm>
            <a:off x="5205415" y="3833813"/>
            <a:ext cx="37417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0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Χώρες ΕΕ που δεν χρησιμοποιούν το ευρώ</a:t>
            </a:r>
            <a:endParaRPr kumimoji="0" lang="en-US" altLang="en-US" sz="10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endParaRPr>
          </a:p>
        </p:txBody>
      </p:sp>
      <p:sp>
        <p:nvSpPr>
          <p:cNvPr id="11" name="TextBox 10">
            <a:extLst>
              <a:ext uri="{FF2B5EF4-FFF2-40B4-BE49-F238E27FC236}">
                <a16:creationId xmlns:a16="http://schemas.microsoft.com/office/drawing/2014/main" id="{CA656898-6876-4DA3-A060-2406623F7C76}"/>
              </a:ext>
            </a:extLst>
          </p:cNvPr>
          <p:cNvSpPr txBox="1"/>
          <p:nvPr/>
        </p:nvSpPr>
        <p:spPr>
          <a:xfrm>
            <a:off x="611188" y="1773238"/>
            <a:ext cx="3743325" cy="20320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srgbClr val="359AC2"/>
                </a:solidFill>
                <a:effectLst/>
                <a:uLnTx/>
                <a:uFillTx/>
                <a:latin typeface="Verdana"/>
                <a:ea typeface="+mn-ea"/>
                <a:cs typeface="+mn-cs"/>
              </a:rPr>
              <a:t>Γιατί το ευρώ;</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Δεν έχει κίνδυνο διακύμανσης και κόστος ξένου συναλλάγματος</a:t>
            </a:r>
            <a:endParaRPr kumimoji="0" lang="fr-BE"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Περισσότερες επιλογές και σταθερές τιμές για τους καταναλωτές</a:t>
            </a:r>
            <a:endParaRPr kumimoji="0" lang="fr-BE"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Μεγαλύτερη οικονομική συνεργασία μεταξύ των χωρών της ΕΕ</a:t>
            </a:r>
            <a:endParaRPr kumimoji="0" lang="en-GB"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C6AAD6B6-4F2C-4860-8183-C88B2AEB4FC1}"/>
              </a:ext>
            </a:extLst>
          </p:cNvPr>
          <p:cNvSpPr txBox="1"/>
          <p:nvPr/>
        </p:nvSpPr>
        <p:spPr>
          <a:xfrm>
            <a:off x="611188" y="4065588"/>
            <a:ext cx="3529012" cy="157003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sz="1800" b="0" i="0" u="none" strike="noStrike" kern="1200" cap="none" spc="0" normalizeH="0" baseline="0" noProof="0" dirty="0">
                <a:ln>
                  <a:noFill/>
                </a:ln>
                <a:solidFill>
                  <a:srgbClr val="359AC2"/>
                </a:solidFill>
                <a:effectLst/>
                <a:uLnTx/>
                <a:uFillTx/>
                <a:latin typeface="Verdana"/>
                <a:ea typeface="+mn-ea"/>
                <a:cs typeface="+mn-cs"/>
              </a:rPr>
              <a:t>Μπορεί να χρησιμοποιηθεί σε κάθε σημείο της ευρωζώνης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333399"/>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Κέρματα: μία όψη με εθνικά σύμβολα,</a:t>
            </a:r>
            <a:r>
              <a:rPr kumimoji="0" lang="fr-BE"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 </a:t>
            </a: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μία όψη κοινή</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l-GR"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rPr>
              <a:t>Χαρτονομίσματα: κοινές και οι δύο όψεις </a:t>
            </a:r>
            <a:endParaRPr kumimoji="0" lang="en-US" sz="1200" b="0" i="0" u="none" strike="noStrike" kern="1200" cap="none" spc="0" normalizeH="0" baseline="0" noProof="0" dirty="0">
              <a:ln>
                <a:noFill/>
              </a:ln>
              <a:solidFill>
                <a:srgbClr val="000000">
                  <a:lumMod val="65000"/>
                  <a:lumOff val="35000"/>
                </a:srgbClr>
              </a:solidFill>
              <a:effectLst/>
              <a:uLnTx/>
              <a:uFillTx/>
              <a:latin typeface="Verdana"/>
              <a:ea typeface="+mn-ea"/>
              <a:cs typeface="+mn-cs"/>
            </a:endParaRPr>
          </a:p>
        </p:txBody>
      </p:sp>
      <p:pic>
        <p:nvPicPr>
          <p:cNvPr id="54280" name="Picture 1">
            <a:extLst>
              <a:ext uri="{FF2B5EF4-FFF2-40B4-BE49-F238E27FC236}">
                <a16:creationId xmlns:a16="http://schemas.microsoft.com/office/drawing/2014/main" id="{969EBA0D-9675-4C8F-A4AA-272E652CCB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5837" y="4189412"/>
            <a:ext cx="3529013" cy="223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67FF0339-55BA-4E87-82C1-AC01184EE39F}"/>
              </a:ext>
            </a:extLst>
          </p:cNvPr>
          <p:cNvSpPr>
            <a:spLocks noGrp="1"/>
          </p:cNvSpPr>
          <p:nvPr>
            <p:ph type="title"/>
          </p:nvPr>
        </p:nvSpPr>
        <p:spPr>
          <a:xfrm>
            <a:off x="630238" y="0"/>
            <a:ext cx="7886700" cy="723900"/>
          </a:xfrm>
        </p:spPr>
        <p:txBody>
          <a:bodyPr/>
          <a:lstStyle/>
          <a:p>
            <a:pPr eaLnBrk="1" hangingPunct="1"/>
            <a:r>
              <a:rPr lang="el-GR"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Η ενιαία αγορά: ελευθερία επιλογών</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6323" name="Text Placeholder 4">
            <a:extLst>
              <a:ext uri="{FF2B5EF4-FFF2-40B4-BE49-F238E27FC236}">
                <a16:creationId xmlns:a16="http://schemas.microsoft.com/office/drawing/2014/main" id="{01AF331D-EFAC-4D33-8C3A-32C6C7D71255}"/>
              </a:ext>
            </a:extLst>
          </p:cNvPr>
          <p:cNvSpPr>
            <a:spLocks noGrp="1"/>
          </p:cNvSpPr>
          <p:nvPr>
            <p:ph type="body" sz="quarter" idx="3"/>
          </p:nvPr>
        </p:nvSpPr>
        <p:spPr>
          <a:xfrm>
            <a:off x="4306888" y="3721100"/>
            <a:ext cx="4510087" cy="376238"/>
          </a:xfrm>
        </p:spPr>
        <p:txBody>
          <a:bodyPr anchor="t"/>
          <a:lstStyle/>
          <a:p>
            <a:pPr eaLnBrk="1" hangingPunct="1"/>
            <a:r>
              <a:rPr lang="el-GR" altLang="nl-BE" sz="1800" b="0">
                <a:solidFill>
                  <a:srgbClr val="359AC2"/>
                </a:solidFill>
                <a:latin typeface="Verdana" panose="020B0604030504040204" pitchFamily="34" charset="0"/>
                <a:ea typeface="Verdana" panose="020B0604030504040204" pitchFamily="34" charset="0"/>
                <a:cs typeface="Verdana" panose="020B0604030504040204" pitchFamily="34" charset="0"/>
              </a:rPr>
              <a:t>Η ενιαία αγορά είχε ως αποτέλεσμα:</a:t>
            </a:r>
            <a:endParaRPr lang="nl-BE" altLang="nl-BE" sz="1800" b="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a:extLst>
              <a:ext uri="{FF2B5EF4-FFF2-40B4-BE49-F238E27FC236}">
                <a16:creationId xmlns:a16="http://schemas.microsoft.com/office/drawing/2014/main" id="{CA550F77-052B-4111-BB13-9B7B0CA4520E}"/>
              </a:ext>
            </a:extLst>
          </p:cNvPr>
          <p:cNvSpPr>
            <a:spLocks noGrp="1"/>
          </p:cNvSpPr>
          <p:nvPr>
            <p:ph sz="quarter" idx="4"/>
          </p:nvPr>
        </p:nvSpPr>
        <p:spPr>
          <a:xfrm>
            <a:off x="4306888" y="4203700"/>
            <a:ext cx="3887787" cy="1362075"/>
          </a:xfrm>
        </p:spPr>
        <p:txBody>
          <a:bodyPr rtlCol="0">
            <a:normAutofit fontScale="92500" lnSpcReduction="20000"/>
          </a:bodyPr>
          <a:lstStyle/>
          <a:p>
            <a:pPr eaLnBrk="1" fontAlgn="auto" hangingPunct="1">
              <a:lnSpc>
                <a:spcPct val="100000"/>
              </a:lnSpc>
              <a:spcAft>
                <a:spcPts val="0"/>
              </a:spcAft>
              <a:defRPr/>
            </a:pPr>
            <a:r>
              <a:rPr lang="el-GR" altLang="nl-BE" sz="1200" dirty="0">
                <a:solidFill>
                  <a:schemeClr val="tx1">
                    <a:lumMod val="65000"/>
                    <a:lumOff val="35000"/>
                  </a:schemeClr>
                </a:solidFill>
                <a:latin typeface="Verdana" panose="020B0604030504040204" pitchFamily="34" charset="0"/>
              </a:rPr>
              <a:t>σημαντικές μειώσεις στις τιμές πολλών προϊόντων και υπηρεσιών, όπως των αεροπορικών ναύλων και των τηλεφωνικών κλήσεων</a:t>
            </a:r>
            <a:endParaRPr lang="fr-BE" altLang="nl-BE" sz="1200" dirty="0">
              <a:solidFill>
                <a:schemeClr val="tx1">
                  <a:lumMod val="65000"/>
                  <a:lumOff val="35000"/>
                </a:schemeClr>
              </a:solidFill>
              <a:latin typeface="Verdana" panose="020B0604030504040204" pitchFamily="34" charset="0"/>
            </a:endParaRPr>
          </a:p>
          <a:p>
            <a:pPr eaLnBrk="1" fontAlgn="auto" hangingPunct="1">
              <a:lnSpc>
                <a:spcPct val="100000"/>
              </a:lnSpc>
              <a:spcAft>
                <a:spcPts val="0"/>
              </a:spcAft>
              <a:defRPr/>
            </a:pPr>
            <a:r>
              <a:rPr lang="el-GR" altLang="nl-BE" sz="1200" dirty="0">
                <a:solidFill>
                  <a:schemeClr val="tx1">
                    <a:lumMod val="65000"/>
                    <a:lumOff val="35000"/>
                  </a:schemeClr>
                </a:solidFill>
                <a:latin typeface="Verdana" panose="020B0604030504040204" pitchFamily="34" charset="0"/>
              </a:rPr>
              <a:t>περισσότερες επιλογές για τους καταναλωτές </a:t>
            </a:r>
            <a:endParaRPr lang="fr-BE" altLang="nl-BE" sz="1200" dirty="0">
              <a:solidFill>
                <a:schemeClr val="tx1">
                  <a:lumMod val="65000"/>
                  <a:lumOff val="35000"/>
                </a:schemeClr>
              </a:solidFill>
              <a:latin typeface="Verdana" panose="020B0604030504040204" pitchFamily="34" charset="0"/>
            </a:endParaRPr>
          </a:p>
          <a:p>
            <a:pPr eaLnBrk="1" fontAlgn="auto" hangingPunct="1">
              <a:lnSpc>
                <a:spcPct val="100000"/>
              </a:lnSpc>
              <a:spcAft>
                <a:spcPts val="0"/>
              </a:spcAft>
              <a:defRPr/>
            </a:pPr>
            <a:r>
              <a:rPr lang="el-GR" altLang="nl-BE" sz="1200" dirty="0">
                <a:solidFill>
                  <a:schemeClr val="tx1">
                    <a:lumMod val="65000"/>
                    <a:lumOff val="35000"/>
                  </a:schemeClr>
                </a:solidFill>
                <a:latin typeface="Verdana" panose="020B0604030504040204" pitchFamily="34" charset="0"/>
              </a:rPr>
              <a:t>εκατομμύρια νέων θέσεων εργασίας</a:t>
            </a:r>
            <a:endParaRPr lang="de-DE" altLang="nl-BE" sz="1200" dirty="0">
              <a:solidFill>
                <a:schemeClr val="tx1">
                  <a:lumMod val="65000"/>
                  <a:lumOff val="35000"/>
                </a:schemeClr>
              </a:solidFill>
              <a:latin typeface="Verdana" panose="020B0604030504040204" pitchFamily="34" charset="0"/>
            </a:endParaRPr>
          </a:p>
          <a:p>
            <a:pPr eaLnBrk="1" fontAlgn="auto" hangingPunct="1">
              <a:lnSpc>
                <a:spcPct val="100000"/>
              </a:lnSpc>
              <a:spcAft>
                <a:spcPts val="0"/>
              </a:spcAft>
              <a:defRPr/>
            </a:pPr>
            <a:r>
              <a:rPr lang="el-gr" altLang="el-gr" sz="1200" dirty="0">
                <a:solidFill>
                  <a:schemeClr val="tx1">
                    <a:lumMod val="65000"/>
                    <a:lumOff val="35000"/>
                  </a:schemeClr>
                </a:solidFill>
                <a:latin typeface="Verdana" panose="020B0604030504040204" pitchFamily="34" charset="0"/>
              </a:rPr>
              <a:t>περισσότερες ευκαιρίες για τις επιχειρήσεις</a:t>
            </a:r>
          </a:p>
          <a:p>
            <a:pPr eaLnBrk="1" fontAlgn="auto" hangingPunct="1">
              <a:lnSpc>
                <a:spcPct val="100000"/>
              </a:lnSpc>
              <a:spcAft>
                <a:spcPts val="0"/>
              </a:spcAft>
              <a:defRPr/>
            </a:pPr>
            <a:endParaRPr lang="el-GR" altLang="nl-BE" sz="1200" dirty="0">
              <a:solidFill>
                <a:schemeClr val="tx1">
                  <a:lumMod val="65000"/>
                  <a:lumOff val="35000"/>
                </a:schemeClr>
              </a:solidFill>
              <a:latin typeface="Verdana" panose="020B0604030504040204" pitchFamily="34" charset="0"/>
            </a:endParaRPr>
          </a:p>
        </p:txBody>
      </p:sp>
      <p:sp>
        <p:nvSpPr>
          <p:cNvPr id="56325" name="Text Placeholder 4">
            <a:extLst>
              <a:ext uri="{FF2B5EF4-FFF2-40B4-BE49-F238E27FC236}">
                <a16:creationId xmlns:a16="http://schemas.microsoft.com/office/drawing/2014/main" id="{F8E7A8A1-6CC5-4C38-A8E3-E3A67974021F}"/>
              </a:ext>
            </a:extLst>
          </p:cNvPr>
          <p:cNvSpPr>
            <a:spLocks noGrp="1"/>
          </p:cNvSpPr>
          <p:nvPr>
            <p:ph type="body" sz="quarter" idx="3"/>
          </p:nvPr>
        </p:nvSpPr>
        <p:spPr>
          <a:xfrm>
            <a:off x="4306888" y="1854200"/>
            <a:ext cx="4359275" cy="376238"/>
          </a:xfrm>
        </p:spPr>
        <p:txBody>
          <a:bodyPr anchor="t"/>
          <a:lstStyle/>
          <a:p>
            <a:pPr eaLnBrk="1" hangingPunct="1">
              <a:lnSpc>
                <a:spcPct val="70000"/>
              </a:lnSpc>
            </a:pPr>
            <a:r>
              <a:rPr lang="el-GR" altLang="nl-BE" sz="1800" b="0">
                <a:solidFill>
                  <a:srgbClr val="359AC2"/>
                </a:solidFill>
                <a:latin typeface="Verdana" panose="020B0604030504040204" pitchFamily="34" charset="0"/>
                <a:ea typeface="Verdana" panose="020B0604030504040204" pitchFamily="34" charset="0"/>
                <a:cs typeface="Verdana" panose="020B0604030504040204" pitchFamily="34" charset="0"/>
              </a:rPr>
              <a:t>Τέσσερις ελευθερίες κυκλοφορίας:</a:t>
            </a:r>
            <a:endParaRPr lang="nl-BE" altLang="en-US" sz="1800" b="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56326" name="Content Placeholder 5">
            <a:extLst>
              <a:ext uri="{FF2B5EF4-FFF2-40B4-BE49-F238E27FC236}">
                <a16:creationId xmlns:a16="http://schemas.microsoft.com/office/drawing/2014/main" id="{FE575FD0-C370-44BC-819A-A9F3631E60DE}"/>
              </a:ext>
            </a:extLst>
          </p:cNvPr>
          <p:cNvSpPr txBox="1">
            <a:spLocks/>
          </p:cNvSpPr>
          <p:nvPr/>
        </p:nvSpPr>
        <p:spPr bwMode="auto">
          <a:xfrm>
            <a:off x="4306888" y="2335213"/>
            <a:ext cx="388778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l-GR"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εμπορευμάτων</a:t>
            </a:r>
            <a:endParaRPr kumimoji="0" lang="en-US"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l-GR"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υπηρεσιών</a:t>
            </a:r>
            <a:endParaRPr kumimoji="0" lang="en-US"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l-GR"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ατόμων</a:t>
            </a:r>
            <a:endParaRPr kumimoji="0" lang="en-US"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l-GR"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κεφαλαίων</a:t>
            </a:r>
            <a:endParaRPr kumimoji="0" lang="en-GB" altLang="nl-BE"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pic>
        <p:nvPicPr>
          <p:cNvPr id="56327" name="Picture 1">
            <a:extLst>
              <a:ext uri="{FF2B5EF4-FFF2-40B4-BE49-F238E27FC236}">
                <a16:creationId xmlns:a16="http://schemas.microsoft.com/office/drawing/2014/main" id="{33B24C74-8E20-4064-850A-C8CCC173D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62088"/>
            <a:ext cx="31813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2E84626-9EA5-481D-A677-2504C2C2067B}"/>
              </a:ext>
            </a:extLst>
          </p:cNvPr>
          <p:cNvSpPr>
            <a:spLocks noGrp="1"/>
          </p:cNvSpPr>
          <p:nvPr>
            <p:ph type="title"/>
          </p:nvPr>
        </p:nvSpPr>
        <p:spPr>
          <a:xfrm>
            <a:off x="538163" y="-49213"/>
            <a:ext cx="7419975" cy="515938"/>
          </a:xfrm>
        </p:spPr>
        <p:txBody>
          <a:bodyPr/>
          <a:lstStyle/>
          <a:p>
            <a:br>
              <a:rPr lang="az-Cyrl-AZ"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l-GR" sz="2000" dirty="0">
                <a:solidFill>
                  <a:schemeClr val="bg1"/>
                </a:solidFill>
                <a:latin typeface="Verdana" panose="020B0604030504040204" pitchFamily="34" charset="0"/>
                <a:ea typeface="Verdana" panose="020B0604030504040204" pitchFamily="34" charset="0"/>
                <a:cs typeface="Verdana" panose="020B0604030504040204" pitchFamily="34" charset="0"/>
              </a:rPr>
              <a:t>Συνδέοντας την Ευρώπη: η ψηφιακή ενιαία αγορά</a:t>
            </a:r>
            <a:endParaRPr lang="az-Cyrl-AZ"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E7476DA2-53FC-4D3A-82E8-D0B4ABDC9FAA}"/>
              </a:ext>
            </a:extLst>
          </p:cNvPr>
          <p:cNvSpPr>
            <a:spLocks noGrp="1"/>
          </p:cNvSpPr>
          <p:nvPr>
            <p:ph idx="1"/>
          </p:nvPr>
        </p:nvSpPr>
        <p:spPr>
          <a:xfrm>
            <a:off x="1004888" y="1490663"/>
            <a:ext cx="7419975" cy="4767262"/>
          </a:xfrm>
        </p:spPr>
        <p:txBody>
          <a:bodyPr/>
          <a:lstStyle/>
          <a:p>
            <a:pPr marL="0" indent="0" algn="just">
              <a:lnSpc>
                <a:spcPct val="100000"/>
              </a:lnSpc>
              <a:spcBef>
                <a:spcPct val="20000"/>
              </a:spcBef>
              <a:buFont typeface="Arial" charset="0"/>
              <a:buNone/>
              <a:defRPr/>
            </a:pPr>
            <a:r>
              <a:rPr lang="el-GR" sz="1400" kern="0" dirty="0">
                <a:solidFill>
                  <a:srgbClr val="0070C0"/>
                </a:solidFill>
                <a:latin typeface="Verdana"/>
              </a:rPr>
              <a:t>Από την 1η Μαΐου 2015 μέχρι σήμερα, η Ευρωπαϊκή Επιτροπή έχει υλοποιήσει τις περισσότερες από τις προτάσεις που είχε ανακοινώσει ως μέρος της στρατηγικής της για την ψηφιακή ενιαία αγορά. Στα σχετικά μέτρα περιλαμβάνονται τα εξής:</a:t>
            </a:r>
            <a:br>
              <a:rPr lang="de-DE" sz="1400" kern="0" dirty="0">
                <a:solidFill>
                  <a:srgbClr val="0070C0"/>
                </a:solidFill>
                <a:latin typeface="Verdana"/>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Τα τέλη περιαγωγής καταργήθηκαν τον Ιούνιο του 2017 με αποτέλεσμα να χρησιμοποιούμε τις κινητές μας συσκευές όταν ταξιδεύουμε στην ΕΕ πληρώνοντας τις ίδιες τιμές όπως και στη χώρα μας. </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Νέοι αυστηροί κανόνες της ΕΕ για την προστασία των προσωπικών δεδομένων τέθηκαν σε ισχύ στις 25 Μαΐου 2018.</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Η πρωτοβουλία WiFi4EU στηρίζει τη δημιουργία δημόσιων σημείων δωρεάν ασύρματης πρόσβασης στο διαδίκτυο (Wi-Fi) σε τοπικές κοινότητες σε ολόκληρη την ΕΕ.</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Δημιουργήθηκαν νέα εργαλεία για την προστασία των πολιτών και των επιχειρήσεων από κυβερνοεπιθέσεις.</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Από το 2018, νέοι κανόνες δίνουν τη δυνατότητα στους χρήστες του διαδικτύου να χρησιμοποιούν όπου επιθυμούν τις συνδρομές τους για ταινίες και τηλεόραση, ηλεκτρονικά βιβλία, βιντεοπαιχνίδια και μουσικές υπηρεσίες όταν ταξιδεύουν εντός της ΕΕ. </a:t>
            </a:r>
            <a:br>
              <a:rPr lang="de-DE"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el-GR" sz="1200" dirty="0">
                <a:solidFill>
                  <a:srgbClr val="595959"/>
                </a:solidFill>
                <a:latin typeface="Verdana" panose="020B0604030504040204" pitchFamily="34" charset="0"/>
              </a:rPr>
              <a:t>Το 2018, σχεδιάζονται επενδύσεις 1 δισ. ευρώ για τη δημιουργία ευρωπαϊκής υποδομής υπερυπολογιστών παγκόσμιας κλάσης.</a:t>
            </a:r>
            <a:endParaRPr lang="en-GB" sz="1200" dirty="0">
              <a:solidFill>
                <a:srgbClr val="595959"/>
              </a:solidFill>
              <a:latin typeface="Verdana" panose="020B0604030504040204" pitchFamily="34" charset="0"/>
            </a:endParaRPr>
          </a:p>
          <a:p>
            <a:pPr marL="0" indent="0" algn="just">
              <a:lnSpc>
                <a:spcPct val="100000"/>
              </a:lnSpc>
              <a:spcBef>
                <a:spcPct val="20000"/>
              </a:spcBef>
              <a:buFont typeface="Arial" charset="0"/>
              <a:buNone/>
              <a:defRPr/>
            </a:pPr>
            <a:endParaRPr lang="en-GB" sz="1100" kern="0" dirty="0">
              <a:solidFill>
                <a:srgbClr val="000000"/>
              </a:solidFill>
              <a:latin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6E14456-3370-419F-A261-AEC57BEE7E24}"/>
              </a:ext>
            </a:extLst>
          </p:cNvPr>
          <p:cNvSpPr>
            <a:spLocks noGrp="1"/>
          </p:cNvSpPr>
          <p:nvPr>
            <p:ph type="title"/>
          </p:nvPr>
        </p:nvSpPr>
        <p:spPr>
          <a:xfrm>
            <a:off x="628650" y="-312738"/>
            <a:ext cx="7886700" cy="1325563"/>
          </a:xfrm>
        </p:spPr>
        <p:txBody>
          <a:bodyPr/>
          <a:lstStyle/>
          <a:p>
            <a:r>
              <a:rPr lang="el-GR" altLang="en-US" sz="2400">
                <a:solidFill>
                  <a:schemeClr val="bg1"/>
                </a:solidFill>
                <a:latin typeface="Verdana" panose="020B0604030504040204" pitchFamily="34" charset="0"/>
                <a:ea typeface="Verdana" panose="020B0604030504040204" pitchFamily="34" charset="0"/>
                <a:cs typeface="Verdana" panose="020B0604030504040204" pitchFamily="34" charset="0"/>
              </a:rPr>
              <a:t>Κοινωνική Ευρώπη</a:t>
            </a:r>
            <a:endParaRPr lang="en-GB" altLang="en-US" sz="24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FF1A27BE-AD81-4822-81C5-705CCD5AB6EC}"/>
              </a:ext>
            </a:extLst>
          </p:cNvPr>
          <p:cNvSpPr>
            <a:spLocks noGrp="1"/>
          </p:cNvSpPr>
          <p:nvPr>
            <p:ph idx="1"/>
          </p:nvPr>
        </p:nvSpPr>
        <p:spPr>
          <a:xfrm>
            <a:off x="628650" y="2366963"/>
            <a:ext cx="7886700" cy="4351337"/>
          </a:xfrm>
        </p:spPr>
        <p:txBody>
          <a:bodyPr/>
          <a:lstStyle/>
          <a:p>
            <a:pPr lvl="1">
              <a:buFont typeface="Arial" charset="0"/>
              <a:buChar char="•"/>
              <a:defRPr/>
            </a:pPr>
            <a:r>
              <a:rPr lang="el-GR" sz="1200" dirty="0">
                <a:solidFill>
                  <a:schemeClr val="tx1">
                    <a:lumMod val="65000"/>
                    <a:lumOff val="35000"/>
                  </a:schemeClr>
                </a:solidFill>
                <a:latin typeface="Verdana" panose="020B0604030504040204" pitchFamily="34" charset="0"/>
              </a:rPr>
              <a:t>Ο </a:t>
            </a:r>
            <a:r>
              <a:rPr lang="el-GR" sz="1200" b="1" dirty="0">
                <a:solidFill>
                  <a:schemeClr val="tx1">
                    <a:lumMod val="65000"/>
                    <a:lumOff val="35000"/>
                  </a:schemeClr>
                </a:solidFill>
                <a:latin typeface="Verdana" panose="020B0604030504040204" pitchFamily="34" charset="0"/>
              </a:rPr>
              <a:t>Ευρωπαϊκός Κοινωνικός Χάρτης </a:t>
            </a:r>
            <a:r>
              <a:rPr lang="el-GR" sz="1200" dirty="0">
                <a:solidFill>
                  <a:schemeClr val="tx1">
                    <a:lumMod val="65000"/>
                    <a:lumOff val="35000"/>
                  </a:schemeClr>
                </a:solidFill>
                <a:latin typeface="Verdana" panose="020B0604030504040204" pitchFamily="34" charset="0"/>
              </a:rPr>
              <a:t>προστατεύει τα θεμελιώδη κοινωνικά και οικονομικά δικαιώματα. Εγγυάται ένα ευρύ φάσμα καθημερινών ανθρωπίνων δικαιωμάτων σε σχέση με την απασχόληση, τη στέγαση, την υγεία, την εκπαίδευση, την κοινωνική προστασία και πρόνοια.</a:t>
            </a:r>
            <a:br>
              <a:rPr lang="en-GB" sz="1200" dirty="0">
                <a:solidFill>
                  <a:schemeClr val="tx1">
                    <a:lumMod val="65000"/>
                    <a:lumOff val="35000"/>
                  </a:schemeClr>
                </a:solidFill>
                <a:latin typeface="Verdana" panose="020B0604030504040204" pitchFamily="34" charset="0"/>
              </a:rPr>
            </a:br>
            <a:endParaRPr lang="en-GB" sz="1200" dirty="0">
              <a:solidFill>
                <a:schemeClr val="tx1">
                  <a:lumMod val="65000"/>
                  <a:lumOff val="35000"/>
                </a:schemeClr>
              </a:solidFill>
              <a:latin typeface="Verdana" panose="020B0604030504040204" pitchFamily="34" charset="0"/>
            </a:endParaRPr>
          </a:p>
          <a:p>
            <a:pPr lvl="1">
              <a:buFont typeface="Arial" charset="0"/>
              <a:buChar char="•"/>
              <a:defRPr/>
            </a:pPr>
            <a:r>
              <a:rPr lang="el-GR" sz="1200" dirty="0">
                <a:solidFill>
                  <a:schemeClr val="tx1">
                    <a:lumMod val="65000"/>
                    <a:lumOff val="35000"/>
                  </a:schemeClr>
                </a:solidFill>
                <a:latin typeface="Verdana" panose="020B0604030504040204" pitchFamily="34" charset="0"/>
              </a:rPr>
              <a:t>Το </a:t>
            </a:r>
            <a:r>
              <a:rPr lang="el-GR" sz="1200" b="1" dirty="0">
                <a:solidFill>
                  <a:schemeClr val="tx1">
                    <a:lumMod val="65000"/>
                    <a:lumOff val="35000"/>
                  </a:schemeClr>
                </a:solidFill>
                <a:latin typeface="Verdana" panose="020B0604030504040204" pitchFamily="34" charset="0"/>
              </a:rPr>
              <a:t>Ευρωπαϊκό Κοινωνικό Ταμείο </a:t>
            </a:r>
            <a:r>
              <a:rPr lang="el-GR" sz="1200" dirty="0">
                <a:solidFill>
                  <a:schemeClr val="tx1">
                    <a:lumMod val="65000"/>
                    <a:lumOff val="35000"/>
                  </a:schemeClr>
                </a:solidFill>
                <a:latin typeface="Verdana" panose="020B0604030504040204" pitchFamily="34" charset="0"/>
              </a:rPr>
              <a:t>είναι το κύριο μέσο της Ευρώπης για τη στήριξη της απασχόλησης. Βοηθά τα άτομα να βρουν καλύτερες θέσεις εργασίας και εξασφαλίζει πιο δίκαιες ευκαιρίες απασχόλησης για όλους τους πολίτες της ΕΕ. Επενδύσεις ύψους 10 δισ. ευρώ ετησίως βελτιώνουν τις προοπτικές απασχόλησης για εκατομμύρια Ευρωπαίους, ιδίως για όσους δυσκολεύονται να βρουν εργασία.</a:t>
            </a:r>
            <a:br>
              <a:rPr lang="en-GB" sz="1200" dirty="0">
                <a:solidFill>
                  <a:schemeClr val="tx1">
                    <a:lumMod val="65000"/>
                    <a:lumOff val="35000"/>
                  </a:schemeClr>
                </a:solidFill>
                <a:latin typeface="Verdana" panose="020B0604030504040204" pitchFamily="34" charset="0"/>
              </a:rPr>
            </a:br>
            <a:endParaRPr lang="en-GB" sz="1200" dirty="0">
              <a:solidFill>
                <a:schemeClr val="tx1">
                  <a:lumMod val="65000"/>
                  <a:lumOff val="35000"/>
                </a:schemeClr>
              </a:solidFill>
              <a:latin typeface="Verdana" panose="020B0604030504040204" pitchFamily="34" charset="0"/>
            </a:endParaRPr>
          </a:p>
          <a:p>
            <a:pPr lvl="1">
              <a:buFont typeface="Arial" charset="0"/>
              <a:buChar char="•"/>
              <a:defRPr/>
            </a:pPr>
            <a:r>
              <a:rPr lang="el-GR" sz="1200" dirty="0">
                <a:solidFill>
                  <a:schemeClr val="tx1">
                    <a:lumMod val="65000"/>
                    <a:lumOff val="35000"/>
                  </a:schemeClr>
                </a:solidFill>
                <a:latin typeface="Verdana" panose="020B0604030504040204" pitchFamily="34" charset="0"/>
              </a:rPr>
              <a:t>Κύριος στόχος της </a:t>
            </a:r>
            <a:r>
              <a:rPr lang="el-GR" sz="1200" b="1" dirty="0">
                <a:solidFill>
                  <a:schemeClr val="tx1">
                    <a:lumMod val="65000"/>
                    <a:lumOff val="35000"/>
                  </a:schemeClr>
                </a:solidFill>
                <a:latin typeface="Verdana" panose="020B0604030504040204" pitchFamily="34" charset="0"/>
              </a:rPr>
              <a:t>ευρωπαϊκής στρατηγικής για την απασχόληση </a:t>
            </a:r>
            <a:r>
              <a:rPr lang="el-GR" sz="1200" dirty="0">
                <a:solidFill>
                  <a:schemeClr val="tx1">
                    <a:lumMod val="65000"/>
                    <a:lumOff val="35000"/>
                  </a:schemeClr>
                </a:solidFill>
                <a:latin typeface="Verdana" panose="020B0604030504040204" pitchFamily="34" charset="0"/>
              </a:rPr>
              <a:t>είναι η δημιουργία περισσότερων και καλύτερων θέσεων εργασίας σε όλη την ΕΕ.</a:t>
            </a:r>
            <a:br>
              <a:rPr lang="en-GB" sz="1200" dirty="0">
                <a:solidFill>
                  <a:schemeClr val="tx1">
                    <a:lumMod val="65000"/>
                    <a:lumOff val="35000"/>
                  </a:schemeClr>
                </a:solidFill>
                <a:latin typeface="Verdana" panose="020B0604030504040204" pitchFamily="34" charset="0"/>
              </a:rPr>
            </a:br>
            <a:endParaRPr lang="en-GB" sz="1200" dirty="0">
              <a:solidFill>
                <a:schemeClr val="tx1">
                  <a:lumMod val="65000"/>
                  <a:lumOff val="35000"/>
                </a:schemeClr>
              </a:solidFill>
              <a:latin typeface="Verdana" panose="020B0604030504040204" pitchFamily="34" charset="0"/>
            </a:endParaRPr>
          </a:p>
          <a:p>
            <a:pPr lvl="1">
              <a:buFont typeface="Arial" charset="0"/>
              <a:buChar char="•"/>
              <a:defRPr/>
            </a:pPr>
            <a:r>
              <a:rPr lang="el-GR" sz="1200" dirty="0">
                <a:solidFill>
                  <a:schemeClr val="tx1">
                    <a:lumMod val="65000"/>
                    <a:lumOff val="35000"/>
                  </a:schemeClr>
                </a:solidFill>
                <a:latin typeface="Verdana" panose="020B0604030504040204" pitchFamily="34" charset="0"/>
              </a:rPr>
              <a:t>Όλα τα κράτη μέλη ανέλαβαν τη δέσμευση να διασφαλίσουν ότι όλοι οι νέοι κάτω των 25 ετών θα λαμβάνουν </a:t>
            </a:r>
            <a:r>
              <a:rPr lang="el-GR" sz="1200" b="1" dirty="0">
                <a:solidFill>
                  <a:schemeClr val="tx1">
                    <a:lumMod val="65000"/>
                    <a:lumOff val="35000"/>
                  </a:schemeClr>
                </a:solidFill>
                <a:latin typeface="Verdana" panose="020B0604030504040204" pitchFamily="34" charset="0"/>
              </a:rPr>
              <a:t>ποιοτική προσφορά </a:t>
            </a:r>
            <a:endParaRPr lang="en-GB" sz="1200" b="1" dirty="0">
              <a:solidFill>
                <a:schemeClr val="tx1">
                  <a:lumMod val="65000"/>
                  <a:lumOff val="35000"/>
                </a:schemeClr>
              </a:solidFill>
              <a:latin typeface="Verdana" panose="020B0604030504040204" pitchFamily="34" charset="0"/>
            </a:endParaRPr>
          </a:p>
          <a:p>
            <a:pPr lvl="2">
              <a:buFont typeface="Arial" charset="0"/>
              <a:buChar char="•"/>
              <a:defRPr/>
            </a:pPr>
            <a:r>
              <a:rPr lang="el-GR" sz="1200" dirty="0">
                <a:solidFill>
                  <a:schemeClr val="tx1">
                    <a:lumMod val="65000"/>
                    <a:lumOff val="35000"/>
                  </a:schemeClr>
                </a:solidFill>
                <a:latin typeface="Verdana" panose="020B0604030504040204" pitchFamily="34" charset="0"/>
              </a:rPr>
              <a:t>απασχόλησης</a:t>
            </a:r>
          </a:p>
          <a:p>
            <a:pPr lvl="2">
              <a:buFont typeface="Arial" charset="0"/>
              <a:buChar char="•"/>
              <a:defRPr/>
            </a:pPr>
            <a:r>
              <a:rPr lang="el-GR" sz="1200" dirty="0">
                <a:solidFill>
                  <a:schemeClr val="tx1">
                    <a:lumMod val="65000"/>
                    <a:lumOff val="35000"/>
                  </a:schemeClr>
                </a:solidFill>
                <a:latin typeface="Verdana" panose="020B0604030504040204" pitchFamily="34" charset="0"/>
              </a:rPr>
              <a:t>συνεχούς εκπαίδευσης</a:t>
            </a:r>
          </a:p>
          <a:p>
            <a:pPr lvl="2">
              <a:buFont typeface="Arial" charset="0"/>
              <a:buChar char="•"/>
              <a:defRPr/>
            </a:pPr>
            <a:r>
              <a:rPr lang="el-GR" sz="1200" dirty="0">
                <a:solidFill>
                  <a:schemeClr val="tx1">
                    <a:lumMod val="65000"/>
                    <a:lumOff val="35000"/>
                  </a:schemeClr>
                </a:solidFill>
                <a:latin typeface="Verdana" panose="020B0604030504040204" pitchFamily="34" charset="0"/>
              </a:rPr>
              <a:t>μαθητείας, ή </a:t>
            </a:r>
          </a:p>
          <a:p>
            <a:pPr lvl="2">
              <a:buFont typeface="Arial" charset="0"/>
              <a:buChar char="•"/>
              <a:defRPr/>
            </a:pPr>
            <a:r>
              <a:rPr lang="el-GR" sz="1200" dirty="0">
                <a:solidFill>
                  <a:schemeClr val="tx1">
                    <a:lumMod val="65000"/>
                    <a:lumOff val="35000"/>
                  </a:schemeClr>
                </a:solidFill>
                <a:latin typeface="Verdana" panose="020B0604030504040204" pitchFamily="34" charset="0"/>
              </a:rPr>
              <a:t>πρακτικής άσκησης</a:t>
            </a:r>
            <a:endParaRPr lang="de-DE" sz="1200" dirty="0">
              <a:solidFill>
                <a:schemeClr val="tx1">
                  <a:lumMod val="65000"/>
                  <a:lumOff val="35000"/>
                </a:schemeClr>
              </a:solidFill>
              <a:latin typeface="Verdana" panose="020B0604030504040204" pitchFamily="34" charset="0"/>
            </a:endParaRPr>
          </a:p>
          <a:p>
            <a:pPr marL="914400" lvl="2" indent="0">
              <a:buFont typeface="Arial" panose="020B0604020202020204" pitchFamily="34" charset="0"/>
              <a:buNone/>
              <a:defRPr/>
            </a:pPr>
            <a:r>
              <a:rPr lang="el-GR" sz="1200" dirty="0">
                <a:solidFill>
                  <a:schemeClr val="tx1">
                    <a:lumMod val="65000"/>
                    <a:lumOff val="35000"/>
                  </a:schemeClr>
                </a:solidFill>
                <a:latin typeface="Verdana" panose="020B0604030504040204" pitchFamily="34" charset="0"/>
              </a:rPr>
              <a:t>εντός τεσσάρων μηνών από τη στιγμή που χάνουν τη δουλειά τους ή ολοκληρώνουν την επίσημη εκπαίδευση.</a:t>
            </a:r>
            <a:endParaRPr lang="en-GB" sz="1200" dirty="0">
              <a:solidFill>
                <a:schemeClr val="tx1">
                  <a:lumMod val="65000"/>
                  <a:lumOff val="35000"/>
                </a:schemeClr>
              </a:solidFill>
              <a:latin typeface="Verdana" panose="020B0604030504040204" pitchFamily="34" charset="0"/>
            </a:endParaRPr>
          </a:p>
        </p:txBody>
      </p:sp>
      <p:sp>
        <p:nvSpPr>
          <p:cNvPr id="60420" name="TextBox 3">
            <a:extLst>
              <a:ext uri="{FF2B5EF4-FFF2-40B4-BE49-F238E27FC236}">
                <a16:creationId xmlns:a16="http://schemas.microsoft.com/office/drawing/2014/main" id="{713FE625-B647-4310-A049-4490AF85AF61}"/>
              </a:ext>
            </a:extLst>
          </p:cNvPr>
          <p:cNvSpPr txBox="1">
            <a:spLocks noChangeArrowheads="1"/>
          </p:cNvSpPr>
          <p:nvPr/>
        </p:nvSpPr>
        <p:spPr bwMode="auto">
          <a:xfrm>
            <a:off x="1104900" y="1114425"/>
            <a:ext cx="63023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l-GR"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Η Ευρώπη διαθέτει τα καλύτερα επίπεδα κοινωνικής προστασίας στον κόσμο και κατέχει υψηλή θέση όσον αφορά την ποιότητα ζωής και την ευημερία. </a:t>
            </a:r>
            <a:b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br>
            <a:r>
              <a:rPr lang="el-GR"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Η επιτυχία αυτή διασφαλίζεται χάρη σε ορισμένες πρωτοβουλίες:</a:t>
            </a:r>
            <a:br>
              <a:rPr lang="de-DE"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br>
            <a:endParaRPr lang="en-GB" altLang="en-US" sz="140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2389A7F8-D92C-4C8A-863D-F0FFFEC89D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344613"/>
            <a:ext cx="82867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5">
            <a:extLst>
              <a:ext uri="{FF2B5EF4-FFF2-40B4-BE49-F238E27FC236}">
                <a16:creationId xmlns:a16="http://schemas.microsoft.com/office/drawing/2014/main" id="{820AE584-C1EA-48B5-945E-E9A9F5126F7C}"/>
              </a:ext>
            </a:extLst>
          </p:cNvPr>
          <p:cNvSpPr txBox="1">
            <a:spLocks noChangeArrowheads="1"/>
          </p:cNvSpPr>
          <p:nvPr/>
        </p:nvSpPr>
        <p:spPr bwMode="auto">
          <a:xfrm>
            <a:off x="1666875" y="3408363"/>
            <a:ext cx="20161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el-GR" sz="1200">
                <a:solidFill>
                  <a:srgbClr val="595959"/>
                </a:solidFill>
                <a:latin typeface="Verdana" panose="020B0604030504040204" pitchFamily="34" charset="0"/>
              </a:rPr>
              <a:t>Κόνραντ Αντενάουερ</a:t>
            </a:r>
          </a:p>
        </p:txBody>
      </p:sp>
      <p:sp>
        <p:nvSpPr>
          <p:cNvPr id="15364" name="Text Box 16">
            <a:extLst>
              <a:ext uri="{FF2B5EF4-FFF2-40B4-BE49-F238E27FC236}">
                <a16:creationId xmlns:a16="http://schemas.microsoft.com/office/drawing/2014/main" id="{74778F95-E1D9-4616-A83A-4DAB92CFFD95}"/>
              </a:ext>
            </a:extLst>
          </p:cNvPr>
          <p:cNvSpPr txBox="1">
            <a:spLocks noChangeArrowheads="1"/>
          </p:cNvSpPr>
          <p:nvPr/>
        </p:nvSpPr>
        <p:spPr bwMode="auto">
          <a:xfrm>
            <a:off x="1666875"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l-GR" sz="1200">
                <a:solidFill>
                  <a:srgbClr val="595959"/>
                </a:solidFill>
                <a:latin typeface="Verdana" panose="020B0604030504040204" pitchFamily="34" charset="0"/>
              </a:rPr>
              <a:t>Ρομπέρ Σουμάν</a:t>
            </a:r>
          </a:p>
        </p:txBody>
      </p:sp>
      <p:sp>
        <p:nvSpPr>
          <p:cNvPr id="15365" name="Text Box 17">
            <a:extLst>
              <a:ext uri="{FF2B5EF4-FFF2-40B4-BE49-F238E27FC236}">
                <a16:creationId xmlns:a16="http://schemas.microsoft.com/office/drawing/2014/main" id="{0E1CEF2C-255F-4378-9D28-1723CB6248F7}"/>
              </a:ext>
            </a:extLst>
          </p:cNvPr>
          <p:cNvSpPr txBox="1">
            <a:spLocks noChangeArrowheads="1"/>
          </p:cNvSpPr>
          <p:nvPr/>
        </p:nvSpPr>
        <p:spPr bwMode="auto">
          <a:xfrm>
            <a:off x="4043363" y="46767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l-GR" sz="1200">
                <a:solidFill>
                  <a:srgbClr val="595959"/>
                </a:solidFill>
                <a:latin typeface="Verdana" panose="020B0604030504040204" pitchFamily="34" charset="0"/>
              </a:rPr>
              <a:t>Ουίνστον Τσόρτσιλ</a:t>
            </a:r>
          </a:p>
        </p:txBody>
      </p:sp>
      <p:sp>
        <p:nvSpPr>
          <p:cNvPr id="15366" name="Text Box 18">
            <a:extLst>
              <a:ext uri="{FF2B5EF4-FFF2-40B4-BE49-F238E27FC236}">
                <a16:creationId xmlns:a16="http://schemas.microsoft.com/office/drawing/2014/main" id="{8EDDDC3B-83C0-4549-AE14-FF273ED941C4}"/>
              </a:ext>
            </a:extLst>
          </p:cNvPr>
          <p:cNvSpPr txBox="1">
            <a:spLocks noChangeArrowheads="1"/>
          </p:cNvSpPr>
          <p:nvPr/>
        </p:nvSpPr>
        <p:spPr bwMode="auto">
          <a:xfrm>
            <a:off x="6419850" y="3452813"/>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l-GR" sz="1200">
                <a:solidFill>
                  <a:srgbClr val="595959"/>
                </a:solidFill>
                <a:latin typeface="Verdana" panose="020B0604030504040204" pitchFamily="34" charset="0"/>
              </a:rPr>
              <a:t>Αλτσίντε ντε Γκάσπερι</a:t>
            </a:r>
          </a:p>
        </p:txBody>
      </p:sp>
      <p:sp>
        <p:nvSpPr>
          <p:cNvPr id="15367" name="Text Box 19">
            <a:extLst>
              <a:ext uri="{FF2B5EF4-FFF2-40B4-BE49-F238E27FC236}">
                <a16:creationId xmlns:a16="http://schemas.microsoft.com/office/drawing/2014/main" id="{9C8AB713-5AE1-4EBF-9505-9ADCFF399083}"/>
              </a:ext>
            </a:extLst>
          </p:cNvPr>
          <p:cNvSpPr txBox="1">
            <a:spLocks noChangeArrowheads="1"/>
          </p:cNvSpPr>
          <p:nvPr/>
        </p:nvSpPr>
        <p:spPr bwMode="auto">
          <a:xfrm>
            <a:off x="6419850"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l-GR" sz="1200">
                <a:solidFill>
                  <a:srgbClr val="595959"/>
                </a:solidFill>
                <a:latin typeface="Verdana" panose="020B0604030504040204" pitchFamily="34" charset="0"/>
              </a:rPr>
              <a:t>Ζαν Μονέ</a:t>
            </a:r>
          </a:p>
        </p:txBody>
      </p:sp>
      <p:sp>
        <p:nvSpPr>
          <p:cNvPr id="15368" name="Content Placeholder 4">
            <a:extLst>
              <a:ext uri="{FF2B5EF4-FFF2-40B4-BE49-F238E27FC236}">
                <a16:creationId xmlns:a16="http://schemas.microsoft.com/office/drawing/2014/main" id="{0D127A2E-BED3-4E84-AF28-985F9C4936A8}"/>
              </a:ext>
            </a:extLst>
          </p:cNvPr>
          <p:cNvSpPr>
            <a:spLocks noGrp="1"/>
          </p:cNvSpPr>
          <p:nvPr>
            <p:ph idx="1"/>
          </p:nvPr>
        </p:nvSpPr>
        <p:spPr>
          <a:xfrm>
            <a:off x="1919288" y="955675"/>
            <a:ext cx="6264275" cy="388938"/>
          </a:xfrm>
        </p:spPr>
        <p:txBody>
          <a:bodyPr/>
          <a:lstStyle/>
          <a:p>
            <a:pPr marL="0" indent="0" algn="ctr" eaLnBrk="1" hangingPunct="1">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Η συμβολή τους στη διαρκή ειρήνη και ευημερία ...</a:t>
            </a:r>
          </a:p>
          <a:p>
            <a:pPr marL="0" indent="0" algn="ctr"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15369" name="Title 3">
            <a:extLst>
              <a:ext uri="{FF2B5EF4-FFF2-40B4-BE49-F238E27FC236}">
                <a16:creationId xmlns:a16="http://schemas.microsoft.com/office/drawing/2014/main" id="{7703E01B-E216-4A4E-8DC5-781C7E86AF29}"/>
              </a:ext>
            </a:extLst>
          </p:cNvPr>
          <p:cNvSpPr txBox="1">
            <a:spLocks/>
          </p:cNvSpPr>
          <p:nvPr/>
        </p:nvSpPr>
        <p:spPr bwMode="auto">
          <a:xfrm>
            <a:off x="365125" y="0"/>
            <a:ext cx="8413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l-GR" sz="2000">
                <a:solidFill>
                  <a:srgbClr val="FFFFFF"/>
                </a:solidFill>
                <a:latin typeface="Verdana" panose="020B0604030504040204" pitchFamily="34" charset="0"/>
                <a:ea typeface="Verdana" panose="020B0604030504040204" pitchFamily="34" charset="0"/>
                <a:cs typeface="Verdana" panose="020B0604030504040204" pitchFamily="34" charset="0"/>
              </a:rPr>
              <a:t>Πρωτοπόροι – </a:t>
            </a:r>
            <a:r>
              <a:rPr lang="el-GR" sz="1800">
                <a:solidFill>
                  <a:srgbClr val="FFFFFF"/>
                </a:solidFill>
                <a:latin typeface="Verdana" panose="020B0604030504040204" pitchFamily="34" charset="0"/>
                <a:ea typeface="Verdana" panose="020B0604030504040204" pitchFamily="34" charset="0"/>
                <a:cs typeface="Verdana" panose="020B0604030504040204" pitchFamily="34" charset="0"/>
              </a:rPr>
              <a:t>μερικοί από τους αρχιτέκτονες του ευρωπαϊκού εγχειρήματος</a:t>
            </a:r>
          </a:p>
        </p:txBody>
      </p:sp>
      <p:pic>
        <p:nvPicPr>
          <p:cNvPr id="15370" name="Picture 3">
            <a:extLst>
              <a:ext uri="{FF2B5EF4-FFF2-40B4-BE49-F238E27FC236}">
                <a16:creationId xmlns:a16="http://schemas.microsoft.com/office/drawing/2014/main" id="{A30E91D1-9881-4AD1-8614-209BA54048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1344613"/>
            <a:ext cx="201612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24DC0B2-9557-45DA-87E4-B85FC10D6503}"/>
              </a:ext>
            </a:extLst>
          </p:cNvPr>
          <p:cNvSpPr>
            <a:spLocks noGrp="1"/>
          </p:cNvSpPr>
          <p:nvPr>
            <p:ph type="title"/>
          </p:nvPr>
        </p:nvSpPr>
        <p:spPr>
          <a:xfrm>
            <a:off x="630238"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Ελεύθερη κυκλοφορία</a:t>
            </a:r>
          </a:p>
        </p:txBody>
      </p:sp>
      <p:sp>
        <p:nvSpPr>
          <p:cNvPr id="52227" name="Text Placeholder 4">
            <a:extLst>
              <a:ext uri="{FF2B5EF4-FFF2-40B4-BE49-F238E27FC236}">
                <a16:creationId xmlns:a16="http://schemas.microsoft.com/office/drawing/2014/main" id="{E4481338-0702-4A02-86CE-5CCB97F97780}"/>
              </a:ext>
            </a:extLst>
          </p:cNvPr>
          <p:cNvSpPr>
            <a:spLocks noGrp="1"/>
          </p:cNvSpPr>
          <p:nvPr>
            <p:ph type="body" sz="quarter" idx="3"/>
          </p:nvPr>
        </p:nvSpPr>
        <p:spPr>
          <a:xfrm>
            <a:off x="660400" y="1420813"/>
            <a:ext cx="3887788" cy="376237"/>
          </a:xfrm>
        </p:spPr>
        <p:txBody>
          <a:bodyPr anchor="t"/>
          <a:lstStyle/>
          <a:p>
            <a:pPr eaLnBrk="1" hangingPunct="1"/>
            <a:r>
              <a:rPr lang="el-GR" sz="1800" b="0">
                <a:solidFill>
                  <a:srgbClr val="359AC2"/>
                </a:solidFill>
                <a:latin typeface="Verdana" panose="020B0604030504040204" pitchFamily="34" charset="0"/>
                <a:ea typeface="Verdana" panose="020B0604030504040204" pitchFamily="34" charset="0"/>
                <a:cs typeface="Verdana" panose="020B0604030504040204" pitchFamily="34" charset="0"/>
              </a:rPr>
              <a:t>Χώρος Σένγκεν</a:t>
            </a:r>
          </a:p>
        </p:txBody>
      </p:sp>
      <p:sp>
        <p:nvSpPr>
          <p:cNvPr id="52228" name="Content Placeholder 5">
            <a:extLst>
              <a:ext uri="{FF2B5EF4-FFF2-40B4-BE49-F238E27FC236}">
                <a16:creationId xmlns:a16="http://schemas.microsoft.com/office/drawing/2014/main" id="{70F8A404-18F9-4C91-8389-B0A7D20BB3DE}"/>
              </a:ext>
            </a:extLst>
          </p:cNvPr>
          <p:cNvSpPr txBox="1">
            <a:spLocks/>
          </p:cNvSpPr>
          <p:nvPr/>
        </p:nvSpPr>
        <p:spPr bwMode="auto">
          <a:xfrm>
            <a:off x="449263" y="2097088"/>
            <a:ext cx="38877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l-GR" sz="1200">
                <a:solidFill>
                  <a:srgbClr val="595959"/>
                </a:solidFill>
                <a:latin typeface="Verdana" panose="020B0604030504040204" pitchFamily="34" charset="0"/>
              </a:rPr>
              <a:t>Δεν διενεργείται κανένας αστυνομικός ή τελωνειακός έλεγχος στα σύνορα μεταξύ των περισσότερων χωρών της ΕΕ και της Νορβηγίας, του Λιχτενστάιν, της Ελβετίας και της Ισλανδίας.</a:t>
            </a:r>
          </a:p>
          <a:p>
            <a:pPr eaLnBrk="1" hangingPunct="1"/>
            <a:endParaRPr lang="en-US" altLang="nl-BE" sz="1200" dirty="0">
              <a:solidFill>
                <a:srgbClr val="595959"/>
              </a:solidFill>
              <a:latin typeface="Verdana" panose="020B0604030504040204" pitchFamily="34" charset="0"/>
            </a:endParaRPr>
          </a:p>
          <a:p>
            <a:pPr eaLnBrk="1" hangingPunct="1"/>
            <a:r>
              <a:rPr lang="el-GR" sz="1200">
                <a:solidFill>
                  <a:srgbClr val="595959"/>
                </a:solidFill>
                <a:latin typeface="Verdana" panose="020B0604030504040204" pitchFamily="34" charset="0"/>
              </a:rPr>
              <a:t>Ενίσχυση των ελέγχων στα εξωτερικά σύνορα της ΕΕ</a:t>
            </a:r>
          </a:p>
          <a:p>
            <a:pPr eaLnBrk="1" hangingPunct="1"/>
            <a:endParaRPr lang="en-US" altLang="nl-BE" sz="1200" dirty="0">
              <a:solidFill>
                <a:srgbClr val="595959"/>
              </a:solidFill>
              <a:latin typeface="Verdana" panose="020B0604030504040204" pitchFamily="34" charset="0"/>
            </a:endParaRPr>
          </a:p>
          <a:p>
            <a:pPr eaLnBrk="1" hangingPunct="1"/>
            <a:r>
              <a:rPr lang="el-GR" sz="1200">
                <a:solidFill>
                  <a:srgbClr val="595959"/>
                </a:solidFill>
                <a:latin typeface="Verdana" panose="020B0604030504040204" pitchFamily="34" charset="0"/>
              </a:rPr>
              <a:t>Μεγαλύτερη συνεργασία μεταξύ των αστυνομικών αρχών και των αρχών μετανάστευσης διαφόρων χωρών της ΕΕ</a:t>
            </a:r>
          </a:p>
          <a:p>
            <a:pPr eaLnBrk="1" hangingPunct="1"/>
            <a:endParaRPr lang="en-US" altLang="nl-BE" sz="1200" dirty="0">
              <a:solidFill>
                <a:srgbClr val="595959"/>
              </a:solidFill>
              <a:latin typeface="Verdana" panose="020B0604030504040204" pitchFamily="34" charset="0"/>
            </a:endParaRPr>
          </a:p>
          <a:p>
            <a:pPr eaLnBrk="1" hangingPunct="1"/>
            <a:r>
              <a:rPr lang="el-GR" sz="1200">
                <a:solidFill>
                  <a:srgbClr val="595959"/>
                </a:solidFill>
                <a:latin typeface="Verdana" panose="020B0604030504040204" pitchFamily="34" charset="0"/>
              </a:rPr>
              <a:t>Αγορά και μεταφορά στη χώρα σας κάθε είδους αγαθών για προσωπική χρήση όταν ταξιδεύετε μεταξύ χωρών της ΕΕ </a:t>
            </a:r>
          </a:p>
          <a:p>
            <a:pPr eaLnBrk="1" hangingPunct="1"/>
            <a:endParaRPr lang="en-GB" altLang="nl-BE" sz="1200" dirty="0">
              <a:solidFill>
                <a:srgbClr val="595959"/>
              </a:solidFill>
              <a:latin typeface="Verdana" panose="020B0604030504040204" pitchFamily="34" charset="0"/>
            </a:endParaRPr>
          </a:p>
        </p:txBody>
      </p:sp>
      <p:pic>
        <p:nvPicPr>
          <p:cNvPr id="52229" name="Picture 1">
            <a:extLst>
              <a:ext uri="{FF2B5EF4-FFF2-40B4-BE49-F238E27FC236}">
                <a16:creationId xmlns:a16="http://schemas.microsoft.com/office/drawing/2014/main" id="{B4973706-DC51-4FA6-9819-C25F11AB1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298575"/>
            <a:ext cx="28781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AD19167-3649-4947-AF32-4AA3E7A5F1CF}"/>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Σπουδές ή δραστηριότητες εθελοντισμού στο εξωτερικό</a:t>
            </a:r>
          </a:p>
        </p:txBody>
      </p:sp>
      <p:sp>
        <p:nvSpPr>
          <p:cNvPr id="53251" name="Rectangle 3">
            <a:extLst>
              <a:ext uri="{FF2B5EF4-FFF2-40B4-BE49-F238E27FC236}">
                <a16:creationId xmlns:a16="http://schemas.microsoft.com/office/drawing/2014/main" id="{A5FF687C-AA4D-46D8-8D6B-5038A4BFA410}"/>
              </a:ext>
            </a:extLst>
          </p:cNvPr>
          <p:cNvSpPr txBox="1">
            <a:spLocks noChangeArrowheads="1"/>
          </p:cNvSpPr>
          <p:nvPr/>
        </p:nvSpPr>
        <p:spPr bwMode="auto">
          <a:xfrm>
            <a:off x="1370013" y="1246188"/>
            <a:ext cx="16017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Erasmus+</a:t>
            </a:r>
          </a:p>
        </p:txBody>
      </p:sp>
      <p:sp>
        <p:nvSpPr>
          <p:cNvPr id="53252" name="Rectangle 3">
            <a:extLst>
              <a:ext uri="{FF2B5EF4-FFF2-40B4-BE49-F238E27FC236}">
                <a16:creationId xmlns:a16="http://schemas.microsoft.com/office/drawing/2014/main" id="{95FA4BB0-3EA9-4D9C-B6EF-C287D44E5643}"/>
              </a:ext>
            </a:extLst>
          </p:cNvPr>
          <p:cNvSpPr txBox="1">
            <a:spLocks noChangeArrowheads="1"/>
          </p:cNvSpPr>
          <p:nvPr/>
        </p:nvSpPr>
        <p:spPr bwMode="auto">
          <a:xfrm>
            <a:off x="1431925" y="2203450"/>
            <a:ext cx="329247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Aft>
                <a:spcPts val="500"/>
              </a:spcAft>
              <a:buFont typeface="Arial" panose="020B0604020202020204" pitchFamily="34" charset="0"/>
              <a:buNone/>
            </a:pPr>
            <a:r>
              <a:rPr lang="el-GR" sz="1200">
                <a:solidFill>
                  <a:srgbClr val="595959"/>
                </a:solidFill>
                <a:latin typeface="Verdana" panose="020B0604030504040204" pitchFamily="34" charset="0"/>
              </a:rPr>
              <a:t>Κάθε χρόνο, περισσότεροι από 400.000 νέοι σπουδάζουν ή λαμβάνουν κατάρτιση σε άλλες ευρωπαϊκές χώρες με τη στήριξη του προγράμματος της ΕΕ </a:t>
            </a:r>
            <a:r>
              <a:rPr lang="el-GR" sz="1200" b="1">
                <a:solidFill>
                  <a:srgbClr val="595959"/>
                </a:solidFill>
                <a:latin typeface="Verdana" panose="020B0604030504040204" pitchFamily="34" charset="0"/>
              </a:rPr>
              <a:t>Erasmus+</a:t>
            </a:r>
            <a:r>
              <a:rPr lang="el-GR" sz="1200">
                <a:solidFill>
                  <a:srgbClr val="595959"/>
                </a:solidFill>
                <a:latin typeface="Verdana" panose="020B0604030504040204" pitchFamily="34" charset="0"/>
              </a:rPr>
              <a:t> για την εκπαίδευση, την κατάρτιση, τη νεολαία και τον αθλητισμό.</a:t>
            </a:r>
          </a:p>
          <a:p>
            <a:pPr eaLnBrk="1" hangingPunct="1">
              <a:lnSpc>
                <a:spcPct val="150000"/>
              </a:lnSpc>
              <a:spcAft>
                <a:spcPts val="500"/>
              </a:spcAft>
              <a:buFont typeface="Arial" panose="020B0604020202020204" pitchFamily="34" charset="0"/>
              <a:buNone/>
            </a:pPr>
            <a:r>
              <a:rPr lang="el-GR" sz="1200">
                <a:solidFill>
                  <a:srgbClr val="595959"/>
                </a:solidFill>
                <a:latin typeface="Verdana" panose="020B0604030504040204" pitchFamily="34" charset="0"/>
                <a:ea typeface="Verdana" panose="020B0604030504040204" pitchFamily="34" charset="0"/>
                <a:cs typeface="Verdana" panose="020B0604030504040204" pitchFamily="34" charset="0"/>
              </a:rPr>
              <a:t>Επιπλέον, το πρόγραμμα Erasmus+ στηρίζει </a:t>
            </a:r>
            <a:r>
              <a:rPr lang="el-GR" sz="1200" b="1">
                <a:solidFill>
                  <a:srgbClr val="595959"/>
                </a:solidFill>
                <a:latin typeface="Verdana" panose="020B0604030504040204" pitchFamily="34" charset="0"/>
                <a:ea typeface="Verdana" panose="020B0604030504040204" pitchFamily="34" charset="0"/>
                <a:cs typeface="Verdana" panose="020B0604030504040204" pitchFamily="34" charset="0"/>
              </a:rPr>
              <a:t>το Ευρωπαϊκό Σώμα Αλληλεγγύης</a:t>
            </a:r>
            <a:r>
              <a:rPr lang="el-GR" sz="1200">
                <a:solidFill>
                  <a:srgbClr val="595959"/>
                </a:solidFill>
                <a:latin typeface="Verdana" panose="020B0604030504040204" pitchFamily="34" charset="0"/>
                <a:ea typeface="Verdana" panose="020B0604030504040204" pitchFamily="34" charset="0"/>
                <a:cs typeface="Verdana" panose="020B0604030504040204" pitchFamily="34" charset="0"/>
              </a:rPr>
              <a:t> και </a:t>
            </a:r>
            <a:r>
              <a:rPr lang="el-GR" sz="1200" b="1">
                <a:solidFill>
                  <a:srgbClr val="595959"/>
                </a:solidFill>
                <a:latin typeface="Verdana" panose="020B0604030504040204" pitchFamily="34" charset="0"/>
                <a:ea typeface="Verdana" panose="020B0604030504040204" pitchFamily="34" charset="0"/>
                <a:cs typeface="Verdana" panose="020B0604030504040204" pitchFamily="34" charset="0"/>
              </a:rPr>
              <a:t>την Ευρωπαϊκή εθελοντική υπηρεσία</a:t>
            </a:r>
            <a:r>
              <a:rPr lang="el-GR" sz="1200">
                <a:solidFill>
                  <a:srgbClr val="595959"/>
                </a:solidFill>
                <a:latin typeface="Verdana" panose="020B0604030504040204" pitchFamily="34" charset="0"/>
                <a:ea typeface="Verdana" panose="020B0604030504040204" pitchFamily="34" charset="0"/>
                <a:cs typeface="Verdana" panose="020B0604030504040204" pitchFamily="34" charset="0"/>
              </a:rPr>
              <a:t>.</a:t>
            </a:r>
          </a:p>
        </p:txBody>
      </p:sp>
      <p:pic>
        <p:nvPicPr>
          <p:cNvPr id="53253" name="Picture 1">
            <a:extLst>
              <a:ext uri="{FF2B5EF4-FFF2-40B4-BE49-F238E27FC236}">
                <a16:creationId xmlns:a16="http://schemas.microsoft.com/office/drawing/2014/main" id="{4CB41ACD-16FF-40F5-86C7-1FE57230C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1633538"/>
            <a:ext cx="389572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406C0F85-B339-4676-9E16-3687B02DF9B6}"/>
              </a:ext>
            </a:extLst>
          </p:cNvPr>
          <p:cNvSpPr>
            <a:spLocks noGrp="1" noChangeArrowheads="1"/>
          </p:cNvSpPr>
          <p:nvPr>
            <p:ph type="title"/>
          </p:nvPr>
        </p:nvSpPr>
        <p:spPr>
          <a:xfrm>
            <a:off x="457200" y="115888"/>
            <a:ext cx="7427913" cy="504825"/>
          </a:xfrm>
        </p:spPr>
        <p:txBody>
          <a:bodyPr/>
          <a:lstStyle/>
          <a:p>
            <a:pPr eaLnBrk="1" hangingPunct="1">
              <a:defRPr/>
            </a:pPr>
            <a:r>
              <a:rPr lang="el-GR" b="0"/>
              <a:t>Χώρος ελευθερίας, ασφάλειας και δικαιοσύνης</a:t>
            </a:r>
          </a:p>
        </p:txBody>
      </p:sp>
      <p:sp>
        <p:nvSpPr>
          <p:cNvPr id="4101" name="Rectangle 4">
            <a:extLst>
              <a:ext uri="{FF2B5EF4-FFF2-40B4-BE49-F238E27FC236}">
                <a16:creationId xmlns:a16="http://schemas.microsoft.com/office/drawing/2014/main" id="{9462C01E-1BB7-483F-8E30-5E367CE9351C}"/>
              </a:ext>
            </a:extLst>
          </p:cNvPr>
          <p:cNvSpPr>
            <a:spLocks noGrp="1" noChangeArrowheads="1"/>
          </p:cNvSpPr>
          <p:nvPr>
            <p:ph type="body" idx="1"/>
          </p:nvPr>
        </p:nvSpPr>
        <p:spPr>
          <a:xfrm>
            <a:off x="4572000" y="1844675"/>
            <a:ext cx="4103688" cy="3695700"/>
          </a:xfrm>
        </p:spPr>
        <p:txBody>
          <a:bodyPr/>
          <a:lstStyle/>
          <a:p>
            <a:pPr eaLnBrk="1" hangingPunct="1">
              <a:buFont typeface="Arial" panose="020B0604020202020204" pitchFamily="34" charset="0"/>
              <a:buChar char="•"/>
              <a:defRPr/>
            </a:pPr>
            <a:r>
              <a:rPr lang="el-GR" sz="1500" b="0">
                <a:solidFill>
                  <a:schemeClr val="tx1">
                    <a:lumMod val="65000"/>
                    <a:lumOff val="35000"/>
                  </a:schemeClr>
                </a:solidFill>
              </a:rPr>
              <a:t>Χάρτης των Θεμελιωδών Δικαιωμάτων της ΕΕ</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l-GR" sz="1500" b="0">
                <a:solidFill>
                  <a:schemeClr val="tx1">
                    <a:lumMod val="65000"/>
                    <a:lumOff val="35000"/>
                  </a:schemeClr>
                </a:solidFill>
              </a:rPr>
              <a:t>Κοινός αγώνας κατά της τρομοκρατίας: </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l-GR" sz="1500" b="0">
                <a:solidFill>
                  <a:schemeClr val="tx1">
                    <a:lumMod val="65000"/>
                    <a:lumOff val="35000"/>
                  </a:schemeClr>
                </a:solidFill>
              </a:rPr>
              <a:t>Συνεργασία μεταξύ των αστυνομικών αρχών και των αρχών επιβολής του νόμου σε διάφορες χώρες της ΕΕ</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l-GR" sz="1500" b="0">
                <a:solidFill>
                  <a:schemeClr val="tx1">
                    <a:lumMod val="65000"/>
                    <a:lumOff val="35000"/>
                  </a:schemeClr>
                </a:solidFill>
              </a:rPr>
              <a:t>Συντονισμένες πολιτικές για το άσυλο και τη μετανάστευση</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l-GR" sz="1500" b="0">
                <a:solidFill>
                  <a:schemeClr val="tx1">
                    <a:lumMod val="65000"/>
                    <a:lumOff val="35000"/>
                  </a:schemeClr>
                </a:solidFill>
              </a:rPr>
              <a:t>Συνεργασία στον τομέα του αστικού δικαίου  </a:t>
            </a:r>
          </a:p>
        </p:txBody>
      </p:sp>
      <p:pic>
        <p:nvPicPr>
          <p:cNvPr id="55300" name="Picture 1">
            <a:extLst>
              <a:ext uri="{FF2B5EF4-FFF2-40B4-BE49-F238E27FC236}">
                <a16:creationId xmlns:a16="http://schemas.microsoft.com/office/drawing/2014/main" id="{E6E544F7-6E31-430A-B6C0-1C50B06BB6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692275"/>
            <a:ext cx="39814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8224A23A-F97D-45F1-8046-D87FD8780C5E}"/>
              </a:ext>
            </a:extLst>
          </p:cNvPr>
          <p:cNvSpPr>
            <a:spLocks noGrp="1"/>
          </p:cNvSpPr>
          <p:nvPr>
            <p:ph type="title"/>
          </p:nvPr>
        </p:nvSpPr>
        <p:spPr>
          <a:xfrm>
            <a:off x="630238" y="0"/>
            <a:ext cx="7886700" cy="723900"/>
          </a:xfrm>
        </p:spPr>
        <p:txBody>
          <a:bodyPr/>
          <a:lstStyle/>
          <a:p>
            <a:pPr eaLnBrk="1" hangingPunct="1"/>
            <a:r>
              <a:rPr lang="el-GR"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Η ΕΕ  εξάγει ειρήνη και ευημερία</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5539" name="Content Placeholder 5">
            <a:extLst>
              <a:ext uri="{FF2B5EF4-FFF2-40B4-BE49-F238E27FC236}">
                <a16:creationId xmlns:a16="http://schemas.microsoft.com/office/drawing/2014/main" id="{F5229D0B-7F2D-491F-AF04-D6558C08A050}"/>
              </a:ext>
            </a:extLst>
          </p:cNvPr>
          <p:cNvSpPr txBox="1">
            <a:spLocks/>
          </p:cNvSpPr>
          <p:nvPr/>
        </p:nvSpPr>
        <p:spPr bwMode="auto">
          <a:xfrm>
            <a:off x="898525" y="1255713"/>
            <a:ext cx="4551363"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Aft>
                <a:spcPts val="1200"/>
              </a:spcAft>
              <a:buFont typeface="Arial" panose="020B0604020202020204" pitchFamily="34" charset="0"/>
              <a:buNone/>
            </a:pPr>
            <a:r>
              <a:rPr lang="el-GR" altLang="nl-BE" sz="1400">
                <a:solidFill>
                  <a:srgbClr val="0070C0"/>
                </a:solidFill>
                <a:latin typeface="Verdana" panose="020B0604030504040204" pitchFamily="34" charset="0"/>
              </a:rPr>
              <a:t>Κοινή εξωτερική πολιτική και πολιτική ασφάλειας.</a:t>
            </a:r>
            <a:br>
              <a:rPr lang="de-DE" altLang="nl-BE" sz="1400">
                <a:solidFill>
                  <a:srgbClr val="0070C0"/>
                </a:solidFill>
                <a:latin typeface="Verdana" panose="020B0604030504040204" pitchFamily="34" charset="0"/>
              </a:rPr>
            </a:br>
            <a:br>
              <a:rPr lang="de-DE" altLang="nl-BE" sz="1400">
                <a:solidFill>
                  <a:srgbClr val="0070C0"/>
                </a:solidFill>
                <a:latin typeface="Verdana" panose="020B0604030504040204" pitchFamily="34" charset="0"/>
              </a:rPr>
            </a:br>
            <a:r>
              <a:rPr lang="el-GR" altLang="nl-BE" sz="1200">
                <a:solidFill>
                  <a:srgbClr val="595959"/>
                </a:solidFill>
                <a:latin typeface="Verdana" panose="020B0604030504040204" pitchFamily="34" charset="0"/>
                <a:ea typeface="Verdana" panose="020B0604030504040204" pitchFamily="34" charset="0"/>
                <a:cs typeface="Verdana" panose="020B0604030504040204" pitchFamily="34" charset="0"/>
              </a:rPr>
              <a:t>Η ΕΕ ακολουθεί ένα φιλόδοξο πρόγραμμα εμπορικών διαπραγματεύσεων και μια ισορροπημένη και προοδευτική εμπορική πολιτική για την τιθάσευση της παγκοσμιοποίησης.</a:t>
            </a: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endParaRPr lang="en-GB" altLang="nl-BE" sz="1400">
              <a:solidFill>
                <a:srgbClr val="595959"/>
              </a:solidFill>
            </a:endParaRPr>
          </a:p>
          <a:p>
            <a:pPr>
              <a:buFont typeface="Arial" panose="020B0604020202020204" pitchFamily="34" charset="0"/>
              <a:buNone/>
            </a:pPr>
            <a:r>
              <a:rPr lang="el-GR" altLang="nl-BE" sz="1400">
                <a:solidFill>
                  <a:srgbClr val="0070C0"/>
                </a:solidFill>
                <a:latin typeface="Verdana" panose="020B0604030504040204" pitchFamily="34" charset="0"/>
              </a:rPr>
              <a:t>Αναπτυξιακή και ανθρωπιστική βοήθεια.</a:t>
            </a:r>
            <a:r>
              <a:rPr lang="en-GB" altLang="nl-BE" sz="1400">
                <a:solidFill>
                  <a:srgbClr val="0070C0"/>
                </a:solidFill>
                <a:latin typeface="Verdana" panose="020B0604030504040204" pitchFamily="34" charset="0"/>
              </a:rPr>
              <a:t>	</a:t>
            </a:r>
          </a:p>
          <a:p>
            <a:r>
              <a:rPr lang="el-GR" altLang="en-US" sz="1200">
                <a:solidFill>
                  <a:srgbClr val="595959"/>
                </a:solidFill>
                <a:latin typeface="Verdana" panose="020B0604030504040204" pitchFamily="34" charset="0"/>
                <a:ea typeface="Verdana" panose="020B0604030504040204" pitchFamily="34" charset="0"/>
                <a:cs typeface="Vani" panose="02040502050405020303" pitchFamily="18" charset="0"/>
              </a:rPr>
              <a:t>Μηχανισμός Πολιτικής Προστασίας: κρατικές ενισχύσεις χορηγούμενες αμέσως μετά από μια καταστροφή</a:t>
            </a:r>
            <a:endParaRPr lang="en-GB" altLang="en-US" sz="1200">
              <a:solidFill>
                <a:srgbClr val="595959"/>
              </a:solidFill>
              <a:latin typeface="Verdana" panose="020B0604030504040204" pitchFamily="34" charset="0"/>
              <a:ea typeface="Verdana" panose="020B0604030504040204" pitchFamily="34" charset="0"/>
              <a:cs typeface="Vani" panose="02040502050405020303" pitchFamily="18" charset="0"/>
            </a:endParaRPr>
          </a:p>
          <a:p>
            <a:r>
              <a:rPr lang="el-GR" altLang="en-US" sz="1200">
                <a:solidFill>
                  <a:srgbClr val="595959"/>
                </a:solidFill>
                <a:latin typeface="Verdana" panose="020B0604030504040204" pitchFamily="34" charset="0"/>
                <a:ea typeface="Verdana" panose="020B0604030504040204" pitchFamily="34" charset="0"/>
                <a:cs typeface="Vani" panose="02040502050405020303" pitchFamily="18" charset="0"/>
              </a:rPr>
              <a:t>rescEU, ένα νέο σύστημα που αποσκοπεί στην αύξηση των συνολικών ικανοτήτων αντιμετώπισης καταστροφών.</a:t>
            </a:r>
            <a:endParaRPr lang="en-GB" altLang="en-US" sz="1200">
              <a:solidFill>
                <a:srgbClr val="595959"/>
              </a:solidFill>
              <a:latin typeface="Verdana" panose="020B0604030504040204" pitchFamily="34" charset="0"/>
              <a:ea typeface="Verdana" panose="020B0604030504040204" pitchFamily="34" charset="0"/>
              <a:cs typeface="Vani" panose="02040502050405020303" pitchFamily="18" charset="0"/>
            </a:endParaRPr>
          </a:p>
        </p:txBody>
      </p:sp>
      <p:pic>
        <p:nvPicPr>
          <p:cNvPr id="65540" name="Picture 5">
            <a:extLst>
              <a:ext uri="{FF2B5EF4-FFF2-40B4-BE49-F238E27FC236}">
                <a16:creationId xmlns:a16="http://schemas.microsoft.com/office/drawing/2014/main" id="{EE381530-E58A-4135-8F89-AB0E44E5B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988" y="2540000"/>
            <a:ext cx="3227387"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9B98816F-9690-43D7-8420-FBA3B7689482}"/>
              </a:ext>
            </a:extLst>
          </p:cNvPr>
          <p:cNvSpPr/>
          <p:nvPr/>
        </p:nvSpPr>
        <p:spPr>
          <a:xfrm>
            <a:off x="987425" y="2781300"/>
            <a:ext cx="4572000" cy="1631950"/>
          </a:xfrm>
          <a:prstGeom prst="rect">
            <a:avLst/>
          </a:prstGeom>
        </p:spPr>
        <p:txBody>
          <a:bodyPr>
            <a:spAutoFit/>
          </a:bodyPr>
          <a:lstStyle/>
          <a:p>
            <a:pPr eaLnBrk="1" hangingPunct="1">
              <a:spcAft>
                <a:spcPts val="1200"/>
              </a:spcAft>
              <a:defRPr/>
            </a:pPr>
            <a:r>
              <a:rPr lang="el-GR"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Νέες εμπορικές συμφωνίες με τις εξής χώρες:</a:t>
            </a:r>
          </a:p>
          <a:p>
            <a:pPr marL="171450" indent="-171450" eaLnBrk="1" hangingPunct="1">
              <a:spcAft>
                <a:spcPts val="1200"/>
              </a:spcAft>
              <a:buFont typeface="Arial" panose="020B0604020202020204" pitchFamily="34" charset="0"/>
              <a:buChar char="•"/>
              <a:defRPr/>
            </a:pPr>
            <a:r>
              <a:rPr lang="el-GR"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Καναδάς (2017)</a:t>
            </a:r>
          </a:p>
          <a:p>
            <a:pPr marL="171450" indent="-171450" eaLnBrk="1" hangingPunct="1">
              <a:spcAft>
                <a:spcPts val="1200"/>
              </a:spcAft>
              <a:buFont typeface="Arial" panose="020B0604020202020204" pitchFamily="34" charset="0"/>
              <a:buChar char="•"/>
              <a:defRPr/>
            </a:pPr>
            <a:r>
              <a:rPr lang="el-GR"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Ιαπωνία (2018)</a:t>
            </a:r>
          </a:p>
          <a:p>
            <a:pPr marL="171450" indent="-171450" eaLnBrk="1" hangingPunct="1">
              <a:spcAft>
                <a:spcPts val="1200"/>
              </a:spcAft>
              <a:buFont typeface="Arial" panose="020B0604020202020204" pitchFamily="34" charset="0"/>
              <a:buChar char="•"/>
              <a:defRPr/>
            </a:pPr>
            <a:r>
              <a:rPr lang="el-GR"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Και πολλές άλλες …</a:t>
            </a:r>
          </a:p>
          <a:p>
            <a:pPr marL="285750" indent="-285750" eaLnBrk="1" hangingPunct="1">
              <a:spcAft>
                <a:spcPts val="1200"/>
              </a:spcAft>
              <a:buFont typeface="Arial" panose="020B0604020202020204" pitchFamily="34" charset="0"/>
              <a:buChar char="•"/>
              <a:defRPr/>
            </a:pPr>
            <a:endParaRPr lang="en-GB"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A1C62D57-4B4E-4C2B-A8AA-E006BFD95300}"/>
              </a:ext>
            </a:extLst>
          </p:cNvPr>
          <p:cNvSpPr>
            <a:spLocks noGrp="1"/>
          </p:cNvSpPr>
          <p:nvPr>
            <p:ph type="title"/>
          </p:nvPr>
        </p:nvSpPr>
        <p:spPr>
          <a:xfrm>
            <a:off x="628650" y="-57150"/>
            <a:ext cx="7886700" cy="849313"/>
          </a:xfrm>
        </p:spPr>
        <p:txBody>
          <a:bodyPr/>
          <a:lstStyle/>
          <a:p>
            <a:r>
              <a:rPr lang="el-GR"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Η ΕΕ ενίσχυση της συνεργασίας στον τομέα της ασφάλειας και της άμυνας</a:t>
            </a:r>
            <a:endPar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587" name="Content Placeholder 2">
            <a:extLst>
              <a:ext uri="{FF2B5EF4-FFF2-40B4-BE49-F238E27FC236}">
                <a16:creationId xmlns:a16="http://schemas.microsoft.com/office/drawing/2014/main" id="{04FB7675-1D0E-4797-9636-DEC033BE632C}"/>
              </a:ext>
            </a:extLst>
          </p:cNvPr>
          <p:cNvSpPr>
            <a:spLocks noGrp="1"/>
          </p:cNvSpPr>
          <p:nvPr>
            <p:ph idx="1"/>
          </p:nvPr>
        </p:nvSpPr>
        <p:spPr>
          <a:xfrm>
            <a:off x="836613" y="1535113"/>
            <a:ext cx="7264400" cy="5446712"/>
          </a:xfrm>
        </p:spPr>
        <p:txBody>
          <a:bodyPr/>
          <a:lstStyle/>
          <a:p>
            <a:pPr marL="0" indent="0">
              <a:buFont typeface="Arial" panose="020B0604020202020204" pitchFamily="34" charset="0"/>
              <a:buNone/>
            </a:pPr>
            <a:r>
              <a:rPr lang="el-GR" altLang="en-US" sz="1600">
                <a:solidFill>
                  <a:srgbClr val="0070C0"/>
                </a:solidFill>
                <a:latin typeface="Verdana" panose="020B0604030504040204" pitchFamily="34" charset="0"/>
                <a:ea typeface="Verdana" panose="020B0604030504040204" pitchFamily="34" charset="0"/>
                <a:cs typeface="Verdana" panose="020B0604030504040204" pitchFamily="34" charset="0"/>
              </a:rPr>
              <a:t>Η εξωτερική πολιτική και πολιτική ασφάλειας της ΕΕ εστιάζει στα εξής:</a:t>
            </a:r>
            <a:br>
              <a:rPr lang="en-GB" altLang="en-US" sz="1600">
                <a:solidFill>
                  <a:srgbClr val="0070C0"/>
                </a:solidFill>
                <a:latin typeface="Verdana" panose="020B0604030504040204" pitchFamily="34" charset="0"/>
                <a:ea typeface="Verdana" panose="020B0604030504040204" pitchFamily="34" charset="0"/>
                <a:cs typeface="Verdana" panose="020B0604030504040204" pitchFamily="34" charset="0"/>
              </a:rPr>
            </a:br>
            <a:endParaRPr lang="en-GB" altLang="en-US" sz="120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Προώθηση της διεθνούς ειρήνης και ασφάλειας </a:t>
            </a:r>
          </a:p>
          <a:p>
            <a:pPr marL="457200" lvl="1" indent="0">
              <a:buFont typeface="Arial" panose="020B0604020202020204" pitchFamily="34" charset="0"/>
              <a:buNone/>
            </a:pP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Αναπτυξιακή συνεργασία </a:t>
            </a:r>
          </a:p>
          <a:p>
            <a:pPr marL="457200" lvl="1" indent="0">
              <a:buFont typeface="Arial" panose="020B0604020202020204" pitchFamily="34" charset="0"/>
              <a:buNone/>
            </a:pP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Ανθρώπινα δικαιώματα και κράτος δικαίου</a:t>
            </a:r>
          </a:p>
          <a:p>
            <a:pPr marL="457200" lvl="1" indent="0">
              <a:buFont typeface="Arial" panose="020B0604020202020204" pitchFamily="34" charset="0"/>
              <a:buNone/>
            </a:pP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Αντιμετώπιση ανθρωπιστικών και κλιματικών καταστάσεων έκτακτης </a:t>
            </a:r>
            <a:r>
              <a:rPr lang="de-DE"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ανάγκης. </a:t>
            </a:r>
          </a:p>
          <a:p>
            <a:pPr marL="457200" lvl="1" indent="0">
              <a:buFont typeface="Arial" panose="020B0604020202020204" pitchFamily="34" charset="0"/>
              <a:buNone/>
            </a:pP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Σε διεθνές επίπεδο, η ΕΕ χρησιμοποιεί τα εργαλεία που διαθέτει στους τομείς της διπλωματίας, της πολιτικής, της οικονομίας, της ασφάλειας και της ανθρωπιστικής βοήθειας για την ειρηνική διευθέτηση συγκρούσεων, ιδίως στη Λιβύη, τη Συρία και την Ουκρανία. </a:t>
            </a: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Τον Δεκέμβριο του 2017, 25 κράτη μέλη ξεκίνησαν μια μόνιμη διαρθρωμένη συνεργασία, ένα νομικά δεσμευτικό πλαίσιο για στενότερη συνεργασία στον τομέα της ασφάλειας και της άμυνας. </a:t>
            </a: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Το 2017, δημιουργήθηκε ένα Ευρωπαϊκό Ταμείο Άμυνας για τη συνεργασία όσον αφορά την έρευνα και την ανάπτυξη κοινών βιομηχανικών προϊόντων και τεχνολογιών άμυνας. Το Ταμείο θα επενδύσει 90 εκατ. ευρώ για την έρευνα και 500 εκατ. ευρώ για την ανάπτυξη έως το 2020. </a:t>
            </a: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el-GR" altLang="en-US" sz="1200">
                <a:solidFill>
                  <a:srgbClr val="595959"/>
                </a:solidFill>
                <a:latin typeface="Verdana" panose="020B0604030504040204" pitchFamily="34" charset="0"/>
                <a:ea typeface="Verdana" panose="020B0604030504040204" pitchFamily="34" charset="0"/>
                <a:cs typeface="Verdana" panose="020B0604030504040204" pitchFamily="34" charset="0"/>
              </a:rPr>
              <a:t>Τον Απρίλιο του 2019, το Ευρωπαϊκό Κοινοβούλιο ενέκρινε τη διάθεση 13 περίπου δισ. EUR στο Ταμείο από τον επόμενο μακροπρόθεσμο προϋπολογισμό της ΕΕ (ΠΔΠ) μεταξύ 2021 και 2027, και τη χρηματοδότηση συνεργατικών ερευνητικών έργων κυρίως μέσω επιχορηγήσεων.</a:t>
            </a:r>
            <a:endParaRPr lang="en-GB" altLang="en-US" sz="120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GB" altLang="en-US" sz="12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4C09CF7-DBC6-46C6-B99A-8C03C17BA3AE}"/>
              </a:ext>
            </a:extLst>
          </p:cNvPr>
          <p:cNvSpPr>
            <a:spLocks noGrp="1"/>
          </p:cNvSpPr>
          <p:nvPr>
            <p:ph type="title"/>
          </p:nvPr>
        </p:nvSpPr>
        <p:spPr>
          <a:xfrm>
            <a:off x="630238" y="0"/>
            <a:ext cx="6884987"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Η ΕΕ είναι ο σημαντικότερος χορηγός αναπτυξιακής βοήθειας στον κόσμο</a:t>
            </a:r>
          </a:p>
        </p:txBody>
      </p:sp>
      <p:sp>
        <p:nvSpPr>
          <p:cNvPr id="59395" name="TextBox 1">
            <a:extLst>
              <a:ext uri="{FF2B5EF4-FFF2-40B4-BE49-F238E27FC236}">
                <a16:creationId xmlns:a16="http://schemas.microsoft.com/office/drawing/2014/main" id="{4E6F545A-93F3-46AA-BBD8-CA3C7E80CC9E}"/>
              </a:ext>
            </a:extLst>
          </p:cNvPr>
          <p:cNvSpPr txBox="1">
            <a:spLocks noChangeArrowheads="1"/>
          </p:cNvSpPr>
          <p:nvPr/>
        </p:nvSpPr>
        <p:spPr bwMode="auto">
          <a:xfrm>
            <a:off x="1344613" y="1071563"/>
            <a:ext cx="6542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el-GR" sz="1400" dirty="0">
                <a:solidFill>
                  <a:srgbClr val="595959"/>
                </a:solidFill>
                <a:latin typeface="Verdana" panose="020B0604030504040204" pitchFamily="34" charset="0"/>
                <a:ea typeface="Verdana" panose="020B0604030504040204" pitchFamily="34" charset="0"/>
                <a:cs typeface="Verdana" panose="020B0604030504040204" pitchFamily="34" charset="0"/>
              </a:rPr>
              <a:t>Με την παροχή βοήθειας και τη συνεργασία, η Ευρωπαϊκή Ένωση στηρίζει τις αναπτυσσόμενες χώρες και τη μετάβασή τους στην οικονομική και κοινωνική σταθερότητα. </a:t>
            </a:r>
          </a:p>
          <a:p>
            <a:pPr>
              <a:lnSpc>
                <a:spcPct val="100000"/>
              </a:lnSpc>
              <a:spcBef>
                <a:spcPct val="0"/>
              </a:spcBef>
              <a:buFontTx/>
              <a:buNone/>
            </a:pPr>
            <a:endParaRPr lang="en-US" altLang="fr-FR" sz="1200" dirty="0">
              <a:latin typeface="Verdana" panose="020B0604030504040204" pitchFamily="34" charset="0"/>
              <a:ea typeface="Verdana" panose="020B0604030504040204" pitchFamily="34" charset="0"/>
              <a:cs typeface="Verdana" panose="020B0604030504040204" pitchFamily="34" charset="0"/>
            </a:endParaRPr>
          </a:p>
        </p:txBody>
      </p:sp>
      <p:pic>
        <p:nvPicPr>
          <p:cNvPr id="59396" name="Picture 3">
            <a:extLst>
              <a:ext uri="{FF2B5EF4-FFF2-40B4-BE49-F238E27FC236}">
                <a16:creationId xmlns:a16="http://schemas.microsoft.com/office/drawing/2014/main" id="{572D30C8-4608-4BF8-8A1A-C1605B6160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127251"/>
            <a:ext cx="3016250" cy="201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4">
            <a:extLst>
              <a:ext uri="{FF2B5EF4-FFF2-40B4-BE49-F238E27FC236}">
                <a16:creationId xmlns:a16="http://schemas.microsoft.com/office/drawing/2014/main" id="{9EFFC67C-439A-4C01-860E-38657C7A5C3E}"/>
              </a:ext>
            </a:extLst>
          </p:cNvPr>
          <p:cNvSpPr txBox="1">
            <a:spLocks noChangeArrowheads="1"/>
          </p:cNvSpPr>
          <p:nvPr/>
        </p:nvSpPr>
        <p:spPr bwMode="auto">
          <a:xfrm>
            <a:off x="546099" y="2066925"/>
            <a:ext cx="3836119" cy="401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l-GR" sz="1200" dirty="0">
                <a:solidFill>
                  <a:srgbClr val="595959"/>
                </a:solidFill>
                <a:latin typeface="Verdana" panose="020B0604030504040204" pitchFamily="34" charset="0"/>
                <a:ea typeface="Verdana" panose="020B0604030504040204" pitchFamily="34" charset="0"/>
                <a:cs typeface="Verdana" panose="020B0604030504040204" pitchFamily="34" charset="0"/>
              </a:rPr>
              <a:t>Το 2018 η Ευρωπαϊκή Ένωση και τα κράτη μέλη της εξακολούθησαν να αποτελούν τον κορυφαίο πάροχο επίσημης αναπτυξιακής βοήθειας παγκοσμίως  και ενίσχυσαν τις προσπάθειές τους υπέρ των αναπτυσσομένων χωρών.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el-GR" sz="1200" dirty="0">
                <a:solidFill>
                  <a:srgbClr val="595959"/>
                </a:solidFill>
                <a:latin typeface="Verdana" panose="020B0604030504040204" pitchFamily="34" charset="0"/>
                <a:ea typeface="Verdana" panose="020B0604030504040204" pitchFamily="34" charset="0"/>
                <a:cs typeface="Verdana" panose="020B0604030504040204" pitchFamily="34" charset="0"/>
              </a:rPr>
              <a:t>Η βοήθεια που χορήγησαν η Ευρωπαϊκή Ένωση και τα κράτη μέλη της ανήλθε συλλογικά σε 74,4 δισεκ. ευρώ το 2018.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el-GR" sz="1200" dirty="0">
                <a:solidFill>
                  <a:srgbClr val="595959"/>
                </a:solidFill>
                <a:latin typeface="Verdana" panose="020B0604030504040204" pitchFamily="34" charset="0"/>
                <a:ea typeface="Verdana" panose="020B0604030504040204" pitchFamily="34" charset="0"/>
                <a:cs typeface="Verdana" panose="020B0604030504040204" pitchFamily="34" charset="0"/>
              </a:rPr>
              <a:t>Τον Σεπτέμβριο του 2018, ξεκίνησε η συμμαχία Αφρικής-Ευρώπης για βιώσιμες επενδύσεις και θέσεις εργασίας. Σκοπός της είναι η αναβάθμιση της εταιρικής σχέσης ΕΕ-Αφρικής στο επόμενο επίπεδο με την παροχή βοήθειας για βελτίωση της δημιουργίας θέσεων εργασίας στην Αφρική με τη στήριξη της εκπαίδευσης και των δεξιοτήτων, την τόνωση του εμπορίου και την κινητοποίηση των επενδύσεων σε στρατηγικούς οικονομικούς τομείς.</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C0657D8C-5B37-4F36-8D30-587FF45B9A2D}"/>
              </a:ext>
            </a:extLst>
          </p:cNvPr>
          <p:cNvSpPr>
            <a:spLocks noGrp="1"/>
          </p:cNvSpPr>
          <p:nvPr>
            <p:ph type="title"/>
          </p:nvPr>
        </p:nvSpPr>
        <p:spPr>
          <a:xfrm>
            <a:off x="468313" y="46038"/>
            <a:ext cx="7427912" cy="574675"/>
          </a:xfrm>
        </p:spPr>
        <p:txBody>
          <a:bodyPr/>
          <a:lstStyle/>
          <a:p>
            <a:pPr eaLnBrk="1" hangingPunct="1"/>
            <a:r>
              <a:rPr lang="el-GR"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Ισότητα των φύλων</a:t>
            </a:r>
            <a:endParaRPr lang="en-US"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0659" name="TextBox 3">
            <a:extLst>
              <a:ext uri="{FF2B5EF4-FFF2-40B4-BE49-F238E27FC236}">
                <a16:creationId xmlns:a16="http://schemas.microsoft.com/office/drawing/2014/main" id="{3DA8E34A-ECF5-4BE9-A99E-F5032578AE36}"/>
              </a:ext>
            </a:extLst>
          </p:cNvPr>
          <p:cNvSpPr txBox="1">
            <a:spLocks noChangeArrowheads="1"/>
          </p:cNvSpPr>
          <p:nvPr/>
        </p:nvSpPr>
        <p:spPr bwMode="auto">
          <a:xfrm>
            <a:off x="1200150" y="939800"/>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l-GR" altLang="en-US" sz="1600">
                <a:solidFill>
                  <a:srgbClr val="359AC2"/>
                </a:solidFill>
                <a:latin typeface="Verdana" panose="020B0604030504040204" pitchFamily="34" charset="0"/>
                <a:ea typeface="Verdana" panose="020B0604030504040204" pitchFamily="34" charset="0"/>
                <a:cs typeface="Verdana" panose="020B0604030504040204" pitchFamily="34" charset="0"/>
              </a:rPr>
              <a:t>Στην Ευρωπαϊκή Ένωση, η ισότητα μεταξύ γυναικών και ανδρών είναι θεμελιώδης αξία. </a:t>
            </a:r>
            <a:endParaRPr lang="nl-BE" altLang="en-US" sz="16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70660" name="TextBox 2">
            <a:extLst>
              <a:ext uri="{FF2B5EF4-FFF2-40B4-BE49-F238E27FC236}">
                <a16:creationId xmlns:a16="http://schemas.microsoft.com/office/drawing/2014/main" id="{7AF9A869-AAFC-462D-98B0-8C33BF6295E6}"/>
              </a:ext>
            </a:extLst>
          </p:cNvPr>
          <p:cNvSpPr txBox="1">
            <a:spLocks noChangeArrowheads="1"/>
          </p:cNvSpPr>
          <p:nvPr/>
        </p:nvSpPr>
        <p:spPr bwMode="auto">
          <a:xfrm>
            <a:off x="2176463" y="1593850"/>
            <a:ext cx="6392862"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Η ΕΕ έχει ως στόχο να βοηθήσει τις γυναίκες να αποκτήσουν τις θέσεις εργασίας που επιθυμούν και να λαμβάνουν ίσες αμοιβές με τους άνδρες και να τις βοηθήσει να επιτύχουν καλύτερη ισορροπία μεταξύ της εργασίας και άλλων τομέων της ζωής:</a:t>
            </a:r>
            <a:b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Απασχόληση</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a:t>
            </a: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το 2017, το ποσοστό των εργαζόμενων γυναικών στην ΕΕ αυξήθηκε σε 66,6%, σε σύγκριση με το 80% περίπου των ανδρών.</a:t>
            </a:r>
            <a:b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Ίσες αμοιβές</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στην ΕΕ οι γυναίκες λαμβάνουν κατά μέσο όρο αμοιβές κατά 16% χαμηλότερες από εκείνες των ανδρών. Τον Νοέμβριο του 2017, η ΕΕ παρουσίασε το « New Start», ένα σχέδιο δράσης για τη γεφύρωση του μισθολογικού χάσματος μεταξύ γυναικών και ανδρών.</a:t>
            </a:r>
            <a:b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Χρηματοδότηση</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οι ειδικές δράσεις που βοηθούν τις γυναίκες να βρουν μια θέση εργασίας περιλαμβάνουν προγράμματα μετεκπαίδευσης και βελτίωσης δεξιοτήτων·  παρέχουν βοήθεια στις γυναίκες ώστε να επιστρέφουν στην εργασία τους μετά από διακοπή της σταδιοδρομίας τους, μέσω της εξασφάλισης ποιοτικής φροντίδας για τα παιδιά και εξατομικευμένης καθοδήγησης με στόχο τη μεγαλύτερη ευαισθητοποίηση των εργοδοτών σχετικά με τις προκλήσεις που αντιμετωπίζουν οι γυναίκες.</a:t>
            </a:r>
            <a:br>
              <a:rPr lang="de-D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Οικονομία</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 το χάσμα στην απασχόληση μεταξύ ανδρών και γυναικών κοστίζει στην οικονομία της ΕΕ 370 δισεκατομμύρια ευρώ ετησίως. Η βελτίωση της ισότητας των φύλων θα μπορούσε να δημιουργήσει 10,5 εκατομμύρια θέσεις εργασίας έως το 2050 και να τονώσει την οικονομία της ΕΕ κατά 1,95 έως 3,15 τρισεκατομμύρια ευρώ.</a:t>
            </a: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pPr>
            <a:endParaRPr lang="fr-BE"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pP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Μια άλλη σημαντική προτεραιότητα είναι να πάψει η βία κατά των γυναικών και των κοριτσιών. H </a:t>
            </a:r>
            <a:r>
              <a:rPr lang="el-GR" altLang="en-US" sz="1100" b="1" dirty="0">
                <a:solidFill>
                  <a:srgbClr val="595959"/>
                </a:solidFill>
                <a:latin typeface="Verdana" panose="020B0604030504040204" pitchFamily="34" charset="0"/>
                <a:ea typeface="Verdana" panose="020B0604030504040204" pitchFamily="34" charset="0"/>
                <a:cs typeface="Verdana" panose="020B0604030504040204" pitchFamily="34" charset="0"/>
              </a:rPr>
              <a:t>εκστρατεία NON.NO.NEIN </a:t>
            </a:r>
            <a:r>
              <a:rPr lang="el-GR"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rPr>
              <a:t>(Πες ΟΧΙ! Σταματήστε τη βία κατά των γυναικών) που χρηματοδοτείται από την ΕΕ ενθαρρύνει τόσο τους άνδρες όσο και τις γυναίκες να υψώσουν το ανάστημά τους απέναντι στη βία κατά των γυναικών.</a:t>
            </a:r>
            <a:endParaRPr lang="en-GB" altLang="en-US"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endParaRPr lang="en-GB" altLang="en-US" sz="1400" dirty="0">
              <a:solidFill>
                <a:srgbClr val="000000"/>
              </a:solidFill>
            </a:endParaRPr>
          </a:p>
        </p:txBody>
      </p:sp>
      <p:pic>
        <p:nvPicPr>
          <p:cNvPr id="70661" name="Picture 4">
            <a:extLst>
              <a:ext uri="{FF2B5EF4-FFF2-40B4-BE49-F238E27FC236}">
                <a16:creationId xmlns:a16="http://schemas.microsoft.com/office/drawing/2014/main" id="{9BF03C08-CC6A-4204-87EC-EBF345F8E0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97163"/>
            <a:ext cx="2949575"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DDB51FCC-44CC-46FC-AB48-A9691BF3832B}"/>
              </a:ext>
            </a:extLst>
          </p:cNvPr>
          <p:cNvSpPr>
            <a:spLocks noGrp="1" noChangeArrowheads="1"/>
          </p:cNvSpPr>
          <p:nvPr>
            <p:ph type="title"/>
          </p:nvPr>
        </p:nvSpPr>
        <p:spPr>
          <a:xfrm>
            <a:off x="457200" y="115888"/>
            <a:ext cx="7427913" cy="433387"/>
          </a:xfrm>
        </p:spPr>
        <p:txBody>
          <a:bodyPr/>
          <a:lstStyle/>
          <a:p>
            <a:pPr eaLnBrk="1" hangingPunct="1">
              <a:defRPr/>
            </a:pPr>
            <a:r>
              <a:rPr lang="el-GR" b="0"/>
              <a:t>Βελτίωση της υγείας και του περιβάλλοντος</a:t>
            </a:r>
          </a:p>
        </p:txBody>
      </p:sp>
      <p:sp>
        <p:nvSpPr>
          <p:cNvPr id="2052" name="Rectangle 4">
            <a:extLst>
              <a:ext uri="{FF2B5EF4-FFF2-40B4-BE49-F238E27FC236}">
                <a16:creationId xmlns:a16="http://schemas.microsoft.com/office/drawing/2014/main" id="{FAD755AD-E592-4161-BE0A-2D241D5DD203}"/>
              </a:ext>
            </a:extLst>
          </p:cNvPr>
          <p:cNvSpPr>
            <a:spLocks noGrp="1" noChangeArrowheads="1"/>
          </p:cNvSpPr>
          <p:nvPr>
            <p:ph type="body" idx="1"/>
          </p:nvPr>
        </p:nvSpPr>
        <p:spPr>
          <a:xfrm>
            <a:off x="4805363" y="2652713"/>
            <a:ext cx="3779837" cy="3311525"/>
          </a:xfrm>
        </p:spPr>
        <p:txBody>
          <a:bodyPr/>
          <a:lstStyle/>
          <a:p>
            <a:pPr marL="0" indent="0" eaLnBrk="1" hangingPunct="1">
              <a:spcBef>
                <a:spcPct val="0"/>
              </a:spcBef>
              <a:buFontTx/>
              <a:buNone/>
              <a:defRPr/>
            </a:pPr>
            <a:r>
              <a:rPr lang="el-GR" b="0">
                <a:solidFill>
                  <a:schemeClr val="tx1">
                    <a:lumMod val="65000"/>
                    <a:lumOff val="35000"/>
                  </a:schemeClr>
                </a:solidFill>
              </a:rPr>
              <a:t>Χάρη στη δράση της ΕΕ έχουμε:</a:t>
            </a:r>
          </a:p>
          <a:p>
            <a:pPr eaLnBrk="1" hangingPunct="1">
              <a:buFont typeface="Arial" panose="020B0604020202020204" pitchFamily="34" charset="0"/>
              <a:buChar char="•"/>
              <a:defRPr/>
            </a:pPr>
            <a:endParaRPr lang="en-GB" altLang="en-US" b="0" kern="1200" dirty="0">
              <a:solidFill>
                <a:schemeClr val="tx1">
                  <a:lumMod val="65000"/>
                  <a:lumOff val="35000"/>
                </a:schemeClr>
              </a:solidFill>
            </a:endParaRPr>
          </a:p>
          <a:p>
            <a:pPr eaLnBrk="1" hangingPunct="1">
              <a:buFont typeface="Arial" panose="020B0604020202020204" pitchFamily="34" charset="0"/>
              <a:buChar char="•"/>
              <a:defRPr/>
            </a:pPr>
            <a:r>
              <a:rPr lang="el-GR" b="0">
                <a:solidFill>
                  <a:schemeClr val="tx1">
                    <a:lumMod val="65000"/>
                    <a:lumOff val="35000"/>
                  </a:schemeClr>
                </a:solidFill>
              </a:rPr>
              <a:t>πιο καθαρά νερά κολύμβησης </a:t>
            </a:r>
          </a:p>
          <a:p>
            <a:pPr eaLnBrk="1" hangingPunct="1">
              <a:buFont typeface="Arial" panose="020B0604020202020204" pitchFamily="34" charset="0"/>
              <a:buChar char="•"/>
              <a:defRPr/>
            </a:pPr>
            <a:r>
              <a:rPr lang="el-GR" b="0">
                <a:solidFill>
                  <a:schemeClr val="tx1">
                    <a:lumMod val="65000"/>
                    <a:lumOff val="35000"/>
                  </a:schemeClr>
                </a:solidFill>
              </a:rPr>
              <a:t>πολύ λιγότερη όξινη βροχή </a:t>
            </a:r>
          </a:p>
          <a:p>
            <a:pPr eaLnBrk="1" hangingPunct="1">
              <a:buFont typeface="Arial" panose="020B0604020202020204" pitchFamily="34" charset="0"/>
              <a:buChar char="•"/>
              <a:defRPr/>
            </a:pPr>
            <a:r>
              <a:rPr lang="el-GR" b="0">
                <a:solidFill>
                  <a:schemeClr val="tx1">
                    <a:lumMod val="65000"/>
                    <a:lumOff val="35000"/>
                  </a:schemeClr>
                </a:solidFill>
              </a:rPr>
              <a:t>αμόλυβδη βενζίνη </a:t>
            </a:r>
          </a:p>
          <a:p>
            <a:pPr eaLnBrk="1" hangingPunct="1">
              <a:buFont typeface="Arial" panose="020B0604020202020204" pitchFamily="34" charset="0"/>
              <a:buChar char="•"/>
              <a:defRPr/>
            </a:pPr>
            <a:r>
              <a:rPr lang="el-GR" b="0">
                <a:solidFill>
                  <a:schemeClr val="tx1">
                    <a:lumMod val="65000"/>
                    <a:lumOff val="35000"/>
                  </a:schemeClr>
                </a:solidFill>
              </a:rPr>
              <a:t>εύκολη και ασφαλή διάθεση παλαιού ηλεκτρονικού εξοπλισμού</a:t>
            </a:r>
          </a:p>
          <a:p>
            <a:pPr eaLnBrk="1" hangingPunct="1">
              <a:buFont typeface="Arial" panose="020B0604020202020204" pitchFamily="34" charset="0"/>
              <a:buChar char="•"/>
              <a:defRPr/>
            </a:pPr>
            <a:r>
              <a:rPr lang="el-GR" b="0">
                <a:solidFill>
                  <a:schemeClr val="tx1">
                    <a:lumMod val="65000"/>
                    <a:lumOff val="35000"/>
                  </a:schemeClr>
                </a:solidFill>
              </a:rPr>
              <a:t>αυστηρούς κανόνες για την ασφάλεια των τροφίμων, από το αγρόκτημα στο πιάτο μας </a:t>
            </a:r>
          </a:p>
          <a:p>
            <a:pPr eaLnBrk="1" hangingPunct="1">
              <a:buFont typeface="Arial" panose="020B0604020202020204" pitchFamily="34" charset="0"/>
              <a:buChar char="•"/>
              <a:defRPr/>
            </a:pPr>
            <a:r>
              <a:rPr lang="el-GR" b="0">
                <a:solidFill>
                  <a:schemeClr val="tx1">
                    <a:lumMod val="65000"/>
                    <a:lumOff val="35000"/>
                  </a:schemeClr>
                </a:solidFill>
              </a:rPr>
              <a:t>οικολογικότερη και ποιοτικότερη γεωργία  </a:t>
            </a:r>
          </a:p>
          <a:p>
            <a:pPr eaLnBrk="1" hangingPunct="1">
              <a:buFont typeface="Arial" panose="020B0604020202020204" pitchFamily="34" charset="0"/>
              <a:buChar char="•"/>
              <a:defRPr/>
            </a:pPr>
            <a:r>
              <a:rPr lang="el-GR" b="0">
                <a:solidFill>
                  <a:schemeClr val="tx1">
                    <a:lumMod val="65000"/>
                    <a:lumOff val="35000"/>
                  </a:schemeClr>
                </a:solidFill>
              </a:rPr>
              <a:t>αποτελεσματικότερες επισημάνσεις στα τσιγάρα</a:t>
            </a:r>
          </a:p>
          <a:p>
            <a:pPr eaLnBrk="1" hangingPunct="1">
              <a:buFont typeface="Arial" panose="020B0604020202020204" pitchFamily="34" charset="0"/>
              <a:buChar char="•"/>
              <a:defRPr/>
            </a:pPr>
            <a:r>
              <a:rPr lang="el-GR" b="0">
                <a:solidFill>
                  <a:schemeClr val="tx1">
                    <a:lumMod val="65000"/>
                    <a:lumOff val="35000"/>
                  </a:schemeClr>
                </a:solidFill>
              </a:rPr>
              <a:t>καταχώριση και έλεγχο όλων των χημικών ουσιών (REACH)</a:t>
            </a:r>
          </a:p>
        </p:txBody>
      </p:sp>
      <p:sp>
        <p:nvSpPr>
          <p:cNvPr id="7" name="Rectangle 4">
            <a:extLst>
              <a:ext uri="{FF2B5EF4-FFF2-40B4-BE49-F238E27FC236}">
                <a16:creationId xmlns:a16="http://schemas.microsoft.com/office/drawing/2014/main" id="{544806B9-0BAC-403C-A145-8CE9CB58A435}"/>
              </a:ext>
            </a:extLst>
          </p:cNvPr>
          <p:cNvSpPr txBox="1">
            <a:spLocks noChangeArrowheads="1"/>
          </p:cNvSpPr>
          <p:nvPr/>
        </p:nvSpPr>
        <p:spPr bwMode="auto">
          <a:xfrm>
            <a:off x="882650" y="1644650"/>
            <a:ext cx="59769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eaLnBrk="1" hangingPunct="1">
              <a:buFontTx/>
              <a:buNone/>
              <a:defRPr/>
            </a:pPr>
            <a:r>
              <a:rPr lang="el-GR" sz="1800" b="0">
                <a:solidFill>
                  <a:srgbClr val="359AC2"/>
                </a:solidFill>
              </a:rPr>
              <a:t>Η ρύπανση δεν γνωρίζει σύνορα – χρειάζεται κοινή δράση</a:t>
            </a:r>
          </a:p>
        </p:txBody>
      </p:sp>
      <p:pic>
        <p:nvPicPr>
          <p:cNvPr id="63493" name="Picture 1">
            <a:extLst>
              <a:ext uri="{FF2B5EF4-FFF2-40B4-BE49-F238E27FC236}">
                <a16:creationId xmlns:a16="http://schemas.microsoft.com/office/drawing/2014/main" id="{CAE603CD-7CDB-4ABB-B0E8-BFE631773A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225" y="2506663"/>
            <a:ext cx="40862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9ECADB5-7A95-4611-8E2E-4E8F0231BDC0}"/>
              </a:ext>
            </a:extLst>
          </p:cNvPr>
          <p:cNvSpPr>
            <a:spLocks noGrp="1"/>
          </p:cNvSpPr>
          <p:nvPr>
            <p:ph type="title"/>
          </p:nvPr>
        </p:nvSpPr>
        <p:spPr>
          <a:xfrm>
            <a:off x="457200" y="115888"/>
            <a:ext cx="7427913" cy="504825"/>
          </a:xfrm>
        </p:spPr>
        <p:txBody>
          <a:bodyPr/>
          <a:lstStyle/>
          <a:p>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Προστασία των δικαιωμάτων των καταναλωτών </a:t>
            </a:r>
          </a:p>
        </p:txBody>
      </p:sp>
      <p:sp>
        <p:nvSpPr>
          <p:cNvPr id="65539" name="Rectangle 1">
            <a:extLst>
              <a:ext uri="{FF2B5EF4-FFF2-40B4-BE49-F238E27FC236}">
                <a16:creationId xmlns:a16="http://schemas.microsoft.com/office/drawing/2014/main" id="{CED37183-E61E-425C-99A2-2201D7600911}"/>
              </a:ext>
            </a:extLst>
          </p:cNvPr>
          <p:cNvSpPr>
            <a:spLocks noChangeArrowheads="1"/>
          </p:cNvSpPr>
          <p:nvPr/>
        </p:nvSpPr>
        <p:spPr bwMode="auto">
          <a:xfrm>
            <a:off x="2197100" y="2038350"/>
            <a:ext cx="6064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Σαφής επισήμανση</a:t>
            </a:r>
          </a:p>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Πρότυπα υγιεινής και ασφάλειας</a:t>
            </a:r>
          </a:p>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Απαγόρευση των αθέμιτων πρακτικών σε συμβάσεις</a:t>
            </a:r>
          </a:p>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Δικαιώματα επιβατών, όπως η αποζημίωση για μεγάλες καθυστερήσεις  </a:t>
            </a:r>
          </a:p>
          <a:p>
            <a:pPr>
              <a:lnSpc>
                <a:spcPct val="100000"/>
              </a:lnSpc>
              <a:spcBef>
                <a:spcPct val="20000"/>
              </a:spcBef>
              <a:spcAft>
                <a:spcPts val="1000"/>
              </a:spcAft>
              <a:buFontTx/>
              <a:buChar char="•"/>
            </a:pPr>
            <a:r>
              <a:rPr lang="el-GR" sz="1400">
                <a:solidFill>
                  <a:srgbClr val="595959"/>
                </a:solidFill>
                <a:latin typeface="Verdana" panose="020B0604030504040204" pitchFamily="34" charset="0"/>
                <a:ea typeface="Verdana" panose="020B0604030504040204" pitchFamily="34" charset="0"/>
                <a:cs typeface="Verdana" panose="020B0604030504040204" pitchFamily="34" charset="0"/>
              </a:rPr>
              <a:t>Βοήθεια για την επίλυση προβλημάτων  </a:t>
            </a:r>
          </a:p>
        </p:txBody>
      </p:sp>
      <p:sp>
        <p:nvSpPr>
          <p:cNvPr id="65540" name="TextBox 1">
            <a:extLst>
              <a:ext uri="{FF2B5EF4-FFF2-40B4-BE49-F238E27FC236}">
                <a16:creationId xmlns:a16="http://schemas.microsoft.com/office/drawing/2014/main" id="{641C71C4-7592-4C9B-8849-D8D45DF85034}"/>
              </a:ext>
            </a:extLst>
          </p:cNvPr>
          <p:cNvSpPr txBox="1">
            <a:spLocks noChangeArrowheads="1"/>
          </p:cNvSpPr>
          <p:nvPr/>
        </p:nvSpPr>
        <p:spPr bwMode="auto">
          <a:xfrm>
            <a:off x="1614488" y="1198563"/>
            <a:ext cx="6270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500"/>
              </a:spcAft>
              <a:buFontTx/>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Ως καταναλωτής προστατεύεστε από τους βασικούς νόμους σε όλη την ΕΕ, ακόμα και όταν ταξιδεύετε ή κάνετε ηλεκτρονικές αγορές</a:t>
            </a:r>
          </a:p>
        </p:txBody>
      </p:sp>
      <p:pic>
        <p:nvPicPr>
          <p:cNvPr id="65541" name="Picture 3">
            <a:extLst>
              <a:ext uri="{FF2B5EF4-FFF2-40B4-BE49-F238E27FC236}">
                <a16:creationId xmlns:a16="http://schemas.microsoft.com/office/drawing/2014/main" id="{663EE848-504A-4483-AE31-ACE0BA5242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4184650"/>
            <a:ext cx="7829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3C5F2E1-D655-452B-A9D0-84046779335B}"/>
              </a:ext>
            </a:extLst>
          </p:cNvPr>
          <p:cNvSpPr txBox="1">
            <a:spLocks noChangeArrowheads="1"/>
          </p:cNvSpPr>
          <p:nvPr/>
        </p:nvSpPr>
        <p:spPr bwMode="auto">
          <a:xfrm>
            <a:off x="628650" y="234950"/>
            <a:ext cx="78867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Τρεις πρωταγωνιστές</a:t>
            </a:r>
          </a:p>
        </p:txBody>
      </p:sp>
      <p:sp>
        <p:nvSpPr>
          <p:cNvPr id="3" name="Content Placeholder 3">
            <a:extLst>
              <a:ext uri="{FF2B5EF4-FFF2-40B4-BE49-F238E27FC236}">
                <a16:creationId xmlns:a16="http://schemas.microsoft.com/office/drawing/2014/main" id="{D5B0BF5C-F949-5E4A-8653-20EF78B17CB5}"/>
              </a:ext>
            </a:extLst>
          </p:cNvPr>
          <p:cNvSpPr txBox="1">
            <a:spLocks/>
          </p:cNvSpPr>
          <p:nvPr/>
        </p:nvSpPr>
        <p:spPr>
          <a:xfrm>
            <a:off x="3440113" y="1316038"/>
            <a:ext cx="4411662" cy="11858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l-GR" sz="1400" b="1">
                <a:solidFill>
                  <a:schemeClr val="tx1">
                    <a:lumMod val="65000"/>
                    <a:lumOff val="35000"/>
                  </a:schemeClr>
                </a:solidFill>
                <a:latin typeface="Verdana" panose="020B0604030504040204" pitchFamily="34" charset="0"/>
              </a:rPr>
              <a:t>Το Ευρωπαϊκό Κοινοβούλιο</a:t>
            </a:r>
          </a:p>
          <a:p>
            <a:pPr marL="0" indent="0" eaLnBrk="1" fontAlgn="auto" hangingPunct="1">
              <a:spcAft>
                <a:spcPts val="0"/>
              </a:spcAft>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 </a:t>
            </a:r>
            <a:r>
              <a:rPr lang="el-GR" sz="1400" b="1">
                <a:solidFill>
                  <a:schemeClr val="tx1">
                    <a:lumMod val="65000"/>
                    <a:lumOff val="35000"/>
                  </a:schemeClr>
                </a:solidFill>
                <a:latin typeface="Verdana" panose="020B0604030504040204" pitchFamily="34" charset="0"/>
              </a:rPr>
              <a:t>η φωνή του λαού</a:t>
            </a:r>
          </a:p>
          <a:p>
            <a:pPr marL="0" indent="0" eaLnBrk="1" fontAlgn="auto" hangingPunct="1">
              <a:spcAft>
                <a:spcPts val="0"/>
              </a:spcAft>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Νταβίντ Σασόλι, πρόεδρος του Ευρωπαϊκού Κοινοβουλίου</a:t>
            </a:r>
          </a:p>
        </p:txBody>
      </p:sp>
      <p:sp>
        <p:nvSpPr>
          <p:cNvPr id="4" name="Content Placeholder 3">
            <a:extLst>
              <a:ext uri="{FF2B5EF4-FFF2-40B4-BE49-F238E27FC236}">
                <a16:creationId xmlns:a16="http://schemas.microsoft.com/office/drawing/2014/main" id="{1BD461A2-2354-044C-AEDA-657C91F0453C}"/>
              </a:ext>
            </a:extLst>
          </p:cNvPr>
          <p:cNvSpPr txBox="1">
            <a:spLocks/>
          </p:cNvSpPr>
          <p:nvPr/>
        </p:nvSpPr>
        <p:spPr>
          <a:xfrm>
            <a:off x="3554413" y="2887663"/>
            <a:ext cx="3960812" cy="1300162"/>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l-GR" sz="1400" b="1">
                <a:solidFill>
                  <a:schemeClr val="tx1">
                    <a:lumMod val="65000"/>
                    <a:lumOff val="35000"/>
                  </a:schemeClr>
                </a:solidFill>
                <a:latin typeface="Verdana" panose="020B0604030504040204" pitchFamily="34" charset="0"/>
              </a:rPr>
              <a:t>Το Ευρωπαϊκό Συμβούλιο και το Συμβούλιο</a:t>
            </a:r>
          </a:p>
          <a:p>
            <a:pPr marL="0" indent="0" eaLnBrk="1" fontAlgn="auto" hangingPunct="1">
              <a:lnSpc>
                <a:spcPct val="100000"/>
              </a:lnSpc>
              <a:spcAft>
                <a:spcPts val="0"/>
              </a:spcAft>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 </a:t>
            </a:r>
            <a:r>
              <a:rPr lang="el-GR" sz="1400" b="1">
                <a:solidFill>
                  <a:schemeClr val="tx1">
                    <a:lumMod val="65000"/>
                    <a:lumOff val="35000"/>
                  </a:schemeClr>
                </a:solidFill>
                <a:latin typeface="Verdana" panose="020B0604030504040204" pitchFamily="34" charset="0"/>
              </a:rPr>
              <a:t>η φωνή των κρατών μελών</a:t>
            </a:r>
          </a:p>
          <a:p>
            <a:pPr marL="0" indent="0" eaLnBrk="1" hangingPunct="1">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Σαρλ Μισέλ, πρόεδρος του Ευρωπαϊκού Συμβουλίου</a:t>
            </a:r>
          </a:p>
        </p:txBody>
      </p:sp>
      <p:sp>
        <p:nvSpPr>
          <p:cNvPr id="5" name="Content Placeholder 3">
            <a:extLst>
              <a:ext uri="{FF2B5EF4-FFF2-40B4-BE49-F238E27FC236}">
                <a16:creationId xmlns:a16="http://schemas.microsoft.com/office/drawing/2014/main" id="{77C664C3-14BC-D74F-8F17-A31E0504651A}"/>
              </a:ext>
            </a:extLst>
          </p:cNvPr>
          <p:cNvSpPr txBox="1">
            <a:spLocks/>
          </p:cNvSpPr>
          <p:nvPr/>
        </p:nvSpPr>
        <p:spPr>
          <a:xfrm>
            <a:off x="3554413" y="4808538"/>
            <a:ext cx="4297362" cy="13001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l-GR" sz="1400" b="1">
                <a:solidFill>
                  <a:schemeClr val="tx1">
                    <a:lumMod val="65000"/>
                    <a:lumOff val="35000"/>
                  </a:schemeClr>
                </a:solidFill>
                <a:latin typeface="Verdana" panose="020B0604030504040204" pitchFamily="34" charset="0"/>
              </a:rPr>
              <a:t>Η Ευρωπαϊκή Επιτροπή</a:t>
            </a:r>
          </a:p>
          <a:p>
            <a:pPr marL="0" indent="0" eaLnBrk="1" fontAlgn="auto" hangingPunct="1">
              <a:lnSpc>
                <a:spcPct val="100000"/>
              </a:lnSpc>
              <a:spcAft>
                <a:spcPts val="0"/>
              </a:spcAft>
              <a:buFont typeface="Arial" panose="020B0604020202020204" pitchFamily="34" charset="0"/>
              <a:buNone/>
              <a:defRPr/>
            </a:pPr>
            <a:r>
              <a:rPr lang="el-GR" sz="1400" b="1">
                <a:solidFill>
                  <a:schemeClr val="tx1">
                    <a:lumMod val="65000"/>
                    <a:lumOff val="35000"/>
                  </a:schemeClr>
                </a:solidFill>
                <a:latin typeface="Verdana" panose="020B0604030504040204" pitchFamily="34" charset="0"/>
              </a:rPr>
              <a:t>- προώθηση των κοινών συμφερόντων</a:t>
            </a:r>
          </a:p>
          <a:p>
            <a:pPr marL="0" indent="0" eaLnBrk="1" hangingPunct="1">
              <a:buFont typeface="Arial" panose="020B0604020202020204" pitchFamily="34" charset="0"/>
              <a:buNone/>
              <a:defRPr/>
            </a:pPr>
            <a:r>
              <a:rPr lang="el-GR" sz="1400">
                <a:solidFill>
                  <a:schemeClr val="tx1">
                    <a:lumMod val="65000"/>
                    <a:lumOff val="35000"/>
                  </a:schemeClr>
                </a:solidFill>
                <a:latin typeface="Verdana" panose="020B0604030504040204" pitchFamily="34" charset="0"/>
              </a:rPr>
              <a:t>Ούρσουλα φον ντερ Λάιεν, </a:t>
            </a:r>
            <a:br>
              <a:rPr lang="el-GR" sz="1400">
                <a:solidFill>
                  <a:schemeClr val="tx1">
                    <a:lumMod val="65000"/>
                    <a:lumOff val="35000"/>
                  </a:schemeClr>
                </a:solidFill>
                <a:latin typeface="Verdana" panose="020B0604030504040204" pitchFamily="34" charset="0"/>
              </a:rPr>
            </a:br>
            <a:r>
              <a:rPr lang="el-GR" sz="1400">
                <a:solidFill>
                  <a:schemeClr val="tx1">
                    <a:lumMod val="65000"/>
                    <a:lumOff val="35000"/>
                  </a:schemeClr>
                </a:solidFill>
                <a:latin typeface="Verdana" panose="020B0604030504040204" pitchFamily="34" charset="0"/>
              </a:rPr>
              <a:t>πρόεδρος της Ευρωπαϊκής Επιτροπής</a:t>
            </a:r>
          </a:p>
        </p:txBody>
      </p:sp>
      <p:pic>
        <p:nvPicPr>
          <p:cNvPr id="67590" name="Picture 1">
            <a:extLst>
              <a:ext uri="{FF2B5EF4-FFF2-40B4-BE49-F238E27FC236}">
                <a16:creationId xmlns:a16="http://schemas.microsoft.com/office/drawing/2014/main" id="{F224A1A9-6B61-47AB-816C-0BCBBE90BAA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06588" y="4772025"/>
            <a:ext cx="13827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6">
            <a:extLst>
              <a:ext uri="{FF2B5EF4-FFF2-40B4-BE49-F238E27FC236}">
                <a16:creationId xmlns:a16="http://schemas.microsoft.com/office/drawing/2014/main" id="{0E2CF962-13EC-4E11-8986-C699581C9A3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42754" t="365" r="-2" b="-2"/>
          <a:stretch>
            <a:fillRect/>
          </a:stretch>
        </p:blipFill>
        <p:spPr bwMode="auto">
          <a:xfrm>
            <a:off x="1906588" y="3046413"/>
            <a:ext cx="13827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5">
            <a:extLst>
              <a:ext uri="{FF2B5EF4-FFF2-40B4-BE49-F238E27FC236}">
                <a16:creationId xmlns:a16="http://schemas.microsoft.com/office/drawing/2014/main" id="{4F29D8D8-6EDF-499D-BA0D-7CCB647AE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13" y="1135063"/>
            <a:ext cx="13477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5029079-99EF-445C-8BED-CB31A51C3551}"/>
              </a:ext>
            </a:extLst>
          </p:cNvPr>
          <p:cNvSpPr>
            <a:spLocks noGrp="1" noChangeArrowheads="1"/>
          </p:cNvSpPr>
          <p:nvPr>
            <p:ph type="title"/>
          </p:nvPr>
        </p:nvSpPr>
        <p:spPr>
          <a:xfrm>
            <a:off x="250825" y="44450"/>
            <a:ext cx="7634288" cy="576263"/>
          </a:xfrm>
        </p:spPr>
        <p:txBody>
          <a:bodyPr/>
          <a:lstStyle/>
          <a:p>
            <a:pPr eaLnBrk="1" hangingPunct="1"/>
            <a:r>
              <a:rPr lang="el-GR" b="0"/>
              <a:t>Τα σύμβολα της ΕΕ</a:t>
            </a:r>
          </a:p>
        </p:txBody>
      </p:sp>
      <p:pic>
        <p:nvPicPr>
          <p:cNvPr id="17411" name="Picture 1">
            <a:extLst>
              <a:ext uri="{FF2B5EF4-FFF2-40B4-BE49-F238E27FC236}">
                <a16:creationId xmlns:a16="http://schemas.microsoft.com/office/drawing/2014/main" id="{0CF37186-3F0A-4616-AD93-F070896974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316038"/>
            <a:ext cx="8266113"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a:extLst>
              <a:ext uri="{FF2B5EF4-FFF2-40B4-BE49-F238E27FC236}">
                <a16:creationId xmlns:a16="http://schemas.microsoft.com/office/drawing/2014/main" id="{F3D35FEA-D755-4176-AAA9-A351E34A4EF0}"/>
              </a:ext>
            </a:extLst>
          </p:cNvPr>
          <p:cNvSpPr txBox="1">
            <a:spLocks noChangeArrowheads="1"/>
          </p:cNvSpPr>
          <p:nvPr/>
        </p:nvSpPr>
        <p:spPr bwMode="auto">
          <a:xfrm>
            <a:off x="4630738" y="6310313"/>
            <a:ext cx="1624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1100">
                <a:solidFill>
                  <a:srgbClr val="595959"/>
                </a:solidFill>
              </a:rPr>
              <a:t>Η ευρωπαϊκή σημαία</a:t>
            </a:r>
          </a:p>
        </p:txBody>
      </p:sp>
      <p:sp>
        <p:nvSpPr>
          <p:cNvPr id="17413" name="TextBox 5">
            <a:extLst>
              <a:ext uri="{FF2B5EF4-FFF2-40B4-BE49-F238E27FC236}">
                <a16:creationId xmlns:a16="http://schemas.microsoft.com/office/drawing/2014/main" id="{44D82F95-7A69-4166-98A7-EFA561E36102}"/>
              </a:ext>
            </a:extLst>
          </p:cNvPr>
          <p:cNvSpPr txBox="1">
            <a:spLocks noChangeArrowheads="1"/>
          </p:cNvSpPr>
          <p:nvPr/>
        </p:nvSpPr>
        <p:spPr bwMode="auto">
          <a:xfrm>
            <a:off x="6967538" y="3730625"/>
            <a:ext cx="192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1100">
                <a:solidFill>
                  <a:srgbClr val="595959"/>
                </a:solidFill>
              </a:rPr>
              <a:t>Ο ευρωπαϊκός ύμνος</a:t>
            </a:r>
          </a:p>
        </p:txBody>
      </p:sp>
      <p:sp>
        <p:nvSpPr>
          <p:cNvPr id="17414" name="TextBox 11">
            <a:extLst>
              <a:ext uri="{FF2B5EF4-FFF2-40B4-BE49-F238E27FC236}">
                <a16:creationId xmlns:a16="http://schemas.microsoft.com/office/drawing/2014/main" id="{D3004EF0-DC29-47E7-A989-17C43698F7C1}"/>
              </a:ext>
            </a:extLst>
          </p:cNvPr>
          <p:cNvSpPr txBox="1">
            <a:spLocks noChangeArrowheads="1"/>
          </p:cNvSpPr>
          <p:nvPr/>
        </p:nvSpPr>
        <p:spPr bwMode="auto">
          <a:xfrm>
            <a:off x="2619375" y="6323013"/>
            <a:ext cx="996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l-GR" sz="1100">
                <a:solidFill>
                  <a:srgbClr val="595959"/>
                </a:solidFill>
              </a:rPr>
              <a:t>Tο ευρώ</a:t>
            </a:r>
          </a:p>
        </p:txBody>
      </p:sp>
      <p:sp>
        <p:nvSpPr>
          <p:cNvPr id="17415" name="TextBox 6">
            <a:extLst>
              <a:ext uri="{FF2B5EF4-FFF2-40B4-BE49-F238E27FC236}">
                <a16:creationId xmlns:a16="http://schemas.microsoft.com/office/drawing/2014/main" id="{AEADFDD4-1512-473A-8DF7-FD24C62F0DA2}"/>
              </a:ext>
            </a:extLst>
          </p:cNvPr>
          <p:cNvSpPr txBox="1">
            <a:spLocks noChangeArrowheads="1"/>
          </p:cNvSpPr>
          <p:nvPr/>
        </p:nvSpPr>
        <p:spPr bwMode="auto">
          <a:xfrm>
            <a:off x="7232650" y="6308725"/>
            <a:ext cx="1660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1100">
                <a:solidFill>
                  <a:srgbClr val="595959"/>
                </a:solidFill>
              </a:rPr>
              <a:t>9 Μαΐου: Ημέρα της Ευρώπης</a:t>
            </a:r>
          </a:p>
        </p:txBody>
      </p:sp>
      <p:sp>
        <p:nvSpPr>
          <p:cNvPr id="17416" name="TextBox 7">
            <a:extLst>
              <a:ext uri="{FF2B5EF4-FFF2-40B4-BE49-F238E27FC236}">
                <a16:creationId xmlns:a16="http://schemas.microsoft.com/office/drawing/2014/main" id="{E7B177B7-B005-4E47-BA1F-F35ACFCDB338}"/>
              </a:ext>
            </a:extLst>
          </p:cNvPr>
          <p:cNvSpPr txBox="1">
            <a:spLocks noChangeArrowheads="1"/>
          </p:cNvSpPr>
          <p:nvPr/>
        </p:nvSpPr>
        <p:spPr bwMode="auto">
          <a:xfrm>
            <a:off x="1069975" y="3573463"/>
            <a:ext cx="2546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1100">
                <a:solidFill>
                  <a:srgbClr val="595959"/>
                </a:solidFill>
              </a:rPr>
              <a:t>Το σύνθημα: </a:t>
            </a:r>
          </a:p>
          <a:p>
            <a:pPr algn="r" eaLnBrk="1" hangingPunct="1">
              <a:spcBef>
                <a:spcPct val="0"/>
              </a:spcBef>
              <a:buFontTx/>
              <a:buNone/>
            </a:pPr>
            <a:r>
              <a:rPr lang="el-GR" sz="1100">
                <a:solidFill>
                  <a:srgbClr val="595959"/>
                </a:solidFill>
              </a:rPr>
              <a:t>Ενωμένοι στην πολυμορφία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BD2B6EB-DC7D-4C4D-94E5-1170C41A27E8}"/>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Τα θεσμικά όργανα της ΕΕ</a:t>
            </a:r>
          </a:p>
        </p:txBody>
      </p:sp>
      <p:sp>
        <p:nvSpPr>
          <p:cNvPr id="6" name="Rectangle 3">
            <a:extLst>
              <a:ext uri="{FF2B5EF4-FFF2-40B4-BE49-F238E27FC236}">
                <a16:creationId xmlns:a16="http://schemas.microsoft.com/office/drawing/2014/main" id="{F617633A-C158-4357-B3E9-F119A41EA795}"/>
              </a:ext>
            </a:extLst>
          </p:cNvPr>
          <p:cNvSpPr txBox="1">
            <a:spLocks noChangeArrowheads="1"/>
          </p:cNvSpPr>
          <p:nvPr/>
        </p:nvSpPr>
        <p:spPr>
          <a:xfrm>
            <a:off x="855663" y="2843213"/>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ct val="20000"/>
              </a:spcBef>
              <a:spcAft>
                <a:spcPts val="0"/>
              </a:spcAft>
              <a:buFont typeface="Arial" panose="020B0604020202020204" pitchFamily="34" charset="0"/>
              <a:buNone/>
              <a:defRPr/>
            </a:pPr>
            <a:r>
              <a:rPr lang="el-GR" sz="1200">
                <a:solidFill>
                  <a:prstClr val="black">
                    <a:lumMod val="65000"/>
                    <a:lumOff val="35000"/>
                  </a:prstClr>
                </a:solidFill>
                <a:latin typeface="Verdana" panose="020B0604030504040204" pitchFamily="34" charset="0"/>
              </a:rPr>
              <a:t>Ευρωπαϊκό Κοινοβούλιο</a:t>
            </a:r>
          </a:p>
        </p:txBody>
      </p:sp>
      <p:sp>
        <p:nvSpPr>
          <p:cNvPr id="7" name="Rectangle 5">
            <a:extLst>
              <a:ext uri="{FF2B5EF4-FFF2-40B4-BE49-F238E27FC236}">
                <a16:creationId xmlns:a16="http://schemas.microsoft.com/office/drawing/2014/main" id="{19BCA48A-99BC-435F-8E2A-2D8A205FD97D}"/>
              </a:ext>
            </a:extLst>
          </p:cNvPr>
          <p:cNvSpPr>
            <a:spLocks noChangeArrowheads="1"/>
          </p:cNvSpPr>
          <p:nvPr/>
        </p:nvSpPr>
        <p:spPr bwMode="auto">
          <a:xfrm>
            <a:off x="8556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Δικαστήριο</a:t>
            </a:r>
          </a:p>
        </p:txBody>
      </p:sp>
      <p:sp>
        <p:nvSpPr>
          <p:cNvPr id="8" name="Rectangle 6">
            <a:extLst>
              <a:ext uri="{FF2B5EF4-FFF2-40B4-BE49-F238E27FC236}">
                <a16:creationId xmlns:a16="http://schemas.microsoft.com/office/drawing/2014/main" id="{F469E39F-DF8E-4A44-93F4-D7836C07F148}"/>
              </a:ext>
            </a:extLst>
          </p:cNvPr>
          <p:cNvSpPr>
            <a:spLocks noChangeArrowheads="1"/>
          </p:cNvSpPr>
          <p:nvPr/>
        </p:nvSpPr>
        <p:spPr bwMode="auto">
          <a:xfrm>
            <a:off x="21510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Ελεγκτικό Συνέδριο</a:t>
            </a:r>
          </a:p>
        </p:txBody>
      </p:sp>
      <p:sp>
        <p:nvSpPr>
          <p:cNvPr id="9" name="Rectangle 7">
            <a:extLst>
              <a:ext uri="{FF2B5EF4-FFF2-40B4-BE49-F238E27FC236}">
                <a16:creationId xmlns:a16="http://schemas.microsoft.com/office/drawing/2014/main" id="{0856ED3A-F636-4D00-9F58-52CEC6984324}"/>
              </a:ext>
            </a:extLst>
          </p:cNvPr>
          <p:cNvSpPr>
            <a:spLocks noChangeArrowheads="1"/>
          </p:cNvSpPr>
          <p:nvPr/>
        </p:nvSpPr>
        <p:spPr bwMode="auto">
          <a:xfrm>
            <a:off x="34464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Οικονομική και Κοινωνική Επιτροπή</a:t>
            </a:r>
          </a:p>
        </p:txBody>
      </p:sp>
      <p:sp>
        <p:nvSpPr>
          <p:cNvPr id="10" name="Rectangle 8">
            <a:extLst>
              <a:ext uri="{FF2B5EF4-FFF2-40B4-BE49-F238E27FC236}">
                <a16:creationId xmlns:a16="http://schemas.microsoft.com/office/drawing/2014/main" id="{701DA4CB-7332-4A72-9A29-C03DD883DF0B}"/>
              </a:ext>
            </a:extLst>
          </p:cNvPr>
          <p:cNvSpPr>
            <a:spLocks noChangeArrowheads="1"/>
          </p:cNvSpPr>
          <p:nvPr/>
        </p:nvSpPr>
        <p:spPr bwMode="auto">
          <a:xfrm>
            <a:off x="60372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Επιτροπή των Περιφερειών</a:t>
            </a:r>
          </a:p>
        </p:txBody>
      </p:sp>
      <p:sp>
        <p:nvSpPr>
          <p:cNvPr id="11" name="Rectangle 9">
            <a:extLst>
              <a:ext uri="{FF2B5EF4-FFF2-40B4-BE49-F238E27FC236}">
                <a16:creationId xmlns:a16="http://schemas.microsoft.com/office/drawing/2014/main" id="{1490FE2B-AF7D-4571-9473-B564548D24EF}"/>
              </a:ext>
            </a:extLst>
          </p:cNvPr>
          <p:cNvSpPr>
            <a:spLocks noChangeArrowheads="1"/>
          </p:cNvSpPr>
          <p:nvPr/>
        </p:nvSpPr>
        <p:spPr bwMode="auto">
          <a:xfrm>
            <a:off x="34464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Συμβούλιο των Υπουργών</a:t>
            </a:r>
          </a:p>
          <a:p>
            <a:pPr algn="ctr" eaLnBrk="1" fontAlgn="auto" hangingPunct="1">
              <a:lnSpc>
                <a:spcPct val="80000"/>
              </a:lnSpc>
              <a:spcBef>
                <a:spcPct val="20000"/>
              </a:spcBef>
              <a:spcAft>
                <a:spcPts val="0"/>
              </a:spcAft>
              <a:defRPr/>
            </a:pPr>
            <a:r>
              <a:rPr lang="el-GR" sz="1200">
                <a:solidFill>
                  <a:prstClr val="black">
                    <a:lumMod val="65000"/>
                    <a:lumOff val="35000"/>
                  </a:prstClr>
                </a:solidFill>
                <a:latin typeface="Verdana" panose="020B0604030504040204" pitchFamily="34" charset="0"/>
              </a:rPr>
              <a:t>(το Συμβούλιο)</a:t>
            </a:r>
          </a:p>
        </p:txBody>
      </p:sp>
      <p:sp>
        <p:nvSpPr>
          <p:cNvPr id="12" name="Rectangle 10">
            <a:extLst>
              <a:ext uri="{FF2B5EF4-FFF2-40B4-BE49-F238E27FC236}">
                <a16:creationId xmlns:a16="http://schemas.microsoft.com/office/drawing/2014/main" id="{FF6AADA3-C6CD-43E2-BC45-ACD8AE2FF99F}"/>
              </a:ext>
            </a:extLst>
          </p:cNvPr>
          <p:cNvSpPr>
            <a:spLocks noChangeArrowheads="1"/>
          </p:cNvSpPr>
          <p:nvPr/>
        </p:nvSpPr>
        <p:spPr bwMode="auto">
          <a:xfrm>
            <a:off x="60372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Ευρωπαϊκή Επιτροπή</a:t>
            </a:r>
          </a:p>
        </p:txBody>
      </p:sp>
      <p:sp>
        <p:nvSpPr>
          <p:cNvPr id="13" name="Rectangle 11">
            <a:extLst>
              <a:ext uri="{FF2B5EF4-FFF2-40B4-BE49-F238E27FC236}">
                <a16:creationId xmlns:a16="http://schemas.microsoft.com/office/drawing/2014/main" id="{C4821355-2F82-4D20-8901-13CD6420569F}"/>
              </a:ext>
            </a:extLst>
          </p:cNvPr>
          <p:cNvSpPr>
            <a:spLocks noChangeArrowheads="1"/>
          </p:cNvSpPr>
          <p:nvPr/>
        </p:nvSpPr>
        <p:spPr bwMode="auto">
          <a:xfrm>
            <a:off x="781050" y="4611688"/>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Ευρωπαϊκή Τράπεζα Επενδύσεων</a:t>
            </a:r>
          </a:p>
        </p:txBody>
      </p:sp>
      <p:sp>
        <p:nvSpPr>
          <p:cNvPr id="14" name="Rectangle 12">
            <a:extLst>
              <a:ext uri="{FF2B5EF4-FFF2-40B4-BE49-F238E27FC236}">
                <a16:creationId xmlns:a16="http://schemas.microsoft.com/office/drawing/2014/main" id="{69579671-B456-4A7C-92A5-0FED54F37B73}"/>
              </a:ext>
            </a:extLst>
          </p:cNvPr>
          <p:cNvSpPr>
            <a:spLocks noChangeArrowheads="1"/>
          </p:cNvSpPr>
          <p:nvPr/>
        </p:nvSpPr>
        <p:spPr bwMode="auto">
          <a:xfrm>
            <a:off x="60372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Ευρωπαϊκή Κεντρική Τράπεζα</a:t>
            </a:r>
          </a:p>
        </p:txBody>
      </p:sp>
      <p:sp>
        <p:nvSpPr>
          <p:cNvPr id="15" name="Oval 13">
            <a:extLst>
              <a:ext uri="{FF2B5EF4-FFF2-40B4-BE49-F238E27FC236}">
                <a16:creationId xmlns:a16="http://schemas.microsoft.com/office/drawing/2014/main" id="{80D6B762-8F71-490B-8507-3C5E242628D2}"/>
              </a:ext>
            </a:extLst>
          </p:cNvPr>
          <p:cNvSpPr>
            <a:spLocks noChangeArrowheads="1"/>
          </p:cNvSpPr>
          <p:nvPr/>
        </p:nvSpPr>
        <p:spPr bwMode="auto">
          <a:xfrm>
            <a:off x="3751263" y="4595813"/>
            <a:ext cx="1752600" cy="685800"/>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fontAlgn="auto" hangingPunct="1">
              <a:spcBef>
                <a:spcPct val="0"/>
              </a:spcBef>
              <a:spcAft>
                <a:spcPts val="0"/>
              </a:spcAft>
              <a:buFontTx/>
              <a:buNone/>
              <a:defRPr/>
            </a:pPr>
            <a:endParaRPr lang="nl-BE" altLang="nl-BE" sz="1600" b="0" dirty="0">
              <a:solidFill>
                <a:prstClr val="black"/>
              </a:solidFill>
              <a:latin typeface="Arial" panose="020B0604020202020204" pitchFamily="34" charset="0"/>
            </a:endParaRPr>
          </a:p>
        </p:txBody>
      </p:sp>
      <p:sp>
        <p:nvSpPr>
          <p:cNvPr id="68621" name="Rectangle 14">
            <a:extLst>
              <a:ext uri="{FF2B5EF4-FFF2-40B4-BE49-F238E27FC236}">
                <a16:creationId xmlns:a16="http://schemas.microsoft.com/office/drawing/2014/main" id="{4E74F6F6-4F9D-413F-BAA3-24230AB1AE3F}"/>
              </a:ext>
            </a:extLst>
          </p:cNvPr>
          <p:cNvSpPr>
            <a:spLocks noChangeArrowheads="1"/>
          </p:cNvSpPr>
          <p:nvPr/>
        </p:nvSpPr>
        <p:spPr bwMode="auto">
          <a:xfrm>
            <a:off x="3598863" y="47244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l-GR" sz="1200">
                <a:solidFill>
                  <a:srgbClr val="595959"/>
                </a:solidFill>
                <a:latin typeface="Verdana" panose="020B0604030504040204" pitchFamily="34" charset="0"/>
              </a:rPr>
              <a:t>Οργανισμοί</a:t>
            </a:r>
          </a:p>
        </p:txBody>
      </p:sp>
      <p:sp>
        <p:nvSpPr>
          <p:cNvPr id="17" name="Rectangle 15">
            <a:extLst>
              <a:ext uri="{FF2B5EF4-FFF2-40B4-BE49-F238E27FC236}">
                <a16:creationId xmlns:a16="http://schemas.microsoft.com/office/drawing/2014/main" id="{C603F959-797D-4017-ADF8-FB4D89B32F55}"/>
              </a:ext>
            </a:extLst>
          </p:cNvPr>
          <p:cNvSpPr>
            <a:spLocks noChangeArrowheads="1"/>
          </p:cNvSpPr>
          <p:nvPr/>
        </p:nvSpPr>
        <p:spPr bwMode="auto">
          <a:xfrm>
            <a:off x="3446463" y="19288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Ευρωπαϊκό Συμβούλιο (σύνοδος κορυφής)</a:t>
            </a:r>
          </a:p>
        </p:txBody>
      </p:sp>
      <p:pic>
        <p:nvPicPr>
          <p:cNvPr id="68623" name="Picture 1">
            <a:extLst>
              <a:ext uri="{FF2B5EF4-FFF2-40B4-BE49-F238E27FC236}">
                <a16:creationId xmlns:a16="http://schemas.microsoft.com/office/drawing/2014/main" id="{8AC973FF-3147-466F-841A-5DB5B9DD99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587625"/>
            <a:ext cx="7810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17">
            <a:extLst>
              <a:ext uri="{FF2B5EF4-FFF2-40B4-BE49-F238E27FC236}">
                <a16:creationId xmlns:a16="http://schemas.microsoft.com/office/drawing/2014/main" id="{7E06E2B5-50FE-4F5D-8B5F-C4A174B0A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3" y="2632075"/>
            <a:ext cx="568325"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25" name="Picture 12">
            <a:extLst>
              <a:ext uri="{FF2B5EF4-FFF2-40B4-BE49-F238E27FC236}">
                <a16:creationId xmlns:a16="http://schemas.microsoft.com/office/drawing/2014/main" id="{9CC39324-4227-4EB1-BBB3-0430FCE85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3421063"/>
            <a:ext cx="498475"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26" name="Picture 1">
            <a:extLst>
              <a:ext uri="{FF2B5EF4-FFF2-40B4-BE49-F238E27FC236}">
                <a16:creationId xmlns:a16="http://schemas.microsoft.com/office/drawing/2014/main" id="{E5C225EA-F0EB-433A-953F-E27142CBBD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3075" y="1411288"/>
            <a:ext cx="5857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19">
            <a:extLst>
              <a:ext uri="{FF2B5EF4-FFF2-40B4-BE49-F238E27FC236}">
                <a16:creationId xmlns:a16="http://schemas.microsoft.com/office/drawing/2014/main" id="{5D1F3BD2-7900-44DA-B52F-6A48A635B70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1825" y="2533650"/>
            <a:ext cx="5492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8" name="Picture 2">
            <a:extLst>
              <a:ext uri="{FF2B5EF4-FFF2-40B4-BE49-F238E27FC236}">
                <a16:creationId xmlns:a16="http://schemas.microsoft.com/office/drawing/2014/main" id="{D76E0F4E-DE8F-45BF-A70A-C54FD667421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4300538"/>
            <a:ext cx="468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9" name="Picture 4">
            <a:extLst>
              <a:ext uri="{FF2B5EF4-FFF2-40B4-BE49-F238E27FC236}">
                <a16:creationId xmlns:a16="http://schemas.microsoft.com/office/drawing/2014/main" id="{26E31751-B29D-4784-807A-D44F777460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63900" y="3581400"/>
            <a:ext cx="376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0" name="Picture 15">
            <a:extLst>
              <a:ext uri="{FF2B5EF4-FFF2-40B4-BE49-F238E27FC236}">
                <a16:creationId xmlns:a16="http://schemas.microsoft.com/office/drawing/2014/main" id="{6C7D4078-EB0D-43E3-BFBE-BF981E34195E}"/>
              </a:ext>
            </a:extLst>
          </p:cNvPr>
          <p:cNvPicPr>
            <a:picLocks noChangeAspect="1"/>
          </p:cNvPicPr>
          <p:nvPr/>
        </p:nvPicPr>
        <p:blipFill>
          <a:blip r:embed="rId10">
            <a:extLst>
              <a:ext uri="{28A0092B-C50C-407E-A947-70E740481C1C}">
                <a14:useLocalDpi xmlns:a14="http://schemas.microsoft.com/office/drawing/2010/main" val="0"/>
              </a:ext>
            </a:extLst>
          </a:blip>
          <a:srcRect t="-2219" r="56476" b="-732"/>
          <a:stretch>
            <a:fillRect/>
          </a:stretch>
        </p:blipFill>
        <p:spPr bwMode="auto">
          <a:xfrm>
            <a:off x="1846263" y="3457575"/>
            <a:ext cx="463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1" name="Picture 20">
            <a:extLst>
              <a:ext uri="{FF2B5EF4-FFF2-40B4-BE49-F238E27FC236}">
                <a16:creationId xmlns:a16="http://schemas.microsoft.com/office/drawing/2014/main" id="{46E865CF-654F-4A91-9B5D-C14BDF24A5FA}"/>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5856288" y="3500438"/>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2" name="Picture 21">
            <a:extLst>
              <a:ext uri="{FF2B5EF4-FFF2-40B4-BE49-F238E27FC236}">
                <a16:creationId xmlns:a16="http://schemas.microsoft.com/office/drawing/2014/main" id="{7BBC38D9-34F4-4569-ADEB-0683409845E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895975" y="4500563"/>
            <a:ext cx="40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51EF1E8-DDAE-44D2-B147-5ED8C58F4DF8}"/>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Πώς νομοθετεί η ΕΕ;</a:t>
            </a:r>
          </a:p>
        </p:txBody>
      </p:sp>
      <p:sp>
        <p:nvSpPr>
          <p:cNvPr id="17" name="Rectangle 15">
            <a:extLst>
              <a:ext uri="{FF2B5EF4-FFF2-40B4-BE49-F238E27FC236}">
                <a16:creationId xmlns:a16="http://schemas.microsoft.com/office/drawing/2014/main" id="{44FC3AC7-8F27-4EB2-8D15-4EFBD78490B8}"/>
              </a:ext>
            </a:extLst>
          </p:cNvPr>
          <p:cNvSpPr>
            <a:spLocks noChangeArrowheads="1"/>
          </p:cNvSpPr>
          <p:nvPr/>
        </p:nvSpPr>
        <p:spPr bwMode="auto">
          <a:xfrm>
            <a:off x="1555750" y="1928813"/>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l-GR" sz="1200">
                <a:solidFill>
                  <a:prstClr val="black">
                    <a:lumMod val="65000"/>
                    <a:lumOff val="35000"/>
                  </a:prstClr>
                </a:solidFill>
                <a:latin typeface="Verdana" panose="020B0604030504040204" pitchFamily="34" charset="0"/>
              </a:rPr>
              <a:t>Πολίτες, ομάδες συμφερόντων, εμπειρογνώμονες:  συζητούν, διαβουλεύονται</a:t>
            </a:r>
          </a:p>
        </p:txBody>
      </p:sp>
      <p:sp>
        <p:nvSpPr>
          <p:cNvPr id="18" name="Rectangle 15">
            <a:extLst>
              <a:ext uri="{FF2B5EF4-FFF2-40B4-BE49-F238E27FC236}">
                <a16:creationId xmlns:a16="http://schemas.microsoft.com/office/drawing/2014/main" id="{B160EFE1-0AF8-4371-A086-21732C9BCD28}"/>
              </a:ext>
            </a:extLst>
          </p:cNvPr>
          <p:cNvSpPr>
            <a:spLocks noChangeArrowheads="1"/>
          </p:cNvSpPr>
          <p:nvPr/>
        </p:nvSpPr>
        <p:spPr bwMode="auto">
          <a:xfrm>
            <a:off x="1555750" y="2732088"/>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l-GR" sz="1200">
                <a:solidFill>
                  <a:prstClr val="black">
                    <a:lumMod val="65000"/>
                    <a:lumOff val="35000"/>
                  </a:prstClr>
                </a:solidFill>
                <a:latin typeface="Verdana" panose="020B0604030504040204" pitchFamily="34" charset="0"/>
              </a:rPr>
              <a:t>Επιτροπή: διατυπώνει επίσημη πρόταση </a:t>
            </a:r>
          </a:p>
        </p:txBody>
      </p:sp>
      <p:sp>
        <p:nvSpPr>
          <p:cNvPr id="19" name="Rectangle 15">
            <a:extLst>
              <a:ext uri="{FF2B5EF4-FFF2-40B4-BE49-F238E27FC236}">
                <a16:creationId xmlns:a16="http://schemas.microsoft.com/office/drawing/2014/main" id="{24A2A10F-937D-409D-8548-6C569AEBE40E}"/>
              </a:ext>
            </a:extLst>
          </p:cNvPr>
          <p:cNvSpPr>
            <a:spLocks noChangeArrowheads="1"/>
          </p:cNvSpPr>
          <p:nvPr/>
        </p:nvSpPr>
        <p:spPr bwMode="auto">
          <a:xfrm>
            <a:off x="1568450" y="35433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l-GR" sz="1200">
                <a:solidFill>
                  <a:prstClr val="black">
                    <a:lumMod val="65000"/>
                    <a:lumOff val="35000"/>
                  </a:prstClr>
                </a:solidFill>
                <a:latin typeface="Verdana" panose="020B0604030504040204" pitchFamily="34" charset="0"/>
              </a:rPr>
              <a:t>Ευρωπαϊκό Κοινοβούλιο και Συμβούλιο των Υπουργών: αποφασίζουν από κοινού  </a:t>
            </a:r>
          </a:p>
        </p:txBody>
      </p:sp>
      <p:sp>
        <p:nvSpPr>
          <p:cNvPr id="20" name="Rectangle 15">
            <a:extLst>
              <a:ext uri="{FF2B5EF4-FFF2-40B4-BE49-F238E27FC236}">
                <a16:creationId xmlns:a16="http://schemas.microsoft.com/office/drawing/2014/main" id="{436BA8E9-935B-4D36-81FB-7FA7554007CA}"/>
              </a:ext>
            </a:extLst>
          </p:cNvPr>
          <p:cNvSpPr>
            <a:spLocks noChangeArrowheads="1"/>
          </p:cNvSpPr>
          <p:nvPr/>
        </p:nvSpPr>
        <p:spPr bwMode="auto">
          <a:xfrm>
            <a:off x="1571625" y="43815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l-GR" sz="1200">
                <a:solidFill>
                  <a:prstClr val="black">
                    <a:lumMod val="65000"/>
                    <a:lumOff val="35000"/>
                  </a:prstClr>
                </a:solidFill>
                <a:latin typeface="Verdana" panose="020B0604030504040204" pitchFamily="34" charset="0"/>
              </a:rPr>
              <a:t>Εθνικές και τοπικές αρχές: εφαρμόζουν</a:t>
            </a:r>
          </a:p>
        </p:txBody>
      </p:sp>
      <p:sp>
        <p:nvSpPr>
          <p:cNvPr id="21" name="Rectangle 15">
            <a:extLst>
              <a:ext uri="{FF2B5EF4-FFF2-40B4-BE49-F238E27FC236}">
                <a16:creationId xmlns:a16="http://schemas.microsoft.com/office/drawing/2014/main" id="{F4FC6906-A345-4E22-84A1-AB6A0F5A5013}"/>
              </a:ext>
            </a:extLst>
          </p:cNvPr>
          <p:cNvSpPr>
            <a:spLocks noChangeArrowheads="1"/>
          </p:cNvSpPr>
          <p:nvPr/>
        </p:nvSpPr>
        <p:spPr bwMode="auto">
          <a:xfrm>
            <a:off x="1587500" y="5213350"/>
            <a:ext cx="5995988"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el-GR" sz="1200">
                <a:solidFill>
                  <a:prstClr val="black">
                    <a:lumMod val="65000"/>
                    <a:lumOff val="35000"/>
                  </a:prstClr>
                </a:solidFill>
                <a:latin typeface="Verdana" panose="020B0604030504040204" pitchFamily="34" charset="0"/>
              </a:rPr>
              <a:t>Επιτροπή και Δικαστήριο: ελέγχουν την εφαρμογή</a:t>
            </a:r>
          </a:p>
        </p:txBody>
      </p:sp>
      <p:sp>
        <p:nvSpPr>
          <p:cNvPr id="2" name="Down Arrow 1">
            <a:extLst>
              <a:ext uri="{FF2B5EF4-FFF2-40B4-BE49-F238E27FC236}">
                <a16:creationId xmlns:a16="http://schemas.microsoft.com/office/drawing/2014/main" id="{D573F2D5-EED0-44B9-A335-F406BBCA10FB}"/>
              </a:ext>
            </a:extLst>
          </p:cNvPr>
          <p:cNvSpPr/>
          <p:nvPr/>
        </p:nvSpPr>
        <p:spPr>
          <a:xfrm>
            <a:off x="4364038" y="247173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2" name="Down Arrow 21">
            <a:extLst>
              <a:ext uri="{FF2B5EF4-FFF2-40B4-BE49-F238E27FC236}">
                <a16:creationId xmlns:a16="http://schemas.microsoft.com/office/drawing/2014/main" id="{60BFDAAB-5C8F-4EFA-9F54-B6EC373FB307}"/>
              </a:ext>
            </a:extLst>
          </p:cNvPr>
          <p:cNvSpPr/>
          <p:nvPr/>
        </p:nvSpPr>
        <p:spPr>
          <a:xfrm>
            <a:off x="4362450" y="3276600"/>
            <a:ext cx="107950" cy="18891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3" name="Down Arrow 22">
            <a:extLst>
              <a:ext uri="{FF2B5EF4-FFF2-40B4-BE49-F238E27FC236}">
                <a16:creationId xmlns:a16="http://schemas.microsoft.com/office/drawing/2014/main" id="{137BA5BA-EEE5-4F9A-BC29-5A2413C8EA3F}"/>
              </a:ext>
            </a:extLst>
          </p:cNvPr>
          <p:cNvSpPr/>
          <p:nvPr/>
        </p:nvSpPr>
        <p:spPr>
          <a:xfrm>
            <a:off x="4360863" y="411638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4" name="Down Arrow 23">
            <a:extLst>
              <a:ext uri="{FF2B5EF4-FFF2-40B4-BE49-F238E27FC236}">
                <a16:creationId xmlns:a16="http://schemas.microsoft.com/office/drawing/2014/main" id="{68706700-A177-40A0-92B7-BD4BC793D52B}"/>
              </a:ext>
            </a:extLst>
          </p:cNvPr>
          <p:cNvSpPr/>
          <p:nvPr/>
        </p:nvSpPr>
        <p:spPr>
          <a:xfrm>
            <a:off x="4359275" y="4938713"/>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pic>
        <p:nvPicPr>
          <p:cNvPr id="69644" name="Picture 2">
            <a:extLst>
              <a:ext uri="{FF2B5EF4-FFF2-40B4-BE49-F238E27FC236}">
                <a16:creationId xmlns:a16="http://schemas.microsoft.com/office/drawing/2014/main" id="{E66A66A7-B570-4F2E-9C00-4E30F73CB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3511550"/>
            <a:ext cx="8810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2">
            <a:extLst>
              <a:ext uri="{FF2B5EF4-FFF2-40B4-BE49-F238E27FC236}">
                <a16:creationId xmlns:a16="http://schemas.microsoft.com/office/drawing/2014/main" id="{417E5D10-0D34-46BA-B174-0ACD10129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188" y="4983163"/>
            <a:ext cx="690562"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6" name="Picture 17">
            <a:extLst>
              <a:ext uri="{FF2B5EF4-FFF2-40B4-BE49-F238E27FC236}">
                <a16:creationId xmlns:a16="http://schemas.microsoft.com/office/drawing/2014/main" id="{D898C850-C83C-4223-94C8-28FFEADC3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4701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7" name="Picture 17">
            <a:extLst>
              <a:ext uri="{FF2B5EF4-FFF2-40B4-BE49-F238E27FC236}">
                <a16:creationId xmlns:a16="http://schemas.microsoft.com/office/drawing/2014/main" id="{C5C9E742-D942-4484-BD90-7EC77D8AB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51879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CB9389BE-025A-4C04-9161-D14C1EDBB2E5}"/>
              </a:ext>
            </a:extLst>
          </p:cNvPr>
          <p:cNvSpPr>
            <a:spLocks noChangeArrowheads="1"/>
          </p:cNvSpPr>
          <p:nvPr/>
        </p:nvSpPr>
        <p:spPr bwMode="auto">
          <a:xfrm>
            <a:off x="304800" y="188913"/>
            <a:ext cx="657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l-GR" sz="2000" b="0">
                <a:solidFill>
                  <a:schemeClr val="bg1"/>
                </a:solidFill>
                <a:ea typeface="Verdana" panose="020B0604030504040204" pitchFamily="34" charset="0"/>
                <a:cs typeface="Verdana" panose="020B0604030504040204" pitchFamily="34" charset="0"/>
              </a:rPr>
              <a:t>Συμβούλιο Υπουργών - η φωνή των κρατών μελών</a:t>
            </a:r>
          </a:p>
        </p:txBody>
      </p:sp>
      <p:sp>
        <p:nvSpPr>
          <p:cNvPr id="72707" name="Rectangle 4">
            <a:extLst>
              <a:ext uri="{FF2B5EF4-FFF2-40B4-BE49-F238E27FC236}">
                <a16:creationId xmlns:a16="http://schemas.microsoft.com/office/drawing/2014/main" id="{919A0414-A35F-4027-8C32-D3625AA02427}"/>
              </a:ext>
            </a:extLst>
          </p:cNvPr>
          <p:cNvSpPr>
            <a:spLocks noChangeArrowheads="1"/>
          </p:cNvSpPr>
          <p:nvPr/>
        </p:nvSpPr>
        <p:spPr bwMode="auto">
          <a:xfrm>
            <a:off x="1476375" y="1501775"/>
            <a:ext cx="62722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l-GR" sz="1500" b="0">
                <a:solidFill>
                  <a:srgbClr val="595959"/>
                </a:solidFill>
              </a:rPr>
              <a:t>Ένας υπουργός από κάθε χώρα της ΕΕ</a:t>
            </a:r>
          </a:p>
          <a:p>
            <a:pPr eaLnBrk="1" hangingPunct="1">
              <a:lnSpc>
                <a:spcPct val="150000"/>
              </a:lnSpc>
              <a:spcBef>
                <a:spcPct val="0"/>
              </a:spcBef>
            </a:pPr>
            <a:r>
              <a:rPr lang="el-GR" sz="1500" b="0">
                <a:solidFill>
                  <a:srgbClr val="595959"/>
                </a:solidFill>
              </a:rPr>
              <a:t>Προεδρία: εκ περιτροπής ανά εξάμηνο</a:t>
            </a:r>
          </a:p>
          <a:p>
            <a:pPr eaLnBrk="1" hangingPunct="1">
              <a:lnSpc>
                <a:spcPct val="150000"/>
              </a:lnSpc>
              <a:spcBef>
                <a:spcPct val="0"/>
              </a:spcBef>
            </a:pPr>
            <a:r>
              <a:rPr lang="el-GR" sz="1500" b="0">
                <a:solidFill>
                  <a:srgbClr val="595959"/>
                </a:solidFill>
              </a:rPr>
              <a:t>Αποφασίζει, από κοινού με το Κοινοβούλιο, για τους νόμους και τον προϋπολογισμό της ΕΕ</a:t>
            </a:r>
          </a:p>
          <a:p>
            <a:pPr eaLnBrk="1" hangingPunct="1">
              <a:lnSpc>
                <a:spcPct val="150000"/>
              </a:lnSpc>
              <a:spcBef>
                <a:spcPct val="0"/>
              </a:spcBef>
            </a:pPr>
            <a:r>
              <a:rPr lang="el-GR" sz="1500" b="0">
                <a:solidFill>
                  <a:srgbClr val="595959"/>
                </a:solidFill>
              </a:rPr>
              <a:t>Διαχειρίζεται την Κοινή Εξωτερική Πολιτική και Πολιτική Ασφάλειας</a:t>
            </a:r>
          </a:p>
          <a:p>
            <a:pPr eaLnBrk="1" hangingPunct="1">
              <a:spcBef>
                <a:spcPct val="0"/>
              </a:spcBef>
            </a:pPr>
            <a:endParaRPr lang="en-US" altLang="en-US" sz="1500" b="0" dirty="0">
              <a:solidFill>
                <a:srgbClr val="595959"/>
              </a:solidFill>
            </a:endParaRP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81750" y="3665523"/>
            <a:ext cx="4217125" cy="281071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194D977-9C9B-4AA4-865E-C601F75DF279}"/>
              </a:ext>
            </a:extLst>
          </p:cNvPr>
          <p:cNvSpPr>
            <a:spLocks noGrp="1"/>
          </p:cNvSpPr>
          <p:nvPr>
            <p:ph type="title"/>
          </p:nvPr>
        </p:nvSpPr>
        <p:spPr>
          <a:xfrm>
            <a:off x="628650" y="0"/>
            <a:ext cx="7886700" cy="723900"/>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Συμβούλιο Υπουργών – πώς ψηφίζουν</a:t>
            </a:r>
          </a:p>
        </p:txBody>
      </p:sp>
      <p:sp>
        <p:nvSpPr>
          <p:cNvPr id="74755" name="Content Placeholder 2">
            <a:extLst>
              <a:ext uri="{FF2B5EF4-FFF2-40B4-BE49-F238E27FC236}">
                <a16:creationId xmlns:a16="http://schemas.microsoft.com/office/drawing/2014/main" id="{F6488F6D-A9A7-4ED5-911A-79FFD1F4A316}"/>
              </a:ext>
            </a:extLst>
          </p:cNvPr>
          <p:cNvSpPr>
            <a:spLocks noGrp="1"/>
          </p:cNvSpPr>
          <p:nvPr>
            <p:ph sz="half" idx="2"/>
          </p:nvPr>
        </p:nvSpPr>
        <p:spPr>
          <a:xfrm>
            <a:off x="857250" y="1514475"/>
            <a:ext cx="7635875" cy="4351338"/>
          </a:xfrm>
        </p:spPr>
        <p:txBody>
          <a:bodyPr/>
          <a:lstStyle/>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Οι περισσότερες αποφάσεις του Συμβουλίου λαμβάνονται με «</a:t>
            </a:r>
            <a:r>
              <a:rPr lang="el-GR" sz="1800" b="1">
                <a:solidFill>
                  <a:srgbClr val="359AC2"/>
                </a:solidFill>
                <a:latin typeface="Verdana" panose="020B0604030504040204" pitchFamily="34" charset="0"/>
                <a:ea typeface="Verdana" panose="020B0604030504040204" pitchFamily="34" charset="0"/>
                <a:cs typeface="Verdana" panose="020B0604030504040204" pitchFamily="34" charset="0"/>
              </a:rPr>
              <a:t>διπλή πλειοψηφία</a:t>
            </a:r>
            <a:r>
              <a:rPr lang="el-GR" sz="1800">
                <a:solidFill>
                  <a:srgbClr val="359AC2"/>
                </a:solidFill>
                <a:latin typeface="Verdana" panose="020B0604030504040204" pitchFamily="34" charset="0"/>
                <a:ea typeface="Verdana" panose="020B0604030504040204" pitchFamily="34" charset="0"/>
                <a:cs typeface="Verdana" panose="020B0604030504040204" pitchFamily="34" charset="0"/>
              </a:rPr>
              <a:t>».  </a:t>
            </a:r>
          </a:p>
          <a:p>
            <a:pPr>
              <a:buFont typeface="Arial" panose="020B0604020202020204" pitchFamily="34" charset="0"/>
              <a:buNone/>
            </a:pPr>
            <a:endParaRPr lang="fr-BE"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l-GR" sz="1600">
                <a:solidFill>
                  <a:srgbClr val="595959"/>
                </a:solidFill>
                <a:latin typeface="Verdana" panose="020B0604030504040204" pitchFamily="34" charset="0"/>
              </a:rPr>
              <a:t>Η απόφαση πρέπει να έχει την υποστήριξη τουλάχιστον: </a:t>
            </a:r>
          </a:p>
          <a:p>
            <a:pPr>
              <a:buFont typeface="Arial" panose="020B0604020202020204" pitchFamily="34" charset="0"/>
              <a:buNone/>
            </a:pPr>
            <a:endParaRPr lang="en-GB" altLang="en-US" sz="1600" dirty="0">
              <a:solidFill>
                <a:srgbClr val="595959"/>
              </a:solidFill>
              <a:latin typeface="Verdana" panose="020B0604030504040204" pitchFamily="34" charset="0"/>
            </a:endParaRPr>
          </a:p>
          <a:p>
            <a:pPr marL="457200" lvl="1" indent="0">
              <a:buFont typeface="Arial" panose="020B0604020202020204" pitchFamily="34" charset="0"/>
              <a:buNone/>
            </a:pPr>
            <a:r>
              <a:rPr lang="el-GR" sz="1600">
                <a:solidFill>
                  <a:srgbClr val="595959"/>
                </a:solidFill>
                <a:latin typeface="Verdana" panose="020B0604030504040204" pitchFamily="34" charset="0"/>
              </a:rPr>
              <a:t>•	του 55% των κρατών μελών</a:t>
            </a:r>
          </a:p>
          <a:p>
            <a:pPr marL="457200" lvl="1" indent="0">
              <a:buFont typeface="Arial" panose="020B0604020202020204" pitchFamily="34" charset="0"/>
              <a:buNone/>
            </a:pPr>
            <a:r>
              <a:rPr lang="el-GR" sz="1600">
                <a:solidFill>
                  <a:srgbClr val="595959"/>
                </a:solidFill>
                <a:latin typeface="Verdana" panose="020B0604030504040204" pitchFamily="34" charset="0"/>
              </a:rPr>
              <a:t>•	των κρατών μελών που αντιπροσωπεύουν το 65% του 	πληθυσμού της ΕΕ</a:t>
            </a:r>
          </a:p>
          <a:p>
            <a:endParaRPr lang="en-GB" alt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ABB7944-21E6-4E53-866E-043279760E0C}"/>
              </a:ext>
            </a:extLst>
          </p:cNvPr>
          <p:cNvSpPr>
            <a:spLocks noGrp="1"/>
          </p:cNvSpPr>
          <p:nvPr>
            <p:ph type="title"/>
          </p:nvPr>
        </p:nvSpPr>
        <p:spPr>
          <a:xfrm>
            <a:off x="457200" y="115888"/>
            <a:ext cx="7427913" cy="504825"/>
          </a:xfrm>
        </p:spPr>
        <p:txBody>
          <a:bodyPr/>
          <a:lstStyle/>
          <a:p>
            <a:pPr eaLnBrk="1" hangingPunct="1"/>
            <a:r>
              <a:rPr lang="el-GR" sz="2000">
                <a:solidFill>
                  <a:schemeClr val="bg1"/>
                </a:solidFill>
                <a:latin typeface="Verdana" panose="020B0604030504040204" pitchFamily="34" charset="0"/>
                <a:ea typeface="Verdana" panose="020B0604030504040204" pitchFamily="34" charset="0"/>
                <a:cs typeface="Verdana" panose="020B0604030504040204" pitchFamily="34" charset="0"/>
              </a:rPr>
              <a:t>Σύνοδος κορυφής του Ευρωπαϊκού Συμβουλίου</a:t>
            </a:r>
          </a:p>
        </p:txBody>
      </p:sp>
      <p:sp>
        <p:nvSpPr>
          <p:cNvPr id="76803" name="Rectangle 4">
            <a:extLst>
              <a:ext uri="{FF2B5EF4-FFF2-40B4-BE49-F238E27FC236}">
                <a16:creationId xmlns:a16="http://schemas.microsoft.com/office/drawing/2014/main" id="{EFE28DD2-DE91-40A5-8F26-960688D92BF1}"/>
              </a:ext>
            </a:extLst>
          </p:cNvPr>
          <p:cNvSpPr>
            <a:spLocks noChangeArrowheads="1"/>
          </p:cNvSpPr>
          <p:nvPr/>
        </p:nvSpPr>
        <p:spPr bwMode="auto">
          <a:xfrm>
            <a:off x="2201863" y="5118100"/>
            <a:ext cx="54244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pPr>
            <a:r>
              <a:rPr lang="el-GR" sz="1500">
                <a:solidFill>
                  <a:srgbClr val="595959"/>
                </a:solidFill>
                <a:latin typeface="Verdana" panose="020B0604030504040204" pitchFamily="34" charset="0"/>
              </a:rPr>
              <a:t>Πραγματοποιείται τουλάχιστον 4 φορές τον χρόνο</a:t>
            </a:r>
          </a:p>
          <a:p>
            <a:pPr eaLnBrk="1" hangingPunct="1">
              <a:lnSpc>
                <a:spcPct val="150000"/>
              </a:lnSpc>
              <a:spcBef>
                <a:spcPct val="0"/>
              </a:spcBef>
              <a:buFontTx/>
              <a:buChar char="•"/>
            </a:pPr>
            <a:r>
              <a:rPr lang="el-GR" sz="1500">
                <a:solidFill>
                  <a:srgbClr val="595959"/>
                </a:solidFill>
                <a:latin typeface="Verdana" panose="020B0604030504040204" pitchFamily="34" charset="0"/>
              </a:rPr>
              <a:t>Καθορίζει τις γενικές κατευθυντήριες γραμμές για τις πολιτικές της ΕΕ</a:t>
            </a:r>
          </a:p>
          <a:p>
            <a:pPr eaLnBrk="1" hangingPunct="1">
              <a:lnSpc>
                <a:spcPct val="150000"/>
              </a:lnSpc>
              <a:spcBef>
                <a:spcPct val="0"/>
              </a:spcBef>
              <a:buFontTx/>
              <a:buChar char="•"/>
            </a:pPr>
            <a:r>
              <a:rPr lang="el-GR" sz="1500">
                <a:solidFill>
                  <a:srgbClr val="595959"/>
                </a:solidFill>
                <a:latin typeface="Verdana" panose="020B0604030504040204" pitchFamily="34" charset="0"/>
              </a:rPr>
              <a:t>Πρόεδρος: Σαρλ Μισέλ</a:t>
            </a:r>
          </a:p>
        </p:txBody>
      </p:sp>
      <p:sp>
        <p:nvSpPr>
          <p:cNvPr id="76804" name="Rectangle 4">
            <a:extLst>
              <a:ext uri="{FF2B5EF4-FFF2-40B4-BE49-F238E27FC236}">
                <a16:creationId xmlns:a16="http://schemas.microsoft.com/office/drawing/2014/main" id="{779C8AEF-376F-4EF6-9C83-E6EB37C7D230}"/>
              </a:ext>
            </a:extLst>
          </p:cNvPr>
          <p:cNvSpPr>
            <a:spLocks noChangeArrowheads="1"/>
          </p:cNvSpPr>
          <p:nvPr/>
        </p:nvSpPr>
        <p:spPr bwMode="auto">
          <a:xfrm>
            <a:off x="1042988" y="1244600"/>
            <a:ext cx="7448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sz="1800">
                <a:solidFill>
                  <a:srgbClr val="359AC2"/>
                </a:solidFill>
                <a:latin typeface="Verdana" panose="020B0604030504040204" pitchFamily="34" charset="0"/>
              </a:rPr>
              <a:t>Σύνοδος κορυφής των αρχηγών κρατών και κυβερνήσεων όλων των χωρών της ΕΕ</a:t>
            </a:r>
            <a:br>
              <a:rPr lang="el-GR" sz="1500" b="1">
                <a:solidFill>
                  <a:srgbClr val="333399"/>
                </a:solidFill>
                <a:latin typeface="Verdana" panose="020B0604030504040204" pitchFamily="34" charset="0"/>
              </a:rPr>
            </a:br>
            <a:endParaRPr lang="el-GR" sz="1500" b="1">
              <a:solidFill>
                <a:srgbClr val="333399"/>
              </a:solidFill>
              <a:latin typeface="Verdana" panose="020B0604030504040204" pitchFamily="34"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28260" y="1739900"/>
            <a:ext cx="4678005" cy="311814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388C29AE-65AE-4903-80F6-F01531F976EF}"/>
              </a:ext>
            </a:extLst>
          </p:cNvPr>
          <p:cNvSpPr>
            <a:spLocks noChangeArrowheads="1"/>
          </p:cNvSpPr>
          <p:nvPr/>
        </p:nvSpPr>
        <p:spPr bwMode="auto">
          <a:xfrm>
            <a:off x="102587" y="180286"/>
            <a:ext cx="76915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l-GR" sz="1500" dirty="0">
                <a:solidFill>
                  <a:srgbClr val="FFFFFF"/>
                </a:solidFill>
                <a:latin typeface="Verdana" panose="020B0604030504040204" pitchFamily="34" charset="0"/>
              </a:rPr>
              <a:t>Ύπατος εκπρόσωπος για θέματα εξωτερικής πολιτικής και πολιτικής ασφαλείας</a:t>
            </a:r>
          </a:p>
        </p:txBody>
      </p:sp>
      <p:sp>
        <p:nvSpPr>
          <p:cNvPr id="78852" name="Rectangle 4">
            <a:extLst>
              <a:ext uri="{FF2B5EF4-FFF2-40B4-BE49-F238E27FC236}">
                <a16:creationId xmlns:a16="http://schemas.microsoft.com/office/drawing/2014/main" id="{A14F8BCB-5060-47C5-B0C3-D5A20425C453}"/>
              </a:ext>
            </a:extLst>
          </p:cNvPr>
          <p:cNvSpPr>
            <a:spLocks noChangeArrowheads="1"/>
          </p:cNvSpPr>
          <p:nvPr/>
        </p:nvSpPr>
        <p:spPr bwMode="auto">
          <a:xfrm>
            <a:off x="611188" y="2443163"/>
            <a:ext cx="48244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defRPr/>
            </a:pPr>
            <a:r>
              <a:rPr lang="el-GR" sz="1350">
                <a:solidFill>
                  <a:srgbClr val="595959"/>
                </a:solidFill>
                <a:latin typeface="Verdana" panose="020B0604030504040204" pitchFamily="34" charset="0"/>
              </a:rPr>
              <a:t>Διπλή αρμοδιότητα: </a:t>
            </a:r>
          </a:p>
          <a:p>
            <a:pPr lvl="1" eaLnBrk="1" hangingPunct="1">
              <a:lnSpc>
                <a:spcPct val="150000"/>
              </a:lnSpc>
              <a:spcBef>
                <a:spcPct val="0"/>
              </a:spcBef>
              <a:buFontTx/>
              <a:buChar char="–"/>
              <a:defRPr/>
            </a:pPr>
            <a:r>
              <a:rPr lang="el-GR" sz="1350">
                <a:solidFill>
                  <a:srgbClr val="595959"/>
                </a:solidFill>
                <a:latin typeface="Verdana" panose="020B0604030504040204" pitchFamily="34" charset="0"/>
              </a:rPr>
              <a:t>προεδρεύει των συνεδριάσεων του Συμβουλίου Εξωτερικών Υποθέσεων</a:t>
            </a:r>
          </a:p>
          <a:p>
            <a:pPr lvl="1" eaLnBrk="1" hangingPunct="1">
              <a:lnSpc>
                <a:spcPct val="150000"/>
              </a:lnSpc>
              <a:spcBef>
                <a:spcPct val="0"/>
              </a:spcBef>
              <a:buFontTx/>
              <a:buChar char="–"/>
              <a:defRPr/>
            </a:pPr>
            <a:r>
              <a:rPr lang="el-GR" sz="1350">
                <a:solidFill>
                  <a:srgbClr val="595959"/>
                </a:solidFill>
                <a:latin typeface="Verdana" panose="020B0604030504040204" pitchFamily="34" charset="0"/>
              </a:rPr>
              <a:t>αντιπρόεδρος της Ευρωπαϊκής Επιτροπής</a:t>
            </a:r>
          </a:p>
          <a:p>
            <a:pPr eaLnBrk="1" hangingPunct="1">
              <a:lnSpc>
                <a:spcPct val="150000"/>
              </a:lnSpc>
              <a:spcBef>
                <a:spcPct val="0"/>
              </a:spcBef>
              <a:buFontTx/>
              <a:buChar char="•"/>
              <a:defRPr/>
            </a:pPr>
            <a:r>
              <a:rPr lang="el-GR" sz="1350">
                <a:solidFill>
                  <a:srgbClr val="595959"/>
                </a:solidFill>
                <a:latin typeface="Verdana" panose="020B0604030504040204" pitchFamily="34" charset="0"/>
              </a:rPr>
              <a:t>διαχειρίζεται την Κοινή Εξωτερική Πολιτική και Πολιτική Ασφάλειας</a:t>
            </a:r>
          </a:p>
          <a:p>
            <a:pPr eaLnBrk="1" hangingPunct="1">
              <a:lnSpc>
                <a:spcPct val="150000"/>
              </a:lnSpc>
              <a:spcBef>
                <a:spcPct val="0"/>
              </a:spcBef>
              <a:buFontTx/>
              <a:buChar char="•"/>
              <a:defRPr/>
            </a:pPr>
            <a:r>
              <a:rPr lang="el-GR" sz="1350">
                <a:solidFill>
                  <a:srgbClr val="595959"/>
                </a:solidFill>
                <a:latin typeface="Verdana" panose="020B0604030504040204" pitchFamily="34" charset="0"/>
              </a:rPr>
              <a:t>ηγείται της Ευρωπαϊκής Υπηρεσίας Εξωτερικής Δράσης</a:t>
            </a:r>
          </a:p>
        </p:txBody>
      </p:sp>
      <p:sp>
        <p:nvSpPr>
          <p:cNvPr id="2" name="Rectangle 6">
            <a:extLst>
              <a:ext uri="{FF2B5EF4-FFF2-40B4-BE49-F238E27FC236}">
                <a16:creationId xmlns:a16="http://schemas.microsoft.com/office/drawing/2014/main" id="{34B640EE-16F0-4F49-830E-7C48746D5B2D}"/>
              </a:ext>
            </a:extLst>
          </p:cNvPr>
          <p:cNvSpPr>
            <a:spLocks noChangeArrowheads="1"/>
          </p:cNvSpPr>
          <p:nvPr/>
        </p:nvSpPr>
        <p:spPr bwMode="auto">
          <a:xfrm>
            <a:off x="611188" y="1909763"/>
            <a:ext cx="507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sz="1800">
                <a:solidFill>
                  <a:srgbClr val="359AC2"/>
                </a:solidFill>
                <a:latin typeface="Verdana" panose="020B0604030504040204" pitchFamily="34" charset="0"/>
              </a:rPr>
              <a:t>Γιόζεπ Μπορέλ</a:t>
            </a:r>
          </a:p>
        </p:txBody>
      </p:sp>
      <p:pic>
        <p:nvPicPr>
          <p:cNvPr id="78853" name="Picture 1">
            <a:extLst>
              <a:ext uri="{FF2B5EF4-FFF2-40B4-BE49-F238E27FC236}">
                <a16:creationId xmlns:a16="http://schemas.microsoft.com/office/drawing/2014/main" id="{DCF86475-7C71-430E-8A81-7F7F50732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38" y="2495550"/>
            <a:ext cx="3321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a:extLst>
              <a:ext uri="{FF2B5EF4-FFF2-40B4-BE49-F238E27FC236}">
                <a16:creationId xmlns:a16="http://schemas.microsoft.com/office/drawing/2014/main" id="{A07332BA-1C1E-45B1-A153-10A73CCB34FB}"/>
              </a:ext>
            </a:extLst>
          </p:cNvPr>
          <p:cNvSpPr>
            <a:spLocks noChangeArrowheads="1"/>
          </p:cNvSpPr>
          <p:nvPr/>
        </p:nvSpPr>
        <p:spPr bwMode="auto">
          <a:xfrm>
            <a:off x="185738" y="115888"/>
            <a:ext cx="8029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l-GR" sz="2000">
                <a:solidFill>
                  <a:srgbClr val="FFFFFF"/>
                </a:solidFill>
                <a:latin typeface="Verdana" panose="020B0604030504040204" pitchFamily="34" charset="0"/>
              </a:rPr>
              <a:t>Η Ευρωπαϊκή Επιτροπή: προώθηση του κοινού συμφέροντος</a:t>
            </a:r>
          </a:p>
        </p:txBody>
      </p:sp>
      <p:sp>
        <p:nvSpPr>
          <p:cNvPr id="6" name="Rectangle 7">
            <a:extLst>
              <a:ext uri="{FF2B5EF4-FFF2-40B4-BE49-F238E27FC236}">
                <a16:creationId xmlns:a16="http://schemas.microsoft.com/office/drawing/2014/main" id="{11F3A245-6E7D-4779-84C8-74828C4DE084}"/>
              </a:ext>
            </a:extLst>
          </p:cNvPr>
          <p:cNvSpPr>
            <a:spLocks noChangeArrowheads="1"/>
          </p:cNvSpPr>
          <p:nvPr/>
        </p:nvSpPr>
        <p:spPr bwMode="auto">
          <a:xfrm>
            <a:off x="1747838" y="1262063"/>
            <a:ext cx="7202487" cy="2228850"/>
          </a:xfrm>
          <a:prstGeom prst="rect">
            <a:avLst/>
          </a:prstGeom>
          <a:noFill/>
          <a:ln w="9525">
            <a:noFill/>
            <a:miter lim="800000"/>
            <a:headEnd/>
            <a:tailEnd/>
          </a:ln>
        </p:spPr>
        <p:txBody>
          <a:bodyPr/>
          <a:lstStyle/>
          <a:p>
            <a:pPr eaLnBrk="1" hangingPunct="1">
              <a:defRPr/>
            </a:pPr>
            <a:r>
              <a:rPr lang="el-GR">
                <a:solidFill>
                  <a:srgbClr val="359AC2"/>
                </a:solidFill>
                <a:latin typeface="Verdana"/>
              </a:rPr>
              <a:t>27 επίτροποι, ένας από κάθε χώρα της ΕΕ</a:t>
            </a:r>
            <a:br>
              <a:rPr lang="el-GR" sz="1600" b="1">
                <a:solidFill>
                  <a:srgbClr val="FFFFFF"/>
                </a:solidFill>
                <a:latin typeface="Verdana" pitchFamily="34" charset="0"/>
              </a:rPr>
            </a:br>
            <a:endParaRPr lang="el-GR" sz="1600" b="1">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Προτείνει νέα νομοθεσία</a:t>
            </a: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Εκτελεστικό όργανο</a:t>
            </a: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Θεματοφύλακας των Συνθηκών</a:t>
            </a: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Εκπροσωπεί την ΕΕ στη διεθνή σκηνή</a:t>
            </a:r>
          </a:p>
        </p:txBody>
      </p:sp>
      <p:pic>
        <p:nvPicPr>
          <p:cNvPr id="80900" name="Picture 1">
            <a:extLst>
              <a:ext uri="{FF2B5EF4-FFF2-40B4-BE49-F238E27FC236}">
                <a16:creationId xmlns:a16="http://schemas.microsoft.com/office/drawing/2014/main" id="{257D72A8-51DA-4F10-9D42-8333FC50F67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06625" y="3429000"/>
            <a:ext cx="43449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2946" name="Rectangle 6">
            <a:extLst>
              <a:ext uri="{FF2B5EF4-FFF2-40B4-BE49-F238E27FC236}">
                <a16:creationId xmlns:a16="http://schemas.microsoft.com/office/drawing/2014/main" id="{6F2E148D-9BC6-43CB-B428-58B8AC299168}"/>
              </a:ext>
            </a:extLst>
          </p:cNvPr>
          <p:cNvSpPr>
            <a:spLocks noChangeArrowheads="1"/>
          </p:cNvSpPr>
          <p:nvPr/>
        </p:nvSpPr>
        <p:spPr bwMode="auto">
          <a:xfrm>
            <a:off x="457200" y="115888"/>
            <a:ext cx="7427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000" b="0">
                <a:solidFill>
                  <a:srgbClr val="FFFFFF"/>
                </a:solidFill>
              </a:rPr>
              <a:t>Το Δικαστήριο των Ευρωπαϊκών Κοινοτήτων: προάσπιση του νόμου</a:t>
            </a:r>
          </a:p>
        </p:txBody>
      </p:sp>
      <p:sp>
        <p:nvSpPr>
          <p:cNvPr id="82947" name="Rectangle 7">
            <a:extLst>
              <a:ext uri="{FF2B5EF4-FFF2-40B4-BE49-F238E27FC236}">
                <a16:creationId xmlns:a16="http://schemas.microsoft.com/office/drawing/2014/main" id="{B0FC1A7A-6BC6-401A-911B-07671F804F82}"/>
              </a:ext>
            </a:extLst>
          </p:cNvPr>
          <p:cNvSpPr>
            <a:spLocks noChangeArrowheads="1"/>
          </p:cNvSpPr>
          <p:nvPr/>
        </p:nvSpPr>
        <p:spPr bwMode="auto">
          <a:xfrm>
            <a:off x="1517650" y="1470025"/>
            <a:ext cx="74898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27 ανεξάρτητοι δικαστές, ένας από κάθε χώρα της ΕΕ</a:t>
            </a:r>
          </a:p>
        </p:txBody>
      </p:sp>
      <p:sp>
        <p:nvSpPr>
          <p:cNvPr id="82948" name="Rectangle 7">
            <a:extLst>
              <a:ext uri="{FF2B5EF4-FFF2-40B4-BE49-F238E27FC236}">
                <a16:creationId xmlns:a16="http://schemas.microsoft.com/office/drawing/2014/main" id="{B4A0FD72-62EA-4480-A2AB-D609193F46A7}"/>
              </a:ext>
            </a:extLst>
          </p:cNvPr>
          <p:cNvSpPr>
            <a:spLocks noChangeArrowheads="1"/>
          </p:cNvSpPr>
          <p:nvPr/>
        </p:nvSpPr>
        <p:spPr bwMode="auto">
          <a:xfrm>
            <a:off x="1517650" y="2243138"/>
            <a:ext cx="62071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l-GR" sz="1500" b="0">
                <a:solidFill>
                  <a:srgbClr val="595959"/>
                </a:solidFill>
              </a:rPr>
              <a:t>Θεσπίζει κανόνες για την ερμηνεία του δικαίου της ΕΕ</a:t>
            </a:r>
          </a:p>
          <a:p>
            <a:pPr eaLnBrk="1" hangingPunct="1">
              <a:spcBef>
                <a:spcPct val="0"/>
              </a:spcBef>
            </a:pPr>
            <a:r>
              <a:rPr lang="el-GR" sz="1500" b="0">
                <a:solidFill>
                  <a:srgbClr val="595959"/>
                </a:solidFill>
              </a:rPr>
              <a:t>Διασφαλίζει την ομοιόμορφη εφαρμογή της νομοθεσίας ΕΕ σε όλα τα κράτη μέλη </a:t>
            </a:r>
            <a:br>
              <a:rPr lang="el-GR" sz="1500">
                <a:solidFill>
                  <a:srgbClr val="FFFFFF"/>
                </a:solidFill>
              </a:rPr>
            </a:br>
            <a:endParaRPr lang="el-GR" sz="1500">
              <a:solidFill>
                <a:srgbClr val="FFFFFF"/>
              </a:solidFill>
            </a:endParaRPr>
          </a:p>
        </p:txBody>
      </p:sp>
      <p:pic>
        <p:nvPicPr>
          <p:cNvPr id="82949" name="Picture 1">
            <a:extLst>
              <a:ext uri="{FF2B5EF4-FFF2-40B4-BE49-F238E27FC236}">
                <a16:creationId xmlns:a16="http://schemas.microsoft.com/office/drawing/2014/main" id="{77B7E0B8-FCB6-4443-97CB-CEC3B4AB4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313113"/>
            <a:ext cx="69151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874A3D-415E-405A-8E8A-D6D8BE6B22A3}"/>
              </a:ext>
            </a:extLst>
          </p:cNvPr>
          <p:cNvSpPr>
            <a:spLocks noGrp="1" noChangeArrowheads="1"/>
          </p:cNvSpPr>
          <p:nvPr>
            <p:ph type="title"/>
          </p:nvPr>
        </p:nvSpPr>
        <p:spPr>
          <a:xfrm>
            <a:off x="457200" y="115888"/>
            <a:ext cx="7427913" cy="504825"/>
          </a:xfrm>
        </p:spPr>
        <p:txBody>
          <a:bodyPr/>
          <a:lstStyle/>
          <a:p>
            <a:pPr eaLnBrk="1" hangingPunct="1">
              <a:defRPr/>
            </a:pPr>
            <a:r>
              <a:rPr lang="el-GR" b="0">
                <a:solidFill>
                  <a:srgbClr val="FFFFFF"/>
                </a:solidFill>
                <a:ea typeface="+mn-ea"/>
                <a:cs typeface="+mn-cs"/>
              </a:rPr>
              <a:t>Η Ευρωπαία Διαμεσολαβήτρια</a:t>
            </a:r>
          </a:p>
        </p:txBody>
      </p:sp>
      <p:sp>
        <p:nvSpPr>
          <p:cNvPr id="4099" name="Rectangle 3">
            <a:extLst>
              <a:ext uri="{FF2B5EF4-FFF2-40B4-BE49-F238E27FC236}">
                <a16:creationId xmlns:a16="http://schemas.microsoft.com/office/drawing/2014/main" id="{6E05CABB-F49C-4964-A656-A3D49C2A2F07}"/>
              </a:ext>
            </a:extLst>
          </p:cNvPr>
          <p:cNvSpPr>
            <a:spLocks noGrp="1" noChangeArrowheads="1"/>
          </p:cNvSpPr>
          <p:nvPr>
            <p:ph type="body" idx="1"/>
          </p:nvPr>
        </p:nvSpPr>
        <p:spPr>
          <a:xfrm>
            <a:off x="827088" y="1989138"/>
            <a:ext cx="4537075" cy="647700"/>
          </a:xfrm>
        </p:spPr>
        <p:txBody>
          <a:bodyPr/>
          <a:lstStyle/>
          <a:p>
            <a:pPr algn="ctr" eaLnBrk="1" hangingPunct="1">
              <a:lnSpc>
                <a:spcPct val="80000"/>
              </a:lnSpc>
              <a:buFontTx/>
              <a:buNone/>
              <a:defRPr/>
            </a:pPr>
            <a:r>
              <a:rPr lang="el-GR" sz="1800" b="0">
                <a:solidFill>
                  <a:srgbClr val="359AC2"/>
                </a:solidFill>
              </a:rPr>
              <a:t>Έμιλυ Ο Ράιλι</a:t>
            </a:r>
          </a:p>
          <a:p>
            <a:pPr algn="ctr" eaLnBrk="1" hangingPunct="1">
              <a:lnSpc>
                <a:spcPct val="80000"/>
              </a:lnSpc>
              <a:buFontTx/>
              <a:buNone/>
              <a:defRPr/>
            </a:pPr>
            <a:r>
              <a:rPr lang="el-GR" sz="1400">
                <a:solidFill>
                  <a:srgbClr val="595959"/>
                </a:solidFill>
              </a:rPr>
              <a:t>Η Ευρωπαία Διαμεσολαβήτρια</a:t>
            </a:r>
          </a:p>
          <a:p>
            <a:pPr algn="ctr" eaLnBrk="1" hangingPunct="1">
              <a:lnSpc>
                <a:spcPct val="80000"/>
              </a:lnSpc>
              <a:buFontTx/>
              <a:buNone/>
              <a:defRPr/>
            </a:pPr>
            <a:endParaRPr lang="en-GB" altLang="nl-BE" kern="1200" dirty="0">
              <a:solidFill>
                <a:srgbClr val="FF0000"/>
              </a:solidFill>
            </a:endParaRPr>
          </a:p>
        </p:txBody>
      </p:sp>
      <p:sp>
        <p:nvSpPr>
          <p:cNvPr id="84996" name="Rectangle 3">
            <a:extLst>
              <a:ext uri="{FF2B5EF4-FFF2-40B4-BE49-F238E27FC236}">
                <a16:creationId xmlns:a16="http://schemas.microsoft.com/office/drawing/2014/main" id="{77C6EDC7-05AE-446A-BCCB-DC2B08879E85}"/>
              </a:ext>
            </a:extLst>
          </p:cNvPr>
          <p:cNvSpPr txBox="1">
            <a:spLocks noChangeArrowheads="1"/>
          </p:cNvSpPr>
          <p:nvPr/>
        </p:nvSpPr>
        <p:spPr bwMode="auto">
          <a:xfrm>
            <a:off x="906253" y="2800004"/>
            <a:ext cx="7438101"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l-GR" sz="1500" b="0">
                <a:solidFill>
                  <a:srgbClr val="595959"/>
                </a:solidFill>
              </a:rPr>
              <a:t>Διενεργεί έρευνα σχετικά με καταγγελίες για κακή ή αποτυχημένη διοίκηση από τα όργανα της ΕΕ</a:t>
            </a:r>
          </a:p>
          <a:p>
            <a:pPr eaLnBrk="1" hangingPunct="1">
              <a:lnSpc>
                <a:spcPct val="150000"/>
              </a:lnSpc>
              <a:spcBef>
                <a:spcPct val="0"/>
              </a:spcBef>
            </a:pPr>
            <a:endParaRPr lang="en-GB" altLang="nl-BE" sz="1500" b="0" dirty="0">
              <a:solidFill>
                <a:srgbClr val="595959"/>
              </a:solidFill>
            </a:endParaRPr>
          </a:p>
          <a:p>
            <a:pPr eaLnBrk="1" hangingPunct="1">
              <a:lnSpc>
                <a:spcPct val="150000"/>
              </a:lnSpc>
              <a:spcBef>
                <a:spcPct val="0"/>
              </a:spcBef>
            </a:pPr>
            <a:r>
              <a:rPr lang="el-GR" sz="1500" b="0">
                <a:solidFill>
                  <a:srgbClr val="595959"/>
                </a:solidFill>
              </a:rPr>
              <a:t>Για παράδειγμα: αδικία, διακρίσεις, κατάχρηση εξουσίας, αδικαιολόγητη καθυστέρηση, παράλειψη παροχής απάντησης ή εσφαλμένες διαδικασίες</a:t>
            </a:r>
          </a:p>
          <a:p>
            <a:pPr eaLnBrk="1" hangingPunct="1">
              <a:lnSpc>
                <a:spcPct val="150000"/>
              </a:lnSpc>
              <a:spcBef>
                <a:spcPct val="0"/>
              </a:spcBef>
            </a:pPr>
            <a:endParaRPr lang="fr-BE" altLang="nl-BE" sz="1500" b="0" dirty="0">
              <a:solidFill>
                <a:srgbClr val="595959"/>
              </a:solidFill>
            </a:endParaRPr>
          </a:p>
          <a:p>
            <a:pPr eaLnBrk="1" hangingPunct="1">
              <a:lnSpc>
                <a:spcPct val="150000"/>
              </a:lnSpc>
              <a:spcBef>
                <a:spcPct val="0"/>
              </a:spcBef>
            </a:pPr>
            <a:r>
              <a:rPr lang="el-GR" sz="1500" b="0">
                <a:solidFill>
                  <a:srgbClr val="595959"/>
                </a:solidFill>
              </a:rPr>
              <a:t>Οποιοσδήποτε στην ΕΕ μπορεί να κάνει καταγγελία</a:t>
            </a:r>
          </a:p>
        </p:txBody>
      </p:sp>
      <p:pic>
        <p:nvPicPr>
          <p:cNvPr id="84997" name="Picture 1">
            <a:extLst>
              <a:ext uri="{FF2B5EF4-FFF2-40B4-BE49-F238E27FC236}">
                <a16:creationId xmlns:a16="http://schemas.microsoft.com/office/drawing/2014/main" id="{7349C072-8EAF-41DE-ABFC-D09CFB23B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5304" y="1202533"/>
            <a:ext cx="1052404" cy="146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Rectangle 6">
            <a:extLst>
              <a:ext uri="{FF2B5EF4-FFF2-40B4-BE49-F238E27FC236}">
                <a16:creationId xmlns:a16="http://schemas.microsoft.com/office/drawing/2014/main" id="{6287F782-8B03-4972-92E0-AC5B4B1DEF1A}"/>
              </a:ext>
            </a:extLst>
          </p:cNvPr>
          <p:cNvSpPr>
            <a:spLocks noChangeArrowheads="1"/>
          </p:cNvSpPr>
          <p:nvPr/>
        </p:nvSpPr>
        <p:spPr bwMode="auto">
          <a:xfrm>
            <a:off x="328613" y="115888"/>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000" b="0">
                <a:solidFill>
                  <a:srgbClr val="FFFFFF"/>
                </a:solidFill>
              </a:rPr>
              <a:t>Το Ευρωπαϊκό Ελεγκτικό Συνέδριο:  τα χρήματά σας </a:t>
            </a:r>
          </a:p>
          <a:p>
            <a:pPr eaLnBrk="1" hangingPunct="1">
              <a:spcBef>
                <a:spcPct val="0"/>
              </a:spcBef>
              <a:buFontTx/>
              <a:buNone/>
            </a:pPr>
            <a:r>
              <a:rPr lang="el-GR" sz="2000" b="0">
                <a:solidFill>
                  <a:srgbClr val="FFFFFF"/>
                </a:solidFill>
              </a:rPr>
              <a:t>πιάνουν τόπο </a:t>
            </a:r>
          </a:p>
        </p:txBody>
      </p:sp>
      <p:sp>
        <p:nvSpPr>
          <p:cNvPr id="6" name="Rectangle 7">
            <a:extLst>
              <a:ext uri="{FF2B5EF4-FFF2-40B4-BE49-F238E27FC236}">
                <a16:creationId xmlns:a16="http://schemas.microsoft.com/office/drawing/2014/main" id="{44A9EC27-3BB9-4568-A485-C0077A1534C4}"/>
              </a:ext>
            </a:extLst>
          </p:cNvPr>
          <p:cNvSpPr>
            <a:spLocks noChangeArrowheads="1"/>
          </p:cNvSpPr>
          <p:nvPr/>
        </p:nvSpPr>
        <p:spPr bwMode="auto">
          <a:xfrm>
            <a:off x="1331913" y="1744663"/>
            <a:ext cx="6246812" cy="1296987"/>
          </a:xfrm>
          <a:prstGeom prst="rect">
            <a:avLst/>
          </a:prstGeom>
          <a:noFill/>
          <a:ln w="9525">
            <a:noFill/>
            <a:miter lim="800000"/>
            <a:headEnd/>
            <a:tailEnd/>
          </a:ln>
        </p:spPr>
        <p:txBody>
          <a:bodyPr/>
          <a:lstStyle/>
          <a:p>
            <a:pPr eaLnBrk="1" hangingPunct="1">
              <a:defRPr/>
            </a:pPr>
            <a:r>
              <a:rPr lang="el-GR">
                <a:solidFill>
                  <a:srgbClr val="359AC2"/>
                </a:solidFill>
                <a:latin typeface="Verdana"/>
              </a:rPr>
              <a:t>27 ανεξάρτητα μέλη</a:t>
            </a:r>
            <a:br>
              <a:rPr lang="el-GR" sz="1600" b="1">
                <a:solidFill>
                  <a:srgbClr val="FFFFFF"/>
                </a:solidFill>
                <a:latin typeface="Verdana" pitchFamily="34" charset="0"/>
              </a:rPr>
            </a:br>
            <a:endParaRPr lang="el-GR" sz="1600" b="1">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Ελέγχει αν χρησιμοποιούνται σωστά τα κονδύλια της ΕΕ </a:t>
            </a:r>
          </a:p>
          <a:p>
            <a:pPr marL="285750" indent="-285750" eaLnBrk="1" hangingPunct="1">
              <a:lnSpc>
                <a:spcPct val="150000"/>
              </a:lnSpc>
              <a:buFont typeface="Arial" panose="020B0604020202020204" pitchFamily="34" charset="0"/>
              <a:buChar char="•"/>
              <a:defRPr/>
            </a:pPr>
            <a:r>
              <a:rPr lang="el-GR" sz="1500">
                <a:solidFill>
                  <a:srgbClr val="595959"/>
                </a:solidFill>
                <a:latin typeface="Verdana" panose="020B0604030504040204" pitchFamily="34" charset="0"/>
              </a:rPr>
              <a:t>Μπορεί να ελέγχει οποιοδήποτε άτομο ή οργανισμό που διαχειρίζεται κονδύλια της ΕΕ</a:t>
            </a:r>
            <a:br>
              <a:rPr lang="el-GR" sz="1600" b="1">
                <a:solidFill>
                  <a:srgbClr val="FFFFFF"/>
                </a:solidFill>
                <a:latin typeface="Verdana" pitchFamily="34" charset="0"/>
              </a:rPr>
            </a:br>
            <a:endParaRPr lang="el-GR" sz="1600" b="1">
              <a:solidFill>
                <a:srgbClr val="FFFFFF"/>
              </a:solidFill>
              <a:latin typeface="Verdana" pitchFamily="34" charset="0"/>
            </a:endParaRPr>
          </a:p>
        </p:txBody>
      </p:sp>
      <p:pic>
        <p:nvPicPr>
          <p:cNvPr id="87044" name="Picture 1">
            <a:extLst>
              <a:ext uri="{FF2B5EF4-FFF2-40B4-BE49-F238E27FC236}">
                <a16:creationId xmlns:a16="http://schemas.microsoft.com/office/drawing/2014/main" id="{BFB7BC59-B5D0-47DB-8810-B6CDA775E7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925" y="3141663"/>
            <a:ext cx="78295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07C0F61-53DE-48E8-88CB-CB75BF532BCF}"/>
              </a:ext>
            </a:extLst>
          </p:cNvPr>
          <p:cNvSpPr>
            <a:spLocks noGrp="1" noChangeArrowheads="1"/>
          </p:cNvSpPr>
          <p:nvPr>
            <p:ph type="title"/>
          </p:nvPr>
        </p:nvSpPr>
        <p:spPr>
          <a:xfrm>
            <a:off x="250825" y="44450"/>
            <a:ext cx="7634288" cy="576263"/>
          </a:xfrm>
        </p:spPr>
        <p:txBody>
          <a:bodyPr/>
          <a:lstStyle/>
          <a:p>
            <a:pPr eaLnBrk="1" hangingPunct="1"/>
            <a:r>
              <a:rPr lang="el-GR" b="0"/>
              <a:t>24 επίσημες γλώσσες</a:t>
            </a:r>
          </a:p>
        </p:txBody>
      </p:sp>
      <p:pic>
        <p:nvPicPr>
          <p:cNvPr id="19459" name="Picture 1">
            <a:extLst>
              <a:ext uri="{FF2B5EF4-FFF2-40B4-BE49-F238E27FC236}">
                <a16:creationId xmlns:a16="http://schemas.microsoft.com/office/drawing/2014/main" id="{94C5D61A-1B94-4AFC-9678-8C025A376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3" y="1817688"/>
            <a:ext cx="8999537"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7">
            <a:extLst>
              <a:ext uri="{FF2B5EF4-FFF2-40B4-BE49-F238E27FC236}">
                <a16:creationId xmlns:a16="http://schemas.microsoft.com/office/drawing/2014/main" id="{1BBB64C2-FC7A-4C75-A4E2-D45C20FD673A}"/>
              </a:ext>
            </a:extLst>
          </p:cNvPr>
          <p:cNvSpPr txBox="1">
            <a:spLocks noChangeArrowheads="1"/>
          </p:cNvSpPr>
          <p:nvPr/>
        </p:nvSpPr>
        <p:spPr bwMode="auto">
          <a:xfrm>
            <a:off x="1343025" y="3890963"/>
            <a:ext cx="1495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l-GR">
                <a:solidFill>
                  <a:srgbClr val="595959"/>
                </a:solidFill>
              </a:rPr>
              <a:t>Български</a:t>
            </a:r>
          </a:p>
          <a:p>
            <a:pPr eaLnBrk="1" hangingPunct="1">
              <a:lnSpc>
                <a:spcPct val="150000"/>
              </a:lnSpc>
              <a:spcBef>
                <a:spcPct val="0"/>
              </a:spcBef>
              <a:buFontTx/>
              <a:buNone/>
            </a:pPr>
            <a:r>
              <a:rPr lang="el-GR">
                <a:solidFill>
                  <a:srgbClr val="595959"/>
                </a:solidFill>
              </a:rPr>
              <a:t>Čeština</a:t>
            </a:r>
          </a:p>
          <a:p>
            <a:pPr eaLnBrk="1" hangingPunct="1">
              <a:lnSpc>
                <a:spcPct val="150000"/>
              </a:lnSpc>
              <a:spcBef>
                <a:spcPct val="0"/>
              </a:spcBef>
              <a:buFontTx/>
              <a:buNone/>
            </a:pPr>
            <a:r>
              <a:rPr lang="el-GR">
                <a:solidFill>
                  <a:srgbClr val="595959"/>
                </a:solidFill>
              </a:rPr>
              <a:t>dansk</a:t>
            </a:r>
          </a:p>
          <a:p>
            <a:pPr eaLnBrk="1" hangingPunct="1">
              <a:lnSpc>
                <a:spcPct val="150000"/>
              </a:lnSpc>
              <a:spcBef>
                <a:spcPct val="0"/>
              </a:spcBef>
              <a:buFontTx/>
              <a:buNone/>
            </a:pPr>
            <a:r>
              <a:rPr lang="el-GR">
                <a:solidFill>
                  <a:srgbClr val="595959"/>
                </a:solidFill>
              </a:rPr>
              <a:t>Deutsch</a:t>
            </a:r>
          </a:p>
          <a:p>
            <a:pPr eaLnBrk="1" hangingPunct="1">
              <a:lnSpc>
                <a:spcPct val="150000"/>
              </a:lnSpc>
              <a:spcBef>
                <a:spcPct val="0"/>
              </a:spcBef>
              <a:buFontTx/>
              <a:buNone/>
            </a:pPr>
            <a:r>
              <a:rPr lang="el-GR">
                <a:solidFill>
                  <a:srgbClr val="595959"/>
                </a:solidFill>
              </a:rPr>
              <a:t>eesti keel</a:t>
            </a:r>
          </a:p>
          <a:p>
            <a:pPr eaLnBrk="1" hangingPunct="1">
              <a:lnSpc>
                <a:spcPct val="150000"/>
              </a:lnSpc>
              <a:spcBef>
                <a:spcPct val="0"/>
              </a:spcBef>
              <a:buFontTx/>
              <a:buNone/>
            </a:pPr>
            <a:r>
              <a:rPr lang="el-GR">
                <a:solidFill>
                  <a:srgbClr val="595959"/>
                </a:solidFill>
              </a:rPr>
              <a:t>Ελληνικά</a:t>
            </a: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1" name="TextBox 18">
            <a:extLst>
              <a:ext uri="{FF2B5EF4-FFF2-40B4-BE49-F238E27FC236}">
                <a16:creationId xmlns:a16="http://schemas.microsoft.com/office/drawing/2014/main" id="{BC92C747-F6AF-4666-870E-02C4EDF0426F}"/>
              </a:ext>
            </a:extLst>
          </p:cNvPr>
          <p:cNvSpPr txBox="1">
            <a:spLocks noChangeArrowheads="1"/>
          </p:cNvSpPr>
          <p:nvPr/>
        </p:nvSpPr>
        <p:spPr bwMode="auto">
          <a:xfrm>
            <a:off x="2962275" y="3921125"/>
            <a:ext cx="1652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l-GR">
                <a:solidFill>
                  <a:srgbClr val="595959"/>
                </a:solidFill>
              </a:rPr>
              <a:t>English</a:t>
            </a:r>
          </a:p>
          <a:p>
            <a:pPr eaLnBrk="1" hangingPunct="1">
              <a:lnSpc>
                <a:spcPct val="150000"/>
              </a:lnSpc>
              <a:spcBef>
                <a:spcPct val="0"/>
              </a:spcBef>
              <a:buFontTx/>
              <a:buNone/>
            </a:pPr>
            <a:r>
              <a:rPr lang="el-GR">
                <a:solidFill>
                  <a:srgbClr val="595959"/>
                </a:solidFill>
              </a:rPr>
              <a:t>español</a:t>
            </a:r>
          </a:p>
          <a:p>
            <a:pPr eaLnBrk="1" hangingPunct="1">
              <a:lnSpc>
                <a:spcPct val="150000"/>
              </a:lnSpc>
              <a:spcBef>
                <a:spcPct val="0"/>
              </a:spcBef>
              <a:buFontTx/>
              <a:buNone/>
            </a:pPr>
            <a:r>
              <a:rPr lang="el-GR">
                <a:solidFill>
                  <a:srgbClr val="595959"/>
                </a:solidFill>
              </a:rPr>
              <a:t>français</a:t>
            </a:r>
          </a:p>
          <a:p>
            <a:pPr eaLnBrk="1" hangingPunct="1">
              <a:lnSpc>
                <a:spcPct val="150000"/>
              </a:lnSpc>
              <a:spcBef>
                <a:spcPct val="0"/>
              </a:spcBef>
              <a:buFontTx/>
              <a:buNone/>
            </a:pPr>
            <a:r>
              <a:rPr lang="el-GR">
                <a:solidFill>
                  <a:srgbClr val="595959"/>
                </a:solidFill>
              </a:rPr>
              <a:t>Gaeilge</a:t>
            </a:r>
          </a:p>
          <a:p>
            <a:pPr eaLnBrk="1" hangingPunct="1">
              <a:lnSpc>
                <a:spcPct val="150000"/>
              </a:lnSpc>
              <a:spcBef>
                <a:spcPct val="0"/>
              </a:spcBef>
              <a:buFontTx/>
              <a:buNone/>
            </a:pPr>
            <a:r>
              <a:rPr lang="el-GR">
                <a:solidFill>
                  <a:srgbClr val="595959"/>
                </a:solidFill>
              </a:rPr>
              <a:t>hrvatski</a:t>
            </a:r>
          </a:p>
          <a:p>
            <a:pPr eaLnBrk="1" hangingPunct="1">
              <a:lnSpc>
                <a:spcPct val="150000"/>
              </a:lnSpc>
              <a:spcBef>
                <a:spcPct val="0"/>
              </a:spcBef>
              <a:buFontTx/>
              <a:buNone/>
            </a:pPr>
            <a:r>
              <a:rPr lang="el-GR">
                <a:solidFill>
                  <a:srgbClr val="595959"/>
                </a:solidFill>
              </a:rPr>
              <a:t>Italiano</a:t>
            </a:r>
          </a:p>
          <a:p>
            <a:pPr eaLnBrk="1" hangingPunct="1">
              <a:lnSpc>
                <a:spcPct val="150000"/>
              </a:lnSpc>
              <a:spcBef>
                <a:spcPct val="0"/>
              </a:spcBef>
              <a:buFontTx/>
              <a:buNone/>
            </a:pPr>
            <a:endParaRPr lang="fr-BE" altLang="en-US" dirty="0">
              <a:solidFill>
                <a:srgbClr val="595959"/>
              </a:solidFill>
            </a:endParaRPr>
          </a:p>
        </p:txBody>
      </p:sp>
      <p:sp>
        <p:nvSpPr>
          <p:cNvPr id="19462" name="TextBox 20">
            <a:extLst>
              <a:ext uri="{FF2B5EF4-FFF2-40B4-BE49-F238E27FC236}">
                <a16:creationId xmlns:a16="http://schemas.microsoft.com/office/drawing/2014/main" id="{2A8C43FF-84D8-4A29-88C1-5BBD49F55B78}"/>
              </a:ext>
            </a:extLst>
          </p:cNvPr>
          <p:cNvSpPr txBox="1">
            <a:spLocks noChangeArrowheads="1"/>
          </p:cNvSpPr>
          <p:nvPr/>
        </p:nvSpPr>
        <p:spPr bwMode="auto">
          <a:xfrm>
            <a:off x="4552950" y="3921125"/>
            <a:ext cx="163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l-GR">
                <a:solidFill>
                  <a:srgbClr val="595959"/>
                </a:solidFill>
              </a:rPr>
              <a:t>latviešu valoda</a:t>
            </a:r>
          </a:p>
          <a:p>
            <a:pPr eaLnBrk="1" hangingPunct="1">
              <a:lnSpc>
                <a:spcPct val="150000"/>
              </a:lnSpc>
              <a:spcBef>
                <a:spcPct val="0"/>
              </a:spcBef>
              <a:buFontTx/>
              <a:buNone/>
            </a:pPr>
            <a:r>
              <a:rPr lang="el-GR">
                <a:solidFill>
                  <a:srgbClr val="595959"/>
                </a:solidFill>
              </a:rPr>
              <a:t>lietuvių kalba</a:t>
            </a:r>
          </a:p>
          <a:p>
            <a:pPr eaLnBrk="1" hangingPunct="1">
              <a:lnSpc>
                <a:spcPct val="150000"/>
              </a:lnSpc>
              <a:spcBef>
                <a:spcPct val="0"/>
              </a:spcBef>
              <a:buFontTx/>
              <a:buNone/>
            </a:pPr>
            <a:r>
              <a:rPr lang="el-GR">
                <a:solidFill>
                  <a:srgbClr val="595959"/>
                </a:solidFill>
              </a:rPr>
              <a:t>magyar</a:t>
            </a:r>
          </a:p>
          <a:p>
            <a:pPr eaLnBrk="1" hangingPunct="1">
              <a:lnSpc>
                <a:spcPct val="150000"/>
              </a:lnSpc>
              <a:spcBef>
                <a:spcPct val="0"/>
              </a:spcBef>
              <a:buFontTx/>
              <a:buNone/>
            </a:pPr>
            <a:r>
              <a:rPr lang="el-GR">
                <a:solidFill>
                  <a:srgbClr val="595959"/>
                </a:solidFill>
              </a:rPr>
              <a:t>Malti</a:t>
            </a:r>
          </a:p>
          <a:p>
            <a:pPr eaLnBrk="1" hangingPunct="1">
              <a:lnSpc>
                <a:spcPct val="150000"/>
              </a:lnSpc>
              <a:spcBef>
                <a:spcPct val="0"/>
              </a:spcBef>
              <a:buFontTx/>
              <a:buNone/>
            </a:pPr>
            <a:r>
              <a:rPr lang="el-GR">
                <a:solidFill>
                  <a:srgbClr val="595959"/>
                </a:solidFill>
              </a:rPr>
              <a:t>Nederlands</a:t>
            </a:r>
          </a:p>
          <a:p>
            <a:pPr eaLnBrk="1" hangingPunct="1">
              <a:lnSpc>
                <a:spcPct val="150000"/>
              </a:lnSpc>
              <a:spcBef>
                <a:spcPct val="0"/>
              </a:spcBef>
              <a:buFontTx/>
              <a:buNone/>
            </a:pPr>
            <a:r>
              <a:rPr lang="el-GR">
                <a:solidFill>
                  <a:srgbClr val="595959"/>
                </a:solidFill>
              </a:rPr>
              <a:t>polski</a:t>
            </a: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3" name="TextBox 20">
            <a:extLst>
              <a:ext uri="{FF2B5EF4-FFF2-40B4-BE49-F238E27FC236}">
                <a16:creationId xmlns:a16="http://schemas.microsoft.com/office/drawing/2014/main" id="{EC84231B-13C7-489B-BA3C-2FEC1FC4C40A}"/>
              </a:ext>
            </a:extLst>
          </p:cNvPr>
          <p:cNvSpPr txBox="1">
            <a:spLocks noChangeArrowheads="1"/>
          </p:cNvSpPr>
          <p:nvPr/>
        </p:nvSpPr>
        <p:spPr bwMode="auto">
          <a:xfrm>
            <a:off x="6416675" y="3911600"/>
            <a:ext cx="1631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l-GR">
                <a:solidFill>
                  <a:srgbClr val="595959"/>
                </a:solidFill>
              </a:rPr>
              <a:t>português</a:t>
            </a:r>
          </a:p>
          <a:p>
            <a:pPr eaLnBrk="1" hangingPunct="1">
              <a:lnSpc>
                <a:spcPct val="150000"/>
              </a:lnSpc>
              <a:spcBef>
                <a:spcPct val="0"/>
              </a:spcBef>
              <a:buFontTx/>
              <a:buNone/>
            </a:pPr>
            <a:r>
              <a:rPr lang="el-GR">
                <a:solidFill>
                  <a:srgbClr val="595959"/>
                </a:solidFill>
              </a:rPr>
              <a:t>Română</a:t>
            </a:r>
          </a:p>
          <a:p>
            <a:pPr eaLnBrk="1" hangingPunct="1">
              <a:lnSpc>
                <a:spcPct val="150000"/>
              </a:lnSpc>
              <a:spcBef>
                <a:spcPct val="0"/>
              </a:spcBef>
              <a:buFontTx/>
              <a:buNone/>
            </a:pPr>
            <a:r>
              <a:rPr lang="el-GR">
                <a:solidFill>
                  <a:srgbClr val="595959"/>
                </a:solidFill>
              </a:rPr>
              <a:t>slovenčina</a:t>
            </a:r>
          </a:p>
          <a:p>
            <a:pPr eaLnBrk="1" hangingPunct="1">
              <a:lnSpc>
                <a:spcPct val="150000"/>
              </a:lnSpc>
              <a:spcBef>
                <a:spcPct val="0"/>
              </a:spcBef>
              <a:buFontTx/>
              <a:buNone/>
            </a:pPr>
            <a:r>
              <a:rPr lang="el-GR">
                <a:solidFill>
                  <a:srgbClr val="595959"/>
                </a:solidFill>
              </a:rPr>
              <a:t>slovenščina</a:t>
            </a:r>
          </a:p>
          <a:p>
            <a:pPr eaLnBrk="1" hangingPunct="1">
              <a:lnSpc>
                <a:spcPct val="150000"/>
              </a:lnSpc>
              <a:spcBef>
                <a:spcPct val="0"/>
              </a:spcBef>
              <a:buFontTx/>
              <a:buNone/>
            </a:pPr>
            <a:r>
              <a:rPr lang="el-GR">
                <a:solidFill>
                  <a:srgbClr val="595959"/>
                </a:solidFill>
              </a:rPr>
              <a:t>suomi</a:t>
            </a:r>
          </a:p>
          <a:p>
            <a:pPr eaLnBrk="1" hangingPunct="1">
              <a:lnSpc>
                <a:spcPct val="150000"/>
              </a:lnSpc>
              <a:spcBef>
                <a:spcPct val="0"/>
              </a:spcBef>
              <a:buFontTx/>
              <a:buNone/>
            </a:pPr>
            <a:r>
              <a:rPr lang="el-GR">
                <a:solidFill>
                  <a:srgbClr val="595959"/>
                </a:solidFill>
              </a:rPr>
              <a:t>svenska</a:t>
            </a:r>
          </a:p>
          <a:p>
            <a:pPr eaLnBrk="1" hangingPunct="1">
              <a:lnSpc>
                <a:spcPct val="150000"/>
              </a:lnSpc>
              <a:spcBef>
                <a:spcPct val="0"/>
              </a:spcBef>
              <a:buFontTx/>
              <a:buNone/>
            </a:pPr>
            <a:endParaRPr lang="fr-BE" altLang="en-US" dirty="0">
              <a:solidFill>
                <a:srgbClr val="59595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90" name="Rectangle 23">
            <a:extLst>
              <a:ext uri="{FF2B5EF4-FFF2-40B4-BE49-F238E27FC236}">
                <a16:creationId xmlns:a16="http://schemas.microsoft.com/office/drawing/2014/main" id="{B32F2601-0B47-490A-B764-B04E6E77D83E}"/>
              </a:ext>
            </a:extLst>
          </p:cNvPr>
          <p:cNvSpPr>
            <a:spLocks noChangeArrowheads="1"/>
          </p:cNvSpPr>
          <p:nvPr/>
        </p:nvSpPr>
        <p:spPr bwMode="auto">
          <a:xfrm>
            <a:off x="2285206" y="3039832"/>
            <a:ext cx="71964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l-GR" sz="1500" b="0">
                <a:solidFill>
                  <a:srgbClr val="595959"/>
                </a:solidFill>
              </a:rPr>
              <a:t>Διασφαλίζει σταθερότητα των τιμών</a:t>
            </a:r>
          </a:p>
          <a:p>
            <a:pPr eaLnBrk="1" hangingPunct="1">
              <a:lnSpc>
                <a:spcPct val="150000"/>
              </a:lnSpc>
              <a:spcBef>
                <a:spcPct val="0"/>
              </a:spcBef>
            </a:pPr>
            <a:r>
              <a:rPr lang="el-GR" sz="1500" b="0">
                <a:solidFill>
                  <a:srgbClr val="595959"/>
                </a:solidFill>
              </a:rPr>
              <a:t>Ελέγχει την προσφορά χρήματος και καθορίζει τα επιτόκια</a:t>
            </a:r>
          </a:p>
          <a:p>
            <a:pPr eaLnBrk="1" hangingPunct="1">
              <a:lnSpc>
                <a:spcPct val="150000"/>
              </a:lnSpc>
              <a:spcBef>
                <a:spcPct val="0"/>
              </a:spcBef>
            </a:pPr>
            <a:r>
              <a:rPr lang="el-GR" sz="1500" b="0">
                <a:solidFill>
                  <a:srgbClr val="595959"/>
                </a:solidFill>
              </a:rPr>
              <a:t>Ασκεί εποπτεία για την ασφάλεια των τραπεζών</a:t>
            </a:r>
          </a:p>
          <a:p>
            <a:pPr eaLnBrk="1" hangingPunct="1">
              <a:lnSpc>
                <a:spcPct val="150000"/>
              </a:lnSpc>
              <a:spcBef>
                <a:spcPct val="0"/>
              </a:spcBef>
            </a:pPr>
            <a:r>
              <a:rPr lang="el-GR" sz="1500" b="0">
                <a:solidFill>
                  <a:srgbClr val="595959"/>
                </a:solidFill>
              </a:rPr>
              <a:t>Λειτουργεί ανεξάρτητα από τις κυβερνήσεις </a:t>
            </a:r>
          </a:p>
        </p:txBody>
      </p:sp>
      <p:sp>
        <p:nvSpPr>
          <p:cNvPr id="89091" name="Rectangle 6">
            <a:extLst>
              <a:ext uri="{FF2B5EF4-FFF2-40B4-BE49-F238E27FC236}">
                <a16:creationId xmlns:a16="http://schemas.microsoft.com/office/drawing/2014/main" id="{E37EBCB7-0AAC-43C2-B6A9-FD26A4D0B6B9}"/>
              </a:ext>
            </a:extLst>
          </p:cNvPr>
          <p:cNvSpPr>
            <a:spLocks noChangeArrowheads="1"/>
          </p:cNvSpPr>
          <p:nvPr/>
        </p:nvSpPr>
        <p:spPr bwMode="auto">
          <a:xfrm>
            <a:off x="457200" y="115888"/>
            <a:ext cx="74279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2000" b="0">
                <a:solidFill>
                  <a:srgbClr val="FFFFFF"/>
                </a:solidFill>
              </a:rPr>
              <a:t>Η Ευρωπαϊκή Κεντρική Τράπεζα: διαχείριση του ευρώ</a:t>
            </a:r>
          </a:p>
        </p:txBody>
      </p:sp>
      <p:sp>
        <p:nvSpPr>
          <p:cNvPr id="89092" name="Rectangle 24">
            <a:extLst>
              <a:ext uri="{FF2B5EF4-FFF2-40B4-BE49-F238E27FC236}">
                <a16:creationId xmlns:a16="http://schemas.microsoft.com/office/drawing/2014/main" id="{8B0E34DB-9188-47A7-A638-3F4438060639}"/>
              </a:ext>
            </a:extLst>
          </p:cNvPr>
          <p:cNvSpPr>
            <a:spLocks noChangeArrowheads="1"/>
          </p:cNvSpPr>
          <p:nvPr/>
        </p:nvSpPr>
        <p:spPr bwMode="auto">
          <a:xfrm>
            <a:off x="2285206" y="2067300"/>
            <a:ext cx="29432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sz="1800" b="0">
                <a:solidFill>
                  <a:srgbClr val="359AC2"/>
                </a:solidFill>
              </a:rPr>
              <a:t>Κριστίν Λαγκάρντ</a:t>
            </a:r>
            <a:br>
              <a:rPr lang="el-GR" sz="1800" b="0">
                <a:solidFill>
                  <a:srgbClr val="359AC2"/>
                </a:solidFill>
              </a:rPr>
            </a:br>
            <a:r>
              <a:rPr lang="el-GR" sz="1300">
                <a:solidFill>
                  <a:srgbClr val="595959"/>
                </a:solidFill>
              </a:rPr>
              <a:t>Πρόεδρος της Κεντρικής Τράπεζας</a:t>
            </a: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69636" y="1516858"/>
            <a:ext cx="1679210" cy="112035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Rectangle 6">
            <a:extLst>
              <a:ext uri="{FF2B5EF4-FFF2-40B4-BE49-F238E27FC236}">
                <a16:creationId xmlns:a16="http://schemas.microsoft.com/office/drawing/2014/main" id="{3671D1FF-6DD7-4DBC-9F50-35AFEA408911}"/>
              </a:ext>
            </a:extLst>
          </p:cNvPr>
          <p:cNvSpPr>
            <a:spLocks noChangeArrowheads="1"/>
          </p:cNvSpPr>
          <p:nvPr/>
        </p:nvSpPr>
        <p:spPr bwMode="auto">
          <a:xfrm>
            <a:off x="468313" y="-171450"/>
            <a:ext cx="74279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l-GR" sz="2000">
                <a:solidFill>
                  <a:srgbClr val="FFFFFF"/>
                </a:solidFill>
                <a:latin typeface="Verdana"/>
              </a:rPr>
              <a:t>Η Ευρωπαϊκή Οικονομική και Κοινωνική Επιτροπή:</a:t>
            </a:r>
            <a:br>
              <a:rPr lang="el-GR" sz="2000">
                <a:solidFill>
                  <a:srgbClr val="FFFFFF"/>
                </a:solidFill>
                <a:latin typeface="Verdana"/>
              </a:rPr>
            </a:br>
            <a:r>
              <a:rPr lang="el-GR" sz="2000">
                <a:solidFill>
                  <a:srgbClr val="FFFFFF"/>
                </a:solidFill>
                <a:latin typeface="Verdana"/>
              </a:rPr>
              <a:t>η φωνή της </a:t>
            </a:r>
            <a:r>
              <a:rPr lang="el-GR" sz="2000">
                <a:solidFill>
                  <a:srgbClr val="FFFFFF"/>
                </a:solidFill>
                <a:latin typeface="Verdana" panose="020B0604030504040204" pitchFamily="34" charset="0"/>
              </a:rPr>
              <a:t>κοινωνίας</a:t>
            </a:r>
            <a:r>
              <a:rPr lang="el-GR" sz="2000">
                <a:solidFill>
                  <a:srgbClr val="FFFFFF"/>
                </a:solidFill>
                <a:latin typeface="Verdana"/>
              </a:rPr>
              <a:t> των πολιτών</a:t>
            </a:r>
          </a:p>
        </p:txBody>
      </p:sp>
      <p:sp>
        <p:nvSpPr>
          <p:cNvPr id="91139" name="Rectangle 11">
            <a:extLst>
              <a:ext uri="{FF2B5EF4-FFF2-40B4-BE49-F238E27FC236}">
                <a16:creationId xmlns:a16="http://schemas.microsoft.com/office/drawing/2014/main" id="{FAB7B295-7BD9-4393-A1A6-249C45943F62}"/>
              </a:ext>
            </a:extLst>
          </p:cNvPr>
          <p:cNvSpPr>
            <a:spLocks noChangeArrowheads="1"/>
          </p:cNvSpPr>
          <p:nvPr/>
        </p:nvSpPr>
        <p:spPr bwMode="auto">
          <a:xfrm>
            <a:off x="1735138" y="1958975"/>
            <a:ext cx="59055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l-GR" sz="1500" b="0">
                <a:solidFill>
                  <a:srgbClr val="595959"/>
                </a:solidFill>
              </a:rPr>
              <a:t>Εκπροσωπεί τις συνδικαλιστικές οργανώσεις, τους εργοδότες, τους αγρότες, τους καταναλωτές κ.λπ</a:t>
            </a:r>
          </a:p>
          <a:p>
            <a:pPr eaLnBrk="1" hangingPunct="1">
              <a:lnSpc>
                <a:spcPct val="150000"/>
              </a:lnSpc>
              <a:spcBef>
                <a:spcPct val="0"/>
              </a:spcBef>
            </a:pPr>
            <a:r>
              <a:rPr lang="el-GR" sz="1500" b="0">
                <a:solidFill>
                  <a:srgbClr val="595959"/>
                </a:solidFill>
              </a:rPr>
              <a:t>Γνωμοδοτεί για νέους νόμους και πολιτικές της ΕΕ </a:t>
            </a:r>
          </a:p>
          <a:p>
            <a:pPr eaLnBrk="1" hangingPunct="1">
              <a:lnSpc>
                <a:spcPct val="150000"/>
              </a:lnSpc>
              <a:spcBef>
                <a:spcPct val="0"/>
              </a:spcBef>
            </a:pPr>
            <a:r>
              <a:rPr lang="el-GR" sz="1500" b="0">
                <a:solidFill>
                  <a:srgbClr val="595959"/>
                </a:solidFill>
              </a:rPr>
              <a:t>Προωθεί τη συμμετοχή της κοινωνίας των πολιτών σε θέματα της ΕΕ </a:t>
            </a:r>
          </a:p>
        </p:txBody>
      </p:sp>
      <p:pic>
        <p:nvPicPr>
          <p:cNvPr id="91140" name="Picture 5">
            <a:extLst>
              <a:ext uri="{FF2B5EF4-FFF2-40B4-BE49-F238E27FC236}">
                <a16:creationId xmlns:a16="http://schemas.microsoft.com/office/drawing/2014/main" id="{7D1835CD-A54C-4169-A4AE-CD375C71D850}"/>
              </a:ext>
            </a:extLst>
          </p:cNvPr>
          <p:cNvPicPr>
            <a:picLocks noChangeAspect="1"/>
          </p:cNvPicPr>
          <p:nvPr/>
        </p:nvPicPr>
        <p:blipFill>
          <a:blip r:embed="rId4">
            <a:extLst>
              <a:ext uri="{28A0092B-C50C-407E-A947-70E740481C1C}">
                <a14:useLocalDpi xmlns:a14="http://schemas.microsoft.com/office/drawing/2010/main" val="0"/>
              </a:ext>
            </a:extLst>
          </a:blip>
          <a:srcRect t="53838"/>
          <a:stretch>
            <a:fillRect/>
          </a:stretch>
        </p:blipFill>
        <p:spPr bwMode="auto">
          <a:xfrm>
            <a:off x="1863725" y="3714750"/>
            <a:ext cx="55848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11">
            <a:extLst>
              <a:ext uri="{FF2B5EF4-FFF2-40B4-BE49-F238E27FC236}">
                <a16:creationId xmlns:a16="http://schemas.microsoft.com/office/drawing/2014/main" id="{7E154E8A-0D8C-46DB-B140-05B87157B87B}"/>
              </a:ext>
            </a:extLst>
          </p:cNvPr>
          <p:cNvSpPr>
            <a:spLocks noChangeArrowheads="1"/>
          </p:cNvSpPr>
          <p:nvPr/>
        </p:nvSpPr>
        <p:spPr bwMode="auto">
          <a:xfrm>
            <a:off x="1735138" y="1400175"/>
            <a:ext cx="590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endParaRPr lang="en-US" altLang="nl-BE" sz="1500" b="0" dirty="0">
              <a:solidFill>
                <a:srgbClr val="59595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6">
            <a:extLst>
              <a:ext uri="{FF2B5EF4-FFF2-40B4-BE49-F238E27FC236}">
                <a16:creationId xmlns:a16="http://schemas.microsoft.com/office/drawing/2014/main" id="{1CAA9E15-1EFF-429A-B168-82EAE99168FC}"/>
              </a:ext>
            </a:extLst>
          </p:cNvPr>
          <p:cNvSpPr>
            <a:spLocks noChangeArrowheads="1"/>
          </p:cNvSpPr>
          <p:nvPr/>
        </p:nvSpPr>
        <p:spPr bwMode="auto">
          <a:xfrm>
            <a:off x="317500" y="0"/>
            <a:ext cx="78152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l-GR" sz="2000" b="0">
                <a:solidFill>
                  <a:srgbClr val="FFFFFF"/>
                </a:solidFill>
                <a:latin typeface="Verdana"/>
              </a:rPr>
              <a:t>Η Επιτροπή των Περιφερειών: η φωνή της τοπικής αυτοδιοίκησης</a:t>
            </a:r>
          </a:p>
        </p:txBody>
      </p:sp>
      <p:sp>
        <p:nvSpPr>
          <p:cNvPr id="93187" name="Rectangle 7">
            <a:extLst>
              <a:ext uri="{FF2B5EF4-FFF2-40B4-BE49-F238E27FC236}">
                <a16:creationId xmlns:a16="http://schemas.microsoft.com/office/drawing/2014/main" id="{F3D551D9-4DF7-4526-9F2B-A62CB632CC2C}"/>
              </a:ext>
            </a:extLst>
          </p:cNvPr>
          <p:cNvSpPr>
            <a:spLocks noChangeArrowheads="1"/>
          </p:cNvSpPr>
          <p:nvPr/>
        </p:nvSpPr>
        <p:spPr bwMode="auto">
          <a:xfrm>
            <a:off x="1804988" y="1851025"/>
            <a:ext cx="566102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Char char="•"/>
            </a:pPr>
            <a:r>
              <a:rPr lang="el-GR" sz="1500">
                <a:solidFill>
                  <a:srgbClr val="595959"/>
                </a:solidFill>
                <a:latin typeface="Verdana" panose="020B0604030504040204" pitchFamily="34" charset="0"/>
              </a:rPr>
              <a:t>Εκπροσωπεί πόλεις και περιφέρειες</a:t>
            </a:r>
          </a:p>
          <a:p>
            <a:pPr eaLnBrk="1" hangingPunct="1">
              <a:lnSpc>
                <a:spcPct val="150000"/>
              </a:lnSpc>
              <a:buFont typeface="Arial" panose="020B0604020202020204" pitchFamily="34" charset="0"/>
              <a:buChar char="•"/>
            </a:pPr>
            <a:r>
              <a:rPr lang="el-GR" sz="1500">
                <a:solidFill>
                  <a:srgbClr val="595959"/>
                </a:solidFill>
                <a:latin typeface="Verdana" panose="020B0604030504040204" pitchFamily="34" charset="0"/>
              </a:rPr>
              <a:t>Γνωμοδοτεί για νέους νόμους και πολιτικές της ΕΕ</a:t>
            </a:r>
          </a:p>
          <a:p>
            <a:pPr eaLnBrk="1" hangingPunct="1">
              <a:lnSpc>
                <a:spcPct val="150000"/>
              </a:lnSpc>
              <a:buFont typeface="Arial" panose="020B0604020202020204" pitchFamily="34" charset="0"/>
              <a:buChar char="•"/>
            </a:pPr>
            <a:r>
              <a:rPr lang="el-GR" sz="1500">
                <a:solidFill>
                  <a:srgbClr val="595959"/>
                </a:solidFill>
                <a:latin typeface="Verdana" panose="020B0604030504040204" pitchFamily="34" charset="0"/>
              </a:rPr>
              <a:t>Προωθεί τη συμμετοχή της τοπικής αυτοδιοίκησης σε θέματα της ΕΕ</a:t>
            </a:r>
            <a:br>
              <a:rPr lang="el-GR" sz="1500">
                <a:solidFill>
                  <a:srgbClr val="595959"/>
                </a:solidFill>
                <a:latin typeface="Verdana" panose="020B0604030504040204" pitchFamily="34" charset="0"/>
              </a:rPr>
            </a:br>
            <a:endParaRPr lang="el-GR" sz="1500">
              <a:solidFill>
                <a:srgbClr val="595959"/>
              </a:solidFill>
              <a:latin typeface="Verdana" panose="020B0604030504040204" pitchFamily="34" charset="0"/>
            </a:endParaRPr>
          </a:p>
        </p:txBody>
      </p:sp>
      <p:pic>
        <p:nvPicPr>
          <p:cNvPr id="93188" name="Picture 5">
            <a:extLst>
              <a:ext uri="{FF2B5EF4-FFF2-40B4-BE49-F238E27FC236}">
                <a16:creationId xmlns:a16="http://schemas.microsoft.com/office/drawing/2014/main" id="{6727B5B4-8A73-40FB-87BF-0391440B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560" b="18373"/>
          <a:stretch>
            <a:fillRect/>
          </a:stretch>
        </p:blipFill>
        <p:spPr bwMode="auto">
          <a:xfrm>
            <a:off x="1804988" y="3671888"/>
            <a:ext cx="547052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7">
            <a:extLst>
              <a:ext uri="{FF2B5EF4-FFF2-40B4-BE49-F238E27FC236}">
                <a16:creationId xmlns:a16="http://schemas.microsoft.com/office/drawing/2014/main" id="{40116611-ECFE-48AD-9012-437B03F97B07}"/>
              </a:ext>
            </a:extLst>
          </p:cNvPr>
          <p:cNvSpPr>
            <a:spLocks noChangeArrowheads="1"/>
          </p:cNvSpPr>
          <p:nvPr/>
        </p:nvSpPr>
        <p:spPr bwMode="auto">
          <a:xfrm>
            <a:off x="1697038" y="1296988"/>
            <a:ext cx="45608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dirty="0">
              <a:solidFill>
                <a:srgbClr val="595959"/>
              </a:solidFill>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3D468EC9-14A9-4543-95C0-CF002C5F505E}"/>
              </a:ext>
            </a:extLst>
          </p:cNvPr>
          <p:cNvSpPr>
            <a:spLocks noGrp="1" noChangeArrowheads="1"/>
          </p:cNvSpPr>
          <p:nvPr>
            <p:ph type="title"/>
          </p:nvPr>
        </p:nvSpPr>
        <p:spPr>
          <a:xfrm>
            <a:off x="457200" y="115888"/>
            <a:ext cx="7427913" cy="576262"/>
          </a:xfrm>
        </p:spPr>
        <p:txBody>
          <a:bodyPr/>
          <a:lstStyle/>
          <a:p>
            <a:pPr eaLnBrk="1" hangingPunct="1">
              <a:defRPr/>
            </a:pPr>
            <a:r>
              <a:rPr lang="el-GR" b="0">
                <a:solidFill>
                  <a:srgbClr val="FFFFFF"/>
                </a:solidFill>
                <a:ea typeface="+mn-ea"/>
                <a:cs typeface="+mn-cs"/>
              </a:rPr>
              <a:t>Επικοινωνία με την ΕΕ</a:t>
            </a:r>
          </a:p>
        </p:txBody>
      </p:sp>
      <p:sp>
        <p:nvSpPr>
          <p:cNvPr id="95235" name="Text Box 6">
            <a:extLst>
              <a:ext uri="{FF2B5EF4-FFF2-40B4-BE49-F238E27FC236}">
                <a16:creationId xmlns:a16="http://schemas.microsoft.com/office/drawing/2014/main" id="{5175123F-7781-444F-90D9-85C5831F82B3}"/>
              </a:ext>
            </a:extLst>
          </p:cNvPr>
          <p:cNvSpPr txBox="1">
            <a:spLocks noChangeArrowheads="1"/>
          </p:cNvSpPr>
          <p:nvPr/>
        </p:nvSpPr>
        <p:spPr bwMode="auto">
          <a:xfrm>
            <a:off x="1136650" y="1844675"/>
            <a:ext cx="785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sz="1800" b="0">
                <a:solidFill>
                  <a:srgbClr val="359AC2"/>
                </a:solidFill>
              </a:rPr>
              <a:t>Έχετε ερωτήσεις για την ΕΕ; Η υπηρεσία Europe Direct μπορεί να σας βοηθήσει</a:t>
            </a:r>
          </a:p>
        </p:txBody>
      </p:sp>
      <p:sp>
        <p:nvSpPr>
          <p:cNvPr id="95236" name="Rectangle 3">
            <a:extLst>
              <a:ext uri="{FF2B5EF4-FFF2-40B4-BE49-F238E27FC236}">
                <a16:creationId xmlns:a16="http://schemas.microsoft.com/office/drawing/2014/main" id="{B6D3BA0E-5862-40FD-A898-ADED45C52FEC}"/>
              </a:ext>
            </a:extLst>
          </p:cNvPr>
          <p:cNvSpPr txBox="1">
            <a:spLocks noChangeArrowheads="1"/>
          </p:cNvSpPr>
          <p:nvPr/>
        </p:nvSpPr>
        <p:spPr bwMode="auto">
          <a:xfrm>
            <a:off x="4140200" y="2757488"/>
            <a:ext cx="375761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pPr>
            <a:r>
              <a:rPr lang="el-GR" sz="1500" b="0">
                <a:solidFill>
                  <a:srgbClr val="595959"/>
                </a:solidFill>
              </a:rPr>
              <a:t>Μέσω τηλεφώνου, email ή διαδικτυακής συνομιλίας</a:t>
            </a:r>
          </a:p>
          <a:p>
            <a:pPr eaLnBrk="1" hangingPunct="1">
              <a:lnSpc>
                <a:spcPct val="90000"/>
              </a:lnSpc>
              <a:spcBef>
                <a:spcPts val="1000"/>
              </a:spcBef>
            </a:pPr>
            <a:r>
              <a:rPr lang="el-GR" sz="1500" b="0">
                <a:solidFill>
                  <a:srgbClr val="595959"/>
                </a:solidFill>
              </a:rPr>
              <a:t>Περιφερειακά κέντρα πληροφόρησης σε όλη την ΕΕ</a:t>
            </a:r>
            <a:br>
              <a:rPr lang="el-GR" sz="1500" b="0">
                <a:solidFill>
                  <a:srgbClr val="595959"/>
                </a:solidFill>
              </a:rPr>
            </a:br>
            <a:endParaRPr lang="el-GR" sz="1500" b="0">
              <a:solidFill>
                <a:srgbClr val="595959"/>
              </a:solidFill>
            </a:endParaRPr>
          </a:p>
          <a:p>
            <a:pPr eaLnBrk="1" hangingPunct="1">
              <a:lnSpc>
                <a:spcPct val="90000"/>
              </a:lnSpc>
              <a:spcBef>
                <a:spcPts val="1000"/>
              </a:spcBef>
              <a:buFontTx/>
              <a:buNone/>
            </a:pPr>
            <a:r>
              <a:rPr lang="el-GR" sz="1600" i="1">
                <a:solidFill>
                  <a:srgbClr val="2976AB"/>
                </a:solidFill>
              </a:rPr>
              <a:t>europa.eu/europedirect</a:t>
            </a:r>
          </a:p>
          <a:p>
            <a:pPr eaLnBrk="1" hangingPunct="1">
              <a:lnSpc>
                <a:spcPct val="90000"/>
              </a:lnSpc>
              <a:spcBef>
                <a:spcPts val="1000"/>
              </a:spcBef>
            </a:pPr>
            <a:endParaRPr lang="nl-BE" altLang="en-US" sz="1300" b="0" dirty="0">
              <a:solidFill>
                <a:srgbClr val="595959"/>
              </a:solidFill>
            </a:endParaRPr>
          </a:p>
        </p:txBody>
      </p:sp>
      <p:pic>
        <p:nvPicPr>
          <p:cNvPr id="95237" name="Picture 2">
            <a:extLst>
              <a:ext uri="{FF2B5EF4-FFF2-40B4-BE49-F238E27FC236}">
                <a16:creationId xmlns:a16="http://schemas.microsoft.com/office/drawing/2014/main" id="{5869D2C7-33DF-4B42-B22C-1CD56F9C77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2757488"/>
            <a:ext cx="26304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0C2914EB-96D3-4AFA-B94A-4AA296A24F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290638"/>
            <a:ext cx="2368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C2B996E5-CF88-4655-AC2E-59DFAEA73EC6}"/>
              </a:ext>
            </a:extLst>
          </p:cNvPr>
          <p:cNvSpPr>
            <a:spLocks noGrp="1" noChangeArrowheads="1"/>
          </p:cNvSpPr>
          <p:nvPr>
            <p:ph type="title"/>
          </p:nvPr>
        </p:nvSpPr>
        <p:spPr>
          <a:xfrm>
            <a:off x="179388" y="44450"/>
            <a:ext cx="7705725" cy="576263"/>
          </a:xfrm>
        </p:spPr>
        <p:txBody>
          <a:bodyPr/>
          <a:lstStyle/>
          <a:p>
            <a:pPr eaLnBrk="1" hangingPunct="1"/>
            <a:r>
              <a:rPr lang="el-GR" altLang="en-US" b="0">
                <a:ea typeface="Verdana" panose="020B0604030504040204" pitchFamily="34" charset="0"/>
                <a:cs typeface="Verdana" panose="020B0604030504040204" pitchFamily="34" charset="0"/>
              </a:rPr>
              <a:t>Η μεγάλη διεύρυνση Η ένωση Ανατολής και Δύσης</a:t>
            </a:r>
          </a:p>
        </p:txBody>
      </p:sp>
      <p:sp>
        <p:nvSpPr>
          <p:cNvPr id="28676" name="Text Box 20">
            <a:extLst>
              <a:ext uri="{FF2B5EF4-FFF2-40B4-BE49-F238E27FC236}">
                <a16:creationId xmlns:a16="http://schemas.microsoft.com/office/drawing/2014/main" id="{BACB74CB-2F40-4C76-A16A-D3203668B762}"/>
              </a:ext>
            </a:extLst>
          </p:cNvPr>
          <p:cNvSpPr txBox="1">
            <a:spLocks noChangeArrowheads="1"/>
          </p:cNvSpPr>
          <p:nvPr/>
        </p:nvSpPr>
        <p:spPr bwMode="auto">
          <a:xfrm>
            <a:off x="2051050" y="1620838"/>
            <a:ext cx="38306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Πέφτει το τείχος του Βερολίνου:</a:t>
            </a:r>
            <a:r>
              <a:rPr kumimoji="0" lang="fr-BE"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a:t>
            </a: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τέλος του κομμουνισμού</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Αρχίζει η οικονομική βοήθεια της ΕΕ:</a:t>
            </a:r>
            <a:r>
              <a:rPr kumimoji="0" lang="fr-BE"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a:t>
            </a: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Πρόγραμμα Phare</a:t>
            </a:r>
          </a:p>
        </p:txBody>
      </p:sp>
      <p:sp>
        <p:nvSpPr>
          <p:cNvPr id="28677" name="Text Box 22">
            <a:extLst>
              <a:ext uri="{FF2B5EF4-FFF2-40B4-BE49-F238E27FC236}">
                <a16:creationId xmlns:a16="http://schemas.microsoft.com/office/drawing/2014/main" id="{299E720E-562D-4054-9351-7EC78A330C51}"/>
              </a:ext>
            </a:extLst>
          </p:cNvPr>
          <p:cNvSpPr txBox="1">
            <a:spLocks noChangeArrowheads="1"/>
          </p:cNvSpPr>
          <p:nvPr/>
        </p:nvSpPr>
        <p:spPr bwMode="auto">
          <a:xfrm>
            <a:off x="2051050" y="2533650"/>
            <a:ext cx="3830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Κριτήρια προσχώρησης στην ΕΕ:</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δημοκρατία και κράτος δικαίου</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λειτουργούσα οικονομία αγοράς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 ικανότητα εφαρμογής της νομοθεσίας της </a:t>
            </a:r>
            <a:r>
              <a:rPr kumimoji="0" lang="fr-BE"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E</a:t>
            </a: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Ε</a:t>
            </a:r>
          </a:p>
        </p:txBody>
      </p:sp>
      <p:sp>
        <p:nvSpPr>
          <p:cNvPr id="28678" name="Text Box 24">
            <a:extLst>
              <a:ext uri="{FF2B5EF4-FFF2-40B4-BE49-F238E27FC236}">
                <a16:creationId xmlns:a16="http://schemas.microsoft.com/office/drawing/2014/main" id="{0FBE550A-0831-4F4F-B053-95721C6D8224}"/>
              </a:ext>
            </a:extLst>
          </p:cNvPr>
          <p:cNvSpPr txBox="1">
            <a:spLocks noChangeArrowheads="1"/>
          </p:cNvSpPr>
          <p:nvPr/>
        </p:nvSpPr>
        <p:spPr bwMode="auto">
          <a:xfrm>
            <a:off x="2051050" y="3386138"/>
            <a:ext cx="35290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Αρχίζουν οι επίσημες διαπραγματεύσεις</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για τη διεύρυνση</a:t>
            </a:r>
          </a:p>
        </p:txBody>
      </p:sp>
      <p:sp>
        <p:nvSpPr>
          <p:cNvPr id="28679" name="Text Box 26">
            <a:extLst>
              <a:ext uri="{FF2B5EF4-FFF2-40B4-BE49-F238E27FC236}">
                <a16:creationId xmlns:a16="http://schemas.microsoft.com/office/drawing/2014/main" id="{D677BF35-CF15-427D-B77A-CBF5EC0218BA}"/>
              </a:ext>
            </a:extLst>
          </p:cNvPr>
          <p:cNvSpPr txBox="1">
            <a:spLocks noChangeArrowheads="1"/>
          </p:cNvSpPr>
          <p:nvPr/>
        </p:nvSpPr>
        <p:spPr bwMode="auto">
          <a:xfrm>
            <a:off x="2051050" y="3798888"/>
            <a:ext cx="3830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Επιτυγχάνεται συμφωνία για μεγάλη διεύρυνση 10 νέων χωρών στη σύνοδο κορυφής της Κοπεγχάγης</a:t>
            </a:r>
          </a:p>
        </p:txBody>
      </p:sp>
      <p:sp>
        <p:nvSpPr>
          <p:cNvPr id="28680" name="Text Box 28">
            <a:extLst>
              <a:ext uri="{FF2B5EF4-FFF2-40B4-BE49-F238E27FC236}">
                <a16:creationId xmlns:a16="http://schemas.microsoft.com/office/drawing/2014/main" id="{4E62EC68-8A90-4310-A88D-16EE8D39E870}"/>
              </a:ext>
            </a:extLst>
          </p:cNvPr>
          <p:cNvSpPr txBox="1">
            <a:spLocks noChangeArrowheads="1"/>
          </p:cNvSpPr>
          <p:nvPr/>
        </p:nvSpPr>
        <p:spPr bwMode="auto">
          <a:xfrm>
            <a:off x="2051050" y="4433888"/>
            <a:ext cx="3697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Δέκα νέα Κράτη Μέλη: Κύπρος, Τσεχική Δημοκρατία, Εσθονία, Ουγγαρία, Λετονία, Λιθουανία, Μάλτα, Πολωνία, Σλοβακία, Σλοβενία</a:t>
            </a:r>
          </a:p>
        </p:txBody>
      </p:sp>
      <p:sp>
        <p:nvSpPr>
          <p:cNvPr id="28681" name="Text Box 19">
            <a:extLst>
              <a:ext uri="{FF2B5EF4-FFF2-40B4-BE49-F238E27FC236}">
                <a16:creationId xmlns:a16="http://schemas.microsoft.com/office/drawing/2014/main" id="{A122FC94-91C4-4450-B695-705D04F08F30}"/>
              </a:ext>
            </a:extLst>
          </p:cNvPr>
          <p:cNvSpPr txBox="1">
            <a:spLocks noChangeArrowheads="1"/>
          </p:cNvSpPr>
          <p:nvPr/>
        </p:nvSpPr>
        <p:spPr bwMode="auto">
          <a:xfrm>
            <a:off x="1023938" y="173196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1989</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2" name="Text Box 21">
            <a:extLst>
              <a:ext uri="{FF2B5EF4-FFF2-40B4-BE49-F238E27FC236}">
                <a16:creationId xmlns:a16="http://schemas.microsoft.com/office/drawing/2014/main" id="{DB1D4C7F-99BD-440F-A87D-135BD7756144}"/>
              </a:ext>
            </a:extLst>
          </p:cNvPr>
          <p:cNvSpPr txBox="1">
            <a:spLocks noChangeArrowheads="1"/>
          </p:cNvSpPr>
          <p:nvPr/>
        </p:nvSpPr>
        <p:spPr bwMode="auto">
          <a:xfrm>
            <a:off x="1023938" y="25225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1992</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3" name="Text Box 23">
            <a:extLst>
              <a:ext uri="{FF2B5EF4-FFF2-40B4-BE49-F238E27FC236}">
                <a16:creationId xmlns:a16="http://schemas.microsoft.com/office/drawing/2014/main" id="{35B82D35-CE27-4E0E-84D7-79A64379427C}"/>
              </a:ext>
            </a:extLst>
          </p:cNvPr>
          <p:cNvSpPr txBox="1">
            <a:spLocks noChangeArrowheads="1"/>
          </p:cNvSpPr>
          <p:nvPr/>
        </p:nvSpPr>
        <p:spPr bwMode="auto">
          <a:xfrm>
            <a:off x="1023938" y="33734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1998</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4" name="Text Box 25">
            <a:extLst>
              <a:ext uri="{FF2B5EF4-FFF2-40B4-BE49-F238E27FC236}">
                <a16:creationId xmlns:a16="http://schemas.microsoft.com/office/drawing/2014/main" id="{C4A77065-FA15-4230-8F27-64B2F54D78AB}"/>
              </a:ext>
            </a:extLst>
          </p:cNvPr>
          <p:cNvSpPr txBox="1">
            <a:spLocks noChangeArrowheads="1"/>
          </p:cNvSpPr>
          <p:nvPr/>
        </p:nvSpPr>
        <p:spPr bwMode="auto">
          <a:xfrm>
            <a:off x="1023938" y="3789363"/>
            <a:ext cx="102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2002</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5" name="Text Box 27">
            <a:extLst>
              <a:ext uri="{FF2B5EF4-FFF2-40B4-BE49-F238E27FC236}">
                <a16:creationId xmlns:a16="http://schemas.microsoft.com/office/drawing/2014/main" id="{59E6E42F-9C85-43C0-872F-FC332BDC2414}"/>
              </a:ext>
            </a:extLst>
          </p:cNvPr>
          <p:cNvSpPr txBox="1">
            <a:spLocks noChangeArrowheads="1"/>
          </p:cNvSpPr>
          <p:nvPr/>
        </p:nvSpPr>
        <p:spPr bwMode="auto">
          <a:xfrm>
            <a:off x="1023938" y="4464050"/>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2004</a:t>
            </a:r>
          </a:p>
        </p:txBody>
      </p:sp>
      <p:sp>
        <p:nvSpPr>
          <p:cNvPr id="28686" name="Text Box 29">
            <a:extLst>
              <a:ext uri="{FF2B5EF4-FFF2-40B4-BE49-F238E27FC236}">
                <a16:creationId xmlns:a16="http://schemas.microsoft.com/office/drawing/2014/main" id="{4C27EF8B-CE28-42C2-8A9B-44C9F770960E}"/>
              </a:ext>
            </a:extLst>
          </p:cNvPr>
          <p:cNvSpPr txBox="1">
            <a:spLocks noChangeArrowheads="1"/>
          </p:cNvSpPr>
          <p:nvPr/>
        </p:nvSpPr>
        <p:spPr bwMode="auto">
          <a:xfrm>
            <a:off x="1023938" y="529431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2007</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7" name="Text Box 30">
            <a:extLst>
              <a:ext uri="{FF2B5EF4-FFF2-40B4-BE49-F238E27FC236}">
                <a16:creationId xmlns:a16="http://schemas.microsoft.com/office/drawing/2014/main" id="{B04CA3E8-2279-4069-8565-B2EDF99C1069}"/>
              </a:ext>
            </a:extLst>
          </p:cNvPr>
          <p:cNvSpPr txBox="1">
            <a:spLocks noChangeArrowheads="1"/>
          </p:cNvSpPr>
          <p:nvPr/>
        </p:nvSpPr>
        <p:spPr bwMode="auto">
          <a:xfrm>
            <a:off x="2051050" y="5283200"/>
            <a:ext cx="352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Η Βουλγαρία και η Ρουμανία προσχωρούν</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στην Ευρωπαϊκή Ένωση</a:t>
            </a:r>
          </a:p>
        </p:txBody>
      </p:sp>
      <p:sp>
        <p:nvSpPr>
          <p:cNvPr id="28688" name="Text Box 29">
            <a:extLst>
              <a:ext uri="{FF2B5EF4-FFF2-40B4-BE49-F238E27FC236}">
                <a16:creationId xmlns:a16="http://schemas.microsoft.com/office/drawing/2014/main" id="{5694102A-9D62-4685-8D0F-54A34C394F6B}"/>
              </a:ext>
            </a:extLst>
          </p:cNvPr>
          <p:cNvSpPr txBox="1">
            <a:spLocks noChangeArrowheads="1"/>
          </p:cNvSpPr>
          <p:nvPr/>
        </p:nvSpPr>
        <p:spPr bwMode="auto">
          <a:xfrm rot="10800000" flipV="1">
            <a:off x="1035050" y="5657850"/>
            <a:ext cx="10398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2013</a:t>
            </a:r>
            <a:endParaRPr kumimoji="0" lang="en-US"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endParaRPr>
          </a:p>
        </p:txBody>
      </p:sp>
      <p:sp>
        <p:nvSpPr>
          <p:cNvPr id="28689" name="Text Box 30">
            <a:extLst>
              <a:ext uri="{FF2B5EF4-FFF2-40B4-BE49-F238E27FC236}">
                <a16:creationId xmlns:a16="http://schemas.microsoft.com/office/drawing/2014/main" id="{4FC78690-D095-42FC-A5D6-6E49688F5747}"/>
              </a:ext>
            </a:extLst>
          </p:cNvPr>
          <p:cNvSpPr txBox="1">
            <a:spLocks noChangeArrowheads="1"/>
          </p:cNvSpPr>
          <p:nvPr/>
        </p:nvSpPr>
        <p:spPr bwMode="auto">
          <a:xfrm>
            <a:off x="2074863" y="5707063"/>
            <a:ext cx="3433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Η Κροατία προσχωρεί την 1η Ιουλίου</a:t>
            </a:r>
            <a:endParaRPr kumimoji="0" lang="en-GB" altLang="en-US" sz="1200" b="0"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18A5BF5-EE59-4CA5-BBA9-DA1592012BFF}"/>
              </a:ext>
            </a:extLst>
          </p:cNvPr>
          <p:cNvSpPr>
            <a:spLocks noGrp="1" noChangeArrowheads="1"/>
          </p:cNvSpPr>
          <p:nvPr>
            <p:ph type="title"/>
          </p:nvPr>
        </p:nvSpPr>
        <p:spPr>
          <a:xfrm>
            <a:off x="179388" y="0"/>
            <a:ext cx="7488237" cy="692150"/>
          </a:xfrm>
        </p:spPr>
        <p:txBody>
          <a:bodyPr/>
          <a:lstStyle/>
          <a:p>
            <a:pPr eaLnBrk="1" hangingPunct="1"/>
            <a:r>
              <a:rPr lang="el-GR" b="0">
                <a:ea typeface="Verdana" panose="020B0604030504040204" pitchFamily="34" charset="0"/>
                <a:cs typeface="Verdana" panose="020B0604030504040204" pitchFamily="34" charset="0"/>
              </a:rPr>
              <a:t>Υποψήφιες προς ένταξη χώρες και δυνάμει υποψήφιες χώρες</a:t>
            </a:r>
          </a:p>
        </p:txBody>
      </p:sp>
      <p:graphicFrame>
        <p:nvGraphicFramePr>
          <p:cNvPr id="59" name="Table 58">
            <a:extLst>
              <a:ext uri="{FF2B5EF4-FFF2-40B4-BE49-F238E27FC236}">
                <a16:creationId xmlns:a16="http://schemas.microsoft.com/office/drawing/2014/main" id="{95F01DBA-9801-49F6-AB9E-253D6355388E}"/>
              </a:ext>
            </a:extLst>
          </p:cNvPr>
          <p:cNvGraphicFramePr>
            <a:graphicFrameLocks noGrp="1"/>
          </p:cNvGraphicFramePr>
          <p:nvPr/>
        </p:nvGraphicFramePr>
        <p:xfrm>
          <a:off x="938213" y="1917700"/>
          <a:ext cx="7137400" cy="3835399"/>
        </p:xfrm>
        <a:graphic>
          <a:graphicData uri="http://schemas.openxmlformats.org/drawingml/2006/table">
            <a:tbl>
              <a:tblPr firstRow="1">
                <a:tableStyleId>{5C22544A-7EE6-4342-B048-85BDC9FD1C3A}</a:tableStyleId>
              </a:tblPr>
              <a:tblGrid>
                <a:gridCol w="3568700">
                  <a:extLst>
                    <a:ext uri="{9D8B030D-6E8A-4147-A177-3AD203B41FA5}">
                      <a16:colId xmlns:a16="http://schemas.microsoft.com/office/drawing/2014/main" val="20000"/>
                    </a:ext>
                  </a:extLst>
                </a:gridCol>
                <a:gridCol w="3568700">
                  <a:extLst>
                    <a:ext uri="{9D8B030D-6E8A-4147-A177-3AD203B41FA5}">
                      <a16:colId xmlns:a16="http://schemas.microsoft.com/office/drawing/2014/main" val="20001"/>
                    </a:ext>
                  </a:extLst>
                </a:gridCol>
              </a:tblGrid>
              <a:tr h="720518">
                <a:tc>
                  <a:txBody>
                    <a:bodyPr/>
                    <a:lstStyle/>
                    <a:p>
                      <a:pPr algn="ctr"/>
                      <a:r>
                        <a:rPr lang="el-GR" sz="1200" b="0">
                          <a:solidFill>
                            <a:schemeClr val="tx1">
                              <a:lumMod val="65000"/>
                              <a:lumOff val="35000"/>
                            </a:schemeClr>
                          </a:solidFill>
                          <a:latin typeface="Verdana" panose="020B0604030504040204" pitchFamily="34" charset="0"/>
                          <a:ea typeface="+mn-ea"/>
                          <a:cs typeface="+mn-cs"/>
                        </a:rPr>
                        <a:t>Χώρα</a:t>
                      </a:r>
                    </a:p>
                  </a:txBody>
                  <a:tcPr marL="91433" marR="91433" marT="45706" marB="45706" anchor="ctr"/>
                </a:tc>
                <a:tc>
                  <a:txBody>
                    <a:bodyPr/>
                    <a:lstStyle/>
                    <a:p>
                      <a:pPr marL="0" algn="ctr" defTabSz="914400" rtl="0" eaLnBrk="1" latinLnBrk="0" hangingPunct="1"/>
                      <a:r>
                        <a:rPr lang="el-GR" sz="1200" b="0">
                          <a:solidFill>
                            <a:schemeClr val="tx1">
                              <a:lumMod val="65000"/>
                              <a:lumOff val="35000"/>
                            </a:schemeClr>
                          </a:solidFill>
                          <a:latin typeface="Verdana" panose="020B0604030504040204" pitchFamily="34" charset="0"/>
                          <a:ea typeface="+mn-ea"/>
                          <a:cs typeface="+mn-cs"/>
                        </a:rPr>
                        <a:t>Πληθυσμός</a:t>
                      </a:r>
                    </a:p>
                    <a:p>
                      <a:pPr marL="0" algn="ctr" defTabSz="914400" rtl="0" eaLnBrk="1" latinLnBrk="0" hangingPunct="1"/>
                      <a:r>
                        <a:rPr lang="el-GR" sz="1200" b="0">
                          <a:solidFill>
                            <a:schemeClr val="tx1">
                              <a:lumMod val="65000"/>
                              <a:lumOff val="35000"/>
                            </a:schemeClr>
                          </a:solidFill>
                          <a:latin typeface="Verdana" panose="020B0604030504040204" pitchFamily="34" charset="0"/>
                          <a:ea typeface="+mn-ea"/>
                          <a:cs typeface="+mn-cs"/>
                        </a:rPr>
                        <a:t>(εκατομμύρια) το 2018</a:t>
                      </a:r>
                    </a:p>
                  </a:txBody>
                  <a:tcPr marL="91433" marR="91433" marT="45706" marB="45706" anchor="ctr"/>
                </a:tc>
                <a:extLst>
                  <a:ext uri="{0D108BD9-81ED-4DB2-BD59-A6C34878D82A}">
                    <a16:rowId xmlns:a16="http://schemas.microsoft.com/office/drawing/2014/main" val="10000"/>
                  </a:ext>
                </a:extLst>
              </a:tr>
              <a:tr h="457231">
                <a:tc>
                  <a:txBody>
                    <a:bodyPr/>
                    <a:lstStyle/>
                    <a:p>
                      <a:r>
                        <a:rPr lang="el-GR" sz="1200">
                          <a:solidFill>
                            <a:schemeClr val="tx1">
                              <a:lumMod val="65000"/>
                              <a:lumOff val="35000"/>
                            </a:schemeClr>
                          </a:solidFill>
                          <a:latin typeface="Verdana" panose="020B0604030504040204" pitchFamily="34" charset="0"/>
                          <a:ea typeface="+mn-ea"/>
                          <a:cs typeface="+mn-cs"/>
                        </a:rPr>
                        <a:t>Βοσνία και Ερζεγοβίνη</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3,5</a:t>
                      </a:r>
                    </a:p>
                  </a:txBody>
                  <a:tcPr marL="91433" marR="91433" marT="45706" marB="45706" anchor="ctr"/>
                </a:tc>
                <a:extLst>
                  <a:ext uri="{0D108BD9-81ED-4DB2-BD59-A6C34878D82A}">
                    <a16:rowId xmlns:a16="http://schemas.microsoft.com/office/drawing/2014/main" val="10001"/>
                  </a:ext>
                </a:extLst>
              </a:tr>
              <a:tr h="370725">
                <a:tc>
                  <a:txBody>
                    <a:bodyPr/>
                    <a:lstStyle/>
                    <a:p>
                      <a:r>
                        <a:rPr lang="el-GR" sz="1200">
                          <a:solidFill>
                            <a:schemeClr val="tx1">
                              <a:lumMod val="65000"/>
                              <a:lumOff val="35000"/>
                            </a:schemeClr>
                          </a:solidFill>
                          <a:latin typeface="Verdana" panose="020B0604030504040204" pitchFamily="34" charset="0"/>
                          <a:ea typeface="+mn-ea"/>
                          <a:cs typeface="+mn-cs"/>
                        </a:rPr>
                        <a:t>Μαυροβούνιο</a:t>
                      </a:r>
                      <a:r>
                        <a:rPr lang="el-GR" sz="1000"/>
                        <a:t> </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0,6</a:t>
                      </a:r>
                    </a:p>
                  </a:txBody>
                  <a:tcPr marL="91433" marR="91433" marT="45706" marB="45706" anchor="ctr"/>
                </a:tc>
                <a:extLst>
                  <a:ext uri="{0D108BD9-81ED-4DB2-BD59-A6C34878D82A}">
                    <a16:rowId xmlns:a16="http://schemas.microsoft.com/office/drawing/2014/main" val="10002"/>
                  </a:ext>
                </a:extLst>
              </a:tr>
              <a:tr h="670805">
                <a:tc>
                  <a:txBody>
                    <a:bodyPr/>
                    <a:lstStyle/>
                    <a:p>
                      <a:pPr marL="0" marR="0">
                        <a:spcBef>
                          <a:spcPts val="0"/>
                        </a:spcBef>
                        <a:spcAft>
                          <a:spcPts val="0"/>
                        </a:spcAft>
                      </a:pPr>
                      <a:r>
                        <a:rPr lang="el-GR" sz="1200">
                          <a:solidFill>
                            <a:schemeClr val="tx1">
                              <a:lumMod val="65000"/>
                              <a:lumOff val="35000"/>
                            </a:schemeClr>
                          </a:solidFill>
                          <a:latin typeface="Verdana" panose="020B0604030504040204" pitchFamily="34" charset="0"/>
                          <a:ea typeface="+mn-ea"/>
                          <a:cs typeface="+mn-cs"/>
                        </a:rPr>
                        <a:t>Κοσσυφοπέδιο με βάση το Ψήφισμα  1244</a:t>
                      </a:r>
                      <a:r>
                        <a:rPr lang="el-GR" sz="1000"/>
                        <a:t> του Συμβουλίου Ασφαλείας των Ηνωμένων Εθνών</a:t>
                      </a:r>
                      <a:r>
                        <a:rPr lang="el-GR"/>
                        <a:t> </a:t>
                      </a:r>
                    </a:p>
                  </a:txBody>
                  <a:tcPr marL="68575" marR="68575" marT="0" marB="0"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1,8</a:t>
                      </a:r>
                    </a:p>
                  </a:txBody>
                  <a:tcPr marL="91433" marR="91433" marT="45706" marB="45706" anchor="ctr"/>
                </a:tc>
                <a:extLst>
                  <a:ext uri="{0D108BD9-81ED-4DB2-BD59-A6C34878D82A}">
                    <a16:rowId xmlns:a16="http://schemas.microsoft.com/office/drawing/2014/main" val="10003"/>
                  </a:ext>
                </a:extLst>
              </a:tr>
              <a:tr h="503945">
                <a:tc>
                  <a:txBody>
                    <a:bodyPr/>
                    <a:lstStyle/>
                    <a:p>
                      <a:pPr marL="0" marR="0">
                        <a:spcBef>
                          <a:spcPts val="0"/>
                        </a:spcBef>
                        <a:spcAft>
                          <a:spcPts val="0"/>
                        </a:spcAft>
                      </a:pPr>
                      <a:r>
                        <a:rPr lang="el-GR" sz="1200">
                          <a:solidFill>
                            <a:schemeClr val="tx1">
                              <a:lumMod val="65000"/>
                              <a:lumOff val="35000"/>
                            </a:schemeClr>
                          </a:solidFill>
                          <a:latin typeface="Verdana" panose="020B0604030504040204" pitchFamily="34" charset="0"/>
                          <a:ea typeface="+mn-ea"/>
                          <a:cs typeface="+mn-cs"/>
                        </a:rPr>
                        <a:t>Βόρεια</a:t>
                      </a:r>
                      <a:r>
                        <a:rPr lang="el-GR" sz="1200" baseline="0">
                          <a:solidFill>
                            <a:schemeClr val="tx1">
                              <a:lumMod val="65000"/>
                              <a:lumOff val="35000"/>
                            </a:schemeClr>
                          </a:solidFill>
                          <a:latin typeface="Verdana" panose="020B0604030504040204" pitchFamily="34" charset="0"/>
                          <a:ea typeface="+mn-ea"/>
                          <a:cs typeface="+mn-cs"/>
                        </a:rPr>
                        <a:t> </a:t>
                      </a:r>
                      <a:r>
                        <a:rPr lang="el-GR" sz="1200">
                          <a:solidFill>
                            <a:schemeClr val="tx1">
                              <a:lumMod val="65000"/>
                              <a:lumOff val="35000"/>
                            </a:schemeClr>
                          </a:solidFill>
                          <a:latin typeface="Verdana" panose="020B0604030504040204" pitchFamily="34" charset="0"/>
                          <a:ea typeface="+mn-ea"/>
                          <a:cs typeface="+mn-cs"/>
                        </a:rPr>
                        <a:t>Μακεδονία</a:t>
                      </a:r>
                    </a:p>
                  </a:txBody>
                  <a:tcPr marL="68575" marR="68575" marT="0" marB="0"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2,1</a:t>
                      </a:r>
                    </a:p>
                  </a:txBody>
                  <a:tcPr marL="91433" marR="91433" marT="45706" marB="45706" anchor="ctr"/>
                </a:tc>
                <a:extLst>
                  <a:ext uri="{0D108BD9-81ED-4DB2-BD59-A6C34878D82A}">
                    <a16:rowId xmlns:a16="http://schemas.microsoft.com/office/drawing/2014/main" val="10004"/>
                  </a:ext>
                </a:extLst>
              </a:tr>
              <a:tr h="370725">
                <a:tc>
                  <a:txBody>
                    <a:bodyPr/>
                    <a:lstStyle/>
                    <a:p>
                      <a:r>
                        <a:rPr lang="el-GR" sz="1200">
                          <a:solidFill>
                            <a:schemeClr val="tx1">
                              <a:lumMod val="65000"/>
                              <a:lumOff val="35000"/>
                            </a:schemeClr>
                          </a:solidFill>
                          <a:latin typeface="Verdana" panose="020B0604030504040204" pitchFamily="34" charset="0"/>
                          <a:ea typeface="+mn-ea"/>
                          <a:cs typeface="+mn-cs"/>
                        </a:rPr>
                        <a:t>Αλβανία</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2,9</a:t>
                      </a:r>
                    </a:p>
                  </a:txBody>
                  <a:tcPr marL="91433" marR="91433" marT="45706" marB="45706" anchor="ctr"/>
                </a:tc>
                <a:extLst>
                  <a:ext uri="{0D108BD9-81ED-4DB2-BD59-A6C34878D82A}">
                    <a16:rowId xmlns:a16="http://schemas.microsoft.com/office/drawing/2014/main" val="10005"/>
                  </a:ext>
                </a:extLst>
              </a:tr>
              <a:tr h="370725">
                <a:tc>
                  <a:txBody>
                    <a:bodyPr/>
                    <a:lstStyle/>
                    <a:p>
                      <a:r>
                        <a:rPr lang="el-GR" sz="1200">
                          <a:solidFill>
                            <a:schemeClr val="tx1">
                              <a:lumMod val="65000"/>
                              <a:lumOff val="35000"/>
                            </a:schemeClr>
                          </a:solidFill>
                          <a:latin typeface="Verdana" panose="020B0604030504040204" pitchFamily="34" charset="0"/>
                          <a:ea typeface="+mn-ea"/>
                          <a:cs typeface="+mn-cs"/>
                        </a:rPr>
                        <a:t>Σερβία</a:t>
                      </a:r>
                      <a:r>
                        <a:rPr lang="el-GR" sz="1000"/>
                        <a:t> </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7,0</a:t>
                      </a:r>
                    </a:p>
                  </a:txBody>
                  <a:tcPr marL="91433" marR="91433" marT="45706" marB="45706" anchor="ctr"/>
                </a:tc>
                <a:extLst>
                  <a:ext uri="{0D108BD9-81ED-4DB2-BD59-A6C34878D82A}">
                    <a16:rowId xmlns:a16="http://schemas.microsoft.com/office/drawing/2014/main" val="10006"/>
                  </a:ext>
                </a:extLst>
              </a:tr>
              <a:tr h="370725">
                <a:tc>
                  <a:txBody>
                    <a:bodyPr/>
                    <a:lstStyle/>
                    <a:p>
                      <a:r>
                        <a:rPr lang="el-GR" sz="1200">
                          <a:solidFill>
                            <a:schemeClr val="tx1">
                              <a:lumMod val="65000"/>
                              <a:lumOff val="35000"/>
                            </a:schemeClr>
                          </a:solidFill>
                          <a:latin typeface="Verdana" panose="020B0604030504040204" pitchFamily="34" charset="0"/>
                          <a:ea typeface="+mn-ea"/>
                          <a:cs typeface="+mn-cs"/>
                        </a:rPr>
                        <a:t>Τουρκία</a:t>
                      </a:r>
                    </a:p>
                  </a:txBody>
                  <a:tcPr marL="91433" marR="91433" marT="45706" marB="45706" anchor="ctr"/>
                </a:tc>
                <a:tc>
                  <a:txBody>
                    <a:bodyPr/>
                    <a:lstStyle/>
                    <a:p>
                      <a:pPr algn="ctr"/>
                      <a:r>
                        <a:rPr lang="el-GR" sz="1200">
                          <a:solidFill>
                            <a:schemeClr val="tx1">
                              <a:lumMod val="65000"/>
                              <a:lumOff val="35000"/>
                            </a:schemeClr>
                          </a:solidFill>
                          <a:latin typeface="Verdana" panose="020B0604030504040204" pitchFamily="34" charset="0"/>
                          <a:ea typeface="+mn-ea"/>
                          <a:cs typeface="+mn-cs"/>
                        </a:rPr>
                        <a:t>79,8</a:t>
                      </a:r>
                    </a:p>
                  </a:txBody>
                  <a:tcPr marL="91433" marR="91433" marT="45706" marB="45706"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FA10C33-6CEF-4ADD-9BA6-1C0D463D749D}"/>
              </a:ext>
            </a:extLst>
          </p:cNvPr>
          <p:cNvSpPr>
            <a:spLocks noGrp="1" noChangeArrowheads="1"/>
          </p:cNvSpPr>
          <p:nvPr>
            <p:ph type="title"/>
          </p:nvPr>
        </p:nvSpPr>
        <p:spPr>
          <a:xfrm>
            <a:off x="179388" y="44450"/>
            <a:ext cx="7878762" cy="576263"/>
          </a:xfrm>
        </p:spPr>
        <p:txBody>
          <a:bodyPr/>
          <a:lstStyle/>
          <a:p>
            <a:pPr eaLnBrk="1" hangingPunct="1"/>
            <a:r>
              <a:rPr lang="el-GR" b="0"/>
              <a:t>Οι συνθήκες: θεμέλιο μιας θεσμοθετημένης δημοκρατικής συνεργασίας</a:t>
            </a:r>
          </a:p>
        </p:txBody>
      </p:sp>
      <p:sp>
        <p:nvSpPr>
          <p:cNvPr id="26627" name="Text Box 20">
            <a:extLst>
              <a:ext uri="{FF2B5EF4-FFF2-40B4-BE49-F238E27FC236}">
                <a16:creationId xmlns:a16="http://schemas.microsoft.com/office/drawing/2014/main" id="{EEBD30DB-2BBD-42E7-BA08-DB38E6B6C81A}"/>
              </a:ext>
            </a:extLst>
          </p:cNvPr>
          <p:cNvSpPr txBox="1">
            <a:spLocks noChangeArrowheads="1"/>
          </p:cNvSpPr>
          <p:nvPr/>
        </p:nvSpPr>
        <p:spPr bwMode="auto">
          <a:xfrm>
            <a:off x="5097463" y="1912938"/>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Ευρωπαϊκή Κοινότητα Άνθρακα και Χάλυβα</a:t>
            </a:r>
          </a:p>
        </p:txBody>
      </p:sp>
      <p:sp>
        <p:nvSpPr>
          <p:cNvPr id="26628" name="Text Box 22">
            <a:extLst>
              <a:ext uri="{FF2B5EF4-FFF2-40B4-BE49-F238E27FC236}">
                <a16:creationId xmlns:a16="http://schemas.microsoft.com/office/drawing/2014/main" id="{7E29F6B7-2684-4FEA-A644-4AF4F111C4A7}"/>
              </a:ext>
            </a:extLst>
          </p:cNvPr>
          <p:cNvSpPr txBox="1">
            <a:spLocks noChangeArrowheads="1"/>
          </p:cNvSpPr>
          <p:nvPr/>
        </p:nvSpPr>
        <p:spPr bwMode="auto">
          <a:xfrm>
            <a:off x="5097463" y="2314575"/>
            <a:ext cx="3744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Συνθήκες της Ρώμης:</a:t>
            </a:r>
          </a:p>
          <a:p>
            <a:pPr eaLnBrk="1" hangingPunct="1">
              <a:spcBef>
                <a:spcPct val="0"/>
              </a:spcBef>
              <a:buFontTx/>
              <a:buNone/>
            </a:pPr>
            <a:r>
              <a:rPr lang="el-GR" b="0">
                <a:solidFill>
                  <a:srgbClr val="595959"/>
                </a:solidFill>
              </a:rPr>
              <a:t>• Ευρωπαϊκή Οικονομική Κοινότητα</a:t>
            </a:r>
          </a:p>
          <a:p>
            <a:pPr eaLnBrk="1" hangingPunct="1">
              <a:spcBef>
                <a:spcPct val="0"/>
              </a:spcBef>
              <a:buFontTx/>
              <a:buNone/>
            </a:pPr>
            <a:r>
              <a:rPr lang="el-GR" b="0">
                <a:solidFill>
                  <a:srgbClr val="595959"/>
                </a:solidFill>
              </a:rPr>
              <a:t>• Ευρωπαϊκή Κοινότητα Ατομικής Ενέργειας </a:t>
            </a:r>
          </a:p>
          <a:p>
            <a:pPr eaLnBrk="1" hangingPunct="1">
              <a:spcBef>
                <a:spcPct val="0"/>
              </a:spcBef>
              <a:buFontTx/>
              <a:buNone/>
            </a:pPr>
            <a:r>
              <a:rPr lang="el-GR" b="0">
                <a:solidFill>
                  <a:srgbClr val="595959"/>
                </a:solidFill>
              </a:rPr>
              <a:t>(Ευρατόμ)</a:t>
            </a:r>
          </a:p>
        </p:txBody>
      </p:sp>
      <p:sp>
        <p:nvSpPr>
          <p:cNvPr id="26629" name="Text Box 24">
            <a:extLst>
              <a:ext uri="{FF2B5EF4-FFF2-40B4-BE49-F238E27FC236}">
                <a16:creationId xmlns:a16="http://schemas.microsoft.com/office/drawing/2014/main" id="{A1BCB8E2-8E95-4738-8F51-B52CC2D3AA41}"/>
              </a:ext>
            </a:extLst>
          </p:cNvPr>
          <p:cNvSpPr txBox="1">
            <a:spLocks noChangeArrowheads="1"/>
          </p:cNvSpPr>
          <p:nvPr/>
        </p:nvSpPr>
        <p:spPr bwMode="auto">
          <a:xfrm>
            <a:off x="5097463" y="3209925"/>
            <a:ext cx="3529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l-GR" b="0">
                <a:solidFill>
                  <a:srgbClr val="595959"/>
                </a:solidFill>
              </a:rPr>
              <a:t>Ενιαία Ευρωπαϊκή Πράξη: η Ενιαία Αγορά:</a:t>
            </a:r>
          </a:p>
        </p:txBody>
      </p:sp>
      <p:sp>
        <p:nvSpPr>
          <p:cNvPr id="26630" name="Text Box 26">
            <a:extLst>
              <a:ext uri="{FF2B5EF4-FFF2-40B4-BE49-F238E27FC236}">
                <a16:creationId xmlns:a16="http://schemas.microsoft.com/office/drawing/2014/main" id="{F1F95E3F-3BB1-4BF4-9021-F37007734E7F}"/>
              </a:ext>
            </a:extLst>
          </p:cNvPr>
          <p:cNvSpPr txBox="1">
            <a:spLocks noChangeArrowheads="1"/>
          </p:cNvSpPr>
          <p:nvPr/>
        </p:nvSpPr>
        <p:spPr bwMode="auto">
          <a:xfrm>
            <a:off x="5097463" y="3752850"/>
            <a:ext cx="3455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Συνθήκη για την Ευρωπαϊκή Ένωση - Μάαστριχτ</a:t>
            </a:r>
          </a:p>
        </p:txBody>
      </p:sp>
      <p:sp>
        <p:nvSpPr>
          <p:cNvPr id="26631" name="Text Box 28">
            <a:extLst>
              <a:ext uri="{FF2B5EF4-FFF2-40B4-BE49-F238E27FC236}">
                <a16:creationId xmlns:a16="http://schemas.microsoft.com/office/drawing/2014/main" id="{07223BEE-F998-4B91-91C0-7D368209515B}"/>
              </a:ext>
            </a:extLst>
          </p:cNvPr>
          <p:cNvSpPr txBox="1">
            <a:spLocks noChangeArrowheads="1"/>
          </p:cNvSpPr>
          <p:nvPr/>
        </p:nvSpPr>
        <p:spPr bwMode="auto">
          <a:xfrm>
            <a:off x="5097463" y="4119563"/>
            <a:ext cx="3313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Συνθήκη του Άμστερνταμ</a:t>
            </a:r>
          </a:p>
        </p:txBody>
      </p:sp>
      <p:sp>
        <p:nvSpPr>
          <p:cNvPr id="26632" name="Text Box 19">
            <a:extLst>
              <a:ext uri="{FF2B5EF4-FFF2-40B4-BE49-F238E27FC236}">
                <a16:creationId xmlns:a16="http://schemas.microsoft.com/office/drawing/2014/main" id="{04354217-F4FA-455E-BB5F-0E8D50438A20}"/>
              </a:ext>
            </a:extLst>
          </p:cNvPr>
          <p:cNvSpPr txBox="1">
            <a:spLocks noChangeArrowheads="1"/>
          </p:cNvSpPr>
          <p:nvPr/>
        </p:nvSpPr>
        <p:spPr bwMode="auto">
          <a:xfrm>
            <a:off x="4140200" y="1901825"/>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1952</a:t>
            </a:r>
          </a:p>
        </p:txBody>
      </p:sp>
      <p:sp>
        <p:nvSpPr>
          <p:cNvPr id="26633" name="Text Box 21">
            <a:extLst>
              <a:ext uri="{FF2B5EF4-FFF2-40B4-BE49-F238E27FC236}">
                <a16:creationId xmlns:a16="http://schemas.microsoft.com/office/drawing/2014/main" id="{4F94CE3F-5927-45FB-A4C2-EEEC3523149F}"/>
              </a:ext>
            </a:extLst>
          </p:cNvPr>
          <p:cNvSpPr txBox="1">
            <a:spLocks noChangeArrowheads="1"/>
          </p:cNvSpPr>
          <p:nvPr/>
        </p:nvSpPr>
        <p:spPr bwMode="auto">
          <a:xfrm>
            <a:off x="4140200" y="2303463"/>
            <a:ext cx="102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1958</a:t>
            </a:r>
          </a:p>
        </p:txBody>
      </p:sp>
      <p:sp>
        <p:nvSpPr>
          <p:cNvPr id="26634" name="Text Box 23">
            <a:extLst>
              <a:ext uri="{FF2B5EF4-FFF2-40B4-BE49-F238E27FC236}">
                <a16:creationId xmlns:a16="http://schemas.microsoft.com/office/drawing/2014/main" id="{E13D37CE-26CB-4DDA-B847-5EBE18CC4F70}"/>
              </a:ext>
            </a:extLst>
          </p:cNvPr>
          <p:cNvSpPr txBox="1">
            <a:spLocks noChangeArrowheads="1"/>
          </p:cNvSpPr>
          <p:nvPr/>
        </p:nvSpPr>
        <p:spPr bwMode="auto">
          <a:xfrm>
            <a:off x="4140200" y="3187700"/>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1987</a:t>
            </a:r>
          </a:p>
        </p:txBody>
      </p:sp>
      <p:sp>
        <p:nvSpPr>
          <p:cNvPr id="26635" name="Text Box 25">
            <a:extLst>
              <a:ext uri="{FF2B5EF4-FFF2-40B4-BE49-F238E27FC236}">
                <a16:creationId xmlns:a16="http://schemas.microsoft.com/office/drawing/2014/main" id="{C733B920-C1A1-4577-B2D5-97DE59C78A50}"/>
              </a:ext>
            </a:extLst>
          </p:cNvPr>
          <p:cNvSpPr txBox="1">
            <a:spLocks noChangeArrowheads="1"/>
          </p:cNvSpPr>
          <p:nvPr/>
        </p:nvSpPr>
        <p:spPr bwMode="auto">
          <a:xfrm>
            <a:off x="4140200" y="3671888"/>
            <a:ext cx="102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1993</a:t>
            </a:r>
          </a:p>
        </p:txBody>
      </p:sp>
      <p:sp>
        <p:nvSpPr>
          <p:cNvPr id="26636" name="Text Box 27">
            <a:extLst>
              <a:ext uri="{FF2B5EF4-FFF2-40B4-BE49-F238E27FC236}">
                <a16:creationId xmlns:a16="http://schemas.microsoft.com/office/drawing/2014/main" id="{C067A93C-48EC-4366-8D64-3B07E1E624FA}"/>
              </a:ext>
            </a:extLst>
          </p:cNvPr>
          <p:cNvSpPr txBox="1">
            <a:spLocks noChangeArrowheads="1"/>
          </p:cNvSpPr>
          <p:nvPr/>
        </p:nvSpPr>
        <p:spPr bwMode="auto">
          <a:xfrm>
            <a:off x="4140200" y="4103688"/>
            <a:ext cx="1052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1999</a:t>
            </a:r>
          </a:p>
        </p:txBody>
      </p:sp>
      <p:sp>
        <p:nvSpPr>
          <p:cNvPr id="26637" name="Text Box 29">
            <a:extLst>
              <a:ext uri="{FF2B5EF4-FFF2-40B4-BE49-F238E27FC236}">
                <a16:creationId xmlns:a16="http://schemas.microsoft.com/office/drawing/2014/main" id="{D9BACBBF-9AED-49BB-9334-6E7547393979}"/>
              </a:ext>
            </a:extLst>
          </p:cNvPr>
          <p:cNvSpPr txBox="1">
            <a:spLocks noChangeArrowheads="1"/>
          </p:cNvSpPr>
          <p:nvPr/>
        </p:nvSpPr>
        <p:spPr bwMode="auto">
          <a:xfrm>
            <a:off x="4140200" y="4535488"/>
            <a:ext cx="1028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2003</a:t>
            </a:r>
          </a:p>
        </p:txBody>
      </p:sp>
      <p:sp>
        <p:nvSpPr>
          <p:cNvPr id="26638" name="Text Box 30">
            <a:extLst>
              <a:ext uri="{FF2B5EF4-FFF2-40B4-BE49-F238E27FC236}">
                <a16:creationId xmlns:a16="http://schemas.microsoft.com/office/drawing/2014/main" id="{2EF04AC7-2B78-4F46-8D6A-03E3E02B5A79}"/>
              </a:ext>
            </a:extLst>
          </p:cNvPr>
          <p:cNvSpPr txBox="1">
            <a:spLocks noChangeArrowheads="1"/>
          </p:cNvSpPr>
          <p:nvPr/>
        </p:nvSpPr>
        <p:spPr bwMode="auto">
          <a:xfrm>
            <a:off x="5097463" y="4600575"/>
            <a:ext cx="3529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Συνθήκη της Νίκαιας</a:t>
            </a:r>
          </a:p>
        </p:txBody>
      </p:sp>
      <p:sp>
        <p:nvSpPr>
          <p:cNvPr id="26639" name="Text Box 29">
            <a:extLst>
              <a:ext uri="{FF2B5EF4-FFF2-40B4-BE49-F238E27FC236}">
                <a16:creationId xmlns:a16="http://schemas.microsoft.com/office/drawing/2014/main" id="{C9C3B2C7-BA6F-4B03-B63D-C7F36951F0C3}"/>
              </a:ext>
            </a:extLst>
          </p:cNvPr>
          <p:cNvSpPr txBox="1">
            <a:spLocks noChangeArrowheads="1"/>
          </p:cNvSpPr>
          <p:nvPr/>
        </p:nvSpPr>
        <p:spPr bwMode="auto">
          <a:xfrm rot="10800000" flipV="1">
            <a:off x="4151313" y="4967288"/>
            <a:ext cx="1041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sz="1800" b="0">
                <a:solidFill>
                  <a:srgbClr val="359AC2"/>
                </a:solidFill>
              </a:rPr>
              <a:t>2009</a:t>
            </a:r>
          </a:p>
        </p:txBody>
      </p:sp>
      <p:sp>
        <p:nvSpPr>
          <p:cNvPr id="26640" name="Text Box 30">
            <a:extLst>
              <a:ext uri="{FF2B5EF4-FFF2-40B4-BE49-F238E27FC236}">
                <a16:creationId xmlns:a16="http://schemas.microsoft.com/office/drawing/2014/main" id="{BCBB9C0E-507C-42CA-B21B-9A6552E7BF4F}"/>
              </a:ext>
            </a:extLst>
          </p:cNvPr>
          <p:cNvSpPr txBox="1">
            <a:spLocks noChangeArrowheads="1"/>
          </p:cNvSpPr>
          <p:nvPr/>
        </p:nvSpPr>
        <p:spPr bwMode="auto">
          <a:xfrm>
            <a:off x="5097463" y="5040313"/>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b="0">
                <a:solidFill>
                  <a:srgbClr val="595959"/>
                </a:solidFill>
              </a:rPr>
              <a:t>Συνθήκη της Λισαβόνας</a:t>
            </a:r>
          </a:p>
        </p:txBody>
      </p:sp>
      <p:pic>
        <p:nvPicPr>
          <p:cNvPr id="26641" name="Picture 1">
            <a:extLst>
              <a:ext uri="{FF2B5EF4-FFF2-40B4-BE49-F238E27FC236}">
                <a16:creationId xmlns:a16="http://schemas.microsoft.com/office/drawing/2014/main" id="{6B876C91-0B47-4746-82F5-9D8280982C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75" y="1708150"/>
            <a:ext cx="325913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9" name="TextBox 5">
            <a:extLst>
              <a:ext uri="{FF2B5EF4-FFF2-40B4-BE49-F238E27FC236}">
                <a16:creationId xmlns:a16="http://schemas.microsoft.com/office/drawing/2014/main" id="{D03A9F26-3015-43EE-9A55-7E5A4897BBFF}"/>
              </a:ext>
            </a:extLst>
          </p:cNvPr>
          <p:cNvSpPr txBox="1">
            <a:spLocks noChangeArrowheads="1"/>
          </p:cNvSpPr>
          <p:nvPr/>
        </p:nvSpPr>
        <p:spPr bwMode="auto">
          <a:xfrm>
            <a:off x="1157288" y="1069975"/>
            <a:ext cx="69643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800" b="0" i="0" u="none" strike="noStrike" kern="1200" cap="none" spc="0" normalizeH="0" baseline="0" noProof="0" dirty="0">
                <a:ln>
                  <a:noFill/>
                </a:ln>
                <a:solidFill>
                  <a:srgbClr val="359AC2"/>
                </a:solidFill>
                <a:effectLst/>
                <a:uLnTx/>
                <a:uFillTx/>
                <a:latin typeface="Verdana" panose="020B0604030504040204" pitchFamily="34" charset="0"/>
                <a:ea typeface="+mn-ea"/>
                <a:cs typeface="+mn-cs"/>
              </a:rPr>
              <a:t>Δεσμευτικός για όλες τις δραστηριότητες της ΕΕ</a:t>
            </a:r>
          </a:p>
        </p:txBody>
      </p:sp>
      <p:sp>
        <p:nvSpPr>
          <p:cNvPr id="34820" name="TextBox 26">
            <a:extLst>
              <a:ext uri="{FF2B5EF4-FFF2-40B4-BE49-F238E27FC236}">
                <a16:creationId xmlns:a16="http://schemas.microsoft.com/office/drawing/2014/main" id="{A7584A29-59AD-4C75-91DB-76D6792BE507}"/>
              </a:ext>
            </a:extLst>
          </p:cNvPr>
          <p:cNvSpPr txBox="1">
            <a:spLocks noChangeArrowheads="1"/>
          </p:cNvSpPr>
          <p:nvPr/>
        </p:nvSpPr>
        <p:spPr bwMode="auto">
          <a:xfrm>
            <a:off x="1157288" y="1446213"/>
            <a:ext cx="579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1800" b="0" i="0" u="none" strike="noStrike" kern="1200" cap="none" spc="0" normalizeH="0" baseline="0" noProof="0">
                <a:ln>
                  <a:noFill/>
                </a:ln>
                <a:solidFill>
                  <a:srgbClr val="359AC2"/>
                </a:solidFill>
                <a:effectLst/>
                <a:uLnTx/>
                <a:uFillTx/>
                <a:latin typeface="Verdana" panose="020B0604030504040204" pitchFamily="34" charset="0"/>
                <a:ea typeface="+mn-ea"/>
                <a:cs typeface="+mn-cs"/>
              </a:rPr>
              <a:t>54 άρθρα περιλαμβανόμενα σε 6 τίτλους: </a:t>
            </a:r>
          </a:p>
        </p:txBody>
      </p:sp>
      <p:pic>
        <p:nvPicPr>
          <p:cNvPr id="34821" name="Picture 1">
            <a:extLst>
              <a:ext uri="{FF2B5EF4-FFF2-40B4-BE49-F238E27FC236}">
                <a16:creationId xmlns:a16="http://schemas.microsoft.com/office/drawing/2014/main" id="{9FC48294-D6BC-4E07-8DFA-7E323355AC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2066925"/>
            <a:ext cx="6964362"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a:extLst>
              <a:ext uri="{FF2B5EF4-FFF2-40B4-BE49-F238E27FC236}">
                <a16:creationId xmlns:a16="http://schemas.microsoft.com/office/drawing/2014/main" id="{9C445BAD-0D5C-48CA-85D8-60C189B58C39}"/>
              </a:ext>
            </a:extLst>
          </p:cNvPr>
          <p:cNvSpPr txBox="1">
            <a:spLocks noChangeArrowheads="1"/>
          </p:cNvSpPr>
          <p:nvPr/>
        </p:nvSpPr>
        <p:spPr bwMode="auto">
          <a:xfrm>
            <a:off x="4403725" y="2195513"/>
            <a:ext cx="1122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Ελευθερίες</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3" name="TextBox 5">
            <a:extLst>
              <a:ext uri="{FF2B5EF4-FFF2-40B4-BE49-F238E27FC236}">
                <a16:creationId xmlns:a16="http://schemas.microsoft.com/office/drawing/2014/main" id="{52A79E36-740E-4809-BCC6-E95FB08EE4F0}"/>
              </a:ext>
            </a:extLst>
          </p:cNvPr>
          <p:cNvSpPr txBox="1">
            <a:spLocks noChangeArrowheads="1"/>
          </p:cNvSpPr>
          <p:nvPr/>
        </p:nvSpPr>
        <p:spPr bwMode="auto">
          <a:xfrm>
            <a:off x="6848475" y="2195513"/>
            <a:ext cx="885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Ισότητα</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4" name="TextBox 5">
            <a:extLst>
              <a:ext uri="{FF2B5EF4-FFF2-40B4-BE49-F238E27FC236}">
                <a16:creationId xmlns:a16="http://schemas.microsoft.com/office/drawing/2014/main" id="{BF80853C-B7F2-4063-A674-1EB91CE5E310}"/>
              </a:ext>
            </a:extLst>
          </p:cNvPr>
          <p:cNvSpPr txBox="1">
            <a:spLocks noChangeArrowheads="1"/>
          </p:cNvSpPr>
          <p:nvPr/>
        </p:nvSpPr>
        <p:spPr bwMode="auto">
          <a:xfrm>
            <a:off x="2132013" y="440055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Αλληλεγγύη</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5" name="TextBox 5">
            <a:extLst>
              <a:ext uri="{FF2B5EF4-FFF2-40B4-BE49-F238E27FC236}">
                <a16:creationId xmlns:a16="http://schemas.microsoft.com/office/drawing/2014/main" id="{74055D51-EC5C-4A8C-9494-6658CF869095}"/>
              </a:ext>
            </a:extLst>
          </p:cNvPr>
          <p:cNvSpPr txBox="1">
            <a:spLocks noChangeArrowheads="1"/>
          </p:cNvSpPr>
          <p:nvPr/>
        </p:nvSpPr>
        <p:spPr bwMode="auto">
          <a:xfrm>
            <a:off x="3984625" y="440055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Δικαιώματα των πολιτών</a:t>
            </a:r>
            <a:endParaRPr kumimoji="0" lang="en-GB"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6" name="TextBox 5">
            <a:extLst>
              <a:ext uri="{FF2B5EF4-FFF2-40B4-BE49-F238E27FC236}">
                <a16:creationId xmlns:a16="http://schemas.microsoft.com/office/drawing/2014/main" id="{A5685E7B-0942-4B21-8D31-26EE1FB53087}"/>
              </a:ext>
            </a:extLst>
          </p:cNvPr>
          <p:cNvSpPr txBox="1">
            <a:spLocks noChangeArrowheads="1"/>
          </p:cNvSpPr>
          <p:nvPr/>
        </p:nvSpPr>
        <p:spPr bwMode="auto">
          <a:xfrm>
            <a:off x="6575425" y="4400550"/>
            <a:ext cx="115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Δικαιοσύνη</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34827" name="TextBox 5">
            <a:extLst>
              <a:ext uri="{FF2B5EF4-FFF2-40B4-BE49-F238E27FC236}">
                <a16:creationId xmlns:a16="http://schemas.microsoft.com/office/drawing/2014/main" id="{229A7B25-D498-45BF-B06A-57C91115CAFD}"/>
              </a:ext>
            </a:extLst>
          </p:cNvPr>
          <p:cNvSpPr txBox="1">
            <a:spLocks noChangeArrowheads="1"/>
          </p:cNvSpPr>
          <p:nvPr/>
        </p:nvSpPr>
        <p:spPr bwMode="auto">
          <a:xfrm>
            <a:off x="2119313" y="2195513"/>
            <a:ext cx="122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rPr>
              <a:t>Αξιοπρέπεια</a:t>
            </a:r>
            <a:endParaRPr kumimoji="0" lang="en-US" altLang="en-US" sz="1200" b="1" i="0" u="none" strike="noStrike" kern="1200" cap="none" spc="0" normalizeH="0" baseline="0" noProof="0">
              <a:ln>
                <a:noFill/>
              </a:ln>
              <a:solidFill>
                <a:srgbClr val="595959"/>
              </a:solidFill>
              <a:effectLst/>
              <a:uLnTx/>
              <a:uFillTx/>
              <a:latin typeface="Verdana" panose="020B0604030504040204" pitchFamily="34" charset="0"/>
              <a:ea typeface="+mn-ea"/>
              <a:cs typeface="+mn-cs"/>
            </a:endParaRPr>
          </a:p>
        </p:txBody>
      </p:sp>
      <p:sp>
        <p:nvSpPr>
          <p:cNvPr id="12" name="Rectangle 2">
            <a:extLst>
              <a:ext uri="{FF2B5EF4-FFF2-40B4-BE49-F238E27FC236}">
                <a16:creationId xmlns:a16="http://schemas.microsoft.com/office/drawing/2014/main" id="{9A50A83C-FDE8-41F5-8D90-2B7D7FEE8219}"/>
              </a:ext>
            </a:extLst>
          </p:cNvPr>
          <p:cNvSpPr txBox="1">
            <a:spLocks noChangeArrowheads="1"/>
          </p:cNvSpPr>
          <p:nvPr/>
        </p:nvSpPr>
        <p:spPr bwMode="auto">
          <a:xfrm>
            <a:off x="377824" y="93662"/>
            <a:ext cx="69135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a:lstStyle>
          <a:p>
            <a:pPr eaLnBrk="1" hangingPunct="1"/>
            <a:r>
              <a:rPr lang="el-GR" b="0" kern="0" dirty="0"/>
              <a:t>Χάρτης των Θεμελιωδών Δικαιωμάτων της ΕΕ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D4EEDC94-31B7-4044-9E61-509148F6028F}"/>
              </a:ext>
            </a:extLst>
          </p:cNvPr>
          <p:cNvSpPr>
            <a:spLocks noGrp="1"/>
          </p:cNvSpPr>
          <p:nvPr>
            <p:ph type="title"/>
          </p:nvPr>
        </p:nvSpPr>
        <p:spPr>
          <a:xfrm>
            <a:off x="628650" y="0"/>
            <a:ext cx="7886700" cy="723900"/>
          </a:xfrm>
        </p:spPr>
        <p:txBody>
          <a:bodyPr/>
          <a:lstStyle/>
          <a:p>
            <a:pPr eaLnBrk="1" hangingPunct="1"/>
            <a:r>
              <a:rPr lang="el-GR"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Ο πληθυσμός της ΕΕ κοιτάζοντας τον παγκόσμιο χάρτη</a:t>
            </a:r>
          </a:p>
        </p:txBody>
      </p:sp>
      <p:sp>
        <p:nvSpPr>
          <p:cNvPr id="36867" name="Rectangle 5">
            <a:extLst>
              <a:ext uri="{FF2B5EF4-FFF2-40B4-BE49-F238E27FC236}">
                <a16:creationId xmlns:a16="http://schemas.microsoft.com/office/drawing/2014/main" id="{422334D9-B4AB-4A86-8273-52AD71263FB3}"/>
              </a:ext>
            </a:extLst>
          </p:cNvPr>
          <p:cNvSpPr>
            <a:spLocks noChangeArrowheads="1"/>
          </p:cNvSpPr>
          <p:nvPr/>
        </p:nvSpPr>
        <p:spPr bwMode="auto">
          <a:xfrm>
            <a:off x="2327275" y="1371600"/>
            <a:ext cx="420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l-GR" altLang="en-US" sz="1800">
                <a:solidFill>
                  <a:srgbClr val="359AC2"/>
                </a:solidFill>
                <a:latin typeface="Verdana" panose="020B0604030504040204" pitchFamily="34" charset="0"/>
              </a:rPr>
              <a:t>Πληθυσμός σε εκατομμύρια</a:t>
            </a:r>
          </a:p>
        </p:txBody>
      </p:sp>
      <p:graphicFrame>
        <p:nvGraphicFramePr>
          <p:cNvPr id="6" name="Chart 5">
            <a:extLst>
              <a:ext uri="{FF2B5EF4-FFF2-40B4-BE49-F238E27FC236}">
                <a16:creationId xmlns:a16="http://schemas.microsoft.com/office/drawing/2014/main" id="{00000000-0008-0000-0400-000002000000}"/>
              </a:ext>
            </a:extLst>
          </p:cNvPr>
          <p:cNvGraphicFramePr>
            <a:graphicFrameLocks/>
          </p:cNvGraphicFramePr>
          <p:nvPr/>
        </p:nvGraphicFramePr>
        <p:xfrm>
          <a:off x="1971675" y="1954078"/>
          <a:ext cx="5200650" cy="41433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2277</Words>
  <Application>Microsoft Office PowerPoint</Application>
  <PresentationFormat>On-screen Show (4:3)</PresentationFormat>
  <Paragraphs>421</Paragraphs>
  <Slides>43</Slides>
  <Notes>41</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43</vt:i4>
      </vt:variant>
    </vt:vector>
  </HeadingPairs>
  <TitlesOfParts>
    <vt:vector size="57" baseType="lpstr">
      <vt:lpstr>Arial</vt:lpstr>
      <vt:lpstr>Calibri</vt:lpstr>
      <vt:lpstr>Calibri Light</vt:lpstr>
      <vt:lpstr>Vani</vt:lpstr>
      <vt:lpstr>Verdana</vt:lpstr>
      <vt:lpstr>Office Theme</vt:lpstr>
      <vt:lpstr>template1-PUB</vt:lpstr>
      <vt:lpstr>2_Office Theme</vt:lpstr>
      <vt:lpstr>1_template1-PUB</vt:lpstr>
      <vt:lpstr>17_Office Theme</vt:lpstr>
      <vt:lpstr>27_Office Theme</vt:lpstr>
      <vt:lpstr>2_template1-PUB</vt:lpstr>
      <vt:lpstr>18_Office Theme</vt:lpstr>
      <vt:lpstr>19_Office Theme</vt:lpstr>
      <vt:lpstr>Η Ευρωπαϊκή Ένωση: 446 εκατομμύρια κάτοικοι - 27 χώρες</vt:lpstr>
      <vt:lpstr>PowerPoint Presentation</vt:lpstr>
      <vt:lpstr>Τα σύμβολα της ΕΕ</vt:lpstr>
      <vt:lpstr>24 επίσημες γλώσσες</vt:lpstr>
      <vt:lpstr>Η μεγάλη διεύρυνση Η ένωση Ανατολής και Δύσης</vt:lpstr>
      <vt:lpstr>Υποψήφιες προς ένταξη χώρες και δυνάμει υποψήφιες χώρες</vt:lpstr>
      <vt:lpstr>Οι συνθήκες: θεμέλιο μιας θεσμοθετημένης δημοκρατικής συνεργασίας</vt:lpstr>
      <vt:lpstr>PowerPoint Presentation</vt:lpstr>
      <vt:lpstr>Ο πληθυσμός της ΕΕ κοιτάζοντας τον παγκόσμιο χάρτη</vt:lpstr>
      <vt:lpstr>Ποιος είναι ο πληθυσμός της ΕΕ; </vt:lpstr>
      <vt:lpstr>Ευρωπαϊκή οικονομία: η ισχύς εν τη ενώσει </vt:lpstr>
      <vt:lpstr>Ένα επενδυτικό σχέδιο για την Ευρώπη</vt:lpstr>
      <vt:lpstr>Τραπεζική ένωση: ασφαλείς και αξιόπιστες τράπεζες</vt:lpstr>
      <vt:lpstr>Πώς δαπανά τους πόρους της η ΕΕ;</vt:lpstr>
      <vt:lpstr>Κλιματική αλλαγή – Οι φιλόδοξοι στόχοι της ΕΕ</vt:lpstr>
      <vt:lpstr>Ευρώ: το ενιαίο νόμισμα των Ευρωπαίων </vt:lpstr>
      <vt:lpstr>Η ενιαία αγορά: ελευθερία επιλογών</vt:lpstr>
      <vt:lpstr> Συνδέοντας την Ευρώπη: η ψηφιακή ενιαία αγορά</vt:lpstr>
      <vt:lpstr>Κοινωνική Ευρώπη</vt:lpstr>
      <vt:lpstr>Ελεύθερη κυκλοφορία</vt:lpstr>
      <vt:lpstr>Σπουδές ή δραστηριότητες εθελοντισμού στο εξωτερικό</vt:lpstr>
      <vt:lpstr>Χώρος ελευθερίας, ασφάλειας και δικαιοσύνης</vt:lpstr>
      <vt:lpstr>Η ΕΕ  εξάγει ειρήνη και ευημερία</vt:lpstr>
      <vt:lpstr>Η ΕΕ ενίσχυση της συνεργασίας στον τομέα της ασφάλειας και της άμυνας</vt:lpstr>
      <vt:lpstr>Η ΕΕ είναι ο σημαντικότερος χορηγός αναπτυξιακής βοήθειας στον κόσμο</vt:lpstr>
      <vt:lpstr>Ισότητα των φύλων</vt:lpstr>
      <vt:lpstr>Βελτίωση της υγείας και του περιβάλλοντος</vt:lpstr>
      <vt:lpstr>Προστασία των δικαιωμάτων των καταναλωτών </vt:lpstr>
      <vt:lpstr>PowerPoint Presentation</vt:lpstr>
      <vt:lpstr>Τα θεσμικά όργανα της ΕΕ</vt:lpstr>
      <vt:lpstr>Πώς νομοθετεί η ΕΕ;</vt:lpstr>
      <vt:lpstr>PowerPoint Presentation</vt:lpstr>
      <vt:lpstr>Συμβούλιο Υπουργών – πώς ψηφίζουν</vt:lpstr>
      <vt:lpstr>Σύνοδος κορυφής του Ευρωπαϊκού Συμβουλίου</vt:lpstr>
      <vt:lpstr>PowerPoint Presentation</vt:lpstr>
      <vt:lpstr>PowerPoint Presentation</vt:lpstr>
      <vt:lpstr>PowerPoint Presentation</vt:lpstr>
      <vt:lpstr>Η Ευρωπαία Διαμεσολαβήτρια</vt:lpstr>
      <vt:lpstr>PowerPoint Presentation</vt:lpstr>
      <vt:lpstr>PowerPoint Presentation</vt:lpstr>
      <vt:lpstr>PowerPoint Presentation</vt:lpstr>
      <vt:lpstr>PowerPoint Presentation</vt:lpstr>
      <vt:lpstr>Επικοινωνία με την ΕΕ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2015-01-27T13:17:25Z</dcterms:created>
  <dcterms:modified xsi:type="dcterms:W3CDTF">2020-04-09T13:16:35Z</dcterms:modified>
</cp:coreProperties>
</file>