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7E48-659B-43BA-BB7D-2C162FBD5202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A77CD-2D35-48F5-BA32-C90DB17BEEE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728" y="1428736"/>
            <a:ext cx="58516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ΚΕΦ.1</a:t>
            </a:r>
          </a:p>
          <a:p>
            <a:pPr algn="ctr"/>
            <a:endParaRPr lang="el-GR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ΗΛΕΚΤΡΙΚΗ ΔΥΝΑΜΗ ΚΑΙ ΦΟΡΤΙΟ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00034" y="357166"/>
            <a:ext cx="8143932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Ηλεκτρισμός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Η ιδιότητα που έχει το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ήλεκτρον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(κεχριμπάρι) όταν τριφτεί με μαλλί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να έλκει από απόσταση ελαφρά αντικείμενα.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6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 ΓΝΩΡΙΜΙΑ ΜΕ ΤΗΝ ΗΛΕΚΤΡΙΚΗ ΔΥΝΑΜΗ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Ηλεκτρική Δύναμη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Είναι η δύναμη που ασκείται μεταξύ ηλεκτρισμένων σωμάτων.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Ασκείται από απόσταση και είναι α) ελκτική ή β)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απωστική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Ηλεκτρικό εκκρεμές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Είναι ένα όργανο που βοηθά να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διαπιστώσουμε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 ένα σώμα είναι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ηλεκτρισμένο.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Αποτελείται από ένα ελαφρύ αντικείμενο δεμένο σε μία  κλωστή.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147" name="Picture 3" descr="34ο Μάθημα ΜΙΑ ΠΡΩΤΗ ΕΞΗΓΗΣΗ ΤΟΥ ΗΛΕΚΤΡΙΣΜΟΥ - ΑΓΩΓΟΙ ΚΑΙ ΜΟΝΩΤΕΣ Το η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86256"/>
            <a:ext cx="1924050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82" y="500042"/>
            <a:ext cx="842968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ΤΟ ΗΛΕΚΤΡΙΚΟ ΦΟΡΤΙΟ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endParaRPr kumimoji="0" lang="el-GR" sz="24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Ηλεκτρικό Φορτίο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Συμβολίζεται με q και είναι το φυσικό μέγεθος που δείχνει πόσο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ηλεκτρισμένο είναι ένα σώμα.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Υπάρχουν δύο είδη φορτίου α) το θετικό και β) το αρνητικό φορτίο.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Ομώνυμα φορτία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Τα ομώνυμα φορτισμένα σώματα απωθούνται.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Ετερώνυμα φορτία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el-G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Τα ετερώνυμα φορτισμένα σώματα έλκονται.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Μονάδα μέτρησης του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Μονάδα μέτρησης του ηλεκτρικού φορτίου στο SI είναι το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Coulomb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φορτίου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Συμβολίζεται με C.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Συχνές υποδιαιρέσεις:   1μC=10</a:t>
            </a:r>
            <a:r>
              <a:rPr kumimoji="0" lang="el-GR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-6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                                                                                       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1nC=10</a:t>
            </a:r>
            <a:r>
              <a:rPr kumimoji="0" lang="el-GR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-9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Ολικό φορτίο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Το ολικό φορτίο δύο ή περισσότερων φορτίων ισούται με το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6859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αλγεβρικό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τους άθροισμα.                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kumimoji="0" lang="el-GR" sz="20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ολ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=q</a:t>
            </a:r>
            <a:r>
              <a:rPr kumimoji="0" lang="el-GR" sz="20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+q</a:t>
            </a:r>
            <a:r>
              <a:rPr kumimoji="0" lang="el-GR" sz="20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285728"/>
            <a:ext cx="8359789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200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ΤΟ ΗΛΕΚΤΡΙΚΟ ΦΟΡΤΙΟ ΣΤΟ ΕΣΩΤΕΡΙΚΟ ΤΟΥ ΑΤΟΜΟΥ</a:t>
            </a:r>
            <a:endParaRPr kumimoji="0" lang="el-GR" sz="200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Δομή του ατόμου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Το άτομο αποτελείται από πρωτόνια, νετρόνια και ηλεκτρόνια.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Στον πυρήνα βρίσκονται τα πρωτόνια και τα νετρόνια και γύρω του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περιφέρονται τα ηλεκτρόνια.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Τα πρωτόνια έχουν ίση σχεδόν ίση μάζα με τα νετρόνια ενώ τα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ηλεκτρόνια έχουν πολύ μικρότερη μάζα.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Το φορτίο των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ηλεκτρονίων είναι - 1,6 ∙10-19C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</a:pPr>
            <a:r>
              <a:rPr lang="el-GR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των πρωτονίων είναι +1,6 ∙10-19C, των και των νετρονίων 0.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</a:pPr>
            <a:r>
              <a:rPr lang="el-GR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Άρα τα πρωτόνια είναι θετικά  φορτισμένα, τα νετρόνια ουδέτερα και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τα ηλεκτρόνια αρνητικά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φορτισμένα.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Στα ηλεκτρικά ουδέτερα άτομα ο αριθμός των πρωτονίων είναι ίσος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με τον αριθμό των ηλεκτρονίων.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Ιόντα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Αν ένα άτομο αποβάλει ή προσλάβει ηλεκτρόνια, τότε παύει να είναι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ηλεκτρικά ουδέτερο και ονομάζεται ιόν.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Φόρτιση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Η φόρτιση ενός σώματος επιτυγχάνεται με μεταφορά ηλεκτρονίων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από τα άτομα ενός σώματος στα άτομα του άλλου.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Ιδιότητες ηλεκτρικού φορτίου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	    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 Αρχή διατήρησης του ηλεκτρικού φορτίου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Το ολικό φορτίο σε οποιαδήποτε διαδικασία διατηρείται σταθερό. 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Δηλαδή δε δημιουργείται και δεν εξαφανίζεται ποτέ φορτίο.              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Κβάντωση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Το ηλεκτρικό φορτίο είναι κβαντωμένο. Δηλαδή είναι ακέραιο πολλαπλάσιο του 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στοιχειώδους φορτίου του ηλεκτρονίου e, που αποτελεί το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κβάντο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φορτίου.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0"/>
            <a:ext cx="850112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 ΤΡΟΠΟΙ ΗΛΕΚΤΡΙΣΗΣ ΚΑΙ ΜΙΚΡΟΣΚΟΠΙΚΗ ΕΡΜΗΝΕΙΑ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Ηλέκτριση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Ηλέκτριση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ενός σώματος προφανώς σημαίνει να το κάνω από ουδέτερο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ηλεκτρισμένο. Δηλαδή, ενώ πριν δεν έλκει ελαφρά αντικείμενα, μετά τα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έλκει. Η ηλέκτριση ενός σώματος επιτυγχάνεται με τρεις τρόπους: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Με τριβή, με επαφή και με επαγωγή.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Ηλέκτριση με τριβή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Κατά την ηλέκτριση με τριβή μετακινούνται εξωτερικά ηλεκτρόνια από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το ένα σώμα στο άλλο λόγω τριβής. (π.χ. από τη γυάλινη ράβδο στο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μεταξωτό ύφασμα ή από το μάλλινο ύφασμα στην πλαστική ράβδο).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Ηλέκτριση με επαφή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Κατά την ηλέκτριση με επαφή δε χρειάζεται να τρίψουμε τα σώματα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αλλά αρκεί να τα ακουμπήσουμε για να μεταφερθεί φορτίο.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Ηλεκτρικοί αγωγοί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Ηλεκτρικοί αγωγοί ονομάζονται τα σώματα που επιτρέπουν το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Τα εξωτερικά ηλεκτρόνια στους μεταλλικούς αγωγούς είναι πολύ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χαλαρά συνδεδεμένα με τους πυρήνες, γι’ αυτό ονομάζονται                                                     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ελεύθερα ηλεκτρόνια. Τα μέταλλα είναι αγωγοί.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Ηλεκτρικοί μονωτές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Μονωτές ονομάζονται τα σώματα στα οποία το φορτίο δε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διασκορπίζεται αλλά παραμένει στην περιοχή που φορτίσαμε.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Το καουτσούκ, το γυαλί, το κερί, το ξύλο, το πλαστικό κλπ είναι μονωτές.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Ηλεκτροσκόπιο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Είναι ένα όργανο που βοηθά να διαπιστώσουμε αν ένα σώμα είναι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ηλεκτρισμένο.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Ηλεκτροσκόπιο: ο πρώτος ανιχνευτής κοσμικών ακτίνων | physics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5500702"/>
            <a:ext cx="2286016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5572140"/>
            <a:ext cx="91440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endParaRPr kumimoji="0" lang="el-G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Σταθερά αναλογίας Κ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Το Κ είναι μία σταθερά αναλογίας που εξαρτάται μόνο από το υλικό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μέσα στο οποίο βρίσκονται τα φορτία και από το σύστημα μονάδων.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(Η τιμή της θα σας δίνεται πάντα)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33525" algn="l"/>
              </a:tabLst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85720" y="214290"/>
            <a:ext cx="8858280" cy="427809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 ΝΟΜΟΣ ΤΟΥ ΚΟΥΛΟΜΠ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Νόμος: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Το μέτρο της ηλεκτρικής δύναμης, την οποία ένα σημειακό φορτίο q1 ασκεί σε ένα άλλο q2,                             είναι :                                        - ανάλογο του γινομένου των φορτίων τους, και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-αντιστρόφως ανάλογο του τετραγώνου της μεταξύ τους                         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απόστασης.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Κατεύθυνση ηλεκτρικής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Δύναμης                  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Η ηλεκτρική δύναμη που ασκείται μεταξύ δύο σημειακών       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φορτίων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έχει: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-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διεύθυνση την ευθεία που ενώνει τα δύο φορτία.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-φορά       α)προς το άλλο φορτίο όταν έλκονται και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β)αντίθετα από το άλλο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φορτίο όταν απωθούνται.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Μαθηματική έκφραση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Στη γλώσσα των μαθηματικών, το παραπάνω γράφεται: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                                       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7" name="Picture 7" descr="PHYSIC LESSONS: ΝΟΜΟΣ ΤΟΥ ΚΟΥΛΟΜ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214818"/>
            <a:ext cx="3071834" cy="144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703</Words>
  <Application>Microsoft Office PowerPoint</Application>
  <PresentationFormat>Προβολή στην οθόνη (4:3)</PresentationFormat>
  <Paragraphs>99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18</cp:revision>
  <dcterms:created xsi:type="dcterms:W3CDTF">2020-10-28T08:07:08Z</dcterms:created>
  <dcterms:modified xsi:type="dcterms:W3CDTF">2020-10-28T09:44:44Z</dcterms:modified>
</cp:coreProperties>
</file>