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10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OS SARAFIS" userId="8c0950d2c0e7781e" providerId="LiveId" clId="{0082C106-2983-4E56-AECF-76FFD903AB8A}"/>
    <pc:docChg chg="undo custSel addSld modSld">
      <pc:chgData name="DIMITRIOS SARAFIS" userId="8c0950d2c0e7781e" providerId="LiveId" clId="{0082C106-2983-4E56-AECF-76FFD903AB8A}" dt="2025-02-11T17:45:14.707" v="632" actId="1076"/>
      <pc:docMkLst>
        <pc:docMk/>
      </pc:docMkLst>
      <pc:sldChg chg="modSp mod">
        <pc:chgData name="DIMITRIOS SARAFIS" userId="8c0950d2c0e7781e" providerId="LiveId" clId="{0082C106-2983-4E56-AECF-76FFD903AB8A}" dt="2025-02-11T15:41:13.341" v="103" actId="14100"/>
        <pc:sldMkLst>
          <pc:docMk/>
          <pc:sldMk cId="4269705608" sldId="257"/>
        </pc:sldMkLst>
        <pc:spChg chg="mod">
          <ac:chgData name="DIMITRIOS SARAFIS" userId="8c0950d2c0e7781e" providerId="LiveId" clId="{0082C106-2983-4E56-AECF-76FFD903AB8A}" dt="2025-02-11T15:41:13.341" v="103" actId="14100"/>
          <ac:spMkLst>
            <pc:docMk/>
            <pc:sldMk cId="4269705608" sldId="257"/>
            <ac:spMk id="7" creationId="{A9E37D29-E38C-F86D-AE11-9AFB874D7386}"/>
          </ac:spMkLst>
        </pc:spChg>
      </pc:sldChg>
      <pc:sldChg chg="modSp mod">
        <pc:chgData name="DIMITRIOS SARAFIS" userId="8c0950d2c0e7781e" providerId="LiveId" clId="{0082C106-2983-4E56-AECF-76FFD903AB8A}" dt="2025-02-11T15:40:51.217" v="99" actId="1076"/>
        <pc:sldMkLst>
          <pc:docMk/>
          <pc:sldMk cId="1427957963" sldId="261"/>
        </pc:sldMkLst>
        <pc:spChg chg="mod">
          <ac:chgData name="DIMITRIOS SARAFIS" userId="8c0950d2c0e7781e" providerId="LiveId" clId="{0082C106-2983-4E56-AECF-76FFD903AB8A}" dt="2025-02-11T15:40:51.217" v="99" actId="1076"/>
          <ac:spMkLst>
            <pc:docMk/>
            <pc:sldMk cId="1427957963" sldId="261"/>
            <ac:spMk id="4" creationId="{74C58C3F-A9A5-3697-7AFB-58A4216BC8E7}"/>
          </ac:spMkLst>
        </pc:spChg>
      </pc:sldChg>
      <pc:sldChg chg="addSp delSp modSp add mod">
        <pc:chgData name="DIMITRIOS SARAFIS" userId="8c0950d2c0e7781e" providerId="LiveId" clId="{0082C106-2983-4E56-AECF-76FFD903AB8A}" dt="2025-02-11T16:12:48.342" v="128" actId="12"/>
        <pc:sldMkLst>
          <pc:docMk/>
          <pc:sldMk cId="1416276201" sldId="262"/>
        </pc:sldMkLst>
        <pc:spChg chg="del">
          <ac:chgData name="DIMITRIOS SARAFIS" userId="8c0950d2c0e7781e" providerId="LiveId" clId="{0082C106-2983-4E56-AECF-76FFD903AB8A}" dt="2025-02-11T15:32:09.719" v="1" actId="478"/>
          <ac:spMkLst>
            <pc:docMk/>
            <pc:sldMk cId="1416276201" sldId="262"/>
            <ac:spMk id="4" creationId="{C32D5AC1-F9F2-C455-8872-A6C965A6A24F}"/>
          </ac:spMkLst>
        </pc:spChg>
        <pc:spChg chg="add mod">
          <ac:chgData name="DIMITRIOS SARAFIS" userId="8c0950d2c0e7781e" providerId="LiveId" clId="{0082C106-2983-4E56-AECF-76FFD903AB8A}" dt="2025-02-11T16:12:48.342" v="128" actId="12"/>
          <ac:spMkLst>
            <pc:docMk/>
            <pc:sldMk cId="1416276201" sldId="262"/>
            <ac:spMk id="5" creationId="{DFEE6357-B7FB-04C1-00AE-54820BBBF7C4}"/>
          </ac:spMkLst>
        </pc:spChg>
        <pc:spChg chg="add del mod">
          <ac:chgData name="DIMITRIOS SARAFIS" userId="8c0950d2c0e7781e" providerId="LiveId" clId="{0082C106-2983-4E56-AECF-76FFD903AB8A}" dt="2025-02-11T15:37:08.704" v="57" actId="478"/>
          <ac:spMkLst>
            <pc:docMk/>
            <pc:sldMk cId="1416276201" sldId="262"/>
            <ac:spMk id="7" creationId="{6132BB9A-B671-19C7-BAC4-DB57CF3D692B}"/>
          </ac:spMkLst>
        </pc:spChg>
        <pc:spChg chg="add del mod">
          <ac:chgData name="DIMITRIOS SARAFIS" userId="8c0950d2c0e7781e" providerId="LiveId" clId="{0082C106-2983-4E56-AECF-76FFD903AB8A}" dt="2025-02-11T15:37:11.321" v="60" actId="478"/>
          <ac:spMkLst>
            <pc:docMk/>
            <pc:sldMk cId="1416276201" sldId="262"/>
            <ac:spMk id="8" creationId="{63C316FB-716C-3426-D8EB-A5AC44C2DC93}"/>
          </ac:spMkLst>
        </pc:spChg>
        <pc:spChg chg="add del mod">
          <ac:chgData name="DIMITRIOS SARAFIS" userId="8c0950d2c0e7781e" providerId="LiveId" clId="{0082C106-2983-4E56-AECF-76FFD903AB8A}" dt="2025-02-11T15:37:07.897" v="56" actId="478"/>
          <ac:spMkLst>
            <pc:docMk/>
            <pc:sldMk cId="1416276201" sldId="262"/>
            <ac:spMk id="12" creationId="{00D1F26B-37CC-9C54-1E02-E816B5B0B997}"/>
          </ac:spMkLst>
        </pc:spChg>
        <pc:spChg chg="del">
          <ac:chgData name="DIMITRIOS SARAFIS" userId="8c0950d2c0e7781e" providerId="LiveId" clId="{0082C106-2983-4E56-AECF-76FFD903AB8A}" dt="2025-02-11T15:32:14.448" v="4" actId="478"/>
          <ac:spMkLst>
            <pc:docMk/>
            <pc:sldMk cId="1416276201" sldId="262"/>
            <ac:spMk id="15" creationId="{D4F9E494-592C-E60C-FF63-E1F384E65464}"/>
          </ac:spMkLst>
        </pc:spChg>
        <pc:spChg chg="add del mod">
          <ac:chgData name="DIMITRIOS SARAFIS" userId="8c0950d2c0e7781e" providerId="LiveId" clId="{0082C106-2983-4E56-AECF-76FFD903AB8A}" dt="2025-02-11T15:37:09.617" v="58" actId="478"/>
          <ac:spMkLst>
            <pc:docMk/>
            <pc:sldMk cId="1416276201" sldId="262"/>
            <ac:spMk id="18" creationId="{D303879C-13CE-13F4-9D13-4D8CD166C7AF}"/>
          </ac:spMkLst>
        </pc:spChg>
        <pc:spChg chg="del">
          <ac:chgData name="DIMITRIOS SARAFIS" userId="8c0950d2c0e7781e" providerId="LiveId" clId="{0082C106-2983-4E56-AECF-76FFD903AB8A}" dt="2025-02-11T15:32:13.600" v="3" actId="478"/>
          <ac:spMkLst>
            <pc:docMk/>
            <pc:sldMk cId="1416276201" sldId="262"/>
            <ac:spMk id="19" creationId="{E85D88DB-7676-CED2-4A6E-8C0279B3DF7F}"/>
          </ac:spMkLst>
        </pc:spChg>
        <pc:spChg chg="add del mod">
          <ac:chgData name="DIMITRIOS SARAFIS" userId="8c0950d2c0e7781e" providerId="LiveId" clId="{0082C106-2983-4E56-AECF-76FFD903AB8A}" dt="2025-02-11T15:37:07.089" v="55" actId="478"/>
          <ac:spMkLst>
            <pc:docMk/>
            <pc:sldMk cId="1416276201" sldId="262"/>
            <ac:spMk id="20" creationId="{A169D804-6671-ACFE-161E-AB101AD11394}"/>
          </ac:spMkLst>
        </pc:spChg>
        <pc:picChg chg="add del mod">
          <ac:chgData name="DIMITRIOS SARAFIS" userId="8c0950d2c0e7781e" providerId="LiveId" clId="{0082C106-2983-4E56-AECF-76FFD903AB8A}" dt="2025-02-11T15:37:05.432" v="53" actId="478"/>
          <ac:picMkLst>
            <pc:docMk/>
            <pc:sldMk cId="1416276201" sldId="262"/>
            <ac:picMk id="6" creationId="{3F7DFCE8-BE41-78D7-E34A-4F8C57EA8A12}"/>
          </ac:picMkLst>
        </pc:picChg>
        <pc:picChg chg="del">
          <ac:chgData name="DIMITRIOS SARAFIS" userId="8c0950d2c0e7781e" providerId="LiveId" clId="{0082C106-2983-4E56-AECF-76FFD903AB8A}" dt="2025-02-11T15:32:12.271" v="2" actId="478"/>
          <ac:picMkLst>
            <pc:docMk/>
            <pc:sldMk cId="1416276201" sldId="262"/>
            <ac:picMk id="14" creationId="{F166FDBB-5E0A-B695-52FA-B1E4E38706B3}"/>
          </ac:picMkLst>
        </pc:picChg>
        <pc:picChg chg="del">
          <ac:chgData name="DIMITRIOS SARAFIS" userId="8c0950d2c0e7781e" providerId="LiveId" clId="{0082C106-2983-4E56-AECF-76FFD903AB8A}" dt="2025-02-11T15:32:21.688" v="9" actId="478"/>
          <ac:picMkLst>
            <pc:docMk/>
            <pc:sldMk cId="1416276201" sldId="262"/>
            <ac:picMk id="16" creationId="{072EDEB1-EA0A-92D2-714B-DAF50CA54A09}"/>
          </ac:picMkLst>
        </pc:picChg>
        <pc:picChg chg="del">
          <ac:chgData name="DIMITRIOS SARAFIS" userId="8c0950d2c0e7781e" providerId="LiveId" clId="{0082C106-2983-4E56-AECF-76FFD903AB8A}" dt="2025-02-11T15:32:16.368" v="6" actId="478"/>
          <ac:picMkLst>
            <pc:docMk/>
            <pc:sldMk cId="1416276201" sldId="262"/>
            <ac:picMk id="17" creationId="{445872D3-3990-86DD-07DB-6B2C2C315C64}"/>
          </ac:picMkLst>
        </pc:picChg>
        <pc:picChg chg="del">
          <ac:chgData name="DIMITRIOS SARAFIS" userId="8c0950d2c0e7781e" providerId="LiveId" clId="{0082C106-2983-4E56-AECF-76FFD903AB8A}" dt="2025-02-11T15:32:22.760" v="10" actId="478"/>
          <ac:picMkLst>
            <pc:docMk/>
            <pc:sldMk cId="1416276201" sldId="262"/>
            <ac:picMk id="22" creationId="{29354835-4D31-65E6-95CE-72B4499118AA}"/>
          </ac:picMkLst>
        </pc:picChg>
        <pc:picChg chg="del">
          <ac:chgData name="DIMITRIOS SARAFIS" userId="8c0950d2c0e7781e" providerId="LiveId" clId="{0082C106-2983-4E56-AECF-76FFD903AB8A}" dt="2025-02-11T15:32:17.856" v="8" actId="478"/>
          <ac:picMkLst>
            <pc:docMk/>
            <pc:sldMk cId="1416276201" sldId="262"/>
            <ac:picMk id="23" creationId="{AFF75158-0AAA-7D41-DC3E-5597BE934907}"/>
          </ac:picMkLst>
        </pc:picChg>
        <pc:picChg chg="del">
          <ac:chgData name="DIMITRIOS SARAFIS" userId="8c0950d2c0e7781e" providerId="LiveId" clId="{0082C106-2983-4E56-AECF-76FFD903AB8A}" dt="2025-02-11T15:32:17.144" v="7" actId="478"/>
          <ac:picMkLst>
            <pc:docMk/>
            <pc:sldMk cId="1416276201" sldId="262"/>
            <ac:picMk id="24" creationId="{C95F846C-BD30-CC72-A603-D45A89BB1CE4}"/>
          </ac:picMkLst>
        </pc:picChg>
        <pc:picChg chg="add mod modCrop">
          <ac:chgData name="DIMITRIOS SARAFIS" userId="8c0950d2c0e7781e" providerId="LiveId" clId="{0082C106-2983-4E56-AECF-76FFD903AB8A}" dt="2025-02-11T15:39:46.822" v="90" actId="14100"/>
          <ac:picMkLst>
            <pc:docMk/>
            <pc:sldMk cId="1416276201" sldId="262"/>
            <ac:picMk id="25" creationId="{9962D66A-5226-EBB0-6BDD-33C44D281DAE}"/>
          </ac:picMkLst>
        </pc:picChg>
        <pc:cxnChg chg="del">
          <ac:chgData name="DIMITRIOS SARAFIS" userId="8c0950d2c0e7781e" providerId="LiveId" clId="{0082C106-2983-4E56-AECF-76FFD903AB8A}" dt="2025-02-11T15:32:15.479" v="5" actId="478"/>
          <ac:cxnSpMkLst>
            <pc:docMk/>
            <pc:sldMk cId="1416276201" sldId="262"/>
            <ac:cxnSpMk id="21" creationId="{E11E8010-EAA8-4993-4B85-B7238937944D}"/>
          </ac:cxnSpMkLst>
        </pc:cxnChg>
      </pc:sldChg>
      <pc:sldChg chg="addSp delSp modSp add mod">
        <pc:chgData name="DIMITRIOS SARAFIS" userId="8c0950d2c0e7781e" providerId="LiveId" clId="{0082C106-2983-4E56-AECF-76FFD903AB8A}" dt="2025-02-11T16:15:42.987" v="155" actId="1076"/>
        <pc:sldMkLst>
          <pc:docMk/>
          <pc:sldMk cId="2586970683" sldId="263"/>
        </pc:sldMkLst>
        <pc:spChg chg="mod">
          <ac:chgData name="DIMITRIOS SARAFIS" userId="8c0950d2c0e7781e" providerId="LiveId" clId="{0082C106-2983-4E56-AECF-76FFD903AB8A}" dt="2025-02-11T16:13:48.062" v="139" actId="1076"/>
          <ac:spMkLst>
            <pc:docMk/>
            <pc:sldMk cId="2586970683" sldId="263"/>
            <ac:spMk id="5" creationId="{79551B73-3CB9-9C90-283A-FA82676CCF13}"/>
          </ac:spMkLst>
        </pc:spChg>
        <pc:picChg chg="add mod modCrop">
          <ac:chgData name="DIMITRIOS SARAFIS" userId="8c0950d2c0e7781e" providerId="LiveId" clId="{0082C106-2983-4E56-AECF-76FFD903AB8A}" dt="2025-02-11T16:15:42.987" v="155" actId="1076"/>
          <ac:picMkLst>
            <pc:docMk/>
            <pc:sldMk cId="2586970683" sldId="263"/>
            <ac:picMk id="2" creationId="{0F36B7DC-D803-0C43-118D-AFEFE9BFCF83}"/>
          </ac:picMkLst>
        </pc:picChg>
        <pc:picChg chg="del mod">
          <ac:chgData name="DIMITRIOS SARAFIS" userId="8c0950d2c0e7781e" providerId="LiveId" clId="{0082C106-2983-4E56-AECF-76FFD903AB8A}" dt="2025-02-11T16:11:30.329" v="107" actId="478"/>
          <ac:picMkLst>
            <pc:docMk/>
            <pc:sldMk cId="2586970683" sldId="263"/>
            <ac:picMk id="25" creationId="{8E87D8CA-29F5-B0FD-08AE-86BA8A634DB6}"/>
          </ac:picMkLst>
        </pc:picChg>
      </pc:sldChg>
      <pc:sldChg chg="addSp delSp modSp add mod">
        <pc:chgData name="DIMITRIOS SARAFIS" userId="8c0950d2c0e7781e" providerId="LiveId" clId="{0082C106-2983-4E56-AECF-76FFD903AB8A}" dt="2025-02-11T16:21:47.060" v="219" actId="1076"/>
        <pc:sldMkLst>
          <pc:docMk/>
          <pc:sldMk cId="3131307528" sldId="264"/>
        </pc:sldMkLst>
        <pc:spChg chg="del">
          <ac:chgData name="DIMITRIOS SARAFIS" userId="8c0950d2c0e7781e" providerId="LiveId" clId="{0082C106-2983-4E56-AECF-76FFD903AB8A}" dt="2025-02-11T16:17:42.208" v="157" actId="478"/>
          <ac:spMkLst>
            <pc:docMk/>
            <pc:sldMk cId="3131307528" sldId="264"/>
            <ac:spMk id="5" creationId="{DFA04181-5D1C-D209-1FC9-09A17A05A222}"/>
          </ac:spMkLst>
        </pc:spChg>
        <pc:spChg chg="add mod ord">
          <ac:chgData name="DIMITRIOS SARAFIS" userId="8c0950d2c0e7781e" providerId="LiveId" clId="{0082C106-2983-4E56-AECF-76FFD903AB8A}" dt="2025-02-11T16:21:47.060" v="219" actId="1076"/>
          <ac:spMkLst>
            <pc:docMk/>
            <pc:sldMk cId="3131307528" sldId="264"/>
            <ac:spMk id="6" creationId="{14E444C8-2373-A1CC-0015-20675772F883}"/>
          </ac:spMkLst>
        </pc:spChg>
        <pc:spChg chg="add del mod">
          <ac:chgData name="DIMITRIOS SARAFIS" userId="8c0950d2c0e7781e" providerId="LiveId" clId="{0082C106-2983-4E56-AECF-76FFD903AB8A}" dt="2025-02-11T16:19:47.741" v="190" actId="478"/>
          <ac:spMkLst>
            <pc:docMk/>
            <pc:sldMk cId="3131307528" sldId="264"/>
            <ac:spMk id="8" creationId="{AA2F6BA4-81BF-2EC5-E121-A7DED10C8DFF}"/>
          </ac:spMkLst>
        </pc:spChg>
        <pc:spChg chg="add del mod">
          <ac:chgData name="DIMITRIOS SARAFIS" userId="8c0950d2c0e7781e" providerId="LiveId" clId="{0082C106-2983-4E56-AECF-76FFD903AB8A}" dt="2025-02-11T16:19:46.973" v="189" actId="478"/>
          <ac:spMkLst>
            <pc:docMk/>
            <pc:sldMk cId="3131307528" sldId="264"/>
            <ac:spMk id="12" creationId="{CB0A093B-0799-EAF6-50E8-6D62D23FC515}"/>
          </ac:spMkLst>
        </pc:spChg>
        <pc:picChg chg="del mod">
          <ac:chgData name="DIMITRIOS SARAFIS" userId="8c0950d2c0e7781e" providerId="LiveId" clId="{0082C106-2983-4E56-AECF-76FFD903AB8A}" dt="2025-02-11T16:18:11.282" v="172" actId="478"/>
          <ac:picMkLst>
            <pc:docMk/>
            <pc:sldMk cId="3131307528" sldId="264"/>
            <ac:picMk id="2" creationId="{D28596DF-4FBD-8889-6235-14EEB7709205}"/>
          </ac:picMkLst>
        </pc:picChg>
        <pc:picChg chg="add del mod">
          <ac:chgData name="DIMITRIOS SARAFIS" userId="8c0950d2c0e7781e" providerId="LiveId" clId="{0082C106-2983-4E56-AECF-76FFD903AB8A}" dt="2025-02-11T16:19:45.757" v="188" actId="478"/>
          <ac:picMkLst>
            <pc:docMk/>
            <pc:sldMk cId="3131307528" sldId="264"/>
            <ac:picMk id="7" creationId="{D39D6184-505F-2A86-26FE-2563EC633A26}"/>
          </ac:picMkLst>
        </pc:picChg>
        <pc:picChg chg="add mod modCrop">
          <ac:chgData name="DIMITRIOS SARAFIS" userId="8c0950d2c0e7781e" providerId="LiveId" clId="{0082C106-2983-4E56-AECF-76FFD903AB8A}" dt="2025-02-11T16:20:56.064" v="208" actId="1076"/>
          <ac:picMkLst>
            <pc:docMk/>
            <pc:sldMk cId="3131307528" sldId="264"/>
            <ac:picMk id="14" creationId="{7727FED5-7CF9-0346-6075-5F8EE67C16C5}"/>
          </ac:picMkLst>
        </pc:picChg>
      </pc:sldChg>
      <pc:sldChg chg="addSp delSp modSp add mod">
        <pc:chgData name="DIMITRIOS SARAFIS" userId="8c0950d2c0e7781e" providerId="LiveId" clId="{0082C106-2983-4E56-AECF-76FFD903AB8A}" dt="2025-02-11T16:26:48.358" v="279" actId="1076"/>
        <pc:sldMkLst>
          <pc:docMk/>
          <pc:sldMk cId="1007196637" sldId="265"/>
        </pc:sldMkLst>
        <pc:spChg chg="add mod">
          <ac:chgData name="DIMITRIOS SARAFIS" userId="8c0950d2c0e7781e" providerId="LiveId" clId="{0082C106-2983-4E56-AECF-76FFD903AB8A}" dt="2025-02-11T16:26:42.803" v="276" actId="1076"/>
          <ac:spMkLst>
            <pc:docMk/>
            <pc:sldMk cId="1007196637" sldId="265"/>
            <ac:spMk id="4" creationId="{B17FEA2E-2F0A-294B-C80E-7704B83BC981}"/>
          </ac:spMkLst>
        </pc:spChg>
        <pc:spChg chg="del">
          <ac:chgData name="DIMITRIOS SARAFIS" userId="8c0950d2c0e7781e" providerId="LiveId" clId="{0082C106-2983-4E56-AECF-76FFD903AB8A}" dt="2025-02-11T16:23:33.301" v="221" actId="478"/>
          <ac:spMkLst>
            <pc:docMk/>
            <pc:sldMk cId="1007196637" sldId="265"/>
            <ac:spMk id="6" creationId="{6A734880-176C-638C-739C-0700141B531B}"/>
          </ac:spMkLst>
        </pc:spChg>
        <pc:picChg chg="add mod">
          <ac:chgData name="DIMITRIOS SARAFIS" userId="8c0950d2c0e7781e" providerId="LiveId" clId="{0082C106-2983-4E56-AECF-76FFD903AB8A}" dt="2025-02-11T16:26:48.358" v="279" actId="1076"/>
          <ac:picMkLst>
            <pc:docMk/>
            <pc:sldMk cId="1007196637" sldId="265"/>
            <ac:picMk id="5" creationId="{D6B42A10-5CF4-5C8E-E3B9-CFA706A7A04F}"/>
          </ac:picMkLst>
        </pc:picChg>
        <pc:picChg chg="del">
          <ac:chgData name="DIMITRIOS SARAFIS" userId="8c0950d2c0e7781e" providerId="LiveId" clId="{0082C106-2983-4E56-AECF-76FFD903AB8A}" dt="2025-02-11T16:23:35.149" v="222" actId="478"/>
          <ac:picMkLst>
            <pc:docMk/>
            <pc:sldMk cId="1007196637" sldId="265"/>
            <ac:picMk id="14" creationId="{F0686E8B-5A0D-AA7D-AD68-EACCC74E6B26}"/>
          </ac:picMkLst>
        </pc:picChg>
      </pc:sldChg>
      <pc:sldChg chg="addSp delSp modSp add mod">
        <pc:chgData name="DIMITRIOS SARAFIS" userId="8c0950d2c0e7781e" providerId="LiveId" clId="{0082C106-2983-4E56-AECF-76FFD903AB8A}" dt="2025-02-11T16:37:58.998" v="349" actId="1076"/>
        <pc:sldMkLst>
          <pc:docMk/>
          <pc:sldMk cId="415596377" sldId="266"/>
        </pc:sldMkLst>
        <pc:spChg chg="mod">
          <ac:chgData name="DIMITRIOS SARAFIS" userId="8c0950d2c0e7781e" providerId="LiveId" clId="{0082C106-2983-4E56-AECF-76FFD903AB8A}" dt="2025-02-11T16:37:47.292" v="345" actId="14100"/>
          <ac:spMkLst>
            <pc:docMk/>
            <pc:sldMk cId="415596377" sldId="266"/>
            <ac:spMk id="4" creationId="{21D745F2-36BC-2B98-82F1-C2B98CF72040}"/>
          </ac:spMkLst>
        </pc:spChg>
        <pc:picChg chg="add mod">
          <ac:chgData name="DIMITRIOS SARAFIS" userId="8c0950d2c0e7781e" providerId="LiveId" clId="{0082C106-2983-4E56-AECF-76FFD903AB8A}" dt="2025-02-11T16:37:58.998" v="349" actId="1076"/>
          <ac:picMkLst>
            <pc:docMk/>
            <pc:sldMk cId="415596377" sldId="266"/>
            <ac:picMk id="2" creationId="{65D552E3-E9D9-45DE-DD83-2A52F870089F}"/>
          </ac:picMkLst>
        </pc:picChg>
        <pc:picChg chg="del mod modCrop">
          <ac:chgData name="DIMITRIOS SARAFIS" userId="8c0950d2c0e7781e" providerId="LiveId" clId="{0082C106-2983-4E56-AECF-76FFD903AB8A}" dt="2025-02-11T16:37:35.307" v="341" actId="478"/>
          <ac:picMkLst>
            <pc:docMk/>
            <pc:sldMk cId="415596377" sldId="266"/>
            <ac:picMk id="5" creationId="{E414EE5B-A847-4C78-AC64-50BD8E2807D3}"/>
          </ac:picMkLst>
        </pc:picChg>
      </pc:sldChg>
      <pc:sldChg chg="addSp delSp modSp add mod">
        <pc:chgData name="DIMITRIOS SARAFIS" userId="8c0950d2c0e7781e" providerId="LiveId" clId="{0082C106-2983-4E56-AECF-76FFD903AB8A}" dt="2025-02-11T16:45:08.793" v="404" actId="113"/>
        <pc:sldMkLst>
          <pc:docMk/>
          <pc:sldMk cId="2752882890" sldId="267"/>
        </pc:sldMkLst>
        <pc:spChg chg="del">
          <ac:chgData name="DIMITRIOS SARAFIS" userId="8c0950d2c0e7781e" providerId="LiveId" clId="{0082C106-2983-4E56-AECF-76FFD903AB8A}" dt="2025-02-11T16:39:13.926" v="351" actId="478"/>
          <ac:spMkLst>
            <pc:docMk/>
            <pc:sldMk cId="2752882890" sldId="267"/>
            <ac:spMk id="4" creationId="{A7D2AED5-C9E4-5EEB-A58D-8C3B1237E026}"/>
          </ac:spMkLst>
        </pc:spChg>
        <pc:spChg chg="add mod">
          <ac:chgData name="DIMITRIOS SARAFIS" userId="8c0950d2c0e7781e" providerId="LiveId" clId="{0082C106-2983-4E56-AECF-76FFD903AB8A}" dt="2025-02-11T16:45:08.793" v="404" actId="113"/>
          <ac:spMkLst>
            <pc:docMk/>
            <pc:sldMk cId="2752882890" sldId="267"/>
            <ac:spMk id="6" creationId="{ECCA194A-A8A4-5806-5F36-5F28140D4AFE}"/>
          </ac:spMkLst>
        </pc:spChg>
        <pc:spChg chg="add mod">
          <ac:chgData name="DIMITRIOS SARAFIS" userId="8c0950d2c0e7781e" providerId="LiveId" clId="{0082C106-2983-4E56-AECF-76FFD903AB8A}" dt="2025-02-11T16:41:49.584" v="378" actId="2085"/>
          <ac:spMkLst>
            <pc:docMk/>
            <pc:sldMk cId="2752882890" sldId="267"/>
            <ac:spMk id="8" creationId="{ABF45751-011D-B883-2A9E-7B4573AE902A}"/>
          </ac:spMkLst>
        </pc:spChg>
        <pc:spChg chg="del">
          <ac:chgData name="DIMITRIOS SARAFIS" userId="8c0950d2c0e7781e" providerId="LiveId" clId="{0082C106-2983-4E56-AECF-76FFD903AB8A}" dt="2025-02-11T16:44:37.175" v="400" actId="478"/>
          <ac:spMkLst>
            <pc:docMk/>
            <pc:sldMk cId="2752882890" sldId="267"/>
            <ac:spMk id="9" creationId="{646AF211-76BC-F2F9-78F3-325A23802F45}"/>
          </ac:spMkLst>
        </pc:spChg>
        <pc:spChg chg="add mod">
          <ac:chgData name="DIMITRIOS SARAFIS" userId="8c0950d2c0e7781e" providerId="LiveId" clId="{0082C106-2983-4E56-AECF-76FFD903AB8A}" dt="2025-02-11T16:42:10.901" v="382" actId="2085"/>
          <ac:spMkLst>
            <pc:docMk/>
            <pc:sldMk cId="2752882890" sldId="267"/>
            <ac:spMk id="12" creationId="{7142C6FA-5825-63E7-E9DF-0124594F0786}"/>
          </ac:spMkLst>
        </pc:spChg>
        <pc:spChg chg="add mod">
          <ac:chgData name="DIMITRIOS SARAFIS" userId="8c0950d2c0e7781e" providerId="LiveId" clId="{0082C106-2983-4E56-AECF-76FFD903AB8A}" dt="2025-02-11T16:42:28.604" v="386" actId="2085"/>
          <ac:spMkLst>
            <pc:docMk/>
            <pc:sldMk cId="2752882890" sldId="267"/>
            <ac:spMk id="14" creationId="{1AAB6F62-02D9-B4C3-30B8-696EC38B2626}"/>
          </ac:spMkLst>
        </pc:spChg>
        <pc:spChg chg="add del mod">
          <ac:chgData name="DIMITRIOS SARAFIS" userId="8c0950d2c0e7781e" providerId="LiveId" clId="{0082C106-2983-4E56-AECF-76FFD903AB8A}" dt="2025-02-11T16:43:04.894" v="391" actId="478"/>
          <ac:spMkLst>
            <pc:docMk/>
            <pc:sldMk cId="2752882890" sldId="267"/>
            <ac:spMk id="15" creationId="{9A9B1B7C-BA5D-8DFF-D4F5-9606F5CF153D}"/>
          </ac:spMkLst>
        </pc:spChg>
        <pc:picChg chg="del">
          <ac:chgData name="DIMITRIOS SARAFIS" userId="8c0950d2c0e7781e" providerId="LiveId" clId="{0082C106-2983-4E56-AECF-76FFD903AB8A}" dt="2025-02-11T16:39:42.392" v="354" actId="478"/>
          <ac:picMkLst>
            <pc:docMk/>
            <pc:sldMk cId="2752882890" sldId="267"/>
            <ac:picMk id="2" creationId="{D5359154-95B5-87D3-A75D-7B08E0D1D205}"/>
          </ac:picMkLst>
        </pc:picChg>
        <pc:picChg chg="add del mod">
          <ac:chgData name="DIMITRIOS SARAFIS" userId="8c0950d2c0e7781e" providerId="LiveId" clId="{0082C106-2983-4E56-AECF-76FFD903AB8A}" dt="2025-02-11T16:43:03.709" v="390" actId="478"/>
          <ac:picMkLst>
            <pc:docMk/>
            <pc:sldMk cId="2752882890" sldId="267"/>
            <ac:picMk id="7" creationId="{B35CE30F-2AC0-792F-5653-4EA2EF0CF7F8}"/>
          </ac:picMkLst>
        </pc:picChg>
        <pc:picChg chg="add mod">
          <ac:chgData name="DIMITRIOS SARAFIS" userId="8c0950d2c0e7781e" providerId="LiveId" clId="{0082C106-2983-4E56-AECF-76FFD903AB8A}" dt="2025-02-11T16:44:33.377" v="399" actId="1440"/>
          <ac:picMkLst>
            <pc:docMk/>
            <pc:sldMk cId="2752882890" sldId="267"/>
            <ac:picMk id="16" creationId="{1DA43349-26F2-0584-BB1A-BF0E0418A295}"/>
          </ac:picMkLst>
        </pc:picChg>
      </pc:sldChg>
      <pc:sldChg chg="delSp modSp add mod">
        <pc:chgData name="DIMITRIOS SARAFIS" userId="8c0950d2c0e7781e" providerId="LiveId" clId="{0082C106-2983-4E56-AECF-76FFD903AB8A}" dt="2025-02-11T16:55:44.924" v="449" actId="478"/>
        <pc:sldMkLst>
          <pc:docMk/>
          <pc:sldMk cId="2517724581" sldId="268"/>
        </pc:sldMkLst>
        <pc:spChg chg="mod">
          <ac:chgData name="DIMITRIOS SARAFIS" userId="8c0950d2c0e7781e" providerId="LiveId" clId="{0082C106-2983-4E56-AECF-76FFD903AB8A}" dt="2025-02-11T16:50:06.387" v="424" actId="14100"/>
          <ac:spMkLst>
            <pc:docMk/>
            <pc:sldMk cId="2517724581" sldId="268"/>
            <ac:spMk id="6" creationId="{F63D3787-5163-D2B9-331D-DC2783DA1B8F}"/>
          </ac:spMkLst>
        </pc:spChg>
        <pc:spChg chg="del">
          <ac:chgData name="DIMITRIOS SARAFIS" userId="8c0950d2c0e7781e" providerId="LiveId" clId="{0082C106-2983-4E56-AECF-76FFD903AB8A}" dt="2025-02-11T16:55:44.924" v="449" actId="478"/>
          <ac:spMkLst>
            <pc:docMk/>
            <pc:sldMk cId="2517724581" sldId="268"/>
            <ac:spMk id="8" creationId="{6E4B7ABD-D3B5-93AE-1CBE-ACF385C20E30}"/>
          </ac:spMkLst>
        </pc:spChg>
        <pc:picChg chg="del">
          <ac:chgData name="DIMITRIOS SARAFIS" userId="8c0950d2c0e7781e" providerId="LiveId" clId="{0082C106-2983-4E56-AECF-76FFD903AB8A}" dt="2025-02-11T16:47:58.898" v="420" actId="478"/>
          <ac:picMkLst>
            <pc:docMk/>
            <pc:sldMk cId="2517724581" sldId="268"/>
            <ac:picMk id="16" creationId="{BF59D586-B48C-7A43-6428-6DAAE35C90CD}"/>
          </ac:picMkLst>
        </pc:picChg>
      </pc:sldChg>
      <pc:sldChg chg="addSp delSp modSp add mod">
        <pc:chgData name="DIMITRIOS SARAFIS" userId="8c0950d2c0e7781e" providerId="LiveId" clId="{0082C106-2983-4E56-AECF-76FFD903AB8A}" dt="2025-02-11T17:01:17.309" v="480" actId="478"/>
        <pc:sldMkLst>
          <pc:docMk/>
          <pc:sldMk cId="1500006428" sldId="269"/>
        </pc:sldMkLst>
        <pc:spChg chg="mod">
          <ac:chgData name="DIMITRIOS SARAFIS" userId="8c0950d2c0e7781e" providerId="LiveId" clId="{0082C106-2983-4E56-AECF-76FFD903AB8A}" dt="2025-02-11T17:01:12.314" v="478" actId="14100"/>
          <ac:spMkLst>
            <pc:docMk/>
            <pc:sldMk cId="1500006428" sldId="269"/>
            <ac:spMk id="6" creationId="{5739F6E7-C655-B396-7909-CE2035090BAA}"/>
          </ac:spMkLst>
        </pc:spChg>
        <pc:spChg chg="del">
          <ac:chgData name="DIMITRIOS SARAFIS" userId="8c0950d2c0e7781e" providerId="LiveId" clId="{0082C106-2983-4E56-AECF-76FFD903AB8A}" dt="2025-02-11T16:54:45.045" v="436" actId="478"/>
          <ac:spMkLst>
            <pc:docMk/>
            <pc:sldMk cId="1500006428" sldId="269"/>
            <ac:spMk id="8" creationId="{DF85E52F-C95E-558A-2A1D-1E0A53C652EA}"/>
          </ac:spMkLst>
        </pc:spChg>
        <pc:spChg chg="del">
          <ac:chgData name="DIMITRIOS SARAFIS" userId="8c0950d2c0e7781e" providerId="LiveId" clId="{0082C106-2983-4E56-AECF-76FFD903AB8A}" dt="2025-02-11T16:55:27.090" v="446" actId="478"/>
          <ac:spMkLst>
            <pc:docMk/>
            <pc:sldMk cId="1500006428" sldId="269"/>
            <ac:spMk id="12" creationId="{E7A16450-0E7C-86F6-6ED8-B217F8D23FF7}"/>
          </ac:spMkLst>
        </pc:spChg>
        <pc:spChg chg="del">
          <ac:chgData name="DIMITRIOS SARAFIS" userId="8c0950d2c0e7781e" providerId="LiveId" clId="{0082C106-2983-4E56-AECF-76FFD903AB8A}" dt="2025-02-11T17:01:17.309" v="480" actId="478"/>
          <ac:spMkLst>
            <pc:docMk/>
            <pc:sldMk cId="1500006428" sldId="269"/>
            <ac:spMk id="14" creationId="{514987FB-CA68-4F8E-F7EB-BEE1EEE1A629}"/>
          </ac:spMkLst>
        </pc:spChg>
        <pc:picChg chg="add mod">
          <ac:chgData name="DIMITRIOS SARAFIS" userId="8c0950d2c0e7781e" providerId="LiveId" clId="{0082C106-2983-4E56-AECF-76FFD903AB8A}" dt="2025-02-11T17:01:15.073" v="479" actId="1076"/>
          <ac:picMkLst>
            <pc:docMk/>
            <pc:sldMk cId="1500006428" sldId="269"/>
            <ac:picMk id="2" creationId="{BCE0663C-5065-2295-42CD-D030B8332645}"/>
          </ac:picMkLst>
        </pc:picChg>
      </pc:sldChg>
      <pc:sldChg chg="addSp delSp modSp add mod">
        <pc:chgData name="DIMITRIOS SARAFIS" userId="8c0950d2c0e7781e" providerId="LiveId" clId="{0082C106-2983-4E56-AECF-76FFD903AB8A}" dt="2025-02-11T17:32:52.788" v="547" actId="5793"/>
        <pc:sldMkLst>
          <pc:docMk/>
          <pc:sldMk cId="3671922925" sldId="270"/>
        </pc:sldMkLst>
        <pc:spChg chg="mod">
          <ac:chgData name="DIMITRIOS SARAFIS" userId="8c0950d2c0e7781e" providerId="LiveId" clId="{0082C106-2983-4E56-AECF-76FFD903AB8A}" dt="2025-02-11T17:32:52.788" v="547" actId="5793"/>
          <ac:spMkLst>
            <pc:docMk/>
            <pc:sldMk cId="3671922925" sldId="270"/>
            <ac:spMk id="6" creationId="{31DF70BC-2A18-3F41-7713-CA3812D42857}"/>
          </ac:spMkLst>
        </pc:spChg>
        <pc:picChg chg="del">
          <ac:chgData name="DIMITRIOS SARAFIS" userId="8c0950d2c0e7781e" providerId="LiveId" clId="{0082C106-2983-4E56-AECF-76FFD903AB8A}" dt="2025-02-11T17:02:05.937" v="482" actId="478"/>
          <ac:picMkLst>
            <pc:docMk/>
            <pc:sldMk cId="3671922925" sldId="270"/>
            <ac:picMk id="2" creationId="{0245E005-5567-F0DB-F077-33FC72EE5ECD}"/>
          </ac:picMkLst>
        </pc:picChg>
        <pc:picChg chg="add mod">
          <ac:chgData name="DIMITRIOS SARAFIS" userId="8c0950d2c0e7781e" providerId="LiveId" clId="{0082C106-2983-4E56-AECF-76FFD903AB8A}" dt="2025-02-11T17:30:44.462" v="526" actId="1440"/>
          <ac:picMkLst>
            <pc:docMk/>
            <pc:sldMk cId="3671922925" sldId="270"/>
            <ac:picMk id="4" creationId="{F9691C80-7383-2316-D74B-EF18B79162AE}"/>
          </ac:picMkLst>
        </pc:picChg>
      </pc:sldChg>
      <pc:sldChg chg="addSp delSp modSp add mod">
        <pc:chgData name="DIMITRIOS SARAFIS" userId="8c0950d2c0e7781e" providerId="LiveId" clId="{0082C106-2983-4E56-AECF-76FFD903AB8A}" dt="2025-02-11T17:41:21.381" v="592" actId="1440"/>
        <pc:sldMkLst>
          <pc:docMk/>
          <pc:sldMk cId="3462454659" sldId="271"/>
        </pc:sldMkLst>
        <pc:spChg chg="mod">
          <ac:chgData name="DIMITRIOS SARAFIS" userId="8c0950d2c0e7781e" providerId="LiveId" clId="{0082C106-2983-4E56-AECF-76FFD903AB8A}" dt="2025-02-11T17:40:57.651" v="587" actId="12"/>
          <ac:spMkLst>
            <pc:docMk/>
            <pc:sldMk cId="3462454659" sldId="271"/>
            <ac:spMk id="6" creationId="{6D55C944-C7F9-AA82-17BE-D4CD08EA4B3D}"/>
          </ac:spMkLst>
        </pc:spChg>
        <pc:picChg chg="add mod modCrop">
          <ac:chgData name="DIMITRIOS SARAFIS" userId="8c0950d2c0e7781e" providerId="LiveId" clId="{0082C106-2983-4E56-AECF-76FFD903AB8A}" dt="2025-02-11T17:41:21.381" v="592" actId="1440"/>
          <ac:picMkLst>
            <pc:docMk/>
            <pc:sldMk cId="3462454659" sldId="271"/>
            <ac:picMk id="2" creationId="{5A6EBE5B-579E-0BD9-20E0-7B6C7B7E90F8}"/>
          </ac:picMkLst>
        </pc:picChg>
        <pc:picChg chg="del">
          <ac:chgData name="DIMITRIOS SARAFIS" userId="8c0950d2c0e7781e" providerId="LiveId" clId="{0082C106-2983-4E56-AECF-76FFD903AB8A}" dt="2025-02-11T17:40:36.464" v="580" actId="478"/>
          <ac:picMkLst>
            <pc:docMk/>
            <pc:sldMk cId="3462454659" sldId="271"/>
            <ac:picMk id="4" creationId="{5B803215-38B6-3203-11ED-737EDCF26781}"/>
          </ac:picMkLst>
        </pc:picChg>
      </pc:sldChg>
      <pc:sldChg chg="addSp delSp modSp add mod">
        <pc:chgData name="DIMITRIOS SARAFIS" userId="8c0950d2c0e7781e" providerId="LiveId" clId="{0082C106-2983-4E56-AECF-76FFD903AB8A}" dt="2025-02-11T17:45:14.707" v="632" actId="1076"/>
        <pc:sldMkLst>
          <pc:docMk/>
          <pc:sldMk cId="776044259" sldId="272"/>
        </pc:sldMkLst>
        <pc:spChg chg="add mod">
          <ac:chgData name="DIMITRIOS SARAFIS" userId="8c0950d2c0e7781e" providerId="LiveId" clId="{0082C106-2983-4E56-AECF-76FFD903AB8A}" dt="2025-02-11T17:45:12.550" v="631" actId="14100"/>
          <ac:spMkLst>
            <pc:docMk/>
            <pc:sldMk cId="776044259" sldId="272"/>
            <ac:spMk id="5" creationId="{6EE204AD-25F0-487C-9FF8-3D63643100F4}"/>
          </ac:spMkLst>
        </pc:spChg>
        <pc:spChg chg="del">
          <ac:chgData name="DIMITRIOS SARAFIS" userId="8c0950d2c0e7781e" providerId="LiveId" clId="{0082C106-2983-4E56-AECF-76FFD903AB8A}" dt="2025-02-11T17:43:11.800" v="595" actId="478"/>
          <ac:spMkLst>
            <pc:docMk/>
            <pc:sldMk cId="776044259" sldId="272"/>
            <ac:spMk id="6" creationId="{8109A304-D97D-B4BB-7324-EB7F7E40BD06}"/>
          </ac:spMkLst>
        </pc:spChg>
        <pc:picChg chg="del">
          <ac:chgData name="DIMITRIOS SARAFIS" userId="8c0950d2c0e7781e" providerId="LiveId" clId="{0082C106-2983-4E56-AECF-76FFD903AB8A}" dt="2025-02-11T17:42:52.853" v="594" actId="478"/>
          <ac:picMkLst>
            <pc:docMk/>
            <pc:sldMk cId="776044259" sldId="272"/>
            <ac:picMk id="2" creationId="{DC9D6A9F-E5ED-CEF6-45E3-38A6E20BEC4C}"/>
          </ac:picMkLst>
        </pc:picChg>
        <pc:picChg chg="add mod modCrop">
          <ac:chgData name="DIMITRIOS SARAFIS" userId="8c0950d2c0e7781e" providerId="LiveId" clId="{0082C106-2983-4E56-AECF-76FFD903AB8A}" dt="2025-02-11T17:45:14.707" v="632" actId="1076"/>
          <ac:picMkLst>
            <pc:docMk/>
            <pc:sldMk cId="776044259" sldId="272"/>
            <ac:picMk id="7" creationId="{F93FB589-6B75-EF1C-A7D1-9C6148A5BB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6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0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12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8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1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AB7F-2FD7-44BF-A297-5DE0C023BDF9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0D8FD-705E-4FB4-82B6-61E200D46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9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53D4AF9-2184-4DFB-DD04-D9C2DFD8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BC5BD90-2B7C-76BC-ABC6-F90A24BF1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07" y="1743458"/>
            <a:ext cx="8666157" cy="3240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753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1F7D1-48C4-A214-6CF1-E680F21D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9A30D9-BD86-0DD2-B950-620939F85C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630DEE8D-51F3-543E-A02A-F0FF932FE02F}"/>
              </a:ext>
            </a:extLst>
          </p:cNvPr>
          <p:cNvSpPr/>
          <p:nvPr/>
        </p:nvSpPr>
        <p:spPr>
          <a:xfrm>
            <a:off x="8657975" y="2534588"/>
            <a:ext cx="1070494" cy="1911382"/>
          </a:xfrm>
          <a:custGeom>
            <a:avLst/>
            <a:gdLst>
              <a:gd name="connsiteX0" fmla="*/ 7505 w 1070494"/>
              <a:gd name="connsiteY0" fmla="*/ 227563 h 1911382"/>
              <a:gd name="connsiteX1" fmla="*/ 50145 w 1070494"/>
              <a:gd name="connsiteY1" fmla="*/ 194399 h 1911382"/>
              <a:gd name="connsiteX2" fmla="*/ 111737 w 1070494"/>
              <a:gd name="connsiteY2" fmla="*/ 165972 h 1911382"/>
              <a:gd name="connsiteX3" fmla="*/ 154377 w 1070494"/>
              <a:gd name="connsiteY3" fmla="*/ 137545 h 1911382"/>
              <a:gd name="connsiteX4" fmla="*/ 220707 w 1070494"/>
              <a:gd name="connsiteY4" fmla="*/ 94904 h 1911382"/>
              <a:gd name="connsiteX5" fmla="*/ 244396 w 1070494"/>
              <a:gd name="connsiteY5" fmla="*/ 57002 h 1911382"/>
              <a:gd name="connsiteX6" fmla="*/ 263347 w 1070494"/>
              <a:gd name="connsiteY6" fmla="*/ 33313 h 1911382"/>
              <a:gd name="connsiteX7" fmla="*/ 287036 w 1070494"/>
              <a:gd name="connsiteY7" fmla="*/ 23837 h 1911382"/>
              <a:gd name="connsiteX8" fmla="*/ 348628 w 1070494"/>
              <a:gd name="connsiteY8" fmla="*/ 4886 h 1911382"/>
              <a:gd name="connsiteX9" fmla="*/ 362842 w 1070494"/>
              <a:gd name="connsiteY9" fmla="*/ 148 h 1911382"/>
              <a:gd name="connsiteX10" fmla="*/ 396006 w 1070494"/>
              <a:gd name="connsiteY10" fmla="*/ 14361 h 1911382"/>
              <a:gd name="connsiteX11" fmla="*/ 410220 w 1070494"/>
              <a:gd name="connsiteY11" fmla="*/ 19099 h 1911382"/>
              <a:gd name="connsiteX12" fmla="*/ 637635 w 1070494"/>
              <a:gd name="connsiteY12" fmla="*/ 57002 h 1911382"/>
              <a:gd name="connsiteX13" fmla="*/ 727654 w 1070494"/>
              <a:gd name="connsiteY13" fmla="*/ 90166 h 1911382"/>
              <a:gd name="connsiteX14" fmla="*/ 793984 w 1070494"/>
              <a:gd name="connsiteY14" fmla="*/ 194399 h 1911382"/>
              <a:gd name="connsiteX15" fmla="*/ 831886 w 1070494"/>
              <a:gd name="connsiteY15" fmla="*/ 260728 h 1911382"/>
              <a:gd name="connsiteX16" fmla="*/ 860313 w 1070494"/>
              <a:gd name="connsiteY16" fmla="*/ 298631 h 1911382"/>
              <a:gd name="connsiteX17" fmla="*/ 898216 w 1070494"/>
              <a:gd name="connsiteY17" fmla="*/ 417076 h 1911382"/>
              <a:gd name="connsiteX18" fmla="*/ 926643 w 1070494"/>
              <a:gd name="connsiteY18" fmla="*/ 535522 h 1911382"/>
              <a:gd name="connsiteX19" fmla="*/ 1007186 w 1070494"/>
              <a:gd name="connsiteY19" fmla="*/ 753462 h 1911382"/>
              <a:gd name="connsiteX20" fmla="*/ 1011923 w 1070494"/>
              <a:gd name="connsiteY20" fmla="*/ 791364 h 1911382"/>
              <a:gd name="connsiteX21" fmla="*/ 1054564 w 1070494"/>
              <a:gd name="connsiteY21" fmla="*/ 1032993 h 1911382"/>
              <a:gd name="connsiteX22" fmla="*/ 1059302 w 1070494"/>
              <a:gd name="connsiteY22" fmla="*/ 1184604 h 1911382"/>
              <a:gd name="connsiteX23" fmla="*/ 1054564 w 1070494"/>
              <a:gd name="connsiteY23" fmla="*/ 1378854 h 1911382"/>
              <a:gd name="connsiteX24" fmla="*/ 1035613 w 1070494"/>
              <a:gd name="connsiteY24" fmla="*/ 1407281 h 1911382"/>
              <a:gd name="connsiteX25" fmla="*/ 1021399 w 1070494"/>
              <a:gd name="connsiteY25" fmla="*/ 1502038 h 1911382"/>
              <a:gd name="connsiteX26" fmla="*/ 1002448 w 1070494"/>
              <a:gd name="connsiteY26" fmla="*/ 1573105 h 1911382"/>
              <a:gd name="connsiteX27" fmla="*/ 997710 w 1070494"/>
              <a:gd name="connsiteY27" fmla="*/ 1611008 h 1911382"/>
              <a:gd name="connsiteX28" fmla="*/ 992972 w 1070494"/>
              <a:gd name="connsiteY28" fmla="*/ 1639435 h 1911382"/>
              <a:gd name="connsiteX29" fmla="*/ 974021 w 1070494"/>
              <a:gd name="connsiteY29" fmla="*/ 1776832 h 1911382"/>
              <a:gd name="connsiteX30" fmla="*/ 945594 w 1070494"/>
              <a:gd name="connsiteY30" fmla="*/ 1819472 h 1911382"/>
              <a:gd name="connsiteX31" fmla="*/ 874527 w 1070494"/>
              <a:gd name="connsiteY31" fmla="*/ 1847899 h 1911382"/>
              <a:gd name="connsiteX32" fmla="*/ 865051 w 1070494"/>
              <a:gd name="connsiteY32" fmla="*/ 1862113 h 1911382"/>
              <a:gd name="connsiteX33" fmla="*/ 779770 w 1070494"/>
              <a:gd name="connsiteY33" fmla="*/ 1866850 h 1911382"/>
              <a:gd name="connsiteX34" fmla="*/ 751343 w 1070494"/>
              <a:gd name="connsiteY34" fmla="*/ 1881064 h 1911382"/>
              <a:gd name="connsiteX35" fmla="*/ 718178 w 1070494"/>
              <a:gd name="connsiteY35" fmla="*/ 1895277 h 1911382"/>
              <a:gd name="connsiteX36" fmla="*/ 647111 w 1070494"/>
              <a:gd name="connsiteY36" fmla="*/ 1895277 h 1911382"/>
              <a:gd name="connsiteX37" fmla="*/ 637635 w 1070494"/>
              <a:gd name="connsiteY37" fmla="*/ 1857375 h 1911382"/>
              <a:gd name="connsiteX38" fmla="*/ 628160 w 1070494"/>
              <a:gd name="connsiteY38" fmla="*/ 1677337 h 1911382"/>
              <a:gd name="connsiteX39" fmla="*/ 609208 w 1070494"/>
              <a:gd name="connsiteY39" fmla="*/ 1639435 h 1911382"/>
              <a:gd name="connsiteX40" fmla="*/ 599733 w 1070494"/>
              <a:gd name="connsiteY40" fmla="*/ 1558892 h 1911382"/>
              <a:gd name="connsiteX41" fmla="*/ 585519 w 1070494"/>
              <a:gd name="connsiteY41" fmla="*/ 1483087 h 1911382"/>
              <a:gd name="connsiteX42" fmla="*/ 557092 w 1070494"/>
              <a:gd name="connsiteY42" fmla="*/ 1303049 h 1911382"/>
              <a:gd name="connsiteX43" fmla="*/ 552355 w 1070494"/>
              <a:gd name="connsiteY43" fmla="*/ 1274622 h 1911382"/>
              <a:gd name="connsiteX44" fmla="*/ 538141 w 1070494"/>
              <a:gd name="connsiteY44" fmla="*/ 1236720 h 1911382"/>
              <a:gd name="connsiteX45" fmla="*/ 509714 w 1070494"/>
              <a:gd name="connsiteY45" fmla="*/ 1151439 h 1911382"/>
              <a:gd name="connsiteX46" fmla="*/ 509714 w 1070494"/>
              <a:gd name="connsiteY46" fmla="*/ 1014042 h 1911382"/>
              <a:gd name="connsiteX47" fmla="*/ 486025 w 1070494"/>
              <a:gd name="connsiteY47" fmla="*/ 966664 h 1911382"/>
              <a:gd name="connsiteX48" fmla="*/ 500238 w 1070494"/>
              <a:gd name="connsiteY48" fmla="*/ 942975 h 1911382"/>
              <a:gd name="connsiteX49" fmla="*/ 509714 w 1070494"/>
              <a:gd name="connsiteY49" fmla="*/ 914548 h 1911382"/>
              <a:gd name="connsiteX50" fmla="*/ 509714 w 1070494"/>
              <a:gd name="connsiteY50" fmla="*/ 677657 h 1911382"/>
              <a:gd name="connsiteX51" fmla="*/ 490763 w 1070494"/>
              <a:gd name="connsiteY51" fmla="*/ 587638 h 1911382"/>
              <a:gd name="connsiteX52" fmla="*/ 476549 w 1070494"/>
              <a:gd name="connsiteY52" fmla="*/ 554473 h 1911382"/>
              <a:gd name="connsiteX53" fmla="*/ 448122 w 1070494"/>
              <a:gd name="connsiteY53" fmla="*/ 526046 h 1911382"/>
              <a:gd name="connsiteX54" fmla="*/ 244396 w 1070494"/>
              <a:gd name="connsiteY54" fmla="*/ 412338 h 1911382"/>
              <a:gd name="connsiteX55" fmla="*/ 144902 w 1070494"/>
              <a:gd name="connsiteY55" fmla="*/ 346009 h 1911382"/>
              <a:gd name="connsiteX56" fmla="*/ 69097 w 1070494"/>
              <a:gd name="connsiteY56" fmla="*/ 308106 h 1911382"/>
              <a:gd name="connsiteX57" fmla="*/ 45407 w 1070494"/>
              <a:gd name="connsiteY57" fmla="*/ 260728 h 1911382"/>
              <a:gd name="connsiteX58" fmla="*/ 31194 w 1070494"/>
              <a:gd name="connsiteY58" fmla="*/ 255990 h 1911382"/>
              <a:gd name="connsiteX59" fmla="*/ 7505 w 1070494"/>
              <a:gd name="connsiteY59" fmla="*/ 227563 h 1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0494" h="1911382">
                <a:moveTo>
                  <a:pt x="7505" y="227563"/>
                </a:moveTo>
                <a:cubicBezTo>
                  <a:pt x="10664" y="217298"/>
                  <a:pt x="-29867" y="252590"/>
                  <a:pt x="50145" y="194399"/>
                </a:cubicBezTo>
                <a:cubicBezTo>
                  <a:pt x="75433" y="176007"/>
                  <a:pt x="84212" y="175146"/>
                  <a:pt x="111737" y="165972"/>
                </a:cubicBezTo>
                <a:cubicBezTo>
                  <a:pt x="125950" y="156496"/>
                  <a:pt x="139801" y="146453"/>
                  <a:pt x="154377" y="137545"/>
                </a:cubicBezTo>
                <a:cubicBezTo>
                  <a:pt x="220999" y="96832"/>
                  <a:pt x="174905" y="131547"/>
                  <a:pt x="220707" y="94904"/>
                </a:cubicBezTo>
                <a:cubicBezTo>
                  <a:pt x="226065" y="85974"/>
                  <a:pt x="237099" y="66731"/>
                  <a:pt x="244396" y="57002"/>
                </a:cubicBezTo>
                <a:cubicBezTo>
                  <a:pt x="250463" y="48912"/>
                  <a:pt x="255365" y="39521"/>
                  <a:pt x="263347" y="33313"/>
                </a:cubicBezTo>
                <a:cubicBezTo>
                  <a:pt x="270060" y="28092"/>
                  <a:pt x="279294" y="27356"/>
                  <a:pt x="287036" y="23837"/>
                </a:cubicBezTo>
                <a:cubicBezTo>
                  <a:pt x="331053" y="3829"/>
                  <a:pt x="299071" y="11964"/>
                  <a:pt x="348628" y="4886"/>
                </a:cubicBezTo>
                <a:cubicBezTo>
                  <a:pt x="353366" y="3307"/>
                  <a:pt x="357945" y="-831"/>
                  <a:pt x="362842" y="148"/>
                </a:cubicBezTo>
                <a:cubicBezTo>
                  <a:pt x="374636" y="2507"/>
                  <a:pt x="384839" y="9894"/>
                  <a:pt x="396006" y="14361"/>
                </a:cubicBezTo>
                <a:cubicBezTo>
                  <a:pt x="400643" y="16216"/>
                  <a:pt x="405482" y="17520"/>
                  <a:pt x="410220" y="19099"/>
                </a:cubicBezTo>
                <a:cubicBezTo>
                  <a:pt x="486703" y="70091"/>
                  <a:pt x="385844" y="5858"/>
                  <a:pt x="637635" y="57002"/>
                </a:cubicBezTo>
                <a:cubicBezTo>
                  <a:pt x="668973" y="63367"/>
                  <a:pt x="697648" y="79111"/>
                  <a:pt x="727654" y="90166"/>
                </a:cubicBezTo>
                <a:cubicBezTo>
                  <a:pt x="776473" y="197567"/>
                  <a:pt x="720626" y="86519"/>
                  <a:pt x="793984" y="194399"/>
                </a:cubicBezTo>
                <a:cubicBezTo>
                  <a:pt x="808303" y="215457"/>
                  <a:pt x="818215" y="239244"/>
                  <a:pt x="831886" y="260728"/>
                </a:cubicBezTo>
                <a:cubicBezTo>
                  <a:pt x="840365" y="274052"/>
                  <a:pt x="850837" y="285997"/>
                  <a:pt x="860313" y="298631"/>
                </a:cubicBezTo>
                <a:cubicBezTo>
                  <a:pt x="875001" y="372070"/>
                  <a:pt x="848314" y="244340"/>
                  <a:pt x="898216" y="417076"/>
                </a:cubicBezTo>
                <a:cubicBezTo>
                  <a:pt x="909485" y="456084"/>
                  <a:pt x="912067" y="497625"/>
                  <a:pt x="926643" y="535522"/>
                </a:cubicBezTo>
                <a:cubicBezTo>
                  <a:pt x="1001837" y="731028"/>
                  <a:pt x="979581" y="656846"/>
                  <a:pt x="1007186" y="753462"/>
                </a:cubicBezTo>
                <a:cubicBezTo>
                  <a:pt x="1008765" y="766096"/>
                  <a:pt x="1009871" y="778798"/>
                  <a:pt x="1011923" y="791364"/>
                </a:cubicBezTo>
                <a:cubicBezTo>
                  <a:pt x="1039255" y="958776"/>
                  <a:pt x="1034300" y="931676"/>
                  <a:pt x="1054564" y="1032993"/>
                </a:cubicBezTo>
                <a:cubicBezTo>
                  <a:pt x="1056143" y="1083530"/>
                  <a:pt x="1056838" y="1134102"/>
                  <a:pt x="1059302" y="1184604"/>
                </a:cubicBezTo>
                <a:cubicBezTo>
                  <a:pt x="1064150" y="1283984"/>
                  <a:pt x="1084342" y="1190258"/>
                  <a:pt x="1054564" y="1378854"/>
                </a:cubicBezTo>
                <a:cubicBezTo>
                  <a:pt x="1052788" y="1390103"/>
                  <a:pt x="1041930" y="1397805"/>
                  <a:pt x="1035613" y="1407281"/>
                </a:cubicBezTo>
                <a:cubicBezTo>
                  <a:pt x="1030875" y="1438867"/>
                  <a:pt x="1027014" y="1470596"/>
                  <a:pt x="1021399" y="1502038"/>
                </a:cubicBezTo>
                <a:cubicBezTo>
                  <a:pt x="1018481" y="1518378"/>
                  <a:pt x="1007249" y="1556301"/>
                  <a:pt x="1002448" y="1573105"/>
                </a:cubicBezTo>
                <a:cubicBezTo>
                  <a:pt x="1000869" y="1585739"/>
                  <a:pt x="999511" y="1598403"/>
                  <a:pt x="997710" y="1611008"/>
                </a:cubicBezTo>
                <a:cubicBezTo>
                  <a:pt x="996351" y="1620518"/>
                  <a:pt x="993591" y="1629849"/>
                  <a:pt x="992972" y="1639435"/>
                </a:cubicBezTo>
                <a:cubicBezTo>
                  <a:pt x="983004" y="1793939"/>
                  <a:pt x="1012923" y="1720639"/>
                  <a:pt x="974021" y="1776832"/>
                </a:cubicBezTo>
                <a:cubicBezTo>
                  <a:pt x="964298" y="1790877"/>
                  <a:pt x="960873" y="1811832"/>
                  <a:pt x="945594" y="1819472"/>
                </a:cubicBezTo>
                <a:cubicBezTo>
                  <a:pt x="910110" y="1837215"/>
                  <a:pt x="933280" y="1826534"/>
                  <a:pt x="874527" y="1847899"/>
                </a:cubicBezTo>
                <a:cubicBezTo>
                  <a:pt x="871368" y="1852637"/>
                  <a:pt x="870635" y="1860996"/>
                  <a:pt x="865051" y="1862113"/>
                </a:cubicBezTo>
                <a:cubicBezTo>
                  <a:pt x="837133" y="1867696"/>
                  <a:pt x="808113" y="1864151"/>
                  <a:pt x="779770" y="1866850"/>
                </a:cubicBezTo>
                <a:cubicBezTo>
                  <a:pt x="766741" y="1868091"/>
                  <a:pt x="762202" y="1874859"/>
                  <a:pt x="751343" y="1881064"/>
                </a:cubicBezTo>
                <a:cubicBezTo>
                  <a:pt x="734952" y="1890430"/>
                  <a:pt x="734123" y="1889962"/>
                  <a:pt x="718178" y="1895277"/>
                </a:cubicBezTo>
                <a:cubicBezTo>
                  <a:pt x="695321" y="1910516"/>
                  <a:pt x="684810" y="1922205"/>
                  <a:pt x="647111" y="1895277"/>
                </a:cubicBezTo>
                <a:cubicBezTo>
                  <a:pt x="636514" y="1887708"/>
                  <a:pt x="640794" y="1870009"/>
                  <a:pt x="637635" y="1857375"/>
                </a:cubicBezTo>
                <a:cubicBezTo>
                  <a:pt x="634477" y="1797362"/>
                  <a:pt x="635933" y="1736928"/>
                  <a:pt x="628160" y="1677337"/>
                </a:cubicBezTo>
                <a:cubicBezTo>
                  <a:pt x="626333" y="1663330"/>
                  <a:pt x="613675" y="1652836"/>
                  <a:pt x="609208" y="1639435"/>
                </a:cubicBezTo>
                <a:cubicBezTo>
                  <a:pt x="606168" y="1630314"/>
                  <a:pt x="599981" y="1560878"/>
                  <a:pt x="599733" y="1558892"/>
                </a:cubicBezTo>
                <a:cubicBezTo>
                  <a:pt x="597271" y="1539197"/>
                  <a:pt x="588624" y="1498612"/>
                  <a:pt x="585519" y="1483087"/>
                </a:cubicBezTo>
                <a:cubicBezTo>
                  <a:pt x="563980" y="1278455"/>
                  <a:pt x="591258" y="1508082"/>
                  <a:pt x="557092" y="1303049"/>
                </a:cubicBezTo>
                <a:cubicBezTo>
                  <a:pt x="555513" y="1293573"/>
                  <a:pt x="554994" y="1283859"/>
                  <a:pt x="552355" y="1274622"/>
                </a:cubicBezTo>
                <a:cubicBezTo>
                  <a:pt x="548648" y="1261648"/>
                  <a:pt x="542408" y="1249521"/>
                  <a:pt x="538141" y="1236720"/>
                </a:cubicBezTo>
                <a:cubicBezTo>
                  <a:pt x="505960" y="1140179"/>
                  <a:pt x="531416" y="1205691"/>
                  <a:pt x="509714" y="1151439"/>
                </a:cubicBezTo>
                <a:cubicBezTo>
                  <a:pt x="497637" y="1078977"/>
                  <a:pt x="509714" y="1163540"/>
                  <a:pt x="509714" y="1014042"/>
                </a:cubicBezTo>
                <a:cubicBezTo>
                  <a:pt x="509714" y="966295"/>
                  <a:pt x="516365" y="974249"/>
                  <a:pt x="486025" y="966664"/>
                </a:cubicBezTo>
                <a:cubicBezTo>
                  <a:pt x="490763" y="958768"/>
                  <a:pt x="496427" y="951358"/>
                  <a:pt x="500238" y="942975"/>
                </a:cubicBezTo>
                <a:cubicBezTo>
                  <a:pt x="504371" y="933882"/>
                  <a:pt x="509714" y="914548"/>
                  <a:pt x="509714" y="914548"/>
                </a:cubicBezTo>
                <a:cubicBezTo>
                  <a:pt x="516658" y="796498"/>
                  <a:pt x="516925" y="832692"/>
                  <a:pt x="509714" y="677657"/>
                </a:cubicBezTo>
                <a:cubicBezTo>
                  <a:pt x="507649" y="633267"/>
                  <a:pt x="506064" y="628441"/>
                  <a:pt x="490763" y="587638"/>
                </a:cubicBezTo>
                <a:cubicBezTo>
                  <a:pt x="486540" y="576376"/>
                  <a:pt x="483395" y="564362"/>
                  <a:pt x="476549" y="554473"/>
                </a:cubicBezTo>
                <a:cubicBezTo>
                  <a:pt x="468921" y="543455"/>
                  <a:pt x="458629" y="534364"/>
                  <a:pt x="448122" y="526046"/>
                </a:cubicBezTo>
                <a:cubicBezTo>
                  <a:pt x="341171" y="441376"/>
                  <a:pt x="378580" y="475898"/>
                  <a:pt x="244396" y="412338"/>
                </a:cubicBezTo>
                <a:cubicBezTo>
                  <a:pt x="73471" y="331375"/>
                  <a:pt x="268426" y="423213"/>
                  <a:pt x="144902" y="346009"/>
                </a:cubicBezTo>
                <a:cubicBezTo>
                  <a:pt x="120945" y="331036"/>
                  <a:pt x="94365" y="320740"/>
                  <a:pt x="69097" y="308106"/>
                </a:cubicBezTo>
                <a:cubicBezTo>
                  <a:pt x="68211" y="306038"/>
                  <a:pt x="54182" y="267749"/>
                  <a:pt x="45407" y="260728"/>
                </a:cubicBezTo>
                <a:cubicBezTo>
                  <a:pt x="41507" y="257608"/>
                  <a:pt x="35932" y="257569"/>
                  <a:pt x="31194" y="255990"/>
                </a:cubicBezTo>
                <a:cubicBezTo>
                  <a:pt x="19759" y="238839"/>
                  <a:pt x="4346" y="237828"/>
                  <a:pt x="7505" y="22756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8FC6A1F3-D4B0-3875-0167-11EB78D34123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76A9DB66-7ACA-619F-F237-15F1CF51DEBE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59A7D435-6EDE-1E34-D060-7A686B6233D9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FEA2E-2F0A-294B-C80E-7704B83BC981}"/>
              </a:ext>
            </a:extLst>
          </p:cNvPr>
          <p:cNvSpPr txBox="1"/>
          <p:nvPr/>
        </p:nvSpPr>
        <p:spPr>
          <a:xfrm>
            <a:off x="643122" y="1189649"/>
            <a:ext cx="5298710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Ενδοπλασματικό δίκτυο: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μεμβρανών που </a:t>
            </a:r>
            <a:r>
              <a:rPr lang="el-GR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συνδέονται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την πλασματική και την πυρηνική μεμβράνη.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Αποτελεί ένα ενιαίο </a:t>
            </a:r>
            <a:r>
              <a:rPr lang="el-GR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δίκτυο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αγωγών και κύστεων, μέσω των οποίων εξασφαλίζεται η </a:t>
            </a:r>
            <a:r>
              <a:rPr lang="el-GR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ουσιών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όλα τα μέρη του κυττάρου.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ηλεκτρονικό μικροσκόπιο διακρίνουμε δύο μορφές ενδοπλασματικού δικτύου, το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αδρό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λείο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B42A10-5CF4-5C8E-E3B9-CFA706A7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919" y="1706499"/>
            <a:ext cx="3348155" cy="344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19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DD3C5-64E5-6931-6173-81FE5927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1A26FF-FEAE-6D61-8613-2630463F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F0BA51AA-8030-0AF6-12C3-B937D60B9610}"/>
              </a:ext>
            </a:extLst>
          </p:cNvPr>
          <p:cNvSpPr/>
          <p:nvPr/>
        </p:nvSpPr>
        <p:spPr>
          <a:xfrm>
            <a:off x="8657975" y="2534588"/>
            <a:ext cx="1070494" cy="1911382"/>
          </a:xfrm>
          <a:custGeom>
            <a:avLst/>
            <a:gdLst>
              <a:gd name="connsiteX0" fmla="*/ 7505 w 1070494"/>
              <a:gd name="connsiteY0" fmla="*/ 227563 h 1911382"/>
              <a:gd name="connsiteX1" fmla="*/ 50145 w 1070494"/>
              <a:gd name="connsiteY1" fmla="*/ 194399 h 1911382"/>
              <a:gd name="connsiteX2" fmla="*/ 111737 w 1070494"/>
              <a:gd name="connsiteY2" fmla="*/ 165972 h 1911382"/>
              <a:gd name="connsiteX3" fmla="*/ 154377 w 1070494"/>
              <a:gd name="connsiteY3" fmla="*/ 137545 h 1911382"/>
              <a:gd name="connsiteX4" fmla="*/ 220707 w 1070494"/>
              <a:gd name="connsiteY4" fmla="*/ 94904 h 1911382"/>
              <a:gd name="connsiteX5" fmla="*/ 244396 w 1070494"/>
              <a:gd name="connsiteY5" fmla="*/ 57002 h 1911382"/>
              <a:gd name="connsiteX6" fmla="*/ 263347 w 1070494"/>
              <a:gd name="connsiteY6" fmla="*/ 33313 h 1911382"/>
              <a:gd name="connsiteX7" fmla="*/ 287036 w 1070494"/>
              <a:gd name="connsiteY7" fmla="*/ 23837 h 1911382"/>
              <a:gd name="connsiteX8" fmla="*/ 348628 w 1070494"/>
              <a:gd name="connsiteY8" fmla="*/ 4886 h 1911382"/>
              <a:gd name="connsiteX9" fmla="*/ 362842 w 1070494"/>
              <a:gd name="connsiteY9" fmla="*/ 148 h 1911382"/>
              <a:gd name="connsiteX10" fmla="*/ 396006 w 1070494"/>
              <a:gd name="connsiteY10" fmla="*/ 14361 h 1911382"/>
              <a:gd name="connsiteX11" fmla="*/ 410220 w 1070494"/>
              <a:gd name="connsiteY11" fmla="*/ 19099 h 1911382"/>
              <a:gd name="connsiteX12" fmla="*/ 637635 w 1070494"/>
              <a:gd name="connsiteY12" fmla="*/ 57002 h 1911382"/>
              <a:gd name="connsiteX13" fmla="*/ 727654 w 1070494"/>
              <a:gd name="connsiteY13" fmla="*/ 90166 h 1911382"/>
              <a:gd name="connsiteX14" fmla="*/ 793984 w 1070494"/>
              <a:gd name="connsiteY14" fmla="*/ 194399 h 1911382"/>
              <a:gd name="connsiteX15" fmla="*/ 831886 w 1070494"/>
              <a:gd name="connsiteY15" fmla="*/ 260728 h 1911382"/>
              <a:gd name="connsiteX16" fmla="*/ 860313 w 1070494"/>
              <a:gd name="connsiteY16" fmla="*/ 298631 h 1911382"/>
              <a:gd name="connsiteX17" fmla="*/ 898216 w 1070494"/>
              <a:gd name="connsiteY17" fmla="*/ 417076 h 1911382"/>
              <a:gd name="connsiteX18" fmla="*/ 926643 w 1070494"/>
              <a:gd name="connsiteY18" fmla="*/ 535522 h 1911382"/>
              <a:gd name="connsiteX19" fmla="*/ 1007186 w 1070494"/>
              <a:gd name="connsiteY19" fmla="*/ 753462 h 1911382"/>
              <a:gd name="connsiteX20" fmla="*/ 1011923 w 1070494"/>
              <a:gd name="connsiteY20" fmla="*/ 791364 h 1911382"/>
              <a:gd name="connsiteX21" fmla="*/ 1054564 w 1070494"/>
              <a:gd name="connsiteY21" fmla="*/ 1032993 h 1911382"/>
              <a:gd name="connsiteX22" fmla="*/ 1059302 w 1070494"/>
              <a:gd name="connsiteY22" fmla="*/ 1184604 h 1911382"/>
              <a:gd name="connsiteX23" fmla="*/ 1054564 w 1070494"/>
              <a:gd name="connsiteY23" fmla="*/ 1378854 h 1911382"/>
              <a:gd name="connsiteX24" fmla="*/ 1035613 w 1070494"/>
              <a:gd name="connsiteY24" fmla="*/ 1407281 h 1911382"/>
              <a:gd name="connsiteX25" fmla="*/ 1021399 w 1070494"/>
              <a:gd name="connsiteY25" fmla="*/ 1502038 h 1911382"/>
              <a:gd name="connsiteX26" fmla="*/ 1002448 w 1070494"/>
              <a:gd name="connsiteY26" fmla="*/ 1573105 h 1911382"/>
              <a:gd name="connsiteX27" fmla="*/ 997710 w 1070494"/>
              <a:gd name="connsiteY27" fmla="*/ 1611008 h 1911382"/>
              <a:gd name="connsiteX28" fmla="*/ 992972 w 1070494"/>
              <a:gd name="connsiteY28" fmla="*/ 1639435 h 1911382"/>
              <a:gd name="connsiteX29" fmla="*/ 974021 w 1070494"/>
              <a:gd name="connsiteY29" fmla="*/ 1776832 h 1911382"/>
              <a:gd name="connsiteX30" fmla="*/ 945594 w 1070494"/>
              <a:gd name="connsiteY30" fmla="*/ 1819472 h 1911382"/>
              <a:gd name="connsiteX31" fmla="*/ 874527 w 1070494"/>
              <a:gd name="connsiteY31" fmla="*/ 1847899 h 1911382"/>
              <a:gd name="connsiteX32" fmla="*/ 865051 w 1070494"/>
              <a:gd name="connsiteY32" fmla="*/ 1862113 h 1911382"/>
              <a:gd name="connsiteX33" fmla="*/ 779770 w 1070494"/>
              <a:gd name="connsiteY33" fmla="*/ 1866850 h 1911382"/>
              <a:gd name="connsiteX34" fmla="*/ 751343 w 1070494"/>
              <a:gd name="connsiteY34" fmla="*/ 1881064 h 1911382"/>
              <a:gd name="connsiteX35" fmla="*/ 718178 w 1070494"/>
              <a:gd name="connsiteY35" fmla="*/ 1895277 h 1911382"/>
              <a:gd name="connsiteX36" fmla="*/ 647111 w 1070494"/>
              <a:gd name="connsiteY36" fmla="*/ 1895277 h 1911382"/>
              <a:gd name="connsiteX37" fmla="*/ 637635 w 1070494"/>
              <a:gd name="connsiteY37" fmla="*/ 1857375 h 1911382"/>
              <a:gd name="connsiteX38" fmla="*/ 628160 w 1070494"/>
              <a:gd name="connsiteY38" fmla="*/ 1677337 h 1911382"/>
              <a:gd name="connsiteX39" fmla="*/ 609208 w 1070494"/>
              <a:gd name="connsiteY39" fmla="*/ 1639435 h 1911382"/>
              <a:gd name="connsiteX40" fmla="*/ 599733 w 1070494"/>
              <a:gd name="connsiteY40" fmla="*/ 1558892 h 1911382"/>
              <a:gd name="connsiteX41" fmla="*/ 585519 w 1070494"/>
              <a:gd name="connsiteY41" fmla="*/ 1483087 h 1911382"/>
              <a:gd name="connsiteX42" fmla="*/ 557092 w 1070494"/>
              <a:gd name="connsiteY42" fmla="*/ 1303049 h 1911382"/>
              <a:gd name="connsiteX43" fmla="*/ 552355 w 1070494"/>
              <a:gd name="connsiteY43" fmla="*/ 1274622 h 1911382"/>
              <a:gd name="connsiteX44" fmla="*/ 538141 w 1070494"/>
              <a:gd name="connsiteY44" fmla="*/ 1236720 h 1911382"/>
              <a:gd name="connsiteX45" fmla="*/ 509714 w 1070494"/>
              <a:gd name="connsiteY45" fmla="*/ 1151439 h 1911382"/>
              <a:gd name="connsiteX46" fmla="*/ 509714 w 1070494"/>
              <a:gd name="connsiteY46" fmla="*/ 1014042 h 1911382"/>
              <a:gd name="connsiteX47" fmla="*/ 486025 w 1070494"/>
              <a:gd name="connsiteY47" fmla="*/ 966664 h 1911382"/>
              <a:gd name="connsiteX48" fmla="*/ 500238 w 1070494"/>
              <a:gd name="connsiteY48" fmla="*/ 942975 h 1911382"/>
              <a:gd name="connsiteX49" fmla="*/ 509714 w 1070494"/>
              <a:gd name="connsiteY49" fmla="*/ 914548 h 1911382"/>
              <a:gd name="connsiteX50" fmla="*/ 509714 w 1070494"/>
              <a:gd name="connsiteY50" fmla="*/ 677657 h 1911382"/>
              <a:gd name="connsiteX51" fmla="*/ 490763 w 1070494"/>
              <a:gd name="connsiteY51" fmla="*/ 587638 h 1911382"/>
              <a:gd name="connsiteX52" fmla="*/ 476549 w 1070494"/>
              <a:gd name="connsiteY52" fmla="*/ 554473 h 1911382"/>
              <a:gd name="connsiteX53" fmla="*/ 448122 w 1070494"/>
              <a:gd name="connsiteY53" fmla="*/ 526046 h 1911382"/>
              <a:gd name="connsiteX54" fmla="*/ 244396 w 1070494"/>
              <a:gd name="connsiteY54" fmla="*/ 412338 h 1911382"/>
              <a:gd name="connsiteX55" fmla="*/ 144902 w 1070494"/>
              <a:gd name="connsiteY55" fmla="*/ 346009 h 1911382"/>
              <a:gd name="connsiteX56" fmla="*/ 69097 w 1070494"/>
              <a:gd name="connsiteY56" fmla="*/ 308106 h 1911382"/>
              <a:gd name="connsiteX57" fmla="*/ 45407 w 1070494"/>
              <a:gd name="connsiteY57" fmla="*/ 260728 h 1911382"/>
              <a:gd name="connsiteX58" fmla="*/ 31194 w 1070494"/>
              <a:gd name="connsiteY58" fmla="*/ 255990 h 1911382"/>
              <a:gd name="connsiteX59" fmla="*/ 7505 w 1070494"/>
              <a:gd name="connsiteY59" fmla="*/ 227563 h 1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0494" h="1911382">
                <a:moveTo>
                  <a:pt x="7505" y="227563"/>
                </a:moveTo>
                <a:cubicBezTo>
                  <a:pt x="10664" y="217298"/>
                  <a:pt x="-29867" y="252590"/>
                  <a:pt x="50145" y="194399"/>
                </a:cubicBezTo>
                <a:cubicBezTo>
                  <a:pt x="75433" y="176007"/>
                  <a:pt x="84212" y="175146"/>
                  <a:pt x="111737" y="165972"/>
                </a:cubicBezTo>
                <a:cubicBezTo>
                  <a:pt x="125950" y="156496"/>
                  <a:pt x="139801" y="146453"/>
                  <a:pt x="154377" y="137545"/>
                </a:cubicBezTo>
                <a:cubicBezTo>
                  <a:pt x="220999" y="96832"/>
                  <a:pt x="174905" y="131547"/>
                  <a:pt x="220707" y="94904"/>
                </a:cubicBezTo>
                <a:cubicBezTo>
                  <a:pt x="226065" y="85974"/>
                  <a:pt x="237099" y="66731"/>
                  <a:pt x="244396" y="57002"/>
                </a:cubicBezTo>
                <a:cubicBezTo>
                  <a:pt x="250463" y="48912"/>
                  <a:pt x="255365" y="39521"/>
                  <a:pt x="263347" y="33313"/>
                </a:cubicBezTo>
                <a:cubicBezTo>
                  <a:pt x="270060" y="28092"/>
                  <a:pt x="279294" y="27356"/>
                  <a:pt x="287036" y="23837"/>
                </a:cubicBezTo>
                <a:cubicBezTo>
                  <a:pt x="331053" y="3829"/>
                  <a:pt x="299071" y="11964"/>
                  <a:pt x="348628" y="4886"/>
                </a:cubicBezTo>
                <a:cubicBezTo>
                  <a:pt x="353366" y="3307"/>
                  <a:pt x="357945" y="-831"/>
                  <a:pt x="362842" y="148"/>
                </a:cubicBezTo>
                <a:cubicBezTo>
                  <a:pt x="374636" y="2507"/>
                  <a:pt x="384839" y="9894"/>
                  <a:pt x="396006" y="14361"/>
                </a:cubicBezTo>
                <a:cubicBezTo>
                  <a:pt x="400643" y="16216"/>
                  <a:pt x="405482" y="17520"/>
                  <a:pt x="410220" y="19099"/>
                </a:cubicBezTo>
                <a:cubicBezTo>
                  <a:pt x="486703" y="70091"/>
                  <a:pt x="385844" y="5858"/>
                  <a:pt x="637635" y="57002"/>
                </a:cubicBezTo>
                <a:cubicBezTo>
                  <a:pt x="668973" y="63367"/>
                  <a:pt x="697648" y="79111"/>
                  <a:pt x="727654" y="90166"/>
                </a:cubicBezTo>
                <a:cubicBezTo>
                  <a:pt x="776473" y="197567"/>
                  <a:pt x="720626" y="86519"/>
                  <a:pt x="793984" y="194399"/>
                </a:cubicBezTo>
                <a:cubicBezTo>
                  <a:pt x="808303" y="215457"/>
                  <a:pt x="818215" y="239244"/>
                  <a:pt x="831886" y="260728"/>
                </a:cubicBezTo>
                <a:cubicBezTo>
                  <a:pt x="840365" y="274052"/>
                  <a:pt x="850837" y="285997"/>
                  <a:pt x="860313" y="298631"/>
                </a:cubicBezTo>
                <a:cubicBezTo>
                  <a:pt x="875001" y="372070"/>
                  <a:pt x="848314" y="244340"/>
                  <a:pt x="898216" y="417076"/>
                </a:cubicBezTo>
                <a:cubicBezTo>
                  <a:pt x="909485" y="456084"/>
                  <a:pt x="912067" y="497625"/>
                  <a:pt x="926643" y="535522"/>
                </a:cubicBezTo>
                <a:cubicBezTo>
                  <a:pt x="1001837" y="731028"/>
                  <a:pt x="979581" y="656846"/>
                  <a:pt x="1007186" y="753462"/>
                </a:cubicBezTo>
                <a:cubicBezTo>
                  <a:pt x="1008765" y="766096"/>
                  <a:pt x="1009871" y="778798"/>
                  <a:pt x="1011923" y="791364"/>
                </a:cubicBezTo>
                <a:cubicBezTo>
                  <a:pt x="1039255" y="958776"/>
                  <a:pt x="1034300" y="931676"/>
                  <a:pt x="1054564" y="1032993"/>
                </a:cubicBezTo>
                <a:cubicBezTo>
                  <a:pt x="1056143" y="1083530"/>
                  <a:pt x="1056838" y="1134102"/>
                  <a:pt x="1059302" y="1184604"/>
                </a:cubicBezTo>
                <a:cubicBezTo>
                  <a:pt x="1064150" y="1283984"/>
                  <a:pt x="1084342" y="1190258"/>
                  <a:pt x="1054564" y="1378854"/>
                </a:cubicBezTo>
                <a:cubicBezTo>
                  <a:pt x="1052788" y="1390103"/>
                  <a:pt x="1041930" y="1397805"/>
                  <a:pt x="1035613" y="1407281"/>
                </a:cubicBezTo>
                <a:cubicBezTo>
                  <a:pt x="1030875" y="1438867"/>
                  <a:pt x="1027014" y="1470596"/>
                  <a:pt x="1021399" y="1502038"/>
                </a:cubicBezTo>
                <a:cubicBezTo>
                  <a:pt x="1018481" y="1518378"/>
                  <a:pt x="1007249" y="1556301"/>
                  <a:pt x="1002448" y="1573105"/>
                </a:cubicBezTo>
                <a:cubicBezTo>
                  <a:pt x="1000869" y="1585739"/>
                  <a:pt x="999511" y="1598403"/>
                  <a:pt x="997710" y="1611008"/>
                </a:cubicBezTo>
                <a:cubicBezTo>
                  <a:pt x="996351" y="1620518"/>
                  <a:pt x="993591" y="1629849"/>
                  <a:pt x="992972" y="1639435"/>
                </a:cubicBezTo>
                <a:cubicBezTo>
                  <a:pt x="983004" y="1793939"/>
                  <a:pt x="1012923" y="1720639"/>
                  <a:pt x="974021" y="1776832"/>
                </a:cubicBezTo>
                <a:cubicBezTo>
                  <a:pt x="964298" y="1790877"/>
                  <a:pt x="960873" y="1811832"/>
                  <a:pt x="945594" y="1819472"/>
                </a:cubicBezTo>
                <a:cubicBezTo>
                  <a:pt x="910110" y="1837215"/>
                  <a:pt x="933280" y="1826534"/>
                  <a:pt x="874527" y="1847899"/>
                </a:cubicBezTo>
                <a:cubicBezTo>
                  <a:pt x="871368" y="1852637"/>
                  <a:pt x="870635" y="1860996"/>
                  <a:pt x="865051" y="1862113"/>
                </a:cubicBezTo>
                <a:cubicBezTo>
                  <a:pt x="837133" y="1867696"/>
                  <a:pt x="808113" y="1864151"/>
                  <a:pt x="779770" y="1866850"/>
                </a:cubicBezTo>
                <a:cubicBezTo>
                  <a:pt x="766741" y="1868091"/>
                  <a:pt x="762202" y="1874859"/>
                  <a:pt x="751343" y="1881064"/>
                </a:cubicBezTo>
                <a:cubicBezTo>
                  <a:pt x="734952" y="1890430"/>
                  <a:pt x="734123" y="1889962"/>
                  <a:pt x="718178" y="1895277"/>
                </a:cubicBezTo>
                <a:cubicBezTo>
                  <a:pt x="695321" y="1910516"/>
                  <a:pt x="684810" y="1922205"/>
                  <a:pt x="647111" y="1895277"/>
                </a:cubicBezTo>
                <a:cubicBezTo>
                  <a:pt x="636514" y="1887708"/>
                  <a:pt x="640794" y="1870009"/>
                  <a:pt x="637635" y="1857375"/>
                </a:cubicBezTo>
                <a:cubicBezTo>
                  <a:pt x="634477" y="1797362"/>
                  <a:pt x="635933" y="1736928"/>
                  <a:pt x="628160" y="1677337"/>
                </a:cubicBezTo>
                <a:cubicBezTo>
                  <a:pt x="626333" y="1663330"/>
                  <a:pt x="613675" y="1652836"/>
                  <a:pt x="609208" y="1639435"/>
                </a:cubicBezTo>
                <a:cubicBezTo>
                  <a:pt x="606168" y="1630314"/>
                  <a:pt x="599981" y="1560878"/>
                  <a:pt x="599733" y="1558892"/>
                </a:cubicBezTo>
                <a:cubicBezTo>
                  <a:pt x="597271" y="1539197"/>
                  <a:pt x="588624" y="1498612"/>
                  <a:pt x="585519" y="1483087"/>
                </a:cubicBezTo>
                <a:cubicBezTo>
                  <a:pt x="563980" y="1278455"/>
                  <a:pt x="591258" y="1508082"/>
                  <a:pt x="557092" y="1303049"/>
                </a:cubicBezTo>
                <a:cubicBezTo>
                  <a:pt x="555513" y="1293573"/>
                  <a:pt x="554994" y="1283859"/>
                  <a:pt x="552355" y="1274622"/>
                </a:cubicBezTo>
                <a:cubicBezTo>
                  <a:pt x="548648" y="1261648"/>
                  <a:pt x="542408" y="1249521"/>
                  <a:pt x="538141" y="1236720"/>
                </a:cubicBezTo>
                <a:cubicBezTo>
                  <a:pt x="505960" y="1140179"/>
                  <a:pt x="531416" y="1205691"/>
                  <a:pt x="509714" y="1151439"/>
                </a:cubicBezTo>
                <a:cubicBezTo>
                  <a:pt x="497637" y="1078977"/>
                  <a:pt x="509714" y="1163540"/>
                  <a:pt x="509714" y="1014042"/>
                </a:cubicBezTo>
                <a:cubicBezTo>
                  <a:pt x="509714" y="966295"/>
                  <a:pt x="516365" y="974249"/>
                  <a:pt x="486025" y="966664"/>
                </a:cubicBezTo>
                <a:cubicBezTo>
                  <a:pt x="490763" y="958768"/>
                  <a:pt x="496427" y="951358"/>
                  <a:pt x="500238" y="942975"/>
                </a:cubicBezTo>
                <a:cubicBezTo>
                  <a:pt x="504371" y="933882"/>
                  <a:pt x="509714" y="914548"/>
                  <a:pt x="509714" y="914548"/>
                </a:cubicBezTo>
                <a:cubicBezTo>
                  <a:pt x="516658" y="796498"/>
                  <a:pt x="516925" y="832692"/>
                  <a:pt x="509714" y="677657"/>
                </a:cubicBezTo>
                <a:cubicBezTo>
                  <a:pt x="507649" y="633267"/>
                  <a:pt x="506064" y="628441"/>
                  <a:pt x="490763" y="587638"/>
                </a:cubicBezTo>
                <a:cubicBezTo>
                  <a:pt x="486540" y="576376"/>
                  <a:pt x="483395" y="564362"/>
                  <a:pt x="476549" y="554473"/>
                </a:cubicBezTo>
                <a:cubicBezTo>
                  <a:pt x="468921" y="543455"/>
                  <a:pt x="458629" y="534364"/>
                  <a:pt x="448122" y="526046"/>
                </a:cubicBezTo>
                <a:cubicBezTo>
                  <a:pt x="341171" y="441376"/>
                  <a:pt x="378580" y="475898"/>
                  <a:pt x="244396" y="412338"/>
                </a:cubicBezTo>
                <a:cubicBezTo>
                  <a:pt x="73471" y="331375"/>
                  <a:pt x="268426" y="423213"/>
                  <a:pt x="144902" y="346009"/>
                </a:cubicBezTo>
                <a:cubicBezTo>
                  <a:pt x="120945" y="331036"/>
                  <a:pt x="94365" y="320740"/>
                  <a:pt x="69097" y="308106"/>
                </a:cubicBezTo>
                <a:cubicBezTo>
                  <a:pt x="68211" y="306038"/>
                  <a:pt x="54182" y="267749"/>
                  <a:pt x="45407" y="260728"/>
                </a:cubicBezTo>
                <a:cubicBezTo>
                  <a:pt x="41507" y="257608"/>
                  <a:pt x="35932" y="257569"/>
                  <a:pt x="31194" y="255990"/>
                </a:cubicBezTo>
                <a:cubicBezTo>
                  <a:pt x="19759" y="238839"/>
                  <a:pt x="4346" y="237828"/>
                  <a:pt x="7505" y="22756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B55CD53E-68A5-879F-84ED-4830000A95A9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ADDB73F4-F7B4-0221-0B48-F6A545341576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57BA9965-B31F-A452-E187-61F3CB761A36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745F2-36BC-2B98-82F1-C2B98CF72040}"/>
              </a:ext>
            </a:extLst>
          </p:cNvPr>
          <p:cNvSpPr txBox="1"/>
          <p:nvPr/>
        </p:nvSpPr>
        <p:spPr>
          <a:xfrm>
            <a:off x="643121" y="1189649"/>
            <a:ext cx="9063357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Ριβοσώματα: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επιφάνεια του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αδρού ενδοπλασματικού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δικτύου υπάρχουν μικροί σχηματισμοί, τα </a:t>
            </a:r>
            <a:r>
              <a:rPr lang="el-GR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ριβοσώματα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που του δίνουν όψη αδρή (τραχειά).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ριβοσώματα αποτελούνται από πρωτεΐνες και RNA.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αυτά γίνεται η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σύνθεση των πρωτεϊνών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Ριβοσώματα υπάρχουν επίσης ελεύθερα στο κυτταρόπλασμα.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Συνέχεια του αδρού αποτελεί το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λείο ενδοπλασματικό δίκτυο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στο οποίο δεν υπάρχουν ριβοσώματα.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λειτουργία του έχει σχέση με τη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σύνθεση λιπιδίων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αποθήκευση διαφόρων πρωτεϊνών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65D552E3-E9D9-45DE-DD83-2A52F870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31" y="4375136"/>
            <a:ext cx="4591140" cy="205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9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8BF82-D85B-30D1-56F9-8996DB72B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01E9D4-D33A-18F2-2A57-15C4D346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5B4E3E6A-6B9E-8863-DEBE-D39C692F8CED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DE6C42E4-FCC3-0B27-38AD-6024BA4C6C65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0D3BB9A0-886E-18C3-7213-29397BAE8F65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94A-A8A4-5806-5F36-5F28140D4AFE}"/>
              </a:ext>
            </a:extLst>
          </p:cNvPr>
          <p:cNvSpPr txBox="1"/>
          <p:nvPr/>
        </p:nvSpPr>
        <p:spPr>
          <a:xfrm>
            <a:off x="1043607" y="1200764"/>
            <a:ext cx="804800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Σύμπλεγμα Golgi: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σύμπλεγμα αυτό αποτελείται από ένα </a:t>
            </a:r>
            <a:r>
              <a:rPr lang="el-GR" sz="2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παράλληλων πεπλατυσμένων σάκων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στους οποίους οι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πρωτεΐνες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μετά τη σύνθεσή τους, τροποποιούνται και παίρνουν την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τελική τους μορφή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ABF45751-011D-B883-2A9E-7B4573AE902A}"/>
              </a:ext>
            </a:extLst>
          </p:cNvPr>
          <p:cNvSpPr/>
          <p:nvPr/>
        </p:nvSpPr>
        <p:spPr>
          <a:xfrm>
            <a:off x="1441174" y="3717235"/>
            <a:ext cx="695739" cy="6062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142C6FA-5825-63E7-E9DF-0124594F0786}"/>
              </a:ext>
            </a:extLst>
          </p:cNvPr>
          <p:cNvSpPr/>
          <p:nvPr/>
        </p:nvSpPr>
        <p:spPr>
          <a:xfrm>
            <a:off x="1335488" y="5050949"/>
            <a:ext cx="1169173" cy="6062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1AAB6F62-02D9-B4C3-30B8-696EC38B2626}"/>
              </a:ext>
            </a:extLst>
          </p:cNvPr>
          <p:cNvSpPr/>
          <p:nvPr/>
        </p:nvSpPr>
        <p:spPr>
          <a:xfrm>
            <a:off x="8418443" y="5056048"/>
            <a:ext cx="1161432" cy="86470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1DA43349-26F2-0584-BB1A-BF0E0418A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293" y="3472799"/>
            <a:ext cx="7476970" cy="28332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288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3E38-0DBE-4F22-D61D-68B254F3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54DB00-EE17-67A5-5B67-99452154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8E85D2DE-3D1C-A5D0-3D50-8BE83939EB7B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CE38494E-8D0C-258C-4B65-2A088984C3DF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C592F643-E48A-CA0E-1253-7B2B89AB503E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D3787-5163-D2B9-331D-DC2783DA1B8F}"/>
              </a:ext>
            </a:extLst>
          </p:cNvPr>
          <p:cNvSpPr txBox="1"/>
          <p:nvPr/>
        </p:nvSpPr>
        <p:spPr>
          <a:xfrm>
            <a:off x="1197403" y="1694234"/>
            <a:ext cx="770475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Λυσοσώματα: </a:t>
            </a:r>
          </a:p>
          <a:p>
            <a:pPr algn="just">
              <a:spcAft>
                <a:spcPts val="1200"/>
              </a:spcAft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σφαιρικό σχήμα και περιέχουν </a:t>
            </a:r>
            <a:r>
              <a:rPr lang="el-GR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δραστικά ένζυμα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οποία συντελούν στη 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διάσπαση ουσιών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π.χ. πρωτεϊνών, αλλά και μικροοργανισμών, όπως είναι, για παράδειγμα, τα διάφορα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μικρόβια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μολύνουν τον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οργανισμό μας.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10C59FF4-2192-1672-17D7-3760A12B3702}"/>
              </a:ext>
            </a:extLst>
          </p:cNvPr>
          <p:cNvSpPr/>
          <p:nvPr/>
        </p:nvSpPr>
        <p:spPr>
          <a:xfrm>
            <a:off x="1335488" y="5050949"/>
            <a:ext cx="1169173" cy="6062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E96C3219-4356-BFCE-80E5-D390929E7383}"/>
              </a:ext>
            </a:extLst>
          </p:cNvPr>
          <p:cNvSpPr/>
          <p:nvPr/>
        </p:nvSpPr>
        <p:spPr>
          <a:xfrm>
            <a:off x="8418443" y="5056048"/>
            <a:ext cx="1161432" cy="86470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2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760B-4C4E-9862-71ED-2BEA48FD6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B85AE5-AE0B-4269-9F4E-104FA81A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4D73D0EC-96B9-D4B7-0082-61E82638A431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439C75E2-7C81-24EF-6A02-01F77BCF0FA2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33F489F6-6A64-F383-AFDD-E3CD119AF902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9F6E7-C655-B396-7909-CE2035090BAA}"/>
              </a:ext>
            </a:extLst>
          </p:cNvPr>
          <p:cNvSpPr txBox="1"/>
          <p:nvPr/>
        </p:nvSpPr>
        <p:spPr>
          <a:xfrm>
            <a:off x="1106080" y="753671"/>
            <a:ext cx="874359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Κενοτόπια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1200"/>
              </a:spcAf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κυστίδια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περιέχουν ένα </a:t>
            </a:r>
            <a:r>
              <a:rPr lang="el-GR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υδατώδες υγρό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κενοτόπια είναι τα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πεπτικά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οποία συναντάμε στα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ζωικά κύτταρα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σχηματίζονται όταν εισέρχονται στο ζωικό κύτταρο τροφικά σωματίδια ή μικροοργανισμοί που, στη συνέχεια, θα χρησιμοποιηθούν ή θα καταστραφούν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χυμοτόπια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οποία συναντάμε στα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φυτικά κύτταρα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αποτελούν αποθήκες θρεπτικών ουσιών για το φυτικό κύτταρο και καταλαμβάνουν το μεγαλύτερο μέρος του.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CE0663C-5065-2295-42CD-D030B8332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552" y="4065104"/>
            <a:ext cx="4482896" cy="258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00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D7448-4C57-66A1-E2CD-9030D59F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F08984D-B4A7-9BD5-0449-7B60F80C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1774F7C0-AA39-0682-B947-C3806A4C0077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E2575A6C-A43F-318C-31D2-96CB37C45512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53C60FE2-1946-880C-6AC5-9846F2E0CA60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F70BC-2A18-3F41-7713-CA3812D42857}"/>
              </a:ext>
            </a:extLst>
          </p:cNvPr>
          <p:cNvSpPr txBox="1"/>
          <p:nvPr/>
        </p:nvSpPr>
        <p:spPr>
          <a:xfrm>
            <a:off x="566531" y="1111480"/>
            <a:ext cx="620201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Μιτοχόνδρια: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σχήμα επίμηκες, σφαιρικό ή ωοειδές.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ρόλος τους είναι να εξασφαλίζουν ενέργεια, που είναι απαραίτητη για τις λειτουργίες του κυττάρου.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παρόντα στα ευκαρυωτικά κύτταρα και ο αριθμός τους ποικίλλει ανάλογα με τις ενεργειακές ανάγκες του κυττάρου.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μυϊκά κύτταρα του ανθρώπου διαθέτουν πολλά μιτοχόνδρια, ενώ άλλα κύτταρα έχουν λιγότερα. </a:t>
            </a:r>
          </a:p>
          <a:p>
            <a:pPr algn="just">
              <a:spcAft>
                <a:spcPts val="1200"/>
              </a:spcAf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απαραίτητη ενέργεια απελευθερώνεται από τη</a:t>
            </a:r>
            <a:r>
              <a:rPr lang="el-GR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διάσπαση χημικών ενώσεων</a:t>
            </a:r>
            <a:r>
              <a:rPr lang="el-GR" i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συμβαίνει κατά την </a:t>
            </a:r>
            <a:r>
              <a:rPr lang="el-G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κυτταρική αναπνοή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διαδικασία αυτή γίνεται με τη </a:t>
            </a:r>
            <a:r>
              <a:rPr lang="el-GR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βοήθεια ειδικών ενζύμων</a:t>
            </a:r>
            <a:r>
              <a:rPr lang="el-GR" i="1" dirty="0">
                <a:solidFill>
                  <a:srgbClr val="00FF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υπάρχουν </a:t>
            </a:r>
            <a:r>
              <a:rPr lang="el-GR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l-GR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εσωτερικό των μιτοχονδρίων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9691C80-7383-2316-D74B-EF18B7916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430" y="1575357"/>
            <a:ext cx="2572109" cy="3258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92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6DA1D-1426-05BD-3E5D-5017FBC1E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C96508-EFFC-830F-B845-0728403F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120E0F34-C057-7194-7752-1E7425091CA0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2F5B882F-6EF2-8FC3-75EC-9AEC9A74B2B4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C8E20F48-55FA-316A-8B3A-AAD48BDCACD3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5C944-C7F9-AA82-17BE-D4CD08EA4B3D}"/>
              </a:ext>
            </a:extLst>
          </p:cNvPr>
          <p:cNvSpPr txBox="1"/>
          <p:nvPr/>
        </p:nvSpPr>
        <p:spPr>
          <a:xfrm>
            <a:off x="1144360" y="1111480"/>
            <a:ext cx="510871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Χλωροπλάστες: </a:t>
            </a:r>
          </a:p>
          <a:p>
            <a:pPr algn="just">
              <a:spcAft>
                <a:spcPts val="1200"/>
              </a:spcAf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σχήμα φακοειδές.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οργανίδια αυτά γίνεται 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φωτοσύνθεση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κατά την οποία απλά ανόργανα μόρια (π.χ.διοξείδιο του άνθρακα και νερό) μετατρέπονται με τη βοήθεια της ηλιακής ενέργειας σε οργανικά (π.χ. γλυκόζη). Ταυτόχρονα απελευθερώνεται οξυγόνο.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χλωροπλάστες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περιέχουν ειδικά ένζυμα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άλλα μόρια, όπως </a:t>
            </a:r>
            <a:r>
              <a:rPr lang="el-G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χλωροφύλλη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που είναι απαραίτητα για τη φωτοσύνθεση.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Παρ΄ ότι οι χλωροπλάστες βρίσκονται </a:t>
            </a:r>
            <a:r>
              <a:rPr lang="el-G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μόνο στα φωτοσυνθετικά κύτταρα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οργανικά μόρια και το οξυγόνο που παράγουν είναι απαραίτητα για την κάλυψη των ενεργειακών αναγκών και τη διατήρηση της ζωής όλων των οργανισμών της Γης.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A6EBE5B-579E-0BD9-20E0-7B6C7B7E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34"/>
          <a:stretch/>
        </p:blipFill>
        <p:spPr>
          <a:xfrm>
            <a:off x="6679096" y="2216426"/>
            <a:ext cx="3033443" cy="3160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245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EFF02-712E-006B-2B71-844B23C4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C374D9A-7E5A-F734-E280-FECC2F72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66E1EF67-2C3A-F18D-A39A-8B5EE43392AB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169B6B37-67D3-75C2-CD35-1A0DD0E96966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900F035A-BFC8-6126-6328-24EF79037886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204AD-25F0-487C-9FF8-3D63643100F4}"/>
              </a:ext>
            </a:extLst>
          </p:cNvPr>
          <p:cNvSpPr txBox="1"/>
          <p:nvPr/>
        </p:nvSpPr>
        <p:spPr>
          <a:xfrm>
            <a:off x="1083366" y="1473114"/>
            <a:ext cx="4184373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Κυτταρικό τοίχωμα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τοίχωμα αυτό </a:t>
            </a:r>
            <a:r>
              <a:rPr lang="el-G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περιβάλλει την πλασματική μεμβράνη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φυτικών κυττάρων. Έχει κυρίως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στηρικτικό ρόλο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Είναι συμπαγές, ανθεκτικό και αποτελείται από πολυσακχαρίτες, κυριότερος από τους οποίους είναι η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κυτταρίνη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93FB589-6B75-EF1C-A7D1-9C6148A5B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306"/>
          <a:stretch/>
        </p:blipFill>
        <p:spPr>
          <a:xfrm>
            <a:off x="5613142" y="2282492"/>
            <a:ext cx="4099397" cy="302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04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B1D68-CD5A-79B3-CAB9-D887EA9C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E37D29-E38C-F86D-AE11-9AFB874D7386}"/>
              </a:ext>
            </a:extLst>
          </p:cNvPr>
          <p:cNvSpPr txBox="1"/>
          <p:nvPr/>
        </p:nvSpPr>
        <p:spPr>
          <a:xfrm>
            <a:off x="3969949" y="1516431"/>
            <a:ext cx="5064722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l-GR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Κυτταρική θεωρία </a:t>
            </a:r>
            <a:endParaRPr lang="en-GB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θεμελιώδης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δομική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λειτουργική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μονάδα όλων των οργανισμών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κύτταρο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 και ότι κάθε κύτταρο προέρχεται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ένα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άλλο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κύτταρο.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232ACC0-1A51-99D3-DAA9-366C773D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9" y="1444622"/>
            <a:ext cx="2725271" cy="332590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3E9F78-10A5-3742-7B60-966B8847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A57A2-7970-4A49-4D7C-6D72B38C4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C116007-40C2-CF93-48D1-84C4B3C2E809}"/>
              </a:ext>
            </a:extLst>
          </p:cNvPr>
          <p:cNvSpPr txBox="1"/>
          <p:nvPr/>
        </p:nvSpPr>
        <p:spPr>
          <a:xfrm>
            <a:off x="3953906" y="1444622"/>
            <a:ext cx="55416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βάση κυρί</a:t>
            </a:r>
            <a:r>
              <a:rPr lang="el-GR" sz="2800" u="sng" dirty="0"/>
              <a:t>ως </a:t>
            </a:r>
            <a:r>
              <a:rPr lang="el-GR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ύπαρξη ή όχι πυρηνικής μεμβράνης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κύτταρα </a:t>
            </a:r>
            <a:r>
              <a:rPr 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διακρίνονται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spcAft>
                <a:spcPts val="1800"/>
              </a:spcAft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προκαρυωτικά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1800"/>
              </a:spcAft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1800"/>
              </a:spcAft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ευκαρυωτικά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10B37A-3ED1-C4AE-8FB9-1F1E01C6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9" y="1444622"/>
            <a:ext cx="2725271" cy="332590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BF6B2A0-94AF-9784-2A58-A2D2AC18B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A10A0-8BB7-FA00-966B-7E1B0BA3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02EE70-E7A0-F074-DB08-C1654143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E0125-006E-D354-8312-5985E236FC92}"/>
              </a:ext>
            </a:extLst>
          </p:cNvPr>
          <p:cNvSpPr txBox="1"/>
          <p:nvPr/>
        </p:nvSpPr>
        <p:spPr>
          <a:xfrm>
            <a:off x="1929064" y="2367171"/>
            <a:ext cx="61040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6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ευκαρυωτικό κύτταρο</a:t>
            </a:r>
            <a:endParaRPr lang="en-US" sz="6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9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60ACA-D8CF-B854-79D4-D9960B7BB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FCDD01-E816-12EF-69E6-19AA7715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131CD-3DA3-8745-152F-82E2016E1320}"/>
              </a:ext>
            </a:extLst>
          </p:cNvPr>
          <p:cNvSpPr txBox="1"/>
          <p:nvPr/>
        </p:nvSpPr>
        <p:spPr>
          <a:xfrm>
            <a:off x="1146001" y="2459504"/>
            <a:ext cx="81952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ευκαρυωτικά κύτταρα διαφέρουν αρκετά μεταξύ τους, έχουν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όμως και ορισμένα κοινά χαρακτηριστικά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6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7CE24-763F-A855-871B-F5316C61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3CA945-B686-FE44-8CC8-18DCEC85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C58C3F-A9A5-3697-7AFB-58A4216BC8E7}"/>
              </a:ext>
            </a:extLst>
          </p:cNvPr>
          <p:cNvSpPr txBox="1"/>
          <p:nvPr/>
        </p:nvSpPr>
        <p:spPr>
          <a:xfrm>
            <a:off x="759381" y="958616"/>
            <a:ext cx="28287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Πλασματική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μεμβράνη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Πυρήνας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Κυτταρόπλασμα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Ενδοπλασματικό δίκτυο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αδρό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το λείο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Ριβοσώματα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Σύμπλεγμα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Λυσοσώματα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Κενοτόπια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Πεπτικά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χυμοτόπια</a:t>
            </a:r>
            <a:endParaRPr lang="en-GB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Μιτοχόνδρια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Χλωροπλάστες</a:t>
            </a:r>
            <a:endParaRPr lang="en-GB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Κυτταρικό τοίχωμα</a:t>
            </a:r>
            <a:endParaRPr lang="en-US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DC54A8AA-D564-35A6-6007-501BAA34943A}"/>
              </a:ext>
            </a:extLst>
          </p:cNvPr>
          <p:cNvSpPr/>
          <p:nvPr/>
        </p:nvSpPr>
        <p:spPr>
          <a:xfrm>
            <a:off x="8657975" y="2534588"/>
            <a:ext cx="1070494" cy="1911382"/>
          </a:xfrm>
          <a:custGeom>
            <a:avLst/>
            <a:gdLst>
              <a:gd name="connsiteX0" fmla="*/ 7505 w 1070494"/>
              <a:gd name="connsiteY0" fmla="*/ 227563 h 1911382"/>
              <a:gd name="connsiteX1" fmla="*/ 50145 w 1070494"/>
              <a:gd name="connsiteY1" fmla="*/ 194399 h 1911382"/>
              <a:gd name="connsiteX2" fmla="*/ 111737 w 1070494"/>
              <a:gd name="connsiteY2" fmla="*/ 165972 h 1911382"/>
              <a:gd name="connsiteX3" fmla="*/ 154377 w 1070494"/>
              <a:gd name="connsiteY3" fmla="*/ 137545 h 1911382"/>
              <a:gd name="connsiteX4" fmla="*/ 220707 w 1070494"/>
              <a:gd name="connsiteY4" fmla="*/ 94904 h 1911382"/>
              <a:gd name="connsiteX5" fmla="*/ 244396 w 1070494"/>
              <a:gd name="connsiteY5" fmla="*/ 57002 h 1911382"/>
              <a:gd name="connsiteX6" fmla="*/ 263347 w 1070494"/>
              <a:gd name="connsiteY6" fmla="*/ 33313 h 1911382"/>
              <a:gd name="connsiteX7" fmla="*/ 287036 w 1070494"/>
              <a:gd name="connsiteY7" fmla="*/ 23837 h 1911382"/>
              <a:gd name="connsiteX8" fmla="*/ 348628 w 1070494"/>
              <a:gd name="connsiteY8" fmla="*/ 4886 h 1911382"/>
              <a:gd name="connsiteX9" fmla="*/ 362842 w 1070494"/>
              <a:gd name="connsiteY9" fmla="*/ 148 h 1911382"/>
              <a:gd name="connsiteX10" fmla="*/ 396006 w 1070494"/>
              <a:gd name="connsiteY10" fmla="*/ 14361 h 1911382"/>
              <a:gd name="connsiteX11" fmla="*/ 410220 w 1070494"/>
              <a:gd name="connsiteY11" fmla="*/ 19099 h 1911382"/>
              <a:gd name="connsiteX12" fmla="*/ 637635 w 1070494"/>
              <a:gd name="connsiteY12" fmla="*/ 57002 h 1911382"/>
              <a:gd name="connsiteX13" fmla="*/ 727654 w 1070494"/>
              <a:gd name="connsiteY13" fmla="*/ 90166 h 1911382"/>
              <a:gd name="connsiteX14" fmla="*/ 793984 w 1070494"/>
              <a:gd name="connsiteY14" fmla="*/ 194399 h 1911382"/>
              <a:gd name="connsiteX15" fmla="*/ 831886 w 1070494"/>
              <a:gd name="connsiteY15" fmla="*/ 260728 h 1911382"/>
              <a:gd name="connsiteX16" fmla="*/ 860313 w 1070494"/>
              <a:gd name="connsiteY16" fmla="*/ 298631 h 1911382"/>
              <a:gd name="connsiteX17" fmla="*/ 898216 w 1070494"/>
              <a:gd name="connsiteY17" fmla="*/ 417076 h 1911382"/>
              <a:gd name="connsiteX18" fmla="*/ 926643 w 1070494"/>
              <a:gd name="connsiteY18" fmla="*/ 535522 h 1911382"/>
              <a:gd name="connsiteX19" fmla="*/ 1007186 w 1070494"/>
              <a:gd name="connsiteY19" fmla="*/ 753462 h 1911382"/>
              <a:gd name="connsiteX20" fmla="*/ 1011923 w 1070494"/>
              <a:gd name="connsiteY20" fmla="*/ 791364 h 1911382"/>
              <a:gd name="connsiteX21" fmla="*/ 1054564 w 1070494"/>
              <a:gd name="connsiteY21" fmla="*/ 1032993 h 1911382"/>
              <a:gd name="connsiteX22" fmla="*/ 1059302 w 1070494"/>
              <a:gd name="connsiteY22" fmla="*/ 1184604 h 1911382"/>
              <a:gd name="connsiteX23" fmla="*/ 1054564 w 1070494"/>
              <a:gd name="connsiteY23" fmla="*/ 1378854 h 1911382"/>
              <a:gd name="connsiteX24" fmla="*/ 1035613 w 1070494"/>
              <a:gd name="connsiteY24" fmla="*/ 1407281 h 1911382"/>
              <a:gd name="connsiteX25" fmla="*/ 1021399 w 1070494"/>
              <a:gd name="connsiteY25" fmla="*/ 1502038 h 1911382"/>
              <a:gd name="connsiteX26" fmla="*/ 1002448 w 1070494"/>
              <a:gd name="connsiteY26" fmla="*/ 1573105 h 1911382"/>
              <a:gd name="connsiteX27" fmla="*/ 997710 w 1070494"/>
              <a:gd name="connsiteY27" fmla="*/ 1611008 h 1911382"/>
              <a:gd name="connsiteX28" fmla="*/ 992972 w 1070494"/>
              <a:gd name="connsiteY28" fmla="*/ 1639435 h 1911382"/>
              <a:gd name="connsiteX29" fmla="*/ 974021 w 1070494"/>
              <a:gd name="connsiteY29" fmla="*/ 1776832 h 1911382"/>
              <a:gd name="connsiteX30" fmla="*/ 945594 w 1070494"/>
              <a:gd name="connsiteY30" fmla="*/ 1819472 h 1911382"/>
              <a:gd name="connsiteX31" fmla="*/ 874527 w 1070494"/>
              <a:gd name="connsiteY31" fmla="*/ 1847899 h 1911382"/>
              <a:gd name="connsiteX32" fmla="*/ 865051 w 1070494"/>
              <a:gd name="connsiteY32" fmla="*/ 1862113 h 1911382"/>
              <a:gd name="connsiteX33" fmla="*/ 779770 w 1070494"/>
              <a:gd name="connsiteY33" fmla="*/ 1866850 h 1911382"/>
              <a:gd name="connsiteX34" fmla="*/ 751343 w 1070494"/>
              <a:gd name="connsiteY34" fmla="*/ 1881064 h 1911382"/>
              <a:gd name="connsiteX35" fmla="*/ 718178 w 1070494"/>
              <a:gd name="connsiteY35" fmla="*/ 1895277 h 1911382"/>
              <a:gd name="connsiteX36" fmla="*/ 647111 w 1070494"/>
              <a:gd name="connsiteY36" fmla="*/ 1895277 h 1911382"/>
              <a:gd name="connsiteX37" fmla="*/ 637635 w 1070494"/>
              <a:gd name="connsiteY37" fmla="*/ 1857375 h 1911382"/>
              <a:gd name="connsiteX38" fmla="*/ 628160 w 1070494"/>
              <a:gd name="connsiteY38" fmla="*/ 1677337 h 1911382"/>
              <a:gd name="connsiteX39" fmla="*/ 609208 w 1070494"/>
              <a:gd name="connsiteY39" fmla="*/ 1639435 h 1911382"/>
              <a:gd name="connsiteX40" fmla="*/ 599733 w 1070494"/>
              <a:gd name="connsiteY40" fmla="*/ 1558892 h 1911382"/>
              <a:gd name="connsiteX41" fmla="*/ 585519 w 1070494"/>
              <a:gd name="connsiteY41" fmla="*/ 1483087 h 1911382"/>
              <a:gd name="connsiteX42" fmla="*/ 557092 w 1070494"/>
              <a:gd name="connsiteY42" fmla="*/ 1303049 h 1911382"/>
              <a:gd name="connsiteX43" fmla="*/ 552355 w 1070494"/>
              <a:gd name="connsiteY43" fmla="*/ 1274622 h 1911382"/>
              <a:gd name="connsiteX44" fmla="*/ 538141 w 1070494"/>
              <a:gd name="connsiteY44" fmla="*/ 1236720 h 1911382"/>
              <a:gd name="connsiteX45" fmla="*/ 509714 w 1070494"/>
              <a:gd name="connsiteY45" fmla="*/ 1151439 h 1911382"/>
              <a:gd name="connsiteX46" fmla="*/ 509714 w 1070494"/>
              <a:gd name="connsiteY46" fmla="*/ 1014042 h 1911382"/>
              <a:gd name="connsiteX47" fmla="*/ 486025 w 1070494"/>
              <a:gd name="connsiteY47" fmla="*/ 966664 h 1911382"/>
              <a:gd name="connsiteX48" fmla="*/ 500238 w 1070494"/>
              <a:gd name="connsiteY48" fmla="*/ 942975 h 1911382"/>
              <a:gd name="connsiteX49" fmla="*/ 509714 w 1070494"/>
              <a:gd name="connsiteY49" fmla="*/ 914548 h 1911382"/>
              <a:gd name="connsiteX50" fmla="*/ 509714 w 1070494"/>
              <a:gd name="connsiteY50" fmla="*/ 677657 h 1911382"/>
              <a:gd name="connsiteX51" fmla="*/ 490763 w 1070494"/>
              <a:gd name="connsiteY51" fmla="*/ 587638 h 1911382"/>
              <a:gd name="connsiteX52" fmla="*/ 476549 w 1070494"/>
              <a:gd name="connsiteY52" fmla="*/ 554473 h 1911382"/>
              <a:gd name="connsiteX53" fmla="*/ 448122 w 1070494"/>
              <a:gd name="connsiteY53" fmla="*/ 526046 h 1911382"/>
              <a:gd name="connsiteX54" fmla="*/ 244396 w 1070494"/>
              <a:gd name="connsiteY54" fmla="*/ 412338 h 1911382"/>
              <a:gd name="connsiteX55" fmla="*/ 144902 w 1070494"/>
              <a:gd name="connsiteY55" fmla="*/ 346009 h 1911382"/>
              <a:gd name="connsiteX56" fmla="*/ 69097 w 1070494"/>
              <a:gd name="connsiteY56" fmla="*/ 308106 h 1911382"/>
              <a:gd name="connsiteX57" fmla="*/ 45407 w 1070494"/>
              <a:gd name="connsiteY57" fmla="*/ 260728 h 1911382"/>
              <a:gd name="connsiteX58" fmla="*/ 31194 w 1070494"/>
              <a:gd name="connsiteY58" fmla="*/ 255990 h 1911382"/>
              <a:gd name="connsiteX59" fmla="*/ 7505 w 1070494"/>
              <a:gd name="connsiteY59" fmla="*/ 227563 h 1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0494" h="1911382">
                <a:moveTo>
                  <a:pt x="7505" y="227563"/>
                </a:moveTo>
                <a:cubicBezTo>
                  <a:pt x="10664" y="217298"/>
                  <a:pt x="-29867" y="252590"/>
                  <a:pt x="50145" y="194399"/>
                </a:cubicBezTo>
                <a:cubicBezTo>
                  <a:pt x="75433" y="176007"/>
                  <a:pt x="84212" y="175146"/>
                  <a:pt x="111737" y="165972"/>
                </a:cubicBezTo>
                <a:cubicBezTo>
                  <a:pt x="125950" y="156496"/>
                  <a:pt x="139801" y="146453"/>
                  <a:pt x="154377" y="137545"/>
                </a:cubicBezTo>
                <a:cubicBezTo>
                  <a:pt x="220999" y="96832"/>
                  <a:pt x="174905" y="131547"/>
                  <a:pt x="220707" y="94904"/>
                </a:cubicBezTo>
                <a:cubicBezTo>
                  <a:pt x="226065" y="85974"/>
                  <a:pt x="237099" y="66731"/>
                  <a:pt x="244396" y="57002"/>
                </a:cubicBezTo>
                <a:cubicBezTo>
                  <a:pt x="250463" y="48912"/>
                  <a:pt x="255365" y="39521"/>
                  <a:pt x="263347" y="33313"/>
                </a:cubicBezTo>
                <a:cubicBezTo>
                  <a:pt x="270060" y="28092"/>
                  <a:pt x="279294" y="27356"/>
                  <a:pt x="287036" y="23837"/>
                </a:cubicBezTo>
                <a:cubicBezTo>
                  <a:pt x="331053" y="3829"/>
                  <a:pt x="299071" y="11964"/>
                  <a:pt x="348628" y="4886"/>
                </a:cubicBezTo>
                <a:cubicBezTo>
                  <a:pt x="353366" y="3307"/>
                  <a:pt x="357945" y="-831"/>
                  <a:pt x="362842" y="148"/>
                </a:cubicBezTo>
                <a:cubicBezTo>
                  <a:pt x="374636" y="2507"/>
                  <a:pt x="384839" y="9894"/>
                  <a:pt x="396006" y="14361"/>
                </a:cubicBezTo>
                <a:cubicBezTo>
                  <a:pt x="400643" y="16216"/>
                  <a:pt x="405482" y="17520"/>
                  <a:pt x="410220" y="19099"/>
                </a:cubicBezTo>
                <a:cubicBezTo>
                  <a:pt x="486703" y="70091"/>
                  <a:pt x="385844" y="5858"/>
                  <a:pt x="637635" y="57002"/>
                </a:cubicBezTo>
                <a:cubicBezTo>
                  <a:pt x="668973" y="63367"/>
                  <a:pt x="697648" y="79111"/>
                  <a:pt x="727654" y="90166"/>
                </a:cubicBezTo>
                <a:cubicBezTo>
                  <a:pt x="776473" y="197567"/>
                  <a:pt x="720626" y="86519"/>
                  <a:pt x="793984" y="194399"/>
                </a:cubicBezTo>
                <a:cubicBezTo>
                  <a:pt x="808303" y="215457"/>
                  <a:pt x="818215" y="239244"/>
                  <a:pt x="831886" y="260728"/>
                </a:cubicBezTo>
                <a:cubicBezTo>
                  <a:pt x="840365" y="274052"/>
                  <a:pt x="850837" y="285997"/>
                  <a:pt x="860313" y="298631"/>
                </a:cubicBezTo>
                <a:cubicBezTo>
                  <a:pt x="875001" y="372070"/>
                  <a:pt x="848314" y="244340"/>
                  <a:pt x="898216" y="417076"/>
                </a:cubicBezTo>
                <a:cubicBezTo>
                  <a:pt x="909485" y="456084"/>
                  <a:pt x="912067" y="497625"/>
                  <a:pt x="926643" y="535522"/>
                </a:cubicBezTo>
                <a:cubicBezTo>
                  <a:pt x="1001837" y="731028"/>
                  <a:pt x="979581" y="656846"/>
                  <a:pt x="1007186" y="753462"/>
                </a:cubicBezTo>
                <a:cubicBezTo>
                  <a:pt x="1008765" y="766096"/>
                  <a:pt x="1009871" y="778798"/>
                  <a:pt x="1011923" y="791364"/>
                </a:cubicBezTo>
                <a:cubicBezTo>
                  <a:pt x="1039255" y="958776"/>
                  <a:pt x="1034300" y="931676"/>
                  <a:pt x="1054564" y="1032993"/>
                </a:cubicBezTo>
                <a:cubicBezTo>
                  <a:pt x="1056143" y="1083530"/>
                  <a:pt x="1056838" y="1134102"/>
                  <a:pt x="1059302" y="1184604"/>
                </a:cubicBezTo>
                <a:cubicBezTo>
                  <a:pt x="1064150" y="1283984"/>
                  <a:pt x="1084342" y="1190258"/>
                  <a:pt x="1054564" y="1378854"/>
                </a:cubicBezTo>
                <a:cubicBezTo>
                  <a:pt x="1052788" y="1390103"/>
                  <a:pt x="1041930" y="1397805"/>
                  <a:pt x="1035613" y="1407281"/>
                </a:cubicBezTo>
                <a:cubicBezTo>
                  <a:pt x="1030875" y="1438867"/>
                  <a:pt x="1027014" y="1470596"/>
                  <a:pt x="1021399" y="1502038"/>
                </a:cubicBezTo>
                <a:cubicBezTo>
                  <a:pt x="1018481" y="1518378"/>
                  <a:pt x="1007249" y="1556301"/>
                  <a:pt x="1002448" y="1573105"/>
                </a:cubicBezTo>
                <a:cubicBezTo>
                  <a:pt x="1000869" y="1585739"/>
                  <a:pt x="999511" y="1598403"/>
                  <a:pt x="997710" y="1611008"/>
                </a:cubicBezTo>
                <a:cubicBezTo>
                  <a:pt x="996351" y="1620518"/>
                  <a:pt x="993591" y="1629849"/>
                  <a:pt x="992972" y="1639435"/>
                </a:cubicBezTo>
                <a:cubicBezTo>
                  <a:pt x="983004" y="1793939"/>
                  <a:pt x="1012923" y="1720639"/>
                  <a:pt x="974021" y="1776832"/>
                </a:cubicBezTo>
                <a:cubicBezTo>
                  <a:pt x="964298" y="1790877"/>
                  <a:pt x="960873" y="1811832"/>
                  <a:pt x="945594" y="1819472"/>
                </a:cubicBezTo>
                <a:cubicBezTo>
                  <a:pt x="910110" y="1837215"/>
                  <a:pt x="933280" y="1826534"/>
                  <a:pt x="874527" y="1847899"/>
                </a:cubicBezTo>
                <a:cubicBezTo>
                  <a:pt x="871368" y="1852637"/>
                  <a:pt x="870635" y="1860996"/>
                  <a:pt x="865051" y="1862113"/>
                </a:cubicBezTo>
                <a:cubicBezTo>
                  <a:pt x="837133" y="1867696"/>
                  <a:pt x="808113" y="1864151"/>
                  <a:pt x="779770" y="1866850"/>
                </a:cubicBezTo>
                <a:cubicBezTo>
                  <a:pt x="766741" y="1868091"/>
                  <a:pt x="762202" y="1874859"/>
                  <a:pt x="751343" y="1881064"/>
                </a:cubicBezTo>
                <a:cubicBezTo>
                  <a:pt x="734952" y="1890430"/>
                  <a:pt x="734123" y="1889962"/>
                  <a:pt x="718178" y="1895277"/>
                </a:cubicBezTo>
                <a:cubicBezTo>
                  <a:pt x="695321" y="1910516"/>
                  <a:pt x="684810" y="1922205"/>
                  <a:pt x="647111" y="1895277"/>
                </a:cubicBezTo>
                <a:cubicBezTo>
                  <a:pt x="636514" y="1887708"/>
                  <a:pt x="640794" y="1870009"/>
                  <a:pt x="637635" y="1857375"/>
                </a:cubicBezTo>
                <a:cubicBezTo>
                  <a:pt x="634477" y="1797362"/>
                  <a:pt x="635933" y="1736928"/>
                  <a:pt x="628160" y="1677337"/>
                </a:cubicBezTo>
                <a:cubicBezTo>
                  <a:pt x="626333" y="1663330"/>
                  <a:pt x="613675" y="1652836"/>
                  <a:pt x="609208" y="1639435"/>
                </a:cubicBezTo>
                <a:cubicBezTo>
                  <a:pt x="606168" y="1630314"/>
                  <a:pt x="599981" y="1560878"/>
                  <a:pt x="599733" y="1558892"/>
                </a:cubicBezTo>
                <a:cubicBezTo>
                  <a:pt x="597271" y="1539197"/>
                  <a:pt x="588624" y="1498612"/>
                  <a:pt x="585519" y="1483087"/>
                </a:cubicBezTo>
                <a:cubicBezTo>
                  <a:pt x="563980" y="1278455"/>
                  <a:pt x="591258" y="1508082"/>
                  <a:pt x="557092" y="1303049"/>
                </a:cubicBezTo>
                <a:cubicBezTo>
                  <a:pt x="555513" y="1293573"/>
                  <a:pt x="554994" y="1283859"/>
                  <a:pt x="552355" y="1274622"/>
                </a:cubicBezTo>
                <a:cubicBezTo>
                  <a:pt x="548648" y="1261648"/>
                  <a:pt x="542408" y="1249521"/>
                  <a:pt x="538141" y="1236720"/>
                </a:cubicBezTo>
                <a:cubicBezTo>
                  <a:pt x="505960" y="1140179"/>
                  <a:pt x="531416" y="1205691"/>
                  <a:pt x="509714" y="1151439"/>
                </a:cubicBezTo>
                <a:cubicBezTo>
                  <a:pt x="497637" y="1078977"/>
                  <a:pt x="509714" y="1163540"/>
                  <a:pt x="509714" y="1014042"/>
                </a:cubicBezTo>
                <a:cubicBezTo>
                  <a:pt x="509714" y="966295"/>
                  <a:pt x="516365" y="974249"/>
                  <a:pt x="486025" y="966664"/>
                </a:cubicBezTo>
                <a:cubicBezTo>
                  <a:pt x="490763" y="958768"/>
                  <a:pt x="496427" y="951358"/>
                  <a:pt x="500238" y="942975"/>
                </a:cubicBezTo>
                <a:cubicBezTo>
                  <a:pt x="504371" y="933882"/>
                  <a:pt x="509714" y="914548"/>
                  <a:pt x="509714" y="914548"/>
                </a:cubicBezTo>
                <a:cubicBezTo>
                  <a:pt x="516658" y="796498"/>
                  <a:pt x="516925" y="832692"/>
                  <a:pt x="509714" y="677657"/>
                </a:cubicBezTo>
                <a:cubicBezTo>
                  <a:pt x="507649" y="633267"/>
                  <a:pt x="506064" y="628441"/>
                  <a:pt x="490763" y="587638"/>
                </a:cubicBezTo>
                <a:cubicBezTo>
                  <a:pt x="486540" y="576376"/>
                  <a:pt x="483395" y="564362"/>
                  <a:pt x="476549" y="554473"/>
                </a:cubicBezTo>
                <a:cubicBezTo>
                  <a:pt x="468921" y="543455"/>
                  <a:pt x="458629" y="534364"/>
                  <a:pt x="448122" y="526046"/>
                </a:cubicBezTo>
                <a:cubicBezTo>
                  <a:pt x="341171" y="441376"/>
                  <a:pt x="378580" y="475898"/>
                  <a:pt x="244396" y="412338"/>
                </a:cubicBezTo>
                <a:cubicBezTo>
                  <a:pt x="73471" y="331375"/>
                  <a:pt x="268426" y="423213"/>
                  <a:pt x="144902" y="346009"/>
                </a:cubicBezTo>
                <a:cubicBezTo>
                  <a:pt x="120945" y="331036"/>
                  <a:pt x="94365" y="320740"/>
                  <a:pt x="69097" y="308106"/>
                </a:cubicBezTo>
                <a:cubicBezTo>
                  <a:pt x="68211" y="306038"/>
                  <a:pt x="54182" y="267749"/>
                  <a:pt x="45407" y="260728"/>
                </a:cubicBezTo>
                <a:cubicBezTo>
                  <a:pt x="41507" y="257608"/>
                  <a:pt x="35932" y="257569"/>
                  <a:pt x="31194" y="255990"/>
                </a:cubicBezTo>
                <a:cubicBezTo>
                  <a:pt x="19759" y="238839"/>
                  <a:pt x="4346" y="237828"/>
                  <a:pt x="7505" y="22756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E538EC9B-3E8B-D923-A277-2A0D31DDEE93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4D354B5F-CDAD-2052-DC53-4DE0A9D08610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63B15A53-E24E-892F-3A22-0B39181AB43B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1F2D7C6-B9CC-BB3E-5D57-D5632BAF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07" y="1527228"/>
            <a:ext cx="5344271" cy="3677163"/>
          </a:xfrm>
          <a:prstGeom prst="rect">
            <a:avLst/>
          </a:prstGeom>
        </p:spPr>
      </p:pic>
      <p:sp>
        <p:nvSpPr>
          <p:cNvPr id="15" name="Οβάλ 14">
            <a:extLst>
              <a:ext uri="{FF2B5EF4-FFF2-40B4-BE49-F238E27FC236}">
                <a16:creationId xmlns:a16="http://schemas.microsoft.com/office/drawing/2014/main" id="{B783E793-2EDC-BE2E-0D13-9D951061C7C7}"/>
              </a:ext>
            </a:extLst>
          </p:cNvPr>
          <p:cNvSpPr/>
          <p:nvPr/>
        </p:nvSpPr>
        <p:spPr>
          <a:xfrm>
            <a:off x="4572668" y="4488108"/>
            <a:ext cx="1070494" cy="391348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49B8668-B96D-398B-C905-414667AE9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455" y="4659965"/>
            <a:ext cx="1433122" cy="54442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6CFCBBE9-9238-9B0B-C394-180CD40B3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15" y="2083454"/>
            <a:ext cx="1339455" cy="4228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89F052-924B-5170-0AC1-763D0DB475CB}"/>
              </a:ext>
            </a:extLst>
          </p:cNvPr>
          <p:cNvSpPr txBox="1"/>
          <p:nvPr/>
        </p:nvSpPr>
        <p:spPr>
          <a:xfrm>
            <a:off x="5338355" y="6010624"/>
            <a:ext cx="189611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Μόνο στα φυτικά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82954FC7-A9E9-704F-B343-668BA1D6A483}"/>
              </a:ext>
            </a:extLst>
          </p:cNvPr>
          <p:cNvCxnSpPr/>
          <p:nvPr/>
        </p:nvCxnSpPr>
        <p:spPr>
          <a:xfrm flipH="1" flipV="1">
            <a:off x="5146649" y="4941550"/>
            <a:ext cx="535247" cy="99453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1B962596-BEAB-599B-E659-FC6440AD6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6855">
            <a:off x="6926071" y="5132693"/>
            <a:ext cx="471588" cy="822967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570A0652-C9BD-FD92-CF92-BD879E61E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925" y="958616"/>
            <a:ext cx="1950889" cy="499915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21D6A34C-1949-F359-7ADF-5C29620DA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17463">
            <a:off x="5973916" y="1447150"/>
            <a:ext cx="410513" cy="71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5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4DED2-A38E-9AE5-3023-8DEE393C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191883-FCC5-6DCB-47A4-DA9BB6C63C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D41B23A6-E848-5860-D0DB-F99ACC895056}"/>
              </a:ext>
            </a:extLst>
          </p:cNvPr>
          <p:cNvSpPr/>
          <p:nvPr/>
        </p:nvSpPr>
        <p:spPr>
          <a:xfrm>
            <a:off x="8657975" y="2534588"/>
            <a:ext cx="1070494" cy="1911382"/>
          </a:xfrm>
          <a:custGeom>
            <a:avLst/>
            <a:gdLst>
              <a:gd name="connsiteX0" fmla="*/ 7505 w 1070494"/>
              <a:gd name="connsiteY0" fmla="*/ 227563 h 1911382"/>
              <a:gd name="connsiteX1" fmla="*/ 50145 w 1070494"/>
              <a:gd name="connsiteY1" fmla="*/ 194399 h 1911382"/>
              <a:gd name="connsiteX2" fmla="*/ 111737 w 1070494"/>
              <a:gd name="connsiteY2" fmla="*/ 165972 h 1911382"/>
              <a:gd name="connsiteX3" fmla="*/ 154377 w 1070494"/>
              <a:gd name="connsiteY3" fmla="*/ 137545 h 1911382"/>
              <a:gd name="connsiteX4" fmla="*/ 220707 w 1070494"/>
              <a:gd name="connsiteY4" fmla="*/ 94904 h 1911382"/>
              <a:gd name="connsiteX5" fmla="*/ 244396 w 1070494"/>
              <a:gd name="connsiteY5" fmla="*/ 57002 h 1911382"/>
              <a:gd name="connsiteX6" fmla="*/ 263347 w 1070494"/>
              <a:gd name="connsiteY6" fmla="*/ 33313 h 1911382"/>
              <a:gd name="connsiteX7" fmla="*/ 287036 w 1070494"/>
              <a:gd name="connsiteY7" fmla="*/ 23837 h 1911382"/>
              <a:gd name="connsiteX8" fmla="*/ 348628 w 1070494"/>
              <a:gd name="connsiteY8" fmla="*/ 4886 h 1911382"/>
              <a:gd name="connsiteX9" fmla="*/ 362842 w 1070494"/>
              <a:gd name="connsiteY9" fmla="*/ 148 h 1911382"/>
              <a:gd name="connsiteX10" fmla="*/ 396006 w 1070494"/>
              <a:gd name="connsiteY10" fmla="*/ 14361 h 1911382"/>
              <a:gd name="connsiteX11" fmla="*/ 410220 w 1070494"/>
              <a:gd name="connsiteY11" fmla="*/ 19099 h 1911382"/>
              <a:gd name="connsiteX12" fmla="*/ 637635 w 1070494"/>
              <a:gd name="connsiteY12" fmla="*/ 57002 h 1911382"/>
              <a:gd name="connsiteX13" fmla="*/ 727654 w 1070494"/>
              <a:gd name="connsiteY13" fmla="*/ 90166 h 1911382"/>
              <a:gd name="connsiteX14" fmla="*/ 793984 w 1070494"/>
              <a:gd name="connsiteY14" fmla="*/ 194399 h 1911382"/>
              <a:gd name="connsiteX15" fmla="*/ 831886 w 1070494"/>
              <a:gd name="connsiteY15" fmla="*/ 260728 h 1911382"/>
              <a:gd name="connsiteX16" fmla="*/ 860313 w 1070494"/>
              <a:gd name="connsiteY16" fmla="*/ 298631 h 1911382"/>
              <a:gd name="connsiteX17" fmla="*/ 898216 w 1070494"/>
              <a:gd name="connsiteY17" fmla="*/ 417076 h 1911382"/>
              <a:gd name="connsiteX18" fmla="*/ 926643 w 1070494"/>
              <a:gd name="connsiteY18" fmla="*/ 535522 h 1911382"/>
              <a:gd name="connsiteX19" fmla="*/ 1007186 w 1070494"/>
              <a:gd name="connsiteY19" fmla="*/ 753462 h 1911382"/>
              <a:gd name="connsiteX20" fmla="*/ 1011923 w 1070494"/>
              <a:gd name="connsiteY20" fmla="*/ 791364 h 1911382"/>
              <a:gd name="connsiteX21" fmla="*/ 1054564 w 1070494"/>
              <a:gd name="connsiteY21" fmla="*/ 1032993 h 1911382"/>
              <a:gd name="connsiteX22" fmla="*/ 1059302 w 1070494"/>
              <a:gd name="connsiteY22" fmla="*/ 1184604 h 1911382"/>
              <a:gd name="connsiteX23" fmla="*/ 1054564 w 1070494"/>
              <a:gd name="connsiteY23" fmla="*/ 1378854 h 1911382"/>
              <a:gd name="connsiteX24" fmla="*/ 1035613 w 1070494"/>
              <a:gd name="connsiteY24" fmla="*/ 1407281 h 1911382"/>
              <a:gd name="connsiteX25" fmla="*/ 1021399 w 1070494"/>
              <a:gd name="connsiteY25" fmla="*/ 1502038 h 1911382"/>
              <a:gd name="connsiteX26" fmla="*/ 1002448 w 1070494"/>
              <a:gd name="connsiteY26" fmla="*/ 1573105 h 1911382"/>
              <a:gd name="connsiteX27" fmla="*/ 997710 w 1070494"/>
              <a:gd name="connsiteY27" fmla="*/ 1611008 h 1911382"/>
              <a:gd name="connsiteX28" fmla="*/ 992972 w 1070494"/>
              <a:gd name="connsiteY28" fmla="*/ 1639435 h 1911382"/>
              <a:gd name="connsiteX29" fmla="*/ 974021 w 1070494"/>
              <a:gd name="connsiteY29" fmla="*/ 1776832 h 1911382"/>
              <a:gd name="connsiteX30" fmla="*/ 945594 w 1070494"/>
              <a:gd name="connsiteY30" fmla="*/ 1819472 h 1911382"/>
              <a:gd name="connsiteX31" fmla="*/ 874527 w 1070494"/>
              <a:gd name="connsiteY31" fmla="*/ 1847899 h 1911382"/>
              <a:gd name="connsiteX32" fmla="*/ 865051 w 1070494"/>
              <a:gd name="connsiteY32" fmla="*/ 1862113 h 1911382"/>
              <a:gd name="connsiteX33" fmla="*/ 779770 w 1070494"/>
              <a:gd name="connsiteY33" fmla="*/ 1866850 h 1911382"/>
              <a:gd name="connsiteX34" fmla="*/ 751343 w 1070494"/>
              <a:gd name="connsiteY34" fmla="*/ 1881064 h 1911382"/>
              <a:gd name="connsiteX35" fmla="*/ 718178 w 1070494"/>
              <a:gd name="connsiteY35" fmla="*/ 1895277 h 1911382"/>
              <a:gd name="connsiteX36" fmla="*/ 647111 w 1070494"/>
              <a:gd name="connsiteY36" fmla="*/ 1895277 h 1911382"/>
              <a:gd name="connsiteX37" fmla="*/ 637635 w 1070494"/>
              <a:gd name="connsiteY37" fmla="*/ 1857375 h 1911382"/>
              <a:gd name="connsiteX38" fmla="*/ 628160 w 1070494"/>
              <a:gd name="connsiteY38" fmla="*/ 1677337 h 1911382"/>
              <a:gd name="connsiteX39" fmla="*/ 609208 w 1070494"/>
              <a:gd name="connsiteY39" fmla="*/ 1639435 h 1911382"/>
              <a:gd name="connsiteX40" fmla="*/ 599733 w 1070494"/>
              <a:gd name="connsiteY40" fmla="*/ 1558892 h 1911382"/>
              <a:gd name="connsiteX41" fmla="*/ 585519 w 1070494"/>
              <a:gd name="connsiteY41" fmla="*/ 1483087 h 1911382"/>
              <a:gd name="connsiteX42" fmla="*/ 557092 w 1070494"/>
              <a:gd name="connsiteY42" fmla="*/ 1303049 h 1911382"/>
              <a:gd name="connsiteX43" fmla="*/ 552355 w 1070494"/>
              <a:gd name="connsiteY43" fmla="*/ 1274622 h 1911382"/>
              <a:gd name="connsiteX44" fmla="*/ 538141 w 1070494"/>
              <a:gd name="connsiteY44" fmla="*/ 1236720 h 1911382"/>
              <a:gd name="connsiteX45" fmla="*/ 509714 w 1070494"/>
              <a:gd name="connsiteY45" fmla="*/ 1151439 h 1911382"/>
              <a:gd name="connsiteX46" fmla="*/ 509714 w 1070494"/>
              <a:gd name="connsiteY46" fmla="*/ 1014042 h 1911382"/>
              <a:gd name="connsiteX47" fmla="*/ 486025 w 1070494"/>
              <a:gd name="connsiteY47" fmla="*/ 966664 h 1911382"/>
              <a:gd name="connsiteX48" fmla="*/ 500238 w 1070494"/>
              <a:gd name="connsiteY48" fmla="*/ 942975 h 1911382"/>
              <a:gd name="connsiteX49" fmla="*/ 509714 w 1070494"/>
              <a:gd name="connsiteY49" fmla="*/ 914548 h 1911382"/>
              <a:gd name="connsiteX50" fmla="*/ 509714 w 1070494"/>
              <a:gd name="connsiteY50" fmla="*/ 677657 h 1911382"/>
              <a:gd name="connsiteX51" fmla="*/ 490763 w 1070494"/>
              <a:gd name="connsiteY51" fmla="*/ 587638 h 1911382"/>
              <a:gd name="connsiteX52" fmla="*/ 476549 w 1070494"/>
              <a:gd name="connsiteY52" fmla="*/ 554473 h 1911382"/>
              <a:gd name="connsiteX53" fmla="*/ 448122 w 1070494"/>
              <a:gd name="connsiteY53" fmla="*/ 526046 h 1911382"/>
              <a:gd name="connsiteX54" fmla="*/ 244396 w 1070494"/>
              <a:gd name="connsiteY54" fmla="*/ 412338 h 1911382"/>
              <a:gd name="connsiteX55" fmla="*/ 144902 w 1070494"/>
              <a:gd name="connsiteY55" fmla="*/ 346009 h 1911382"/>
              <a:gd name="connsiteX56" fmla="*/ 69097 w 1070494"/>
              <a:gd name="connsiteY56" fmla="*/ 308106 h 1911382"/>
              <a:gd name="connsiteX57" fmla="*/ 45407 w 1070494"/>
              <a:gd name="connsiteY57" fmla="*/ 260728 h 1911382"/>
              <a:gd name="connsiteX58" fmla="*/ 31194 w 1070494"/>
              <a:gd name="connsiteY58" fmla="*/ 255990 h 1911382"/>
              <a:gd name="connsiteX59" fmla="*/ 7505 w 1070494"/>
              <a:gd name="connsiteY59" fmla="*/ 227563 h 1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0494" h="1911382">
                <a:moveTo>
                  <a:pt x="7505" y="227563"/>
                </a:moveTo>
                <a:cubicBezTo>
                  <a:pt x="10664" y="217298"/>
                  <a:pt x="-29867" y="252590"/>
                  <a:pt x="50145" y="194399"/>
                </a:cubicBezTo>
                <a:cubicBezTo>
                  <a:pt x="75433" y="176007"/>
                  <a:pt x="84212" y="175146"/>
                  <a:pt x="111737" y="165972"/>
                </a:cubicBezTo>
                <a:cubicBezTo>
                  <a:pt x="125950" y="156496"/>
                  <a:pt x="139801" y="146453"/>
                  <a:pt x="154377" y="137545"/>
                </a:cubicBezTo>
                <a:cubicBezTo>
                  <a:pt x="220999" y="96832"/>
                  <a:pt x="174905" y="131547"/>
                  <a:pt x="220707" y="94904"/>
                </a:cubicBezTo>
                <a:cubicBezTo>
                  <a:pt x="226065" y="85974"/>
                  <a:pt x="237099" y="66731"/>
                  <a:pt x="244396" y="57002"/>
                </a:cubicBezTo>
                <a:cubicBezTo>
                  <a:pt x="250463" y="48912"/>
                  <a:pt x="255365" y="39521"/>
                  <a:pt x="263347" y="33313"/>
                </a:cubicBezTo>
                <a:cubicBezTo>
                  <a:pt x="270060" y="28092"/>
                  <a:pt x="279294" y="27356"/>
                  <a:pt x="287036" y="23837"/>
                </a:cubicBezTo>
                <a:cubicBezTo>
                  <a:pt x="331053" y="3829"/>
                  <a:pt x="299071" y="11964"/>
                  <a:pt x="348628" y="4886"/>
                </a:cubicBezTo>
                <a:cubicBezTo>
                  <a:pt x="353366" y="3307"/>
                  <a:pt x="357945" y="-831"/>
                  <a:pt x="362842" y="148"/>
                </a:cubicBezTo>
                <a:cubicBezTo>
                  <a:pt x="374636" y="2507"/>
                  <a:pt x="384839" y="9894"/>
                  <a:pt x="396006" y="14361"/>
                </a:cubicBezTo>
                <a:cubicBezTo>
                  <a:pt x="400643" y="16216"/>
                  <a:pt x="405482" y="17520"/>
                  <a:pt x="410220" y="19099"/>
                </a:cubicBezTo>
                <a:cubicBezTo>
                  <a:pt x="486703" y="70091"/>
                  <a:pt x="385844" y="5858"/>
                  <a:pt x="637635" y="57002"/>
                </a:cubicBezTo>
                <a:cubicBezTo>
                  <a:pt x="668973" y="63367"/>
                  <a:pt x="697648" y="79111"/>
                  <a:pt x="727654" y="90166"/>
                </a:cubicBezTo>
                <a:cubicBezTo>
                  <a:pt x="776473" y="197567"/>
                  <a:pt x="720626" y="86519"/>
                  <a:pt x="793984" y="194399"/>
                </a:cubicBezTo>
                <a:cubicBezTo>
                  <a:pt x="808303" y="215457"/>
                  <a:pt x="818215" y="239244"/>
                  <a:pt x="831886" y="260728"/>
                </a:cubicBezTo>
                <a:cubicBezTo>
                  <a:pt x="840365" y="274052"/>
                  <a:pt x="850837" y="285997"/>
                  <a:pt x="860313" y="298631"/>
                </a:cubicBezTo>
                <a:cubicBezTo>
                  <a:pt x="875001" y="372070"/>
                  <a:pt x="848314" y="244340"/>
                  <a:pt x="898216" y="417076"/>
                </a:cubicBezTo>
                <a:cubicBezTo>
                  <a:pt x="909485" y="456084"/>
                  <a:pt x="912067" y="497625"/>
                  <a:pt x="926643" y="535522"/>
                </a:cubicBezTo>
                <a:cubicBezTo>
                  <a:pt x="1001837" y="731028"/>
                  <a:pt x="979581" y="656846"/>
                  <a:pt x="1007186" y="753462"/>
                </a:cubicBezTo>
                <a:cubicBezTo>
                  <a:pt x="1008765" y="766096"/>
                  <a:pt x="1009871" y="778798"/>
                  <a:pt x="1011923" y="791364"/>
                </a:cubicBezTo>
                <a:cubicBezTo>
                  <a:pt x="1039255" y="958776"/>
                  <a:pt x="1034300" y="931676"/>
                  <a:pt x="1054564" y="1032993"/>
                </a:cubicBezTo>
                <a:cubicBezTo>
                  <a:pt x="1056143" y="1083530"/>
                  <a:pt x="1056838" y="1134102"/>
                  <a:pt x="1059302" y="1184604"/>
                </a:cubicBezTo>
                <a:cubicBezTo>
                  <a:pt x="1064150" y="1283984"/>
                  <a:pt x="1084342" y="1190258"/>
                  <a:pt x="1054564" y="1378854"/>
                </a:cubicBezTo>
                <a:cubicBezTo>
                  <a:pt x="1052788" y="1390103"/>
                  <a:pt x="1041930" y="1397805"/>
                  <a:pt x="1035613" y="1407281"/>
                </a:cubicBezTo>
                <a:cubicBezTo>
                  <a:pt x="1030875" y="1438867"/>
                  <a:pt x="1027014" y="1470596"/>
                  <a:pt x="1021399" y="1502038"/>
                </a:cubicBezTo>
                <a:cubicBezTo>
                  <a:pt x="1018481" y="1518378"/>
                  <a:pt x="1007249" y="1556301"/>
                  <a:pt x="1002448" y="1573105"/>
                </a:cubicBezTo>
                <a:cubicBezTo>
                  <a:pt x="1000869" y="1585739"/>
                  <a:pt x="999511" y="1598403"/>
                  <a:pt x="997710" y="1611008"/>
                </a:cubicBezTo>
                <a:cubicBezTo>
                  <a:pt x="996351" y="1620518"/>
                  <a:pt x="993591" y="1629849"/>
                  <a:pt x="992972" y="1639435"/>
                </a:cubicBezTo>
                <a:cubicBezTo>
                  <a:pt x="983004" y="1793939"/>
                  <a:pt x="1012923" y="1720639"/>
                  <a:pt x="974021" y="1776832"/>
                </a:cubicBezTo>
                <a:cubicBezTo>
                  <a:pt x="964298" y="1790877"/>
                  <a:pt x="960873" y="1811832"/>
                  <a:pt x="945594" y="1819472"/>
                </a:cubicBezTo>
                <a:cubicBezTo>
                  <a:pt x="910110" y="1837215"/>
                  <a:pt x="933280" y="1826534"/>
                  <a:pt x="874527" y="1847899"/>
                </a:cubicBezTo>
                <a:cubicBezTo>
                  <a:pt x="871368" y="1852637"/>
                  <a:pt x="870635" y="1860996"/>
                  <a:pt x="865051" y="1862113"/>
                </a:cubicBezTo>
                <a:cubicBezTo>
                  <a:pt x="837133" y="1867696"/>
                  <a:pt x="808113" y="1864151"/>
                  <a:pt x="779770" y="1866850"/>
                </a:cubicBezTo>
                <a:cubicBezTo>
                  <a:pt x="766741" y="1868091"/>
                  <a:pt x="762202" y="1874859"/>
                  <a:pt x="751343" y="1881064"/>
                </a:cubicBezTo>
                <a:cubicBezTo>
                  <a:pt x="734952" y="1890430"/>
                  <a:pt x="734123" y="1889962"/>
                  <a:pt x="718178" y="1895277"/>
                </a:cubicBezTo>
                <a:cubicBezTo>
                  <a:pt x="695321" y="1910516"/>
                  <a:pt x="684810" y="1922205"/>
                  <a:pt x="647111" y="1895277"/>
                </a:cubicBezTo>
                <a:cubicBezTo>
                  <a:pt x="636514" y="1887708"/>
                  <a:pt x="640794" y="1870009"/>
                  <a:pt x="637635" y="1857375"/>
                </a:cubicBezTo>
                <a:cubicBezTo>
                  <a:pt x="634477" y="1797362"/>
                  <a:pt x="635933" y="1736928"/>
                  <a:pt x="628160" y="1677337"/>
                </a:cubicBezTo>
                <a:cubicBezTo>
                  <a:pt x="626333" y="1663330"/>
                  <a:pt x="613675" y="1652836"/>
                  <a:pt x="609208" y="1639435"/>
                </a:cubicBezTo>
                <a:cubicBezTo>
                  <a:pt x="606168" y="1630314"/>
                  <a:pt x="599981" y="1560878"/>
                  <a:pt x="599733" y="1558892"/>
                </a:cubicBezTo>
                <a:cubicBezTo>
                  <a:pt x="597271" y="1539197"/>
                  <a:pt x="588624" y="1498612"/>
                  <a:pt x="585519" y="1483087"/>
                </a:cubicBezTo>
                <a:cubicBezTo>
                  <a:pt x="563980" y="1278455"/>
                  <a:pt x="591258" y="1508082"/>
                  <a:pt x="557092" y="1303049"/>
                </a:cubicBezTo>
                <a:cubicBezTo>
                  <a:pt x="555513" y="1293573"/>
                  <a:pt x="554994" y="1283859"/>
                  <a:pt x="552355" y="1274622"/>
                </a:cubicBezTo>
                <a:cubicBezTo>
                  <a:pt x="548648" y="1261648"/>
                  <a:pt x="542408" y="1249521"/>
                  <a:pt x="538141" y="1236720"/>
                </a:cubicBezTo>
                <a:cubicBezTo>
                  <a:pt x="505960" y="1140179"/>
                  <a:pt x="531416" y="1205691"/>
                  <a:pt x="509714" y="1151439"/>
                </a:cubicBezTo>
                <a:cubicBezTo>
                  <a:pt x="497637" y="1078977"/>
                  <a:pt x="509714" y="1163540"/>
                  <a:pt x="509714" y="1014042"/>
                </a:cubicBezTo>
                <a:cubicBezTo>
                  <a:pt x="509714" y="966295"/>
                  <a:pt x="516365" y="974249"/>
                  <a:pt x="486025" y="966664"/>
                </a:cubicBezTo>
                <a:cubicBezTo>
                  <a:pt x="490763" y="958768"/>
                  <a:pt x="496427" y="951358"/>
                  <a:pt x="500238" y="942975"/>
                </a:cubicBezTo>
                <a:cubicBezTo>
                  <a:pt x="504371" y="933882"/>
                  <a:pt x="509714" y="914548"/>
                  <a:pt x="509714" y="914548"/>
                </a:cubicBezTo>
                <a:cubicBezTo>
                  <a:pt x="516658" y="796498"/>
                  <a:pt x="516925" y="832692"/>
                  <a:pt x="509714" y="677657"/>
                </a:cubicBezTo>
                <a:cubicBezTo>
                  <a:pt x="507649" y="633267"/>
                  <a:pt x="506064" y="628441"/>
                  <a:pt x="490763" y="587638"/>
                </a:cubicBezTo>
                <a:cubicBezTo>
                  <a:pt x="486540" y="576376"/>
                  <a:pt x="483395" y="564362"/>
                  <a:pt x="476549" y="554473"/>
                </a:cubicBezTo>
                <a:cubicBezTo>
                  <a:pt x="468921" y="543455"/>
                  <a:pt x="458629" y="534364"/>
                  <a:pt x="448122" y="526046"/>
                </a:cubicBezTo>
                <a:cubicBezTo>
                  <a:pt x="341171" y="441376"/>
                  <a:pt x="378580" y="475898"/>
                  <a:pt x="244396" y="412338"/>
                </a:cubicBezTo>
                <a:cubicBezTo>
                  <a:pt x="73471" y="331375"/>
                  <a:pt x="268426" y="423213"/>
                  <a:pt x="144902" y="346009"/>
                </a:cubicBezTo>
                <a:cubicBezTo>
                  <a:pt x="120945" y="331036"/>
                  <a:pt x="94365" y="320740"/>
                  <a:pt x="69097" y="308106"/>
                </a:cubicBezTo>
                <a:cubicBezTo>
                  <a:pt x="68211" y="306038"/>
                  <a:pt x="54182" y="267749"/>
                  <a:pt x="45407" y="260728"/>
                </a:cubicBezTo>
                <a:cubicBezTo>
                  <a:pt x="41507" y="257608"/>
                  <a:pt x="35932" y="257569"/>
                  <a:pt x="31194" y="255990"/>
                </a:cubicBezTo>
                <a:cubicBezTo>
                  <a:pt x="19759" y="238839"/>
                  <a:pt x="4346" y="237828"/>
                  <a:pt x="7505" y="22756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C0DE6F2A-46F9-807A-5287-3CF4E9C93BBD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1FCD854B-8A07-F0B5-DE45-F1F77010211C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9FEA897A-42EE-D776-69F9-413C5F59D42B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E6357-B7FB-04C1-00AE-54820BBBF7C4}"/>
              </a:ext>
            </a:extLst>
          </p:cNvPr>
          <p:cNvSpPr txBox="1"/>
          <p:nvPr/>
        </p:nvSpPr>
        <p:spPr>
          <a:xfrm>
            <a:off x="648546" y="1118816"/>
            <a:ext cx="883193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πλασματική μεμβράνη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Διαχωρίζει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εξατομικεύει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κύτταρο από το περιβάλλον του.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Ελέγχει επιπλέον ποιες ουσίες εισέρχονται ή εξέρχονται από το κύτταρο εξυπηρετώντας την </a:t>
            </a:r>
            <a:r>
              <a:rPr lang="el-GR" sz="28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με το περιβάλλον.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9962D66A-5226-EBB0-6BDD-33C44D281D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0" t="18748" b="10483"/>
          <a:stretch/>
        </p:blipFill>
        <p:spPr>
          <a:xfrm>
            <a:off x="3027561" y="3534109"/>
            <a:ext cx="5874593" cy="32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77B55-CD35-B518-8722-D1F0CDD22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6B46C6-0BE8-1F4F-3194-1F692EF2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C68A9695-368B-8D6B-B1A9-ABB7A6D9938A}"/>
              </a:ext>
            </a:extLst>
          </p:cNvPr>
          <p:cNvSpPr/>
          <p:nvPr/>
        </p:nvSpPr>
        <p:spPr>
          <a:xfrm>
            <a:off x="8657975" y="2534588"/>
            <a:ext cx="1070494" cy="1911382"/>
          </a:xfrm>
          <a:custGeom>
            <a:avLst/>
            <a:gdLst>
              <a:gd name="connsiteX0" fmla="*/ 7505 w 1070494"/>
              <a:gd name="connsiteY0" fmla="*/ 227563 h 1911382"/>
              <a:gd name="connsiteX1" fmla="*/ 50145 w 1070494"/>
              <a:gd name="connsiteY1" fmla="*/ 194399 h 1911382"/>
              <a:gd name="connsiteX2" fmla="*/ 111737 w 1070494"/>
              <a:gd name="connsiteY2" fmla="*/ 165972 h 1911382"/>
              <a:gd name="connsiteX3" fmla="*/ 154377 w 1070494"/>
              <a:gd name="connsiteY3" fmla="*/ 137545 h 1911382"/>
              <a:gd name="connsiteX4" fmla="*/ 220707 w 1070494"/>
              <a:gd name="connsiteY4" fmla="*/ 94904 h 1911382"/>
              <a:gd name="connsiteX5" fmla="*/ 244396 w 1070494"/>
              <a:gd name="connsiteY5" fmla="*/ 57002 h 1911382"/>
              <a:gd name="connsiteX6" fmla="*/ 263347 w 1070494"/>
              <a:gd name="connsiteY6" fmla="*/ 33313 h 1911382"/>
              <a:gd name="connsiteX7" fmla="*/ 287036 w 1070494"/>
              <a:gd name="connsiteY7" fmla="*/ 23837 h 1911382"/>
              <a:gd name="connsiteX8" fmla="*/ 348628 w 1070494"/>
              <a:gd name="connsiteY8" fmla="*/ 4886 h 1911382"/>
              <a:gd name="connsiteX9" fmla="*/ 362842 w 1070494"/>
              <a:gd name="connsiteY9" fmla="*/ 148 h 1911382"/>
              <a:gd name="connsiteX10" fmla="*/ 396006 w 1070494"/>
              <a:gd name="connsiteY10" fmla="*/ 14361 h 1911382"/>
              <a:gd name="connsiteX11" fmla="*/ 410220 w 1070494"/>
              <a:gd name="connsiteY11" fmla="*/ 19099 h 1911382"/>
              <a:gd name="connsiteX12" fmla="*/ 637635 w 1070494"/>
              <a:gd name="connsiteY12" fmla="*/ 57002 h 1911382"/>
              <a:gd name="connsiteX13" fmla="*/ 727654 w 1070494"/>
              <a:gd name="connsiteY13" fmla="*/ 90166 h 1911382"/>
              <a:gd name="connsiteX14" fmla="*/ 793984 w 1070494"/>
              <a:gd name="connsiteY14" fmla="*/ 194399 h 1911382"/>
              <a:gd name="connsiteX15" fmla="*/ 831886 w 1070494"/>
              <a:gd name="connsiteY15" fmla="*/ 260728 h 1911382"/>
              <a:gd name="connsiteX16" fmla="*/ 860313 w 1070494"/>
              <a:gd name="connsiteY16" fmla="*/ 298631 h 1911382"/>
              <a:gd name="connsiteX17" fmla="*/ 898216 w 1070494"/>
              <a:gd name="connsiteY17" fmla="*/ 417076 h 1911382"/>
              <a:gd name="connsiteX18" fmla="*/ 926643 w 1070494"/>
              <a:gd name="connsiteY18" fmla="*/ 535522 h 1911382"/>
              <a:gd name="connsiteX19" fmla="*/ 1007186 w 1070494"/>
              <a:gd name="connsiteY19" fmla="*/ 753462 h 1911382"/>
              <a:gd name="connsiteX20" fmla="*/ 1011923 w 1070494"/>
              <a:gd name="connsiteY20" fmla="*/ 791364 h 1911382"/>
              <a:gd name="connsiteX21" fmla="*/ 1054564 w 1070494"/>
              <a:gd name="connsiteY21" fmla="*/ 1032993 h 1911382"/>
              <a:gd name="connsiteX22" fmla="*/ 1059302 w 1070494"/>
              <a:gd name="connsiteY22" fmla="*/ 1184604 h 1911382"/>
              <a:gd name="connsiteX23" fmla="*/ 1054564 w 1070494"/>
              <a:gd name="connsiteY23" fmla="*/ 1378854 h 1911382"/>
              <a:gd name="connsiteX24" fmla="*/ 1035613 w 1070494"/>
              <a:gd name="connsiteY24" fmla="*/ 1407281 h 1911382"/>
              <a:gd name="connsiteX25" fmla="*/ 1021399 w 1070494"/>
              <a:gd name="connsiteY25" fmla="*/ 1502038 h 1911382"/>
              <a:gd name="connsiteX26" fmla="*/ 1002448 w 1070494"/>
              <a:gd name="connsiteY26" fmla="*/ 1573105 h 1911382"/>
              <a:gd name="connsiteX27" fmla="*/ 997710 w 1070494"/>
              <a:gd name="connsiteY27" fmla="*/ 1611008 h 1911382"/>
              <a:gd name="connsiteX28" fmla="*/ 992972 w 1070494"/>
              <a:gd name="connsiteY28" fmla="*/ 1639435 h 1911382"/>
              <a:gd name="connsiteX29" fmla="*/ 974021 w 1070494"/>
              <a:gd name="connsiteY29" fmla="*/ 1776832 h 1911382"/>
              <a:gd name="connsiteX30" fmla="*/ 945594 w 1070494"/>
              <a:gd name="connsiteY30" fmla="*/ 1819472 h 1911382"/>
              <a:gd name="connsiteX31" fmla="*/ 874527 w 1070494"/>
              <a:gd name="connsiteY31" fmla="*/ 1847899 h 1911382"/>
              <a:gd name="connsiteX32" fmla="*/ 865051 w 1070494"/>
              <a:gd name="connsiteY32" fmla="*/ 1862113 h 1911382"/>
              <a:gd name="connsiteX33" fmla="*/ 779770 w 1070494"/>
              <a:gd name="connsiteY33" fmla="*/ 1866850 h 1911382"/>
              <a:gd name="connsiteX34" fmla="*/ 751343 w 1070494"/>
              <a:gd name="connsiteY34" fmla="*/ 1881064 h 1911382"/>
              <a:gd name="connsiteX35" fmla="*/ 718178 w 1070494"/>
              <a:gd name="connsiteY35" fmla="*/ 1895277 h 1911382"/>
              <a:gd name="connsiteX36" fmla="*/ 647111 w 1070494"/>
              <a:gd name="connsiteY36" fmla="*/ 1895277 h 1911382"/>
              <a:gd name="connsiteX37" fmla="*/ 637635 w 1070494"/>
              <a:gd name="connsiteY37" fmla="*/ 1857375 h 1911382"/>
              <a:gd name="connsiteX38" fmla="*/ 628160 w 1070494"/>
              <a:gd name="connsiteY38" fmla="*/ 1677337 h 1911382"/>
              <a:gd name="connsiteX39" fmla="*/ 609208 w 1070494"/>
              <a:gd name="connsiteY39" fmla="*/ 1639435 h 1911382"/>
              <a:gd name="connsiteX40" fmla="*/ 599733 w 1070494"/>
              <a:gd name="connsiteY40" fmla="*/ 1558892 h 1911382"/>
              <a:gd name="connsiteX41" fmla="*/ 585519 w 1070494"/>
              <a:gd name="connsiteY41" fmla="*/ 1483087 h 1911382"/>
              <a:gd name="connsiteX42" fmla="*/ 557092 w 1070494"/>
              <a:gd name="connsiteY42" fmla="*/ 1303049 h 1911382"/>
              <a:gd name="connsiteX43" fmla="*/ 552355 w 1070494"/>
              <a:gd name="connsiteY43" fmla="*/ 1274622 h 1911382"/>
              <a:gd name="connsiteX44" fmla="*/ 538141 w 1070494"/>
              <a:gd name="connsiteY44" fmla="*/ 1236720 h 1911382"/>
              <a:gd name="connsiteX45" fmla="*/ 509714 w 1070494"/>
              <a:gd name="connsiteY45" fmla="*/ 1151439 h 1911382"/>
              <a:gd name="connsiteX46" fmla="*/ 509714 w 1070494"/>
              <a:gd name="connsiteY46" fmla="*/ 1014042 h 1911382"/>
              <a:gd name="connsiteX47" fmla="*/ 486025 w 1070494"/>
              <a:gd name="connsiteY47" fmla="*/ 966664 h 1911382"/>
              <a:gd name="connsiteX48" fmla="*/ 500238 w 1070494"/>
              <a:gd name="connsiteY48" fmla="*/ 942975 h 1911382"/>
              <a:gd name="connsiteX49" fmla="*/ 509714 w 1070494"/>
              <a:gd name="connsiteY49" fmla="*/ 914548 h 1911382"/>
              <a:gd name="connsiteX50" fmla="*/ 509714 w 1070494"/>
              <a:gd name="connsiteY50" fmla="*/ 677657 h 1911382"/>
              <a:gd name="connsiteX51" fmla="*/ 490763 w 1070494"/>
              <a:gd name="connsiteY51" fmla="*/ 587638 h 1911382"/>
              <a:gd name="connsiteX52" fmla="*/ 476549 w 1070494"/>
              <a:gd name="connsiteY52" fmla="*/ 554473 h 1911382"/>
              <a:gd name="connsiteX53" fmla="*/ 448122 w 1070494"/>
              <a:gd name="connsiteY53" fmla="*/ 526046 h 1911382"/>
              <a:gd name="connsiteX54" fmla="*/ 244396 w 1070494"/>
              <a:gd name="connsiteY54" fmla="*/ 412338 h 1911382"/>
              <a:gd name="connsiteX55" fmla="*/ 144902 w 1070494"/>
              <a:gd name="connsiteY55" fmla="*/ 346009 h 1911382"/>
              <a:gd name="connsiteX56" fmla="*/ 69097 w 1070494"/>
              <a:gd name="connsiteY56" fmla="*/ 308106 h 1911382"/>
              <a:gd name="connsiteX57" fmla="*/ 45407 w 1070494"/>
              <a:gd name="connsiteY57" fmla="*/ 260728 h 1911382"/>
              <a:gd name="connsiteX58" fmla="*/ 31194 w 1070494"/>
              <a:gd name="connsiteY58" fmla="*/ 255990 h 1911382"/>
              <a:gd name="connsiteX59" fmla="*/ 7505 w 1070494"/>
              <a:gd name="connsiteY59" fmla="*/ 227563 h 1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0494" h="1911382">
                <a:moveTo>
                  <a:pt x="7505" y="227563"/>
                </a:moveTo>
                <a:cubicBezTo>
                  <a:pt x="10664" y="217298"/>
                  <a:pt x="-29867" y="252590"/>
                  <a:pt x="50145" y="194399"/>
                </a:cubicBezTo>
                <a:cubicBezTo>
                  <a:pt x="75433" y="176007"/>
                  <a:pt x="84212" y="175146"/>
                  <a:pt x="111737" y="165972"/>
                </a:cubicBezTo>
                <a:cubicBezTo>
                  <a:pt x="125950" y="156496"/>
                  <a:pt x="139801" y="146453"/>
                  <a:pt x="154377" y="137545"/>
                </a:cubicBezTo>
                <a:cubicBezTo>
                  <a:pt x="220999" y="96832"/>
                  <a:pt x="174905" y="131547"/>
                  <a:pt x="220707" y="94904"/>
                </a:cubicBezTo>
                <a:cubicBezTo>
                  <a:pt x="226065" y="85974"/>
                  <a:pt x="237099" y="66731"/>
                  <a:pt x="244396" y="57002"/>
                </a:cubicBezTo>
                <a:cubicBezTo>
                  <a:pt x="250463" y="48912"/>
                  <a:pt x="255365" y="39521"/>
                  <a:pt x="263347" y="33313"/>
                </a:cubicBezTo>
                <a:cubicBezTo>
                  <a:pt x="270060" y="28092"/>
                  <a:pt x="279294" y="27356"/>
                  <a:pt x="287036" y="23837"/>
                </a:cubicBezTo>
                <a:cubicBezTo>
                  <a:pt x="331053" y="3829"/>
                  <a:pt x="299071" y="11964"/>
                  <a:pt x="348628" y="4886"/>
                </a:cubicBezTo>
                <a:cubicBezTo>
                  <a:pt x="353366" y="3307"/>
                  <a:pt x="357945" y="-831"/>
                  <a:pt x="362842" y="148"/>
                </a:cubicBezTo>
                <a:cubicBezTo>
                  <a:pt x="374636" y="2507"/>
                  <a:pt x="384839" y="9894"/>
                  <a:pt x="396006" y="14361"/>
                </a:cubicBezTo>
                <a:cubicBezTo>
                  <a:pt x="400643" y="16216"/>
                  <a:pt x="405482" y="17520"/>
                  <a:pt x="410220" y="19099"/>
                </a:cubicBezTo>
                <a:cubicBezTo>
                  <a:pt x="486703" y="70091"/>
                  <a:pt x="385844" y="5858"/>
                  <a:pt x="637635" y="57002"/>
                </a:cubicBezTo>
                <a:cubicBezTo>
                  <a:pt x="668973" y="63367"/>
                  <a:pt x="697648" y="79111"/>
                  <a:pt x="727654" y="90166"/>
                </a:cubicBezTo>
                <a:cubicBezTo>
                  <a:pt x="776473" y="197567"/>
                  <a:pt x="720626" y="86519"/>
                  <a:pt x="793984" y="194399"/>
                </a:cubicBezTo>
                <a:cubicBezTo>
                  <a:pt x="808303" y="215457"/>
                  <a:pt x="818215" y="239244"/>
                  <a:pt x="831886" y="260728"/>
                </a:cubicBezTo>
                <a:cubicBezTo>
                  <a:pt x="840365" y="274052"/>
                  <a:pt x="850837" y="285997"/>
                  <a:pt x="860313" y="298631"/>
                </a:cubicBezTo>
                <a:cubicBezTo>
                  <a:pt x="875001" y="372070"/>
                  <a:pt x="848314" y="244340"/>
                  <a:pt x="898216" y="417076"/>
                </a:cubicBezTo>
                <a:cubicBezTo>
                  <a:pt x="909485" y="456084"/>
                  <a:pt x="912067" y="497625"/>
                  <a:pt x="926643" y="535522"/>
                </a:cubicBezTo>
                <a:cubicBezTo>
                  <a:pt x="1001837" y="731028"/>
                  <a:pt x="979581" y="656846"/>
                  <a:pt x="1007186" y="753462"/>
                </a:cubicBezTo>
                <a:cubicBezTo>
                  <a:pt x="1008765" y="766096"/>
                  <a:pt x="1009871" y="778798"/>
                  <a:pt x="1011923" y="791364"/>
                </a:cubicBezTo>
                <a:cubicBezTo>
                  <a:pt x="1039255" y="958776"/>
                  <a:pt x="1034300" y="931676"/>
                  <a:pt x="1054564" y="1032993"/>
                </a:cubicBezTo>
                <a:cubicBezTo>
                  <a:pt x="1056143" y="1083530"/>
                  <a:pt x="1056838" y="1134102"/>
                  <a:pt x="1059302" y="1184604"/>
                </a:cubicBezTo>
                <a:cubicBezTo>
                  <a:pt x="1064150" y="1283984"/>
                  <a:pt x="1084342" y="1190258"/>
                  <a:pt x="1054564" y="1378854"/>
                </a:cubicBezTo>
                <a:cubicBezTo>
                  <a:pt x="1052788" y="1390103"/>
                  <a:pt x="1041930" y="1397805"/>
                  <a:pt x="1035613" y="1407281"/>
                </a:cubicBezTo>
                <a:cubicBezTo>
                  <a:pt x="1030875" y="1438867"/>
                  <a:pt x="1027014" y="1470596"/>
                  <a:pt x="1021399" y="1502038"/>
                </a:cubicBezTo>
                <a:cubicBezTo>
                  <a:pt x="1018481" y="1518378"/>
                  <a:pt x="1007249" y="1556301"/>
                  <a:pt x="1002448" y="1573105"/>
                </a:cubicBezTo>
                <a:cubicBezTo>
                  <a:pt x="1000869" y="1585739"/>
                  <a:pt x="999511" y="1598403"/>
                  <a:pt x="997710" y="1611008"/>
                </a:cubicBezTo>
                <a:cubicBezTo>
                  <a:pt x="996351" y="1620518"/>
                  <a:pt x="993591" y="1629849"/>
                  <a:pt x="992972" y="1639435"/>
                </a:cubicBezTo>
                <a:cubicBezTo>
                  <a:pt x="983004" y="1793939"/>
                  <a:pt x="1012923" y="1720639"/>
                  <a:pt x="974021" y="1776832"/>
                </a:cubicBezTo>
                <a:cubicBezTo>
                  <a:pt x="964298" y="1790877"/>
                  <a:pt x="960873" y="1811832"/>
                  <a:pt x="945594" y="1819472"/>
                </a:cubicBezTo>
                <a:cubicBezTo>
                  <a:pt x="910110" y="1837215"/>
                  <a:pt x="933280" y="1826534"/>
                  <a:pt x="874527" y="1847899"/>
                </a:cubicBezTo>
                <a:cubicBezTo>
                  <a:pt x="871368" y="1852637"/>
                  <a:pt x="870635" y="1860996"/>
                  <a:pt x="865051" y="1862113"/>
                </a:cubicBezTo>
                <a:cubicBezTo>
                  <a:pt x="837133" y="1867696"/>
                  <a:pt x="808113" y="1864151"/>
                  <a:pt x="779770" y="1866850"/>
                </a:cubicBezTo>
                <a:cubicBezTo>
                  <a:pt x="766741" y="1868091"/>
                  <a:pt x="762202" y="1874859"/>
                  <a:pt x="751343" y="1881064"/>
                </a:cubicBezTo>
                <a:cubicBezTo>
                  <a:pt x="734952" y="1890430"/>
                  <a:pt x="734123" y="1889962"/>
                  <a:pt x="718178" y="1895277"/>
                </a:cubicBezTo>
                <a:cubicBezTo>
                  <a:pt x="695321" y="1910516"/>
                  <a:pt x="684810" y="1922205"/>
                  <a:pt x="647111" y="1895277"/>
                </a:cubicBezTo>
                <a:cubicBezTo>
                  <a:pt x="636514" y="1887708"/>
                  <a:pt x="640794" y="1870009"/>
                  <a:pt x="637635" y="1857375"/>
                </a:cubicBezTo>
                <a:cubicBezTo>
                  <a:pt x="634477" y="1797362"/>
                  <a:pt x="635933" y="1736928"/>
                  <a:pt x="628160" y="1677337"/>
                </a:cubicBezTo>
                <a:cubicBezTo>
                  <a:pt x="626333" y="1663330"/>
                  <a:pt x="613675" y="1652836"/>
                  <a:pt x="609208" y="1639435"/>
                </a:cubicBezTo>
                <a:cubicBezTo>
                  <a:pt x="606168" y="1630314"/>
                  <a:pt x="599981" y="1560878"/>
                  <a:pt x="599733" y="1558892"/>
                </a:cubicBezTo>
                <a:cubicBezTo>
                  <a:pt x="597271" y="1539197"/>
                  <a:pt x="588624" y="1498612"/>
                  <a:pt x="585519" y="1483087"/>
                </a:cubicBezTo>
                <a:cubicBezTo>
                  <a:pt x="563980" y="1278455"/>
                  <a:pt x="591258" y="1508082"/>
                  <a:pt x="557092" y="1303049"/>
                </a:cubicBezTo>
                <a:cubicBezTo>
                  <a:pt x="555513" y="1293573"/>
                  <a:pt x="554994" y="1283859"/>
                  <a:pt x="552355" y="1274622"/>
                </a:cubicBezTo>
                <a:cubicBezTo>
                  <a:pt x="548648" y="1261648"/>
                  <a:pt x="542408" y="1249521"/>
                  <a:pt x="538141" y="1236720"/>
                </a:cubicBezTo>
                <a:cubicBezTo>
                  <a:pt x="505960" y="1140179"/>
                  <a:pt x="531416" y="1205691"/>
                  <a:pt x="509714" y="1151439"/>
                </a:cubicBezTo>
                <a:cubicBezTo>
                  <a:pt x="497637" y="1078977"/>
                  <a:pt x="509714" y="1163540"/>
                  <a:pt x="509714" y="1014042"/>
                </a:cubicBezTo>
                <a:cubicBezTo>
                  <a:pt x="509714" y="966295"/>
                  <a:pt x="516365" y="974249"/>
                  <a:pt x="486025" y="966664"/>
                </a:cubicBezTo>
                <a:cubicBezTo>
                  <a:pt x="490763" y="958768"/>
                  <a:pt x="496427" y="951358"/>
                  <a:pt x="500238" y="942975"/>
                </a:cubicBezTo>
                <a:cubicBezTo>
                  <a:pt x="504371" y="933882"/>
                  <a:pt x="509714" y="914548"/>
                  <a:pt x="509714" y="914548"/>
                </a:cubicBezTo>
                <a:cubicBezTo>
                  <a:pt x="516658" y="796498"/>
                  <a:pt x="516925" y="832692"/>
                  <a:pt x="509714" y="677657"/>
                </a:cubicBezTo>
                <a:cubicBezTo>
                  <a:pt x="507649" y="633267"/>
                  <a:pt x="506064" y="628441"/>
                  <a:pt x="490763" y="587638"/>
                </a:cubicBezTo>
                <a:cubicBezTo>
                  <a:pt x="486540" y="576376"/>
                  <a:pt x="483395" y="564362"/>
                  <a:pt x="476549" y="554473"/>
                </a:cubicBezTo>
                <a:cubicBezTo>
                  <a:pt x="468921" y="543455"/>
                  <a:pt x="458629" y="534364"/>
                  <a:pt x="448122" y="526046"/>
                </a:cubicBezTo>
                <a:cubicBezTo>
                  <a:pt x="341171" y="441376"/>
                  <a:pt x="378580" y="475898"/>
                  <a:pt x="244396" y="412338"/>
                </a:cubicBezTo>
                <a:cubicBezTo>
                  <a:pt x="73471" y="331375"/>
                  <a:pt x="268426" y="423213"/>
                  <a:pt x="144902" y="346009"/>
                </a:cubicBezTo>
                <a:cubicBezTo>
                  <a:pt x="120945" y="331036"/>
                  <a:pt x="94365" y="320740"/>
                  <a:pt x="69097" y="308106"/>
                </a:cubicBezTo>
                <a:cubicBezTo>
                  <a:pt x="68211" y="306038"/>
                  <a:pt x="54182" y="267749"/>
                  <a:pt x="45407" y="260728"/>
                </a:cubicBezTo>
                <a:cubicBezTo>
                  <a:pt x="41507" y="257608"/>
                  <a:pt x="35932" y="257569"/>
                  <a:pt x="31194" y="255990"/>
                </a:cubicBezTo>
                <a:cubicBezTo>
                  <a:pt x="19759" y="238839"/>
                  <a:pt x="4346" y="237828"/>
                  <a:pt x="7505" y="22756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9CE412D1-E8F7-39B2-B6C5-C0C256677619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12B0EB58-6AC6-1858-26C3-9A754AE9B861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FA5FFD9C-62DB-9E6F-D94C-5496EA3CD7E3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51B73-3CB9-9C90-283A-FA82676CCF13}"/>
              </a:ext>
            </a:extLst>
          </p:cNvPr>
          <p:cNvSpPr txBox="1"/>
          <p:nvPr/>
        </p:nvSpPr>
        <p:spPr>
          <a:xfrm>
            <a:off x="797633" y="769254"/>
            <a:ext cx="88319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πυρήνας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Σχήμα σφαιρικό ή ωοειδές και αποτελεί το «</a:t>
            </a:r>
            <a:r>
              <a:rPr lang="el-GR" sz="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κέντρο ελέγχου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του κυττάρου.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Εκεί βρίσκεται το γενετικό υλικό (</a:t>
            </a:r>
            <a:r>
              <a:rPr lang="el-GR" sz="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DNA)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 οποίο είναι καταγραμμένες οι πληροφορίες για όλα τα χαρακτηριστικά του κυττάρου (δομικά και λειτουργικά). 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Περιβάλλεται από </a:t>
            </a:r>
            <a:r>
              <a:rPr lang="el-GR" sz="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διπλή μεμβράνη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(πυρηνική) με </a:t>
            </a:r>
            <a:r>
              <a:rPr lang="el-GR" sz="20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ανοίγματα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(πόρους), μέσω των οποίων γίνεται ανταλλαγή μορίων μεταξύ του πυρήνα και του υπόλοιπου κυττάρου.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F36B7DC-D803-0C43-118D-AFEFE9BF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63" b="24375"/>
          <a:stretch/>
        </p:blipFill>
        <p:spPr>
          <a:xfrm>
            <a:off x="2915250" y="4033314"/>
            <a:ext cx="5742725" cy="2690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97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CB8E-BFF8-AAF5-D28F-71A0DBDE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9F844CE-545B-C0B6-45C1-0FBBEB08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" t="10786" r="25427" b="1541"/>
          <a:stretch/>
        </p:blipFill>
        <p:spPr>
          <a:xfrm>
            <a:off x="874607" y="134471"/>
            <a:ext cx="8466617" cy="510044"/>
          </a:xfrm>
          <a:prstGeom prst="rect">
            <a:avLst/>
          </a:prstGeom>
        </p:spPr>
      </p:pic>
      <p:sp>
        <p:nvSpPr>
          <p:cNvPr id="9" name="Ελεύθερη σχεδίαση: Σχήμα 8">
            <a:extLst>
              <a:ext uri="{FF2B5EF4-FFF2-40B4-BE49-F238E27FC236}">
                <a16:creationId xmlns:a16="http://schemas.microsoft.com/office/drawing/2014/main" id="{60D36557-0B91-7750-3F95-2C67C57DBEAD}"/>
              </a:ext>
            </a:extLst>
          </p:cNvPr>
          <p:cNvSpPr/>
          <p:nvPr/>
        </p:nvSpPr>
        <p:spPr>
          <a:xfrm>
            <a:off x="8657975" y="2534588"/>
            <a:ext cx="1070494" cy="1911382"/>
          </a:xfrm>
          <a:custGeom>
            <a:avLst/>
            <a:gdLst>
              <a:gd name="connsiteX0" fmla="*/ 7505 w 1070494"/>
              <a:gd name="connsiteY0" fmla="*/ 227563 h 1911382"/>
              <a:gd name="connsiteX1" fmla="*/ 50145 w 1070494"/>
              <a:gd name="connsiteY1" fmla="*/ 194399 h 1911382"/>
              <a:gd name="connsiteX2" fmla="*/ 111737 w 1070494"/>
              <a:gd name="connsiteY2" fmla="*/ 165972 h 1911382"/>
              <a:gd name="connsiteX3" fmla="*/ 154377 w 1070494"/>
              <a:gd name="connsiteY3" fmla="*/ 137545 h 1911382"/>
              <a:gd name="connsiteX4" fmla="*/ 220707 w 1070494"/>
              <a:gd name="connsiteY4" fmla="*/ 94904 h 1911382"/>
              <a:gd name="connsiteX5" fmla="*/ 244396 w 1070494"/>
              <a:gd name="connsiteY5" fmla="*/ 57002 h 1911382"/>
              <a:gd name="connsiteX6" fmla="*/ 263347 w 1070494"/>
              <a:gd name="connsiteY6" fmla="*/ 33313 h 1911382"/>
              <a:gd name="connsiteX7" fmla="*/ 287036 w 1070494"/>
              <a:gd name="connsiteY7" fmla="*/ 23837 h 1911382"/>
              <a:gd name="connsiteX8" fmla="*/ 348628 w 1070494"/>
              <a:gd name="connsiteY8" fmla="*/ 4886 h 1911382"/>
              <a:gd name="connsiteX9" fmla="*/ 362842 w 1070494"/>
              <a:gd name="connsiteY9" fmla="*/ 148 h 1911382"/>
              <a:gd name="connsiteX10" fmla="*/ 396006 w 1070494"/>
              <a:gd name="connsiteY10" fmla="*/ 14361 h 1911382"/>
              <a:gd name="connsiteX11" fmla="*/ 410220 w 1070494"/>
              <a:gd name="connsiteY11" fmla="*/ 19099 h 1911382"/>
              <a:gd name="connsiteX12" fmla="*/ 637635 w 1070494"/>
              <a:gd name="connsiteY12" fmla="*/ 57002 h 1911382"/>
              <a:gd name="connsiteX13" fmla="*/ 727654 w 1070494"/>
              <a:gd name="connsiteY13" fmla="*/ 90166 h 1911382"/>
              <a:gd name="connsiteX14" fmla="*/ 793984 w 1070494"/>
              <a:gd name="connsiteY14" fmla="*/ 194399 h 1911382"/>
              <a:gd name="connsiteX15" fmla="*/ 831886 w 1070494"/>
              <a:gd name="connsiteY15" fmla="*/ 260728 h 1911382"/>
              <a:gd name="connsiteX16" fmla="*/ 860313 w 1070494"/>
              <a:gd name="connsiteY16" fmla="*/ 298631 h 1911382"/>
              <a:gd name="connsiteX17" fmla="*/ 898216 w 1070494"/>
              <a:gd name="connsiteY17" fmla="*/ 417076 h 1911382"/>
              <a:gd name="connsiteX18" fmla="*/ 926643 w 1070494"/>
              <a:gd name="connsiteY18" fmla="*/ 535522 h 1911382"/>
              <a:gd name="connsiteX19" fmla="*/ 1007186 w 1070494"/>
              <a:gd name="connsiteY19" fmla="*/ 753462 h 1911382"/>
              <a:gd name="connsiteX20" fmla="*/ 1011923 w 1070494"/>
              <a:gd name="connsiteY20" fmla="*/ 791364 h 1911382"/>
              <a:gd name="connsiteX21" fmla="*/ 1054564 w 1070494"/>
              <a:gd name="connsiteY21" fmla="*/ 1032993 h 1911382"/>
              <a:gd name="connsiteX22" fmla="*/ 1059302 w 1070494"/>
              <a:gd name="connsiteY22" fmla="*/ 1184604 h 1911382"/>
              <a:gd name="connsiteX23" fmla="*/ 1054564 w 1070494"/>
              <a:gd name="connsiteY23" fmla="*/ 1378854 h 1911382"/>
              <a:gd name="connsiteX24" fmla="*/ 1035613 w 1070494"/>
              <a:gd name="connsiteY24" fmla="*/ 1407281 h 1911382"/>
              <a:gd name="connsiteX25" fmla="*/ 1021399 w 1070494"/>
              <a:gd name="connsiteY25" fmla="*/ 1502038 h 1911382"/>
              <a:gd name="connsiteX26" fmla="*/ 1002448 w 1070494"/>
              <a:gd name="connsiteY26" fmla="*/ 1573105 h 1911382"/>
              <a:gd name="connsiteX27" fmla="*/ 997710 w 1070494"/>
              <a:gd name="connsiteY27" fmla="*/ 1611008 h 1911382"/>
              <a:gd name="connsiteX28" fmla="*/ 992972 w 1070494"/>
              <a:gd name="connsiteY28" fmla="*/ 1639435 h 1911382"/>
              <a:gd name="connsiteX29" fmla="*/ 974021 w 1070494"/>
              <a:gd name="connsiteY29" fmla="*/ 1776832 h 1911382"/>
              <a:gd name="connsiteX30" fmla="*/ 945594 w 1070494"/>
              <a:gd name="connsiteY30" fmla="*/ 1819472 h 1911382"/>
              <a:gd name="connsiteX31" fmla="*/ 874527 w 1070494"/>
              <a:gd name="connsiteY31" fmla="*/ 1847899 h 1911382"/>
              <a:gd name="connsiteX32" fmla="*/ 865051 w 1070494"/>
              <a:gd name="connsiteY32" fmla="*/ 1862113 h 1911382"/>
              <a:gd name="connsiteX33" fmla="*/ 779770 w 1070494"/>
              <a:gd name="connsiteY33" fmla="*/ 1866850 h 1911382"/>
              <a:gd name="connsiteX34" fmla="*/ 751343 w 1070494"/>
              <a:gd name="connsiteY34" fmla="*/ 1881064 h 1911382"/>
              <a:gd name="connsiteX35" fmla="*/ 718178 w 1070494"/>
              <a:gd name="connsiteY35" fmla="*/ 1895277 h 1911382"/>
              <a:gd name="connsiteX36" fmla="*/ 647111 w 1070494"/>
              <a:gd name="connsiteY36" fmla="*/ 1895277 h 1911382"/>
              <a:gd name="connsiteX37" fmla="*/ 637635 w 1070494"/>
              <a:gd name="connsiteY37" fmla="*/ 1857375 h 1911382"/>
              <a:gd name="connsiteX38" fmla="*/ 628160 w 1070494"/>
              <a:gd name="connsiteY38" fmla="*/ 1677337 h 1911382"/>
              <a:gd name="connsiteX39" fmla="*/ 609208 w 1070494"/>
              <a:gd name="connsiteY39" fmla="*/ 1639435 h 1911382"/>
              <a:gd name="connsiteX40" fmla="*/ 599733 w 1070494"/>
              <a:gd name="connsiteY40" fmla="*/ 1558892 h 1911382"/>
              <a:gd name="connsiteX41" fmla="*/ 585519 w 1070494"/>
              <a:gd name="connsiteY41" fmla="*/ 1483087 h 1911382"/>
              <a:gd name="connsiteX42" fmla="*/ 557092 w 1070494"/>
              <a:gd name="connsiteY42" fmla="*/ 1303049 h 1911382"/>
              <a:gd name="connsiteX43" fmla="*/ 552355 w 1070494"/>
              <a:gd name="connsiteY43" fmla="*/ 1274622 h 1911382"/>
              <a:gd name="connsiteX44" fmla="*/ 538141 w 1070494"/>
              <a:gd name="connsiteY44" fmla="*/ 1236720 h 1911382"/>
              <a:gd name="connsiteX45" fmla="*/ 509714 w 1070494"/>
              <a:gd name="connsiteY45" fmla="*/ 1151439 h 1911382"/>
              <a:gd name="connsiteX46" fmla="*/ 509714 w 1070494"/>
              <a:gd name="connsiteY46" fmla="*/ 1014042 h 1911382"/>
              <a:gd name="connsiteX47" fmla="*/ 486025 w 1070494"/>
              <a:gd name="connsiteY47" fmla="*/ 966664 h 1911382"/>
              <a:gd name="connsiteX48" fmla="*/ 500238 w 1070494"/>
              <a:gd name="connsiteY48" fmla="*/ 942975 h 1911382"/>
              <a:gd name="connsiteX49" fmla="*/ 509714 w 1070494"/>
              <a:gd name="connsiteY49" fmla="*/ 914548 h 1911382"/>
              <a:gd name="connsiteX50" fmla="*/ 509714 w 1070494"/>
              <a:gd name="connsiteY50" fmla="*/ 677657 h 1911382"/>
              <a:gd name="connsiteX51" fmla="*/ 490763 w 1070494"/>
              <a:gd name="connsiteY51" fmla="*/ 587638 h 1911382"/>
              <a:gd name="connsiteX52" fmla="*/ 476549 w 1070494"/>
              <a:gd name="connsiteY52" fmla="*/ 554473 h 1911382"/>
              <a:gd name="connsiteX53" fmla="*/ 448122 w 1070494"/>
              <a:gd name="connsiteY53" fmla="*/ 526046 h 1911382"/>
              <a:gd name="connsiteX54" fmla="*/ 244396 w 1070494"/>
              <a:gd name="connsiteY54" fmla="*/ 412338 h 1911382"/>
              <a:gd name="connsiteX55" fmla="*/ 144902 w 1070494"/>
              <a:gd name="connsiteY55" fmla="*/ 346009 h 1911382"/>
              <a:gd name="connsiteX56" fmla="*/ 69097 w 1070494"/>
              <a:gd name="connsiteY56" fmla="*/ 308106 h 1911382"/>
              <a:gd name="connsiteX57" fmla="*/ 45407 w 1070494"/>
              <a:gd name="connsiteY57" fmla="*/ 260728 h 1911382"/>
              <a:gd name="connsiteX58" fmla="*/ 31194 w 1070494"/>
              <a:gd name="connsiteY58" fmla="*/ 255990 h 1911382"/>
              <a:gd name="connsiteX59" fmla="*/ 7505 w 1070494"/>
              <a:gd name="connsiteY59" fmla="*/ 227563 h 19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70494" h="1911382">
                <a:moveTo>
                  <a:pt x="7505" y="227563"/>
                </a:moveTo>
                <a:cubicBezTo>
                  <a:pt x="10664" y="217298"/>
                  <a:pt x="-29867" y="252590"/>
                  <a:pt x="50145" y="194399"/>
                </a:cubicBezTo>
                <a:cubicBezTo>
                  <a:pt x="75433" y="176007"/>
                  <a:pt x="84212" y="175146"/>
                  <a:pt x="111737" y="165972"/>
                </a:cubicBezTo>
                <a:cubicBezTo>
                  <a:pt x="125950" y="156496"/>
                  <a:pt x="139801" y="146453"/>
                  <a:pt x="154377" y="137545"/>
                </a:cubicBezTo>
                <a:cubicBezTo>
                  <a:pt x="220999" y="96832"/>
                  <a:pt x="174905" y="131547"/>
                  <a:pt x="220707" y="94904"/>
                </a:cubicBezTo>
                <a:cubicBezTo>
                  <a:pt x="226065" y="85974"/>
                  <a:pt x="237099" y="66731"/>
                  <a:pt x="244396" y="57002"/>
                </a:cubicBezTo>
                <a:cubicBezTo>
                  <a:pt x="250463" y="48912"/>
                  <a:pt x="255365" y="39521"/>
                  <a:pt x="263347" y="33313"/>
                </a:cubicBezTo>
                <a:cubicBezTo>
                  <a:pt x="270060" y="28092"/>
                  <a:pt x="279294" y="27356"/>
                  <a:pt x="287036" y="23837"/>
                </a:cubicBezTo>
                <a:cubicBezTo>
                  <a:pt x="331053" y="3829"/>
                  <a:pt x="299071" y="11964"/>
                  <a:pt x="348628" y="4886"/>
                </a:cubicBezTo>
                <a:cubicBezTo>
                  <a:pt x="353366" y="3307"/>
                  <a:pt x="357945" y="-831"/>
                  <a:pt x="362842" y="148"/>
                </a:cubicBezTo>
                <a:cubicBezTo>
                  <a:pt x="374636" y="2507"/>
                  <a:pt x="384839" y="9894"/>
                  <a:pt x="396006" y="14361"/>
                </a:cubicBezTo>
                <a:cubicBezTo>
                  <a:pt x="400643" y="16216"/>
                  <a:pt x="405482" y="17520"/>
                  <a:pt x="410220" y="19099"/>
                </a:cubicBezTo>
                <a:cubicBezTo>
                  <a:pt x="486703" y="70091"/>
                  <a:pt x="385844" y="5858"/>
                  <a:pt x="637635" y="57002"/>
                </a:cubicBezTo>
                <a:cubicBezTo>
                  <a:pt x="668973" y="63367"/>
                  <a:pt x="697648" y="79111"/>
                  <a:pt x="727654" y="90166"/>
                </a:cubicBezTo>
                <a:cubicBezTo>
                  <a:pt x="776473" y="197567"/>
                  <a:pt x="720626" y="86519"/>
                  <a:pt x="793984" y="194399"/>
                </a:cubicBezTo>
                <a:cubicBezTo>
                  <a:pt x="808303" y="215457"/>
                  <a:pt x="818215" y="239244"/>
                  <a:pt x="831886" y="260728"/>
                </a:cubicBezTo>
                <a:cubicBezTo>
                  <a:pt x="840365" y="274052"/>
                  <a:pt x="850837" y="285997"/>
                  <a:pt x="860313" y="298631"/>
                </a:cubicBezTo>
                <a:cubicBezTo>
                  <a:pt x="875001" y="372070"/>
                  <a:pt x="848314" y="244340"/>
                  <a:pt x="898216" y="417076"/>
                </a:cubicBezTo>
                <a:cubicBezTo>
                  <a:pt x="909485" y="456084"/>
                  <a:pt x="912067" y="497625"/>
                  <a:pt x="926643" y="535522"/>
                </a:cubicBezTo>
                <a:cubicBezTo>
                  <a:pt x="1001837" y="731028"/>
                  <a:pt x="979581" y="656846"/>
                  <a:pt x="1007186" y="753462"/>
                </a:cubicBezTo>
                <a:cubicBezTo>
                  <a:pt x="1008765" y="766096"/>
                  <a:pt x="1009871" y="778798"/>
                  <a:pt x="1011923" y="791364"/>
                </a:cubicBezTo>
                <a:cubicBezTo>
                  <a:pt x="1039255" y="958776"/>
                  <a:pt x="1034300" y="931676"/>
                  <a:pt x="1054564" y="1032993"/>
                </a:cubicBezTo>
                <a:cubicBezTo>
                  <a:pt x="1056143" y="1083530"/>
                  <a:pt x="1056838" y="1134102"/>
                  <a:pt x="1059302" y="1184604"/>
                </a:cubicBezTo>
                <a:cubicBezTo>
                  <a:pt x="1064150" y="1283984"/>
                  <a:pt x="1084342" y="1190258"/>
                  <a:pt x="1054564" y="1378854"/>
                </a:cubicBezTo>
                <a:cubicBezTo>
                  <a:pt x="1052788" y="1390103"/>
                  <a:pt x="1041930" y="1397805"/>
                  <a:pt x="1035613" y="1407281"/>
                </a:cubicBezTo>
                <a:cubicBezTo>
                  <a:pt x="1030875" y="1438867"/>
                  <a:pt x="1027014" y="1470596"/>
                  <a:pt x="1021399" y="1502038"/>
                </a:cubicBezTo>
                <a:cubicBezTo>
                  <a:pt x="1018481" y="1518378"/>
                  <a:pt x="1007249" y="1556301"/>
                  <a:pt x="1002448" y="1573105"/>
                </a:cubicBezTo>
                <a:cubicBezTo>
                  <a:pt x="1000869" y="1585739"/>
                  <a:pt x="999511" y="1598403"/>
                  <a:pt x="997710" y="1611008"/>
                </a:cubicBezTo>
                <a:cubicBezTo>
                  <a:pt x="996351" y="1620518"/>
                  <a:pt x="993591" y="1629849"/>
                  <a:pt x="992972" y="1639435"/>
                </a:cubicBezTo>
                <a:cubicBezTo>
                  <a:pt x="983004" y="1793939"/>
                  <a:pt x="1012923" y="1720639"/>
                  <a:pt x="974021" y="1776832"/>
                </a:cubicBezTo>
                <a:cubicBezTo>
                  <a:pt x="964298" y="1790877"/>
                  <a:pt x="960873" y="1811832"/>
                  <a:pt x="945594" y="1819472"/>
                </a:cubicBezTo>
                <a:cubicBezTo>
                  <a:pt x="910110" y="1837215"/>
                  <a:pt x="933280" y="1826534"/>
                  <a:pt x="874527" y="1847899"/>
                </a:cubicBezTo>
                <a:cubicBezTo>
                  <a:pt x="871368" y="1852637"/>
                  <a:pt x="870635" y="1860996"/>
                  <a:pt x="865051" y="1862113"/>
                </a:cubicBezTo>
                <a:cubicBezTo>
                  <a:pt x="837133" y="1867696"/>
                  <a:pt x="808113" y="1864151"/>
                  <a:pt x="779770" y="1866850"/>
                </a:cubicBezTo>
                <a:cubicBezTo>
                  <a:pt x="766741" y="1868091"/>
                  <a:pt x="762202" y="1874859"/>
                  <a:pt x="751343" y="1881064"/>
                </a:cubicBezTo>
                <a:cubicBezTo>
                  <a:pt x="734952" y="1890430"/>
                  <a:pt x="734123" y="1889962"/>
                  <a:pt x="718178" y="1895277"/>
                </a:cubicBezTo>
                <a:cubicBezTo>
                  <a:pt x="695321" y="1910516"/>
                  <a:pt x="684810" y="1922205"/>
                  <a:pt x="647111" y="1895277"/>
                </a:cubicBezTo>
                <a:cubicBezTo>
                  <a:pt x="636514" y="1887708"/>
                  <a:pt x="640794" y="1870009"/>
                  <a:pt x="637635" y="1857375"/>
                </a:cubicBezTo>
                <a:cubicBezTo>
                  <a:pt x="634477" y="1797362"/>
                  <a:pt x="635933" y="1736928"/>
                  <a:pt x="628160" y="1677337"/>
                </a:cubicBezTo>
                <a:cubicBezTo>
                  <a:pt x="626333" y="1663330"/>
                  <a:pt x="613675" y="1652836"/>
                  <a:pt x="609208" y="1639435"/>
                </a:cubicBezTo>
                <a:cubicBezTo>
                  <a:pt x="606168" y="1630314"/>
                  <a:pt x="599981" y="1560878"/>
                  <a:pt x="599733" y="1558892"/>
                </a:cubicBezTo>
                <a:cubicBezTo>
                  <a:pt x="597271" y="1539197"/>
                  <a:pt x="588624" y="1498612"/>
                  <a:pt x="585519" y="1483087"/>
                </a:cubicBezTo>
                <a:cubicBezTo>
                  <a:pt x="563980" y="1278455"/>
                  <a:pt x="591258" y="1508082"/>
                  <a:pt x="557092" y="1303049"/>
                </a:cubicBezTo>
                <a:cubicBezTo>
                  <a:pt x="555513" y="1293573"/>
                  <a:pt x="554994" y="1283859"/>
                  <a:pt x="552355" y="1274622"/>
                </a:cubicBezTo>
                <a:cubicBezTo>
                  <a:pt x="548648" y="1261648"/>
                  <a:pt x="542408" y="1249521"/>
                  <a:pt x="538141" y="1236720"/>
                </a:cubicBezTo>
                <a:cubicBezTo>
                  <a:pt x="505960" y="1140179"/>
                  <a:pt x="531416" y="1205691"/>
                  <a:pt x="509714" y="1151439"/>
                </a:cubicBezTo>
                <a:cubicBezTo>
                  <a:pt x="497637" y="1078977"/>
                  <a:pt x="509714" y="1163540"/>
                  <a:pt x="509714" y="1014042"/>
                </a:cubicBezTo>
                <a:cubicBezTo>
                  <a:pt x="509714" y="966295"/>
                  <a:pt x="516365" y="974249"/>
                  <a:pt x="486025" y="966664"/>
                </a:cubicBezTo>
                <a:cubicBezTo>
                  <a:pt x="490763" y="958768"/>
                  <a:pt x="496427" y="951358"/>
                  <a:pt x="500238" y="942975"/>
                </a:cubicBezTo>
                <a:cubicBezTo>
                  <a:pt x="504371" y="933882"/>
                  <a:pt x="509714" y="914548"/>
                  <a:pt x="509714" y="914548"/>
                </a:cubicBezTo>
                <a:cubicBezTo>
                  <a:pt x="516658" y="796498"/>
                  <a:pt x="516925" y="832692"/>
                  <a:pt x="509714" y="677657"/>
                </a:cubicBezTo>
                <a:cubicBezTo>
                  <a:pt x="507649" y="633267"/>
                  <a:pt x="506064" y="628441"/>
                  <a:pt x="490763" y="587638"/>
                </a:cubicBezTo>
                <a:cubicBezTo>
                  <a:pt x="486540" y="576376"/>
                  <a:pt x="483395" y="564362"/>
                  <a:pt x="476549" y="554473"/>
                </a:cubicBezTo>
                <a:cubicBezTo>
                  <a:pt x="468921" y="543455"/>
                  <a:pt x="458629" y="534364"/>
                  <a:pt x="448122" y="526046"/>
                </a:cubicBezTo>
                <a:cubicBezTo>
                  <a:pt x="341171" y="441376"/>
                  <a:pt x="378580" y="475898"/>
                  <a:pt x="244396" y="412338"/>
                </a:cubicBezTo>
                <a:cubicBezTo>
                  <a:pt x="73471" y="331375"/>
                  <a:pt x="268426" y="423213"/>
                  <a:pt x="144902" y="346009"/>
                </a:cubicBezTo>
                <a:cubicBezTo>
                  <a:pt x="120945" y="331036"/>
                  <a:pt x="94365" y="320740"/>
                  <a:pt x="69097" y="308106"/>
                </a:cubicBezTo>
                <a:cubicBezTo>
                  <a:pt x="68211" y="306038"/>
                  <a:pt x="54182" y="267749"/>
                  <a:pt x="45407" y="260728"/>
                </a:cubicBezTo>
                <a:cubicBezTo>
                  <a:pt x="41507" y="257608"/>
                  <a:pt x="35932" y="257569"/>
                  <a:pt x="31194" y="255990"/>
                </a:cubicBezTo>
                <a:cubicBezTo>
                  <a:pt x="19759" y="238839"/>
                  <a:pt x="4346" y="237828"/>
                  <a:pt x="7505" y="22756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Ελεύθερη σχεδίαση: Σχήμα 9">
            <a:extLst>
              <a:ext uri="{FF2B5EF4-FFF2-40B4-BE49-F238E27FC236}">
                <a16:creationId xmlns:a16="http://schemas.microsoft.com/office/drawing/2014/main" id="{FB89B8CB-9986-973A-ADDB-F7E1D286EF74}"/>
              </a:ext>
            </a:extLst>
          </p:cNvPr>
          <p:cNvSpPr/>
          <p:nvPr/>
        </p:nvSpPr>
        <p:spPr>
          <a:xfrm>
            <a:off x="9319299" y="4837318"/>
            <a:ext cx="161185" cy="104232"/>
          </a:xfrm>
          <a:custGeom>
            <a:avLst/>
            <a:gdLst>
              <a:gd name="connsiteX0" fmla="*/ 0 w 161185"/>
              <a:gd name="connsiteY0" fmla="*/ 52116 h 104232"/>
              <a:gd name="connsiteX1" fmla="*/ 9476 w 161185"/>
              <a:gd name="connsiteY1" fmla="*/ 90019 h 104232"/>
              <a:gd name="connsiteX2" fmla="*/ 23690 w 161185"/>
              <a:gd name="connsiteY2" fmla="*/ 99494 h 104232"/>
              <a:gd name="connsiteX3" fmla="*/ 42641 w 161185"/>
              <a:gd name="connsiteY3" fmla="*/ 104232 h 104232"/>
              <a:gd name="connsiteX4" fmla="*/ 108970 w 161185"/>
              <a:gd name="connsiteY4" fmla="*/ 90019 h 104232"/>
              <a:gd name="connsiteX5" fmla="*/ 127922 w 161185"/>
              <a:gd name="connsiteY5" fmla="*/ 85281 h 104232"/>
              <a:gd name="connsiteX6" fmla="*/ 142135 w 161185"/>
              <a:gd name="connsiteY6" fmla="*/ 71067 h 104232"/>
              <a:gd name="connsiteX7" fmla="*/ 146873 w 161185"/>
              <a:gd name="connsiteY7" fmla="*/ 52116 h 104232"/>
              <a:gd name="connsiteX8" fmla="*/ 161086 w 161185"/>
              <a:gd name="connsiteY8" fmla="*/ 33165 h 104232"/>
              <a:gd name="connsiteX9" fmla="*/ 151611 w 161185"/>
              <a:gd name="connsiteY9" fmla="*/ 0 h 104232"/>
              <a:gd name="connsiteX10" fmla="*/ 52117 w 161185"/>
              <a:gd name="connsiteY10" fmla="*/ 9476 h 104232"/>
              <a:gd name="connsiteX11" fmla="*/ 37903 w 161185"/>
              <a:gd name="connsiteY11" fmla="*/ 42641 h 104232"/>
              <a:gd name="connsiteX12" fmla="*/ 18952 w 161185"/>
              <a:gd name="connsiteY12" fmla="*/ 52116 h 104232"/>
              <a:gd name="connsiteX13" fmla="*/ 0 w 161185"/>
              <a:gd name="connsiteY13" fmla="*/ 52116 h 10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185" h="104232">
                <a:moveTo>
                  <a:pt x="0" y="52116"/>
                </a:moveTo>
                <a:cubicBezTo>
                  <a:pt x="236" y="53295"/>
                  <a:pt x="5591" y="85163"/>
                  <a:pt x="9476" y="90019"/>
                </a:cubicBezTo>
                <a:cubicBezTo>
                  <a:pt x="13033" y="94465"/>
                  <a:pt x="18456" y="97251"/>
                  <a:pt x="23690" y="99494"/>
                </a:cubicBezTo>
                <a:cubicBezTo>
                  <a:pt x="29675" y="102059"/>
                  <a:pt x="36324" y="102653"/>
                  <a:pt x="42641" y="104232"/>
                </a:cubicBezTo>
                <a:lnTo>
                  <a:pt x="108970" y="90019"/>
                </a:lnTo>
                <a:cubicBezTo>
                  <a:pt x="115327" y="88606"/>
                  <a:pt x="122268" y="88512"/>
                  <a:pt x="127922" y="85281"/>
                </a:cubicBezTo>
                <a:cubicBezTo>
                  <a:pt x="133739" y="81957"/>
                  <a:pt x="137397" y="75805"/>
                  <a:pt x="142135" y="71067"/>
                </a:cubicBezTo>
                <a:cubicBezTo>
                  <a:pt x="143714" y="64750"/>
                  <a:pt x="143961" y="57940"/>
                  <a:pt x="146873" y="52116"/>
                </a:cubicBezTo>
                <a:cubicBezTo>
                  <a:pt x="150404" y="45053"/>
                  <a:pt x="160371" y="41029"/>
                  <a:pt x="161086" y="33165"/>
                </a:cubicBezTo>
                <a:cubicBezTo>
                  <a:pt x="162127" y="21715"/>
                  <a:pt x="154769" y="11055"/>
                  <a:pt x="151611" y="0"/>
                </a:cubicBezTo>
                <a:cubicBezTo>
                  <a:pt x="118446" y="3159"/>
                  <a:pt x="84671" y="2399"/>
                  <a:pt x="52117" y="9476"/>
                </a:cubicBezTo>
                <a:cubicBezTo>
                  <a:pt x="40865" y="11922"/>
                  <a:pt x="41923" y="37817"/>
                  <a:pt x="37903" y="42641"/>
                </a:cubicBezTo>
                <a:cubicBezTo>
                  <a:pt x="33382" y="48067"/>
                  <a:pt x="25269" y="48958"/>
                  <a:pt x="18952" y="52116"/>
                </a:cubicBezTo>
                <a:lnTo>
                  <a:pt x="0" y="5211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B51AF3EF-29CB-F232-65F2-C764F8822D88}"/>
              </a:ext>
            </a:extLst>
          </p:cNvPr>
          <p:cNvSpPr/>
          <p:nvPr/>
        </p:nvSpPr>
        <p:spPr>
          <a:xfrm>
            <a:off x="8902155" y="2506309"/>
            <a:ext cx="810384" cy="453579"/>
          </a:xfrm>
          <a:custGeom>
            <a:avLst/>
            <a:gdLst>
              <a:gd name="connsiteX0" fmla="*/ 28643 w 810384"/>
              <a:gd name="connsiteY0" fmla="*/ 9475 h 453579"/>
              <a:gd name="connsiteX1" fmla="*/ 52332 w 810384"/>
              <a:gd name="connsiteY1" fmla="*/ 23689 h 453579"/>
              <a:gd name="connsiteX2" fmla="*/ 66546 w 810384"/>
              <a:gd name="connsiteY2" fmla="*/ 33165 h 453579"/>
              <a:gd name="connsiteX3" fmla="*/ 90235 w 810384"/>
              <a:gd name="connsiteY3" fmla="*/ 37902 h 453579"/>
              <a:gd name="connsiteX4" fmla="*/ 104448 w 810384"/>
              <a:gd name="connsiteY4" fmla="*/ 18951 h 453579"/>
              <a:gd name="connsiteX5" fmla="*/ 118662 w 810384"/>
              <a:gd name="connsiteY5" fmla="*/ 0 h 453579"/>
              <a:gd name="connsiteX6" fmla="*/ 180253 w 810384"/>
              <a:gd name="connsiteY6" fmla="*/ 18951 h 453579"/>
              <a:gd name="connsiteX7" fmla="*/ 194467 w 810384"/>
              <a:gd name="connsiteY7" fmla="*/ 33165 h 453579"/>
              <a:gd name="connsiteX8" fmla="*/ 208680 w 810384"/>
              <a:gd name="connsiteY8" fmla="*/ 52116 h 453579"/>
              <a:gd name="connsiteX9" fmla="*/ 312912 w 810384"/>
              <a:gd name="connsiteY9" fmla="*/ 90018 h 453579"/>
              <a:gd name="connsiteX10" fmla="*/ 393455 w 810384"/>
              <a:gd name="connsiteY10" fmla="*/ 127921 h 453579"/>
              <a:gd name="connsiteX11" fmla="*/ 426620 w 810384"/>
              <a:gd name="connsiteY11" fmla="*/ 137397 h 453579"/>
              <a:gd name="connsiteX12" fmla="*/ 526114 w 810384"/>
              <a:gd name="connsiteY12" fmla="*/ 184775 h 453579"/>
              <a:gd name="connsiteX13" fmla="*/ 511901 w 810384"/>
              <a:gd name="connsiteY13" fmla="*/ 194251 h 453579"/>
              <a:gd name="connsiteX14" fmla="*/ 473998 w 810384"/>
              <a:gd name="connsiteY14" fmla="*/ 180037 h 453579"/>
              <a:gd name="connsiteX15" fmla="*/ 488212 w 810384"/>
              <a:gd name="connsiteY15" fmla="*/ 113708 h 453579"/>
              <a:gd name="connsiteX16" fmla="*/ 564017 w 810384"/>
              <a:gd name="connsiteY16" fmla="*/ 137397 h 453579"/>
              <a:gd name="connsiteX17" fmla="*/ 592444 w 810384"/>
              <a:gd name="connsiteY17" fmla="*/ 142135 h 453579"/>
              <a:gd name="connsiteX18" fmla="*/ 682463 w 810384"/>
              <a:gd name="connsiteY18" fmla="*/ 146872 h 453579"/>
              <a:gd name="connsiteX19" fmla="*/ 729841 w 810384"/>
              <a:gd name="connsiteY19" fmla="*/ 189513 h 453579"/>
              <a:gd name="connsiteX20" fmla="*/ 748792 w 810384"/>
              <a:gd name="connsiteY20" fmla="*/ 255842 h 453579"/>
              <a:gd name="connsiteX21" fmla="*/ 767743 w 810384"/>
              <a:gd name="connsiteY21" fmla="*/ 312696 h 453579"/>
              <a:gd name="connsiteX22" fmla="*/ 796170 w 810384"/>
              <a:gd name="connsiteY22" fmla="*/ 369550 h 453579"/>
              <a:gd name="connsiteX23" fmla="*/ 810384 w 810384"/>
              <a:gd name="connsiteY23" fmla="*/ 402715 h 453579"/>
              <a:gd name="connsiteX24" fmla="*/ 791433 w 810384"/>
              <a:gd name="connsiteY24" fmla="*/ 450093 h 453579"/>
              <a:gd name="connsiteX25" fmla="*/ 706152 w 810384"/>
              <a:gd name="connsiteY25" fmla="*/ 440617 h 453579"/>
              <a:gd name="connsiteX26" fmla="*/ 616133 w 810384"/>
              <a:gd name="connsiteY26" fmla="*/ 402715 h 453579"/>
              <a:gd name="connsiteX27" fmla="*/ 582968 w 810384"/>
              <a:gd name="connsiteY27" fmla="*/ 397977 h 453579"/>
              <a:gd name="connsiteX28" fmla="*/ 554541 w 810384"/>
              <a:gd name="connsiteY28" fmla="*/ 383764 h 453579"/>
              <a:gd name="connsiteX29" fmla="*/ 473998 w 810384"/>
              <a:gd name="connsiteY29" fmla="*/ 360074 h 453579"/>
              <a:gd name="connsiteX30" fmla="*/ 445571 w 810384"/>
              <a:gd name="connsiteY30" fmla="*/ 345861 h 453579"/>
              <a:gd name="connsiteX31" fmla="*/ 383980 w 810384"/>
              <a:gd name="connsiteY31" fmla="*/ 317434 h 453579"/>
              <a:gd name="connsiteX32" fmla="*/ 308175 w 810384"/>
              <a:gd name="connsiteY32" fmla="*/ 241629 h 453579"/>
              <a:gd name="connsiteX33" fmla="*/ 289223 w 810384"/>
              <a:gd name="connsiteY33" fmla="*/ 227415 h 453579"/>
              <a:gd name="connsiteX34" fmla="*/ 227632 w 810384"/>
              <a:gd name="connsiteY34" fmla="*/ 165824 h 453579"/>
              <a:gd name="connsiteX35" fmla="*/ 199205 w 810384"/>
              <a:gd name="connsiteY35" fmla="*/ 151610 h 453579"/>
              <a:gd name="connsiteX36" fmla="*/ 33381 w 810384"/>
              <a:gd name="connsiteY36" fmla="*/ 108970 h 453579"/>
              <a:gd name="connsiteX37" fmla="*/ 9692 w 810384"/>
              <a:gd name="connsiteY37" fmla="*/ 85281 h 453579"/>
              <a:gd name="connsiteX38" fmla="*/ 216 w 810384"/>
              <a:gd name="connsiteY38" fmla="*/ 71067 h 453579"/>
              <a:gd name="connsiteX39" fmla="*/ 19167 w 810384"/>
              <a:gd name="connsiteY39" fmla="*/ 52116 h 453579"/>
              <a:gd name="connsiteX40" fmla="*/ 28643 w 810384"/>
              <a:gd name="connsiteY40" fmla="*/ 9475 h 45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0384" h="453579">
                <a:moveTo>
                  <a:pt x="28643" y="9475"/>
                </a:moveTo>
                <a:cubicBezTo>
                  <a:pt x="34170" y="4737"/>
                  <a:pt x="44523" y="18808"/>
                  <a:pt x="52332" y="23689"/>
                </a:cubicBezTo>
                <a:cubicBezTo>
                  <a:pt x="57161" y="26707"/>
                  <a:pt x="61214" y="31166"/>
                  <a:pt x="66546" y="33165"/>
                </a:cubicBezTo>
                <a:cubicBezTo>
                  <a:pt x="74086" y="35992"/>
                  <a:pt x="82339" y="36323"/>
                  <a:pt x="90235" y="37902"/>
                </a:cubicBezTo>
                <a:cubicBezTo>
                  <a:pt x="144154" y="27120"/>
                  <a:pt x="100962" y="43350"/>
                  <a:pt x="104448" y="18951"/>
                </a:cubicBezTo>
                <a:cubicBezTo>
                  <a:pt x="105565" y="11134"/>
                  <a:pt x="113924" y="6317"/>
                  <a:pt x="118662" y="0"/>
                </a:cubicBezTo>
                <a:cubicBezTo>
                  <a:pt x="139494" y="4629"/>
                  <a:pt x="162202" y="6057"/>
                  <a:pt x="180253" y="18951"/>
                </a:cubicBezTo>
                <a:cubicBezTo>
                  <a:pt x="185705" y="22846"/>
                  <a:pt x="190106" y="28078"/>
                  <a:pt x="194467" y="33165"/>
                </a:cubicBezTo>
                <a:cubicBezTo>
                  <a:pt x="199606" y="39160"/>
                  <a:pt x="201561" y="48699"/>
                  <a:pt x="208680" y="52116"/>
                </a:cubicBezTo>
                <a:cubicBezTo>
                  <a:pt x="242009" y="68114"/>
                  <a:pt x="278709" y="75986"/>
                  <a:pt x="312912" y="90018"/>
                </a:cubicBezTo>
                <a:cubicBezTo>
                  <a:pt x="340364" y="101280"/>
                  <a:pt x="366066" y="116509"/>
                  <a:pt x="393455" y="127921"/>
                </a:cubicBezTo>
                <a:cubicBezTo>
                  <a:pt x="404068" y="132343"/>
                  <a:pt x="416096" y="132767"/>
                  <a:pt x="426620" y="137397"/>
                </a:cubicBezTo>
                <a:cubicBezTo>
                  <a:pt x="566860" y="199102"/>
                  <a:pt x="473816" y="167341"/>
                  <a:pt x="526114" y="184775"/>
                </a:cubicBezTo>
                <a:cubicBezTo>
                  <a:pt x="521376" y="187934"/>
                  <a:pt x="517551" y="193545"/>
                  <a:pt x="511901" y="194251"/>
                </a:cubicBezTo>
                <a:cubicBezTo>
                  <a:pt x="494646" y="196408"/>
                  <a:pt x="486414" y="188314"/>
                  <a:pt x="473998" y="180037"/>
                </a:cubicBezTo>
                <a:cubicBezTo>
                  <a:pt x="478736" y="157927"/>
                  <a:pt x="471044" y="128423"/>
                  <a:pt x="488212" y="113708"/>
                </a:cubicBezTo>
                <a:cubicBezTo>
                  <a:pt x="511740" y="93541"/>
                  <a:pt x="544823" y="130417"/>
                  <a:pt x="564017" y="137397"/>
                </a:cubicBezTo>
                <a:cubicBezTo>
                  <a:pt x="573045" y="140680"/>
                  <a:pt x="582868" y="141369"/>
                  <a:pt x="592444" y="142135"/>
                </a:cubicBezTo>
                <a:cubicBezTo>
                  <a:pt x="622396" y="144531"/>
                  <a:pt x="652457" y="145293"/>
                  <a:pt x="682463" y="146872"/>
                </a:cubicBezTo>
                <a:cubicBezTo>
                  <a:pt x="691204" y="153865"/>
                  <a:pt x="725137" y="179583"/>
                  <a:pt x="729841" y="189513"/>
                </a:cubicBezTo>
                <a:cubicBezTo>
                  <a:pt x="739685" y="210294"/>
                  <a:pt x="742030" y="233864"/>
                  <a:pt x="748792" y="255842"/>
                </a:cubicBezTo>
                <a:cubicBezTo>
                  <a:pt x="754667" y="274935"/>
                  <a:pt x="760060" y="294256"/>
                  <a:pt x="767743" y="312696"/>
                </a:cubicBezTo>
                <a:cubicBezTo>
                  <a:pt x="775892" y="332254"/>
                  <a:pt x="787100" y="350401"/>
                  <a:pt x="796170" y="369550"/>
                </a:cubicBezTo>
                <a:cubicBezTo>
                  <a:pt x="801319" y="380420"/>
                  <a:pt x="805646" y="391660"/>
                  <a:pt x="810384" y="402715"/>
                </a:cubicBezTo>
                <a:cubicBezTo>
                  <a:pt x="804067" y="418508"/>
                  <a:pt x="807418" y="444280"/>
                  <a:pt x="791433" y="450093"/>
                </a:cubicBezTo>
                <a:cubicBezTo>
                  <a:pt x="764553" y="459867"/>
                  <a:pt x="734119" y="446610"/>
                  <a:pt x="706152" y="440617"/>
                </a:cubicBezTo>
                <a:cubicBezTo>
                  <a:pt x="675741" y="434100"/>
                  <a:pt x="645595" y="411922"/>
                  <a:pt x="616133" y="402715"/>
                </a:cubicBezTo>
                <a:cubicBezTo>
                  <a:pt x="605474" y="399384"/>
                  <a:pt x="594023" y="399556"/>
                  <a:pt x="582968" y="397977"/>
                </a:cubicBezTo>
                <a:cubicBezTo>
                  <a:pt x="573492" y="393239"/>
                  <a:pt x="564415" y="387604"/>
                  <a:pt x="554541" y="383764"/>
                </a:cubicBezTo>
                <a:cubicBezTo>
                  <a:pt x="509014" y="366059"/>
                  <a:pt x="509630" y="367201"/>
                  <a:pt x="473998" y="360074"/>
                </a:cubicBezTo>
                <a:cubicBezTo>
                  <a:pt x="464522" y="355336"/>
                  <a:pt x="455277" y="350107"/>
                  <a:pt x="445571" y="345861"/>
                </a:cubicBezTo>
                <a:cubicBezTo>
                  <a:pt x="435673" y="341531"/>
                  <a:pt x="398028" y="330743"/>
                  <a:pt x="383980" y="317434"/>
                </a:cubicBezTo>
                <a:cubicBezTo>
                  <a:pt x="358038" y="292857"/>
                  <a:pt x="336763" y="263070"/>
                  <a:pt x="308175" y="241629"/>
                </a:cubicBezTo>
                <a:cubicBezTo>
                  <a:pt x="301858" y="236891"/>
                  <a:pt x="294506" y="233284"/>
                  <a:pt x="289223" y="227415"/>
                </a:cubicBezTo>
                <a:cubicBezTo>
                  <a:pt x="245675" y="179030"/>
                  <a:pt x="288816" y="205158"/>
                  <a:pt x="227632" y="165824"/>
                </a:cubicBezTo>
                <a:cubicBezTo>
                  <a:pt x="218720" y="160095"/>
                  <a:pt x="209373" y="154586"/>
                  <a:pt x="199205" y="151610"/>
                </a:cubicBezTo>
                <a:cubicBezTo>
                  <a:pt x="144430" y="135578"/>
                  <a:pt x="33381" y="108970"/>
                  <a:pt x="33381" y="108970"/>
                </a:cubicBezTo>
                <a:cubicBezTo>
                  <a:pt x="25485" y="101074"/>
                  <a:pt x="17046" y="93685"/>
                  <a:pt x="9692" y="85281"/>
                </a:cubicBezTo>
                <a:cubicBezTo>
                  <a:pt x="5942" y="80996"/>
                  <a:pt x="-1348" y="76542"/>
                  <a:pt x="216" y="71067"/>
                </a:cubicBezTo>
                <a:cubicBezTo>
                  <a:pt x="2670" y="62477"/>
                  <a:pt x="12384" y="57930"/>
                  <a:pt x="19167" y="52116"/>
                </a:cubicBezTo>
                <a:cubicBezTo>
                  <a:pt x="56668" y="19972"/>
                  <a:pt x="23116" y="14213"/>
                  <a:pt x="28643" y="947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Ελεύθερη σχεδίαση: Σχήμα 12">
            <a:extLst>
              <a:ext uri="{FF2B5EF4-FFF2-40B4-BE49-F238E27FC236}">
                <a16:creationId xmlns:a16="http://schemas.microsoft.com/office/drawing/2014/main" id="{2455798C-DFFE-978B-F55F-527BDD8A40CA}"/>
              </a:ext>
            </a:extLst>
          </p:cNvPr>
          <p:cNvSpPr/>
          <p:nvPr/>
        </p:nvSpPr>
        <p:spPr>
          <a:xfrm>
            <a:off x="9091610" y="2526110"/>
            <a:ext cx="137671" cy="89232"/>
          </a:xfrm>
          <a:custGeom>
            <a:avLst/>
            <a:gdLst>
              <a:gd name="connsiteX0" fmla="*/ 9750 w 137671"/>
              <a:gd name="connsiteY0" fmla="*/ 3888 h 89232"/>
              <a:gd name="connsiteX1" fmla="*/ 109244 w 137671"/>
              <a:gd name="connsiteY1" fmla="*/ 13364 h 89232"/>
              <a:gd name="connsiteX2" fmla="*/ 137671 w 137671"/>
              <a:gd name="connsiteY2" fmla="*/ 37053 h 89232"/>
              <a:gd name="connsiteX3" fmla="*/ 128195 w 137671"/>
              <a:gd name="connsiteY3" fmla="*/ 84431 h 89232"/>
              <a:gd name="connsiteX4" fmla="*/ 109244 w 137671"/>
              <a:gd name="connsiteY4" fmla="*/ 89169 h 89232"/>
              <a:gd name="connsiteX5" fmla="*/ 14487 w 137671"/>
              <a:gd name="connsiteY5" fmla="*/ 84431 h 89232"/>
              <a:gd name="connsiteX6" fmla="*/ 9750 w 137671"/>
              <a:gd name="connsiteY6" fmla="*/ 3888 h 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71" h="89232">
                <a:moveTo>
                  <a:pt x="9750" y="3888"/>
                </a:moveTo>
                <a:cubicBezTo>
                  <a:pt x="25543" y="-7957"/>
                  <a:pt x="98987" y="10800"/>
                  <a:pt x="109244" y="13364"/>
                </a:cubicBezTo>
                <a:cubicBezTo>
                  <a:pt x="118039" y="15563"/>
                  <a:pt x="132367" y="31749"/>
                  <a:pt x="137671" y="37053"/>
                </a:cubicBezTo>
                <a:cubicBezTo>
                  <a:pt x="134512" y="52846"/>
                  <a:pt x="135907" y="70292"/>
                  <a:pt x="128195" y="84431"/>
                </a:cubicBezTo>
                <a:cubicBezTo>
                  <a:pt x="125077" y="90147"/>
                  <a:pt x="115755" y="89169"/>
                  <a:pt x="109244" y="89169"/>
                </a:cubicBezTo>
                <a:cubicBezTo>
                  <a:pt x="77619" y="89169"/>
                  <a:pt x="46073" y="86010"/>
                  <a:pt x="14487" y="84431"/>
                </a:cubicBezTo>
                <a:cubicBezTo>
                  <a:pt x="-1344" y="52767"/>
                  <a:pt x="-6043" y="15733"/>
                  <a:pt x="9750" y="388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727FED5-7CF9-0346-6075-5F8EE67C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23" r="7008" b="4808"/>
          <a:stretch/>
        </p:blipFill>
        <p:spPr>
          <a:xfrm>
            <a:off x="6371928" y="1426169"/>
            <a:ext cx="3314283" cy="3766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444C8-2373-A1CC-0015-20675772F883}"/>
              </a:ext>
            </a:extLst>
          </p:cNvPr>
          <p:cNvSpPr txBox="1"/>
          <p:nvPr/>
        </p:nvSpPr>
        <p:spPr>
          <a:xfrm>
            <a:off x="172665" y="1653670"/>
            <a:ext cx="59233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χώρο </a:t>
            </a:r>
            <a:r>
              <a:rPr lang="el-GR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ανάμεσα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πλασματική μεμβράνη και στον πυρήνα καταλαμβάνει το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κυτταρόπλασμα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κυτταρόπλασμα </a:t>
            </a:r>
            <a:r>
              <a:rPr lang="el-GR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διάφορα οργανίδια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οποία επιτελούν τις </a:t>
            </a:r>
            <a:r>
              <a:rPr lang="el-GR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διάφορες λειτουργίες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κυττάρου.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07528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F4E46A-A651-4135-90F8-2B2B921309AD}">
  <we:reference id="wa104381063" version="1.0.0.1" store="el-GR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712</Words>
  <Application>Microsoft Office PowerPoint</Application>
  <PresentationFormat>Ευρεία οθόνη</PresentationFormat>
  <Paragraphs>72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</vt:lpstr>
      <vt:lpstr>Wingdings 3</vt:lpstr>
      <vt:lpstr>Όψη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DIMITRIOS SARAFIS</dc:creator>
  <cp:lastModifiedBy>DIMITRIOS SARAFIS</cp:lastModifiedBy>
  <cp:revision>1</cp:revision>
  <dcterms:created xsi:type="dcterms:W3CDTF">2025-02-11T14:47:32Z</dcterms:created>
  <dcterms:modified xsi:type="dcterms:W3CDTF">2025-02-11T17:45:25Z</dcterms:modified>
</cp:coreProperties>
</file>