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Αυστρια</a:t>
            </a:r>
            <a:r>
              <a:rPr lang="el-GR" dirty="0"/>
              <a:t>: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 err="1" smtClean="0"/>
              <a:t>χωρα</a:t>
            </a:r>
            <a:r>
              <a:rPr lang="el-GR" dirty="0" smtClean="0"/>
              <a:t> της </a:t>
            </a:r>
            <a:r>
              <a:rPr lang="el-GR" dirty="0" err="1" smtClean="0"/>
              <a:t>μουσικησ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6440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πολιτισμοσ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628" y="2193925"/>
            <a:ext cx="6862743" cy="4024313"/>
          </a:xfrm>
        </p:spPr>
      </p:pic>
    </p:spTree>
    <p:extLst>
      <p:ext uri="{BB962C8B-B14F-4D97-AF65-F5344CB8AC3E}">
        <p14:creationId xmlns:p14="http://schemas.microsoft.com/office/powerpoint/2010/main" xmlns="" val="2763150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Τον 18ο και τον 19ο αιώνα η Βιέννη γίνεται παγκόσμιο πολιτιστικό </a:t>
            </a:r>
            <a:r>
              <a:rPr lang="el-GR" dirty="0" smtClean="0"/>
              <a:t>κέντρο. Η Βιέννη και το Σάλτσμπουργκ παραμένουν κέντρα της </a:t>
            </a:r>
            <a:r>
              <a:rPr lang="el-GR" dirty="0"/>
              <a:t>μουσικής και της </a:t>
            </a:r>
            <a:r>
              <a:rPr lang="el-GR" dirty="0" smtClean="0"/>
              <a:t>λογοτεχνίας.</a:t>
            </a:r>
            <a:endParaRPr lang="el-GR" dirty="0"/>
          </a:p>
          <a:p>
            <a:endParaRPr lang="el-GR" dirty="0"/>
          </a:p>
          <a:p>
            <a:pPr algn="just"/>
            <a:r>
              <a:rPr lang="el-GR" dirty="0" smtClean="0"/>
              <a:t>Το </a:t>
            </a:r>
            <a:r>
              <a:rPr lang="el-GR" dirty="0"/>
              <a:t>1756 γεννήθηκε </a:t>
            </a:r>
            <a:r>
              <a:rPr lang="el-GR" dirty="0" smtClean="0"/>
              <a:t>ο </a:t>
            </a:r>
            <a:r>
              <a:rPr lang="el-GR" dirty="0"/>
              <a:t>Βόλφγκανγκ </a:t>
            </a:r>
            <a:r>
              <a:rPr lang="el-GR" dirty="0" err="1"/>
              <a:t>Αμαντέους</a:t>
            </a:r>
            <a:r>
              <a:rPr lang="el-GR" dirty="0"/>
              <a:t> Μότσαρτ, ο οποίος έγραψε </a:t>
            </a:r>
            <a:r>
              <a:rPr lang="el-GR" dirty="0" smtClean="0"/>
              <a:t>τα μεγαλύτερα μουσικά αριστουργήματα. </a:t>
            </a:r>
          </a:p>
          <a:p>
            <a:pPr algn="just"/>
            <a:r>
              <a:rPr lang="el-GR" dirty="0" smtClean="0"/>
              <a:t>Η </a:t>
            </a:r>
            <a:r>
              <a:rPr lang="el-GR" dirty="0"/>
              <a:t>Βιέννη υπήρξε πρωτεύουσα του βαλς, με κύριο εκφραστή τον Γιόχαν Στράους.</a:t>
            </a:r>
          </a:p>
        </p:txBody>
      </p:sp>
    </p:spTree>
    <p:extLst>
      <p:ext uri="{BB962C8B-B14F-4D97-AF65-F5344CB8AC3E}">
        <p14:creationId xmlns:p14="http://schemas.microsoft.com/office/powerpoint/2010/main" xmlns="" val="43647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Πρωτοχρονιατικη</a:t>
            </a:r>
            <a:r>
              <a:rPr lang="el-GR" dirty="0" smtClean="0"/>
              <a:t> </a:t>
            </a:r>
            <a:r>
              <a:rPr lang="el-GR" dirty="0" err="1" smtClean="0"/>
              <a:t>συναυλια</a:t>
            </a:r>
            <a:r>
              <a:rPr lang="el-GR" dirty="0" smtClean="0"/>
              <a:t> στην </a:t>
            </a:r>
            <a:r>
              <a:rPr lang="el-GR" dirty="0" err="1" smtClean="0"/>
              <a:t>βιεννη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</p:spPr>
      </p:pic>
    </p:spTree>
    <p:extLst>
      <p:ext uri="{BB962C8B-B14F-4D97-AF65-F5344CB8AC3E}">
        <p14:creationId xmlns:p14="http://schemas.microsoft.com/office/powerpoint/2010/main" xmlns="" val="2681345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Χαρτησ</a:t>
            </a:r>
            <a:r>
              <a:rPr lang="el-GR" dirty="0" smtClean="0"/>
              <a:t> της </a:t>
            </a:r>
            <a:r>
              <a:rPr lang="el-GR" dirty="0" err="1" smtClean="0"/>
              <a:t>αυστριασ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932" y="2326988"/>
            <a:ext cx="6959021" cy="4384184"/>
          </a:xfrm>
        </p:spPr>
      </p:pic>
    </p:spTree>
    <p:extLst>
      <p:ext uri="{BB962C8B-B14F-4D97-AF65-F5344CB8AC3E}">
        <p14:creationId xmlns:p14="http://schemas.microsoft.com/office/powerpoint/2010/main" xmlns="" val="144109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Έκταση: 83.871</a:t>
            </a:r>
          </a:p>
          <a:p>
            <a:r>
              <a:rPr lang="el-GR" dirty="0" smtClean="0"/>
              <a:t>Πληθυσμός: 8.902.600</a:t>
            </a:r>
          </a:p>
          <a:p>
            <a:r>
              <a:rPr lang="el-GR" dirty="0" smtClean="0"/>
              <a:t>Πρωτεύουσα: Βιέννη</a:t>
            </a:r>
          </a:p>
          <a:p>
            <a:r>
              <a:rPr lang="el-GR" dirty="0"/>
              <a:t>Επίσημες </a:t>
            </a:r>
            <a:r>
              <a:rPr lang="el-GR" dirty="0" smtClean="0"/>
              <a:t>γλώσσες: Γερμανική</a:t>
            </a:r>
          </a:p>
          <a:p>
            <a:r>
              <a:rPr lang="el-GR" dirty="0" smtClean="0"/>
              <a:t>Πολίτευμα: Ομοσπονδιακή </a:t>
            </a:r>
            <a:r>
              <a:rPr lang="el-GR" dirty="0" err="1"/>
              <a:t>Προεδρευόμενη</a:t>
            </a:r>
            <a:r>
              <a:rPr lang="el-GR" dirty="0"/>
              <a:t> Κοινοβουλευτική Δημοκρατία</a:t>
            </a:r>
          </a:p>
        </p:txBody>
      </p:sp>
    </p:spTree>
    <p:extLst>
      <p:ext uri="{BB962C8B-B14F-4D97-AF65-F5344CB8AC3E}">
        <p14:creationId xmlns:p14="http://schemas.microsoft.com/office/powerpoint/2010/main" xmlns="" val="1953294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Βιεννη</a:t>
            </a:r>
            <a:r>
              <a:rPr lang="el-GR" dirty="0" smtClean="0"/>
              <a:t>: η </a:t>
            </a:r>
            <a:r>
              <a:rPr lang="el-GR" dirty="0" err="1" smtClean="0"/>
              <a:t>πρωτευουσα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87" y="2193925"/>
            <a:ext cx="8048626" cy="4024313"/>
          </a:xfrm>
        </p:spPr>
      </p:pic>
    </p:spTree>
    <p:extLst>
      <p:ext uri="{BB962C8B-B14F-4D97-AF65-F5344CB8AC3E}">
        <p14:creationId xmlns:p14="http://schemas.microsoft.com/office/powerpoint/2010/main" xmlns="" val="1456882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Είναι η πρωτεύουσα και η μεγαλύτερη πόλη, με </a:t>
            </a:r>
            <a:r>
              <a:rPr lang="el-GR" dirty="0"/>
              <a:t>πληθυσμό 1.897.491 </a:t>
            </a:r>
            <a:r>
              <a:rPr lang="el-GR" dirty="0" smtClean="0"/>
              <a:t>κατοίκων, καθώς </a:t>
            </a:r>
            <a:r>
              <a:rPr lang="el-GR" dirty="0"/>
              <a:t>και το πολιτικό, πολιτισμικό και οικονομικό κέντρο της χώρας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Στη Βιέννη σταμάτησαν οι </a:t>
            </a:r>
            <a:r>
              <a:rPr lang="el-GR" dirty="0"/>
              <a:t>οθωμανικές εισβολές στην Ευρώπη </a:t>
            </a:r>
            <a:r>
              <a:rPr lang="el-GR" dirty="0" smtClean="0"/>
              <a:t>(</a:t>
            </a:r>
            <a:r>
              <a:rPr lang="el-GR" dirty="0"/>
              <a:t>Πρώτη πολιορκία της Βιέννης το 1529 και Δεύτερη πολιορκία της Βιέννης το 1683</a:t>
            </a:r>
            <a:r>
              <a:rPr lang="el-GR" dirty="0" smtClean="0"/>
              <a:t>).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10807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Σαλτσμπουργκ</a:t>
            </a:r>
            <a:r>
              <a:rPr lang="el-GR" dirty="0" smtClean="0"/>
              <a:t>: η </a:t>
            </a:r>
            <a:r>
              <a:rPr lang="el-GR" dirty="0" err="1" smtClean="0"/>
              <a:t>πρωτευουσα</a:t>
            </a:r>
            <a:r>
              <a:rPr lang="el-GR" dirty="0" smtClean="0"/>
              <a:t> της </a:t>
            </a:r>
            <a:r>
              <a:rPr lang="el-GR" dirty="0" err="1" smtClean="0"/>
              <a:t>μουσικησ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408" y="2193925"/>
            <a:ext cx="6081184" cy="4024313"/>
          </a:xfrm>
        </p:spPr>
      </p:pic>
    </p:spTree>
    <p:extLst>
      <p:ext uri="{BB962C8B-B14F-4D97-AF65-F5344CB8AC3E}">
        <p14:creationId xmlns:p14="http://schemas.microsoft.com/office/powerpoint/2010/main" xmlns="" val="766773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Η πιο αρχοντική πόλη της Αυστρίας.</a:t>
            </a:r>
          </a:p>
          <a:p>
            <a:pPr algn="just"/>
            <a:r>
              <a:rPr lang="el-GR" dirty="0" smtClean="0"/>
              <a:t>Εδώ </a:t>
            </a:r>
            <a:r>
              <a:rPr lang="el-GR" dirty="0"/>
              <a:t>γεννήθηκε ο μουσικοσυνθέτης Βόλφγκανγκ </a:t>
            </a:r>
            <a:r>
              <a:rPr lang="el-GR" dirty="0" err="1"/>
              <a:t>Αμαντέους</a:t>
            </a:r>
            <a:r>
              <a:rPr lang="el-GR" dirty="0"/>
              <a:t> Μότσαρτ. </a:t>
            </a:r>
            <a:endParaRPr lang="el-GR" dirty="0" smtClean="0"/>
          </a:p>
          <a:p>
            <a:pPr algn="just"/>
            <a:r>
              <a:rPr lang="el-GR" dirty="0" smtClean="0"/>
              <a:t>Βασική πηγή πλούτου ήταν το </a:t>
            </a:r>
            <a:r>
              <a:rPr lang="el-GR" dirty="0"/>
              <a:t>ορυκτό αλάτι (γερμανικά: "</a:t>
            </a:r>
            <a:r>
              <a:rPr lang="el-GR" dirty="0" err="1"/>
              <a:t>Salz</a:t>
            </a:r>
            <a:r>
              <a:rPr lang="el-GR" dirty="0"/>
              <a:t>", εξ ου και το όνομά της). </a:t>
            </a:r>
          </a:p>
        </p:txBody>
      </p:sp>
    </p:spTree>
    <p:extLst>
      <p:ext uri="{BB962C8B-B14F-4D97-AF65-F5344CB8AC3E}">
        <p14:creationId xmlns:p14="http://schemas.microsoft.com/office/powerpoint/2010/main" xmlns="" val="1528844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Αλπικο</a:t>
            </a:r>
            <a:r>
              <a:rPr lang="el-GR" dirty="0" smtClean="0"/>
              <a:t> </a:t>
            </a:r>
            <a:r>
              <a:rPr lang="el-GR" dirty="0" err="1" smtClean="0"/>
              <a:t>τοπιο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447" y="1959429"/>
            <a:ext cx="7236822" cy="4822664"/>
          </a:xfrm>
        </p:spPr>
      </p:pic>
    </p:spTree>
    <p:extLst>
      <p:ext uri="{BB962C8B-B14F-4D97-AF65-F5344CB8AC3E}">
        <p14:creationId xmlns:p14="http://schemas.microsoft.com/office/powerpoint/2010/main" xmlns="" val="200192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Η Αυστρία το </a:t>
            </a:r>
            <a:r>
              <a:rPr lang="el-GR" dirty="0"/>
              <a:t>χειμώνα είναι ο παράδεισος των χειμερινών σπορ, </a:t>
            </a:r>
            <a:r>
              <a:rPr lang="el-GR" dirty="0" smtClean="0"/>
              <a:t>αφού γεμίζει από επισκέπτες που </a:t>
            </a:r>
            <a:r>
              <a:rPr lang="el-GR" dirty="0"/>
              <a:t>θαυμάζουν τα μαγευτικά τοπία των </a:t>
            </a:r>
            <a:r>
              <a:rPr lang="el-GR" dirty="0" err="1"/>
              <a:t>Άλπεων</a:t>
            </a:r>
            <a:r>
              <a:rPr lang="el-GR" dirty="0"/>
              <a:t> και τα αμέτρητα αξιοθέατα.</a:t>
            </a:r>
          </a:p>
          <a:p>
            <a:endParaRPr lang="el-GR" dirty="0"/>
          </a:p>
          <a:p>
            <a:pPr algn="just"/>
            <a:r>
              <a:rPr lang="el-GR" dirty="0"/>
              <a:t>Περίπου το 60% της συνολικής έκτασης της Αυστρίας καλύπτεται από τις Άλπεις και άλλα μικρότερα βουνά, ενώ στα ανατολικά εκτείνεται η πεδιάδα του </a:t>
            </a:r>
            <a:r>
              <a:rPr lang="el-GR" dirty="0" smtClean="0"/>
              <a:t>Δούναβη, </a:t>
            </a:r>
            <a:r>
              <a:rPr lang="el-GR" dirty="0"/>
              <a:t>ο οποίος στο αυστριακό κομμάτι έχει μήκος 350 χιλιομέτρων και είναι πλωτός.</a:t>
            </a:r>
          </a:p>
        </p:txBody>
      </p:sp>
    </p:spTree>
    <p:extLst>
      <p:ext uri="{BB962C8B-B14F-4D97-AF65-F5344CB8AC3E}">
        <p14:creationId xmlns:p14="http://schemas.microsoft.com/office/powerpoint/2010/main" xmlns="" val="366926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45</TotalTime>
  <Words>247</Words>
  <Application>Microsoft Office PowerPoint</Application>
  <PresentationFormat>Προσαρμογή</PresentationFormat>
  <Paragraphs>24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Ίχνος ατμού</vt:lpstr>
      <vt:lpstr>Αυστρια:  Η χωρα της μουσικησ</vt:lpstr>
      <vt:lpstr>Χαρτησ της αυστριασ</vt:lpstr>
      <vt:lpstr>Διαφάνεια 3</vt:lpstr>
      <vt:lpstr>Βιεννη: η πρωτευουσα</vt:lpstr>
      <vt:lpstr>Διαφάνεια 5</vt:lpstr>
      <vt:lpstr>Σαλτσμπουργκ: η πρωτευουσα της μουσικησ</vt:lpstr>
      <vt:lpstr>Διαφάνεια 7</vt:lpstr>
      <vt:lpstr>Αλπικο τοπιο</vt:lpstr>
      <vt:lpstr>Διαφάνεια 9</vt:lpstr>
      <vt:lpstr>πολιτισμοσ</vt:lpstr>
      <vt:lpstr>Διαφάνεια 11</vt:lpstr>
      <vt:lpstr>Πρωτοχρονιατικη συναυλια στην βιεννη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Αυστρια:  Η χωρα της μουσικησ</dc:title>
  <dc:creator>Georgios Steiris</dc:creator>
  <cp:lastModifiedBy>User</cp:lastModifiedBy>
  <cp:revision>10</cp:revision>
  <dcterms:created xsi:type="dcterms:W3CDTF">2020-04-05T13:03:28Z</dcterms:created>
  <dcterms:modified xsi:type="dcterms:W3CDTF">2020-04-05T18:42:31Z</dcterms:modified>
</cp:coreProperties>
</file>