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62" r:id="rId5"/>
    <p:sldId id="260" r:id="rId6"/>
    <p:sldId id="261" r:id="rId7"/>
    <p:sldId id="266" r:id="rId8"/>
    <p:sldId id="259" r:id="rId9"/>
    <p:sldId id="268" r:id="rId10"/>
    <p:sldId id="269" r:id="rId11"/>
    <p:sldId id="265" r:id="rId12"/>
    <p:sldId id="267" r:id="rId13"/>
    <p:sldId id="263" r:id="rId14"/>
    <p:sldId id="26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-126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ΠΕΡΙΚΛΗΣ ΠΑΤΟΥΡΑΣ" userId="802c59e62e2cea81" providerId="LiveId" clId="{CED11F79-769D-44F6-9E73-EE8A3ECCDFDB}"/>
    <pc:docChg chg="modSld modMainMaster">
      <pc:chgData name="ΠΕΡΙΚΛΗΣ ΠΑΤΟΥΡΑΣ" userId="802c59e62e2cea81" providerId="LiveId" clId="{CED11F79-769D-44F6-9E73-EE8A3ECCDFDB}" dt="2021-10-10T18:05:08.756" v="117" actId="14861"/>
      <pc:docMkLst>
        <pc:docMk/>
      </pc:docMkLst>
      <pc:sldChg chg="modTransition">
        <pc:chgData name="ΠΕΡΙΚΛΗΣ ΠΑΤΟΥΡΑΣ" userId="802c59e62e2cea81" providerId="LiveId" clId="{CED11F79-769D-44F6-9E73-EE8A3ECCDFDB}" dt="2021-10-10T13:18:17.980" v="24"/>
        <pc:sldMkLst>
          <pc:docMk/>
          <pc:sldMk cId="3684677604" sldId="256"/>
        </pc:sldMkLst>
      </pc:sldChg>
      <pc:sldChg chg="modSp mod modTransition">
        <pc:chgData name="ΠΕΡΙΚΛΗΣ ΠΑΤΟΥΡΑΣ" userId="802c59e62e2cea81" providerId="LiveId" clId="{CED11F79-769D-44F6-9E73-EE8A3ECCDFDB}" dt="2021-10-10T18:04:33.673" v="114" actId="339"/>
        <pc:sldMkLst>
          <pc:docMk/>
          <pc:sldMk cId="3926486310" sldId="257"/>
        </pc:sldMkLst>
        <pc:picChg chg="mod">
          <ac:chgData name="ΠΕΡΙΚΛΗΣ ΠΑΤΟΥΡΑΣ" userId="802c59e62e2cea81" providerId="LiveId" clId="{CED11F79-769D-44F6-9E73-EE8A3ECCDFDB}" dt="2021-10-10T18:04:33.673" v="114" actId="339"/>
          <ac:picMkLst>
            <pc:docMk/>
            <pc:sldMk cId="3926486310" sldId="257"/>
            <ac:picMk id="4" creationId="{64BF80C1-1212-44B7-B1F4-6174FBB5B94A}"/>
          </ac:picMkLst>
        </pc:picChg>
      </pc:sldChg>
      <pc:sldChg chg="modSp mod modTransition">
        <pc:chgData name="ΠΕΡΙΚΛΗΣ ΠΑΤΟΥΡΑΣ" userId="802c59e62e2cea81" providerId="LiveId" clId="{CED11F79-769D-44F6-9E73-EE8A3ECCDFDB}" dt="2021-10-10T18:04:21.419" v="111" actId="14861"/>
        <pc:sldMkLst>
          <pc:docMk/>
          <pc:sldMk cId="1625892080" sldId="258"/>
        </pc:sldMkLst>
        <pc:spChg chg="mod">
          <ac:chgData name="ΠΕΡΙΚΛΗΣ ΠΑΤΟΥΡΑΣ" userId="802c59e62e2cea81" providerId="LiveId" clId="{CED11F79-769D-44F6-9E73-EE8A3ECCDFDB}" dt="2021-10-10T18:01:38.079" v="108" actId="20577"/>
          <ac:spMkLst>
            <pc:docMk/>
            <pc:sldMk cId="1625892080" sldId="258"/>
            <ac:spMk id="2" creationId="{656ECFCF-1C4D-4C96-98BB-B47823F9F282}"/>
          </ac:spMkLst>
        </pc:spChg>
        <pc:picChg chg="mod">
          <ac:chgData name="ΠΕΡΙΚΛΗΣ ΠΑΤΟΥΡΑΣ" userId="802c59e62e2cea81" providerId="LiveId" clId="{CED11F79-769D-44F6-9E73-EE8A3ECCDFDB}" dt="2021-10-10T18:04:21.419" v="111" actId="14861"/>
          <ac:picMkLst>
            <pc:docMk/>
            <pc:sldMk cId="1625892080" sldId="258"/>
            <ac:picMk id="4" creationId="{7F35050A-0D36-47B2-97D1-1807C19D1E74}"/>
          </ac:picMkLst>
        </pc:picChg>
      </pc:sldChg>
      <pc:sldChg chg="modSp mod modTransition">
        <pc:chgData name="ΠΕΡΙΚΛΗΣ ΠΑΤΟΥΡΑΣ" userId="802c59e62e2cea81" providerId="LiveId" clId="{CED11F79-769D-44F6-9E73-EE8A3ECCDFDB}" dt="2021-10-10T18:02:17.379" v="110" actId="14861"/>
        <pc:sldMkLst>
          <pc:docMk/>
          <pc:sldMk cId="1564953560" sldId="259"/>
        </pc:sldMkLst>
        <pc:picChg chg="mod">
          <ac:chgData name="ΠΕΡΙΚΛΗΣ ΠΑΤΟΥΡΑΣ" userId="802c59e62e2cea81" providerId="LiveId" clId="{CED11F79-769D-44F6-9E73-EE8A3ECCDFDB}" dt="2021-10-10T18:02:17.379" v="110" actId="14861"/>
          <ac:picMkLst>
            <pc:docMk/>
            <pc:sldMk cId="1564953560" sldId="259"/>
            <ac:picMk id="4" creationId="{63847FEA-E091-4E93-9399-6A224DB85B68}"/>
          </ac:picMkLst>
        </pc:picChg>
      </pc:sldChg>
      <pc:sldChg chg="modSp mod modTransition">
        <pc:chgData name="ΠΕΡΙΚΛΗΣ ΠΑΤΟΥΡΑΣ" userId="802c59e62e2cea81" providerId="LiveId" clId="{CED11F79-769D-44F6-9E73-EE8A3ECCDFDB}" dt="2021-10-10T18:05:08.756" v="117" actId="14861"/>
        <pc:sldMkLst>
          <pc:docMk/>
          <pc:sldMk cId="1300855880" sldId="260"/>
        </pc:sldMkLst>
        <pc:picChg chg="mod">
          <ac:chgData name="ΠΕΡΙΚΛΗΣ ΠΑΤΟΥΡΑΣ" userId="802c59e62e2cea81" providerId="LiveId" clId="{CED11F79-769D-44F6-9E73-EE8A3ECCDFDB}" dt="2021-10-10T18:05:08.756" v="117" actId="14861"/>
          <ac:picMkLst>
            <pc:docMk/>
            <pc:sldMk cId="1300855880" sldId="260"/>
            <ac:picMk id="4" creationId="{1FAF7CD8-A4DA-4E03-A962-2EC03212ACAF}"/>
          </ac:picMkLst>
        </pc:picChg>
      </pc:sldChg>
      <pc:sldChg chg="modTransition">
        <pc:chgData name="ΠΕΡΙΚΛΗΣ ΠΑΤΟΥΡΑΣ" userId="802c59e62e2cea81" providerId="LiveId" clId="{CED11F79-769D-44F6-9E73-EE8A3ECCDFDB}" dt="2021-10-10T13:18:17.980" v="24"/>
        <pc:sldMkLst>
          <pc:docMk/>
          <pc:sldMk cId="1863447937" sldId="261"/>
        </pc:sldMkLst>
      </pc:sldChg>
      <pc:sldChg chg="modSp modTransition">
        <pc:chgData name="ΠΕΡΙΚΛΗΣ ΠΑΤΟΥΡΑΣ" userId="802c59e62e2cea81" providerId="LiveId" clId="{CED11F79-769D-44F6-9E73-EE8A3ECCDFDB}" dt="2021-10-10T18:04:44.413" v="115" actId="339"/>
        <pc:sldMkLst>
          <pc:docMk/>
          <pc:sldMk cId="2402192432" sldId="262"/>
        </pc:sldMkLst>
        <pc:picChg chg="mod">
          <ac:chgData name="ΠΕΡΙΚΛΗΣ ΠΑΤΟΥΡΑΣ" userId="802c59e62e2cea81" providerId="LiveId" clId="{CED11F79-769D-44F6-9E73-EE8A3ECCDFDB}" dt="2021-10-10T18:04:44.413" v="115" actId="339"/>
          <ac:picMkLst>
            <pc:docMk/>
            <pc:sldMk cId="2402192432" sldId="262"/>
            <ac:picMk id="4" creationId="{2A9F667E-8D1F-457A-85BE-AC9832AAFD4D}"/>
          </ac:picMkLst>
        </pc:picChg>
      </pc:sldChg>
      <pc:sldChg chg="modTransition">
        <pc:chgData name="ΠΕΡΙΚΛΗΣ ΠΑΤΟΥΡΑΣ" userId="802c59e62e2cea81" providerId="LiveId" clId="{CED11F79-769D-44F6-9E73-EE8A3ECCDFDB}" dt="2021-10-10T13:18:17.980" v="24"/>
        <pc:sldMkLst>
          <pc:docMk/>
          <pc:sldMk cId="1392634619" sldId="263"/>
        </pc:sldMkLst>
      </pc:sldChg>
      <pc:sldChg chg="modTransition">
        <pc:chgData name="ΠΕΡΙΚΛΗΣ ΠΑΤΟΥΡΑΣ" userId="802c59e62e2cea81" providerId="LiveId" clId="{CED11F79-769D-44F6-9E73-EE8A3ECCDFDB}" dt="2021-10-10T18:00:49.746" v="45"/>
        <pc:sldMkLst>
          <pc:docMk/>
          <pc:sldMk cId="729915399" sldId="264"/>
        </pc:sldMkLst>
      </pc:sldChg>
      <pc:sldChg chg="modTransition">
        <pc:chgData name="ΠΕΡΙΚΛΗΣ ΠΑΤΟΥΡΑΣ" userId="802c59e62e2cea81" providerId="LiveId" clId="{CED11F79-769D-44F6-9E73-EE8A3ECCDFDB}" dt="2021-10-10T13:18:17.980" v="24"/>
        <pc:sldMkLst>
          <pc:docMk/>
          <pc:sldMk cId="4166727309" sldId="265"/>
        </pc:sldMkLst>
      </pc:sldChg>
      <pc:sldChg chg="modSp mod modTransition">
        <pc:chgData name="ΠΕΡΙΚΛΗΣ ΠΑΤΟΥΡΑΣ" userId="802c59e62e2cea81" providerId="LiveId" clId="{CED11F79-769D-44F6-9E73-EE8A3ECCDFDB}" dt="2021-10-10T18:01:47.944" v="109" actId="20577"/>
        <pc:sldMkLst>
          <pc:docMk/>
          <pc:sldMk cId="2263874939" sldId="266"/>
        </pc:sldMkLst>
        <pc:spChg chg="mod">
          <ac:chgData name="ΠΕΡΙΚΛΗΣ ΠΑΤΟΥΡΑΣ" userId="802c59e62e2cea81" providerId="LiveId" clId="{CED11F79-769D-44F6-9E73-EE8A3ECCDFDB}" dt="2021-10-10T18:01:47.944" v="109" actId="20577"/>
          <ac:spMkLst>
            <pc:docMk/>
            <pc:sldMk cId="2263874939" sldId="266"/>
            <ac:spMk id="2" creationId="{F114C798-650C-4E64-A419-7A2F38984913}"/>
          </ac:spMkLst>
        </pc:spChg>
      </pc:sldChg>
      <pc:sldChg chg="modTransition">
        <pc:chgData name="ΠΕΡΙΚΛΗΣ ΠΑΤΟΥΡΑΣ" userId="802c59e62e2cea81" providerId="LiveId" clId="{CED11F79-769D-44F6-9E73-EE8A3ECCDFDB}" dt="2021-10-10T13:18:17.980" v="24"/>
        <pc:sldMkLst>
          <pc:docMk/>
          <pc:sldMk cId="1162877652" sldId="267"/>
        </pc:sldMkLst>
      </pc:sldChg>
      <pc:sldMasterChg chg="modTransition modSldLayout">
        <pc:chgData name="ΠΕΡΙΚΛΗΣ ΠΑΤΟΥΡΑΣ" userId="802c59e62e2cea81" providerId="LiveId" clId="{CED11F79-769D-44F6-9E73-EE8A3ECCDFDB}" dt="2021-10-10T13:18:17.980" v="24"/>
        <pc:sldMasterMkLst>
          <pc:docMk/>
          <pc:sldMasterMk cId="0" sldId="2147483648"/>
        </pc:sldMasterMkLst>
        <pc:sldLayoutChg chg="modTransition">
          <pc:chgData name="ΠΕΡΙΚΛΗΣ ΠΑΤΟΥΡΑΣ" userId="802c59e62e2cea81" providerId="LiveId" clId="{CED11F79-769D-44F6-9E73-EE8A3ECCDFDB}" dt="2021-10-10T13:18:17.980" v="24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ΠΕΡΙΚΛΗΣ ΠΑΤΟΥΡΑΣ" userId="802c59e62e2cea81" providerId="LiveId" clId="{CED11F79-769D-44F6-9E73-EE8A3ECCDFDB}" dt="2021-10-10T13:18:17.980" v="24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ΠΕΡΙΚΛΗΣ ΠΑΤΟΥΡΑΣ" userId="802c59e62e2cea81" providerId="LiveId" clId="{CED11F79-769D-44F6-9E73-EE8A3ECCDFDB}" dt="2021-10-10T13:18:17.980" v="24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ΠΕΡΙΚΛΗΣ ΠΑΤΟΥΡΑΣ" userId="802c59e62e2cea81" providerId="LiveId" clId="{CED11F79-769D-44F6-9E73-EE8A3ECCDFDB}" dt="2021-10-10T13:18:17.980" v="24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ΠΕΡΙΚΛΗΣ ΠΑΤΟΥΡΑΣ" userId="802c59e62e2cea81" providerId="LiveId" clId="{CED11F79-769D-44F6-9E73-EE8A3ECCDFDB}" dt="2021-10-10T13:18:17.980" v="24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ΠΕΡΙΚΛΗΣ ΠΑΤΟΥΡΑΣ" userId="802c59e62e2cea81" providerId="LiveId" clId="{CED11F79-769D-44F6-9E73-EE8A3ECCDFDB}" dt="2021-10-10T13:18:17.980" v="24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ΠΕΡΙΚΛΗΣ ΠΑΤΟΥΡΑΣ" userId="802c59e62e2cea81" providerId="LiveId" clId="{CED11F79-769D-44F6-9E73-EE8A3ECCDFDB}" dt="2021-10-10T13:18:17.980" v="24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ΠΕΡΙΚΛΗΣ ΠΑΤΟΥΡΑΣ" userId="802c59e62e2cea81" providerId="LiveId" clId="{CED11F79-769D-44F6-9E73-EE8A3ECCDFDB}" dt="2021-10-10T13:18:17.980" v="24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ΠΕΡΙΚΛΗΣ ΠΑΤΟΥΡΑΣ" userId="802c59e62e2cea81" providerId="LiveId" clId="{CED11F79-769D-44F6-9E73-EE8A3ECCDFDB}" dt="2021-10-10T13:18:17.980" v="24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ΠΕΡΙΚΛΗΣ ΠΑΤΟΥΡΑΣ" userId="802c59e62e2cea81" providerId="LiveId" clId="{CED11F79-769D-44F6-9E73-EE8A3ECCDFDB}" dt="2021-10-10T13:18:17.980" v="24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ΠΕΡΙΚΛΗΣ ΠΑΤΟΥΡΑΣ" userId="802c59e62e2cea81" providerId="LiveId" clId="{CED11F79-769D-44F6-9E73-EE8A3ECCDFDB}" dt="2021-10-10T13:18:17.980" v="24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11/11/2021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4B044357-DD3A-4A42-9CE4-210A50182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Λετονια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7F7A4C36-6BCB-4758-9C48-A816B50CC5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8093" y="2016125"/>
            <a:ext cx="6451134" cy="344963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68467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0A5AD1A8-537B-4FF2-B268-1A41FF61E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Μια </a:t>
            </a:r>
            <a:r>
              <a:rPr lang="el-GR" dirty="0" err="1"/>
              <a:t>αλλη</a:t>
            </a:r>
            <a:r>
              <a:rPr lang="el-GR" dirty="0"/>
              <a:t> </a:t>
            </a:r>
            <a:r>
              <a:rPr lang="el-GR" dirty="0" err="1"/>
              <a:t>σημαντικη</a:t>
            </a:r>
            <a:r>
              <a:rPr lang="el-GR" dirty="0"/>
              <a:t> </a:t>
            </a:r>
            <a:r>
              <a:rPr lang="el-GR" dirty="0" err="1"/>
              <a:t>πολη</a:t>
            </a:r>
            <a:r>
              <a:rPr lang="el-GR" dirty="0"/>
              <a:t> στην </a:t>
            </a:r>
            <a:r>
              <a:rPr lang="el-GR" dirty="0" err="1"/>
              <a:t>λετονια</a:t>
            </a:r>
            <a:r>
              <a:rPr lang="el-GR" dirty="0"/>
              <a:t> είναι το </a:t>
            </a:r>
            <a:r>
              <a:rPr lang="el-GR" dirty="0" err="1"/>
              <a:t>νταουγκαβπιλσ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27AC02E6-CEB1-42AB-AE4B-94047E4BA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22" t="2107" r="736" b="2564"/>
          <a:stretch/>
        </p:blipFill>
        <p:spPr>
          <a:xfrm>
            <a:off x="3640822" y="2046914"/>
            <a:ext cx="4580389" cy="32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1977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7CB1B56-4B6C-4E0E-AED4-C8683FD5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Η </a:t>
            </a:r>
            <a:r>
              <a:rPr lang="el-GR" sz="2400" dirty="0" err="1"/>
              <a:t>λετονια</a:t>
            </a:r>
            <a:r>
              <a:rPr lang="el-GR" sz="2400" dirty="0"/>
              <a:t> </a:t>
            </a:r>
            <a:r>
              <a:rPr lang="el-GR" sz="2400" dirty="0" err="1"/>
              <a:t>εχει</a:t>
            </a:r>
            <a:r>
              <a:rPr lang="el-GR" sz="2400" dirty="0"/>
              <a:t> το </a:t>
            </a:r>
            <a:r>
              <a:rPr lang="el-GR" sz="2400" dirty="0" err="1"/>
              <a:t>πεμπτο</a:t>
            </a:r>
            <a:r>
              <a:rPr lang="el-GR" sz="2400" dirty="0"/>
              <a:t> </a:t>
            </a:r>
            <a:r>
              <a:rPr lang="el-GR" sz="2400" dirty="0" err="1"/>
              <a:t>μεγαλυτερο</a:t>
            </a:r>
            <a:r>
              <a:rPr lang="el-GR" sz="2400" dirty="0"/>
              <a:t> </a:t>
            </a:r>
            <a:r>
              <a:rPr lang="el-GR" sz="2400" dirty="0" err="1"/>
              <a:t>ποσοστο</a:t>
            </a:r>
            <a:r>
              <a:rPr lang="el-GR" sz="2400" dirty="0"/>
              <a:t> </a:t>
            </a:r>
            <a:r>
              <a:rPr lang="el-GR" sz="2400" dirty="0" err="1"/>
              <a:t>γησ</a:t>
            </a:r>
            <a:r>
              <a:rPr lang="el-GR" sz="2400" dirty="0"/>
              <a:t> που </a:t>
            </a:r>
            <a:r>
              <a:rPr lang="el-GR" sz="2400" dirty="0" err="1"/>
              <a:t>καλυπτεται</a:t>
            </a:r>
            <a:r>
              <a:rPr lang="el-GR" sz="2400" dirty="0"/>
              <a:t> </a:t>
            </a:r>
            <a:r>
              <a:rPr lang="el-GR" sz="2400" dirty="0" err="1"/>
              <a:t>απο</a:t>
            </a:r>
            <a:r>
              <a:rPr lang="el-GR" sz="2400" dirty="0"/>
              <a:t> </a:t>
            </a:r>
            <a:r>
              <a:rPr lang="el-GR" sz="2400" dirty="0" err="1"/>
              <a:t>δαση</a:t>
            </a:r>
            <a:r>
              <a:rPr lang="el-GR" sz="2400" dirty="0"/>
              <a:t> στην </a:t>
            </a:r>
            <a:r>
              <a:rPr lang="el-GR" sz="2400" dirty="0" err="1"/>
              <a:t>ευρωπαικη</a:t>
            </a:r>
            <a:r>
              <a:rPr lang="el-GR" sz="2400" dirty="0"/>
              <a:t> </a:t>
            </a:r>
            <a:r>
              <a:rPr lang="el-GR" sz="2400" dirty="0" err="1"/>
              <a:t>ενωση</a:t>
            </a:r>
            <a:endParaRPr lang="el-GR" sz="2400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C0A2EB98-E976-4348-BC72-BBC6B67746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1431" y="2016124"/>
            <a:ext cx="4781725" cy="355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6727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BEA5C077-CE8C-474B-AF42-02FB86BA5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Την </a:t>
            </a:r>
            <a:r>
              <a:rPr lang="el-GR" dirty="0" err="1"/>
              <a:t>πρωτη</a:t>
            </a:r>
            <a:r>
              <a:rPr lang="el-GR" dirty="0"/>
              <a:t> </a:t>
            </a:r>
            <a:r>
              <a:rPr lang="el-GR" dirty="0" err="1"/>
              <a:t>μαιου</a:t>
            </a:r>
            <a:r>
              <a:rPr lang="el-GR" dirty="0"/>
              <a:t> του 2004 η </a:t>
            </a:r>
            <a:r>
              <a:rPr lang="el-GR" dirty="0" err="1"/>
              <a:t>λετονια</a:t>
            </a:r>
            <a:r>
              <a:rPr lang="el-GR" dirty="0"/>
              <a:t> </a:t>
            </a:r>
            <a:r>
              <a:rPr lang="el-GR" dirty="0" err="1"/>
              <a:t>εγινε</a:t>
            </a:r>
            <a:r>
              <a:rPr lang="el-GR" dirty="0"/>
              <a:t> </a:t>
            </a:r>
            <a:r>
              <a:rPr lang="el-GR" dirty="0" err="1"/>
              <a:t>μελοσ</a:t>
            </a:r>
            <a:r>
              <a:rPr lang="el-GR" dirty="0"/>
              <a:t> της </a:t>
            </a:r>
            <a:r>
              <a:rPr lang="el-GR" dirty="0" err="1"/>
              <a:t>ευρωπαικησ</a:t>
            </a:r>
            <a:r>
              <a:rPr lang="el-GR" dirty="0"/>
              <a:t> </a:t>
            </a:r>
            <a:r>
              <a:rPr lang="el-GR" dirty="0" err="1"/>
              <a:t>ενωσησ</a:t>
            </a:r>
            <a:r>
              <a:rPr lang="el-GR" dirty="0"/>
              <a:t>. Το </a:t>
            </a:r>
            <a:r>
              <a:rPr lang="el-GR" dirty="0" err="1"/>
              <a:t>νομισμα</a:t>
            </a:r>
            <a:r>
              <a:rPr lang="el-GR" dirty="0"/>
              <a:t> της </a:t>
            </a:r>
            <a:r>
              <a:rPr lang="el-GR" dirty="0" err="1"/>
              <a:t>ειναι</a:t>
            </a:r>
            <a:r>
              <a:rPr lang="el-GR" dirty="0"/>
              <a:t> το </a:t>
            </a:r>
            <a:r>
              <a:rPr lang="el-GR" dirty="0" err="1"/>
              <a:t>ευρω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DE47F35F-A0D1-410A-9B5B-DFA71A514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5144" y="2016125"/>
            <a:ext cx="6677637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2877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D5A52DC8-9E82-49F8-806B-39999C0E1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Τα </a:t>
            </a:r>
            <a:r>
              <a:rPr lang="el-GR" dirty="0" err="1"/>
              <a:t>παραδοσιακα</a:t>
            </a:r>
            <a:r>
              <a:rPr lang="el-GR" dirty="0"/>
              <a:t> </a:t>
            </a:r>
            <a:r>
              <a:rPr lang="el-GR" dirty="0" err="1"/>
              <a:t>φαγητα</a:t>
            </a:r>
            <a:r>
              <a:rPr lang="el-GR" dirty="0"/>
              <a:t> της </a:t>
            </a:r>
            <a:r>
              <a:rPr lang="el-GR" dirty="0" err="1"/>
              <a:t>λετονιασ</a:t>
            </a:r>
            <a:r>
              <a:rPr lang="el-GR" dirty="0"/>
              <a:t> </a:t>
            </a:r>
            <a:r>
              <a:rPr lang="el-GR" dirty="0" err="1"/>
              <a:t>ειναι</a:t>
            </a:r>
            <a:r>
              <a:rPr lang="el-GR" dirty="0"/>
              <a:t> τα </a:t>
            </a:r>
            <a:r>
              <a:rPr lang="el-GR" dirty="0" err="1"/>
              <a:t>μανιταρια</a:t>
            </a:r>
            <a:r>
              <a:rPr lang="el-GR" dirty="0"/>
              <a:t> και το </a:t>
            </a:r>
            <a:r>
              <a:rPr lang="el-GR" dirty="0" err="1"/>
              <a:t>χοιρινο</a:t>
            </a:r>
            <a:endParaRPr lang="el-GR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C4635D03-7208-4423-903A-011220C594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2332931"/>
            <a:ext cx="4487863" cy="2804914"/>
          </a:xfrm>
          <a:prstGeom prst="rect">
            <a:avLst/>
          </a:prstGeom>
        </p:spPr>
      </p:pic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xmlns="" id="{D37D64B5-31BF-406D-889D-37A2905AB0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54750" y="2332931"/>
            <a:ext cx="4487863" cy="280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2634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30670D6C-7AB3-4BEA-99E0-7A56C497E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/>
              <a:t>Το </a:t>
            </a:r>
            <a:r>
              <a:rPr lang="el-GR" sz="2400" dirty="0" err="1"/>
              <a:t>αλκοολουχο</a:t>
            </a:r>
            <a:r>
              <a:rPr lang="el-GR" sz="2400" dirty="0"/>
              <a:t> </a:t>
            </a:r>
            <a:r>
              <a:rPr lang="el-GR" sz="2400" dirty="0" err="1"/>
              <a:t>ποτο</a:t>
            </a:r>
            <a:r>
              <a:rPr lang="el-GR" sz="2400" dirty="0"/>
              <a:t> της </a:t>
            </a:r>
            <a:r>
              <a:rPr lang="el-GR" sz="2400" dirty="0" err="1"/>
              <a:t>λετονιασ</a:t>
            </a:r>
            <a:r>
              <a:rPr lang="el-GR" sz="2400" dirty="0"/>
              <a:t> </a:t>
            </a:r>
            <a:r>
              <a:rPr lang="el-GR" sz="2400" dirty="0" err="1"/>
              <a:t>ειναι</a:t>
            </a:r>
            <a:r>
              <a:rPr lang="el-GR" sz="2400" dirty="0"/>
              <a:t> η </a:t>
            </a:r>
            <a:r>
              <a:rPr lang="el-GR" sz="2400" dirty="0" err="1"/>
              <a:t>μπυρα</a:t>
            </a:r>
            <a:r>
              <a:rPr lang="el-GR" sz="2400" dirty="0"/>
              <a:t> </a:t>
            </a:r>
            <a:r>
              <a:rPr lang="el-GR" sz="2400" dirty="0" err="1"/>
              <a:t>γιατι</a:t>
            </a:r>
            <a:r>
              <a:rPr lang="el-GR" sz="2400" dirty="0"/>
              <a:t> το </a:t>
            </a:r>
            <a:r>
              <a:rPr lang="el-GR" sz="2400" dirty="0" err="1"/>
              <a:t>κλιμα</a:t>
            </a:r>
            <a:r>
              <a:rPr lang="el-GR" sz="2400" dirty="0"/>
              <a:t> της δεν </a:t>
            </a:r>
            <a:r>
              <a:rPr lang="el-GR" sz="2400" dirty="0" err="1"/>
              <a:t>ευνοει</a:t>
            </a:r>
            <a:r>
              <a:rPr lang="el-GR" sz="2400" dirty="0"/>
              <a:t> την </a:t>
            </a:r>
            <a:r>
              <a:rPr lang="el-GR" sz="2400" dirty="0" err="1"/>
              <a:t>αναπτυξη</a:t>
            </a:r>
            <a:r>
              <a:rPr lang="el-GR" sz="2400" dirty="0"/>
              <a:t> </a:t>
            </a:r>
            <a:r>
              <a:rPr lang="el-GR" sz="2400" dirty="0" err="1"/>
              <a:t>αμπελιων</a:t>
            </a:r>
            <a:r>
              <a:rPr lang="el-GR" sz="2400" dirty="0"/>
              <a:t> για την </a:t>
            </a:r>
            <a:r>
              <a:rPr lang="el-GR" sz="2400" dirty="0" err="1"/>
              <a:t>παραγωγη</a:t>
            </a:r>
            <a:r>
              <a:rPr lang="el-GR" sz="2400" dirty="0"/>
              <a:t> </a:t>
            </a:r>
            <a:r>
              <a:rPr lang="el-GR" sz="2400" dirty="0" err="1"/>
              <a:t>κρασιου</a:t>
            </a:r>
            <a:endParaRPr lang="el-GR" sz="2400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FCB8E534-5EA0-4945-A1F5-71589AFC4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6094" y="2016125"/>
            <a:ext cx="5761399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9915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656ECFCF-1C4D-4C96-98BB-B47823F9F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</a:t>
            </a:r>
            <a:r>
              <a:rPr lang="el-GR" dirty="0" err="1"/>
              <a:t>σημαια</a:t>
            </a:r>
            <a:r>
              <a:rPr lang="el-GR" dirty="0"/>
              <a:t> της </a:t>
            </a:r>
            <a:r>
              <a:rPr lang="el-GR" dirty="0" err="1"/>
              <a:t>λετονιασ</a:t>
            </a:r>
            <a:r>
              <a:rPr lang="el-GR" dirty="0"/>
              <a:t> </a:t>
            </a:r>
            <a:r>
              <a:rPr lang="el-GR" dirty="0" err="1"/>
              <a:t>ειναι</a:t>
            </a:r>
            <a:r>
              <a:rPr lang="el-GR" dirty="0"/>
              <a:t> </a:t>
            </a:r>
            <a:r>
              <a:rPr lang="el-GR" dirty="0" err="1"/>
              <a:t>κοκκινη</a:t>
            </a:r>
            <a:r>
              <a:rPr lang="el-GR" dirty="0"/>
              <a:t> με μια </a:t>
            </a:r>
            <a:r>
              <a:rPr lang="el-GR" dirty="0" err="1"/>
              <a:t>λευκη</a:t>
            </a:r>
            <a:r>
              <a:rPr lang="el-GR" dirty="0"/>
              <a:t> </a:t>
            </a:r>
            <a:r>
              <a:rPr lang="el-GR" dirty="0" err="1"/>
              <a:t>οριζοντια</a:t>
            </a:r>
            <a:r>
              <a:rPr lang="el-GR" dirty="0"/>
              <a:t> </a:t>
            </a:r>
            <a:r>
              <a:rPr lang="el-GR" dirty="0" err="1"/>
              <a:t>γραμμη</a:t>
            </a:r>
            <a:r>
              <a:rPr lang="el-GR" dirty="0"/>
              <a:t> στη </a:t>
            </a:r>
            <a:r>
              <a:rPr lang="el-GR" dirty="0" err="1"/>
              <a:t>μεση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7F35050A-0D36-47B2-97D1-1807C19D1E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8818" y="2340528"/>
            <a:ext cx="5519956" cy="285225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1625892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D300F05D-6C1B-4745-84EC-5A296616D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1800" dirty="0" err="1"/>
              <a:t>Συνορευει</a:t>
            </a:r>
            <a:r>
              <a:rPr lang="el-GR" sz="1800" dirty="0"/>
              <a:t> με την </a:t>
            </a:r>
            <a:r>
              <a:rPr lang="el-GR" sz="1800" dirty="0" err="1"/>
              <a:t>εσθονια</a:t>
            </a:r>
            <a:r>
              <a:rPr lang="el-GR" sz="1800" dirty="0"/>
              <a:t>, τη </a:t>
            </a:r>
            <a:r>
              <a:rPr lang="el-GR" sz="1800" dirty="0" err="1"/>
              <a:t>λιθουανια</a:t>
            </a:r>
            <a:r>
              <a:rPr lang="el-GR" sz="1800" dirty="0"/>
              <a:t> τη </a:t>
            </a:r>
            <a:r>
              <a:rPr lang="el-GR" sz="1800" dirty="0" err="1"/>
              <a:t>ρωσια</a:t>
            </a:r>
            <a:r>
              <a:rPr lang="el-GR" sz="1800" dirty="0"/>
              <a:t>  και τη </a:t>
            </a:r>
            <a:r>
              <a:rPr lang="el-GR" sz="1800" dirty="0" err="1"/>
              <a:t>λευκορωσια</a:t>
            </a:r>
            <a:endParaRPr lang="el-GR" sz="1800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64BF80C1-1212-44B7-B1F4-6174FBB5B9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9" t="4620" r="8280" b="3293"/>
          <a:stretch/>
        </p:blipFill>
        <p:spPr>
          <a:xfrm>
            <a:off x="3405931" y="2158737"/>
            <a:ext cx="5125673" cy="335282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26486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A19A6EBF-7590-453E-8FE2-54EE804E8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</a:t>
            </a:r>
            <a:r>
              <a:rPr lang="el-GR" dirty="0" err="1"/>
              <a:t>εκταση</a:t>
            </a:r>
            <a:r>
              <a:rPr lang="el-GR" dirty="0"/>
              <a:t> της </a:t>
            </a:r>
            <a:r>
              <a:rPr lang="el-GR" dirty="0" err="1"/>
              <a:t>ειναι</a:t>
            </a:r>
            <a:r>
              <a:rPr lang="el-GR" dirty="0"/>
              <a:t> 64.589 </a:t>
            </a:r>
            <a:r>
              <a:rPr lang="el-GR" dirty="0" err="1"/>
              <a:t>τετραγωνικα</a:t>
            </a:r>
            <a:r>
              <a:rPr lang="el-GR" dirty="0"/>
              <a:t> </a:t>
            </a:r>
            <a:r>
              <a:rPr lang="el-GR" dirty="0" err="1"/>
              <a:t>χιλιομετρα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2A9F667E-8D1F-457A-85BE-AC9832AAFD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2125" y="2016125"/>
            <a:ext cx="3729338" cy="34496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xmlns="" val="2402192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60AEF92B-4203-40E3-BBC9-C1FAFEACF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/>
              <a:t>Η </a:t>
            </a:r>
            <a:r>
              <a:rPr lang="el-GR" sz="2400" dirty="0" err="1"/>
              <a:t>λετονια</a:t>
            </a:r>
            <a:r>
              <a:rPr lang="el-GR" sz="2400" dirty="0"/>
              <a:t> </a:t>
            </a:r>
            <a:r>
              <a:rPr lang="el-GR" sz="2400" dirty="0" err="1"/>
              <a:t>εχει</a:t>
            </a:r>
            <a:r>
              <a:rPr lang="el-GR" sz="2400" dirty="0"/>
              <a:t> </a:t>
            </a:r>
            <a:r>
              <a:rPr lang="el-GR" sz="2400" dirty="0" err="1"/>
              <a:t>πληθυσμο</a:t>
            </a:r>
            <a:r>
              <a:rPr lang="el-GR" sz="2400" dirty="0"/>
              <a:t> </a:t>
            </a:r>
            <a:r>
              <a:rPr lang="el-GR" sz="2400" dirty="0" err="1"/>
              <a:t>περιπου</a:t>
            </a:r>
            <a:r>
              <a:rPr lang="el-GR" sz="2400" dirty="0"/>
              <a:t> 2 </a:t>
            </a:r>
            <a:r>
              <a:rPr lang="el-GR" sz="2400" dirty="0" err="1"/>
              <a:t>εκατομμυρια</a:t>
            </a:r>
            <a:r>
              <a:rPr lang="el-GR" sz="2400" dirty="0"/>
              <a:t> </a:t>
            </a:r>
            <a:r>
              <a:rPr lang="el-GR" sz="2400" dirty="0" err="1"/>
              <a:t>απο</a:t>
            </a:r>
            <a:r>
              <a:rPr lang="el-GR" sz="2400" dirty="0"/>
              <a:t> τα </a:t>
            </a:r>
            <a:r>
              <a:rPr lang="el-GR" sz="2400" dirty="0" err="1"/>
              <a:t>οποια</a:t>
            </a:r>
            <a:r>
              <a:rPr lang="el-GR" sz="2400" dirty="0"/>
              <a:t> το 60% είναι </a:t>
            </a:r>
            <a:r>
              <a:rPr lang="el-GR" sz="2400" dirty="0" err="1"/>
              <a:t>λετονοι</a:t>
            </a:r>
            <a:r>
              <a:rPr lang="el-GR" sz="2400" dirty="0"/>
              <a:t> το 30% </a:t>
            </a:r>
            <a:r>
              <a:rPr lang="el-GR" sz="2400" dirty="0" err="1"/>
              <a:t>ειναι</a:t>
            </a:r>
            <a:r>
              <a:rPr lang="el-GR" sz="2400" dirty="0"/>
              <a:t> </a:t>
            </a:r>
            <a:r>
              <a:rPr lang="el-GR" sz="2400" dirty="0" err="1"/>
              <a:t>ρωσοι</a:t>
            </a:r>
            <a:r>
              <a:rPr lang="el-GR" sz="2400" dirty="0"/>
              <a:t> και το </a:t>
            </a:r>
            <a:r>
              <a:rPr lang="el-GR" sz="2400" dirty="0" err="1"/>
              <a:t>υπολοιπο</a:t>
            </a:r>
            <a:r>
              <a:rPr lang="el-GR" sz="2400" dirty="0"/>
              <a:t> 10% </a:t>
            </a:r>
            <a:r>
              <a:rPr lang="el-GR" sz="2400" dirty="0" err="1"/>
              <a:t>διαφοροι</a:t>
            </a:r>
            <a:endParaRPr lang="el-GR" sz="2400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1FAF7CD8-A4DA-4E03-A962-2EC03212AC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6205" y="1988190"/>
            <a:ext cx="5863905" cy="3481431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xmlns="" val="1300855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6070B40-1FC6-4A37-9457-9ACEBCAC3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Η </a:t>
            </a:r>
            <a:r>
              <a:rPr lang="el-GR" sz="2800" dirty="0" err="1"/>
              <a:t>επισημη</a:t>
            </a:r>
            <a:r>
              <a:rPr lang="el-GR" sz="2800" dirty="0"/>
              <a:t> </a:t>
            </a:r>
            <a:r>
              <a:rPr lang="el-GR" sz="2800" dirty="0" err="1"/>
              <a:t>γλωσσα</a:t>
            </a:r>
            <a:r>
              <a:rPr lang="el-GR" sz="2800" dirty="0"/>
              <a:t> της </a:t>
            </a:r>
            <a:r>
              <a:rPr lang="el-GR" sz="2800" dirty="0" err="1"/>
              <a:t>λετονιασ</a:t>
            </a:r>
            <a:r>
              <a:rPr lang="el-GR" sz="2800" dirty="0"/>
              <a:t> </a:t>
            </a:r>
            <a:r>
              <a:rPr lang="el-GR" sz="2800" dirty="0" err="1"/>
              <a:t>ειναι</a:t>
            </a:r>
            <a:r>
              <a:rPr lang="el-GR" sz="2800" dirty="0"/>
              <a:t> τα </a:t>
            </a:r>
            <a:r>
              <a:rPr lang="el-GR" sz="2800" dirty="0" err="1"/>
              <a:t>λετονικα</a:t>
            </a:r>
            <a:endParaRPr lang="el-GR" sz="2800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FC4AF9C3-E15F-42CD-A904-7ABB2C0CD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9820" y="2016125"/>
            <a:ext cx="5150485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3447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114C798-650C-4E64-A419-7A2F38984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</a:t>
            </a:r>
            <a:r>
              <a:rPr lang="el-GR" dirty="0" err="1"/>
              <a:t>μεγαλυτερη</a:t>
            </a:r>
            <a:r>
              <a:rPr lang="el-GR" dirty="0"/>
              <a:t> </a:t>
            </a:r>
            <a:r>
              <a:rPr lang="el-GR" dirty="0" err="1"/>
              <a:t>θρησκεια</a:t>
            </a:r>
            <a:r>
              <a:rPr lang="el-GR" dirty="0"/>
              <a:t> στη </a:t>
            </a:r>
            <a:r>
              <a:rPr lang="el-GR" dirty="0" err="1"/>
              <a:t>λετονια</a:t>
            </a:r>
            <a:r>
              <a:rPr lang="el-GR" dirty="0"/>
              <a:t> </a:t>
            </a:r>
            <a:r>
              <a:rPr lang="el-GR" dirty="0" err="1"/>
              <a:t>ειναι</a:t>
            </a:r>
            <a:r>
              <a:rPr lang="el-GR" dirty="0"/>
              <a:t> ο </a:t>
            </a:r>
            <a:r>
              <a:rPr lang="el-GR" dirty="0" err="1"/>
              <a:t>χριστιανισμοσ</a:t>
            </a:r>
            <a:r>
              <a:rPr lang="el-GR" dirty="0"/>
              <a:t> 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328FE420-D23B-46F2-8F37-0EBC3B0642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4846" y="2016125"/>
            <a:ext cx="4783896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3874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473D6E4-2217-4DB3-9027-4762F50CE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</a:t>
            </a:r>
            <a:r>
              <a:rPr lang="el-GR" dirty="0" err="1"/>
              <a:t>πρωτευουσα</a:t>
            </a:r>
            <a:r>
              <a:rPr lang="el-GR" dirty="0"/>
              <a:t> της </a:t>
            </a:r>
            <a:r>
              <a:rPr lang="el-GR" dirty="0" err="1"/>
              <a:t>ειναι</a:t>
            </a:r>
            <a:r>
              <a:rPr lang="el-GR" dirty="0"/>
              <a:t> η </a:t>
            </a:r>
            <a:r>
              <a:rPr lang="el-GR" dirty="0" err="1"/>
              <a:t>ριγα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63847FEA-E091-4E93-9399-6A224DB85B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6297" y="2016125"/>
            <a:ext cx="5939405" cy="3528998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564953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83DA394-6551-4137-9AF6-E51211E97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/>
            </a:r>
            <a:br>
              <a:rPr lang="el-GR" dirty="0"/>
            </a:br>
            <a:r>
              <a:rPr lang="el-GR" dirty="0" err="1"/>
              <a:t>ενα</a:t>
            </a:r>
            <a:r>
              <a:rPr lang="el-GR" dirty="0"/>
              <a:t> </a:t>
            </a:r>
            <a:r>
              <a:rPr lang="el-GR" dirty="0" err="1"/>
              <a:t>απο</a:t>
            </a:r>
            <a:r>
              <a:rPr lang="el-GR" dirty="0"/>
              <a:t> τα </a:t>
            </a:r>
            <a:r>
              <a:rPr lang="el-GR" dirty="0" err="1"/>
              <a:t>σημαντικοτερα</a:t>
            </a:r>
            <a:r>
              <a:rPr lang="el-GR" dirty="0"/>
              <a:t> </a:t>
            </a:r>
            <a:r>
              <a:rPr lang="el-GR" dirty="0" err="1"/>
              <a:t>αξιοθεατα</a:t>
            </a:r>
            <a:r>
              <a:rPr lang="el-GR" dirty="0"/>
              <a:t> της </a:t>
            </a:r>
            <a:r>
              <a:rPr lang="el-GR" dirty="0" err="1"/>
              <a:t>ριγασ</a:t>
            </a:r>
            <a:r>
              <a:rPr lang="el-GR" dirty="0"/>
              <a:t> είναι το </a:t>
            </a:r>
            <a:r>
              <a:rPr lang="el-GR" dirty="0" err="1"/>
              <a:t>αγαλμα</a:t>
            </a:r>
            <a:r>
              <a:rPr lang="el-GR" dirty="0"/>
              <a:t> της </a:t>
            </a:r>
            <a:r>
              <a:rPr lang="el-GR" dirty="0" err="1"/>
              <a:t>ελευθεριασ</a:t>
            </a:r>
            <a:endParaRPr lang="el-GR" dirty="0"/>
          </a:p>
        </p:txBody>
      </p:sp>
      <p:pic>
        <p:nvPicPr>
          <p:cNvPr id="10" name="Θέση περιεχομένου 9">
            <a:extLst>
              <a:ext uri="{FF2B5EF4-FFF2-40B4-BE49-F238E27FC236}">
                <a16:creationId xmlns:a16="http://schemas.microsoft.com/office/drawing/2014/main" xmlns="" id="{9FB8A2A1-C6F7-4E80-8178-827FC785FF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989" b="8156"/>
          <a:stretch/>
        </p:blipFill>
        <p:spPr>
          <a:xfrm>
            <a:off x="3972306" y="2016125"/>
            <a:ext cx="4206960" cy="316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6641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Συλλογη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BB5F5D82-B5E9-469E-A815-C655ED4AF24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TM10001114[[fn=Συλλογη]]</Template>
  <TotalTime>98</TotalTime>
  <Words>156</Words>
  <Application>Microsoft Office PowerPoint</Application>
  <PresentationFormat>Προσαρμογή</PresentationFormat>
  <Paragraphs>14</Paragraphs>
  <Slides>14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14</vt:i4>
      </vt:variant>
    </vt:vector>
  </HeadingPairs>
  <TitlesOfParts>
    <vt:vector size="15" baseType="lpstr">
      <vt:lpstr>Συλλογη</vt:lpstr>
      <vt:lpstr>Λετονια</vt:lpstr>
      <vt:lpstr>Η σημαια της λετονιασ ειναι κοκκινη με μια λευκη οριζοντια γραμμη στη μεση</vt:lpstr>
      <vt:lpstr>Συνορευει με την εσθονια, τη λιθουανια τη ρωσια  και τη λευκορωσια</vt:lpstr>
      <vt:lpstr>Η εκταση της ειναι 64.589 τετραγωνικα χιλιομετρα</vt:lpstr>
      <vt:lpstr>Η λετονια εχει πληθυσμο περιπου 2 εκατομμυρια απο τα οποια το 60% είναι λετονοι το 30% ειναι ρωσοι και το υπολοιπο 10% διαφοροι</vt:lpstr>
      <vt:lpstr>Η επισημη γλωσσα της λετονιασ ειναι τα λετονικα</vt:lpstr>
      <vt:lpstr>Η μεγαλυτερη θρησκεια στη λετονια ειναι ο χριστιανισμοσ </vt:lpstr>
      <vt:lpstr>Η πρωτευουσα της ειναι η ριγα</vt:lpstr>
      <vt:lpstr> ενα απο τα σημαντικοτερα αξιοθεατα της ριγασ είναι το αγαλμα της ελευθεριασ</vt:lpstr>
      <vt:lpstr>Μια αλλη σημαντικη πολη στην λετονια είναι το νταουγκαβπιλσ</vt:lpstr>
      <vt:lpstr>Η λετονια εχει το πεμπτο μεγαλυτερο ποσοστο γησ που καλυπτεται απο δαση στην ευρωπαικη ενωση</vt:lpstr>
      <vt:lpstr>Την πρωτη μαιου του 2004 η λετονια εγινε μελοσ της ευρωπαικησ ενωσησ. Το νομισμα της ειναι το ευρω</vt:lpstr>
      <vt:lpstr>Τα παραδοσιακα φαγητα της λετονιασ ειναι τα μανιταρια και το χοιρινο</vt:lpstr>
      <vt:lpstr>Το αλκοολουχο ποτο της λετονιασ ειναι η μπυρα γιατι το κλιμα της δεν ευνοει την αναπτυξη αμπελιων για την παραγωγη κρασιου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Λετονια</dc:title>
  <dc:creator>ΠΕΡΙΚΛΗΣ ΠΑΤΟΥΡΑΣ</dc:creator>
  <cp:lastModifiedBy>user</cp:lastModifiedBy>
  <cp:revision>4</cp:revision>
  <dcterms:created xsi:type="dcterms:W3CDTF">2021-10-10T12:06:25Z</dcterms:created>
  <dcterms:modified xsi:type="dcterms:W3CDTF">2021-11-11T16:43:42Z</dcterms:modified>
</cp:coreProperties>
</file>