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26" autoAdjust="0"/>
    <p:restoredTop sz="94660"/>
  </p:normalViewPr>
  <p:slideViewPr>
    <p:cSldViewPr>
      <p:cViewPr varScale="1">
        <p:scale>
          <a:sx n="65" d="100"/>
          <a:sy n="65" d="100"/>
        </p:scale>
        <p:origin x="-5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0D9F15A-26B4-4280-B279-6E3B2D193882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3B71F50-87FA-47F0-8AFA-A16292BFE46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6548264" cy="821953"/>
          </a:xfrm>
        </p:spPr>
        <p:txBody>
          <a:bodyPr>
            <a:normAutofit/>
          </a:bodyPr>
          <a:lstStyle/>
          <a:p>
            <a:r>
              <a:rPr lang="el-GR" b="1" dirty="0" smtClean="0"/>
              <a:t>Η ΜΕΣΟΓΕΙΟΣ ΘΑΛΑΣΣΑ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39552" y="5661248"/>
            <a:ext cx="8136904" cy="960512"/>
          </a:xfrm>
        </p:spPr>
        <p:txBody>
          <a:bodyPr/>
          <a:lstStyle/>
          <a:p>
            <a:r>
              <a:rPr lang="el-GR" b="1" dirty="0" smtClean="0"/>
              <a:t>Η παρουσίαση </a:t>
            </a:r>
            <a:r>
              <a:rPr lang="el-GR" b="1" dirty="0" smtClean="0"/>
              <a:t>πραγματοποιήθηκε από </a:t>
            </a:r>
            <a:r>
              <a:rPr lang="el-GR" b="1" dirty="0" smtClean="0"/>
              <a:t>την μαθήτρια της Β΄ γυμνασίου Καλαϊτζή Ελένη.</a:t>
            </a:r>
            <a:endParaRPr lang="el-G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4396"/>
            <a:ext cx="3676474" cy="268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7096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632848" cy="75788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ΝΗΣΙΑ,ΚΟΛΠΟΙ ΚΑΙ ΧΕΡΣΟΝΗΣΟΙ ΤΗΣ ΜΕΣΟΓΕΙΟΥ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8619"/>
            <a:ext cx="2550388" cy="258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4111" y="443331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Ιόνιο Πέλαγος</a:t>
            </a:r>
            <a:endParaRPr lang="el-G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75659"/>
            <a:ext cx="3284020" cy="22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5958981"/>
            <a:ext cx="213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Κόλποι Ελλάδας</a:t>
            </a:r>
            <a:endParaRPr lang="el-GR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1" y="1848620"/>
            <a:ext cx="3061446" cy="276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8144" y="46488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Χερσόνησοι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81902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ΠΗΓΕΣ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Σχολικό βιβλίο Γεωγραφίας Β΄ Γυμνασίου</a:t>
            </a:r>
          </a:p>
          <a:p>
            <a:r>
              <a:rPr lang="el-GR" dirty="0" err="1" smtClean="0"/>
              <a:t>Βικιπαίδεια</a:t>
            </a:r>
            <a:r>
              <a:rPr lang="el-GR" dirty="0" smtClean="0"/>
              <a:t> (για μερικές φωτογραφίες) 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784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ΤΕΛΟΣ ΠΑΡΟΥΣΙΑΣΗΣ</a:t>
            </a:r>
            <a:r>
              <a:rPr lang="el-GR" dirty="0" smtClean="0"/>
              <a:t>!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2467668"/>
            <a:ext cx="6777317" cy="1177356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Σας ευχαριστώ πολύ που παρακολουθήσατε την παρακολούθηση μου σχετικά με την Μεσόγειο Θάλασσα.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79169"/>
            <a:ext cx="364840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296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6592578" cy="1167136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Η ΑΚΡΙΒΗΣ ΤΟΠΟΘΕΣΙΑ ΤΗΣ ΜΕΣΟΓΕΙΟΥ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3568" y="5157192"/>
            <a:ext cx="7353265" cy="1179493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Η Μεσόγειος </a:t>
            </a:r>
            <a:r>
              <a:rPr lang="el-GR" dirty="0" smtClean="0"/>
              <a:t>θάλασσα βρίσκεται εκεί όπου συναντώνται η δυτική Ασία, η βόρεια Αφρική και η βόρεια Ευρώπη.</a:t>
            </a:r>
            <a:endParaRPr lang="el-G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1" y="2276872"/>
            <a:ext cx="4015552" cy="24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4572000" y="1700808"/>
            <a:ext cx="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Μείον 5"/>
          <p:cNvSpPr/>
          <p:nvPr/>
        </p:nvSpPr>
        <p:spPr>
          <a:xfrm rot="5400000">
            <a:off x="3077834" y="2984832"/>
            <a:ext cx="3276364" cy="72008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755609" cy="232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Κουλούρα 6"/>
          <p:cNvSpPr/>
          <p:nvPr/>
        </p:nvSpPr>
        <p:spPr>
          <a:xfrm>
            <a:off x="6588224" y="2937056"/>
            <a:ext cx="720080" cy="50405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25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6995120" cy="866360"/>
          </a:xfrm>
        </p:spPr>
        <p:txBody>
          <a:bodyPr>
            <a:normAutofit/>
          </a:bodyPr>
          <a:lstStyle/>
          <a:p>
            <a:r>
              <a:rPr lang="el-GR" dirty="0" smtClean="0"/>
              <a:t>	</a:t>
            </a:r>
            <a:r>
              <a:rPr lang="el-GR" b="1" dirty="0" smtClean="0"/>
              <a:t>ΓΕΝΙΚΕΣ ΠΛΗΡΟΦΟΡΙΕΣ               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2996952"/>
            <a:ext cx="6777317" cy="3508977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Κλειστή θάλασσα</a:t>
            </a:r>
          </a:p>
          <a:p>
            <a:r>
              <a:rPr lang="el-GR" dirty="0" smtClean="0"/>
              <a:t>Βαθιά θάλασσα ( Οινούσσες-5.100μ.)</a:t>
            </a:r>
          </a:p>
          <a:p>
            <a:r>
              <a:rPr lang="el-GR" dirty="0" smtClean="0"/>
              <a:t>Επικοινωνία με γειτονικές θάλασσες από α) Πορθμό του Γιβραλτάρ, β) τα στενά του Ελλήσποντου-Βοσπόρου και γ) η Διώρυγα  του Σουέζ</a:t>
            </a:r>
          </a:p>
          <a:p>
            <a:r>
              <a:rPr lang="el-GR" dirty="0" smtClean="0"/>
              <a:t>Έντονος οριζόντιος διαμελισμός (πολλά νησιά, κόλποι, χερσόνησοι)</a:t>
            </a:r>
          </a:p>
          <a:p>
            <a:r>
              <a:rPr lang="el-GR" dirty="0" smtClean="0"/>
              <a:t>Ήπιο/εύκρατο κλίμα (ζεστά καλοκαίρια, ελάχιστες βροχές)</a:t>
            </a:r>
          </a:p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1844783" cy="157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23991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Οινούσσες</a:t>
            </a:r>
            <a:endParaRPr lang="el-G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2019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6098" y="218904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Πορθμός Γιβραλτάρ</a:t>
            </a:r>
            <a:endParaRPr lang="el-G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65" y="1228392"/>
            <a:ext cx="2834615" cy="15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Κουλούρα 5"/>
          <p:cNvSpPr/>
          <p:nvPr/>
        </p:nvSpPr>
        <p:spPr>
          <a:xfrm>
            <a:off x="5611756" y="2080159"/>
            <a:ext cx="414740" cy="43204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9688" y="2454260"/>
            <a:ext cx="256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Στενά Ελλήσποντου</a:t>
            </a:r>
            <a:endParaRPr lang="el-G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1988563" cy="219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5515" y="5178914"/>
            <a:ext cx="212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Διώρυγα Σουέζ</a:t>
            </a:r>
            <a:endParaRPr lang="el-GR" dirty="0"/>
          </a:p>
        </p:txBody>
      </p:sp>
      <p:sp>
        <p:nvSpPr>
          <p:cNvPr id="9" name="Βέλος προς τα κάτω 8"/>
          <p:cNvSpPr/>
          <p:nvPr/>
        </p:nvSpPr>
        <p:spPr>
          <a:xfrm>
            <a:off x="7395216" y="3717032"/>
            <a:ext cx="23056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589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5" grpId="0"/>
      <p:bldP spid="6" grpId="0" animBg="1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0" y="502020"/>
            <a:ext cx="2684155" cy="296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Αριστερό-δεξιό βέλος 3"/>
          <p:cNvSpPr/>
          <p:nvPr/>
        </p:nvSpPr>
        <p:spPr>
          <a:xfrm>
            <a:off x="539552" y="3469650"/>
            <a:ext cx="8064896" cy="5760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 επάνω-κάτω 4"/>
          <p:cNvSpPr/>
          <p:nvPr/>
        </p:nvSpPr>
        <p:spPr>
          <a:xfrm>
            <a:off x="4028157" y="692696"/>
            <a:ext cx="792088" cy="576064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995552"/>
            <a:ext cx="3178718" cy="232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9752" y="320157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Δωδεκάνησα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910713" y="3974667"/>
            <a:ext cx="346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Κεφαλονιά γεμάτη βλάστηση</a:t>
            </a:r>
            <a:endParaRPr lang="el-G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42" y="938919"/>
            <a:ext cx="3669432" cy="241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80888" y="30066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Θερμαϊκός Κόλπος</a:t>
            </a:r>
            <a:endParaRPr lang="el-GR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58565"/>
            <a:ext cx="3145500" cy="23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72642" y="406701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Ιταλική Χερσόνησος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9096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538124" cy="1203600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ΤΑ ΜΕΓΑΛΥΤΕΡΑ </a:t>
            </a:r>
            <a:r>
              <a:rPr lang="el-GR" b="1" dirty="0" smtClean="0"/>
              <a:t>ΝΗΣΙΑ ΤΗΣ </a:t>
            </a:r>
            <a:r>
              <a:rPr lang="el-GR" b="1" dirty="0" smtClean="0"/>
              <a:t>ΜΕΣΟΓΕΙΟΥ</a:t>
            </a:r>
            <a:endParaRPr lang="el-G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2479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Αστέρι 7 ακτινών 3"/>
          <p:cNvSpPr/>
          <p:nvPr/>
        </p:nvSpPr>
        <p:spPr>
          <a:xfrm>
            <a:off x="676411" y="3804571"/>
            <a:ext cx="216024" cy="2160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817302" y="3727917"/>
            <a:ext cx="94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Σικελία</a:t>
            </a:r>
            <a:endParaRPr lang="el-G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700808"/>
            <a:ext cx="230425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Αστέρι 7 ακτινών 5"/>
          <p:cNvSpPr/>
          <p:nvPr/>
        </p:nvSpPr>
        <p:spPr>
          <a:xfrm>
            <a:off x="3124139" y="3811328"/>
            <a:ext cx="212899" cy="2160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3238539" y="373467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Σαρδηνία</a:t>
            </a:r>
            <a:endParaRPr lang="el-G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4" y="4318827"/>
            <a:ext cx="3696833" cy="20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Αστέρι 7 ακτινών 7"/>
          <p:cNvSpPr/>
          <p:nvPr/>
        </p:nvSpPr>
        <p:spPr>
          <a:xfrm>
            <a:off x="748419" y="6021288"/>
            <a:ext cx="288032" cy="2160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1036451" y="594463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Κύπρος</a:t>
            </a:r>
            <a:endParaRPr lang="el-GR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318827"/>
            <a:ext cx="3743308" cy="20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Αστέρι 7 ακτινών 9"/>
          <p:cNvSpPr/>
          <p:nvPr/>
        </p:nvSpPr>
        <p:spPr>
          <a:xfrm>
            <a:off x="4886825" y="6021288"/>
            <a:ext cx="216024" cy="2160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133557" y="594463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Κορσική</a:t>
            </a:r>
            <a:endParaRPr lang="el-GR" dirty="0"/>
          </a:p>
        </p:txBody>
      </p:sp>
      <p:pic>
        <p:nvPicPr>
          <p:cNvPr id="5127" name="Picture 7" descr="Κρήτη Αρχάνες Χάρτης - Κρήτη Αρχάνες Χάρτης - Kalimera Archa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0" y="1700809"/>
            <a:ext cx="2807205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Αστέρι 7 ακτινών 11"/>
          <p:cNvSpPr/>
          <p:nvPr/>
        </p:nvSpPr>
        <p:spPr>
          <a:xfrm>
            <a:off x="5679208" y="3841882"/>
            <a:ext cx="297243" cy="2160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5976451" y="3765228"/>
            <a:ext cx="197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Κρήτη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8047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5184576" cy="541864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ΗΦΑΙΣΤΕΙΑ ΜΕΣΟΓΕΙΟΥ</a:t>
            </a:r>
            <a:endParaRPr lang="el-G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374504" cy="244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356065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Ελλάδα</a:t>
            </a:r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78529"/>
            <a:ext cx="4885754" cy="27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92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5008402" cy="541864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ΜΕΣΟΓΕΙΑΚΑ ΦΥΤΑ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Φυτά όπως η ελιά, το αμπέλι, το σιτάρι , τα εσπεριδοειδή ευδοκιμούν σε αυτόν τον τύπο κλίματος.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Ειδικά η ελιά είναι το πιο χαρακτηριστικό μεσογειακό φυτό και δεν ευδοκιμεί σε κανένα άλλο μέρος του πλανήτη μας.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3590528" cy="21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82" y="2636912"/>
            <a:ext cx="3488526" cy="21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183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6304546" cy="685880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ΤΑ ΝΕΡΑ ΤΗΣ ΜΕΣΟΓΕΙΟΥ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3568" y="3861048"/>
            <a:ext cx="6777201" cy="2547645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Η Μεσόγειος βρίσκεται κοντά στην τροπική ζώνη </a:t>
            </a:r>
          </a:p>
          <a:p>
            <a:r>
              <a:rPr lang="el-GR" dirty="0" smtClean="0"/>
              <a:t>Δέχεται νερά πολλών ποταμών όμως η παροχή αυτή είναι πολύ μικρή καθώς και μικρή είναι η παροχή </a:t>
            </a:r>
            <a:r>
              <a:rPr lang="el-GR" dirty="0" smtClean="0"/>
              <a:t>του νερού της </a:t>
            </a:r>
            <a:r>
              <a:rPr lang="el-GR" dirty="0" smtClean="0"/>
              <a:t>βροχής</a:t>
            </a:r>
          </a:p>
          <a:p>
            <a:r>
              <a:rPr lang="el-GR" dirty="0" smtClean="0"/>
              <a:t>Εξαιτίας αυτών η εξάτμιση του θαλασσινού νερού στη Μεσόγειο είναι σημαντική και η </a:t>
            </a:r>
            <a:r>
              <a:rPr lang="el-GR" dirty="0" err="1" smtClean="0"/>
              <a:t>αλατότητα</a:t>
            </a:r>
            <a:r>
              <a:rPr lang="el-GR" dirty="0" smtClean="0"/>
              <a:t> είναι αυξημένη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1933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3304" y="341578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Νείλος</a:t>
            </a:r>
            <a:endParaRPr lang="el-G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5"/>
            <a:ext cx="2200275" cy="228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92024" y="325464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Έβρος</a:t>
            </a:r>
            <a:endParaRPr lang="el-G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58" y="1540140"/>
            <a:ext cx="3086274" cy="22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2200" y="34157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Νέστος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0193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103712" cy="1167136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ΧΩΡΕΣ ΠΟΥ </a:t>
            </a:r>
            <a:r>
              <a:rPr lang="el-GR" b="1" dirty="0" smtClean="0"/>
              <a:t>ΒΡΕΧΟΝΤΑΙ ΑΠΟ </a:t>
            </a:r>
            <a:r>
              <a:rPr lang="el-GR" b="1" dirty="0" smtClean="0"/>
              <a:t>ΤΗ ΜΕΣΟΓΕΙΟ ΘΑΛΑΣΣΑ</a:t>
            </a:r>
            <a:endParaRPr lang="el-GR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714488"/>
            <a:ext cx="4973687" cy="466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1860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539</TotalTime>
  <Words>259</Words>
  <Application>Microsoft Office PowerPoint</Application>
  <PresentationFormat>Προβολή στην οθόνη (4:3)</PresentationFormat>
  <Paragraphs>53</Paragraphs>
  <Slides>12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3" baseType="lpstr">
      <vt:lpstr>Austin</vt:lpstr>
      <vt:lpstr>Η ΜΕΣΟΓΕΙΟΣ ΘΑΛΑΣΣΑ</vt:lpstr>
      <vt:lpstr>Η ΑΚΡΙΒΗΣ ΤΟΠΟΘΕΣΙΑ ΤΗΣ ΜΕΣΟΓΕΙΟΥ</vt:lpstr>
      <vt:lpstr> ΓΕΝΙΚΕΣ ΠΛΗΡΟΦΟΡΙΕΣ               </vt:lpstr>
      <vt:lpstr>Διαφάνεια 4</vt:lpstr>
      <vt:lpstr>ΤΑ ΜΕΓΑΛΥΤΕΡΑ ΝΗΣΙΑ ΤΗΣ ΜΕΣΟΓΕΙΟΥ</vt:lpstr>
      <vt:lpstr>ΗΦΑΙΣΤΕΙΑ ΜΕΣΟΓΕΙΟΥ</vt:lpstr>
      <vt:lpstr>ΜΕΣΟΓΕΙΑΚΑ ΦΥΤΑ</vt:lpstr>
      <vt:lpstr>ΤΑ ΝΕΡΑ ΤΗΣ ΜΕΣΟΓΕΙΟΥ</vt:lpstr>
      <vt:lpstr>ΧΩΡΕΣ ΠΟΥ ΒΡΕΧΟΝΤΑΙ ΑΠΟ ΤΗ ΜΕΣΟΓΕΙΟ ΘΑΛΑΣΣΑ</vt:lpstr>
      <vt:lpstr>ΝΗΣΙΑ,ΚΟΛΠΟΙ ΚΑΙ ΧΕΡΣΟΝΗΣΟΙ ΤΗΣ ΜΕΣΟΓΕΙΟΥ</vt:lpstr>
      <vt:lpstr>ΠΗΓΕΣ</vt:lpstr>
      <vt:lpstr>ΤΕΛΟΣ ΠΑΡΟΥΣΙΑΣΗΣ!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ΜΕΣΟΓΕΙΟΣ ΘΑΛΑΣΣΑ</dc:title>
  <dc:creator>user1</dc:creator>
  <cp:lastModifiedBy>user</cp:lastModifiedBy>
  <cp:revision>30</cp:revision>
  <dcterms:created xsi:type="dcterms:W3CDTF">2020-12-10T16:53:59Z</dcterms:created>
  <dcterms:modified xsi:type="dcterms:W3CDTF">2020-12-12T12:55:53Z</dcterms:modified>
</cp:coreProperties>
</file>