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96" r:id="rId2"/>
    <p:sldId id="278" r:id="rId3"/>
    <p:sldId id="256" r:id="rId4"/>
    <p:sldId id="277" r:id="rId5"/>
    <p:sldId id="257" r:id="rId6"/>
    <p:sldId id="258" r:id="rId7"/>
    <p:sldId id="259" r:id="rId8"/>
    <p:sldId id="260" r:id="rId9"/>
    <p:sldId id="288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8" autoAdjust="0"/>
    <p:restoredTop sz="94660"/>
  </p:normalViewPr>
  <p:slideViewPr>
    <p:cSldViewPr>
      <p:cViewPr>
        <p:scale>
          <a:sx n="80" d="100"/>
          <a:sy n="80" d="100"/>
        </p:scale>
        <p:origin x="-87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6BEF-14BE-4FA1-BB04-219302CC6A49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3196D-F208-4BD5-9B5C-76890E76705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3196D-F208-4BD5-9B5C-76890E767059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7A36AE0-A2CA-40CA-BD57-8B33E5F4C2FA}" type="datetimeFigureOut">
              <a:rPr lang="el-GR" smtClean="0"/>
              <a:pPr/>
              <a:t>17/11/2020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89D77E-2AAC-48A2-A621-986873CF621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image" Target="../media/image23.jpeg"/><Relationship Id="rId1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232251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ΜΑΘΗΜΑ 17</a:t>
            </a:r>
            <a:br>
              <a:rPr lang="el-GR" dirty="0" smtClean="0"/>
            </a:br>
            <a:r>
              <a:rPr lang="el-GR" dirty="0" smtClean="0"/>
              <a:t> 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u="sng" dirty="0" smtClean="0">
                <a:solidFill>
                  <a:srgbClr val="C00000"/>
                </a:solidFill>
              </a:rPr>
              <a:t>Τα βουνΑ και οι πεδιΑΔΕΣ στη ζωΗ των ΕυρωπαΙων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780001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ransportblog.co.nz/wp-content/uploads/2009/08/al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5524507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alps-uk.com/DSCF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400" y="3774300"/>
            <a:ext cx="4111600" cy="308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www.mountvacation.com/blog/wp-content/uploads/2009/07/bernina_railway_brid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19" y="1142984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Ορθογώνιο"/>
          <p:cNvSpPr/>
          <p:nvPr/>
        </p:nvSpPr>
        <p:spPr>
          <a:xfrm>
            <a:off x="357158" y="-109017"/>
            <a:ext cx="87334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Δυσκολία κατασκευής</a:t>
            </a:r>
          </a:p>
          <a:p>
            <a:pPr algn="ctr"/>
            <a:r>
              <a:rPr lang="el-GR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οδικού και σιδηροδρομικού δικτύου</a:t>
            </a:r>
            <a:endParaRPr lang="el-GR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community.weatherbug.com/deskwx/guts/community/photos/Approved/2005/4/12/F_96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community.weatherbug.com/deskwx/guts/community/photos/Approved/2005/3/27/F_89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4071934" y="642918"/>
            <a:ext cx="48638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αντίξοες κλιματικές</a:t>
            </a:r>
          </a:p>
          <a:p>
            <a:pPr algn="ctr"/>
            <a:r>
              <a:rPr lang="el-GR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συνθήκες</a:t>
            </a:r>
            <a:endParaRPr lang="el-GR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_XZJuAdcsu8o/Sun-wj7lMhI/AAAAAAAAE3E/eeVoMbJu4kw/s400/%CE%9A%CE%B1%CF%84%CE%BF%CE%BB%CE%B9%CF%83%CE%B8%CE%B7%CF%83%CE%B7-%CE%BB%CE%BF%CE%B3%CF%89-%CE%BA%CE%B1%CE%BA%CE%BF%CF%84%CE%B5%CF%87%CE%BD%CE%B9%CE%B1%CF%82-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238755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www.evrytanika.com/news/data/upimages/image.php?image=dromos%20meg.jpg&amp;width=4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937" y="3357563"/>
            <a:ext cx="5834063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5429256" y="1428736"/>
            <a:ext cx="3623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κατολισθήσεις</a:t>
            </a:r>
            <a:endParaRPr lang="el-GR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news247.gr/data/content/10/cnt104293/12727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035" y="2643182"/>
            <a:ext cx="8356966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4929190" y="1000108"/>
            <a:ext cx="3583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χιονοστιβάδες</a:t>
            </a:r>
            <a:endParaRPr lang="el-GR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http://1.bp.blogspot.com/_i5N-p-liZQg/SaprhivWwKI/AAAAAAAACTk/pQum8_MHyuc/s320/avalan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3714744" cy="373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rh.noaa.gov/tfx/hydro/FAW/ManyGlacier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tinos-ep.gr/imagesnews/bg_plimires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492" y="2714620"/>
            <a:ext cx="5524507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1007005" y="0"/>
            <a:ext cx="75655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καταστροφή δρόμων και υποδομών</a:t>
            </a:r>
          </a:p>
          <a:p>
            <a:pPr algn="ctr"/>
            <a:r>
              <a:rPr lang="el-GR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από ορμητικούς </a:t>
            </a:r>
            <a:r>
              <a:rPr lang="el-GR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χειμάρρους</a:t>
            </a:r>
            <a:endParaRPr lang="el-GR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pathfinder.gr/Media/i/4/4010/8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enet.gr/resources/2009-04/tremor-thumb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0" y="2505075"/>
            <a:ext cx="5810250" cy="43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3857620" y="500042"/>
            <a:ext cx="51042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σεισμοί</a:t>
            </a:r>
          </a:p>
          <a:p>
            <a:pPr algn="ctr"/>
            <a:r>
              <a:rPr lang="el-GR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(πιο συχνοί στις ορεινές περιοχές)</a:t>
            </a:r>
            <a:endParaRPr lang="el-GR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1406" y="3046397"/>
            <a:ext cx="6383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ΑΓΑΘΑ ΠΟΥ ΠΡΟΣΦΕΡΟΥΝ ΤΑ ΒΟΥΝΑ</a:t>
            </a:r>
            <a:endParaRPr lang="el-GR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7106" name="Picture 2" descr="Τα πιο ρομαντικά καταφύγια στο χιόν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66"/>
            <a:ext cx="4876800" cy="2743201"/>
          </a:xfrm>
          <a:prstGeom prst="rect">
            <a:avLst/>
          </a:prstGeom>
          <a:noFill/>
        </p:spPr>
      </p:pic>
      <p:sp>
        <p:nvSpPr>
          <p:cNvPr id="47110" name="AutoShape 6" descr="ΖΏΑ ΣΤΑ ΒΟΥΝΆ - Παίξτε Jigsaw Puzzle δωρεάν στο Puzzle Fac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7112" name="Picture 8" descr="ΖΏΑ ΣΤΑ ΒΟΥΝΆ - Παίξτε Jigsaw Puzzle δωρεάν στο Puzzle Facto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803484" cy="2714644"/>
          </a:xfrm>
          <a:prstGeom prst="rect">
            <a:avLst/>
          </a:prstGeom>
          <a:noFill/>
        </p:spPr>
      </p:pic>
      <p:pic>
        <p:nvPicPr>
          <p:cNvPr id="47114" name="Picture 10" descr="εικονεσ : τοπίο, φύση, βράχος, βουνό, εξοχή, αμμόπετρα, κοιλάδα,  σχηματισμός, γκρεμός, αψίδα, φαράγγι, έδαφος, υλικό, Νέο Μεξικό, δέντρα,  πετρώματα, εξω απο, γεωλογία, έρχομαι εις την επιφάνειαν της γης, βουνά,  Badlands, οροπέδιο, σχηματισμούς,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86190"/>
            <a:ext cx="350046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571480"/>
            <a:ext cx="2715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1.Ξυλεία</a:t>
            </a:r>
            <a:endParaRPr lang="el-GR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 descr="Ξυλεία Θεσσαλονίκη | Ποθητός Γεράσιμο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71480"/>
            <a:ext cx="4378389" cy="5861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0"/>
            <a:ext cx="8929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2.Υδροηλεκτρικά </a:t>
            </a:r>
            <a:r>
              <a:rPr lang="el-GR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φράγματα</a:t>
            </a:r>
          </a:p>
        </p:txBody>
      </p:sp>
      <p:sp>
        <p:nvSpPr>
          <p:cNvPr id="24578" name="AutoShape 2" descr="Τα υδροηλεκτρικά φράγματα απελευθερώνουν νευροτοξίνες στο έδαφος –  Newmail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6 - Εικόνα" descr="balsamiw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785926"/>
            <a:ext cx="5691214" cy="42684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42844" y="0"/>
            <a:ext cx="62824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3.Ορεινά βοσκοτόπια</a:t>
            </a:r>
            <a:endParaRPr lang="el-GR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τυρί, αγελάδα, γαλακτοκομικών προϊόντων, αγορά, τυροκομείο, ΡΟΔ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14818"/>
            <a:ext cx="3357586" cy="2331233"/>
          </a:xfrm>
          <a:prstGeom prst="rect">
            <a:avLst/>
          </a:prstGeom>
          <a:noFill/>
        </p:spPr>
      </p:pic>
      <p:pic>
        <p:nvPicPr>
          <p:cNvPr id="8" name="7 - Εικόνα" descr="αρχείο λήψης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214422"/>
            <a:ext cx="4286280" cy="28211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agonaskritis.gr/wp-content/uploads/2009/03/faraggikantanou76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556818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- Ορθογώνιο"/>
          <p:cNvSpPr/>
          <p:nvPr/>
        </p:nvSpPr>
        <p:spPr>
          <a:xfrm>
            <a:off x="214282" y="0"/>
            <a:ext cx="8419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4.Πετρώματα</a:t>
            </a:r>
            <a:r>
              <a:rPr lang="el-GR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μεταλλεύματα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ityofathens.gr/files/ski_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428625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sorites.gr/news_images/IMG_2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0025"/>
            <a:ext cx="381000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1.bp.blogspot.com/_9McHp3e3xG0/SY3ZA0zSvqI/AAAAAAAAMfQ/YaiCGL9lbLA/s400/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005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www.eosacharnon.gr/Images/orivasi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4465" y="4643446"/>
            <a:ext cx="3399535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http://www.kadi.gr/dat/%7B92e55095-7ee9-4ea9-9b81-23d01fcb55ba%7D/imag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750" y="1428736"/>
            <a:ext cx="238125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72866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5.Αναψυχή</a:t>
            </a:r>
            <a:r>
              <a:rPr lang="el-GR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l-GR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άθληση</a:t>
            </a:r>
            <a:endParaRPr lang="el-GR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9 - Εικόνα" descr="17_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0" y="1500174"/>
            <a:ext cx="2571768" cy="2571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pgr.gr/usergalleries/albums/userpics/11188/xionodromi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0"/>
            <a:ext cx="64770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ferryservices.gr/images/content/PANGRAZZI%20HT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875847"/>
            <a:ext cx="3929058" cy="398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content.cxnx.net/chamonix.net/2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86115" cy="246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Ορθογώνιο"/>
          <p:cNvSpPr/>
          <p:nvPr/>
        </p:nvSpPr>
        <p:spPr>
          <a:xfrm>
            <a:off x="2571736" y="428604"/>
            <a:ext cx="64294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6.Χειμερινός </a:t>
            </a:r>
            <a:r>
              <a:rPr lang="el-GR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τουρισμός</a:t>
            </a:r>
          </a:p>
          <a:p>
            <a:pPr algn="ctr"/>
            <a:r>
              <a:rPr lang="el-G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χιονοδρομικά κέντρα, ξενοδοχεία, εστιατόρια</a:t>
            </a:r>
            <a:endParaRPr lang="el-GR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eparousia.files.wordpress.com/2009/08/cf83ceaecf81ceb1ceb3ceb3ceb1-ceb1cf81cf84ceb5cebcceb9cf83ceafcebfcf8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524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transportblog.co.nz/wp-content/uploads/2009/08/alp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844" y="0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community.weatherbug.com/deskwx/guts/community/photos/Approved/2005/4/12/F_9648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0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3.bp.blogspot.com/_XZJuAdcsu8o/Sun-wj7lMhI/AAAAAAAAE3E/eeVoMbJu4kw/s400/%CE%9A%CE%B1%CF%84%CE%BF%CE%BB%CE%B9%CF%83%CE%B8%CE%B7%CF%83%CE%B7-%CE%BB%CE%BF%CE%B3%CF%89-%CE%BA%CE%B1%CE%BA%CE%BF%CF%84%CE%B5%CF%87%CE%BD%CE%B9%CE%B1%CF%82-blog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385762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www.news247.gr/data/content/10/cnt104293/127270_b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214818"/>
            <a:ext cx="5240791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://www.wrh.noaa.gov/tfx/hydro/FAW/ManyGlacierSmall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143116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www.enet.gr/resources/2009-04/tremor-thumb-large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2264" y="2214554"/>
            <a:ext cx="2571736" cy="192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2723551" y="2357430"/>
            <a:ext cx="4134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μειονεκτήματα</a:t>
            </a:r>
          </a:p>
          <a:p>
            <a:r>
              <a:rPr lang="el-G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ο</a:t>
            </a:r>
            <a:r>
              <a:rPr lang="el-GR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ρεινών περιοχών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232</TotalTime>
  <Words>69</Words>
  <Application>Microsoft Office PowerPoint</Application>
  <PresentationFormat>Προβολή στην οθόνη (4:3)</PresentationFormat>
  <Paragraphs>35</Paragraphs>
  <Slides>15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Αφθονία</vt:lpstr>
      <vt:lpstr>ΜΑΘΗΜΑ 17            Τα βουνΑ και οι πεδιΑΔΕΣ στη ζωΗ των ΕυρωπαΙων   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Company>pan 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bg17a</dc:title>
  <dc:creator>pan</dc:creator>
  <cp:lastModifiedBy>user</cp:lastModifiedBy>
  <cp:revision>32</cp:revision>
  <dcterms:created xsi:type="dcterms:W3CDTF">2009-11-24T19:22:26Z</dcterms:created>
  <dcterms:modified xsi:type="dcterms:W3CDTF">2020-11-17T07:01:39Z</dcterms:modified>
</cp:coreProperties>
</file>