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BCF425-EE08-4D7E-B70C-7AABD43E46A9}" type="datetimeFigureOut">
              <a:rPr lang="el-GR" smtClean="0"/>
              <a:pPr/>
              <a:t>9/3/2021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D5D752-A873-4382-8B42-3B7CDDF5C82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sa=X&amp;hl=el&amp;sxsrf=ALeKk00A0tbntjywY8bxZ_MFZ68oOCUONg:1615308085475&amp;q=%CE%B5%CE%BB%CE%BB%CE%AC%CE%B4%CE%B1+%CF%80%CE%BB%CE%B7%CE%B8%CF%85%CF%83%CE%BC%CF%8C%CF%82&amp;stick=H4sIAAAAAAAAAOPgE-LQz9U3MDYtrNTSyk620s_JT04syczP0y8uAdLFJZnJiTnxRanpQCGrgvyC0hyw7CJW-XNbz-0GwjXntpzbqHC-Acjcfm7H-dbzzef2nO853wQAc8ngSVoAAAA&amp;ved=2ahUKEwiSq4zF06PvAhUJ3xoKHeInAa8Q6BMoADAkegQIRBA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l.wikipedia.org/wiki/%CE%95%CE%BB%CE%B5%CF%85%CE%B8%CE%B5%CF%81%CE%AF%CE%B1_%CE%AE_%CE%B8%CE%AC%CE%BD%CE%B1%CF%84%CE%BF%CF%8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/>
            </a:r>
            <a:br>
              <a:rPr lang="el-GR" dirty="0" smtClean="0"/>
            </a:br>
            <a:r>
              <a:rPr lang="el-GR" sz="10700" dirty="0" smtClean="0">
                <a:latin typeface="Times New Roman" pitchFamily="18" charset="0"/>
                <a:cs typeface="Times New Roman" pitchFamily="18" charset="0"/>
              </a:rPr>
              <a:t>ΕΛΛΑΔΑ</a:t>
            </a:r>
            <a:br>
              <a:rPr lang="el-GR" sz="10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Πέτρος </a:t>
            </a:r>
            <a:r>
              <a:rPr lang="el-GR" dirty="0" err="1" smtClean="0"/>
              <a:t>Γκαβούνος</a:t>
            </a:r>
            <a:r>
              <a:rPr lang="el-GR" dirty="0" smtClean="0"/>
              <a:t> Β2΄</a:t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u="sng" dirty="0" smtClean="0">
                <a:solidFill>
                  <a:srgbClr val="002060"/>
                </a:solidFill>
                <a:hlinkClick r:id="rId2"/>
              </a:rPr>
              <a:t>Πληθυσμός</a:t>
            </a:r>
            <a:r>
              <a:rPr lang="el-GR" b="1" dirty="0" smtClean="0"/>
              <a:t>: </a:t>
            </a:r>
            <a:r>
              <a:rPr lang="el-GR" dirty="0" smtClean="0"/>
              <a:t>10,72 εκατομμύρια (2019)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Συνολική έκταση:132.049τ.χλμ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Ακτογραμμή:13.676 χιλιόμετρα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b="1" dirty="0" smtClean="0"/>
          </a:p>
          <a:p>
            <a:r>
              <a:rPr lang="el-GR" dirty="0" smtClean="0"/>
              <a:t>Πολίτευμα: Προεδρευόμενη κοινοβουλευτική Δημοκρατία</a:t>
            </a:r>
          </a:p>
          <a:p>
            <a:endParaRPr lang="el-GR" b="1" dirty="0" smtClean="0"/>
          </a:p>
          <a:p>
            <a:endParaRPr lang="el-GR" b="1" dirty="0" smtClean="0"/>
          </a:p>
          <a:p>
            <a:endParaRPr lang="el-GR" b="1" dirty="0" smtClean="0"/>
          </a:p>
          <a:p>
            <a:r>
              <a:rPr lang="el-GR" dirty="0" smtClean="0"/>
              <a:t>Επικρατούσα θρησκεία: Ορθόδοξος χριστιανισμός</a:t>
            </a:r>
          </a:p>
          <a:p>
            <a:endParaRPr lang="el-GR" b="1" dirty="0" smtClean="0"/>
          </a:p>
          <a:p>
            <a:endParaRPr lang="el-GR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simaia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3475" y="1481138"/>
            <a:ext cx="6037049" cy="4525962"/>
          </a:xfrm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ΕΛΛΗΝΙΚΗ ΣΗΜΑΙΑ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Οι εννέα λωρίδες αντιστοιχούν στις συλλαβές της ιστορικής φράσης «</a:t>
            </a:r>
            <a:r>
              <a:rPr lang="el-GR" sz="2800" b="1" dirty="0" smtClean="0">
                <a:latin typeface="Times New Roman" pitchFamily="18" charset="0"/>
                <a:cs typeface="Times New Roman" pitchFamily="18" charset="0"/>
                <a:hlinkClick r:id="rId2" tooltip="Ελευθερία ή θάνατος"/>
              </a:rPr>
              <a:t>Ελευθερία ή Θάνατος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», όπως παράλληλα και στα γράμματα της λέξης «Ελευθερία». Ο Σταυρός συμβολίζει την επικρατούσα θρησκεία της Ελλάδος. Επίσης, ήταν σύμβολο των Ελλήνων θαλασσοπόρων και συμβόλιζε τα τέσσερα σημεία του ορίζοντα.</a:t>
            </a:r>
            <a:endParaRPr lang="el-G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αρχείο λήψης.jf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857364"/>
            <a:ext cx="5715040" cy="4009057"/>
          </a:xfrm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ΑΞΙΟΘΕΑΤΑ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ΠΑΡΘΕΝΩΝΑΣ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Παρθενώνας είναι ναός ο οποίος κατασκευάστηκε προς τιμήν της θεάς Αθηνάς, προστάτιδας της πόλης της Αθήνας.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b="1" dirty="0" smtClean="0"/>
              <a:t>Κατασκευή: </a:t>
            </a:r>
            <a:r>
              <a:rPr lang="el-GR" dirty="0" smtClean="0"/>
              <a:t>447 </a:t>
            </a:r>
            <a:r>
              <a:rPr lang="el-GR" dirty="0" err="1" smtClean="0"/>
              <a:t>π.Χ.</a:t>
            </a:r>
            <a:endParaRPr lang="el-GR" dirty="0" smtClean="0"/>
          </a:p>
          <a:p>
            <a:r>
              <a:rPr lang="el-GR" b="1" dirty="0" smtClean="0"/>
              <a:t>Ύψος : </a:t>
            </a:r>
            <a:r>
              <a:rPr lang="el-GR" dirty="0" smtClean="0"/>
              <a:t>14 μ.</a:t>
            </a:r>
          </a:p>
          <a:p>
            <a:r>
              <a:rPr lang="el-GR" b="1" dirty="0" smtClean="0"/>
              <a:t>Αρχιτέκτονες: </a:t>
            </a:r>
            <a:r>
              <a:rPr lang="el-GR" dirty="0" smtClean="0"/>
              <a:t>Ικτίνος, Καλλικράτης</a:t>
            </a:r>
          </a:p>
          <a:p>
            <a:r>
              <a:rPr lang="el-GR" b="1" dirty="0" smtClean="0"/>
              <a:t>Ρυθμός: </a:t>
            </a:r>
            <a:r>
              <a:rPr lang="el-GR" dirty="0" smtClean="0"/>
              <a:t>Δωρικός ρυθμός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n-GREEK-FLAG-628x31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4200" y="1750219"/>
            <a:ext cx="7975600" cy="3987800"/>
          </a:xfrm>
        </p:spPr>
      </p:pic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Οικονομικοί </a:t>
            </a:r>
            <a:r>
              <a:rPr lang="el-GR" dirty="0" err="1" smtClean="0"/>
              <a:t>πόροι:τουρισμός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pPr algn="ctr">
              <a:buNone/>
            </a:pPr>
            <a:r>
              <a:rPr lang="el-GR" sz="7200" b="1" dirty="0" smtClean="0">
                <a:solidFill>
                  <a:srgbClr val="00B050"/>
                </a:solidFill>
              </a:rPr>
              <a:t>ΤΕΛΟΣ</a:t>
            </a:r>
          </a:p>
          <a:p>
            <a:pPr algn="ctr">
              <a:buNone/>
            </a:pPr>
            <a:r>
              <a:rPr lang="el-GR" sz="7200" b="1" dirty="0" smtClean="0">
                <a:solidFill>
                  <a:srgbClr val="00B050"/>
                </a:solidFill>
              </a:rPr>
              <a:t>Σας ευχαριστώ για </a:t>
            </a:r>
            <a:r>
              <a:rPr lang="el-GR" sz="7200" b="1" smtClean="0">
                <a:solidFill>
                  <a:srgbClr val="00B050"/>
                </a:solidFill>
              </a:rPr>
              <a:t>το ενδιαφέρον</a:t>
            </a:r>
            <a:endParaRPr lang="el-GR" sz="7200" b="1" dirty="0">
              <a:solidFill>
                <a:srgbClr val="00B050"/>
              </a:solidFill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96</Words>
  <Application>Microsoft Office PowerPoint</Application>
  <PresentationFormat>Προβολή στην οθόνη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Συγκέντρωση</vt:lpstr>
      <vt:lpstr> ΕΛΛΑΔΑ  </vt:lpstr>
      <vt:lpstr>Διαφάνεια 2</vt:lpstr>
      <vt:lpstr>Διαφάνεια 3</vt:lpstr>
      <vt:lpstr>ΕΛΛΗΝΙΚΗ ΣΗΜΑΙΑ</vt:lpstr>
      <vt:lpstr>Διαφάνεια 5</vt:lpstr>
      <vt:lpstr>ΑΞΙΟΘΕΑΤΑ  ΠΑΡΘΕΝΩΝΑΣ</vt:lpstr>
      <vt:lpstr>Διαφάνεια 7</vt:lpstr>
      <vt:lpstr>Οικονομικοί πόροι:τουρισμός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6</cp:revision>
  <dcterms:created xsi:type="dcterms:W3CDTF">2021-03-09T16:18:57Z</dcterms:created>
  <dcterms:modified xsi:type="dcterms:W3CDTF">2021-03-09T17:14:53Z</dcterms:modified>
</cp:coreProperties>
</file>