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7"/>
  </p:notesMasterIdLst>
  <p:sldIdLst>
    <p:sldId id="256" r:id="rId3"/>
    <p:sldId id="257" r:id="rId4"/>
    <p:sldId id="258" r:id="rId5"/>
    <p:sldId id="259" r:id="rId6"/>
    <p:sldId id="260" r:id="rId7"/>
    <p:sldId id="261" r:id="rId8"/>
    <p:sldId id="262" r:id="rId9"/>
    <p:sldId id="263" r:id="rId10"/>
    <p:sldId id="286" r:id="rId11"/>
    <p:sldId id="264" r:id="rId12"/>
    <p:sldId id="265" r:id="rId13"/>
    <p:sldId id="266" r:id="rId14"/>
    <p:sldId id="267" r:id="rId15"/>
    <p:sldId id="268" r:id="rId16"/>
    <p:sldId id="269" r:id="rId17"/>
    <p:sldId id="270" r:id="rId18"/>
    <p:sldId id="287" r:id="rId19"/>
    <p:sldId id="271" r:id="rId20"/>
    <p:sldId id="272" r:id="rId21"/>
    <p:sldId id="273" r:id="rId22"/>
    <p:sldId id="288" r:id="rId23"/>
    <p:sldId id="274" r:id="rId24"/>
    <p:sldId id="275" r:id="rId25"/>
    <p:sldId id="276" r:id="rId26"/>
    <p:sldId id="277" r:id="rId27"/>
    <p:sldId id="278" r:id="rId28"/>
    <p:sldId id="289" r:id="rId29"/>
    <p:sldId id="279" r:id="rId30"/>
    <p:sldId id="280" r:id="rId31"/>
    <p:sldId id="281" r:id="rId32"/>
    <p:sldId id="282" r:id="rId33"/>
    <p:sldId id="283" r:id="rId34"/>
    <p:sldId id="284" r:id="rId35"/>
    <p:sldId id="285"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482"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l-GR" sz="1800" b="0" strike="noStrike" spc="-1">
                <a:solidFill>
                  <a:srgbClr val="FFFFFF"/>
                </a:solidFill>
                <a:latin typeface="Arial"/>
              </a:rPr>
              <a:t>Fai clic per spostare la diapositiva</a:t>
            </a:r>
          </a:p>
        </p:txBody>
      </p:sp>
      <p:sp>
        <p:nvSpPr>
          <p:cNvPr id="88" name="PlaceHolder 2"/>
          <p:cNvSpPr>
            <a:spLocks noGrp="1"/>
          </p:cNvSpPr>
          <p:nvPr>
            <p:ph type="body"/>
          </p:nvPr>
        </p:nvSpPr>
        <p:spPr>
          <a:xfrm>
            <a:off x="756000" y="5078520"/>
            <a:ext cx="6047640" cy="4811040"/>
          </a:xfrm>
          <a:prstGeom prst="rect">
            <a:avLst/>
          </a:prstGeom>
        </p:spPr>
        <p:txBody>
          <a:bodyPr lIns="0" tIns="0" rIns="0" bIns="0">
            <a:noAutofit/>
          </a:bodyPr>
          <a:lstStyle/>
          <a:p>
            <a:r>
              <a:rPr lang="el-GR" sz="2000" b="0" strike="noStrike" spc="-1">
                <a:latin typeface="Arial"/>
              </a:rPr>
              <a:t>Fai clic per modificare il formato delle note</a:t>
            </a:r>
          </a:p>
        </p:txBody>
      </p:sp>
      <p:sp>
        <p:nvSpPr>
          <p:cNvPr id="89" name="PlaceHolder 3"/>
          <p:cNvSpPr>
            <a:spLocks noGrp="1"/>
          </p:cNvSpPr>
          <p:nvPr>
            <p:ph type="hdr"/>
          </p:nvPr>
        </p:nvSpPr>
        <p:spPr>
          <a:xfrm>
            <a:off x="0" y="0"/>
            <a:ext cx="3280680" cy="534240"/>
          </a:xfrm>
          <a:prstGeom prst="rect">
            <a:avLst/>
          </a:prstGeom>
        </p:spPr>
        <p:txBody>
          <a:bodyPr lIns="0" tIns="0" rIns="0" bIns="0">
            <a:noAutofit/>
          </a:bodyPr>
          <a:lstStyle/>
          <a:p>
            <a:r>
              <a:rPr lang="el-GR" sz="1400" b="0" strike="noStrike" spc="-1">
                <a:latin typeface="Times New Roman"/>
              </a:rPr>
              <a:t>&lt;intestazione&gt;</a:t>
            </a:r>
          </a:p>
        </p:txBody>
      </p:sp>
      <p:sp>
        <p:nvSpPr>
          <p:cNvPr id="9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l-GR" sz="1400" b="0" strike="noStrike" spc="-1">
                <a:latin typeface="Times New Roman"/>
              </a:rPr>
              <a:t>&lt;data/ora&gt;</a:t>
            </a:r>
          </a:p>
        </p:txBody>
      </p:sp>
      <p:sp>
        <p:nvSpPr>
          <p:cNvPr id="9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l-GR" sz="1400" b="0" strike="noStrike" spc="-1">
                <a:latin typeface="Times New Roman"/>
              </a:rPr>
              <a:t>&lt;piè di pagina&gt;</a:t>
            </a:r>
          </a:p>
        </p:txBody>
      </p:sp>
      <p:sp>
        <p:nvSpPr>
          <p:cNvPr id="9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F433DC0-51BD-481A-8341-1436EA755B55}"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1143000" y="685800"/>
            <a:ext cx="4571640" cy="3428640"/>
          </a:xfrm>
          <a:prstGeom prst="rect">
            <a:avLst/>
          </a:prstGeom>
        </p:spPr>
      </p:sp>
      <p:sp>
        <p:nvSpPr>
          <p:cNvPr id="171" name="PlaceHolder 2"/>
          <p:cNvSpPr>
            <a:spLocks noGrp="1"/>
          </p:cNvSpPr>
          <p:nvPr>
            <p:ph type="body"/>
          </p:nvPr>
        </p:nvSpPr>
        <p:spPr>
          <a:xfrm>
            <a:off x="685800" y="4343400"/>
            <a:ext cx="5486040" cy="4114440"/>
          </a:xfrm>
          <a:prstGeom prst="rect">
            <a:avLst/>
          </a:prstGeom>
        </p:spPr>
        <p:txBody>
          <a:bodyPr>
            <a:normAutofit/>
          </a:bodyPr>
          <a:lstStyle/>
          <a:p>
            <a:endParaRPr lang="el-GR" sz="2000" b="0" strike="noStrike" spc="-1">
              <a:latin typeface="Arial"/>
            </a:endParaRPr>
          </a:p>
        </p:txBody>
      </p:sp>
      <p:sp>
        <p:nvSpPr>
          <p:cNvPr id="172"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D9921D55-4E26-4E67-8947-92DA1A8F695B}" type="slidenum">
              <a:rPr lang="el-GR" sz="1200" b="0" strike="noStrike" spc="-1">
                <a:solidFill>
                  <a:srgbClr val="000000"/>
                </a:solidFill>
                <a:latin typeface="+mn-lt"/>
                <a:ea typeface="+mn-ea"/>
              </a:rPr>
              <a:pPr algn="r">
                <a:lnSpc>
                  <a:spcPct val="100000"/>
                </a:lnSpc>
              </a:pPr>
              <a:t>3</a:t>
            </a:fld>
            <a:endParaRPr lang="el-G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29" name="PlaceHolder 2"/>
          <p:cNvSpPr>
            <a:spLocks noGrp="1"/>
          </p:cNvSpPr>
          <p:nvPr>
            <p:ph type="body"/>
          </p:nvPr>
        </p:nvSpPr>
        <p:spPr>
          <a:xfrm>
            <a:off x="457200" y="1600200"/>
            <a:ext cx="3657240" cy="2158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30" name="PlaceHolder 3"/>
          <p:cNvSpPr>
            <a:spLocks noGrp="1"/>
          </p:cNvSpPr>
          <p:nvPr>
            <p:ph type="body"/>
          </p:nvPr>
        </p:nvSpPr>
        <p:spPr>
          <a:xfrm>
            <a:off x="457200" y="3964320"/>
            <a:ext cx="3657240" cy="2158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32" name="PlaceHolder 2"/>
          <p:cNvSpPr>
            <a:spLocks noGrp="1"/>
          </p:cNvSpPr>
          <p:nvPr>
            <p:ph type="body"/>
          </p:nvPr>
        </p:nvSpPr>
        <p:spPr>
          <a:xfrm>
            <a:off x="45720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33" name="PlaceHolder 3"/>
          <p:cNvSpPr>
            <a:spLocks noGrp="1"/>
          </p:cNvSpPr>
          <p:nvPr>
            <p:ph type="body"/>
          </p:nvPr>
        </p:nvSpPr>
        <p:spPr>
          <a:xfrm>
            <a:off x="233136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34" name="PlaceHolder 4"/>
          <p:cNvSpPr>
            <a:spLocks noGrp="1"/>
          </p:cNvSpPr>
          <p:nvPr>
            <p:ph type="body"/>
          </p:nvPr>
        </p:nvSpPr>
        <p:spPr>
          <a:xfrm>
            <a:off x="45720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35" name="PlaceHolder 5"/>
          <p:cNvSpPr>
            <a:spLocks noGrp="1"/>
          </p:cNvSpPr>
          <p:nvPr>
            <p:ph type="body"/>
          </p:nvPr>
        </p:nvSpPr>
        <p:spPr>
          <a:xfrm>
            <a:off x="233136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37" name="PlaceHolder 2"/>
          <p:cNvSpPr>
            <a:spLocks noGrp="1"/>
          </p:cNvSpPr>
          <p:nvPr>
            <p:ph type="body"/>
          </p:nvPr>
        </p:nvSpPr>
        <p:spPr>
          <a:xfrm>
            <a:off x="457200" y="160020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38" name="PlaceHolder 3"/>
          <p:cNvSpPr>
            <a:spLocks noGrp="1"/>
          </p:cNvSpPr>
          <p:nvPr>
            <p:ph type="body"/>
          </p:nvPr>
        </p:nvSpPr>
        <p:spPr>
          <a:xfrm>
            <a:off x="1694160" y="160020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39" name="PlaceHolder 4"/>
          <p:cNvSpPr>
            <a:spLocks noGrp="1"/>
          </p:cNvSpPr>
          <p:nvPr>
            <p:ph type="body"/>
          </p:nvPr>
        </p:nvSpPr>
        <p:spPr>
          <a:xfrm>
            <a:off x="2930760" y="160020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40" name="PlaceHolder 5"/>
          <p:cNvSpPr>
            <a:spLocks noGrp="1"/>
          </p:cNvSpPr>
          <p:nvPr>
            <p:ph type="body"/>
          </p:nvPr>
        </p:nvSpPr>
        <p:spPr>
          <a:xfrm>
            <a:off x="457200" y="396432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41" name="PlaceHolder 6"/>
          <p:cNvSpPr>
            <a:spLocks noGrp="1"/>
          </p:cNvSpPr>
          <p:nvPr>
            <p:ph type="body"/>
          </p:nvPr>
        </p:nvSpPr>
        <p:spPr>
          <a:xfrm>
            <a:off x="1694160" y="396432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42" name="PlaceHolder 7"/>
          <p:cNvSpPr>
            <a:spLocks noGrp="1"/>
          </p:cNvSpPr>
          <p:nvPr>
            <p:ph type="body"/>
          </p:nvPr>
        </p:nvSpPr>
        <p:spPr>
          <a:xfrm>
            <a:off x="2930760" y="396432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52" name="PlaceHolder 2"/>
          <p:cNvSpPr>
            <a:spLocks noGrp="1"/>
          </p:cNvSpPr>
          <p:nvPr>
            <p:ph type="subTitle"/>
          </p:nvPr>
        </p:nvSpPr>
        <p:spPr>
          <a:xfrm>
            <a:off x="457200" y="1600200"/>
            <a:ext cx="3657240" cy="452556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54" name="PlaceHolder 2"/>
          <p:cNvSpPr>
            <a:spLocks noGrp="1"/>
          </p:cNvSpPr>
          <p:nvPr>
            <p:ph type="body"/>
          </p:nvPr>
        </p:nvSpPr>
        <p:spPr>
          <a:xfrm>
            <a:off x="457200" y="1600200"/>
            <a:ext cx="3657240" cy="4525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56" name="PlaceHolder 2"/>
          <p:cNvSpPr>
            <a:spLocks noGrp="1"/>
          </p:cNvSpPr>
          <p:nvPr>
            <p:ph type="body"/>
          </p:nvPr>
        </p:nvSpPr>
        <p:spPr>
          <a:xfrm>
            <a:off x="45720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57" name="PlaceHolder 3"/>
          <p:cNvSpPr>
            <a:spLocks noGrp="1"/>
          </p:cNvSpPr>
          <p:nvPr>
            <p:ph type="body"/>
          </p:nvPr>
        </p:nvSpPr>
        <p:spPr>
          <a:xfrm>
            <a:off x="233136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274680"/>
            <a:ext cx="7467120" cy="529776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61" name="PlaceHolder 2"/>
          <p:cNvSpPr>
            <a:spLocks noGrp="1"/>
          </p:cNvSpPr>
          <p:nvPr>
            <p:ph type="body"/>
          </p:nvPr>
        </p:nvSpPr>
        <p:spPr>
          <a:xfrm>
            <a:off x="45720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62" name="PlaceHolder 3"/>
          <p:cNvSpPr>
            <a:spLocks noGrp="1"/>
          </p:cNvSpPr>
          <p:nvPr>
            <p:ph type="body"/>
          </p:nvPr>
        </p:nvSpPr>
        <p:spPr>
          <a:xfrm>
            <a:off x="233136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63" name="PlaceHolder 4"/>
          <p:cNvSpPr>
            <a:spLocks noGrp="1"/>
          </p:cNvSpPr>
          <p:nvPr>
            <p:ph type="body"/>
          </p:nvPr>
        </p:nvSpPr>
        <p:spPr>
          <a:xfrm>
            <a:off x="45720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8" name="PlaceHolder 2"/>
          <p:cNvSpPr>
            <a:spLocks noGrp="1"/>
          </p:cNvSpPr>
          <p:nvPr>
            <p:ph type="subTitle"/>
          </p:nvPr>
        </p:nvSpPr>
        <p:spPr>
          <a:xfrm>
            <a:off x="457200" y="1600200"/>
            <a:ext cx="3657240" cy="452556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65" name="PlaceHolder 2"/>
          <p:cNvSpPr>
            <a:spLocks noGrp="1"/>
          </p:cNvSpPr>
          <p:nvPr>
            <p:ph type="body"/>
          </p:nvPr>
        </p:nvSpPr>
        <p:spPr>
          <a:xfrm>
            <a:off x="45720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66" name="PlaceHolder 3"/>
          <p:cNvSpPr>
            <a:spLocks noGrp="1"/>
          </p:cNvSpPr>
          <p:nvPr>
            <p:ph type="body"/>
          </p:nvPr>
        </p:nvSpPr>
        <p:spPr>
          <a:xfrm>
            <a:off x="233136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67" name="PlaceHolder 4"/>
          <p:cNvSpPr>
            <a:spLocks noGrp="1"/>
          </p:cNvSpPr>
          <p:nvPr>
            <p:ph type="body"/>
          </p:nvPr>
        </p:nvSpPr>
        <p:spPr>
          <a:xfrm>
            <a:off x="233136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69" name="PlaceHolder 2"/>
          <p:cNvSpPr>
            <a:spLocks noGrp="1"/>
          </p:cNvSpPr>
          <p:nvPr>
            <p:ph type="body"/>
          </p:nvPr>
        </p:nvSpPr>
        <p:spPr>
          <a:xfrm>
            <a:off x="45720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70" name="PlaceHolder 3"/>
          <p:cNvSpPr>
            <a:spLocks noGrp="1"/>
          </p:cNvSpPr>
          <p:nvPr>
            <p:ph type="body"/>
          </p:nvPr>
        </p:nvSpPr>
        <p:spPr>
          <a:xfrm>
            <a:off x="233136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71" name="PlaceHolder 4"/>
          <p:cNvSpPr>
            <a:spLocks noGrp="1"/>
          </p:cNvSpPr>
          <p:nvPr>
            <p:ph type="body"/>
          </p:nvPr>
        </p:nvSpPr>
        <p:spPr>
          <a:xfrm>
            <a:off x="457200" y="3964320"/>
            <a:ext cx="3657240" cy="2158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73" name="PlaceHolder 2"/>
          <p:cNvSpPr>
            <a:spLocks noGrp="1"/>
          </p:cNvSpPr>
          <p:nvPr>
            <p:ph type="body"/>
          </p:nvPr>
        </p:nvSpPr>
        <p:spPr>
          <a:xfrm>
            <a:off x="457200" y="1600200"/>
            <a:ext cx="3657240" cy="2158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74" name="PlaceHolder 3"/>
          <p:cNvSpPr>
            <a:spLocks noGrp="1"/>
          </p:cNvSpPr>
          <p:nvPr>
            <p:ph type="body"/>
          </p:nvPr>
        </p:nvSpPr>
        <p:spPr>
          <a:xfrm>
            <a:off x="457200" y="3964320"/>
            <a:ext cx="3657240" cy="2158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76" name="PlaceHolder 2"/>
          <p:cNvSpPr>
            <a:spLocks noGrp="1"/>
          </p:cNvSpPr>
          <p:nvPr>
            <p:ph type="body"/>
          </p:nvPr>
        </p:nvSpPr>
        <p:spPr>
          <a:xfrm>
            <a:off x="45720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77" name="PlaceHolder 3"/>
          <p:cNvSpPr>
            <a:spLocks noGrp="1"/>
          </p:cNvSpPr>
          <p:nvPr>
            <p:ph type="body"/>
          </p:nvPr>
        </p:nvSpPr>
        <p:spPr>
          <a:xfrm>
            <a:off x="233136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78" name="PlaceHolder 4"/>
          <p:cNvSpPr>
            <a:spLocks noGrp="1"/>
          </p:cNvSpPr>
          <p:nvPr>
            <p:ph type="body"/>
          </p:nvPr>
        </p:nvSpPr>
        <p:spPr>
          <a:xfrm>
            <a:off x="45720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79" name="PlaceHolder 5"/>
          <p:cNvSpPr>
            <a:spLocks noGrp="1"/>
          </p:cNvSpPr>
          <p:nvPr>
            <p:ph type="body"/>
          </p:nvPr>
        </p:nvSpPr>
        <p:spPr>
          <a:xfrm>
            <a:off x="233136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81" name="PlaceHolder 2"/>
          <p:cNvSpPr>
            <a:spLocks noGrp="1"/>
          </p:cNvSpPr>
          <p:nvPr>
            <p:ph type="body"/>
          </p:nvPr>
        </p:nvSpPr>
        <p:spPr>
          <a:xfrm>
            <a:off x="457200" y="160020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82" name="PlaceHolder 3"/>
          <p:cNvSpPr>
            <a:spLocks noGrp="1"/>
          </p:cNvSpPr>
          <p:nvPr>
            <p:ph type="body"/>
          </p:nvPr>
        </p:nvSpPr>
        <p:spPr>
          <a:xfrm>
            <a:off x="1694160" y="160020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83" name="PlaceHolder 4"/>
          <p:cNvSpPr>
            <a:spLocks noGrp="1"/>
          </p:cNvSpPr>
          <p:nvPr>
            <p:ph type="body"/>
          </p:nvPr>
        </p:nvSpPr>
        <p:spPr>
          <a:xfrm>
            <a:off x="2930760" y="160020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84" name="PlaceHolder 5"/>
          <p:cNvSpPr>
            <a:spLocks noGrp="1"/>
          </p:cNvSpPr>
          <p:nvPr>
            <p:ph type="body"/>
          </p:nvPr>
        </p:nvSpPr>
        <p:spPr>
          <a:xfrm>
            <a:off x="457200" y="396432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85" name="PlaceHolder 6"/>
          <p:cNvSpPr>
            <a:spLocks noGrp="1"/>
          </p:cNvSpPr>
          <p:nvPr>
            <p:ph type="body"/>
          </p:nvPr>
        </p:nvSpPr>
        <p:spPr>
          <a:xfrm>
            <a:off x="1694160" y="396432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
        <p:nvSpPr>
          <p:cNvPr id="86" name="PlaceHolder 7"/>
          <p:cNvSpPr>
            <a:spLocks noGrp="1"/>
          </p:cNvSpPr>
          <p:nvPr>
            <p:ph type="body"/>
          </p:nvPr>
        </p:nvSpPr>
        <p:spPr>
          <a:xfrm>
            <a:off x="2930760" y="3964320"/>
            <a:ext cx="1177560" cy="2158560"/>
          </a:xfrm>
          <a:prstGeom prst="rect">
            <a:avLst/>
          </a:prstGeom>
        </p:spPr>
        <p:txBody>
          <a:bodyPr lIns="0" tIns="0" rIns="0" bIns="0">
            <a:normAutofit fontScale="42000"/>
          </a:bodyPr>
          <a:lstStyle/>
          <a:p>
            <a:endParaRPr lang="el-GR" sz="3000" b="0" strike="noStrike" spc="-1">
              <a:solidFill>
                <a:srgbClr val="FFFFFF"/>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10" name="PlaceHolder 2"/>
          <p:cNvSpPr>
            <a:spLocks noGrp="1"/>
          </p:cNvSpPr>
          <p:nvPr>
            <p:ph type="body"/>
          </p:nvPr>
        </p:nvSpPr>
        <p:spPr>
          <a:xfrm>
            <a:off x="457200" y="1600200"/>
            <a:ext cx="3657240" cy="4525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12" name="PlaceHolder 2"/>
          <p:cNvSpPr>
            <a:spLocks noGrp="1"/>
          </p:cNvSpPr>
          <p:nvPr>
            <p:ph type="body"/>
          </p:nvPr>
        </p:nvSpPr>
        <p:spPr>
          <a:xfrm>
            <a:off x="45720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13" name="PlaceHolder 3"/>
          <p:cNvSpPr>
            <a:spLocks noGrp="1"/>
          </p:cNvSpPr>
          <p:nvPr>
            <p:ph type="body"/>
          </p:nvPr>
        </p:nvSpPr>
        <p:spPr>
          <a:xfrm>
            <a:off x="233136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7467120" cy="529776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17" name="PlaceHolder 2"/>
          <p:cNvSpPr>
            <a:spLocks noGrp="1"/>
          </p:cNvSpPr>
          <p:nvPr>
            <p:ph type="body"/>
          </p:nvPr>
        </p:nvSpPr>
        <p:spPr>
          <a:xfrm>
            <a:off x="45720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18" name="PlaceHolder 3"/>
          <p:cNvSpPr>
            <a:spLocks noGrp="1"/>
          </p:cNvSpPr>
          <p:nvPr>
            <p:ph type="body"/>
          </p:nvPr>
        </p:nvSpPr>
        <p:spPr>
          <a:xfrm>
            <a:off x="233136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19" name="PlaceHolder 4"/>
          <p:cNvSpPr>
            <a:spLocks noGrp="1"/>
          </p:cNvSpPr>
          <p:nvPr>
            <p:ph type="body"/>
          </p:nvPr>
        </p:nvSpPr>
        <p:spPr>
          <a:xfrm>
            <a:off x="45720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21" name="PlaceHolder 2"/>
          <p:cNvSpPr>
            <a:spLocks noGrp="1"/>
          </p:cNvSpPr>
          <p:nvPr>
            <p:ph type="body"/>
          </p:nvPr>
        </p:nvSpPr>
        <p:spPr>
          <a:xfrm>
            <a:off x="457200" y="1600200"/>
            <a:ext cx="1784520" cy="4525560"/>
          </a:xfrm>
          <a:prstGeom prst="rect">
            <a:avLst/>
          </a:prstGeom>
        </p:spPr>
        <p:txBody>
          <a:bodyPr lIns="0" tIns="0" rIns="0" bIns="0">
            <a:normAutofit/>
          </a:bodyPr>
          <a:lstStyle/>
          <a:p>
            <a:endParaRPr lang="el-GR" sz="3000" b="0" strike="noStrike" spc="-1">
              <a:solidFill>
                <a:srgbClr val="FFFFFF"/>
              </a:solidFill>
              <a:latin typeface="Arial"/>
            </a:endParaRPr>
          </a:p>
        </p:txBody>
      </p:sp>
      <p:sp>
        <p:nvSpPr>
          <p:cNvPr id="22" name="PlaceHolder 3"/>
          <p:cNvSpPr>
            <a:spLocks noGrp="1"/>
          </p:cNvSpPr>
          <p:nvPr>
            <p:ph type="body"/>
          </p:nvPr>
        </p:nvSpPr>
        <p:spPr>
          <a:xfrm>
            <a:off x="233136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23" name="PlaceHolder 4"/>
          <p:cNvSpPr>
            <a:spLocks noGrp="1"/>
          </p:cNvSpPr>
          <p:nvPr>
            <p:ph type="body"/>
          </p:nvPr>
        </p:nvSpPr>
        <p:spPr>
          <a:xfrm>
            <a:off x="2331360" y="396432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467120" cy="1142640"/>
          </a:xfrm>
          <a:prstGeom prst="rect">
            <a:avLst/>
          </a:prstGeom>
        </p:spPr>
        <p:txBody>
          <a:bodyPr lIns="0" tIns="0" rIns="0" bIns="0" anchor="ctr">
            <a:noAutofit/>
          </a:bodyPr>
          <a:lstStyle/>
          <a:p>
            <a:endParaRPr lang="el-GR" sz="1800" b="0" strike="noStrike" spc="-1">
              <a:solidFill>
                <a:srgbClr val="FFFFFF"/>
              </a:solidFill>
              <a:latin typeface="Arial"/>
            </a:endParaRPr>
          </a:p>
        </p:txBody>
      </p:sp>
      <p:sp>
        <p:nvSpPr>
          <p:cNvPr id="25" name="PlaceHolder 2"/>
          <p:cNvSpPr>
            <a:spLocks noGrp="1"/>
          </p:cNvSpPr>
          <p:nvPr>
            <p:ph type="body"/>
          </p:nvPr>
        </p:nvSpPr>
        <p:spPr>
          <a:xfrm>
            <a:off x="45720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26" name="PlaceHolder 3"/>
          <p:cNvSpPr>
            <a:spLocks noGrp="1"/>
          </p:cNvSpPr>
          <p:nvPr>
            <p:ph type="body"/>
          </p:nvPr>
        </p:nvSpPr>
        <p:spPr>
          <a:xfrm>
            <a:off x="2331360" y="1600200"/>
            <a:ext cx="1784520" cy="2158560"/>
          </a:xfrm>
          <a:prstGeom prst="rect">
            <a:avLst/>
          </a:prstGeom>
        </p:spPr>
        <p:txBody>
          <a:bodyPr lIns="0" tIns="0" rIns="0" bIns="0">
            <a:normAutofit fontScale="76000"/>
          </a:bodyPr>
          <a:lstStyle/>
          <a:p>
            <a:endParaRPr lang="el-GR" sz="3000" b="0" strike="noStrike" spc="-1">
              <a:solidFill>
                <a:srgbClr val="FFFFFF"/>
              </a:solidFill>
              <a:latin typeface="Arial"/>
            </a:endParaRPr>
          </a:p>
        </p:txBody>
      </p:sp>
      <p:sp>
        <p:nvSpPr>
          <p:cNvPr id="27" name="PlaceHolder 4"/>
          <p:cNvSpPr>
            <a:spLocks noGrp="1"/>
          </p:cNvSpPr>
          <p:nvPr>
            <p:ph type="body"/>
          </p:nvPr>
        </p:nvSpPr>
        <p:spPr>
          <a:xfrm>
            <a:off x="457200" y="3964320"/>
            <a:ext cx="3657240" cy="2158560"/>
          </a:xfrm>
          <a:prstGeom prst="rect">
            <a:avLst/>
          </a:prstGeom>
        </p:spPr>
        <p:txBody>
          <a:bodyPr lIns="0" tIns="0" rIns="0" bIns="0">
            <a:normAutofit/>
          </a:bodyPr>
          <a:lstStyle/>
          <a:p>
            <a:endParaRPr lang="el-GR" sz="3000" b="0" strike="noStrike" spc="-1">
              <a:solidFill>
                <a:srgbClr val="FFFFFF"/>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7" name="CustomShape 1"/>
          <p:cNvSpPr/>
          <p:nvPr/>
        </p:nvSpPr>
        <p:spPr>
          <a:xfrm>
            <a:off x="0" y="4752000"/>
            <a:ext cx="9143640" cy="2112480"/>
          </a:xfrm>
          <a:custGeom>
            <a:avLst/>
            <a:gdLst/>
            <a:ahLst/>
            <a:cxnLst/>
            <a:rect l="l" t="t" r="r" b="b"/>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a:noFill/>
          </a:ln>
          <a:effectLst>
            <a:outerShdw blurRad="50800" dist="44280" dir="16200000" algn="ctr" rotWithShape="0">
              <a:srgbClr val="000000">
                <a:alpha val="35000"/>
              </a:srgbClr>
            </a:outerShdw>
          </a:effectLst>
        </p:spPr>
        <p:style>
          <a:lnRef idx="0">
            <a:scrgbClr r="0" g="0" b="0"/>
          </a:lnRef>
          <a:fillRef idx="0">
            <a:scrgbClr r="0" g="0" b="0"/>
          </a:fillRef>
          <a:effectRef idx="0">
            <a:scrgbClr r="0" g="0" b="0"/>
          </a:effectRef>
          <a:fontRef idx="minor"/>
        </p:style>
      </p:sp>
      <p:sp>
        <p:nvSpPr>
          <p:cNvPr id="8" name="CustomShape 2"/>
          <p:cNvSpPr/>
          <p:nvPr/>
        </p:nvSpPr>
        <p:spPr>
          <a:xfrm>
            <a:off x="7315200" y="0"/>
            <a:ext cx="1828440" cy="6857640"/>
          </a:xfrm>
          <a:custGeom>
            <a:avLst/>
            <a:gdLst/>
            <a:ahLst/>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a:noFill/>
          </a:ln>
          <a:effectLst>
            <a:outerShdw blurRad="50800" dist="50760" dir="10800000" algn="ctr" rotWithShape="0">
              <a:srgbClr val="000000">
                <a:alpha val="45000"/>
              </a:srgbClr>
            </a:outerShdw>
          </a:effectLst>
        </p:spPr>
        <p:style>
          <a:lnRef idx="0">
            <a:scrgbClr r="0" g="0" b="0"/>
          </a:lnRef>
          <a:fillRef idx="0">
            <a:scrgbClr r="0" g="0" b="0"/>
          </a:fillRef>
          <a:effectRef idx="0">
            <a:scrgbClr r="0" g="0" b="0"/>
          </a:effectRef>
          <a:fontRef idx="minor"/>
        </p:style>
      </p:sp>
      <p:sp>
        <p:nvSpPr>
          <p:cNvPr id="2" name="PlaceHolder 3"/>
          <p:cNvSpPr>
            <a:spLocks noGrp="1"/>
          </p:cNvSpPr>
          <p:nvPr>
            <p:ph type="title"/>
          </p:nvPr>
        </p:nvSpPr>
        <p:spPr>
          <a:xfrm>
            <a:off x="457200" y="274680"/>
            <a:ext cx="7467120" cy="1142640"/>
          </a:xfrm>
          <a:prstGeom prst="rect">
            <a:avLst/>
          </a:prstGeom>
        </p:spPr>
        <p:txBody>
          <a:bodyPr lIns="45720" tIns="45000" rIns="45720" bIns="45000" anchor="ctr">
            <a:noAutofit/>
          </a:bodyPr>
          <a:lstStyle/>
          <a:p>
            <a:pPr>
              <a:lnSpc>
                <a:spcPct val="100000"/>
              </a:lnSpc>
            </a:pPr>
            <a:r>
              <a:rPr lang="el-GR" sz="4600" b="0" strike="noStrike" spc="-1">
                <a:solidFill>
                  <a:srgbClr val="FFFFFF"/>
                </a:solidFill>
                <a:latin typeface="Franklin Gothic Book"/>
              </a:rPr>
              <a:t>Kλικ για επεξεργασία του τίτλου</a:t>
            </a:r>
            <a:endParaRPr lang="el-GR" sz="4600" b="0" strike="noStrike" spc="-1">
              <a:solidFill>
                <a:srgbClr val="FFFFFF"/>
              </a:solidFill>
              <a:latin typeface="Arial"/>
            </a:endParaRPr>
          </a:p>
        </p:txBody>
      </p:sp>
      <p:sp>
        <p:nvSpPr>
          <p:cNvPr id="3" name="PlaceHolder 4"/>
          <p:cNvSpPr>
            <a:spLocks noGrp="1"/>
          </p:cNvSpPr>
          <p:nvPr>
            <p:ph type="body"/>
          </p:nvPr>
        </p:nvSpPr>
        <p:spPr>
          <a:xfrm>
            <a:off x="457200" y="1600200"/>
            <a:ext cx="7467120" cy="4525560"/>
          </a:xfrm>
          <a:prstGeom prst="rect">
            <a:avLst/>
          </a:prstGeom>
        </p:spPr>
        <p:txBody>
          <a:bodyPr lIns="90000" tIns="45000" rIns="90000" bIns="45000">
            <a:noAutofit/>
          </a:bodyPr>
          <a:lstStyle/>
          <a:p>
            <a:pPr marL="420480" indent="-383760">
              <a:lnSpc>
                <a:spcPct val="100000"/>
              </a:lnSpc>
              <a:spcBef>
                <a:spcPts val="601"/>
              </a:spcBef>
              <a:buClr>
                <a:srgbClr val="6EA0B0"/>
              </a:buClr>
              <a:buSzPct val="80000"/>
              <a:buFont typeface="Wingdings 2" charset="2"/>
              <a:buChar char=""/>
            </a:pPr>
            <a:r>
              <a:rPr lang="el-GR" sz="3000" b="0" strike="noStrike" spc="-1">
                <a:solidFill>
                  <a:srgbClr val="FFFFFF"/>
                </a:solidFill>
                <a:latin typeface="Arial"/>
              </a:rPr>
              <a:t>Kλικ για επεξεργασία των στυλ του υποδείγματος</a:t>
            </a:r>
          </a:p>
          <a:p>
            <a:pPr marL="722520" lvl="1" indent="-273960">
              <a:lnSpc>
                <a:spcPct val="100000"/>
              </a:lnSpc>
              <a:spcBef>
                <a:spcPts val="519"/>
              </a:spcBef>
              <a:buClr>
                <a:srgbClr val="6EA0B0"/>
              </a:buClr>
              <a:buSzPct val="90000"/>
              <a:buFont typeface="Wingdings 2" charset="2"/>
              <a:buChar char=""/>
            </a:pPr>
            <a:r>
              <a:rPr lang="el-GR" sz="2600" b="0" strike="noStrike" spc="-1">
                <a:solidFill>
                  <a:srgbClr val="FFFFFF"/>
                </a:solidFill>
                <a:latin typeface="Arial"/>
              </a:rPr>
              <a:t>Δεύτερου επιπέδου</a:t>
            </a:r>
          </a:p>
          <a:p>
            <a:pPr marL="1005840" lvl="2" indent="-255600">
              <a:lnSpc>
                <a:spcPct val="100000"/>
              </a:lnSpc>
              <a:spcBef>
                <a:spcPts val="479"/>
              </a:spcBef>
              <a:buClr>
                <a:srgbClr val="CCAF0A"/>
              </a:buClr>
              <a:buSzPct val="85000"/>
              <a:buFont typeface="Arial"/>
              <a:buChar char="○"/>
            </a:pPr>
            <a:r>
              <a:rPr lang="el-GR" sz="2400" b="0" strike="noStrike" spc="-1">
                <a:solidFill>
                  <a:srgbClr val="FFFFFF"/>
                </a:solidFill>
                <a:latin typeface="Arial"/>
              </a:rPr>
              <a:t>Τρίτου επιπέδου</a:t>
            </a:r>
          </a:p>
          <a:p>
            <a:pPr marL="1280160" lvl="3" indent="-237240">
              <a:lnSpc>
                <a:spcPct val="100000"/>
              </a:lnSpc>
              <a:spcBef>
                <a:spcPts val="400"/>
              </a:spcBef>
              <a:buClr>
                <a:srgbClr val="8D89A4"/>
              </a:buClr>
              <a:buSzPct val="90000"/>
              <a:buFont typeface="Wingdings 2" charset="2"/>
              <a:buChar char=""/>
            </a:pPr>
            <a:r>
              <a:rPr lang="el-GR" sz="2000" b="0" strike="noStrike" spc="-1">
                <a:solidFill>
                  <a:srgbClr val="FFFFFF"/>
                </a:solidFill>
                <a:latin typeface="Arial"/>
              </a:rPr>
              <a:t>Τέταρτου επιπέδου</a:t>
            </a:r>
          </a:p>
          <a:p>
            <a:pPr marL="1490400" lvl="4" indent="-182520">
              <a:lnSpc>
                <a:spcPct val="100000"/>
              </a:lnSpc>
              <a:spcBef>
                <a:spcPts val="400"/>
              </a:spcBef>
              <a:buClr>
                <a:srgbClr val="748560"/>
              </a:buClr>
              <a:buFont typeface="Arial"/>
              <a:buChar char="-"/>
            </a:pPr>
            <a:r>
              <a:rPr lang="el-GR" sz="2000" b="0" strike="noStrike" spc="-1">
                <a:solidFill>
                  <a:srgbClr val="FFFFFF"/>
                </a:solidFill>
                <a:latin typeface="Arial"/>
              </a:rPr>
              <a:t>Πέμπτου επιπέδου</a:t>
            </a:r>
          </a:p>
        </p:txBody>
      </p:sp>
      <p:sp>
        <p:nvSpPr>
          <p:cNvPr id="4" name="PlaceHolder 5"/>
          <p:cNvSpPr>
            <a:spLocks noGrp="1"/>
          </p:cNvSpPr>
          <p:nvPr>
            <p:ph type="dt"/>
          </p:nvPr>
        </p:nvSpPr>
        <p:spPr>
          <a:xfrm>
            <a:off x="457200" y="6422040"/>
            <a:ext cx="2133360" cy="364680"/>
          </a:xfrm>
          <a:prstGeom prst="rect">
            <a:avLst/>
          </a:prstGeom>
        </p:spPr>
        <p:txBody>
          <a:bodyPr lIns="90000" tIns="45000" rIns="90000" bIns="0" anchor="b">
            <a:noAutofit/>
          </a:bodyPr>
          <a:lstStyle/>
          <a:p>
            <a:pPr>
              <a:lnSpc>
                <a:spcPct val="100000"/>
              </a:lnSpc>
            </a:pPr>
            <a:fld id="{E685DD3B-C705-4D95-BB2D-B7803DA112C8}" type="datetime">
              <a:rPr lang="el-GR" sz="1000" b="0" strike="noStrike" spc="-1">
                <a:solidFill>
                  <a:srgbClr val="9C9B99"/>
                </a:solidFill>
                <a:latin typeface="Arial"/>
              </a:rPr>
              <a:pPr>
                <a:lnSpc>
                  <a:spcPct val="100000"/>
                </a:lnSpc>
              </a:pPr>
              <a:t>14/4/2022</a:t>
            </a:fld>
            <a:endParaRPr lang="el-GR" sz="1000" b="0" strike="noStrike" spc="-1">
              <a:latin typeface="Times New Roman"/>
            </a:endParaRPr>
          </a:p>
        </p:txBody>
      </p:sp>
      <p:sp>
        <p:nvSpPr>
          <p:cNvPr id="5" name="PlaceHolder 6"/>
          <p:cNvSpPr>
            <a:spLocks noGrp="1"/>
          </p:cNvSpPr>
          <p:nvPr>
            <p:ph type="ftr"/>
          </p:nvPr>
        </p:nvSpPr>
        <p:spPr>
          <a:xfrm>
            <a:off x="3124080" y="6422040"/>
            <a:ext cx="2895120" cy="364680"/>
          </a:xfrm>
          <a:prstGeom prst="rect">
            <a:avLst/>
          </a:prstGeom>
        </p:spPr>
        <p:txBody>
          <a:bodyPr lIns="0" tIns="45000" rIns="0" bIns="0" anchor="b">
            <a:noAutofit/>
          </a:bodyPr>
          <a:lstStyle/>
          <a:p>
            <a:endParaRPr lang="el-GR" sz="2400" b="0" strike="noStrike" spc="-1">
              <a:latin typeface="Times New Roman"/>
            </a:endParaRPr>
          </a:p>
        </p:txBody>
      </p:sp>
      <p:sp>
        <p:nvSpPr>
          <p:cNvPr id="6" name="PlaceHolder 7"/>
          <p:cNvSpPr>
            <a:spLocks noGrp="1"/>
          </p:cNvSpPr>
          <p:nvPr>
            <p:ph type="sldNum"/>
          </p:nvPr>
        </p:nvSpPr>
        <p:spPr>
          <a:xfrm>
            <a:off x="8153280" y="6422040"/>
            <a:ext cx="761760" cy="364680"/>
          </a:xfrm>
          <a:prstGeom prst="rect">
            <a:avLst/>
          </a:prstGeom>
        </p:spPr>
        <p:txBody>
          <a:bodyPr lIns="0" tIns="0" rIns="0" bIns="0" anchor="b">
            <a:noAutofit/>
          </a:bodyPr>
          <a:lstStyle/>
          <a:p>
            <a:pPr algn="r">
              <a:lnSpc>
                <a:spcPct val="100000"/>
              </a:lnSpc>
            </a:pPr>
            <a:fld id="{15C17881-DE7F-4E43-A779-77BC0DCFC092}" type="slidenum">
              <a:rPr lang="el-GR" sz="1000" b="0" strike="noStrike" spc="-1">
                <a:solidFill>
                  <a:srgbClr val="9C9B99"/>
                </a:solidFill>
                <a:latin typeface="Arial"/>
              </a:rPr>
              <a:pPr algn="r">
                <a:lnSpc>
                  <a:spcPct val="100000"/>
                </a:lnSpc>
              </a:pPr>
              <a:t>‹#›</a:t>
            </a:fld>
            <a:endParaRPr lang="el-G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43" name="CustomShape 1"/>
          <p:cNvSpPr/>
          <p:nvPr/>
        </p:nvSpPr>
        <p:spPr>
          <a:xfrm>
            <a:off x="0" y="4752000"/>
            <a:ext cx="9143640" cy="2112480"/>
          </a:xfrm>
          <a:custGeom>
            <a:avLst/>
            <a:gdLst/>
            <a:ahLst/>
            <a:cxnLst/>
            <a:rect l="l" t="t" r="r" b="b"/>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a:noFill/>
          </a:ln>
          <a:effectLst>
            <a:outerShdw blurRad="50800" dist="44280" dir="16200000" algn="ctr" rotWithShape="0">
              <a:srgbClr val="000000">
                <a:alpha val="35000"/>
              </a:srgbClr>
            </a:outerShdw>
          </a:effectLst>
        </p:spPr>
        <p:style>
          <a:lnRef idx="0">
            <a:scrgbClr r="0" g="0" b="0"/>
          </a:lnRef>
          <a:fillRef idx="0">
            <a:scrgbClr r="0" g="0" b="0"/>
          </a:fillRef>
          <a:effectRef idx="0">
            <a:scrgbClr r="0" g="0" b="0"/>
          </a:effectRef>
          <a:fontRef idx="minor"/>
        </p:style>
      </p:sp>
      <p:sp>
        <p:nvSpPr>
          <p:cNvPr id="44" name="CustomShape 2"/>
          <p:cNvSpPr/>
          <p:nvPr/>
        </p:nvSpPr>
        <p:spPr>
          <a:xfrm>
            <a:off x="7315200" y="0"/>
            <a:ext cx="1828440" cy="6857640"/>
          </a:xfrm>
          <a:custGeom>
            <a:avLst/>
            <a:gdLst/>
            <a:ahLst/>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a:noFill/>
          </a:ln>
          <a:effectLst>
            <a:outerShdw blurRad="50800" dist="50760" dir="10800000" algn="ctr" rotWithShape="0">
              <a:srgbClr val="000000">
                <a:alpha val="45000"/>
              </a:srgbClr>
            </a:outerShdw>
          </a:effectLst>
        </p:spPr>
        <p:style>
          <a:lnRef idx="0">
            <a:scrgbClr r="0" g="0" b="0"/>
          </a:lnRef>
          <a:fillRef idx="0">
            <a:scrgbClr r="0" g="0" b="0"/>
          </a:fillRef>
          <a:effectRef idx="0">
            <a:scrgbClr r="0" g="0" b="0"/>
          </a:effectRef>
          <a:fontRef idx="minor"/>
        </p:style>
      </p:sp>
      <p:sp>
        <p:nvSpPr>
          <p:cNvPr id="45" name="PlaceHolder 3"/>
          <p:cNvSpPr>
            <a:spLocks noGrp="1"/>
          </p:cNvSpPr>
          <p:nvPr>
            <p:ph type="title"/>
          </p:nvPr>
        </p:nvSpPr>
        <p:spPr>
          <a:xfrm>
            <a:off x="457200" y="274680"/>
            <a:ext cx="7467120" cy="1142640"/>
          </a:xfrm>
          <a:prstGeom prst="rect">
            <a:avLst/>
          </a:prstGeom>
        </p:spPr>
        <p:txBody>
          <a:bodyPr lIns="45720" tIns="45000" rIns="45720" bIns="45000" anchor="ctr">
            <a:noAutofit/>
          </a:bodyPr>
          <a:lstStyle/>
          <a:p>
            <a:pPr>
              <a:lnSpc>
                <a:spcPct val="100000"/>
              </a:lnSpc>
            </a:pPr>
            <a:r>
              <a:rPr lang="el-GR" sz="4600" b="0" strike="noStrike" spc="-1">
                <a:solidFill>
                  <a:srgbClr val="FFFFFF"/>
                </a:solidFill>
                <a:latin typeface="Franklin Gothic Book"/>
              </a:rPr>
              <a:t>Kλικ για επεξεργασία του τίτλου</a:t>
            </a:r>
            <a:endParaRPr lang="el-GR" sz="4600" b="0" strike="noStrike" spc="-1">
              <a:solidFill>
                <a:srgbClr val="FFFFFF"/>
              </a:solidFill>
              <a:latin typeface="Arial"/>
            </a:endParaRPr>
          </a:p>
        </p:txBody>
      </p:sp>
      <p:sp>
        <p:nvSpPr>
          <p:cNvPr id="46" name="PlaceHolder 4"/>
          <p:cNvSpPr>
            <a:spLocks noGrp="1"/>
          </p:cNvSpPr>
          <p:nvPr>
            <p:ph type="body"/>
          </p:nvPr>
        </p:nvSpPr>
        <p:spPr>
          <a:xfrm>
            <a:off x="457200" y="1600200"/>
            <a:ext cx="3657240" cy="4525560"/>
          </a:xfrm>
          <a:prstGeom prst="rect">
            <a:avLst/>
          </a:prstGeom>
        </p:spPr>
        <p:txBody>
          <a:bodyPr lIns="90000" tIns="45000" rIns="90000" bIns="45000">
            <a:noAutofit/>
          </a:bodyPr>
          <a:lstStyle/>
          <a:p>
            <a:pPr marL="420480" indent="-383760">
              <a:lnSpc>
                <a:spcPct val="100000"/>
              </a:lnSpc>
              <a:spcBef>
                <a:spcPts val="519"/>
              </a:spcBef>
              <a:buClr>
                <a:srgbClr val="6EA0B0"/>
              </a:buClr>
              <a:buSzPct val="80000"/>
              <a:buFont typeface="Wingdings 2" charset="2"/>
              <a:buChar char=""/>
            </a:pPr>
            <a:r>
              <a:rPr lang="el-GR" sz="2600" b="0" strike="noStrike" spc="-1">
                <a:solidFill>
                  <a:srgbClr val="FFFFFF"/>
                </a:solidFill>
                <a:latin typeface="Arial"/>
              </a:rPr>
              <a:t>Kλικ για επεξεργασία των στυλ του υποδείγματος</a:t>
            </a:r>
          </a:p>
          <a:p>
            <a:pPr marL="722520" lvl="1" indent="-273960">
              <a:lnSpc>
                <a:spcPct val="100000"/>
              </a:lnSpc>
              <a:spcBef>
                <a:spcPts val="439"/>
              </a:spcBef>
              <a:buClr>
                <a:srgbClr val="6EA0B0"/>
              </a:buClr>
              <a:buSzPct val="90000"/>
              <a:buFont typeface="Wingdings 2" charset="2"/>
              <a:buChar char=""/>
            </a:pPr>
            <a:r>
              <a:rPr lang="el-GR" sz="2200" b="0" strike="noStrike" spc="-1">
                <a:solidFill>
                  <a:srgbClr val="FFFFFF"/>
                </a:solidFill>
                <a:latin typeface="Arial"/>
              </a:rPr>
              <a:t>Δεύτερου επιπέδου</a:t>
            </a:r>
          </a:p>
          <a:p>
            <a:pPr marL="1005840" lvl="2" indent="-255600">
              <a:lnSpc>
                <a:spcPct val="100000"/>
              </a:lnSpc>
              <a:spcBef>
                <a:spcPts val="400"/>
              </a:spcBef>
              <a:buClr>
                <a:srgbClr val="CCAF0A"/>
              </a:buClr>
              <a:buSzPct val="85000"/>
              <a:buFont typeface="Arial"/>
              <a:buChar char="○"/>
            </a:pPr>
            <a:r>
              <a:rPr lang="el-GR" sz="2000" b="0" strike="noStrike" spc="-1">
                <a:solidFill>
                  <a:srgbClr val="FFFFFF"/>
                </a:solidFill>
                <a:latin typeface="Arial"/>
              </a:rPr>
              <a:t>Τρίτου επιπέδου</a:t>
            </a:r>
          </a:p>
          <a:p>
            <a:pPr marL="1280160" lvl="3" indent="-237240">
              <a:lnSpc>
                <a:spcPct val="100000"/>
              </a:lnSpc>
              <a:spcBef>
                <a:spcPts val="360"/>
              </a:spcBef>
              <a:buClr>
                <a:srgbClr val="8D89A4"/>
              </a:buClr>
              <a:buSzPct val="90000"/>
              <a:buFont typeface="Wingdings 2" charset="2"/>
              <a:buChar char=""/>
            </a:pPr>
            <a:r>
              <a:rPr lang="el-GR" sz="1800" b="0" strike="noStrike" spc="-1">
                <a:solidFill>
                  <a:srgbClr val="FFFFFF"/>
                </a:solidFill>
                <a:latin typeface="Arial"/>
              </a:rPr>
              <a:t>Τέταρτου επιπέδου</a:t>
            </a:r>
          </a:p>
          <a:p>
            <a:pPr marL="1490400" lvl="4" indent="-182520">
              <a:lnSpc>
                <a:spcPct val="100000"/>
              </a:lnSpc>
              <a:spcBef>
                <a:spcPts val="360"/>
              </a:spcBef>
              <a:buClr>
                <a:srgbClr val="748560"/>
              </a:buClr>
              <a:buFont typeface="Arial"/>
              <a:buChar char="-"/>
            </a:pPr>
            <a:r>
              <a:rPr lang="el-GR" sz="1800" b="0" strike="noStrike" spc="-1">
                <a:solidFill>
                  <a:srgbClr val="FFFFFF"/>
                </a:solidFill>
                <a:latin typeface="Arial"/>
              </a:rPr>
              <a:t>Πέμπτου επιπέδου</a:t>
            </a:r>
          </a:p>
        </p:txBody>
      </p:sp>
      <p:sp>
        <p:nvSpPr>
          <p:cNvPr id="47" name="PlaceHolder 5"/>
          <p:cNvSpPr>
            <a:spLocks noGrp="1"/>
          </p:cNvSpPr>
          <p:nvPr>
            <p:ph type="body"/>
          </p:nvPr>
        </p:nvSpPr>
        <p:spPr>
          <a:xfrm>
            <a:off x="4267080" y="1600200"/>
            <a:ext cx="3657240" cy="4525560"/>
          </a:xfrm>
          <a:prstGeom prst="rect">
            <a:avLst/>
          </a:prstGeom>
        </p:spPr>
        <p:txBody>
          <a:bodyPr lIns="90000" tIns="45000" rIns="90000" bIns="45000">
            <a:noAutofit/>
          </a:bodyPr>
          <a:lstStyle/>
          <a:p>
            <a:pPr marL="420480" indent="-383760">
              <a:lnSpc>
                <a:spcPct val="100000"/>
              </a:lnSpc>
              <a:spcBef>
                <a:spcPts val="519"/>
              </a:spcBef>
              <a:buClr>
                <a:srgbClr val="6EA0B0"/>
              </a:buClr>
              <a:buSzPct val="80000"/>
              <a:buFont typeface="Wingdings 2" charset="2"/>
              <a:buChar char=""/>
            </a:pPr>
            <a:r>
              <a:rPr lang="el-GR" sz="2600" b="0" strike="noStrike" spc="-1">
                <a:solidFill>
                  <a:srgbClr val="FFFFFF"/>
                </a:solidFill>
                <a:latin typeface="Arial"/>
              </a:rPr>
              <a:t>Kλικ για επεξεργασία των στυλ του υποδείγματος</a:t>
            </a:r>
          </a:p>
          <a:p>
            <a:pPr marL="722520" lvl="1" indent="-273960">
              <a:lnSpc>
                <a:spcPct val="100000"/>
              </a:lnSpc>
              <a:spcBef>
                <a:spcPts val="439"/>
              </a:spcBef>
              <a:buClr>
                <a:srgbClr val="6EA0B0"/>
              </a:buClr>
              <a:buSzPct val="90000"/>
              <a:buFont typeface="Wingdings 2" charset="2"/>
              <a:buChar char=""/>
            </a:pPr>
            <a:r>
              <a:rPr lang="el-GR" sz="2200" b="0" strike="noStrike" spc="-1">
                <a:solidFill>
                  <a:srgbClr val="FFFFFF"/>
                </a:solidFill>
                <a:latin typeface="Arial"/>
              </a:rPr>
              <a:t>Δεύτερου επιπέδου</a:t>
            </a:r>
          </a:p>
          <a:p>
            <a:pPr marL="1005840" lvl="2" indent="-255600">
              <a:lnSpc>
                <a:spcPct val="100000"/>
              </a:lnSpc>
              <a:spcBef>
                <a:spcPts val="400"/>
              </a:spcBef>
              <a:buClr>
                <a:srgbClr val="CCAF0A"/>
              </a:buClr>
              <a:buSzPct val="85000"/>
              <a:buFont typeface="Arial"/>
              <a:buChar char="○"/>
            </a:pPr>
            <a:r>
              <a:rPr lang="el-GR" sz="2000" b="0" strike="noStrike" spc="-1">
                <a:solidFill>
                  <a:srgbClr val="FFFFFF"/>
                </a:solidFill>
                <a:latin typeface="Arial"/>
              </a:rPr>
              <a:t>Τρίτου επιπέδου</a:t>
            </a:r>
          </a:p>
          <a:p>
            <a:pPr marL="1280160" lvl="3" indent="-237240">
              <a:lnSpc>
                <a:spcPct val="100000"/>
              </a:lnSpc>
              <a:spcBef>
                <a:spcPts val="360"/>
              </a:spcBef>
              <a:buClr>
                <a:srgbClr val="8D89A4"/>
              </a:buClr>
              <a:buSzPct val="90000"/>
              <a:buFont typeface="Wingdings 2" charset="2"/>
              <a:buChar char=""/>
            </a:pPr>
            <a:r>
              <a:rPr lang="el-GR" sz="1800" b="0" strike="noStrike" spc="-1">
                <a:solidFill>
                  <a:srgbClr val="FFFFFF"/>
                </a:solidFill>
                <a:latin typeface="Arial"/>
              </a:rPr>
              <a:t>Τέταρτου επιπέδου</a:t>
            </a:r>
          </a:p>
          <a:p>
            <a:pPr marL="1490400" lvl="4" indent="-182520">
              <a:lnSpc>
                <a:spcPct val="100000"/>
              </a:lnSpc>
              <a:spcBef>
                <a:spcPts val="360"/>
              </a:spcBef>
              <a:buClr>
                <a:srgbClr val="748560"/>
              </a:buClr>
              <a:buFont typeface="Arial"/>
              <a:buChar char="-"/>
            </a:pPr>
            <a:r>
              <a:rPr lang="el-GR" sz="1800" b="0" strike="noStrike" spc="-1">
                <a:solidFill>
                  <a:srgbClr val="FFFFFF"/>
                </a:solidFill>
                <a:latin typeface="Arial"/>
              </a:rPr>
              <a:t>Πέμπτου επιπέδου</a:t>
            </a:r>
          </a:p>
        </p:txBody>
      </p:sp>
      <p:sp>
        <p:nvSpPr>
          <p:cNvPr id="48" name="PlaceHolder 6"/>
          <p:cNvSpPr>
            <a:spLocks noGrp="1"/>
          </p:cNvSpPr>
          <p:nvPr>
            <p:ph type="dt"/>
          </p:nvPr>
        </p:nvSpPr>
        <p:spPr>
          <a:xfrm>
            <a:off x="457200" y="6422040"/>
            <a:ext cx="2133360" cy="364680"/>
          </a:xfrm>
          <a:prstGeom prst="rect">
            <a:avLst/>
          </a:prstGeom>
        </p:spPr>
        <p:txBody>
          <a:bodyPr lIns="90000" tIns="45000" rIns="90000" bIns="0" anchor="b">
            <a:noAutofit/>
          </a:bodyPr>
          <a:lstStyle/>
          <a:p>
            <a:pPr>
              <a:lnSpc>
                <a:spcPct val="100000"/>
              </a:lnSpc>
            </a:pPr>
            <a:fld id="{3E270767-994D-4E38-B5EB-7EA846179EE6}" type="datetime">
              <a:rPr lang="el-GR" sz="1000" b="0" strike="noStrike" spc="-1">
                <a:solidFill>
                  <a:srgbClr val="9C9B99"/>
                </a:solidFill>
                <a:latin typeface="Arial"/>
              </a:rPr>
              <a:pPr>
                <a:lnSpc>
                  <a:spcPct val="100000"/>
                </a:lnSpc>
              </a:pPr>
              <a:t>14/4/2022</a:t>
            </a:fld>
            <a:endParaRPr lang="el-GR" sz="1000" b="0" strike="noStrike" spc="-1">
              <a:latin typeface="Times New Roman"/>
            </a:endParaRPr>
          </a:p>
        </p:txBody>
      </p:sp>
      <p:sp>
        <p:nvSpPr>
          <p:cNvPr id="49" name="PlaceHolder 7"/>
          <p:cNvSpPr>
            <a:spLocks noGrp="1"/>
          </p:cNvSpPr>
          <p:nvPr>
            <p:ph type="ftr"/>
          </p:nvPr>
        </p:nvSpPr>
        <p:spPr>
          <a:xfrm>
            <a:off x="3124080" y="6422040"/>
            <a:ext cx="2895120" cy="364680"/>
          </a:xfrm>
          <a:prstGeom prst="rect">
            <a:avLst/>
          </a:prstGeom>
        </p:spPr>
        <p:txBody>
          <a:bodyPr lIns="0" tIns="45000" rIns="0" bIns="0" anchor="b">
            <a:noAutofit/>
          </a:bodyPr>
          <a:lstStyle/>
          <a:p>
            <a:endParaRPr lang="el-GR" sz="2400" b="0" strike="noStrike" spc="-1">
              <a:latin typeface="Times New Roman"/>
            </a:endParaRPr>
          </a:p>
        </p:txBody>
      </p:sp>
      <p:sp>
        <p:nvSpPr>
          <p:cNvPr id="50" name="PlaceHolder 8"/>
          <p:cNvSpPr>
            <a:spLocks noGrp="1"/>
          </p:cNvSpPr>
          <p:nvPr>
            <p:ph type="sldNum"/>
          </p:nvPr>
        </p:nvSpPr>
        <p:spPr>
          <a:xfrm>
            <a:off x="8153280" y="6422040"/>
            <a:ext cx="761760" cy="364680"/>
          </a:xfrm>
          <a:prstGeom prst="rect">
            <a:avLst/>
          </a:prstGeom>
        </p:spPr>
        <p:txBody>
          <a:bodyPr lIns="0" tIns="0" rIns="0" bIns="0" anchor="b">
            <a:noAutofit/>
          </a:bodyPr>
          <a:lstStyle/>
          <a:p>
            <a:pPr algn="r">
              <a:lnSpc>
                <a:spcPct val="100000"/>
              </a:lnSpc>
            </a:pPr>
            <a:fld id="{677DDA33-C8DF-49AB-8670-CCA2F9EC1FB0}" type="slidenum">
              <a:rPr lang="el-GR" sz="1000" b="0" strike="noStrike" spc="-1">
                <a:solidFill>
                  <a:srgbClr val="9C9B99"/>
                </a:solidFill>
                <a:latin typeface="Arial"/>
              </a:rPr>
              <a:pPr algn="r">
                <a:lnSpc>
                  <a:spcPct val="100000"/>
                </a:lnSpc>
              </a:pPr>
              <a:t>‹#›</a:t>
            </a:fld>
            <a:endParaRPr lang="el-G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g-switch.org/" TargetMode="External"/><Relationship Id="rId2" Type="http://schemas.openxmlformats.org/officeDocument/2006/relationships/hyperlink" Target="https://el.thpanorama.com/" TargetMode="External"/><Relationship Id="rId1" Type="http://schemas.openxmlformats.org/officeDocument/2006/relationships/slideLayout" Target="../slideLayouts/slideLayout15.xml"/><Relationship Id="rId4" Type="http://schemas.openxmlformats.org/officeDocument/2006/relationships/hyperlink" Target="https://parallaximag.gr/geysi/10-klasika-piata-tis-ispanias-pou-prepei-na-geftei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algn="ctr">
              <a:lnSpc>
                <a:spcPct val="100000"/>
              </a:lnSpc>
            </a:pPr>
            <a:r>
              <a:rPr lang="el-GR" sz="4600" b="1" u="sng" strike="noStrike" spc="-1">
                <a:solidFill>
                  <a:srgbClr val="FFFFFF"/>
                </a:solidFill>
                <a:uFillTx/>
                <a:latin typeface="Franklin Gothic Book"/>
              </a:rPr>
              <a:t>ΙΣΠΑΝΙΑ</a:t>
            </a:r>
            <a:endParaRPr lang="el-GR" sz="4600" b="0" strike="noStrike" spc="-1">
              <a:solidFill>
                <a:srgbClr val="FFFFFF"/>
              </a:solidFill>
              <a:latin typeface="Arial"/>
            </a:endParaRPr>
          </a:p>
        </p:txBody>
      </p:sp>
      <p:sp>
        <p:nvSpPr>
          <p:cNvPr id="94" name="TextShape 2"/>
          <p:cNvSpPr txBox="1"/>
          <p:nvPr/>
        </p:nvSpPr>
        <p:spPr>
          <a:xfrm>
            <a:off x="457200" y="1600200"/>
            <a:ext cx="7900560" cy="4525560"/>
          </a:xfrm>
          <a:prstGeom prst="rect">
            <a:avLst/>
          </a:prstGeom>
          <a:noFill/>
          <a:ln w="0">
            <a:noFill/>
          </a:ln>
        </p:spPr>
        <p:txBody>
          <a:bodyPr lIns="90000" tIns="45000" rIns="90000" bIns="45000">
            <a:noAutofit/>
          </a:bodyPr>
          <a:lstStyle/>
          <a:p>
            <a:pPr marL="420480" indent="-383760">
              <a:lnSpc>
                <a:spcPct val="100000"/>
              </a:lnSpc>
              <a:spcBef>
                <a:spcPts val="601"/>
              </a:spcBef>
              <a:buClr>
                <a:srgbClr val="6EA0B0"/>
              </a:buClr>
              <a:buSzPct val="80000"/>
              <a:buFont typeface="Wingdings 2" charset="2"/>
              <a:buChar char=""/>
            </a:pPr>
            <a:r>
              <a:rPr lang="el-GR" sz="3000" b="0" u="sng" strike="noStrike" spc="-1" dirty="0">
                <a:solidFill>
                  <a:srgbClr val="FFFFFF"/>
                </a:solidFill>
                <a:uFillTx/>
                <a:latin typeface="Arial"/>
              </a:rPr>
              <a:t>Πρωτεύουσα: </a:t>
            </a:r>
            <a:r>
              <a:rPr lang="el-GR" sz="3000" b="0" strike="noStrike" spc="-1" dirty="0">
                <a:solidFill>
                  <a:srgbClr val="FFFFFF"/>
                </a:solidFill>
                <a:latin typeface="Arial"/>
              </a:rPr>
              <a:t>Μαδρίτη</a:t>
            </a:r>
          </a:p>
          <a:p>
            <a:pPr marL="420480" indent="-383760">
              <a:lnSpc>
                <a:spcPct val="100000"/>
              </a:lnSpc>
              <a:spcBef>
                <a:spcPts val="601"/>
              </a:spcBef>
              <a:buClr>
                <a:srgbClr val="6EA0B0"/>
              </a:buClr>
              <a:buSzPct val="80000"/>
              <a:buFont typeface="Wingdings 2" charset="2"/>
              <a:buChar char=""/>
            </a:pPr>
            <a:r>
              <a:rPr lang="el-GR" sz="3000" b="0" u="sng" strike="noStrike" spc="-1" dirty="0">
                <a:solidFill>
                  <a:srgbClr val="FFFFFF"/>
                </a:solidFill>
                <a:uFillTx/>
                <a:latin typeface="Arial"/>
              </a:rPr>
              <a:t>Πληθυσμός: </a:t>
            </a:r>
            <a:r>
              <a:rPr lang="el-GR" sz="3000" b="0" strike="noStrike" spc="-1" dirty="0">
                <a:solidFill>
                  <a:srgbClr val="FFFFFF"/>
                </a:solidFill>
                <a:latin typeface="Arial"/>
              </a:rPr>
              <a:t>47.394.223</a:t>
            </a:r>
          </a:p>
          <a:p>
            <a:pPr marL="420480" indent="-383760">
              <a:lnSpc>
                <a:spcPct val="100000"/>
              </a:lnSpc>
              <a:spcBef>
                <a:spcPts val="601"/>
              </a:spcBef>
              <a:buClr>
                <a:srgbClr val="6EA0B0"/>
              </a:buClr>
              <a:buSzPct val="80000"/>
              <a:buFont typeface="Wingdings 2" charset="2"/>
              <a:buChar char=""/>
            </a:pPr>
            <a:r>
              <a:rPr lang="el-GR" sz="3000" b="0" u="sng" strike="noStrike" spc="-1" dirty="0">
                <a:solidFill>
                  <a:srgbClr val="FFFFFF"/>
                </a:solidFill>
                <a:uFillTx/>
                <a:latin typeface="Arial"/>
              </a:rPr>
              <a:t>Έκταση: </a:t>
            </a:r>
            <a:r>
              <a:rPr lang="en-US" sz="3000" b="0" strike="noStrike" spc="-1" dirty="0">
                <a:solidFill>
                  <a:srgbClr val="FFFFFF"/>
                </a:solidFill>
                <a:latin typeface="Arial"/>
              </a:rPr>
              <a:t>504.645 km</a:t>
            </a:r>
            <a:r>
              <a:rPr lang="en-US" sz="3000" b="0" strike="noStrike" spc="-1" baseline="30000" dirty="0">
                <a:solidFill>
                  <a:srgbClr val="FFFFFF"/>
                </a:solidFill>
                <a:latin typeface="Arial"/>
              </a:rPr>
              <a:t>2</a:t>
            </a:r>
            <a:endParaRPr lang="el-GR" sz="3000" b="0" strike="noStrike" spc="-1" dirty="0">
              <a:solidFill>
                <a:srgbClr val="FFFFFF"/>
              </a:solidFill>
              <a:latin typeface="Arial"/>
            </a:endParaRPr>
          </a:p>
          <a:p>
            <a:pPr marL="420480" indent="-383760">
              <a:lnSpc>
                <a:spcPct val="100000"/>
              </a:lnSpc>
              <a:spcBef>
                <a:spcPts val="601"/>
              </a:spcBef>
              <a:buClr>
                <a:srgbClr val="6EA0B0"/>
              </a:buClr>
              <a:buSzPct val="80000"/>
              <a:buFont typeface="Wingdings 2" charset="2"/>
              <a:buChar char=""/>
            </a:pPr>
            <a:r>
              <a:rPr lang="el-GR" sz="3000" b="0" u="sng" strike="noStrike" spc="-1" dirty="0">
                <a:solidFill>
                  <a:srgbClr val="FFFFFF"/>
                </a:solidFill>
                <a:uFillTx/>
                <a:latin typeface="Arial"/>
              </a:rPr>
              <a:t>Χώρες που συνορεύει:</a:t>
            </a:r>
            <a:r>
              <a:rPr lang="el-GR" sz="3000" b="0" strike="noStrike" spc="-1" dirty="0">
                <a:solidFill>
                  <a:srgbClr val="FFFFFF"/>
                </a:solidFill>
                <a:latin typeface="Arial"/>
              </a:rPr>
              <a:t> Πορτογαλία, Γαλλία, Ανδόρα, Γιβραλτάρ</a:t>
            </a:r>
          </a:p>
          <a:p>
            <a:pPr marL="420480" indent="-383760">
              <a:lnSpc>
                <a:spcPct val="100000"/>
              </a:lnSpc>
              <a:spcBef>
                <a:spcPts val="601"/>
              </a:spcBef>
              <a:buClr>
                <a:srgbClr val="6EA0B0"/>
              </a:buClr>
              <a:buSzPct val="80000"/>
              <a:buFont typeface="Wingdings 2" charset="2"/>
              <a:buChar char=""/>
            </a:pPr>
            <a:r>
              <a:rPr lang="el-GR" sz="3000" b="0" u="sng" strike="noStrike" spc="-1" dirty="0">
                <a:solidFill>
                  <a:srgbClr val="FFFFFF"/>
                </a:solidFill>
                <a:uFillTx/>
                <a:latin typeface="Arial"/>
              </a:rPr>
              <a:t>Θρησκεία:</a:t>
            </a:r>
            <a:r>
              <a:rPr lang="el-GR" sz="3000" b="0" strike="noStrike" spc="-1" dirty="0">
                <a:solidFill>
                  <a:srgbClr val="FFFFFF"/>
                </a:solidFill>
                <a:latin typeface="Arial"/>
              </a:rPr>
              <a:t> Χριστιανική Ρωμαιοκαθολική</a:t>
            </a:r>
          </a:p>
          <a:p>
            <a:pPr marL="420480" indent="-383760">
              <a:lnSpc>
                <a:spcPct val="100000"/>
              </a:lnSpc>
              <a:spcBef>
                <a:spcPts val="601"/>
              </a:spcBef>
              <a:buClr>
                <a:srgbClr val="6EA0B0"/>
              </a:buClr>
              <a:buSzPct val="80000"/>
              <a:buFont typeface="Wingdings 2" charset="2"/>
              <a:buChar char=""/>
            </a:pPr>
            <a:r>
              <a:rPr lang="el-GR" sz="3000" b="0" u="sng" strike="noStrike" spc="-1" dirty="0">
                <a:solidFill>
                  <a:srgbClr val="FFFFFF"/>
                </a:solidFill>
                <a:uFillTx/>
                <a:latin typeface="Arial"/>
              </a:rPr>
              <a:t>Επίσημη Γλώσσα:</a:t>
            </a:r>
            <a:r>
              <a:rPr lang="el-GR" sz="3000" b="0" strike="noStrike" spc="-1" dirty="0">
                <a:solidFill>
                  <a:srgbClr val="FFFFFF"/>
                </a:solidFill>
                <a:latin typeface="Arial"/>
              </a:rPr>
              <a:t> </a:t>
            </a:r>
            <a:r>
              <a:rPr lang="el-GR" sz="3000" b="0" strike="noStrike" spc="-1" dirty="0" smtClean="0">
                <a:solidFill>
                  <a:srgbClr val="FFFFFF"/>
                </a:solidFill>
                <a:latin typeface="Arial"/>
              </a:rPr>
              <a:t>Ισπανικά</a:t>
            </a:r>
            <a:endParaRPr lang="en-US" sz="3000" b="0" strike="noStrike" spc="-1" dirty="0" smtClean="0">
              <a:solidFill>
                <a:srgbClr val="FFFFFF"/>
              </a:solidFill>
              <a:latin typeface="Arial"/>
            </a:endParaRPr>
          </a:p>
          <a:p>
            <a:pPr marL="420480" indent="-383760">
              <a:lnSpc>
                <a:spcPct val="100000"/>
              </a:lnSpc>
              <a:spcBef>
                <a:spcPts val="601"/>
              </a:spcBef>
              <a:buClr>
                <a:srgbClr val="6EA0B0"/>
              </a:buClr>
              <a:buSzPct val="80000"/>
              <a:buFont typeface="Wingdings 2" charset="2"/>
              <a:buChar char=""/>
            </a:pPr>
            <a:r>
              <a:rPr lang="el-GR" sz="3000" u="sng" spc="-1" dirty="0" smtClean="0">
                <a:solidFill>
                  <a:srgbClr val="FFFFFF"/>
                </a:solidFill>
                <a:latin typeface="Arial"/>
              </a:rPr>
              <a:t>Νόμισμα: </a:t>
            </a:r>
            <a:r>
              <a:rPr lang="el-GR" sz="3000" spc="-1" dirty="0" smtClean="0">
                <a:solidFill>
                  <a:srgbClr val="FFFFFF"/>
                </a:solidFill>
                <a:latin typeface="Arial"/>
              </a:rPr>
              <a:t>Το ευρώ</a:t>
            </a:r>
            <a:endParaRPr lang="el-GR" sz="3000" b="0" strike="noStrike" spc="-1" dirty="0">
              <a:solidFill>
                <a:srgbClr val="FFFFFF"/>
              </a:solidFill>
              <a:latin typeface="Arial"/>
            </a:endParaRPr>
          </a:p>
          <a:p>
            <a:pPr>
              <a:lnSpc>
                <a:spcPct val="100000"/>
              </a:lnSpc>
              <a:spcBef>
                <a:spcPts val="601"/>
              </a:spcBef>
            </a:pPr>
            <a:endParaRPr lang="el-GR" sz="3000" b="0" strike="noStrike" spc="-1" dirty="0">
              <a:solidFill>
                <a:srgbClr val="FFFFFF"/>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457200" y="274680"/>
            <a:ext cx="7467120" cy="1142640"/>
          </a:xfrm>
          <a:prstGeom prst="rect">
            <a:avLst/>
          </a:prstGeom>
          <a:noFill/>
          <a:ln w="0">
            <a:noFill/>
          </a:ln>
        </p:spPr>
        <p:txBody>
          <a:bodyPr lIns="45720" tIns="45000" rIns="45720" bIns="45000" anchor="ctr">
            <a:normAutofit/>
          </a:bodyPr>
          <a:lstStyle/>
          <a:p>
            <a:pPr algn="ctr">
              <a:lnSpc>
                <a:spcPct val="100000"/>
              </a:lnSpc>
            </a:pPr>
            <a:r>
              <a:rPr lang="el-GR" sz="4600" b="1" u="sng" strike="noStrike" spc="-1" dirty="0">
                <a:solidFill>
                  <a:srgbClr val="FFFFFF"/>
                </a:solidFill>
                <a:uFillTx/>
                <a:latin typeface="Franklin Gothic Book"/>
              </a:rPr>
              <a:t>ΑΞΙΟΘΕΑΤΑ </a:t>
            </a:r>
            <a:r>
              <a:rPr lang="el-GR" sz="4600" b="1" u="sng" spc="-1" dirty="0" smtClean="0">
                <a:solidFill>
                  <a:srgbClr val="FFFFFF"/>
                </a:solidFill>
                <a:latin typeface="Franklin Gothic Book"/>
              </a:rPr>
              <a:t> ΒΑΡΚΕΛΏΝΗΣ</a:t>
            </a:r>
            <a:endParaRPr lang="el-GR" sz="4600" b="0" strike="noStrike" spc="-1" dirty="0">
              <a:solidFill>
                <a:srgbClr val="FFFFFF"/>
              </a:solidFill>
              <a:latin typeface="Arial"/>
            </a:endParaRPr>
          </a:p>
        </p:txBody>
      </p:sp>
      <p:pic>
        <p:nvPicPr>
          <p:cNvPr id="5" name="4 - Εικόνα" descr="Βαρκελώνη από ψηλά.jpg"/>
          <p:cNvPicPr>
            <a:picLocks noChangeAspect="1"/>
          </p:cNvPicPr>
          <p:nvPr/>
        </p:nvPicPr>
        <p:blipFill>
          <a:blip r:embed="rId2" cstate="print"/>
          <a:stretch>
            <a:fillRect/>
          </a:stretch>
        </p:blipFill>
        <p:spPr>
          <a:xfrm>
            <a:off x="642910" y="1928802"/>
            <a:ext cx="7786742" cy="4414848"/>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marL="216000" indent="-216000" algn="ctr">
              <a:lnSpc>
                <a:spcPct val="100000"/>
              </a:lnSpc>
              <a:buClr>
                <a:srgbClr val="FFFFFF"/>
              </a:buClr>
              <a:buFont typeface="Arial"/>
              <a:buChar char="•"/>
            </a:pPr>
            <a:r>
              <a:rPr lang="en-US" sz="4600" b="0" strike="noStrike" spc="-1">
                <a:solidFill>
                  <a:srgbClr val="FFFFFF"/>
                </a:solidFill>
                <a:latin typeface="Franklin Gothic Book"/>
              </a:rPr>
              <a:t>Sagrada Familia </a:t>
            </a:r>
            <a:endParaRPr lang="el-GR" sz="4600" b="0" strike="noStrike" spc="-1">
              <a:solidFill>
                <a:srgbClr val="FFFFFF"/>
              </a:solidFill>
              <a:latin typeface="Arial"/>
            </a:endParaRPr>
          </a:p>
        </p:txBody>
      </p:sp>
      <p:sp>
        <p:nvSpPr>
          <p:cNvPr id="113" name="TextShape 2"/>
          <p:cNvSpPr txBox="1"/>
          <p:nvPr/>
        </p:nvSpPr>
        <p:spPr>
          <a:xfrm>
            <a:off x="457200" y="1600200"/>
            <a:ext cx="3657240" cy="4525560"/>
          </a:xfrm>
          <a:prstGeom prst="rect">
            <a:avLst/>
          </a:prstGeom>
          <a:noFill/>
          <a:ln w="0">
            <a:noFill/>
          </a:ln>
        </p:spPr>
        <p:txBody>
          <a:bodyPr lIns="90000" tIns="45000" rIns="90000" bIns="45000">
            <a:noAutofit/>
          </a:bodyPr>
          <a:lstStyle/>
          <a:p>
            <a:pPr marL="420480" indent="-383760">
              <a:lnSpc>
                <a:spcPct val="100000"/>
              </a:lnSpc>
              <a:spcBef>
                <a:spcPts val="519"/>
              </a:spcBef>
              <a:buClr>
                <a:srgbClr val="6EA0B0"/>
              </a:buClr>
              <a:buSzPct val="80000"/>
              <a:buFont typeface="Wingdings 2" charset="2"/>
              <a:buChar char=""/>
            </a:pPr>
            <a:r>
              <a:rPr lang="el-GR" sz="2600" b="0" strike="noStrike" spc="-1">
                <a:solidFill>
                  <a:srgbClr val="FFFFFF"/>
                </a:solidFill>
                <a:latin typeface="Arial"/>
              </a:rPr>
              <a:t>Η </a:t>
            </a:r>
            <a:r>
              <a:rPr lang="en-US" sz="2600" b="0" strike="noStrike" spc="-1">
                <a:solidFill>
                  <a:srgbClr val="FFFFFF"/>
                </a:solidFill>
                <a:latin typeface="Arial"/>
              </a:rPr>
              <a:t>Sagrada Familia </a:t>
            </a:r>
            <a:r>
              <a:rPr lang="el-GR" sz="2600" b="0" strike="noStrike" spc="-1">
                <a:solidFill>
                  <a:srgbClr val="FFFFFF"/>
                </a:solidFill>
                <a:latin typeface="Arial"/>
              </a:rPr>
              <a:t>είναι μεγάλη Ρωμαιοκαθολική εκκλησία, σχεδιασμένη από τον Καταλανό αρχιτέκτονα Αντόνι Γκαουντί. Τον Νοέμβριο του 2010 εγαινιάστηκε.</a:t>
            </a:r>
          </a:p>
        </p:txBody>
      </p:sp>
      <p:pic>
        <p:nvPicPr>
          <p:cNvPr id="114" name="4 - Θέση περιεχομένου" descr="sagrada-familia-iliobasilema.jpg"/>
          <p:cNvPicPr/>
          <p:nvPr/>
        </p:nvPicPr>
        <p:blipFill>
          <a:blip r:embed="rId2" cstate="print"/>
          <a:stretch/>
        </p:blipFill>
        <p:spPr>
          <a:xfrm>
            <a:off x="4357686" y="2143116"/>
            <a:ext cx="4571640" cy="3071834"/>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marL="216000" indent="-216000" algn="ctr">
              <a:lnSpc>
                <a:spcPct val="100000"/>
              </a:lnSpc>
              <a:buClr>
                <a:srgbClr val="FFFFFF"/>
              </a:buClr>
              <a:buFont typeface="Arial"/>
              <a:buChar char="•"/>
            </a:pPr>
            <a:r>
              <a:rPr lang="el-GR" sz="4600" b="0" strike="noStrike" spc="-1">
                <a:solidFill>
                  <a:srgbClr val="FFFFFF"/>
                </a:solidFill>
                <a:latin typeface="Franklin Gothic Book"/>
              </a:rPr>
              <a:t>Βουνό </a:t>
            </a:r>
            <a:r>
              <a:rPr lang="en-US" sz="4600" b="0" strike="noStrike" spc="-1">
                <a:solidFill>
                  <a:srgbClr val="FFFFFF"/>
                </a:solidFill>
                <a:latin typeface="Franklin Gothic Book"/>
              </a:rPr>
              <a:t>Montserrat</a:t>
            </a:r>
            <a:endParaRPr lang="el-GR" sz="4600" b="0" strike="noStrike" spc="-1">
              <a:solidFill>
                <a:srgbClr val="FFFFFF"/>
              </a:solidFill>
              <a:latin typeface="Arial"/>
            </a:endParaRPr>
          </a:p>
        </p:txBody>
      </p:sp>
      <p:sp>
        <p:nvSpPr>
          <p:cNvPr id="116" name="TextShape 2"/>
          <p:cNvSpPr txBox="1"/>
          <p:nvPr/>
        </p:nvSpPr>
        <p:spPr>
          <a:xfrm>
            <a:off x="457200" y="1600200"/>
            <a:ext cx="3657240" cy="4525560"/>
          </a:xfrm>
          <a:prstGeom prst="rect">
            <a:avLst/>
          </a:prstGeom>
          <a:noFill/>
          <a:ln w="0">
            <a:noFill/>
          </a:ln>
        </p:spPr>
        <p:txBody>
          <a:bodyPr lIns="90000" tIns="45000" rIns="90000" bIns="45000">
            <a:normAutofit fontScale="86500" lnSpcReduction="20000"/>
          </a:bodyPr>
          <a:lstStyle/>
          <a:p>
            <a:pPr marL="420480" indent="-383760">
              <a:lnSpc>
                <a:spcPct val="100000"/>
              </a:lnSpc>
              <a:spcBef>
                <a:spcPts val="519"/>
              </a:spcBef>
              <a:buClr>
                <a:srgbClr val="6EA0B0"/>
              </a:buClr>
              <a:buSzPct val="80000"/>
              <a:buFont typeface="Wingdings 2" charset="2"/>
              <a:buChar char=""/>
            </a:pPr>
            <a:r>
              <a:rPr lang="el-GR" sz="2600" strike="noStrike" spc="-1" dirty="0">
                <a:solidFill>
                  <a:srgbClr val="FFFFFF"/>
                </a:solidFill>
                <a:latin typeface="Arial"/>
              </a:rPr>
              <a:t>Το </a:t>
            </a:r>
            <a:r>
              <a:rPr lang="en-US" sz="2600" strike="noStrike" spc="-1" dirty="0">
                <a:solidFill>
                  <a:srgbClr val="FFFFFF"/>
                </a:solidFill>
                <a:latin typeface="Arial"/>
              </a:rPr>
              <a:t>Montserrat </a:t>
            </a:r>
            <a:r>
              <a:rPr lang="el-GR" sz="2600" strike="noStrike" spc="-1" dirty="0">
                <a:solidFill>
                  <a:srgbClr val="FFFFFF"/>
                </a:solidFill>
                <a:latin typeface="Arial"/>
              </a:rPr>
              <a:t>είναι όρος της Καταλονίας και η υψηλότερή του κορυφή αγγίζει τα 1.236,4 μέτρα. Πέραν του μοναστηριού της Παναγίας του Μονσεράτ, προστάτιδας της Καταλονίας, και του Αγίου Σπηλαίου όπου σύμφωνα με το θρύλο στο 880 βρέθηκε εικόνα της Παναγίας, στο όρος εντοπίζονται διάφορες σκήτες και μικρές εκκλησίες.</a:t>
            </a:r>
          </a:p>
        </p:txBody>
      </p:sp>
      <p:pic>
        <p:nvPicPr>
          <p:cNvPr id="117" name="4 - Θέση περιεχομένου" descr="Βουνο montserrat.jpg"/>
          <p:cNvPicPr/>
          <p:nvPr/>
        </p:nvPicPr>
        <p:blipFill>
          <a:blip r:embed="rId2" cstate="print"/>
          <a:stretch/>
        </p:blipFill>
        <p:spPr>
          <a:xfrm>
            <a:off x="4429080" y="2214720"/>
            <a:ext cx="4500360" cy="299988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marL="216000" indent="-216000" algn="ctr">
              <a:lnSpc>
                <a:spcPct val="100000"/>
              </a:lnSpc>
              <a:buClr>
                <a:srgbClr val="FFFFFF"/>
              </a:buClr>
              <a:buFont typeface="Arial"/>
              <a:buChar char="•"/>
            </a:pPr>
            <a:r>
              <a:rPr lang="en-US" sz="4600" b="0" strike="noStrike" spc="-1">
                <a:solidFill>
                  <a:srgbClr val="FFFFFF"/>
                </a:solidFill>
                <a:latin typeface="Franklin Gothic Book"/>
              </a:rPr>
              <a:t>Casa vicens </a:t>
            </a:r>
            <a:endParaRPr lang="el-GR" sz="4600" b="0" strike="noStrike" spc="-1">
              <a:solidFill>
                <a:srgbClr val="FFFFFF"/>
              </a:solidFill>
              <a:latin typeface="Arial"/>
            </a:endParaRPr>
          </a:p>
        </p:txBody>
      </p:sp>
      <p:sp>
        <p:nvSpPr>
          <p:cNvPr id="119" name="TextShape 2"/>
          <p:cNvSpPr txBox="1"/>
          <p:nvPr/>
        </p:nvSpPr>
        <p:spPr>
          <a:xfrm>
            <a:off x="457200" y="1600200"/>
            <a:ext cx="3657240" cy="4525560"/>
          </a:xfrm>
          <a:prstGeom prst="rect">
            <a:avLst/>
          </a:prstGeom>
          <a:noFill/>
          <a:ln w="0">
            <a:noFill/>
          </a:ln>
        </p:spPr>
        <p:txBody>
          <a:bodyPr lIns="90000" tIns="45000" rIns="90000" bIns="45000">
            <a:normAutofit/>
          </a:bodyPr>
          <a:lstStyle/>
          <a:p>
            <a:pPr marL="420480" indent="-383760">
              <a:lnSpc>
                <a:spcPct val="100000"/>
              </a:lnSpc>
              <a:spcBef>
                <a:spcPts val="479"/>
              </a:spcBef>
              <a:buClr>
                <a:srgbClr val="6EA0B0"/>
              </a:buClr>
              <a:buSzPct val="80000"/>
              <a:buFont typeface="Wingdings 2" charset="2"/>
              <a:buChar char=""/>
            </a:pPr>
            <a:r>
              <a:rPr lang="el-GR" sz="2400" b="0" strike="noStrike" spc="-1">
                <a:solidFill>
                  <a:srgbClr val="FFFFFF"/>
                </a:solidFill>
                <a:latin typeface="Arial"/>
              </a:rPr>
              <a:t>Το </a:t>
            </a:r>
            <a:r>
              <a:rPr lang="en-US" sz="2400" b="0" strike="noStrike" spc="-1">
                <a:solidFill>
                  <a:srgbClr val="FFFFFF"/>
                </a:solidFill>
                <a:latin typeface="Arial"/>
              </a:rPr>
              <a:t>casa vicens </a:t>
            </a:r>
            <a:r>
              <a:rPr lang="el-GR" sz="2400" b="0" strike="noStrike" spc="-1">
                <a:solidFill>
                  <a:srgbClr val="FFFFFF"/>
                </a:solidFill>
                <a:latin typeface="Arial"/>
              </a:rPr>
              <a:t>είναι ένα μοντερνιστικό κτήριο που βρίσκετε στην γειτονιά </a:t>
            </a:r>
            <a:r>
              <a:rPr lang="en-US" sz="2400" b="0" strike="noStrike" spc="-1">
                <a:solidFill>
                  <a:srgbClr val="FFFFFF"/>
                </a:solidFill>
                <a:latin typeface="Arial"/>
              </a:rPr>
              <a:t>Gracia </a:t>
            </a:r>
            <a:r>
              <a:rPr lang="el-GR" sz="2400" b="0" strike="noStrike" spc="-1">
                <a:solidFill>
                  <a:srgbClr val="FFFFFF"/>
                </a:solidFill>
                <a:latin typeface="Arial"/>
              </a:rPr>
              <a:t>της Καταλονίας. Είναι έργο του αρχιτέκτονα Άντονι Γκαουντί και θεωρείται το πρώτο του μεγάλο έργο. Χτίστηκε μεταξύ 1883 και 1885</a:t>
            </a:r>
            <a:r>
              <a:rPr lang="en-US" sz="2400" b="0" strike="noStrike" spc="-1">
                <a:solidFill>
                  <a:srgbClr val="FFFFFF"/>
                </a:solidFill>
                <a:latin typeface="Arial"/>
              </a:rPr>
              <a:t>.</a:t>
            </a:r>
            <a:endParaRPr lang="el-GR" sz="2400" b="0" strike="noStrike" spc="-1">
              <a:solidFill>
                <a:srgbClr val="FFFFFF"/>
              </a:solidFill>
              <a:latin typeface="Arial"/>
            </a:endParaRPr>
          </a:p>
        </p:txBody>
      </p:sp>
      <p:pic>
        <p:nvPicPr>
          <p:cNvPr id="120" name="4 - Θέση περιεχομένου" descr="casavicens.jpg"/>
          <p:cNvPicPr/>
          <p:nvPr/>
        </p:nvPicPr>
        <p:blipFill>
          <a:blip r:embed="rId2" cstate="print"/>
          <a:stretch/>
        </p:blipFill>
        <p:spPr>
          <a:xfrm>
            <a:off x="4429080" y="2214720"/>
            <a:ext cx="4428720" cy="307152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3600" b="0" strike="noStrike" spc="-1" dirty="0" smtClean="0">
                <a:solidFill>
                  <a:srgbClr val="FFFFFF"/>
                </a:solidFill>
                <a:latin typeface="Arial"/>
              </a:rPr>
              <a:t>Πάρκο </a:t>
            </a:r>
            <a:r>
              <a:rPr lang="en-US" sz="3600" b="0" strike="noStrike" spc="-1" dirty="0" err="1" smtClean="0">
                <a:solidFill>
                  <a:srgbClr val="FFFFFF"/>
                </a:solidFill>
                <a:latin typeface="Arial"/>
              </a:rPr>
              <a:t>Guell</a:t>
            </a:r>
            <a:endParaRPr lang="el-GR" sz="3600" b="0" strike="noStrike" spc="-1" dirty="0">
              <a:solidFill>
                <a:srgbClr val="FFFFFF"/>
              </a:solidFill>
              <a:latin typeface="Arial"/>
            </a:endParaRPr>
          </a:p>
        </p:txBody>
      </p:sp>
      <p:sp>
        <p:nvSpPr>
          <p:cNvPr id="122" name="TextShape 2"/>
          <p:cNvSpPr txBox="1"/>
          <p:nvPr/>
        </p:nvSpPr>
        <p:spPr>
          <a:xfrm>
            <a:off x="457200" y="1600200"/>
            <a:ext cx="2962800" cy="4525560"/>
          </a:xfrm>
          <a:prstGeom prst="rect">
            <a:avLst/>
          </a:prstGeom>
          <a:noFill/>
          <a:ln w="0">
            <a:noFill/>
          </a:ln>
        </p:spPr>
        <p:txBody>
          <a:bodyPr lIns="0" tIns="0" rIns="0" bIns="0">
            <a:normAutofit fontScale="62500" lnSpcReduction="20000"/>
          </a:bodyPr>
          <a:lstStyle/>
          <a:p>
            <a:pPr marL="432000" indent="-324000">
              <a:spcBef>
                <a:spcPts val="1417"/>
              </a:spcBef>
              <a:buClr>
                <a:srgbClr val="FFFFFF"/>
              </a:buClr>
              <a:buSzPct val="45000"/>
              <a:buFont typeface="Wingdings" charset="2"/>
              <a:buChar char=""/>
            </a:pPr>
            <a:r>
              <a:rPr lang="el-GR" sz="3000" b="0" strike="noStrike" spc="-1" dirty="0">
                <a:solidFill>
                  <a:srgbClr val="FFFFFF"/>
                </a:solidFill>
                <a:latin typeface="Arial"/>
              </a:rPr>
              <a:t>ο Πάρκο </a:t>
            </a:r>
            <a:r>
              <a:rPr lang="el-GR" sz="3000" b="0" strike="noStrike" spc="-1" dirty="0" err="1">
                <a:solidFill>
                  <a:srgbClr val="FFFFFF"/>
                </a:solidFill>
                <a:latin typeface="Arial"/>
              </a:rPr>
              <a:t>Γκουέλ</a:t>
            </a:r>
            <a:r>
              <a:rPr lang="el-GR" sz="3000" b="0" strike="noStrike" spc="-1" dirty="0">
                <a:solidFill>
                  <a:srgbClr val="FFFFFF"/>
                </a:solidFill>
                <a:latin typeface="Arial"/>
              </a:rPr>
              <a:t> είναι ένα δημόσιο πάρκο με κήπους και αρχιτεκτονικά στοιχεία στο άνω μέρος της Βαρκελώνης, στη νότια πλαγιά του όρους Καρμέλο, στους πρόποδες της οροσειράς Σιέρα δε </a:t>
            </a:r>
            <a:r>
              <a:rPr lang="el-GR" sz="3000" b="0" strike="noStrike" spc="-1" dirty="0" err="1">
                <a:solidFill>
                  <a:srgbClr val="FFFFFF"/>
                </a:solidFill>
                <a:latin typeface="Arial"/>
              </a:rPr>
              <a:t>Κολσερόλα</a:t>
            </a:r>
            <a:r>
              <a:rPr lang="el-GR" sz="3000" b="0" strike="noStrike" spc="-1" dirty="0">
                <a:solidFill>
                  <a:srgbClr val="FFFFFF"/>
                </a:solidFill>
                <a:latin typeface="Arial"/>
              </a:rPr>
              <a:t> - στη βορεινή πλευρά του βρίσκεται το Πάρκο του Καρμέλο. Διοικητικά ανήκει στην περιοχή Λα </a:t>
            </a:r>
            <a:r>
              <a:rPr lang="el-GR" sz="3000" b="0" strike="noStrike" spc="-1" dirty="0" err="1">
                <a:solidFill>
                  <a:srgbClr val="FFFFFF"/>
                </a:solidFill>
                <a:latin typeface="Arial"/>
              </a:rPr>
              <a:t>Σαλούδ</a:t>
            </a:r>
            <a:r>
              <a:rPr lang="el-GR" sz="3000" b="0" strike="noStrike" spc="-1" dirty="0">
                <a:solidFill>
                  <a:srgbClr val="FFFFFF"/>
                </a:solidFill>
                <a:latin typeface="Arial"/>
              </a:rPr>
              <a:t> του διαμερίσματος ντε </a:t>
            </a:r>
            <a:r>
              <a:rPr lang="el-GR" sz="3000" b="0" strike="noStrike" spc="-1" dirty="0" err="1">
                <a:solidFill>
                  <a:srgbClr val="FFFFFF"/>
                </a:solidFill>
                <a:latin typeface="Arial"/>
              </a:rPr>
              <a:t>Γκράσια</a:t>
            </a:r>
            <a:r>
              <a:rPr lang="el-GR" sz="3000" b="0" strike="noStrike" spc="-1" dirty="0">
                <a:solidFill>
                  <a:srgbClr val="FFFFFF"/>
                </a:solidFill>
                <a:latin typeface="Arial"/>
              </a:rPr>
              <a:t>.</a:t>
            </a:r>
          </a:p>
        </p:txBody>
      </p:sp>
      <p:pic>
        <p:nvPicPr>
          <p:cNvPr id="123" name="122 - Εικόνα"/>
          <p:cNvPicPr/>
          <p:nvPr/>
        </p:nvPicPr>
        <p:blipFill>
          <a:blip r:embed="rId2" cstate="print"/>
          <a:stretch/>
        </p:blipFill>
        <p:spPr>
          <a:xfrm>
            <a:off x="4140000" y="1980000"/>
            <a:ext cx="4500000" cy="306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400" b="0" strike="noStrike" spc="-1" dirty="0" smtClean="0">
                <a:solidFill>
                  <a:srgbClr val="FFFFFF"/>
                </a:solidFill>
                <a:latin typeface="Arial"/>
              </a:rPr>
              <a:t>C</a:t>
            </a:r>
            <a:r>
              <a:rPr lang="en-US" sz="4400" spc="-1" dirty="0" err="1" smtClean="0">
                <a:solidFill>
                  <a:srgbClr val="FFFFFF"/>
                </a:solidFill>
                <a:latin typeface="Arial"/>
              </a:rPr>
              <a:t>asa</a:t>
            </a:r>
            <a:r>
              <a:rPr lang="en-US" sz="4400" spc="-1" dirty="0" smtClean="0">
                <a:solidFill>
                  <a:srgbClr val="FFFFFF"/>
                </a:solidFill>
                <a:latin typeface="Arial"/>
              </a:rPr>
              <a:t> </a:t>
            </a:r>
            <a:r>
              <a:rPr lang="en-US" sz="4400" spc="-1" dirty="0" err="1" smtClean="0">
                <a:solidFill>
                  <a:srgbClr val="FFFFFF"/>
                </a:solidFill>
                <a:latin typeface="Arial"/>
              </a:rPr>
              <a:t>batllo</a:t>
            </a:r>
            <a:endParaRPr lang="el-GR" sz="4400" b="0" strike="noStrike" spc="-1" dirty="0">
              <a:solidFill>
                <a:srgbClr val="FFFFFF"/>
              </a:solidFill>
              <a:latin typeface="Arial"/>
            </a:endParaRPr>
          </a:p>
        </p:txBody>
      </p:sp>
      <p:sp>
        <p:nvSpPr>
          <p:cNvPr id="125" name="TextShape 2"/>
          <p:cNvSpPr txBox="1"/>
          <p:nvPr/>
        </p:nvSpPr>
        <p:spPr>
          <a:xfrm>
            <a:off x="457200" y="1600200"/>
            <a:ext cx="2782800" cy="4525560"/>
          </a:xfrm>
          <a:prstGeom prst="rect">
            <a:avLst/>
          </a:prstGeom>
          <a:noFill/>
          <a:ln w="0">
            <a:noFill/>
          </a:ln>
        </p:spPr>
        <p:txBody>
          <a:bodyPr lIns="0" tIns="0" rIns="0" bIns="0">
            <a:normAutofit fontScale="70000" lnSpcReduction="20000"/>
          </a:bodyPr>
          <a:lstStyle/>
          <a:p>
            <a:pPr marL="432000" indent="-324000">
              <a:spcBef>
                <a:spcPts val="1417"/>
              </a:spcBef>
              <a:buClr>
                <a:srgbClr val="FFFFFF"/>
              </a:buClr>
              <a:buSzPct val="45000"/>
              <a:buFont typeface="Wingdings" charset="2"/>
              <a:buChar char=""/>
            </a:pPr>
            <a:r>
              <a:rPr lang="el-GR" sz="3000" b="0" strike="noStrike" spc="-1">
                <a:solidFill>
                  <a:srgbClr val="FFFFFF"/>
                </a:solidFill>
                <a:latin typeface="Arial"/>
              </a:rPr>
              <a:t>Το Κάζα Μπατγιό είναι ένα διάσημο κτίριο στο κέντρο της Βαρκελώνης και είναι ένα από τα αριστουργήματα του Αντόνι Γκαουντί. Το κτίριο αποτελεί αναδιαμόρφωση ενός παλαιότερου σπιτιού, το οποίο επανασχεδίασε ο Γκαουντί το 1904 και ανακαινίστηκε αρκετές φορές από τότε.</a:t>
            </a:r>
          </a:p>
        </p:txBody>
      </p:sp>
      <p:pic>
        <p:nvPicPr>
          <p:cNvPr id="126" name="125 - Εικόνα"/>
          <p:cNvPicPr/>
          <p:nvPr/>
        </p:nvPicPr>
        <p:blipFill>
          <a:blip r:embed="rId2" cstate="print"/>
          <a:stretch/>
        </p:blipFill>
        <p:spPr>
          <a:xfrm>
            <a:off x="3780000" y="1620000"/>
            <a:ext cx="4860000" cy="342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812880" y="29736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3200" b="0" strike="noStrike" spc="-1" dirty="0" smtClean="0">
                <a:solidFill>
                  <a:srgbClr val="FFFFFF"/>
                </a:solidFill>
                <a:latin typeface="Arial"/>
              </a:rPr>
              <a:t>Καθεδρικός ναός της Βαρκελώνης</a:t>
            </a:r>
            <a:endParaRPr lang="el-GR" sz="3200" b="0" strike="noStrike" spc="-1" dirty="0">
              <a:solidFill>
                <a:srgbClr val="FFFFFF"/>
              </a:solidFill>
              <a:latin typeface="Arial"/>
            </a:endParaRPr>
          </a:p>
        </p:txBody>
      </p:sp>
      <p:sp>
        <p:nvSpPr>
          <p:cNvPr id="128" name="TextShape 2"/>
          <p:cNvSpPr txBox="1"/>
          <p:nvPr/>
        </p:nvSpPr>
        <p:spPr>
          <a:xfrm>
            <a:off x="457200" y="1600200"/>
            <a:ext cx="3322800" cy="4525560"/>
          </a:xfrm>
          <a:prstGeom prst="rect">
            <a:avLst/>
          </a:prstGeom>
          <a:noFill/>
          <a:ln w="0">
            <a:noFill/>
          </a:ln>
        </p:spPr>
        <p:txBody>
          <a:bodyPr lIns="0" tIns="0" rIns="0" bIns="0">
            <a:noAutofit/>
          </a:bodyPr>
          <a:lstStyle/>
          <a:p>
            <a:pPr marL="432000" indent="-324000">
              <a:spcBef>
                <a:spcPts val="1417"/>
              </a:spcBef>
              <a:buClr>
                <a:srgbClr val="FFFFFF"/>
              </a:buClr>
              <a:buSzPct val="45000"/>
              <a:buFont typeface="Wingdings" charset="2"/>
              <a:buChar char=""/>
            </a:pPr>
            <a:r>
              <a:rPr lang="el-GR" sz="2000" b="0" strike="noStrike" spc="-1" dirty="0">
                <a:solidFill>
                  <a:srgbClr val="FFFFFF"/>
                </a:solidFill>
                <a:latin typeface="Arial"/>
              </a:rPr>
              <a:t>Ο καθεδρικός ναός του Τιμίου Σταυρού και της Αγίας Ευλαλίας, γνωστός και ως καθεδρικός ναός της </a:t>
            </a:r>
            <a:r>
              <a:rPr lang="el-GR" sz="2000" b="0" strike="noStrike" spc="-1" dirty="0" smtClean="0">
                <a:solidFill>
                  <a:srgbClr val="FFFFFF"/>
                </a:solidFill>
                <a:latin typeface="Arial"/>
              </a:rPr>
              <a:t>Βαρκελώνης </a:t>
            </a:r>
            <a:r>
              <a:rPr lang="el-GR" sz="2000" b="0" strike="noStrike" spc="-1" dirty="0">
                <a:solidFill>
                  <a:srgbClr val="FFFFFF"/>
                </a:solidFill>
                <a:latin typeface="Arial"/>
              </a:rPr>
              <a:t>είναι γοτθικός καθεδρικός ναός και έδρα της αρχιεπισκοπής της </a:t>
            </a:r>
            <a:r>
              <a:rPr lang="el-GR" sz="2000" b="0" strike="noStrike" spc="-1" dirty="0" smtClean="0">
                <a:solidFill>
                  <a:srgbClr val="FFFFFF"/>
                </a:solidFill>
                <a:latin typeface="Arial"/>
              </a:rPr>
              <a:t>Βαρκελώνης. </a:t>
            </a:r>
            <a:r>
              <a:rPr lang="el-GR" sz="2000" b="0" strike="noStrike" spc="-1" dirty="0">
                <a:solidFill>
                  <a:srgbClr val="FFFFFF"/>
                </a:solidFill>
                <a:latin typeface="Arial"/>
              </a:rPr>
              <a:t>Ο καθεδρικός κατασκευάστηκε από τον 13ο μέχρι τον 15ο αιώνα, με τον κύριο όγκο των εργασιών να ολοκληρώνεται τον 14ο αιώνα.</a:t>
            </a:r>
          </a:p>
        </p:txBody>
      </p:sp>
      <p:pic>
        <p:nvPicPr>
          <p:cNvPr id="129" name="128 - Εικόνα"/>
          <p:cNvPicPr/>
          <p:nvPr/>
        </p:nvPicPr>
        <p:blipFill>
          <a:blip r:embed="rId2" cstate="print"/>
          <a:stretch/>
        </p:blipFill>
        <p:spPr>
          <a:xfrm>
            <a:off x="4500000" y="2340000"/>
            <a:ext cx="4320000" cy="306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buFont typeface="Arial" pitchFamily="34" charset="0"/>
              <a:buChar char="•"/>
            </a:pPr>
            <a:r>
              <a:rPr lang="el-GR" sz="3200" dirty="0" smtClean="0">
                <a:solidFill>
                  <a:schemeClr val="bg1"/>
                </a:solidFill>
              </a:rPr>
              <a:t>ΑΞΙΟΘΕΑΤΑ ΜΑΔΡΙΤΗΣ</a:t>
            </a:r>
            <a:endParaRPr lang="el-GR" sz="3200" dirty="0">
              <a:solidFill>
                <a:schemeClr val="bg1"/>
              </a:solidFill>
            </a:endParaRPr>
          </a:p>
        </p:txBody>
      </p:sp>
      <p:pic>
        <p:nvPicPr>
          <p:cNvPr id="5" name="4 - Εικόνα" descr="taksidi-madriti5.jpg"/>
          <p:cNvPicPr>
            <a:picLocks noChangeAspect="1"/>
          </p:cNvPicPr>
          <p:nvPr/>
        </p:nvPicPr>
        <p:blipFill>
          <a:blip r:embed="rId2" cstate="print"/>
          <a:stretch>
            <a:fillRect/>
          </a:stretch>
        </p:blipFill>
        <p:spPr>
          <a:xfrm>
            <a:off x="428596" y="1500175"/>
            <a:ext cx="8215370" cy="47149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3200" b="0" strike="noStrike" spc="-1" dirty="0" smtClean="0">
                <a:solidFill>
                  <a:srgbClr val="FFFFFF"/>
                </a:solidFill>
                <a:latin typeface="Arial"/>
              </a:rPr>
              <a:t>Βασιλικό ανάκτορο της Μαδρίτης</a:t>
            </a:r>
            <a:endParaRPr lang="el-GR" sz="3200" b="0" strike="noStrike" spc="-1" dirty="0">
              <a:solidFill>
                <a:srgbClr val="FFFFFF"/>
              </a:solidFill>
              <a:latin typeface="Arial"/>
            </a:endParaRPr>
          </a:p>
        </p:txBody>
      </p:sp>
      <p:sp>
        <p:nvSpPr>
          <p:cNvPr id="131" name="TextShape 2"/>
          <p:cNvSpPr txBox="1"/>
          <p:nvPr/>
        </p:nvSpPr>
        <p:spPr>
          <a:xfrm>
            <a:off x="457200" y="1600200"/>
            <a:ext cx="3142800" cy="4525560"/>
          </a:xfrm>
          <a:prstGeom prst="rect">
            <a:avLst/>
          </a:prstGeom>
          <a:noFill/>
          <a:ln w="0">
            <a:noFill/>
          </a:ln>
        </p:spPr>
        <p:txBody>
          <a:bodyPr lIns="0" tIns="0" rIns="0" bIns="0">
            <a:normAutofit fontScale="55000" lnSpcReduction="20000"/>
          </a:bodyPr>
          <a:lstStyle/>
          <a:p>
            <a:pPr marL="432000" indent="-324000">
              <a:spcBef>
                <a:spcPts val="1417"/>
              </a:spcBef>
              <a:buClr>
                <a:srgbClr val="FFFFFF"/>
              </a:buClr>
              <a:buSzPct val="45000"/>
              <a:buFont typeface="Wingdings" charset="2"/>
              <a:buChar char=""/>
            </a:pPr>
            <a:r>
              <a:rPr lang="el-GR" sz="3000" b="0" strike="noStrike" spc="-1" dirty="0">
                <a:solidFill>
                  <a:srgbClr val="FFFFFF"/>
                </a:solidFill>
                <a:latin typeface="Arial"/>
              </a:rPr>
              <a:t>Το βασιλικό ανάκτορο της Μαδρίτης  είναι η επίσημη κατοικία της ισπανικής βασιλικής οικογένειας στη Μαδρίτη, αλλά χρησιμοποιείται μόνο για κρατικές τελετές. Ο βασιλιάς Φελίπε ΣΤ΄ και η βασιλική οικογένεια δεν ζουν σε αυτό το παλάτι, αλλά επέλεξαν το πιο μικρό </a:t>
            </a:r>
            <a:r>
              <a:rPr lang="el-GR" sz="3000" b="0" strike="noStrike" spc="-1" dirty="0" err="1">
                <a:solidFill>
                  <a:srgbClr val="FFFFFF"/>
                </a:solidFill>
                <a:latin typeface="Arial"/>
              </a:rPr>
              <a:t>Παλάθιο</a:t>
            </a:r>
            <a:r>
              <a:rPr lang="el-GR" sz="3000" b="0" strike="noStrike" spc="-1" dirty="0">
                <a:solidFill>
                  <a:srgbClr val="FFFFFF"/>
                </a:solidFill>
                <a:latin typeface="Arial"/>
              </a:rPr>
              <a:t> δε λα </a:t>
            </a:r>
            <a:r>
              <a:rPr lang="el-GR" sz="3000" b="0" strike="noStrike" spc="-1" dirty="0" err="1">
                <a:solidFill>
                  <a:srgbClr val="FFFFFF"/>
                </a:solidFill>
                <a:latin typeface="Arial"/>
              </a:rPr>
              <a:t>Θαρθούελα</a:t>
            </a:r>
            <a:r>
              <a:rPr lang="el-GR" sz="3000" b="0" strike="noStrike" spc="-1" dirty="0">
                <a:solidFill>
                  <a:srgbClr val="FFFFFF"/>
                </a:solidFill>
                <a:latin typeface="Arial"/>
              </a:rPr>
              <a:t>, στα περίχωρα της Μαδρίτης. Το παλάτι είναι περιουσία του ισπανικού κράτους και διοικείται από το Πατριμόνιο </a:t>
            </a:r>
            <a:r>
              <a:rPr lang="el-GR" sz="3000" b="0" strike="noStrike" spc="-1" dirty="0" err="1">
                <a:solidFill>
                  <a:srgbClr val="FFFFFF"/>
                </a:solidFill>
                <a:latin typeface="Arial"/>
              </a:rPr>
              <a:t>Ναθιονάλ</a:t>
            </a:r>
            <a:r>
              <a:rPr lang="el-GR" sz="3000" b="0" strike="noStrike" spc="-1" dirty="0">
                <a:solidFill>
                  <a:srgbClr val="FFFFFF"/>
                </a:solidFill>
                <a:latin typeface="Arial"/>
              </a:rPr>
              <a:t>, μια δημόσια υπηρεσία.</a:t>
            </a:r>
          </a:p>
        </p:txBody>
      </p:sp>
      <p:pic>
        <p:nvPicPr>
          <p:cNvPr id="132" name="131 - Εικόνα"/>
          <p:cNvPicPr/>
          <p:nvPr/>
        </p:nvPicPr>
        <p:blipFill>
          <a:blip r:embed="rId2" cstate="print"/>
          <a:stretch/>
        </p:blipFill>
        <p:spPr>
          <a:xfrm>
            <a:off x="4212000" y="2340000"/>
            <a:ext cx="4608000" cy="288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400" b="0" strike="noStrike" spc="-1" dirty="0" err="1" smtClean="0">
                <a:solidFill>
                  <a:srgbClr val="FFFFFF"/>
                </a:solidFill>
                <a:latin typeface="Arial"/>
              </a:rPr>
              <a:t>Πλάθα</a:t>
            </a:r>
            <a:r>
              <a:rPr lang="el-GR" sz="4400" b="0" strike="noStrike" spc="-1" dirty="0" smtClean="0">
                <a:solidFill>
                  <a:srgbClr val="FFFFFF"/>
                </a:solidFill>
                <a:latin typeface="Arial"/>
              </a:rPr>
              <a:t> </a:t>
            </a:r>
            <a:r>
              <a:rPr lang="el-GR" sz="4400" b="0" strike="noStrike" spc="-1" dirty="0" err="1" smtClean="0">
                <a:solidFill>
                  <a:srgbClr val="FFFFFF"/>
                </a:solidFill>
                <a:latin typeface="Arial"/>
              </a:rPr>
              <a:t>Μαγιόρ</a:t>
            </a:r>
            <a:endParaRPr lang="el-GR" sz="4400" b="0" strike="noStrike" spc="-1" dirty="0">
              <a:solidFill>
                <a:srgbClr val="FFFFFF"/>
              </a:solidFill>
              <a:latin typeface="Arial"/>
            </a:endParaRPr>
          </a:p>
        </p:txBody>
      </p:sp>
      <p:sp>
        <p:nvSpPr>
          <p:cNvPr id="134" name="TextShape 2"/>
          <p:cNvSpPr txBox="1"/>
          <p:nvPr/>
        </p:nvSpPr>
        <p:spPr>
          <a:xfrm>
            <a:off x="457200" y="1600200"/>
            <a:ext cx="3322800" cy="4525560"/>
          </a:xfrm>
          <a:prstGeom prst="rect">
            <a:avLst/>
          </a:prstGeom>
          <a:noFill/>
          <a:ln w="0">
            <a:noFill/>
          </a:ln>
        </p:spPr>
        <p:txBody>
          <a:bodyPr lIns="0" tIns="0" rIns="0" bIns="0">
            <a:normAutofit fontScale="68500" lnSpcReduction="20000"/>
          </a:bodyPr>
          <a:lstStyle/>
          <a:p>
            <a:pPr marL="432000" indent="-324000">
              <a:spcBef>
                <a:spcPts val="1417"/>
              </a:spcBef>
              <a:buClr>
                <a:srgbClr val="FFFFFF"/>
              </a:buClr>
              <a:buSzPct val="45000"/>
              <a:buFont typeface="Wingdings" charset="2"/>
              <a:buChar char=""/>
            </a:pPr>
            <a:r>
              <a:rPr lang="el-GR" sz="3000" b="0" strike="noStrike" spc="-1" dirty="0">
                <a:solidFill>
                  <a:srgbClr val="FFFFFF"/>
                </a:solidFill>
                <a:latin typeface="Arial"/>
              </a:rPr>
              <a:t>Η </a:t>
            </a:r>
            <a:r>
              <a:rPr lang="el-GR" sz="3000" b="0" strike="noStrike" spc="-1" dirty="0" err="1">
                <a:solidFill>
                  <a:srgbClr val="FFFFFF"/>
                </a:solidFill>
                <a:latin typeface="Arial"/>
              </a:rPr>
              <a:t>Πλάθα</a:t>
            </a:r>
            <a:r>
              <a:rPr lang="el-GR" sz="3000" b="0" strike="noStrike" spc="-1" dirty="0">
                <a:solidFill>
                  <a:srgbClr val="FFFFFF"/>
                </a:solidFill>
                <a:latin typeface="Arial"/>
              </a:rPr>
              <a:t> </a:t>
            </a:r>
            <a:r>
              <a:rPr lang="el-GR" sz="3000" b="0" strike="noStrike" spc="-1" dirty="0" err="1">
                <a:solidFill>
                  <a:srgbClr val="FFFFFF"/>
                </a:solidFill>
                <a:latin typeface="Arial"/>
              </a:rPr>
              <a:t>Μαγιόρ</a:t>
            </a:r>
            <a:r>
              <a:rPr lang="el-GR" sz="3000" b="0" strike="noStrike" spc="-1" dirty="0">
                <a:solidFill>
                  <a:srgbClr val="FFFFFF"/>
                </a:solidFill>
                <a:latin typeface="Arial"/>
              </a:rPr>
              <a:t>  είναι η κεντρική πλατεία της Μαδρίτης. Έχει ορθογώνιο σχήμα και διαστάσεις 129 επί 94 μέτρα, και περιβάλλεται από τριώροφα κτίρια κατοικιών, τα οποία έχουν 237 μπαλκόνια στην πλατεία. Συνολικά έχει εννέα εισόδους. Η Κάσα δε λα </a:t>
            </a:r>
            <a:r>
              <a:rPr lang="el-GR" sz="3000" b="0" strike="noStrike" spc="-1" dirty="0" err="1">
                <a:solidFill>
                  <a:srgbClr val="FFFFFF"/>
                </a:solidFill>
                <a:latin typeface="Arial"/>
              </a:rPr>
              <a:t>Παναδερία</a:t>
            </a:r>
            <a:r>
              <a:rPr lang="el-GR" sz="3000" b="0" strike="noStrike" spc="-1" dirty="0">
                <a:solidFill>
                  <a:srgbClr val="FFFFFF"/>
                </a:solidFill>
                <a:latin typeface="Arial"/>
              </a:rPr>
              <a:t>, που έχει δημοτικές και πολιτιστικές χρήσεις, κυριαρχεί στην πλατεία.</a:t>
            </a:r>
          </a:p>
        </p:txBody>
      </p:sp>
      <p:pic>
        <p:nvPicPr>
          <p:cNvPr id="135" name="134 - Εικόνα"/>
          <p:cNvPicPr/>
          <p:nvPr/>
        </p:nvPicPr>
        <p:blipFill>
          <a:blip r:embed="rId2" cstate="print"/>
          <a:stretch/>
        </p:blipFill>
        <p:spPr>
          <a:xfrm>
            <a:off x="4298040" y="2520000"/>
            <a:ext cx="4521960" cy="270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algn="ctr">
              <a:lnSpc>
                <a:spcPct val="100000"/>
              </a:lnSpc>
            </a:pPr>
            <a:r>
              <a:rPr lang="el-GR" sz="3600" b="1" u="sng" strike="noStrike" spc="-1">
                <a:solidFill>
                  <a:srgbClr val="FFFFFF"/>
                </a:solidFill>
                <a:uFillTx/>
                <a:latin typeface="Franklin Gothic Book"/>
              </a:rPr>
              <a:t>ΧΑΡΤΗΣ ΤΗΣ ΙΣΠΑΝΙΑΣ</a:t>
            </a:r>
            <a:endParaRPr lang="el-GR" sz="3600" b="0" strike="noStrike" spc="-1">
              <a:solidFill>
                <a:srgbClr val="FFFFFF"/>
              </a:solidFill>
              <a:latin typeface="Arial"/>
            </a:endParaRPr>
          </a:p>
        </p:txBody>
      </p:sp>
      <p:pic>
        <p:nvPicPr>
          <p:cNvPr id="96" name="3 - Θέση περιεχομένου" descr="Φ2-ΧΑΡΤΗΣ-ΙΣΠΑΝΙΑΣ-1.png"/>
          <p:cNvPicPr/>
          <p:nvPr/>
        </p:nvPicPr>
        <p:blipFill>
          <a:blip r:embed="rId2" cstate="print"/>
          <a:stretch/>
        </p:blipFill>
        <p:spPr>
          <a:xfrm>
            <a:off x="785880" y="1391760"/>
            <a:ext cx="7000560" cy="510876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3200" b="0" strike="noStrike" spc="-1" dirty="0" smtClean="0">
                <a:solidFill>
                  <a:srgbClr val="FFFFFF"/>
                </a:solidFill>
                <a:latin typeface="Arial"/>
              </a:rPr>
              <a:t>Πάρκο </a:t>
            </a:r>
            <a:r>
              <a:rPr lang="el-GR" sz="3200" b="0" strike="noStrike" spc="-1" dirty="0" err="1" smtClean="0">
                <a:solidFill>
                  <a:srgbClr val="FFFFFF"/>
                </a:solidFill>
                <a:latin typeface="Arial"/>
              </a:rPr>
              <a:t>μπουέν</a:t>
            </a:r>
            <a:r>
              <a:rPr lang="el-GR" sz="3200" b="0" strike="noStrike" spc="-1" dirty="0" smtClean="0">
                <a:solidFill>
                  <a:srgbClr val="FFFFFF"/>
                </a:solidFill>
                <a:latin typeface="Arial"/>
              </a:rPr>
              <a:t> </a:t>
            </a:r>
            <a:r>
              <a:rPr lang="el-GR" sz="3200" b="0" strike="noStrike" spc="-1" dirty="0" err="1" smtClean="0">
                <a:solidFill>
                  <a:srgbClr val="FFFFFF"/>
                </a:solidFill>
                <a:latin typeface="Arial"/>
              </a:rPr>
              <a:t>ρετίρο</a:t>
            </a:r>
            <a:endParaRPr lang="el-GR" sz="3200" b="0" strike="noStrike" spc="-1" dirty="0">
              <a:solidFill>
                <a:srgbClr val="FFFFFF"/>
              </a:solidFill>
              <a:latin typeface="Arial"/>
            </a:endParaRPr>
          </a:p>
        </p:txBody>
      </p:sp>
      <p:sp>
        <p:nvSpPr>
          <p:cNvPr id="137" name="TextShape 2"/>
          <p:cNvSpPr txBox="1"/>
          <p:nvPr/>
        </p:nvSpPr>
        <p:spPr>
          <a:xfrm>
            <a:off x="457200" y="1600200"/>
            <a:ext cx="3142800" cy="4525560"/>
          </a:xfrm>
          <a:prstGeom prst="rect">
            <a:avLst/>
          </a:prstGeom>
          <a:noFill/>
          <a:ln w="0">
            <a:noFill/>
          </a:ln>
        </p:spPr>
        <p:txBody>
          <a:bodyPr lIns="0" tIns="0" rIns="0" bIns="0">
            <a:normAutofit fontScale="62500" lnSpcReduction="20000"/>
          </a:bodyPr>
          <a:lstStyle/>
          <a:p>
            <a:pPr marL="432000" indent="-324000">
              <a:spcBef>
                <a:spcPts val="1417"/>
              </a:spcBef>
              <a:buClr>
                <a:srgbClr val="FFFFFF"/>
              </a:buClr>
              <a:buSzPct val="45000"/>
              <a:buFont typeface="Wingdings" charset="2"/>
              <a:buChar char=""/>
            </a:pPr>
            <a:r>
              <a:rPr lang="el-GR" sz="3000" b="0" strike="noStrike" spc="-1" dirty="0">
                <a:solidFill>
                  <a:srgbClr val="FFFFFF"/>
                </a:solidFill>
                <a:latin typeface="Arial"/>
              </a:rPr>
              <a:t>Το πάρκο </a:t>
            </a:r>
            <a:r>
              <a:rPr lang="el-GR" sz="3000" b="0" strike="noStrike" spc="-1" dirty="0" err="1">
                <a:solidFill>
                  <a:srgbClr val="FFFFFF"/>
                </a:solidFill>
                <a:latin typeface="Arial"/>
              </a:rPr>
              <a:t>Μπουέν</a:t>
            </a:r>
            <a:r>
              <a:rPr lang="el-GR" sz="3000" b="0" strike="noStrike" spc="-1" dirty="0">
                <a:solidFill>
                  <a:srgbClr val="FFFFFF"/>
                </a:solidFill>
                <a:latin typeface="Arial"/>
              </a:rPr>
              <a:t> </a:t>
            </a:r>
            <a:r>
              <a:rPr lang="el-GR" sz="3000" b="0" strike="noStrike" spc="-1" dirty="0" err="1">
                <a:solidFill>
                  <a:srgbClr val="FFFFFF"/>
                </a:solidFill>
                <a:latin typeface="Arial"/>
              </a:rPr>
              <a:t>Ρετίρο</a:t>
            </a:r>
            <a:r>
              <a:rPr lang="el-GR" sz="3000" b="0" strike="noStrike" spc="-1" dirty="0">
                <a:solidFill>
                  <a:srgbClr val="FFFFFF"/>
                </a:solidFill>
                <a:latin typeface="Arial"/>
              </a:rPr>
              <a:t> είναι ένα από τα μεγαλύτερα πάρκα στην πόλη της Μαδρίτης. Το πάρκο ανήκε στην ισπανική μοναρχία μέχρι το τέλος του 19ου αιώνα, όταν έγινε δημόσιο πάρκο. Το Πάρκο έχει έκταση 1,4 χλμ² και βρίσκεται στα όρια του κέντρου της πόλης, Μέσα στο πάρκο βρίσκονται όμορφα αγάλματα και μνημεία, εκθέσεις έργων τέχνης και μία λίμνη.</a:t>
            </a:r>
          </a:p>
        </p:txBody>
      </p:sp>
      <p:pic>
        <p:nvPicPr>
          <p:cNvPr id="138" name="137 - Εικόνα"/>
          <p:cNvPicPr/>
          <p:nvPr/>
        </p:nvPicPr>
        <p:blipFill>
          <a:blip r:embed="rId2" cstate="print"/>
          <a:stretch/>
        </p:blipFill>
        <p:spPr>
          <a:xfrm>
            <a:off x="4140000" y="2160000"/>
            <a:ext cx="4320000" cy="306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p:nvPr>
        </p:nvSpPr>
        <p:spPr>
          <a:xfrm>
            <a:off x="457200" y="1600200"/>
            <a:ext cx="3471858" cy="4525560"/>
          </a:xfrm>
        </p:spPr>
        <p:txBody>
          <a:bodyPr>
            <a:normAutofit fontScale="85000" lnSpcReduction="10000"/>
          </a:bodyPr>
          <a:lstStyle/>
          <a:p>
            <a:r>
              <a:rPr lang="el-GR" dirty="0" smtClean="0">
                <a:solidFill>
                  <a:schemeClr val="bg1"/>
                </a:solidFill>
              </a:rPr>
              <a:t>Ο καθεδρικός ναός της Σάντα Μαρία λα </a:t>
            </a:r>
            <a:r>
              <a:rPr lang="el-GR" dirty="0" err="1" smtClean="0">
                <a:solidFill>
                  <a:schemeClr val="bg1"/>
                </a:solidFill>
              </a:rPr>
              <a:t>Ρεάλ</a:t>
            </a:r>
            <a:r>
              <a:rPr lang="el-GR" dirty="0" smtClean="0">
                <a:solidFill>
                  <a:schemeClr val="bg1"/>
                </a:solidFill>
              </a:rPr>
              <a:t> δε </a:t>
            </a:r>
            <a:r>
              <a:rPr lang="el-GR" dirty="0" err="1" smtClean="0">
                <a:solidFill>
                  <a:schemeClr val="bg1"/>
                </a:solidFill>
              </a:rPr>
              <a:t>Αλμουδένα</a:t>
            </a:r>
            <a:r>
              <a:rPr lang="el-GR" dirty="0" smtClean="0">
                <a:solidFill>
                  <a:schemeClr val="bg1"/>
                </a:solidFill>
              </a:rPr>
              <a:t> είναι καθολικός καθεδρικός ναός στη Μαδρίτη, έδρα της ρωμαιοκαθολικής αρχιεπισκοπής της Μαδρίτης. Η κατασκευή του άρχισε το 1879 και ο ναός εγκαινιάστηκε από τον Πάπα Ιωάννη Παύλο Β΄ το 1993. Πρόκειται για ένα κτίριο μήκους 102 μέτρων και ύψους 69, το οποίο χτίστηκε κατά τη διάρκεια του δέκατου ένατου και του εικοστού αιώνα σε ένα μείγμα διαφορετικών ρυθμών: νεοκλασικό εξωτερικό, </a:t>
            </a:r>
            <a:r>
              <a:rPr lang="el-GR" dirty="0" err="1" smtClean="0">
                <a:solidFill>
                  <a:schemeClr val="bg1"/>
                </a:solidFill>
              </a:rPr>
              <a:t>νεο</a:t>
            </a:r>
            <a:r>
              <a:rPr lang="el-GR" dirty="0" smtClean="0">
                <a:solidFill>
                  <a:schemeClr val="bg1"/>
                </a:solidFill>
              </a:rPr>
              <a:t>-γοτθικό εσωτερικό και </a:t>
            </a:r>
            <a:r>
              <a:rPr lang="el-GR" dirty="0" err="1" smtClean="0">
                <a:solidFill>
                  <a:schemeClr val="bg1"/>
                </a:solidFill>
              </a:rPr>
              <a:t>νεο</a:t>
            </a:r>
            <a:r>
              <a:rPr lang="el-GR" dirty="0" smtClean="0">
                <a:solidFill>
                  <a:schemeClr val="bg1"/>
                </a:solidFill>
              </a:rPr>
              <a:t>-ρωμανικό ιερό. Καθαγιάστηκε από τον Πάπα Ιωάννη Παύλο ΙΙ κατά τη διάρκεια του τέταρτο ταξιδιού του στην Ισπανία στις 15 Ιουνίου 1993, και είναι ο μόνος ισπανικός ναός καθαγιασμένος από έναν Πάπα.</a:t>
            </a:r>
            <a:endParaRPr lang="el-GR" dirty="0">
              <a:solidFill>
                <a:schemeClr val="bg1"/>
              </a:solidFill>
            </a:endParaRPr>
          </a:p>
        </p:txBody>
      </p:sp>
      <p:sp>
        <p:nvSpPr>
          <p:cNvPr id="5" name="4 - Τίτλος"/>
          <p:cNvSpPr>
            <a:spLocks noGrp="1"/>
          </p:cNvSpPr>
          <p:nvPr>
            <p:ph type="title"/>
          </p:nvPr>
        </p:nvSpPr>
        <p:spPr/>
        <p:txBody>
          <a:bodyPr/>
          <a:lstStyle/>
          <a:p>
            <a:pPr algn="ctr">
              <a:buFont typeface="Arial" pitchFamily="34" charset="0"/>
              <a:buChar char="•"/>
            </a:pPr>
            <a:r>
              <a:rPr lang="el-GR" sz="3200" dirty="0" smtClean="0">
                <a:solidFill>
                  <a:schemeClr val="bg1"/>
                </a:solidFill>
              </a:rPr>
              <a:t>Καθεδρικός την </a:t>
            </a:r>
            <a:r>
              <a:rPr lang="el-GR" sz="3200" dirty="0" err="1">
                <a:solidFill>
                  <a:schemeClr val="bg1"/>
                </a:solidFill>
              </a:rPr>
              <a:t>Α</a:t>
            </a:r>
            <a:r>
              <a:rPr lang="el-GR" sz="3200" dirty="0" err="1" smtClean="0">
                <a:solidFill>
                  <a:schemeClr val="bg1"/>
                </a:solidFill>
              </a:rPr>
              <a:t>λμουδένα</a:t>
            </a:r>
            <a:r>
              <a:rPr lang="el-GR" sz="3200" dirty="0" smtClean="0">
                <a:solidFill>
                  <a:schemeClr val="bg1"/>
                </a:solidFill>
              </a:rPr>
              <a:t> </a:t>
            </a:r>
            <a:endParaRPr lang="el-GR" sz="3200" dirty="0">
              <a:solidFill>
                <a:schemeClr val="bg1"/>
              </a:solidFill>
            </a:endParaRPr>
          </a:p>
        </p:txBody>
      </p:sp>
      <p:pic>
        <p:nvPicPr>
          <p:cNvPr id="8" name="7 - Εικόνα" descr="καθεδρικος της αλμουδενα.jpg"/>
          <p:cNvPicPr>
            <a:picLocks noChangeAspect="1"/>
          </p:cNvPicPr>
          <p:nvPr/>
        </p:nvPicPr>
        <p:blipFill>
          <a:blip r:embed="rId2" cstate="print"/>
          <a:stretch>
            <a:fillRect/>
          </a:stretch>
        </p:blipFill>
        <p:spPr>
          <a:xfrm>
            <a:off x="4643438" y="2000240"/>
            <a:ext cx="4071966" cy="321471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400" b="0" strike="noStrike" spc="-1">
                <a:solidFill>
                  <a:srgbClr val="FFFFFF"/>
                </a:solidFill>
                <a:latin typeface="Arial"/>
              </a:rPr>
              <a:t>ΦΑΓΗΤΑ ΙΣΠΑΝΙΑΣ</a:t>
            </a:r>
          </a:p>
        </p:txBody>
      </p:sp>
      <p:pic>
        <p:nvPicPr>
          <p:cNvPr id="140" name="139 - Εικόνα"/>
          <p:cNvPicPr/>
          <p:nvPr/>
        </p:nvPicPr>
        <p:blipFill>
          <a:blip r:embed="rId2" cstate="print"/>
          <a:stretch/>
        </p:blipFill>
        <p:spPr>
          <a:xfrm>
            <a:off x="1440000" y="1620000"/>
            <a:ext cx="6120000" cy="432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400" b="0" strike="noStrike" spc="-1">
                <a:solidFill>
                  <a:srgbClr val="FFFFFF"/>
                </a:solidFill>
                <a:latin typeface="Arial"/>
              </a:rPr>
              <a:t>TURRON</a:t>
            </a:r>
          </a:p>
        </p:txBody>
      </p:sp>
      <p:sp>
        <p:nvSpPr>
          <p:cNvPr id="142" name="TextShape 2"/>
          <p:cNvSpPr txBox="1"/>
          <p:nvPr/>
        </p:nvSpPr>
        <p:spPr>
          <a:xfrm>
            <a:off x="457200" y="1600200"/>
            <a:ext cx="3502800" cy="4525560"/>
          </a:xfrm>
          <a:prstGeom prst="rect">
            <a:avLst/>
          </a:prstGeom>
          <a:noFill/>
          <a:ln w="0">
            <a:noFill/>
          </a:ln>
        </p:spPr>
        <p:txBody>
          <a:bodyPr lIns="0" tIns="0" rIns="0" bIns="0">
            <a:normAutofit fontScale="87500"/>
          </a:bodyPr>
          <a:lstStyle/>
          <a:p>
            <a:pPr marL="432000" indent="-324000" algn="just">
              <a:lnSpc>
                <a:spcPct val="100000"/>
              </a:lnSpc>
              <a:buClr>
                <a:srgbClr val="FFFFFF"/>
              </a:buClr>
              <a:buSzPct val="45000"/>
              <a:buFont typeface="Wingdings" charset="2"/>
              <a:buChar char=""/>
            </a:pPr>
            <a:r>
              <a:rPr lang="el-GR" sz="2400" b="0" strike="noStrike" spc="-1">
                <a:solidFill>
                  <a:srgbClr val="FFFFFF"/>
                </a:solidFill>
                <a:latin typeface="Calibri"/>
              </a:rPr>
              <a:t>Οι Ισπανοί τρώνε τεράστιες ποσότητες turrón ή αμυγδαλωτών την εποχή των Χριστουγέννων, αν και μπορεί κανείς να τα βρει και οποιαδήποτε άλλη ημέρα του χρόνου. Περισσότερο το φτιάχνουν στην μικρή πόλη Jijona, της περιοχής Αλίκαντε, όπου χρησιμοποιούν τοπικά αμύγδαλα, τα οποία τα αναμιγνύουν με μέλι και ασπράδια αβγών</a:t>
            </a:r>
            <a:r>
              <a:rPr lang="el-GR" sz="1800" b="0" strike="noStrike" spc="-1">
                <a:solidFill>
                  <a:srgbClr val="FFFFFF"/>
                </a:solidFill>
                <a:latin typeface="Calibri"/>
              </a:rPr>
              <a:t>.</a:t>
            </a:r>
            <a:endParaRPr lang="el-GR" sz="1800" b="0" strike="noStrike" spc="-1">
              <a:solidFill>
                <a:srgbClr val="FFFFFF"/>
              </a:solidFill>
              <a:latin typeface="Arial"/>
            </a:endParaRPr>
          </a:p>
        </p:txBody>
      </p:sp>
      <p:pic>
        <p:nvPicPr>
          <p:cNvPr id="143" name="142 - Εικόνα"/>
          <p:cNvPicPr/>
          <p:nvPr/>
        </p:nvPicPr>
        <p:blipFill>
          <a:blip r:embed="rId2" cstate="print"/>
          <a:stretch/>
        </p:blipFill>
        <p:spPr>
          <a:xfrm>
            <a:off x="4680000" y="2160000"/>
            <a:ext cx="3960000" cy="270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400" b="0" strike="noStrike" spc="-1">
                <a:solidFill>
                  <a:srgbClr val="FFFFFF"/>
                </a:solidFill>
                <a:latin typeface="Arial"/>
              </a:rPr>
              <a:t>PISTO</a:t>
            </a:r>
          </a:p>
        </p:txBody>
      </p:sp>
      <p:sp>
        <p:nvSpPr>
          <p:cNvPr id="145" name="TextShape 2"/>
          <p:cNvSpPr txBox="1"/>
          <p:nvPr/>
        </p:nvSpPr>
        <p:spPr>
          <a:xfrm>
            <a:off x="457200" y="1600200"/>
            <a:ext cx="3682800" cy="4525560"/>
          </a:xfrm>
          <a:prstGeom prst="rect">
            <a:avLst/>
          </a:prstGeom>
          <a:noFill/>
          <a:ln w="0">
            <a:noFill/>
          </a:ln>
        </p:spPr>
        <p:txBody>
          <a:bodyPr lIns="0" tIns="0" rIns="0" bIns="0">
            <a:normAutofit/>
          </a:bodyPr>
          <a:lstStyle/>
          <a:p>
            <a:pPr marL="432000" indent="-324000">
              <a:lnSpc>
                <a:spcPct val="100000"/>
              </a:lnSpc>
              <a:buClr>
                <a:srgbClr val="FFFFFF"/>
              </a:buClr>
              <a:buSzPct val="45000"/>
              <a:buFont typeface="Wingdings" charset="2"/>
              <a:buChar char=""/>
            </a:pPr>
            <a:r>
              <a:rPr lang="el-GR" sz="2600" b="0" strike="noStrike" spc="-1">
                <a:solidFill>
                  <a:srgbClr val="FFFFFF"/>
                </a:solidFill>
                <a:latin typeface="Calibri"/>
              </a:rPr>
              <a:t>Ένα πλούσιο ισπανικό ορεκτικό, είναι το pisto. Κρεμμύδια, σκόρδο, κολοκυθάκια, πιπεριές και ντομάτες ψήνονται αργά σε ελαιόλαδο ενώ σερβίρεται συνήθως με ένα τηγανητό αβγό επάνω του ή με λουκάνικο τσορίθο</a:t>
            </a:r>
            <a:r>
              <a:rPr lang="el-GR" sz="1800" b="0" strike="noStrike" spc="-1">
                <a:solidFill>
                  <a:srgbClr val="FFFFFF"/>
                </a:solidFill>
                <a:latin typeface="Calibri"/>
              </a:rPr>
              <a:t>.</a:t>
            </a:r>
            <a:endParaRPr lang="el-GR" sz="1800" b="0" strike="noStrike" spc="-1">
              <a:solidFill>
                <a:srgbClr val="FFFFFF"/>
              </a:solidFill>
              <a:latin typeface="Arial"/>
            </a:endParaRPr>
          </a:p>
        </p:txBody>
      </p:sp>
      <p:pic>
        <p:nvPicPr>
          <p:cNvPr id="146" name="145 - Εικόνα"/>
          <p:cNvPicPr/>
          <p:nvPr/>
        </p:nvPicPr>
        <p:blipFill>
          <a:blip r:embed="rId2" cstate="print"/>
          <a:stretch/>
        </p:blipFill>
        <p:spPr>
          <a:xfrm>
            <a:off x="5055120" y="1980000"/>
            <a:ext cx="3764880" cy="324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3600" b="0" strike="noStrike" spc="-1">
                <a:solidFill>
                  <a:srgbClr val="FFFFFF"/>
                </a:solidFill>
                <a:latin typeface="Arial"/>
              </a:rPr>
              <a:t>CHONCHILLO ASADO</a:t>
            </a:r>
          </a:p>
        </p:txBody>
      </p:sp>
      <p:sp>
        <p:nvSpPr>
          <p:cNvPr id="148" name="TextShape 2"/>
          <p:cNvSpPr txBox="1"/>
          <p:nvPr/>
        </p:nvSpPr>
        <p:spPr>
          <a:xfrm>
            <a:off x="457200" y="1600200"/>
            <a:ext cx="2962800" cy="4525560"/>
          </a:xfrm>
          <a:prstGeom prst="rect">
            <a:avLst/>
          </a:prstGeom>
          <a:noFill/>
          <a:ln w="0">
            <a:noFill/>
          </a:ln>
        </p:spPr>
        <p:txBody>
          <a:bodyPr lIns="0" tIns="0" rIns="0" bIns="0">
            <a:normAutofit fontScale="88500" lnSpcReduction="10000"/>
          </a:bodyPr>
          <a:lstStyle/>
          <a:p>
            <a:pPr marL="432000" indent="-324000">
              <a:lnSpc>
                <a:spcPct val="100000"/>
              </a:lnSpc>
              <a:buClr>
                <a:srgbClr val="FFFFFF"/>
              </a:buClr>
              <a:buSzPct val="45000"/>
              <a:buFont typeface="Wingdings" charset="2"/>
              <a:buChar char=""/>
            </a:pPr>
            <a:r>
              <a:rPr lang="el-GR" sz="2800" b="0" strike="noStrike" spc="-1">
                <a:solidFill>
                  <a:srgbClr val="FFFFFF"/>
                </a:solidFill>
                <a:latin typeface="Calibri"/>
              </a:rPr>
              <a:t>Στην πόλη Σεγκόβια, οι Ισπανοί τρώνε ιδιαίτερα ψητό γουρουνάκι ή αρνί. Το κρέας ψήνεται σε μεγάλους ξυλόφουρνους και γίνεται τόσο τρυφερό, που κόβεται πανεύκολα</a:t>
            </a:r>
            <a:r>
              <a:rPr lang="el-GR" sz="1800" b="0" strike="noStrike" spc="-1">
                <a:solidFill>
                  <a:srgbClr val="FFFFFF"/>
                </a:solidFill>
                <a:latin typeface="Calibri"/>
              </a:rPr>
              <a:t>.</a:t>
            </a:r>
            <a:endParaRPr lang="el-GR" sz="1800" b="0" strike="noStrike" spc="-1">
              <a:solidFill>
                <a:srgbClr val="FFFFFF"/>
              </a:solidFill>
              <a:latin typeface="Arial"/>
            </a:endParaRPr>
          </a:p>
        </p:txBody>
      </p:sp>
      <p:pic>
        <p:nvPicPr>
          <p:cNvPr id="149" name="148 - Εικόνα"/>
          <p:cNvPicPr/>
          <p:nvPr/>
        </p:nvPicPr>
        <p:blipFill>
          <a:blip r:embed="rId2" cstate="print"/>
          <a:stretch/>
        </p:blipFill>
        <p:spPr>
          <a:xfrm>
            <a:off x="4140000" y="2160000"/>
            <a:ext cx="4320000" cy="288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3200" b="0" strike="noStrike" spc="-1">
                <a:solidFill>
                  <a:srgbClr val="FFFFFF"/>
                </a:solidFill>
                <a:latin typeface="Arial"/>
              </a:rPr>
              <a:t>TORTILLA ESPANOLA</a:t>
            </a:r>
          </a:p>
        </p:txBody>
      </p:sp>
      <p:sp>
        <p:nvSpPr>
          <p:cNvPr id="151" name="TextShape 2"/>
          <p:cNvSpPr txBox="1"/>
          <p:nvPr/>
        </p:nvSpPr>
        <p:spPr>
          <a:xfrm>
            <a:off x="457200" y="1600200"/>
            <a:ext cx="3862800" cy="4525560"/>
          </a:xfrm>
          <a:prstGeom prst="rect">
            <a:avLst/>
          </a:prstGeom>
          <a:noFill/>
          <a:ln w="0">
            <a:noFill/>
          </a:ln>
        </p:spPr>
        <p:txBody>
          <a:bodyPr lIns="0" tIns="0" rIns="0" bIns="0">
            <a:normAutofit fontScale="88500"/>
          </a:bodyPr>
          <a:lstStyle/>
          <a:p>
            <a:pPr marL="432000" indent="-324000">
              <a:lnSpc>
                <a:spcPct val="100000"/>
              </a:lnSpc>
              <a:buClr>
                <a:srgbClr val="FFFFFF"/>
              </a:buClr>
              <a:buSzPct val="45000"/>
              <a:buFont typeface="Wingdings" charset="2"/>
              <a:buChar char=""/>
            </a:pPr>
            <a:r>
              <a:rPr lang="el-GR" sz="2800" b="0" strike="noStrike" spc="-1">
                <a:solidFill>
                  <a:srgbClr val="FFFFFF"/>
                </a:solidFill>
                <a:latin typeface="Calibri"/>
              </a:rPr>
              <a:t>Αβγά, πατάτες, κρεμμύδια είναι μερικά από τα υλικά που χρειάζονται για να φτιάξει κανείς την Tortilla Española, ή ελληνιστί, την ισπανική ομελέτα, στην οποία στη συνέχεια προσθέτουν λουκάνικο τσορίθο, ζαμπόν, σπανάκι και κολοκυθάκια</a:t>
            </a:r>
            <a:r>
              <a:rPr lang="el-GR" sz="1800" b="0" strike="noStrike" spc="-1">
                <a:solidFill>
                  <a:srgbClr val="FFFFFF"/>
                </a:solidFill>
                <a:latin typeface="Calibri"/>
              </a:rPr>
              <a:t>.</a:t>
            </a:r>
            <a:endParaRPr lang="el-GR" sz="1800" b="0" strike="noStrike" spc="-1">
              <a:solidFill>
                <a:srgbClr val="FFFFFF"/>
              </a:solidFill>
              <a:latin typeface="Arial"/>
            </a:endParaRPr>
          </a:p>
        </p:txBody>
      </p:sp>
      <p:pic>
        <p:nvPicPr>
          <p:cNvPr id="152" name="151 - Εικόνα"/>
          <p:cNvPicPr/>
          <p:nvPr/>
        </p:nvPicPr>
        <p:blipFill>
          <a:blip r:embed="rId2" cstate="print"/>
          <a:stretch/>
        </p:blipFill>
        <p:spPr>
          <a:xfrm>
            <a:off x="5040000" y="2340000"/>
            <a:ext cx="3420000" cy="288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p:nvPr>
        </p:nvSpPr>
        <p:spPr>
          <a:xfrm>
            <a:off x="457200" y="2143116"/>
            <a:ext cx="3657240" cy="3286148"/>
          </a:xfrm>
        </p:spPr>
        <p:txBody>
          <a:bodyPr>
            <a:noAutofit/>
          </a:bodyPr>
          <a:lstStyle/>
          <a:p>
            <a:r>
              <a:rPr lang="el-GR" sz="2000" dirty="0" smtClean="0">
                <a:solidFill>
                  <a:schemeClr val="bg1"/>
                </a:solidFill>
              </a:rPr>
              <a:t>Στην περιοχή της Βαλένθια, θα βρεις την παραδοσιακή συνταγή της </a:t>
            </a:r>
            <a:r>
              <a:rPr lang="en-US" sz="2000" dirty="0" smtClean="0">
                <a:solidFill>
                  <a:schemeClr val="bg1"/>
                </a:solidFill>
              </a:rPr>
              <a:t>Paella (</a:t>
            </a:r>
            <a:r>
              <a:rPr lang="el-GR" sz="2000" dirty="0" smtClean="0">
                <a:solidFill>
                  <a:schemeClr val="bg1"/>
                </a:solidFill>
              </a:rPr>
              <a:t>Παέγια). Σε αυτή τη συνταγή, περιλαμβάνεται  κοτόπουλο ή κουνέλι, σαφράν, φασολάκια και φασόλια γίγαντες. Ακόμη, μπορεί κάποιος να προσθέσει γαρίδες ή μύδια.</a:t>
            </a:r>
            <a:r>
              <a:rPr lang="en-US" sz="2000" dirty="0" smtClean="0">
                <a:solidFill>
                  <a:schemeClr val="bg1"/>
                </a:solidFill>
              </a:rPr>
              <a:t>  </a:t>
            </a:r>
            <a:endParaRPr lang="el-GR" sz="2000" dirty="0">
              <a:solidFill>
                <a:schemeClr val="bg1"/>
              </a:solidFill>
            </a:endParaRPr>
          </a:p>
        </p:txBody>
      </p:sp>
      <p:sp>
        <p:nvSpPr>
          <p:cNvPr id="5" name="4 - Τίτλος"/>
          <p:cNvSpPr>
            <a:spLocks noGrp="1"/>
          </p:cNvSpPr>
          <p:nvPr>
            <p:ph type="title"/>
          </p:nvPr>
        </p:nvSpPr>
        <p:spPr/>
        <p:txBody>
          <a:bodyPr/>
          <a:lstStyle/>
          <a:p>
            <a:pPr algn="ctr">
              <a:buFont typeface="Arial" pitchFamily="34" charset="0"/>
              <a:buChar char="•"/>
            </a:pPr>
            <a:r>
              <a:rPr lang="en-US" sz="3600" dirty="0" smtClean="0">
                <a:solidFill>
                  <a:schemeClr val="bg1"/>
                </a:solidFill>
              </a:rPr>
              <a:t>Paella</a:t>
            </a:r>
            <a:endParaRPr lang="el-GR" sz="3600" dirty="0">
              <a:solidFill>
                <a:schemeClr val="bg1"/>
              </a:solidFill>
            </a:endParaRPr>
          </a:p>
        </p:txBody>
      </p:sp>
      <p:pic>
        <p:nvPicPr>
          <p:cNvPr id="7" name="6 - Εικόνα" descr="paella.jpg"/>
          <p:cNvPicPr>
            <a:picLocks noChangeAspect="1"/>
          </p:cNvPicPr>
          <p:nvPr/>
        </p:nvPicPr>
        <p:blipFill>
          <a:blip r:embed="rId2" cstate="print"/>
          <a:stretch>
            <a:fillRect/>
          </a:stretch>
        </p:blipFill>
        <p:spPr>
          <a:xfrm>
            <a:off x="4643438" y="1928802"/>
            <a:ext cx="4000528" cy="328614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000" b="0" strike="noStrike" spc="-1">
                <a:solidFill>
                  <a:srgbClr val="FFFFFF"/>
                </a:solidFill>
                <a:latin typeface="Arial"/>
              </a:rPr>
              <a:t>ΗΘΗ ΚΑΙ ΕΘΙΜΑ</a:t>
            </a:r>
          </a:p>
        </p:txBody>
      </p:sp>
      <p:pic>
        <p:nvPicPr>
          <p:cNvPr id="154" name="153 - Εικόνα"/>
          <p:cNvPicPr/>
          <p:nvPr/>
        </p:nvPicPr>
        <p:blipFill>
          <a:blip r:embed="rId2" cstate="print"/>
          <a:stretch/>
        </p:blipFill>
        <p:spPr>
          <a:xfrm>
            <a:off x="720000" y="1620000"/>
            <a:ext cx="7560000" cy="450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000" b="0" strike="noStrike" spc="-1">
                <a:solidFill>
                  <a:srgbClr val="FFFFFF"/>
                </a:solidFill>
                <a:latin typeface="Arial"/>
              </a:rPr>
              <a:t>ΤΑΥΡΟΜΑΧΙΕΣ</a:t>
            </a:r>
          </a:p>
        </p:txBody>
      </p:sp>
      <p:sp>
        <p:nvSpPr>
          <p:cNvPr id="156" name="TextShape 2"/>
          <p:cNvSpPr txBox="1"/>
          <p:nvPr/>
        </p:nvSpPr>
        <p:spPr>
          <a:xfrm>
            <a:off x="457200" y="1600200"/>
            <a:ext cx="3682800" cy="4525560"/>
          </a:xfrm>
          <a:prstGeom prst="rect">
            <a:avLst/>
          </a:prstGeom>
          <a:noFill/>
          <a:ln w="0">
            <a:noFill/>
          </a:ln>
        </p:spPr>
        <p:txBody>
          <a:bodyPr lIns="0" tIns="0" rIns="0" bIns="0">
            <a:normAutofit fontScale="90500" lnSpcReduction="20000"/>
          </a:bodyPr>
          <a:lstStyle/>
          <a:p>
            <a:pPr marL="432000" indent="-324000">
              <a:lnSpc>
                <a:spcPct val="100000"/>
              </a:lnSpc>
              <a:buClr>
                <a:srgbClr val="FFFFFF"/>
              </a:buClr>
              <a:buSzPct val="45000"/>
              <a:buFont typeface="Wingdings" charset="2"/>
              <a:buChar char=""/>
            </a:pPr>
            <a:r>
              <a:rPr lang="el-GR" sz="2400" b="0" strike="noStrike" spc="-1">
                <a:solidFill>
                  <a:srgbClr val="FFFFFF"/>
                </a:solidFill>
                <a:latin typeface="Calibri"/>
              </a:rPr>
              <a:t>Ταυρομαχίες, η πιο αμφιλεγόμενη των ισπανικών παραδόσεων, είναι μια μικτή ευλογία για την Ισπανία. Οι ταυρομαχίες δεν είναι πουθενά κοντά τόσο δημοφιλής όσο ήταν παλιά, αλλά εξακολουθεί να κατέχει εξέχουσα θέση στην αυτο-εικόνα της χώρας. Ενώ μπορείτε να ζήσετε αυτές τις παραδοσιακές ταυρομαχίες σε πολλές πόλεις σε όλη την Ισπανία, το άθλημα βρίσκεται σε φθίνουσα πορεία.</a:t>
            </a:r>
            <a:endParaRPr lang="el-GR" sz="2400" b="0" strike="noStrike" spc="-1">
              <a:solidFill>
                <a:srgbClr val="FFFFFF"/>
              </a:solidFill>
              <a:latin typeface="Arial"/>
            </a:endParaRPr>
          </a:p>
        </p:txBody>
      </p:sp>
      <p:pic>
        <p:nvPicPr>
          <p:cNvPr id="157" name="156 - Εικόνα"/>
          <p:cNvPicPr/>
          <p:nvPr/>
        </p:nvPicPr>
        <p:blipFill>
          <a:blip r:embed="rId2" cstate="print"/>
          <a:stretch/>
        </p:blipFill>
        <p:spPr>
          <a:xfrm>
            <a:off x="4500000" y="2340000"/>
            <a:ext cx="4320000" cy="306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algn="ctr">
              <a:lnSpc>
                <a:spcPct val="100000"/>
              </a:lnSpc>
            </a:pPr>
            <a:r>
              <a:rPr lang="el-GR" sz="4600" b="1" u="sng" strike="noStrike" spc="-1">
                <a:solidFill>
                  <a:srgbClr val="FFFFFF"/>
                </a:solidFill>
                <a:uFillTx/>
                <a:latin typeface="Franklin Gothic Book"/>
              </a:rPr>
              <a:t>ΣΗΜΑΙΑ ΤΗΣ ΙΣΠΑΝΙΑΣ</a:t>
            </a:r>
            <a:endParaRPr lang="el-GR" sz="4600" b="0" strike="noStrike" spc="-1">
              <a:solidFill>
                <a:srgbClr val="FFFFFF"/>
              </a:solidFill>
              <a:latin typeface="Arial"/>
            </a:endParaRPr>
          </a:p>
        </p:txBody>
      </p:sp>
      <p:pic>
        <p:nvPicPr>
          <p:cNvPr id="98" name="3 - Θέση περιεχομένου" descr="images (2).jpg"/>
          <p:cNvPicPr/>
          <p:nvPr/>
        </p:nvPicPr>
        <p:blipFill>
          <a:blip r:embed="rId3" cstate="print"/>
          <a:stretch/>
        </p:blipFill>
        <p:spPr>
          <a:xfrm>
            <a:off x="785880" y="1714320"/>
            <a:ext cx="7143480" cy="45590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400" b="0" strike="noStrike" spc="-1">
                <a:solidFill>
                  <a:srgbClr val="FFFFFF"/>
                </a:solidFill>
                <a:latin typeface="Arial"/>
              </a:rPr>
              <a:t>ΦΛΑΜΕΝΚΟ</a:t>
            </a:r>
          </a:p>
        </p:txBody>
      </p:sp>
      <p:sp>
        <p:nvSpPr>
          <p:cNvPr id="159" name="TextShape 2"/>
          <p:cNvSpPr txBox="1"/>
          <p:nvPr/>
        </p:nvSpPr>
        <p:spPr>
          <a:xfrm>
            <a:off x="457200" y="1600200"/>
            <a:ext cx="3322800" cy="4525560"/>
          </a:xfrm>
          <a:prstGeom prst="rect">
            <a:avLst/>
          </a:prstGeom>
          <a:noFill/>
          <a:ln w="0">
            <a:noFill/>
          </a:ln>
        </p:spPr>
        <p:txBody>
          <a:bodyPr lIns="0" tIns="0" rIns="0" bIns="0">
            <a:normAutofit fontScale="92500" lnSpcReduction="10000"/>
          </a:bodyPr>
          <a:lstStyle/>
          <a:p>
            <a:pPr marL="432000" indent="-324000">
              <a:lnSpc>
                <a:spcPct val="100000"/>
              </a:lnSpc>
              <a:buClr>
                <a:srgbClr val="FFFFFF"/>
              </a:buClr>
              <a:buSzPct val="45000"/>
              <a:buFont typeface="Wingdings" charset="2"/>
              <a:buChar char=""/>
            </a:pPr>
            <a:r>
              <a:rPr lang="el-GR" sz="1800" b="0" strike="noStrike" spc="-1">
                <a:solidFill>
                  <a:srgbClr val="FFFFFF"/>
                </a:solidFill>
                <a:latin typeface="Calibri"/>
              </a:rPr>
              <a:t>Flamenco είναι ίσως η πιο διάσημη ισπανική παράδοση, αλλά και αυτό που συχνά παρεξηγείται. Φλαμένκο δεν είναι ένας χορός αλλά δεν έχουν μερικές φορές χορό σε αυτό, μάλλον είναι ένα μουσικό στυλ, με πολύ μεγαλύτερη έμφαση στην κιθάρα, φωνητικά, και ρυθμό από ό, τι στο χορό. Στην πραγματικότητα, η όλη ιδέα του φλαμένκο χορός είναι λίγο παράδοξο: Η αληθινή φλαμένκο είναι αυθόρμητη, αλλά φλαμένκο χορός απαιτεί κατάλληλη ενδυμασία, που σημαίνει ότι πρέπει να προγραμματιστεί!</a:t>
            </a:r>
            <a:endParaRPr lang="el-GR" sz="1800" b="0" strike="noStrike" spc="-1">
              <a:solidFill>
                <a:srgbClr val="FFFFFF"/>
              </a:solidFill>
              <a:latin typeface="Arial"/>
            </a:endParaRPr>
          </a:p>
        </p:txBody>
      </p:sp>
      <p:pic>
        <p:nvPicPr>
          <p:cNvPr id="160" name="159 - Εικόνα"/>
          <p:cNvPicPr/>
          <p:nvPr/>
        </p:nvPicPr>
        <p:blipFill>
          <a:blip r:embed="rId2" cstate="print"/>
          <a:stretch/>
        </p:blipFill>
        <p:spPr>
          <a:xfrm>
            <a:off x="4320000" y="2340000"/>
            <a:ext cx="4140000" cy="324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57200" y="274680"/>
            <a:ext cx="7467120" cy="1142640"/>
          </a:xfrm>
          <a:prstGeom prst="rect">
            <a:avLst/>
          </a:prstGeom>
          <a:noFill/>
          <a:ln w="0">
            <a:noFill/>
          </a:ln>
        </p:spPr>
        <p:txBody>
          <a:bodyPr lIns="0" tIns="0" rIns="0" bIns="0" anchor="ctr">
            <a:noAutofit/>
          </a:bodyPr>
          <a:lstStyle/>
          <a:p>
            <a:pPr marL="216000" indent="-216000" algn="ctr">
              <a:buClr>
                <a:srgbClr val="FFFFFF"/>
              </a:buClr>
              <a:buSzPct val="45000"/>
              <a:buFont typeface="Wingdings" charset="2"/>
              <a:buChar char=""/>
            </a:pPr>
            <a:r>
              <a:rPr lang="el-GR" sz="4400" b="0" strike="noStrike" spc="-1">
                <a:solidFill>
                  <a:srgbClr val="FFFFFF"/>
                </a:solidFill>
                <a:latin typeface="Arial"/>
              </a:rPr>
              <a:t>LA TOMATINA</a:t>
            </a:r>
          </a:p>
        </p:txBody>
      </p:sp>
      <p:sp>
        <p:nvSpPr>
          <p:cNvPr id="162" name="TextShape 2"/>
          <p:cNvSpPr txBox="1"/>
          <p:nvPr/>
        </p:nvSpPr>
        <p:spPr>
          <a:xfrm>
            <a:off x="457200" y="1600200"/>
            <a:ext cx="3502800" cy="4525560"/>
          </a:xfrm>
          <a:prstGeom prst="rect">
            <a:avLst/>
          </a:prstGeom>
          <a:noFill/>
          <a:ln w="0">
            <a:noFill/>
          </a:ln>
        </p:spPr>
        <p:txBody>
          <a:bodyPr lIns="0" tIns="0" rIns="0" bIns="0">
            <a:normAutofit fontScale="90500" lnSpcReduction="20000"/>
          </a:bodyPr>
          <a:lstStyle/>
          <a:p>
            <a:pPr marL="432000" indent="-324000">
              <a:lnSpc>
                <a:spcPct val="100000"/>
              </a:lnSpc>
              <a:buClr>
                <a:srgbClr val="FFFFFF"/>
              </a:buClr>
              <a:buSzPct val="45000"/>
              <a:buFont typeface="Wingdings" charset="2"/>
              <a:buChar char=""/>
            </a:pPr>
            <a:r>
              <a:rPr lang="el-GR" sz="2400" b="0" strike="noStrike" spc="-1">
                <a:solidFill>
                  <a:srgbClr val="FFFFFF"/>
                </a:solidFill>
                <a:latin typeface="Calibri"/>
              </a:rPr>
              <a:t>Ένα από τα πιο διεθνώς αναγνωρισμένα ισπανικά φεστιβάλ είναι η</a:t>
            </a:r>
            <a:r>
              <a:rPr lang="en-US" sz="2400" b="0" strike="noStrike" spc="-1">
                <a:solidFill>
                  <a:srgbClr val="FFFFFF"/>
                </a:solidFill>
                <a:latin typeface="Calibri"/>
              </a:rPr>
              <a:t> Tomatina</a:t>
            </a:r>
            <a:r>
              <a:rPr lang="el-GR" sz="2400" b="0" strike="noStrike" spc="-1">
                <a:solidFill>
                  <a:srgbClr val="FFFFFF"/>
                </a:solidFill>
                <a:latin typeface="Calibri"/>
              </a:rPr>
              <a:t> η οποία γιορτάζεται κάθε Αύγουστο. Κατά τη διάρκεια αυτού του πολιτιστικού γεγονότος, περισσότεροι από 20.000 άνθρωποι συγκεντρώνονται στους δρόμους αυτής της πόλης για να αποτελέσουν μέρος ενός «πολέμου ντομάτας» στον οποίο ο κύριος στόχος είναι η εκτόξευση αυτού του τροφίμου.</a:t>
            </a:r>
            <a:endParaRPr lang="el-GR" sz="2400" b="0" strike="noStrike" spc="-1">
              <a:solidFill>
                <a:srgbClr val="FFFFFF"/>
              </a:solidFill>
              <a:latin typeface="Arial"/>
            </a:endParaRPr>
          </a:p>
        </p:txBody>
      </p:sp>
      <p:pic>
        <p:nvPicPr>
          <p:cNvPr id="163" name="162 - Εικόνα"/>
          <p:cNvPicPr/>
          <p:nvPr/>
        </p:nvPicPr>
        <p:blipFill>
          <a:blip r:embed="rId2" cstate="print"/>
          <a:stretch/>
        </p:blipFill>
        <p:spPr>
          <a:xfrm>
            <a:off x="4320000" y="2160000"/>
            <a:ext cx="4415400" cy="288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274680"/>
            <a:ext cx="7467120" cy="1142640"/>
          </a:xfrm>
          <a:prstGeom prst="rect">
            <a:avLst/>
          </a:prstGeom>
          <a:noFill/>
          <a:ln w="0">
            <a:noFill/>
          </a:ln>
        </p:spPr>
        <p:txBody>
          <a:bodyPr lIns="0" tIns="0" rIns="0" bIns="0" anchor="ctr">
            <a:noAutofit/>
          </a:bodyPr>
          <a:lstStyle/>
          <a:p>
            <a:pPr algn="ctr"/>
            <a:r>
              <a:rPr lang="el-GR" sz="4800" b="1" u="sng" strike="noStrike" spc="-1">
                <a:solidFill>
                  <a:srgbClr val="FFFFFF"/>
                </a:solidFill>
                <a:uFillTx/>
                <a:latin typeface="Arial"/>
              </a:rPr>
              <a:t>ΠΗΓΕΣ</a:t>
            </a:r>
          </a:p>
        </p:txBody>
      </p:sp>
      <p:sp>
        <p:nvSpPr>
          <p:cNvPr id="165" name="TextShape 2"/>
          <p:cNvSpPr txBox="1"/>
          <p:nvPr/>
        </p:nvSpPr>
        <p:spPr>
          <a:xfrm>
            <a:off x="457200" y="1600200"/>
            <a:ext cx="6382800" cy="4525560"/>
          </a:xfrm>
          <a:prstGeom prst="rect">
            <a:avLst/>
          </a:prstGeom>
          <a:noFill/>
          <a:ln w="0">
            <a:noFill/>
          </a:ln>
        </p:spPr>
        <p:txBody>
          <a:bodyPr lIns="0" tIns="0" rIns="0" bIns="0">
            <a:normAutofit lnSpcReduction="10000"/>
          </a:bodyPr>
          <a:lstStyle/>
          <a:p>
            <a:r>
              <a:rPr lang="el-GR" sz="1500" b="0" u="sng" strike="noStrike" spc="-1" dirty="0" err="1" smtClean="0">
                <a:solidFill>
                  <a:srgbClr val="FFFFFF"/>
                </a:solidFill>
                <a:latin typeface="Arial"/>
              </a:rPr>
              <a:t>Toptraveller.gr</a:t>
            </a:r>
            <a:endParaRPr lang="el-GR" sz="1500" b="0" u="sng" strike="noStrike" spc="-1" dirty="0" smtClean="0">
              <a:solidFill>
                <a:srgbClr val="FFFFFF"/>
              </a:solidFill>
              <a:latin typeface="Arial"/>
            </a:endParaRPr>
          </a:p>
          <a:p>
            <a:endParaRPr lang="el-GR" sz="1500" b="0" u="sng" strike="noStrike" spc="-1" dirty="0">
              <a:solidFill>
                <a:srgbClr val="FFFFFF"/>
              </a:solidFill>
              <a:latin typeface="Arial"/>
            </a:endParaRPr>
          </a:p>
          <a:p>
            <a:r>
              <a:rPr lang="el-GR" sz="1500" b="0" u="sng" strike="noStrike" spc="-1" dirty="0">
                <a:solidFill>
                  <a:srgbClr val="FFFFFF"/>
                </a:solidFill>
                <a:latin typeface="Arial"/>
              </a:rPr>
              <a:t>Tickets4trip.com</a:t>
            </a:r>
          </a:p>
          <a:p>
            <a:endParaRPr lang="el-GR" sz="1500" b="0" strike="noStrike" spc="-1" dirty="0">
              <a:solidFill>
                <a:srgbClr val="FFFFFF"/>
              </a:solidFill>
              <a:latin typeface="Arial"/>
            </a:endParaRPr>
          </a:p>
          <a:p>
            <a:pPr>
              <a:lnSpc>
                <a:spcPct val="100000"/>
              </a:lnSpc>
            </a:pPr>
            <a:r>
              <a:rPr lang="el-GR" sz="1500" b="0" strike="noStrike" spc="-1" dirty="0">
                <a:solidFill>
                  <a:srgbClr val="000000"/>
                </a:solidFill>
                <a:latin typeface="Calibri"/>
              </a:rPr>
              <a:t> </a:t>
            </a:r>
            <a:r>
              <a:rPr lang="en-US" sz="1500" b="0" u="sng" strike="noStrike" spc="-1" dirty="0">
                <a:solidFill>
                  <a:srgbClr val="2998E3"/>
                </a:solidFill>
                <a:uFillTx/>
                <a:latin typeface="Calibri"/>
                <a:hlinkClick r:id="rId2"/>
              </a:rPr>
              <a:t>https://el.thpanorama.com</a:t>
            </a: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r>
              <a:rPr lang="el-GR" sz="1500" b="0" strike="noStrike" spc="-1" dirty="0">
                <a:solidFill>
                  <a:srgbClr val="000000"/>
                </a:solidFill>
                <a:latin typeface="Calibri"/>
              </a:rPr>
              <a:t> </a:t>
            </a:r>
            <a:r>
              <a:rPr lang="en-US" sz="1500" b="0" u="sng" strike="noStrike" spc="-1" dirty="0">
                <a:solidFill>
                  <a:srgbClr val="2998E3"/>
                </a:solidFill>
                <a:uFillTx/>
                <a:latin typeface="Calibri"/>
                <a:hlinkClick r:id="rId3"/>
              </a:rPr>
              <a:t>https://g-switch.org</a:t>
            </a: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r>
              <a:rPr lang="en-US" sz="1500" b="0" u="sng" strike="noStrike" spc="-1" dirty="0">
                <a:solidFill>
                  <a:srgbClr val="2998E3"/>
                </a:solidFill>
                <a:uFillTx/>
                <a:latin typeface="Calibri"/>
                <a:hlinkClick r:id="rId4"/>
              </a:rPr>
              <a:t>https://parallaximag.gr/geysi/10-klasika-piata-tis-ispanias-pou-prepei-na-gefteis</a:t>
            </a: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r>
              <a:rPr lang="en-US" sz="1500" b="0" u="sng" strike="noStrike" spc="-1" dirty="0">
                <a:solidFill>
                  <a:srgbClr val="FFFFFF"/>
                </a:solidFill>
                <a:uFillTx/>
                <a:latin typeface="Calibri"/>
              </a:rPr>
              <a:t>Gr.apostaseis.himmera.com</a:t>
            </a: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r>
              <a:rPr lang="en-US" sz="1500" b="0" u="sng" strike="noStrike" spc="-1" dirty="0">
                <a:solidFill>
                  <a:srgbClr val="FFFFFF"/>
                </a:solidFill>
                <a:uFillTx/>
                <a:latin typeface="Calibri"/>
              </a:rPr>
              <a:t>Directferries.gr</a:t>
            </a: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r>
              <a:rPr lang="en-US" sz="1500" b="0" u="sng" strike="noStrike" spc="-1" dirty="0">
                <a:solidFill>
                  <a:srgbClr val="FFFFFF"/>
                </a:solidFill>
                <a:uFillTx/>
                <a:latin typeface="Calibri"/>
              </a:rPr>
              <a:t>El.cutway.net</a:t>
            </a: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r>
              <a:rPr lang="en-US" sz="1500" b="0" u="sng" strike="noStrike" spc="-1" dirty="0">
                <a:solidFill>
                  <a:srgbClr val="FFFFFF"/>
                </a:solidFill>
                <a:uFillTx/>
                <a:latin typeface="Calibri"/>
              </a:rPr>
              <a:t>Ferryhoper.com</a:t>
            </a:r>
            <a:endParaRPr lang="el-GR" sz="1500" b="0" strike="noStrike" spc="-1" dirty="0">
              <a:solidFill>
                <a:srgbClr val="FFFFFF"/>
              </a:solidFill>
              <a:latin typeface="Arial"/>
            </a:endParaRPr>
          </a:p>
          <a:p>
            <a:pPr>
              <a:lnSpc>
                <a:spcPct val="100000"/>
              </a:lnSpc>
            </a:pPr>
            <a:endParaRPr lang="el-GR" sz="1500" b="0" strike="noStrike" spc="-1" dirty="0">
              <a:solidFill>
                <a:srgbClr val="FFFFFF"/>
              </a:solidFill>
              <a:latin typeface="Arial"/>
            </a:endParaRPr>
          </a:p>
          <a:p>
            <a:pPr>
              <a:lnSpc>
                <a:spcPct val="100000"/>
              </a:lnSpc>
            </a:pPr>
            <a:r>
              <a:rPr lang="en-US" sz="1500" b="0" u="sng" strike="noStrike" spc="-1" dirty="0">
                <a:solidFill>
                  <a:srgbClr val="FFFFFF"/>
                </a:solidFill>
                <a:uFillTx/>
                <a:latin typeface="Calibri"/>
              </a:rPr>
              <a:t>el.wikipedia.org</a:t>
            </a:r>
            <a:endParaRPr lang="el-GR" sz="1500" b="0" strike="noStrike" spc="-1" dirty="0">
              <a:solidFill>
                <a:srgbClr val="FFFFFF"/>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7467120" cy="1142640"/>
          </a:xfrm>
          <a:prstGeom prst="rect">
            <a:avLst/>
          </a:prstGeom>
          <a:noFill/>
          <a:ln w="0">
            <a:noFill/>
          </a:ln>
        </p:spPr>
        <p:txBody>
          <a:bodyPr lIns="0" tIns="0" rIns="0" bIns="0" anchor="ctr">
            <a:noAutofit/>
          </a:bodyPr>
          <a:lstStyle/>
          <a:p>
            <a:pPr algn="ctr"/>
            <a:r>
              <a:rPr lang="el-GR" sz="4400" b="1" u="sng" strike="noStrike" spc="-1">
                <a:solidFill>
                  <a:srgbClr val="FFFFFF"/>
                </a:solidFill>
                <a:uFillTx/>
                <a:latin typeface="Arial"/>
              </a:rPr>
              <a:t>ΣΥΜΜΕΤΕΙΧΑΝ ΟΙ:</a:t>
            </a:r>
          </a:p>
        </p:txBody>
      </p:sp>
      <p:sp>
        <p:nvSpPr>
          <p:cNvPr id="167" name="TextShape 2"/>
          <p:cNvSpPr txBox="1"/>
          <p:nvPr/>
        </p:nvSpPr>
        <p:spPr>
          <a:xfrm>
            <a:off x="457200" y="1600200"/>
            <a:ext cx="7462800" cy="4525560"/>
          </a:xfrm>
          <a:prstGeom prst="rect">
            <a:avLst/>
          </a:prstGeom>
          <a:noFill/>
          <a:ln w="0">
            <a:noFill/>
          </a:ln>
        </p:spPr>
        <p:txBody>
          <a:bodyPr lIns="0" tIns="0" rIns="0" bIns="0">
            <a:normAutofit/>
          </a:bodyPr>
          <a:lstStyle/>
          <a:p>
            <a:pPr marL="432000" indent="-324000">
              <a:spcBef>
                <a:spcPts val="1417"/>
              </a:spcBef>
              <a:buClr>
                <a:srgbClr val="FFFFFF"/>
              </a:buClr>
              <a:buFont typeface="StarSymbol"/>
              <a:buAutoNum type="arabicParenR"/>
            </a:pPr>
            <a:r>
              <a:rPr lang="el-GR" sz="3000" b="0" strike="noStrike" spc="-1" dirty="0">
                <a:solidFill>
                  <a:srgbClr val="FFFFFF"/>
                </a:solidFill>
                <a:latin typeface="Arial"/>
              </a:rPr>
              <a:t>Αλέξανδρος </a:t>
            </a:r>
            <a:r>
              <a:rPr lang="el-GR" sz="3000" b="0" strike="noStrike" spc="-1" dirty="0" smtClean="0">
                <a:solidFill>
                  <a:srgbClr val="FFFFFF"/>
                </a:solidFill>
                <a:latin typeface="Arial"/>
              </a:rPr>
              <a:t>Μπαλάσκας</a:t>
            </a:r>
            <a:endParaRPr lang="el-GR" sz="3000" b="0" strike="noStrike" spc="-1" dirty="0">
              <a:solidFill>
                <a:srgbClr val="FFFFFF"/>
              </a:solidFill>
              <a:latin typeface="Arial"/>
            </a:endParaRPr>
          </a:p>
          <a:p>
            <a:pPr marL="432000" indent="-324000">
              <a:spcBef>
                <a:spcPts val="1417"/>
              </a:spcBef>
              <a:buClr>
                <a:srgbClr val="FFFFFF"/>
              </a:buClr>
              <a:buFont typeface="StarSymbol"/>
              <a:buAutoNum type="arabicParenR"/>
            </a:pPr>
            <a:r>
              <a:rPr lang="el-GR" sz="3000" b="0" strike="noStrike" spc="-1" dirty="0">
                <a:solidFill>
                  <a:srgbClr val="FFFFFF"/>
                </a:solidFill>
                <a:latin typeface="Arial"/>
              </a:rPr>
              <a:t>Γιώργος Κωτσιαντής</a:t>
            </a:r>
          </a:p>
          <a:p>
            <a:pPr marL="432000" indent="-324000">
              <a:spcBef>
                <a:spcPts val="1417"/>
              </a:spcBef>
              <a:buClr>
                <a:srgbClr val="FFFFFF"/>
              </a:buClr>
              <a:buFont typeface="StarSymbol"/>
              <a:buAutoNum type="arabicParenR"/>
            </a:pPr>
            <a:r>
              <a:rPr lang="el-GR" sz="3000" b="0" strike="noStrike" spc="-1" dirty="0">
                <a:solidFill>
                  <a:srgbClr val="FFFFFF"/>
                </a:solidFill>
                <a:latin typeface="Arial"/>
              </a:rPr>
              <a:t>Κωνσταντίνος Λογοθέτης</a:t>
            </a:r>
          </a:p>
          <a:p>
            <a:pPr marL="432000" indent="-324000">
              <a:spcBef>
                <a:spcPts val="1417"/>
              </a:spcBef>
              <a:buClr>
                <a:srgbClr val="FFFFFF"/>
              </a:buClr>
              <a:buFont typeface="StarSymbol"/>
              <a:buAutoNum type="arabicParenR"/>
            </a:pPr>
            <a:r>
              <a:rPr lang="el-GR" sz="3000" b="0" strike="noStrike" spc="-1" dirty="0">
                <a:solidFill>
                  <a:srgbClr val="FFFFFF"/>
                </a:solidFill>
                <a:latin typeface="Arial"/>
              </a:rPr>
              <a:t>Γιάννης </a:t>
            </a:r>
            <a:r>
              <a:rPr lang="el-GR" sz="3000" b="0" strike="noStrike" spc="-1" dirty="0" err="1">
                <a:solidFill>
                  <a:srgbClr val="FFFFFF"/>
                </a:solidFill>
                <a:latin typeface="Arial"/>
              </a:rPr>
              <a:t>Κόσσυβας</a:t>
            </a:r>
            <a:endParaRPr lang="el-GR" sz="3000" b="0" strike="noStrike" spc="-1" dirty="0">
              <a:solidFill>
                <a:srgbClr val="FFFFFF"/>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74680"/>
            <a:ext cx="7467120" cy="1142640"/>
          </a:xfrm>
          <a:prstGeom prst="rect">
            <a:avLst/>
          </a:prstGeom>
          <a:noFill/>
          <a:ln w="0">
            <a:noFill/>
          </a:ln>
        </p:spPr>
        <p:txBody>
          <a:bodyPr lIns="0" tIns="0" rIns="0" bIns="0" anchor="ctr">
            <a:noAutofit/>
          </a:bodyPr>
          <a:lstStyle/>
          <a:p>
            <a:pPr algn="ctr"/>
            <a:r>
              <a:rPr lang="el-GR" sz="4800" b="1" u="sng" strike="noStrike" spc="-1">
                <a:solidFill>
                  <a:srgbClr val="FFFFFF"/>
                </a:solidFill>
                <a:uFillTx/>
                <a:latin typeface="Arial"/>
              </a:rPr>
              <a:t>ΤΕΛΟΣ</a:t>
            </a:r>
          </a:p>
        </p:txBody>
      </p:sp>
      <p:pic>
        <p:nvPicPr>
          <p:cNvPr id="169" name="168 - Εικόνα"/>
          <p:cNvPicPr/>
          <p:nvPr/>
        </p:nvPicPr>
        <p:blipFill>
          <a:blip r:embed="rId2" cstate="print"/>
          <a:stretch/>
        </p:blipFill>
        <p:spPr>
          <a:xfrm>
            <a:off x="456840" y="2160000"/>
            <a:ext cx="8183160" cy="32400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algn="ctr">
              <a:lnSpc>
                <a:spcPct val="100000"/>
              </a:lnSpc>
            </a:pPr>
            <a:r>
              <a:rPr lang="el-GR" sz="2600" b="1" u="sng" strike="noStrike" spc="-1">
                <a:solidFill>
                  <a:srgbClr val="FFFFFF"/>
                </a:solidFill>
                <a:uFillTx/>
                <a:latin typeface="Franklin Gothic Book"/>
              </a:rPr>
              <a:t>ΤΑΞΙΔΙ ΑΠΌ ΤΟ ΑΡΓΟΣ ΣΤΗΝ ΒΑΡΚΕΛΩΝΗ (1</a:t>
            </a:r>
            <a:r>
              <a:rPr lang="el-GR" sz="2600" b="1" u="sng" strike="noStrike" spc="-1" baseline="30000">
                <a:solidFill>
                  <a:srgbClr val="FFFFFF"/>
                </a:solidFill>
                <a:uFillTx/>
                <a:latin typeface="Franklin Gothic Book"/>
              </a:rPr>
              <a:t>η</a:t>
            </a:r>
            <a:r>
              <a:rPr lang="el-GR" sz="2600" b="1" u="sng" strike="noStrike" spc="-1">
                <a:solidFill>
                  <a:srgbClr val="FFFFFF"/>
                </a:solidFill>
                <a:uFillTx/>
                <a:latin typeface="Franklin Gothic Book"/>
              </a:rPr>
              <a:t> ΠΟΛΗ) ΚΑΙ ΑΠΌ ΒΑΡΚΕΛΩΝΗ ΣΤΗΝ ΜΑΔΡΙΤΗ (2</a:t>
            </a:r>
            <a:r>
              <a:rPr lang="el-GR" sz="2600" b="1" u="sng" strike="noStrike" spc="-1" baseline="30000">
                <a:solidFill>
                  <a:srgbClr val="FFFFFF"/>
                </a:solidFill>
                <a:uFillTx/>
                <a:latin typeface="Franklin Gothic Book"/>
              </a:rPr>
              <a:t>η</a:t>
            </a:r>
            <a:r>
              <a:rPr lang="el-GR" sz="2600" b="1" u="sng" strike="noStrike" spc="-1">
                <a:solidFill>
                  <a:srgbClr val="FFFFFF"/>
                </a:solidFill>
                <a:uFillTx/>
                <a:latin typeface="Franklin Gothic Book"/>
              </a:rPr>
              <a:t> ΠΟΛΗ)</a:t>
            </a:r>
            <a:endParaRPr lang="el-GR" sz="2600" b="0" strike="noStrike" spc="-1">
              <a:solidFill>
                <a:srgbClr val="FFFFFF"/>
              </a:solidFill>
              <a:latin typeface="Arial"/>
            </a:endParaRPr>
          </a:p>
        </p:txBody>
      </p:sp>
      <p:sp>
        <p:nvSpPr>
          <p:cNvPr id="100" name="TextShape 2"/>
          <p:cNvSpPr txBox="1"/>
          <p:nvPr/>
        </p:nvSpPr>
        <p:spPr>
          <a:xfrm>
            <a:off x="457200" y="1600200"/>
            <a:ext cx="7467120" cy="4525560"/>
          </a:xfrm>
          <a:prstGeom prst="rect">
            <a:avLst/>
          </a:prstGeom>
          <a:noFill/>
          <a:ln w="0">
            <a:noFill/>
          </a:ln>
        </p:spPr>
        <p:txBody>
          <a:bodyPr lIns="90000" tIns="45000" rIns="90000" bIns="45000">
            <a:normAutofit fontScale="91000" lnSpcReduction="10000"/>
          </a:bodyPr>
          <a:lstStyle/>
          <a:p>
            <a:pPr marL="420480" indent="-383760">
              <a:lnSpc>
                <a:spcPct val="100000"/>
              </a:lnSpc>
              <a:spcBef>
                <a:spcPts val="561"/>
              </a:spcBef>
              <a:buClr>
                <a:srgbClr val="6EA0B0"/>
              </a:buClr>
              <a:buSzPct val="80000"/>
              <a:buFont typeface="Wingdings 2" charset="2"/>
              <a:buChar char=""/>
            </a:pPr>
            <a:r>
              <a:rPr lang="el-GR" sz="2800" b="0" u="sng" strike="noStrike" spc="-1">
                <a:solidFill>
                  <a:srgbClr val="FFFFFF"/>
                </a:solidFill>
                <a:uFillTx/>
                <a:latin typeface="Arial"/>
              </a:rPr>
              <a:t>Τρόπος ταξιδιού:</a:t>
            </a:r>
            <a:r>
              <a:rPr lang="el-GR" sz="2800" b="0" strike="noStrike" spc="-1">
                <a:solidFill>
                  <a:srgbClr val="FFFFFF"/>
                </a:solidFill>
                <a:latin typeface="Arial"/>
              </a:rPr>
              <a:t> Αυτοκίνητο + Πλοίο</a:t>
            </a:r>
          </a:p>
          <a:p>
            <a:pPr marL="420480" indent="-383760">
              <a:lnSpc>
                <a:spcPct val="100000"/>
              </a:lnSpc>
              <a:spcBef>
                <a:spcPts val="561"/>
              </a:spcBef>
              <a:buClr>
                <a:srgbClr val="6EA0B0"/>
              </a:buClr>
              <a:buSzPct val="80000"/>
              <a:buFont typeface="Wingdings 2" charset="2"/>
              <a:buChar char=""/>
            </a:pPr>
            <a:r>
              <a:rPr lang="el-GR" sz="2800" b="0" u="sng" strike="noStrike" spc="-1">
                <a:solidFill>
                  <a:srgbClr val="FFFFFF"/>
                </a:solidFill>
                <a:uFillTx/>
                <a:latin typeface="Arial"/>
              </a:rPr>
              <a:t>Πόλεις που θα διασχίσουμε για να πάμε στην Βαρκελώνη</a:t>
            </a:r>
            <a:r>
              <a:rPr lang="el-GR" sz="2800" b="0" strike="noStrike" spc="-1">
                <a:solidFill>
                  <a:srgbClr val="FFFFFF"/>
                </a:solidFill>
                <a:latin typeface="Arial"/>
              </a:rPr>
              <a:t>: Πάτρα, Μπάρι, Νάπολη, Ρώμη, </a:t>
            </a:r>
            <a:r>
              <a:rPr lang="en-US" sz="2800" b="0" strike="noStrike" spc="-1">
                <a:solidFill>
                  <a:srgbClr val="FFFFFF"/>
                </a:solidFill>
                <a:latin typeface="Arial"/>
              </a:rPr>
              <a:t>Civitavecchia</a:t>
            </a:r>
            <a:endParaRPr lang="el-GR" sz="2800" b="0" strike="noStrike" spc="-1">
              <a:solidFill>
                <a:srgbClr val="FFFFFF"/>
              </a:solidFill>
              <a:latin typeface="Arial"/>
            </a:endParaRPr>
          </a:p>
          <a:p>
            <a:pPr marL="420480" indent="-383760">
              <a:lnSpc>
                <a:spcPct val="100000"/>
              </a:lnSpc>
              <a:spcBef>
                <a:spcPts val="561"/>
              </a:spcBef>
              <a:buClr>
                <a:srgbClr val="6EA0B0"/>
              </a:buClr>
              <a:buSzPct val="80000"/>
              <a:buFont typeface="Wingdings 2" charset="2"/>
              <a:buChar char=""/>
            </a:pPr>
            <a:r>
              <a:rPr lang="el-GR" sz="2800" b="0" u="sng" strike="noStrike" spc="-1">
                <a:solidFill>
                  <a:srgbClr val="FFFFFF"/>
                </a:solidFill>
                <a:uFillTx/>
                <a:latin typeface="Arial"/>
              </a:rPr>
              <a:t>Πόλεις που θα διασχίσουμε για να πάμε από Βαρκελώνη στη Μαδρίτη</a:t>
            </a:r>
            <a:r>
              <a:rPr lang="el-GR" sz="2800" b="0" strike="noStrike" spc="-1">
                <a:solidFill>
                  <a:srgbClr val="FFFFFF"/>
                </a:solidFill>
                <a:latin typeface="Arial"/>
              </a:rPr>
              <a:t>: Ταραγόνα, Καστεγιόν δε λα πλάνα, Βαλένθια</a:t>
            </a:r>
          </a:p>
          <a:p>
            <a:pPr marL="420480" indent="-383760">
              <a:lnSpc>
                <a:spcPct val="100000"/>
              </a:lnSpc>
              <a:spcBef>
                <a:spcPts val="561"/>
              </a:spcBef>
              <a:buClr>
                <a:srgbClr val="6EA0B0"/>
              </a:buClr>
              <a:buSzPct val="80000"/>
              <a:buFont typeface="Wingdings 2" charset="2"/>
              <a:buChar char=""/>
            </a:pPr>
            <a:r>
              <a:rPr lang="el-GR" sz="2800" b="0" u="sng" strike="noStrike" spc="-1">
                <a:solidFill>
                  <a:srgbClr val="FFFFFF"/>
                </a:solidFill>
                <a:uFillTx/>
                <a:latin typeface="Arial"/>
              </a:rPr>
              <a:t>Συνολική ώρα για Βαρκελώνη:</a:t>
            </a:r>
            <a:r>
              <a:rPr lang="el-GR" sz="2800" b="0" strike="noStrike" spc="-1">
                <a:solidFill>
                  <a:srgbClr val="FFFFFF"/>
                </a:solidFill>
                <a:latin typeface="Arial"/>
              </a:rPr>
              <a:t> 44 ώρες και 30 λεπτά </a:t>
            </a:r>
          </a:p>
          <a:p>
            <a:pPr marL="420480" indent="-383760">
              <a:lnSpc>
                <a:spcPct val="100000"/>
              </a:lnSpc>
              <a:spcBef>
                <a:spcPts val="561"/>
              </a:spcBef>
              <a:buClr>
                <a:srgbClr val="6EA0B0"/>
              </a:buClr>
              <a:buSzPct val="80000"/>
              <a:buFont typeface="Wingdings 2" charset="2"/>
              <a:buChar char=""/>
            </a:pPr>
            <a:r>
              <a:rPr lang="el-GR" sz="2800" b="0" u="sng" strike="noStrike" spc="-1">
                <a:solidFill>
                  <a:srgbClr val="FFFFFF"/>
                </a:solidFill>
                <a:uFillTx/>
                <a:latin typeface="Arial"/>
              </a:rPr>
              <a:t>Ώρα για Μαδρίτη από Βαρκελώνη</a:t>
            </a:r>
            <a:r>
              <a:rPr lang="el-GR" sz="2800" b="0" strike="noStrike" spc="-1">
                <a:solidFill>
                  <a:srgbClr val="FFFFFF"/>
                </a:solidFill>
                <a:latin typeface="Arial"/>
              </a:rPr>
              <a:t>: 5 ώρες και 39 λεπτά</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274680"/>
            <a:ext cx="7467120" cy="1142640"/>
          </a:xfrm>
          <a:prstGeom prst="rect">
            <a:avLst/>
          </a:prstGeom>
          <a:noFill/>
          <a:ln w="0">
            <a:noFill/>
          </a:ln>
        </p:spPr>
        <p:txBody>
          <a:bodyPr lIns="45720" tIns="45000" rIns="45720" bIns="45000" anchor="ctr">
            <a:normAutofit fontScale="95000"/>
          </a:bodyPr>
          <a:lstStyle/>
          <a:p>
            <a:pPr algn="ctr">
              <a:lnSpc>
                <a:spcPct val="100000"/>
              </a:lnSpc>
            </a:pPr>
            <a:r>
              <a:rPr lang="el-GR" sz="4600" b="1" u="sng" strike="noStrike" spc="-1">
                <a:solidFill>
                  <a:srgbClr val="FFFFFF"/>
                </a:solidFill>
                <a:uFillTx/>
                <a:latin typeface="Franklin Gothic Book"/>
              </a:rPr>
              <a:t>ΔΙΑΔΡΟΜΗ ΣΤΗΝ ΒΑΡΚΕΛΩΝΗ</a:t>
            </a:r>
            <a:endParaRPr lang="el-GR" sz="4600" b="0" strike="noStrike" spc="-1">
              <a:solidFill>
                <a:srgbClr val="FFFFFF"/>
              </a:solidFill>
              <a:latin typeface="Arial"/>
            </a:endParaRPr>
          </a:p>
        </p:txBody>
      </p:sp>
      <p:sp>
        <p:nvSpPr>
          <p:cNvPr id="102" name="TextShape 2"/>
          <p:cNvSpPr txBox="1"/>
          <p:nvPr/>
        </p:nvSpPr>
        <p:spPr>
          <a:xfrm>
            <a:off x="457200" y="1600200"/>
            <a:ext cx="3657240" cy="4525560"/>
          </a:xfrm>
          <a:prstGeom prst="rect">
            <a:avLst/>
          </a:prstGeom>
          <a:noFill/>
          <a:ln w="0">
            <a:noFill/>
          </a:ln>
        </p:spPr>
        <p:txBody>
          <a:bodyPr lIns="90000" tIns="45000" rIns="90000" bIns="45000">
            <a:normAutofit/>
          </a:bodyPr>
          <a:lstStyle/>
          <a:p>
            <a:pPr marL="420480" indent="-383760">
              <a:lnSpc>
                <a:spcPct val="100000"/>
              </a:lnSpc>
              <a:spcBef>
                <a:spcPts val="561"/>
              </a:spcBef>
              <a:buClr>
                <a:srgbClr val="6EA0B0"/>
              </a:buClr>
              <a:buSzPct val="80000"/>
              <a:buFont typeface="Wingdings 2" charset="2"/>
              <a:buChar char=""/>
            </a:pPr>
            <a:r>
              <a:rPr lang="el-GR" sz="2800" b="0" strike="noStrike" spc="-1">
                <a:solidFill>
                  <a:srgbClr val="FFFFFF"/>
                </a:solidFill>
                <a:latin typeface="Arial"/>
              </a:rPr>
              <a:t>Αρχίζουμε από το Άργος και πάμε με το αυτοκίνητο στο λιμάνι της Πάτρας (2 ώρες). </a:t>
            </a:r>
          </a:p>
        </p:txBody>
      </p:sp>
      <p:pic>
        <p:nvPicPr>
          <p:cNvPr id="103" name="6 - Θέση περιεχομένου" descr="αρχείο λήψης.jpg"/>
          <p:cNvPicPr/>
          <p:nvPr/>
        </p:nvPicPr>
        <p:blipFill>
          <a:blip r:embed="rId2" cstate="print"/>
          <a:stretch/>
        </p:blipFill>
        <p:spPr>
          <a:xfrm>
            <a:off x="4214880" y="1714320"/>
            <a:ext cx="4357440" cy="41378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marL="216000" indent="-216000" algn="ctr">
              <a:lnSpc>
                <a:spcPct val="100000"/>
              </a:lnSpc>
              <a:buClr>
                <a:srgbClr val="FFFFFF"/>
              </a:buClr>
              <a:buFont typeface="Arial"/>
              <a:buChar char="•"/>
            </a:pPr>
            <a:r>
              <a:rPr lang="el-GR" sz="3600" b="0" strike="noStrike" spc="-1">
                <a:solidFill>
                  <a:srgbClr val="FFFFFF"/>
                </a:solidFill>
                <a:latin typeface="Franklin Gothic Book"/>
              </a:rPr>
              <a:t>Μετά παίρνουμε το καράβι και πάμε στο λιμάνι του Μπάρι (17 ώρες και 30 λεπτά).</a:t>
            </a:r>
            <a:endParaRPr lang="el-GR" sz="3600" b="0" strike="noStrike" spc="-1">
              <a:solidFill>
                <a:srgbClr val="FFFFFF"/>
              </a:solidFill>
              <a:latin typeface="Arial"/>
            </a:endParaRPr>
          </a:p>
        </p:txBody>
      </p:sp>
      <p:pic>
        <p:nvPicPr>
          <p:cNvPr id="105" name="6 - Θέση περιεχομένου" descr="Μπάρι-5.jpg"/>
          <p:cNvPicPr/>
          <p:nvPr/>
        </p:nvPicPr>
        <p:blipFill>
          <a:blip r:embed="rId2" cstate="print"/>
          <a:stretch/>
        </p:blipFill>
        <p:spPr>
          <a:xfrm>
            <a:off x="785880" y="2000160"/>
            <a:ext cx="7429320" cy="392868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marL="216000" indent="-216000" algn="ctr">
              <a:lnSpc>
                <a:spcPct val="100000"/>
              </a:lnSpc>
              <a:buClr>
                <a:srgbClr val="FFFFFF"/>
              </a:buClr>
              <a:buFont typeface="Arial"/>
              <a:buChar char="•"/>
            </a:pPr>
            <a:r>
              <a:rPr lang="el-GR" sz="3600" b="0" strike="noStrike" spc="-1">
                <a:solidFill>
                  <a:srgbClr val="FFFFFF"/>
                </a:solidFill>
                <a:latin typeface="Franklin Gothic Book"/>
              </a:rPr>
              <a:t>Στην συνέχεια πάμε με το αυτοκίνητο από το Μπάρι στο λιμάνι της </a:t>
            </a:r>
            <a:r>
              <a:rPr lang="en-US" sz="3600" b="0" strike="noStrike" spc="-1">
                <a:solidFill>
                  <a:srgbClr val="FFFFFF"/>
                </a:solidFill>
                <a:latin typeface="Franklin Gothic Book"/>
              </a:rPr>
              <a:t>Civitavecchia (</a:t>
            </a:r>
            <a:r>
              <a:rPr lang="el-GR" sz="3600" b="0" strike="noStrike" spc="-1">
                <a:solidFill>
                  <a:srgbClr val="FFFFFF"/>
                </a:solidFill>
                <a:latin typeface="Franklin Gothic Book"/>
              </a:rPr>
              <a:t>5 ώρες)</a:t>
            </a:r>
            <a:endParaRPr lang="el-GR" sz="3600" b="0" strike="noStrike" spc="-1">
              <a:solidFill>
                <a:srgbClr val="FFFFFF"/>
              </a:solidFill>
              <a:latin typeface="Arial"/>
            </a:endParaRPr>
          </a:p>
        </p:txBody>
      </p:sp>
      <p:pic>
        <p:nvPicPr>
          <p:cNvPr id="107" name="3 - Θέση περιεχομένου" descr="Civitavecchia.jpg"/>
          <p:cNvPicPr/>
          <p:nvPr/>
        </p:nvPicPr>
        <p:blipFill>
          <a:blip r:embed="rId2" cstate="print"/>
          <a:stretch/>
        </p:blipFill>
        <p:spPr>
          <a:xfrm>
            <a:off x="1285920" y="2071800"/>
            <a:ext cx="6286320" cy="38574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57200" y="274680"/>
            <a:ext cx="7467120" cy="1142640"/>
          </a:xfrm>
          <a:prstGeom prst="rect">
            <a:avLst/>
          </a:prstGeom>
          <a:noFill/>
          <a:ln w="0">
            <a:noFill/>
          </a:ln>
        </p:spPr>
        <p:txBody>
          <a:bodyPr lIns="45720" tIns="45000" rIns="45720" bIns="45000" anchor="ctr">
            <a:noAutofit/>
          </a:bodyPr>
          <a:lstStyle/>
          <a:p>
            <a:pPr marL="216000" indent="-216000" algn="ctr">
              <a:lnSpc>
                <a:spcPct val="100000"/>
              </a:lnSpc>
              <a:buClr>
                <a:srgbClr val="FFFFFF"/>
              </a:buClr>
              <a:buFont typeface="Arial"/>
              <a:buChar char="•"/>
            </a:pPr>
            <a:r>
              <a:rPr lang="el-GR" sz="2400" b="0" strike="noStrike" spc="-1">
                <a:solidFill>
                  <a:srgbClr val="FFFFFF"/>
                </a:solidFill>
                <a:latin typeface="Franklin Gothic Book"/>
              </a:rPr>
              <a:t>Τέλος παίρνουμε το πλοίο από το λιμάνι της </a:t>
            </a:r>
            <a:r>
              <a:rPr lang="en-US" sz="2400" b="0" strike="noStrike" spc="-1">
                <a:solidFill>
                  <a:srgbClr val="FFFFFF"/>
                </a:solidFill>
                <a:latin typeface="Franklin Gothic Book"/>
              </a:rPr>
              <a:t>Civitavecchia </a:t>
            </a:r>
            <a:r>
              <a:rPr lang="el-GR" sz="2400" b="0" strike="noStrike" spc="-1">
                <a:solidFill>
                  <a:srgbClr val="FFFFFF"/>
                </a:solidFill>
                <a:latin typeface="Franklin Gothic Book"/>
              </a:rPr>
              <a:t>στο λιμάνι της Βαρκελώνης (20 ώρες). Και μετά με το αμάξι πάμε στην Βαρκελώνη</a:t>
            </a:r>
            <a:endParaRPr lang="el-GR" sz="2400" b="0" strike="noStrike" spc="-1">
              <a:solidFill>
                <a:srgbClr val="FFFFFF"/>
              </a:solidFill>
              <a:latin typeface="Arial"/>
            </a:endParaRPr>
          </a:p>
        </p:txBody>
      </p:sp>
      <p:pic>
        <p:nvPicPr>
          <p:cNvPr id="109" name="5 - Θέση περιεχομένου" descr="λιμάνι-μαρίνα-της-βαρκε-ώνης-55341536.jpg"/>
          <p:cNvPicPr/>
          <p:nvPr/>
        </p:nvPicPr>
        <p:blipFill>
          <a:blip r:embed="rId2" cstate="print"/>
          <a:stretch/>
        </p:blipFill>
        <p:spPr>
          <a:xfrm>
            <a:off x="1071360" y="1796400"/>
            <a:ext cx="6571800" cy="43538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buFont typeface="Arial" pitchFamily="34" charset="0"/>
              <a:buChar char="•"/>
            </a:pPr>
            <a:r>
              <a:rPr lang="el-GR" dirty="0" smtClean="0">
                <a:solidFill>
                  <a:schemeClr val="bg1"/>
                </a:solidFill>
              </a:rPr>
              <a:t>Μετά μόλις </a:t>
            </a:r>
            <a:r>
              <a:rPr lang="el-GR" dirty="0" err="1" smtClean="0">
                <a:solidFill>
                  <a:schemeClr val="bg1"/>
                </a:solidFill>
              </a:rPr>
              <a:t>τελιώσουμε</a:t>
            </a:r>
            <a:r>
              <a:rPr lang="el-GR" dirty="0" smtClean="0">
                <a:solidFill>
                  <a:schemeClr val="bg1"/>
                </a:solidFill>
              </a:rPr>
              <a:t> με την εμπειρία μας στην Βαρκελώνη, παίρνουμε το αυτοκίνητο και περνάμε από τις εθνικές οδούς Βαρκελώνης-Βαλένθιας και Βαλένθιας-Μαδρίτης και φτάνουμε στην 2</a:t>
            </a:r>
            <a:r>
              <a:rPr lang="el-GR" baseline="30000" dirty="0" smtClean="0">
                <a:solidFill>
                  <a:schemeClr val="bg1"/>
                </a:solidFill>
              </a:rPr>
              <a:t>η</a:t>
            </a:r>
            <a:r>
              <a:rPr lang="el-GR" dirty="0" smtClean="0">
                <a:solidFill>
                  <a:schemeClr val="bg1"/>
                </a:solidFill>
              </a:rPr>
              <a:t> μας πόλη που θα επισκεφτούμε, την Μαδρίτη</a:t>
            </a:r>
            <a:endParaRPr lang="el-GR" dirty="0">
              <a:solidFill>
                <a:schemeClr val="bg1"/>
              </a:solidFill>
            </a:endParaRPr>
          </a:p>
        </p:txBody>
      </p:sp>
      <p:pic>
        <p:nvPicPr>
          <p:cNvPr id="10" name="9 - Εικόνα" descr="taksidi-madriti5.jpg"/>
          <p:cNvPicPr>
            <a:picLocks noChangeAspect="1"/>
          </p:cNvPicPr>
          <p:nvPr/>
        </p:nvPicPr>
        <p:blipFill>
          <a:blip r:embed="rId2" cstate="print"/>
          <a:stretch>
            <a:fillRect/>
          </a:stretch>
        </p:blipFill>
        <p:spPr>
          <a:xfrm>
            <a:off x="857224" y="2071678"/>
            <a:ext cx="7358114" cy="38576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295</TotalTime>
  <Words>1291</Words>
  <Application>Microsoft Office PowerPoint</Application>
  <PresentationFormat>Προβολή στην οθόνη (4:3)</PresentationFormat>
  <Paragraphs>90</Paragraphs>
  <Slides>34</Slides>
  <Notes>1</Notes>
  <HiddenSlides>1</HiddenSlides>
  <MMClips>0</MMClips>
  <ScaleCrop>false</ScaleCrop>
  <HeadingPairs>
    <vt:vector size="4" baseType="variant">
      <vt:variant>
        <vt:lpstr>Θέμα</vt:lpstr>
      </vt:variant>
      <vt:variant>
        <vt:i4>2</vt:i4>
      </vt:variant>
      <vt:variant>
        <vt:lpstr>Τίτλοι διαφανειών</vt:lpstr>
      </vt:variant>
      <vt:variant>
        <vt:i4>34</vt:i4>
      </vt:variant>
    </vt:vector>
  </HeadingPairs>
  <TitlesOfParts>
    <vt:vector size="36" baseType="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Μετά μόλις τελιώσουμε με την εμπειρία μας στην Βαρκελώνη, παίρνουμε το αυτοκίνητο και περνάμε από τις εθνικές οδούς Βαρκελώνης-Βαλένθιας και Βαλένθιας-Μαδρίτης και φτάνουμε στην 2η μας πόλη που θα επισκεφτούμε, την Μαδρίτη</vt:lpstr>
      <vt:lpstr>Διαφάνεια 10</vt:lpstr>
      <vt:lpstr>Διαφάνεια 11</vt:lpstr>
      <vt:lpstr>Διαφάνεια 12</vt:lpstr>
      <vt:lpstr>Διαφάνεια 13</vt:lpstr>
      <vt:lpstr>Διαφάνεια 14</vt:lpstr>
      <vt:lpstr>Διαφάνεια 15</vt:lpstr>
      <vt:lpstr>Διαφάνεια 16</vt:lpstr>
      <vt:lpstr>ΑΞΙΟΘΕΑΤΑ ΜΑΔΡΙΤΗΣ</vt:lpstr>
      <vt:lpstr>Διαφάνεια 18</vt:lpstr>
      <vt:lpstr>Διαφάνεια 19</vt:lpstr>
      <vt:lpstr>Διαφάνεια 20</vt:lpstr>
      <vt:lpstr>Καθεδρικός την Αλμουδένα </vt:lpstr>
      <vt:lpstr>Διαφάνεια 22</vt:lpstr>
      <vt:lpstr>Διαφάνεια 23</vt:lpstr>
      <vt:lpstr>Διαφάνεια 24</vt:lpstr>
      <vt:lpstr>Διαφάνεια 25</vt:lpstr>
      <vt:lpstr>Διαφάνεια 26</vt:lpstr>
      <vt:lpstr>Paella</vt:lpstr>
      <vt:lpstr>Διαφάνεια 28</vt:lpstr>
      <vt:lpstr>Διαφάνεια 29</vt:lpstr>
      <vt:lpstr>Διαφάνεια 30</vt:lpstr>
      <vt:lpstr>Διαφάνεια 31</vt:lpstr>
      <vt:lpstr>Διαφάνεια 32</vt:lpstr>
      <vt:lpstr>Διαφάνεια 33</vt:lpstr>
      <vt:lpstr>Διαφάνεια 34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ΙΣΠΑΝΙΑ</dc:title>
  <dc:creator>μιχαλης μπαλ</dc:creator>
  <cp:lastModifiedBy>user</cp:lastModifiedBy>
  <cp:revision>35</cp:revision>
  <dcterms:created xsi:type="dcterms:W3CDTF">2022-02-28T19:57:27Z</dcterms:created>
  <dcterms:modified xsi:type="dcterms:W3CDTF">2022-04-14T05:59:32Z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Προβολή στην οθόνη (4:3)</vt:lpwstr>
  </property>
  <property fmtid="{D5CDD505-2E9C-101B-9397-08002B2CF9AE}" pid="4" name="Slides">
    <vt:i4>12</vt:i4>
  </property>
</Properties>
</file>