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76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0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4660"/>
  </p:normalViewPr>
  <p:slideViewPr>
    <p:cSldViewPr snapToGrid="0">
      <p:cViewPr varScale="1">
        <p:scale>
          <a:sx n="86" d="100"/>
          <a:sy n="86" d="100"/>
        </p:scale>
        <p:origin x="-28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4F18A-2061-43B7-8EE3-A7F3EFE5D5AD}" type="datetimeFigureOut">
              <a:rPr lang="el-GR" smtClean="0"/>
              <a:pPr/>
              <a:t>23/2/2022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C6D9B-BDBE-4750-9FB1-8F01587F6F3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136521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C6D9B-BDBE-4750-9FB1-8F01587F6F3D}" type="slidenum">
              <a:rPr lang="el-GR" smtClean="0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366276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0703-89B9-4B8D-A0D6-81F30C7CAE09}" type="datetimeFigureOut">
              <a:rPr lang="el-GR" smtClean="0"/>
              <a:pPr/>
              <a:t>23/2/2022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C4CBA-90E1-4FE0-847E-C6FF562E1A6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018582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0703-89B9-4B8D-A0D6-81F30C7CAE09}" type="datetimeFigureOut">
              <a:rPr lang="el-GR" smtClean="0"/>
              <a:pPr/>
              <a:t>23/2/2022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C4CBA-90E1-4FE0-847E-C6FF562E1A6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105558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0703-89B9-4B8D-A0D6-81F30C7CAE09}" type="datetimeFigureOut">
              <a:rPr lang="el-GR" smtClean="0"/>
              <a:pPr/>
              <a:t>23/2/2022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C4CBA-90E1-4FE0-847E-C6FF562E1A6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284025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0703-89B9-4B8D-A0D6-81F30C7CAE09}" type="datetimeFigureOut">
              <a:rPr lang="el-GR" smtClean="0"/>
              <a:pPr/>
              <a:t>23/2/2022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C4CBA-90E1-4FE0-847E-C6FF562E1A6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56250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0703-89B9-4B8D-A0D6-81F30C7CAE09}" type="datetimeFigureOut">
              <a:rPr lang="el-GR" smtClean="0"/>
              <a:pPr/>
              <a:t>23/2/2022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C4CBA-90E1-4FE0-847E-C6FF562E1A6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553539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0703-89B9-4B8D-A0D6-81F30C7CAE09}" type="datetimeFigureOut">
              <a:rPr lang="el-GR" smtClean="0"/>
              <a:pPr/>
              <a:t>23/2/2022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C4CBA-90E1-4FE0-847E-C6FF562E1A6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709522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0703-89B9-4B8D-A0D6-81F30C7CAE09}" type="datetimeFigureOut">
              <a:rPr lang="el-GR" smtClean="0"/>
              <a:pPr/>
              <a:t>23/2/2022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C4CBA-90E1-4FE0-847E-C6FF562E1A6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46792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0703-89B9-4B8D-A0D6-81F30C7CAE09}" type="datetimeFigureOut">
              <a:rPr lang="el-GR" smtClean="0"/>
              <a:pPr/>
              <a:t>23/2/2022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C4CBA-90E1-4FE0-847E-C6FF562E1A6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42869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0703-89B9-4B8D-A0D6-81F30C7CAE09}" type="datetimeFigureOut">
              <a:rPr lang="el-GR" smtClean="0"/>
              <a:pPr/>
              <a:t>23/2/2022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C4CBA-90E1-4FE0-847E-C6FF562E1A6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470342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0703-89B9-4B8D-A0D6-81F30C7CAE09}" type="datetimeFigureOut">
              <a:rPr lang="el-GR" smtClean="0"/>
              <a:pPr/>
              <a:t>23/2/2022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C4CBA-90E1-4FE0-847E-C6FF562E1A6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17801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C0703-89B9-4B8D-A0D6-81F30C7CAE09}" type="datetimeFigureOut">
              <a:rPr lang="el-GR" smtClean="0"/>
              <a:pPr/>
              <a:t>23/2/2022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C4CBA-90E1-4FE0-847E-C6FF562E1A6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26995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C0703-89B9-4B8D-A0D6-81F30C7CAE09}" type="datetimeFigureOut">
              <a:rPr lang="el-GR" smtClean="0"/>
              <a:pPr/>
              <a:t>23/2/2022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C4CBA-90E1-4FE0-847E-C6FF562E1A6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40544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35169" y="313609"/>
            <a:ext cx="10515600" cy="1325563"/>
          </a:xfrm>
        </p:spPr>
        <p:txBody>
          <a:bodyPr/>
          <a:lstStyle/>
          <a:p>
            <a:pPr algn="ctr"/>
            <a:r>
              <a:rPr lang="el-GR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ΙΣΛΑΝΔΙΑ</a:t>
            </a:r>
            <a:r>
              <a:rPr lang="el-GR" b="1" i="1" u="sng" dirty="0" smtClean="0">
                <a:solidFill>
                  <a:srgbClr val="FF0000"/>
                </a:solidFill>
              </a:rPr>
              <a:t/>
            </a:r>
            <a:br>
              <a:rPr lang="el-GR" b="1" i="1" u="sng" dirty="0" smtClean="0">
                <a:solidFill>
                  <a:srgbClr val="FF0000"/>
                </a:solidFill>
              </a:rPr>
            </a:br>
            <a:endParaRPr lang="el-GR" b="1" i="1" u="sng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s://lh5.googleusercontent.com/y_DJDPWyVf4e2ZBPZ73YyjEclq5S-OudkN2dYXXG9W6m25vVoYuuNsgb_2jgOCJNitjTv8ZSJX348SA0Nc7cRlzYwOdQjumLoSWN2hT376OlWWHqEyoTM5HkvewB5LOAyZ62x_p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799" y="1825625"/>
            <a:ext cx="6452401" cy="4351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9565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73206" y="122831"/>
            <a:ext cx="10780594" cy="1413628"/>
          </a:xfrm>
        </p:spPr>
        <p:txBody>
          <a:bodyPr>
            <a:normAutofit fontScale="90000"/>
          </a:bodyPr>
          <a:lstStyle/>
          <a:p>
            <a:pPr algn="ctr"/>
            <a:r>
              <a:rPr lang="en-US" b="0" dirty="0" smtClean="0">
                <a:solidFill>
                  <a:srgbClr val="FF0000"/>
                </a:solidFill>
                <a:effectLst/>
              </a:rPr>
              <a:t/>
            </a:r>
            <a:br>
              <a:rPr lang="en-US" b="0" dirty="0" smtClean="0">
                <a:solidFill>
                  <a:srgbClr val="FF0000"/>
                </a:solidFill>
                <a:effectLst/>
              </a:rPr>
            </a:br>
            <a:r>
              <a:rPr lang="en-US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ASKJA</a:t>
            </a:r>
            <a:br>
              <a:rPr lang="en-US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b="1" i="1" dirty="0"/>
              <a:t>TO ASKJA ΕΙΝΑΙ ΕΝΑ </a:t>
            </a:r>
            <a:r>
              <a:rPr lang="el-GR" b="1" i="1" dirty="0" smtClean="0"/>
              <a:t>ΕΝΤΥΠΩΣΙΑΚΟ</a:t>
            </a:r>
            <a:r>
              <a:rPr lang="en-US" b="1" i="1" dirty="0" smtClean="0"/>
              <a:t> </a:t>
            </a:r>
            <a:r>
              <a:rPr lang="el-GR" b="1" i="1" dirty="0" smtClean="0"/>
              <a:t>ΗΦΑΙΣΤΕΙΟ  ΜΕΓΕΘΟΥΣ </a:t>
            </a:r>
            <a:r>
              <a:rPr lang="el-GR" b="1" i="1" dirty="0"/>
              <a:t>50 ΤΕΤΡΑΓΩΝΙΚΩΝ ΧΙΛΙΟΜΕΤΡΩΝ. Η ΓΕΙΤΟΝΙΚΗ ΟΡΟΣΕΙΡΑ      </a:t>
            </a:r>
            <a:endParaRPr lang="el-GR" b="0" dirty="0" smtClean="0">
              <a:effectLst/>
            </a:endParaRPr>
          </a:p>
          <a:p>
            <a:pPr marL="0" indent="0">
              <a:buNone/>
            </a:pPr>
            <a:r>
              <a:rPr lang="el-GR" b="1" i="1" dirty="0"/>
              <a:t>ΣΧΗΜΑΤΙΣΤΗΚΕ ΚΑΤΑ ΤΗ ΔΙΑΡΚΕΙΑ ΤΗΣ ΗΦΑΙΣΤΕΙΑΚΗΣ ΔΡΑΣΤΗΡΙΟΤΗΤΑΣ ΚΑΙ Η ΑΣΚΙΑ ΔΗΜΙΟΥΡΓΗΘΗΚΕ ΕN ΜΕΡΕΙ ΑΠΟ ΜΙΑ ΕΚΡΗΞΗ ΚΑΥΤΗΣ ΤΕΦΡΑΣ ΠΟΥ ΚΑΤΕΡΡΕΥΣΕ ΣΤΗΝ ΟΡΟΦΗ ΤΟΥ ΘΑΛΑΜΟΥ ΜΑΣΜΑΤΩΝ ΤΟΥ ΚΕΝΤΡΙΚΟΥ ΗΦΑΙΣΤΕΙΟΥ.</a:t>
            </a:r>
            <a:endParaRPr lang="el-GR" b="0" dirty="0" smtClean="0">
              <a:effectLst/>
            </a:endParaRPr>
          </a:p>
          <a:p>
            <a:pPr marL="0" indent="0">
              <a:buNone/>
            </a:pPr>
            <a:r>
              <a:rPr lang="el-GR" dirty="0" smtClean="0"/>
              <a:t/>
            </a:r>
            <a:br>
              <a:rPr lang="el-GR" dirty="0" smtClean="0"/>
            </a:br>
            <a:endParaRPr lang="el-GR" b="0" dirty="0" smtClean="0">
              <a:effectLst/>
            </a:endParaRPr>
          </a:p>
        </p:txBody>
      </p:sp>
      <p:pic>
        <p:nvPicPr>
          <p:cNvPr id="9218" name="Picture 2" descr="https://lh5.googleusercontent.com/oAJ1Zhvnccp-oD_EZFYJhFSiYikpUaO97F54vWxo8ArDyUc2hTu2DUDbS4YaJ9KlSwpDfT02bU8wocXr732JX_SlTX_9gE1TpgfPZoPxrOB_vLiEk_BK_Kjnfcw58knJqgXAJ5A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90" y="1536459"/>
            <a:ext cx="5624513" cy="42148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3530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4149" y="500062"/>
            <a:ext cx="1066345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l-GR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is-IS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Vantajokull </a:t>
            </a:r>
            <a:r>
              <a:rPr lang="en-US" b="1" i="1" u="sng" dirty="0" smtClean="0">
                <a:solidFill>
                  <a:srgbClr val="FF0000"/>
                </a:solidFill>
              </a:rPr>
              <a:t/>
            </a:r>
            <a:br>
              <a:rPr lang="en-US" b="1" i="1" u="sng" dirty="0" smtClean="0">
                <a:solidFill>
                  <a:srgbClr val="FF0000"/>
                </a:solidFill>
              </a:rPr>
            </a:br>
            <a:r>
              <a:rPr lang="el-GR" dirty="0" smtClean="0">
                <a:solidFill>
                  <a:srgbClr val="FF0000"/>
                </a:solidFill>
              </a:rPr>
              <a:t/>
            </a:r>
            <a:br>
              <a:rPr lang="el-GR" dirty="0" smtClean="0">
                <a:solidFill>
                  <a:srgbClr val="FF000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b="1" i="1" dirty="0" smtClean="0"/>
              <a:t>Στο νότο της χώρας, το εθνικό πάρκο 𝒱𝒶𝓉𝓃𝒶𝒿ö𝓀𝓊𝓁𝓁 είναι μια γη των παγετώνων και των μαγευτικών σπηλαίων. Ο τεράστιος Εθνικός Δρυμός χωρίζεται σε τέσσερα τμήματα και αποτελείται από 𝒱𝒶𝓉𝓃𝒶𝒿ö𝓀𝓊𝓁𝓁 παγετώνας και τα περίχωρά της.</a:t>
            </a:r>
            <a:endParaRPr lang="el-GR" b="1" i="1" dirty="0"/>
          </a:p>
        </p:txBody>
      </p:sp>
      <p:pic>
        <p:nvPicPr>
          <p:cNvPr id="10242" name="Picture 2" descr="https://lh3.googleusercontent.com/FZZehOpixHlZfKZfBvqVak3_3-1Ux7jyKqbAFblBRdmgsSIXNdO5he2mp11zA1UITTqNwbkBW7lOqfuXPCm6XLoK4WChMsL91_dLX85hPmzWIRxyfAv_6ZjL6aCKShAfXhuPc_GW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1719619"/>
            <a:ext cx="5787788" cy="42990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6934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14400" y="655093"/>
            <a:ext cx="10515600" cy="99465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4)HVITSERKUR</a:t>
            </a:r>
            <a:br>
              <a:rPr lang="en-US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237028" y="1992573"/>
            <a:ext cx="5116772" cy="3794078"/>
          </a:xfrm>
        </p:spPr>
        <p:txBody>
          <a:bodyPr/>
          <a:lstStyle/>
          <a:p>
            <a:r>
              <a:rPr lang="el-GR" b="1" i="1" dirty="0"/>
              <a:t>ΤΟ HVITSERKUR, ΓΝΩΣΤΟ ΚΑΙ ΩΣ TROLL ΤΗΣ ΒΟΡΕΙΟΔΥΤΙΚΗΣ ΙΣΛΑΝΔΙΑΣ, ΕΙΝΑΙ ΜΙΑ ΣΤΟΙΒΑ ΒΡΑΧΟΥ ΒΑΣΑΛΤΗ ΥΨΟΥΣ 15 ΜΕΤΡΩΝ ΠΟΥ ΠΡΟΕΞΕΧΕΙ ΑΠΟ ΤΟΝ ΚΟΛΠΟ </a:t>
            </a:r>
            <a:r>
              <a:rPr lang="el-GR" b="1" i="1" dirty="0" smtClean="0"/>
              <a:t>HUNAFLOI.</a:t>
            </a:r>
            <a:endParaRPr lang="el-GR" dirty="0"/>
          </a:p>
        </p:txBody>
      </p:sp>
      <p:pic>
        <p:nvPicPr>
          <p:cNvPr id="15362" name="Picture 2" descr="https://lh6.googleusercontent.com/-8cQqKUDMYlQdY5rkPWPvELgQXJlMbkfXIWj1T6pOCTtEMMRWtrqNOrJxYSvExSDk7eIG-S_g8d_J-N4e7vEtOtmPuLa-ZZrR7rlGZpTC4YShEzrGMteesrqJuPtzzUHCOjd0fB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97" y="1992573"/>
            <a:ext cx="5181600" cy="37940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4854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5.BLUE LAGOON</a:t>
            </a:r>
            <a:endParaRPr lang="el-G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274191" y="1679127"/>
            <a:ext cx="5079609" cy="4497836"/>
          </a:xfrm>
        </p:spPr>
        <p:txBody>
          <a:bodyPr/>
          <a:lstStyle/>
          <a:p>
            <a:r>
              <a:rPr lang="el-GR" b="1" i="1" dirty="0" smtClean="0"/>
              <a:t>Η Μπλε Λιμνοθάλασσα  είναι ένα γεωθερμικό </a:t>
            </a:r>
            <a:r>
              <a:rPr lang="el-GR" b="1" i="1" dirty="0" err="1" smtClean="0"/>
              <a:t>σπα</a:t>
            </a:r>
            <a:r>
              <a:rPr lang="el-GR" b="1" i="1" dirty="0" smtClean="0"/>
              <a:t> στη νοτιοδυτική Ισλανδία. Το σπα βρίσκεται σε ένα πεδίο λάβας κοντά στο </a:t>
            </a:r>
            <a:r>
              <a:rPr lang="el-GR" b="1" i="1" dirty="0" err="1" smtClean="0"/>
              <a:t>Grindavík</a:t>
            </a:r>
            <a:r>
              <a:rPr lang="el-GR" b="1" i="1" dirty="0" smtClean="0"/>
              <a:t> και μπροστά από το όρος </a:t>
            </a:r>
            <a:r>
              <a:rPr lang="el-GR" b="1" i="1" dirty="0" err="1" smtClean="0"/>
              <a:t>Þorbjörn</a:t>
            </a:r>
            <a:r>
              <a:rPr lang="el-GR" b="1" i="1" dirty="0" smtClean="0"/>
              <a:t> στη χερσόνησο </a:t>
            </a:r>
            <a:r>
              <a:rPr lang="el-GR" b="1" i="1" dirty="0" err="1" smtClean="0"/>
              <a:t>Reykjanes</a:t>
            </a:r>
            <a:r>
              <a:rPr lang="el-GR" b="1" i="1" dirty="0" smtClean="0"/>
              <a:t>.</a:t>
            </a:r>
            <a:endParaRPr lang="el-GR" b="1" i="1" dirty="0"/>
          </a:p>
        </p:txBody>
      </p:sp>
      <p:pic>
        <p:nvPicPr>
          <p:cNvPr id="11266" name="Picture 2" descr="https://lh5.googleusercontent.com/1bw-HRayxA2ybKspBnJ4OQhFeg9i5AraeTgaejWT-khgtR8nQnhrkMyQlK-MTLH8QB70Dev6QgQg2RaJlZvE5oT5Vs_5wCmHzgGdTm1nuUwwu5rhAJD_hHPCtHdEWgB6UG5ujZ5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8" y="1667567"/>
            <a:ext cx="6077243" cy="4509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971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 ΗΦΑΙΣΤΙΑ ΤΗΣ ΙΣΛΑΝΔΙΑΣ </a:t>
            </a:r>
            <a:endParaRPr lang="el-GR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b="1" i="1" u="sng" dirty="0" smtClean="0">
                <a:solidFill>
                  <a:srgbClr val="FF0000"/>
                </a:solidFill>
              </a:rPr>
              <a:t>1) ΤΟ ΛΆΚΙ</a:t>
            </a:r>
          </a:p>
          <a:p>
            <a:pPr marL="0" indent="0">
              <a:buNone/>
            </a:pPr>
            <a:r>
              <a:rPr lang="el-GR" b="1" i="1" dirty="0" smtClean="0"/>
              <a:t>Ή </a:t>
            </a:r>
            <a:r>
              <a:rPr lang="el-GR" b="1" i="1" dirty="0"/>
              <a:t>ΛΑΚΑΓΚΙΓΚΆΡ ΓΝΩΣΤΌ ΚΑΙ ΩΣ ΣΚΑΦΤΆΡ, ΕΊΝΑΙ ΜΙΑ ΗΦΑΙΣΤΕΙΑΚΉ ΡΩΓΜΉ, ΜΉΚΟΥΣ 27 ΧΙΛΙΟΜΈΤΡΩΝ, ΣΤΗ ΝΌΤΙΑ ΙΣΛΑΝΔΊΑ.</a:t>
            </a:r>
            <a:endParaRPr lang="el-GR" dirty="0"/>
          </a:p>
        </p:txBody>
      </p:sp>
      <p:pic>
        <p:nvPicPr>
          <p:cNvPr id="12290" name="Picture 2" descr="https://lh5.googleusercontent.com/qMja-3YkOxD0pKmn56wvevMs0ii0mR49TdQBVR1_B3yebzCPDDgrHIVJCx_Ytd6gf_wRT7t5lv9Dj2G21RM42uZTsYw91D09DyMuE9kC6_-9atJiZuu58alpEeuBduw-YEBUK9J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37" y="1825625"/>
            <a:ext cx="5512863" cy="4351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1343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ΓΚΡΙΜΣΒΟΤΝ</a:t>
            </a:r>
            <a:endParaRPr lang="el-G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b="1" i="1" dirty="0"/>
              <a:t>ΤΟ ΓΚΡΊΜΣΒΟΤΝ ΕΊΝΑΙ ΗΦΑΊΣΤΕΙΟ ΤΗΣ ΙΣΛΑΝΔΊΑΣ, ΤΟ ΟΠΟΊΟ ΒΡΊΣΚΕΤΑΙ ΚΆΤΩ ΑΠΌ ΤΟΝ ΠΑΓΕΤΏΝΑ ΒΑΤΝΑΓΙΌΚΟΥΛ, ΣΤΑ ΥΨΊΠΕΔΑ ΤΗΣ ΙΣΛΑΝΔΊΑΣ. ΈΧΕΙ ΎΨΟΣ 1.725 ΜΈΤΡΑ.</a:t>
            </a:r>
            <a:endParaRPr lang="el-GR" dirty="0"/>
          </a:p>
        </p:txBody>
      </p:sp>
      <p:pic>
        <p:nvPicPr>
          <p:cNvPr id="13314" name="Picture 2" descr="https://lh6.googleusercontent.com/xRYrjErDKfHq3LWvfsBP9a-bPUiZ20XmgjpxsAzi_vZHxsF4Mre_oNBkT8lSxPQwdkopoa1RCL3_jfIUmc5Rv3h716OkfwMSOk9ymBrzGTTBvgOPDf1tYMjdTA4Fdp0SDo4Ybkk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5" y="1825625"/>
            <a:ext cx="5399165" cy="4351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1190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68440" y="31053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ΜΠΆΡΔΑΡΜΠΟΥΝΓΚΑ</a:t>
            </a:r>
            <a:r>
              <a:rPr lang="el-GR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b="1" i="1" dirty="0"/>
              <a:t>ΤΟ ΜΠΆΡΔΑΡΜΠΟΥΝΓΚΑ ΕΊΝΑΙ ΗΦΑΊΣΤΕΙΟ ΤΗΣ ΙΣΛΑΝΔΊΑΣ, ΤΟ ΟΠΟΊΟ ΒΡΊΣΚΕΤΑΙ ΚΆΤΩ ΑΠΌ ΤΟΝ ΠΑΓΕΤΏΝΑ ΒΑΤΝΑΓΙΌΚΟΥΛ, ΣΤΗΝ ΝΟΤΙΟΑΝΑΤΟΛΙΚΉ ΙΣΛΑΝΔΊΑ. ΈΧΕΙ ΎΨΟΣ 2.009 ΜΈΤΡΑ ΚΑΙ ΕΊΝΑΙ ΤΟ ΔΕΎΤΕΡΟ ΨΗΛΌΤΕΡΟ ΒΟΥΝΌ ΤΗΣ ΧΏΡΑΣ.</a:t>
            </a:r>
            <a:endParaRPr lang="el-GR" dirty="0"/>
          </a:p>
        </p:txBody>
      </p:sp>
      <p:pic>
        <p:nvPicPr>
          <p:cNvPr id="14338" name="Picture 2" descr="https://lh3.googleusercontent.com/hZmhcup9WpGHvnLkTPbQFyWw9DlMXjWMVQj251ENeKLyrvZhzhOi52wJR5M3K8fV5uXcrxMQsKQPPsT5QPj-knXPSkesCGnCx5GzPuAhTKFmKe_ngZ6_tlW0390P4132QkOz0Tx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40" y="1825625"/>
            <a:ext cx="5610417" cy="42339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0832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51477"/>
            <a:ext cx="10515600" cy="1325563"/>
          </a:xfrm>
        </p:spPr>
        <p:txBody>
          <a:bodyPr/>
          <a:lstStyle/>
          <a:p>
            <a:pPr algn="ctr"/>
            <a:r>
              <a:rPr lang="el-GR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ΠΑΡΑΔΟΣΙΑΚΑ ΠΙΑΤΑ </a:t>
            </a:r>
            <a:endParaRPr lang="el-GR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b="1" i="1" u="sng" dirty="0" smtClean="0">
                <a:solidFill>
                  <a:srgbClr val="FF0000"/>
                </a:solidFill>
              </a:rPr>
              <a:t>1) ΤΟ </a:t>
            </a:r>
            <a:r>
              <a:rPr lang="el-GR" b="1" i="1" u="sng" dirty="0">
                <a:solidFill>
                  <a:srgbClr val="FF0000"/>
                </a:solidFill>
              </a:rPr>
              <a:t>HAROFISKUR </a:t>
            </a:r>
            <a:r>
              <a:rPr lang="el-GR" b="1" i="1" dirty="0"/>
              <a:t> ΕΙΝΑΙ ΑΠΟΞΗΡΑΜΕΝΟ ΨΑΡΙ ΚΑΙ ΟΙ ΙΣΛΑΝΔΟΙ ΤΟ ΑΠΟΛΑΜΒΑΝΟΥΝ ΑΛΕΙΦΟΝΤΑΣ ΤΟ ΜΕ ΒΟΥΤΥΡΟ.</a:t>
            </a:r>
            <a:endParaRPr lang="el-GR" dirty="0"/>
          </a:p>
        </p:txBody>
      </p:sp>
      <p:pic>
        <p:nvPicPr>
          <p:cNvPr id="16386" name="Picture 2" descr="https://lh5.googleusercontent.com/wFBnLsOJfSkG8aSJMYbOPjMA7Cu5ILCx7DfauPjDtYx0vPk9JUHCGssu5BwHoZq3V-NCVOws4akJ0wbWMPjm3_0Is0R9L-55bBHJdMdb5toClt-dKAlAJyrN3jZMeZssh-uF68b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82" y="1825625"/>
            <a:ext cx="4312693" cy="4351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4769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l-GR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PUFFIN</a:t>
            </a:r>
            <a:endParaRPr lang="el-GR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021481"/>
          </a:xfrm>
        </p:spPr>
        <p:txBody>
          <a:bodyPr/>
          <a:lstStyle/>
          <a:p>
            <a:r>
              <a:rPr lang="el-GR" b="1" i="1" dirty="0"/>
              <a:t>ΤΟ ΠΑΦΙΝ ΕΙΝΑΙ ΕΝΑ ΠΤΗΝΟ ΚΑΙ ΜΠΟΡΕΙΣ ΝΑ ΤΟ ΒΡΕΙΣ ΣΤΗΝ ΠΡΩΤΕΥΟΥΣΑ ΤΗΣ ΙΣΛΑΝΔΊΑΣ ΤΟ ΡΈΙΚΙΑΒΙΚ .</a:t>
            </a:r>
            <a:endParaRPr lang="el-GR" b="0" dirty="0" smtClean="0">
              <a:effectLst/>
            </a:endParaRPr>
          </a:p>
          <a:p>
            <a:pPr marL="0" indent="0">
              <a:buNone/>
            </a:pP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pic>
        <p:nvPicPr>
          <p:cNvPr id="17412" name="Picture 4" descr="https://lh6.googleusercontent.com/Wy1fF59vSIa1dmYpOzMjdpD-629SdUnczIBqiC5MPbKguXyNAyWMMZ3Skja2fHkl__BFUGmoKLz-Y-or4zrWmES7yKzFcUuzMG2kwc3Eya-yrqQnCl0COBiwsi6l2LufrU9wykC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5181600" cy="40214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8992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62000" y="858268"/>
            <a:ext cx="10515600" cy="96735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l-GR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ΜΙΝΚΕ</a:t>
            </a:r>
            <a:r>
              <a:rPr lang="en-US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b="1" i="1" dirty="0"/>
              <a:t>ΟΙ ΙΣΛΑΝΔΟΙ ΤΡΩΝΕ ΜΟΝΟ ΕΝΑ ΕΙΔΟΣ ΦΑΛΑΙΝΑΣ ΤΟ MINKE. </a:t>
            </a:r>
            <a:r>
              <a:rPr lang="el-GR" b="1" i="1" dirty="0" smtClean="0"/>
              <a:t>ΚΑΙ ΚΑΤΑΤΑΣΕΤΑΙ </a:t>
            </a:r>
            <a:r>
              <a:rPr lang="el-GR" b="1" i="1" dirty="0"/>
              <a:t>ΣΤΑ ΚΟΚΚΙΝΑ </a:t>
            </a:r>
            <a:r>
              <a:rPr lang="el-GR" b="1" i="1" dirty="0" smtClean="0"/>
              <a:t>ΚΡΕΑΤΑ</a:t>
            </a:r>
            <a:r>
              <a:rPr lang="el-GR" b="1" i="1" dirty="0"/>
              <a:t>.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pic>
        <p:nvPicPr>
          <p:cNvPr id="18434" name="Picture 2" descr="https://lh3.googleusercontent.com/mBFZmMg3sY4G24mHv07UEc8R89OiQSBufZxLMfTfHLp9wjI3JmwhPJ_AHewT6I_JUZ8Y5Vj_PkOlWFPRvbVrJY2wPM6IJ579v2fyq9B9NvGlA3KA1bw8LWx5YLnLe9OknVkd3g0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960196"/>
            <a:ext cx="5181600" cy="345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0019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ΠΛΗΡΟΦΟΡΙΕΣ ΓΙΑ ΤΗΝ ΙΣΛΑΝΔΙΑ 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b="1" i="1" dirty="0"/>
              <a:t>Η ΙΣΛΑΝΔΙΑ ΕΧΕΙ 371.580 </a:t>
            </a:r>
            <a:r>
              <a:rPr lang="el-GR" b="1" i="1" dirty="0" smtClean="0"/>
              <a:t>ΚΑΤΟΙΚΟΥΣ ΚΑΙ ΒΡΙΣΚΕΤΑΙ </a:t>
            </a:r>
            <a:r>
              <a:rPr lang="el-GR" b="1" i="1" dirty="0"/>
              <a:t>ΣΤΟ ΒΟΡΕΙΟ ΑΤΛΑΝΤΙΚΟ ΩΚΕΑΝΟ ,ΑΝΑΜΕΣΑ ΑΠΟ ΤΗΝ ΓΡΟΙΛΑΝΔΙΑ,ΤΗ ΣΚΩΤΙΑ ,ΤΙΣ ΝΗΣΟΥΣ ΦΕΡΟΕΣ ΚΑΙ ΤΗΝ ΝΟΡΒΗΓΙΑ. ΤΕΛΟΣ ΣΤΗΝ ΙΣΛΑΝΔΙΑ </a:t>
            </a:r>
            <a:r>
              <a:rPr lang="el-GR" b="1" i="1" dirty="0" smtClean="0"/>
              <a:t>ΜΙΛΑΝΕ ΤΗ </a:t>
            </a:r>
            <a:r>
              <a:rPr lang="el-GR" b="1" i="1" dirty="0"/>
              <a:t>ΓΕΡΜΑΝΙΚΗ ΓΛΩΣΣΑ.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52389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78892" y="791570"/>
            <a:ext cx="10515600" cy="844527"/>
          </a:xfrm>
        </p:spPr>
        <p:txBody>
          <a:bodyPr>
            <a:normAutofit fontScale="90000"/>
          </a:bodyPr>
          <a:lstStyle/>
          <a:p>
            <a:pPr algn="ctr"/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PRINS POLO </a:t>
            </a: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b="1" i="1" dirty="0"/>
              <a:t>TO PRINS POLO EINAI ENA ΠΑΡΑΔΟΣΙΑΚΟ ΓΛΥΚΟ ΚΑΙ ΕΙΝΑΙ ΕΝΑ ΕΙΔΟΥΣ </a:t>
            </a:r>
            <a:r>
              <a:rPr lang="el-GR" b="1" i="1" dirty="0" smtClean="0"/>
              <a:t>ΣΟΚΟΦΡΕΤΑΣ.</a:t>
            </a:r>
            <a:r>
              <a:rPr lang="el-GR" b="1" i="1" dirty="0"/>
              <a:t>  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pic>
        <p:nvPicPr>
          <p:cNvPr id="19458" name="Picture 2" descr="https://lh5.googleusercontent.com/EO1gwAZFELEpbWL6X3O87BkasN6syBsrkc-XOmUYxEGN45UhujnrebWk8uaoNN2pqTlUq_VseDUF9GM_8KfdBztKFLVTHyYIn3fHm_Qvh0KVtpJduyltK4sVpTPfqixWgBFyG_t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33952"/>
            <a:ext cx="4754876" cy="26472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6201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sz="9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9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9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9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9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9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9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9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9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9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9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ΤΕΛΟΣ</a:t>
            </a:r>
            <a:br>
              <a:rPr lang="el-GR" sz="9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9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9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9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9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9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9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9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9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9600" b="1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ΤΕΛΟΣ</a:t>
            </a:r>
            <a:r>
              <a:rPr lang="el-GR" sz="9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el-GR" sz="96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Υπότιτλος 1"/>
          <p:cNvSpPr>
            <a:spLocks noGrp="1"/>
          </p:cNvSpPr>
          <p:nvPr>
            <p:ph type="subTitle" idx="1"/>
          </p:nvPr>
        </p:nvSpPr>
        <p:spPr>
          <a:xfrm>
            <a:off x="95534" y="5165676"/>
            <a:ext cx="3548418" cy="1665027"/>
          </a:xfrm>
        </p:spPr>
        <p:txBody>
          <a:bodyPr>
            <a:normAutofit lnSpcReduction="10000"/>
          </a:bodyPr>
          <a:lstStyle/>
          <a:p>
            <a:r>
              <a:rPr lang="el-GR" b="1" i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ΑΠΌ ΤΟΥΣ ΜΑΘΗΤΕΣ </a:t>
            </a:r>
          </a:p>
          <a:p>
            <a:r>
              <a:rPr lang="el-GR" b="1" i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ΜΑΚΡΗ ΔΗΜΗΤΡΗ </a:t>
            </a:r>
            <a:endParaRPr lang="el-GR" b="1" i="1" u="sng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l-GR" b="1" i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ΜΑΚΡΗ ΣΟΦΙΑΝΟ </a:t>
            </a:r>
            <a:endParaRPr lang="el-GR" b="1" i="1" u="sng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l-GR" b="1" i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ΛΕΥΤΕΡΗ </a:t>
            </a:r>
            <a:r>
              <a:rPr lang="el-GR" b="1" i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ΤΟΥΡΧΑΝΙ </a:t>
            </a:r>
          </a:p>
        </p:txBody>
      </p:sp>
    </p:spTree>
    <p:extLst>
      <p:ext uri="{BB962C8B-B14F-4D97-AF65-F5344CB8AC3E}">
        <p14:creationId xmlns="" xmlns:p14="http://schemas.microsoft.com/office/powerpoint/2010/main" val="302545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54865" y="27497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ΠΩΣ ΘΑ ΠΑΤΕ ΣΤΗΝ ΙΣΛΑΝΔΙΑ ???</a:t>
            </a:r>
            <a:endParaRPr lang="el-GR" sz="3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8" name="Picture 14" descr="https://lh6.googleusercontent.com/SNhz89VajcAEaSVojZF53gI4shDr-jnWZ54lGOGwftNuBAVXQmsKb_YrYjoGhWx089asqmTKxaxPJE2GFT1O7R24erGHPjSLEsNUAFXZHAXebPpt_rcfKpQpGYjraNfsgKnYTJo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6373504" cy="4130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Θέση περιεχομένου 5"/>
          <p:cNvSpPr>
            <a:spLocks noGrp="1"/>
          </p:cNvSpPr>
          <p:nvPr>
            <p:ph sz="half" idx="2"/>
          </p:nvPr>
        </p:nvSpPr>
        <p:spPr>
          <a:xfrm>
            <a:off x="6673754" y="1690688"/>
            <a:ext cx="5240742" cy="4351338"/>
          </a:xfrm>
        </p:spPr>
        <p:txBody>
          <a:bodyPr/>
          <a:lstStyle/>
          <a:p>
            <a:r>
              <a:rPr lang="el-GR" b="1" i="1" dirty="0"/>
              <a:t>ΜΠΟΡΕΙΤΕ ΝΑ ΠΑΤΕ ΠΙΟ ΕΥΚΟΛΑ ΑΕΡΟΠΟΡΙΚΩΣ ΑΦΟΥ ΞΕΚΙΝΗΣΕΤΕ ΑΠΟ ΤΟ ΑΡΓΟΣ  ΠΡΕΠΕΙ ΝΑ ΠΑΤΕ ΣΤΟ ΑΕΡΟΔΡΟΜΙΟ ΕΛΕΥΘΕΡΙΟΣ ΒΕΝΙΖΕΛΟΣ  ΑΠΟΣΤΑΣΗ 1h και 30min ΜΕΤΑ ΘΑ ΠΑΤΕ ΣΤΟ ΚΕΦΛΑΒΙΚ ΔΗΛΑΔΗ  </a:t>
            </a:r>
            <a:r>
              <a:rPr lang="el-GR" b="1" i="1" dirty="0" smtClean="0"/>
              <a:t>ΣΤΟΝ ΠΡΟΟΡΙΣΜΟ </a:t>
            </a:r>
            <a:r>
              <a:rPr lang="el-GR" b="1" i="1" dirty="0"/>
              <a:t>ΣΑΣ ΑΕΡΟΠΟΡΙΚΩΣ ΣΕ ΑΠΟΣΤΑΣΗ 7h και 30min.</a:t>
            </a:r>
            <a:endParaRPr lang="el-GR" b="1" dirty="0"/>
          </a:p>
        </p:txBody>
      </p:sp>
    </p:spTree>
    <p:extLst>
      <p:ext uri="{BB962C8B-B14F-4D97-AF65-F5344CB8AC3E}">
        <p14:creationId xmlns="" xmlns:p14="http://schemas.microsoft.com/office/powerpoint/2010/main" val="424869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 5 ΜΕΓΑΛΥΤΕΡΕΣ ΠΟΛΕΙΣ ΤΗΣ ΙΣΛΑΝΔΙΑΣ</a:t>
            </a:r>
            <a:endParaRPr lang="el-GR" sz="4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1.ΡΈΙΚΙΑΒΙΚ (</a:t>
            </a:r>
            <a:r>
              <a:rPr lang="el-GR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127.333) </a:t>
            </a:r>
          </a:p>
          <a:p>
            <a:pPr marL="0" indent="0">
              <a:buNone/>
            </a:pPr>
            <a:endParaRPr lang="el-GR" b="1" i="1" u="sng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l-GR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ΤΟ ΡΕΙΚΙΑΒΙΚ ΕΊΝΑΙ Η ΠΡΩΤΕΥΟΥΣΑ ΤΗΣ ΙΣΛΑΝΔΙΑΣ ΚΑΙ ΕΊΝΑΙ ΚΑΙ Η ΒΟΡΕΙΟΤΕΡΗ ΠΡΩΤΕΥΟΥΣΑ ΤΗΣ ΕΥΡΩΠΗΣ.</a:t>
            </a:r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4" name="Picture 2" descr="https://lh5.googleusercontent.com/yIuYeGramvwXyRlyJmJl6iWZxCzYOHGZsY0f716eRwX6xwNlkm1kYB1zpWKXfc9Afxk6zt5ytsHa-3LDkMh5yBaYUqk2lERaFOQHs4XNt3NWtsli5PLZ08Bu27UpN6pOCssQCAxj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65" y="1825625"/>
            <a:ext cx="5181600" cy="3456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5259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2.ΚΟΠΑΒΟΓΚΟΥΡ</a:t>
            </a:r>
            <a:endParaRPr lang="el-G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Θέση περιεχομένου 11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23327" cy="3841079"/>
          </a:xfrm>
        </p:spPr>
        <p:txBody>
          <a:bodyPr/>
          <a:lstStyle/>
          <a:p>
            <a:r>
              <a:rPr lang="el-GR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ΤΟ ΚΟΠΑΒΟΓΚΟΥΡ ΕΧΕΙ 36.940 ΚΑΤΟΙΚΟΥΣ  ΚΑΙ ΕΊΝΑΙ Η ΔΕΥΤΕΡΗ ΜΕΓΑΛΥΤΕΡΗ  ΠΟΛΗ ΤΗΣ ΙΣΛΑΝΔΙΑΣ. </a:t>
            </a:r>
          </a:p>
          <a:p>
            <a:endParaRPr lang="el-G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098" name="Picture 2" descr="https://lh5.googleusercontent.com/X8WvsFWxSUybiqdAkyx9FVro9Is8IMArlg5vDsWEfGXFLU47kKEvTC-IvnO8__IoANNC1C1MnIXSS7FS5xAeJjDBpBxyU0HeoEffivhWyDqtJfW5iRcpazCHZS_50HO8S5aCnaq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49" y="1825625"/>
            <a:ext cx="5683451" cy="38410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9420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3.ΧΆΦΝΑΡΦΙΟΡΔΟΥΡ</a:t>
            </a:r>
            <a:endParaRPr lang="el-G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5841242" y="1825625"/>
            <a:ext cx="5049671" cy="3325323"/>
          </a:xfrm>
        </p:spPr>
        <p:txBody>
          <a:bodyPr/>
          <a:lstStyle/>
          <a:p>
            <a:r>
              <a:rPr lang="el-GR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ΧΆΦΝΑΡΦΙΟΡΔΟΥΡ ΕΊΝΑΙ ΛΙΜΆΝΙ ΠΟΥ ΒΡΊΣΚΕΤΑΙ ΣΤΑ ΝΟΤΙΟΔΥΤΙΚΆ ΤΗΣ ΙΣΛΑΝΔΙΑΣ , ΕΝΏ ΑΠΈΧΕΙ ΠΕΡΊΠΟΥ 10 ΧΛΜ. ΑΠΌ ΤΗΝ ΠΡΩΤΕΎΟΥΣΑ ΡΈΙΚΙΑΒΙΚ ΚΑΙ ΕΧΕΙ </a:t>
            </a:r>
            <a:r>
              <a:rPr lang="el-GR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29.796 </a:t>
            </a:r>
            <a:r>
              <a:rPr lang="el-GR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ΚΑΤΟΙΚΟΥΣ. </a:t>
            </a:r>
          </a:p>
          <a:p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5122" name="Picture 2" descr="https://lh6.googleusercontent.com/DGdtObPrYOXHTPZz2zRHA33hksOKxzkk6lEpr1R4V5mI5DXSTa61tQGtOacalCowM0sypE2r-OIQypQ7b6jDFG4qAypQgyKfWnDsvCik4AN2Z3Q1vzUjx6CoAa0auKLXBUb_4Q8u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4764206" cy="33253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4317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4.ΚΕΦΛΑΒΙΚ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096000" y="1825624"/>
            <a:ext cx="5181600" cy="3783605"/>
          </a:xfrm>
        </p:spPr>
        <p:txBody>
          <a:bodyPr>
            <a:normAutofit/>
          </a:bodyPr>
          <a:lstStyle/>
          <a:p>
            <a:r>
              <a:rPr lang="el-GR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ΙΔΡΎΘΗΚΕ ΤΟΝ 16ο ΑΙΏΝΑ ΚΑΙ ΑΝΑΠΤΎΧΘΗΚΕ ΕΞΑΙΤΊΑΣ ΤΗΣ ΑΛΙΕΊΑΣ ΚΑΙ ΤΗΣ ΑΛΙΕΥΤΙΚΉΣ ΒΙΟΜΗΧΑΝΊΑΣ. ΑΡΓΌΤΕΡΑ Η ΑΝΆΠΤΥΞΗ ΤΗΣ ΠΌΛΗΣ ΔΈΧΘΗΚΕ ΏΘΗΣΗ ΑΠΌ ΤΟΝ ΤΟΥΡΙΣΜΌ ΕΠΙΣΗΣ ΕΧΕΙ 18.629 ΚΑΤΟΙΚΟΥΣ. </a:t>
            </a:r>
          </a:p>
          <a:p>
            <a:pPr marL="0" indent="0">
              <a:buNone/>
            </a:pPr>
            <a:r>
              <a:rPr lang="el-GR" dirty="0" smtClean="0"/>
              <a:t> </a:t>
            </a:r>
            <a:endParaRPr lang="el-GR" dirty="0"/>
          </a:p>
        </p:txBody>
      </p:sp>
      <p:pic>
        <p:nvPicPr>
          <p:cNvPr id="6146" name="Picture 2" descr="https://lh3.googleusercontent.com/vGMPEZhA4sN9aoIW-ctVqp6G-mlSgF2ZxIMGKNhY7O0ry7ty86DnG9o5P4QX9JAmX5S1PLqqw3V6TUeZyruA4lzBubrGlBWeGxj9P92ofNrsh033dQ8MUZi3yzmnUc_mycOC-Nd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5" y="1825625"/>
            <a:ext cx="4943618" cy="36866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3542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5.ΑΚΟΥΡΕΙΡΙ</a:t>
            </a:r>
            <a:endParaRPr lang="el-G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019800" y="2065812"/>
            <a:ext cx="5621740" cy="3881348"/>
          </a:xfrm>
        </p:spPr>
        <p:txBody>
          <a:bodyPr>
            <a:normAutofit fontScale="85000" lnSpcReduction="10000"/>
          </a:bodyPr>
          <a:lstStyle/>
          <a:p>
            <a:r>
              <a:rPr lang="el-GR" sz="3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ΣΤΟ ΆΚΟΥΡΕΪΡΙ ΥΠΆΡΧΟΥΝ ΠΟΛΛΈΣ ΒΙΟΤΕΧΝΊΕΣ ΕΠΕΞΕΡΓΑΣΊΑΣ ΨΑΡΙΏΝ, ΑΡΚΕΤΈΣ ΒΙΟΜΗΧΑΝΊΕΣ ΕΝΏ ΑΚΜΆΖΟΥΣΑ ΕΊΝΑΙ ΚΑΙ Η ΤΟΥΡΙΣΤΙΚΉ ΔΡΑΣΤΗΡΙΌΤΗΤΑ.ΑΚΟΜΗ ΕΧΕΙ </a:t>
            </a:r>
            <a:r>
              <a:rPr lang="el-GR" sz="3600" b="1" i="1" dirty="0" smtClean="0"/>
              <a:t>18.606 ΚΑΤΟΙΚΟΥΣ ΚΑΙ ΕΊΝΑΙ Η ΠΕΜΠΤΗ ΜΕΓΑΛΥΤΕΡΗ ΠΟΛΗ ΤΗΣ ΙΣΛΑΝΔΙΑ. </a:t>
            </a:r>
            <a:endParaRPr lang="el-GR" sz="36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170" name="Picture 2" descr="https://lh3.googleusercontent.com/mXHcNaoNaTIvmBVk8aWh4-70VIlBTCo86EKAfYHlKo0EJ3N_8DvCnWEKFcyLELcyJdiCPSrXNZYBUbKvg8B84T-e4Z0ZJnSYE9TreMNDWTGjUrUpkftM4RWyjHn_xdjlB4hotcSQ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60620"/>
            <a:ext cx="5181600" cy="38813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877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b="0" dirty="0" smtClean="0">
                <a:effectLst/>
              </a:rPr>
              <a:t/>
            </a:r>
            <a:br>
              <a:rPr lang="el-GR" b="0" dirty="0" smtClean="0">
                <a:effectLst/>
              </a:rPr>
            </a:br>
            <a:r>
              <a:rPr lang="el-GR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 ΟΜΟΡΦΟΤΕΡΑ ΑΞΙΟΘΕΑΤΑ ΤΗΣ ΙΣΛΑΝΔΙΑΣ </a:t>
            </a:r>
            <a:br>
              <a:rPr lang="el-GR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l-GR" b="1" i="1" u="sng" dirty="0" smtClean="0">
                <a:solidFill>
                  <a:srgbClr val="FF0000"/>
                </a:solidFill>
              </a:rPr>
              <a:t>1) </a:t>
            </a:r>
            <a:r>
              <a:rPr lang="en-US" b="1" i="1" u="sng" dirty="0" err="1" smtClean="0">
                <a:solidFill>
                  <a:srgbClr val="FF0000"/>
                </a:solidFill>
              </a:rPr>
              <a:t>Hallgrímskirkja</a:t>
            </a:r>
            <a:r>
              <a:rPr lang="el-GR" b="1" i="1" u="sng" dirty="0" smtClean="0">
                <a:solidFill>
                  <a:srgbClr val="FF0000"/>
                </a:solidFill>
              </a:rPr>
              <a:t> </a:t>
            </a:r>
            <a:r>
              <a:rPr lang="el-GR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Η </a:t>
            </a:r>
            <a:r>
              <a:rPr lang="el-GR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ΕΚΚΛΗΣΙΑ </a:t>
            </a:r>
            <a:r>
              <a:rPr lang="el-GR" b="1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Hallgrímskirkja</a:t>
            </a:r>
            <a:r>
              <a:rPr lang="el-GR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ΧΡΕΙΑΣΤΗΚΕ ΓΙΑ ΝΑ ΧΤΙΣΤΕΙ  41 ΧΡΟΝΙΑ  ΑΠΟ ΤΟ 1945 ΕΩΣ 1986 ΤΟ ΥΨΟΣ ΤΗΣ ΕΙΝΑΙ 74,5 ΜΕΤΡΑ ΚΑΙ ΤΟ ΕΣΩΤΕΡΙΚΟ ΕΙΝΑΙ 1.676 ΤΕΤΡΑΓΩΝΙΚΩΝ </a:t>
            </a:r>
            <a:r>
              <a:rPr lang="el-GR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ΜΕΤΡΩΝ.</a:t>
            </a:r>
            <a:endParaRPr lang="el-GR" b="0" dirty="0" smtClean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  <a:p>
            <a:pPr marL="0" indent="0">
              <a:buNone/>
            </a:pPr>
            <a:endParaRPr lang="el-GR" b="0" dirty="0" smtClean="0">
              <a:effectLst/>
            </a:endParaRPr>
          </a:p>
          <a:p>
            <a:pPr marL="0" indent="0">
              <a:buNone/>
            </a:pPr>
            <a:r>
              <a:rPr lang="el-GR" dirty="0" smtClean="0"/>
              <a:t/>
            </a:r>
            <a:br>
              <a:rPr lang="el-GR" dirty="0" smtClean="0"/>
            </a:br>
            <a:endParaRPr lang="en-US" b="1" i="1" dirty="0">
              <a:solidFill>
                <a:srgbClr val="FF0000"/>
              </a:solidFill>
            </a:endParaRPr>
          </a:p>
          <a:p>
            <a:endParaRPr lang="el-GR" dirty="0"/>
          </a:p>
        </p:txBody>
      </p:sp>
      <p:pic>
        <p:nvPicPr>
          <p:cNvPr id="8194" name="Picture 2" descr="https://lh3.googleusercontent.com/2ZYcLLSRWVKEAvJsqSTylRb_T-PfGcn9y0_gUceiL2Es4VITnAlxNBD13W19_O-ZPXbUpocCtoc7cWQ6_ZlJP_SUD2ivOomv9V54s613ye2-DWZupJbGfwLwONMYcGcdjjMm4-1K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89" y="1825625"/>
            <a:ext cx="5852711" cy="39037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9747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113</TotalTime>
  <Words>437</Words>
  <Application>Microsoft Office PowerPoint</Application>
  <PresentationFormat>Προσαρμογή</PresentationFormat>
  <Paragraphs>54</Paragraphs>
  <Slides>21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2" baseType="lpstr">
      <vt:lpstr>Θέμα του Office</vt:lpstr>
      <vt:lpstr>ΙΣΛΑΝΔΙΑ </vt:lpstr>
      <vt:lpstr>ΠΛΗΡΟΦΟΡΙΕΣ ΓΙΑ ΤΗΝ ΙΣΛΑΝΔΙΑ </vt:lpstr>
      <vt:lpstr>ΠΩΣ ΘΑ ΠΑΤΕ ΣΤΗΝ ΙΣΛΑΝΔΙΑ ???</vt:lpstr>
      <vt:lpstr>ΟΙ 5 ΜΕΓΑΛΥΤΕΡΕΣ ΠΟΛΕΙΣ ΤΗΣ ΙΣΛΑΝΔΙΑΣ</vt:lpstr>
      <vt:lpstr>2.ΚΟΠΑΒΟΓΚΟΥΡ</vt:lpstr>
      <vt:lpstr>3.ΧΆΦΝΑΡΦΙΟΡΔΟΥΡ</vt:lpstr>
      <vt:lpstr>4.ΚΕΦΛΑΒΙΚ</vt:lpstr>
      <vt:lpstr>5.ΑΚΟΥΡΕΙΡΙ</vt:lpstr>
      <vt:lpstr> ΤΑ ΟΜΟΡΦΟΤΕΡΑ ΑΞΙΟΘΕΑΤΑ ΤΗΣ ΙΣΛΑΝΔΙΑΣ  </vt:lpstr>
      <vt:lpstr> 2) ASKJA </vt:lpstr>
      <vt:lpstr>   3)Vantajokull    </vt:lpstr>
      <vt:lpstr>  4)HVITSERKUR  </vt:lpstr>
      <vt:lpstr>5.BLUE LAGOON</vt:lpstr>
      <vt:lpstr>ΤΑ ΗΦΑΙΣΤΙΑ ΤΗΣ ΙΣΛΑΝΔΙΑΣ </vt:lpstr>
      <vt:lpstr>2) ΓΚΡΙΜΣΒΟΤΝ</vt:lpstr>
      <vt:lpstr> 3) ΜΠΆΡΔΑΡΜΠΟΥΝΓΚΑ </vt:lpstr>
      <vt:lpstr>ΠΑΡΑΔΟΣΙΑΚΑ ΠΙΑΤΑ </vt:lpstr>
      <vt:lpstr>2) PUFFIN</vt:lpstr>
      <vt:lpstr>      3. ΜΙΝΚΕ     </vt:lpstr>
      <vt:lpstr>  4. PRINS POLO   </vt:lpstr>
      <vt:lpstr>     ΤΕΛΟΣ     ΤΕΛΟΣ 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ΙΣΛΑΝΔΙΑ</dc:title>
  <dc:creator>HP</dc:creator>
  <cp:lastModifiedBy>user</cp:lastModifiedBy>
  <cp:revision>15</cp:revision>
  <dcterms:created xsi:type="dcterms:W3CDTF">2022-02-20T17:18:14Z</dcterms:created>
  <dcterms:modified xsi:type="dcterms:W3CDTF">2022-02-23T15:49:40Z</dcterms:modified>
</cp:coreProperties>
</file>