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8" r:id="rId9"/>
    <p:sldId id="267" r:id="rId10"/>
    <p:sldId id="275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28C980-5C8E-4541-A8A5-E3F996CC33EC}" type="datetimeFigureOut">
              <a:rPr lang="el-GR" smtClean="0"/>
              <a:pPr/>
              <a:t>21/1/2021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7F23A-C34A-4FBB-B703-5D86324F340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86742" cy="1470025"/>
          </a:xfrm>
        </p:spPr>
        <p:txBody>
          <a:bodyPr/>
          <a:lstStyle/>
          <a:p>
            <a:pPr algn="ctr"/>
            <a:r>
              <a:rPr lang="el-GR" dirty="0" smtClean="0"/>
              <a:t>ΙΤΑΛΙΑ         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400800" cy="2571768"/>
          </a:xfrm>
        </p:spPr>
        <p:txBody>
          <a:bodyPr/>
          <a:lstStyle/>
          <a:p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5 - Εικόνα" descr="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6842768" cy="3847156"/>
          </a:xfrm>
          <a:prstGeom prst="rect">
            <a:avLst/>
          </a:prstGeom>
        </p:spPr>
      </p:pic>
      <p:pic>
        <p:nvPicPr>
          <p:cNvPr id="7" name="6 - Εικόνα" descr="italia_276351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000108"/>
            <a:ext cx="1007252" cy="671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2212848" cy="19738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Ο μύθος για την Φοντάνα ντι </a:t>
            </a:r>
            <a:r>
              <a:rPr lang="el-GR" sz="3200" dirty="0" err="1" smtClean="0"/>
              <a:t>Τρέβι</a:t>
            </a:r>
            <a:endParaRPr lang="el-GR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71472" y="2543009"/>
            <a:ext cx="2209800" cy="31720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1800" dirty="0" smtClean="0"/>
              <a:t>Οι επισκέπτες ακολουθούν την παράδοση και πετάνε κέρματα πάνω από τους ώμους τους. Σύμφωνα με το μύθο, αν πετάξεις ένα κέρμα μέσα στο σιντριβάνι, τότε θα επιστρέψεις στη Ρώμη κάποια στιγμή.</a:t>
            </a:r>
            <a:endParaRPr lang="el-GR" sz="1800" dirty="0"/>
          </a:p>
        </p:txBody>
      </p:sp>
      <p:pic>
        <p:nvPicPr>
          <p:cNvPr id="5" name="4 - Θέση εικόνας" descr="kermata-768x4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96" r="16996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</a:rPr>
              <a:t>Παραδοσιακή  κουζίνα Ιταλίας</a:t>
            </a:r>
            <a:endParaRPr lang="el-GR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Τα πιο χαρακτηριστικά πιάτα της ιταλικής κουζίνας είναι τα εξής</a:t>
            </a:r>
            <a:r>
              <a:rPr lang="en-US" dirty="0" smtClean="0"/>
              <a:t>: </a:t>
            </a:r>
            <a:endParaRPr lang="el-GR" dirty="0" smtClean="0"/>
          </a:p>
          <a:p>
            <a:r>
              <a:rPr lang="el-GR" dirty="0" smtClean="0"/>
              <a:t>Τα ζυμαρικά (</a:t>
            </a:r>
            <a:r>
              <a:rPr lang="en-US" dirty="0" smtClean="0"/>
              <a:t>pasta)</a:t>
            </a:r>
            <a:endParaRPr lang="el-GR" dirty="0" smtClean="0"/>
          </a:p>
          <a:p>
            <a:r>
              <a:rPr lang="el-GR" dirty="0" smtClean="0"/>
              <a:t>Πίτσα Μαργαρίτα</a:t>
            </a:r>
          </a:p>
          <a:p>
            <a:r>
              <a:rPr lang="el-GR" dirty="0" smtClean="0"/>
              <a:t>Παγωτό </a:t>
            </a:r>
            <a:r>
              <a:rPr lang="en-US" dirty="0" smtClean="0"/>
              <a:t>(gelato)</a:t>
            </a:r>
          </a:p>
          <a:p>
            <a:r>
              <a:rPr lang="en-US" dirty="0" smtClean="0"/>
              <a:t>Espresso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ettuccine-Alfredo-Recip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2703">
            <a:off x="885691" y="961580"/>
            <a:ext cx="2661612" cy="2622788"/>
          </a:xfrm>
          <a:prstGeom prst="rect">
            <a:avLst/>
          </a:prstGeom>
        </p:spPr>
      </p:pic>
      <p:pic>
        <p:nvPicPr>
          <p:cNvPr id="4" name="3 - Εικόνα" descr="gela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6017">
            <a:off x="795651" y="3921493"/>
            <a:ext cx="3366696" cy="2109796"/>
          </a:xfrm>
          <a:prstGeom prst="rect">
            <a:avLst/>
          </a:prstGeom>
        </p:spPr>
      </p:pic>
      <p:pic>
        <p:nvPicPr>
          <p:cNvPr id="5" name="4 - Εικόνα" descr="Screen-Shot-2020-04-26-at-10.14.15-PM_900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5427">
            <a:off x="5031231" y="3830403"/>
            <a:ext cx="2589055" cy="2585723"/>
          </a:xfrm>
          <a:prstGeom prst="rect">
            <a:avLst/>
          </a:prstGeom>
        </p:spPr>
      </p:pic>
      <p:pic>
        <p:nvPicPr>
          <p:cNvPr id="6" name="5 - Εικόνα" descr="pizza_margari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3904">
            <a:off x="4956149" y="1122007"/>
            <a:ext cx="3554259" cy="24376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305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3600" dirty="0" smtClean="0"/>
              <a:t>ΕΥΧΑΡΙΣΤΩ ΓΙΑ ΤΗΝ ΠΡΟΣΟΧΗ ΣΑΣ!!! </a:t>
            </a:r>
            <a:br>
              <a:rPr lang="el-GR" sz="3600" dirty="0" smtClean="0"/>
            </a:br>
            <a:r>
              <a:rPr lang="el-GR" sz="3600" dirty="0" smtClean="0"/>
              <a:t>Βασιλική </a:t>
            </a:r>
            <a:r>
              <a:rPr lang="el-GR" sz="3600" dirty="0" err="1" smtClean="0"/>
              <a:t>Τζωρτζίδη</a:t>
            </a:r>
            <a:endParaRPr lang="el-G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200" dirty="0" smtClean="0"/>
              <a:t>ΧΑΡΤΗΣ ΙΤΑΛΙΑΣ</a:t>
            </a:r>
            <a:endParaRPr lang="el-GR" sz="3200" dirty="0"/>
          </a:p>
        </p:txBody>
      </p:sp>
      <p:pic>
        <p:nvPicPr>
          <p:cNvPr id="4" name="3 - Θέση περιεχομένου" descr="It-map-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35163"/>
            <a:ext cx="6643734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3600" dirty="0" smtClean="0"/>
              <a:t>ΓΕΝΙΚΕΣ ΠΛΗΡΟΦΟΡΙΕΣ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Χώρα στην Ευρώπη</a:t>
            </a:r>
          </a:p>
          <a:p>
            <a:r>
              <a:rPr lang="el-GR" dirty="0" smtClean="0"/>
              <a:t>Πρωτεύουσα</a:t>
            </a:r>
            <a:r>
              <a:rPr lang="en-US" dirty="0" smtClean="0"/>
              <a:t>:</a:t>
            </a:r>
            <a:r>
              <a:rPr lang="el-GR" dirty="0" smtClean="0"/>
              <a:t> Ρώμη</a:t>
            </a:r>
          </a:p>
          <a:p>
            <a:r>
              <a:rPr lang="el-GR" dirty="0" smtClean="0"/>
              <a:t>Πληθυσμός</a:t>
            </a:r>
            <a:r>
              <a:rPr lang="en-US" dirty="0" smtClean="0"/>
              <a:t>:</a:t>
            </a:r>
            <a:r>
              <a:rPr lang="el-GR" dirty="0" smtClean="0"/>
              <a:t> 60,36 εκατομμύρια (2019)</a:t>
            </a:r>
          </a:p>
          <a:p>
            <a:r>
              <a:rPr lang="el-GR" dirty="0" smtClean="0"/>
              <a:t>Έκταση</a:t>
            </a:r>
            <a:r>
              <a:rPr lang="en-US" dirty="0" smtClean="0"/>
              <a:t>:</a:t>
            </a:r>
            <a:r>
              <a:rPr lang="el-GR" dirty="0" smtClean="0"/>
              <a:t> 301.340 </a:t>
            </a:r>
            <a:r>
              <a:rPr lang="en-US" dirty="0" smtClean="0"/>
              <a:t>km2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600" dirty="0" smtClean="0"/>
              <a:t>ΡΩΜΗ-ΠΡΩΤΕΥΟΥΣΑ ΤΗΣ ΙΤΑΛΙΑΣ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Πληθυσμός</a:t>
            </a:r>
            <a:r>
              <a:rPr lang="en-US" dirty="0" smtClean="0"/>
              <a:t>:</a:t>
            </a:r>
            <a:r>
              <a:rPr lang="el-GR" dirty="0" smtClean="0"/>
              <a:t> 2,873 εκατομμύρια (2017)</a:t>
            </a:r>
          </a:p>
          <a:p>
            <a:r>
              <a:rPr lang="el-GR" dirty="0" smtClean="0"/>
              <a:t>Είναι η τέταρτη μεγαλύτερη πόλη της Ευρωπαϊκής Ένωσης  </a:t>
            </a:r>
            <a:endParaRPr lang="el-GR" dirty="0"/>
          </a:p>
        </p:txBody>
      </p:sp>
      <p:pic>
        <p:nvPicPr>
          <p:cNvPr id="5" name="4 - Θέση περιεχομένου" descr="filippis-tours_romi_04-1600x8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2071678"/>
            <a:ext cx="4467228" cy="3429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4400" dirty="0" smtClean="0"/>
              <a:t>Αξιοθέατα της Ιταλίας</a:t>
            </a:r>
            <a:endParaRPr lang="el-GR" sz="4400" dirty="0"/>
          </a:p>
        </p:txBody>
      </p:sp>
      <p:pic>
        <p:nvPicPr>
          <p:cNvPr id="4" name="3 - Θέση περιεχομένου" descr="fontanta-6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55500">
            <a:off x="234757" y="1810393"/>
            <a:ext cx="3649148" cy="2235084"/>
          </a:xfrm>
        </p:spPr>
      </p:pic>
      <p:pic>
        <p:nvPicPr>
          <p:cNvPr id="5" name="4 - Εικόνα" descr="kolossaio-romh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4696">
            <a:off x="4999272" y="1778097"/>
            <a:ext cx="3466124" cy="2337776"/>
          </a:xfrm>
          <a:prstGeom prst="rect">
            <a:avLst/>
          </a:prstGeom>
        </p:spPr>
      </p:pic>
      <p:pic>
        <p:nvPicPr>
          <p:cNvPr id="6" name="5 - Εικόνα" descr="PIZA-759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9739">
            <a:off x="1884280" y="4114604"/>
            <a:ext cx="2719773" cy="2374037"/>
          </a:xfrm>
          <a:prstGeom prst="rect">
            <a:avLst/>
          </a:prstGeom>
        </p:spPr>
      </p:pic>
      <p:pic>
        <p:nvPicPr>
          <p:cNvPr id="7" name="6 - Εικόνα" descr="h5978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5796">
            <a:off x="5143504" y="4286256"/>
            <a:ext cx="2643206" cy="2304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2212848" cy="15826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3200" dirty="0" smtClean="0"/>
              <a:t>Το Κολοσσαίο της Ρώμης</a:t>
            </a:r>
            <a:endParaRPr lang="el-GR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42910" y="2357430"/>
            <a:ext cx="2247888" cy="36006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000" dirty="0" smtClean="0"/>
              <a:t>Το </a:t>
            </a:r>
            <a:r>
              <a:rPr lang="el-GR" sz="2000" dirty="0" err="1" smtClean="0"/>
              <a:t>Φλάβειο</a:t>
            </a:r>
            <a:r>
              <a:rPr lang="el-GR" sz="2000" dirty="0" smtClean="0"/>
              <a:t> Αμφιθέατρο ΄, από τον μεσαίωνα γνωστό ως το Κολοσσαίο, ήταν ένα αμφιθέατρο της Αρχαίας Ρώμης και βρίσκεται στη νοτιοανατολική πλευρά της Ρωμαϊκής Αγοράς.</a:t>
            </a:r>
            <a:endParaRPr lang="el-GR" sz="2000" dirty="0"/>
          </a:p>
        </p:txBody>
      </p:sp>
      <p:pic>
        <p:nvPicPr>
          <p:cNvPr id="5" name="4 - Θέση εικόνας" descr="kolossaio-romh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85" r="13285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2212848" cy="15826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 smtClean="0"/>
              <a:t>Ο Πύργος της Πίζας</a:t>
            </a:r>
            <a:endParaRPr lang="el-GR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71472" y="2285992"/>
            <a:ext cx="2209800" cy="40292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000" dirty="0" smtClean="0"/>
              <a:t>Ο Κεκλιμένος Πύργος της Πίζας είναι το λεγόμενο καμπαναριό ή ανεξάρτητο κωδωνοστάσιο του Καθεδρικού Ναού της Ιταλικής πόλης της Πίζας και είναι γνωστός παγκοσμίως για την ακούσια κλίση του.</a:t>
            </a:r>
            <a:endParaRPr lang="el-GR" sz="2000" dirty="0"/>
          </a:p>
        </p:txBody>
      </p:sp>
      <p:pic>
        <p:nvPicPr>
          <p:cNvPr id="5" name="4 - Θέση εικόνας" descr="PIZA-759x5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02" r="1130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2212848" cy="15826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 smtClean="0"/>
              <a:t>Το Βατικανό</a:t>
            </a:r>
            <a:endParaRPr lang="el-GR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42910" y="2357430"/>
            <a:ext cx="2209800" cy="42435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000" dirty="0" smtClean="0"/>
              <a:t>Το Βατικανό ή αλλιώς το Πατριαρχείο της Ρώμης, είναι ανεξάρτητη πόλη-κράτος στη δυτική πλευρά της πόλης της Ρώμης στην Ιταλία και αποτελεί συνέχεια του εκκλησιαστικού (ή και παπικού) κράτους του Μεσαίωνα.</a:t>
            </a:r>
            <a:endParaRPr lang="el-GR" sz="2000" dirty="0"/>
          </a:p>
        </p:txBody>
      </p:sp>
      <p:pic>
        <p:nvPicPr>
          <p:cNvPr id="6" name="5 - Θέση εικόνας" descr="vatikano-rom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43" r="10243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2212848" cy="15826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b="0" dirty="0" smtClean="0"/>
              <a:t>Φοντάνα ντι </a:t>
            </a:r>
            <a:r>
              <a:rPr lang="el-GR" sz="3200" b="0" dirty="0" err="1" smtClean="0"/>
              <a:t>Τρέβι</a:t>
            </a:r>
            <a:r>
              <a:rPr lang="el-GR" sz="3200" b="0" dirty="0" smtClean="0"/>
              <a:t/>
            </a:r>
            <a:br>
              <a:rPr lang="el-GR" sz="3200" b="0" dirty="0" smtClean="0"/>
            </a:br>
            <a:endParaRPr lang="el-GR" sz="32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42910" y="2214554"/>
            <a:ext cx="2209800" cy="41434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1800" dirty="0" smtClean="0"/>
              <a:t>Η Φοντάνα ντι </a:t>
            </a:r>
            <a:r>
              <a:rPr lang="el-GR" sz="1800" dirty="0" err="1" smtClean="0"/>
              <a:t>Τρέβι</a:t>
            </a:r>
            <a:r>
              <a:rPr lang="el-GR" sz="1800" dirty="0" smtClean="0"/>
              <a:t> ή Κρήνη ντι </a:t>
            </a:r>
            <a:r>
              <a:rPr lang="el-GR" sz="1800" dirty="0" err="1" smtClean="0"/>
              <a:t>Τρέβι</a:t>
            </a:r>
            <a:r>
              <a:rPr lang="el-GR" sz="1800" dirty="0" smtClean="0"/>
              <a:t> είναι σιντριβάνι στην περιοχή </a:t>
            </a:r>
            <a:r>
              <a:rPr lang="el-GR" sz="1800" dirty="0" err="1" smtClean="0"/>
              <a:t>Τρέβι</a:t>
            </a:r>
            <a:r>
              <a:rPr lang="el-GR" sz="1800" dirty="0" smtClean="0"/>
              <a:t> στη Ρώμη. Είναι το μεγαλύτερο σιντριβάνι της πόλης ύψους 25,9 μέτρων και πλάτους 49 μέτρων. Σχεδιάστηκε από τον Ιταλό αρχιτέκτονα Νικόλα </a:t>
            </a:r>
            <a:r>
              <a:rPr lang="el-GR" sz="1800" dirty="0" err="1" smtClean="0"/>
              <a:t>Σάλβι</a:t>
            </a:r>
            <a:r>
              <a:rPr lang="el-GR" sz="1800" dirty="0" smtClean="0"/>
              <a:t> και ολοκληρώθηκε από τον Πιέτρο </a:t>
            </a:r>
            <a:r>
              <a:rPr lang="el-GR" sz="1800" dirty="0" err="1" smtClean="0"/>
              <a:t>Μπράτσι</a:t>
            </a:r>
            <a:r>
              <a:rPr lang="el-GR" sz="1800" dirty="0" smtClean="0"/>
              <a:t>. </a:t>
            </a:r>
            <a:endParaRPr lang="el-GR" sz="1800" dirty="0"/>
          </a:p>
        </p:txBody>
      </p:sp>
      <p:pic>
        <p:nvPicPr>
          <p:cNvPr id="5" name="4 - Θέση εικόνας" descr="fontanta-66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628" r="20628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268</Words>
  <Application>Microsoft Office PowerPoint</Application>
  <PresentationFormat>Προβολή στην οθόνη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Ροή</vt:lpstr>
      <vt:lpstr>ΙΤΑΛΙΑ           </vt:lpstr>
      <vt:lpstr>ΧΑΡΤΗΣ ΙΤΑΛΙΑΣ</vt:lpstr>
      <vt:lpstr>ΓΕΝΙΚΕΣ ΠΛΗΡΟΦΟΡΙΕΣ</vt:lpstr>
      <vt:lpstr>ΡΩΜΗ-ΠΡΩΤΕΥΟΥΣΑ ΤΗΣ ΙΤΑΛΙΑΣ</vt:lpstr>
      <vt:lpstr>Αξιοθέατα της Ιταλίας</vt:lpstr>
      <vt:lpstr>Το Κολοσσαίο της Ρώμης</vt:lpstr>
      <vt:lpstr>Ο Πύργος της Πίζας</vt:lpstr>
      <vt:lpstr>Το Βατικανό</vt:lpstr>
      <vt:lpstr>Φοντάνα ντι Τρέβι </vt:lpstr>
      <vt:lpstr>Ο μύθος για την Φοντάνα ντι Τρέβι</vt:lpstr>
      <vt:lpstr>Παραδοσιακή  κουζίνα Ιταλίας</vt:lpstr>
      <vt:lpstr>Διαφάνεια 12</vt:lpstr>
      <vt:lpstr>ΕΥΧΑΡΙΣΤΩ ΓΙΑ ΤΗΝ ΠΡΟΣΟΧΗ ΣΑΣ!!!  Βασιλική Τζωρτζίδη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ΙΤΑΛΙΑ</dc:title>
  <dc:creator>User</dc:creator>
  <cp:lastModifiedBy>user</cp:lastModifiedBy>
  <cp:revision>9</cp:revision>
  <dcterms:created xsi:type="dcterms:W3CDTF">2021-01-19T17:17:09Z</dcterms:created>
  <dcterms:modified xsi:type="dcterms:W3CDTF">2021-01-21T06:13:23Z</dcterms:modified>
</cp:coreProperties>
</file>