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E2067-3609-4010-9C8C-B5262B089C5B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32938-A055-4B59-A444-8033DF1CA21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ΠΟΡΕΙΑ ΤΟ</a:t>
            </a:r>
            <a:r>
              <a:rPr lang="en-US" b="1" dirty="0"/>
              <a:t>Y </a:t>
            </a:r>
            <a:r>
              <a:rPr lang="el-GR" b="1" dirty="0"/>
              <a:t>ΑΙΜΑΤΟΣ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86116" y="1142984"/>
            <a:ext cx="5400684" cy="4983179"/>
          </a:xfrm>
        </p:spPr>
        <p:txBody>
          <a:bodyPr>
            <a:normAutofit/>
          </a:bodyPr>
          <a:lstStyle/>
          <a:p>
            <a:r>
              <a:rPr lang="el-GR" sz="2400" dirty="0"/>
              <a:t>Τ</a:t>
            </a:r>
            <a:r>
              <a:rPr lang="el-GR" sz="2400" dirty="0" smtClean="0"/>
              <a:t>ο </a:t>
            </a:r>
            <a:r>
              <a:rPr lang="el-GR" sz="2400" dirty="0"/>
              <a:t>αίμα από όλα τα σημεία του σώματος καταλήγει μέσω </a:t>
            </a:r>
            <a:r>
              <a:rPr lang="el-GR" sz="2400" dirty="0" smtClean="0"/>
              <a:t>των φλεβών </a:t>
            </a:r>
            <a:r>
              <a:rPr lang="el-GR" sz="2400" dirty="0"/>
              <a:t>στην καρδιά. </a:t>
            </a:r>
            <a:endParaRPr lang="el-GR" sz="2400" dirty="0" smtClean="0"/>
          </a:p>
          <a:p>
            <a:r>
              <a:rPr lang="el-GR" sz="2400" dirty="0"/>
              <a:t>Το αίμα </a:t>
            </a:r>
            <a:r>
              <a:rPr lang="el-GR" sz="2400" dirty="0" smtClean="0"/>
              <a:t>αυτό πλούσιο σε διοξείδιο του άνθρακα πηγαίνει στους πνεύμονες και καθαρίζεται παίρνοντας  οξυγόνο, το οποίο μεταφέρει σε όλα τα κύτταρα του σώματός μας.</a:t>
            </a:r>
          </a:p>
          <a:p>
            <a:r>
              <a:rPr lang="el-GR" sz="2400" dirty="0"/>
              <a:t>Η διαδικασία αυτή συνεχίζεται αδιάκοπα καθ’ όλη τη διάρκεια της ζωής μας.</a:t>
            </a:r>
            <a:endParaRPr lang="el-GR" sz="2400" dirty="0" smtClean="0"/>
          </a:p>
          <a:p>
            <a:endParaRPr lang="el-GR" dirty="0"/>
          </a:p>
        </p:txBody>
      </p:sp>
      <p:pic>
        <p:nvPicPr>
          <p:cNvPr id="5122" name="Picture 2" descr="εικόν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2627348" cy="5159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Χρυσό αίμα»: Η σπανιότατη ομάδα αίματος που έχουν λιγότερα από 50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286364"/>
          </a:xfrm>
          <a:prstGeom prst="rect">
            <a:avLst/>
          </a:prstGeom>
          <a:noFill/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429264"/>
            <a:ext cx="8858312" cy="1428736"/>
          </a:xfrm>
        </p:spPr>
        <p:txBody>
          <a:bodyPr>
            <a:normAutofit/>
          </a:bodyPr>
          <a:lstStyle/>
          <a:p>
            <a:r>
              <a:rPr lang="el-GR" sz="2800" b="1" u="sng" dirty="0" smtClean="0">
                <a:solidFill>
                  <a:srgbClr val="FF0000"/>
                </a:solidFill>
              </a:rPr>
              <a:t>Το αίμα </a:t>
            </a:r>
            <a:r>
              <a:rPr lang="el-GR" sz="2400" dirty="0" smtClean="0"/>
              <a:t>είναι πολύτιμο για τον οργανισμό μας.</a:t>
            </a:r>
          </a:p>
          <a:p>
            <a:r>
              <a:rPr lang="el-GR" sz="2400" dirty="0" smtClean="0"/>
              <a:t>Το αίμα αποτελείται από το </a:t>
            </a:r>
            <a:r>
              <a:rPr lang="el-GR" sz="2400" b="1" u="sng" dirty="0" smtClean="0"/>
              <a:t>πλάσμα</a:t>
            </a:r>
            <a:r>
              <a:rPr lang="el-GR" sz="2400" dirty="0" smtClean="0"/>
              <a:t> και τα </a:t>
            </a:r>
            <a:r>
              <a:rPr lang="el-GR" sz="2400" b="1" u="sng" dirty="0" smtClean="0"/>
              <a:t>κύτταρα</a:t>
            </a:r>
            <a:r>
              <a:rPr lang="el-GR" sz="2400" dirty="0" smtClean="0"/>
              <a:t>(</a:t>
            </a:r>
            <a:r>
              <a:rPr lang="el-GR" sz="2400" b="1" dirty="0" smtClean="0"/>
              <a:t>ερυθρά αιμοσφαίρια </a:t>
            </a:r>
            <a:r>
              <a:rPr lang="el-GR" sz="2400" dirty="0" smtClean="0"/>
              <a:t>,</a:t>
            </a:r>
            <a:r>
              <a:rPr lang="el-GR" sz="2400" b="1" dirty="0" smtClean="0"/>
              <a:t>λευκά </a:t>
            </a:r>
            <a:r>
              <a:rPr lang="el-GR" sz="2400" b="1" dirty="0" smtClean="0"/>
              <a:t>αιμοσφαίρια  </a:t>
            </a:r>
            <a:r>
              <a:rPr lang="el-GR" sz="2400" dirty="0" smtClean="0"/>
              <a:t>και  </a:t>
            </a:r>
            <a:r>
              <a:rPr lang="el-GR" sz="2400" b="1" dirty="0" smtClean="0"/>
              <a:t>αιμοπετάλια)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l-GR" sz="3200"/>
              <a:t>ΚΥΚΛΟΦΟΡΙΚΟ ΣΥΣΤΗΜΑ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518525" cy="5616575"/>
          </a:xfrm>
        </p:spPr>
        <p:txBody>
          <a:bodyPr/>
          <a:lstStyle/>
          <a:p>
            <a:pPr>
              <a:buFontTx/>
              <a:buNone/>
            </a:pPr>
            <a:r>
              <a:rPr lang="el-GR" sz="2400"/>
              <a:t>    Η </a:t>
            </a:r>
            <a:r>
              <a:rPr lang="el-GR" sz="2400" b="1" u="sng"/>
              <a:t>καρδιά</a:t>
            </a:r>
            <a:r>
              <a:rPr lang="el-GR" sz="2400"/>
              <a:t> μαζί με όλα τα </a:t>
            </a:r>
            <a:r>
              <a:rPr lang="el-GR" sz="2400" b="1" u="sng"/>
              <a:t>αιμοφόρα αγγεία</a:t>
            </a:r>
            <a:r>
              <a:rPr lang="el-GR" sz="2400" b="1"/>
              <a:t> </a:t>
            </a:r>
            <a:r>
              <a:rPr lang="el-GR" sz="2400"/>
              <a:t>(αρτηρίες, φλέβες, τριχοειδή) και το </a:t>
            </a:r>
            <a:r>
              <a:rPr lang="el-GR" sz="2400" b="1" u="sng"/>
              <a:t>αίμα </a:t>
            </a:r>
            <a:r>
              <a:rPr lang="el-GR" sz="2400"/>
              <a:t>(πλάσμα και κύτταρα) αποτελούν το κυκλοφορικό σύστημα.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349500"/>
            <a:ext cx="2303463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4" name="Picture 6" descr="img3-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2349500"/>
            <a:ext cx="5329238" cy="4103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ΚΥΚΛΟΦΟΡΙΚΟ ΣΥΣΤΗΜΑ ΚΑΙ ΥΓΕΙΑ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650" y="4652963"/>
            <a:ext cx="68548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b="1" dirty="0"/>
              <a:t>Η καθιστική ζωή, το υπερβολικό άγχος, η κακή διατροφή, το κάπνισμα και τα οινοπνευματώδη ποτά προκαλούν βλάβες στο κυκλοφορικό σύστημα. </a:t>
            </a:r>
          </a:p>
          <a:p>
            <a:r>
              <a:rPr lang="el-GR" b="1" dirty="0"/>
              <a:t>Αντίθετα η άσκηση και η ισορροπημένη διατροφή μειώνουν τον κίνδυνο εμφάνισης ασθενειών του κυκλοφορικού συστήματος.</a:t>
            </a:r>
          </a:p>
        </p:txBody>
      </p:sp>
      <p:pic>
        <p:nvPicPr>
          <p:cNvPr id="5128" name="Picture 8" descr="img3-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2644775" cy="2519362"/>
          </a:xfrm>
          <a:prstGeom prst="rect">
            <a:avLst/>
          </a:prstGeom>
          <a:noFill/>
        </p:spPr>
      </p:pic>
      <p:pic>
        <p:nvPicPr>
          <p:cNvPr id="5130" name="Picture 10" descr="preg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1557338"/>
            <a:ext cx="2700338" cy="2484437"/>
          </a:xfrm>
          <a:prstGeom prst="rect">
            <a:avLst/>
          </a:prstGeom>
          <a:noFill/>
        </p:spPr>
      </p:pic>
      <p:sp>
        <p:nvSpPr>
          <p:cNvPr id="5133" name="AutoShape 13" descr="Z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5135" name="Picture 15" descr="askisi_diatrofi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1557338"/>
            <a:ext cx="2087562" cy="2519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117</Words>
  <Application>Microsoft Office PowerPoint</Application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Η ΠΟΡΕΙΑ ΤΟY ΑΙΜΑΤΟΣ </vt:lpstr>
      <vt:lpstr>Διαφάνεια 2</vt:lpstr>
      <vt:lpstr>ΚΥΚΛΟΦΟΡΙΚΟ ΣΥΣΤΗΜΑ</vt:lpstr>
      <vt:lpstr>ΚΥΚΛΟΦΟΡΙΚΟ ΣΥΣΤΗΜΑ ΚΑΙ ΥΓΕΙΑ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ΠΟΡΕΙΑ ΤΟY ΑΙΜΑΤΟΣ</dc:title>
  <dc:creator>User</dc:creator>
  <cp:lastModifiedBy>User</cp:lastModifiedBy>
  <cp:revision>8</cp:revision>
  <dcterms:created xsi:type="dcterms:W3CDTF">2020-04-12T13:06:57Z</dcterms:created>
  <dcterms:modified xsi:type="dcterms:W3CDTF">2020-04-12T13:49:25Z</dcterms:modified>
</cp:coreProperties>
</file>