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56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F499-3F3F-4D7C-A2CA-0D85E3BDF064}" type="datetimeFigureOut">
              <a:rPr lang="el-GR" smtClean="0"/>
              <a:t>26/1/2021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CF72-FE05-4FFF-A4B4-E5A8ED7D1B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F499-3F3F-4D7C-A2CA-0D85E3BDF064}" type="datetimeFigureOut">
              <a:rPr lang="el-GR" smtClean="0"/>
              <a:t>26/1/2021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CF72-FE05-4FFF-A4B4-E5A8ED7D1B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F499-3F3F-4D7C-A2CA-0D85E3BDF064}" type="datetimeFigureOut">
              <a:rPr lang="el-GR" smtClean="0"/>
              <a:t>26/1/2021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CF72-FE05-4FFF-A4B4-E5A8ED7D1B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F499-3F3F-4D7C-A2CA-0D85E3BDF064}" type="datetimeFigureOut">
              <a:rPr lang="el-GR" smtClean="0"/>
              <a:t>26/1/2021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CF72-FE05-4FFF-A4B4-E5A8ED7D1B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F499-3F3F-4D7C-A2CA-0D85E3BDF064}" type="datetimeFigureOut">
              <a:rPr lang="el-GR" smtClean="0"/>
              <a:t>26/1/2021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CF72-FE05-4FFF-A4B4-E5A8ED7D1B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F499-3F3F-4D7C-A2CA-0D85E3BDF064}" type="datetimeFigureOut">
              <a:rPr lang="el-GR" smtClean="0"/>
              <a:t>26/1/2021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CF72-FE05-4FFF-A4B4-E5A8ED7D1B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F499-3F3F-4D7C-A2CA-0D85E3BDF064}" type="datetimeFigureOut">
              <a:rPr lang="el-GR" smtClean="0"/>
              <a:t>26/1/2021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CF72-FE05-4FFF-A4B4-E5A8ED7D1B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F499-3F3F-4D7C-A2CA-0D85E3BDF064}" type="datetimeFigureOut">
              <a:rPr lang="el-GR" smtClean="0"/>
              <a:t>26/1/2021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CF72-FE05-4FFF-A4B4-E5A8ED7D1B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F499-3F3F-4D7C-A2CA-0D85E3BDF064}" type="datetimeFigureOut">
              <a:rPr lang="el-GR" smtClean="0"/>
              <a:t>26/1/2021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CF72-FE05-4FFF-A4B4-E5A8ED7D1B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F499-3F3F-4D7C-A2CA-0D85E3BDF064}" type="datetimeFigureOut">
              <a:rPr lang="el-GR" smtClean="0"/>
              <a:t>26/1/2021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CF72-FE05-4FFF-A4B4-E5A8ED7D1B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F499-3F3F-4D7C-A2CA-0D85E3BDF064}" type="datetimeFigureOut">
              <a:rPr lang="el-GR" smtClean="0"/>
              <a:t>26/1/2021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CF72-FE05-4FFF-A4B4-E5A8ED7D1B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BF499-3F3F-4D7C-A2CA-0D85E3BDF064}" type="datetimeFigureOut">
              <a:rPr lang="el-GR" smtClean="0"/>
              <a:t>26/1/2021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FCF72-FE05-4FFF-A4B4-E5A8ED7D1BA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2290" name="Picture 2" descr="C:\Users\user\Desktop\ΟΛΑ\ΣΧΟΛΕΙΟ ΒΙΟΛΟΓΙΑ\Αναπνοή 2015\Διαφάνεια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 descr="C:\Users\user\Desktop\ΟΛΑ\ΣΧΟΛΕΙΟ ΒΙΟΛΟΓΙΑ\Αναπνοή 2015\Διαφάνεια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5" name="Picture 3" descr="C:\Users\user\Desktop\ΟΛΑ\ΣΧΟΛΕΙΟ ΒΙΟΛΟΓΙΑ\Αναπνοή 2015\Διαφάνεια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6" name="Picture 4" descr="C:\Users\user\Desktop\ΟΛΑ\ΣΧΟΛΕΙΟ ΒΙΟΛΟΓΙΑ\Αναπνοή 2015\Διαφάνεια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7" name="Picture 5" descr="C:\Users\user\Desktop\ΟΛΑ\ΣΧΟΛΕΙΟ ΒΙΟΛΟΓΙΑ\Αναπνοή 2015\Διαφάνεια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8" name="Picture 6" descr="C:\Users\user\Desktop\ΟΛΑ\ΣΧΟΛΕΙΟ ΒΙΟΛΟΓΙΑ\Αναπνοή 2015\Διαφάνεια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9" name="Picture 7" descr="C:\Users\user\Desktop\ΟΛΑ\ΣΧΟΛΕΙΟ ΒΙΟΛΟΓΙΑ\Αναπνοή 2015\Διαφάνεια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80" name="Picture 8" descr="C:\Users\user\Desktop\ΟΛΑ\ΣΧΟΛΕΙΟ ΒΙΟΛΟΓΙΑ\Αναπνοή 2015\Διαφάνεια7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81" name="Picture 9" descr="C:\Users\user\Desktop\ΟΛΑ\ΣΧΟΛΕΙΟ ΒΙΟΛΟΓΙΑ\Αναπνοή 2015\Διαφάνεια8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82" name="Picture 10" descr="C:\Users\user\Desktop\ΟΛΑ\ΣΧΟΛΕΙΟ ΒΙΟΛΟΓΙΑ\Αναπνοή 2015\Διαφάνεια9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83" name="Picture 11" descr="C:\Users\user\Desktop\ΟΛΑ\ΣΧΟΛΕΙΟ ΒΙΟΛΟΓΙΑ\Αναπνοή 2015\Διαφάνεια10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098" name="Picture 2" descr="C:\Users\user\Desktop\ΟΛΑ\ΣΧΟΛΕΙΟ ΒΙΟΛΟΓΙΑ\Αναπνοή 2015\Διαφάνεια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122" name="Picture 2" descr="C:\Users\user\Desktop\ΟΛΑ\ΣΧΟΛΕΙΟ ΒΙΟΛΟΓΙΑ\Αναπνοή 2015\Διαφάνεια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146" name="Picture 2" descr="C:\Users\user\Desktop\ΟΛΑ\ΣΧΟΛΕΙΟ ΒΙΟΛΟΓΙΑ\Αναπνοή 2015\Διαφάνεια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7170" name="Picture 2" descr="C:\Users\user\Desktop\ΟΛΑ\ΣΧΟΛΕΙΟ ΒΙΟΛΟΓΙΑ\Αναπνοή 2015\Διαφάνεια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8194" name="Picture 2" descr="C:\Users\user\Desktop\ΟΛΑ\ΣΧΟΛΕΙΟ ΒΙΟΛΟΓΙΑ\Αναπνοή 2015\Διαφάνεια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9218" name="Picture 2" descr="C:\Users\user\Desktop\ΟΛΑ\ΣΧΟΛΕΙΟ ΒΙΟΛΟΓΙΑ\Αναπνοή 2015\Διαφάνεια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42" name="Picture 2" descr="C:\Users\user\Desktop\ΟΛΑ\ΣΧΟΛΕΙΟ ΒΙΟΛΟΓΙΑ\Αναπνοή 2015\Διαφάνεια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1266" name="Picture 2" descr="C:\Users\user\Desktop\ΟΛΑ\ΣΧΟΛΕΙΟ ΒΙΟΛΟΓΙΑ\Αναπνοή 2015\Διαφάνεια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Προβολή στην οθόνη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</cp:revision>
  <dcterms:created xsi:type="dcterms:W3CDTF">2021-01-26T16:52:31Z</dcterms:created>
  <dcterms:modified xsi:type="dcterms:W3CDTF">2021-01-26T16:55:57Z</dcterms:modified>
</cp:coreProperties>
</file>