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5495-EEB4-4DC0-B39B-24EF4CBB8E1F}" type="datetimeFigureOut">
              <a:rPr lang="el-GR" smtClean="0"/>
              <a:t>9/12/2021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984B-C916-4C36-97CD-5849235093F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078" y="2492896"/>
            <a:ext cx="8836410" cy="1336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9512" y="1196752"/>
            <a:ext cx="8784976" cy="5357142"/>
            <a:chOff x="1126" y="8527"/>
            <a:chExt cx="9655" cy="4467"/>
          </a:xfrm>
        </p:grpSpPr>
        <p:pic>
          <p:nvPicPr>
            <p:cNvPr id="2051" name="Picture 3" descr="2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26" y="8527"/>
              <a:ext cx="9655" cy="4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134" y="9094"/>
              <a:ext cx="25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Ατμόσφαιρα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1374" y="11414"/>
              <a:ext cx="25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Υδρόσφαιρα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7254" y="12134"/>
              <a:ext cx="25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Λιθόσφαιρα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5374" y="9134"/>
              <a:ext cx="25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l-GR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Βιόσφαιρα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1320" y="8780"/>
              <a:ext cx="8941" cy="3928"/>
            </a:xfrm>
            <a:custGeom>
              <a:avLst/>
              <a:gdLst/>
              <a:ahLst/>
              <a:cxnLst>
                <a:cxn ang="0">
                  <a:pos x="360" y="2480"/>
                </a:cxn>
                <a:cxn ang="0">
                  <a:pos x="0" y="2660"/>
                </a:cxn>
                <a:cxn ang="0">
                  <a:pos x="140" y="3060"/>
                </a:cxn>
                <a:cxn ang="0">
                  <a:pos x="340" y="3680"/>
                </a:cxn>
                <a:cxn ang="0">
                  <a:pos x="600" y="3760"/>
                </a:cxn>
                <a:cxn ang="0">
                  <a:pos x="2180" y="3840"/>
                </a:cxn>
                <a:cxn ang="0">
                  <a:pos x="3860" y="3720"/>
                </a:cxn>
                <a:cxn ang="0">
                  <a:pos x="4020" y="3600"/>
                </a:cxn>
                <a:cxn ang="0">
                  <a:pos x="4120" y="3480"/>
                </a:cxn>
                <a:cxn ang="0">
                  <a:pos x="4300" y="3380"/>
                </a:cxn>
                <a:cxn ang="0">
                  <a:pos x="4480" y="3300"/>
                </a:cxn>
                <a:cxn ang="0">
                  <a:pos x="5980" y="3420"/>
                </a:cxn>
                <a:cxn ang="0">
                  <a:pos x="6740" y="3260"/>
                </a:cxn>
                <a:cxn ang="0">
                  <a:pos x="7400" y="3300"/>
                </a:cxn>
                <a:cxn ang="0">
                  <a:pos x="8280" y="3100"/>
                </a:cxn>
                <a:cxn ang="0">
                  <a:pos x="8020" y="2580"/>
                </a:cxn>
                <a:cxn ang="0">
                  <a:pos x="7320" y="2240"/>
                </a:cxn>
                <a:cxn ang="0">
                  <a:pos x="7400" y="1880"/>
                </a:cxn>
                <a:cxn ang="0">
                  <a:pos x="7740" y="1540"/>
                </a:cxn>
                <a:cxn ang="0">
                  <a:pos x="8380" y="1480"/>
                </a:cxn>
                <a:cxn ang="0">
                  <a:pos x="8520" y="1300"/>
                </a:cxn>
                <a:cxn ang="0">
                  <a:pos x="8760" y="960"/>
                </a:cxn>
                <a:cxn ang="0">
                  <a:pos x="8940" y="440"/>
                </a:cxn>
                <a:cxn ang="0">
                  <a:pos x="8600" y="0"/>
                </a:cxn>
                <a:cxn ang="0">
                  <a:pos x="8180" y="200"/>
                </a:cxn>
                <a:cxn ang="0">
                  <a:pos x="7760" y="380"/>
                </a:cxn>
                <a:cxn ang="0">
                  <a:pos x="7440" y="540"/>
                </a:cxn>
                <a:cxn ang="0">
                  <a:pos x="6460" y="700"/>
                </a:cxn>
                <a:cxn ang="0">
                  <a:pos x="6100" y="840"/>
                </a:cxn>
                <a:cxn ang="0">
                  <a:pos x="5600" y="960"/>
                </a:cxn>
                <a:cxn ang="0">
                  <a:pos x="4320" y="960"/>
                </a:cxn>
                <a:cxn ang="0">
                  <a:pos x="4180" y="1140"/>
                </a:cxn>
                <a:cxn ang="0">
                  <a:pos x="4000" y="1440"/>
                </a:cxn>
                <a:cxn ang="0">
                  <a:pos x="3860" y="1620"/>
                </a:cxn>
                <a:cxn ang="0">
                  <a:pos x="3640" y="1800"/>
                </a:cxn>
                <a:cxn ang="0">
                  <a:pos x="3420" y="2040"/>
                </a:cxn>
                <a:cxn ang="0">
                  <a:pos x="1080" y="2180"/>
                </a:cxn>
                <a:cxn ang="0">
                  <a:pos x="960" y="2260"/>
                </a:cxn>
              </a:cxnLst>
              <a:rect l="0" t="0" r="r" b="b"/>
              <a:pathLst>
                <a:path w="8941" h="3928">
                  <a:moveTo>
                    <a:pt x="920" y="2420"/>
                  </a:moveTo>
                  <a:cubicBezTo>
                    <a:pt x="725" y="2433"/>
                    <a:pt x="550" y="2453"/>
                    <a:pt x="360" y="2480"/>
                  </a:cubicBezTo>
                  <a:cubicBezTo>
                    <a:pt x="263" y="2512"/>
                    <a:pt x="160" y="2520"/>
                    <a:pt x="60" y="2540"/>
                  </a:cubicBezTo>
                  <a:cubicBezTo>
                    <a:pt x="40" y="2570"/>
                    <a:pt x="0" y="2619"/>
                    <a:pt x="0" y="2660"/>
                  </a:cubicBezTo>
                  <a:cubicBezTo>
                    <a:pt x="0" y="2794"/>
                    <a:pt x="44" y="2887"/>
                    <a:pt x="100" y="3000"/>
                  </a:cubicBezTo>
                  <a:cubicBezTo>
                    <a:pt x="111" y="3021"/>
                    <a:pt x="130" y="3038"/>
                    <a:pt x="140" y="3060"/>
                  </a:cubicBezTo>
                  <a:cubicBezTo>
                    <a:pt x="193" y="3179"/>
                    <a:pt x="219" y="3317"/>
                    <a:pt x="260" y="3440"/>
                  </a:cubicBezTo>
                  <a:cubicBezTo>
                    <a:pt x="281" y="3503"/>
                    <a:pt x="305" y="3628"/>
                    <a:pt x="340" y="3680"/>
                  </a:cubicBezTo>
                  <a:cubicBezTo>
                    <a:pt x="353" y="3700"/>
                    <a:pt x="357" y="3733"/>
                    <a:pt x="380" y="3740"/>
                  </a:cubicBezTo>
                  <a:cubicBezTo>
                    <a:pt x="450" y="3762"/>
                    <a:pt x="527" y="3753"/>
                    <a:pt x="600" y="3760"/>
                  </a:cubicBezTo>
                  <a:cubicBezTo>
                    <a:pt x="660" y="3766"/>
                    <a:pt x="720" y="3773"/>
                    <a:pt x="780" y="3780"/>
                  </a:cubicBezTo>
                  <a:cubicBezTo>
                    <a:pt x="1223" y="3928"/>
                    <a:pt x="2180" y="3840"/>
                    <a:pt x="2180" y="3840"/>
                  </a:cubicBezTo>
                  <a:cubicBezTo>
                    <a:pt x="2680" y="3833"/>
                    <a:pt x="3180" y="3833"/>
                    <a:pt x="3680" y="3820"/>
                  </a:cubicBezTo>
                  <a:cubicBezTo>
                    <a:pt x="3735" y="3819"/>
                    <a:pt x="3838" y="3735"/>
                    <a:pt x="3860" y="3720"/>
                  </a:cubicBezTo>
                  <a:cubicBezTo>
                    <a:pt x="3880" y="3707"/>
                    <a:pt x="3920" y="3680"/>
                    <a:pt x="3920" y="3680"/>
                  </a:cubicBezTo>
                  <a:cubicBezTo>
                    <a:pt x="4009" y="3546"/>
                    <a:pt x="3904" y="3677"/>
                    <a:pt x="4020" y="3600"/>
                  </a:cubicBezTo>
                  <a:cubicBezTo>
                    <a:pt x="4044" y="3584"/>
                    <a:pt x="4062" y="3562"/>
                    <a:pt x="4080" y="3540"/>
                  </a:cubicBezTo>
                  <a:cubicBezTo>
                    <a:pt x="4095" y="3522"/>
                    <a:pt x="4101" y="3495"/>
                    <a:pt x="4120" y="3480"/>
                  </a:cubicBezTo>
                  <a:cubicBezTo>
                    <a:pt x="4136" y="3467"/>
                    <a:pt x="4162" y="3470"/>
                    <a:pt x="4180" y="3460"/>
                  </a:cubicBezTo>
                  <a:cubicBezTo>
                    <a:pt x="4222" y="3437"/>
                    <a:pt x="4260" y="3407"/>
                    <a:pt x="4300" y="3380"/>
                  </a:cubicBezTo>
                  <a:cubicBezTo>
                    <a:pt x="4335" y="3357"/>
                    <a:pt x="4380" y="3353"/>
                    <a:pt x="4420" y="3340"/>
                  </a:cubicBezTo>
                  <a:cubicBezTo>
                    <a:pt x="4443" y="3332"/>
                    <a:pt x="4460" y="3313"/>
                    <a:pt x="4480" y="3300"/>
                  </a:cubicBezTo>
                  <a:cubicBezTo>
                    <a:pt x="4757" y="3312"/>
                    <a:pt x="5010" y="3321"/>
                    <a:pt x="5280" y="3360"/>
                  </a:cubicBezTo>
                  <a:cubicBezTo>
                    <a:pt x="5584" y="3461"/>
                    <a:pt x="5358" y="3399"/>
                    <a:pt x="5980" y="3420"/>
                  </a:cubicBezTo>
                  <a:cubicBezTo>
                    <a:pt x="6482" y="3398"/>
                    <a:pt x="6294" y="3449"/>
                    <a:pt x="6560" y="3360"/>
                  </a:cubicBezTo>
                  <a:cubicBezTo>
                    <a:pt x="6666" y="3325"/>
                    <a:pt x="6602" y="3352"/>
                    <a:pt x="6740" y="3260"/>
                  </a:cubicBezTo>
                  <a:cubicBezTo>
                    <a:pt x="6760" y="3247"/>
                    <a:pt x="6800" y="3220"/>
                    <a:pt x="6800" y="3220"/>
                  </a:cubicBezTo>
                  <a:cubicBezTo>
                    <a:pt x="7000" y="3245"/>
                    <a:pt x="7200" y="3271"/>
                    <a:pt x="7400" y="3300"/>
                  </a:cubicBezTo>
                  <a:cubicBezTo>
                    <a:pt x="7729" y="3290"/>
                    <a:pt x="7961" y="3379"/>
                    <a:pt x="8200" y="3220"/>
                  </a:cubicBezTo>
                  <a:cubicBezTo>
                    <a:pt x="8227" y="3180"/>
                    <a:pt x="8283" y="3148"/>
                    <a:pt x="8280" y="3100"/>
                  </a:cubicBezTo>
                  <a:cubicBezTo>
                    <a:pt x="8273" y="2980"/>
                    <a:pt x="8277" y="2859"/>
                    <a:pt x="8260" y="2740"/>
                  </a:cubicBezTo>
                  <a:cubicBezTo>
                    <a:pt x="8246" y="2643"/>
                    <a:pt x="8099" y="2603"/>
                    <a:pt x="8020" y="2580"/>
                  </a:cubicBezTo>
                  <a:cubicBezTo>
                    <a:pt x="7828" y="2525"/>
                    <a:pt x="7610" y="2533"/>
                    <a:pt x="7440" y="2420"/>
                  </a:cubicBezTo>
                  <a:cubicBezTo>
                    <a:pt x="7400" y="2360"/>
                    <a:pt x="7360" y="2300"/>
                    <a:pt x="7320" y="2240"/>
                  </a:cubicBezTo>
                  <a:cubicBezTo>
                    <a:pt x="7297" y="2205"/>
                    <a:pt x="7280" y="2120"/>
                    <a:pt x="7280" y="2120"/>
                  </a:cubicBezTo>
                  <a:cubicBezTo>
                    <a:pt x="7297" y="1982"/>
                    <a:pt x="7269" y="1924"/>
                    <a:pt x="7400" y="1880"/>
                  </a:cubicBezTo>
                  <a:cubicBezTo>
                    <a:pt x="7471" y="1774"/>
                    <a:pt x="7549" y="1686"/>
                    <a:pt x="7620" y="1580"/>
                  </a:cubicBezTo>
                  <a:cubicBezTo>
                    <a:pt x="7643" y="1545"/>
                    <a:pt x="7698" y="1542"/>
                    <a:pt x="7740" y="1540"/>
                  </a:cubicBezTo>
                  <a:cubicBezTo>
                    <a:pt x="7907" y="1533"/>
                    <a:pt x="8073" y="1527"/>
                    <a:pt x="8240" y="1520"/>
                  </a:cubicBezTo>
                  <a:cubicBezTo>
                    <a:pt x="8241" y="1520"/>
                    <a:pt x="8370" y="1490"/>
                    <a:pt x="8380" y="1480"/>
                  </a:cubicBezTo>
                  <a:cubicBezTo>
                    <a:pt x="8414" y="1446"/>
                    <a:pt x="8433" y="1400"/>
                    <a:pt x="8460" y="1360"/>
                  </a:cubicBezTo>
                  <a:cubicBezTo>
                    <a:pt x="8476" y="1336"/>
                    <a:pt x="8500" y="1320"/>
                    <a:pt x="8520" y="1300"/>
                  </a:cubicBezTo>
                  <a:cubicBezTo>
                    <a:pt x="8553" y="1202"/>
                    <a:pt x="8609" y="1131"/>
                    <a:pt x="8680" y="1060"/>
                  </a:cubicBezTo>
                  <a:cubicBezTo>
                    <a:pt x="8753" y="841"/>
                    <a:pt x="8631" y="1167"/>
                    <a:pt x="8760" y="960"/>
                  </a:cubicBezTo>
                  <a:cubicBezTo>
                    <a:pt x="8782" y="924"/>
                    <a:pt x="8777" y="875"/>
                    <a:pt x="8800" y="840"/>
                  </a:cubicBezTo>
                  <a:cubicBezTo>
                    <a:pt x="8883" y="716"/>
                    <a:pt x="8894" y="578"/>
                    <a:pt x="8940" y="440"/>
                  </a:cubicBezTo>
                  <a:cubicBezTo>
                    <a:pt x="8933" y="360"/>
                    <a:pt x="8941" y="277"/>
                    <a:pt x="8920" y="200"/>
                  </a:cubicBezTo>
                  <a:cubicBezTo>
                    <a:pt x="8877" y="43"/>
                    <a:pt x="8732" y="26"/>
                    <a:pt x="8600" y="0"/>
                  </a:cubicBezTo>
                  <a:cubicBezTo>
                    <a:pt x="8567" y="5"/>
                    <a:pt x="8462" y="17"/>
                    <a:pt x="8420" y="40"/>
                  </a:cubicBezTo>
                  <a:cubicBezTo>
                    <a:pt x="8362" y="72"/>
                    <a:pt x="8233" y="147"/>
                    <a:pt x="8180" y="200"/>
                  </a:cubicBezTo>
                  <a:cubicBezTo>
                    <a:pt x="8160" y="220"/>
                    <a:pt x="8145" y="246"/>
                    <a:pt x="8120" y="260"/>
                  </a:cubicBezTo>
                  <a:cubicBezTo>
                    <a:pt x="8011" y="320"/>
                    <a:pt x="7871" y="324"/>
                    <a:pt x="7760" y="380"/>
                  </a:cubicBezTo>
                  <a:cubicBezTo>
                    <a:pt x="7674" y="423"/>
                    <a:pt x="7585" y="457"/>
                    <a:pt x="7500" y="500"/>
                  </a:cubicBezTo>
                  <a:cubicBezTo>
                    <a:pt x="7479" y="511"/>
                    <a:pt x="7461" y="529"/>
                    <a:pt x="7440" y="540"/>
                  </a:cubicBezTo>
                  <a:cubicBezTo>
                    <a:pt x="7323" y="598"/>
                    <a:pt x="7097" y="609"/>
                    <a:pt x="6980" y="620"/>
                  </a:cubicBezTo>
                  <a:cubicBezTo>
                    <a:pt x="6809" y="663"/>
                    <a:pt x="6632" y="662"/>
                    <a:pt x="6460" y="700"/>
                  </a:cubicBezTo>
                  <a:cubicBezTo>
                    <a:pt x="6386" y="716"/>
                    <a:pt x="6308" y="726"/>
                    <a:pt x="6240" y="760"/>
                  </a:cubicBezTo>
                  <a:cubicBezTo>
                    <a:pt x="6192" y="784"/>
                    <a:pt x="6148" y="816"/>
                    <a:pt x="6100" y="840"/>
                  </a:cubicBezTo>
                  <a:cubicBezTo>
                    <a:pt x="6068" y="856"/>
                    <a:pt x="5990" y="871"/>
                    <a:pt x="5960" y="880"/>
                  </a:cubicBezTo>
                  <a:cubicBezTo>
                    <a:pt x="5841" y="914"/>
                    <a:pt x="5722" y="940"/>
                    <a:pt x="5600" y="960"/>
                  </a:cubicBezTo>
                  <a:cubicBezTo>
                    <a:pt x="5149" y="915"/>
                    <a:pt x="5128" y="925"/>
                    <a:pt x="4480" y="940"/>
                  </a:cubicBezTo>
                  <a:cubicBezTo>
                    <a:pt x="4427" y="947"/>
                    <a:pt x="4372" y="946"/>
                    <a:pt x="4320" y="960"/>
                  </a:cubicBezTo>
                  <a:cubicBezTo>
                    <a:pt x="4225" y="986"/>
                    <a:pt x="4280" y="1010"/>
                    <a:pt x="4240" y="1080"/>
                  </a:cubicBezTo>
                  <a:cubicBezTo>
                    <a:pt x="4226" y="1105"/>
                    <a:pt x="4197" y="1118"/>
                    <a:pt x="4180" y="1140"/>
                  </a:cubicBezTo>
                  <a:cubicBezTo>
                    <a:pt x="3939" y="1450"/>
                    <a:pt x="4181" y="1139"/>
                    <a:pt x="4080" y="1320"/>
                  </a:cubicBezTo>
                  <a:cubicBezTo>
                    <a:pt x="4057" y="1362"/>
                    <a:pt x="4027" y="1400"/>
                    <a:pt x="4000" y="1440"/>
                  </a:cubicBezTo>
                  <a:cubicBezTo>
                    <a:pt x="3984" y="1464"/>
                    <a:pt x="3957" y="1478"/>
                    <a:pt x="3940" y="1500"/>
                  </a:cubicBezTo>
                  <a:cubicBezTo>
                    <a:pt x="3910" y="1538"/>
                    <a:pt x="3887" y="1580"/>
                    <a:pt x="3860" y="1620"/>
                  </a:cubicBezTo>
                  <a:cubicBezTo>
                    <a:pt x="3833" y="1660"/>
                    <a:pt x="3740" y="1700"/>
                    <a:pt x="3740" y="1700"/>
                  </a:cubicBezTo>
                  <a:cubicBezTo>
                    <a:pt x="3500" y="2060"/>
                    <a:pt x="3907" y="1467"/>
                    <a:pt x="3640" y="1800"/>
                  </a:cubicBezTo>
                  <a:cubicBezTo>
                    <a:pt x="3589" y="1864"/>
                    <a:pt x="3668" y="1937"/>
                    <a:pt x="3540" y="1980"/>
                  </a:cubicBezTo>
                  <a:cubicBezTo>
                    <a:pt x="3321" y="2053"/>
                    <a:pt x="3653" y="1937"/>
                    <a:pt x="3420" y="2040"/>
                  </a:cubicBezTo>
                  <a:cubicBezTo>
                    <a:pt x="2780" y="2325"/>
                    <a:pt x="2020" y="2113"/>
                    <a:pt x="1320" y="2120"/>
                  </a:cubicBezTo>
                  <a:cubicBezTo>
                    <a:pt x="1238" y="2136"/>
                    <a:pt x="1159" y="2154"/>
                    <a:pt x="1080" y="2180"/>
                  </a:cubicBezTo>
                  <a:cubicBezTo>
                    <a:pt x="1060" y="2200"/>
                    <a:pt x="1044" y="2224"/>
                    <a:pt x="1020" y="2240"/>
                  </a:cubicBezTo>
                  <a:cubicBezTo>
                    <a:pt x="1002" y="2252"/>
                    <a:pt x="973" y="2244"/>
                    <a:pt x="960" y="2260"/>
                  </a:cubicBezTo>
                  <a:cubicBezTo>
                    <a:pt x="946" y="2278"/>
                    <a:pt x="920" y="2391"/>
                    <a:pt x="920" y="2420"/>
                  </a:cubicBezTo>
                  <a:close/>
                </a:path>
              </a:pathLst>
            </a:custGeom>
            <a:noFill/>
            <a:ln w="25400" cap="flat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9" name="8 - TextBox"/>
          <p:cNvSpPr txBox="1"/>
          <p:nvPr/>
        </p:nvSpPr>
        <p:spPr>
          <a:xfrm>
            <a:off x="827584" y="188640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B050"/>
                </a:solidFill>
              </a:rPr>
              <a:t>Οι ενότητες  του φυσικού περιβάλλοντος</a:t>
            </a:r>
            <a:endParaRPr lang="el-GR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67544" y="134076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Ατμόσφαιρα: όλος ο αέρας που μας περιβάλλει.</a:t>
            </a:r>
            <a:endParaRPr lang="el-GR" sz="2400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26064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00B050"/>
                </a:solidFill>
              </a:rPr>
              <a:t>Ποια είναι τα  μέρη του περιβάλλοντος ;</a:t>
            </a:r>
            <a:endParaRPr lang="el-GR" sz="3200" b="1" dirty="0">
              <a:solidFill>
                <a:srgbClr val="00B05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71800" y="5517232"/>
            <a:ext cx="5508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Βιόσφαιρα: όλοι οι ζωντανοί οργανισμοί.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699792" y="5373216"/>
            <a:ext cx="5472608" cy="79208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4644008" y="2492896"/>
            <a:ext cx="4122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Λιθόσφαιρα: ο φλοιός της Γης.</a:t>
            </a:r>
          </a:p>
        </p:txBody>
      </p:sp>
      <p:sp>
        <p:nvSpPr>
          <p:cNvPr id="7" name="6 - Έλλειψη"/>
          <p:cNvSpPr/>
          <p:nvPr/>
        </p:nvSpPr>
        <p:spPr>
          <a:xfrm>
            <a:off x="4139952" y="2132856"/>
            <a:ext cx="5004048" cy="144016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0" y="4293096"/>
            <a:ext cx="6732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Υδρόσφαιρα: όλα τα νερά που μας περιβάλλουν.</a:t>
            </a:r>
          </a:p>
        </p:txBody>
      </p:sp>
      <p:sp>
        <p:nvSpPr>
          <p:cNvPr id="9" name="8 - Στρογγύλεμα διαγώνιας γωνίας του ορθογωνίου"/>
          <p:cNvSpPr/>
          <p:nvPr/>
        </p:nvSpPr>
        <p:spPr>
          <a:xfrm>
            <a:off x="0" y="4293096"/>
            <a:ext cx="6588224" cy="576064"/>
          </a:xfrm>
          <a:prstGeom prst="round2Diag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0" y="908720"/>
            <a:ext cx="7128792" cy="1296144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/>
      <p:bldP spid="7" grpId="0" animBg="1"/>
      <p:bldP spid="8" grpId="0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48</Words>
  <Application>Microsoft Office PowerPoint</Application>
  <PresentationFormat>Προβολή στην οθόνη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</cp:revision>
  <dcterms:created xsi:type="dcterms:W3CDTF">2021-12-09T04:24:08Z</dcterms:created>
  <dcterms:modified xsi:type="dcterms:W3CDTF">2021-12-09T04:27:10Z</dcterms:modified>
</cp:coreProperties>
</file>