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notesSlides/notesSlide1.xml" ContentType="application/vnd.openxmlformats-officedocument.presentationml.notesSlide+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9" r:id="rId4"/>
    <p:sldId id="261" r:id="rId5"/>
    <p:sldId id="263" r:id="rId6"/>
    <p:sldId id="267" r:id="rId7"/>
    <p:sldId id="266" r:id="rId8"/>
    <p:sldId id="264" r:id="rId9"/>
    <p:sldId id="268" r:id="rId10"/>
  </p:sldIdLst>
  <p:sldSz cx="9144000" cy="6858000" type="screen4x3"/>
  <p:notesSz cx="6858000" cy="9144000"/>
  <p:custDataLst>
    <p:tags r:id="rId12"/>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CC0000"/>
    <a:srgbClr val="CC3300"/>
    <a:srgbClr val="CCECFF"/>
    <a:srgbClr val="666699"/>
    <a:srgbClr val="336699"/>
    <a:srgbClr val="009999"/>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94660"/>
  </p:normalViewPr>
  <p:slideViewPr>
    <p:cSldViewPr>
      <p:cViewPr varScale="1">
        <p:scale>
          <a:sx n="78" d="100"/>
          <a:sy n="78" d="100"/>
        </p:scale>
        <p:origin x="942"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7259989-8F72-4AA1-A79B-9517CE6FE46E}" type="datetimeFigureOut">
              <a:rPr lang="el-GR" smtClean="0"/>
              <a:pPr/>
              <a:t>20/12/2020</a:t>
            </a:fld>
            <a:endParaRPr lang="el-GR"/>
          </a:p>
        </p:txBody>
      </p:sp>
      <p:sp>
        <p:nvSpPr>
          <p:cNvPr id="4" name="Θέση εικόνας διαφάνειας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B0D2E1C-0646-4A1B-80CD-227CD70B4782}" type="slidenum">
              <a:rPr lang="el-GR" smtClean="0"/>
              <a:pPr/>
              <a:t>‹#›</a:t>
            </a:fld>
            <a:endParaRPr lang="el-GR"/>
          </a:p>
        </p:txBody>
      </p:sp>
    </p:spTree>
    <p:extLst>
      <p:ext uri="{BB962C8B-B14F-4D97-AF65-F5344CB8AC3E}">
        <p14:creationId xmlns:p14="http://schemas.microsoft.com/office/powerpoint/2010/main" val="21923798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5"/>
          </p:nvPr>
        </p:nvSpPr>
        <p:spPr/>
        <p:txBody>
          <a:bodyPr/>
          <a:lstStyle/>
          <a:p>
            <a:fld id="{AB0D2E1C-0646-4A1B-80CD-227CD70B4782}" type="slidenum">
              <a:rPr lang="el-GR" smtClean="0"/>
              <a:pPr/>
              <a:t>4</a:t>
            </a:fld>
            <a:endParaRPr lang="el-GR"/>
          </a:p>
        </p:txBody>
      </p:sp>
    </p:spTree>
    <p:extLst>
      <p:ext uri="{BB962C8B-B14F-4D97-AF65-F5344CB8AC3E}">
        <p14:creationId xmlns:p14="http://schemas.microsoft.com/office/powerpoint/2010/main" val="39803526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a:t>Κάντε κλικ για επεξεργασία του τίτλου</a:t>
            </a: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20/12/2020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Κάντε κλικ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20/12/2020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a:t>Κάντε κλικ για επεξεργασία του τίτλου</a:t>
            </a: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20/12/2020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Κάντε κλικ για επεξεργασία του τίτλου</a:t>
            </a:r>
          </a:p>
        </p:txBody>
      </p:sp>
      <p:sp>
        <p:nvSpPr>
          <p:cNvPr id="3" name="2 - Θέση περιεχομένου"/>
          <p:cNvSpPr>
            <a:spLocks noGrp="1"/>
          </p:cNvSpPr>
          <p:nvPr>
            <p:ph idx="1"/>
          </p:nvPr>
        </p:nvSpPr>
        <p:spPr/>
        <p:txBody>
          <a:body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20/12/2020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Κάντε κλικ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Κάντε κλικ για να επεξεργαστείτε τα στυλ κειμένου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20/12/2020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Κάντε κλικ για επεξεργασία του τίτλου</a:t>
            </a: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20/12/2020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Κάντε κλικ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Κάντε κλικ για να επεξεργαστείτε τα στυλ κειμένου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Κάντε κλικ για να επεξεργαστείτε τα στυλ κειμένου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20/12/2020</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Κάντε κλικ για επεξεργασία του τίτλου</a:t>
            </a:r>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20/12/2020</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20/12/2020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Κάντε κλικ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20/12/2020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Κάντε κλικ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20/12/2020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6699"/>
        </a:solidFill>
        <a:effectLst/>
      </p:bgPr>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Κάντε κλικ για επεξεργασία του τίτλου</a:t>
            </a: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2CEA3-3058-4D43-AE35-B3DA76CB4003}" type="datetimeFigureOut">
              <a:rPr lang="el-GR" smtClean="0"/>
              <a:pPr/>
              <a:t>20/12/2020</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7.xml"/><Relationship Id="rId1" Type="http://schemas.openxmlformats.org/officeDocument/2006/relationships/tags" Target="../tags/tag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7.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7.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slideLayout" Target="../slideLayouts/slideLayout7.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Ορθογώνιο: Στρογγύλεμα γωνιών 19">
            <a:extLst>
              <a:ext uri="{FF2B5EF4-FFF2-40B4-BE49-F238E27FC236}">
                <a16:creationId xmlns:a16="http://schemas.microsoft.com/office/drawing/2014/main" id="{4E7AE265-91D2-409E-9B57-A666F3584C28}"/>
              </a:ext>
            </a:extLst>
          </p:cNvPr>
          <p:cNvSpPr/>
          <p:nvPr/>
        </p:nvSpPr>
        <p:spPr>
          <a:xfrm>
            <a:off x="2339753" y="3212976"/>
            <a:ext cx="4464492" cy="119479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a:t>Συνδέουμε τις επαφές όλων των στοιχείων με μεταλλικά καλώδια (αγωγούς). Φτιάχνουμε δηλαδή ένα  </a:t>
            </a:r>
            <a:r>
              <a:rPr lang="el-GR" b="1" dirty="0"/>
              <a:t>κ </a:t>
            </a:r>
            <a:r>
              <a:rPr lang="el-GR" sz="2000" b="1" dirty="0"/>
              <a:t>ύ κ λ ω μ α</a:t>
            </a:r>
          </a:p>
        </p:txBody>
      </p:sp>
      <p:grpSp>
        <p:nvGrpSpPr>
          <p:cNvPr id="98" name="Ομάδα 97">
            <a:extLst>
              <a:ext uri="{FF2B5EF4-FFF2-40B4-BE49-F238E27FC236}">
                <a16:creationId xmlns:a16="http://schemas.microsoft.com/office/drawing/2014/main" id="{49568090-0F05-47B4-87D3-A9EEF044D9FC}"/>
              </a:ext>
            </a:extLst>
          </p:cNvPr>
          <p:cNvGrpSpPr/>
          <p:nvPr/>
        </p:nvGrpSpPr>
        <p:grpSpPr>
          <a:xfrm>
            <a:off x="925350" y="2732199"/>
            <a:ext cx="1008112" cy="1296144"/>
            <a:chOff x="1501414" y="2806686"/>
            <a:chExt cx="1008112" cy="1296144"/>
          </a:xfrm>
        </p:grpSpPr>
        <p:sp>
          <p:nvSpPr>
            <p:cNvPr id="39" name="38 - Διάγραμμα ροής: Διεργασία"/>
            <p:cNvSpPr/>
            <p:nvPr/>
          </p:nvSpPr>
          <p:spPr>
            <a:xfrm>
              <a:off x="1501414" y="2806686"/>
              <a:ext cx="1008112" cy="1296144"/>
            </a:xfrm>
            <a:prstGeom prst="flowChartProcess">
              <a:avLst/>
            </a:prstGeom>
            <a:solidFill>
              <a:schemeClr val="accent5"/>
            </a:solidFill>
            <a:ln>
              <a:solidFill>
                <a:schemeClr val="accent5">
                  <a:lumMod val="75000"/>
                </a:schemeClr>
              </a:solidFill>
            </a:ln>
            <a:scene3d>
              <a:camera prst="isometricOffAxis2Top">
                <a:rot lat="18326069" lon="1279078" rev="20445082"/>
              </a:camera>
              <a:lightRig rig="contrasting" dir="t"/>
            </a:scene3d>
            <a:sp3d>
              <a:bevelT w="63500" h="19050"/>
              <a:bevelB w="63500" h="2159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94" name="Οβάλ 93">
              <a:extLst>
                <a:ext uri="{FF2B5EF4-FFF2-40B4-BE49-F238E27FC236}">
                  <a16:creationId xmlns:a16="http://schemas.microsoft.com/office/drawing/2014/main" id="{1336A94E-909D-487B-A4B2-A2EEAEC45BE2}"/>
                </a:ext>
              </a:extLst>
            </p:cNvPr>
            <p:cNvSpPr/>
            <p:nvPr/>
          </p:nvSpPr>
          <p:spPr>
            <a:xfrm>
              <a:off x="1972569" y="3068960"/>
              <a:ext cx="216024" cy="216024"/>
            </a:xfrm>
            <a:prstGeom prst="ellipse">
              <a:avLst/>
            </a:prstGeom>
            <a:solidFill>
              <a:schemeClr val="tx2"/>
            </a:solidFill>
            <a:ln>
              <a:noFill/>
            </a:ln>
            <a:scene3d>
              <a:camera prst="orthographicFront"/>
              <a:lightRig rig="fla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grpSp>
      <p:cxnSp>
        <p:nvCxnSpPr>
          <p:cNvPr id="55" name="54 - Ευθεία γραμμή σύνδεσης"/>
          <p:cNvCxnSpPr/>
          <p:nvPr/>
        </p:nvCxnSpPr>
        <p:spPr>
          <a:xfrm>
            <a:off x="1416527" y="2444167"/>
            <a:ext cx="0" cy="648072"/>
          </a:xfrm>
          <a:prstGeom prst="line">
            <a:avLst/>
          </a:prstGeom>
          <a:ln w="38100">
            <a:headEnd type="none" w="med" len="med"/>
            <a:tailEnd type="oval" w="lg" len="lg"/>
          </a:ln>
        </p:spPr>
        <p:style>
          <a:lnRef idx="1">
            <a:schemeClr val="accent1"/>
          </a:lnRef>
          <a:fillRef idx="0">
            <a:schemeClr val="accent1"/>
          </a:fillRef>
          <a:effectRef idx="0">
            <a:schemeClr val="accent1"/>
          </a:effectRef>
          <a:fontRef idx="minor">
            <a:schemeClr val="tx1"/>
          </a:fontRef>
        </p:style>
      </p:cxnSp>
      <p:grpSp>
        <p:nvGrpSpPr>
          <p:cNvPr id="2" name="1 - Ομάδα"/>
          <p:cNvGrpSpPr/>
          <p:nvPr/>
        </p:nvGrpSpPr>
        <p:grpSpPr>
          <a:xfrm>
            <a:off x="3059832" y="5010697"/>
            <a:ext cx="3096344" cy="1368152"/>
            <a:chOff x="1763688" y="2420888"/>
            <a:chExt cx="5184576" cy="2088232"/>
          </a:xfrm>
        </p:grpSpPr>
        <p:sp>
          <p:nvSpPr>
            <p:cNvPr id="3" name="2 - Κύβος"/>
            <p:cNvSpPr/>
            <p:nvPr/>
          </p:nvSpPr>
          <p:spPr>
            <a:xfrm>
              <a:off x="1763688" y="2636912"/>
              <a:ext cx="5184576" cy="1872208"/>
            </a:xfrm>
            <a:prstGeom prst="cube">
              <a:avLst>
                <a:gd name="adj" fmla="val 30690"/>
              </a:avLst>
            </a:prstGeom>
            <a:ln/>
          </p:spPr>
          <p:style>
            <a:lnRef idx="0">
              <a:schemeClr val="accent2"/>
            </a:lnRef>
            <a:fillRef idx="3">
              <a:schemeClr val="accent2"/>
            </a:fillRef>
            <a:effectRef idx="3">
              <a:schemeClr val="accent2"/>
            </a:effectRef>
            <a:fontRef idx="minor">
              <a:schemeClr val="lt1"/>
            </a:fontRef>
          </p:style>
          <p:txBody>
            <a:bodyPr rtlCol="0" anchor="ctr"/>
            <a:lstStyle/>
            <a:p>
              <a:pPr algn="ctr"/>
              <a:r>
                <a:rPr lang="el-GR" dirty="0"/>
                <a:t>Η Λ Ε Κ Τ Ρ Ι Κ Η  Π Η Γ Η</a:t>
              </a:r>
            </a:p>
          </p:txBody>
        </p:sp>
        <p:sp>
          <p:nvSpPr>
            <p:cNvPr id="4" name="3 - Κύλινδρος"/>
            <p:cNvSpPr/>
            <p:nvPr/>
          </p:nvSpPr>
          <p:spPr>
            <a:xfrm>
              <a:off x="5796136" y="2420888"/>
              <a:ext cx="504056" cy="576064"/>
            </a:xfrm>
            <a:prstGeom prst="can">
              <a:avLst>
                <a:gd name="adj" fmla="val 33943"/>
              </a:avLst>
            </a:prstGeom>
            <a:ln/>
          </p:spPr>
          <p:style>
            <a:lnRef idx="0">
              <a:schemeClr val="accent4"/>
            </a:lnRef>
            <a:fillRef idx="3">
              <a:schemeClr val="accent4"/>
            </a:fillRef>
            <a:effectRef idx="3">
              <a:schemeClr val="accent4"/>
            </a:effectRef>
            <a:fontRef idx="minor">
              <a:schemeClr val="lt1"/>
            </a:fontRef>
          </p:style>
          <p:txBody>
            <a:bodyPr rtlCol="0" anchor="ctr"/>
            <a:lstStyle/>
            <a:p>
              <a:pPr algn="ctr"/>
              <a:endParaRPr lang="el-GR"/>
            </a:p>
          </p:txBody>
        </p:sp>
        <p:sp>
          <p:nvSpPr>
            <p:cNvPr id="5" name="4 - Κύλινδρος"/>
            <p:cNvSpPr/>
            <p:nvPr/>
          </p:nvSpPr>
          <p:spPr>
            <a:xfrm>
              <a:off x="2483768" y="2420888"/>
              <a:ext cx="504056" cy="576064"/>
            </a:xfrm>
            <a:prstGeom prst="can">
              <a:avLst>
                <a:gd name="adj" fmla="val 33943"/>
              </a:avLst>
            </a:prstGeom>
            <a:ln/>
          </p:spPr>
          <p:style>
            <a:lnRef idx="0">
              <a:schemeClr val="accent4"/>
            </a:lnRef>
            <a:fillRef idx="3">
              <a:schemeClr val="accent4"/>
            </a:fillRef>
            <a:effectRef idx="3">
              <a:schemeClr val="accent4"/>
            </a:effectRef>
            <a:fontRef idx="minor">
              <a:schemeClr val="lt1"/>
            </a:fontRef>
          </p:style>
          <p:txBody>
            <a:bodyPr rtlCol="0" anchor="ctr"/>
            <a:lstStyle/>
            <a:p>
              <a:pPr algn="ctr"/>
              <a:endParaRPr lang="el-GR"/>
            </a:p>
          </p:txBody>
        </p:sp>
        <p:sp>
          <p:nvSpPr>
            <p:cNvPr id="6" name="5 - Συν"/>
            <p:cNvSpPr/>
            <p:nvPr/>
          </p:nvSpPr>
          <p:spPr>
            <a:xfrm>
              <a:off x="2987824" y="2636912"/>
              <a:ext cx="360040" cy="360040"/>
            </a:xfrm>
            <a:prstGeom prst="mathPlus">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l-GR"/>
            </a:p>
          </p:txBody>
        </p:sp>
        <p:sp>
          <p:nvSpPr>
            <p:cNvPr id="7" name="6 - Συν"/>
            <p:cNvSpPr/>
            <p:nvPr/>
          </p:nvSpPr>
          <p:spPr>
            <a:xfrm>
              <a:off x="2843808" y="2924944"/>
              <a:ext cx="360040" cy="360040"/>
            </a:xfrm>
            <a:prstGeom prst="mathPlus">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l-GR"/>
            </a:p>
          </p:txBody>
        </p:sp>
        <p:sp>
          <p:nvSpPr>
            <p:cNvPr id="8" name="7 - Συν"/>
            <p:cNvSpPr/>
            <p:nvPr/>
          </p:nvSpPr>
          <p:spPr>
            <a:xfrm>
              <a:off x="2555776" y="2996952"/>
              <a:ext cx="360040" cy="360040"/>
            </a:xfrm>
            <a:prstGeom prst="mathPlus">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l-GR"/>
            </a:p>
          </p:txBody>
        </p:sp>
        <p:sp>
          <p:nvSpPr>
            <p:cNvPr id="9" name="8 - Συν"/>
            <p:cNvSpPr/>
            <p:nvPr/>
          </p:nvSpPr>
          <p:spPr>
            <a:xfrm>
              <a:off x="2123728" y="2636912"/>
              <a:ext cx="360040" cy="360040"/>
            </a:xfrm>
            <a:prstGeom prst="mathPlus">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l-GR"/>
            </a:p>
          </p:txBody>
        </p:sp>
        <p:sp>
          <p:nvSpPr>
            <p:cNvPr id="10" name="9 - Συν"/>
            <p:cNvSpPr/>
            <p:nvPr/>
          </p:nvSpPr>
          <p:spPr>
            <a:xfrm>
              <a:off x="2555776" y="2636912"/>
              <a:ext cx="360040" cy="360040"/>
            </a:xfrm>
            <a:prstGeom prst="mathPlus">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l-GR"/>
            </a:p>
          </p:txBody>
        </p:sp>
        <p:sp>
          <p:nvSpPr>
            <p:cNvPr id="11" name="10 - Συν"/>
            <p:cNvSpPr/>
            <p:nvPr/>
          </p:nvSpPr>
          <p:spPr>
            <a:xfrm>
              <a:off x="2195736" y="2924944"/>
              <a:ext cx="360040" cy="360040"/>
            </a:xfrm>
            <a:prstGeom prst="mathPlus">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l-GR"/>
            </a:p>
          </p:txBody>
        </p:sp>
        <p:sp>
          <p:nvSpPr>
            <p:cNvPr id="12" name="11 - Μείον"/>
            <p:cNvSpPr/>
            <p:nvPr/>
          </p:nvSpPr>
          <p:spPr>
            <a:xfrm>
              <a:off x="5456588" y="2636912"/>
              <a:ext cx="326669" cy="288032"/>
            </a:xfrm>
            <a:prstGeom prst="mathMinus">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l-GR"/>
            </a:p>
          </p:txBody>
        </p:sp>
        <p:sp>
          <p:nvSpPr>
            <p:cNvPr id="13" name="12 - Μείον"/>
            <p:cNvSpPr/>
            <p:nvPr/>
          </p:nvSpPr>
          <p:spPr>
            <a:xfrm>
              <a:off x="5469467" y="2852936"/>
              <a:ext cx="326669" cy="288032"/>
            </a:xfrm>
            <a:prstGeom prst="mathMinus">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l-GR"/>
            </a:p>
          </p:txBody>
        </p:sp>
        <p:sp>
          <p:nvSpPr>
            <p:cNvPr id="14" name="13 - Μείον"/>
            <p:cNvSpPr/>
            <p:nvPr/>
          </p:nvSpPr>
          <p:spPr>
            <a:xfrm>
              <a:off x="6333563" y="2636912"/>
              <a:ext cx="326669" cy="288032"/>
            </a:xfrm>
            <a:prstGeom prst="mathMinus">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l-GR"/>
            </a:p>
          </p:txBody>
        </p:sp>
        <p:sp>
          <p:nvSpPr>
            <p:cNvPr id="15" name="14 - Μείον"/>
            <p:cNvSpPr/>
            <p:nvPr/>
          </p:nvSpPr>
          <p:spPr>
            <a:xfrm>
              <a:off x="5868144" y="2996952"/>
              <a:ext cx="326669" cy="288032"/>
            </a:xfrm>
            <a:prstGeom prst="mathMinus">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l-GR"/>
            </a:p>
          </p:txBody>
        </p:sp>
        <p:sp>
          <p:nvSpPr>
            <p:cNvPr id="16" name="15 - Μείον"/>
            <p:cNvSpPr/>
            <p:nvPr/>
          </p:nvSpPr>
          <p:spPr>
            <a:xfrm>
              <a:off x="6300192" y="2852936"/>
              <a:ext cx="326669" cy="288032"/>
            </a:xfrm>
            <a:prstGeom prst="mathMinus">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l-GR"/>
            </a:p>
          </p:txBody>
        </p:sp>
        <p:sp>
          <p:nvSpPr>
            <p:cNvPr id="17" name="16 - Μείον"/>
            <p:cNvSpPr/>
            <p:nvPr/>
          </p:nvSpPr>
          <p:spPr>
            <a:xfrm>
              <a:off x="5868144" y="2636912"/>
              <a:ext cx="326669" cy="288032"/>
            </a:xfrm>
            <a:prstGeom prst="mathMinus">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l-GR"/>
            </a:p>
          </p:txBody>
        </p:sp>
      </p:grpSp>
      <p:pic>
        <p:nvPicPr>
          <p:cNvPr id="18" name="17 - Εικόνα" descr="light_lamp.png"/>
          <p:cNvPicPr>
            <a:picLocks noChangeAspect="1"/>
          </p:cNvPicPr>
          <p:nvPr/>
        </p:nvPicPr>
        <p:blipFill>
          <a:blip r:embed="rId3" cstate="print"/>
          <a:stretch>
            <a:fillRect/>
          </a:stretch>
        </p:blipFill>
        <p:spPr>
          <a:xfrm>
            <a:off x="3901348" y="511264"/>
            <a:ext cx="1296144" cy="2154256"/>
          </a:xfrm>
          <a:prstGeom prst="rect">
            <a:avLst/>
          </a:prstGeom>
        </p:spPr>
      </p:pic>
      <p:sp>
        <p:nvSpPr>
          <p:cNvPr id="21" name="Αστέρι: 8 ακτίνες 20">
            <a:extLst>
              <a:ext uri="{FF2B5EF4-FFF2-40B4-BE49-F238E27FC236}">
                <a16:creationId xmlns:a16="http://schemas.microsoft.com/office/drawing/2014/main" id="{12503689-CD65-41F6-B5F6-8C74F3AA220B}"/>
              </a:ext>
            </a:extLst>
          </p:cNvPr>
          <p:cNvSpPr/>
          <p:nvPr/>
        </p:nvSpPr>
        <p:spPr>
          <a:xfrm>
            <a:off x="4437715" y="1147317"/>
            <a:ext cx="203145" cy="146495"/>
          </a:xfrm>
          <a:prstGeom prst="star8">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9" name="18 - Αστέρι 32 ακτινών"/>
          <p:cNvSpPr/>
          <p:nvPr/>
        </p:nvSpPr>
        <p:spPr>
          <a:xfrm>
            <a:off x="3501627" y="174848"/>
            <a:ext cx="2088232" cy="1944216"/>
          </a:xfrm>
          <a:prstGeom prst="star32">
            <a:avLst/>
          </a:prstGeom>
          <a:solidFill>
            <a:srgbClr val="FFFF00">
              <a:alpha val="4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23" name="22 - Ευθεία γραμμή σύνδεσης"/>
          <p:cNvCxnSpPr/>
          <p:nvPr/>
        </p:nvCxnSpPr>
        <p:spPr>
          <a:xfrm>
            <a:off x="5652120" y="4964447"/>
            <a:ext cx="2088232" cy="0"/>
          </a:xfrm>
          <a:prstGeom prst="line">
            <a:avLst/>
          </a:prstGeom>
          <a:ln w="38100">
            <a:headEnd type="oval" w="lg" len="lg"/>
            <a:tailEnd type="none" w="lg" len="lg"/>
          </a:ln>
        </p:spPr>
        <p:style>
          <a:lnRef idx="1">
            <a:schemeClr val="accent1"/>
          </a:lnRef>
          <a:fillRef idx="0">
            <a:schemeClr val="accent1"/>
          </a:fillRef>
          <a:effectRef idx="0">
            <a:schemeClr val="accent1"/>
          </a:effectRef>
          <a:fontRef idx="minor">
            <a:schemeClr val="tx1"/>
          </a:fontRef>
        </p:style>
      </p:cxnSp>
      <p:cxnSp>
        <p:nvCxnSpPr>
          <p:cNvPr id="25" name="24 - Ευθεία γραμμή σύνδεσης"/>
          <p:cNvCxnSpPr/>
          <p:nvPr/>
        </p:nvCxnSpPr>
        <p:spPr>
          <a:xfrm flipV="1">
            <a:off x="7740352" y="2732199"/>
            <a:ext cx="0" cy="223224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7" name="26 - Ευθεία γραμμή σύνδεσης"/>
          <p:cNvCxnSpPr/>
          <p:nvPr/>
        </p:nvCxnSpPr>
        <p:spPr>
          <a:xfrm flipH="1" flipV="1">
            <a:off x="4512871" y="2733828"/>
            <a:ext cx="3240360" cy="5984"/>
          </a:xfrm>
          <a:prstGeom prst="line">
            <a:avLst/>
          </a:prstGeom>
          <a:ln w="38100">
            <a:headEnd type="none"/>
            <a:tailEnd type="oval" w="lg" len="lg"/>
          </a:ln>
        </p:spPr>
        <p:style>
          <a:lnRef idx="1">
            <a:schemeClr val="accent1"/>
          </a:lnRef>
          <a:fillRef idx="0">
            <a:schemeClr val="accent1"/>
          </a:fillRef>
          <a:effectRef idx="0">
            <a:schemeClr val="accent1"/>
          </a:effectRef>
          <a:fontRef idx="minor">
            <a:schemeClr val="tx1"/>
          </a:fontRef>
        </p:style>
      </p:cxnSp>
      <p:cxnSp>
        <p:nvCxnSpPr>
          <p:cNvPr id="34" name="33 - Ευθεία γραμμή σύνδεσης"/>
          <p:cNvCxnSpPr/>
          <p:nvPr/>
        </p:nvCxnSpPr>
        <p:spPr>
          <a:xfrm flipH="1">
            <a:off x="1331640" y="4964447"/>
            <a:ext cx="2232248" cy="0"/>
          </a:xfrm>
          <a:prstGeom prst="line">
            <a:avLst/>
          </a:prstGeom>
          <a:ln w="38100">
            <a:headEnd type="oval" w="lg" len="lg"/>
          </a:ln>
        </p:spPr>
        <p:style>
          <a:lnRef idx="1">
            <a:schemeClr val="accent1"/>
          </a:lnRef>
          <a:fillRef idx="0">
            <a:schemeClr val="accent1"/>
          </a:fillRef>
          <a:effectRef idx="0">
            <a:schemeClr val="accent1"/>
          </a:effectRef>
          <a:fontRef idx="minor">
            <a:schemeClr val="tx1"/>
          </a:fontRef>
        </p:style>
      </p:cxnSp>
      <p:cxnSp>
        <p:nvCxnSpPr>
          <p:cNvPr id="51" name="50 - Ευθεία γραμμή σύνδεσης"/>
          <p:cNvCxnSpPr/>
          <p:nvPr/>
        </p:nvCxnSpPr>
        <p:spPr>
          <a:xfrm flipH="1">
            <a:off x="1403648" y="2444167"/>
            <a:ext cx="2808312" cy="0"/>
          </a:xfrm>
          <a:prstGeom prst="line">
            <a:avLst/>
          </a:prstGeom>
          <a:ln w="38100">
            <a:headEnd type="oval" w="lg" len="lg"/>
            <a:tailEnd type="none" w="med" len="med"/>
          </a:ln>
        </p:spPr>
        <p:style>
          <a:lnRef idx="1">
            <a:schemeClr val="accent1"/>
          </a:lnRef>
          <a:fillRef idx="0">
            <a:schemeClr val="accent1"/>
          </a:fillRef>
          <a:effectRef idx="0">
            <a:schemeClr val="accent1"/>
          </a:effectRef>
          <a:fontRef idx="minor">
            <a:schemeClr val="tx1"/>
          </a:fontRef>
        </p:style>
      </p:cxnSp>
      <p:cxnSp>
        <p:nvCxnSpPr>
          <p:cNvPr id="49" name="48 - Ευθεία γραμμή σύνδεσης"/>
          <p:cNvCxnSpPr/>
          <p:nvPr/>
        </p:nvCxnSpPr>
        <p:spPr>
          <a:xfrm flipV="1">
            <a:off x="1331640" y="3668303"/>
            <a:ext cx="0" cy="1296144"/>
          </a:xfrm>
          <a:prstGeom prst="line">
            <a:avLst/>
          </a:prstGeom>
          <a:ln w="38100">
            <a:headEnd type="none" w="med" len="med"/>
            <a:tailEnd type="oval" w="lg" len="lg"/>
          </a:ln>
        </p:spPr>
        <p:style>
          <a:lnRef idx="1">
            <a:schemeClr val="accent1"/>
          </a:lnRef>
          <a:fillRef idx="0">
            <a:schemeClr val="accent1"/>
          </a:fillRef>
          <a:effectRef idx="0">
            <a:schemeClr val="accent1"/>
          </a:effectRef>
          <a:fontRef idx="minor">
            <a:schemeClr val="tx1"/>
          </a:fontRef>
        </p:style>
      </p:cxnSp>
      <p:grpSp>
        <p:nvGrpSpPr>
          <p:cNvPr id="37" name="36 - Ομάδα"/>
          <p:cNvGrpSpPr/>
          <p:nvPr/>
        </p:nvGrpSpPr>
        <p:grpSpPr>
          <a:xfrm>
            <a:off x="1043608" y="3105118"/>
            <a:ext cx="463072" cy="1157394"/>
            <a:chOff x="1763688" y="2991686"/>
            <a:chExt cx="463072" cy="1157394"/>
          </a:xfrm>
        </p:grpSpPr>
        <p:cxnSp>
          <p:nvCxnSpPr>
            <p:cNvPr id="41" name="40 - Ευθεία γραμμή σύνδεσης"/>
            <p:cNvCxnSpPr/>
            <p:nvPr/>
          </p:nvCxnSpPr>
          <p:spPr>
            <a:xfrm flipV="1">
              <a:off x="2082744" y="2991686"/>
              <a:ext cx="144016" cy="504056"/>
            </a:xfrm>
            <a:prstGeom prst="line">
              <a:avLst/>
            </a:prstGeom>
            <a:ln w="111125">
              <a:solidFill>
                <a:schemeClr val="tx2"/>
              </a:solidFill>
              <a:headEnd type="oval" w="sm" len="sm"/>
              <a:tailEnd type="diamond" w="med" len="sm"/>
            </a:ln>
            <a:scene3d>
              <a:camera prst="orthographicFront"/>
              <a:lightRig rig="flat" dir="t"/>
            </a:scene3d>
            <a:sp3d>
              <a:bevelT prst="angle"/>
              <a:bevelB prst="angle"/>
            </a:sp3d>
          </p:spPr>
          <p:style>
            <a:lnRef idx="1">
              <a:schemeClr val="accent1"/>
            </a:lnRef>
            <a:fillRef idx="0">
              <a:schemeClr val="accent1"/>
            </a:fillRef>
            <a:effectRef idx="0">
              <a:schemeClr val="accent1"/>
            </a:effectRef>
            <a:fontRef idx="minor">
              <a:schemeClr val="tx1"/>
            </a:fontRef>
          </p:style>
        </p:cxnSp>
        <p:cxnSp>
          <p:nvCxnSpPr>
            <p:cNvPr id="32" name="31 - Ευθεία γραμμή σύνδεσης"/>
            <p:cNvCxnSpPr/>
            <p:nvPr/>
          </p:nvCxnSpPr>
          <p:spPr>
            <a:xfrm flipV="1">
              <a:off x="1763688" y="3645024"/>
              <a:ext cx="144016" cy="504056"/>
            </a:xfrm>
            <a:prstGeom prst="line">
              <a:avLst/>
            </a:prstGeom>
            <a:ln w="111125">
              <a:noFill/>
              <a:headEnd type="oval" w="sm" len="sm"/>
              <a:tailEnd type="diamond" w="med" len="sm"/>
            </a:ln>
            <a:scene3d>
              <a:camera prst="orthographicFront"/>
              <a:lightRig rig="flat" dir="t"/>
            </a:scene3d>
            <a:sp3d>
              <a:bevelT prst="angle"/>
              <a:bevelB prst="angle"/>
            </a:sp3d>
          </p:spPr>
          <p:style>
            <a:lnRef idx="1">
              <a:schemeClr val="accent1"/>
            </a:lnRef>
            <a:fillRef idx="0">
              <a:schemeClr val="accent1"/>
            </a:fillRef>
            <a:effectRef idx="0">
              <a:schemeClr val="accent1"/>
            </a:effectRef>
            <a:fontRef idx="minor">
              <a:schemeClr val="tx1"/>
            </a:fontRef>
          </p:style>
        </p:cxnSp>
      </p:grpSp>
      <p:sp>
        <p:nvSpPr>
          <p:cNvPr id="44" name="43 - Επεξήγηση με στρογγυλεμένο παραλληλόγραμμο"/>
          <p:cNvSpPr/>
          <p:nvPr/>
        </p:nvSpPr>
        <p:spPr>
          <a:xfrm>
            <a:off x="323528" y="1122265"/>
            <a:ext cx="2320818" cy="504056"/>
          </a:xfrm>
          <a:prstGeom prst="wedgeRoundRectCallout">
            <a:avLst>
              <a:gd name="adj1" fmla="val -8099"/>
              <a:gd name="adj2" fmla="val 323399"/>
              <a:gd name="adj3" fmla="val 16667"/>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l-GR" b="1" dirty="0"/>
              <a:t>Ανοικτός</a:t>
            </a:r>
            <a:r>
              <a:rPr lang="el-GR" dirty="0"/>
              <a:t> διακόπτης</a:t>
            </a:r>
          </a:p>
        </p:txBody>
      </p:sp>
      <p:sp>
        <p:nvSpPr>
          <p:cNvPr id="45" name="44 - Στρογγυλεμένο ορθογώνιο"/>
          <p:cNvSpPr/>
          <p:nvPr/>
        </p:nvSpPr>
        <p:spPr>
          <a:xfrm>
            <a:off x="3347864" y="3524287"/>
            <a:ext cx="2304256" cy="5040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a:t>Ανοικτό</a:t>
            </a:r>
            <a:r>
              <a:rPr lang="el-GR" dirty="0"/>
              <a:t> κύκλωμα</a:t>
            </a:r>
          </a:p>
        </p:txBody>
      </p:sp>
      <p:sp>
        <p:nvSpPr>
          <p:cNvPr id="46" name="45 - Επεξήγηση με στρογγυλεμένο παραλληλόγραμμο"/>
          <p:cNvSpPr/>
          <p:nvPr/>
        </p:nvSpPr>
        <p:spPr>
          <a:xfrm>
            <a:off x="323528" y="1122265"/>
            <a:ext cx="2320818" cy="504056"/>
          </a:xfrm>
          <a:prstGeom prst="wedgeRoundRectCallout">
            <a:avLst>
              <a:gd name="adj1" fmla="val -8099"/>
              <a:gd name="adj2" fmla="val 325851"/>
              <a:gd name="adj3" fmla="val 16667"/>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l-GR" b="1" dirty="0"/>
              <a:t>Κλειστός </a:t>
            </a:r>
            <a:r>
              <a:rPr lang="el-GR" dirty="0"/>
              <a:t>διακόπτης</a:t>
            </a:r>
          </a:p>
        </p:txBody>
      </p:sp>
      <p:sp>
        <p:nvSpPr>
          <p:cNvPr id="47" name="46 - Στρογγυλεμένο ορθογώνιο"/>
          <p:cNvSpPr/>
          <p:nvPr/>
        </p:nvSpPr>
        <p:spPr>
          <a:xfrm>
            <a:off x="3347864" y="3524287"/>
            <a:ext cx="2304256" cy="5040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a:t>Κλειστό </a:t>
            </a:r>
            <a:r>
              <a:rPr lang="el-GR" dirty="0"/>
              <a:t>κύκλωμα</a:t>
            </a:r>
          </a:p>
        </p:txBody>
      </p:sp>
      <p:sp>
        <p:nvSpPr>
          <p:cNvPr id="93" name="Ορθογώνιο 92">
            <a:extLst>
              <a:ext uri="{FF2B5EF4-FFF2-40B4-BE49-F238E27FC236}">
                <a16:creationId xmlns:a16="http://schemas.microsoft.com/office/drawing/2014/main" id="{B400311D-0075-44D3-A0C1-73AC8B44A2FA}"/>
              </a:ext>
            </a:extLst>
          </p:cNvPr>
          <p:cNvSpPr/>
          <p:nvPr/>
        </p:nvSpPr>
        <p:spPr>
          <a:xfrm>
            <a:off x="395536" y="5226721"/>
            <a:ext cx="2472737" cy="1226615"/>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l-GR" b="1" dirty="0"/>
              <a:t>Κλειστό κύκλωμα </a:t>
            </a:r>
          </a:p>
          <a:p>
            <a:pPr algn="ctr"/>
            <a:r>
              <a:rPr lang="el-GR" dirty="0"/>
              <a:t>Δεν υπάρχει κενό ώστε να είναι αδύνατη η ροή του ρεύματος</a:t>
            </a:r>
          </a:p>
        </p:txBody>
      </p:sp>
      <p:sp>
        <p:nvSpPr>
          <p:cNvPr id="99" name="Ορθογώνιο 98">
            <a:extLst>
              <a:ext uri="{FF2B5EF4-FFF2-40B4-BE49-F238E27FC236}">
                <a16:creationId xmlns:a16="http://schemas.microsoft.com/office/drawing/2014/main" id="{92526D71-2E60-47A0-AE57-FEE1EE15B238}"/>
              </a:ext>
            </a:extLst>
          </p:cNvPr>
          <p:cNvSpPr/>
          <p:nvPr/>
        </p:nvSpPr>
        <p:spPr>
          <a:xfrm>
            <a:off x="5724130" y="492145"/>
            <a:ext cx="3024334" cy="1854256"/>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l-GR" b="1" dirty="0"/>
              <a:t>Ανοικτό κύκλωμα</a:t>
            </a:r>
          </a:p>
          <a:p>
            <a:pPr marL="342900" indent="-342900">
              <a:buFont typeface="+mj-lt"/>
              <a:buAutoNum type="arabicPeriod"/>
            </a:pPr>
            <a:r>
              <a:rPr lang="el-GR" dirty="0"/>
              <a:t>Ανοικτός διακόπτης</a:t>
            </a:r>
          </a:p>
          <a:p>
            <a:pPr marL="342900" indent="-342900">
              <a:buFont typeface="+mj-lt"/>
              <a:buAutoNum type="arabicPeriod"/>
            </a:pPr>
            <a:r>
              <a:rPr lang="el-GR" dirty="0"/>
              <a:t>Αποσύνδεση ακροδέκτη       από το στοιχείο</a:t>
            </a:r>
          </a:p>
          <a:p>
            <a:pPr marL="342900" indent="-342900">
              <a:buFont typeface="+mj-lt"/>
              <a:buAutoNum type="arabicPeriod"/>
            </a:pPr>
            <a:r>
              <a:rPr lang="el-GR" dirty="0"/>
              <a:t>Αποσύνδεση ακροδέκτη από την πηγή</a:t>
            </a:r>
          </a:p>
        </p:txBody>
      </p:sp>
      <p:sp>
        <p:nvSpPr>
          <p:cNvPr id="40" name="Ορθογώνιο 39">
            <a:extLst>
              <a:ext uri="{FF2B5EF4-FFF2-40B4-BE49-F238E27FC236}">
                <a16:creationId xmlns:a16="http://schemas.microsoft.com/office/drawing/2014/main" id="{50533751-AAB9-42D1-A00E-2A55ED8467D5}"/>
              </a:ext>
            </a:extLst>
          </p:cNvPr>
          <p:cNvSpPr/>
          <p:nvPr/>
        </p:nvSpPr>
        <p:spPr>
          <a:xfrm>
            <a:off x="6588224" y="5321659"/>
            <a:ext cx="2088232" cy="843645"/>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marL="342900" indent="-342900">
              <a:buFont typeface="+mj-lt"/>
              <a:buAutoNum type="arabicPeriod" startAt="4"/>
            </a:pPr>
            <a:r>
              <a:rPr lang="el-GR" dirty="0"/>
              <a:t>Όταν καεί το </a:t>
            </a:r>
            <a:r>
              <a:rPr lang="el-GR" dirty="0" err="1"/>
              <a:t>συρματάκι</a:t>
            </a:r>
            <a:r>
              <a:rPr lang="el-GR" dirty="0"/>
              <a:t> του</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5" presetClass="entr" presetSubtype="0" fill="hold" nodeType="clickEffect">
                                  <p:stCondLst>
                                    <p:cond delay="0"/>
                                  </p:stCondLst>
                                  <p:childTnLst>
                                    <p:set>
                                      <p:cBhvr>
                                        <p:cTn id="12" dur="1" fill="hold">
                                          <p:stCondLst>
                                            <p:cond delay="0"/>
                                          </p:stCondLst>
                                        </p:cTn>
                                        <p:tgtEl>
                                          <p:spTgt spid="18"/>
                                        </p:tgtEl>
                                        <p:attrNameLst>
                                          <p:attrName>style.visibility</p:attrName>
                                        </p:attrNameLst>
                                      </p:cBhvr>
                                      <p:to>
                                        <p:strVal val="visible"/>
                                      </p:to>
                                    </p:set>
                                    <p:animEffect transition="in" filter="fade">
                                      <p:cBhvr>
                                        <p:cTn id="13" dur="1000"/>
                                        <p:tgtEl>
                                          <p:spTgt spid="18"/>
                                        </p:tgtEl>
                                      </p:cBhvr>
                                    </p:animEffect>
                                    <p:anim calcmode="lin" valueType="num">
                                      <p:cBhvr>
                                        <p:cTn id="14" dur="1000" fill="hold"/>
                                        <p:tgtEl>
                                          <p:spTgt spid="18"/>
                                        </p:tgtEl>
                                        <p:attrNameLst>
                                          <p:attrName>style.rotation</p:attrName>
                                        </p:attrNameLst>
                                      </p:cBhvr>
                                      <p:tavLst>
                                        <p:tav tm="0">
                                          <p:val>
                                            <p:fltVal val="720"/>
                                          </p:val>
                                        </p:tav>
                                        <p:tav tm="100000">
                                          <p:val>
                                            <p:fltVal val="0"/>
                                          </p:val>
                                        </p:tav>
                                      </p:tavLst>
                                    </p:anim>
                                    <p:anim calcmode="lin" valueType="num">
                                      <p:cBhvr>
                                        <p:cTn id="15" dur="1000" fill="hold"/>
                                        <p:tgtEl>
                                          <p:spTgt spid="18"/>
                                        </p:tgtEl>
                                        <p:attrNameLst>
                                          <p:attrName>ppt_h</p:attrName>
                                        </p:attrNameLst>
                                      </p:cBhvr>
                                      <p:tavLst>
                                        <p:tav tm="0">
                                          <p:val>
                                            <p:fltVal val="0"/>
                                          </p:val>
                                        </p:tav>
                                        <p:tav tm="100000">
                                          <p:val>
                                            <p:strVal val="#ppt_h"/>
                                          </p:val>
                                        </p:tav>
                                      </p:tavLst>
                                    </p:anim>
                                    <p:anim calcmode="lin" valueType="num">
                                      <p:cBhvr>
                                        <p:cTn id="16" dur="1000" fill="hold"/>
                                        <p:tgtEl>
                                          <p:spTgt spid="18"/>
                                        </p:tgtEl>
                                        <p:attrNameLst>
                                          <p:attrName>ppt_w</p:attrName>
                                        </p:attrNameLst>
                                      </p:cBhvr>
                                      <p:tavLst>
                                        <p:tav tm="0">
                                          <p:val>
                                            <p:fltVal val="0"/>
                                          </p:val>
                                        </p:tav>
                                        <p:tav tm="100000">
                                          <p:val>
                                            <p:strVal val="#ppt_w"/>
                                          </p:val>
                                        </p:tav>
                                      </p:tavLst>
                                    </p:anim>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98"/>
                                        </p:tgtEl>
                                        <p:attrNameLst>
                                          <p:attrName>style.visibility</p:attrName>
                                        </p:attrNameLst>
                                      </p:cBhvr>
                                      <p:to>
                                        <p:strVal val="visible"/>
                                      </p:to>
                                    </p:set>
                                    <p:anim calcmode="lin" valueType="num">
                                      <p:cBhvr>
                                        <p:cTn id="21" dur="1000" fill="hold"/>
                                        <p:tgtEl>
                                          <p:spTgt spid="98"/>
                                        </p:tgtEl>
                                        <p:attrNameLst>
                                          <p:attrName>ppt_w</p:attrName>
                                        </p:attrNameLst>
                                      </p:cBhvr>
                                      <p:tavLst>
                                        <p:tav tm="0">
                                          <p:val>
                                            <p:fltVal val="0"/>
                                          </p:val>
                                        </p:tav>
                                        <p:tav tm="100000">
                                          <p:val>
                                            <p:strVal val="#ppt_w"/>
                                          </p:val>
                                        </p:tav>
                                      </p:tavLst>
                                    </p:anim>
                                    <p:anim calcmode="lin" valueType="num">
                                      <p:cBhvr>
                                        <p:cTn id="22" dur="1000" fill="hold"/>
                                        <p:tgtEl>
                                          <p:spTgt spid="98"/>
                                        </p:tgtEl>
                                        <p:attrNameLst>
                                          <p:attrName>ppt_h</p:attrName>
                                        </p:attrNameLst>
                                      </p:cBhvr>
                                      <p:tavLst>
                                        <p:tav tm="0">
                                          <p:val>
                                            <p:fltVal val="0"/>
                                          </p:val>
                                        </p:tav>
                                        <p:tav tm="100000">
                                          <p:val>
                                            <p:strVal val="#ppt_h"/>
                                          </p:val>
                                        </p:tav>
                                      </p:tavLst>
                                    </p:anim>
                                    <p:animEffect transition="in" filter="fade">
                                      <p:cBhvr>
                                        <p:cTn id="23" dur="1000"/>
                                        <p:tgtEl>
                                          <p:spTgt spid="98"/>
                                        </p:tgtEl>
                                      </p:cBhvr>
                                    </p:animEffect>
                                  </p:childTnLst>
                                </p:cTn>
                              </p:par>
                              <p:par>
                                <p:cTn id="24" presetID="53" presetClass="entr" presetSubtype="0" fill="hold" nodeType="withEffect">
                                  <p:stCondLst>
                                    <p:cond delay="0"/>
                                  </p:stCondLst>
                                  <p:childTnLst>
                                    <p:set>
                                      <p:cBhvr>
                                        <p:cTn id="25" dur="1" fill="hold">
                                          <p:stCondLst>
                                            <p:cond delay="0"/>
                                          </p:stCondLst>
                                        </p:cTn>
                                        <p:tgtEl>
                                          <p:spTgt spid="37"/>
                                        </p:tgtEl>
                                        <p:attrNameLst>
                                          <p:attrName>style.visibility</p:attrName>
                                        </p:attrNameLst>
                                      </p:cBhvr>
                                      <p:to>
                                        <p:strVal val="visible"/>
                                      </p:to>
                                    </p:set>
                                    <p:anim calcmode="lin" valueType="num">
                                      <p:cBhvr>
                                        <p:cTn id="26" dur="1000" fill="hold"/>
                                        <p:tgtEl>
                                          <p:spTgt spid="37"/>
                                        </p:tgtEl>
                                        <p:attrNameLst>
                                          <p:attrName>ppt_w</p:attrName>
                                        </p:attrNameLst>
                                      </p:cBhvr>
                                      <p:tavLst>
                                        <p:tav tm="0">
                                          <p:val>
                                            <p:fltVal val="0"/>
                                          </p:val>
                                        </p:tav>
                                        <p:tav tm="100000">
                                          <p:val>
                                            <p:strVal val="#ppt_w"/>
                                          </p:val>
                                        </p:tav>
                                      </p:tavLst>
                                    </p:anim>
                                    <p:anim calcmode="lin" valueType="num">
                                      <p:cBhvr>
                                        <p:cTn id="27" dur="1000" fill="hold"/>
                                        <p:tgtEl>
                                          <p:spTgt spid="37"/>
                                        </p:tgtEl>
                                        <p:attrNameLst>
                                          <p:attrName>ppt_h</p:attrName>
                                        </p:attrNameLst>
                                      </p:cBhvr>
                                      <p:tavLst>
                                        <p:tav tm="0">
                                          <p:val>
                                            <p:fltVal val="0"/>
                                          </p:val>
                                        </p:tav>
                                        <p:tav tm="100000">
                                          <p:val>
                                            <p:strVal val="#ppt_h"/>
                                          </p:val>
                                        </p:tav>
                                      </p:tavLst>
                                    </p:anim>
                                    <p:animEffect transition="in" filter="fade">
                                      <p:cBhvr>
                                        <p:cTn id="28" dur="1000"/>
                                        <p:tgtEl>
                                          <p:spTgt spid="37"/>
                                        </p:tgtEl>
                                      </p:cBhvr>
                                    </p:animEffect>
                                  </p:childTnLst>
                                </p:cTn>
                              </p:par>
                            </p:childTnLst>
                          </p:cTn>
                        </p:par>
                      </p:childTnLst>
                    </p:cTn>
                  </p:par>
                  <p:par>
                    <p:cTn id="29" fill="hold">
                      <p:stCondLst>
                        <p:cond delay="indefinite"/>
                      </p:stCondLst>
                      <p:childTnLst>
                        <p:par>
                          <p:cTn id="30" fill="hold">
                            <p:stCondLst>
                              <p:cond delay="0"/>
                            </p:stCondLst>
                            <p:childTnLst>
                              <p:par>
                                <p:cTn id="31" presetID="8" presetClass="emph" presetSubtype="0" fill="hold" nodeType="clickEffect">
                                  <p:stCondLst>
                                    <p:cond delay="0"/>
                                  </p:stCondLst>
                                  <p:childTnLst>
                                    <p:animRot by="-2700000">
                                      <p:cBhvr>
                                        <p:cTn id="32" dur="500" fill="hold"/>
                                        <p:tgtEl>
                                          <p:spTgt spid="37"/>
                                        </p:tgtEl>
                                        <p:attrNameLst>
                                          <p:attrName>r</p:attrName>
                                        </p:attrNameLst>
                                      </p:cBhvr>
                                    </p:animRot>
                                  </p:childTnLst>
                                </p:cTn>
                              </p:par>
                              <p:par>
                                <p:cTn id="33" presetID="17" presetClass="entr" presetSubtype="4" fill="hold" grpId="1" nodeType="withEffect">
                                  <p:stCondLst>
                                    <p:cond delay="0"/>
                                  </p:stCondLst>
                                  <p:childTnLst>
                                    <p:set>
                                      <p:cBhvr>
                                        <p:cTn id="34" dur="1" fill="hold">
                                          <p:stCondLst>
                                            <p:cond delay="0"/>
                                          </p:stCondLst>
                                        </p:cTn>
                                        <p:tgtEl>
                                          <p:spTgt spid="44"/>
                                        </p:tgtEl>
                                        <p:attrNameLst>
                                          <p:attrName>style.visibility</p:attrName>
                                        </p:attrNameLst>
                                      </p:cBhvr>
                                      <p:to>
                                        <p:strVal val="visible"/>
                                      </p:to>
                                    </p:set>
                                    <p:anim calcmode="lin" valueType="num">
                                      <p:cBhvr>
                                        <p:cTn id="35" dur="1000" fill="hold"/>
                                        <p:tgtEl>
                                          <p:spTgt spid="44"/>
                                        </p:tgtEl>
                                        <p:attrNameLst>
                                          <p:attrName>ppt_x</p:attrName>
                                        </p:attrNameLst>
                                      </p:cBhvr>
                                      <p:tavLst>
                                        <p:tav tm="0">
                                          <p:val>
                                            <p:strVal val="#ppt_x"/>
                                          </p:val>
                                        </p:tav>
                                        <p:tav tm="100000">
                                          <p:val>
                                            <p:strVal val="#ppt_x"/>
                                          </p:val>
                                        </p:tav>
                                      </p:tavLst>
                                    </p:anim>
                                    <p:anim calcmode="lin" valueType="num">
                                      <p:cBhvr>
                                        <p:cTn id="36" dur="1000" fill="hold"/>
                                        <p:tgtEl>
                                          <p:spTgt spid="44"/>
                                        </p:tgtEl>
                                        <p:attrNameLst>
                                          <p:attrName>ppt_y</p:attrName>
                                        </p:attrNameLst>
                                      </p:cBhvr>
                                      <p:tavLst>
                                        <p:tav tm="0">
                                          <p:val>
                                            <p:strVal val="#ppt_y+#ppt_h/2"/>
                                          </p:val>
                                        </p:tav>
                                        <p:tav tm="100000">
                                          <p:val>
                                            <p:strVal val="#ppt_y"/>
                                          </p:val>
                                        </p:tav>
                                      </p:tavLst>
                                    </p:anim>
                                    <p:anim calcmode="lin" valueType="num">
                                      <p:cBhvr>
                                        <p:cTn id="37" dur="1000" fill="hold"/>
                                        <p:tgtEl>
                                          <p:spTgt spid="44"/>
                                        </p:tgtEl>
                                        <p:attrNameLst>
                                          <p:attrName>ppt_w</p:attrName>
                                        </p:attrNameLst>
                                      </p:cBhvr>
                                      <p:tavLst>
                                        <p:tav tm="0">
                                          <p:val>
                                            <p:strVal val="#ppt_w"/>
                                          </p:val>
                                        </p:tav>
                                        <p:tav tm="100000">
                                          <p:val>
                                            <p:strVal val="#ppt_w"/>
                                          </p:val>
                                        </p:tav>
                                      </p:tavLst>
                                    </p:anim>
                                    <p:anim calcmode="lin" valueType="num">
                                      <p:cBhvr>
                                        <p:cTn id="38" dur="1000" fill="hold"/>
                                        <p:tgtEl>
                                          <p:spTgt spid="44"/>
                                        </p:tgtEl>
                                        <p:attrNameLst>
                                          <p:attrName>ppt_h</p:attrName>
                                        </p:attrNameLst>
                                      </p:cBhvr>
                                      <p:tavLst>
                                        <p:tav tm="0">
                                          <p:val>
                                            <p:fltVal val="0"/>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18" presetClass="entr" presetSubtype="6" fill="hold" nodeType="clickEffect">
                                  <p:stCondLst>
                                    <p:cond delay="0"/>
                                  </p:stCondLst>
                                  <p:childTnLst>
                                    <p:set>
                                      <p:cBhvr>
                                        <p:cTn id="42" dur="1" fill="hold">
                                          <p:stCondLst>
                                            <p:cond delay="0"/>
                                          </p:stCondLst>
                                        </p:cTn>
                                        <p:tgtEl>
                                          <p:spTgt spid="51"/>
                                        </p:tgtEl>
                                        <p:attrNameLst>
                                          <p:attrName>style.visibility</p:attrName>
                                        </p:attrNameLst>
                                      </p:cBhvr>
                                      <p:to>
                                        <p:strVal val="visible"/>
                                      </p:to>
                                    </p:set>
                                    <p:animEffect transition="in" filter="strips(downRight)">
                                      <p:cBhvr>
                                        <p:cTn id="43" dur="1000"/>
                                        <p:tgtEl>
                                          <p:spTgt spid="51"/>
                                        </p:tgtEl>
                                      </p:cBhvr>
                                    </p:animEffect>
                                  </p:childTnLst>
                                </p:cTn>
                              </p:par>
                              <p:par>
                                <p:cTn id="44" presetID="18" presetClass="entr" presetSubtype="6" fill="hold" nodeType="withEffect">
                                  <p:stCondLst>
                                    <p:cond delay="0"/>
                                  </p:stCondLst>
                                  <p:childTnLst>
                                    <p:set>
                                      <p:cBhvr>
                                        <p:cTn id="45" dur="1" fill="hold">
                                          <p:stCondLst>
                                            <p:cond delay="0"/>
                                          </p:stCondLst>
                                        </p:cTn>
                                        <p:tgtEl>
                                          <p:spTgt spid="55"/>
                                        </p:tgtEl>
                                        <p:attrNameLst>
                                          <p:attrName>style.visibility</p:attrName>
                                        </p:attrNameLst>
                                      </p:cBhvr>
                                      <p:to>
                                        <p:strVal val="visible"/>
                                      </p:to>
                                    </p:set>
                                    <p:animEffect transition="in" filter="strips(downRight)">
                                      <p:cBhvr>
                                        <p:cTn id="46" dur="1000"/>
                                        <p:tgtEl>
                                          <p:spTgt spid="55"/>
                                        </p:tgtEl>
                                      </p:cBhvr>
                                    </p:animEffect>
                                  </p:childTnLst>
                                </p:cTn>
                              </p:par>
                              <p:par>
                                <p:cTn id="47" presetID="18" presetClass="entr" presetSubtype="3" fill="hold" nodeType="withEffect">
                                  <p:stCondLst>
                                    <p:cond delay="0"/>
                                  </p:stCondLst>
                                  <p:childTnLst>
                                    <p:set>
                                      <p:cBhvr>
                                        <p:cTn id="48" dur="1" fill="hold">
                                          <p:stCondLst>
                                            <p:cond delay="0"/>
                                          </p:stCondLst>
                                        </p:cTn>
                                        <p:tgtEl>
                                          <p:spTgt spid="34"/>
                                        </p:tgtEl>
                                        <p:attrNameLst>
                                          <p:attrName>style.visibility</p:attrName>
                                        </p:attrNameLst>
                                      </p:cBhvr>
                                      <p:to>
                                        <p:strVal val="visible"/>
                                      </p:to>
                                    </p:set>
                                    <p:animEffect transition="in" filter="strips(upRight)">
                                      <p:cBhvr>
                                        <p:cTn id="49" dur="1000"/>
                                        <p:tgtEl>
                                          <p:spTgt spid="34"/>
                                        </p:tgtEl>
                                      </p:cBhvr>
                                    </p:animEffect>
                                  </p:childTnLst>
                                </p:cTn>
                              </p:par>
                              <p:par>
                                <p:cTn id="50" presetID="18" presetClass="entr" presetSubtype="3" fill="hold" nodeType="withEffect">
                                  <p:stCondLst>
                                    <p:cond delay="0"/>
                                  </p:stCondLst>
                                  <p:childTnLst>
                                    <p:set>
                                      <p:cBhvr>
                                        <p:cTn id="51" dur="1" fill="hold">
                                          <p:stCondLst>
                                            <p:cond delay="0"/>
                                          </p:stCondLst>
                                        </p:cTn>
                                        <p:tgtEl>
                                          <p:spTgt spid="49"/>
                                        </p:tgtEl>
                                        <p:attrNameLst>
                                          <p:attrName>style.visibility</p:attrName>
                                        </p:attrNameLst>
                                      </p:cBhvr>
                                      <p:to>
                                        <p:strVal val="visible"/>
                                      </p:to>
                                    </p:set>
                                    <p:animEffect transition="in" filter="strips(upRight)">
                                      <p:cBhvr>
                                        <p:cTn id="52" dur="1000"/>
                                        <p:tgtEl>
                                          <p:spTgt spid="49"/>
                                        </p:tgtEl>
                                      </p:cBhvr>
                                    </p:animEffect>
                                  </p:childTnLst>
                                </p:cTn>
                              </p:par>
                              <p:par>
                                <p:cTn id="53" presetID="18" presetClass="entr" presetSubtype="12" fill="hold" nodeType="withEffect">
                                  <p:stCondLst>
                                    <p:cond delay="0"/>
                                  </p:stCondLst>
                                  <p:childTnLst>
                                    <p:set>
                                      <p:cBhvr>
                                        <p:cTn id="54" dur="1" fill="hold">
                                          <p:stCondLst>
                                            <p:cond delay="0"/>
                                          </p:stCondLst>
                                        </p:cTn>
                                        <p:tgtEl>
                                          <p:spTgt spid="27"/>
                                        </p:tgtEl>
                                        <p:attrNameLst>
                                          <p:attrName>style.visibility</p:attrName>
                                        </p:attrNameLst>
                                      </p:cBhvr>
                                      <p:to>
                                        <p:strVal val="visible"/>
                                      </p:to>
                                    </p:set>
                                    <p:animEffect transition="in" filter="strips(downLeft)">
                                      <p:cBhvr>
                                        <p:cTn id="55" dur="1000"/>
                                        <p:tgtEl>
                                          <p:spTgt spid="27"/>
                                        </p:tgtEl>
                                      </p:cBhvr>
                                    </p:animEffect>
                                  </p:childTnLst>
                                </p:cTn>
                              </p:par>
                              <p:par>
                                <p:cTn id="56" presetID="53" presetClass="entr" presetSubtype="16" fill="hold" grpId="0" nodeType="withEffect">
                                  <p:stCondLst>
                                    <p:cond delay="0"/>
                                  </p:stCondLst>
                                  <p:childTnLst>
                                    <p:set>
                                      <p:cBhvr>
                                        <p:cTn id="57" dur="1" fill="hold">
                                          <p:stCondLst>
                                            <p:cond delay="0"/>
                                          </p:stCondLst>
                                        </p:cTn>
                                        <p:tgtEl>
                                          <p:spTgt spid="20"/>
                                        </p:tgtEl>
                                        <p:attrNameLst>
                                          <p:attrName>style.visibility</p:attrName>
                                        </p:attrNameLst>
                                      </p:cBhvr>
                                      <p:to>
                                        <p:strVal val="visible"/>
                                      </p:to>
                                    </p:set>
                                    <p:anim calcmode="lin" valueType="num">
                                      <p:cBhvr>
                                        <p:cTn id="58" dur="1000" fill="hold"/>
                                        <p:tgtEl>
                                          <p:spTgt spid="20"/>
                                        </p:tgtEl>
                                        <p:attrNameLst>
                                          <p:attrName>ppt_w</p:attrName>
                                        </p:attrNameLst>
                                      </p:cBhvr>
                                      <p:tavLst>
                                        <p:tav tm="0">
                                          <p:val>
                                            <p:fltVal val="0"/>
                                          </p:val>
                                        </p:tav>
                                        <p:tav tm="100000">
                                          <p:val>
                                            <p:strVal val="#ppt_w"/>
                                          </p:val>
                                        </p:tav>
                                      </p:tavLst>
                                    </p:anim>
                                    <p:anim calcmode="lin" valueType="num">
                                      <p:cBhvr>
                                        <p:cTn id="59" dur="1000" fill="hold"/>
                                        <p:tgtEl>
                                          <p:spTgt spid="20"/>
                                        </p:tgtEl>
                                        <p:attrNameLst>
                                          <p:attrName>ppt_h</p:attrName>
                                        </p:attrNameLst>
                                      </p:cBhvr>
                                      <p:tavLst>
                                        <p:tav tm="0">
                                          <p:val>
                                            <p:fltVal val="0"/>
                                          </p:val>
                                        </p:tav>
                                        <p:tav tm="100000">
                                          <p:val>
                                            <p:strVal val="#ppt_h"/>
                                          </p:val>
                                        </p:tav>
                                      </p:tavLst>
                                    </p:anim>
                                    <p:animEffect transition="in" filter="fade">
                                      <p:cBhvr>
                                        <p:cTn id="60" dur="1000"/>
                                        <p:tgtEl>
                                          <p:spTgt spid="20"/>
                                        </p:tgtEl>
                                      </p:cBhvr>
                                    </p:animEffect>
                                  </p:childTnLst>
                                </p:cTn>
                              </p:par>
                              <p:par>
                                <p:cTn id="61" presetID="18" presetClass="entr" presetSubtype="12" fill="hold" nodeType="withEffect">
                                  <p:stCondLst>
                                    <p:cond delay="0"/>
                                  </p:stCondLst>
                                  <p:childTnLst>
                                    <p:set>
                                      <p:cBhvr>
                                        <p:cTn id="62" dur="1" fill="hold">
                                          <p:stCondLst>
                                            <p:cond delay="0"/>
                                          </p:stCondLst>
                                        </p:cTn>
                                        <p:tgtEl>
                                          <p:spTgt spid="25"/>
                                        </p:tgtEl>
                                        <p:attrNameLst>
                                          <p:attrName>style.visibility</p:attrName>
                                        </p:attrNameLst>
                                      </p:cBhvr>
                                      <p:to>
                                        <p:strVal val="visible"/>
                                      </p:to>
                                    </p:set>
                                    <p:animEffect transition="in" filter="strips(downLeft)">
                                      <p:cBhvr>
                                        <p:cTn id="63" dur="500"/>
                                        <p:tgtEl>
                                          <p:spTgt spid="25"/>
                                        </p:tgtEl>
                                      </p:cBhvr>
                                    </p:animEffect>
                                  </p:childTnLst>
                                </p:cTn>
                              </p:par>
                              <p:par>
                                <p:cTn id="64" presetID="18" presetClass="entr" presetSubtype="12" fill="hold" nodeType="withEffect">
                                  <p:stCondLst>
                                    <p:cond delay="500"/>
                                  </p:stCondLst>
                                  <p:childTnLst>
                                    <p:set>
                                      <p:cBhvr>
                                        <p:cTn id="65" dur="1" fill="hold">
                                          <p:stCondLst>
                                            <p:cond delay="0"/>
                                          </p:stCondLst>
                                        </p:cTn>
                                        <p:tgtEl>
                                          <p:spTgt spid="23"/>
                                        </p:tgtEl>
                                        <p:attrNameLst>
                                          <p:attrName>style.visibility</p:attrName>
                                        </p:attrNameLst>
                                      </p:cBhvr>
                                      <p:to>
                                        <p:strVal val="visible"/>
                                      </p:to>
                                    </p:set>
                                    <p:animEffect transition="in" filter="strips(downLeft)">
                                      <p:cBhvr>
                                        <p:cTn id="66" dur="500"/>
                                        <p:tgtEl>
                                          <p:spTgt spid="23"/>
                                        </p:tgtEl>
                                      </p:cBhvr>
                                    </p:animEffect>
                                  </p:childTnLst>
                                </p:cTn>
                              </p:par>
                            </p:childTnLst>
                          </p:cTn>
                        </p:par>
                      </p:childTnLst>
                    </p:cTn>
                  </p:par>
                  <p:par>
                    <p:cTn id="67" fill="hold">
                      <p:stCondLst>
                        <p:cond delay="indefinite"/>
                      </p:stCondLst>
                      <p:childTnLst>
                        <p:par>
                          <p:cTn id="68" fill="hold">
                            <p:stCondLst>
                              <p:cond delay="0"/>
                            </p:stCondLst>
                            <p:childTnLst>
                              <p:par>
                                <p:cTn id="69" presetID="53" presetClass="exit" presetSubtype="32" fill="hold" grpId="1" nodeType="clickEffect">
                                  <p:stCondLst>
                                    <p:cond delay="0"/>
                                  </p:stCondLst>
                                  <p:childTnLst>
                                    <p:anim calcmode="lin" valueType="num">
                                      <p:cBhvr>
                                        <p:cTn id="70" dur="500"/>
                                        <p:tgtEl>
                                          <p:spTgt spid="20"/>
                                        </p:tgtEl>
                                        <p:attrNameLst>
                                          <p:attrName>ppt_w</p:attrName>
                                        </p:attrNameLst>
                                      </p:cBhvr>
                                      <p:tavLst>
                                        <p:tav tm="0">
                                          <p:val>
                                            <p:strVal val="ppt_w"/>
                                          </p:val>
                                        </p:tav>
                                        <p:tav tm="100000">
                                          <p:val>
                                            <p:fltVal val="0"/>
                                          </p:val>
                                        </p:tav>
                                      </p:tavLst>
                                    </p:anim>
                                    <p:anim calcmode="lin" valueType="num">
                                      <p:cBhvr>
                                        <p:cTn id="71" dur="500"/>
                                        <p:tgtEl>
                                          <p:spTgt spid="20"/>
                                        </p:tgtEl>
                                        <p:attrNameLst>
                                          <p:attrName>ppt_h</p:attrName>
                                        </p:attrNameLst>
                                      </p:cBhvr>
                                      <p:tavLst>
                                        <p:tav tm="0">
                                          <p:val>
                                            <p:strVal val="ppt_h"/>
                                          </p:val>
                                        </p:tav>
                                        <p:tav tm="100000">
                                          <p:val>
                                            <p:fltVal val="0"/>
                                          </p:val>
                                        </p:tav>
                                      </p:tavLst>
                                    </p:anim>
                                    <p:animEffect transition="out" filter="fade">
                                      <p:cBhvr>
                                        <p:cTn id="72" dur="500"/>
                                        <p:tgtEl>
                                          <p:spTgt spid="20"/>
                                        </p:tgtEl>
                                      </p:cBhvr>
                                    </p:animEffect>
                                    <p:set>
                                      <p:cBhvr>
                                        <p:cTn id="73" dur="1" fill="hold">
                                          <p:stCondLst>
                                            <p:cond delay="499"/>
                                          </p:stCondLst>
                                        </p:cTn>
                                        <p:tgtEl>
                                          <p:spTgt spid="20"/>
                                        </p:tgtEl>
                                        <p:attrNameLst>
                                          <p:attrName>style.visibility</p:attrName>
                                        </p:attrNameLst>
                                      </p:cBhvr>
                                      <p:to>
                                        <p:strVal val="hidden"/>
                                      </p:to>
                                    </p:set>
                                  </p:childTnLst>
                                </p:cTn>
                              </p:par>
                            </p:childTnLst>
                          </p:cTn>
                        </p:par>
                        <p:par>
                          <p:cTn id="74" fill="hold">
                            <p:stCondLst>
                              <p:cond delay="500"/>
                            </p:stCondLst>
                            <p:childTnLst>
                              <p:par>
                                <p:cTn id="75" presetID="23" presetClass="entr" presetSubtype="16" fill="hold" grpId="0" nodeType="afterEffect">
                                  <p:stCondLst>
                                    <p:cond delay="0"/>
                                  </p:stCondLst>
                                  <p:childTnLst>
                                    <p:set>
                                      <p:cBhvr>
                                        <p:cTn id="76" dur="1" fill="hold">
                                          <p:stCondLst>
                                            <p:cond delay="0"/>
                                          </p:stCondLst>
                                        </p:cTn>
                                        <p:tgtEl>
                                          <p:spTgt spid="45"/>
                                        </p:tgtEl>
                                        <p:attrNameLst>
                                          <p:attrName>style.visibility</p:attrName>
                                        </p:attrNameLst>
                                      </p:cBhvr>
                                      <p:to>
                                        <p:strVal val="visible"/>
                                      </p:to>
                                    </p:set>
                                    <p:anim calcmode="lin" valueType="num">
                                      <p:cBhvr>
                                        <p:cTn id="77" dur="1000" fill="hold"/>
                                        <p:tgtEl>
                                          <p:spTgt spid="45"/>
                                        </p:tgtEl>
                                        <p:attrNameLst>
                                          <p:attrName>ppt_w</p:attrName>
                                        </p:attrNameLst>
                                      </p:cBhvr>
                                      <p:tavLst>
                                        <p:tav tm="0">
                                          <p:val>
                                            <p:fltVal val="0"/>
                                          </p:val>
                                        </p:tav>
                                        <p:tav tm="100000">
                                          <p:val>
                                            <p:strVal val="#ppt_w"/>
                                          </p:val>
                                        </p:tav>
                                      </p:tavLst>
                                    </p:anim>
                                    <p:anim calcmode="lin" valueType="num">
                                      <p:cBhvr>
                                        <p:cTn id="78" dur="1000" fill="hold"/>
                                        <p:tgtEl>
                                          <p:spTgt spid="45"/>
                                        </p:tgtEl>
                                        <p:attrNameLst>
                                          <p:attrName>ppt_h</p:attrName>
                                        </p:attrNameLst>
                                      </p:cBhvr>
                                      <p:tavLst>
                                        <p:tav tm="0">
                                          <p:val>
                                            <p:fltVal val="0"/>
                                          </p:val>
                                        </p:tav>
                                        <p:tav tm="100000">
                                          <p:val>
                                            <p:strVal val="#ppt_h"/>
                                          </p:val>
                                        </p:tav>
                                      </p:tavLst>
                                    </p:anim>
                                  </p:childTnLst>
                                </p:cTn>
                              </p:par>
                            </p:childTnLst>
                          </p:cTn>
                        </p:par>
                      </p:childTnLst>
                    </p:cTn>
                  </p:par>
                  <p:par>
                    <p:cTn id="79" fill="hold">
                      <p:stCondLst>
                        <p:cond delay="indefinite"/>
                      </p:stCondLst>
                      <p:childTnLst>
                        <p:par>
                          <p:cTn id="80" fill="hold">
                            <p:stCondLst>
                              <p:cond delay="0"/>
                            </p:stCondLst>
                            <p:childTnLst>
                              <p:par>
                                <p:cTn id="81" presetID="9" presetClass="entr" presetSubtype="0" fill="hold" grpId="0" nodeType="clickEffect">
                                  <p:stCondLst>
                                    <p:cond delay="0"/>
                                  </p:stCondLst>
                                  <p:childTnLst>
                                    <p:set>
                                      <p:cBhvr>
                                        <p:cTn id="82" dur="1" fill="hold">
                                          <p:stCondLst>
                                            <p:cond delay="0"/>
                                          </p:stCondLst>
                                        </p:cTn>
                                        <p:tgtEl>
                                          <p:spTgt spid="99"/>
                                        </p:tgtEl>
                                        <p:attrNameLst>
                                          <p:attrName>style.visibility</p:attrName>
                                        </p:attrNameLst>
                                      </p:cBhvr>
                                      <p:to>
                                        <p:strVal val="visible"/>
                                      </p:to>
                                    </p:set>
                                    <p:animEffect transition="in" filter="dissolve">
                                      <p:cBhvr>
                                        <p:cTn id="83" dur="2000"/>
                                        <p:tgtEl>
                                          <p:spTgt spid="99"/>
                                        </p:tgtEl>
                                      </p:cBhvr>
                                    </p:animEffect>
                                  </p:childTnLst>
                                </p:cTn>
                              </p:par>
                              <p:par>
                                <p:cTn id="84" presetID="53" presetClass="entr" presetSubtype="16" fill="hold" nodeType="withEffect">
                                  <p:stCondLst>
                                    <p:cond delay="0"/>
                                  </p:stCondLst>
                                  <p:childTnLst>
                                    <p:set>
                                      <p:cBhvr>
                                        <p:cTn id="85" dur="1" fill="hold">
                                          <p:stCondLst>
                                            <p:cond delay="0"/>
                                          </p:stCondLst>
                                        </p:cTn>
                                        <p:tgtEl>
                                          <p:spTgt spid="99">
                                            <p:txEl>
                                              <p:pRg st="0" end="0"/>
                                            </p:txEl>
                                          </p:spTgt>
                                        </p:tgtEl>
                                        <p:attrNameLst>
                                          <p:attrName>style.visibility</p:attrName>
                                        </p:attrNameLst>
                                      </p:cBhvr>
                                      <p:to>
                                        <p:strVal val="visible"/>
                                      </p:to>
                                    </p:set>
                                    <p:anim calcmode="lin" valueType="num">
                                      <p:cBhvr>
                                        <p:cTn id="86" dur="2000" fill="hold"/>
                                        <p:tgtEl>
                                          <p:spTgt spid="99">
                                            <p:txEl>
                                              <p:pRg st="0" end="0"/>
                                            </p:txEl>
                                          </p:spTgt>
                                        </p:tgtEl>
                                        <p:attrNameLst>
                                          <p:attrName>ppt_w</p:attrName>
                                        </p:attrNameLst>
                                      </p:cBhvr>
                                      <p:tavLst>
                                        <p:tav tm="0">
                                          <p:val>
                                            <p:fltVal val="0"/>
                                          </p:val>
                                        </p:tav>
                                        <p:tav tm="100000">
                                          <p:val>
                                            <p:strVal val="#ppt_w"/>
                                          </p:val>
                                        </p:tav>
                                      </p:tavLst>
                                    </p:anim>
                                    <p:anim calcmode="lin" valueType="num">
                                      <p:cBhvr>
                                        <p:cTn id="87" dur="2000" fill="hold"/>
                                        <p:tgtEl>
                                          <p:spTgt spid="99">
                                            <p:txEl>
                                              <p:pRg st="0" end="0"/>
                                            </p:txEl>
                                          </p:spTgt>
                                        </p:tgtEl>
                                        <p:attrNameLst>
                                          <p:attrName>ppt_h</p:attrName>
                                        </p:attrNameLst>
                                      </p:cBhvr>
                                      <p:tavLst>
                                        <p:tav tm="0">
                                          <p:val>
                                            <p:fltVal val="0"/>
                                          </p:val>
                                        </p:tav>
                                        <p:tav tm="100000">
                                          <p:val>
                                            <p:strVal val="#ppt_h"/>
                                          </p:val>
                                        </p:tav>
                                      </p:tavLst>
                                    </p:anim>
                                    <p:animEffect transition="in" filter="fade">
                                      <p:cBhvr>
                                        <p:cTn id="88" dur="2000"/>
                                        <p:tgtEl>
                                          <p:spTgt spid="99">
                                            <p:txEl>
                                              <p:pRg st="0" end="0"/>
                                            </p:txEl>
                                          </p:spTgt>
                                        </p:tgtEl>
                                      </p:cBhvr>
                                    </p:animEffect>
                                  </p:childTnLst>
                                </p:cTn>
                              </p:par>
                            </p:childTnLst>
                          </p:cTn>
                        </p:par>
                        <p:par>
                          <p:cTn id="89" fill="hold">
                            <p:stCondLst>
                              <p:cond delay="2000"/>
                            </p:stCondLst>
                            <p:childTnLst>
                              <p:par>
                                <p:cTn id="90" presetID="53" presetClass="entr" presetSubtype="16" fill="hold" nodeType="afterEffect">
                                  <p:stCondLst>
                                    <p:cond delay="0"/>
                                  </p:stCondLst>
                                  <p:childTnLst>
                                    <p:set>
                                      <p:cBhvr>
                                        <p:cTn id="91" dur="1" fill="hold">
                                          <p:stCondLst>
                                            <p:cond delay="0"/>
                                          </p:stCondLst>
                                        </p:cTn>
                                        <p:tgtEl>
                                          <p:spTgt spid="99">
                                            <p:txEl>
                                              <p:pRg st="1" end="1"/>
                                            </p:txEl>
                                          </p:spTgt>
                                        </p:tgtEl>
                                        <p:attrNameLst>
                                          <p:attrName>style.visibility</p:attrName>
                                        </p:attrNameLst>
                                      </p:cBhvr>
                                      <p:to>
                                        <p:strVal val="visible"/>
                                      </p:to>
                                    </p:set>
                                    <p:anim calcmode="lin" valueType="num">
                                      <p:cBhvr>
                                        <p:cTn id="92" dur="1000" fill="hold"/>
                                        <p:tgtEl>
                                          <p:spTgt spid="99">
                                            <p:txEl>
                                              <p:pRg st="1" end="1"/>
                                            </p:txEl>
                                          </p:spTgt>
                                        </p:tgtEl>
                                        <p:attrNameLst>
                                          <p:attrName>ppt_w</p:attrName>
                                        </p:attrNameLst>
                                      </p:cBhvr>
                                      <p:tavLst>
                                        <p:tav tm="0">
                                          <p:val>
                                            <p:fltVal val="0"/>
                                          </p:val>
                                        </p:tav>
                                        <p:tav tm="100000">
                                          <p:val>
                                            <p:strVal val="#ppt_w"/>
                                          </p:val>
                                        </p:tav>
                                      </p:tavLst>
                                    </p:anim>
                                    <p:anim calcmode="lin" valueType="num">
                                      <p:cBhvr>
                                        <p:cTn id="93" dur="1000" fill="hold"/>
                                        <p:tgtEl>
                                          <p:spTgt spid="99">
                                            <p:txEl>
                                              <p:pRg st="1" end="1"/>
                                            </p:txEl>
                                          </p:spTgt>
                                        </p:tgtEl>
                                        <p:attrNameLst>
                                          <p:attrName>ppt_h</p:attrName>
                                        </p:attrNameLst>
                                      </p:cBhvr>
                                      <p:tavLst>
                                        <p:tav tm="0">
                                          <p:val>
                                            <p:fltVal val="0"/>
                                          </p:val>
                                        </p:tav>
                                        <p:tav tm="100000">
                                          <p:val>
                                            <p:strVal val="#ppt_h"/>
                                          </p:val>
                                        </p:tav>
                                      </p:tavLst>
                                    </p:anim>
                                    <p:animEffect transition="in" filter="fade">
                                      <p:cBhvr>
                                        <p:cTn id="94" dur="1000"/>
                                        <p:tgtEl>
                                          <p:spTgt spid="99">
                                            <p:txEl>
                                              <p:pRg st="1" end="1"/>
                                            </p:txEl>
                                          </p:spTgt>
                                        </p:tgtEl>
                                      </p:cBhvr>
                                    </p:animEffect>
                                  </p:childTnLst>
                                </p:cTn>
                              </p:par>
                            </p:childTnLst>
                          </p:cTn>
                        </p:par>
                      </p:childTnLst>
                    </p:cTn>
                  </p:par>
                  <p:par>
                    <p:cTn id="95" fill="hold">
                      <p:stCondLst>
                        <p:cond delay="indefinite"/>
                      </p:stCondLst>
                      <p:childTnLst>
                        <p:par>
                          <p:cTn id="96" fill="hold">
                            <p:stCondLst>
                              <p:cond delay="0"/>
                            </p:stCondLst>
                            <p:childTnLst>
                              <p:par>
                                <p:cTn id="97" presetID="8" presetClass="emph" presetSubtype="0" fill="hold" nodeType="clickEffect">
                                  <p:stCondLst>
                                    <p:cond delay="0"/>
                                  </p:stCondLst>
                                  <p:childTnLst>
                                    <p:animRot by="2700000">
                                      <p:cBhvr>
                                        <p:cTn id="98" dur="1000" fill="hold"/>
                                        <p:tgtEl>
                                          <p:spTgt spid="37"/>
                                        </p:tgtEl>
                                        <p:attrNameLst>
                                          <p:attrName>r</p:attrName>
                                        </p:attrNameLst>
                                      </p:cBhvr>
                                    </p:animRot>
                                  </p:childTnLst>
                                </p:cTn>
                              </p:par>
                              <p:par>
                                <p:cTn id="99" presetID="17" presetClass="exit" presetSubtype="4" fill="hold" grpId="0" nodeType="withEffect">
                                  <p:stCondLst>
                                    <p:cond delay="0"/>
                                  </p:stCondLst>
                                  <p:childTnLst>
                                    <p:anim calcmode="lin" valueType="num">
                                      <p:cBhvr>
                                        <p:cTn id="100" dur="500"/>
                                        <p:tgtEl>
                                          <p:spTgt spid="44"/>
                                        </p:tgtEl>
                                        <p:attrNameLst>
                                          <p:attrName>ppt_x</p:attrName>
                                        </p:attrNameLst>
                                      </p:cBhvr>
                                      <p:tavLst>
                                        <p:tav tm="0">
                                          <p:val>
                                            <p:strVal val="ppt_x"/>
                                          </p:val>
                                        </p:tav>
                                        <p:tav tm="100000">
                                          <p:val>
                                            <p:strVal val="ppt_x"/>
                                          </p:val>
                                        </p:tav>
                                      </p:tavLst>
                                    </p:anim>
                                    <p:anim calcmode="lin" valueType="num">
                                      <p:cBhvr>
                                        <p:cTn id="101" dur="500"/>
                                        <p:tgtEl>
                                          <p:spTgt spid="44"/>
                                        </p:tgtEl>
                                        <p:attrNameLst>
                                          <p:attrName>ppt_y</p:attrName>
                                        </p:attrNameLst>
                                      </p:cBhvr>
                                      <p:tavLst>
                                        <p:tav tm="0">
                                          <p:val>
                                            <p:strVal val="ppt_y"/>
                                          </p:val>
                                        </p:tav>
                                        <p:tav tm="100000">
                                          <p:val>
                                            <p:strVal val="ppt_y+ppt_h/2"/>
                                          </p:val>
                                        </p:tav>
                                      </p:tavLst>
                                    </p:anim>
                                    <p:anim calcmode="lin" valueType="num">
                                      <p:cBhvr>
                                        <p:cTn id="102" dur="500"/>
                                        <p:tgtEl>
                                          <p:spTgt spid="44"/>
                                        </p:tgtEl>
                                        <p:attrNameLst>
                                          <p:attrName>ppt_w</p:attrName>
                                        </p:attrNameLst>
                                      </p:cBhvr>
                                      <p:tavLst>
                                        <p:tav tm="0">
                                          <p:val>
                                            <p:strVal val="ppt_w"/>
                                          </p:val>
                                        </p:tav>
                                        <p:tav tm="100000">
                                          <p:val>
                                            <p:strVal val="ppt_w"/>
                                          </p:val>
                                        </p:tav>
                                      </p:tavLst>
                                    </p:anim>
                                    <p:anim calcmode="lin" valueType="num">
                                      <p:cBhvr>
                                        <p:cTn id="103" dur="500"/>
                                        <p:tgtEl>
                                          <p:spTgt spid="44"/>
                                        </p:tgtEl>
                                        <p:attrNameLst>
                                          <p:attrName>ppt_h</p:attrName>
                                        </p:attrNameLst>
                                      </p:cBhvr>
                                      <p:tavLst>
                                        <p:tav tm="0">
                                          <p:val>
                                            <p:strVal val="ppt_h"/>
                                          </p:val>
                                        </p:tav>
                                        <p:tav tm="100000">
                                          <p:val>
                                            <p:fltVal val="0"/>
                                          </p:val>
                                        </p:tav>
                                      </p:tavLst>
                                    </p:anim>
                                    <p:set>
                                      <p:cBhvr>
                                        <p:cTn id="104" dur="1" fill="hold">
                                          <p:stCondLst>
                                            <p:cond delay="499"/>
                                          </p:stCondLst>
                                        </p:cTn>
                                        <p:tgtEl>
                                          <p:spTgt spid="44"/>
                                        </p:tgtEl>
                                        <p:attrNameLst>
                                          <p:attrName>style.visibility</p:attrName>
                                        </p:attrNameLst>
                                      </p:cBhvr>
                                      <p:to>
                                        <p:strVal val="hidden"/>
                                      </p:to>
                                    </p:set>
                                  </p:childTnLst>
                                </p:cTn>
                              </p:par>
                              <p:par>
                                <p:cTn id="105" presetID="17" presetClass="entr" presetSubtype="4" fill="hold" grpId="0" nodeType="withEffect">
                                  <p:stCondLst>
                                    <p:cond delay="500"/>
                                  </p:stCondLst>
                                  <p:childTnLst>
                                    <p:set>
                                      <p:cBhvr>
                                        <p:cTn id="106" dur="1" fill="hold">
                                          <p:stCondLst>
                                            <p:cond delay="0"/>
                                          </p:stCondLst>
                                        </p:cTn>
                                        <p:tgtEl>
                                          <p:spTgt spid="46"/>
                                        </p:tgtEl>
                                        <p:attrNameLst>
                                          <p:attrName>style.visibility</p:attrName>
                                        </p:attrNameLst>
                                      </p:cBhvr>
                                      <p:to>
                                        <p:strVal val="visible"/>
                                      </p:to>
                                    </p:set>
                                    <p:anim calcmode="lin" valueType="num">
                                      <p:cBhvr>
                                        <p:cTn id="107" dur="500" fill="hold"/>
                                        <p:tgtEl>
                                          <p:spTgt spid="46"/>
                                        </p:tgtEl>
                                        <p:attrNameLst>
                                          <p:attrName>ppt_x</p:attrName>
                                        </p:attrNameLst>
                                      </p:cBhvr>
                                      <p:tavLst>
                                        <p:tav tm="0">
                                          <p:val>
                                            <p:strVal val="#ppt_x"/>
                                          </p:val>
                                        </p:tav>
                                        <p:tav tm="100000">
                                          <p:val>
                                            <p:strVal val="#ppt_x"/>
                                          </p:val>
                                        </p:tav>
                                      </p:tavLst>
                                    </p:anim>
                                    <p:anim calcmode="lin" valueType="num">
                                      <p:cBhvr>
                                        <p:cTn id="108" dur="500" fill="hold"/>
                                        <p:tgtEl>
                                          <p:spTgt spid="46"/>
                                        </p:tgtEl>
                                        <p:attrNameLst>
                                          <p:attrName>ppt_y</p:attrName>
                                        </p:attrNameLst>
                                      </p:cBhvr>
                                      <p:tavLst>
                                        <p:tav tm="0">
                                          <p:val>
                                            <p:strVal val="#ppt_y+#ppt_h/2"/>
                                          </p:val>
                                        </p:tav>
                                        <p:tav tm="100000">
                                          <p:val>
                                            <p:strVal val="#ppt_y"/>
                                          </p:val>
                                        </p:tav>
                                      </p:tavLst>
                                    </p:anim>
                                    <p:anim calcmode="lin" valueType="num">
                                      <p:cBhvr>
                                        <p:cTn id="109" dur="500" fill="hold"/>
                                        <p:tgtEl>
                                          <p:spTgt spid="46"/>
                                        </p:tgtEl>
                                        <p:attrNameLst>
                                          <p:attrName>ppt_w</p:attrName>
                                        </p:attrNameLst>
                                      </p:cBhvr>
                                      <p:tavLst>
                                        <p:tav tm="0">
                                          <p:val>
                                            <p:strVal val="#ppt_w"/>
                                          </p:val>
                                        </p:tav>
                                        <p:tav tm="100000">
                                          <p:val>
                                            <p:strVal val="#ppt_w"/>
                                          </p:val>
                                        </p:tav>
                                      </p:tavLst>
                                    </p:anim>
                                    <p:anim calcmode="lin" valueType="num">
                                      <p:cBhvr>
                                        <p:cTn id="110" dur="500" fill="hold"/>
                                        <p:tgtEl>
                                          <p:spTgt spid="46"/>
                                        </p:tgtEl>
                                        <p:attrNameLst>
                                          <p:attrName>ppt_h</p:attrName>
                                        </p:attrNameLst>
                                      </p:cBhvr>
                                      <p:tavLst>
                                        <p:tav tm="0">
                                          <p:val>
                                            <p:fltVal val="0"/>
                                          </p:val>
                                        </p:tav>
                                        <p:tav tm="100000">
                                          <p:val>
                                            <p:strVal val="#ppt_h"/>
                                          </p:val>
                                        </p:tav>
                                      </p:tavLst>
                                    </p:anim>
                                  </p:childTnLst>
                                </p:cTn>
                              </p:par>
                              <p:par>
                                <p:cTn id="111" presetID="23" presetClass="exit" presetSubtype="32" fill="hold" grpId="1" nodeType="withEffect">
                                  <p:stCondLst>
                                    <p:cond delay="0"/>
                                  </p:stCondLst>
                                  <p:childTnLst>
                                    <p:anim calcmode="lin" valueType="num">
                                      <p:cBhvr>
                                        <p:cTn id="112" dur="500"/>
                                        <p:tgtEl>
                                          <p:spTgt spid="45"/>
                                        </p:tgtEl>
                                        <p:attrNameLst>
                                          <p:attrName>ppt_w</p:attrName>
                                        </p:attrNameLst>
                                      </p:cBhvr>
                                      <p:tavLst>
                                        <p:tav tm="0">
                                          <p:val>
                                            <p:strVal val="ppt_w"/>
                                          </p:val>
                                        </p:tav>
                                        <p:tav tm="100000">
                                          <p:val>
                                            <p:fltVal val="0"/>
                                          </p:val>
                                        </p:tav>
                                      </p:tavLst>
                                    </p:anim>
                                    <p:anim calcmode="lin" valueType="num">
                                      <p:cBhvr>
                                        <p:cTn id="113" dur="500"/>
                                        <p:tgtEl>
                                          <p:spTgt spid="45"/>
                                        </p:tgtEl>
                                        <p:attrNameLst>
                                          <p:attrName>ppt_h</p:attrName>
                                        </p:attrNameLst>
                                      </p:cBhvr>
                                      <p:tavLst>
                                        <p:tav tm="0">
                                          <p:val>
                                            <p:strVal val="ppt_h"/>
                                          </p:val>
                                        </p:tav>
                                        <p:tav tm="100000">
                                          <p:val>
                                            <p:fltVal val="0"/>
                                          </p:val>
                                        </p:tav>
                                      </p:tavLst>
                                    </p:anim>
                                    <p:set>
                                      <p:cBhvr>
                                        <p:cTn id="114" dur="1" fill="hold">
                                          <p:stCondLst>
                                            <p:cond delay="499"/>
                                          </p:stCondLst>
                                        </p:cTn>
                                        <p:tgtEl>
                                          <p:spTgt spid="45"/>
                                        </p:tgtEl>
                                        <p:attrNameLst>
                                          <p:attrName>style.visibility</p:attrName>
                                        </p:attrNameLst>
                                      </p:cBhvr>
                                      <p:to>
                                        <p:strVal val="hidden"/>
                                      </p:to>
                                    </p:set>
                                  </p:childTnLst>
                                </p:cTn>
                              </p:par>
                              <p:par>
                                <p:cTn id="115" presetID="23" presetClass="entr" presetSubtype="16" fill="hold" grpId="0" nodeType="withEffect">
                                  <p:stCondLst>
                                    <p:cond delay="500"/>
                                  </p:stCondLst>
                                  <p:childTnLst>
                                    <p:set>
                                      <p:cBhvr>
                                        <p:cTn id="116" dur="1" fill="hold">
                                          <p:stCondLst>
                                            <p:cond delay="0"/>
                                          </p:stCondLst>
                                        </p:cTn>
                                        <p:tgtEl>
                                          <p:spTgt spid="47"/>
                                        </p:tgtEl>
                                        <p:attrNameLst>
                                          <p:attrName>style.visibility</p:attrName>
                                        </p:attrNameLst>
                                      </p:cBhvr>
                                      <p:to>
                                        <p:strVal val="visible"/>
                                      </p:to>
                                    </p:set>
                                    <p:anim calcmode="lin" valueType="num">
                                      <p:cBhvr>
                                        <p:cTn id="117" dur="500" fill="hold"/>
                                        <p:tgtEl>
                                          <p:spTgt spid="47"/>
                                        </p:tgtEl>
                                        <p:attrNameLst>
                                          <p:attrName>ppt_w</p:attrName>
                                        </p:attrNameLst>
                                      </p:cBhvr>
                                      <p:tavLst>
                                        <p:tav tm="0">
                                          <p:val>
                                            <p:fltVal val="0"/>
                                          </p:val>
                                        </p:tav>
                                        <p:tav tm="100000">
                                          <p:val>
                                            <p:strVal val="#ppt_w"/>
                                          </p:val>
                                        </p:tav>
                                      </p:tavLst>
                                    </p:anim>
                                    <p:anim calcmode="lin" valueType="num">
                                      <p:cBhvr>
                                        <p:cTn id="118" dur="500" fill="hold"/>
                                        <p:tgtEl>
                                          <p:spTgt spid="47"/>
                                        </p:tgtEl>
                                        <p:attrNameLst>
                                          <p:attrName>ppt_h</p:attrName>
                                        </p:attrNameLst>
                                      </p:cBhvr>
                                      <p:tavLst>
                                        <p:tav tm="0">
                                          <p:val>
                                            <p:fltVal val="0"/>
                                          </p:val>
                                        </p:tav>
                                        <p:tav tm="100000">
                                          <p:val>
                                            <p:strVal val="#ppt_h"/>
                                          </p:val>
                                        </p:tav>
                                      </p:tavLst>
                                    </p:anim>
                                  </p:childTnLst>
                                </p:cTn>
                              </p:par>
                            </p:childTnLst>
                          </p:cTn>
                        </p:par>
                        <p:par>
                          <p:cTn id="119" fill="hold">
                            <p:stCondLst>
                              <p:cond delay="1000"/>
                            </p:stCondLst>
                            <p:childTnLst>
                              <p:par>
                                <p:cTn id="120" presetID="1" presetClass="entr" presetSubtype="0" fill="hold" grpId="0" nodeType="afterEffect">
                                  <p:stCondLst>
                                    <p:cond delay="0"/>
                                  </p:stCondLst>
                                  <p:childTnLst>
                                    <p:set>
                                      <p:cBhvr>
                                        <p:cTn id="121" dur="1" fill="hold">
                                          <p:stCondLst>
                                            <p:cond delay="0"/>
                                          </p:stCondLst>
                                        </p:cTn>
                                        <p:tgtEl>
                                          <p:spTgt spid="19"/>
                                        </p:tgtEl>
                                        <p:attrNameLst>
                                          <p:attrName>style.visibility</p:attrName>
                                        </p:attrNameLst>
                                      </p:cBhvr>
                                      <p:to>
                                        <p:strVal val="visible"/>
                                      </p:to>
                                    </p:set>
                                  </p:childTnLst>
                                </p:cTn>
                              </p:par>
                            </p:childTnLst>
                          </p:cTn>
                        </p:par>
                      </p:childTnLst>
                    </p:cTn>
                  </p:par>
                  <p:par>
                    <p:cTn id="122" fill="hold">
                      <p:stCondLst>
                        <p:cond delay="indefinite"/>
                      </p:stCondLst>
                      <p:childTnLst>
                        <p:par>
                          <p:cTn id="123" fill="hold">
                            <p:stCondLst>
                              <p:cond delay="0"/>
                            </p:stCondLst>
                            <p:childTnLst>
                              <p:par>
                                <p:cTn id="124" presetID="9" presetClass="entr" presetSubtype="0" fill="hold" grpId="0" nodeType="clickEffect">
                                  <p:stCondLst>
                                    <p:cond delay="0"/>
                                  </p:stCondLst>
                                  <p:childTnLst>
                                    <p:set>
                                      <p:cBhvr>
                                        <p:cTn id="125" dur="1" fill="hold">
                                          <p:stCondLst>
                                            <p:cond delay="0"/>
                                          </p:stCondLst>
                                        </p:cTn>
                                        <p:tgtEl>
                                          <p:spTgt spid="93"/>
                                        </p:tgtEl>
                                        <p:attrNameLst>
                                          <p:attrName>style.visibility</p:attrName>
                                        </p:attrNameLst>
                                      </p:cBhvr>
                                      <p:to>
                                        <p:strVal val="visible"/>
                                      </p:to>
                                    </p:set>
                                    <p:animEffect transition="in" filter="dissolve">
                                      <p:cBhvr>
                                        <p:cTn id="126" dur="2000"/>
                                        <p:tgtEl>
                                          <p:spTgt spid="93"/>
                                        </p:tgtEl>
                                      </p:cBhvr>
                                    </p:animEffect>
                                  </p:childTnLst>
                                </p:cTn>
                              </p:par>
                            </p:childTnLst>
                          </p:cTn>
                        </p:par>
                      </p:childTnLst>
                    </p:cTn>
                  </p:par>
                  <p:par>
                    <p:cTn id="127" fill="hold">
                      <p:stCondLst>
                        <p:cond delay="indefinite"/>
                      </p:stCondLst>
                      <p:childTnLst>
                        <p:par>
                          <p:cTn id="128" fill="hold">
                            <p:stCondLst>
                              <p:cond delay="0"/>
                            </p:stCondLst>
                            <p:childTnLst>
                              <p:par>
                                <p:cTn id="129" presetID="8" presetClass="emph" presetSubtype="0" fill="hold" nodeType="clickEffect">
                                  <p:stCondLst>
                                    <p:cond delay="0"/>
                                  </p:stCondLst>
                                  <p:childTnLst>
                                    <p:animRot by="-420000">
                                      <p:cBhvr>
                                        <p:cTn id="130" dur="1000" fill="hold"/>
                                        <p:tgtEl>
                                          <p:spTgt spid="27"/>
                                        </p:tgtEl>
                                        <p:attrNameLst>
                                          <p:attrName>r</p:attrName>
                                        </p:attrNameLst>
                                      </p:cBhvr>
                                    </p:animRot>
                                  </p:childTnLst>
                                </p:cTn>
                              </p:par>
                              <p:par>
                                <p:cTn id="131" presetID="0" presetClass="path" presetSubtype="0" fill="hold" nodeType="withEffect">
                                  <p:stCondLst>
                                    <p:cond delay="0"/>
                                  </p:stCondLst>
                                  <p:childTnLst>
                                    <p:animMotion origin="layout" path="M 0.00017 0.00024 L 0.00052 0.0257 " pathEditMode="fixed" rAng="0" ptsTypes="AA">
                                      <p:cBhvr>
                                        <p:cTn id="132" dur="1000" fill="hold"/>
                                        <p:tgtEl>
                                          <p:spTgt spid="27"/>
                                        </p:tgtEl>
                                        <p:attrNameLst>
                                          <p:attrName>ppt_x</p:attrName>
                                          <p:attrName>ppt_y</p:attrName>
                                        </p:attrNameLst>
                                      </p:cBhvr>
                                      <p:rCtr x="17" y="1273"/>
                                    </p:animMotion>
                                  </p:childTnLst>
                                </p:cTn>
                              </p:par>
                              <p:par>
                                <p:cTn id="133" presetID="1" presetClass="exit" presetSubtype="0" fill="hold" grpId="1" nodeType="withEffect">
                                  <p:stCondLst>
                                    <p:cond delay="100"/>
                                  </p:stCondLst>
                                  <p:childTnLst>
                                    <p:set>
                                      <p:cBhvr>
                                        <p:cTn id="134" dur="1" fill="hold">
                                          <p:stCondLst>
                                            <p:cond delay="0"/>
                                          </p:stCondLst>
                                        </p:cTn>
                                        <p:tgtEl>
                                          <p:spTgt spid="19"/>
                                        </p:tgtEl>
                                        <p:attrNameLst>
                                          <p:attrName>style.visibility</p:attrName>
                                        </p:attrNameLst>
                                      </p:cBhvr>
                                      <p:to>
                                        <p:strVal val="hidden"/>
                                      </p:to>
                                    </p:set>
                                  </p:childTnLst>
                                </p:cTn>
                              </p:par>
                              <p:par>
                                <p:cTn id="135" presetID="23" presetClass="exit" presetSubtype="32" fill="hold" grpId="1" nodeType="withEffect">
                                  <p:stCondLst>
                                    <p:cond delay="0"/>
                                  </p:stCondLst>
                                  <p:childTnLst>
                                    <p:anim calcmode="lin" valueType="num">
                                      <p:cBhvr>
                                        <p:cTn id="136" dur="500"/>
                                        <p:tgtEl>
                                          <p:spTgt spid="47"/>
                                        </p:tgtEl>
                                        <p:attrNameLst>
                                          <p:attrName>ppt_w</p:attrName>
                                        </p:attrNameLst>
                                      </p:cBhvr>
                                      <p:tavLst>
                                        <p:tav tm="0">
                                          <p:val>
                                            <p:strVal val="ppt_w"/>
                                          </p:val>
                                        </p:tav>
                                        <p:tav tm="100000">
                                          <p:val>
                                            <p:fltVal val="0"/>
                                          </p:val>
                                        </p:tav>
                                      </p:tavLst>
                                    </p:anim>
                                    <p:anim calcmode="lin" valueType="num">
                                      <p:cBhvr>
                                        <p:cTn id="137" dur="500"/>
                                        <p:tgtEl>
                                          <p:spTgt spid="47"/>
                                        </p:tgtEl>
                                        <p:attrNameLst>
                                          <p:attrName>ppt_h</p:attrName>
                                        </p:attrNameLst>
                                      </p:cBhvr>
                                      <p:tavLst>
                                        <p:tav tm="0">
                                          <p:val>
                                            <p:strVal val="ppt_h"/>
                                          </p:val>
                                        </p:tav>
                                        <p:tav tm="100000">
                                          <p:val>
                                            <p:fltVal val="0"/>
                                          </p:val>
                                        </p:tav>
                                      </p:tavLst>
                                    </p:anim>
                                    <p:set>
                                      <p:cBhvr>
                                        <p:cTn id="138" dur="1" fill="hold">
                                          <p:stCondLst>
                                            <p:cond delay="499"/>
                                          </p:stCondLst>
                                        </p:cTn>
                                        <p:tgtEl>
                                          <p:spTgt spid="47"/>
                                        </p:tgtEl>
                                        <p:attrNameLst>
                                          <p:attrName>style.visibility</p:attrName>
                                        </p:attrNameLst>
                                      </p:cBhvr>
                                      <p:to>
                                        <p:strVal val="hidden"/>
                                      </p:to>
                                    </p:set>
                                  </p:childTnLst>
                                </p:cTn>
                              </p:par>
                              <p:par>
                                <p:cTn id="139" presetID="23" presetClass="entr" presetSubtype="16" fill="hold" grpId="2" nodeType="withEffect">
                                  <p:stCondLst>
                                    <p:cond delay="500"/>
                                  </p:stCondLst>
                                  <p:childTnLst>
                                    <p:set>
                                      <p:cBhvr>
                                        <p:cTn id="140" dur="1" fill="hold">
                                          <p:stCondLst>
                                            <p:cond delay="0"/>
                                          </p:stCondLst>
                                        </p:cTn>
                                        <p:tgtEl>
                                          <p:spTgt spid="45"/>
                                        </p:tgtEl>
                                        <p:attrNameLst>
                                          <p:attrName>style.visibility</p:attrName>
                                        </p:attrNameLst>
                                      </p:cBhvr>
                                      <p:to>
                                        <p:strVal val="visible"/>
                                      </p:to>
                                    </p:set>
                                    <p:anim calcmode="lin" valueType="num">
                                      <p:cBhvr>
                                        <p:cTn id="141" dur="500" fill="hold"/>
                                        <p:tgtEl>
                                          <p:spTgt spid="45"/>
                                        </p:tgtEl>
                                        <p:attrNameLst>
                                          <p:attrName>ppt_w</p:attrName>
                                        </p:attrNameLst>
                                      </p:cBhvr>
                                      <p:tavLst>
                                        <p:tav tm="0">
                                          <p:val>
                                            <p:fltVal val="0"/>
                                          </p:val>
                                        </p:tav>
                                        <p:tav tm="100000">
                                          <p:val>
                                            <p:strVal val="#ppt_w"/>
                                          </p:val>
                                        </p:tav>
                                      </p:tavLst>
                                    </p:anim>
                                    <p:anim calcmode="lin" valueType="num">
                                      <p:cBhvr>
                                        <p:cTn id="142" dur="500" fill="hold"/>
                                        <p:tgtEl>
                                          <p:spTgt spid="45"/>
                                        </p:tgtEl>
                                        <p:attrNameLst>
                                          <p:attrName>ppt_h</p:attrName>
                                        </p:attrNameLst>
                                      </p:cBhvr>
                                      <p:tavLst>
                                        <p:tav tm="0">
                                          <p:val>
                                            <p:fltVal val="0"/>
                                          </p:val>
                                        </p:tav>
                                        <p:tav tm="100000">
                                          <p:val>
                                            <p:strVal val="#ppt_h"/>
                                          </p:val>
                                        </p:tav>
                                      </p:tavLst>
                                    </p:anim>
                                  </p:childTnLst>
                                </p:cTn>
                              </p:par>
                            </p:childTnLst>
                          </p:cTn>
                        </p:par>
                        <p:par>
                          <p:cTn id="143" fill="hold">
                            <p:stCondLst>
                              <p:cond delay="1000"/>
                            </p:stCondLst>
                            <p:childTnLst>
                              <p:par>
                                <p:cTn id="144" presetID="53" presetClass="entr" presetSubtype="16" fill="hold" nodeType="afterEffect">
                                  <p:stCondLst>
                                    <p:cond delay="0"/>
                                  </p:stCondLst>
                                  <p:childTnLst>
                                    <p:set>
                                      <p:cBhvr>
                                        <p:cTn id="145" dur="1" fill="hold">
                                          <p:stCondLst>
                                            <p:cond delay="0"/>
                                          </p:stCondLst>
                                        </p:cTn>
                                        <p:tgtEl>
                                          <p:spTgt spid="99">
                                            <p:txEl>
                                              <p:pRg st="2" end="2"/>
                                            </p:txEl>
                                          </p:spTgt>
                                        </p:tgtEl>
                                        <p:attrNameLst>
                                          <p:attrName>style.visibility</p:attrName>
                                        </p:attrNameLst>
                                      </p:cBhvr>
                                      <p:to>
                                        <p:strVal val="visible"/>
                                      </p:to>
                                    </p:set>
                                    <p:anim calcmode="lin" valueType="num">
                                      <p:cBhvr>
                                        <p:cTn id="146" dur="1000" fill="hold"/>
                                        <p:tgtEl>
                                          <p:spTgt spid="99">
                                            <p:txEl>
                                              <p:pRg st="2" end="2"/>
                                            </p:txEl>
                                          </p:spTgt>
                                        </p:tgtEl>
                                        <p:attrNameLst>
                                          <p:attrName>ppt_w</p:attrName>
                                        </p:attrNameLst>
                                      </p:cBhvr>
                                      <p:tavLst>
                                        <p:tav tm="0">
                                          <p:val>
                                            <p:fltVal val="0"/>
                                          </p:val>
                                        </p:tav>
                                        <p:tav tm="100000">
                                          <p:val>
                                            <p:strVal val="#ppt_w"/>
                                          </p:val>
                                        </p:tav>
                                      </p:tavLst>
                                    </p:anim>
                                    <p:anim calcmode="lin" valueType="num">
                                      <p:cBhvr>
                                        <p:cTn id="147" dur="1000" fill="hold"/>
                                        <p:tgtEl>
                                          <p:spTgt spid="99">
                                            <p:txEl>
                                              <p:pRg st="2" end="2"/>
                                            </p:txEl>
                                          </p:spTgt>
                                        </p:tgtEl>
                                        <p:attrNameLst>
                                          <p:attrName>ppt_h</p:attrName>
                                        </p:attrNameLst>
                                      </p:cBhvr>
                                      <p:tavLst>
                                        <p:tav tm="0">
                                          <p:val>
                                            <p:fltVal val="0"/>
                                          </p:val>
                                        </p:tav>
                                        <p:tav tm="100000">
                                          <p:val>
                                            <p:strVal val="#ppt_h"/>
                                          </p:val>
                                        </p:tav>
                                      </p:tavLst>
                                    </p:anim>
                                    <p:animEffect transition="in" filter="fade">
                                      <p:cBhvr>
                                        <p:cTn id="148" dur="1000"/>
                                        <p:tgtEl>
                                          <p:spTgt spid="99">
                                            <p:txEl>
                                              <p:pRg st="2" end="2"/>
                                            </p:txEl>
                                          </p:spTgt>
                                        </p:tgtEl>
                                      </p:cBhvr>
                                    </p:animEffect>
                                  </p:childTnLst>
                                </p:cTn>
                              </p:par>
                            </p:childTnLst>
                          </p:cTn>
                        </p:par>
                      </p:childTnLst>
                    </p:cTn>
                  </p:par>
                  <p:par>
                    <p:cTn id="149" fill="hold">
                      <p:stCondLst>
                        <p:cond delay="indefinite"/>
                      </p:stCondLst>
                      <p:childTnLst>
                        <p:par>
                          <p:cTn id="150" fill="hold">
                            <p:stCondLst>
                              <p:cond delay="0"/>
                            </p:stCondLst>
                            <p:childTnLst>
                              <p:par>
                                <p:cTn id="151" presetID="8" presetClass="emph" presetSubtype="0" fill="hold" nodeType="clickEffect">
                                  <p:stCondLst>
                                    <p:cond delay="0"/>
                                  </p:stCondLst>
                                  <p:childTnLst>
                                    <p:animRot by="420000">
                                      <p:cBhvr>
                                        <p:cTn id="152" dur="1000" fill="hold"/>
                                        <p:tgtEl>
                                          <p:spTgt spid="27"/>
                                        </p:tgtEl>
                                        <p:attrNameLst>
                                          <p:attrName>r</p:attrName>
                                        </p:attrNameLst>
                                      </p:cBhvr>
                                    </p:animRot>
                                  </p:childTnLst>
                                </p:cTn>
                              </p:par>
                              <p:par>
                                <p:cTn id="153" presetID="0" presetClass="path" presetSubtype="0" fill="hold" nodeType="withEffect">
                                  <p:stCondLst>
                                    <p:cond delay="0"/>
                                  </p:stCondLst>
                                  <p:childTnLst>
                                    <p:animMotion origin="layout" path="M 0.00035 0.02593 L 2.77778E-7 -4.07407E-6 " pathEditMode="relative" rAng="0" ptsTypes="AA">
                                      <p:cBhvr>
                                        <p:cTn id="154" dur="1000" fill="hold"/>
                                        <p:tgtEl>
                                          <p:spTgt spid="27"/>
                                        </p:tgtEl>
                                        <p:attrNameLst>
                                          <p:attrName>ppt_x</p:attrName>
                                          <p:attrName>ppt_y</p:attrName>
                                        </p:attrNameLst>
                                      </p:cBhvr>
                                      <p:rCtr x="-17" y="-1296"/>
                                    </p:animMotion>
                                  </p:childTnLst>
                                </p:cTn>
                              </p:par>
                              <p:par>
                                <p:cTn id="155" presetID="8" presetClass="emph" presetSubtype="0" fill="hold" nodeType="withEffect">
                                  <p:stCondLst>
                                    <p:cond delay="500"/>
                                  </p:stCondLst>
                                  <p:childTnLst>
                                    <p:animRot by="-420000">
                                      <p:cBhvr>
                                        <p:cTn id="156" dur="1000" fill="hold"/>
                                        <p:tgtEl>
                                          <p:spTgt spid="34"/>
                                        </p:tgtEl>
                                        <p:attrNameLst>
                                          <p:attrName>r</p:attrName>
                                        </p:attrNameLst>
                                      </p:cBhvr>
                                    </p:animRot>
                                  </p:childTnLst>
                                </p:cTn>
                              </p:par>
                              <p:par>
                                <p:cTn id="157" presetID="0" presetClass="path" presetSubtype="0" fill="hold" nodeType="withEffect">
                                  <p:stCondLst>
                                    <p:cond delay="500"/>
                                  </p:stCondLst>
                                  <p:childTnLst>
                                    <p:animMotion origin="layout" path="M -0.00122 0.00209 L -0.00122 -0.02153 " pathEditMode="relative" rAng="0" ptsTypes="AA">
                                      <p:cBhvr>
                                        <p:cTn id="158" dur="1000" fill="hold"/>
                                        <p:tgtEl>
                                          <p:spTgt spid="34"/>
                                        </p:tgtEl>
                                        <p:attrNameLst>
                                          <p:attrName>ppt_x</p:attrName>
                                          <p:attrName>ppt_y</p:attrName>
                                        </p:attrNameLst>
                                      </p:cBhvr>
                                      <p:rCtr x="0" y="-1181"/>
                                    </p:animMotion>
                                  </p:childTnLst>
                                </p:cTn>
                              </p:par>
                            </p:childTnLst>
                          </p:cTn>
                        </p:par>
                        <p:par>
                          <p:cTn id="159" fill="hold">
                            <p:stCondLst>
                              <p:cond delay="1500"/>
                            </p:stCondLst>
                            <p:childTnLst>
                              <p:par>
                                <p:cTn id="160" presetID="53" presetClass="entr" presetSubtype="16" fill="hold" nodeType="afterEffect">
                                  <p:stCondLst>
                                    <p:cond delay="0"/>
                                  </p:stCondLst>
                                  <p:childTnLst>
                                    <p:set>
                                      <p:cBhvr>
                                        <p:cTn id="161" dur="1" fill="hold">
                                          <p:stCondLst>
                                            <p:cond delay="0"/>
                                          </p:stCondLst>
                                        </p:cTn>
                                        <p:tgtEl>
                                          <p:spTgt spid="99">
                                            <p:txEl>
                                              <p:pRg st="3" end="3"/>
                                            </p:txEl>
                                          </p:spTgt>
                                        </p:tgtEl>
                                        <p:attrNameLst>
                                          <p:attrName>style.visibility</p:attrName>
                                        </p:attrNameLst>
                                      </p:cBhvr>
                                      <p:to>
                                        <p:strVal val="visible"/>
                                      </p:to>
                                    </p:set>
                                    <p:anim calcmode="lin" valueType="num">
                                      <p:cBhvr>
                                        <p:cTn id="162" dur="1000" fill="hold"/>
                                        <p:tgtEl>
                                          <p:spTgt spid="99">
                                            <p:txEl>
                                              <p:pRg st="3" end="3"/>
                                            </p:txEl>
                                          </p:spTgt>
                                        </p:tgtEl>
                                        <p:attrNameLst>
                                          <p:attrName>ppt_w</p:attrName>
                                        </p:attrNameLst>
                                      </p:cBhvr>
                                      <p:tavLst>
                                        <p:tav tm="0">
                                          <p:val>
                                            <p:fltVal val="0"/>
                                          </p:val>
                                        </p:tav>
                                        <p:tav tm="100000">
                                          <p:val>
                                            <p:strVal val="#ppt_w"/>
                                          </p:val>
                                        </p:tav>
                                      </p:tavLst>
                                    </p:anim>
                                    <p:anim calcmode="lin" valueType="num">
                                      <p:cBhvr>
                                        <p:cTn id="163" dur="1000" fill="hold"/>
                                        <p:tgtEl>
                                          <p:spTgt spid="99">
                                            <p:txEl>
                                              <p:pRg st="3" end="3"/>
                                            </p:txEl>
                                          </p:spTgt>
                                        </p:tgtEl>
                                        <p:attrNameLst>
                                          <p:attrName>ppt_h</p:attrName>
                                        </p:attrNameLst>
                                      </p:cBhvr>
                                      <p:tavLst>
                                        <p:tav tm="0">
                                          <p:val>
                                            <p:fltVal val="0"/>
                                          </p:val>
                                        </p:tav>
                                        <p:tav tm="100000">
                                          <p:val>
                                            <p:strVal val="#ppt_h"/>
                                          </p:val>
                                        </p:tav>
                                      </p:tavLst>
                                    </p:anim>
                                    <p:animEffect transition="in" filter="fade">
                                      <p:cBhvr>
                                        <p:cTn id="164" dur="1000"/>
                                        <p:tgtEl>
                                          <p:spTgt spid="99">
                                            <p:txEl>
                                              <p:pRg st="3" end="3"/>
                                            </p:txEl>
                                          </p:spTgt>
                                        </p:tgtEl>
                                      </p:cBhvr>
                                    </p:animEffect>
                                  </p:childTnLst>
                                </p:cTn>
                              </p:par>
                            </p:childTnLst>
                          </p:cTn>
                        </p:par>
                      </p:childTnLst>
                    </p:cTn>
                  </p:par>
                  <p:par>
                    <p:cTn id="165" fill="hold">
                      <p:stCondLst>
                        <p:cond delay="indefinite"/>
                      </p:stCondLst>
                      <p:childTnLst>
                        <p:par>
                          <p:cTn id="166" fill="hold">
                            <p:stCondLst>
                              <p:cond delay="0"/>
                            </p:stCondLst>
                            <p:childTnLst>
                              <p:par>
                                <p:cTn id="167" presetID="9" presetClass="entr" presetSubtype="0" fill="hold" grpId="0" nodeType="clickEffect">
                                  <p:stCondLst>
                                    <p:cond delay="0"/>
                                  </p:stCondLst>
                                  <p:childTnLst>
                                    <p:set>
                                      <p:cBhvr>
                                        <p:cTn id="168" dur="1" fill="hold">
                                          <p:stCondLst>
                                            <p:cond delay="0"/>
                                          </p:stCondLst>
                                        </p:cTn>
                                        <p:tgtEl>
                                          <p:spTgt spid="40"/>
                                        </p:tgtEl>
                                        <p:attrNameLst>
                                          <p:attrName>style.visibility</p:attrName>
                                        </p:attrNameLst>
                                      </p:cBhvr>
                                      <p:to>
                                        <p:strVal val="visible"/>
                                      </p:to>
                                    </p:set>
                                    <p:animEffect transition="in" filter="dissolve">
                                      <p:cBhvr>
                                        <p:cTn id="169" dur="2000"/>
                                        <p:tgtEl>
                                          <p:spTgt spid="40"/>
                                        </p:tgtEl>
                                      </p:cBhvr>
                                    </p:animEffect>
                                  </p:childTnLst>
                                </p:cTn>
                              </p:par>
                            </p:childTnLst>
                          </p:cTn>
                        </p:par>
                      </p:childTnLst>
                    </p:cTn>
                  </p:par>
                  <p:par>
                    <p:cTn id="170" fill="hold">
                      <p:stCondLst>
                        <p:cond delay="indefinite"/>
                      </p:stCondLst>
                      <p:childTnLst>
                        <p:par>
                          <p:cTn id="171" fill="hold">
                            <p:stCondLst>
                              <p:cond delay="0"/>
                            </p:stCondLst>
                            <p:childTnLst>
                              <p:par>
                                <p:cTn id="172" presetID="1" presetClass="entr" presetSubtype="0" fill="hold" grpId="0" nodeType="clickEffect">
                                  <p:stCondLst>
                                    <p:cond delay="0"/>
                                  </p:stCondLst>
                                  <p:childTnLst>
                                    <p:set>
                                      <p:cBhvr>
                                        <p:cTn id="173"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0" grpId="1" animBg="1"/>
      <p:bldP spid="21" grpId="0" animBg="1"/>
      <p:bldP spid="19" grpId="0" animBg="1"/>
      <p:bldP spid="19" grpId="1" animBg="1"/>
      <p:bldP spid="44" grpId="0" animBg="1"/>
      <p:bldP spid="44" grpId="1" animBg="1"/>
      <p:bldP spid="45" grpId="0" animBg="1"/>
      <p:bldP spid="45" grpId="1" animBg="1"/>
      <p:bldP spid="45" grpId="2" animBg="1"/>
      <p:bldP spid="46" grpId="0" animBg="1"/>
      <p:bldP spid="47" grpId="0" animBg="1"/>
      <p:bldP spid="47" grpId="1" animBg="1"/>
      <p:bldP spid="93" grpId="0" animBg="1"/>
      <p:bldP spid="99" grpId="0" animBg="1"/>
      <p:bldP spid="4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1" name="Ομάδα 12">
            <a:extLst>
              <a:ext uri="{FF2B5EF4-FFF2-40B4-BE49-F238E27FC236}">
                <a16:creationId xmlns:a16="http://schemas.microsoft.com/office/drawing/2014/main" id="{BD9117AC-6A31-49D1-A5D9-78440E8324C7}"/>
              </a:ext>
            </a:extLst>
          </p:cNvPr>
          <p:cNvGrpSpPr/>
          <p:nvPr/>
        </p:nvGrpSpPr>
        <p:grpSpPr>
          <a:xfrm>
            <a:off x="-108520" y="5356842"/>
            <a:ext cx="2325518" cy="1312518"/>
            <a:chOff x="-49212" y="5157192"/>
            <a:chExt cx="2325518" cy="1312518"/>
          </a:xfrm>
          <a:scene3d>
            <a:camera prst="perspectiveHeroicExtremeRightFacing"/>
            <a:lightRig rig="soft" dir="t"/>
          </a:scene3d>
        </p:grpSpPr>
        <p:sp>
          <p:nvSpPr>
            <p:cNvPr id="42" name="Στεφάνη 3">
              <a:extLst>
                <a:ext uri="{FF2B5EF4-FFF2-40B4-BE49-F238E27FC236}">
                  <a16:creationId xmlns:a16="http://schemas.microsoft.com/office/drawing/2014/main" id="{94D9637B-B963-4F25-8762-8AA109898A89}"/>
                </a:ext>
              </a:extLst>
            </p:cNvPr>
            <p:cNvSpPr/>
            <p:nvPr/>
          </p:nvSpPr>
          <p:spPr>
            <a:xfrm rot="10800000">
              <a:off x="836146" y="5157192"/>
              <a:ext cx="1440160" cy="1080120"/>
            </a:xfrm>
            <a:prstGeom prst="blockArc">
              <a:avLst>
                <a:gd name="adj1" fmla="val 10800000"/>
                <a:gd name="adj2" fmla="val 21522628"/>
                <a:gd name="adj3" fmla="val 15835"/>
              </a:avLst>
            </a:prstGeom>
            <a:solidFill>
              <a:schemeClr val="accent5"/>
            </a:solidFill>
            <a:ln>
              <a:noFill/>
            </a:ln>
            <a:sp3d extrusionH="635000" prstMaterial="plastic">
              <a:bevel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solidFill>
                  <a:schemeClr val="tx1"/>
                </a:solidFill>
              </a:endParaRPr>
            </a:p>
          </p:txBody>
        </p:sp>
        <p:sp>
          <p:nvSpPr>
            <p:cNvPr id="43" name="Διαγώνια ρίγα 6">
              <a:extLst>
                <a:ext uri="{FF2B5EF4-FFF2-40B4-BE49-F238E27FC236}">
                  <a16:creationId xmlns:a16="http://schemas.microsoft.com/office/drawing/2014/main" id="{37128B03-1C04-4AB2-B9E6-ABD45F5A13FC}"/>
                </a:ext>
              </a:extLst>
            </p:cNvPr>
            <p:cNvSpPr/>
            <p:nvPr/>
          </p:nvSpPr>
          <p:spPr>
            <a:xfrm rot="720000">
              <a:off x="-49212" y="6037662"/>
              <a:ext cx="1728192" cy="432048"/>
            </a:xfrm>
            <a:prstGeom prst="diagStripe">
              <a:avLst>
                <a:gd name="adj" fmla="val 71691"/>
              </a:avLst>
            </a:prstGeom>
            <a:solidFill>
              <a:schemeClr val="accent5"/>
            </a:solidFill>
            <a:ln>
              <a:noFill/>
            </a:ln>
            <a:sp3d extrusionH="635000" prstMaterial="plastic">
              <a:bevel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solidFill>
                  <a:schemeClr val="tx1"/>
                </a:solidFill>
              </a:endParaRPr>
            </a:p>
          </p:txBody>
        </p:sp>
        <p:sp>
          <p:nvSpPr>
            <p:cNvPr id="44" name="Φεγγάρι 9">
              <a:extLst>
                <a:ext uri="{FF2B5EF4-FFF2-40B4-BE49-F238E27FC236}">
                  <a16:creationId xmlns:a16="http://schemas.microsoft.com/office/drawing/2014/main" id="{FAC179B6-D759-4B19-9A3D-66A370F7FB33}"/>
                </a:ext>
              </a:extLst>
            </p:cNvPr>
            <p:cNvSpPr/>
            <p:nvPr/>
          </p:nvSpPr>
          <p:spPr>
            <a:xfrm rot="-5400000">
              <a:off x="1371271" y="5320319"/>
              <a:ext cx="360000" cy="1116000"/>
            </a:xfrm>
            <a:prstGeom prst="moon">
              <a:avLst>
                <a:gd name="adj" fmla="val 36485"/>
              </a:avLst>
            </a:prstGeom>
            <a:ln>
              <a:noFill/>
            </a:ln>
            <a:effectLst/>
            <a:sp3d extrusionH="635000" prstMaterial="plastic">
              <a:bevel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grpSp>
      <p:grpSp>
        <p:nvGrpSpPr>
          <p:cNvPr id="13" name="Ομάδα 12">
            <a:extLst>
              <a:ext uri="{FF2B5EF4-FFF2-40B4-BE49-F238E27FC236}">
                <a16:creationId xmlns:a16="http://schemas.microsoft.com/office/drawing/2014/main" id="{BD9117AC-6A31-49D1-A5D9-78440E8324C7}"/>
              </a:ext>
            </a:extLst>
          </p:cNvPr>
          <p:cNvGrpSpPr/>
          <p:nvPr/>
        </p:nvGrpSpPr>
        <p:grpSpPr>
          <a:xfrm>
            <a:off x="-108520" y="5356842"/>
            <a:ext cx="2325518" cy="1312518"/>
            <a:chOff x="-49212" y="5157192"/>
            <a:chExt cx="2325518" cy="1312518"/>
          </a:xfrm>
          <a:scene3d>
            <a:camera prst="perspectiveHeroicExtremeRightFacing"/>
            <a:lightRig rig="soft" dir="t"/>
          </a:scene3d>
        </p:grpSpPr>
        <p:sp>
          <p:nvSpPr>
            <p:cNvPr id="4" name="Στεφάνη 3">
              <a:extLst>
                <a:ext uri="{FF2B5EF4-FFF2-40B4-BE49-F238E27FC236}">
                  <a16:creationId xmlns:a16="http://schemas.microsoft.com/office/drawing/2014/main" id="{94D9637B-B963-4F25-8762-8AA109898A89}"/>
                </a:ext>
              </a:extLst>
            </p:cNvPr>
            <p:cNvSpPr/>
            <p:nvPr/>
          </p:nvSpPr>
          <p:spPr>
            <a:xfrm rot="10800000">
              <a:off x="836146" y="5157192"/>
              <a:ext cx="1440160" cy="1080120"/>
            </a:xfrm>
            <a:prstGeom prst="blockArc">
              <a:avLst>
                <a:gd name="adj1" fmla="val 10800000"/>
                <a:gd name="adj2" fmla="val 21522628"/>
                <a:gd name="adj3" fmla="val 15835"/>
              </a:avLst>
            </a:prstGeom>
            <a:solidFill>
              <a:schemeClr val="accent5"/>
            </a:solidFill>
            <a:ln>
              <a:noFill/>
            </a:ln>
            <a:sp3d extrusionH="635000" prstMaterial="plastic">
              <a:bevel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solidFill>
                  <a:schemeClr val="tx1"/>
                </a:solidFill>
              </a:endParaRPr>
            </a:p>
          </p:txBody>
        </p:sp>
        <p:sp>
          <p:nvSpPr>
            <p:cNvPr id="7" name="Διαγώνια ρίγα 6">
              <a:extLst>
                <a:ext uri="{FF2B5EF4-FFF2-40B4-BE49-F238E27FC236}">
                  <a16:creationId xmlns:a16="http://schemas.microsoft.com/office/drawing/2014/main" id="{37128B03-1C04-4AB2-B9E6-ABD45F5A13FC}"/>
                </a:ext>
              </a:extLst>
            </p:cNvPr>
            <p:cNvSpPr/>
            <p:nvPr/>
          </p:nvSpPr>
          <p:spPr>
            <a:xfrm rot="720000">
              <a:off x="-49212" y="6037662"/>
              <a:ext cx="1728192" cy="432048"/>
            </a:xfrm>
            <a:prstGeom prst="diagStripe">
              <a:avLst>
                <a:gd name="adj" fmla="val 71691"/>
              </a:avLst>
            </a:prstGeom>
            <a:solidFill>
              <a:schemeClr val="accent5"/>
            </a:solidFill>
            <a:ln>
              <a:noFill/>
            </a:ln>
            <a:sp3d extrusionH="635000" prstMaterial="plastic">
              <a:bevel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solidFill>
                  <a:schemeClr val="tx1"/>
                </a:solidFill>
              </a:endParaRPr>
            </a:p>
          </p:txBody>
        </p:sp>
        <p:sp>
          <p:nvSpPr>
            <p:cNvPr id="10" name="Φεγγάρι 9">
              <a:extLst>
                <a:ext uri="{FF2B5EF4-FFF2-40B4-BE49-F238E27FC236}">
                  <a16:creationId xmlns:a16="http://schemas.microsoft.com/office/drawing/2014/main" id="{FAC179B6-D759-4B19-9A3D-66A370F7FB33}"/>
                </a:ext>
              </a:extLst>
            </p:cNvPr>
            <p:cNvSpPr/>
            <p:nvPr/>
          </p:nvSpPr>
          <p:spPr>
            <a:xfrm rot="-5400000">
              <a:off x="1371271" y="5320319"/>
              <a:ext cx="360000" cy="1116000"/>
            </a:xfrm>
            <a:prstGeom prst="moon">
              <a:avLst>
                <a:gd name="adj" fmla="val 36485"/>
              </a:avLst>
            </a:prstGeom>
            <a:ln>
              <a:noFill/>
            </a:ln>
            <a:effectLst/>
            <a:sp3d extrusionH="635000" prstMaterial="plastic">
              <a:bevel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grpSp>
      <p:sp>
        <p:nvSpPr>
          <p:cNvPr id="2" name="Οβάλ 1">
            <a:extLst>
              <a:ext uri="{FF2B5EF4-FFF2-40B4-BE49-F238E27FC236}">
                <a16:creationId xmlns:a16="http://schemas.microsoft.com/office/drawing/2014/main" id="{FDEB0969-2866-4EF2-9130-02C2BFB41677}"/>
              </a:ext>
            </a:extLst>
          </p:cNvPr>
          <p:cNvSpPr/>
          <p:nvPr/>
        </p:nvSpPr>
        <p:spPr>
          <a:xfrm>
            <a:off x="1018262" y="1408759"/>
            <a:ext cx="432048" cy="432048"/>
          </a:xfrm>
          <a:prstGeom prst="ellipse">
            <a:avLst/>
          </a:prstGeom>
          <a:solidFill>
            <a:schemeClr val="accent6"/>
          </a:solidFill>
          <a:ln>
            <a:noFill/>
          </a:ln>
          <a:scene3d>
            <a:camera prst="orthographicFront"/>
            <a:lightRig rig="threePt" dir="t"/>
          </a:scene3d>
          <a:sp3d>
            <a:bevelT w="266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m</a:t>
            </a:r>
            <a:endParaRPr lang="el-GR" b="1" dirty="0"/>
          </a:p>
        </p:txBody>
      </p:sp>
      <p:grpSp>
        <p:nvGrpSpPr>
          <p:cNvPr id="8" name="7 - Ομάδα"/>
          <p:cNvGrpSpPr/>
          <p:nvPr/>
        </p:nvGrpSpPr>
        <p:grpSpPr>
          <a:xfrm rot="16200000">
            <a:off x="5120160" y="2592830"/>
            <a:ext cx="5184576" cy="2104410"/>
            <a:chOff x="1763688" y="2420888"/>
            <a:chExt cx="5184576" cy="2104410"/>
          </a:xfrm>
        </p:grpSpPr>
        <p:sp>
          <p:nvSpPr>
            <p:cNvPr id="9" name="8 - Κύβος"/>
            <p:cNvSpPr/>
            <p:nvPr/>
          </p:nvSpPr>
          <p:spPr>
            <a:xfrm>
              <a:off x="1763688" y="2653090"/>
              <a:ext cx="5184576" cy="1872208"/>
            </a:xfrm>
            <a:prstGeom prst="cube">
              <a:avLst>
                <a:gd name="adj" fmla="val 30690"/>
              </a:avLst>
            </a:prstGeom>
            <a:ln/>
          </p:spPr>
          <p:style>
            <a:lnRef idx="0">
              <a:schemeClr val="accent1"/>
            </a:lnRef>
            <a:fillRef idx="3">
              <a:schemeClr val="accent1"/>
            </a:fillRef>
            <a:effectRef idx="3">
              <a:schemeClr val="accent1"/>
            </a:effectRef>
            <a:fontRef idx="minor">
              <a:schemeClr val="lt1"/>
            </a:fontRef>
          </p:style>
          <p:txBody>
            <a:bodyPr rtlCol="0" anchor="ctr"/>
            <a:lstStyle/>
            <a:p>
              <a:pPr algn="ctr"/>
              <a:r>
                <a:rPr lang="el-GR" dirty="0"/>
                <a:t>Η Λ Ε Κ Τ Ρ Ι Κ Η  Π Η Γ Η</a:t>
              </a:r>
            </a:p>
          </p:txBody>
        </p:sp>
        <p:sp>
          <p:nvSpPr>
            <p:cNvPr id="11" name="10 - Κύλινδρος"/>
            <p:cNvSpPr/>
            <p:nvPr/>
          </p:nvSpPr>
          <p:spPr>
            <a:xfrm>
              <a:off x="5796136" y="2420888"/>
              <a:ext cx="504056" cy="576064"/>
            </a:xfrm>
            <a:prstGeom prst="can">
              <a:avLst>
                <a:gd name="adj" fmla="val 33943"/>
              </a:avLst>
            </a:prstGeom>
            <a:ln/>
          </p:spPr>
          <p:style>
            <a:lnRef idx="0">
              <a:schemeClr val="accent4"/>
            </a:lnRef>
            <a:fillRef idx="3">
              <a:schemeClr val="accent4"/>
            </a:fillRef>
            <a:effectRef idx="3">
              <a:schemeClr val="accent4"/>
            </a:effectRef>
            <a:fontRef idx="minor">
              <a:schemeClr val="lt1"/>
            </a:fontRef>
          </p:style>
          <p:txBody>
            <a:bodyPr rtlCol="0" anchor="ctr"/>
            <a:lstStyle/>
            <a:p>
              <a:pPr algn="ctr"/>
              <a:endParaRPr lang="el-GR"/>
            </a:p>
          </p:txBody>
        </p:sp>
        <p:sp>
          <p:nvSpPr>
            <p:cNvPr id="12" name="11 - Κύλινδρος"/>
            <p:cNvSpPr/>
            <p:nvPr/>
          </p:nvSpPr>
          <p:spPr>
            <a:xfrm>
              <a:off x="2483768" y="2420888"/>
              <a:ext cx="504056" cy="576064"/>
            </a:xfrm>
            <a:prstGeom prst="can">
              <a:avLst>
                <a:gd name="adj" fmla="val 33943"/>
              </a:avLst>
            </a:prstGeom>
            <a:ln/>
          </p:spPr>
          <p:style>
            <a:lnRef idx="0">
              <a:schemeClr val="accent4"/>
            </a:lnRef>
            <a:fillRef idx="3">
              <a:schemeClr val="accent4"/>
            </a:fillRef>
            <a:effectRef idx="3">
              <a:schemeClr val="accent4"/>
            </a:effectRef>
            <a:fontRef idx="minor">
              <a:schemeClr val="lt1"/>
            </a:fontRef>
          </p:style>
          <p:txBody>
            <a:bodyPr rtlCol="0" anchor="ctr"/>
            <a:lstStyle/>
            <a:p>
              <a:pPr algn="ctr"/>
              <a:endParaRPr lang="el-GR"/>
            </a:p>
          </p:txBody>
        </p:sp>
        <p:sp>
          <p:nvSpPr>
            <p:cNvPr id="14" name="13 - Συν"/>
            <p:cNvSpPr/>
            <p:nvPr/>
          </p:nvSpPr>
          <p:spPr>
            <a:xfrm>
              <a:off x="2987824" y="2636912"/>
              <a:ext cx="360040" cy="360040"/>
            </a:xfrm>
            <a:prstGeom prst="mathPlus">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l-GR"/>
            </a:p>
          </p:txBody>
        </p:sp>
        <p:sp>
          <p:nvSpPr>
            <p:cNvPr id="15" name="14 - Συν"/>
            <p:cNvSpPr/>
            <p:nvPr/>
          </p:nvSpPr>
          <p:spPr>
            <a:xfrm>
              <a:off x="2843808" y="2924944"/>
              <a:ext cx="360040" cy="360040"/>
            </a:xfrm>
            <a:prstGeom prst="mathPlus">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l-GR"/>
            </a:p>
          </p:txBody>
        </p:sp>
        <p:sp>
          <p:nvSpPr>
            <p:cNvPr id="16" name="15 - Συν"/>
            <p:cNvSpPr/>
            <p:nvPr/>
          </p:nvSpPr>
          <p:spPr>
            <a:xfrm>
              <a:off x="2555776" y="2996952"/>
              <a:ext cx="360040" cy="360040"/>
            </a:xfrm>
            <a:prstGeom prst="mathPlus">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l-GR"/>
            </a:p>
          </p:txBody>
        </p:sp>
        <p:sp>
          <p:nvSpPr>
            <p:cNvPr id="17" name="16 - Συν"/>
            <p:cNvSpPr/>
            <p:nvPr/>
          </p:nvSpPr>
          <p:spPr>
            <a:xfrm>
              <a:off x="2123728" y="2636912"/>
              <a:ext cx="360040" cy="360040"/>
            </a:xfrm>
            <a:prstGeom prst="mathPlus">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l-GR"/>
            </a:p>
          </p:txBody>
        </p:sp>
        <p:sp>
          <p:nvSpPr>
            <p:cNvPr id="18" name="17 - Συν"/>
            <p:cNvSpPr/>
            <p:nvPr/>
          </p:nvSpPr>
          <p:spPr>
            <a:xfrm>
              <a:off x="2555776" y="2636912"/>
              <a:ext cx="360040" cy="360040"/>
            </a:xfrm>
            <a:prstGeom prst="mathPlus">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l-GR"/>
            </a:p>
          </p:txBody>
        </p:sp>
        <p:sp>
          <p:nvSpPr>
            <p:cNvPr id="19" name="18 - Συν"/>
            <p:cNvSpPr/>
            <p:nvPr/>
          </p:nvSpPr>
          <p:spPr>
            <a:xfrm>
              <a:off x="2195736" y="2924944"/>
              <a:ext cx="360040" cy="360040"/>
            </a:xfrm>
            <a:prstGeom prst="mathPlus">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l-GR"/>
            </a:p>
          </p:txBody>
        </p:sp>
        <p:sp>
          <p:nvSpPr>
            <p:cNvPr id="20" name="19 - Μείον"/>
            <p:cNvSpPr/>
            <p:nvPr/>
          </p:nvSpPr>
          <p:spPr>
            <a:xfrm>
              <a:off x="5456588" y="2636912"/>
              <a:ext cx="326669" cy="288032"/>
            </a:xfrm>
            <a:prstGeom prst="mathMinus">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l-GR"/>
            </a:p>
          </p:txBody>
        </p:sp>
        <p:sp>
          <p:nvSpPr>
            <p:cNvPr id="21" name="20 - Μείον"/>
            <p:cNvSpPr/>
            <p:nvPr/>
          </p:nvSpPr>
          <p:spPr>
            <a:xfrm>
              <a:off x="5469467" y="2852936"/>
              <a:ext cx="326669" cy="288032"/>
            </a:xfrm>
            <a:prstGeom prst="mathMinus">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l-GR"/>
            </a:p>
          </p:txBody>
        </p:sp>
        <p:sp>
          <p:nvSpPr>
            <p:cNvPr id="22" name="21 - Μείον"/>
            <p:cNvSpPr/>
            <p:nvPr/>
          </p:nvSpPr>
          <p:spPr>
            <a:xfrm>
              <a:off x="6333563" y="2636912"/>
              <a:ext cx="326669" cy="288032"/>
            </a:xfrm>
            <a:prstGeom prst="mathMinus">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l-GR"/>
            </a:p>
          </p:txBody>
        </p:sp>
        <p:sp>
          <p:nvSpPr>
            <p:cNvPr id="23" name="22 - Μείον"/>
            <p:cNvSpPr/>
            <p:nvPr/>
          </p:nvSpPr>
          <p:spPr>
            <a:xfrm>
              <a:off x="5868144" y="2996952"/>
              <a:ext cx="326669" cy="288032"/>
            </a:xfrm>
            <a:prstGeom prst="mathMinus">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l-GR"/>
            </a:p>
          </p:txBody>
        </p:sp>
        <p:sp>
          <p:nvSpPr>
            <p:cNvPr id="24" name="23 - Μείον"/>
            <p:cNvSpPr/>
            <p:nvPr/>
          </p:nvSpPr>
          <p:spPr>
            <a:xfrm>
              <a:off x="6300192" y="2852936"/>
              <a:ext cx="326669" cy="288032"/>
            </a:xfrm>
            <a:prstGeom prst="mathMinus">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l-GR"/>
            </a:p>
          </p:txBody>
        </p:sp>
        <p:sp>
          <p:nvSpPr>
            <p:cNvPr id="25" name="24 - Μείον"/>
            <p:cNvSpPr/>
            <p:nvPr/>
          </p:nvSpPr>
          <p:spPr>
            <a:xfrm>
              <a:off x="5868144" y="2636912"/>
              <a:ext cx="326669" cy="288032"/>
            </a:xfrm>
            <a:prstGeom prst="mathMinus">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l-GR"/>
            </a:p>
          </p:txBody>
        </p:sp>
      </p:grpSp>
      <p:sp>
        <p:nvSpPr>
          <p:cNvPr id="26" name="25 - Κύλινδρος"/>
          <p:cNvSpPr/>
          <p:nvPr/>
        </p:nvSpPr>
        <p:spPr>
          <a:xfrm>
            <a:off x="6156176" y="1052736"/>
            <a:ext cx="576064" cy="4968552"/>
          </a:xfrm>
          <a:prstGeom prst="can">
            <a:avLst>
              <a:gd name="adj" fmla="val 48698"/>
            </a:avLst>
          </a:prstGeom>
        </p:spPr>
        <p:style>
          <a:lnRef idx="0">
            <a:schemeClr val="accent6"/>
          </a:lnRef>
          <a:fillRef idx="3">
            <a:schemeClr val="accent6"/>
          </a:fillRef>
          <a:effectRef idx="3">
            <a:schemeClr val="accent6"/>
          </a:effectRef>
          <a:fontRef idx="minor">
            <a:schemeClr val="lt1"/>
          </a:fontRef>
        </p:style>
        <p:txBody>
          <a:bodyPr vert="vert270" lIns="0" numCol="4" rtlCol="0" anchor="t" anchorCtr="0"/>
          <a:lstStyle/>
          <a:p>
            <a:pPr algn="ctr"/>
            <a:r>
              <a:rPr lang="el-GR" sz="1600" cap="small" dirty="0"/>
              <a:t>α γ ω γ ο σ</a:t>
            </a:r>
          </a:p>
        </p:txBody>
      </p:sp>
      <p:grpSp>
        <p:nvGrpSpPr>
          <p:cNvPr id="30" name="29 - Ομάδα"/>
          <p:cNvGrpSpPr/>
          <p:nvPr/>
        </p:nvGrpSpPr>
        <p:grpSpPr>
          <a:xfrm>
            <a:off x="6372200" y="1700808"/>
            <a:ext cx="360040" cy="360040"/>
            <a:chOff x="6228184" y="1772816"/>
            <a:chExt cx="216024" cy="216024"/>
          </a:xfrm>
        </p:grpSpPr>
        <p:sp>
          <p:nvSpPr>
            <p:cNvPr id="31" name="30 - Έλλειψη"/>
            <p:cNvSpPr/>
            <p:nvPr/>
          </p:nvSpPr>
          <p:spPr>
            <a:xfrm>
              <a:off x="6228184" y="1772816"/>
              <a:ext cx="216024" cy="216024"/>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l-GR"/>
            </a:p>
          </p:txBody>
        </p:sp>
        <p:sp>
          <p:nvSpPr>
            <p:cNvPr id="32" name="31 - Μείον"/>
            <p:cNvSpPr/>
            <p:nvPr/>
          </p:nvSpPr>
          <p:spPr>
            <a:xfrm>
              <a:off x="6248676" y="1793308"/>
              <a:ext cx="144016" cy="144016"/>
            </a:xfrm>
            <a:prstGeom prst="mathMinus">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l-GR"/>
            </a:p>
          </p:txBody>
        </p:sp>
      </p:grpSp>
      <p:sp>
        <p:nvSpPr>
          <p:cNvPr id="45" name="44 - Στρογγυλεμένο ορθογώνιο"/>
          <p:cNvSpPr/>
          <p:nvPr/>
        </p:nvSpPr>
        <p:spPr>
          <a:xfrm>
            <a:off x="2123728" y="3988690"/>
            <a:ext cx="3672408" cy="936104"/>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pc="-20" dirty="0"/>
              <a:t>T</a:t>
            </a:r>
            <a:r>
              <a:rPr lang="el-GR" spc="-20" dirty="0"/>
              <a:t>ο σώμα αφήνεται από κάποιο ύψος </a:t>
            </a:r>
            <a:r>
              <a:rPr lang="en-US" spc="-20" dirty="0"/>
              <a:t>h </a:t>
            </a:r>
            <a:r>
              <a:rPr lang="el-GR" spc="-20" dirty="0"/>
              <a:t>και πέφτει αυθόρμητα  μέχρι να συναντήσει τον ανυψωτήρα</a:t>
            </a:r>
          </a:p>
        </p:txBody>
      </p:sp>
      <p:sp>
        <p:nvSpPr>
          <p:cNvPr id="46" name="45 - Στρογγυλεμένο ορθογώνιο"/>
          <p:cNvSpPr/>
          <p:nvPr/>
        </p:nvSpPr>
        <p:spPr>
          <a:xfrm>
            <a:off x="2123728" y="2764554"/>
            <a:ext cx="3672408" cy="936104"/>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dirty="0"/>
              <a:t>T</a:t>
            </a:r>
            <a:r>
              <a:rPr lang="el-GR" dirty="0"/>
              <a:t>ο  σώμα για να ανέβει πάλι στο ύψος </a:t>
            </a:r>
            <a:r>
              <a:rPr lang="en-US" dirty="0"/>
              <a:t>h</a:t>
            </a:r>
            <a:r>
              <a:rPr lang="el-GR" dirty="0"/>
              <a:t> πρέπει να του προσφέρει ενέργεια ο ανυψωτήρας</a:t>
            </a:r>
          </a:p>
        </p:txBody>
      </p:sp>
      <p:sp>
        <p:nvSpPr>
          <p:cNvPr id="47" name="46 - Στρογγυλεμένο ορθογώνιο"/>
          <p:cNvSpPr/>
          <p:nvPr/>
        </p:nvSpPr>
        <p:spPr>
          <a:xfrm>
            <a:off x="2132112" y="5212826"/>
            <a:ext cx="3664024" cy="936104"/>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l-GR" dirty="0"/>
              <a:t>Το σώμα είναι αδύνατο να ανέβει πάλι σε ύψος </a:t>
            </a:r>
            <a:r>
              <a:rPr lang="en-US" dirty="0"/>
              <a:t>h</a:t>
            </a:r>
            <a:r>
              <a:rPr lang="el-GR" dirty="0"/>
              <a:t> γιατί η δύναμη του βάρους το σπρώχνει προς τα κάτω</a:t>
            </a:r>
          </a:p>
        </p:txBody>
      </p:sp>
      <p:sp>
        <p:nvSpPr>
          <p:cNvPr id="48" name="47 - Στρογγυλεμένο ορθογώνιο"/>
          <p:cNvSpPr/>
          <p:nvPr/>
        </p:nvSpPr>
        <p:spPr>
          <a:xfrm>
            <a:off x="2123728" y="1540418"/>
            <a:ext cx="3672408" cy="936104"/>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dirty="0"/>
              <a:t>T</a:t>
            </a:r>
            <a:r>
              <a:rPr lang="el-GR" dirty="0"/>
              <a:t>ο  σώμα έχοντας  πάρει ενέργεια βρίσκεται ψηλότερα και αν αφεθεί θα πέσει αυθόρμητα  </a:t>
            </a:r>
          </a:p>
        </p:txBody>
      </p:sp>
      <p:sp>
        <p:nvSpPr>
          <p:cNvPr id="49" name="48 - Στρογγυλεμένο ορθογώνιο"/>
          <p:cNvSpPr/>
          <p:nvPr/>
        </p:nvSpPr>
        <p:spPr>
          <a:xfrm>
            <a:off x="2125460" y="5208060"/>
            <a:ext cx="3672408" cy="936104"/>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600" spc="-50" dirty="0"/>
              <a:t>T</a:t>
            </a:r>
            <a:r>
              <a:rPr lang="el-GR" sz="1600" spc="-50" dirty="0"/>
              <a:t>ο  ηλεκτρόνιο απωθείται από τον αρνητικό πόλο έλκεται από το θετικό και «πέφτει» από τον αρνητικό πόλο στο θετικό</a:t>
            </a:r>
          </a:p>
        </p:txBody>
      </p:sp>
      <p:sp>
        <p:nvSpPr>
          <p:cNvPr id="50" name="49 - Στρογγυλεμένο ορθογώνιο"/>
          <p:cNvSpPr/>
          <p:nvPr/>
        </p:nvSpPr>
        <p:spPr>
          <a:xfrm>
            <a:off x="2121592" y="2764542"/>
            <a:ext cx="3672408" cy="936104"/>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l-GR" sz="1600" spc="-50" dirty="0"/>
              <a:t>Η πηγή προσφέρει ενέργεια στο ηλεκτρόνιο και το «ανεβάζει» από το θετικό πόλο στον αρνητικό</a:t>
            </a:r>
          </a:p>
        </p:txBody>
      </p:sp>
      <p:sp>
        <p:nvSpPr>
          <p:cNvPr id="51" name="50 - Στρογγυλεμένο ορθογώνιο"/>
          <p:cNvSpPr/>
          <p:nvPr/>
        </p:nvSpPr>
        <p:spPr>
          <a:xfrm>
            <a:off x="2132350" y="3989746"/>
            <a:ext cx="3664024" cy="936104"/>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l-GR" sz="1600" spc="-50" dirty="0"/>
              <a:t>Το ηλεκτρόνιο είναι αδύνατο να ανέβει μόνο του στον αρνητικό πόλο γιατί το έλκει ο θετικός και το απωθεί ο αρνητικός</a:t>
            </a:r>
          </a:p>
        </p:txBody>
      </p:sp>
      <p:sp>
        <p:nvSpPr>
          <p:cNvPr id="52" name="51 - Στρογγυλεμένο ορθογώνιο"/>
          <p:cNvSpPr/>
          <p:nvPr/>
        </p:nvSpPr>
        <p:spPr>
          <a:xfrm>
            <a:off x="2123728" y="1540418"/>
            <a:ext cx="3672408" cy="936104"/>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600" spc="-60" dirty="0"/>
              <a:t>T</a:t>
            </a:r>
            <a:r>
              <a:rPr lang="el-GR" sz="1600" spc="-60" dirty="0"/>
              <a:t>ο  ηλεκτρόνιο έχοντας  πάρει ενέργεια βρίσκεται στον αρνητικό πόλο και μέσα στον αγωγό κινείται αυθόρμητα προς το θετικό </a:t>
            </a:r>
          </a:p>
        </p:txBody>
      </p:sp>
      <p:sp>
        <p:nvSpPr>
          <p:cNvPr id="39" name="38 - Οριζόντιος πάπυρος"/>
          <p:cNvSpPr/>
          <p:nvPr/>
        </p:nvSpPr>
        <p:spPr>
          <a:xfrm>
            <a:off x="395536" y="116631"/>
            <a:ext cx="8496944" cy="940881"/>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a:t>Παραλληλισμός κίνησης ηλεκτρονίου (υπό την επίδραση ηλεκτρικού πεδίου) μέσα σε ένα κύκλωμα με την κίνηση σώματος στο βαρυτικό πεδίο της γης</a:t>
            </a:r>
          </a:p>
        </p:txBody>
      </p:sp>
    </p:spTree>
    <p:custDataLst>
      <p:tags r:id="rId1"/>
    </p:custDataLst>
    <p:extLst>
      <p:ext uri="{BB962C8B-B14F-4D97-AF65-F5344CB8AC3E}">
        <p14:creationId xmlns:p14="http://schemas.microsoft.com/office/powerpoint/2010/main" val="1899285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1" nodeType="clickEffect">
                                  <p:stCondLst>
                                    <p:cond delay="0"/>
                                  </p:stCondLst>
                                  <p:childTnLst>
                                    <p:set>
                                      <p:cBhvr>
                                        <p:cTn id="6" dur="1" fill="hold">
                                          <p:stCondLst>
                                            <p:cond delay="0"/>
                                          </p:stCondLst>
                                        </p:cTn>
                                        <p:tgtEl>
                                          <p:spTgt spid="39"/>
                                        </p:tgtEl>
                                        <p:attrNameLst>
                                          <p:attrName>style.visibility</p:attrName>
                                        </p:attrNameLst>
                                      </p:cBhvr>
                                      <p:to>
                                        <p:strVal val="visible"/>
                                      </p:to>
                                    </p:set>
                                    <p:anim calcmode="lin" valueType="num">
                                      <p:cBhvr>
                                        <p:cTn id="7" dur="1000" fill="hold"/>
                                        <p:tgtEl>
                                          <p:spTgt spid="39"/>
                                        </p:tgtEl>
                                        <p:attrNameLst>
                                          <p:attrName>ppt_x</p:attrName>
                                        </p:attrNameLst>
                                      </p:cBhvr>
                                      <p:tavLst>
                                        <p:tav tm="0">
                                          <p:val>
                                            <p:strVal val="#ppt_x-.2"/>
                                          </p:val>
                                        </p:tav>
                                        <p:tav tm="100000">
                                          <p:val>
                                            <p:strVal val="#ppt_x"/>
                                          </p:val>
                                        </p:tav>
                                      </p:tavLst>
                                    </p:anim>
                                    <p:anim calcmode="lin" valueType="num">
                                      <p:cBhvr>
                                        <p:cTn id="8" dur="1000" fill="hold"/>
                                        <p:tgtEl>
                                          <p:spTgt spid="39"/>
                                        </p:tgtEl>
                                        <p:attrNameLst>
                                          <p:attrName>ppt_y</p:attrName>
                                        </p:attrNameLst>
                                      </p:cBhvr>
                                      <p:tavLst>
                                        <p:tav tm="0">
                                          <p:val>
                                            <p:strVal val="#ppt_y"/>
                                          </p:val>
                                        </p:tav>
                                        <p:tav tm="100000">
                                          <p:val>
                                            <p:strVal val="#ppt_y"/>
                                          </p:val>
                                        </p:tav>
                                      </p:tavLst>
                                    </p:anim>
                                    <p:animEffect transition="in" filter="wipe(right)" prLst="gradientSize: 0.1">
                                      <p:cBhvr>
                                        <p:cTn id="9" dur="1000"/>
                                        <p:tgtEl>
                                          <p:spTgt spid="39"/>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1"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additive="base">
                                        <p:cTn id="14" dur="1000" fill="hold"/>
                                        <p:tgtEl>
                                          <p:spTgt spid="2"/>
                                        </p:tgtEl>
                                        <p:attrNameLst>
                                          <p:attrName>ppt_x</p:attrName>
                                        </p:attrNameLst>
                                      </p:cBhvr>
                                      <p:tavLst>
                                        <p:tav tm="0">
                                          <p:val>
                                            <p:strVal val="#ppt_x"/>
                                          </p:val>
                                        </p:tav>
                                        <p:tav tm="100000">
                                          <p:val>
                                            <p:strVal val="#ppt_x"/>
                                          </p:val>
                                        </p:tav>
                                      </p:tavLst>
                                    </p:anim>
                                    <p:anim calcmode="lin" valueType="num">
                                      <p:cBhvr additive="base">
                                        <p:cTn id="15" dur="10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8" fill="hold" nodeType="clickEffect">
                                  <p:stCondLst>
                                    <p:cond delay="0"/>
                                  </p:stCondLst>
                                  <p:childTnLst>
                                    <p:set>
                                      <p:cBhvr>
                                        <p:cTn id="19" dur="1" fill="hold">
                                          <p:stCondLst>
                                            <p:cond delay="0"/>
                                          </p:stCondLst>
                                        </p:cTn>
                                        <p:tgtEl>
                                          <p:spTgt spid="13"/>
                                        </p:tgtEl>
                                        <p:attrNameLst>
                                          <p:attrName>style.visibility</p:attrName>
                                        </p:attrNameLst>
                                      </p:cBhvr>
                                      <p:to>
                                        <p:strVal val="visible"/>
                                      </p:to>
                                    </p:set>
                                    <p:anim calcmode="lin" valueType="num">
                                      <p:cBhvr additive="base">
                                        <p:cTn id="20" dur="500" fill="hold"/>
                                        <p:tgtEl>
                                          <p:spTgt spid="13"/>
                                        </p:tgtEl>
                                        <p:attrNameLst>
                                          <p:attrName>ppt_x</p:attrName>
                                        </p:attrNameLst>
                                      </p:cBhvr>
                                      <p:tavLst>
                                        <p:tav tm="0">
                                          <p:val>
                                            <p:strVal val="0-#ppt_w/2"/>
                                          </p:val>
                                        </p:tav>
                                        <p:tav tm="100000">
                                          <p:val>
                                            <p:strVal val="#ppt_x"/>
                                          </p:val>
                                        </p:tav>
                                      </p:tavLst>
                                    </p:anim>
                                    <p:anim calcmode="lin" valueType="num">
                                      <p:cBhvr additive="base">
                                        <p:cTn id="21" dur="500" fill="hold"/>
                                        <p:tgtEl>
                                          <p:spTgt spid="13"/>
                                        </p:tgtEl>
                                        <p:attrNameLst>
                                          <p:attrName>ppt_y</p:attrName>
                                        </p:attrNameLst>
                                      </p:cBhvr>
                                      <p:tavLst>
                                        <p:tav tm="0">
                                          <p:val>
                                            <p:strVal val="#ppt_y"/>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3" presetClass="entr" presetSubtype="16" fill="hold" grpId="2" nodeType="clickEffect">
                                  <p:stCondLst>
                                    <p:cond delay="0"/>
                                  </p:stCondLst>
                                  <p:childTnLst>
                                    <p:set>
                                      <p:cBhvr>
                                        <p:cTn id="25" dur="1" fill="hold">
                                          <p:stCondLst>
                                            <p:cond delay="0"/>
                                          </p:stCondLst>
                                        </p:cTn>
                                        <p:tgtEl>
                                          <p:spTgt spid="45"/>
                                        </p:tgtEl>
                                        <p:attrNameLst>
                                          <p:attrName>style.visibility</p:attrName>
                                        </p:attrNameLst>
                                      </p:cBhvr>
                                      <p:to>
                                        <p:strVal val="visible"/>
                                      </p:to>
                                    </p:set>
                                    <p:anim calcmode="lin" valueType="num">
                                      <p:cBhvr>
                                        <p:cTn id="26" dur="1000" fill="hold"/>
                                        <p:tgtEl>
                                          <p:spTgt spid="45"/>
                                        </p:tgtEl>
                                        <p:attrNameLst>
                                          <p:attrName>ppt_w</p:attrName>
                                        </p:attrNameLst>
                                      </p:cBhvr>
                                      <p:tavLst>
                                        <p:tav tm="0">
                                          <p:val>
                                            <p:fltVal val="0"/>
                                          </p:val>
                                        </p:tav>
                                        <p:tav tm="100000">
                                          <p:val>
                                            <p:strVal val="#ppt_w"/>
                                          </p:val>
                                        </p:tav>
                                      </p:tavLst>
                                    </p:anim>
                                    <p:anim calcmode="lin" valueType="num">
                                      <p:cBhvr>
                                        <p:cTn id="27" dur="1000" fill="hold"/>
                                        <p:tgtEl>
                                          <p:spTgt spid="45"/>
                                        </p:tgtEl>
                                        <p:attrNameLst>
                                          <p:attrName>ppt_h</p:attrName>
                                        </p:attrNameLst>
                                      </p:cBhvr>
                                      <p:tavLst>
                                        <p:tav tm="0">
                                          <p:val>
                                            <p:fltVal val="0"/>
                                          </p:val>
                                        </p:tav>
                                        <p:tav tm="100000">
                                          <p:val>
                                            <p:strVal val="#ppt_h"/>
                                          </p:val>
                                        </p:tav>
                                      </p:tavLst>
                                    </p:anim>
                                  </p:childTnLst>
                                </p:cTn>
                              </p:par>
                              <p:par>
                                <p:cTn id="28" presetID="0" presetClass="path" presetSubtype="0" accel="40000" fill="hold" nodeType="withEffect">
                                  <p:stCondLst>
                                    <p:cond delay="0"/>
                                  </p:stCondLst>
                                  <p:childTnLst>
                                    <p:animMotion origin="layout" path="M 0.00018 -0.00278 L 0.00018 0.10347 " pathEditMode="relative" rAng="0" ptsTypes="AA">
                                      <p:cBhvr>
                                        <p:cTn id="29" dur="300" fill="hold"/>
                                        <p:tgtEl>
                                          <p:spTgt spid="2"/>
                                        </p:tgtEl>
                                        <p:attrNameLst>
                                          <p:attrName>ppt_x</p:attrName>
                                          <p:attrName>ppt_y</p:attrName>
                                        </p:attrNameLst>
                                      </p:cBhvr>
                                      <p:rCtr x="0" y="5301"/>
                                    </p:animMotion>
                                  </p:childTnLst>
                                </p:cTn>
                              </p:par>
                              <p:par>
                                <p:cTn id="30" presetID="0" presetClass="path" presetSubtype="0" fill="hold" nodeType="withEffect">
                                  <p:stCondLst>
                                    <p:cond delay="300"/>
                                  </p:stCondLst>
                                  <p:childTnLst>
                                    <p:animMotion origin="layout" path="M 0.00018 0.10162 L 0.00018 0.3088 " pathEditMode="relative" rAng="0" ptsTypes="AA">
                                      <p:cBhvr>
                                        <p:cTn id="31" dur="200" fill="hold"/>
                                        <p:tgtEl>
                                          <p:spTgt spid="2"/>
                                        </p:tgtEl>
                                        <p:attrNameLst>
                                          <p:attrName>ppt_x</p:attrName>
                                          <p:attrName>ppt_y</p:attrName>
                                        </p:attrNameLst>
                                      </p:cBhvr>
                                      <p:rCtr x="0" y="10347"/>
                                    </p:animMotion>
                                  </p:childTnLst>
                                </p:cTn>
                              </p:par>
                              <p:par>
                                <p:cTn id="32" presetID="0" presetClass="path" presetSubtype="0" fill="hold" nodeType="withEffect">
                                  <p:stCondLst>
                                    <p:cond delay="500"/>
                                  </p:stCondLst>
                                  <p:childTnLst>
                                    <p:animMotion origin="layout" path="M 0.00018 0.3088 L 0.00521 0.61945 " pathEditMode="relative" rAng="0" ptsTypes="AA">
                                      <p:cBhvr>
                                        <p:cTn id="33" dur="100" fill="hold"/>
                                        <p:tgtEl>
                                          <p:spTgt spid="2"/>
                                        </p:tgtEl>
                                        <p:attrNameLst>
                                          <p:attrName>ppt_x</p:attrName>
                                          <p:attrName>ppt_y</p:attrName>
                                        </p:attrNameLst>
                                      </p:cBhvr>
                                      <p:rCtr x="243" y="15532"/>
                                    </p:animMotion>
                                  </p:childTnLst>
                                </p:cTn>
                              </p:par>
                            </p:childTnLst>
                          </p:cTn>
                        </p:par>
                      </p:childTnLst>
                    </p:cTn>
                  </p:par>
                  <p:par>
                    <p:cTn id="34" fill="hold">
                      <p:stCondLst>
                        <p:cond delay="indefinite"/>
                      </p:stCondLst>
                      <p:childTnLst>
                        <p:par>
                          <p:cTn id="35" fill="hold">
                            <p:stCondLst>
                              <p:cond delay="0"/>
                            </p:stCondLst>
                            <p:childTnLst>
                              <p:par>
                                <p:cTn id="36" presetID="23" presetClass="entr" presetSubtype="16" fill="hold" grpId="0" nodeType="clickEffect">
                                  <p:stCondLst>
                                    <p:cond delay="0"/>
                                  </p:stCondLst>
                                  <p:childTnLst>
                                    <p:set>
                                      <p:cBhvr>
                                        <p:cTn id="37" dur="1" fill="hold">
                                          <p:stCondLst>
                                            <p:cond delay="0"/>
                                          </p:stCondLst>
                                        </p:cTn>
                                        <p:tgtEl>
                                          <p:spTgt spid="47"/>
                                        </p:tgtEl>
                                        <p:attrNameLst>
                                          <p:attrName>style.visibility</p:attrName>
                                        </p:attrNameLst>
                                      </p:cBhvr>
                                      <p:to>
                                        <p:strVal val="visible"/>
                                      </p:to>
                                    </p:set>
                                    <p:anim calcmode="lin" valueType="num">
                                      <p:cBhvr>
                                        <p:cTn id="38" dur="1000" fill="hold"/>
                                        <p:tgtEl>
                                          <p:spTgt spid="47"/>
                                        </p:tgtEl>
                                        <p:attrNameLst>
                                          <p:attrName>ppt_w</p:attrName>
                                        </p:attrNameLst>
                                      </p:cBhvr>
                                      <p:tavLst>
                                        <p:tav tm="0">
                                          <p:val>
                                            <p:fltVal val="0"/>
                                          </p:val>
                                        </p:tav>
                                        <p:tav tm="100000">
                                          <p:val>
                                            <p:strVal val="#ppt_w"/>
                                          </p:val>
                                        </p:tav>
                                      </p:tavLst>
                                    </p:anim>
                                    <p:anim calcmode="lin" valueType="num">
                                      <p:cBhvr>
                                        <p:cTn id="39" dur="1000" fill="hold"/>
                                        <p:tgtEl>
                                          <p:spTgt spid="47"/>
                                        </p:tgtEl>
                                        <p:attrNameLst>
                                          <p:attrName>ppt_h</p:attrName>
                                        </p:attrNameLst>
                                      </p:cBhvr>
                                      <p:tavLst>
                                        <p:tav tm="0">
                                          <p:val>
                                            <p:fltVal val="0"/>
                                          </p:val>
                                        </p:tav>
                                        <p:tav tm="100000">
                                          <p:val>
                                            <p:strVal val="#ppt_h"/>
                                          </p:val>
                                        </p:tav>
                                      </p:tavLst>
                                    </p:anim>
                                  </p:childTnLst>
                                </p:cTn>
                              </p:par>
                            </p:childTnLst>
                          </p:cTn>
                        </p:par>
                      </p:childTnLst>
                    </p:cTn>
                  </p:par>
                  <p:par>
                    <p:cTn id="40" fill="hold">
                      <p:stCondLst>
                        <p:cond delay="indefinite"/>
                      </p:stCondLst>
                      <p:childTnLst>
                        <p:par>
                          <p:cTn id="41" fill="hold">
                            <p:stCondLst>
                              <p:cond delay="0"/>
                            </p:stCondLst>
                            <p:childTnLst>
                              <p:par>
                                <p:cTn id="42" presetID="0" presetClass="path" presetSubtype="0" accel="50000" decel="50000" fill="hold" nodeType="clickEffect">
                                  <p:stCondLst>
                                    <p:cond delay="0"/>
                                  </p:stCondLst>
                                  <p:childTnLst>
                                    <p:animMotion origin="layout" path="M 0.00417 0.62084 L 0.00139 0.00093 " pathEditMode="relative" ptsTypes="AA">
                                      <p:cBhvr>
                                        <p:cTn id="43" dur="2000" fill="hold"/>
                                        <p:tgtEl>
                                          <p:spTgt spid="2"/>
                                        </p:tgtEl>
                                        <p:attrNameLst>
                                          <p:attrName>ppt_x</p:attrName>
                                          <p:attrName>ppt_y</p:attrName>
                                        </p:attrNameLst>
                                      </p:cBhvr>
                                    </p:animMotion>
                                  </p:childTnLst>
                                </p:cTn>
                              </p:par>
                              <p:par>
                                <p:cTn id="44" presetID="0" presetClass="path" presetSubtype="0" accel="50000" decel="50000" fill="hold" nodeType="withEffect">
                                  <p:stCondLst>
                                    <p:cond delay="0"/>
                                  </p:stCondLst>
                                  <p:childTnLst>
                                    <p:animMotion origin="layout" path="M -0.00017 -0.00047 L -0.00277 -0.61667 " pathEditMode="relative" rAng="0" ptsTypes="AA">
                                      <p:cBhvr>
                                        <p:cTn id="45" dur="2000" fill="hold"/>
                                        <p:tgtEl>
                                          <p:spTgt spid="13"/>
                                        </p:tgtEl>
                                        <p:attrNameLst>
                                          <p:attrName>ppt_x</p:attrName>
                                          <p:attrName>ppt_y</p:attrName>
                                        </p:attrNameLst>
                                      </p:cBhvr>
                                      <p:rCtr x="-139" y="-30810"/>
                                    </p:animMotion>
                                  </p:childTnLst>
                                </p:cTn>
                              </p:par>
                              <p:par>
                                <p:cTn id="46" presetID="23" presetClass="entr" presetSubtype="16" fill="hold" grpId="2" nodeType="withEffect">
                                  <p:stCondLst>
                                    <p:cond delay="0"/>
                                  </p:stCondLst>
                                  <p:childTnLst>
                                    <p:set>
                                      <p:cBhvr>
                                        <p:cTn id="47" dur="1" fill="hold">
                                          <p:stCondLst>
                                            <p:cond delay="0"/>
                                          </p:stCondLst>
                                        </p:cTn>
                                        <p:tgtEl>
                                          <p:spTgt spid="46"/>
                                        </p:tgtEl>
                                        <p:attrNameLst>
                                          <p:attrName>style.visibility</p:attrName>
                                        </p:attrNameLst>
                                      </p:cBhvr>
                                      <p:to>
                                        <p:strVal val="visible"/>
                                      </p:to>
                                    </p:set>
                                    <p:anim calcmode="lin" valueType="num">
                                      <p:cBhvr>
                                        <p:cTn id="48" dur="1000" fill="hold"/>
                                        <p:tgtEl>
                                          <p:spTgt spid="46"/>
                                        </p:tgtEl>
                                        <p:attrNameLst>
                                          <p:attrName>ppt_w</p:attrName>
                                        </p:attrNameLst>
                                      </p:cBhvr>
                                      <p:tavLst>
                                        <p:tav tm="0">
                                          <p:val>
                                            <p:fltVal val="0"/>
                                          </p:val>
                                        </p:tav>
                                        <p:tav tm="100000">
                                          <p:val>
                                            <p:strVal val="#ppt_w"/>
                                          </p:val>
                                        </p:tav>
                                      </p:tavLst>
                                    </p:anim>
                                    <p:anim calcmode="lin" valueType="num">
                                      <p:cBhvr>
                                        <p:cTn id="49" dur="1000" fill="hold"/>
                                        <p:tgtEl>
                                          <p:spTgt spid="46"/>
                                        </p:tgtEl>
                                        <p:attrNameLst>
                                          <p:attrName>ppt_h</p:attrName>
                                        </p:attrNameLst>
                                      </p:cBhvr>
                                      <p:tavLst>
                                        <p:tav tm="0">
                                          <p:val>
                                            <p:fltVal val="0"/>
                                          </p:val>
                                        </p:tav>
                                        <p:tav tm="100000">
                                          <p:val>
                                            <p:strVal val="#ppt_h"/>
                                          </p:val>
                                        </p:tav>
                                      </p:tavLst>
                                    </p:anim>
                                  </p:childTnLst>
                                </p:cTn>
                              </p:par>
                            </p:childTnLst>
                          </p:cTn>
                        </p:par>
                      </p:childTnLst>
                    </p:cTn>
                  </p:par>
                  <p:par>
                    <p:cTn id="50" fill="hold">
                      <p:stCondLst>
                        <p:cond delay="indefinite"/>
                      </p:stCondLst>
                      <p:childTnLst>
                        <p:par>
                          <p:cTn id="51" fill="hold">
                            <p:stCondLst>
                              <p:cond delay="0"/>
                            </p:stCondLst>
                            <p:childTnLst>
                              <p:par>
                                <p:cTn id="52" presetID="23" presetClass="entr" presetSubtype="16" fill="hold" nodeType="clickEffect">
                                  <p:stCondLst>
                                    <p:cond delay="0"/>
                                  </p:stCondLst>
                                  <p:childTnLst>
                                    <p:set>
                                      <p:cBhvr>
                                        <p:cTn id="53" dur="1" fill="hold">
                                          <p:stCondLst>
                                            <p:cond delay="0"/>
                                          </p:stCondLst>
                                        </p:cTn>
                                        <p:tgtEl>
                                          <p:spTgt spid="48"/>
                                        </p:tgtEl>
                                        <p:attrNameLst>
                                          <p:attrName>style.visibility</p:attrName>
                                        </p:attrNameLst>
                                      </p:cBhvr>
                                      <p:to>
                                        <p:strVal val="visible"/>
                                      </p:to>
                                    </p:set>
                                    <p:anim calcmode="lin" valueType="num">
                                      <p:cBhvr>
                                        <p:cTn id="54" dur="1000" fill="hold"/>
                                        <p:tgtEl>
                                          <p:spTgt spid="48"/>
                                        </p:tgtEl>
                                        <p:attrNameLst>
                                          <p:attrName>ppt_w</p:attrName>
                                        </p:attrNameLst>
                                      </p:cBhvr>
                                      <p:tavLst>
                                        <p:tav tm="0">
                                          <p:val>
                                            <p:fltVal val="0"/>
                                          </p:val>
                                        </p:tav>
                                        <p:tav tm="100000">
                                          <p:val>
                                            <p:strVal val="#ppt_w"/>
                                          </p:val>
                                        </p:tav>
                                      </p:tavLst>
                                    </p:anim>
                                    <p:anim calcmode="lin" valueType="num">
                                      <p:cBhvr>
                                        <p:cTn id="55" dur="1000" fill="hold"/>
                                        <p:tgtEl>
                                          <p:spTgt spid="48"/>
                                        </p:tgtEl>
                                        <p:attrNameLst>
                                          <p:attrName>ppt_h</p:attrName>
                                        </p:attrNameLst>
                                      </p:cBhvr>
                                      <p:tavLst>
                                        <p:tav tm="0">
                                          <p:val>
                                            <p:fltVal val="0"/>
                                          </p:val>
                                        </p:tav>
                                        <p:tav tm="100000">
                                          <p:val>
                                            <p:strVal val="#ppt_h"/>
                                          </p:val>
                                        </p:tav>
                                      </p:tavLst>
                                    </p:anim>
                                  </p:childTnLst>
                                </p:cTn>
                              </p:par>
                            </p:childTnLst>
                          </p:cTn>
                        </p:par>
                        <p:par>
                          <p:cTn id="56" fill="hold">
                            <p:stCondLst>
                              <p:cond delay="1000"/>
                            </p:stCondLst>
                            <p:childTnLst>
                              <p:par>
                                <p:cTn id="57" presetID="8" presetClass="emph" presetSubtype="0" fill="hold" nodeType="afterEffect">
                                  <p:stCondLst>
                                    <p:cond delay="0"/>
                                  </p:stCondLst>
                                  <p:childTnLst>
                                    <p:animRot by="3600000">
                                      <p:cBhvr>
                                        <p:cTn id="58" dur="200" fill="hold"/>
                                        <p:tgtEl>
                                          <p:spTgt spid="13"/>
                                        </p:tgtEl>
                                        <p:attrNameLst>
                                          <p:attrName>r</p:attrName>
                                        </p:attrNameLst>
                                      </p:cBhvr>
                                    </p:animRot>
                                  </p:childTnLst>
                                </p:cTn>
                              </p:par>
                              <p:par>
                                <p:cTn id="59" presetID="51" presetClass="path" presetSubtype="0" accel="50000" decel="50000" fill="hold" nodeType="withEffect">
                                  <p:stCondLst>
                                    <p:cond delay="0"/>
                                  </p:stCondLst>
                                  <p:childTnLst>
                                    <p:animMotion origin="layout" path="M -0.00452 -0.61852 L -0.04271 -0.68542 C -0.05018 -0.69977 -0.06476 -0.7162 -0.0816 -0.72893 C -0.09965 -0.74398 -0.11563 -0.75301 -0.12934 -0.75509 L -0.19184 -0.76759 " pathEditMode="relative" rAng="7260000" ptsTypes="AAAAA">
                                      <p:cBhvr>
                                        <p:cTn id="60" dur="500" fill="hold"/>
                                        <p:tgtEl>
                                          <p:spTgt spid="13"/>
                                        </p:tgtEl>
                                        <p:attrNameLst>
                                          <p:attrName>ppt_x</p:attrName>
                                          <p:attrName>ppt_y</p:attrName>
                                        </p:attrNameLst>
                                      </p:cBhvr>
                                      <p:rCtr x="-8542" y="-9259"/>
                                    </p:animMotion>
                                  </p:childTnLst>
                                </p:cTn>
                              </p:par>
                              <p:par>
                                <p:cTn id="61" presetID="0" presetClass="path" presetSubtype="0" fill="hold" grpId="5" nodeType="withEffect">
                                  <p:stCondLst>
                                    <p:cond delay="0"/>
                                  </p:stCondLst>
                                  <p:childTnLst>
                                    <p:animMotion origin="layout" path="M -0.00087 4.64261E-6 L -0.00087 0.10478 " pathEditMode="relative" rAng="0" ptsTypes="AA">
                                      <p:cBhvr>
                                        <p:cTn id="62" dur="300" fill="hold"/>
                                        <p:tgtEl>
                                          <p:spTgt spid="2"/>
                                        </p:tgtEl>
                                        <p:attrNameLst>
                                          <p:attrName>ppt_x</p:attrName>
                                          <p:attrName>ppt_y</p:attrName>
                                        </p:attrNameLst>
                                      </p:cBhvr>
                                      <p:rCtr x="0" y="52"/>
                                    </p:animMotion>
                                  </p:childTnLst>
                                </p:cTn>
                              </p:par>
                              <p:par>
                                <p:cTn id="63" presetID="0" presetClass="path" presetSubtype="0" fill="hold" grpId="6" nodeType="withEffect">
                                  <p:stCondLst>
                                    <p:cond delay="300"/>
                                  </p:stCondLst>
                                  <p:childTnLst>
                                    <p:animMotion origin="layout" path="M -0.0007 0.10455 L -0.0007 0.30395 " pathEditMode="relative" rAng="0" ptsTypes="AA">
                                      <p:cBhvr>
                                        <p:cTn id="64" dur="200" fill="hold"/>
                                        <p:tgtEl>
                                          <p:spTgt spid="2"/>
                                        </p:tgtEl>
                                        <p:attrNameLst>
                                          <p:attrName>ppt_x</p:attrName>
                                          <p:attrName>ppt_y</p:attrName>
                                        </p:attrNameLst>
                                      </p:cBhvr>
                                      <p:rCtr x="0" y="100"/>
                                    </p:animMotion>
                                  </p:childTnLst>
                                </p:cTn>
                              </p:par>
                              <p:par>
                                <p:cTn id="65" presetID="0" presetClass="path" presetSubtype="0" fill="hold" grpId="7" nodeType="withEffect">
                                  <p:stCondLst>
                                    <p:cond delay="500"/>
                                  </p:stCondLst>
                                  <p:childTnLst>
                                    <p:animMotion origin="layout" path="M -0.00087 0.30303 L -0.00087 0.61785 " pathEditMode="relative" rAng="0" ptsTypes="AA">
                                      <p:cBhvr>
                                        <p:cTn id="66" dur="100" fill="hold"/>
                                        <p:tgtEl>
                                          <p:spTgt spid="2"/>
                                        </p:tgtEl>
                                        <p:attrNameLst>
                                          <p:attrName>ppt_x</p:attrName>
                                          <p:attrName>ppt_y</p:attrName>
                                        </p:attrNameLst>
                                      </p:cBhvr>
                                      <p:rCtr x="0" y="157"/>
                                    </p:animMotion>
                                  </p:childTnLst>
                                </p:cTn>
                              </p:par>
                              <p:par>
                                <p:cTn id="67" presetID="2" presetClass="entr" presetSubtype="8" fill="hold" nodeType="withEffect">
                                  <p:stCondLst>
                                    <p:cond delay="0"/>
                                  </p:stCondLst>
                                  <p:childTnLst>
                                    <p:set>
                                      <p:cBhvr>
                                        <p:cTn id="68" dur="1" fill="hold">
                                          <p:stCondLst>
                                            <p:cond delay="0"/>
                                          </p:stCondLst>
                                        </p:cTn>
                                        <p:tgtEl>
                                          <p:spTgt spid="41"/>
                                        </p:tgtEl>
                                        <p:attrNameLst>
                                          <p:attrName>style.visibility</p:attrName>
                                        </p:attrNameLst>
                                      </p:cBhvr>
                                      <p:to>
                                        <p:strVal val="visible"/>
                                      </p:to>
                                    </p:set>
                                    <p:anim calcmode="lin" valueType="num">
                                      <p:cBhvr additive="base">
                                        <p:cTn id="69" dur="500" fill="hold"/>
                                        <p:tgtEl>
                                          <p:spTgt spid="41"/>
                                        </p:tgtEl>
                                        <p:attrNameLst>
                                          <p:attrName>ppt_x</p:attrName>
                                        </p:attrNameLst>
                                      </p:cBhvr>
                                      <p:tavLst>
                                        <p:tav tm="0">
                                          <p:val>
                                            <p:strVal val="0-#ppt_w/2"/>
                                          </p:val>
                                        </p:tav>
                                        <p:tav tm="100000">
                                          <p:val>
                                            <p:strVal val="#ppt_x"/>
                                          </p:val>
                                        </p:tav>
                                      </p:tavLst>
                                    </p:anim>
                                    <p:anim calcmode="lin" valueType="num">
                                      <p:cBhvr additive="base">
                                        <p:cTn id="70" dur="500" fill="hold"/>
                                        <p:tgtEl>
                                          <p:spTgt spid="41"/>
                                        </p:tgtEl>
                                        <p:attrNameLst>
                                          <p:attrName>ppt_y</p:attrName>
                                        </p:attrNameLst>
                                      </p:cBhvr>
                                      <p:tavLst>
                                        <p:tav tm="0">
                                          <p:val>
                                            <p:strVal val="#ppt_y"/>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2" presetClass="entr" presetSubtype="4" fill="hold" nodeType="clickEffect">
                                  <p:stCondLst>
                                    <p:cond delay="0"/>
                                  </p:stCondLst>
                                  <p:childTnLst>
                                    <p:set>
                                      <p:cBhvr>
                                        <p:cTn id="74" dur="1" fill="hold">
                                          <p:stCondLst>
                                            <p:cond delay="0"/>
                                          </p:stCondLst>
                                        </p:cTn>
                                        <p:tgtEl>
                                          <p:spTgt spid="8"/>
                                        </p:tgtEl>
                                        <p:attrNameLst>
                                          <p:attrName>style.visibility</p:attrName>
                                        </p:attrNameLst>
                                      </p:cBhvr>
                                      <p:to>
                                        <p:strVal val="visible"/>
                                      </p:to>
                                    </p:set>
                                    <p:anim calcmode="lin" valueType="num">
                                      <p:cBhvr additive="base">
                                        <p:cTn id="75" dur="1000" fill="hold"/>
                                        <p:tgtEl>
                                          <p:spTgt spid="8"/>
                                        </p:tgtEl>
                                        <p:attrNameLst>
                                          <p:attrName>ppt_x</p:attrName>
                                        </p:attrNameLst>
                                      </p:cBhvr>
                                      <p:tavLst>
                                        <p:tav tm="0">
                                          <p:val>
                                            <p:strVal val="#ppt_x"/>
                                          </p:val>
                                        </p:tav>
                                        <p:tav tm="100000">
                                          <p:val>
                                            <p:strVal val="#ppt_x"/>
                                          </p:val>
                                        </p:tav>
                                      </p:tavLst>
                                    </p:anim>
                                    <p:anim calcmode="lin" valueType="num">
                                      <p:cBhvr additive="base">
                                        <p:cTn id="76" dur="1000" fill="hold"/>
                                        <p:tgtEl>
                                          <p:spTgt spid="8"/>
                                        </p:tgtEl>
                                        <p:attrNameLst>
                                          <p:attrName>ppt_y</p:attrName>
                                        </p:attrNameLst>
                                      </p:cBhvr>
                                      <p:tavLst>
                                        <p:tav tm="0">
                                          <p:val>
                                            <p:strVal val="1+#ppt_h/2"/>
                                          </p:val>
                                        </p:tav>
                                        <p:tav tm="100000">
                                          <p:val>
                                            <p:strVal val="#ppt_y"/>
                                          </p:val>
                                        </p:tav>
                                      </p:tavLst>
                                    </p:anim>
                                  </p:childTnLst>
                                </p:cTn>
                              </p:par>
                            </p:childTnLst>
                          </p:cTn>
                        </p:par>
                        <p:par>
                          <p:cTn id="77" fill="hold">
                            <p:stCondLst>
                              <p:cond delay="1000"/>
                            </p:stCondLst>
                            <p:childTnLst>
                              <p:par>
                                <p:cTn id="78" presetID="2" presetClass="entr" presetSubtype="3" fill="hold" grpId="0" nodeType="afterEffect">
                                  <p:stCondLst>
                                    <p:cond delay="0"/>
                                  </p:stCondLst>
                                  <p:childTnLst>
                                    <p:set>
                                      <p:cBhvr>
                                        <p:cTn id="79" dur="1" fill="hold">
                                          <p:stCondLst>
                                            <p:cond delay="0"/>
                                          </p:stCondLst>
                                        </p:cTn>
                                        <p:tgtEl>
                                          <p:spTgt spid="26"/>
                                        </p:tgtEl>
                                        <p:attrNameLst>
                                          <p:attrName>style.visibility</p:attrName>
                                        </p:attrNameLst>
                                      </p:cBhvr>
                                      <p:to>
                                        <p:strVal val="visible"/>
                                      </p:to>
                                    </p:set>
                                    <p:anim calcmode="lin" valueType="num">
                                      <p:cBhvr additive="base">
                                        <p:cTn id="80" dur="1000" fill="hold"/>
                                        <p:tgtEl>
                                          <p:spTgt spid="26"/>
                                        </p:tgtEl>
                                        <p:attrNameLst>
                                          <p:attrName>ppt_x</p:attrName>
                                        </p:attrNameLst>
                                      </p:cBhvr>
                                      <p:tavLst>
                                        <p:tav tm="0">
                                          <p:val>
                                            <p:strVal val="1+#ppt_w/2"/>
                                          </p:val>
                                        </p:tav>
                                        <p:tav tm="100000">
                                          <p:val>
                                            <p:strVal val="#ppt_x"/>
                                          </p:val>
                                        </p:tav>
                                      </p:tavLst>
                                    </p:anim>
                                    <p:anim calcmode="lin" valueType="num">
                                      <p:cBhvr additive="base">
                                        <p:cTn id="81" dur="1000" fill="hold"/>
                                        <p:tgtEl>
                                          <p:spTgt spid="26"/>
                                        </p:tgtEl>
                                        <p:attrNameLst>
                                          <p:attrName>ppt_y</p:attrName>
                                        </p:attrNameLst>
                                      </p:cBhvr>
                                      <p:tavLst>
                                        <p:tav tm="0">
                                          <p:val>
                                            <p:strVal val="0-#ppt_h/2"/>
                                          </p:val>
                                        </p:tav>
                                        <p:tav tm="100000">
                                          <p:val>
                                            <p:strVal val="#ppt_y"/>
                                          </p:val>
                                        </p:tav>
                                      </p:tavLst>
                                    </p:anim>
                                  </p:childTnLst>
                                </p:cTn>
                              </p:par>
                              <p:par>
                                <p:cTn id="82" presetID="29" presetClass="exit" presetSubtype="0" fill="hold" grpId="1" nodeType="withEffect">
                                  <p:stCondLst>
                                    <p:cond delay="0"/>
                                  </p:stCondLst>
                                  <p:childTnLst>
                                    <p:anim calcmode="lin" valueType="num">
                                      <p:cBhvr>
                                        <p:cTn id="83" dur="1000"/>
                                        <p:tgtEl>
                                          <p:spTgt spid="47"/>
                                        </p:tgtEl>
                                        <p:attrNameLst>
                                          <p:attrName>ppt_x</p:attrName>
                                        </p:attrNameLst>
                                      </p:cBhvr>
                                      <p:tavLst>
                                        <p:tav tm="0">
                                          <p:val>
                                            <p:strVal val="ppt_x"/>
                                          </p:val>
                                        </p:tav>
                                        <p:tav tm="100000">
                                          <p:val>
                                            <p:strVal val="ppt_x-.2"/>
                                          </p:val>
                                        </p:tav>
                                      </p:tavLst>
                                    </p:anim>
                                    <p:anim calcmode="lin" valueType="num">
                                      <p:cBhvr>
                                        <p:cTn id="84" dur="1000"/>
                                        <p:tgtEl>
                                          <p:spTgt spid="47"/>
                                        </p:tgtEl>
                                        <p:attrNameLst>
                                          <p:attrName>ppt_y</p:attrName>
                                        </p:attrNameLst>
                                      </p:cBhvr>
                                      <p:tavLst>
                                        <p:tav tm="0">
                                          <p:val>
                                            <p:strVal val="ppt_y"/>
                                          </p:val>
                                        </p:tav>
                                        <p:tav tm="100000">
                                          <p:val>
                                            <p:strVal val="ppt_y"/>
                                          </p:val>
                                        </p:tav>
                                      </p:tavLst>
                                    </p:anim>
                                    <p:animEffect transition="out" filter="fade">
                                      <p:cBhvr>
                                        <p:cTn id="85" dur="1000"/>
                                        <p:tgtEl>
                                          <p:spTgt spid="47"/>
                                        </p:tgtEl>
                                      </p:cBhvr>
                                    </p:animEffect>
                                    <p:set>
                                      <p:cBhvr>
                                        <p:cTn id="86" dur="1" fill="hold">
                                          <p:stCondLst>
                                            <p:cond delay="999"/>
                                          </p:stCondLst>
                                        </p:cTn>
                                        <p:tgtEl>
                                          <p:spTgt spid="47"/>
                                        </p:tgtEl>
                                        <p:attrNameLst>
                                          <p:attrName>style.visibility</p:attrName>
                                        </p:attrNameLst>
                                      </p:cBhvr>
                                      <p:to>
                                        <p:strVal val="hidden"/>
                                      </p:to>
                                    </p:set>
                                  </p:childTnLst>
                                </p:cTn>
                              </p:par>
                              <p:par>
                                <p:cTn id="87" presetID="29" presetClass="exit" presetSubtype="0" fill="hold" grpId="0" nodeType="withEffect">
                                  <p:stCondLst>
                                    <p:cond delay="0"/>
                                  </p:stCondLst>
                                  <p:childTnLst>
                                    <p:anim calcmode="lin" valueType="num">
                                      <p:cBhvr>
                                        <p:cTn id="88" dur="1000"/>
                                        <p:tgtEl>
                                          <p:spTgt spid="48"/>
                                        </p:tgtEl>
                                        <p:attrNameLst>
                                          <p:attrName>ppt_x</p:attrName>
                                        </p:attrNameLst>
                                      </p:cBhvr>
                                      <p:tavLst>
                                        <p:tav tm="0">
                                          <p:val>
                                            <p:strVal val="ppt_x"/>
                                          </p:val>
                                        </p:tav>
                                        <p:tav tm="100000">
                                          <p:val>
                                            <p:strVal val="ppt_x-.2"/>
                                          </p:val>
                                        </p:tav>
                                      </p:tavLst>
                                    </p:anim>
                                    <p:anim calcmode="lin" valueType="num">
                                      <p:cBhvr>
                                        <p:cTn id="89" dur="1000"/>
                                        <p:tgtEl>
                                          <p:spTgt spid="48"/>
                                        </p:tgtEl>
                                        <p:attrNameLst>
                                          <p:attrName>ppt_y</p:attrName>
                                        </p:attrNameLst>
                                      </p:cBhvr>
                                      <p:tavLst>
                                        <p:tav tm="0">
                                          <p:val>
                                            <p:strVal val="ppt_y"/>
                                          </p:val>
                                        </p:tav>
                                        <p:tav tm="100000">
                                          <p:val>
                                            <p:strVal val="ppt_y"/>
                                          </p:val>
                                        </p:tav>
                                      </p:tavLst>
                                    </p:anim>
                                    <p:animEffect transition="out" filter="fade">
                                      <p:cBhvr>
                                        <p:cTn id="90" dur="1000"/>
                                        <p:tgtEl>
                                          <p:spTgt spid="48"/>
                                        </p:tgtEl>
                                      </p:cBhvr>
                                    </p:animEffect>
                                    <p:set>
                                      <p:cBhvr>
                                        <p:cTn id="91" dur="1" fill="hold">
                                          <p:stCondLst>
                                            <p:cond delay="999"/>
                                          </p:stCondLst>
                                        </p:cTn>
                                        <p:tgtEl>
                                          <p:spTgt spid="48"/>
                                        </p:tgtEl>
                                        <p:attrNameLst>
                                          <p:attrName>style.visibility</p:attrName>
                                        </p:attrNameLst>
                                      </p:cBhvr>
                                      <p:to>
                                        <p:strVal val="hidden"/>
                                      </p:to>
                                    </p:set>
                                  </p:childTnLst>
                                </p:cTn>
                              </p:par>
                              <p:par>
                                <p:cTn id="92" presetID="29" presetClass="exit" presetSubtype="0" fill="hold" grpId="1" nodeType="withEffect">
                                  <p:stCondLst>
                                    <p:cond delay="0"/>
                                  </p:stCondLst>
                                  <p:childTnLst>
                                    <p:anim calcmode="lin" valueType="num">
                                      <p:cBhvr>
                                        <p:cTn id="93" dur="1000"/>
                                        <p:tgtEl>
                                          <p:spTgt spid="45"/>
                                        </p:tgtEl>
                                        <p:attrNameLst>
                                          <p:attrName>ppt_x</p:attrName>
                                        </p:attrNameLst>
                                      </p:cBhvr>
                                      <p:tavLst>
                                        <p:tav tm="0">
                                          <p:val>
                                            <p:strVal val="ppt_x"/>
                                          </p:val>
                                        </p:tav>
                                        <p:tav tm="100000">
                                          <p:val>
                                            <p:strVal val="ppt_x-.2"/>
                                          </p:val>
                                        </p:tav>
                                      </p:tavLst>
                                    </p:anim>
                                    <p:anim calcmode="lin" valueType="num">
                                      <p:cBhvr>
                                        <p:cTn id="94" dur="1000"/>
                                        <p:tgtEl>
                                          <p:spTgt spid="45"/>
                                        </p:tgtEl>
                                        <p:attrNameLst>
                                          <p:attrName>ppt_y</p:attrName>
                                        </p:attrNameLst>
                                      </p:cBhvr>
                                      <p:tavLst>
                                        <p:tav tm="0">
                                          <p:val>
                                            <p:strVal val="ppt_y"/>
                                          </p:val>
                                        </p:tav>
                                        <p:tav tm="100000">
                                          <p:val>
                                            <p:strVal val="ppt_y"/>
                                          </p:val>
                                        </p:tav>
                                      </p:tavLst>
                                    </p:anim>
                                    <p:animEffect transition="out" filter="fade">
                                      <p:cBhvr>
                                        <p:cTn id="95" dur="1000"/>
                                        <p:tgtEl>
                                          <p:spTgt spid="45"/>
                                        </p:tgtEl>
                                      </p:cBhvr>
                                    </p:animEffect>
                                    <p:set>
                                      <p:cBhvr>
                                        <p:cTn id="96" dur="1" fill="hold">
                                          <p:stCondLst>
                                            <p:cond delay="999"/>
                                          </p:stCondLst>
                                        </p:cTn>
                                        <p:tgtEl>
                                          <p:spTgt spid="45"/>
                                        </p:tgtEl>
                                        <p:attrNameLst>
                                          <p:attrName>style.visibility</p:attrName>
                                        </p:attrNameLst>
                                      </p:cBhvr>
                                      <p:to>
                                        <p:strVal val="hidden"/>
                                      </p:to>
                                    </p:set>
                                  </p:childTnLst>
                                </p:cTn>
                              </p:par>
                              <p:par>
                                <p:cTn id="97" presetID="29" presetClass="exit" presetSubtype="0" fill="hold" grpId="1" nodeType="withEffect">
                                  <p:stCondLst>
                                    <p:cond delay="0"/>
                                  </p:stCondLst>
                                  <p:childTnLst>
                                    <p:anim calcmode="lin" valueType="num">
                                      <p:cBhvr>
                                        <p:cTn id="98" dur="1000"/>
                                        <p:tgtEl>
                                          <p:spTgt spid="46"/>
                                        </p:tgtEl>
                                        <p:attrNameLst>
                                          <p:attrName>ppt_x</p:attrName>
                                        </p:attrNameLst>
                                      </p:cBhvr>
                                      <p:tavLst>
                                        <p:tav tm="0">
                                          <p:val>
                                            <p:strVal val="ppt_x"/>
                                          </p:val>
                                        </p:tav>
                                        <p:tav tm="100000">
                                          <p:val>
                                            <p:strVal val="ppt_x-.2"/>
                                          </p:val>
                                        </p:tav>
                                      </p:tavLst>
                                    </p:anim>
                                    <p:anim calcmode="lin" valueType="num">
                                      <p:cBhvr>
                                        <p:cTn id="99" dur="1000"/>
                                        <p:tgtEl>
                                          <p:spTgt spid="46"/>
                                        </p:tgtEl>
                                        <p:attrNameLst>
                                          <p:attrName>ppt_y</p:attrName>
                                        </p:attrNameLst>
                                      </p:cBhvr>
                                      <p:tavLst>
                                        <p:tav tm="0">
                                          <p:val>
                                            <p:strVal val="ppt_y"/>
                                          </p:val>
                                        </p:tav>
                                        <p:tav tm="100000">
                                          <p:val>
                                            <p:strVal val="ppt_y"/>
                                          </p:val>
                                        </p:tav>
                                      </p:tavLst>
                                    </p:anim>
                                    <p:animEffect transition="out" filter="fade">
                                      <p:cBhvr>
                                        <p:cTn id="100" dur="1000"/>
                                        <p:tgtEl>
                                          <p:spTgt spid="46"/>
                                        </p:tgtEl>
                                      </p:cBhvr>
                                    </p:animEffect>
                                    <p:set>
                                      <p:cBhvr>
                                        <p:cTn id="101" dur="1" fill="hold">
                                          <p:stCondLst>
                                            <p:cond delay="999"/>
                                          </p:stCondLst>
                                        </p:cTn>
                                        <p:tgtEl>
                                          <p:spTgt spid="46"/>
                                        </p:tgtEl>
                                        <p:attrNameLst>
                                          <p:attrName>style.visibility</p:attrName>
                                        </p:attrNameLst>
                                      </p:cBhvr>
                                      <p:to>
                                        <p:strVal val="hidden"/>
                                      </p:to>
                                    </p:set>
                                  </p:childTnLst>
                                </p:cTn>
                              </p:par>
                            </p:childTnLst>
                          </p:cTn>
                        </p:par>
                      </p:childTnLst>
                    </p:cTn>
                  </p:par>
                  <p:par>
                    <p:cTn id="102" fill="hold">
                      <p:stCondLst>
                        <p:cond delay="indefinite"/>
                      </p:stCondLst>
                      <p:childTnLst>
                        <p:par>
                          <p:cTn id="103" fill="hold">
                            <p:stCondLst>
                              <p:cond delay="0"/>
                            </p:stCondLst>
                            <p:childTnLst>
                              <p:par>
                                <p:cTn id="104" presetID="1" presetClass="entr" presetSubtype="0" fill="hold" nodeType="clickEffect">
                                  <p:stCondLst>
                                    <p:cond delay="0"/>
                                  </p:stCondLst>
                                  <p:childTnLst>
                                    <p:set>
                                      <p:cBhvr>
                                        <p:cTn id="105" dur="1" fill="hold">
                                          <p:stCondLst>
                                            <p:cond delay="0"/>
                                          </p:stCondLst>
                                        </p:cTn>
                                        <p:tgtEl>
                                          <p:spTgt spid="30"/>
                                        </p:tgtEl>
                                        <p:attrNameLst>
                                          <p:attrName>style.visibility</p:attrName>
                                        </p:attrNameLst>
                                      </p:cBhvr>
                                      <p:to>
                                        <p:strVal val="visible"/>
                                      </p:to>
                                    </p:set>
                                  </p:childTnLst>
                                </p:cTn>
                              </p:par>
                            </p:childTnLst>
                          </p:cTn>
                        </p:par>
                      </p:childTnLst>
                    </p:cTn>
                  </p:par>
                  <p:par>
                    <p:cTn id="106" fill="hold">
                      <p:stCondLst>
                        <p:cond delay="indefinite"/>
                      </p:stCondLst>
                      <p:childTnLst>
                        <p:par>
                          <p:cTn id="107" fill="hold">
                            <p:stCondLst>
                              <p:cond delay="0"/>
                            </p:stCondLst>
                            <p:childTnLst>
                              <p:par>
                                <p:cTn id="108" presetID="0" presetClass="path" presetSubtype="0" accel="50000" fill="hold" nodeType="clickEffect">
                                  <p:stCondLst>
                                    <p:cond delay="0"/>
                                  </p:stCondLst>
                                  <p:childTnLst>
                                    <p:animMotion origin="layout" path="M -3.05556E-6 -0.00023 C -0.00156 0.01274 -0.00677 0.00834 -0.00833 0.07987 C -0.00989 0.15139 -0.01927 0.35996 -0.00902 0.42848 C 0.00122 0.49699 0.02743 0.49352 0.05382 0.49005 " pathEditMode="relative" rAng="0" ptsTypes="AAAA">
                                      <p:cBhvr>
                                        <p:cTn id="109" dur="600" fill="hold"/>
                                        <p:tgtEl>
                                          <p:spTgt spid="30"/>
                                        </p:tgtEl>
                                        <p:attrNameLst>
                                          <p:attrName>ppt_x</p:attrName>
                                          <p:attrName>ppt_y</p:attrName>
                                        </p:attrNameLst>
                                      </p:cBhvr>
                                      <p:rCtr x="1997" y="24583"/>
                                    </p:animMotion>
                                  </p:childTnLst>
                                </p:cTn>
                              </p:par>
                              <p:par>
                                <p:cTn id="110" presetID="23" presetClass="entr" presetSubtype="16" fill="hold" nodeType="withEffect">
                                  <p:stCondLst>
                                    <p:cond delay="0"/>
                                  </p:stCondLst>
                                  <p:childTnLst>
                                    <p:set>
                                      <p:cBhvr>
                                        <p:cTn id="111" dur="1" fill="hold">
                                          <p:stCondLst>
                                            <p:cond delay="0"/>
                                          </p:stCondLst>
                                        </p:cTn>
                                        <p:tgtEl>
                                          <p:spTgt spid="49"/>
                                        </p:tgtEl>
                                        <p:attrNameLst>
                                          <p:attrName>style.visibility</p:attrName>
                                        </p:attrNameLst>
                                      </p:cBhvr>
                                      <p:to>
                                        <p:strVal val="visible"/>
                                      </p:to>
                                    </p:set>
                                    <p:anim calcmode="lin" valueType="num">
                                      <p:cBhvr>
                                        <p:cTn id="112" dur="1000" fill="hold"/>
                                        <p:tgtEl>
                                          <p:spTgt spid="49"/>
                                        </p:tgtEl>
                                        <p:attrNameLst>
                                          <p:attrName>ppt_w</p:attrName>
                                        </p:attrNameLst>
                                      </p:cBhvr>
                                      <p:tavLst>
                                        <p:tav tm="0">
                                          <p:val>
                                            <p:fltVal val="0"/>
                                          </p:val>
                                        </p:tav>
                                        <p:tav tm="100000">
                                          <p:val>
                                            <p:strVal val="#ppt_w"/>
                                          </p:val>
                                        </p:tav>
                                      </p:tavLst>
                                    </p:anim>
                                    <p:anim calcmode="lin" valueType="num">
                                      <p:cBhvr>
                                        <p:cTn id="113" dur="1000" fill="hold"/>
                                        <p:tgtEl>
                                          <p:spTgt spid="49"/>
                                        </p:tgtEl>
                                        <p:attrNameLst>
                                          <p:attrName>ppt_h</p:attrName>
                                        </p:attrNameLst>
                                      </p:cBhvr>
                                      <p:tavLst>
                                        <p:tav tm="0">
                                          <p:val>
                                            <p:fltVal val="0"/>
                                          </p:val>
                                        </p:tav>
                                        <p:tav tm="100000">
                                          <p:val>
                                            <p:strVal val="#ppt_h"/>
                                          </p:val>
                                        </p:tav>
                                      </p:tavLst>
                                    </p:anim>
                                  </p:childTnLst>
                                </p:cTn>
                              </p:par>
                            </p:childTnLst>
                          </p:cTn>
                        </p:par>
                      </p:childTnLst>
                    </p:cTn>
                  </p:par>
                  <p:par>
                    <p:cTn id="114" fill="hold">
                      <p:stCondLst>
                        <p:cond delay="indefinite"/>
                      </p:stCondLst>
                      <p:childTnLst>
                        <p:par>
                          <p:cTn id="115" fill="hold">
                            <p:stCondLst>
                              <p:cond delay="0"/>
                            </p:stCondLst>
                            <p:childTnLst>
                              <p:par>
                                <p:cTn id="116" presetID="23" presetClass="entr" presetSubtype="16" fill="hold" grpId="0" nodeType="clickEffect">
                                  <p:stCondLst>
                                    <p:cond delay="0"/>
                                  </p:stCondLst>
                                  <p:childTnLst>
                                    <p:set>
                                      <p:cBhvr>
                                        <p:cTn id="117" dur="1" fill="hold">
                                          <p:stCondLst>
                                            <p:cond delay="0"/>
                                          </p:stCondLst>
                                        </p:cTn>
                                        <p:tgtEl>
                                          <p:spTgt spid="51"/>
                                        </p:tgtEl>
                                        <p:attrNameLst>
                                          <p:attrName>style.visibility</p:attrName>
                                        </p:attrNameLst>
                                      </p:cBhvr>
                                      <p:to>
                                        <p:strVal val="visible"/>
                                      </p:to>
                                    </p:set>
                                    <p:anim calcmode="lin" valueType="num">
                                      <p:cBhvr>
                                        <p:cTn id="118" dur="1000" fill="hold"/>
                                        <p:tgtEl>
                                          <p:spTgt spid="51"/>
                                        </p:tgtEl>
                                        <p:attrNameLst>
                                          <p:attrName>ppt_w</p:attrName>
                                        </p:attrNameLst>
                                      </p:cBhvr>
                                      <p:tavLst>
                                        <p:tav tm="0">
                                          <p:val>
                                            <p:fltVal val="0"/>
                                          </p:val>
                                        </p:tav>
                                        <p:tav tm="100000">
                                          <p:val>
                                            <p:strVal val="#ppt_w"/>
                                          </p:val>
                                        </p:tav>
                                      </p:tavLst>
                                    </p:anim>
                                    <p:anim calcmode="lin" valueType="num">
                                      <p:cBhvr>
                                        <p:cTn id="119" dur="1000" fill="hold"/>
                                        <p:tgtEl>
                                          <p:spTgt spid="51"/>
                                        </p:tgtEl>
                                        <p:attrNameLst>
                                          <p:attrName>ppt_h</p:attrName>
                                        </p:attrNameLst>
                                      </p:cBhvr>
                                      <p:tavLst>
                                        <p:tav tm="0">
                                          <p:val>
                                            <p:fltVal val="0"/>
                                          </p:val>
                                        </p:tav>
                                        <p:tav tm="100000">
                                          <p:val>
                                            <p:strVal val="#ppt_h"/>
                                          </p:val>
                                        </p:tav>
                                      </p:tavLst>
                                    </p:anim>
                                  </p:childTnLst>
                                </p:cTn>
                              </p:par>
                            </p:childTnLst>
                          </p:cTn>
                        </p:par>
                      </p:childTnLst>
                    </p:cTn>
                  </p:par>
                  <p:par>
                    <p:cTn id="120" fill="hold">
                      <p:stCondLst>
                        <p:cond delay="indefinite"/>
                      </p:stCondLst>
                      <p:childTnLst>
                        <p:par>
                          <p:cTn id="121" fill="hold">
                            <p:stCondLst>
                              <p:cond delay="0"/>
                            </p:stCondLst>
                            <p:childTnLst>
                              <p:par>
                                <p:cTn id="122" presetID="0" presetClass="path" presetSubtype="0" accel="50000" decel="50000" fill="hold" nodeType="clickEffect">
                                  <p:stCondLst>
                                    <p:cond delay="0"/>
                                  </p:stCondLst>
                                  <p:childTnLst>
                                    <p:animMotion origin="layout" path="M 0.05382 0.49005 C 0.06997 0.4801 0.13438 0.50186 0.1507 0.43102 C 0.16702 0.36019 0.16702 0.13704 0.15157 0.06598 C 0.13611 -0.00509 0.07709 0.01783 0.05747 0.0051 " pathEditMode="relative" rAng="0" ptsTypes="AAAA">
                                      <p:cBhvr>
                                        <p:cTn id="123" dur="2000" fill="hold"/>
                                        <p:tgtEl>
                                          <p:spTgt spid="30"/>
                                        </p:tgtEl>
                                        <p:attrNameLst>
                                          <p:attrName>ppt_x</p:attrName>
                                          <p:attrName>ppt_y</p:attrName>
                                        </p:attrNameLst>
                                      </p:cBhvr>
                                      <p:rCtr x="5451" y="-24259"/>
                                    </p:animMotion>
                                  </p:childTnLst>
                                </p:cTn>
                              </p:par>
                              <p:par>
                                <p:cTn id="124" presetID="6" presetClass="emph" presetSubtype="0" fill="hold" nodeType="withEffect">
                                  <p:stCondLst>
                                    <p:cond delay="0"/>
                                  </p:stCondLst>
                                  <p:childTnLst>
                                    <p:animScale>
                                      <p:cBhvr>
                                        <p:cTn id="125" dur="2000" fill="hold"/>
                                        <p:tgtEl>
                                          <p:spTgt spid="30"/>
                                        </p:tgtEl>
                                      </p:cBhvr>
                                      <p:by x="150000" y="150000"/>
                                    </p:animScale>
                                  </p:childTnLst>
                                </p:cTn>
                              </p:par>
                              <p:par>
                                <p:cTn id="126" presetID="23" presetClass="entr" presetSubtype="16" fill="hold" nodeType="withEffect">
                                  <p:stCondLst>
                                    <p:cond delay="0"/>
                                  </p:stCondLst>
                                  <p:childTnLst>
                                    <p:set>
                                      <p:cBhvr>
                                        <p:cTn id="127" dur="1" fill="hold">
                                          <p:stCondLst>
                                            <p:cond delay="0"/>
                                          </p:stCondLst>
                                        </p:cTn>
                                        <p:tgtEl>
                                          <p:spTgt spid="50"/>
                                        </p:tgtEl>
                                        <p:attrNameLst>
                                          <p:attrName>style.visibility</p:attrName>
                                        </p:attrNameLst>
                                      </p:cBhvr>
                                      <p:to>
                                        <p:strVal val="visible"/>
                                      </p:to>
                                    </p:set>
                                    <p:anim calcmode="lin" valueType="num">
                                      <p:cBhvr>
                                        <p:cTn id="128" dur="1000" fill="hold"/>
                                        <p:tgtEl>
                                          <p:spTgt spid="50"/>
                                        </p:tgtEl>
                                        <p:attrNameLst>
                                          <p:attrName>ppt_w</p:attrName>
                                        </p:attrNameLst>
                                      </p:cBhvr>
                                      <p:tavLst>
                                        <p:tav tm="0">
                                          <p:val>
                                            <p:fltVal val="0"/>
                                          </p:val>
                                        </p:tav>
                                        <p:tav tm="100000">
                                          <p:val>
                                            <p:strVal val="#ppt_w"/>
                                          </p:val>
                                        </p:tav>
                                      </p:tavLst>
                                    </p:anim>
                                    <p:anim calcmode="lin" valueType="num">
                                      <p:cBhvr>
                                        <p:cTn id="129" dur="1000" fill="hold"/>
                                        <p:tgtEl>
                                          <p:spTgt spid="50"/>
                                        </p:tgtEl>
                                        <p:attrNameLst>
                                          <p:attrName>ppt_h</p:attrName>
                                        </p:attrNameLst>
                                      </p:cBhvr>
                                      <p:tavLst>
                                        <p:tav tm="0">
                                          <p:val>
                                            <p:fltVal val="0"/>
                                          </p:val>
                                        </p:tav>
                                        <p:tav tm="100000">
                                          <p:val>
                                            <p:strVal val="#ppt_h"/>
                                          </p:val>
                                        </p:tav>
                                      </p:tavLst>
                                    </p:anim>
                                  </p:childTnLst>
                                </p:cTn>
                              </p:par>
                            </p:childTnLst>
                          </p:cTn>
                        </p:par>
                      </p:childTnLst>
                    </p:cTn>
                  </p:par>
                  <p:par>
                    <p:cTn id="130" fill="hold">
                      <p:stCondLst>
                        <p:cond delay="indefinite"/>
                      </p:stCondLst>
                      <p:childTnLst>
                        <p:par>
                          <p:cTn id="131" fill="hold">
                            <p:stCondLst>
                              <p:cond delay="0"/>
                            </p:stCondLst>
                            <p:childTnLst>
                              <p:par>
                                <p:cTn id="132" presetID="23" presetClass="entr" presetSubtype="16" fill="hold" nodeType="clickEffect">
                                  <p:stCondLst>
                                    <p:cond delay="0"/>
                                  </p:stCondLst>
                                  <p:childTnLst>
                                    <p:set>
                                      <p:cBhvr>
                                        <p:cTn id="133" dur="1" fill="hold">
                                          <p:stCondLst>
                                            <p:cond delay="0"/>
                                          </p:stCondLst>
                                        </p:cTn>
                                        <p:tgtEl>
                                          <p:spTgt spid="52"/>
                                        </p:tgtEl>
                                        <p:attrNameLst>
                                          <p:attrName>style.visibility</p:attrName>
                                        </p:attrNameLst>
                                      </p:cBhvr>
                                      <p:to>
                                        <p:strVal val="visible"/>
                                      </p:to>
                                    </p:set>
                                    <p:anim calcmode="lin" valueType="num">
                                      <p:cBhvr>
                                        <p:cTn id="134" dur="1000" fill="hold"/>
                                        <p:tgtEl>
                                          <p:spTgt spid="52"/>
                                        </p:tgtEl>
                                        <p:attrNameLst>
                                          <p:attrName>ppt_w</p:attrName>
                                        </p:attrNameLst>
                                      </p:cBhvr>
                                      <p:tavLst>
                                        <p:tav tm="0">
                                          <p:val>
                                            <p:fltVal val="0"/>
                                          </p:val>
                                        </p:tav>
                                        <p:tav tm="100000">
                                          <p:val>
                                            <p:strVal val="#ppt_w"/>
                                          </p:val>
                                        </p:tav>
                                      </p:tavLst>
                                    </p:anim>
                                    <p:anim calcmode="lin" valueType="num">
                                      <p:cBhvr>
                                        <p:cTn id="135" dur="1000" fill="hold"/>
                                        <p:tgtEl>
                                          <p:spTgt spid="52"/>
                                        </p:tgtEl>
                                        <p:attrNameLst>
                                          <p:attrName>ppt_h</p:attrName>
                                        </p:attrNameLst>
                                      </p:cBhvr>
                                      <p:tavLst>
                                        <p:tav tm="0">
                                          <p:val>
                                            <p:fltVal val="0"/>
                                          </p:val>
                                        </p:tav>
                                        <p:tav tm="100000">
                                          <p:val>
                                            <p:strVal val="#ppt_h"/>
                                          </p:val>
                                        </p:tav>
                                      </p:tavLst>
                                    </p:anim>
                                  </p:childTnLst>
                                </p:cTn>
                              </p:par>
                            </p:childTnLst>
                          </p:cTn>
                        </p:par>
                        <p:par>
                          <p:cTn id="136" fill="hold">
                            <p:stCondLst>
                              <p:cond delay="1000"/>
                            </p:stCondLst>
                            <p:childTnLst>
                              <p:par>
                                <p:cTn id="137" presetID="0" presetClass="path" presetSubtype="0" accel="50000" decel="50000" fill="hold" nodeType="afterEffect">
                                  <p:stCondLst>
                                    <p:cond delay="0"/>
                                  </p:stCondLst>
                                  <p:childTnLst>
                                    <p:animMotion origin="layout" path="M 0.05504 0.01112 C 0.029 0.00811 0.00295 0.00533 -0.00798 0.07477 C -0.01892 0.14422 -0.02118 0.35741 -0.01059 0.42755 C -3.05556E-6 0.49769 0.02795 0.4963 0.05608 0.49607 " pathEditMode="relative" rAng="0" ptsTypes="AAAA">
                                      <p:cBhvr>
                                        <p:cTn id="138" dur="600" fill="hold"/>
                                        <p:tgtEl>
                                          <p:spTgt spid="30"/>
                                        </p:tgtEl>
                                        <p:attrNameLst>
                                          <p:attrName>ppt_x</p:attrName>
                                          <p:attrName>ppt_y</p:attrName>
                                        </p:attrNameLst>
                                      </p:cBhvr>
                                      <p:rCtr x="-3576" y="24167"/>
                                    </p:animMotion>
                                  </p:childTnLst>
                                </p:cTn>
                              </p:par>
                              <p:par>
                                <p:cTn id="139" presetID="6" presetClass="emph" presetSubtype="0" fill="hold" nodeType="withEffect">
                                  <p:stCondLst>
                                    <p:cond delay="0"/>
                                  </p:stCondLst>
                                  <p:childTnLst>
                                    <p:animScale>
                                      <p:cBhvr>
                                        <p:cTn id="140" dur="600" fill="hold"/>
                                        <p:tgtEl>
                                          <p:spTgt spid="30"/>
                                        </p:tgtEl>
                                      </p:cBhvr>
                                      <p:by x="66660" y="66660"/>
                                    </p:animScale>
                                  </p:childTnLst>
                                </p:cTn>
                              </p:par>
                            </p:childTnLst>
                          </p:cTn>
                        </p:par>
                      </p:childTnLst>
                    </p:cTn>
                  </p:par>
                  <p:par>
                    <p:cTn id="141" fill="hold">
                      <p:stCondLst>
                        <p:cond delay="indefinite"/>
                      </p:stCondLst>
                      <p:childTnLst>
                        <p:par>
                          <p:cTn id="142" fill="hold">
                            <p:stCondLst>
                              <p:cond delay="0"/>
                            </p:stCondLst>
                            <p:childTnLst>
                              <p:par>
                                <p:cTn id="143" presetID="29" presetClass="exit" presetSubtype="0" fill="hold" grpId="0" nodeType="clickEffect">
                                  <p:stCondLst>
                                    <p:cond delay="0"/>
                                  </p:stCondLst>
                                  <p:childTnLst>
                                    <p:anim calcmode="lin" valueType="num">
                                      <p:cBhvr>
                                        <p:cTn id="144" dur="1000"/>
                                        <p:tgtEl>
                                          <p:spTgt spid="49"/>
                                        </p:tgtEl>
                                        <p:attrNameLst>
                                          <p:attrName>ppt_x</p:attrName>
                                        </p:attrNameLst>
                                      </p:cBhvr>
                                      <p:tavLst>
                                        <p:tav tm="0">
                                          <p:val>
                                            <p:strVal val="ppt_x"/>
                                          </p:val>
                                        </p:tav>
                                        <p:tav tm="100000">
                                          <p:val>
                                            <p:strVal val="ppt_x-.2"/>
                                          </p:val>
                                        </p:tav>
                                      </p:tavLst>
                                    </p:anim>
                                    <p:anim calcmode="lin" valueType="num">
                                      <p:cBhvr>
                                        <p:cTn id="145" dur="1000"/>
                                        <p:tgtEl>
                                          <p:spTgt spid="49"/>
                                        </p:tgtEl>
                                        <p:attrNameLst>
                                          <p:attrName>ppt_y</p:attrName>
                                        </p:attrNameLst>
                                      </p:cBhvr>
                                      <p:tavLst>
                                        <p:tav tm="0">
                                          <p:val>
                                            <p:strVal val="ppt_y"/>
                                          </p:val>
                                        </p:tav>
                                        <p:tav tm="100000">
                                          <p:val>
                                            <p:strVal val="ppt_y"/>
                                          </p:val>
                                        </p:tav>
                                      </p:tavLst>
                                    </p:anim>
                                    <p:animEffect transition="out" filter="fade">
                                      <p:cBhvr>
                                        <p:cTn id="146" dur="1000"/>
                                        <p:tgtEl>
                                          <p:spTgt spid="49"/>
                                        </p:tgtEl>
                                      </p:cBhvr>
                                    </p:animEffect>
                                    <p:set>
                                      <p:cBhvr>
                                        <p:cTn id="147" dur="1" fill="hold">
                                          <p:stCondLst>
                                            <p:cond delay="999"/>
                                          </p:stCondLst>
                                        </p:cTn>
                                        <p:tgtEl>
                                          <p:spTgt spid="49"/>
                                        </p:tgtEl>
                                        <p:attrNameLst>
                                          <p:attrName>style.visibility</p:attrName>
                                        </p:attrNameLst>
                                      </p:cBhvr>
                                      <p:to>
                                        <p:strVal val="hidden"/>
                                      </p:to>
                                    </p:set>
                                  </p:childTnLst>
                                </p:cTn>
                              </p:par>
                              <p:par>
                                <p:cTn id="148" presetID="29" presetClass="exit" presetSubtype="0" fill="hold" grpId="0" nodeType="withEffect">
                                  <p:stCondLst>
                                    <p:cond delay="0"/>
                                  </p:stCondLst>
                                  <p:childTnLst>
                                    <p:anim calcmode="lin" valueType="num">
                                      <p:cBhvr>
                                        <p:cTn id="149" dur="1000"/>
                                        <p:tgtEl>
                                          <p:spTgt spid="50"/>
                                        </p:tgtEl>
                                        <p:attrNameLst>
                                          <p:attrName>ppt_x</p:attrName>
                                        </p:attrNameLst>
                                      </p:cBhvr>
                                      <p:tavLst>
                                        <p:tav tm="0">
                                          <p:val>
                                            <p:strVal val="ppt_x"/>
                                          </p:val>
                                        </p:tav>
                                        <p:tav tm="100000">
                                          <p:val>
                                            <p:strVal val="ppt_x-.2"/>
                                          </p:val>
                                        </p:tav>
                                      </p:tavLst>
                                    </p:anim>
                                    <p:anim calcmode="lin" valueType="num">
                                      <p:cBhvr>
                                        <p:cTn id="150" dur="1000"/>
                                        <p:tgtEl>
                                          <p:spTgt spid="50"/>
                                        </p:tgtEl>
                                        <p:attrNameLst>
                                          <p:attrName>ppt_y</p:attrName>
                                        </p:attrNameLst>
                                      </p:cBhvr>
                                      <p:tavLst>
                                        <p:tav tm="0">
                                          <p:val>
                                            <p:strVal val="ppt_y"/>
                                          </p:val>
                                        </p:tav>
                                        <p:tav tm="100000">
                                          <p:val>
                                            <p:strVal val="ppt_y"/>
                                          </p:val>
                                        </p:tav>
                                      </p:tavLst>
                                    </p:anim>
                                    <p:animEffect transition="out" filter="fade">
                                      <p:cBhvr>
                                        <p:cTn id="151" dur="1000"/>
                                        <p:tgtEl>
                                          <p:spTgt spid="50"/>
                                        </p:tgtEl>
                                      </p:cBhvr>
                                    </p:animEffect>
                                    <p:set>
                                      <p:cBhvr>
                                        <p:cTn id="152" dur="1" fill="hold">
                                          <p:stCondLst>
                                            <p:cond delay="999"/>
                                          </p:stCondLst>
                                        </p:cTn>
                                        <p:tgtEl>
                                          <p:spTgt spid="50"/>
                                        </p:tgtEl>
                                        <p:attrNameLst>
                                          <p:attrName>style.visibility</p:attrName>
                                        </p:attrNameLst>
                                      </p:cBhvr>
                                      <p:to>
                                        <p:strVal val="hidden"/>
                                      </p:to>
                                    </p:set>
                                  </p:childTnLst>
                                </p:cTn>
                              </p:par>
                              <p:par>
                                <p:cTn id="153" presetID="29" presetClass="exit" presetSubtype="0" fill="hold" grpId="1" nodeType="withEffect">
                                  <p:stCondLst>
                                    <p:cond delay="0"/>
                                  </p:stCondLst>
                                  <p:childTnLst>
                                    <p:anim calcmode="lin" valueType="num">
                                      <p:cBhvr>
                                        <p:cTn id="154" dur="1000"/>
                                        <p:tgtEl>
                                          <p:spTgt spid="51"/>
                                        </p:tgtEl>
                                        <p:attrNameLst>
                                          <p:attrName>ppt_x</p:attrName>
                                        </p:attrNameLst>
                                      </p:cBhvr>
                                      <p:tavLst>
                                        <p:tav tm="0">
                                          <p:val>
                                            <p:strVal val="ppt_x"/>
                                          </p:val>
                                        </p:tav>
                                        <p:tav tm="100000">
                                          <p:val>
                                            <p:strVal val="ppt_x-.2"/>
                                          </p:val>
                                        </p:tav>
                                      </p:tavLst>
                                    </p:anim>
                                    <p:anim calcmode="lin" valueType="num">
                                      <p:cBhvr>
                                        <p:cTn id="155" dur="1000"/>
                                        <p:tgtEl>
                                          <p:spTgt spid="51"/>
                                        </p:tgtEl>
                                        <p:attrNameLst>
                                          <p:attrName>ppt_y</p:attrName>
                                        </p:attrNameLst>
                                      </p:cBhvr>
                                      <p:tavLst>
                                        <p:tav tm="0">
                                          <p:val>
                                            <p:strVal val="ppt_y"/>
                                          </p:val>
                                        </p:tav>
                                        <p:tav tm="100000">
                                          <p:val>
                                            <p:strVal val="ppt_y"/>
                                          </p:val>
                                        </p:tav>
                                      </p:tavLst>
                                    </p:anim>
                                    <p:animEffect transition="out" filter="fade">
                                      <p:cBhvr>
                                        <p:cTn id="156" dur="1000"/>
                                        <p:tgtEl>
                                          <p:spTgt spid="51"/>
                                        </p:tgtEl>
                                      </p:cBhvr>
                                    </p:animEffect>
                                    <p:set>
                                      <p:cBhvr>
                                        <p:cTn id="157" dur="1" fill="hold">
                                          <p:stCondLst>
                                            <p:cond delay="999"/>
                                          </p:stCondLst>
                                        </p:cTn>
                                        <p:tgtEl>
                                          <p:spTgt spid="51"/>
                                        </p:tgtEl>
                                        <p:attrNameLst>
                                          <p:attrName>style.visibility</p:attrName>
                                        </p:attrNameLst>
                                      </p:cBhvr>
                                      <p:to>
                                        <p:strVal val="hidden"/>
                                      </p:to>
                                    </p:set>
                                  </p:childTnLst>
                                </p:cTn>
                              </p:par>
                              <p:par>
                                <p:cTn id="158" presetID="29" presetClass="exit" presetSubtype="0" fill="hold" grpId="0" nodeType="withEffect">
                                  <p:stCondLst>
                                    <p:cond delay="0"/>
                                  </p:stCondLst>
                                  <p:childTnLst>
                                    <p:anim calcmode="lin" valueType="num">
                                      <p:cBhvr>
                                        <p:cTn id="159" dur="1000"/>
                                        <p:tgtEl>
                                          <p:spTgt spid="52"/>
                                        </p:tgtEl>
                                        <p:attrNameLst>
                                          <p:attrName>ppt_x</p:attrName>
                                        </p:attrNameLst>
                                      </p:cBhvr>
                                      <p:tavLst>
                                        <p:tav tm="0">
                                          <p:val>
                                            <p:strVal val="ppt_x"/>
                                          </p:val>
                                        </p:tav>
                                        <p:tav tm="100000">
                                          <p:val>
                                            <p:strVal val="ppt_x-.2"/>
                                          </p:val>
                                        </p:tav>
                                      </p:tavLst>
                                    </p:anim>
                                    <p:anim calcmode="lin" valueType="num">
                                      <p:cBhvr>
                                        <p:cTn id="160" dur="1000"/>
                                        <p:tgtEl>
                                          <p:spTgt spid="52"/>
                                        </p:tgtEl>
                                        <p:attrNameLst>
                                          <p:attrName>ppt_y</p:attrName>
                                        </p:attrNameLst>
                                      </p:cBhvr>
                                      <p:tavLst>
                                        <p:tav tm="0">
                                          <p:val>
                                            <p:strVal val="ppt_y"/>
                                          </p:val>
                                        </p:tav>
                                        <p:tav tm="100000">
                                          <p:val>
                                            <p:strVal val="ppt_y"/>
                                          </p:val>
                                        </p:tav>
                                      </p:tavLst>
                                    </p:anim>
                                    <p:animEffect transition="out" filter="fade">
                                      <p:cBhvr>
                                        <p:cTn id="161" dur="1000"/>
                                        <p:tgtEl>
                                          <p:spTgt spid="52"/>
                                        </p:tgtEl>
                                      </p:cBhvr>
                                    </p:animEffect>
                                    <p:set>
                                      <p:cBhvr>
                                        <p:cTn id="162" dur="1" fill="hold">
                                          <p:stCondLst>
                                            <p:cond delay="999"/>
                                          </p:stCondLst>
                                        </p:cTn>
                                        <p:tgtEl>
                                          <p:spTgt spid="5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5" animBg="1"/>
      <p:bldP spid="2" grpId="6" animBg="1"/>
      <p:bldP spid="2" grpId="7" animBg="1"/>
      <p:bldP spid="26" grpId="0" animBg="1"/>
      <p:bldP spid="45" grpId="1" animBg="1"/>
      <p:bldP spid="45" grpId="2" animBg="1"/>
      <p:bldP spid="46" grpId="1" animBg="1"/>
      <p:bldP spid="46" grpId="2" animBg="1"/>
      <p:bldP spid="47" grpId="0" animBg="1"/>
      <p:bldP spid="47" grpId="1" animBg="1"/>
      <p:bldP spid="48" grpId="0" animBg="1"/>
      <p:bldP spid="49" grpId="0" animBg="1"/>
      <p:bldP spid="50" grpId="0" animBg="1"/>
      <p:bldP spid="51" grpId="0" animBg="1"/>
      <p:bldP spid="51" grpId="1" animBg="1"/>
      <p:bldP spid="52" grpId="0" animBg="1"/>
      <p:bldP spid="39"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Ομάδα 12">
            <a:extLst>
              <a:ext uri="{FF2B5EF4-FFF2-40B4-BE49-F238E27FC236}">
                <a16:creationId xmlns:a16="http://schemas.microsoft.com/office/drawing/2014/main" id="{BD9117AC-6A31-49D1-A5D9-78440E8324C7}"/>
              </a:ext>
            </a:extLst>
          </p:cNvPr>
          <p:cNvGrpSpPr/>
          <p:nvPr/>
        </p:nvGrpSpPr>
        <p:grpSpPr>
          <a:xfrm>
            <a:off x="-108520" y="5085184"/>
            <a:ext cx="2325518" cy="1312518"/>
            <a:chOff x="-49212" y="5157192"/>
            <a:chExt cx="2325518" cy="1312518"/>
          </a:xfrm>
          <a:scene3d>
            <a:camera prst="perspectiveHeroicExtremeRightFacing"/>
            <a:lightRig rig="soft" dir="t"/>
          </a:scene3d>
        </p:grpSpPr>
        <p:sp>
          <p:nvSpPr>
            <p:cNvPr id="42" name="Στεφάνη 3">
              <a:extLst>
                <a:ext uri="{FF2B5EF4-FFF2-40B4-BE49-F238E27FC236}">
                  <a16:creationId xmlns:a16="http://schemas.microsoft.com/office/drawing/2014/main" id="{94D9637B-B963-4F25-8762-8AA109898A89}"/>
                </a:ext>
              </a:extLst>
            </p:cNvPr>
            <p:cNvSpPr/>
            <p:nvPr/>
          </p:nvSpPr>
          <p:spPr>
            <a:xfrm rot="10800000">
              <a:off x="836146" y="5157192"/>
              <a:ext cx="1440160" cy="1080120"/>
            </a:xfrm>
            <a:prstGeom prst="blockArc">
              <a:avLst>
                <a:gd name="adj1" fmla="val 10800000"/>
                <a:gd name="adj2" fmla="val 21522628"/>
                <a:gd name="adj3" fmla="val 15835"/>
              </a:avLst>
            </a:prstGeom>
            <a:solidFill>
              <a:schemeClr val="accent5"/>
            </a:solidFill>
            <a:ln>
              <a:noFill/>
            </a:ln>
            <a:sp3d extrusionH="635000" prstMaterial="plastic">
              <a:bevel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solidFill>
                  <a:schemeClr val="tx1"/>
                </a:solidFill>
              </a:endParaRPr>
            </a:p>
          </p:txBody>
        </p:sp>
        <p:sp>
          <p:nvSpPr>
            <p:cNvPr id="43" name="Διαγώνια ρίγα 6">
              <a:extLst>
                <a:ext uri="{FF2B5EF4-FFF2-40B4-BE49-F238E27FC236}">
                  <a16:creationId xmlns:a16="http://schemas.microsoft.com/office/drawing/2014/main" id="{37128B03-1C04-4AB2-B9E6-ABD45F5A13FC}"/>
                </a:ext>
              </a:extLst>
            </p:cNvPr>
            <p:cNvSpPr/>
            <p:nvPr/>
          </p:nvSpPr>
          <p:spPr>
            <a:xfrm rot="720000">
              <a:off x="-49212" y="6037662"/>
              <a:ext cx="1728192" cy="432048"/>
            </a:xfrm>
            <a:prstGeom prst="diagStripe">
              <a:avLst>
                <a:gd name="adj" fmla="val 71691"/>
              </a:avLst>
            </a:prstGeom>
            <a:solidFill>
              <a:schemeClr val="accent5"/>
            </a:solidFill>
            <a:ln>
              <a:noFill/>
            </a:ln>
            <a:sp3d extrusionH="635000" prstMaterial="plastic">
              <a:bevel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solidFill>
                  <a:schemeClr val="tx1"/>
                </a:solidFill>
              </a:endParaRPr>
            </a:p>
          </p:txBody>
        </p:sp>
        <p:sp>
          <p:nvSpPr>
            <p:cNvPr id="44" name="Φεγγάρι 9">
              <a:extLst>
                <a:ext uri="{FF2B5EF4-FFF2-40B4-BE49-F238E27FC236}">
                  <a16:creationId xmlns:a16="http://schemas.microsoft.com/office/drawing/2014/main" id="{FAC179B6-D759-4B19-9A3D-66A370F7FB33}"/>
                </a:ext>
              </a:extLst>
            </p:cNvPr>
            <p:cNvSpPr/>
            <p:nvPr/>
          </p:nvSpPr>
          <p:spPr>
            <a:xfrm rot="-5400000">
              <a:off x="1371271" y="5320319"/>
              <a:ext cx="360000" cy="1116000"/>
            </a:xfrm>
            <a:prstGeom prst="moon">
              <a:avLst>
                <a:gd name="adj" fmla="val 36485"/>
              </a:avLst>
            </a:prstGeom>
            <a:ln>
              <a:noFill/>
            </a:ln>
            <a:effectLst/>
            <a:sp3d extrusionH="635000" prstMaterial="plastic">
              <a:bevel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grpSp>
      <p:grpSp>
        <p:nvGrpSpPr>
          <p:cNvPr id="5" name="Ομάδα 12">
            <a:extLst>
              <a:ext uri="{FF2B5EF4-FFF2-40B4-BE49-F238E27FC236}">
                <a16:creationId xmlns:a16="http://schemas.microsoft.com/office/drawing/2014/main" id="{BD9117AC-6A31-49D1-A5D9-78440E8324C7}"/>
              </a:ext>
            </a:extLst>
          </p:cNvPr>
          <p:cNvGrpSpPr/>
          <p:nvPr/>
        </p:nvGrpSpPr>
        <p:grpSpPr>
          <a:xfrm>
            <a:off x="-108520" y="5085184"/>
            <a:ext cx="2325518" cy="1312518"/>
            <a:chOff x="-49212" y="5157192"/>
            <a:chExt cx="2325518" cy="1312518"/>
          </a:xfrm>
          <a:scene3d>
            <a:camera prst="perspectiveHeroicExtremeRightFacing"/>
            <a:lightRig rig="soft" dir="t"/>
          </a:scene3d>
        </p:grpSpPr>
        <p:sp>
          <p:nvSpPr>
            <p:cNvPr id="4" name="Στεφάνη 3">
              <a:extLst>
                <a:ext uri="{FF2B5EF4-FFF2-40B4-BE49-F238E27FC236}">
                  <a16:creationId xmlns:a16="http://schemas.microsoft.com/office/drawing/2014/main" id="{94D9637B-B963-4F25-8762-8AA109898A89}"/>
                </a:ext>
              </a:extLst>
            </p:cNvPr>
            <p:cNvSpPr/>
            <p:nvPr/>
          </p:nvSpPr>
          <p:spPr>
            <a:xfrm rot="10800000">
              <a:off x="836146" y="5157192"/>
              <a:ext cx="1440160" cy="1080120"/>
            </a:xfrm>
            <a:prstGeom prst="blockArc">
              <a:avLst>
                <a:gd name="adj1" fmla="val 10800000"/>
                <a:gd name="adj2" fmla="val 21522628"/>
                <a:gd name="adj3" fmla="val 15835"/>
              </a:avLst>
            </a:prstGeom>
            <a:solidFill>
              <a:schemeClr val="accent5"/>
            </a:solidFill>
            <a:ln>
              <a:noFill/>
            </a:ln>
            <a:sp3d extrusionH="635000" prstMaterial="plastic">
              <a:bevel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solidFill>
                  <a:schemeClr val="tx1"/>
                </a:solidFill>
              </a:endParaRPr>
            </a:p>
          </p:txBody>
        </p:sp>
        <p:sp>
          <p:nvSpPr>
            <p:cNvPr id="7" name="Διαγώνια ρίγα 6">
              <a:extLst>
                <a:ext uri="{FF2B5EF4-FFF2-40B4-BE49-F238E27FC236}">
                  <a16:creationId xmlns:a16="http://schemas.microsoft.com/office/drawing/2014/main" id="{37128B03-1C04-4AB2-B9E6-ABD45F5A13FC}"/>
                </a:ext>
              </a:extLst>
            </p:cNvPr>
            <p:cNvSpPr/>
            <p:nvPr/>
          </p:nvSpPr>
          <p:spPr>
            <a:xfrm rot="720000">
              <a:off x="-49212" y="6037662"/>
              <a:ext cx="1728192" cy="432048"/>
            </a:xfrm>
            <a:prstGeom prst="diagStripe">
              <a:avLst>
                <a:gd name="adj" fmla="val 71691"/>
              </a:avLst>
            </a:prstGeom>
            <a:solidFill>
              <a:schemeClr val="accent5"/>
            </a:solidFill>
            <a:ln>
              <a:noFill/>
            </a:ln>
            <a:sp3d extrusionH="635000" prstMaterial="plastic">
              <a:bevel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solidFill>
                  <a:schemeClr val="tx1"/>
                </a:solidFill>
              </a:endParaRPr>
            </a:p>
          </p:txBody>
        </p:sp>
        <p:sp>
          <p:nvSpPr>
            <p:cNvPr id="10" name="Φεγγάρι 9">
              <a:extLst>
                <a:ext uri="{FF2B5EF4-FFF2-40B4-BE49-F238E27FC236}">
                  <a16:creationId xmlns:a16="http://schemas.microsoft.com/office/drawing/2014/main" id="{FAC179B6-D759-4B19-9A3D-66A370F7FB33}"/>
                </a:ext>
              </a:extLst>
            </p:cNvPr>
            <p:cNvSpPr/>
            <p:nvPr/>
          </p:nvSpPr>
          <p:spPr>
            <a:xfrm rot="-5400000">
              <a:off x="1371271" y="5320319"/>
              <a:ext cx="360000" cy="1116000"/>
            </a:xfrm>
            <a:prstGeom prst="moon">
              <a:avLst>
                <a:gd name="adj" fmla="val 36485"/>
              </a:avLst>
            </a:prstGeom>
            <a:ln>
              <a:noFill/>
            </a:ln>
            <a:effectLst/>
            <a:sp3d extrusionH="635000" prstMaterial="plastic">
              <a:bevel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grpSp>
      <p:sp>
        <p:nvSpPr>
          <p:cNvPr id="2" name="Οβάλ 1">
            <a:extLst>
              <a:ext uri="{FF2B5EF4-FFF2-40B4-BE49-F238E27FC236}">
                <a16:creationId xmlns:a16="http://schemas.microsoft.com/office/drawing/2014/main" id="{FDEB0969-2866-4EF2-9130-02C2BFB41677}"/>
              </a:ext>
            </a:extLst>
          </p:cNvPr>
          <p:cNvSpPr/>
          <p:nvPr/>
        </p:nvSpPr>
        <p:spPr>
          <a:xfrm>
            <a:off x="1018262" y="1137101"/>
            <a:ext cx="432048" cy="432048"/>
          </a:xfrm>
          <a:prstGeom prst="ellipse">
            <a:avLst/>
          </a:prstGeom>
          <a:solidFill>
            <a:schemeClr val="accent6"/>
          </a:solidFill>
          <a:ln>
            <a:noFill/>
          </a:ln>
          <a:scene3d>
            <a:camera prst="orthographicFront"/>
            <a:lightRig rig="threePt" dir="t"/>
          </a:scene3d>
          <a:sp3d>
            <a:bevelT w="266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m</a:t>
            </a:r>
            <a:endParaRPr lang="el-GR" b="1" dirty="0"/>
          </a:p>
        </p:txBody>
      </p:sp>
      <p:grpSp>
        <p:nvGrpSpPr>
          <p:cNvPr id="6" name="7 - Ομάδα"/>
          <p:cNvGrpSpPr/>
          <p:nvPr/>
        </p:nvGrpSpPr>
        <p:grpSpPr>
          <a:xfrm rot="16200000">
            <a:off x="5118241" y="2234692"/>
            <a:ext cx="5184576" cy="2100589"/>
            <a:chOff x="1763688" y="2420888"/>
            <a:chExt cx="5184576" cy="2100589"/>
          </a:xfrm>
        </p:grpSpPr>
        <p:sp>
          <p:nvSpPr>
            <p:cNvPr id="9" name="8 - Κύβος"/>
            <p:cNvSpPr/>
            <p:nvPr/>
          </p:nvSpPr>
          <p:spPr>
            <a:xfrm>
              <a:off x="1763688" y="2649269"/>
              <a:ext cx="5184576" cy="1872208"/>
            </a:xfrm>
            <a:prstGeom prst="cube">
              <a:avLst>
                <a:gd name="adj" fmla="val 30690"/>
              </a:avLst>
            </a:prstGeom>
            <a:ln/>
          </p:spPr>
          <p:style>
            <a:lnRef idx="0">
              <a:schemeClr val="accent1"/>
            </a:lnRef>
            <a:fillRef idx="3">
              <a:schemeClr val="accent1"/>
            </a:fillRef>
            <a:effectRef idx="3">
              <a:schemeClr val="accent1"/>
            </a:effectRef>
            <a:fontRef idx="minor">
              <a:schemeClr val="lt1"/>
            </a:fontRef>
          </p:style>
          <p:txBody>
            <a:bodyPr rtlCol="0" anchor="ctr"/>
            <a:lstStyle/>
            <a:p>
              <a:pPr algn="ctr"/>
              <a:r>
                <a:rPr lang="el-GR" dirty="0"/>
                <a:t>Η Λ Ε Κ Τ Ρ Ι Κ Η  Π Η Γ Η</a:t>
              </a:r>
            </a:p>
          </p:txBody>
        </p:sp>
        <p:sp>
          <p:nvSpPr>
            <p:cNvPr id="11" name="10 - Κύλινδρος"/>
            <p:cNvSpPr/>
            <p:nvPr/>
          </p:nvSpPr>
          <p:spPr>
            <a:xfrm>
              <a:off x="5796136" y="2420888"/>
              <a:ext cx="504056" cy="576064"/>
            </a:xfrm>
            <a:prstGeom prst="can">
              <a:avLst>
                <a:gd name="adj" fmla="val 33943"/>
              </a:avLst>
            </a:prstGeom>
            <a:ln/>
          </p:spPr>
          <p:style>
            <a:lnRef idx="0">
              <a:schemeClr val="accent4"/>
            </a:lnRef>
            <a:fillRef idx="3">
              <a:schemeClr val="accent4"/>
            </a:fillRef>
            <a:effectRef idx="3">
              <a:schemeClr val="accent4"/>
            </a:effectRef>
            <a:fontRef idx="minor">
              <a:schemeClr val="lt1"/>
            </a:fontRef>
          </p:style>
          <p:txBody>
            <a:bodyPr rtlCol="0" anchor="ctr"/>
            <a:lstStyle/>
            <a:p>
              <a:pPr algn="ctr"/>
              <a:endParaRPr lang="el-GR"/>
            </a:p>
          </p:txBody>
        </p:sp>
        <p:sp>
          <p:nvSpPr>
            <p:cNvPr id="12" name="11 - Κύλινδρος"/>
            <p:cNvSpPr/>
            <p:nvPr/>
          </p:nvSpPr>
          <p:spPr>
            <a:xfrm>
              <a:off x="2483768" y="2420888"/>
              <a:ext cx="504056" cy="576064"/>
            </a:xfrm>
            <a:prstGeom prst="can">
              <a:avLst>
                <a:gd name="adj" fmla="val 33943"/>
              </a:avLst>
            </a:prstGeom>
            <a:ln/>
          </p:spPr>
          <p:style>
            <a:lnRef idx="0">
              <a:schemeClr val="accent4"/>
            </a:lnRef>
            <a:fillRef idx="3">
              <a:schemeClr val="accent4"/>
            </a:fillRef>
            <a:effectRef idx="3">
              <a:schemeClr val="accent4"/>
            </a:effectRef>
            <a:fontRef idx="minor">
              <a:schemeClr val="lt1"/>
            </a:fontRef>
          </p:style>
          <p:txBody>
            <a:bodyPr rtlCol="0" anchor="ctr"/>
            <a:lstStyle/>
            <a:p>
              <a:pPr algn="ctr"/>
              <a:endParaRPr lang="el-GR"/>
            </a:p>
          </p:txBody>
        </p:sp>
        <p:sp>
          <p:nvSpPr>
            <p:cNvPr id="14" name="13 - Συν"/>
            <p:cNvSpPr/>
            <p:nvPr/>
          </p:nvSpPr>
          <p:spPr>
            <a:xfrm>
              <a:off x="2987824" y="2636912"/>
              <a:ext cx="360040" cy="360040"/>
            </a:xfrm>
            <a:prstGeom prst="mathPlus">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l-GR"/>
            </a:p>
          </p:txBody>
        </p:sp>
        <p:sp>
          <p:nvSpPr>
            <p:cNvPr id="15" name="14 - Συν"/>
            <p:cNvSpPr/>
            <p:nvPr/>
          </p:nvSpPr>
          <p:spPr>
            <a:xfrm>
              <a:off x="2843808" y="2924944"/>
              <a:ext cx="360040" cy="360040"/>
            </a:xfrm>
            <a:prstGeom prst="mathPlus">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l-GR"/>
            </a:p>
          </p:txBody>
        </p:sp>
        <p:sp>
          <p:nvSpPr>
            <p:cNvPr id="16" name="15 - Συν"/>
            <p:cNvSpPr/>
            <p:nvPr/>
          </p:nvSpPr>
          <p:spPr>
            <a:xfrm>
              <a:off x="2555776" y="2996952"/>
              <a:ext cx="360040" cy="360040"/>
            </a:xfrm>
            <a:prstGeom prst="mathPlus">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l-GR"/>
            </a:p>
          </p:txBody>
        </p:sp>
        <p:sp>
          <p:nvSpPr>
            <p:cNvPr id="17" name="16 - Συν"/>
            <p:cNvSpPr/>
            <p:nvPr/>
          </p:nvSpPr>
          <p:spPr>
            <a:xfrm>
              <a:off x="2123728" y="2636912"/>
              <a:ext cx="360040" cy="360040"/>
            </a:xfrm>
            <a:prstGeom prst="mathPlus">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l-GR"/>
            </a:p>
          </p:txBody>
        </p:sp>
        <p:sp>
          <p:nvSpPr>
            <p:cNvPr id="18" name="17 - Συν"/>
            <p:cNvSpPr/>
            <p:nvPr/>
          </p:nvSpPr>
          <p:spPr>
            <a:xfrm>
              <a:off x="2555776" y="2636912"/>
              <a:ext cx="360040" cy="360040"/>
            </a:xfrm>
            <a:prstGeom prst="mathPlus">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l-GR"/>
            </a:p>
          </p:txBody>
        </p:sp>
        <p:sp>
          <p:nvSpPr>
            <p:cNvPr id="19" name="18 - Συν"/>
            <p:cNvSpPr/>
            <p:nvPr/>
          </p:nvSpPr>
          <p:spPr>
            <a:xfrm>
              <a:off x="2195736" y="2924944"/>
              <a:ext cx="360040" cy="360040"/>
            </a:xfrm>
            <a:prstGeom prst="mathPlus">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l-GR"/>
            </a:p>
          </p:txBody>
        </p:sp>
        <p:sp>
          <p:nvSpPr>
            <p:cNvPr id="20" name="19 - Μείον"/>
            <p:cNvSpPr/>
            <p:nvPr/>
          </p:nvSpPr>
          <p:spPr>
            <a:xfrm>
              <a:off x="5456588" y="2636912"/>
              <a:ext cx="326669" cy="288032"/>
            </a:xfrm>
            <a:prstGeom prst="mathMinus">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l-GR"/>
            </a:p>
          </p:txBody>
        </p:sp>
        <p:sp>
          <p:nvSpPr>
            <p:cNvPr id="21" name="20 - Μείον"/>
            <p:cNvSpPr/>
            <p:nvPr/>
          </p:nvSpPr>
          <p:spPr>
            <a:xfrm>
              <a:off x="5469467" y="2852936"/>
              <a:ext cx="326669" cy="288032"/>
            </a:xfrm>
            <a:prstGeom prst="mathMinus">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l-GR"/>
            </a:p>
          </p:txBody>
        </p:sp>
        <p:sp>
          <p:nvSpPr>
            <p:cNvPr id="22" name="21 - Μείον"/>
            <p:cNvSpPr/>
            <p:nvPr/>
          </p:nvSpPr>
          <p:spPr>
            <a:xfrm>
              <a:off x="6333563" y="2636912"/>
              <a:ext cx="326669" cy="288032"/>
            </a:xfrm>
            <a:prstGeom prst="mathMinus">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l-GR"/>
            </a:p>
          </p:txBody>
        </p:sp>
        <p:sp>
          <p:nvSpPr>
            <p:cNvPr id="23" name="22 - Μείον"/>
            <p:cNvSpPr/>
            <p:nvPr/>
          </p:nvSpPr>
          <p:spPr>
            <a:xfrm>
              <a:off x="5868144" y="2996952"/>
              <a:ext cx="326669" cy="288032"/>
            </a:xfrm>
            <a:prstGeom prst="mathMinus">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l-GR"/>
            </a:p>
          </p:txBody>
        </p:sp>
        <p:sp>
          <p:nvSpPr>
            <p:cNvPr id="24" name="23 - Μείον"/>
            <p:cNvSpPr/>
            <p:nvPr/>
          </p:nvSpPr>
          <p:spPr>
            <a:xfrm>
              <a:off x="6300192" y="2852936"/>
              <a:ext cx="326669" cy="288032"/>
            </a:xfrm>
            <a:prstGeom prst="mathMinus">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l-GR"/>
            </a:p>
          </p:txBody>
        </p:sp>
        <p:sp>
          <p:nvSpPr>
            <p:cNvPr id="25" name="24 - Μείον"/>
            <p:cNvSpPr/>
            <p:nvPr/>
          </p:nvSpPr>
          <p:spPr>
            <a:xfrm>
              <a:off x="5868144" y="2636912"/>
              <a:ext cx="326669" cy="288032"/>
            </a:xfrm>
            <a:prstGeom prst="mathMinus">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l-GR"/>
            </a:p>
          </p:txBody>
        </p:sp>
      </p:grpSp>
      <p:sp>
        <p:nvSpPr>
          <p:cNvPr id="26" name="25 - Κύλινδρος"/>
          <p:cNvSpPr/>
          <p:nvPr/>
        </p:nvSpPr>
        <p:spPr>
          <a:xfrm>
            <a:off x="6156176" y="692696"/>
            <a:ext cx="576064" cy="4968552"/>
          </a:xfrm>
          <a:prstGeom prst="can">
            <a:avLst>
              <a:gd name="adj" fmla="val 48698"/>
            </a:avLst>
          </a:prstGeom>
        </p:spPr>
        <p:style>
          <a:lnRef idx="0">
            <a:schemeClr val="accent6"/>
          </a:lnRef>
          <a:fillRef idx="3">
            <a:schemeClr val="accent6"/>
          </a:fillRef>
          <a:effectRef idx="3">
            <a:schemeClr val="accent6"/>
          </a:effectRef>
          <a:fontRef idx="minor">
            <a:schemeClr val="lt1"/>
          </a:fontRef>
        </p:style>
        <p:txBody>
          <a:bodyPr vert="vert270" lIns="0" numCol="4" rtlCol="0" anchor="t" anchorCtr="0"/>
          <a:lstStyle/>
          <a:p>
            <a:pPr algn="ctr"/>
            <a:r>
              <a:rPr lang="el-GR" sz="1600" cap="small" dirty="0"/>
              <a:t>α γ ω γ ο σ</a:t>
            </a:r>
          </a:p>
        </p:txBody>
      </p:sp>
      <p:grpSp>
        <p:nvGrpSpPr>
          <p:cNvPr id="8" name="29 - Ομάδα"/>
          <p:cNvGrpSpPr/>
          <p:nvPr/>
        </p:nvGrpSpPr>
        <p:grpSpPr>
          <a:xfrm>
            <a:off x="6300192" y="1412776"/>
            <a:ext cx="360041" cy="360040"/>
            <a:chOff x="6228184" y="1772816"/>
            <a:chExt cx="216024" cy="216024"/>
          </a:xfrm>
        </p:grpSpPr>
        <p:sp>
          <p:nvSpPr>
            <p:cNvPr id="31" name="30 - Έλλειψη"/>
            <p:cNvSpPr/>
            <p:nvPr/>
          </p:nvSpPr>
          <p:spPr>
            <a:xfrm>
              <a:off x="6228184" y="1772816"/>
              <a:ext cx="216024" cy="216024"/>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l-GR" dirty="0"/>
            </a:p>
          </p:txBody>
        </p:sp>
        <p:sp>
          <p:nvSpPr>
            <p:cNvPr id="32" name="31 - Μείον"/>
            <p:cNvSpPr/>
            <p:nvPr/>
          </p:nvSpPr>
          <p:spPr>
            <a:xfrm>
              <a:off x="6248664" y="1793308"/>
              <a:ext cx="144016" cy="144016"/>
            </a:xfrm>
            <a:prstGeom prst="mathMinus">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l-GR" dirty="0"/>
            </a:p>
          </p:txBody>
        </p:sp>
      </p:grpSp>
      <p:sp>
        <p:nvSpPr>
          <p:cNvPr id="13" name="Ορθογώνιο: Στρογγύλεμα γωνιών 12">
            <a:extLst>
              <a:ext uri="{FF2B5EF4-FFF2-40B4-BE49-F238E27FC236}">
                <a16:creationId xmlns:a16="http://schemas.microsoft.com/office/drawing/2014/main" id="{9C323543-7C96-48DC-8926-F24CE3D83A0D}"/>
              </a:ext>
            </a:extLst>
          </p:cNvPr>
          <p:cNvSpPr/>
          <p:nvPr/>
        </p:nvSpPr>
        <p:spPr>
          <a:xfrm>
            <a:off x="2987824" y="404664"/>
            <a:ext cx="1368152" cy="393411"/>
          </a:xfrm>
          <a:prstGeom prst="roundRect">
            <a:avLst/>
          </a:prstGeom>
          <a:noFill/>
          <a:ln w="9525" cap="flat" cmpd="sng" algn="ctr">
            <a:solidFill>
              <a:schemeClr val="accent5"/>
            </a:solidFill>
            <a:prstDash val="solid"/>
            <a:round/>
            <a:headEnd type="none" w="med" len="med"/>
            <a:tailEnd type="none" w="med" len="med"/>
          </a:ln>
        </p:spPr>
        <p:style>
          <a:lnRef idx="0">
            <a:scrgbClr r="0" g="0" b="0"/>
          </a:lnRef>
          <a:fillRef idx="0">
            <a:scrgbClr r="0" g="0" b="0"/>
          </a:fillRef>
          <a:effectRef idx="0">
            <a:scrgbClr r="0" g="0" b="0"/>
          </a:effectRef>
          <a:fontRef idx="minor">
            <a:schemeClr val="accent5"/>
          </a:fontRef>
        </p:style>
        <p:txBody>
          <a:bodyPr rtlCol="0" anchor="ctr"/>
          <a:lstStyle/>
          <a:p>
            <a:pPr algn="ctr"/>
            <a:r>
              <a:rPr lang="en-US" b="1" dirty="0"/>
              <a:t>R E P E A T</a:t>
            </a:r>
            <a:endParaRPr lang="el-GR" b="1" dirty="0"/>
          </a:p>
        </p:txBody>
      </p:sp>
      <p:sp>
        <p:nvSpPr>
          <p:cNvPr id="33" name="Διάγραμμα ροής: Έγγραφο 32">
            <a:extLst>
              <a:ext uri="{FF2B5EF4-FFF2-40B4-BE49-F238E27FC236}">
                <a16:creationId xmlns:a16="http://schemas.microsoft.com/office/drawing/2014/main" id="{0DE5C346-E8BA-4B68-87BD-9FF6A10BE62E}"/>
              </a:ext>
            </a:extLst>
          </p:cNvPr>
          <p:cNvSpPr/>
          <p:nvPr/>
        </p:nvSpPr>
        <p:spPr>
          <a:xfrm>
            <a:off x="2049962" y="1052732"/>
            <a:ext cx="3840763" cy="5400604"/>
          </a:xfrm>
          <a:prstGeom prst="flowChartDocument">
            <a:avLst/>
          </a:prstGeom>
        </p:spPr>
        <p:style>
          <a:lnRef idx="1">
            <a:schemeClr val="accent5"/>
          </a:lnRef>
          <a:fillRef idx="2">
            <a:schemeClr val="accent5"/>
          </a:fillRef>
          <a:effectRef idx="1">
            <a:schemeClr val="accent5"/>
          </a:effectRef>
          <a:fontRef idx="minor">
            <a:schemeClr val="dk1"/>
          </a:fontRef>
        </p:style>
        <p:txBody>
          <a:bodyPr lIns="252000" tIns="180000" rIns="252000" bIns="180000" rtlCol="0" anchor="t" anchorCtr="1"/>
          <a:lstStyle/>
          <a:p>
            <a:r>
              <a:rPr lang="el-GR" dirty="0"/>
              <a:t>Το σώμα μάζας </a:t>
            </a:r>
            <a:r>
              <a:rPr lang="en-US" dirty="0"/>
              <a:t>m</a:t>
            </a:r>
            <a:r>
              <a:rPr lang="el-GR" dirty="0"/>
              <a:t> και το ηλεκτρόνιο κινούνται από μια θέση στη οποία έχουν υψηλότερη ενέργεια προς μια θέση που έχουν χαμηλότερη ενέργεια. </a:t>
            </a:r>
          </a:p>
          <a:p>
            <a:r>
              <a:rPr lang="el-GR" dirty="0"/>
              <a:t>Η διαφορά ύψους για τη μάζα στο βαρυτικό πεδίο αντιστοιχεί σε μια διαφορά μεταξύ των δύο πόλων της μπαταρίας μεταξύ των οποίων κινείται το ηλεκτρόνιο. </a:t>
            </a:r>
          </a:p>
          <a:p>
            <a:r>
              <a:rPr lang="el-GR" dirty="0"/>
              <a:t>Αυτή τη διαφορά την ονομάζουμε </a:t>
            </a:r>
            <a:r>
              <a:rPr lang="el-GR" b="1" dirty="0"/>
              <a:t>διαφορά δυναμικού</a:t>
            </a:r>
            <a:r>
              <a:rPr lang="el-GR" dirty="0"/>
              <a:t> (ή </a:t>
            </a:r>
            <a:r>
              <a:rPr lang="el-GR" b="1" dirty="0"/>
              <a:t>τάση</a:t>
            </a:r>
            <a:r>
              <a:rPr lang="el-GR" dirty="0"/>
              <a:t>). Την προκαλεί η πηγή και υπάρχει:</a:t>
            </a:r>
          </a:p>
          <a:p>
            <a:r>
              <a:rPr lang="el-GR" dirty="0"/>
              <a:t> 1. μεταξύ των πόλων στην πηγή</a:t>
            </a:r>
          </a:p>
          <a:p>
            <a:r>
              <a:rPr lang="el-GR" dirty="0"/>
              <a:t>2. Ανάμεσα στα άκρα του αγωγού</a:t>
            </a:r>
          </a:p>
        </p:txBody>
      </p:sp>
    </p:spTree>
    <p:custDataLst>
      <p:tags r:id="rId1"/>
    </p:custDataLst>
    <p:extLst>
      <p:ext uri="{BB962C8B-B14F-4D97-AF65-F5344CB8AC3E}">
        <p14:creationId xmlns:p14="http://schemas.microsoft.com/office/powerpoint/2010/main" val="1899285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par>
                                <p:cTn id="9" presetID="0" presetClass="path" presetSubtype="0" fill="hold" nodeType="withEffect">
                                  <p:stCondLst>
                                    <p:cond delay="0"/>
                                  </p:stCondLst>
                                  <p:childTnLst>
                                    <p:animMotion origin="layout" path="M -0.0026 -0.00255 C -0.00764 0.16504 -0.01267 0.33287 -0.0026 0.41412 C 0.00729 0.49537 0.03212 0.48981 0.05712 0.48449 " pathEditMode="relative" rAng="0" ptsTypes="AAA">
                                      <p:cBhvr>
                                        <p:cTn id="10" dur="600" fill="hold"/>
                                        <p:tgtEl>
                                          <p:spTgt spid="8"/>
                                        </p:tgtEl>
                                        <p:attrNameLst>
                                          <p:attrName>ppt_x</p:attrName>
                                          <p:attrName>ppt_y</p:attrName>
                                        </p:attrNameLst>
                                      </p:cBhvr>
                                      <p:rCtr x="2691" y="24468"/>
                                    </p:animMotion>
                                  </p:childTnLst>
                                </p:cTn>
                              </p:par>
                              <p:par>
                                <p:cTn id="11" presetID="0" presetClass="path" presetSubtype="0" accel="40000" fill="hold" nodeType="withEffect">
                                  <p:stCondLst>
                                    <p:cond delay="0"/>
                                  </p:stCondLst>
                                  <p:childTnLst>
                                    <p:animMotion origin="layout" path="M 0.00018 -0.00278 L 0.00018 0.10347 " pathEditMode="relative" rAng="0" ptsTypes="AA">
                                      <p:cBhvr>
                                        <p:cTn id="12" dur="300" fill="hold"/>
                                        <p:tgtEl>
                                          <p:spTgt spid="2"/>
                                        </p:tgtEl>
                                        <p:attrNameLst>
                                          <p:attrName>ppt_x</p:attrName>
                                          <p:attrName>ppt_y</p:attrName>
                                        </p:attrNameLst>
                                      </p:cBhvr>
                                      <p:rCtr x="0" y="5301"/>
                                    </p:animMotion>
                                  </p:childTnLst>
                                </p:cTn>
                              </p:par>
                              <p:par>
                                <p:cTn id="13" presetID="0" presetClass="path" presetSubtype="0" fill="hold" nodeType="withEffect">
                                  <p:stCondLst>
                                    <p:cond delay="300"/>
                                  </p:stCondLst>
                                  <p:childTnLst>
                                    <p:animMotion origin="layout" path="M 0.00018 0.10162 L 0.00018 0.3088 " pathEditMode="relative" rAng="0" ptsTypes="AA">
                                      <p:cBhvr>
                                        <p:cTn id="14" dur="200" fill="hold"/>
                                        <p:tgtEl>
                                          <p:spTgt spid="2"/>
                                        </p:tgtEl>
                                        <p:attrNameLst>
                                          <p:attrName>ppt_x</p:attrName>
                                          <p:attrName>ppt_y</p:attrName>
                                        </p:attrNameLst>
                                      </p:cBhvr>
                                      <p:rCtr x="0" y="10347"/>
                                    </p:animMotion>
                                  </p:childTnLst>
                                </p:cTn>
                              </p:par>
                              <p:par>
                                <p:cTn id="15" presetID="0" presetClass="path" presetSubtype="0" fill="hold" nodeType="withEffect">
                                  <p:stCondLst>
                                    <p:cond delay="500"/>
                                  </p:stCondLst>
                                  <p:childTnLst>
                                    <p:animMotion origin="layout" path="M -0.00122 0.31065 L 0.00382 0.6213 " pathEditMode="relative" rAng="0" ptsTypes="AA">
                                      <p:cBhvr>
                                        <p:cTn id="16" dur="100" fill="hold"/>
                                        <p:tgtEl>
                                          <p:spTgt spid="2"/>
                                        </p:tgtEl>
                                        <p:attrNameLst>
                                          <p:attrName>ppt_x</p:attrName>
                                          <p:attrName>ppt_y</p:attrName>
                                        </p:attrNameLst>
                                      </p:cBhvr>
                                      <p:rCtr x="243" y="15532"/>
                                    </p:animMotion>
                                  </p:childTnLst>
                                </p:cTn>
                              </p:par>
                            </p:childTnLst>
                          </p:cTn>
                        </p:par>
                      </p:childTnLst>
                    </p:cTn>
                  </p:par>
                  <p:par>
                    <p:cTn id="17" fill="hold">
                      <p:stCondLst>
                        <p:cond delay="indefinite"/>
                      </p:stCondLst>
                      <p:childTnLst>
                        <p:par>
                          <p:cTn id="18" fill="hold">
                            <p:stCondLst>
                              <p:cond delay="0"/>
                            </p:stCondLst>
                            <p:childTnLst>
                              <p:par>
                                <p:cTn id="19" presetID="18" presetClass="entr" presetSubtype="12" fill="hold" grpId="0" nodeType="clickEffect">
                                  <p:stCondLst>
                                    <p:cond delay="0"/>
                                  </p:stCondLst>
                                  <p:childTnLst>
                                    <p:set>
                                      <p:cBhvr>
                                        <p:cTn id="20" dur="1" fill="hold">
                                          <p:stCondLst>
                                            <p:cond delay="0"/>
                                          </p:stCondLst>
                                        </p:cTn>
                                        <p:tgtEl>
                                          <p:spTgt spid="33">
                                            <p:bg/>
                                          </p:spTgt>
                                        </p:tgtEl>
                                        <p:attrNameLst>
                                          <p:attrName>style.visibility</p:attrName>
                                        </p:attrNameLst>
                                      </p:cBhvr>
                                      <p:to>
                                        <p:strVal val="visible"/>
                                      </p:to>
                                    </p:set>
                                    <p:animEffect transition="in" filter="strips(downLeft)">
                                      <p:cBhvr>
                                        <p:cTn id="21" dur="1000"/>
                                        <p:tgtEl>
                                          <p:spTgt spid="33">
                                            <p:bg/>
                                          </p:spTgt>
                                        </p:tgtEl>
                                      </p:cBhvr>
                                    </p:animEffect>
                                  </p:childTnLst>
                                </p:cTn>
                              </p:par>
                            </p:childTnLst>
                          </p:cTn>
                        </p:par>
                        <p:par>
                          <p:cTn id="22" fill="hold">
                            <p:stCondLst>
                              <p:cond delay="1000"/>
                            </p:stCondLst>
                            <p:childTnLst>
                              <p:par>
                                <p:cTn id="23" presetID="18" presetClass="entr" presetSubtype="12" fill="hold" grpId="0" nodeType="afterEffect">
                                  <p:stCondLst>
                                    <p:cond delay="0"/>
                                  </p:stCondLst>
                                  <p:childTnLst>
                                    <p:set>
                                      <p:cBhvr>
                                        <p:cTn id="24" dur="1" fill="hold">
                                          <p:stCondLst>
                                            <p:cond delay="0"/>
                                          </p:stCondLst>
                                        </p:cTn>
                                        <p:tgtEl>
                                          <p:spTgt spid="33">
                                            <p:txEl>
                                              <p:pRg st="0" end="0"/>
                                            </p:txEl>
                                          </p:spTgt>
                                        </p:tgtEl>
                                        <p:attrNameLst>
                                          <p:attrName>style.visibility</p:attrName>
                                        </p:attrNameLst>
                                      </p:cBhvr>
                                      <p:to>
                                        <p:strVal val="visible"/>
                                      </p:to>
                                    </p:set>
                                    <p:animEffect transition="in" filter="strips(downLeft)">
                                      <p:cBhvr>
                                        <p:cTn id="25" dur="1000"/>
                                        <p:tgtEl>
                                          <p:spTgt spid="33">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8" presetClass="entr" presetSubtype="12" fill="hold" grpId="0" nodeType="clickEffect">
                                  <p:stCondLst>
                                    <p:cond delay="0"/>
                                  </p:stCondLst>
                                  <p:childTnLst>
                                    <p:set>
                                      <p:cBhvr>
                                        <p:cTn id="29" dur="1" fill="hold">
                                          <p:stCondLst>
                                            <p:cond delay="0"/>
                                          </p:stCondLst>
                                        </p:cTn>
                                        <p:tgtEl>
                                          <p:spTgt spid="33">
                                            <p:txEl>
                                              <p:pRg st="1" end="1"/>
                                            </p:txEl>
                                          </p:spTgt>
                                        </p:tgtEl>
                                        <p:attrNameLst>
                                          <p:attrName>style.visibility</p:attrName>
                                        </p:attrNameLst>
                                      </p:cBhvr>
                                      <p:to>
                                        <p:strVal val="visible"/>
                                      </p:to>
                                    </p:set>
                                    <p:animEffect transition="in" filter="strips(downLeft)">
                                      <p:cBhvr>
                                        <p:cTn id="30" dur="1000"/>
                                        <p:tgtEl>
                                          <p:spTgt spid="33">
                                            <p:txEl>
                                              <p:pRg st="1" end="1"/>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8" presetClass="entr" presetSubtype="12" fill="hold" grpId="0" nodeType="clickEffect">
                                  <p:stCondLst>
                                    <p:cond delay="0"/>
                                  </p:stCondLst>
                                  <p:childTnLst>
                                    <p:set>
                                      <p:cBhvr>
                                        <p:cTn id="34" dur="1" fill="hold">
                                          <p:stCondLst>
                                            <p:cond delay="0"/>
                                          </p:stCondLst>
                                        </p:cTn>
                                        <p:tgtEl>
                                          <p:spTgt spid="33">
                                            <p:txEl>
                                              <p:pRg st="2" end="2"/>
                                            </p:txEl>
                                          </p:spTgt>
                                        </p:tgtEl>
                                        <p:attrNameLst>
                                          <p:attrName>style.visibility</p:attrName>
                                        </p:attrNameLst>
                                      </p:cBhvr>
                                      <p:to>
                                        <p:strVal val="visible"/>
                                      </p:to>
                                    </p:set>
                                    <p:animEffect transition="in" filter="strips(downLeft)">
                                      <p:cBhvr>
                                        <p:cTn id="35" dur="1000"/>
                                        <p:tgtEl>
                                          <p:spTgt spid="33">
                                            <p:txEl>
                                              <p:pRg st="2" end="2"/>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8" presetClass="entr" presetSubtype="12" fill="hold" grpId="0" nodeType="clickEffect">
                                  <p:stCondLst>
                                    <p:cond delay="0"/>
                                  </p:stCondLst>
                                  <p:childTnLst>
                                    <p:set>
                                      <p:cBhvr>
                                        <p:cTn id="39" dur="1" fill="hold">
                                          <p:stCondLst>
                                            <p:cond delay="0"/>
                                          </p:stCondLst>
                                        </p:cTn>
                                        <p:tgtEl>
                                          <p:spTgt spid="33">
                                            <p:txEl>
                                              <p:pRg st="3" end="3"/>
                                            </p:txEl>
                                          </p:spTgt>
                                        </p:tgtEl>
                                        <p:attrNameLst>
                                          <p:attrName>style.visibility</p:attrName>
                                        </p:attrNameLst>
                                      </p:cBhvr>
                                      <p:to>
                                        <p:strVal val="visible"/>
                                      </p:to>
                                    </p:set>
                                    <p:animEffect transition="in" filter="strips(downLeft)">
                                      <p:cBhvr>
                                        <p:cTn id="40" dur="1000"/>
                                        <p:tgtEl>
                                          <p:spTgt spid="33">
                                            <p:txEl>
                                              <p:pRg st="3" end="3"/>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8" presetClass="entr" presetSubtype="12" fill="hold" grpId="0" nodeType="clickEffect">
                                  <p:stCondLst>
                                    <p:cond delay="0"/>
                                  </p:stCondLst>
                                  <p:childTnLst>
                                    <p:set>
                                      <p:cBhvr>
                                        <p:cTn id="44" dur="1" fill="hold">
                                          <p:stCondLst>
                                            <p:cond delay="0"/>
                                          </p:stCondLst>
                                        </p:cTn>
                                        <p:tgtEl>
                                          <p:spTgt spid="33">
                                            <p:txEl>
                                              <p:pRg st="4" end="4"/>
                                            </p:txEl>
                                          </p:spTgt>
                                        </p:tgtEl>
                                        <p:attrNameLst>
                                          <p:attrName>style.visibility</p:attrName>
                                        </p:attrNameLst>
                                      </p:cBhvr>
                                      <p:to>
                                        <p:strVal val="visible"/>
                                      </p:to>
                                    </p:set>
                                    <p:animEffect transition="in" filter="strips(downLeft)">
                                      <p:cBhvr>
                                        <p:cTn id="45" dur="1000"/>
                                        <p:tgtEl>
                                          <p:spTgt spid="3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46" restart="whenNotActive" fill="hold" evtFilter="cancelBubble" nodeType="interactiveSeq">
                <p:stCondLst>
                  <p:cond evt="onClick" delay="0">
                    <p:tgtEl>
                      <p:spTgt spid="13"/>
                    </p:tgtEl>
                  </p:cond>
                </p:stCondLst>
                <p:endSync evt="end" delay="0">
                  <p:rtn val="all"/>
                </p:endSync>
                <p:childTnLst>
                  <p:par>
                    <p:cTn id="47" fill="hold">
                      <p:stCondLst>
                        <p:cond delay="0"/>
                      </p:stCondLst>
                      <p:childTnLst>
                        <p:par>
                          <p:cTn id="48" fill="hold">
                            <p:stCondLst>
                              <p:cond delay="0"/>
                            </p:stCondLst>
                            <p:childTnLst>
                              <p:par>
                                <p:cTn id="49" presetID="0" presetClass="path" presetSubtype="0" accel="50000" decel="50000" fill="hold" grpId="1" nodeType="afterEffect">
                                  <p:stCondLst>
                                    <p:cond delay="0"/>
                                  </p:stCondLst>
                                  <p:childTnLst>
                                    <p:animMotion origin="layout" path="M 0.00417 0.62084 L 0.00139 0.00093 " pathEditMode="relative" ptsTypes="AA">
                                      <p:cBhvr>
                                        <p:cTn id="50" dur="2000" fill="hold"/>
                                        <p:tgtEl>
                                          <p:spTgt spid="2"/>
                                        </p:tgtEl>
                                        <p:attrNameLst>
                                          <p:attrName>ppt_x</p:attrName>
                                          <p:attrName>ppt_y</p:attrName>
                                        </p:attrNameLst>
                                      </p:cBhvr>
                                    </p:animMotion>
                                  </p:childTnLst>
                                </p:cTn>
                              </p:par>
                              <p:par>
                                <p:cTn id="51" presetID="0" presetClass="path" presetSubtype="0" accel="50000" decel="50000" fill="hold" nodeType="withEffect">
                                  <p:stCondLst>
                                    <p:cond delay="0"/>
                                  </p:stCondLst>
                                  <p:childTnLst>
                                    <p:animMotion origin="layout" path="M -0.00017 -0.00047 L -0.00277 -0.61667 " pathEditMode="relative" rAng="0" ptsTypes="AA">
                                      <p:cBhvr>
                                        <p:cTn id="52" dur="2000" fill="hold"/>
                                        <p:tgtEl>
                                          <p:spTgt spid="5"/>
                                        </p:tgtEl>
                                        <p:attrNameLst>
                                          <p:attrName>ppt_x</p:attrName>
                                          <p:attrName>ppt_y</p:attrName>
                                        </p:attrNameLst>
                                      </p:cBhvr>
                                      <p:rCtr x="-139" y="-30810"/>
                                    </p:animMotion>
                                  </p:childTnLst>
                                </p:cTn>
                              </p:par>
                              <p:par>
                                <p:cTn id="53" presetID="0" presetClass="path" presetSubtype="0" fill="hold" nodeType="withEffect">
                                  <p:stCondLst>
                                    <p:cond delay="0"/>
                                  </p:stCondLst>
                                  <p:childTnLst>
                                    <p:animMotion origin="layout" path="M 0.06406 0.48449 C 0.07934 0.47453 0.14063 0.49606 0.15625 0.42546 C 0.1717 0.35486 0.1717 0.13217 0.15712 0.06134 C 0.14236 -0.00949 0.08611 0.01319 0.06736 0.00069 " pathEditMode="relative" rAng="0" ptsTypes="AAAA">
                                      <p:cBhvr>
                                        <p:cTn id="54" dur="2000" fill="hold"/>
                                        <p:tgtEl>
                                          <p:spTgt spid="8"/>
                                        </p:tgtEl>
                                        <p:attrNameLst>
                                          <p:attrName>ppt_x</p:attrName>
                                          <p:attrName>ppt_y</p:attrName>
                                        </p:attrNameLst>
                                      </p:cBhvr>
                                      <p:rCtr x="5191" y="-24190"/>
                                    </p:animMotion>
                                  </p:childTnLst>
                                </p:cTn>
                              </p:par>
                              <p:par>
                                <p:cTn id="55" presetID="6" presetClass="emph" presetSubtype="0" fill="hold" nodeType="withEffect">
                                  <p:stCondLst>
                                    <p:cond delay="0"/>
                                  </p:stCondLst>
                                  <p:childTnLst>
                                    <p:animScale>
                                      <p:cBhvr>
                                        <p:cTn id="56" dur="2000" fill="hold"/>
                                        <p:tgtEl>
                                          <p:spTgt spid="8"/>
                                        </p:tgtEl>
                                      </p:cBhvr>
                                      <p:by x="150000" y="150000"/>
                                    </p:animScale>
                                  </p:childTnLst>
                                </p:cTn>
                              </p:par>
                            </p:childTnLst>
                          </p:cTn>
                        </p:par>
                        <p:par>
                          <p:cTn id="57" fill="hold">
                            <p:stCondLst>
                              <p:cond delay="2000"/>
                            </p:stCondLst>
                            <p:childTnLst>
                              <p:par>
                                <p:cTn id="58" presetID="8" presetClass="emph" presetSubtype="0" fill="hold" nodeType="afterEffect">
                                  <p:stCondLst>
                                    <p:cond delay="0"/>
                                  </p:stCondLst>
                                  <p:childTnLst>
                                    <p:animRot by="3600000">
                                      <p:cBhvr>
                                        <p:cTn id="59" dur="200" fill="hold"/>
                                        <p:tgtEl>
                                          <p:spTgt spid="5"/>
                                        </p:tgtEl>
                                        <p:attrNameLst>
                                          <p:attrName>r</p:attrName>
                                        </p:attrNameLst>
                                      </p:cBhvr>
                                    </p:animRot>
                                  </p:childTnLst>
                                </p:cTn>
                              </p:par>
                              <p:par>
                                <p:cTn id="60" presetID="51" presetClass="path" presetSubtype="0" accel="50000" decel="50000" fill="hold" nodeType="withEffect">
                                  <p:stCondLst>
                                    <p:cond delay="0"/>
                                  </p:stCondLst>
                                  <p:childTnLst>
                                    <p:animMotion origin="layout" path="M -0.00209 -0.61574 L -0.04028 -0.6831 C -0.04775 -0.69746 -0.0625 -0.71412 -0.07882 -0.72662 C -0.09722 -0.74167 -0.11337 -0.75 -0.12709 -0.75209 L -0.18941 -0.76528 " pathEditMode="relative" rAng="7260000" ptsTypes="AAAAA">
                                      <p:cBhvr>
                                        <p:cTn id="61" dur="500" fill="hold"/>
                                        <p:tgtEl>
                                          <p:spTgt spid="5"/>
                                        </p:tgtEl>
                                        <p:attrNameLst>
                                          <p:attrName>ppt_x</p:attrName>
                                          <p:attrName>ppt_y</p:attrName>
                                        </p:attrNameLst>
                                      </p:cBhvr>
                                      <p:rCtr x="-8542" y="-9306"/>
                                    </p:animMotion>
                                  </p:childTnLst>
                                </p:cTn>
                              </p:par>
                              <p:par>
                                <p:cTn id="62" presetID="0" presetClass="path" presetSubtype="0" fill="hold" nodeType="withEffect">
                                  <p:stCondLst>
                                    <p:cond delay="0"/>
                                  </p:stCondLst>
                                  <p:childTnLst>
                                    <p:animMotion origin="layout" path="M 0.05972 4.07407E-6 C 0.03368 -0.00301 0.00764 -0.00579 -0.0033 0.06365 C -0.01424 0.1331 -0.01649 0.34629 -0.0059 0.41643 C 0.00469 0.48657 0.03264 0.48564 0.06076 0.48495 " pathEditMode="relative" rAng="0" ptsTypes="AAAA">
                                      <p:cBhvr>
                                        <p:cTn id="63" dur="600" fill="hold"/>
                                        <p:tgtEl>
                                          <p:spTgt spid="8"/>
                                        </p:tgtEl>
                                        <p:attrNameLst>
                                          <p:attrName>ppt_x</p:attrName>
                                          <p:attrName>ppt_y</p:attrName>
                                        </p:attrNameLst>
                                      </p:cBhvr>
                                      <p:rCtr x="-3576" y="24167"/>
                                    </p:animMotion>
                                  </p:childTnLst>
                                </p:cTn>
                              </p:par>
                              <p:par>
                                <p:cTn id="64" presetID="2" presetClass="entr" presetSubtype="8" fill="hold" nodeType="withEffect">
                                  <p:stCondLst>
                                    <p:cond delay="0"/>
                                  </p:stCondLst>
                                  <p:childTnLst>
                                    <p:set>
                                      <p:cBhvr>
                                        <p:cTn id="65" dur="1" fill="hold">
                                          <p:stCondLst>
                                            <p:cond delay="0"/>
                                          </p:stCondLst>
                                        </p:cTn>
                                        <p:tgtEl>
                                          <p:spTgt spid="3"/>
                                        </p:tgtEl>
                                        <p:attrNameLst>
                                          <p:attrName>style.visibility</p:attrName>
                                        </p:attrNameLst>
                                      </p:cBhvr>
                                      <p:to>
                                        <p:strVal val="visible"/>
                                      </p:to>
                                    </p:set>
                                    <p:anim calcmode="lin" valueType="num">
                                      <p:cBhvr additive="base">
                                        <p:cTn id="66" dur="500" fill="hold"/>
                                        <p:tgtEl>
                                          <p:spTgt spid="3"/>
                                        </p:tgtEl>
                                        <p:attrNameLst>
                                          <p:attrName>ppt_x</p:attrName>
                                        </p:attrNameLst>
                                      </p:cBhvr>
                                      <p:tavLst>
                                        <p:tav tm="0">
                                          <p:val>
                                            <p:strVal val="0-#ppt_w/2"/>
                                          </p:val>
                                        </p:tav>
                                        <p:tav tm="100000">
                                          <p:val>
                                            <p:strVal val="#ppt_x"/>
                                          </p:val>
                                        </p:tav>
                                      </p:tavLst>
                                    </p:anim>
                                    <p:anim calcmode="lin" valueType="num">
                                      <p:cBhvr additive="base">
                                        <p:cTn id="67" dur="500" fill="hold"/>
                                        <p:tgtEl>
                                          <p:spTgt spid="3"/>
                                        </p:tgtEl>
                                        <p:attrNameLst>
                                          <p:attrName>ppt_y</p:attrName>
                                        </p:attrNameLst>
                                      </p:cBhvr>
                                      <p:tavLst>
                                        <p:tav tm="0">
                                          <p:val>
                                            <p:strVal val="#ppt_y"/>
                                          </p:val>
                                        </p:tav>
                                        <p:tav tm="100000">
                                          <p:val>
                                            <p:strVal val="#ppt_y"/>
                                          </p:val>
                                        </p:tav>
                                      </p:tavLst>
                                    </p:anim>
                                  </p:childTnLst>
                                </p:cTn>
                              </p:par>
                              <p:par>
                                <p:cTn id="68" presetID="6" presetClass="emph" presetSubtype="0" fill="hold" nodeType="withEffect">
                                  <p:stCondLst>
                                    <p:cond delay="0"/>
                                  </p:stCondLst>
                                  <p:childTnLst>
                                    <p:animScale>
                                      <p:cBhvr>
                                        <p:cTn id="69" dur="600" fill="hold"/>
                                        <p:tgtEl>
                                          <p:spTgt spid="8"/>
                                        </p:tgtEl>
                                      </p:cBhvr>
                                      <p:by x="66660" y="66660"/>
                                    </p:animScale>
                                  </p:childTnLst>
                                </p:cTn>
                              </p:par>
                              <p:par>
                                <p:cTn id="70" presetID="0" presetClass="path" presetSubtype="0" fill="hold" grpId="2" nodeType="withEffect">
                                  <p:stCondLst>
                                    <p:cond delay="0"/>
                                  </p:stCondLst>
                                  <p:childTnLst>
                                    <p:animMotion origin="layout" path="M -0.00087 4.64261E-6 L -0.00087 0.10478 " pathEditMode="relative" rAng="0" ptsTypes="AA">
                                      <p:cBhvr>
                                        <p:cTn id="71" dur="300" fill="hold"/>
                                        <p:tgtEl>
                                          <p:spTgt spid="2"/>
                                        </p:tgtEl>
                                        <p:attrNameLst>
                                          <p:attrName>ppt_x</p:attrName>
                                          <p:attrName>ppt_y</p:attrName>
                                        </p:attrNameLst>
                                      </p:cBhvr>
                                      <p:rCtr x="0" y="52"/>
                                    </p:animMotion>
                                  </p:childTnLst>
                                </p:cTn>
                              </p:par>
                              <p:par>
                                <p:cTn id="72" presetID="0" presetClass="path" presetSubtype="0" fill="hold" grpId="3" nodeType="withEffect">
                                  <p:stCondLst>
                                    <p:cond delay="300"/>
                                  </p:stCondLst>
                                  <p:childTnLst>
                                    <p:animMotion origin="layout" path="M -0.0007 0.10455 L -0.0007 0.30395 " pathEditMode="relative" rAng="0" ptsTypes="AA">
                                      <p:cBhvr>
                                        <p:cTn id="73" dur="200" fill="hold"/>
                                        <p:tgtEl>
                                          <p:spTgt spid="2"/>
                                        </p:tgtEl>
                                        <p:attrNameLst>
                                          <p:attrName>ppt_x</p:attrName>
                                          <p:attrName>ppt_y</p:attrName>
                                        </p:attrNameLst>
                                      </p:cBhvr>
                                      <p:rCtr x="0" y="100"/>
                                    </p:animMotion>
                                  </p:childTnLst>
                                </p:cTn>
                              </p:par>
                              <p:par>
                                <p:cTn id="74" presetID="0" presetClass="path" presetSubtype="0" fill="hold" grpId="4" nodeType="withEffect">
                                  <p:stCondLst>
                                    <p:cond delay="500"/>
                                  </p:stCondLst>
                                  <p:childTnLst>
                                    <p:animMotion origin="layout" path="M 0.00468 0.30486 L 0.00468 0.61968 " pathEditMode="relative" rAng="0" ptsTypes="AA">
                                      <p:cBhvr>
                                        <p:cTn id="75" dur="100" fill="hold"/>
                                        <p:tgtEl>
                                          <p:spTgt spid="2"/>
                                        </p:tgtEl>
                                        <p:attrNameLst>
                                          <p:attrName>ppt_x</p:attrName>
                                          <p:attrName>ppt_y</p:attrName>
                                        </p:attrNameLst>
                                      </p:cBhvr>
                                      <p:rCtr x="0" y="15741"/>
                                    </p:animMotion>
                                  </p:childTnLst>
                                </p:cTn>
                              </p:par>
                              <p:par>
                                <p:cTn id="76" presetID="1" presetClass="exit" presetSubtype="0" fill="hold" nodeType="withEffect">
                                  <p:stCondLst>
                                    <p:cond delay="500"/>
                                  </p:stCondLst>
                                  <p:childTnLst>
                                    <p:set>
                                      <p:cBhvr>
                                        <p:cTn id="77" dur="1" fill="hold">
                                          <p:stCondLst>
                                            <p:cond delay="0"/>
                                          </p:stCondLst>
                                        </p:cTn>
                                        <p:tgtEl>
                                          <p:spTgt spid="5"/>
                                        </p:tgtEl>
                                        <p:attrNameLst>
                                          <p:attrName>style.visibility</p:attrName>
                                        </p:attrNameLst>
                                      </p:cBhvr>
                                      <p:to>
                                        <p:strVal val="hidden"/>
                                      </p:to>
                                    </p:set>
                                  </p:childTnLst>
                                </p:cTn>
                              </p:par>
                              <p:par>
                                <p:cTn id="78" presetID="0" presetClass="path" presetSubtype="0" accel="50000" decel="50000" fill="hold" nodeType="withEffect">
                                  <p:stCondLst>
                                    <p:cond delay="500"/>
                                  </p:stCondLst>
                                  <p:childTnLst>
                                    <p:animMotion origin="layout" path="M -0.18872 -0.7696 L 0.00017 -0.00347 " pathEditMode="relative" ptsTypes="AA">
                                      <p:cBhvr>
                                        <p:cTn id="79" dur="500" fill="hold"/>
                                        <p:tgtEl>
                                          <p:spTgt spid="5"/>
                                        </p:tgtEl>
                                        <p:attrNameLst>
                                          <p:attrName>ppt_x</p:attrName>
                                          <p:attrName>ppt_y</p:attrName>
                                        </p:attrNameLst>
                                      </p:cBhvr>
                                    </p:animMotion>
                                  </p:childTnLst>
                                </p:cTn>
                              </p:par>
                            </p:childTnLst>
                          </p:cTn>
                        </p:par>
                      </p:childTnLst>
                    </p:cTn>
                  </p:par>
                </p:childTnLst>
              </p:cTn>
              <p:nextCondLst>
                <p:cond evt="onClick" delay="0">
                  <p:tgtEl>
                    <p:spTgt spid="13"/>
                  </p:tgtEl>
                </p:cond>
              </p:nextCondLst>
            </p:seq>
          </p:childTnLst>
        </p:cTn>
      </p:par>
    </p:tnLst>
    <p:bldLst>
      <p:bldP spid="2" grpId="1" animBg="1"/>
      <p:bldP spid="2" grpId="2" animBg="1"/>
      <p:bldP spid="2" grpId="3" animBg="1"/>
      <p:bldP spid="2" grpId="4" animBg="1"/>
      <p:bldP spid="33" grpId="0" uiExpand="1"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22 - Ομάδα">
            <a:extLst>
              <a:ext uri="{FF2B5EF4-FFF2-40B4-BE49-F238E27FC236}">
                <a16:creationId xmlns:a16="http://schemas.microsoft.com/office/drawing/2014/main" id="{0C031CC6-8DA6-40EC-87A4-EB17F1A06816}"/>
              </a:ext>
            </a:extLst>
          </p:cNvPr>
          <p:cNvGrpSpPr/>
          <p:nvPr/>
        </p:nvGrpSpPr>
        <p:grpSpPr>
          <a:xfrm>
            <a:off x="971600" y="4938583"/>
            <a:ext cx="3732885" cy="1347990"/>
            <a:chOff x="1763688" y="2420888"/>
            <a:chExt cx="5184576" cy="2088232"/>
          </a:xfrm>
        </p:grpSpPr>
        <p:sp>
          <p:nvSpPr>
            <p:cNvPr id="3" name="2 - Κύβος">
              <a:extLst>
                <a:ext uri="{FF2B5EF4-FFF2-40B4-BE49-F238E27FC236}">
                  <a16:creationId xmlns:a16="http://schemas.microsoft.com/office/drawing/2014/main" id="{ECEA1438-E6F7-4635-8AEA-931F94EB441F}"/>
                </a:ext>
              </a:extLst>
            </p:cNvPr>
            <p:cNvSpPr/>
            <p:nvPr/>
          </p:nvSpPr>
          <p:spPr>
            <a:xfrm>
              <a:off x="1763688" y="2636912"/>
              <a:ext cx="5184576" cy="1872208"/>
            </a:xfrm>
            <a:prstGeom prst="cube">
              <a:avLst>
                <a:gd name="adj" fmla="val 30690"/>
              </a:avLst>
            </a:prstGeom>
            <a:ln/>
          </p:spPr>
          <p:style>
            <a:lnRef idx="0">
              <a:schemeClr val="accent1"/>
            </a:lnRef>
            <a:fillRef idx="3">
              <a:schemeClr val="accent1"/>
            </a:fillRef>
            <a:effectRef idx="3">
              <a:schemeClr val="accent1"/>
            </a:effectRef>
            <a:fontRef idx="minor">
              <a:schemeClr val="lt1"/>
            </a:fontRef>
          </p:style>
          <p:txBody>
            <a:bodyPr rtlCol="0" anchor="ctr"/>
            <a:lstStyle/>
            <a:p>
              <a:pPr algn="ctr"/>
              <a:r>
                <a:rPr lang="el-GR" dirty="0"/>
                <a:t>Η Λ Ε Κ Τ Ρ Ι Κ Η  Π Η Γ Η</a:t>
              </a:r>
            </a:p>
          </p:txBody>
        </p:sp>
        <p:sp>
          <p:nvSpPr>
            <p:cNvPr id="4" name="3 - Κύλινδρος">
              <a:extLst>
                <a:ext uri="{FF2B5EF4-FFF2-40B4-BE49-F238E27FC236}">
                  <a16:creationId xmlns:a16="http://schemas.microsoft.com/office/drawing/2014/main" id="{B8F6063C-8116-489D-B807-EDEE0C9E4E55}"/>
                </a:ext>
              </a:extLst>
            </p:cNvPr>
            <p:cNvSpPr/>
            <p:nvPr/>
          </p:nvSpPr>
          <p:spPr>
            <a:xfrm>
              <a:off x="5796136" y="2420888"/>
              <a:ext cx="504056" cy="576064"/>
            </a:xfrm>
            <a:prstGeom prst="can">
              <a:avLst>
                <a:gd name="adj" fmla="val 33943"/>
              </a:avLst>
            </a:prstGeom>
            <a:ln/>
          </p:spPr>
          <p:style>
            <a:lnRef idx="0">
              <a:schemeClr val="accent4"/>
            </a:lnRef>
            <a:fillRef idx="3">
              <a:schemeClr val="accent4"/>
            </a:fillRef>
            <a:effectRef idx="3">
              <a:schemeClr val="accent4"/>
            </a:effectRef>
            <a:fontRef idx="minor">
              <a:schemeClr val="lt1"/>
            </a:fontRef>
          </p:style>
          <p:txBody>
            <a:bodyPr rtlCol="0" anchor="ctr"/>
            <a:lstStyle/>
            <a:p>
              <a:pPr algn="ctr"/>
              <a:endParaRPr lang="el-GR"/>
            </a:p>
          </p:txBody>
        </p:sp>
        <p:sp>
          <p:nvSpPr>
            <p:cNvPr id="5" name="4 - Κύλινδρος">
              <a:extLst>
                <a:ext uri="{FF2B5EF4-FFF2-40B4-BE49-F238E27FC236}">
                  <a16:creationId xmlns:a16="http://schemas.microsoft.com/office/drawing/2014/main" id="{9271F3B9-927A-4DBA-8E82-CF674924582A}"/>
                </a:ext>
              </a:extLst>
            </p:cNvPr>
            <p:cNvSpPr/>
            <p:nvPr/>
          </p:nvSpPr>
          <p:spPr>
            <a:xfrm>
              <a:off x="2483768" y="2420888"/>
              <a:ext cx="504056" cy="576064"/>
            </a:xfrm>
            <a:prstGeom prst="can">
              <a:avLst>
                <a:gd name="adj" fmla="val 33943"/>
              </a:avLst>
            </a:prstGeom>
            <a:ln/>
          </p:spPr>
          <p:style>
            <a:lnRef idx="0">
              <a:schemeClr val="accent4"/>
            </a:lnRef>
            <a:fillRef idx="3">
              <a:schemeClr val="accent4"/>
            </a:fillRef>
            <a:effectRef idx="3">
              <a:schemeClr val="accent4"/>
            </a:effectRef>
            <a:fontRef idx="minor">
              <a:schemeClr val="lt1"/>
            </a:fontRef>
          </p:style>
          <p:txBody>
            <a:bodyPr rtlCol="0" anchor="ctr"/>
            <a:lstStyle/>
            <a:p>
              <a:pPr algn="ctr"/>
              <a:endParaRPr lang="el-GR"/>
            </a:p>
          </p:txBody>
        </p:sp>
        <p:sp>
          <p:nvSpPr>
            <p:cNvPr id="6" name="8 - Συν">
              <a:extLst>
                <a:ext uri="{FF2B5EF4-FFF2-40B4-BE49-F238E27FC236}">
                  <a16:creationId xmlns:a16="http://schemas.microsoft.com/office/drawing/2014/main" id="{54BFA534-4D30-4C3F-A55A-C47CC3C89B09}"/>
                </a:ext>
              </a:extLst>
            </p:cNvPr>
            <p:cNvSpPr/>
            <p:nvPr/>
          </p:nvSpPr>
          <p:spPr>
            <a:xfrm>
              <a:off x="2987824" y="2636912"/>
              <a:ext cx="360040" cy="360040"/>
            </a:xfrm>
            <a:prstGeom prst="mathPlus">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l-GR"/>
            </a:p>
          </p:txBody>
        </p:sp>
        <p:sp>
          <p:nvSpPr>
            <p:cNvPr id="7" name="9 - Συν">
              <a:extLst>
                <a:ext uri="{FF2B5EF4-FFF2-40B4-BE49-F238E27FC236}">
                  <a16:creationId xmlns:a16="http://schemas.microsoft.com/office/drawing/2014/main" id="{5A60A64F-0993-489E-9E34-9E85AF94DEC6}"/>
                </a:ext>
              </a:extLst>
            </p:cNvPr>
            <p:cNvSpPr/>
            <p:nvPr/>
          </p:nvSpPr>
          <p:spPr>
            <a:xfrm>
              <a:off x="2843808" y="2924944"/>
              <a:ext cx="360040" cy="360040"/>
            </a:xfrm>
            <a:prstGeom prst="mathPlus">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l-GR"/>
            </a:p>
          </p:txBody>
        </p:sp>
        <p:sp>
          <p:nvSpPr>
            <p:cNvPr id="8" name="10 - Συν">
              <a:extLst>
                <a:ext uri="{FF2B5EF4-FFF2-40B4-BE49-F238E27FC236}">
                  <a16:creationId xmlns:a16="http://schemas.microsoft.com/office/drawing/2014/main" id="{0AE1D4C6-86ED-43F5-8F52-D08412AAA193}"/>
                </a:ext>
              </a:extLst>
            </p:cNvPr>
            <p:cNvSpPr/>
            <p:nvPr/>
          </p:nvSpPr>
          <p:spPr>
            <a:xfrm>
              <a:off x="2555776" y="2996952"/>
              <a:ext cx="360040" cy="360040"/>
            </a:xfrm>
            <a:prstGeom prst="mathPlus">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l-GR"/>
            </a:p>
          </p:txBody>
        </p:sp>
        <p:sp>
          <p:nvSpPr>
            <p:cNvPr id="9" name="11 - Συν">
              <a:extLst>
                <a:ext uri="{FF2B5EF4-FFF2-40B4-BE49-F238E27FC236}">
                  <a16:creationId xmlns:a16="http://schemas.microsoft.com/office/drawing/2014/main" id="{4A8F0832-57D6-4A35-A460-312E1069E030}"/>
                </a:ext>
              </a:extLst>
            </p:cNvPr>
            <p:cNvSpPr/>
            <p:nvPr/>
          </p:nvSpPr>
          <p:spPr>
            <a:xfrm>
              <a:off x="2123728" y="2636912"/>
              <a:ext cx="360040" cy="360040"/>
            </a:xfrm>
            <a:prstGeom prst="mathPlus">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l-GR"/>
            </a:p>
          </p:txBody>
        </p:sp>
        <p:sp>
          <p:nvSpPr>
            <p:cNvPr id="10" name="12 - Συν">
              <a:extLst>
                <a:ext uri="{FF2B5EF4-FFF2-40B4-BE49-F238E27FC236}">
                  <a16:creationId xmlns:a16="http://schemas.microsoft.com/office/drawing/2014/main" id="{832A637C-2BBC-485E-923C-03176A94D212}"/>
                </a:ext>
              </a:extLst>
            </p:cNvPr>
            <p:cNvSpPr/>
            <p:nvPr/>
          </p:nvSpPr>
          <p:spPr>
            <a:xfrm>
              <a:off x="2555776" y="2636912"/>
              <a:ext cx="360040" cy="360040"/>
            </a:xfrm>
            <a:prstGeom prst="mathPlus">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l-GR"/>
            </a:p>
          </p:txBody>
        </p:sp>
        <p:sp>
          <p:nvSpPr>
            <p:cNvPr id="11" name="15 - Συν">
              <a:extLst>
                <a:ext uri="{FF2B5EF4-FFF2-40B4-BE49-F238E27FC236}">
                  <a16:creationId xmlns:a16="http://schemas.microsoft.com/office/drawing/2014/main" id="{92BA9029-A682-4381-8D25-7954F99F2123}"/>
                </a:ext>
              </a:extLst>
            </p:cNvPr>
            <p:cNvSpPr/>
            <p:nvPr/>
          </p:nvSpPr>
          <p:spPr>
            <a:xfrm>
              <a:off x="2195736" y="2924944"/>
              <a:ext cx="360040" cy="360040"/>
            </a:xfrm>
            <a:prstGeom prst="mathPlus">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l-GR"/>
            </a:p>
          </p:txBody>
        </p:sp>
        <p:sp>
          <p:nvSpPr>
            <p:cNvPr id="12" name="16 - Μείον">
              <a:extLst>
                <a:ext uri="{FF2B5EF4-FFF2-40B4-BE49-F238E27FC236}">
                  <a16:creationId xmlns:a16="http://schemas.microsoft.com/office/drawing/2014/main" id="{26CF27A7-C30C-46C8-9635-470B877C48A6}"/>
                </a:ext>
              </a:extLst>
            </p:cNvPr>
            <p:cNvSpPr/>
            <p:nvPr/>
          </p:nvSpPr>
          <p:spPr>
            <a:xfrm>
              <a:off x="5456588" y="2636912"/>
              <a:ext cx="326669" cy="288032"/>
            </a:xfrm>
            <a:prstGeom prst="mathMinus">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l-GR"/>
            </a:p>
          </p:txBody>
        </p:sp>
        <p:sp>
          <p:nvSpPr>
            <p:cNvPr id="13" name="17 - Μείον">
              <a:extLst>
                <a:ext uri="{FF2B5EF4-FFF2-40B4-BE49-F238E27FC236}">
                  <a16:creationId xmlns:a16="http://schemas.microsoft.com/office/drawing/2014/main" id="{05F38E9F-8AB5-4EE9-A043-3306207B6435}"/>
                </a:ext>
              </a:extLst>
            </p:cNvPr>
            <p:cNvSpPr/>
            <p:nvPr/>
          </p:nvSpPr>
          <p:spPr>
            <a:xfrm>
              <a:off x="5469467" y="2852936"/>
              <a:ext cx="326669" cy="288032"/>
            </a:xfrm>
            <a:prstGeom prst="mathMinus">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l-GR"/>
            </a:p>
          </p:txBody>
        </p:sp>
        <p:sp>
          <p:nvSpPr>
            <p:cNvPr id="14" name="18 - Μείον">
              <a:extLst>
                <a:ext uri="{FF2B5EF4-FFF2-40B4-BE49-F238E27FC236}">
                  <a16:creationId xmlns:a16="http://schemas.microsoft.com/office/drawing/2014/main" id="{7E5A492F-5E97-4BE7-B139-CEF7DAE7CB8D}"/>
                </a:ext>
              </a:extLst>
            </p:cNvPr>
            <p:cNvSpPr/>
            <p:nvPr/>
          </p:nvSpPr>
          <p:spPr>
            <a:xfrm>
              <a:off x="6333563" y="2636912"/>
              <a:ext cx="326669" cy="288032"/>
            </a:xfrm>
            <a:prstGeom prst="mathMinus">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l-GR"/>
            </a:p>
          </p:txBody>
        </p:sp>
        <p:sp>
          <p:nvSpPr>
            <p:cNvPr id="15" name="19 - Μείον">
              <a:extLst>
                <a:ext uri="{FF2B5EF4-FFF2-40B4-BE49-F238E27FC236}">
                  <a16:creationId xmlns:a16="http://schemas.microsoft.com/office/drawing/2014/main" id="{D6989347-C51E-41EE-9D0D-30D0D52A246F}"/>
                </a:ext>
              </a:extLst>
            </p:cNvPr>
            <p:cNvSpPr/>
            <p:nvPr/>
          </p:nvSpPr>
          <p:spPr>
            <a:xfrm>
              <a:off x="5868144" y="2996952"/>
              <a:ext cx="326669" cy="288032"/>
            </a:xfrm>
            <a:prstGeom prst="mathMinus">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l-GR"/>
            </a:p>
          </p:txBody>
        </p:sp>
        <p:sp>
          <p:nvSpPr>
            <p:cNvPr id="16" name="20 - Μείον">
              <a:extLst>
                <a:ext uri="{FF2B5EF4-FFF2-40B4-BE49-F238E27FC236}">
                  <a16:creationId xmlns:a16="http://schemas.microsoft.com/office/drawing/2014/main" id="{B23D7402-9CE8-4E49-99E4-4839C6C079C8}"/>
                </a:ext>
              </a:extLst>
            </p:cNvPr>
            <p:cNvSpPr/>
            <p:nvPr/>
          </p:nvSpPr>
          <p:spPr>
            <a:xfrm>
              <a:off x="6300192" y="2852936"/>
              <a:ext cx="326669" cy="288032"/>
            </a:xfrm>
            <a:prstGeom prst="mathMinus">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l-GR"/>
            </a:p>
          </p:txBody>
        </p:sp>
        <p:sp>
          <p:nvSpPr>
            <p:cNvPr id="17" name="21 - Μείον">
              <a:extLst>
                <a:ext uri="{FF2B5EF4-FFF2-40B4-BE49-F238E27FC236}">
                  <a16:creationId xmlns:a16="http://schemas.microsoft.com/office/drawing/2014/main" id="{A49F89A6-E3F0-4C3B-8F42-1F0662977A0A}"/>
                </a:ext>
              </a:extLst>
            </p:cNvPr>
            <p:cNvSpPr/>
            <p:nvPr/>
          </p:nvSpPr>
          <p:spPr>
            <a:xfrm>
              <a:off x="5868144" y="2636912"/>
              <a:ext cx="326669" cy="288032"/>
            </a:xfrm>
            <a:prstGeom prst="mathMinus">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l-GR"/>
            </a:p>
          </p:txBody>
        </p:sp>
      </p:grpSp>
      <p:sp>
        <p:nvSpPr>
          <p:cNvPr id="49" name="Ελεύθερη σχεδίαση: Σχήμα 48">
            <a:extLst>
              <a:ext uri="{FF2B5EF4-FFF2-40B4-BE49-F238E27FC236}">
                <a16:creationId xmlns:a16="http://schemas.microsoft.com/office/drawing/2014/main" id="{7F24B097-74AD-476D-BDAE-65CE63F8EAAC}"/>
              </a:ext>
            </a:extLst>
          </p:cNvPr>
          <p:cNvSpPr/>
          <p:nvPr/>
        </p:nvSpPr>
        <p:spPr>
          <a:xfrm flipH="1">
            <a:off x="535466" y="779559"/>
            <a:ext cx="1084206" cy="4159024"/>
          </a:xfrm>
          <a:custGeom>
            <a:avLst/>
            <a:gdLst>
              <a:gd name="connsiteX0" fmla="*/ 0 w 1605594"/>
              <a:gd name="connsiteY0" fmla="*/ 3379567 h 3379567"/>
              <a:gd name="connsiteX1" fmla="*/ 395416 w 1605594"/>
              <a:gd name="connsiteY1" fmla="*/ 3058291 h 3379567"/>
              <a:gd name="connsiteX2" fmla="*/ 1371600 w 1605594"/>
              <a:gd name="connsiteY2" fmla="*/ 3021221 h 3379567"/>
              <a:gd name="connsiteX3" fmla="*/ 1544595 w 1605594"/>
              <a:gd name="connsiteY3" fmla="*/ 1958540 h 3379567"/>
              <a:gd name="connsiteX4" fmla="*/ 1544595 w 1605594"/>
              <a:gd name="connsiteY4" fmla="*/ 191524 h 3379567"/>
              <a:gd name="connsiteX5" fmla="*/ 815546 w 1605594"/>
              <a:gd name="connsiteY5" fmla="*/ 129740 h 3379567"/>
              <a:gd name="connsiteX0" fmla="*/ 0 w 1797379"/>
              <a:gd name="connsiteY0" fmla="*/ 3307742 h 3307742"/>
              <a:gd name="connsiteX1" fmla="*/ 395416 w 1797379"/>
              <a:gd name="connsiteY1" fmla="*/ 2986466 h 3307742"/>
              <a:gd name="connsiteX2" fmla="*/ 1371600 w 1797379"/>
              <a:gd name="connsiteY2" fmla="*/ 2949396 h 3307742"/>
              <a:gd name="connsiteX3" fmla="*/ 1544595 w 1797379"/>
              <a:gd name="connsiteY3" fmla="*/ 1886715 h 3307742"/>
              <a:gd name="connsiteX4" fmla="*/ 1767016 w 1797379"/>
              <a:gd name="connsiteY4" fmla="*/ 305051 h 3307742"/>
              <a:gd name="connsiteX5" fmla="*/ 815546 w 1797379"/>
              <a:gd name="connsiteY5" fmla="*/ 57915 h 3307742"/>
              <a:gd name="connsiteX0" fmla="*/ 0 w 1849671"/>
              <a:gd name="connsiteY0" fmla="*/ 3307742 h 3307742"/>
              <a:gd name="connsiteX1" fmla="*/ 395416 w 1849671"/>
              <a:gd name="connsiteY1" fmla="*/ 2986466 h 3307742"/>
              <a:gd name="connsiteX2" fmla="*/ 1371600 w 1849671"/>
              <a:gd name="connsiteY2" fmla="*/ 2949396 h 3307742"/>
              <a:gd name="connsiteX3" fmla="*/ 1791730 w 1849671"/>
              <a:gd name="connsiteY3" fmla="*/ 1911428 h 3307742"/>
              <a:gd name="connsiteX4" fmla="*/ 1767016 w 1849671"/>
              <a:gd name="connsiteY4" fmla="*/ 305051 h 3307742"/>
              <a:gd name="connsiteX5" fmla="*/ 815546 w 1849671"/>
              <a:gd name="connsiteY5" fmla="*/ 57915 h 3307742"/>
              <a:gd name="connsiteX0" fmla="*/ 0 w 1834893"/>
              <a:gd name="connsiteY0" fmla="*/ 3307742 h 3307742"/>
              <a:gd name="connsiteX1" fmla="*/ 395416 w 1834893"/>
              <a:gd name="connsiteY1" fmla="*/ 2986466 h 3307742"/>
              <a:gd name="connsiteX2" fmla="*/ 1631092 w 1834893"/>
              <a:gd name="connsiteY2" fmla="*/ 2986466 h 3307742"/>
              <a:gd name="connsiteX3" fmla="*/ 1791730 w 1834893"/>
              <a:gd name="connsiteY3" fmla="*/ 1911428 h 3307742"/>
              <a:gd name="connsiteX4" fmla="*/ 1767016 w 1834893"/>
              <a:gd name="connsiteY4" fmla="*/ 305051 h 3307742"/>
              <a:gd name="connsiteX5" fmla="*/ 815546 w 1834893"/>
              <a:gd name="connsiteY5" fmla="*/ 57915 h 3307742"/>
              <a:gd name="connsiteX0" fmla="*/ 0 w 1852381"/>
              <a:gd name="connsiteY0" fmla="*/ 3307742 h 3307742"/>
              <a:gd name="connsiteX1" fmla="*/ 395416 w 1852381"/>
              <a:gd name="connsiteY1" fmla="*/ 2986466 h 3307742"/>
              <a:gd name="connsiteX2" fmla="*/ 1631092 w 1852381"/>
              <a:gd name="connsiteY2" fmla="*/ 2986466 h 3307742"/>
              <a:gd name="connsiteX3" fmla="*/ 1828801 w 1852381"/>
              <a:gd name="connsiteY3" fmla="*/ 1899071 h 3307742"/>
              <a:gd name="connsiteX4" fmla="*/ 1767016 w 1852381"/>
              <a:gd name="connsiteY4" fmla="*/ 305051 h 3307742"/>
              <a:gd name="connsiteX5" fmla="*/ 815546 w 1852381"/>
              <a:gd name="connsiteY5" fmla="*/ 57915 h 3307742"/>
              <a:gd name="connsiteX0" fmla="*/ 0 w 1852381"/>
              <a:gd name="connsiteY0" fmla="*/ 3307742 h 3307742"/>
              <a:gd name="connsiteX1" fmla="*/ 469556 w 1852381"/>
              <a:gd name="connsiteY1" fmla="*/ 3035893 h 3307742"/>
              <a:gd name="connsiteX2" fmla="*/ 1631092 w 1852381"/>
              <a:gd name="connsiteY2" fmla="*/ 2986466 h 3307742"/>
              <a:gd name="connsiteX3" fmla="*/ 1828801 w 1852381"/>
              <a:gd name="connsiteY3" fmla="*/ 1899071 h 3307742"/>
              <a:gd name="connsiteX4" fmla="*/ 1767016 w 1852381"/>
              <a:gd name="connsiteY4" fmla="*/ 305051 h 3307742"/>
              <a:gd name="connsiteX5" fmla="*/ 815546 w 1852381"/>
              <a:gd name="connsiteY5" fmla="*/ 57915 h 3307742"/>
              <a:gd name="connsiteX0" fmla="*/ 0 w 1851548"/>
              <a:gd name="connsiteY0" fmla="*/ 3307742 h 3307742"/>
              <a:gd name="connsiteX1" fmla="*/ 469556 w 1851548"/>
              <a:gd name="connsiteY1" fmla="*/ 3035893 h 3307742"/>
              <a:gd name="connsiteX2" fmla="*/ 1643449 w 1851548"/>
              <a:gd name="connsiteY2" fmla="*/ 2887612 h 3307742"/>
              <a:gd name="connsiteX3" fmla="*/ 1828801 w 1851548"/>
              <a:gd name="connsiteY3" fmla="*/ 1899071 h 3307742"/>
              <a:gd name="connsiteX4" fmla="*/ 1767016 w 1851548"/>
              <a:gd name="connsiteY4" fmla="*/ 305051 h 3307742"/>
              <a:gd name="connsiteX5" fmla="*/ 815546 w 1851548"/>
              <a:gd name="connsiteY5" fmla="*/ 57915 h 3307742"/>
              <a:gd name="connsiteX0" fmla="*/ 0 w 1851548"/>
              <a:gd name="connsiteY0" fmla="*/ 3258654 h 3258654"/>
              <a:gd name="connsiteX1" fmla="*/ 469556 w 1851548"/>
              <a:gd name="connsiteY1" fmla="*/ 2986805 h 3258654"/>
              <a:gd name="connsiteX2" fmla="*/ 1643449 w 1851548"/>
              <a:gd name="connsiteY2" fmla="*/ 2838524 h 3258654"/>
              <a:gd name="connsiteX3" fmla="*/ 1828801 w 1851548"/>
              <a:gd name="connsiteY3" fmla="*/ 1849983 h 3258654"/>
              <a:gd name="connsiteX4" fmla="*/ 1767016 w 1851548"/>
              <a:gd name="connsiteY4" fmla="*/ 255963 h 3258654"/>
              <a:gd name="connsiteX5" fmla="*/ 815546 w 1851548"/>
              <a:gd name="connsiteY5" fmla="*/ 8827 h 3258654"/>
              <a:gd name="connsiteX0" fmla="*/ 0 w 1895600"/>
              <a:gd name="connsiteY0" fmla="*/ 3258654 h 3258654"/>
              <a:gd name="connsiteX1" fmla="*/ 469556 w 1895600"/>
              <a:gd name="connsiteY1" fmla="*/ 2986805 h 3258654"/>
              <a:gd name="connsiteX2" fmla="*/ 1025612 w 1895600"/>
              <a:gd name="connsiteY2" fmla="*/ 2604442 h 3258654"/>
              <a:gd name="connsiteX3" fmla="*/ 1828801 w 1895600"/>
              <a:gd name="connsiteY3" fmla="*/ 1849983 h 3258654"/>
              <a:gd name="connsiteX4" fmla="*/ 1767016 w 1895600"/>
              <a:gd name="connsiteY4" fmla="*/ 255963 h 3258654"/>
              <a:gd name="connsiteX5" fmla="*/ 815546 w 1895600"/>
              <a:gd name="connsiteY5" fmla="*/ 8827 h 3258654"/>
              <a:gd name="connsiteX0" fmla="*/ 0 w 1787910"/>
              <a:gd name="connsiteY0" fmla="*/ 3258654 h 3258654"/>
              <a:gd name="connsiteX1" fmla="*/ 469556 w 1787910"/>
              <a:gd name="connsiteY1" fmla="*/ 2986805 h 3258654"/>
              <a:gd name="connsiteX2" fmla="*/ 1025612 w 1787910"/>
              <a:gd name="connsiteY2" fmla="*/ 2604442 h 3258654"/>
              <a:gd name="connsiteX3" fmla="*/ 1322174 w 1787910"/>
              <a:gd name="connsiteY3" fmla="*/ 1459847 h 3258654"/>
              <a:gd name="connsiteX4" fmla="*/ 1767016 w 1787910"/>
              <a:gd name="connsiteY4" fmla="*/ 255963 h 3258654"/>
              <a:gd name="connsiteX5" fmla="*/ 815546 w 1787910"/>
              <a:gd name="connsiteY5" fmla="*/ 8827 h 3258654"/>
              <a:gd name="connsiteX0" fmla="*/ 0 w 1425644"/>
              <a:gd name="connsiteY0" fmla="*/ 3256389 h 3256389"/>
              <a:gd name="connsiteX1" fmla="*/ 469556 w 1425644"/>
              <a:gd name="connsiteY1" fmla="*/ 2984540 h 3256389"/>
              <a:gd name="connsiteX2" fmla="*/ 1025612 w 1425644"/>
              <a:gd name="connsiteY2" fmla="*/ 2602177 h 3256389"/>
              <a:gd name="connsiteX3" fmla="*/ 1322174 w 1425644"/>
              <a:gd name="connsiteY3" fmla="*/ 1457582 h 3256389"/>
              <a:gd name="connsiteX4" fmla="*/ 1371600 w 1425644"/>
              <a:gd name="connsiteY4" fmla="*/ 266702 h 3256389"/>
              <a:gd name="connsiteX5" fmla="*/ 815546 w 1425644"/>
              <a:gd name="connsiteY5" fmla="*/ 6562 h 3256389"/>
              <a:gd name="connsiteX0" fmla="*/ 24713 w 1450357"/>
              <a:gd name="connsiteY0" fmla="*/ 4095216 h 4095216"/>
              <a:gd name="connsiteX1" fmla="*/ 494269 w 1450357"/>
              <a:gd name="connsiteY1" fmla="*/ 3823367 h 4095216"/>
              <a:gd name="connsiteX2" fmla="*/ 1050325 w 1450357"/>
              <a:gd name="connsiteY2" fmla="*/ 3441004 h 4095216"/>
              <a:gd name="connsiteX3" fmla="*/ 1346887 w 1450357"/>
              <a:gd name="connsiteY3" fmla="*/ 2296409 h 4095216"/>
              <a:gd name="connsiteX4" fmla="*/ 1396313 w 1450357"/>
              <a:gd name="connsiteY4" fmla="*/ 1105529 h 4095216"/>
              <a:gd name="connsiteX5" fmla="*/ 0 w 1450357"/>
              <a:gd name="connsiteY5" fmla="*/ 97 h 4095216"/>
              <a:gd name="connsiteX0" fmla="*/ 0 w 1425644"/>
              <a:gd name="connsiteY0" fmla="*/ 4121222 h 4121222"/>
              <a:gd name="connsiteX1" fmla="*/ 469556 w 1425644"/>
              <a:gd name="connsiteY1" fmla="*/ 3849373 h 4121222"/>
              <a:gd name="connsiteX2" fmla="*/ 1025612 w 1425644"/>
              <a:gd name="connsiteY2" fmla="*/ 3467010 h 4121222"/>
              <a:gd name="connsiteX3" fmla="*/ 1322174 w 1425644"/>
              <a:gd name="connsiteY3" fmla="*/ 2322415 h 4121222"/>
              <a:gd name="connsiteX4" fmla="*/ 1371600 w 1425644"/>
              <a:gd name="connsiteY4" fmla="*/ 1131535 h 4121222"/>
              <a:gd name="connsiteX5" fmla="*/ 12357 w 1425644"/>
              <a:gd name="connsiteY5" fmla="*/ 94 h 4121222"/>
              <a:gd name="connsiteX0" fmla="*/ 0 w 1438000"/>
              <a:gd name="connsiteY0" fmla="*/ 4160235 h 4160235"/>
              <a:gd name="connsiteX1" fmla="*/ 481912 w 1438000"/>
              <a:gd name="connsiteY1" fmla="*/ 3849373 h 4160235"/>
              <a:gd name="connsiteX2" fmla="*/ 1037968 w 1438000"/>
              <a:gd name="connsiteY2" fmla="*/ 3467010 h 4160235"/>
              <a:gd name="connsiteX3" fmla="*/ 1334530 w 1438000"/>
              <a:gd name="connsiteY3" fmla="*/ 2322415 h 4160235"/>
              <a:gd name="connsiteX4" fmla="*/ 1383956 w 1438000"/>
              <a:gd name="connsiteY4" fmla="*/ 1131535 h 4160235"/>
              <a:gd name="connsiteX5" fmla="*/ 24713 w 1438000"/>
              <a:gd name="connsiteY5" fmla="*/ 94 h 4160235"/>
              <a:gd name="connsiteX0" fmla="*/ 0 w 1438000"/>
              <a:gd name="connsiteY0" fmla="*/ 4160235 h 4160235"/>
              <a:gd name="connsiteX1" fmla="*/ 481912 w 1438000"/>
              <a:gd name="connsiteY1" fmla="*/ 3849373 h 4160235"/>
              <a:gd name="connsiteX2" fmla="*/ 1037968 w 1438000"/>
              <a:gd name="connsiteY2" fmla="*/ 3467010 h 4160235"/>
              <a:gd name="connsiteX3" fmla="*/ 1334530 w 1438000"/>
              <a:gd name="connsiteY3" fmla="*/ 2322415 h 4160235"/>
              <a:gd name="connsiteX4" fmla="*/ 1383956 w 1438000"/>
              <a:gd name="connsiteY4" fmla="*/ 1131535 h 4160235"/>
              <a:gd name="connsiteX5" fmla="*/ 24713 w 1438000"/>
              <a:gd name="connsiteY5" fmla="*/ 94 h 4160235"/>
              <a:gd name="connsiteX0" fmla="*/ 0 w 1450357"/>
              <a:gd name="connsiteY0" fmla="*/ 4121222 h 4121222"/>
              <a:gd name="connsiteX1" fmla="*/ 494269 w 1450357"/>
              <a:gd name="connsiteY1" fmla="*/ 3849373 h 4121222"/>
              <a:gd name="connsiteX2" fmla="*/ 1050325 w 1450357"/>
              <a:gd name="connsiteY2" fmla="*/ 3467010 h 4121222"/>
              <a:gd name="connsiteX3" fmla="*/ 1346887 w 1450357"/>
              <a:gd name="connsiteY3" fmla="*/ 2322415 h 4121222"/>
              <a:gd name="connsiteX4" fmla="*/ 1396313 w 1450357"/>
              <a:gd name="connsiteY4" fmla="*/ 1131535 h 4121222"/>
              <a:gd name="connsiteX5" fmla="*/ 37070 w 1450357"/>
              <a:gd name="connsiteY5" fmla="*/ 94 h 4121222"/>
              <a:gd name="connsiteX0" fmla="*/ 0 w 1450357"/>
              <a:gd name="connsiteY0" fmla="*/ 4121222 h 4121222"/>
              <a:gd name="connsiteX1" fmla="*/ 494269 w 1450357"/>
              <a:gd name="connsiteY1" fmla="*/ 3849373 h 4121222"/>
              <a:gd name="connsiteX2" fmla="*/ 1050325 w 1450357"/>
              <a:gd name="connsiteY2" fmla="*/ 3467010 h 4121222"/>
              <a:gd name="connsiteX3" fmla="*/ 1346887 w 1450357"/>
              <a:gd name="connsiteY3" fmla="*/ 2322415 h 4121222"/>
              <a:gd name="connsiteX4" fmla="*/ 1396313 w 1450357"/>
              <a:gd name="connsiteY4" fmla="*/ 1131535 h 4121222"/>
              <a:gd name="connsiteX5" fmla="*/ 37070 w 1450357"/>
              <a:gd name="connsiteY5" fmla="*/ 94 h 4121222"/>
              <a:gd name="connsiteX0" fmla="*/ 0 w 1536854"/>
              <a:gd name="connsiteY0" fmla="*/ 4355303 h 4355303"/>
              <a:gd name="connsiteX1" fmla="*/ 580766 w 1536854"/>
              <a:gd name="connsiteY1" fmla="*/ 3849373 h 4355303"/>
              <a:gd name="connsiteX2" fmla="*/ 1136822 w 1536854"/>
              <a:gd name="connsiteY2" fmla="*/ 3467010 h 4355303"/>
              <a:gd name="connsiteX3" fmla="*/ 1433384 w 1536854"/>
              <a:gd name="connsiteY3" fmla="*/ 2322415 h 4355303"/>
              <a:gd name="connsiteX4" fmla="*/ 1482810 w 1536854"/>
              <a:gd name="connsiteY4" fmla="*/ 1131535 h 4355303"/>
              <a:gd name="connsiteX5" fmla="*/ 123567 w 1536854"/>
              <a:gd name="connsiteY5" fmla="*/ 94 h 4355303"/>
              <a:gd name="connsiteX0" fmla="*/ 0 w 1635709"/>
              <a:gd name="connsiteY0" fmla="*/ 4277276 h 4277276"/>
              <a:gd name="connsiteX1" fmla="*/ 679621 w 1635709"/>
              <a:gd name="connsiteY1" fmla="*/ 3849373 h 4277276"/>
              <a:gd name="connsiteX2" fmla="*/ 1235677 w 1635709"/>
              <a:gd name="connsiteY2" fmla="*/ 3467010 h 4277276"/>
              <a:gd name="connsiteX3" fmla="*/ 1532239 w 1635709"/>
              <a:gd name="connsiteY3" fmla="*/ 2322415 h 4277276"/>
              <a:gd name="connsiteX4" fmla="*/ 1581665 w 1635709"/>
              <a:gd name="connsiteY4" fmla="*/ 1131535 h 4277276"/>
              <a:gd name="connsiteX5" fmla="*/ 222422 w 1635709"/>
              <a:gd name="connsiteY5" fmla="*/ 94 h 4277276"/>
              <a:gd name="connsiteX0" fmla="*/ 0 w 1635709"/>
              <a:gd name="connsiteY0" fmla="*/ 4277276 h 4277276"/>
              <a:gd name="connsiteX1" fmla="*/ 679621 w 1635709"/>
              <a:gd name="connsiteY1" fmla="*/ 3849373 h 4277276"/>
              <a:gd name="connsiteX2" fmla="*/ 1235677 w 1635709"/>
              <a:gd name="connsiteY2" fmla="*/ 3467010 h 4277276"/>
              <a:gd name="connsiteX3" fmla="*/ 1532239 w 1635709"/>
              <a:gd name="connsiteY3" fmla="*/ 2322415 h 4277276"/>
              <a:gd name="connsiteX4" fmla="*/ 1581665 w 1635709"/>
              <a:gd name="connsiteY4" fmla="*/ 1131535 h 4277276"/>
              <a:gd name="connsiteX5" fmla="*/ 222422 w 1635709"/>
              <a:gd name="connsiteY5" fmla="*/ 94 h 4277276"/>
              <a:gd name="connsiteX0" fmla="*/ 0 w 1635709"/>
              <a:gd name="connsiteY0" fmla="*/ 4277276 h 4277276"/>
              <a:gd name="connsiteX1" fmla="*/ 902042 w 1635709"/>
              <a:gd name="connsiteY1" fmla="*/ 3966413 h 4277276"/>
              <a:gd name="connsiteX2" fmla="*/ 1235677 w 1635709"/>
              <a:gd name="connsiteY2" fmla="*/ 3467010 h 4277276"/>
              <a:gd name="connsiteX3" fmla="*/ 1532239 w 1635709"/>
              <a:gd name="connsiteY3" fmla="*/ 2322415 h 4277276"/>
              <a:gd name="connsiteX4" fmla="*/ 1581665 w 1635709"/>
              <a:gd name="connsiteY4" fmla="*/ 1131535 h 4277276"/>
              <a:gd name="connsiteX5" fmla="*/ 222422 w 1635709"/>
              <a:gd name="connsiteY5" fmla="*/ 94 h 4277276"/>
              <a:gd name="connsiteX0" fmla="*/ 0 w 1633999"/>
              <a:gd name="connsiteY0" fmla="*/ 4277276 h 4277276"/>
              <a:gd name="connsiteX1" fmla="*/ 902042 w 1633999"/>
              <a:gd name="connsiteY1" fmla="*/ 3966413 h 4277276"/>
              <a:gd name="connsiteX2" fmla="*/ 1285104 w 1633999"/>
              <a:gd name="connsiteY2" fmla="*/ 3024859 h 4277276"/>
              <a:gd name="connsiteX3" fmla="*/ 1532239 w 1633999"/>
              <a:gd name="connsiteY3" fmla="*/ 2322415 h 4277276"/>
              <a:gd name="connsiteX4" fmla="*/ 1581665 w 1633999"/>
              <a:gd name="connsiteY4" fmla="*/ 1131535 h 4277276"/>
              <a:gd name="connsiteX5" fmla="*/ 222422 w 1633999"/>
              <a:gd name="connsiteY5" fmla="*/ 94 h 4277276"/>
              <a:gd name="connsiteX0" fmla="*/ 0 w 1600104"/>
              <a:gd name="connsiteY0" fmla="*/ 4277276 h 4277276"/>
              <a:gd name="connsiteX1" fmla="*/ 902042 w 1600104"/>
              <a:gd name="connsiteY1" fmla="*/ 3966413 h 4277276"/>
              <a:gd name="connsiteX2" fmla="*/ 1285104 w 1600104"/>
              <a:gd name="connsiteY2" fmla="*/ 3024859 h 4277276"/>
              <a:gd name="connsiteX3" fmla="*/ 1136823 w 1600104"/>
              <a:gd name="connsiteY3" fmla="*/ 1906271 h 4277276"/>
              <a:gd name="connsiteX4" fmla="*/ 1581665 w 1600104"/>
              <a:gd name="connsiteY4" fmla="*/ 1131535 h 4277276"/>
              <a:gd name="connsiteX5" fmla="*/ 222422 w 1600104"/>
              <a:gd name="connsiteY5" fmla="*/ 94 h 4277276"/>
              <a:gd name="connsiteX0" fmla="*/ 0 w 1291409"/>
              <a:gd name="connsiteY0" fmla="*/ 4286009 h 4286009"/>
              <a:gd name="connsiteX1" fmla="*/ 902042 w 1291409"/>
              <a:gd name="connsiteY1" fmla="*/ 3975146 h 4286009"/>
              <a:gd name="connsiteX2" fmla="*/ 1285104 w 1291409"/>
              <a:gd name="connsiteY2" fmla="*/ 3033592 h 4286009"/>
              <a:gd name="connsiteX3" fmla="*/ 1136823 w 1291409"/>
              <a:gd name="connsiteY3" fmla="*/ 1915004 h 4286009"/>
              <a:gd name="connsiteX4" fmla="*/ 1087394 w 1291409"/>
              <a:gd name="connsiteY4" fmla="*/ 255962 h 4286009"/>
              <a:gd name="connsiteX5" fmla="*/ 222422 w 1291409"/>
              <a:gd name="connsiteY5" fmla="*/ 8827 h 4286009"/>
              <a:gd name="connsiteX0" fmla="*/ 0 w 1292442"/>
              <a:gd name="connsiteY0" fmla="*/ 4286009 h 4286009"/>
              <a:gd name="connsiteX1" fmla="*/ 902042 w 1292442"/>
              <a:gd name="connsiteY1" fmla="*/ 3975146 h 4286009"/>
              <a:gd name="connsiteX2" fmla="*/ 1285104 w 1292442"/>
              <a:gd name="connsiteY2" fmla="*/ 3033592 h 4286009"/>
              <a:gd name="connsiteX3" fmla="*/ 1149180 w 1292442"/>
              <a:gd name="connsiteY3" fmla="*/ 1901999 h 4286009"/>
              <a:gd name="connsiteX4" fmla="*/ 1087394 w 1292442"/>
              <a:gd name="connsiteY4" fmla="*/ 255962 h 4286009"/>
              <a:gd name="connsiteX5" fmla="*/ 222422 w 1292442"/>
              <a:gd name="connsiteY5" fmla="*/ 8827 h 4286009"/>
              <a:gd name="connsiteX0" fmla="*/ 0 w 1211124"/>
              <a:gd name="connsiteY0" fmla="*/ 4286009 h 4286009"/>
              <a:gd name="connsiteX1" fmla="*/ 902042 w 1211124"/>
              <a:gd name="connsiteY1" fmla="*/ 3975146 h 4286009"/>
              <a:gd name="connsiteX2" fmla="*/ 1198607 w 1211124"/>
              <a:gd name="connsiteY2" fmla="*/ 3085611 h 4286009"/>
              <a:gd name="connsiteX3" fmla="*/ 1149180 w 1211124"/>
              <a:gd name="connsiteY3" fmla="*/ 1901999 h 4286009"/>
              <a:gd name="connsiteX4" fmla="*/ 1087394 w 1211124"/>
              <a:gd name="connsiteY4" fmla="*/ 255962 h 4286009"/>
              <a:gd name="connsiteX5" fmla="*/ 222422 w 1211124"/>
              <a:gd name="connsiteY5" fmla="*/ 8827 h 4286009"/>
              <a:gd name="connsiteX0" fmla="*/ 0 w 1222337"/>
              <a:gd name="connsiteY0" fmla="*/ 4286009 h 4286009"/>
              <a:gd name="connsiteX1" fmla="*/ 902042 w 1222337"/>
              <a:gd name="connsiteY1" fmla="*/ 3975146 h 4286009"/>
              <a:gd name="connsiteX2" fmla="*/ 1210963 w 1222337"/>
              <a:gd name="connsiteY2" fmla="*/ 3345701 h 4286009"/>
              <a:gd name="connsiteX3" fmla="*/ 1149180 w 1222337"/>
              <a:gd name="connsiteY3" fmla="*/ 1901999 h 4286009"/>
              <a:gd name="connsiteX4" fmla="*/ 1087394 w 1222337"/>
              <a:gd name="connsiteY4" fmla="*/ 255962 h 4286009"/>
              <a:gd name="connsiteX5" fmla="*/ 222422 w 1222337"/>
              <a:gd name="connsiteY5" fmla="*/ 8827 h 4286009"/>
              <a:gd name="connsiteX0" fmla="*/ 0 w 1224540"/>
              <a:gd name="connsiteY0" fmla="*/ 4286009 h 4286009"/>
              <a:gd name="connsiteX1" fmla="*/ 902042 w 1224540"/>
              <a:gd name="connsiteY1" fmla="*/ 3975146 h 4286009"/>
              <a:gd name="connsiteX2" fmla="*/ 1210963 w 1224540"/>
              <a:gd name="connsiteY2" fmla="*/ 3345701 h 4286009"/>
              <a:gd name="connsiteX3" fmla="*/ 1161536 w 1224540"/>
              <a:gd name="connsiteY3" fmla="*/ 1628905 h 4286009"/>
              <a:gd name="connsiteX4" fmla="*/ 1087394 w 1224540"/>
              <a:gd name="connsiteY4" fmla="*/ 255962 h 4286009"/>
              <a:gd name="connsiteX5" fmla="*/ 222422 w 1224540"/>
              <a:gd name="connsiteY5" fmla="*/ 8827 h 4286009"/>
              <a:gd name="connsiteX0" fmla="*/ 0 w 1245390"/>
              <a:gd name="connsiteY0" fmla="*/ 4286009 h 4286009"/>
              <a:gd name="connsiteX1" fmla="*/ 605480 w 1245390"/>
              <a:gd name="connsiteY1" fmla="*/ 3806088 h 4286009"/>
              <a:gd name="connsiteX2" fmla="*/ 1210963 w 1245390"/>
              <a:gd name="connsiteY2" fmla="*/ 3345701 h 4286009"/>
              <a:gd name="connsiteX3" fmla="*/ 1161536 w 1245390"/>
              <a:gd name="connsiteY3" fmla="*/ 1628905 h 4286009"/>
              <a:gd name="connsiteX4" fmla="*/ 1087394 w 1245390"/>
              <a:gd name="connsiteY4" fmla="*/ 255962 h 4286009"/>
              <a:gd name="connsiteX5" fmla="*/ 222422 w 1245390"/>
              <a:gd name="connsiteY5" fmla="*/ 8827 h 4286009"/>
              <a:gd name="connsiteX0" fmla="*/ 0 w 1245390"/>
              <a:gd name="connsiteY0" fmla="*/ 4286009 h 4286009"/>
              <a:gd name="connsiteX1" fmla="*/ 605480 w 1245390"/>
              <a:gd name="connsiteY1" fmla="*/ 3806088 h 4286009"/>
              <a:gd name="connsiteX2" fmla="*/ 1210963 w 1245390"/>
              <a:gd name="connsiteY2" fmla="*/ 3345701 h 4286009"/>
              <a:gd name="connsiteX3" fmla="*/ 1161536 w 1245390"/>
              <a:gd name="connsiteY3" fmla="*/ 1628905 h 4286009"/>
              <a:gd name="connsiteX4" fmla="*/ 1087394 w 1245390"/>
              <a:gd name="connsiteY4" fmla="*/ 255962 h 4286009"/>
              <a:gd name="connsiteX5" fmla="*/ 222422 w 1245390"/>
              <a:gd name="connsiteY5" fmla="*/ 8827 h 4286009"/>
              <a:gd name="connsiteX0" fmla="*/ 0 w 1238314"/>
              <a:gd name="connsiteY0" fmla="*/ 4286009 h 4286009"/>
              <a:gd name="connsiteX1" fmla="*/ 704334 w 1238314"/>
              <a:gd name="connsiteY1" fmla="*/ 3832096 h 4286009"/>
              <a:gd name="connsiteX2" fmla="*/ 1210963 w 1238314"/>
              <a:gd name="connsiteY2" fmla="*/ 3345701 h 4286009"/>
              <a:gd name="connsiteX3" fmla="*/ 1161536 w 1238314"/>
              <a:gd name="connsiteY3" fmla="*/ 1628905 h 4286009"/>
              <a:gd name="connsiteX4" fmla="*/ 1087394 w 1238314"/>
              <a:gd name="connsiteY4" fmla="*/ 255962 h 4286009"/>
              <a:gd name="connsiteX5" fmla="*/ 222422 w 1238314"/>
              <a:gd name="connsiteY5" fmla="*/ 8827 h 4286009"/>
              <a:gd name="connsiteX0" fmla="*/ 0 w 1238314"/>
              <a:gd name="connsiteY0" fmla="*/ 4286009 h 4286009"/>
              <a:gd name="connsiteX1" fmla="*/ 704334 w 1238314"/>
              <a:gd name="connsiteY1" fmla="*/ 3832096 h 4286009"/>
              <a:gd name="connsiteX2" fmla="*/ 1210963 w 1238314"/>
              <a:gd name="connsiteY2" fmla="*/ 3345701 h 4286009"/>
              <a:gd name="connsiteX3" fmla="*/ 1161536 w 1238314"/>
              <a:gd name="connsiteY3" fmla="*/ 1628905 h 4286009"/>
              <a:gd name="connsiteX4" fmla="*/ 1087394 w 1238314"/>
              <a:gd name="connsiteY4" fmla="*/ 255962 h 4286009"/>
              <a:gd name="connsiteX5" fmla="*/ 222422 w 1238314"/>
              <a:gd name="connsiteY5" fmla="*/ 8827 h 4286009"/>
              <a:gd name="connsiteX0" fmla="*/ 0 w 1219662"/>
              <a:gd name="connsiteY0" fmla="*/ 4286009 h 4286009"/>
              <a:gd name="connsiteX1" fmla="*/ 976183 w 1219662"/>
              <a:gd name="connsiteY1" fmla="*/ 3871110 h 4286009"/>
              <a:gd name="connsiteX2" fmla="*/ 1210963 w 1219662"/>
              <a:gd name="connsiteY2" fmla="*/ 3345701 h 4286009"/>
              <a:gd name="connsiteX3" fmla="*/ 1161536 w 1219662"/>
              <a:gd name="connsiteY3" fmla="*/ 1628905 h 4286009"/>
              <a:gd name="connsiteX4" fmla="*/ 1087394 w 1219662"/>
              <a:gd name="connsiteY4" fmla="*/ 255962 h 4286009"/>
              <a:gd name="connsiteX5" fmla="*/ 222422 w 1219662"/>
              <a:gd name="connsiteY5" fmla="*/ 8827 h 4286009"/>
              <a:gd name="connsiteX0" fmla="*/ 0 w 1226216"/>
              <a:gd name="connsiteY0" fmla="*/ 4286009 h 4286009"/>
              <a:gd name="connsiteX1" fmla="*/ 877329 w 1226216"/>
              <a:gd name="connsiteY1" fmla="*/ 3910124 h 4286009"/>
              <a:gd name="connsiteX2" fmla="*/ 1210963 w 1226216"/>
              <a:gd name="connsiteY2" fmla="*/ 3345701 h 4286009"/>
              <a:gd name="connsiteX3" fmla="*/ 1161536 w 1226216"/>
              <a:gd name="connsiteY3" fmla="*/ 1628905 h 4286009"/>
              <a:gd name="connsiteX4" fmla="*/ 1087394 w 1226216"/>
              <a:gd name="connsiteY4" fmla="*/ 255962 h 4286009"/>
              <a:gd name="connsiteX5" fmla="*/ 222422 w 1226216"/>
              <a:gd name="connsiteY5" fmla="*/ 8827 h 4286009"/>
              <a:gd name="connsiteX0" fmla="*/ 0 w 1226216"/>
              <a:gd name="connsiteY0" fmla="*/ 4286009 h 4286009"/>
              <a:gd name="connsiteX1" fmla="*/ 877329 w 1226216"/>
              <a:gd name="connsiteY1" fmla="*/ 3910124 h 4286009"/>
              <a:gd name="connsiteX2" fmla="*/ 1210963 w 1226216"/>
              <a:gd name="connsiteY2" fmla="*/ 3345701 h 4286009"/>
              <a:gd name="connsiteX3" fmla="*/ 1161536 w 1226216"/>
              <a:gd name="connsiteY3" fmla="*/ 1628905 h 4286009"/>
              <a:gd name="connsiteX4" fmla="*/ 1087394 w 1226216"/>
              <a:gd name="connsiteY4" fmla="*/ 255962 h 4286009"/>
              <a:gd name="connsiteX5" fmla="*/ 222422 w 1226216"/>
              <a:gd name="connsiteY5" fmla="*/ 8827 h 4286009"/>
              <a:gd name="connsiteX0" fmla="*/ 0 w 1226216"/>
              <a:gd name="connsiteY0" fmla="*/ 4286009 h 4286009"/>
              <a:gd name="connsiteX1" fmla="*/ 877329 w 1226216"/>
              <a:gd name="connsiteY1" fmla="*/ 3910124 h 4286009"/>
              <a:gd name="connsiteX2" fmla="*/ 1210963 w 1226216"/>
              <a:gd name="connsiteY2" fmla="*/ 3345701 h 4286009"/>
              <a:gd name="connsiteX3" fmla="*/ 1161536 w 1226216"/>
              <a:gd name="connsiteY3" fmla="*/ 1628905 h 4286009"/>
              <a:gd name="connsiteX4" fmla="*/ 1087394 w 1226216"/>
              <a:gd name="connsiteY4" fmla="*/ 255962 h 4286009"/>
              <a:gd name="connsiteX5" fmla="*/ 222422 w 1226216"/>
              <a:gd name="connsiteY5" fmla="*/ 8827 h 4286009"/>
              <a:gd name="connsiteX0" fmla="*/ 0 w 1204947"/>
              <a:gd name="connsiteY0" fmla="*/ 4286009 h 4286009"/>
              <a:gd name="connsiteX1" fmla="*/ 877329 w 1204947"/>
              <a:gd name="connsiteY1" fmla="*/ 3910124 h 4286009"/>
              <a:gd name="connsiteX2" fmla="*/ 1186250 w 1204947"/>
              <a:gd name="connsiteY2" fmla="*/ 2773504 h 4286009"/>
              <a:gd name="connsiteX3" fmla="*/ 1161536 w 1204947"/>
              <a:gd name="connsiteY3" fmla="*/ 1628905 h 4286009"/>
              <a:gd name="connsiteX4" fmla="*/ 1087394 w 1204947"/>
              <a:gd name="connsiteY4" fmla="*/ 255962 h 4286009"/>
              <a:gd name="connsiteX5" fmla="*/ 222422 w 1204947"/>
              <a:gd name="connsiteY5" fmla="*/ 8827 h 4286009"/>
              <a:gd name="connsiteX0" fmla="*/ 0 w 1204947"/>
              <a:gd name="connsiteY0" fmla="*/ 4286009 h 4286009"/>
              <a:gd name="connsiteX1" fmla="*/ 877329 w 1204947"/>
              <a:gd name="connsiteY1" fmla="*/ 3910125 h 4286009"/>
              <a:gd name="connsiteX2" fmla="*/ 1186250 w 1204947"/>
              <a:gd name="connsiteY2" fmla="*/ 2773504 h 4286009"/>
              <a:gd name="connsiteX3" fmla="*/ 1161536 w 1204947"/>
              <a:gd name="connsiteY3" fmla="*/ 1628905 h 4286009"/>
              <a:gd name="connsiteX4" fmla="*/ 1087394 w 1204947"/>
              <a:gd name="connsiteY4" fmla="*/ 255962 h 4286009"/>
              <a:gd name="connsiteX5" fmla="*/ 222422 w 1204947"/>
              <a:gd name="connsiteY5" fmla="*/ 8827 h 4286009"/>
              <a:gd name="connsiteX0" fmla="*/ 0 w 1204947"/>
              <a:gd name="connsiteY0" fmla="*/ 4286009 h 4286009"/>
              <a:gd name="connsiteX1" fmla="*/ 877329 w 1204947"/>
              <a:gd name="connsiteY1" fmla="*/ 3910125 h 4286009"/>
              <a:gd name="connsiteX2" fmla="*/ 1186250 w 1204947"/>
              <a:gd name="connsiteY2" fmla="*/ 2773504 h 4286009"/>
              <a:gd name="connsiteX3" fmla="*/ 1161536 w 1204947"/>
              <a:gd name="connsiteY3" fmla="*/ 1628905 h 4286009"/>
              <a:gd name="connsiteX4" fmla="*/ 1087394 w 1204947"/>
              <a:gd name="connsiteY4" fmla="*/ 255962 h 4286009"/>
              <a:gd name="connsiteX5" fmla="*/ 222422 w 1204947"/>
              <a:gd name="connsiteY5" fmla="*/ 8827 h 4286009"/>
              <a:gd name="connsiteX0" fmla="*/ 0 w 1194262"/>
              <a:gd name="connsiteY0" fmla="*/ 4286009 h 4286009"/>
              <a:gd name="connsiteX1" fmla="*/ 1025610 w 1194262"/>
              <a:gd name="connsiteY1" fmla="*/ 3884116 h 4286009"/>
              <a:gd name="connsiteX2" fmla="*/ 1186250 w 1194262"/>
              <a:gd name="connsiteY2" fmla="*/ 2773504 h 4286009"/>
              <a:gd name="connsiteX3" fmla="*/ 1161536 w 1194262"/>
              <a:gd name="connsiteY3" fmla="*/ 1628905 h 4286009"/>
              <a:gd name="connsiteX4" fmla="*/ 1087394 w 1194262"/>
              <a:gd name="connsiteY4" fmla="*/ 255962 h 4286009"/>
              <a:gd name="connsiteX5" fmla="*/ 222422 w 1194262"/>
              <a:gd name="connsiteY5" fmla="*/ 8827 h 4286009"/>
              <a:gd name="connsiteX0" fmla="*/ 0 w 1212183"/>
              <a:gd name="connsiteY0" fmla="*/ 4286009 h 4286009"/>
              <a:gd name="connsiteX1" fmla="*/ 778474 w 1212183"/>
              <a:gd name="connsiteY1" fmla="*/ 3858107 h 4286009"/>
              <a:gd name="connsiteX2" fmla="*/ 1186250 w 1212183"/>
              <a:gd name="connsiteY2" fmla="*/ 2773504 h 4286009"/>
              <a:gd name="connsiteX3" fmla="*/ 1161536 w 1212183"/>
              <a:gd name="connsiteY3" fmla="*/ 1628905 h 4286009"/>
              <a:gd name="connsiteX4" fmla="*/ 1087394 w 1212183"/>
              <a:gd name="connsiteY4" fmla="*/ 255962 h 4286009"/>
              <a:gd name="connsiteX5" fmla="*/ 222422 w 1212183"/>
              <a:gd name="connsiteY5" fmla="*/ 8827 h 4286009"/>
              <a:gd name="connsiteX0" fmla="*/ 0 w 1203147"/>
              <a:gd name="connsiteY0" fmla="*/ 4286009 h 4286009"/>
              <a:gd name="connsiteX1" fmla="*/ 902041 w 1203147"/>
              <a:gd name="connsiteY1" fmla="*/ 3871111 h 4286009"/>
              <a:gd name="connsiteX2" fmla="*/ 1186250 w 1203147"/>
              <a:gd name="connsiteY2" fmla="*/ 2773504 h 4286009"/>
              <a:gd name="connsiteX3" fmla="*/ 1161536 w 1203147"/>
              <a:gd name="connsiteY3" fmla="*/ 1628905 h 4286009"/>
              <a:gd name="connsiteX4" fmla="*/ 1087394 w 1203147"/>
              <a:gd name="connsiteY4" fmla="*/ 255962 h 4286009"/>
              <a:gd name="connsiteX5" fmla="*/ 222422 w 1203147"/>
              <a:gd name="connsiteY5" fmla="*/ 8827 h 4286009"/>
              <a:gd name="connsiteX0" fmla="*/ 0 w 1203147"/>
              <a:gd name="connsiteY0" fmla="*/ 4286009 h 4286009"/>
              <a:gd name="connsiteX1" fmla="*/ 902041 w 1203147"/>
              <a:gd name="connsiteY1" fmla="*/ 3871111 h 4286009"/>
              <a:gd name="connsiteX2" fmla="*/ 1186250 w 1203147"/>
              <a:gd name="connsiteY2" fmla="*/ 2773504 h 4286009"/>
              <a:gd name="connsiteX3" fmla="*/ 1161536 w 1203147"/>
              <a:gd name="connsiteY3" fmla="*/ 1628905 h 4286009"/>
              <a:gd name="connsiteX4" fmla="*/ 1087394 w 1203147"/>
              <a:gd name="connsiteY4" fmla="*/ 255962 h 4286009"/>
              <a:gd name="connsiteX5" fmla="*/ 222422 w 1203147"/>
              <a:gd name="connsiteY5" fmla="*/ 8827 h 4286009"/>
              <a:gd name="connsiteX0" fmla="*/ 0 w 1168926"/>
              <a:gd name="connsiteY0" fmla="*/ 4286009 h 4286009"/>
              <a:gd name="connsiteX1" fmla="*/ 902041 w 1168926"/>
              <a:gd name="connsiteY1" fmla="*/ 3871111 h 4286009"/>
              <a:gd name="connsiteX2" fmla="*/ 1112109 w 1168926"/>
              <a:gd name="connsiteY2" fmla="*/ 2734490 h 4286009"/>
              <a:gd name="connsiteX3" fmla="*/ 1161536 w 1168926"/>
              <a:gd name="connsiteY3" fmla="*/ 1628905 h 4286009"/>
              <a:gd name="connsiteX4" fmla="*/ 1087394 w 1168926"/>
              <a:gd name="connsiteY4" fmla="*/ 255962 h 4286009"/>
              <a:gd name="connsiteX5" fmla="*/ 222422 w 1168926"/>
              <a:gd name="connsiteY5" fmla="*/ 8827 h 4286009"/>
              <a:gd name="connsiteX0" fmla="*/ 0 w 1168926"/>
              <a:gd name="connsiteY0" fmla="*/ 4286009 h 4286009"/>
              <a:gd name="connsiteX1" fmla="*/ 902041 w 1168926"/>
              <a:gd name="connsiteY1" fmla="*/ 3871111 h 4286009"/>
              <a:gd name="connsiteX2" fmla="*/ 1112109 w 1168926"/>
              <a:gd name="connsiteY2" fmla="*/ 2734490 h 4286009"/>
              <a:gd name="connsiteX3" fmla="*/ 1161536 w 1168926"/>
              <a:gd name="connsiteY3" fmla="*/ 1628905 h 4286009"/>
              <a:gd name="connsiteX4" fmla="*/ 1087394 w 1168926"/>
              <a:gd name="connsiteY4" fmla="*/ 255962 h 4286009"/>
              <a:gd name="connsiteX5" fmla="*/ 222422 w 1168926"/>
              <a:gd name="connsiteY5" fmla="*/ 8827 h 4286009"/>
              <a:gd name="connsiteX0" fmla="*/ 0 w 1132541"/>
              <a:gd name="connsiteY0" fmla="*/ 4286009 h 4286009"/>
              <a:gd name="connsiteX1" fmla="*/ 902041 w 1132541"/>
              <a:gd name="connsiteY1" fmla="*/ 3871111 h 4286009"/>
              <a:gd name="connsiteX2" fmla="*/ 1112109 w 1132541"/>
              <a:gd name="connsiteY2" fmla="*/ 2734490 h 4286009"/>
              <a:gd name="connsiteX3" fmla="*/ 1050325 w 1132541"/>
              <a:gd name="connsiteY3" fmla="*/ 1641909 h 4286009"/>
              <a:gd name="connsiteX4" fmla="*/ 1087394 w 1132541"/>
              <a:gd name="connsiteY4" fmla="*/ 255962 h 4286009"/>
              <a:gd name="connsiteX5" fmla="*/ 222422 w 1132541"/>
              <a:gd name="connsiteY5" fmla="*/ 8827 h 4286009"/>
              <a:gd name="connsiteX0" fmla="*/ 0 w 1117973"/>
              <a:gd name="connsiteY0" fmla="*/ 4286009 h 4286009"/>
              <a:gd name="connsiteX1" fmla="*/ 902041 w 1117973"/>
              <a:gd name="connsiteY1" fmla="*/ 3871111 h 4286009"/>
              <a:gd name="connsiteX2" fmla="*/ 1112109 w 1117973"/>
              <a:gd name="connsiteY2" fmla="*/ 2734490 h 4286009"/>
              <a:gd name="connsiteX3" fmla="*/ 1050325 w 1117973"/>
              <a:gd name="connsiteY3" fmla="*/ 1641909 h 4286009"/>
              <a:gd name="connsiteX4" fmla="*/ 951470 w 1117973"/>
              <a:gd name="connsiteY4" fmla="*/ 255962 h 4286009"/>
              <a:gd name="connsiteX5" fmla="*/ 222422 w 1117973"/>
              <a:gd name="connsiteY5" fmla="*/ 8827 h 4286009"/>
              <a:gd name="connsiteX0" fmla="*/ 0 w 1114588"/>
              <a:gd name="connsiteY0" fmla="*/ 4286009 h 4286009"/>
              <a:gd name="connsiteX1" fmla="*/ 902041 w 1114588"/>
              <a:gd name="connsiteY1" fmla="*/ 3871111 h 4286009"/>
              <a:gd name="connsiteX2" fmla="*/ 1112109 w 1114588"/>
              <a:gd name="connsiteY2" fmla="*/ 2734490 h 4286009"/>
              <a:gd name="connsiteX3" fmla="*/ 1013255 w 1114588"/>
              <a:gd name="connsiteY3" fmla="*/ 1628906 h 4286009"/>
              <a:gd name="connsiteX4" fmla="*/ 951470 w 1114588"/>
              <a:gd name="connsiteY4" fmla="*/ 255962 h 4286009"/>
              <a:gd name="connsiteX5" fmla="*/ 222422 w 1114588"/>
              <a:gd name="connsiteY5" fmla="*/ 8827 h 4286009"/>
              <a:gd name="connsiteX0" fmla="*/ 0 w 1115448"/>
              <a:gd name="connsiteY0" fmla="*/ 4286009 h 4286009"/>
              <a:gd name="connsiteX1" fmla="*/ 902041 w 1115448"/>
              <a:gd name="connsiteY1" fmla="*/ 3871111 h 4286009"/>
              <a:gd name="connsiteX2" fmla="*/ 1112109 w 1115448"/>
              <a:gd name="connsiteY2" fmla="*/ 2734490 h 4286009"/>
              <a:gd name="connsiteX3" fmla="*/ 1025612 w 1115448"/>
              <a:gd name="connsiteY3" fmla="*/ 1615901 h 4286009"/>
              <a:gd name="connsiteX4" fmla="*/ 951470 w 1115448"/>
              <a:gd name="connsiteY4" fmla="*/ 255962 h 4286009"/>
              <a:gd name="connsiteX5" fmla="*/ 222422 w 1115448"/>
              <a:gd name="connsiteY5" fmla="*/ 8827 h 4286009"/>
              <a:gd name="connsiteX0" fmla="*/ 0 w 1047135"/>
              <a:gd name="connsiteY0" fmla="*/ 4286009 h 4286009"/>
              <a:gd name="connsiteX1" fmla="*/ 902041 w 1047135"/>
              <a:gd name="connsiteY1" fmla="*/ 3871111 h 4286009"/>
              <a:gd name="connsiteX2" fmla="*/ 1037968 w 1047135"/>
              <a:gd name="connsiteY2" fmla="*/ 2695475 h 4286009"/>
              <a:gd name="connsiteX3" fmla="*/ 1025612 w 1047135"/>
              <a:gd name="connsiteY3" fmla="*/ 1615901 h 4286009"/>
              <a:gd name="connsiteX4" fmla="*/ 951470 w 1047135"/>
              <a:gd name="connsiteY4" fmla="*/ 255962 h 4286009"/>
              <a:gd name="connsiteX5" fmla="*/ 222422 w 1047135"/>
              <a:gd name="connsiteY5" fmla="*/ 8827 h 4286009"/>
              <a:gd name="connsiteX0" fmla="*/ 0 w 1047135"/>
              <a:gd name="connsiteY0" fmla="*/ 4266250 h 4266250"/>
              <a:gd name="connsiteX1" fmla="*/ 902041 w 1047135"/>
              <a:gd name="connsiteY1" fmla="*/ 3851352 h 4266250"/>
              <a:gd name="connsiteX2" fmla="*/ 1037968 w 1047135"/>
              <a:gd name="connsiteY2" fmla="*/ 2675716 h 4266250"/>
              <a:gd name="connsiteX3" fmla="*/ 1025612 w 1047135"/>
              <a:gd name="connsiteY3" fmla="*/ 1596142 h 4266250"/>
              <a:gd name="connsiteX4" fmla="*/ 951470 w 1047135"/>
              <a:gd name="connsiteY4" fmla="*/ 236203 h 4266250"/>
              <a:gd name="connsiteX5" fmla="*/ 185352 w 1047135"/>
              <a:gd name="connsiteY5" fmla="*/ 15077 h 4266250"/>
              <a:gd name="connsiteX0" fmla="*/ 0 w 1047135"/>
              <a:gd name="connsiteY0" fmla="*/ 4286009 h 4286009"/>
              <a:gd name="connsiteX1" fmla="*/ 902041 w 1047135"/>
              <a:gd name="connsiteY1" fmla="*/ 3871111 h 4286009"/>
              <a:gd name="connsiteX2" fmla="*/ 1037968 w 1047135"/>
              <a:gd name="connsiteY2" fmla="*/ 2695475 h 4286009"/>
              <a:gd name="connsiteX3" fmla="*/ 1025612 w 1047135"/>
              <a:gd name="connsiteY3" fmla="*/ 1615901 h 4286009"/>
              <a:gd name="connsiteX4" fmla="*/ 951470 w 1047135"/>
              <a:gd name="connsiteY4" fmla="*/ 255962 h 4286009"/>
              <a:gd name="connsiteX5" fmla="*/ 185352 w 1047135"/>
              <a:gd name="connsiteY5" fmla="*/ 8826 h 4286009"/>
              <a:gd name="connsiteX0" fmla="*/ 0 w 1047135"/>
              <a:gd name="connsiteY0" fmla="*/ 4364035 h 4364035"/>
              <a:gd name="connsiteX1" fmla="*/ 902041 w 1047135"/>
              <a:gd name="connsiteY1" fmla="*/ 3871111 h 4364035"/>
              <a:gd name="connsiteX2" fmla="*/ 1037968 w 1047135"/>
              <a:gd name="connsiteY2" fmla="*/ 2695475 h 4364035"/>
              <a:gd name="connsiteX3" fmla="*/ 1025612 w 1047135"/>
              <a:gd name="connsiteY3" fmla="*/ 1615901 h 4364035"/>
              <a:gd name="connsiteX4" fmla="*/ 951470 w 1047135"/>
              <a:gd name="connsiteY4" fmla="*/ 255962 h 4364035"/>
              <a:gd name="connsiteX5" fmla="*/ 185352 w 1047135"/>
              <a:gd name="connsiteY5" fmla="*/ 8826 h 4364035"/>
              <a:gd name="connsiteX0" fmla="*/ 0 w 1047135"/>
              <a:gd name="connsiteY0" fmla="*/ 4364035 h 4364035"/>
              <a:gd name="connsiteX1" fmla="*/ 902041 w 1047135"/>
              <a:gd name="connsiteY1" fmla="*/ 3871111 h 4364035"/>
              <a:gd name="connsiteX2" fmla="*/ 1037968 w 1047135"/>
              <a:gd name="connsiteY2" fmla="*/ 2695475 h 4364035"/>
              <a:gd name="connsiteX3" fmla="*/ 1025612 w 1047135"/>
              <a:gd name="connsiteY3" fmla="*/ 1615901 h 4364035"/>
              <a:gd name="connsiteX4" fmla="*/ 951470 w 1047135"/>
              <a:gd name="connsiteY4" fmla="*/ 255962 h 4364035"/>
              <a:gd name="connsiteX5" fmla="*/ 185352 w 1047135"/>
              <a:gd name="connsiteY5" fmla="*/ 8826 h 4364035"/>
              <a:gd name="connsiteX0" fmla="*/ 0 w 1047135"/>
              <a:gd name="connsiteY0" fmla="*/ 4364035 h 4364035"/>
              <a:gd name="connsiteX1" fmla="*/ 902041 w 1047135"/>
              <a:gd name="connsiteY1" fmla="*/ 3871111 h 4364035"/>
              <a:gd name="connsiteX2" fmla="*/ 1037968 w 1047135"/>
              <a:gd name="connsiteY2" fmla="*/ 2695475 h 4364035"/>
              <a:gd name="connsiteX3" fmla="*/ 1025612 w 1047135"/>
              <a:gd name="connsiteY3" fmla="*/ 1615901 h 4364035"/>
              <a:gd name="connsiteX4" fmla="*/ 951470 w 1047135"/>
              <a:gd name="connsiteY4" fmla="*/ 255962 h 4364035"/>
              <a:gd name="connsiteX5" fmla="*/ 185352 w 1047135"/>
              <a:gd name="connsiteY5" fmla="*/ 8826 h 4364035"/>
              <a:gd name="connsiteX0" fmla="*/ 0 w 1071849"/>
              <a:gd name="connsiteY0" fmla="*/ 4416053 h 4416053"/>
              <a:gd name="connsiteX1" fmla="*/ 926755 w 1071849"/>
              <a:gd name="connsiteY1" fmla="*/ 3871111 h 4416053"/>
              <a:gd name="connsiteX2" fmla="*/ 1062682 w 1071849"/>
              <a:gd name="connsiteY2" fmla="*/ 2695475 h 4416053"/>
              <a:gd name="connsiteX3" fmla="*/ 1050326 w 1071849"/>
              <a:gd name="connsiteY3" fmla="*/ 1615901 h 4416053"/>
              <a:gd name="connsiteX4" fmla="*/ 976184 w 1071849"/>
              <a:gd name="connsiteY4" fmla="*/ 255962 h 4416053"/>
              <a:gd name="connsiteX5" fmla="*/ 210066 w 1071849"/>
              <a:gd name="connsiteY5" fmla="*/ 8826 h 4416053"/>
              <a:gd name="connsiteX0" fmla="*/ 0 w 1084206"/>
              <a:gd name="connsiteY0" fmla="*/ 4377039 h 4377039"/>
              <a:gd name="connsiteX1" fmla="*/ 939112 w 1084206"/>
              <a:gd name="connsiteY1" fmla="*/ 3871111 h 4377039"/>
              <a:gd name="connsiteX2" fmla="*/ 1075039 w 1084206"/>
              <a:gd name="connsiteY2" fmla="*/ 2695475 h 4377039"/>
              <a:gd name="connsiteX3" fmla="*/ 1062683 w 1084206"/>
              <a:gd name="connsiteY3" fmla="*/ 1615901 h 4377039"/>
              <a:gd name="connsiteX4" fmla="*/ 988541 w 1084206"/>
              <a:gd name="connsiteY4" fmla="*/ 255962 h 4377039"/>
              <a:gd name="connsiteX5" fmla="*/ 222423 w 1084206"/>
              <a:gd name="connsiteY5" fmla="*/ 8826 h 4377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84206" h="4377039">
                <a:moveTo>
                  <a:pt x="0" y="4377039"/>
                </a:moveTo>
                <a:cubicBezTo>
                  <a:pt x="379971" y="3778101"/>
                  <a:pt x="759939" y="4151372"/>
                  <a:pt x="939112" y="3871111"/>
                </a:cubicBezTo>
                <a:cubicBezTo>
                  <a:pt x="1118285" y="3590850"/>
                  <a:pt x="1054444" y="3071343"/>
                  <a:pt x="1075039" y="2695475"/>
                </a:cubicBezTo>
                <a:cubicBezTo>
                  <a:pt x="1095634" y="2319607"/>
                  <a:pt x="1077099" y="2022486"/>
                  <a:pt x="1062683" y="1615901"/>
                </a:cubicBezTo>
                <a:cubicBezTo>
                  <a:pt x="1048267" y="1209316"/>
                  <a:pt x="1110049" y="560762"/>
                  <a:pt x="988541" y="255962"/>
                </a:cubicBezTo>
                <a:cubicBezTo>
                  <a:pt x="867033" y="-48838"/>
                  <a:pt x="563264" y="-1471"/>
                  <a:pt x="222423" y="8826"/>
                </a:cubicBezTo>
              </a:path>
            </a:pathLst>
          </a:custGeom>
          <a:noFill/>
          <a:ln w="63500" cap="rnd">
            <a:headEnd type="oval" w="med" len="med"/>
            <a:tailEnd type="oval" w="med" len="med"/>
          </a:ln>
          <a:scene3d>
            <a:camera prst="orthographicFront"/>
            <a:lightRig rig="threePt" dir="t"/>
          </a:scene3d>
          <a:sp3d prstMaterial="plastic">
            <a:bevelT w="152400"/>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8" name="6 - Κύλινδρος">
            <a:extLst>
              <a:ext uri="{FF2B5EF4-FFF2-40B4-BE49-F238E27FC236}">
                <a16:creationId xmlns:a16="http://schemas.microsoft.com/office/drawing/2014/main" id="{62A4312C-61B7-4F72-925D-15193FE572A5}"/>
              </a:ext>
            </a:extLst>
          </p:cNvPr>
          <p:cNvSpPr/>
          <p:nvPr/>
        </p:nvSpPr>
        <p:spPr>
          <a:xfrm rot="5400000">
            <a:off x="2676094" y="-695014"/>
            <a:ext cx="345638" cy="2981131"/>
          </a:xfrm>
          <a:prstGeom prst="can">
            <a:avLst>
              <a:gd name="adj" fmla="val 48698"/>
            </a:avLst>
          </a:prstGeom>
        </p:spPr>
        <p:style>
          <a:lnRef idx="0">
            <a:schemeClr val="accent6"/>
          </a:lnRef>
          <a:fillRef idx="3">
            <a:schemeClr val="accent6"/>
          </a:fillRef>
          <a:effectRef idx="3">
            <a:schemeClr val="accent6"/>
          </a:effectRef>
          <a:fontRef idx="minor">
            <a:schemeClr val="lt1"/>
          </a:fontRef>
        </p:style>
        <p:txBody>
          <a:bodyPr vert="vert270" lIns="0" numCol="4" rtlCol="0" anchor="t" anchorCtr="0"/>
          <a:lstStyle/>
          <a:p>
            <a:pPr algn="ctr"/>
            <a:r>
              <a:rPr lang="en-US" sz="1600" cap="small" dirty="0"/>
              <a:t>            </a:t>
            </a:r>
            <a:r>
              <a:rPr lang="el-GR" sz="1600" cap="small" dirty="0"/>
              <a:t>α γ ω γ</a:t>
            </a:r>
            <a:r>
              <a:rPr lang="en-US" sz="1600" cap="small" dirty="0"/>
              <a:t> </a:t>
            </a:r>
            <a:r>
              <a:rPr lang="el-GR" sz="1600" cap="small" dirty="0"/>
              <a:t>ο</a:t>
            </a:r>
            <a:r>
              <a:rPr lang="en-US" sz="1600" cap="small" dirty="0"/>
              <a:t> </a:t>
            </a:r>
            <a:r>
              <a:rPr lang="el-GR" sz="1600" cap="small" dirty="0"/>
              <a:t>σ</a:t>
            </a:r>
            <a:r>
              <a:rPr lang="en-US" sz="1600" cap="small" dirty="0"/>
              <a:t>   </a:t>
            </a:r>
          </a:p>
        </p:txBody>
      </p:sp>
      <p:sp>
        <p:nvSpPr>
          <p:cNvPr id="48" name="Ελεύθερη σχεδίαση: Σχήμα 47">
            <a:extLst>
              <a:ext uri="{FF2B5EF4-FFF2-40B4-BE49-F238E27FC236}">
                <a16:creationId xmlns:a16="http://schemas.microsoft.com/office/drawing/2014/main" id="{F97030A3-2879-4450-AA12-A637F562169E}"/>
              </a:ext>
            </a:extLst>
          </p:cNvPr>
          <p:cNvSpPr/>
          <p:nvPr/>
        </p:nvSpPr>
        <p:spPr>
          <a:xfrm>
            <a:off x="4075552" y="799124"/>
            <a:ext cx="1084206" cy="4159024"/>
          </a:xfrm>
          <a:custGeom>
            <a:avLst/>
            <a:gdLst>
              <a:gd name="connsiteX0" fmla="*/ 0 w 1605594"/>
              <a:gd name="connsiteY0" fmla="*/ 3379567 h 3379567"/>
              <a:gd name="connsiteX1" fmla="*/ 395416 w 1605594"/>
              <a:gd name="connsiteY1" fmla="*/ 3058291 h 3379567"/>
              <a:gd name="connsiteX2" fmla="*/ 1371600 w 1605594"/>
              <a:gd name="connsiteY2" fmla="*/ 3021221 h 3379567"/>
              <a:gd name="connsiteX3" fmla="*/ 1544595 w 1605594"/>
              <a:gd name="connsiteY3" fmla="*/ 1958540 h 3379567"/>
              <a:gd name="connsiteX4" fmla="*/ 1544595 w 1605594"/>
              <a:gd name="connsiteY4" fmla="*/ 191524 h 3379567"/>
              <a:gd name="connsiteX5" fmla="*/ 815546 w 1605594"/>
              <a:gd name="connsiteY5" fmla="*/ 129740 h 3379567"/>
              <a:gd name="connsiteX0" fmla="*/ 0 w 1797379"/>
              <a:gd name="connsiteY0" fmla="*/ 3307742 h 3307742"/>
              <a:gd name="connsiteX1" fmla="*/ 395416 w 1797379"/>
              <a:gd name="connsiteY1" fmla="*/ 2986466 h 3307742"/>
              <a:gd name="connsiteX2" fmla="*/ 1371600 w 1797379"/>
              <a:gd name="connsiteY2" fmla="*/ 2949396 h 3307742"/>
              <a:gd name="connsiteX3" fmla="*/ 1544595 w 1797379"/>
              <a:gd name="connsiteY3" fmla="*/ 1886715 h 3307742"/>
              <a:gd name="connsiteX4" fmla="*/ 1767016 w 1797379"/>
              <a:gd name="connsiteY4" fmla="*/ 305051 h 3307742"/>
              <a:gd name="connsiteX5" fmla="*/ 815546 w 1797379"/>
              <a:gd name="connsiteY5" fmla="*/ 57915 h 3307742"/>
              <a:gd name="connsiteX0" fmla="*/ 0 w 1849671"/>
              <a:gd name="connsiteY0" fmla="*/ 3307742 h 3307742"/>
              <a:gd name="connsiteX1" fmla="*/ 395416 w 1849671"/>
              <a:gd name="connsiteY1" fmla="*/ 2986466 h 3307742"/>
              <a:gd name="connsiteX2" fmla="*/ 1371600 w 1849671"/>
              <a:gd name="connsiteY2" fmla="*/ 2949396 h 3307742"/>
              <a:gd name="connsiteX3" fmla="*/ 1791730 w 1849671"/>
              <a:gd name="connsiteY3" fmla="*/ 1911428 h 3307742"/>
              <a:gd name="connsiteX4" fmla="*/ 1767016 w 1849671"/>
              <a:gd name="connsiteY4" fmla="*/ 305051 h 3307742"/>
              <a:gd name="connsiteX5" fmla="*/ 815546 w 1849671"/>
              <a:gd name="connsiteY5" fmla="*/ 57915 h 3307742"/>
              <a:gd name="connsiteX0" fmla="*/ 0 w 1834893"/>
              <a:gd name="connsiteY0" fmla="*/ 3307742 h 3307742"/>
              <a:gd name="connsiteX1" fmla="*/ 395416 w 1834893"/>
              <a:gd name="connsiteY1" fmla="*/ 2986466 h 3307742"/>
              <a:gd name="connsiteX2" fmla="*/ 1631092 w 1834893"/>
              <a:gd name="connsiteY2" fmla="*/ 2986466 h 3307742"/>
              <a:gd name="connsiteX3" fmla="*/ 1791730 w 1834893"/>
              <a:gd name="connsiteY3" fmla="*/ 1911428 h 3307742"/>
              <a:gd name="connsiteX4" fmla="*/ 1767016 w 1834893"/>
              <a:gd name="connsiteY4" fmla="*/ 305051 h 3307742"/>
              <a:gd name="connsiteX5" fmla="*/ 815546 w 1834893"/>
              <a:gd name="connsiteY5" fmla="*/ 57915 h 3307742"/>
              <a:gd name="connsiteX0" fmla="*/ 0 w 1852381"/>
              <a:gd name="connsiteY0" fmla="*/ 3307742 h 3307742"/>
              <a:gd name="connsiteX1" fmla="*/ 395416 w 1852381"/>
              <a:gd name="connsiteY1" fmla="*/ 2986466 h 3307742"/>
              <a:gd name="connsiteX2" fmla="*/ 1631092 w 1852381"/>
              <a:gd name="connsiteY2" fmla="*/ 2986466 h 3307742"/>
              <a:gd name="connsiteX3" fmla="*/ 1828801 w 1852381"/>
              <a:gd name="connsiteY3" fmla="*/ 1899071 h 3307742"/>
              <a:gd name="connsiteX4" fmla="*/ 1767016 w 1852381"/>
              <a:gd name="connsiteY4" fmla="*/ 305051 h 3307742"/>
              <a:gd name="connsiteX5" fmla="*/ 815546 w 1852381"/>
              <a:gd name="connsiteY5" fmla="*/ 57915 h 3307742"/>
              <a:gd name="connsiteX0" fmla="*/ 0 w 1852381"/>
              <a:gd name="connsiteY0" fmla="*/ 3307742 h 3307742"/>
              <a:gd name="connsiteX1" fmla="*/ 469556 w 1852381"/>
              <a:gd name="connsiteY1" fmla="*/ 3035893 h 3307742"/>
              <a:gd name="connsiteX2" fmla="*/ 1631092 w 1852381"/>
              <a:gd name="connsiteY2" fmla="*/ 2986466 h 3307742"/>
              <a:gd name="connsiteX3" fmla="*/ 1828801 w 1852381"/>
              <a:gd name="connsiteY3" fmla="*/ 1899071 h 3307742"/>
              <a:gd name="connsiteX4" fmla="*/ 1767016 w 1852381"/>
              <a:gd name="connsiteY4" fmla="*/ 305051 h 3307742"/>
              <a:gd name="connsiteX5" fmla="*/ 815546 w 1852381"/>
              <a:gd name="connsiteY5" fmla="*/ 57915 h 3307742"/>
              <a:gd name="connsiteX0" fmla="*/ 0 w 1851548"/>
              <a:gd name="connsiteY0" fmla="*/ 3307742 h 3307742"/>
              <a:gd name="connsiteX1" fmla="*/ 469556 w 1851548"/>
              <a:gd name="connsiteY1" fmla="*/ 3035893 h 3307742"/>
              <a:gd name="connsiteX2" fmla="*/ 1643449 w 1851548"/>
              <a:gd name="connsiteY2" fmla="*/ 2887612 h 3307742"/>
              <a:gd name="connsiteX3" fmla="*/ 1828801 w 1851548"/>
              <a:gd name="connsiteY3" fmla="*/ 1899071 h 3307742"/>
              <a:gd name="connsiteX4" fmla="*/ 1767016 w 1851548"/>
              <a:gd name="connsiteY4" fmla="*/ 305051 h 3307742"/>
              <a:gd name="connsiteX5" fmla="*/ 815546 w 1851548"/>
              <a:gd name="connsiteY5" fmla="*/ 57915 h 3307742"/>
              <a:gd name="connsiteX0" fmla="*/ 0 w 1851548"/>
              <a:gd name="connsiteY0" fmla="*/ 3258654 h 3258654"/>
              <a:gd name="connsiteX1" fmla="*/ 469556 w 1851548"/>
              <a:gd name="connsiteY1" fmla="*/ 2986805 h 3258654"/>
              <a:gd name="connsiteX2" fmla="*/ 1643449 w 1851548"/>
              <a:gd name="connsiteY2" fmla="*/ 2838524 h 3258654"/>
              <a:gd name="connsiteX3" fmla="*/ 1828801 w 1851548"/>
              <a:gd name="connsiteY3" fmla="*/ 1849983 h 3258654"/>
              <a:gd name="connsiteX4" fmla="*/ 1767016 w 1851548"/>
              <a:gd name="connsiteY4" fmla="*/ 255963 h 3258654"/>
              <a:gd name="connsiteX5" fmla="*/ 815546 w 1851548"/>
              <a:gd name="connsiteY5" fmla="*/ 8827 h 3258654"/>
              <a:gd name="connsiteX0" fmla="*/ 0 w 1895600"/>
              <a:gd name="connsiteY0" fmla="*/ 3258654 h 3258654"/>
              <a:gd name="connsiteX1" fmla="*/ 469556 w 1895600"/>
              <a:gd name="connsiteY1" fmla="*/ 2986805 h 3258654"/>
              <a:gd name="connsiteX2" fmla="*/ 1025612 w 1895600"/>
              <a:gd name="connsiteY2" fmla="*/ 2604442 h 3258654"/>
              <a:gd name="connsiteX3" fmla="*/ 1828801 w 1895600"/>
              <a:gd name="connsiteY3" fmla="*/ 1849983 h 3258654"/>
              <a:gd name="connsiteX4" fmla="*/ 1767016 w 1895600"/>
              <a:gd name="connsiteY4" fmla="*/ 255963 h 3258654"/>
              <a:gd name="connsiteX5" fmla="*/ 815546 w 1895600"/>
              <a:gd name="connsiteY5" fmla="*/ 8827 h 3258654"/>
              <a:gd name="connsiteX0" fmla="*/ 0 w 1787910"/>
              <a:gd name="connsiteY0" fmla="*/ 3258654 h 3258654"/>
              <a:gd name="connsiteX1" fmla="*/ 469556 w 1787910"/>
              <a:gd name="connsiteY1" fmla="*/ 2986805 h 3258654"/>
              <a:gd name="connsiteX2" fmla="*/ 1025612 w 1787910"/>
              <a:gd name="connsiteY2" fmla="*/ 2604442 h 3258654"/>
              <a:gd name="connsiteX3" fmla="*/ 1322174 w 1787910"/>
              <a:gd name="connsiteY3" fmla="*/ 1459847 h 3258654"/>
              <a:gd name="connsiteX4" fmla="*/ 1767016 w 1787910"/>
              <a:gd name="connsiteY4" fmla="*/ 255963 h 3258654"/>
              <a:gd name="connsiteX5" fmla="*/ 815546 w 1787910"/>
              <a:gd name="connsiteY5" fmla="*/ 8827 h 3258654"/>
              <a:gd name="connsiteX0" fmla="*/ 0 w 1425644"/>
              <a:gd name="connsiteY0" fmla="*/ 3256389 h 3256389"/>
              <a:gd name="connsiteX1" fmla="*/ 469556 w 1425644"/>
              <a:gd name="connsiteY1" fmla="*/ 2984540 h 3256389"/>
              <a:gd name="connsiteX2" fmla="*/ 1025612 w 1425644"/>
              <a:gd name="connsiteY2" fmla="*/ 2602177 h 3256389"/>
              <a:gd name="connsiteX3" fmla="*/ 1322174 w 1425644"/>
              <a:gd name="connsiteY3" fmla="*/ 1457582 h 3256389"/>
              <a:gd name="connsiteX4" fmla="*/ 1371600 w 1425644"/>
              <a:gd name="connsiteY4" fmla="*/ 266702 h 3256389"/>
              <a:gd name="connsiteX5" fmla="*/ 815546 w 1425644"/>
              <a:gd name="connsiteY5" fmla="*/ 6562 h 3256389"/>
              <a:gd name="connsiteX0" fmla="*/ 24713 w 1450357"/>
              <a:gd name="connsiteY0" fmla="*/ 4095216 h 4095216"/>
              <a:gd name="connsiteX1" fmla="*/ 494269 w 1450357"/>
              <a:gd name="connsiteY1" fmla="*/ 3823367 h 4095216"/>
              <a:gd name="connsiteX2" fmla="*/ 1050325 w 1450357"/>
              <a:gd name="connsiteY2" fmla="*/ 3441004 h 4095216"/>
              <a:gd name="connsiteX3" fmla="*/ 1346887 w 1450357"/>
              <a:gd name="connsiteY3" fmla="*/ 2296409 h 4095216"/>
              <a:gd name="connsiteX4" fmla="*/ 1396313 w 1450357"/>
              <a:gd name="connsiteY4" fmla="*/ 1105529 h 4095216"/>
              <a:gd name="connsiteX5" fmla="*/ 0 w 1450357"/>
              <a:gd name="connsiteY5" fmla="*/ 97 h 4095216"/>
              <a:gd name="connsiteX0" fmla="*/ 0 w 1425644"/>
              <a:gd name="connsiteY0" fmla="*/ 4121222 h 4121222"/>
              <a:gd name="connsiteX1" fmla="*/ 469556 w 1425644"/>
              <a:gd name="connsiteY1" fmla="*/ 3849373 h 4121222"/>
              <a:gd name="connsiteX2" fmla="*/ 1025612 w 1425644"/>
              <a:gd name="connsiteY2" fmla="*/ 3467010 h 4121222"/>
              <a:gd name="connsiteX3" fmla="*/ 1322174 w 1425644"/>
              <a:gd name="connsiteY3" fmla="*/ 2322415 h 4121222"/>
              <a:gd name="connsiteX4" fmla="*/ 1371600 w 1425644"/>
              <a:gd name="connsiteY4" fmla="*/ 1131535 h 4121222"/>
              <a:gd name="connsiteX5" fmla="*/ 12357 w 1425644"/>
              <a:gd name="connsiteY5" fmla="*/ 94 h 4121222"/>
              <a:gd name="connsiteX0" fmla="*/ 0 w 1438000"/>
              <a:gd name="connsiteY0" fmla="*/ 4160235 h 4160235"/>
              <a:gd name="connsiteX1" fmla="*/ 481912 w 1438000"/>
              <a:gd name="connsiteY1" fmla="*/ 3849373 h 4160235"/>
              <a:gd name="connsiteX2" fmla="*/ 1037968 w 1438000"/>
              <a:gd name="connsiteY2" fmla="*/ 3467010 h 4160235"/>
              <a:gd name="connsiteX3" fmla="*/ 1334530 w 1438000"/>
              <a:gd name="connsiteY3" fmla="*/ 2322415 h 4160235"/>
              <a:gd name="connsiteX4" fmla="*/ 1383956 w 1438000"/>
              <a:gd name="connsiteY4" fmla="*/ 1131535 h 4160235"/>
              <a:gd name="connsiteX5" fmla="*/ 24713 w 1438000"/>
              <a:gd name="connsiteY5" fmla="*/ 94 h 4160235"/>
              <a:gd name="connsiteX0" fmla="*/ 0 w 1438000"/>
              <a:gd name="connsiteY0" fmla="*/ 4160235 h 4160235"/>
              <a:gd name="connsiteX1" fmla="*/ 481912 w 1438000"/>
              <a:gd name="connsiteY1" fmla="*/ 3849373 h 4160235"/>
              <a:gd name="connsiteX2" fmla="*/ 1037968 w 1438000"/>
              <a:gd name="connsiteY2" fmla="*/ 3467010 h 4160235"/>
              <a:gd name="connsiteX3" fmla="*/ 1334530 w 1438000"/>
              <a:gd name="connsiteY3" fmla="*/ 2322415 h 4160235"/>
              <a:gd name="connsiteX4" fmla="*/ 1383956 w 1438000"/>
              <a:gd name="connsiteY4" fmla="*/ 1131535 h 4160235"/>
              <a:gd name="connsiteX5" fmla="*/ 24713 w 1438000"/>
              <a:gd name="connsiteY5" fmla="*/ 94 h 4160235"/>
              <a:gd name="connsiteX0" fmla="*/ 0 w 1450357"/>
              <a:gd name="connsiteY0" fmla="*/ 4121222 h 4121222"/>
              <a:gd name="connsiteX1" fmla="*/ 494269 w 1450357"/>
              <a:gd name="connsiteY1" fmla="*/ 3849373 h 4121222"/>
              <a:gd name="connsiteX2" fmla="*/ 1050325 w 1450357"/>
              <a:gd name="connsiteY2" fmla="*/ 3467010 h 4121222"/>
              <a:gd name="connsiteX3" fmla="*/ 1346887 w 1450357"/>
              <a:gd name="connsiteY3" fmla="*/ 2322415 h 4121222"/>
              <a:gd name="connsiteX4" fmla="*/ 1396313 w 1450357"/>
              <a:gd name="connsiteY4" fmla="*/ 1131535 h 4121222"/>
              <a:gd name="connsiteX5" fmla="*/ 37070 w 1450357"/>
              <a:gd name="connsiteY5" fmla="*/ 94 h 4121222"/>
              <a:gd name="connsiteX0" fmla="*/ 0 w 1450357"/>
              <a:gd name="connsiteY0" fmla="*/ 4121222 h 4121222"/>
              <a:gd name="connsiteX1" fmla="*/ 494269 w 1450357"/>
              <a:gd name="connsiteY1" fmla="*/ 3849373 h 4121222"/>
              <a:gd name="connsiteX2" fmla="*/ 1050325 w 1450357"/>
              <a:gd name="connsiteY2" fmla="*/ 3467010 h 4121222"/>
              <a:gd name="connsiteX3" fmla="*/ 1346887 w 1450357"/>
              <a:gd name="connsiteY3" fmla="*/ 2322415 h 4121222"/>
              <a:gd name="connsiteX4" fmla="*/ 1396313 w 1450357"/>
              <a:gd name="connsiteY4" fmla="*/ 1131535 h 4121222"/>
              <a:gd name="connsiteX5" fmla="*/ 37070 w 1450357"/>
              <a:gd name="connsiteY5" fmla="*/ 94 h 4121222"/>
              <a:gd name="connsiteX0" fmla="*/ 0 w 1536854"/>
              <a:gd name="connsiteY0" fmla="*/ 4355303 h 4355303"/>
              <a:gd name="connsiteX1" fmla="*/ 580766 w 1536854"/>
              <a:gd name="connsiteY1" fmla="*/ 3849373 h 4355303"/>
              <a:gd name="connsiteX2" fmla="*/ 1136822 w 1536854"/>
              <a:gd name="connsiteY2" fmla="*/ 3467010 h 4355303"/>
              <a:gd name="connsiteX3" fmla="*/ 1433384 w 1536854"/>
              <a:gd name="connsiteY3" fmla="*/ 2322415 h 4355303"/>
              <a:gd name="connsiteX4" fmla="*/ 1482810 w 1536854"/>
              <a:gd name="connsiteY4" fmla="*/ 1131535 h 4355303"/>
              <a:gd name="connsiteX5" fmla="*/ 123567 w 1536854"/>
              <a:gd name="connsiteY5" fmla="*/ 94 h 4355303"/>
              <a:gd name="connsiteX0" fmla="*/ 0 w 1635709"/>
              <a:gd name="connsiteY0" fmla="*/ 4277276 h 4277276"/>
              <a:gd name="connsiteX1" fmla="*/ 679621 w 1635709"/>
              <a:gd name="connsiteY1" fmla="*/ 3849373 h 4277276"/>
              <a:gd name="connsiteX2" fmla="*/ 1235677 w 1635709"/>
              <a:gd name="connsiteY2" fmla="*/ 3467010 h 4277276"/>
              <a:gd name="connsiteX3" fmla="*/ 1532239 w 1635709"/>
              <a:gd name="connsiteY3" fmla="*/ 2322415 h 4277276"/>
              <a:gd name="connsiteX4" fmla="*/ 1581665 w 1635709"/>
              <a:gd name="connsiteY4" fmla="*/ 1131535 h 4277276"/>
              <a:gd name="connsiteX5" fmla="*/ 222422 w 1635709"/>
              <a:gd name="connsiteY5" fmla="*/ 94 h 4277276"/>
              <a:gd name="connsiteX0" fmla="*/ 0 w 1635709"/>
              <a:gd name="connsiteY0" fmla="*/ 4277276 h 4277276"/>
              <a:gd name="connsiteX1" fmla="*/ 679621 w 1635709"/>
              <a:gd name="connsiteY1" fmla="*/ 3849373 h 4277276"/>
              <a:gd name="connsiteX2" fmla="*/ 1235677 w 1635709"/>
              <a:gd name="connsiteY2" fmla="*/ 3467010 h 4277276"/>
              <a:gd name="connsiteX3" fmla="*/ 1532239 w 1635709"/>
              <a:gd name="connsiteY3" fmla="*/ 2322415 h 4277276"/>
              <a:gd name="connsiteX4" fmla="*/ 1581665 w 1635709"/>
              <a:gd name="connsiteY4" fmla="*/ 1131535 h 4277276"/>
              <a:gd name="connsiteX5" fmla="*/ 222422 w 1635709"/>
              <a:gd name="connsiteY5" fmla="*/ 94 h 4277276"/>
              <a:gd name="connsiteX0" fmla="*/ 0 w 1635709"/>
              <a:gd name="connsiteY0" fmla="*/ 4277276 h 4277276"/>
              <a:gd name="connsiteX1" fmla="*/ 902042 w 1635709"/>
              <a:gd name="connsiteY1" fmla="*/ 3966413 h 4277276"/>
              <a:gd name="connsiteX2" fmla="*/ 1235677 w 1635709"/>
              <a:gd name="connsiteY2" fmla="*/ 3467010 h 4277276"/>
              <a:gd name="connsiteX3" fmla="*/ 1532239 w 1635709"/>
              <a:gd name="connsiteY3" fmla="*/ 2322415 h 4277276"/>
              <a:gd name="connsiteX4" fmla="*/ 1581665 w 1635709"/>
              <a:gd name="connsiteY4" fmla="*/ 1131535 h 4277276"/>
              <a:gd name="connsiteX5" fmla="*/ 222422 w 1635709"/>
              <a:gd name="connsiteY5" fmla="*/ 94 h 4277276"/>
              <a:gd name="connsiteX0" fmla="*/ 0 w 1633999"/>
              <a:gd name="connsiteY0" fmla="*/ 4277276 h 4277276"/>
              <a:gd name="connsiteX1" fmla="*/ 902042 w 1633999"/>
              <a:gd name="connsiteY1" fmla="*/ 3966413 h 4277276"/>
              <a:gd name="connsiteX2" fmla="*/ 1285104 w 1633999"/>
              <a:gd name="connsiteY2" fmla="*/ 3024859 h 4277276"/>
              <a:gd name="connsiteX3" fmla="*/ 1532239 w 1633999"/>
              <a:gd name="connsiteY3" fmla="*/ 2322415 h 4277276"/>
              <a:gd name="connsiteX4" fmla="*/ 1581665 w 1633999"/>
              <a:gd name="connsiteY4" fmla="*/ 1131535 h 4277276"/>
              <a:gd name="connsiteX5" fmla="*/ 222422 w 1633999"/>
              <a:gd name="connsiteY5" fmla="*/ 94 h 4277276"/>
              <a:gd name="connsiteX0" fmla="*/ 0 w 1600104"/>
              <a:gd name="connsiteY0" fmla="*/ 4277276 h 4277276"/>
              <a:gd name="connsiteX1" fmla="*/ 902042 w 1600104"/>
              <a:gd name="connsiteY1" fmla="*/ 3966413 h 4277276"/>
              <a:gd name="connsiteX2" fmla="*/ 1285104 w 1600104"/>
              <a:gd name="connsiteY2" fmla="*/ 3024859 h 4277276"/>
              <a:gd name="connsiteX3" fmla="*/ 1136823 w 1600104"/>
              <a:gd name="connsiteY3" fmla="*/ 1906271 h 4277276"/>
              <a:gd name="connsiteX4" fmla="*/ 1581665 w 1600104"/>
              <a:gd name="connsiteY4" fmla="*/ 1131535 h 4277276"/>
              <a:gd name="connsiteX5" fmla="*/ 222422 w 1600104"/>
              <a:gd name="connsiteY5" fmla="*/ 94 h 4277276"/>
              <a:gd name="connsiteX0" fmla="*/ 0 w 1291409"/>
              <a:gd name="connsiteY0" fmla="*/ 4286009 h 4286009"/>
              <a:gd name="connsiteX1" fmla="*/ 902042 w 1291409"/>
              <a:gd name="connsiteY1" fmla="*/ 3975146 h 4286009"/>
              <a:gd name="connsiteX2" fmla="*/ 1285104 w 1291409"/>
              <a:gd name="connsiteY2" fmla="*/ 3033592 h 4286009"/>
              <a:gd name="connsiteX3" fmla="*/ 1136823 w 1291409"/>
              <a:gd name="connsiteY3" fmla="*/ 1915004 h 4286009"/>
              <a:gd name="connsiteX4" fmla="*/ 1087394 w 1291409"/>
              <a:gd name="connsiteY4" fmla="*/ 255962 h 4286009"/>
              <a:gd name="connsiteX5" fmla="*/ 222422 w 1291409"/>
              <a:gd name="connsiteY5" fmla="*/ 8827 h 4286009"/>
              <a:gd name="connsiteX0" fmla="*/ 0 w 1292442"/>
              <a:gd name="connsiteY0" fmla="*/ 4286009 h 4286009"/>
              <a:gd name="connsiteX1" fmla="*/ 902042 w 1292442"/>
              <a:gd name="connsiteY1" fmla="*/ 3975146 h 4286009"/>
              <a:gd name="connsiteX2" fmla="*/ 1285104 w 1292442"/>
              <a:gd name="connsiteY2" fmla="*/ 3033592 h 4286009"/>
              <a:gd name="connsiteX3" fmla="*/ 1149180 w 1292442"/>
              <a:gd name="connsiteY3" fmla="*/ 1901999 h 4286009"/>
              <a:gd name="connsiteX4" fmla="*/ 1087394 w 1292442"/>
              <a:gd name="connsiteY4" fmla="*/ 255962 h 4286009"/>
              <a:gd name="connsiteX5" fmla="*/ 222422 w 1292442"/>
              <a:gd name="connsiteY5" fmla="*/ 8827 h 4286009"/>
              <a:gd name="connsiteX0" fmla="*/ 0 w 1211124"/>
              <a:gd name="connsiteY0" fmla="*/ 4286009 h 4286009"/>
              <a:gd name="connsiteX1" fmla="*/ 902042 w 1211124"/>
              <a:gd name="connsiteY1" fmla="*/ 3975146 h 4286009"/>
              <a:gd name="connsiteX2" fmla="*/ 1198607 w 1211124"/>
              <a:gd name="connsiteY2" fmla="*/ 3085611 h 4286009"/>
              <a:gd name="connsiteX3" fmla="*/ 1149180 w 1211124"/>
              <a:gd name="connsiteY3" fmla="*/ 1901999 h 4286009"/>
              <a:gd name="connsiteX4" fmla="*/ 1087394 w 1211124"/>
              <a:gd name="connsiteY4" fmla="*/ 255962 h 4286009"/>
              <a:gd name="connsiteX5" fmla="*/ 222422 w 1211124"/>
              <a:gd name="connsiteY5" fmla="*/ 8827 h 4286009"/>
              <a:gd name="connsiteX0" fmla="*/ 0 w 1222337"/>
              <a:gd name="connsiteY0" fmla="*/ 4286009 h 4286009"/>
              <a:gd name="connsiteX1" fmla="*/ 902042 w 1222337"/>
              <a:gd name="connsiteY1" fmla="*/ 3975146 h 4286009"/>
              <a:gd name="connsiteX2" fmla="*/ 1210963 w 1222337"/>
              <a:gd name="connsiteY2" fmla="*/ 3345701 h 4286009"/>
              <a:gd name="connsiteX3" fmla="*/ 1149180 w 1222337"/>
              <a:gd name="connsiteY3" fmla="*/ 1901999 h 4286009"/>
              <a:gd name="connsiteX4" fmla="*/ 1087394 w 1222337"/>
              <a:gd name="connsiteY4" fmla="*/ 255962 h 4286009"/>
              <a:gd name="connsiteX5" fmla="*/ 222422 w 1222337"/>
              <a:gd name="connsiteY5" fmla="*/ 8827 h 4286009"/>
              <a:gd name="connsiteX0" fmla="*/ 0 w 1224540"/>
              <a:gd name="connsiteY0" fmla="*/ 4286009 h 4286009"/>
              <a:gd name="connsiteX1" fmla="*/ 902042 w 1224540"/>
              <a:gd name="connsiteY1" fmla="*/ 3975146 h 4286009"/>
              <a:gd name="connsiteX2" fmla="*/ 1210963 w 1224540"/>
              <a:gd name="connsiteY2" fmla="*/ 3345701 h 4286009"/>
              <a:gd name="connsiteX3" fmla="*/ 1161536 w 1224540"/>
              <a:gd name="connsiteY3" fmla="*/ 1628905 h 4286009"/>
              <a:gd name="connsiteX4" fmla="*/ 1087394 w 1224540"/>
              <a:gd name="connsiteY4" fmla="*/ 255962 h 4286009"/>
              <a:gd name="connsiteX5" fmla="*/ 222422 w 1224540"/>
              <a:gd name="connsiteY5" fmla="*/ 8827 h 4286009"/>
              <a:gd name="connsiteX0" fmla="*/ 0 w 1245390"/>
              <a:gd name="connsiteY0" fmla="*/ 4286009 h 4286009"/>
              <a:gd name="connsiteX1" fmla="*/ 605480 w 1245390"/>
              <a:gd name="connsiteY1" fmla="*/ 3806088 h 4286009"/>
              <a:gd name="connsiteX2" fmla="*/ 1210963 w 1245390"/>
              <a:gd name="connsiteY2" fmla="*/ 3345701 h 4286009"/>
              <a:gd name="connsiteX3" fmla="*/ 1161536 w 1245390"/>
              <a:gd name="connsiteY3" fmla="*/ 1628905 h 4286009"/>
              <a:gd name="connsiteX4" fmla="*/ 1087394 w 1245390"/>
              <a:gd name="connsiteY4" fmla="*/ 255962 h 4286009"/>
              <a:gd name="connsiteX5" fmla="*/ 222422 w 1245390"/>
              <a:gd name="connsiteY5" fmla="*/ 8827 h 4286009"/>
              <a:gd name="connsiteX0" fmla="*/ 0 w 1245390"/>
              <a:gd name="connsiteY0" fmla="*/ 4286009 h 4286009"/>
              <a:gd name="connsiteX1" fmla="*/ 605480 w 1245390"/>
              <a:gd name="connsiteY1" fmla="*/ 3806088 h 4286009"/>
              <a:gd name="connsiteX2" fmla="*/ 1210963 w 1245390"/>
              <a:gd name="connsiteY2" fmla="*/ 3345701 h 4286009"/>
              <a:gd name="connsiteX3" fmla="*/ 1161536 w 1245390"/>
              <a:gd name="connsiteY3" fmla="*/ 1628905 h 4286009"/>
              <a:gd name="connsiteX4" fmla="*/ 1087394 w 1245390"/>
              <a:gd name="connsiteY4" fmla="*/ 255962 h 4286009"/>
              <a:gd name="connsiteX5" fmla="*/ 222422 w 1245390"/>
              <a:gd name="connsiteY5" fmla="*/ 8827 h 4286009"/>
              <a:gd name="connsiteX0" fmla="*/ 0 w 1238314"/>
              <a:gd name="connsiteY0" fmla="*/ 4286009 h 4286009"/>
              <a:gd name="connsiteX1" fmla="*/ 704334 w 1238314"/>
              <a:gd name="connsiteY1" fmla="*/ 3832096 h 4286009"/>
              <a:gd name="connsiteX2" fmla="*/ 1210963 w 1238314"/>
              <a:gd name="connsiteY2" fmla="*/ 3345701 h 4286009"/>
              <a:gd name="connsiteX3" fmla="*/ 1161536 w 1238314"/>
              <a:gd name="connsiteY3" fmla="*/ 1628905 h 4286009"/>
              <a:gd name="connsiteX4" fmla="*/ 1087394 w 1238314"/>
              <a:gd name="connsiteY4" fmla="*/ 255962 h 4286009"/>
              <a:gd name="connsiteX5" fmla="*/ 222422 w 1238314"/>
              <a:gd name="connsiteY5" fmla="*/ 8827 h 4286009"/>
              <a:gd name="connsiteX0" fmla="*/ 0 w 1238314"/>
              <a:gd name="connsiteY0" fmla="*/ 4286009 h 4286009"/>
              <a:gd name="connsiteX1" fmla="*/ 704334 w 1238314"/>
              <a:gd name="connsiteY1" fmla="*/ 3832096 h 4286009"/>
              <a:gd name="connsiteX2" fmla="*/ 1210963 w 1238314"/>
              <a:gd name="connsiteY2" fmla="*/ 3345701 h 4286009"/>
              <a:gd name="connsiteX3" fmla="*/ 1161536 w 1238314"/>
              <a:gd name="connsiteY3" fmla="*/ 1628905 h 4286009"/>
              <a:gd name="connsiteX4" fmla="*/ 1087394 w 1238314"/>
              <a:gd name="connsiteY4" fmla="*/ 255962 h 4286009"/>
              <a:gd name="connsiteX5" fmla="*/ 222422 w 1238314"/>
              <a:gd name="connsiteY5" fmla="*/ 8827 h 4286009"/>
              <a:gd name="connsiteX0" fmla="*/ 0 w 1219662"/>
              <a:gd name="connsiteY0" fmla="*/ 4286009 h 4286009"/>
              <a:gd name="connsiteX1" fmla="*/ 976183 w 1219662"/>
              <a:gd name="connsiteY1" fmla="*/ 3871110 h 4286009"/>
              <a:gd name="connsiteX2" fmla="*/ 1210963 w 1219662"/>
              <a:gd name="connsiteY2" fmla="*/ 3345701 h 4286009"/>
              <a:gd name="connsiteX3" fmla="*/ 1161536 w 1219662"/>
              <a:gd name="connsiteY3" fmla="*/ 1628905 h 4286009"/>
              <a:gd name="connsiteX4" fmla="*/ 1087394 w 1219662"/>
              <a:gd name="connsiteY4" fmla="*/ 255962 h 4286009"/>
              <a:gd name="connsiteX5" fmla="*/ 222422 w 1219662"/>
              <a:gd name="connsiteY5" fmla="*/ 8827 h 4286009"/>
              <a:gd name="connsiteX0" fmla="*/ 0 w 1226216"/>
              <a:gd name="connsiteY0" fmla="*/ 4286009 h 4286009"/>
              <a:gd name="connsiteX1" fmla="*/ 877329 w 1226216"/>
              <a:gd name="connsiteY1" fmla="*/ 3910124 h 4286009"/>
              <a:gd name="connsiteX2" fmla="*/ 1210963 w 1226216"/>
              <a:gd name="connsiteY2" fmla="*/ 3345701 h 4286009"/>
              <a:gd name="connsiteX3" fmla="*/ 1161536 w 1226216"/>
              <a:gd name="connsiteY3" fmla="*/ 1628905 h 4286009"/>
              <a:gd name="connsiteX4" fmla="*/ 1087394 w 1226216"/>
              <a:gd name="connsiteY4" fmla="*/ 255962 h 4286009"/>
              <a:gd name="connsiteX5" fmla="*/ 222422 w 1226216"/>
              <a:gd name="connsiteY5" fmla="*/ 8827 h 4286009"/>
              <a:gd name="connsiteX0" fmla="*/ 0 w 1226216"/>
              <a:gd name="connsiteY0" fmla="*/ 4286009 h 4286009"/>
              <a:gd name="connsiteX1" fmla="*/ 877329 w 1226216"/>
              <a:gd name="connsiteY1" fmla="*/ 3910124 h 4286009"/>
              <a:gd name="connsiteX2" fmla="*/ 1210963 w 1226216"/>
              <a:gd name="connsiteY2" fmla="*/ 3345701 h 4286009"/>
              <a:gd name="connsiteX3" fmla="*/ 1161536 w 1226216"/>
              <a:gd name="connsiteY3" fmla="*/ 1628905 h 4286009"/>
              <a:gd name="connsiteX4" fmla="*/ 1087394 w 1226216"/>
              <a:gd name="connsiteY4" fmla="*/ 255962 h 4286009"/>
              <a:gd name="connsiteX5" fmla="*/ 222422 w 1226216"/>
              <a:gd name="connsiteY5" fmla="*/ 8827 h 4286009"/>
              <a:gd name="connsiteX0" fmla="*/ 0 w 1226216"/>
              <a:gd name="connsiteY0" fmla="*/ 4286009 h 4286009"/>
              <a:gd name="connsiteX1" fmla="*/ 877329 w 1226216"/>
              <a:gd name="connsiteY1" fmla="*/ 3910124 h 4286009"/>
              <a:gd name="connsiteX2" fmla="*/ 1210963 w 1226216"/>
              <a:gd name="connsiteY2" fmla="*/ 3345701 h 4286009"/>
              <a:gd name="connsiteX3" fmla="*/ 1161536 w 1226216"/>
              <a:gd name="connsiteY3" fmla="*/ 1628905 h 4286009"/>
              <a:gd name="connsiteX4" fmla="*/ 1087394 w 1226216"/>
              <a:gd name="connsiteY4" fmla="*/ 255962 h 4286009"/>
              <a:gd name="connsiteX5" fmla="*/ 222422 w 1226216"/>
              <a:gd name="connsiteY5" fmla="*/ 8827 h 4286009"/>
              <a:gd name="connsiteX0" fmla="*/ 0 w 1204947"/>
              <a:gd name="connsiteY0" fmla="*/ 4286009 h 4286009"/>
              <a:gd name="connsiteX1" fmla="*/ 877329 w 1204947"/>
              <a:gd name="connsiteY1" fmla="*/ 3910124 h 4286009"/>
              <a:gd name="connsiteX2" fmla="*/ 1186250 w 1204947"/>
              <a:gd name="connsiteY2" fmla="*/ 2773504 h 4286009"/>
              <a:gd name="connsiteX3" fmla="*/ 1161536 w 1204947"/>
              <a:gd name="connsiteY3" fmla="*/ 1628905 h 4286009"/>
              <a:gd name="connsiteX4" fmla="*/ 1087394 w 1204947"/>
              <a:gd name="connsiteY4" fmla="*/ 255962 h 4286009"/>
              <a:gd name="connsiteX5" fmla="*/ 222422 w 1204947"/>
              <a:gd name="connsiteY5" fmla="*/ 8827 h 4286009"/>
              <a:gd name="connsiteX0" fmla="*/ 0 w 1204947"/>
              <a:gd name="connsiteY0" fmla="*/ 4286009 h 4286009"/>
              <a:gd name="connsiteX1" fmla="*/ 877329 w 1204947"/>
              <a:gd name="connsiteY1" fmla="*/ 3910125 h 4286009"/>
              <a:gd name="connsiteX2" fmla="*/ 1186250 w 1204947"/>
              <a:gd name="connsiteY2" fmla="*/ 2773504 h 4286009"/>
              <a:gd name="connsiteX3" fmla="*/ 1161536 w 1204947"/>
              <a:gd name="connsiteY3" fmla="*/ 1628905 h 4286009"/>
              <a:gd name="connsiteX4" fmla="*/ 1087394 w 1204947"/>
              <a:gd name="connsiteY4" fmla="*/ 255962 h 4286009"/>
              <a:gd name="connsiteX5" fmla="*/ 222422 w 1204947"/>
              <a:gd name="connsiteY5" fmla="*/ 8827 h 4286009"/>
              <a:gd name="connsiteX0" fmla="*/ 0 w 1204947"/>
              <a:gd name="connsiteY0" fmla="*/ 4286009 h 4286009"/>
              <a:gd name="connsiteX1" fmla="*/ 877329 w 1204947"/>
              <a:gd name="connsiteY1" fmla="*/ 3910125 h 4286009"/>
              <a:gd name="connsiteX2" fmla="*/ 1186250 w 1204947"/>
              <a:gd name="connsiteY2" fmla="*/ 2773504 h 4286009"/>
              <a:gd name="connsiteX3" fmla="*/ 1161536 w 1204947"/>
              <a:gd name="connsiteY3" fmla="*/ 1628905 h 4286009"/>
              <a:gd name="connsiteX4" fmla="*/ 1087394 w 1204947"/>
              <a:gd name="connsiteY4" fmla="*/ 255962 h 4286009"/>
              <a:gd name="connsiteX5" fmla="*/ 222422 w 1204947"/>
              <a:gd name="connsiteY5" fmla="*/ 8827 h 4286009"/>
              <a:gd name="connsiteX0" fmla="*/ 0 w 1194262"/>
              <a:gd name="connsiteY0" fmla="*/ 4286009 h 4286009"/>
              <a:gd name="connsiteX1" fmla="*/ 1025610 w 1194262"/>
              <a:gd name="connsiteY1" fmla="*/ 3884116 h 4286009"/>
              <a:gd name="connsiteX2" fmla="*/ 1186250 w 1194262"/>
              <a:gd name="connsiteY2" fmla="*/ 2773504 h 4286009"/>
              <a:gd name="connsiteX3" fmla="*/ 1161536 w 1194262"/>
              <a:gd name="connsiteY3" fmla="*/ 1628905 h 4286009"/>
              <a:gd name="connsiteX4" fmla="*/ 1087394 w 1194262"/>
              <a:gd name="connsiteY4" fmla="*/ 255962 h 4286009"/>
              <a:gd name="connsiteX5" fmla="*/ 222422 w 1194262"/>
              <a:gd name="connsiteY5" fmla="*/ 8827 h 4286009"/>
              <a:gd name="connsiteX0" fmla="*/ 0 w 1212183"/>
              <a:gd name="connsiteY0" fmla="*/ 4286009 h 4286009"/>
              <a:gd name="connsiteX1" fmla="*/ 778474 w 1212183"/>
              <a:gd name="connsiteY1" fmla="*/ 3858107 h 4286009"/>
              <a:gd name="connsiteX2" fmla="*/ 1186250 w 1212183"/>
              <a:gd name="connsiteY2" fmla="*/ 2773504 h 4286009"/>
              <a:gd name="connsiteX3" fmla="*/ 1161536 w 1212183"/>
              <a:gd name="connsiteY3" fmla="*/ 1628905 h 4286009"/>
              <a:gd name="connsiteX4" fmla="*/ 1087394 w 1212183"/>
              <a:gd name="connsiteY4" fmla="*/ 255962 h 4286009"/>
              <a:gd name="connsiteX5" fmla="*/ 222422 w 1212183"/>
              <a:gd name="connsiteY5" fmla="*/ 8827 h 4286009"/>
              <a:gd name="connsiteX0" fmla="*/ 0 w 1203147"/>
              <a:gd name="connsiteY0" fmla="*/ 4286009 h 4286009"/>
              <a:gd name="connsiteX1" fmla="*/ 902041 w 1203147"/>
              <a:gd name="connsiteY1" fmla="*/ 3871111 h 4286009"/>
              <a:gd name="connsiteX2" fmla="*/ 1186250 w 1203147"/>
              <a:gd name="connsiteY2" fmla="*/ 2773504 h 4286009"/>
              <a:gd name="connsiteX3" fmla="*/ 1161536 w 1203147"/>
              <a:gd name="connsiteY3" fmla="*/ 1628905 h 4286009"/>
              <a:gd name="connsiteX4" fmla="*/ 1087394 w 1203147"/>
              <a:gd name="connsiteY4" fmla="*/ 255962 h 4286009"/>
              <a:gd name="connsiteX5" fmla="*/ 222422 w 1203147"/>
              <a:gd name="connsiteY5" fmla="*/ 8827 h 4286009"/>
              <a:gd name="connsiteX0" fmla="*/ 0 w 1203147"/>
              <a:gd name="connsiteY0" fmla="*/ 4286009 h 4286009"/>
              <a:gd name="connsiteX1" fmla="*/ 902041 w 1203147"/>
              <a:gd name="connsiteY1" fmla="*/ 3871111 h 4286009"/>
              <a:gd name="connsiteX2" fmla="*/ 1186250 w 1203147"/>
              <a:gd name="connsiteY2" fmla="*/ 2773504 h 4286009"/>
              <a:gd name="connsiteX3" fmla="*/ 1161536 w 1203147"/>
              <a:gd name="connsiteY3" fmla="*/ 1628905 h 4286009"/>
              <a:gd name="connsiteX4" fmla="*/ 1087394 w 1203147"/>
              <a:gd name="connsiteY4" fmla="*/ 255962 h 4286009"/>
              <a:gd name="connsiteX5" fmla="*/ 222422 w 1203147"/>
              <a:gd name="connsiteY5" fmla="*/ 8827 h 4286009"/>
              <a:gd name="connsiteX0" fmla="*/ 0 w 1168926"/>
              <a:gd name="connsiteY0" fmla="*/ 4286009 h 4286009"/>
              <a:gd name="connsiteX1" fmla="*/ 902041 w 1168926"/>
              <a:gd name="connsiteY1" fmla="*/ 3871111 h 4286009"/>
              <a:gd name="connsiteX2" fmla="*/ 1112109 w 1168926"/>
              <a:gd name="connsiteY2" fmla="*/ 2734490 h 4286009"/>
              <a:gd name="connsiteX3" fmla="*/ 1161536 w 1168926"/>
              <a:gd name="connsiteY3" fmla="*/ 1628905 h 4286009"/>
              <a:gd name="connsiteX4" fmla="*/ 1087394 w 1168926"/>
              <a:gd name="connsiteY4" fmla="*/ 255962 h 4286009"/>
              <a:gd name="connsiteX5" fmla="*/ 222422 w 1168926"/>
              <a:gd name="connsiteY5" fmla="*/ 8827 h 4286009"/>
              <a:gd name="connsiteX0" fmla="*/ 0 w 1168926"/>
              <a:gd name="connsiteY0" fmla="*/ 4286009 h 4286009"/>
              <a:gd name="connsiteX1" fmla="*/ 902041 w 1168926"/>
              <a:gd name="connsiteY1" fmla="*/ 3871111 h 4286009"/>
              <a:gd name="connsiteX2" fmla="*/ 1112109 w 1168926"/>
              <a:gd name="connsiteY2" fmla="*/ 2734490 h 4286009"/>
              <a:gd name="connsiteX3" fmla="*/ 1161536 w 1168926"/>
              <a:gd name="connsiteY3" fmla="*/ 1628905 h 4286009"/>
              <a:gd name="connsiteX4" fmla="*/ 1087394 w 1168926"/>
              <a:gd name="connsiteY4" fmla="*/ 255962 h 4286009"/>
              <a:gd name="connsiteX5" fmla="*/ 222422 w 1168926"/>
              <a:gd name="connsiteY5" fmla="*/ 8827 h 4286009"/>
              <a:gd name="connsiteX0" fmla="*/ 0 w 1132541"/>
              <a:gd name="connsiteY0" fmla="*/ 4286009 h 4286009"/>
              <a:gd name="connsiteX1" fmla="*/ 902041 w 1132541"/>
              <a:gd name="connsiteY1" fmla="*/ 3871111 h 4286009"/>
              <a:gd name="connsiteX2" fmla="*/ 1112109 w 1132541"/>
              <a:gd name="connsiteY2" fmla="*/ 2734490 h 4286009"/>
              <a:gd name="connsiteX3" fmla="*/ 1050325 w 1132541"/>
              <a:gd name="connsiteY3" fmla="*/ 1641909 h 4286009"/>
              <a:gd name="connsiteX4" fmla="*/ 1087394 w 1132541"/>
              <a:gd name="connsiteY4" fmla="*/ 255962 h 4286009"/>
              <a:gd name="connsiteX5" fmla="*/ 222422 w 1132541"/>
              <a:gd name="connsiteY5" fmla="*/ 8827 h 4286009"/>
              <a:gd name="connsiteX0" fmla="*/ 0 w 1117973"/>
              <a:gd name="connsiteY0" fmla="*/ 4286009 h 4286009"/>
              <a:gd name="connsiteX1" fmla="*/ 902041 w 1117973"/>
              <a:gd name="connsiteY1" fmla="*/ 3871111 h 4286009"/>
              <a:gd name="connsiteX2" fmla="*/ 1112109 w 1117973"/>
              <a:gd name="connsiteY2" fmla="*/ 2734490 h 4286009"/>
              <a:gd name="connsiteX3" fmla="*/ 1050325 w 1117973"/>
              <a:gd name="connsiteY3" fmla="*/ 1641909 h 4286009"/>
              <a:gd name="connsiteX4" fmla="*/ 951470 w 1117973"/>
              <a:gd name="connsiteY4" fmla="*/ 255962 h 4286009"/>
              <a:gd name="connsiteX5" fmla="*/ 222422 w 1117973"/>
              <a:gd name="connsiteY5" fmla="*/ 8827 h 4286009"/>
              <a:gd name="connsiteX0" fmla="*/ 0 w 1114588"/>
              <a:gd name="connsiteY0" fmla="*/ 4286009 h 4286009"/>
              <a:gd name="connsiteX1" fmla="*/ 902041 w 1114588"/>
              <a:gd name="connsiteY1" fmla="*/ 3871111 h 4286009"/>
              <a:gd name="connsiteX2" fmla="*/ 1112109 w 1114588"/>
              <a:gd name="connsiteY2" fmla="*/ 2734490 h 4286009"/>
              <a:gd name="connsiteX3" fmla="*/ 1013255 w 1114588"/>
              <a:gd name="connsiteY3" fmla="*/ 1628906 h 4286009"/>
              <a:gd name="connsiteX4" fmla="*/ 951470 w 1114588"/>
              <a:gd name="connsiteY4" fmla="*/ 255962 h 4286009"/>
              <a:gd name="connsiteX5" fmla="*/ 222422 w 1114588"/>
              <a:gd name="connsiteY5" fmla="*/ 8827 h 4286009"/>
              <a:gd name="connsiteX0" fmla="*/ 0 w 1115448"/>
              <a:gd name="connsiteY0" fmla="*/ 4286009 h 4286009"/>
              <a:gd name="connsiteX1" fmla="*/ 902041 w 1115448"/>
              <a:gd name="connsiteY1" fmla="*/ 3871111 h 4286009"/>
              <a:gd name="connsiteX2" fmla="*/ 1112109 w 1115448"/>
              <a:gd name="connsiteY2" fmla="*/ 2734490 h 4286009"/>
              <a:gd name="connsiteX3" fmla="*/ 1025612 w 1115448"/>
              <a:gd name="connsiteY3" fmla="*/ 1615901 h 4286009"/>
              <a:gd name="connsiteX4" fmla="*/ 951470 w 1115448"/>
              <a:gd name="connsiteY4" fmla="*/ 255962 h 4286009"/>
              <a:gd name="connsiteX5" fmla="*/ 222422 w 1115448"/>
              <a:gd name="connsiteY5" fmla="*/ 8827 h 4286009"/>
              <a:gd name="connsiteX0" fmla="*/ 0 w 1047135"/>
              <a:gd name="connsiteY0" fmla="*/ 4286009 h 4286009"/>
              <a:gd name="connsiteX1" fmla="*/ 902041 w 1047135"/>
              <a:gd name="connsiteY1" fmla="*/ 3871111 h 4286009"/>
              <a:gd name="connsiteX2" fmla="*/ 1037968 w 1047135"/>
              <a:gd name="connsiteY2" fmla="*/ 2695475 h 4286009"/>
              <a:gd name="connsiteX3" fmla="*/ 1025612 w 1047135"/>
              <a:gd name="connsiteY3" fmla="*/ 1615901 h 4286009"/>
              <a:gd name="connsiteX4" fmla="*/ 951470 w 1047135"/>
              <a:gd name="connsiteY4" fmla="*/ 255962 h 4286009"/>
              <a:gd name="connsiteX5" fmla="*/ 222422 w 1047135"/>
              <a:gd name="connsiteY5" fmla="*/ 8827 h 4286009"/>
              <a:gd name="connsiteX0" fmla="*/ 0 w 1047135"/>
              <a:gd name="connsiteY0" fmla="*/ 4266250 h 4266250"/>
              <a:gd name="connsiteX1" fmla="*/ 902041 w 1047135"/>
              <a:gd name="connsiteY1" fmla="*/ 3851352 h 4266250"/>
              <a:gd name="connsiteX2" fmla="*/ 1037968 w 1047135"/>
              <a:gd name="connsiteY2" fmla="*/ 2675716 h 4266250"/>
              <a:gd name="connsiteX3" fmla="*/ 1025612 w 1047135"/>
              <a:gd name="connsiteY3" fmla="*/ 1596142 h 4266250"/>
              <a:gd name="connsiteX4" fmla="*/ 951470 w 1047135"/>
              <a:gd name="connsiteY4" fmla="*/ 236203 h 4266250"/>
              <a:gd name="connsiteX5" fmla="*/ 185352 w 1047135"/>
              <a:gd name="connsiteY5" fmla="*/ 15077 h 4266250"/>
              <a:gd name="connsiteX0" fmla="*/ 0 w 1047135"/>
              <a:gd name="connsiteY0" fmla="*/ 4286009 h 4286009"/>
              <a:gd name="connsiteX1" fmla="*/ 902041 w 1047135"/>
              <a:gd name="connsiteY1" fmla="*/ 3871111 h 4286009"/>
              <a:gd name="connsiteX2" fmla="*/ 1037968 w 1047135"/>
              <a:gd name="connsiteY2" fmla="*/ 2695475 h 4286009"/>
              <a:gd name="connsiteX3" fmla="*/ 1025612 w 1047135"/>
              <a:gd name="connsiteY3" fmla="*/ 1615901 h 4286009"/>
              <a:gd name="connsiteX4" fmla="*/ 951470 w 1047135"/>
              <a:gd name="connsiteY4" fmla="*/ 255962 h 4286009"/>
              <a:gd name="connsiteX5" fmla="*/ 185352 w 1047135"/>
              <a:gd name="connsiteY5" fmla="*/ 8826 h 4286009"/>
              <a:gd name="connsiteX0" fmla="*/ 0 w 1047135"/>
              <a:gd name="connsiteY0" fmla="*/ 4364035 h 4364035"/>
              <a:gd name="connsiteX1" fmla="*/ 902041 w 1047135"/>
              <a:gd name="connsiteY1" fmla="*/ 3871111 h 4364035"/>
              <a:gd name="connsiteX2" fmla="*/ 1037968 w 1047135"/>
              <a:gd name="connsiteY2" fmla="*/ 2695475 h 4364035"/>
              <a:gd name="connsiteX3" fmla="*/ 1025612 w 1047135"/>
              <a:gd name="connsiteY3" fmla="*/ 1615901 h 4364035"/>
              <a:gd name="connsiteX4" fmla="*/ 951470 w 1047135"/>
              <a:gd name="connsiteY4" fmla="*/ 255962 h 4364035"/>
              <a:gd name="connsiteX5" fmla="*/ 185352 w 1047135"/>
              <a:gd name="connsiteY5" fmla="*/ 8826 h 4364035"/>
              <a:gd name="connsiteX0" fmla="*/ 0 w 1047135"/>
              <a:gd name="connsiteY0" fmla="*/ 4364035 h 4364035"/>
              <a:gd name="connsiteX1" fmla="*/ 902041 w 1047135"/>
              <a:gd name="connsiteY1" fmla="*/ 3871111 h 4364035"/>
              <a:gd name="connsiteX2" fmla="*/ 1037968 w 1047135"/>
              <a:gd name="connsiteY2" fmla="*/ 2695475 h 4364035"/>
              <a:gd name="connsiteX3" fmla="*/ 1025612 w 1047135"/>
              <a:gd name="connsiteY3" fmla="*/ 1615901 h 4364035"/>
              <a:gd name="connsiteX4" fmla="*/ 951470 w 1047135"/>
              <a:gd name="connsiteY4" fmla="*/ 255962 h 4364035"/>
              <a:gd name="connsiteX5" fmla="*/ 185352 w 1047135"/>
              <a:gd name="connsiteY5" fmla="*/ 8826 h 4364035"/>
              <a:gd name="connsiteX0" fmla="*/ 0 w 1047135"/>
              <a:gd name="connsiteY0" fmla="*/ 4364035 h 4364035"/>
              <a:gd name="connsiteX1" fmla="*/ 902041 w 1047135"/>
              <a:gd name="connsiteY1" fmla="*/ 3871111 h 4364035"/>
              <a:gd name="connsiteX2" fmla="*/ 1037968 w 1047135"/>
              <a:gd name="connsiteY2" fmla="*/ 2695475 h 4364035"/>
              <a:gd name="connsiteX3" fmla="*/ 1025612 w 1047135"/>
              <a:gd name="connsiteY3" fmla="*/ 1615901 h 4364035"/>
              <a:gd name="connsiteX4" fmla="*/ 951470 w 1047135"/>
              <a:gd name="connsiteY4" fmla="*/ 255962 h 4364035"/>
              <a:gd name="connsiteX5" fmla="*/ 185352 w 1047135"/>
              <a:gd name="connsiteY5" fmla="*/ 8826 h 4364035"/>
              <a:gd name="connsiteX0" fmla="*/ 0 w 1071849"/>
              <a:gd name="connsiteY0" fmla="*/ 4416053 h 4416053"/>
              <a:gd name="connsiteX1" fmla="*/ 926755 w 1071849"/>
              <a:gd name="connsiteY1" fmla="*/ 3871111 h 4416053"/>
              <a:gd name="connsiteX2" fmla="*/ 1062682 w 1071849"/>
              <a:gd name="connsiteY2" fmla="*/ 2695475 h 4416053"/>
              <a:gd name="connsiteX3" fmla="*/ 1050326 w 1071849"/>
              <a:gd name="connsiteY3" fmla="*/ 1615901 h 4416053"/>
              <a:gd name="connsiteX4" fmla="*/ 976184 w 1071849"/>
              <a:gd name="connsiteY4" fmla="*/ 255962 h 4416053"/>
              <a:gd name="connsiteX5" fmla="*/ 210066 w 1071849"/>
              <a:gd name="connsiteY5" fmla="*/ 8826 h 4416053"/>
              <a:gd name="connsiteX0" fmla="*/ 0 w 1084206"/>
              <a:gd name="connsiteY0" fmla="*/ 4377039 h 4377039"/>
              <a:gd name="connsiteX1" fmla="*/ 939112 w 1084206"/>
              <a:gd name="connsiteY1" fmla="*/ 3871111 h 4377039"/>
              <a:gd name="connsiteX2" fmla="*/ 1075039 w 1084206"/>
              <a:gd name="connsiteY2" fmla="*/ 2695475 h 4377039"/>
              <a:gd name="connsiteX3" fmla="*/ 1062683 w 1084206"/>
              <a:gd name="connsiteY3" fmla="*/ 1615901 h 4377039"/>
              <a:gd name="connsiteX4" fmla="*/ 988541 w 1084206"/>
              <a:gd name="connsiteY4" fmla="*/ 255962 h 4377039"/>
              <a:gd name="connsiteX5" fmla="*/ 222423 w 1084206"/>
              <a:gd name="connsiteY5" fmla="*/ 8826 h 4377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84206" h="4377039">
                <a:moveTo>
                  <a:pt x="0" y="4377039"/>
                </a:moveTo>
                <a:cubicBezTo>
                  <a:pt x="379971" y="3778101"/>
                  <a:pt x="759939" y="4151372"/>
                  <a:pt x="939112" y="3871111"/>
                </a:cubicBezTo>
                <a:cubicBezTo>
                  <a:pt x="1118285" y="3590850"/>
                  <a:pt x="1054444" y="3071343"/>
                  <a:pt x="1075039" y="2695475"/>
                </a:cubicBezTo>
                <a:cubicBezTo>
                  <a:pt x="1095634" y="2319607"/>
                  <a:pt x="1077099" y="2022486"/>
                  <a:pt x="1062683" y="1615901"/>
                </a:cubicBezTo>
                <a:cubicBezTo>
                  <a:pt x="1048267" y="1209316"/>
                  <a:pt x="1110049" y="560762"/>
                  <a:pt x="988541" y="255962"/>
                </a:cubicBezTo>
                <a:cubicBezTo>
                  <a:pt x="867033" y="-48838"/>
                  <a:pt x="563264" y="-1471"/>
                  <a:pt x="222423" y="8826"/>
                </a:cubicBezTo>
              </a:path>
            </a:pathLst>
          </a:custGeom>
          <a:noFill/>
          <a:ln w="63500" cap="rnd">
            <a:headEnd type="oval" w="med" len="med"/>
            <a:tailEnd type="oval" w="med" len="med"/>
          </a:ln>
          <a:scene3d>
            <a:camera prst="orthographicFront"/>
            <a:lightRig rig="threePt" dir="t"/>
          </a:scene3d>
          <a:sp3d prstMaterial="plastic">
            <a:bevelT w="152400"/>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nvGrpSpPr>
          <p:cNvPr id="50" name="23 - Ομάδα">
            <a:extLst>
              <a:ext uri="{FF2B5EF4-FFF2-40B4-BE49-F238E27FC236}">
                <a16:creationId xmlns:a16="http://schemas.microsoft.com/office/drawing/2014/main" id="{83BF4FB1-E512-48CA-8BC6-CE50287328EF}"/>
              </a:ext>
            </a:extLst>
          </p:cNvPr>
          <p:cNvGrpSpPr>
            <a:grpSpLocks noChangeAspect="1"/>
          </p:cNvGrpSpPr>
          <p:nvPr/>
        </p:nvGrpSpPr>
        <p:grpSpPr>
          <a:xfrm>
            <a:off x="1187624" y="5546904"/>
            <a:ext cx="298113" cy="298113"/>
            <a:chOff x="6228184" y="1772816"/>
            <a:chExt cx="216024" cy="216024"/>
          </a:xfrm>
        </p:grpSpPr>
        <p:sp>
          <p:nvSpPr>
            <p:cNvPr id="51" name="24 - Έλλειψη">
              <a:extLst>
                <a:ext uri="{FF2B5EF4-FFF2-40B4-BE49-F238E27FC236}">
                  <a16:creationId xmlns:a16="http://schemas.microsoft.com/office/drawing/2014/main" id="{CCF8443E-33A9-4FE4-9243-6F1052C8CFB7}"/>
                </a:ext>
              </a:extLst>
            </p:cNvPr>
            <p:cNvSpPr/>
            <p:nvPr/>
          </p:nvSpPr>
          <p:spPr>
            <a:xfrm>
              <a:off x="6228184" y="1772816"/>
              <a:ext cx="216024" cy="216024"/>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l-GR"/>
            </a:p>
          </p:txBody>
        </p:sp>
        <p:sp>
          <p:nvSpPr>
            <p:cNvPr id="52" name="25 - Μείον">
              <a:extLst>
                <a:ext uri="{FF2B5EF4-FFF2-40B4-BE49-F238E27FC236}">
                  <a16:creationId xmlns:a16="http://schemas.microsoft.com/office/drawing/2014/main" id="{ABDA4FC1-3928-434E-80C9-2644EC803103}"/>
                </a:ext>
              </a:extLst>
            </p:cNvPr>
            <p:cNvSpPr/>
            <p:nvPr/>
          </p:nvSpPr>
          <p:spPr>
            <a:xfrm>
              <a:off x="6248676" y="1793308"/>
              <a:ext cx="144016" cy="144016"/>
            </a:xfrm>
            <a:prstGeom prst="mathMinus">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l-GR"/>
            </a:p>
          </p:txBody>
        </p:sp>
      </p:grpSp>
      <p:grpSp>
        <p:nvGrpSpPr>
          <p:cNvPr id="53" name="23 - Ομάδα">
            <a:extLst>
              <a:ext uri="{FF2B5EF4-FFF2-40B4-BE49-F238E27FC236}">
                <a16:creationId xmlns:a16="http://schemas.microsoft.com/office/drawing/2014/main" id="{8EF8CBD2-A701-491B-9FD0-63E0EB15AA4D}"/>
              </a:ext>
            </a:extLst>
          </p:cNvPr>
          <p:cNvGrpSpPr>
            <a:grpSpLocks noChangeAspect="1"/>
          </p:cNvGrpSpPr>
          <p:nvPr/>
        </p:nvGrpSpPr>
        <p:grpSpPr>
          <a:xfrm>
            <a:off x="1509380" y="5691481"/>
            <a:ext cx="298113" cy="298113"/>
            <a:chOff x="6228184" y="1772816"/>
            <a:chExt cx="216024" cy="216024"/>
          </a:xfrm>
        </p:grpSpPr>
        <p:sp>
          <p:nvSpPr>
            <p:cNvPr id="54" name="24 - Έλλειψη">
              <a:extLst>
                <a:ext uri="{FF2B5EF4-FFF2-40B4-BE49-F238E27FC236}">
                  <a16:creationId xmlns:a16="http://schemas.microsoft.com/office/drawing/2014/main" id="{17976744-19A7-4E65-AFD0-BF80241E202B}"/>
                </a:ext>
              </a:extLst>
            </p:cNvPr>
            <p:cNvSpPr/>
            <p:nvPr/>
          </p:nvSpPr>
          <p:spPr>
            <a:xfrm>
              <a:off x="6228184" y="1772816"/>
              <a:ext cx="216024" cy="216024"/>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l-GR"/>
            </a:p>
          </p:txBody>
        </p:sp>
        <p:sp>
          <p:nvSpPr>
            <p:cNvPr id="55" name="25 - Μείον">
              <a:extLst>
                <a:ext uri="{FF2B5EF4-FFF2-40B4-BE49-F238E27FC236}">
                  <a16:creationId xmlns:a16="http://schemas.microsoft.com/office/drawing/2014/main" id="{863E5EE6-5BBB-496E-A573-8D43593CC814}"/>
                </a:ext>
              </a:extLst>
            </p:cNvPr>
            <p:cNvSpPr/>
            <p:nvPr/>
          </p:nvSpPr>
          <p:spPr>
            <a:xfrm>
              <a:off x="6248676" y="1793308"/>
              <a:ext cx="144016" cy="144016"/>
            </a:xfrm>
            <a:prstGeom prst="mathMinus">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l-GR"/>
            </a:p>
          </p:txBody>
        </p:sp>
      </p:grpSp>
      <p:sp>
        <p:nvSpPr>
          <p:cNvPr id="30" name="29 - Στρογγυλεμένο ορθογώνιο"/>
          <p:cNvSpPr/>
          <p:nvPr/>
        </p:nvSpPr>
        <p:spPr>
          <a:xfrm>
            <a:off x="1132466" y="3143248"/>
            <a:ext cx="3429024" cy="1000132"/>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l-GR" dirty="0"/>
              <a:t>Έστω ότι στο θετικό πόλο έχουν καταφθάσει ηλεκτρόνια συνολικού φορτίου</a:t>
            </a:r>
            <a:r>
              <a:rPr lang="en-US" dirty="0"/>
              <a:t> </a:t>
            </a:r>
            <a:r>
              <a:rPr lang="el-GR" dirty="0"/>
              <a:t> </a:t>
            </a:r>
            <a:r>
              <a:rPr lang="en-US" sz="2800" b="1" dirty="0"/>
              <a:t>q</a:t>
            </a:r>
            <a:endParaRPr lang="el-GR" sz="2800" b="1" dirty="0"/>
          </a:p>
        </p:txBody>
      </p:sp>
      <p:sp>
        <p:nvSpPr>
          <p:cNvPr id="31" name="30 - Στρογγυλεμένο ορθογώνιο"/>
          <p:cNvSpPr/>
          <p:nvPr/>
        </p:nvSpPr>
        <p:spPr>
          <a:xfrm>
            <a:off x="1132466" y="2928934"/>
            <a:ext cx="3429024" cy="1357322"/>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l-GR" dirty="0"/>
              <a:t>Η πηγή προσφέρει στα ηλεκτρόνια συνολική ενέργεια </a:t>
            </a:r>
            <a:r>
              <a:rPr lang="el-GR" sz="2800" b="1" dirty="0"/>
              <a:t>Ε </a:t>
            </a:r>
            <a:r>
              <a:rPr lang="el-GR" dirty="0"/>
              <a:t>για να τα μεταφέρει στον αρνητικό πόλο</a:t>
            </a:r>
            <a:endParaRPr lang="el-GR" sz="2800" dirty="0"/>
          </a:p>
        </p:txBody>
      </p:sp>
      <p:sp>
        <p:nvSpPr>
          <p:cNvPr id="32" name="31 - Ορθογώνιο"/>
          <p:cNvSpPr/>
          <p:nvPr/>
        </p:nvSpPr>
        <p:spPr>
          <a:xfrm>
            <a:off x="1071538" y="2357430"/>
            <a:ext cx="3571900" cy="2000264"/>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l-GR" dirty="0"/>
              <a:t>Ονομάζουμε </a:t>
            </a:r>
            <a:r>
              <a:rPr lang="en-US" dirty="0"/>
              <a:t> </a:t>
            </a:r>
            <a:r>
              <a:rPr lang="el-GR" b="1" i="1" dirty="0"/>
              <a:t>διαφορά δυναμικού</a:t>
            </a:r>
            <a:r>
              <a:rPr lang="en-US" b="1" i="1" dirty="0"/>
              <a:t> </a:t>
            </a:r>
            <a:r>
              <a:rPr lang="el-GR" b="1" i="1" dirty="0"/>
              <a:t> </a:t>
            </a:r>
            <a:r>
              <a:rPr lang="el-GR" dirty="0"/>
              <a:t>της</a:t>
            </a:r>
            <a:r>
              <a:rPr lang="el-GR" b="1" i="1" dirty="0"/>
              <a:t> </a:t>
            </a:r>
            <a:r>
              <a:rPr lang="el-GR" dirty="0"/>
              <a:t>πηγής</a:t>
            </a:r>
            <a:r>
              <a:rPr lang="el-GR" b="1" dirty="0"/>
              <a:t> </a:t>
            </a:r>
            <a:r>
              <a:rPr lang="en-US" b="1" dirty="0"/>
              <a:t> </a:t>
            </a:r>
            <a:r>
              <a:rPr lang="en-US" sz="2800" b="1" dirty="0"/>
              <a:t>V</a:t>
            </a:r>
            <a:r>
              <a:rPr lang="en-US" b="1" dirty="0"/>
              <a:t> </a:t>
            </a:r>
            <a:r>
              <a:rPr lang="el-GR" b="1" dirty="0"/>
              <a:t> </a:t>
            </a:r>
            <a:r>
              <a:rPr lang="el-GR" dirty="0"/>
              <a:t>το </a:t>
            </a:r>
            <a:r>
              <a:rPr lang="el-GR" b="1" i="1" dirty="0"/>
              <a:t>πηλίκο</a:t>
            </a:r>
            <a:r>
              <a:rPr lang="el-GR" dirty="0"/>
              <a:t> της ενέργειας </a:t>
            </a:r>
            <a:r>
              <a:rPr lang="el-GR" sz="2800" b="1" dirty="0"/>
              <a:t>Ε</a:t>
            </a:r>
            <a:r>
              <a:rPr lang="el-GR" dirty="0"/>
              <a:t> που προσφέρει στα ηλεκτρόνια</a:t>
            </a:r>
            <a:r>
              <a:rPr lang="en-US" dirty="0"/>
              <a:t>,</a:t>
            </a:r>
            <a:r>
              <a:rPr lang="el-GR" dirty="0"/>
              <a:t> προς  το φορτίο </a:t>
            </a:r>
            <a:r>
              <a:rPr lang="en-US" sz="2800" b="1" dirty="0"/>
              <a:t>q</a:t>
            </a:r>
            <a:r>
              <a:rPr lang="el-GR" dirty="0"/>
              <a:t> των  ηλεκτρονίων </a:t>
            </a:r>
            <a:endParaRPr lang="el-GR" sz="2800" dirty="0"/>
          </a:p>
        </p:txBody>
      </p:sp>
      <p:sp>
        <p:nvSpPr>
          <p:cNvPr id="33" name="32 - Στρογγυλεμένο ορθογώνιο"/>
          <p:cNvSpPr/>
          <p:nvPr/>
        </p:nvSpPr>
        <p:spPr>
          <a:xfrm>
            <a:off x="5715008" y="5976570"/>
            <a:ext cx="500066" cy="428628"/>
          </a:xfrm>
          <a:prstGeom prst="round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en-US" sz="2400" b="1" dirty="0"/>
              <a:t>V</a:t>
            </a:r>
            <a:endParaRPr lang="el-GR" sz="2400" b="1" dirty="0"/>
          </a:p>
        </p:txBody>
      </p:sp>
      <p:sp>
        <p:nvSpPr>
          <p:cNvPr id="34" name="33 - Ίσο"/>
          <p:cNvSpPr/>
          <p:nvPr/>
        </p:nvSpPr>
        <p:spPr>
          <a:xfrm>
            <a:off x="6500826" y="6048008"/>
            <a:ext cx="428628" cy="306772"/>
          </a:xfrm>
          <a:prstGeom prst="mathEqual">
            <a:avLst>
              <a:gd name="adj1" fmla="val 23520"/>
              <a:gd name="adj2" fmla="val 3231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36" name="35 - Μείον"/>
          <p:cNvSpPr/>
          <p:nvPr/>
        </p:nvSpPr>
        <p:spPr>
          <a:xfrm>
            <a:off x="7000892" y="6037498"/>
            <a:ext cx="1071570" cy="285752"/>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7" name="36 - Στρογγυλεμένο ορθογώνιο"/>
          <p:cNvSpPr/>
          <p:nvPr/>
        </p:nvSpPr>
        <p:spPr>
          <a:xfrm>
            <a:off x="7265624" y="5619380"/>
            <a:ext cx="500066" cy="428628"/>
          </a:xfrm>
          <a:prstGeom prst="round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en-US" sz="2400" b="1" dirty="0"/>
              <a:t>E</a:t>
            </a:r>
            <a:endParaRPr lang="el-GR" sz="2400" b="1" dirty="0"/>
          </a:p>
        </p:txBody>
      </p:sp>
      <p:sp>
        <p:nvSpPr>
          <p:cNvPr id="38" name="37 - Στρογγυλεμένο ορθογώνιο"/>
          <p:cNvSpPr/>
          <p:nvPr/>
        </p:nvSpPr>
        <p:spPr>
          <a:xfrm>
            <a:off x="7286644" y="6312740"/>
            <a:ext cx="500066" cy="428628"/>
          </a:xfrm>
          <a:prstGeom prst="round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en-US" sz="2400" b="1" dirty="0"/>
              <a:t>q</a:t>
            </a:r>
            <a:endParaRPr lang="el-GR" sz="2400" b="1" dirty="0"/>
          </a:p>
        </p:txBody>
      </p:sp>
      <p:sp>
        <p:nvSpPr>
          <p:cNvPr id="39" name="38 - Στρογγυλεμένο ορθογώνιο"/>
          <p:cNvSpPr/>
          <p:nvPr/>
        </p:nvSpPr>
        <p:spPr>
          <a:xfrm>
            <a:off x="1071538" y="2571744"/>
            <a:ext cx="3571900" cy="1643074"/>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l-GR" dirty="0"/>
              <a:t>Δηλαδή η διαφορά δυναμικού της πηγής είναι το μέγεθος της δυνατότητας της πηγής να παρέχει ενέργεια σε συγκεκριμένη ποσότητα φορτίου </a:t>
            </a:r>
            <a:endParaRPr lang="el-GR" sz="2800" b="1" dirty="0"/>
          </a:p>
        </p:txBody>
      </p:sp>
      <p:sp>
        <p:nvSpPr>
          <p:cNvPr id="40" name="39 - Στρογγυλεμένο ορθογώνιο"/>
          <p:cNvSpPr/>
          <p:nvPr/>
        </p:nvSpPr>
        <p:spPr>
          <a:xfrm>
            <a:off x="1071538" y="1285860"/>
            <a:ext cx="3571900" cy="1643074"/>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l-GR" dirty="0"/>
              <a:t>Στη συνέχεια τα ηλεκτρόνια αυθόρμητα θα κινηθούν  μέσα στο κύκλωμα από τον αρνητικό πόλο προς τον θετικό  </a:t>
            </a:r>
            <a:endParaRPr lang="el-GR" sz="2800" b="1" dirty="0"/>
          </a:p>
        </p:txBody>
      </p:sp>
      <p:grpSp>
        <p:nvGrpSpPr>
          <p:cNvPr id="19" name="23 - Ομάδα">
            <a:extLst>
              <a:ext uri="{FF2B5EF4-FFF2-40B4-BE49-F238E27FC236}">
                <a16:creationId xmlns:a16="http://schemas.microsoft.com/office/drawing/2014/main" id="{125B15DF-F021-4CC0-85F8-362BA721FDB6}"/>
              </a:ext>
            </a:extLst>
          </p:cNvPr>
          <p:cNvGrpSpPr>
            <a:grpSpLocks noChangeAspect="1"/>
          </p:cNvGrpSpPr>
          <p:nvPr/>
        </p:nvGrpSpPr>
        <p:grpSpPr>
          <a:xfrm>
            <a:off x="1527376" y="5394504"/>
            <a:ext cx="298113" cy="298113"/>
            <a:chOff x="6228184" y="1772816"/>
            <a:chExt cx="216024" cy="216024"/>
          </a:xfrm>
        </p:grpSpPr>
        <p:sp>
          <p:nvSpPr>
            <p:cNvPr id="20" name="24 - Έλλειψη">
              <a:extLst>
                <a:ext uri="{FF2B5EF4-FFF2-40B4-BE49-F238E27FC236}">
                  <a16:creationId xmlns:a16="http://schemas.microsoft.com/office/drawing/2014/main" id="{A19B5AC9-A04B-45E2-A719-DD96477A56F3}"/>
                </a:ext>
              </a:extLst>
            </p:cNvPr>
            <p:cNvSpPr/>
            <p:nvPr/>
          </p:nvSpPr>
          <p:spPr>
            <a:xfrm>
              <a:off x="6228184" y="1772816"/>
              <a:ext cx="216024" cy="216024"/>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l-GR"/>
            </a:p>
          </p:txBody>
        </p:sp>
        <p:sp>
          <p:nvSpPr>
            <p:cNvPr id="21" name="25 - Μείον">
              <a:extLst>
                <a:ext uri="{FF2B5EF4-FFF2-40B4-BE49-F238E27FC236}">
                  <a16:creationId xmlns:a16="http://schemas.microsoft.com/office/drawing/2014/main" id="{3AA16DF3-46BF-421A-B803-BAB4225ACDF7}"/>
                </a:ext>
              </a:extLst>
            </p:cNvPr>
            <p:cNvSpPr/>
            <p:nvPr/>
          </p:nvSpPr>
          <p:spPr>
            <a:xfrm>
              <a:off x="6248676" y="1793308"/>
              <a:ext cx="144016" cy="144016"/>
            </a:xfrm>
            <a:prstGeom prst="mathMinus">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l-GR" dirty="0"/>
            </a:p>
          </p:txBody>
        </p:sp>
      </p:grpSp>
      <p:sp>
        <p:nvSpPr>
          <p:cNvPr id="41" name="40 - Στρογγυλεμένο ορθογώνιο"/>
          <p:cNvSpPr/>
          <p:nvPr/>
        </p:nvSpPr>
        <p:spPr>
          <a:xfrm>
            <a:off x="1071538" y="1285860"/>
            <a:ext cx="3571900" cy="1643074"/>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l-GR" dirty="0"/>
              <a:t>Όταν κινηθούν μέσα στον αγωγό λόγω των συγκρούσεών τους με τα μόρια του αγωγού θα δώσουν</a:t>
            </a:r>
            <a:r>
              <a:rPr lang="en-US" dirty="0"/>
              <a:t> </a:t>
            </a:r>
            <a:r>
              <a:rPr lang="el-GR" dirty="0"/>
              <a:t>στον αγωγό την ενέργεια που πήραν από την πηγή</a:t>
            </a:r>
            <a:endParaRPr lang="el-GR" sz="2800" b="1" dirty="0"/>
          </a:p>
        </p:txBody>
      </p:sp>
      <p:sp>
        <p:nvSpPr>
          <p:cNvPr id="42" name="41 - Στρογγυλεμένο ορθογώνιο"/>
          <p:cNvSpPr/>
          <p:nvPr/>
        </p:nvSpPr>
        <p:spPr>
          <a:xfrm>
            <a:off x="1071538" y="1500174"/>
            <a:ext cx="3571900" cy="1214446"/>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l-GR" dirty="0"/>
              <a:t>Μετά τον αγωγό θα καταλήξουν πάλι στο θετικό πόλο όπου θα τροφοδοτηθούν εκ νέου από την πηγή με ενέργεια</a:t>
            </a:r>
            <a:endParaRPr lang="el-GR" sz="2800" b="1" dirty="0"/>
          </a:p>
        </p:txBody>
      </p:sp>
      <p:sp>
        <p:nvSpPr>
          <p:cNvPr id="43" name="42 - Στρογγυλεμένο ορθογώνιο"/>
          <p:cNvSpPr/>
          <p:nvPr/>
        </p:nvSpPr>
        <p:spPr>
          <a:xfrm>
            <a:off x="1071538" y="1071546"/>
            <a:ext cx="3571900" cy="2071702"/>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l-GR" dirty="0"/>
              <a:t>Επειδή τα ηλεκτρόνια  κατά τη μήκος της διέλευσής τους από τον αγωγό δίνουν σε αυτόν την ενέργεια που πήραν από την πηγή (καταναλωτής) υπάρχει και στα άκρα του αγωγού διαφορά δυναμικού</a:t>
            </a:r>
            <a:endParaRPr lang="el-GR" sz="2800" b="1" dirty="0"/>
          </a:p>
        </p:txBody>
      </p:sp>
      <p:sp>
        <p:nvSpPr>
          <p:cNvPr id="44" name="43 - Ορθογώνιο"/>
          <p:cNvSpPr/>
          <p:nvPr/>
        </p:nvSpPr>
        <p:spPr>
          <a:xfrm>
            <a:off x="1071538" y="1142984"/>
            <a:ext cx="3571900" cy="2000264"/>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l-GR" dirty="0"/>
              <a:t>Ονομάζουμε </a:t>
            </a:r>
            <a:r>
              <a:rPr lang="en-US" dirty="0"/>
              <a:t> </a:t>
            </a:r>
            <a:r>
              <a:rPr lang="el-GR" b="1" i="1" dirty="0"/>
              <a:t>διαφορά δυναμικού</a:t>
            </a:r>
            <a:r>
              <a:rPr lang="en-US" b="1" i="1" dirty="0"/>
              <a:t> </a:t>
            </a:r>
            <a:r>
              <a:rPr lang="el-GR" b="1" i="1" dirty="0"/>
              <a:t> </a:t>
            </a:r>
            <a:r>
              <a:rPr lang="el-GR" dirty="0"/>
              <a:t>του</a:t>
            </a:r>
            <a:r>
              <a:rPr lang="el-GR" b="1" i="1" dirty="0"/>
              <a:t> </a:t>
            </a:r>
            <a:r>
              <a:rPr lang="el-GR" dirty="0"/>
              <a:t>καταναλωτή </a:t>
            </a:r>
            <a:r>
              <a:rPr lang="en-US" sz="2800" b="1" dirty="0"/>
              <a:t>V</a:t>
            </a:r>
            <a:r>
              <a:rPr lang="en-US" b="1" dirty="0"/>
              <a:t> </a:t>
            </a:r>
            <a:r>
              <a:rPr lang="el-GR" b="1" dirty="0"/>
              <a:t> </a:t>
            </a:r>
            <a:r>
              <a:rPr lang="el-GR" dirty="0"/>
              <a:t>το </a:t>
            </a:r>
            <a:r>
              <a:rPr lang="el-GR" b="1" i="1" dirty="0"/>
              <a:t>πηλίκο</a:t>
            </a:r>
            <a:r>
              <a:rPr lang="el-GR" dirty="0"/>
              <a:t> της ενέργειας </a:t>
            </a:r>
            <a:r>
              <a:rPr lang="el-GR" sz="2800" b="1" dirty="0"/>
              <a:t>Ε</a:t>
            </a:r>
            <a:r>
              <a:rPr lang="el-GR" dirty="0"/>
              <a:t> που λαμβάνει από τα ηλεκτρόνια</a:t>
            </a:r>
            <a:r>
              <a:rPr lang="en-US" dirty="0"/>
              <a:t>,</a:t>
            </a:r>
            <a:r>
              <a:rPr lang="el-GR" dirty="0"/>
              <a:t> προς  το φορτίο </a:t>
            </a:r>
            <a:r>
              <a:rPr lang="en-US" sz="2800" b="1" dirty="0"/>
              <a:t>q</a:t>
            </a:r>
            <a:r>
              <a:rPr lang="el-GR" dirty="0"/>
              <a:t> των  ηλεκτρονίων </a:t>
            </a:r>
            <a:endParaRPr lang="el-GR" sz="2800" dirty="0"/>
          </a:p>
        </p:txBody>
      </p:sp>
      <p:sp>
        <p:nvSpPr>
          <p:cNvPr id="45" name="44 - Στρογγυλεμένο ορθογώνιο"/>
          <p:cNvSpPr/>
          <p:nvPr/>
        </p:nvSpPr>
        <p:spPr>
          <a:xfrm>
            <a:off x="5715008" y="2578530"/>
            <a:ext cx="500066" cy="428628"/>
          </a:xfrm>
          <a:prstGeom prst="round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en-US" sz="2400" b="1" dirty="0"/>
              <a:t>V</a:t>
            </a:r>
            <a:endParaRPr lang="el-GR" sz="2400" b="1" dirty="0"/>
          </a:p>
        </p:txBody>
      </p:sp>
      <p:sp>
        <p:nvSpPr>
          <p:cNvPr id="46" name="45 - Ίσο"/>
          <p:cNvSpPr/>
          <p:nvPr/>
        </p:nvSpPr>
        <p:spPr>
          <a:xfrm>
            <a:off x="6500826" y="2649968"/>
            <a:ext cx="428628" cy="306772"/>
          </a:xfrm>
          <a:prstGeom prst="mathEqual">
            <a:avLst>
              <a:gd name="adj1" fmla="val 23520"/>
              <a:gd name="adj2" fmla="val 3231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47" name="46 - Μείον"/>
          <p:cNvSpPr/>
          <p:nvPr/>
        </p:nvSpPr>
        <p:spPr>
          <a:xfrm>
            <a:off x="7000892" y="2639458"/>
            <a:ext cx="1071570" cy="285752"/>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6" name="55 - Στρογγυλεμένο ορθογώνιο"/>
          <p:cNvSpPr/>
          <p:nvPr/>
        </p:nvSpPr>
        <p:spPr>
          <a:xfrm>
            <a:off x="7265624" y="2221340"/>
            <a:ext cx="500066" cy="428628"/>
          </a:xfrm>
          <a:prstGeom prst="round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en-US" sz="2400" b="1" dirty="0"/>
              <a:t>E</a:t>
            </a:r>
            <a:endParaRPr lang="el-GR" sz="2400" b="1" dirty="0"/>
          </a:p>
        </p:txBody>
      </p:sp>
      <p:sp>
        <p:nvSpPr>
          <p:cNvPr id="57" name="56 - Στρογγυλεμένο ορθογώνιο"/>
          <p:cNvSpPr/>
          <p:nvPr/>
        </p:nvSpPr>
        <p:spPr>
          <a:xfrm>
            <a:off x="7286644" y="2914700"/>
            <a:ext cx="500066" cy="428628"/>
          </a:xfrm>
          <a:prstGeom prst="round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en-US" sz="2400" b="1" dirty="0"/>
              <a:t>q</a:t>
            </a:r>
            <a:endParaRPr lang="el-GR" sz="2400" b="1" dirty="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3" fill="hold" grpId="0" nodeType="clickEffect">
                                  <p:stCondLst>
                                    <p:cond delay="0"/>
                                  </p:stCondLst>
                                  <p:childTnLst>
                                    <p:set>
                                      <p:cBhvr>
                                        <p:cTn id="12" dur="1" fill="hold">
                                          <p:stCondLst>
                                            <p:cond delay="0"/>
                                          </p:stCondLst>
                                        </p:cTn>
                                        <p:tgtEl>
                                          <p:spTgt spid="18"/>
                                        </p:tgtEl>
                                        <p:attrNameLst>
                                          <p:attrName>style.visibility</p:attrName>
                                        </p:attrNameLst>
                                      </p:cBhvr>
                                      <p:to>
                                        <p:strVal val="visible"/>
                                      </p:to>
                                    </p:set>
                                    <p:anim calcmode="lin" valueType="num">
                                      <p:cBhvr additive="base">
                                        <p:cTn id="13" dur="1000" fill="hold"/>
                                        <p:tgtEl>
                                          <p:spTgt spid="18"/>
                                        </p:tgtEl>
                                        <p:attrNameLst>
                                          <p:attrName>ppt_x</p:attrName>
                                        </p:attrNameLst>
                                      </p:cBhvr>
                                      <p:tavLst>
                                        <p:tav tm="0">
                                          <p:val>
                                            <p:strVal val="1+#ppt_w/2"/>
                                          </p:val>
                                        </p:tav>
                                        <p:tav tm="100000">
                                          <p:val>
                                            <p:strVal val="#ppt_x"/>
                                          </p:val>
                                        </p:tav>
                                      </p:tavLst>
                                    </p:anim>
                                    <p:anim calcmode="lin" valueType="num">
                                      <p:cBhvr additive="base">
                                        <p:cTn id="14" dur="1000" fill="hold"/>
                                        <p:tgtEl>
                                          <p:spTgt spid="18"/>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8" presetClass="entr" presetSubtype="9" fill="hold" grpId="0" nodeType="clickEffect">
                                  <p:stCondLst>
                                    <p:cond delay="0"/>
                                  </p:stCondLst>
                                  <p:childTnLst>
                                    <p:set>
                                      <p:cBhvr>
                                        <p:cTn id="18" dur="1" fill="hold">
                                          <p:stCondLst>
                                            <p:cond delay="0"/>
                                          </p:stCondLst>
                                        </p:cTn>
                                        <p:tgtEl>
                                          <p:spTgt spid="49"/>
                                        </p:tgtEl>
                                        <p:attrNameLst>
                                          <p:attrName>style.visibility</p:attrName>
                                        </p:attrNameLst>
                                      </p:cBhvr>
                                      <p:to>
                                        <p:strVal val="visible"/>
                                      </p:to>
                                    </p:set>
                                    <p:animEffect transition="in" filter="strips(upLeft)">
                                      <p:cBhvr>
                                        <p:cTn id="19" dur="1000"/>
                                        <p:tgtEl>
                                          <p:spTgt spid="49"/>
                                        </p:tgtEl>
                                      </p:cBhvr>
                                    </p:animEffect>
                                  </p:childTnLst>
                                </p:cTn>
                              </p:par>
                            </p:childTnLst>
                          </p:cTn>
                        </p:par>
                        <p:par>
                          <p:cTn id="20" fill="hold">
                            <p:stCondLst>
                              <p:cond delay="1000"/>
                            </p:stCondLst>
                            <p:childTnLst>
                              <p:par>
                                <p:cTn id="21" presetID="18" presetClass="entr" presetSubtype="6" fill="hold" grpId="0" nodeType="afterEffect">
                                  <p:stCondLst>
                                    <p:cond delay="0"/>
                                  </p:stCondLst>
                                  <p:childTnLst>
                                    <p:set>
                                      <p:cBhvr>
                                        <p:cTn id="22" dur="1" fill="hold">
                                          <p:stCondLst>
                                            <p:cond delay="0"/>
                                          </p:stCondLst>
                                        </p:cTn>
                                        <p:tgtEl>
                                          <p:spTgt spid="48"/>
                                        </p:tgtEl>
                                        <p:attrNameLst>
                                          <p:attrName>style.visibility</p:attrName>
                                        </p:attrNameLst>
                                      </p:cBhvr>
                                      <p:to>
                                        <p:strVal val="visible"/>
                                      </p:to>
                                    </p:set>
                                    <p:animEffect transition="in" filter="strips(downRight)">
                                      <p:cBhvr>
                                        <p:cTn id="23" dur="1000"/>
                                        <p:tgtEl>
                                          <p:spTgt spid="48"/>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19"/>
                                        </p:tgtEl>
                                        <p:attrNameLst>
                                          <p:attrName>style.visibility</p:attrName>
                                        </p:attrNameLst>
                                      </p:cBhvr>
                                      <p:to>
                                        <p:strVal val="visible"/>
                                      </p:to>
                                    </p:set>
                                    <p:animEffect transition="in" filter="fade">
                                      <p:cBhvr>
                                        <p:cTn id="28" dur="1000"/>
                                        <p:tgtEl>
                                          <p:spTgt spid="19"/>
                                        </p:tgtEl>
                                      </p:cBhvr>
                                    </p:animEffect>
                                  </p:childTnLst>
                                </p:cTn>
                              </p:par>
                              <p:par>
                                <p:cTn id="29" presetID="10" presetClass="entr" presetSubtype="0" fill="hold" nodeType="withEffect">
                                  <p:stCondLst>
                                    <p:cond delay="0"/>
                                  </p:stCondLst>
                                  <p:childTnLst>
                                    <p:set>
                                      <p:cBhvr>
                                        <p:cTn id="30" dur="1" fill="hold">
                                          <p:stCondLst>
                                            <p:cond delay="0"/>
                                          </p:stCondLst>
                                        </p:cTn>
                                        <p:tgtEl>
                                          <p:spTgt spid="50"/>
                                        </p:tgtEl>
                                        <p:attrNameLst>
                                          <p:attrName>style.visibility</p:attrName>
                                        </p:attrNameLst>
                                      </p:cBhvr>
                                      <p:to>
                                        <p:strVal val="visible"/>
                                      </p:to>
                                    </p:set>
                                    <p:animEffect transition="in" filter="fade">
                                      <p:cBhvr>
                                        <p:cTn id="31" dur="1000"/>
                                        <p:tgtEl>
                                          <p:spTgt spid="50"/>
                                        </p:tgtEl>
                                      </p:cBhvr>
                                    </p:animEffect>
                                  </p:childTnLst>
                                </p:cTn>
                              </p:par>
                              <p:par>
                                <p:cTn id="32" presetID="10" presetClass="entr" presetSubtype="0" fill="hold" nodeType="withEffect">
                                  <p:stCondLst>
                                    <p:cond delay="0"/>
                                  </p:stCondLst>
                                  <p:childTnLst>
                                    <p:set>
                                      <p:cBhvr>
                                        <p:cTn id="33" dur="1" fill="hold">
                                          <p:stCondLst>
                                            <p:cond delay="0"/>
                                          </p:stCondLst>
                                        </p:cTn>
                                        <p:tgtEl>
                                          <p:spTgt spid="53"/>
                                        </p:tgtEl>
                                        <p:attrNameLst>
                                          <p:attrName>style.visibility</p:attrName>
                                        </p:attrNameLst>
                                      </p:cBhvr>
                                      <p:to>
                                        <p:strVal val="visible"/>
                                      </p:to>
                                    </p:set>
                                    <p:animEffect transition="in" filter="fade">
                                      <p:cBhvr>
                                        <p:cTn id="34" dur="1000"/>
                                        <p:tgtEl>
                                          <p:spTgt spid="53"/>
                                        </p:tgtEl>
                                      </p:cBhvr>
                                    </p:animEffect>
                                  </p:childTnLst>
                                </p:cTn>
                              </p:par>
                              <p:par>
                                <p:cTn id="35" presetID="53" presetClass="entr" presetSubtype="0" fill="hold" grpId="0" nodeType="withEffect">
                                  <p:stCondLst>
                                    <p:cond delay="0"/>
                                  </p:stCondLst>
                                  <p:childTnLst>
                                    <p:set>
                                      <p:cBhvr>
                                        <p:cTn id="36" dur="1" fill="hold">
                                          <p:stCondLst>
                                            <p:cond delay="0"/>
                                          </p:stCondLst>
                                        </p:cTn>
                                        <p:tgtEl>
                                          <p:spTgt spid="30"/>
                                        </p:tgtEl>
                                        <p:attrNameLst>
                                          <p:attrName>style.visibility</p:attrName>
                                        </p:attrNameLst>
                                      </p:cBhvr>
                                      <p:to>
                                        <p:strVal val="visible"/>
                                      </p:to>
                                    </p:set>
                                    <p:anim calcmode="lin" valueType="num">
                                      <p:cBhvr>
                                        <p:cTn id="37" dur="500" fill="hold"/>
                                        <p:tgtEl>
                                          <p:spTgt spid="30"/>
                                        </p:tgtEl>
                                        <p:attrNameLst>
                                          <p:attrName>ppt_w</p:attrName>
                                        </p:attrNameLst>
                                      </p:cBhvr>
                                      <p:tavLst>
                                        <p:tav tm="0">
                                          <p:val>
                                            <p:fltVal val="0"/>
                                          </p:val>
                                        </p:tav>
                                        <p:tav tm="100000">
                                          <p:val>
                                            <p:strVal val="#ppt_w"/>
                                          </p:val>
                                        </p:tav>
                                      </p:tavLst>
                                    </p:anim>
                                    <p:anim calcmode="lin" valueType="num">
                                      <p:cBhvr>
                                        <p:cTn id="38" dur="500" fill="hold"/>
                                        <p:tgtEl>
                                          <p:spTgt spid="30"/>
                                        </p:tgtEl>
                                        <p:attrNameLst>
                                          <p:attrName>ppt_h</p:attrName>
                                        </p:attrNameLst>
                                      </p:cBhvr>
                                      <p:tavLst>
                                        <p:tav tm="0">
                                          <p:val>
                                            <p:fltVal val="0"/>
                                          </p:val>
                                        </p:tav>
                                        <p:tav tm="100000">
                                          <p:val>
                                            <p:strVal val="#ppt_h"/>
                                          </p:val>
                                        </p:tav>
                                      </p:tavLst>
                                    </p:anim>
                                    <p:animEffect transition="in" filter="fade">
                                      <p:cBhvr>
                                        <p:cTn id="39" dur="500"/>
                                        <p:tgtEl>
                                          <p:spTgt spid="30"/>
                                        </p:tgtEl>
                                      </p:cBhvr>
                                    </p:animEffect>
                                  </p:childTnLst>
                                </p:cTn>
                              </p:par>
                            </p:childTnLst>
                          </p:cTn>
                        </p:par>
                      </p:childTnLst>
                    </p:cTn>
                  </p:par>
                  <p:par>
                    <p:cTn id="40" fill="hold">
                      <p:stCondLst>
                        <p:cond delay="indefinite"/>
                      </p:stCondLst>
                      <p:childTnLst>
                        <p:par>
                          <p:cTn id="41" fill="hold">
                            <p:stCondLst>
                              <p:cond delay="0"/>
                            </p:stCondLst>
                            <p:childTnLst>
                              <p:par>
                                <p:cTn id="42" presetID="53" presetClass="exit" presetSubtype="0" fill="hold" grpId="1" nodeType="clickEffect">
                                  <p:stCondLst>
                                    <p:cond delay="0"/>
                                  </p:stCondLst>
                                  <p:childTnLst>
                                    <p:anim calcmode="lin" valueType="num">
                                      <p:cBhvr>
                                        <p:cTn id="43" dur="500"/>
                                        <p:tgtEl>
                                          <p:spTgt spid="30"/>
                                        </p:tgtEl>
                                        <p:attrNameLst>
                                          <p:attrName>ppt_w</p:attrName>
                                        </p:attrNameLst>
                                      </p:cBhvr>
                                      <p:tavLst>
                                        <p:tav tm="0">
                                          <p:val>
                                            <p:strVal val="ppt_w"/>
                                          </p:val>
                                        </p:tav>
                                        <p:tav tm="100000">
                                          <p:val>
                                            <p:fltVal val="0"/>
                                          </p:val>
                                        </p:tav>
                                      </p:tavLst>
                                    </p:anim>
                                    <p:anim calcmode="lin" valueType="num">
                                      <p:cBhvr>
                                        <p:cTn id="44" dur="500"/>
                                        <p:tgtEl>
                                          <p:spTgt spid="30"/>
                                        </p:tgtEl>
                                        <p:attrNameLst>
                                          <p:attrName>ppt_h</p:attrName>
                                        </p:attrNameLst>
                                      </p:cBhvr>
                                      <p:tavLst>
                                        <p:tav tm="0">
                                          <p:val>
                                            <p:strVal val="ppt_h"/>
                                          </p:val>
                                        </p:tav>
                                        <p:tav tm="100000">
                                          <p:val>
                                            <p:fltVal val="0"/>
                                          </p:val>
                                        </p:tav>
                                      </p:tavLst>
                                    </p:anim>
                                    <p:animEffect transition="out" filter="fade">
                                      <p:cBhvr>
                                        <p:cTn id="45" dur="500"/>
                                        <p:tgtEl>
                                          <p:spTgt spid="30"/>
                                        </p:tgtEl>
                                      </p:cBhvr>
                                    </p:animEffect>
                                    <p:set>
                                      <p:cBhvr>
                                        <p:cTn id="46" dur="1" fill="hold">
                                          <p:stCondLst>
                                            <p:cond delay="499"/>
                                          </p:stCondLst>
                                        </p:cTn>
                                        <p:tgtEl>
                                          <p:spTgt spid="30"/>
                                        </p:tgtEl>
                                        <p:attrNameLst>
                                          <p:attrName>style.visibility</p:attrName>
                                        </p:attrNameLst>
                                      </p:cBhvr>
                                      <p:to>
                                        <p:strVal val="hidden"/>
                                      </p:to>
                                    </p:set>
                                  </p:childTnLst>
                                </p:cTn>
                              </p:par>
                            </p:childTnLst>
                          </p:cTn>
                        </p:par>
                        <p:par>
                          <p:cTn id="47" fill="hold">
                            <p:stCondLst>
                              <p:cond delay="500"/>
                            </p:stCondLst>
                            <p:childTnLst>
                              <p:par>
                                <p:cTn id="48" presetID="53" presetClass="entr" presetSubtype="0" fill="hold" grpId="0" nodeType="afterEffect">
                                  <p:stCondLst>
                                    <p:cond delay="0"/>
                                  </p:stCondLst>
                                  <p:childTnLst>
                                    <p:set>
                                      <p:cBhvr>
                                        <p:cTn id="49" dur="1" fill="hold">
                                          <p:stCondLst>
                                            <p:cond delay="0"/>
                                          </p:stCondLst>
                                        </p:cTn>
                                        <p:tgtEl>
                                          <p:spTgt spid="31"/>
                                        </p:tgtEl>
                                        <p:attrNameLst>
                                          <p:attrName>style.visibility</p:attrName>
                                        </p:attrNameLst>
                                      </p:cBhvr>
                                      <p:to>
                                        <p:strVal val="visible"/>
                                      </p:to>
                                    </p:set>
                                    <p:anim calcmode="lin" valueType="num">
                                      <p:cBhvr>
                                        <p:cTn id="50" dur="500" fill="hold"/>
                                        <p:tgtEl>
                                          <p:spTgt spid="31"/>
                                        </p:tgtEl>
                                        <p:attrNameLst>
                                          <p:attrName>ppt_w</p:attrName>
                                        </p:attrNameLst>
                                      </p:cBhvr>
                                      <p:tavLst>
                                        <p:tav tm="0">
                                          <p:val>
                                            <p:fltVal val="0"/>
                                          </p:val>
                                        </p:tav>
                                        <p:tav tm="100000">
                                          <p:val>
                                            <p:strVal val="#ppt_w"/>
                                          </p:val>
                                        </p:tav>
                                      </p:tavLst>
                                    </p:anim>
                                    <p:anim calcmode="lin" valueType="num">
                                      <p:cBhvr>
                                        <p:cTn id="51" dur="500" fill="hold"/>
                                        <p:tgtEl>
                                          <p:spTgt spid="31"/>
                                        </p:tgtEl>
                                        <p:attrNameLst>
                                          <p:attrName>ppt_h</p:attrName>
                                        </p:attrNameLst>
                                      </p:cBhvr>
                                      <p:tavLst>
                                        <p:tav tm="0">
                                          <p:val>
                                            <p:fltVal val="0"/>
                                          </p:val>
                                        </p:tav>
                                        <p:tav tm="100000">
                                          <p:val>
                                            <p:strVal val="#ppt_h"/>
                                          </p:val>
                                        </p:tav>
                                      </p:tavLst>
                                    </p:anim>
                                    <p:animEffect transition="in" filter="fade">
                                      <p:cBhvr>
                                        <p:cTn id="52" dur="500"/>
                                        <p:tgtEl>
                                          <p:spTgt spid="31"/>
                                        </p:tgtEl>
                                      </p:cBhvr>
                                    </p:animEffect>
                                  </p:childTnLst>
                                </p:cTn>
                              </p:par>
                              <p:par>
                                <p:cTn id="53" presetID="0" presetClass="path" presetSubtype="0" accel="50000" decel="50000" fill="hold" nodeType="withEffect">
                                  <p:stCondLst>
                                    <p:cond delay="0"/>
                                  </p:stCondLst>
                                  <p:childTnLst>
                                    <p:animMotion origin="layout" path="M -0.00243 0.0007 C -0.00312 0.01922 -0.00399 0.03773 0.0165 0.04561 C 0.03698 0.05348 0.08611 0.04769 0.12066 0.04746 C 0.15504 0.04699 0.2 0.05162 0.22327 0.04375 C 0.24653 0.03588 0.25313 0.01829 0.2599 0.0007 " pathEditMode="relative" rAng="0" ptsTypes="AAAAA">
                                      <p:cBhvr>
                                        <p:cTn id="54" dur="1750" fill="hold"/>
                                        <p:tgtEl>
                                          <p:spTgt spid="19"/>
                                        </p:tgtEl>
                                        <p:attrNameLst>
                                          <p:attrName>ppt_x</p:attrName>
                                          <p:attrName>ppt_y</p:attrName>
                                        </p:attrNameLst>
                                      </p:cBhvr>
                                      <p:rCtr x="13090" y="2431"/>
                                    </p:animMotion>
                                  </p:childTnLst>
                                </p:cTn>
                              </p:par>
                              <p:par>
                                <p:cTn id="55" presetID="0" presetClass="path" presetSubtype="0" accel="50000" decel="50000" fill="hold" nodeType="withEffect">
                                  <p:stCondLst>
                                    <p:cond delay="0"/>
                                  </p:stCondLst>
                                  <p:childTnLst>
                                    <p:animMotion origin="layout" path="M -0.00243 0.00069 C -0.00312 0.01921 -0.00399 0.03773 0.01649 0.0456 C 0.03698 0.05347 0.08611 0.04768 0.12066 0.04745 C 0.15504 0.04699 0.2 0.05162 0.22326 0.04375 C 0.24653 0.03588 0.25313 0.01828 0.2599 0.00069 " pathEditMode="relative" rAng="0" ptsTypes="AAAAA">
                                      <p:cBhvr>
                                        <p:cTn id="56" dur="1750" fill="hold"/>
                                        <p:tgtEl>
                                          <p:spTgt spid="50"/>
                                        </p:tgtEl>
                                        <p:attrNameLst>
                                          <p:attrName>ppt_x</p:attrName>
                                          <p:attrName>ppt_y</p:attrName>
                                        </p:attrNameLst>
                                      </p:cBhvr>
                                      <p:rCtr x="13090" y="2431"/>
                                    </p:animMotion>
                                  </p:childTnLst>
                                </p:cTn>
                              </p:par>
                              <p:par>
                                <p:cTn id="57" presetID="0" presetClass="path" presetSubtype="0" accel="50000" decel="50000" fill="hold" nodeType="withEffect">
                                  <p:stCondLst>
                                    <p:cond delay="0"/>
                                  </p:stCondLst>
                                  <p:childTnLst>
                                    <p:animMotion origin="layout" path="M -0.00243 0.00069 C -0.00312 0.01921 -0.00399 0.03773 0.0165 0.0456 C 0.03698 0.05347 0.08611 0.04769 0.12066 0.04745 C 0.15504 0.04699 0.2 0.05162 0.22327 0.04375 C 0.24653 0.03588 0.25313 0.01829 0.2599 0.00069 " pathEditMode="relative" rAng="0" ptsTypes="AAAAA">
                                      <p:cBhvr>
                                        <p:cTn id="58" dur="1750" fill="hold"/>
                                        <p:tgtEl>
                                          <p:spTgt spid="53"/>
                                        </p:tgtEl>
                                        <p:attrNameLst>
                                          <p:attrName>ppt_x</p:attrName>
                                          <p:attrName>ppt_y</p:attrName>
                                        </p:attrNameLst>
                                      </p:cBhvr>
                                      <p:rCtr x="13090" y="2431"/>
                                    </p:animMotion>
                                  </p:childTnLst>
                                </p:cTn>
                              </p:par>
                              <p:par>
                                <p:cTn id="59" presetID="6" presetClass="emph" presetSubtype="0" fill="hold" nodeType="withEffect">
                                  <p:stCondLst>
                                    <p:cond delay="0"/>
                                  </p:stCondLst>
                                  <p:childTnLst>
                                    <p:animScale>
                                      <p:cBhvr>
                                        <p:cTn id="60" dur="1750" fill="hold"/>
                                        <p:tgtEl>
                                          <p:spTgt spid="19"/>
                                        </p:tgtEl>
                                      </p:cBhvr>
                                      <p:by x="150000" y="150000"/>
                                    </p:animScale>
                                  </p:childTnLst>
                                </p:cTn>
                              </p:par>
                              <p:par>
                                <p:cTn id="61" presetID="6" presetClass="emph" presetSubtype="0" fill="hold" nodeType="withEffect">
                                  <p:stCondLst>
                                    <p:cond delay="0"/>
                                  </p:stCondLst>
                                  <p:childTnLst>
                                    <p:animScale>
                                      <p:cBhvr>
                                        <p:cTn id="62" dur="1750" fill="hold"/>
                                        <p:tgtEl>
                                          <p:spTgt spid="50"/>
                                        </p:tgtEl>
                                      </p:cBhvr>
                                      <p:by x="150000" y="150000"/>
                                    </p:animScale>
                                  </p:childTnLst>
                                </p:cTn>
                              </p:par>
                              <p:par>
                                <p:cTn id="63" presetID="6" presetClass="emph" presetSubtype="0" fill="hold" nodeType="withEffect">
                                  <p:stCondLst>
                                    <p:cond delay="0"/>
                                  </p:stCondLst>
                                  <p:childTnLst>
                                    <p:animScale>
                                      <p:cBhvr>
                                        <p:cTn id="64" dur="1750" fill="hold"/>
                                        <p:tgtEl>
                                          <p:spTgt spid="53"/>
                                        </p:tgtEl>
                                      </p:cBhvr>
                                      <p:by x="150000" y="150000"/>
                                    </p:animScale>
                                  </p:childTnLst>
                                </p:cTn>
                              </p:par>
                            </p:childTnLst>
                          </p:cTn>
                        </p:par>
                      </p:childTnLst>
                    </p:cTn>
                  </p:par>
                  <p:par>
                    <p:cTn id="65" fill="hold">
                      <p:stCondLst>
                        <p:cond delay="indefinite"/>
                      </p:stCondLst>
                      <p:childTnLst>
                        <p:par>
                          <p:cTn id="66" fill="hold">
                            <p:stCondLst>
                              <p:cond delay="0"/>
                            </p:stCondLst>
                            <p:childTnLst>
                              <p:par>
                                <p:cTn id="67" presetID="53" presetClass="exit" presetSubtype="0" fill="hold" grpId="1" nodeType="clickEffect">
                                  <p:stCondLst>
                                    <p:cond delay="0"/>
                                  </p:stCondLst>
                                  <p:childTnLst>
                                    <p:anim calcmode="lin" valueType="num">
                                      <p:cBhvr>
                                        <p:cTn id="68" dur="500"/>
                                        <p:tgtEl>
                                          <p:spTgt spid="31"/>
                                        </p:tgtEl>
                                        <p:attrNameLst>
                                          <p:attrName>ppt_w</p:attrName>
                                        </p:attrNameLst>
                                      </p:cBhvr>
                                      <p:tavLst>
                                        <p:tav tm="0">
                                          <p:val>
                                            <p:strVal val="ppt_w"/>
                                          </p:val>
                                        </p:tav>
                                        <p:tav tm="100000">
                                          <p:val>
                                            <p:fltVal val="0"/>
                                          </p:val>
                                        </p:tav>
                                      </p:tavLst>
                                    </p:anim>
                                    <p:anim calcmode="lin" valueType="num">
                                      <p:cBhvr>
                                        <p:cTn id="69" dur="500"/>
                                        <p:tgtEl>
                                          <p:spTgt spid="31"/>
                                        </p:tgtEl>
                                        <p:attrNameLst>
                                          <p:attrName>ppt_h</p:attrName>
                                        </p:attrNameLst>
                                      </p:cBhvr>
                                      <p:tavLst>
                                        <p:tav tm="0">
                                          <p:val>
                                            <p:strVal val="ppt_h"/>
                                          </p:val>
                                        </p:tav>
                                        <p:tav tm="100000">
                                          <p:val>
                                            <p:fltVal val="0"/>
                                          </p:val>
                                        </p:tav>
                                      </p:tavLst>
                                    </p:anim>
                                    <p:animEffect transition="out" filter="fade">
                                      <p:cBhvr>
                                        <p:cTn id="70" dur="500"/>
                                        <p:tgtEl>
                                          <p:spTgt spid="31"/>
                                        </p:tgtEl>
                                      </p:cBhvr>
                                    </p:animEffect>
                                    <p:set>
                                      <p:cBhvr>
                                        <p:cTn id="71" dur="1" fill="hold">
                                          <p:stCondLst>
                                            <p:cond delay="499"/>
                                          </p:stCondLst>
                                        </p:cTn>
                                        <p:tgtEl>
                                          <p:spTgt spid="31"/>
                                        </p:tgtEl>
                                        <p:attrNameLst>
                                          <p:attrName>style.visibility</p:attrName>
                                        </p:attrNameLst>
                                      </p:cBhvr>
                                      <p:to>
                                        <p:strVal val="hidden"/>
                                      </p:to>
                                    </p:set>
                                  </p:childTnLst>
                                </p:cTn>
                              </p:par>
                            </p:childTnLst>
                          </p:cTn>
                        </p:par>
                        <p:par>
                          <p:cTn id="72" fill="hold">
                            <p:stCondLst>
                              <p:cond delay="500"/>
                            </p:stCondLst>
                            <p:childTnLst>
                              <p:par>
                                <p:cTn id="73" presetID="53" presetClass="entr" presetSubtype="0" fill="hold" grpId="0" nodeType="afterEffect">
                                  <p:stCondLst>
                                    <p:cond delay="0"/>
                                  </p:stCondLst>
                                  <p:childTnLst>
                                    <p:set>
                                      <p:cBhvr>
                                        <p:cTn id="74" dur="1" fill="hold">
                                          <p:stCondLst>
                                            <p:cond delay="0"/>
                                          </p:stCondLst>
                                        </p:cTn>
                                        <p:tgtEl>
                                          <p:spTgt spid="32"/>
                                        </p:tgtEl>
                                        <p:attrNameLst>
                                          <p:attrName>style.visibility</p:attrName>
                                        </p:attrNameLst>
                                      </p:cBhvr>
                                      <p:to>
                                        <p:strVal val="visible"/>
                                      </p:to>
                                    </p:set>
                                    <p:anim calcmode="lin" valueType="num">
                                      <p:cBhvr>
                                        <p:cTn id="75" dur="500" fill="hold"/>
                                        <p:tgtEl>
                                          <p:spTgt spid="32"/>
                                        </p:tgtEl>
                                        <p:attrNameLst>
                                          <p:attrName>ppt_w</p:attrName>
                                        </p:attrNameLst>
                                      </p:cBhvr>
                                      <p:tavLst>
                                        <p:tav tm="0">
                                          <p:val>
                                            <p:fltVal val="0"/>
                                          </p:val>
                                        </p:tav>
                                        <p:tav tm="100000">
                                          <p:val>
                                            <p:strVal val="#ppt_w"/>
                                          </p:val>
                                        </p:tav>
                                      </p:tavLst>
                                    </p:anim>
                                    <p:anim calcmode="lin" valueType="num">
                                      <p:cBhvr>
                                        <p:cTn id="76" dur="500" fill="hold"/>
                                        <p:tgtEl>
                                          <p:spTgt spid="32"/>
                                        </p:tgtEl>
                                        <p:attrNameLst>
                                          <p:attrName>ppt_h</p:attrName>
                                        </p:attrNameLst>
                                      </p:cBhvr>
                                      <p:tavLst>
                                        <p:tav tm="0">
                                          <p:val>
                                            <p:fltVal val="0"/>
                                          </p:val>
                                        </p:tav>
                                        <p:tav tm="100000">
                                          <p:val>
                                            <p:strVal val="#ppt_h"/>
                                          </p:val>
                                        </p:tav>
                                      </p:tavLst>
                                    </p:anim>
                                    <p:animEffect transition="in" filter="fade">
                                      <p:cBhvr>
                                        <p:cTn id="77" dur="500"/>
                                        <p:tgtEl>
                                          <p:spTgt spid="32"/>
                                        </p:tgtEl>
                                      </p:cBhvr>
                                    </p:animEffect>
                                  </p:childTnLst>
                                </p:cTn>
                              </p:par>
                            </p:childTnLst>
                          </p:cTn>
                        </p:par>
                      </p:childTnLst>
                    </p:cTn>
                  </p:par>
                  <p:par>
                    <p:cTn id="78" fill="hold">
                      <p:stCondLst>
                        <p:cond delay="indefinite"/>
                      </p:stCondLst>
                      <p:childTnLst>
                        <p:par>
                          <p:cTn id="79" fill="hold">
                            <p:stCondLst>
                              <p:cond delay="0"/>
                            </p:stCondLst>
                            <p:childTnLst>
                              <p:par>
                                <p:cTn id="80" presetID="0" presetClass="path" presetSubtype="0" accel="50000" decel="50000" fill="hold" grpId="1" nodeType="clickEffect">
                                  <p:stCondLst>
                                    <p:cond delay="0"/>
                                  </p:stCondLst>
                                  <p:childTnLst>
                                    <p:animMotion origin="layout" path="M 5.55112E-17 0.01041 L 0.47101 0.16771 " pathEditMode="relative" rAng="0" ptsTypes="AA">
                                      <p:cBhvr>
                                        <p:cTn id="81" dur="1000" fill="hold"/>
                                        <p:tgtEl>
                                          <p:spTgt spid="32"/>
                                        </p:tgtEl>
                                        <p:attrNameLst>
                                          <p:attrName>ppt_x</p:attrName>
                                          <p:attrName>ppt_y</p:attrName>
                                        </p:attrNameLst>
                                      </p:cBhvr>
                                      <p:rCtr x="235" y="79"/>
                                    </p:animMotion>
                                  </p:childTnLst>
                                </p:cTn>
                              </p:par>
                            </p:childTnLst>
                          </p:cTn>
                        </p:par>
                      </p:childTnLst>
                    </p:cTn>
                  </p:par>
                  <p:par>
                    <p:cTn id="82" fill="hold">
                      <p:stCondLst>
                        <p:cond delay="indefinite"/>
                      </p:stCondLst>
                      <p:childTnLst>
                        <p:par>
                          <p:cTn id="83" fill="hold">
                            <p:stCondLst>
                              <p:cond delay="0"/>
                            </p:stCondLst>
                            <p:childTnLst>
                              <p:par>
                                <p:cTn id="84" presetID="1" presetClass="entr" presetSubtype="0" fill="hold" grpId="1" nodeType="clickEffect">
                                  <p:stCondLst>
                                    <p:cond delay="0"/>
                                  </p:stCondLst>
                                  <p:childTnLst>
                                    <p:set>
                                      <p:cBhvr>
                                        <p:cTn id="85" dur="1" fill="hold">
                                          <p:stCondLst>
                                            <p:cond delay="0"/>
                                          </p:stCondLst>
                                        </p:cTn>
                                        <p:tgtEl>
                                          <p:spTgt spid="33"/>
                                        </p:tgtEl>
                                        <p:attrNameLst>
                                          <p:attrName>style.visibility</p:attrName>
                                        </p:attrNameLst>
                                      </p:cBhvr>
                                      <p:to>
                                        <p:strVal val="visible"/>
                                      </p:to>
                                    </p:set>
                                  </p:childTnLst>
                                </p:cTn>
                              </p:par>
                              <p:par>
                                <p:cTn id="86" presetID="0" presetClass="path" presetSubtype="0" accel="50000" decel="50000" fill="hold" grpId="0" nodeType="withEffect">
                                  <p:stCondLst>
                                    <p:cond delay="0"/>
                                  </p:stCondLst>
                                  <p:childTnLst>
                                    <p:animMotion origin="layout" path="M 0.10764 -0.31159 L 3.05556E-6 -1.65857E-6 " pathEditMode="relative" rAng="0" ptsTypes="AA">
                                      <p:cBhvr>
                                        <p:cTn id="87" dur="1000" fill="hold"/>
                                        <p:tgtEl>
                                          <p:spTgt spid="33"/>
                                        </p:tgtEl>
                                        <p:attrNameLst>
                                          <p:attrName>ppt_x</p:attrName>
                                          <p:attrName>ppt_y</p:attrName>
                                        </p:attrNameLst>
                                      </p:cBhvr>
                                      <p:rCtr x="-54" y="156"/>
                                    </p:animMotion>
                                  </p:childTnLst>
                                </p:cTn>
                              </p:par>
                            </p:childTnLst>
                          </p:cTn>
                        </p:par>
                        <p:par>
                          <p:cTn id="88" fill="hold">
                            <p:stCondLst>
                              <p:cond delay="1000"/>
                            </p:stCondLst>
                            <p:childTnLst>
                              <p:par>
                                <p:cTn id="89" presetID="17" presetClass="entr" presetSubtype="8" fill="hold" grpId="0" nodeType="afterEffect">
                                  <p:stCondLst>
                                    <p:cond delay="0"/>
                                  </p:stCondLst>
                                  <p:childTnLst>
                                    <p:set>
                                      <p:cBhvr>
                                        <p:cTn id="90" dur="1" fill="hold">
                                          <p:stCondLst>
                                            <p:cond delay="0"/>
                                          </p:stCondLst>
                                        </p:cTn>
                                        <p:tgtEl>
                                          <p:spTgt spid="34"/>
                                        </p:tgtEl>
                                        <p:attrNameLst>
                                          <p:attrName>style.visibility</p:attrName>
                                        </p:attrNameLst>
                                      </p:cBhvr>
                                      <p:to>
                                        <p:strVal val="visible"/>
                                      </p:to>
                                    </p:set>
                                    <p:anim calcmode="lin" valueType="num">
                                      <p:cBhvr>
                                        <p:cTn id="91" dur="500" fill="hold"/>
                                        <p:tgtEl>
                                          <p:spTgt spid="34"/>
                                        </p:tgtEl>
                                        <p:attrNameLst>
                                          <p:attrName>ppt_x</p:attrName>
                                        </p:attrNameLst>
                                      </p:cBhvr>
                                      <p:tavLst>
                                        <p:tav tm="0">
                                          <p:val>
                                            <p:strVal val="#ppt_x-#ppt_w/2"/>
                                          </p:val>
                                        </p:tav>
                                        <p:tav tm="100000">
                                          <p:val>
                                            <p:strVal val="#ppt_x"/>
                                          </p:val>
                                        </p:tav>
                                      </p:tavLst>
                                    </p:anim>
                                    <p:anim calcmode="lin" valueType="num">
                                      <p:cBhvr>
                                        <p:cTn id="92" dur="500" fill="hold"/>
                                        <p:tgtEl>
                                          <p:spTgt spid="34"/>
                                        </p:tgtEl>
                                        <p:attrNameLst>
                                          <p:attrName>ppt_y</p:attrName>
                                        </p:attrNameLst>
                                      </p:cBhvr>
                                      <p:tavLst>
                                        <p:tav tm="0">
                                          <p:val>
                                            <p:strVal val="#ppt_y"/>
                                          </p:val>
                                        </p:tav>
                                        <p:tav tm="100000">
                                          <p:val>
                                            <p:strVal val="#ppt_y"/>
                                          </p:val>
                                        </p:tav>
                                      </p:tavLst>
                                    </p:anim>
                                    <p:anim calcmode="lin" valueType="num">
                                      <p:cBhvr>
                                        <p:cTn id="93" dur="500" fill="hold"/>
                                        <p:tgtEl>
                                          <p:spTgt spid="34"/>
                                        </p:tgtEl>
                                        <p:attrNameLst>
                                          <p:attrName>ppt_w</p:attrName>
                                        </p:attrNameLst>
                                      </p:cBhvr>
                                      <p:tavLst>
                                        <p:tav tm="0">
                                          <p:val>
                                            <p:fltVal val="0"/>
                                          </p:val>
                                        </p:tav>
                                        <p:tav tm="100000">
                                          <p:val>
                                            <p:strVal val="#ppt_w"/>
                                          </p:val>
                                        </p:tav>
                                      </p:tavLst>
                                    </p:anim>
                                    <p:anim calcmode="lin" valueType="num">
                                      <p:cBhvr>
                                        <p:cTn id="94" dur="500" fill="hold"/>
                                        <p:tgtEl>
                                          <p:spTgt spid="34"/>
                                        </p:tgtEl>
                                        <p:attrNameLst>
                                          <p:attrName>ppt_h</p:attrName>
                                        </p:attrNameLst>
                                      </p:cBhvr>
                                      <p:tavLst>
                                        <p:tav tm="0">
                                          <p:val>
                                            <p:strVal val="#ppt_h"/>
                                          </p:val>
                                        </p:tav>
                                        <p:tav tm="100000">
                                          <p:val>
                                            <p:strVal val="#ppt_h"/>
                                          </p:val>
                                        </p:tav>
                                      </p:tavLst>
                                    </p:anim>
                                  </p:childTnLst>
                                </p:cTn>
                              </p:par>
                            </p:childTnLst>
                          </p:cTn>
                        </p:par>
                        <p:par>
                          <p:cTn id="95" fill="hold">
                            <p:stCondLst>
                              <p:cond delay="1500"/>
                            </p:stCondLst>
                            <p:childTnLst>
                              <p:par>
                                <p:cTn id="96" presetID="17" presetClass="entr" presetSubtype="10" fill="hold" grpId="0" nodeType="afterEffect">
                                  <p:stCondLst>
                                    <p:cond delay="0"/>
                                  </p:stCondLst>
                                  <p:childTnLst>
                                    <p:set>
                                      <p:cBhvr>
                                        <p:cTn id="97" dur="1" fill="hold">
                                          <p:stCondLst>
                                            <p:cond delay="0"/>
                                          </p:stCondLst>
                                        </p:cTn>
                                        <p:tgtEl>
                                          <p:spTgt spid="36"/>
                                        </p:tgtEl>
                                        <p:attrNameLst>
                                          <p:attrName>style.visibility</p:attrName>
                                        </p:attrNameLst>
                                      </p:cBhvr>
                                      <p:to>
                                        <p:strVal val="visible"/>
                                      </p:to>
                                    </p:set>
                                    <p:anim calcmode="lin" valueType="num">
                                      <p:cBhvr>
                                        <p:cTn id="98" dur="1000" fill="hold"/>
                                        <p:tgtEl>
                                          <p:spTgt spid="36"/>
                                        </p:tgtEl>
                                        <p:attrNameLst>
                                          <p:attrName>ppt_w</p:attrName>
                                        </p:attrNameLst>
                                      </p:cBhvr>
                                      <p:tavLst>
                                        <p:tav tm="0">
                                          <p:val>
                                            <p:fltVal val="0"/>
                                          </p:val>
                                        </p:tav>
                                        <p:tav tm="100000">
                                          <p:val>
                                            <p:strVal val="#ppt_w"/>
                                          </p:val>
                                        </p:tav>
                                      </p:tavLst>
                                    </p:anim>
                                    <p:anim calcmode="lin" valueType="num">
                                      <p:cBhvr>
                                        <p:cTn id="99" dur="1000" fill="hold"/>
                                        <p:tgtEl>
                                          <p:spTgt spid="36"/>
                                        </p:tgtEl>
                                        <p:attrNameLst>
                                          <p:attrName>ppt_h</p:attrName>
                                        </p:attrNameLst>
                                      </p:cBhvr>
                                      <p:tavLst>
                                        <p:tav tm="0">
                                          <p:val>
                                            <p:strVal val="#ppt_h"/>
                                          </p:val>
                                        </p:tav>
                                        <p:tav tm="100000">
                                          <p:val>
                                            <p:strVal val="#ppt_h"/>
                                          </p:val>
                                        </p:tav>
                                      </p:tavLst>
                                    </p:anim>
                                  </p:childTnLst>
                                </p:cTn>
                              </p:par>
                            </p:childTnLst>
                          </p:cTn>
                        </p:par>
                        <p:par>
                          <p:cTn id="100" fill="hold">
                            <p:stCondLst>
                              <p:cond delay="2500"/>
                            </p:stCondLst>
                            <p:childTnLst>
                              <p:par>
                                <p:cTn id="101" presetID="1" presetClass="entr" presetSubtype="0" fill="hold" grpId="1" nodeType="afterEffect">
                                  <p:stCondLst>
                                    <p:cond delay="0"/>
                                  </p:stCondLst>
                                  <p:childTnLst>
                                    <p:set>
                                      <p:cBhvr>
                                        <p:cTn id="102" dur="1" fill="hold">
                                          <p:stCondLst>
                                            <p:cond delay="0"/>
                                          </p:stCondLst>
                                        </p:cTn>
                                        <p:tgtEl>
                                          <p:spTgt spid="37"/>
                                        </p:tgtEl>
                                        <p:attrNameLst>
                                          <p:attrName>style.visibility</p:attrName>
                                        </p:attrNameLst>
                                      </p:cBhvr>
                                      <p:to>
                                        <p:strVal val="visible"/>
                                      </p:to>
                                    </p:set>
                                  </p:childTnLst>
                                </p:cTn>
                              </p:par>
                              <p:par>
                                <p:cTn id="103" presetID="0" presetClass="path" presetSubtype="0" accel="50000" decel="50000" fill="hold" grpId="0" nodeType="withEffect">
                                  <p:stCondLst>
                                    <p:cond delay="0"/>
                                  </p:stCondLst>
                                  <p:childTnLst>
                                    <p:animMotion origin="layout" path="M -0.08785 -0.19663 L -1.94444E-6 4.96877E-6 " pathEditMode="relative" rAng="0" ptsTypes="AA">
                                      <p:cBhvr>
                                        <p:cTn id="104" dur="1000" fill="hold"/>
                                        <p:tgtEl>
                                          <p:spTgt spid="37"/>
                                        </p:tgtEl>
                                        <p:attrNameLst>
                                          <p:attrName>ppt_x</p:attrName>
                                          <p:attrName>ppt_y</p:attrName>
                                        </p:attrNameLst>
                                      </p:cBhvr>
                                      <p:rCtr x="44" y="98"/>
                                    </p:animMotion>
                                  </p:childTnLst>
                                </p:cTn>
                              </p:par>
                            </p:childTnLst>
                          </p:cTn>
                        </p:par>
                        <p:par>
                          <p:cTn id="105" fill="hold">
                            <p:stCondLst>
                              <p:cond delay="3500"/>
                            </p:stCondLst>
                            <p:childTnLst>
                              <p:par>
                                <p:cTn id="106" presetID="1" presetClass="entr" presetSubtype="0" fill="hold" grpId="1" nodeType="afterEffect">
                                  <p:stCondLst>
                                    <p:cond delay="0"/>
                                  </p:stCondLst>
                                  <p:childTnLst>
                                    <p:set>
                                      <p:cBhvr>
                                        <p:cTn id="107" dur="1" fill="hold">
                                          <p:stCondLst>
                                            <p:cond delay="0"/>
                                          </p:stCondLst>
                                        </p:cTn>
                                        <p:tgtEl>
                                          <p:spTgt spid="38"/>
                                        </p:tgtEl>
                                        <p:attrNameLst>
                                          <p:attrName>style.visibility</p:attrName>
                                        </p:attrNameLst>
                                      </p:cBhvr>
                                      <p:to>
                                        <p:strVal val="visible"/>
                                      </p:to>
                                    </p:set>
                                  </p:childTnLst>
                                </p:cTn>
                              </p:par>
                              <p:par>
                                <p:cTn id="108" presetID="0" presetClass="path" presetSubtype="0" accel="50000" decel="50000" fill="hold" grpId="0" nodeType="withEffect">
                                  <p:stCondLst>
                                    <p:cond delay="0"/>
                                  </p:stCondLst>
                                  <p:childTnLst>
                                    <p:animMotion origin="layout" path="M 0.08542 -0.21675 L -1.94444E-6 1.15198E-6 " pathEditMode="relative" rAng="0" ptsTypes="AA">
                                      <p:cBhvr>
                                        <p:cTn id="109" dur="1000" fill="hold"/>
                                        <p:tgtEl>
                                          <p:spTgt spid="38"/>
                                        </p:tgtEl>
                                        <p:attrNameLst>
                                          <p:attrName>ppt_x</p:attrName>
                                          <p:attrName>ppt_y</p:attrName>
                                        </p:attrNameLst>
                                      </p:cBhvr>
                                      <p:rCtr x="-43" y="108"/>
                                    </p:animMotion>
                                  </p:childTnLst>
                                </p:cTn>
                              </p:par>
                            </p:childTnLst>
                          </p:cTn>
                        </p:par>
                      </p:childTnLst>
                    </p:cTn>
                  </p:par>
                  <p:par>
                    <p:cTn id="110" fill="hold">
                      <p:stCondLst>
                        <p:cond delay="indefinite"/>
                      </p:stCondLst>
                      <p:childTnLst>
                        <p:par>
                          <p:cTn id="111" fill="hold">
                            <p:stCondLst>
                              <p:cond delay="0"/>
                            </p:stCondLst>
                            <p:childTnLst>
                              <p:par>
                                <p:cTn id="112" presetID="53" presetClass="entr" presetSubtype="0" fill="hold" grpId="0" nodeType="clickEffect">
                                  <p:stCondLst>
                                    <p:cond delay="0"/>
                                  </p:stCondLst>
                                  <p:childTnLst>
                                    <p:set>
                                      <p:cBhvr>
                                        <p:cTn id="113" dur="1" fill="hold">
                                          <p:stCondLst>
                                            <p:cond delay="0"/>
                                          </p:stCondLst>
                                        </p:cTn>
                                        <p:tgtEl>
                                          <p:spTgt spid="39"/>
                                        </p:tgtEl>
                                        <p:attrNameLst>
                                          <p:attrName>style.visibility</p:attrName>
                                        </p:attrNameLst>
                                      </p:cBhvr>
                                      <p:to>
                                        <p:strVal val="visible"/>
                                      </p:to>
                                    </p:set>
                                    <p:anim calcmode="lin" valueType="num">
                                      <p:cBhvr>
                                        <p:cTn id="114" dur="500" fill="hold"/>
                                        <p:tgtEl>
                                          <p:spTgt spid="39"/>
                                        </p:tgtEl>
                                        <p:attrNameLst>
                                          <p:attrName>ppt_w</p:attrName>
                                        </p:attrNameLst>
                                      </p:cBhvr>
                                      <p:tavLst>
                                        <p:tav tm="0">
                                          <p:val>
                                            <p:fltVal val="0"/>
                                          </p:val>
                                        </p:tav>
                                        <p:tav tm="100000">
                                          <p:val>
                                            <p:strVal val="#ppt_w"/>
                                          </p:val>
                                        </p:tav>
                                      </p:tavLst>
                                    </p:anim>
                                    <p:anim calcmode="lin" valueType="num">
                                      <p:cBhvr>
                                        <p:cTn id="115" dur="500" fill="hold"/>
                                        <p:tgtEl>
                                          <p:spTgt spid="39"/>
                                        </p:tgtEl>
                                        <p:attrNameLst>
                                          <p:attrName>ppt_h</p:attrName>
                                        </p:attrNameLst>
                                      </p:cBhvr>
                                      <p:tavLst>
                                        <p:tav tm="0">
                                          <p:val>
                                            <p:fltVal val="0"/>
                                          </p:val>
                                        </p:tav>
                                        <p:tav tm="100000">
                                          <p:val>
                                            <p:strVal val="#ppt_h"/>
                                          </p:val>
                                        </p:tav>
                                      </p:tavLst>
                                    </p:anim>
                                    <p:animEffect transition="in" filter="fade">
                                      <p:cBhvr>
                                        <p:cTn id="116" dur="500"/>
                                        <p:tgtEl>
                                          <p:spTgt spid="39"/>
                                        </p:tgtEl>
                                      </p:cBhvr>
                                    </p:animEffect>
                                  </p:childTnLst>
                                </p:cTn>
                              </p:par>
                            </p:childTnLst>
                          </p:cTn>
                        </p:par>
                      </p:childTnLst>
                    </p:cTn>
                  </p:par>
                  <p:par>
                    <p:cTn id="117" fill="hold">
                      <p:stCondLst>
                        <p:cond delay="indefinite"/>
                      </p:stCondLst>
                      <p:childTnLst>
                        <p:par>
                          <p:cTn id="118" fill="hold">
                            <p:stCondLst>
                              <p:cond delay="0"/>
                            </p:stCondLst>
                            <p:childTnLst>
                              <p:par>
                                <p:cTn id="119" presetID="53" presetClass="exit" presetSubtype="0" fill="hold" grpId="1" nodeType="clickEffect">
                                  <p:stCondLst>
                                    <p:cond delay="0"/>
                                  </p:stCondLst>
                                  <p:childTnLst>
                                    <p:anim calcmode="lin" valueType="num">
                                      <p:cBhvr>
                                        <p:cTn id="120" dur="500"/>
                                        <p:tgtEl>
                                          <p:spTgt spid="39"/>
                                        </p:tgtEl>
                                        <p:attrNameLst>
                                          <p:attrName>ppt_w</p:attrName>
                                        </p:attrNameLst>
                                      </p:cBhvr>
                                      <p:tavLst>
                                        <p:tav tm="0">
                                          <p:val>
                                            <p:strVal val="ppt_w"/>
                                          </p:val>
                                        </p:tav>
                                        <p:tav tm="100000">
                                          <p:val>
                                            <p:fltVal val="0"/>
                                          </p:val>
                                        </p:tav>
                                      </p:tavLst>
                                    </p:anim>
                                    <p:anim calcmode="lin" valueType="num">
                                      <p:cBhvr>
                                        <p:cTn id="121" dur="500"/>
                                        <p:tgtEl>
                                          <p:spTgt spid="39"/>
                                        </p:tgtEl>
                                        <p:attrNameLst>
                                          <p:attrName>ppt_h</p:attrName>
                                        </p:attrNameLst>
                                      </p:cBhvr>
                                      <p:tavLst>
                                        <p:tav tm="0">
                                          <p:val>
                                            <p:strVal val="ppt_h"/>
                                          </p:val>
                                        </p:tav>
                                        <p:tav tm="100000">
                                          <p:val>
                                            <p:fltVal val="0"/>
                                          </p:val>
                                        </p:tav>
                                      </p:tavLst>
                                    </p:anim>
                                    <p:animEffect transition="out" filter="fade">
                                      <p:cBhvr>
                                        <p:cTn id="122" dur="500"/>
                                        <p:tgtEl>
                                          <p:spTgt spid="39"/>
                                        </p:tgtEl>
                                      </p:cBhvr>
                                    </p:animEffect>
                                    <p:set>
                                      <p:cBhvr>
                                        <p:cTn id="123" dur="1" fill="hold">
                                          <p:stCondLst>
                                            <p:cond delay="499"/>
                                          </p:stCondLst>
                                        </p:cTn>
                                        <p:tgtEl>
                                          <p:spTgt spid="39"/>
                                        </p:tgtEl>
                                        <p:attrNameLst>
                                          <p:attrName>style.visibility</p:attrName>
                                        </p:attrNameLst>
                                      </p:cBhvr>
                                      <p:to>
                                        <p:strVal val="hidden"/>
                                      </p:to>
                                    </p:set>
                                  </p:childTnLst>
                                </p:cTn>
                              </p:par>
                            </p:childTnLst>
                          </p:cTn>
                        </p:par>
                        <p:par>
                          <p:cTn id="124" fill="hold">
                            <p:stCondLst>
                              <p:cond delay="500"/>
                            </p:stCondLst>
                            <p:childTnLst>
                              <p:par>
                                <p:cTn id="125" presetID="53" presetClass="entr" presetSubtype="0" fill="hold" grpId="0" nodeType="afterEffect">
                                  <p:stCondLst>
                                    <p:cond delay="0"/>
                                  </p:stCondLst>
                                  <p:childTnLst>
                                    <p:set>
                                      <p:cBhvr>
                                        <p:cTn id="126" dur="1" fill="hold">
                                          <p:stCondLst>
                                            <p:cond delay="0"/>
                                          </p:stCondLst>
                                        </p:cTn>
                                        <p:tgtEl>
                                          <p:spTgt spid="40"/>
                                        </p:tgtEl>
                                        <p:attrNameLst>
                                          <p:attrName>style.visibility</p:attrName>
                                        </p:attrNameLst>
                                      </p:cBhvr>
                                      <p:to>
                                        <p:strVal val="visible"/>
                                      </p:to>
                                    </p:set>
                                    <p:anim calcmode="lin" valueType="num">
                                      <p:cBhvr>
                                        <p:cTn id="127" dur="500" fill="hold"/>
                                        <p:tgtEl>
                                          <p:spTgt spid="40"/>
                                        </p:tgtEl>
                                        <p:attrNameLst>
                                          <p:attrName>ppt_w</p:attrName>
                                        </p:attrNameLst>
                                      </p:cBhvr>
                                      <p:tavLst>
                                        <p:tav tm="0">
                                          <p:val>
                                            <p:fltVal val="0"/>
                                          </p:val>
                                        </p:tav>
                                        <p:tav tm="100000">
                                          <p:val>
                                            <p:strVal val="#ppt_w"/>
                                          </p:val>
                                        </p:tav>
                                      </p:tavLst>
                                    </p:anim>
                                    <p:anim calcmode="lin" valueType="num">
                                      <p:cBhvr>
                                        <p:cTn id="128" dur="500" fill="hold"/>
                                        <p:tgtEl>
                                          <p:spTgt spid="40"/>
                                        </p:tgtEl>
                                        <p:attrNameLst>
                                          <p:attrName>ppt_h</p:attrName>
                                        </p:attrNameLst>
                                      </p:cBhvr>
                                      <p:tavLst>
                                        <p:tav tm="0">
                                          <p:val>
                                            <p:fltVal val="0"/>
                                          </p:val>
                                        </p:tav>
                                        <p:tav tm="100000">
                                          <p:val>
                                            <p:strVal val="#ppt_h"/>
                                          </p:val>
                                        </p:tav>
                                      </p:tavLst>
                                    </p:anim>
                                    <p:animEffect transition="in" filter="fade">
                                      <p:cBhvr>
                                        <p:cTn id="129" dur="500"/>
                                        <p:tgtEl>
                                          <p:spTgt spid="40"/>
                                        </p:tgtEl>
                                      </p:cBhvr>
                                    </p:animEffect>
                                  </p:childTnLst>
                                </p:cTn>
                              </p:par>
                              <p:par>
                                <p:cTn id="130" presetID="0" presetClass="path" presetSubtype="0" accel="50000" decel="50000" fill="hold" nodeType="withEffect">
                                  <p:stCondLst>
                                    <p:cond delay="0"/>
                                  </p:stCondLst>
                                  <p:childTnLst>
                                    <p:animMotion origin="layout" path="M 0.2599 0.00047 C 0.2592 -0.02453 0.25851 -0.0493 0.26111 -0.06852 C 0.26372 -0.0875 0.26719 -0.10254 0.27605 -0.11435 C 0.2849 -0.12662 0.30261 -0.13564 0.31389 -0.14027 C 0.32518 -0.14514 0.3349 -0.14004 0.34375 -0.14375 C 0.35261 -0.14699 0.36094 -0.1493 0.36684 -0.1618 C 0.37275 -0.17407 0.37778 -0.14213 0.37952 -0.21852 C 0.38125 -0.2949 0.39236 -0.54166 0.37709 -0.62106 C 0.36181 -0.70046 0.32466 -0.69768 0.2875 -0.69467 " pathEditMode="relative" rAng="0" ptsTypes="AAAAAAAAA">
                                      <p:cBhvr>
                                        <p:cTn id="131" dur="500" fill="hold"/>
                                        <p:tgtEl>
                                          <p:spTgt spid="19"/>
                                        </p:tgtEl>
                                        <p:attrNameLst>
                                          <p:attrName>ppt_x</p:attrName>
                                          <p:attrName>ppt_y</p:attrName>
                                        </p:attrNameLst>
                                      </p:cBhvr>
                                      <p:rCtr x="6215" y="-34815"/>
                                    </p:animMotion>
                                  </p:childTnLst>
                                </p:cTn>
                              </p:par>
                              <p:par>
                                <p:cTn id="132" presetID="0" presetClass="path" presetSubtype="0" accel="50000" decel="50000" fill="hold" nodeType="withEffect">
                                  <p:stCondLst>
                                    <p:cond delay="300"/>
                                  </p:stCondLst>
                                  <p:childTnLst>
                                    <p:animMotion origin="layout" path="M 0.2599 0.00069 C 0.26927 -0.01852 0.27865 -0.0375 0.28524 -0.05602 C 0.29184 -0.07454 0.29392 -0.09769 0.29913 -0.11112 C 0.30434 -0.12454 0.30972 -0.12963 0.31632 -0.13727 C 0.32292 -0.14491 0.32882 -0.15255 0.33924 -0.15718 C 0.34965 -0.16181 0.36771 -0.16181 0.3783 -0.16482 C 0.38889 -0.16783 0.39653 -0.16899 0.40243 -0.17547 C 0.40833 -0.18172 0.41094 -0.17801 0.41406 -0.20301 C 0.41719 -0.22801 0.42031 -0.26644 0.42083 -0.32547 C 0.42135 -0.3845 0.41788 -0.50718 0.41754 -0.55672 C 0.41719 -0.60625 0.42014 -0.60116 0.41858 -0.62269 C 0.41701 -0.64422 0.41545 -0.66968 0.40833 -0.68542 C 0.40122 -0.70116 0.38941 -0.71227 0.37604 -0.7176 C 0.36267 -0.72292 0.34514 -0.72037 0.32778 -0.7176 " pathEditMode="relative" rAng="0" ptsTypes="AAAAAAAAAAAAAA">
                                      <p:cBhvr>
                                        <p:cTn id="133" dur="500" fill="hold"/>
                                        <p:tgtEl>
                                          <p:spTgt spid="50"/>
                                        </p:tgtEl>
                                        <p:attrNameLst>
                                          <p:attrName>ppt_x</p:attrName>
                                          <p:attrName>ppt_y</p:attrName>
                                        </p:attrNameLst>
                                      </p:cBhvr>
                                      <p:rCtr x="8038" y="-36088"/>
                                    </p:animMotion>
                                  </p:childTnLst>
                                </p:cTn>
                              </p:par>
                              <p:par>
                                <p:cTn id="134" presetID="0" presetClass="path" presetSubtype="0" accel="50000" decel="50000" fill="hold" nodeType="withEffect">
                                  <p:stCondLst>
                                    <p:cond delay="500"/>
                                  </p:stCondLst>
                                  <p:childTnLst>
                                    <p:animMotion origin="layout" path="M 0.25938 0.00208 C 0.26059 -0.04491 0.26198 -0.09167 0.26285 -0.11435 C 0.26372 -0.13704 0.2625 -0.12616 0.26511 -0.13426 C 0.26771 -0.14236 0.27136 -0.15556 0.279 -0.16319 C 0.28664 -0.17106 0.30122 -0.17731 0.31111 -0.18148 C 0.32101 -0.18565 0.33073 -0.18611 0.33872 -0.18773 C 0.34671 -0.18935 0.35365 -0.18773 0.35938 -0.19074 C 0.36511 -0.19375 0.36997 -0.1963 0.37327 -0.20602 C 0.37657 -0.21574 0.37761 -0.21713 0.379 -0.24884 C 0.38039 -0.28056 0.38108 -0.32639 0.38125 -0.39606 C 0.38143 -0.46574 0.38768 -0.61088 0.38021 -0.66713 C 0.37275 -0.72338 0.35122 -0.72106 0.33681 -0.73287 C 0.3224 -0.74468 0.30226 -0.73657 0.29323 -0.7375 " pathEditMode="relative" rAng="0" ptsTypes="AAAAAAAAAAAAA">
                                      <p:cBhvr>
                                        <p:cTn id="135" dur="500" fill="hold"/>
                                        <p:tgtEl>
                                          <p:spTgt spid="53"/>
                                        </p:tgtEl>
                                        <p:attrNameLst>
                                          <p:attrName>ppt_x</p:attrName>
                                          <p:attrName>ppt_y</p:attrName>
                                        </p:attrNameLst>
                                      </p:cBhvr>
                                      <p:rCtr x="6215" y="-37083"/>
                                    </p:animMotion>
                                  </p:childTnLst>
                                </p:cTn>
                              </p:par>
                            </p:childTnLst>
                          </p:cTn>
                        </p:par>
                      </p:childTnLst>
                    </p:cTn>
                  </p:par>
                  <p:par>
                    <p:cTn id="136" fill="hold">
                      <p:stCondLst>
                        <p:cond delay="indefinite"/>
                      </p:stCondLst>
                      <p:childTnLst>
                        <p:par>
                          <p:cTn id="137" fill="hold">
                            <p:stCondLst>
                              <p:cond delay="0"/>
                            </p:stCondLst>
                            <p:childTnLst>
                              <p:par>
                                <p:cTn id="138" presetID="53" presetClass="exit" presetSubtype="0" fill="hold" grpId="1" nodeType="clickEffect">
                                  <p:stCondLst>
                                    <p:cond delay="0"/>
                                  </p:stCondLst>
                                  <p:childTnLst>
                                    <p:anim calcmode="lin" valueType="num">
                                      <p:cBhvr>
                                        <p:cTn id="139" dur="500"/>
                                        <p:tgtEl>
                                          <p:spTgt spid="40"/>
                                        </p:tgtEl>
                                        <p:attrNameLst>
                                          <p:attrName>ppt_w</p:attrName>
                                        </p:attrNameLst>
                                      </p:cBhvr>
                                      <p:tavLst>
                                        <p:tav tm="0">
                                          <p:val>
                                            <p:strVal val="ppt_w"/>
                                          </p:val>
                                        </p:tav>
                                        <p:tav tm="100000">
                                          <p:val>
                                            <p:fltVal val="0"/>
                                          </p:val>
                                        </p:tav>
                                      </p:tavLst>
                                    </p:anim>
                                    <p:anim calcmode="lin" valueType="num">
                                      <p:cBhvr>
                                        <p:cTn id="140" dur="500"/>
                                        <p:tgtEl>
                                          <p:spTgt spid="40"/>
                                        </p:tgtEl>
                                        <p:attrNameLst>
                                          <p:attrName>ppt_h</p:attrName>
                                        </p:attrNameLst>
                                      </p:cBhvr>
                                      <p:tavLst>
                                        <p:tav tm="0">
                                          <p:val>
                                            <p:strVal val="ppt_h"/>
                                          </p:val>
                                        </p:tav>
                                        <p:tav tm="100000">
                                          <p:val>
                                            <p:fltVal val="0"/>
                                          </p:val>
                                        </p:tav>
                                      </p:tavLst>
                                    </p:anim>
                                    <p:animEffect transition="out" filter="fade">
                                      <p:cBhvr>
                                        <p:cTn id="141" dur="500"/>
                                        <p:tgtEl>
                                          <p:spTgt spid="40"/>
                                        </p:tgtEl>
                                      </p:cBhvr>
                                    </p:animEffect>
                                    <p:set>
                                      <p:cBhvr>
                                        <p:cTn id="142" dur="1" fill="hold">
                                          <p:stCondLst>
                                            <p:cond delay="499"/>
                                          </p:stCondLst>
                                        </p:cTn>
                                        <p:tgtEl>
                                          <p:spTgt spid="40"/>
                                        </p:tgtEl>
                                        <p:attrNameLst>
                                          <p:attrName>style.visibility</p:attrName>
                                        </p:attrNameLst>
                                      </p:cBhvr>
                                      <p:to>
                                        <p:strVal val="hidden"/>
                                      </p:to>
                                    </p:set>
                                  </p:childTnLst>
                                </p:cTn>
                              </p:par>
                            </p:childTnLst>
                          </p:cTn>
                        </p:par>
                        <p:par>
                          <p:cTn id="143" fill="hold">
                            <p:stCondLst>
                              <p:cond delay="500"/>
                            </p:stCondLst>
                            <p:childTnLst>
                              <p:par>
                                <p:cTn id="144" presetID="53" presetClass="entr" presetSubtype="0" fill="hold" grpId="0" nodeType="afterEffect">
                                  <p:stCondLst>
                                    <p:cond delay="0"/>
                                  </p:stCondLst>
                                  <p:childTnLst>
                                    <p:set>
                                      <p:cBhvr>
                                        <p:cTn id="145" dur="1" fill="hold">
                                          <p:stCondLst>
                                            <p:cond delay="0"/>
                                          </p:stCondLst>
                                        </p:cTn>
                                        <p:tgtEl>
                                          <p:spTgt spid="41"/>
                                        </p:tgtEl>
                                        <p:attrNameLst>
                                          <p:attrName>style.visibility</p:attrName>
                                        </p:attrNameLst>
                                      </p:cBhvr>
                                      <p:to>
                                        <p:strVal val="visible"/>
                                      </p:to>
                                    </p:set>
                                    <p:anim calcmode="lin" valueType="num">
                                      <p:cBhvr>
                                        <p:cTn id="146" dur="500" fill="hold"/>
                                        <p:tgtEl>
                                          <p:spTgt spid="41"/>
                                        </p:tgtEl>
                                        <p:attrNameLst>
                                          <p:attrName>ppt_w</p:attrName>
                                        </p:attrNameLst>
                                      </p:cBhvr>
                                      <p:tavLst>
                                        <p:tav tm="0">
                                          <p:val>
                                            <p:fltVal val="0"/>
                                          </p:val>
                                        </p:tav>
                                        <p:tav tm="100000">
                                          <p:val>
                                            <p:strVal val="#ppt_w"/>
                                          </p:val>
                                        </p:tav>
                                      </p:tavLst>
                                    </p:anim>
                                    <p:anim calcmode="lin" valueType="num">
                                      <p:cBhvr>
                                        <p:cTn id="147" dur="500" fill="hold"/>
                                        <p:tgtEl>
                                          <p:spTgt spid="41"/>
                                        </p:tgtEl>
                                        <p:attrNameLst>
                                          <p:attrName>ppt_h</p:attrName>
                                        </p:attrNameLst>
                                      </p:cBhvr>
                                      <p:tavLst>
                                        <p:tav tm="0">
                                          <p:val>
                                            <p:fltVal val="0"/>
                                          </p:val>
                                        </p:tav>
                                        <p:tav tm="100000">
                                          <p:val>
                                            <p:strVal val="#ppt_h"/>
                                          </p:val>
                                        </p:tav>
                                      </p:tavLst>
                                    </p:anim>
                                    <p:animEffect transition="in" filter="fade">
                                      <p:cBhvr>
                                        <p:cTn id="148" dur="500"/>
                                        <p:tgtEl>
                                          <p:spTgt spid="41"/>
                                        </p:tgtEl>
                                      </p:cBhvr>
                                    </p:animEffect>
                                  </p:childTnLst>
                                </p:cTn>
                              </p:par>
                              <p:par>
                                <p:cTn id="149" presetID="6" presetClass="emph" presetSubtype="0" fill="hold" nodeType="withEffect">
                                  <p:stCondLst>
                                    <p:cond delay="0"/>
                                  </p:stCondLst>
                                  <p:childTnLst>
                                    <p:animScale>
                                      <p:cBhvr>
                                        <p:cTn id="150" dur="3500" fill="hold"/>
                                        <p:tgtEl>
                                          <p:spTgt spid="19"/>
                                        </p:tgtEl>
                                      </p:cBhvr>
                                      <p:by x="66600" y="66600"/>
                                    </p:animScale>
                                  </p:childTnLst>
                                </p:cTn>
                              </p:par>
                              <p:par>
                                <p:cTn id="151" presetID="6" presetClass="emph" presetSubtype="0" fill="hold" nodeType="withEffect">
                                  <p:stCondLst>
                                    <p:cond delay="300"/>
                                  </p:stCondLst>
                                  <p:childTnLst>
                                    <p:animScale>
                                      <p:cBhvr>
                                        <p:cTn id="152" dur="3400" fill="hold"/>
                                        <p:tgtEl>
                                          <p:spTgt spid="50"/>
                                        </p:tgtEl>
                                      </p:cBhvr>
                                      <p:by x="66600" y="66600"/>
                                    </p:animScale>
                                  </p:childTnLst>
                                </p:cTn>
                              </p:par>
                              <p:par>
                                <p:cTn id="153" presetID="6" presetClass="emph" presetSubtype="0" fill="hold" nodeType="withEffect">
                                  <p:stCondLst>
                                    <p:cond delay="500"/>
                                  </p:stCondLst>
                                  <p:childTnLst>
                                    <p:animScale>
                                      <p:cBhvr>
                                        <p:cTn id="154" dur="3500" fill="hold"/>
                                        <p:tgtEl>
                                          <p:spTgt spid="53"/>
                                        </p:tgtEl>
                                      </p:cBhvr>
                                      <p:by x="66600" y="66600"/>
                                    </p:animScale>
                                  </p:childTnLst>
                                </p:cTn>
                              </p:par>
                              <p:par>
                                <p:cTn id="155" presetID="0" presetClass="path" presetSubtype="0" decel="50000" fill="hold" nodeType="withEffect">
                                  <p:stCondLst>
                                    <p:cond delay="0"/>
                                  </p:stCondLst>
                                  <p:childTnLst>
                                    <p:animMotion origin="layout" path="M 0.28802 -0.69467 L 0.14341 -0.69467 " pathEditMode="relative" rAng="0" ptsTypes="AA">
                                      <p:cBhvr>
                                        <p:cTn id="156" dur="500" fill="hold"/>
                                        <p:tgtEl>
                                          <p:spTgt spid="19"/>
                                        </p:tgtEl>
                                        <p:attrNameLst>
                                          <p:attrName>ppt_x</p:attrName>
                                          <p:attrName>ppt_y</p:attrName>
                                        </p:attrNameLst>
                                      </p:cBhvr>
                                      <p:rCtr x="-7240" y="0"/>
                                    </p:animMotion>
                                  </p:childTnLst>
                                </p:cTn>
                              </p:par>
                              <p:par>
                                <p:cTn id="157" presetID="0" presetClass="path" presetSubtype="0" decel="50000" fill="hold" nodeType="withEffect">
                                  <p:stCondLst>
                                    <p:cond delay="300"/>
                                  </p:stCondLst>
                                  <p:childTnLst>
                                    <p:animMotion origin="layout" path="M 0.32465 -0.71899 L 0.18056 -0.71899 " pathEditMode="relative" rAng="0" ptsTypes="AA">
                                      <p:cBhvr>
                                        <p:cTn id="158" dur="500" fill="hold"/>
                                        <p:tgtEl>
                                          <p:spTgt spid="50"/>
                                        </p:tgtEl>
                                        <p:attrNameLst>
                                          <p:attrName>ppt_x</p:attrName>
                                          <p:attrName>ppt_y</p:attrName>
                                        </p:attrNameLst>
                                      </p:cBhvr>
                                      <p:rCtr x="-7205" y="0"/>
                                    </p:animMotion>
                                  </p:childTnLst>
                                </p:cTn>
                              </p:par>
                              <p:par>
                                <p:cTn id="159" presetID="35" presetClass="path" presetSubtype="0" decel="50000" fill="hold" nodeType="withEffect">
                                  <p:stCondLst>
                                    <p:cond delay="500"/>
                                  </p:stCondLst>
                                  <p:childTnLst>
                                    <p:animMotion origin="layout" path="M 0.28941 -0.74005 L 0.14532 -0.74028 " pathEditMode="relative" rAng="0" ptsTypes="AA">
                                      <p:cBhvr>
                                        <p:cTn id="160" dur="500" fill="hold"/>
                                        <p:tgtEl>
                                          <p:spTgt spid="53"/>
                                        </p:tgtEl>
                                        <p:attrNameLst>
                                          <p:attrName>ppt_x</p:attrName>
                                          <p:attrName>ppt_y</p:attrName>
                                        </p:attrNameLst>
                                      </p:cBhvr>
                                      <p:rCtr x="-7205" y="-23"/>
                                    </p:animMotion>
                                  </p:childTnLst>
                                </p:cTn>
                              </p:par>
                              <p:par>
                                <p:cTn id="161" presetID="35" presetClass="path" presetSubtype="0" decel="50000" fill="hold" nodeType="withEffect">
                                  <p:stCondLst>
                                    <p:cond delay="500"/>
                                  </p:stCondLst>
                                  <p:childTnLst>
                                    <p:animMotion origin="layout" path="M 0.14341 -0.69467 L 0.06459 -0.69467 " pathEditMode="relative" rAng="0" ptsTypes="AA">
                                      <p:cBhvr>
                                        <p:cTn id="162" dur="1000" fill="hold"/>
                                        <p:tgtEl>
                                          <p:spTgt spid="19"/>
                                        </p:tgtEl>
                                        <p:attrNameLst>
                                          <p:attrName>ppt_x</p:attrName>
                                          <p:attrName>ppt_y</p:attrName>
                                        </p:attrNameLst>
                                      </p:cBhvr>
                                      <p:rCtr x="-3941" y="0"/>
                                    </p:animMotion>
                                  </p:childTnLst>
                                </p:cTn>
                              </p:par>
                              <p:par>
                                <p:cTn id="163" presetID="35" presetClass="path" presetSubtype="0" decel="50000" fill="hold" nodeType="withEffect">
                                  <p:stCondLst>
                                    <p:cond delay="800"/>
                                  </p:stCondLst>
                                  <p:childTnLst>
                                    <p:animMotion origin="layout" path="M 0.18056 -0.7169 L 0.10174 -0.71412 " pathEditMode="relative" rAng="0" ptsTypes="AA">
                                      <p:cBhvr>
                                        <p:cTn id="164" dur="1000" fill="hold"/>
                                        <p:tgtEl>
                                          <p:spTgt spid="50"/>
                                        </p:tgtEl>
                                        <p:attrNameLst>
                                          <p:attrName>ppt_x</p:attrName>
                                          <p:attrName>ppt_y</p:attrName>
                                        </p:attrNameLst>
                                      </p:cBhvr>
                                      <p:rCtr x="-3941" y="139"/>
                                    </p:animMotion>
                                  </p:childTnLst>
                                </p:cTn>
                              </p:par>
                              <p:par>
                                <p:cTn id="165" presetID="35" presetClass="path" presetSubtype="0" decel="50000" fill="hold" nodeType="withEffect">
                                  <p:stCondLst>
                                    <p:cond delay="1000"/>
                                  </p:stCondLst>
                                  <p:childTnLst>
                                    <p:animMotion origin="layout" path="M 0.14532 -0.73796 L 0.06667 -0.73796 " pathEditMode="relative" rAng="0" ptsTypes="AA">
                                      <p:cBhvr>
                                        <p:cTn id="166" dur="1000" fill="hold"/>
                                        <p:tgtEl>
                                          <p:spTgt spid="53"/>
                                        </p:tgtEl>
                                        <p:attrNameLst>
                                          <p:attrName>ppt_x</p:attrName>
                                          <p:attrName>ppt_y</p:attrName>
                                        </p:attrNameLst>
                                      </p:cBhvr>
                                      <p:rCtr x="-3941" y="0"/>
                                    </p:animMotion>
                                  </p:childTnLst>
                                </p:cTn>
                              </p:par>
                              <p:par>
                                <p:cTn id="167" presetID="0" presetClass="path" presetSubtype="0" decel="50000" fill="hold" nodeType="withEffect">
                                  <p:stCondLst>
                                    <p:cond delay="1500"/>
                                  </p:stCondLst>
                                  <p:childTnLst>
                                    <p:animMotion origin="layout" path="M 0.06458 -0.69467 L -0.03125 -0.69282 " pathEditMode="relative" rAng="0" ptsTypes="AA">
                                      <p:cBhvr>
                                        <p:cTn id="168" dur="2000" fill="hold"/>
                                        <p:tgtEl>
                                          <p:spTgt spid="19"/>
                                        </p:tgtEl>
                                        <p:attrNameLst>
                                          <p:attrName>ppt_x</p:attrName>
                                          <p:attrName>ppt_y</p:attrName>
                                        </p:attrNameLst>
                                      </p:cBhvr>
                                      <p:rCtr x="-4792" y="93"/>
                                    </p:animMotion>
                                  </p:childTnLst>
                                </p:cTn>
                              </p:par>
                              <p:par>
                                <p:cTn id="169" presetID="0" presetClass="path" presetSubtype="0" decel="50000" fill="hold" nodeType="withEffect">
                                  <p:stCondLst>
                                    <p:cond delay="1800"/>
                                  </p:stCondLst>
                                  <p:childTnLst>
                                    <p:animMotion origin="layout" path="M 0.10087 -0.72061 L 0.00504 -0.71875 " pathEditMode="relative" rAng="0" ptsTypes="AA">
                                      <p:cBhvr>
                                        <p:cTn id="170" dur="2000" fill="hold"/>
                                        <p:tgtEl>
                                          <p:spTgt spid="50"/>
                                        </p:tgtEl>
                                        <p:attrNameLst>
                                          <p:attrName>ppt_x</p:attrName>
                                          <p:attrName>ppt_y</p:attrName>
                                        </p:attrNameLst>
                                      </p:cBhvr>
                                      <p:rCtr x="-4792" y="93"/>
                                    </p:animMotion>
                                  </p:childTnLst>
                                </p:cTn>
                              </p:par>
                              <p:par>
                                <p:cTn id="171" presetID="0" presetClass="path" presetSubtype="0" decel="50000" fill="hold" nodeType="withEffect">
                                  <p:stCondLst>
                                    <p:cond delay="2000"/>
                                  </p:stCondLst>
                                  <p:childTnLst>
                                    <p:animMotion origin="layout" path="M 0.06649 -0.73796 L -0.02934 -0.73611 " pathEditMode="relative" rAng="0" ptsTypes="AA">
                                      <p:cBhvr>
                                        <p:cTn id="172" dur="2000" fill="hold"/>
                                        <p:tgtEl>
                                          <p:spTgt spid="53"/>
                                        </p:tgtEl>
                                        <p:attrNameLst>
                                          <p:attrName>ppt_x</p:attrName>
                                          <p:attrName>ppt_y</p:attrName>
                                        </p:attrNameLst>
                                      </p:cBhvr>
                                      <p:rCtr x="-4792" y="93"/>
                                    </p:animMotion>
                                  </p:childTnLst>
                                </p:cTn>
                              </p:par>
                              <p:par>
                                <p:cTn id="173" presetID="0" presetClass="path" presetSubtype="0" accel="50000" decel="50000" fill="hold" nodeType="withEffect">
                                  <p:stCondLst>
                                    <p:cond delay="3500"/>
                                  </p:stCondLst>
                                  <p:childTnLst>
                                    <p:animMotion origin="layout" path="M -0.02968 -0.69327 C -0.04687 -0.69535 -0.06406 -0.69743 -0.07691 -0.69465 C -0.08975 -0.69188 -0.09965 -0.68841 -0.10677 -0.67638 C -0.11389 -0.66435 -0.11632 -0.67198 -0.11927 -0.62271 C -0.12222 -0.57344 -0.12395 -0.452 -0.12395 -0.38075 C -0.12395 -0.3095 -0.1243 -0.23456 -0.11927 -0.19546 C -0.11423 -0.15637 -0.10555 -0.15614 -0.09409 -0.14642 C -0.08264 -0.13671 -0.06232 -0.1418 -0.05034 -0.13717 C -0.03836 -0.13254 -0.02968 -0.12815 -0.0217 -0.1189 C -0.01371 -0.10964 -0.0052 -0.10294 -0.00208 -0.08212 C 0.00105 -0.0613 -0.00121 -0.02729 -0.0033 0.00671 " pathEditMode="relative" rAng="0" ptsTypes="aaaaaaaaaaA">
                                      <p:cBhvr>
                                        <p:cTn id="174" dur="5000" fill="hold"/>
                                        <p:tgtEl>
                                          <p:spTgt spid="19"/>
                                        </p:tgtEl>
                                        <p:attrNameLst>
                                          <p:attrName>ppt_x</p:attrName>
                                          <p:attrName>ppt_y</p:attrName>
                                        </p:attrNameLst>
                                      </p:cBhvr>
                                      <p:rCtr x="-32" y="348"/>
                                    </p:animMotion>
                                  </p:childTnLst>
                                </p:cTn>
                              </p:par>
                              <p:par>
                                <p:cTn id="175" presetID="0" presetClass="path" presetSubtype="0" accel="50000" decel="50000" fill="hold" nodeType="withEffect">
                                  <p:stCondLst>
                                    <p:cond delay="3800"/>
                                  </p:stCondLst>
                                  <p:childTnLst>
                                    <p:animMotion origin="layout" path="M 0.00625 -0.71548 C -0.01094 -0.71756 -0.02812 -0.71964 -0.04097 -0.71686 C -0.05382 -0.71409 -0.06371 -0.71062 -0.07083 -0.69859 C -0.07795 -0.68656 -0.08038 -0.69419 -0.08333 -0.64492 C -0.08628 -0.59565 -0.08802 -0.47421 -0.08802 -0.40296 C -0.08802 -0.33171 -0.08837 -0.25677 -0.08333 -0.21767 C -0.0783 -0.17858 -0.06962 -0.17835 -0.05816 -0.16863 C -0.0467 -0.15892 -0.02639 -0.16401 -0.01441 -0.15938 C -0.00243 -0.15475 0.00625 -0.15036 0.01424 -0.14111 C 0.02222 -0.13185 0.03073 -0.12515 0.03385 -0.10433 C 0.03698 -0.08351 0.03472 -0.0495 0.03264 -0.0155 " pathEditMode="relative" rAng="0" ptsTypes="aaaaaaaaaaA">
                                      <p:cBhvr>
                                        <p:cTn id="176" dur="5000" fill="hold"/>
                                        <p:tgtEl>
                                          <p:spTgt spid="50"/>
                                        </p:tgtEl>
                                        <p:attrNameLst>
                                          <p:attrName>ppt_x</p:attrName>
                                          <p:attrName>ppt_y</p:attrName>
                                        </p:attrNameLst>
                                      </p:cBhvr>
                                      <p:rCtr x="-32" y="348"/>
                                    </p:animMotion>
                                  </p:childTnLst>
                                </p:cTn>
                              </p:par>
                              <p:par>
                                <p:cTn id="177" presetID="0" presetClass="path" presetSubtype="0" accel="50000" decel="50000" fill="hold" nodeType="withEffect">
                                  <p:stCondLst>
                                    <p:cond delay="4000"/>
                                  </p:stCondLst>
                                  <p:childTnLst>
                                    <p:animMotion origin="layout" path="M -0.02777 -0.73537 C -0.04496 -0.73745 -0.06215 -0.73953 -0.075 -0.73676 C -0.08784 -0.73398 -0.09774 -0.73051 -0.10486 -0.71848 C -0.11198 -0.70645 -0.11441 -0.71409 -0.11736 -0.66482 C -0.12031 -0.61555 -0.12204 -0.4941 -0.12204 -0.42286 C -0.12204 -0.35161 -0.12239 -0.27666 -0.11736 -0.23757 C -0.11232 -0.19847 -0.10364 -0.19824 -0.09218 -0.18853 C -0.08073 -0.17881 -0.06041 -0.1839 -0.04843 -0.17927 C -0.03645 -0.17465 -0.02777 -0.17025 -0.01979 -0.161 C -0.0118 -0.15175 -0.00329 -0.14504 -0.00017 -0.12422 C 0.00296 -0.1034 0.0007 -0.0694 -0.00139 -0.03539 " pathEditMode="relative" rAng="0" ptsTypes="aaaaaaaaaaA">
                                      <p:cBhvr>
                                        <p:cTn id="178" dur="5000" fill="hold"/>
                                        <p:tgtEl>
                                          <p:spTgt spid="53"/>
                                        </p:tgtEl>
                                        <p:attrNameLst>
                                          <p:attrName>ppt_x</p:attrName>
                                          <p:attrName>ppt_y</p:attrName>
                                        </p:attrNameLst>
                                      </p:cBhvr>
                                      <p:rCtr x="-32" y="348"/>
                                    </p:animMotion>
                                  </p:childTnLst>
                                </p:cTn>
                              </p:par>
                              <p:par>
                                <p:cTn id="179" presetID="53" presetClass="exit" presetSubtype="0" fill="hold" grpId="1" nodeType="withEffect">
                                  <p:stCondLst>
                                    <p:cond delay="4000"/>
                                  </p:stCondLst>
                                  <p:childTnLst>
                                    <p:anim calcmode="lin" valueType="num">
                                      <p:cBhvr>
                                        <p:cTn id="180" dur="500"/>
                                        <p:tgtEl>
                                          <p:spTgt spid="41"/>
                                        </p:tgtEl>
                                        <p:attrNameLst>
                                          <p:attrName>ppt_w</p:attrName>
                                        </p:attrNameLst>
                                      </p:cBhvr>
                                      <p:tavLst>
                                        <p:tav tm="0">
                                          <p:val>
                                            <p:strVal val="ppt_w"/>
                                          </p:val>
                                        </p:tav>
                                        <p:tav tm="100000">
                                          <p:val>
                                            <p:fltVal val="0"/>
                                          </p:val>
                                        </p:tav>
                                      </p:tavLst>
                                    </p:anim>
                                    <p:anim calcmode="lin" valueType="num">
                                      <p:cBhvr>
                                        <p:cTn id="181" dur="500"/>
                                        <p:tgtEl>
                                          <p:spTgt spid="41"/>
                                        </p:tgtEl>
                                        <p:attrNameLst>
                                          <p:attrName>ppt_h</p:attrName>
                                        </p:attrNameLst>
                                      </p:cBhvr>
                                      <p:tavLst>
                                        <p:tav tm="0">
                                          <p:val>
                                            <p:strVal val="ppt_h"/>
                                          </p:val>
                                        </p:tav>
                                        <p:tav tm="100000">
                                          <p:val>
                                            <p:fltVal val="0"/>
                                          </p:val>
                                        </p:tav>
                                      </p:tavLst>
                                    </p:anim>
                                    <p:animEffect transition="out" filter="fade">
                                      <p:cBhvr>
                                        <p:cTn id="182" dur="500"/>
                                        <p:tgtEl>
                                          <p:spTgt spid="41"/>
                                        </p:tgtEl>
                                      </p:cBhvr>
                                    </p:animEffect>
                                    <p:set>
                                      <p:cBhvr>
                                        <p:cTn id="183" dur="1" fill="hold">
                                          <p:stCondLst>
                                            <p:cond delay="499"/>
                                          </p:stCondLst>
                                        </p:cTn>
                                        <p:tgtEl>
                                          <p:spTgt spid="41"/>
                                        </p:tgtEl>
                                        <p:attrNameLst>
                                          <p:attrName>style.visibility</p:attrName>
                                        </p:attrNameLst>
                                      </p:cBhvr>
                                      <p:to>
                                        <p:strVal val="hidden"/>
                                      </p:to>
                                    </p:set>
                                  </p:childTnLst>
                                </p:cTn>
                              </p:par>
                            </p:childTnLst>
                          </p:cTn>
                        </p:par>
                        <p:par>
                          <p:cTn id="184" fill="hold">
                            <p:stCondLst>
                              <p:cond delay="9500"/>
                            </p:stCondLst>
                            <p:childTnLst>
                              <p:par>
                                <p:cTn id="185" presetID="53" presetClass="entr" presetSubtype="0" fill="hold" grpId="0" nodeType="afterEffect">
                                  <p:stCondLst>
                                    <p:cond delay="0"/>
                                  </p:stCondLst>
                                  <p:childTnLst>
                                    <p:set>
                                      <p:cBhvr>
                                        <p:cTn id="186" dur="1" fill="hold">
                                          <p:stCondLst>
                                            <p:cond delay="0"/>
                                          </p:stCondLst>
                                        </p:cTn>
                                        <p:tgtEl>
                                          <p:spTgt spid="42"/>
                                        </p:tgtEl>
                                        <p:attrNameLst>
                                          <p:attrName>style.visibility</p:attrName>
                                        </p:attrNameLst>
                                      </p:cBhvr>
                                      <p:to>
                                        <p:strVal val="visible"/>
                                      </p:to>
                                    </p:set>
                                    <p:anim calcmode="lin" valueType="num">
                                      <p:cBhvr>
                                        <p:cTn id="187" dur="500" fill="hold"/>
                                        <p:tgtEl>
                                          <p:spTgt spid="42"/>
                                        </p:tgtEl>
                                        <p:attrNameLst>
                                          <p:attrName>ppt_w</p:attrName>
                                        </p:attrNameLst>
                                      </p:cBhvr>
                                      <p:tavLst>
                                        <p:tav tm="0">
                                          <p:val>
                                            <p:fltVal val="0"/>
                                          </p:val>
                                        </p:tav>
                                        <p:tav tm="100000">
                                          <p:val>
                                            <p:strVal val="#ppt_w"/>
                                          </p:val>
                                        </p:tav>
                                      </p:tavLst>
                                    </p:anim>
                                    <p:anim calcmode="lin" valueType="num">
                                      <p:cBhvr>
                                        <p:cTn id="188" dur="500" fill="hold"/>
                                        <p:tgtEl>
                                          <p:spTgt spid="42"/>
                                        </p:tgtEl>
                                        <p:attrNameLst>
                                          <p:attrName>ppt_h</p:attrName>
                                        </p:attrNameLst>
                                      </p:cBhvr>
                                      <p:tavLst>
                                        <p:tav tm="0">
                                          <p:val>
                                            <p:fltVal val="0"/>
                                          </p:val>
                                        </p:tav>
                                        <p:tav tm="100000">
                                          <p:val>
                                            <p:strVal val="#ppt_h"/>
                                          </p:val>
                                        </p:tav>
                                      </p:tavLst>
                                    </p:anim>
                                    <p:animEffect transition="in" filter="fade">
                                      <p:cBhvr>
                                        <p:cTn id="189" dur="500"/>
                                        <p:tgtEl>
                                          <p:spTgt spid="42"/>
                                        </p:tgtEl>
                                      </p:cBhvr>
                                    </p:animEffect>
                                  </p:childTnLst>
                                </p:cTn>
                              </p:par>
                            </p:childTnLst>
                          </p:cTn>
                        </p:par>
                      </p:childTnLst>
                    </p:cTn>
                  </p:par>
                  <p:par>
                    <p:cTn id="190" fill="hold">
                      <p:stCondLst>
                        <p:cond delay="indefinite"/>
                      </p:stCondLst>
                      <p:childTnLst>
                        <p:par>
                          <p:cTn id="191" fill="hold">
                            <p:stCondLst>
                              <p:cond delay="0"/>
                            </p:stCondLst>
                            <p:childTnLst>
                              <p:par>
                                <p:cTn id="192" presetID="53" presetClass="exit" presetSubtype="0" fill="hold" grpId="1" nodeType="clickEffect">
                                  <p:stCondLst>
                                    <p:cond delay="0"/>
                                  </p:stCondLst>
                                  <p:childTnLst>
                                    <p:anim calcmode="lin" valueType="num">
                                      <p:cBhvr>
                                        <p:cTn id="193" dur="500"/>
                                        <p:tgtEl>
                                          <p:spTgt spid="42"/>
                                        </p:tgtEl>
                                        <p:attrNameLst>
                                          <p:attrName>ppt_w</p:attrName>
                                        </p:attrNameLst>
                                      </p:cBhvr>
                                      <p:tavLst>
                                        <p:tav tm="0">
                                          <p:val>
                                            <p:strVal val="ppt_w"/>
                                          </p:val>
                                        </p:tav>
                                        <p:tav tm="100000">
                                          <p:val>
                                            <p:fltVal val="0"/>
                                          </p:val>
                                        </p:tav>
                                      </p:tavLst>
                                    </p:anim>
                                    <p:anim calcmode="lin" valueType="num">
                                      <p:cBhvr>
                                        <p:cTn id="194" dur="500"/>
                                        <p:tgtEl>
                                          <p:spTgt spid="42"/>
                                        </p:tgtEl>
                                        <p:attrNameLst>
                                          <p:attrName>ppt_h</p:attrName>
                                        </p:attrNameLst>
                                      </p:cBhvr>
                                      <p:tavLst>
                                        <p:tav tm="0">
                                          <p:val>
                                            <p:strVal val="ppt_h"/>
                                          </p:val>
                                        </p:tav>
                                        <p:tav tm="100000">
                                          <p:val>
                                            <p:fltVal val="0"/>
                                          </p:val>
                                        </p:tav>
                                      </p:tavLst>
                                    </p:anim>
                                    <p:animEffect transition="out" filter="fade">
                                      <p:cBhvr>
                                        <p:cTn id="195" dur="500"/>
                                        <p:tgtEl>
                                          <p:spTgt spid="42"/>
                                        </p:tgtEl>
                                      </p:cBhvr>
                                    </p:animEffect>
                                    <p:set>
                                      <p:cBhvr>
                                        <p:cTn id="196" dur="1" fill="hold">
                                          <p:stCondLst>
                                            <p:cond delay="499"/>
                                          </p:stCondLst>
                                        </p:cTn>
                                        <p:tgtEl>
                                          <p:spTgt spid="42"/>
                                        </p:tgtEl>
                                        <p:attrNameLst>
                                          <p:attrName>style.visibility</p:attrName>
                                        </p:attrNameLst>
                                      </p:cBhvr>
                                      <p:to>
                                        <p:strVal val="hidden"/>
                                      </p:to>
                                    </p:set>
                                  </p:childTnLst>
                                </p:cTn>
                              </p:par>
                            </p:childTnLst>
                          </p:cTn>
                        </p:par>
                        <p:par>
                          <p:cTn id="197" fill="hold">
                            <p:stCondLst>
                              <p:cond delay="500"/>
                            </p:stCondLst>
                            <p:childTnLst>
                              <p:par>
                                <p:cTn id="198" presetID="53" presetClass="entr" presetSubtype="0" fill="hold" grpId="0" nodeType="afterEffect">
                                  <p:stCondLst>
                                    <p:cond delay="0"/>
                                  </p:stCondLst>
                                  <p:childTnLst>
                                    <p:set>
                                      <p:cBhvr>
                                        <p:cTn id="199" dur="1" fill="hold">
                                          <p:stCondLst>
                                            <p:cond delay="0"/>
                                          </p:stCondLst>
                                        </p:cTn>
                                        <p:tgtEl>
                                          <p:spTgt spid="43"/>
                                        </p:tgtEl>
                                        <p:attrNameLst>
                                          <p:attrName>style.visibility</p:attrName>
                                        </p:attrNameLst>
                                      </p:cBhvr>
                                      <p:to>
                                        <p:strVal val="visible"/>
                                      </p:to>
                                    </p:set>
                                    <p:anim calcmode="lin" valueType="num">
                                      <p:cBhvr>
                                        <p:cTn id="200" dur="500" fill="hold"/>
                                        <p:tgtEl>
                                          <p:spTgt spid="43"/>
                                        </p:tgtEl>
                                        <p:attrNameLst>
                                          <p:attrName>ppt_w</p:attrName>
                                        </p:attrNameLst>
                                      </p:cBhvr>
                                      <p:tavLst>
                                        <p:tav tm="0">
                                          <p:val>
                                            <p:fltVal val="0"/>
                                          </p:val>
                                        </p:tav>
                                        <p:tav tm="100000">
                                          <p:val>
                                            <p:strVal val="#ppt_w"/>
                                          </p:val>
                                        </p:tav>
                                      </p:tavLst>
                                    </p:anim>
                                    <p:anim calcmode="lin" valueType="num">
                                      <p:cBhvr>
                                        <p:cTn id="201" dur="500" fill="hold"/>
                                        <p:tgtEl>
                                          <p:spTgt spid="43"/>
                                        </p:tgtEl>
                                        <p:attrNameLst>
                                          <p:attrName>ppt_h</p:attrName>
                                        </p:attrNameLst>
                                      </p:cBhvr>
                                      <p:tavLst>
                                        <p:tav tm="0">
                                          <p:val>
                                            <p:fltVal val="0"/>
                                          </p:val>
                                        </p:tav>
                                        <p:tav tm="100000">
                                          <p:val>
                                            <p:strVal val="#ppt_h"/>
                                          </p:val>
                                        </p:tav>
                                      </p:tavLst>
                                    </p:anim>
                                    <p:animEffect transition="in" filter="fade">
                                      <p:cBhvr>
                                        <p:cTn id="202" dur="500"/>
                                        <p:tgtEl>
                                          <p:spTgt spid="43"/>
                                        </p:tgtEl>
                                      </p:cBhvr>
                                    </p:animEffect>
                                  </p:childTnLst>
                                </p:cTn>
                              </p:par>
                            </p:childTnLst>
                          </p:cTn>
                        </p:par>
                      </p:childTnLst>
                    </p:cTn>
                  </p:par>
                  <p:par>
                    <p:cTn id="203" fill="hold">
                      <p:stCondLst>
                        <p:cond delay="indefinite"/>
                      </p:stCondLst>
                      <p:childTnLst>
                        <p:par>
                          <p:cTn id="204" fill="hold">
                            <p:stCondLst>
                              <p:cond delay="0"/>
                            </p:stCondLst>
                            <p:childTnLst>
                              <p:par>
                                <p:cTn id="205" presetID="53" presetClass="exit" presetSubtype="0" fill="hold" grpId="1" nodeType="clickEffect">
                                  <p:stCondLst>
                                    <p:cond delay="0"/>
                                  </p:stCondLst>
                                  <p:childTnLst>
                                    <p:anim calcmode="lin" valueType="num">
                                      <p:cBhvr>
                                        <p:cTn id="206" dur="500"/>
                                        <p:tgtEl>
                                          <p:spTgt spid="43"/>
                                        </p:tgtEl>
                                        <p:attrNameLst>
                                          <p:attrName>ppt_w</p:attrName>
                                        </p:attrNameLst>
                                      </p:cBhvr>
                                      <p:tavLst>
                                        <p:tav tm="0">
                                          <p:val>
                                            <p:strVal val="ppt_w"/>
                                          </p:val>
                                        </p:tav>
                                        <p:tav tm="100000">
                                          <p:val>
                                            <p:fltVal val="0"/>
                                          </p:val>
                                        </p:tav>
                                      </p:tavLst>
                                    </p:anim>
                                    <p:anim calcmode="lin" valueType="num">
                                      <p:cBhvr>
                                        <p:cTn id="207" dur="500"/>
                                        <p:tgtEl>
                                          <p:spTgt spid="43"/>
                                        </p:tgtEl>
                                        <p:attrNameLst>
                                          <p:attrName>ppt_h</p:attrName>
                                        </p:attrNameLst>
                                      </p:cBhvr>
                                      <p:tavLst>
                                        <p:tav tm="0">
                                          <p:val>
                                            <p:strVal val="ppt_h"/>
                                          </p:val>
                                        </p:tav>
                                        <p:tav tm="100000">
                                          <p:val>
                                            <p:fltVal val="0"/>
                                          </p:val>
                                        </p:tav>
                                      </p:tavLst>
                                    </p:anim>
                                    <p:animEffect transition="out" filter="fade">
                                      <p:cBhvr>
                                        <p:cTn id="208" dur="500"/>
                                        <p:tgtEl>
                                          <p:spTgt spid="43"/>
                                        </p:tgtEl>
                                      </p:cBhvr>
                                    </p:animEffect>
                                    <p:set>
                                      <p:cBhvr>
                                        <p:cTn id="209" dur="1" fill="hold">
                                          <p:stCondLst>
                                            <p:cond delay="499"/>
                                          </p:stCondLst>
                                        </p:cTn>
                                        <p:tgtEl>
                                          <p:spTgt spid="43"/>
                                        </p:tgtEl>
                                        <p:attrNameLst>
                                          <p:attrName>style.visibility</p:attrName>
                                        </p:attrNameLst>
                                      </p:cBhvr>
                                      <p:to>
                                        <p:strVal val="hidden"/>
                                      </p:to>
                                    </p:set>
                                  </p:childTnLst>
                                </p:cTn>
                              </p:par>
                            </p:childTnLst>
                          </p:cTn>
                        </p:par>
                        <p:par>
                          <p:cTn id="210" fill="hold">
                            <p:stCondLst>
                              <p:cond delay="500"/>
                            </p:stCondLst>
                            <p:childTnLst>
                              <p:par>
                                <p:cTn id="211" presetID="53" presetClass="entr" presetSubtype="0" fill="hold" grpId="0" nodeType="afterEffect">
                                  <p:stCondLst>
                                    <p:cond delay="0"/>
                                  </p:stCondLst>
                                  <p:childTnLst>
                                    <p:set>
                                      <p:cBhvr>
                                        <p:cTn id="212" dur="1" fill="hold">
                                          <p:stCondLst>
                                            <p:cond delay="0"/>
                                          </p:stCondLst>
                                        </p:cTn>
                                        <p:tgtEl>
                                          <p:spTgt spid="44"/>
                                        </p:tgtEl>
                                        <p:attrNameLst>
                                          <p:attrName>style.visibility</p:attrName>
                                        </p:attrNameLst>
                                      </p:cBhvr>
                                      <p:to>
                                        <p:strVal val="visible"/>
                                      </p:to>
                                    </p:set>
                                    <p:anim calcmode="lin" valueType="num">
                                      <p:cBhvr>
                                        <p:cTn id="213" dur="500" fill="hold"/>
                                        <p:tgtEl>
                                          <p:spTgt spid="44"/>
                                        </p:tgtEl>
                                        <p:attrNameLst>
                                          <p:attrName>ppt_w</p:attrName>
                                        </p:attrNameLst>
                                      </p:cBhvr>
                                      <p:tavLst>
                                        <p:tav tm="0">
                                          <p:val>
                                            <p:fltVal val="0"/>
                                          </p:val>
                                        </p:tav>
                                        <p:tav tm="100000">
                                          <p:val>
                                            <p:strVal val="#ppt_w"/>
                                          </p:val>
                                        </p:tav>
                                      </p:tavLst>
                                    </p:anim>
                                    <p:anim calcmode="lin" valueType="num">
                                      <p:cBhvr>
                                        <p:cTn id="214" dur="500" fill="hold"/>
                                        <p:tgtEl>
                                          <p:spTgt spid="44"/>
                                        </p:tgtEl>
                                        <p:attrNameLst>
                                          <p:attrName>ppt_h</p:attrName>
                                        </p:attrNameLst>
                                      </p:cBhvr>
                                      <p:tavLst>
                                        <p:tav tm="0">
                                          <p:val>
                                            <p:fltVal val="0"/>
                                          </p:val>
                                        </p:tav>
                                        <p:tav tm="100000">
                                          <p:val>
                                            <p:strVal val="#ppt_h"/>
                                          </p:val>
                                        </p:tav>
                                      </p:tavLst>
                                    </p:anim>
                                    <p:animEffect transition="in" filter="fade">
                                      <p:cBhvr>
                                        <p:cTn id="215" dur="500"/>
                                        <p:tgtEl>
                                          <p:spTgt spid="44"/>
                                        </p:tgtEl>
                                      </p:cBhvr>
                                    </p:animEffect>
                                  </p:childTnLst>
                                </p:cTn>
                              </p:par>
                            </p:childTnLst>
                          </p:cTn>
                        </p:par>
                      </p:childTnLst>
                    </p:cTn>
                  </p:par>
                  <p:par>
                    <p:cTn id="216" fill="hold">
                      <p:stCondLst>
                        <p:cond delay="indefinite"/>
                      </p:stCondLst>
                      <p:childTnLst>
                        <p:par>
                          <p:cTn id="217" fill="hold">
                            <p:stCondLst>
                              <p:cond delay="0"/>
                            </p:stCondLst>
                            <p:childTnLst>
                              <p:par>
                                <p:cTn id="218" presetID="0" presetClass="path" presetSubtype="0" accel="50000" decel="50000" fill="hold" grpId="1" nodeType="clickEffect">
                                  <p:stCondLst>
                                    <p:cond delay="0"/>
                                  </p:stCondLst>
                                  <p:childTnLst>
                                    <p:animMotion origin="layout" path="M 5.55112E-17 -0.01064 L 0.46319 -0.15891 " pathEditMode="relative" rAng="0" ptsTypes="AA">
                                      <p:cBhvr>
                                        <p:cTn id="219" dur="1000" fill="hold"/>
                                        <p:tgtEl>
                                          <p:spTgt spid="44"/>
                                        </p:tgtEl>
                                        <p:attrNameLst>
                                          <p:attrName>ppt_x</p:attrName>
                                          <p:attrName>ppt_y</p:attrName>
                                        </p:attrNameLst>
                                      </p:cBhvr>
                                      <p:rCtr x="232" y="-74"/>
                                    </p:animMotion>
                                  </p:childTnLst>
                                </p:cTn>
                              </p:par>
                            </p:childTnLst>
                          </p:cTn>
                        </p:par>
                      </p:childTnLst>
                    </p:cTn>
                  </p:par>
                  <p:par>
                    <p:cTn id="220" fill="hold">
                      <p:stCondLst>
                        <p:cond delay="indefinite"/>
                      </p:stCondLst>
                      <p:childTnLst>
                        <p:par>
                          <p:cTn id="221" fill="hold">
                            <p:stCondLst>
                              <p:cond delay="0"/>
                            </p:stCondLst>
                            <p:childTnLst>
                              <p:par>
                                <p:cTn id="222" presetID="1" presetClass="entr" presetSubtype="0" fill="hold" grpId="1" nodeType="clickEffect">
                                  <p:stCondLst>
                                    <p:cond delay="0"/>
                                  </p:stCondLst>
                                  <p:childTnLst>
                                    <p:set>
                                      <p:cBhvr>
                                        <p:cTn id="223" dur="1" fill="hold">
                                          <p:stCondLst>
                                            <p:cond delay="0"/>
                                          </p:stCondLst>
                                        </p:cTn>
                                        <p:tgtEl>
                                          <p:spTgt spid="45"/>
                                        </p:tgtEl>
                                        <p:attrNameLst>
                                          <p:attrName>style.visibility</p:attrName>
                                        </p:attrNameLst>
                                      </p:cBhvr>
                                      <p:to>
                                        <p:strVal val="visible"/>
                                      </p:to>
                                    </p:set>
                                  </p:childTnLst>
                                </p:cTn>
                              </p:par>
                              <p:par>
                                <p:cTn id="224" presetID="0" presetClass="path" presetSubtype="0" accel="50000" decel="50000" fill="hold" grpId="0" nodeType="withEffect">
                                  <p:stCondLst>
                                    <p:cond delay="0"/>
                                  </p:stCondLst>
                                  <p:childTnLst>
                                    <p:animMotion origin="layout" path="M 0.10764 -0.31159 L 3.05556E-6 -1.65857E-6 " pathEditMode="relative" rAng="0" ptsTypes="AA">
                                      <p:cBhvr>
                                        <p:cTn id="225" dur="1000" fill="hold"/>
                                        <p:tgtEl>
                                          <p:spTgt spid="45"/>
                                        </p:tgtEl>
                                        <p:attrNameLst>
                                          <p:attrName>ppt_x</p:attrName>
                                          <p:attrName>ppt_y</p:attrName>
                                        </p:attrNameLst>
                                      </p:cBhvr>
                                      <p:rCtr x="-54" y="156"/>
                                    </p:animMotion>
                                  </p:childTnLst>
                                </p:cTn>
                              </p:par>
                            </p:childTnLst>
                          </p:cTn>
                        </p:par>
                        <p:par>
                          <p:cTn id="226" fill="hold">
                            <p:stCondLst>
                              <p:cond delay="1000"/>
                            </p:stCondLst>
                            <p:childTnLst>
                              <p:par>
                                <p:cTn id="227" presetID="17" presetClass="entr" presetSubtype="8" fill="hold" grpId="0" nodeType="afterEffect">
                                  <p:stCondLst>
                                    <p:cond delay="0"/>
                                  </p:stCondLst>
                                  <p:childTnLst>
                                    <p:set>
                                      <p:cBhvr>
                                        <p:cTn id="228" dur="1" fill="hold">
                                          <p:stCondLst>
                                            <p:cond delay="0"/>
                                          </p:stCondLst>
                                        </p:cTn>
                                        <p:tgtEl>
                                          <p:spTgt spid="46"/>
                                        </p:tgtEl>
                                        <p:attrNameLst>
                                          <p:attrName>style.visibility</p:attrName>
                                        </p:attrNameLst>
                                      </p:cBhvr>
                                      <p:to>
                                        <p:strVal val="visible"/>
                                      </p:to>
                                    </p:set>
                                    <p:anim calcmode="lin" valueType="num">
                                      <p:cBhvr>
                                        <p:cTn id="229" dur="500" fill="hold"/>
                                        <p:tgtEl>
                                          <p:spTgt spid="46"/>
                                        </p:tgtEl>
                                        <p:attrNameLst>
                                          <p:attrName>ppt_x</p:attrName>
                                        </p:attrNameLst>
                                      </p:cBhvr>
                                      <p:tavLst>
                                        <p:tav tm="0">
                                          <p:val>
                                            <p:strVal val="#ppt_x-#ppt_w/2"/>
                                          </p:val>
                                        </p:tav>
                                        <p:tav tm="100000">
                                          <p:val>
                                            <p:strVal val="#ppt_x"/>
                                          </p:val>
                                        </p:tav>
                                      </p:tavLst>
                                    </p:anim>
                                    <p:anim calcmode="lin" valueType="num">
                                      <p:cBhvr>
                                        <p:cTn id="230" dur="500" fill="hold"/>
                                        <p:tgtEl>
                                          <p:spTgt spid="46"/>
                                        </p:tgtEl>
                                        <p:attrNameLst>
                                          <p:attrName>ppt_y</p:attrName>
                                        </p:attrNameLst>
                                      </p:cBhvr>
                                      <p:tavLst>
                                        <p:tav tm="0">
                                          <p:val>
                                            <p:strVal val="#ppt_y"/>
                                          </p:val>
                                        </p:tav>
                                        <p:tav tm="100000">
                                          <p:val>
                                            <p:strVal val="#ppt_y"/>
                                          </p:val>
                                        </p:tav>
                                      </p:tavLst>
                                    </p:anim>
                                    <p:anim calcmode="lin" valueType="num">
                                      <p:cBhvr>
                                        <p:cTn id="231" dur="500" fill="hold"/>
                                        <p:tgtEl>
                                          <p:spTgt spid="46"/>
                                        </p:tgtEl>
                                        <p:attrNameLst>
                                          <p:attrName>ppt_w</p:attrName>
                                        </p:attrNameLst>
                                      </p:cBhvr>
                                      <p:tavLst>
                                        <p:tav tm="0">
                                          <p:val>
                                            <p:fltVal val="0"/>
                                          </p:val>
                                        </p:tav>
                                        <p:tav tm="100000">
                                          <p:val>
                                            <p:strVal val="#ppt_w"/>
                                          </p:val>
                                        </p:tav>
                                      </p:tavLst>
                                    </p:anim>
                                    <p:anim calcmode="lin" valueType="num">
                                      <p:cBhvr>
                                        <p:cTn id="232" dur="500" fill="hold"/>
                                        <p:tgtEl>
                                          <p:spTgt spid="46"/>
                                        </p:tgtEl>
                                        <p:attrNameLst>
                                          <p:attrName>ppt_h</p:attrName>
                                        </p:attrNameLst>
                                      </p:cBhvr>
                                      <p:tavLst>
                                        <p:tav tm="0">
                                          <p:val>
                                            <p:strVal val="#ppt_h"/>
                                          </p:val>
                                        </p:tav>
                                        <p:tav tm="100000">
                                          <p:val>
                                            <p:strVal val="#ppt_h"/>
                                          </p:val>
                                        </p:tav>
                                      </p:tavLst>
                                    </p:anim>
                                  </p:childTnLst>
                                </p:cTn>
                              </p:par>
                            </p:childTnLst>
                          </p:cTn>
                        </p:par>
                        <p:par>
                          <p:cTn id="233" fill="hold">
                            <p:stCondLst>
                              <p:cond delay="1500"/>
                            </p:stCondLst>
                            <p:childTnLst>
                              <p:par>
                                <p:cTn id="234" presetID="17" presetClass="entr" presetSubtype="10" fill="hold" grpId="0" nodeType="afterEffect">
                                  <p:stCondLst>
                                    <p:cond delay="0"/>
                                  </p:stCondLst>
                                  <p:childTnLst>
                                    <p:set>
                                      <p:cBhvr>
                                        <p:cTn id="235" dur="1" fill="hold">
                                          <p:stCondLst>
                                            <p:cond delay="0"/>
                                          </p:stCondLst>
                                        </p:cTn>
                                        <p:tgtEl>
                                          <p:spTgt spid="47"/>
                                        </p:tgtEl>
                                        <p:attrNameLst>
                                          <p:attrName>style.visibility</p:attrName>
                                        </p:attrNameLst>
                                      </p:cBhvr>
                                      <p:to>
                                        <p:strVal val="visible"/>
                                      </p:to>
                                    </p:set>
                                    <p:anim calcmode="lin" valueType="num">
                                      <p:cBhvr>
                                        <p:cTn id="236" dur="1000" fill="hold"/>
                                        <p:tgtEl>
                                          <p:spTgt spid="47"/>
                                        </p:tgtEl>
                                        <p:attrNameLst>
                                          <p:attrName>ppt_w</p:attrName>
                                        </p:attrNameLst>
                                      </p:cBhvr>
                                      <p:tavLst>
                                        <p:tav tm="0">
                                          <p:val>
                                            <p:fltVal val="0"/>
                                          </p:val>
                                        </p:tav>
                                        <p:tav tm="100000">
                                          <p:val>
                                            <p:strVal val="#ppt_w"/>
                                          </p:val>
                                        </p:tav>
                                      </p:tavLst>
                                    </p:anim>
                                    <p:anim calcmode="lin" valueType="num">
                                      <p:cBhvr>
                                        <p:cTn id="237" dur="1000" fill="hold"/>
                                        <p:tgtEl>
                                          <p:spTgt spid="47"/>
                                        </p:tgtEl>
                                        <p:attrNameLst>
                                          <p:attrName>ppt_h</p:attrName>
                                        </p:attrNameLst>
                                      </p:cBhvr>
                                      <p:tavLst>
                                        <p:tav tm="0">
                                          <p:val>
                                            <p:strVal val="#ppt_h"/>
                                          </p:val>
                                        </p:tav>
                                        <p:tav tm="100000">
                                          <p:val>
                                            <p:strVal val="#ppt_h"/>
                                          </p:val>
                                        </p:tav>
                                      </p:tavLst>
                                    </p:anim>
                                  </p:childTnLst>
                                </p:cTn>
                              </p:par>
                            </p:childTnLst>
                          </p:cTn>
                        </p:par>
                        <p:par>
                          <p:cTn id="238" fill="hold">
                            <p:stCondLst>
                              <p:cond delay="2500"/>
                            </p:stCondLst>
                            <p:childTnLst>
                              <p:par>
                                <p:cTn id="239" presetID="1" presetClass="entr" presetSubtype="0" fill="hold" grpId="1" nodeType="afterEffect">
                                  <p:stCondLst>
                                    <p:cond delay="0"/>
                                  </p:stCondLst>
                                  <p:childTnLst>
                                    <p:set>
                                      <p:cBhvr>
                                        <p:cTn id="240" dur="1" fill="hold">
                                          <p:stCondLst>
                                            <p:cond delay="0"/>
                                          </p:stCondLst>
                                        </p:cTn>
                                        <p:tgtEl>
                                          <p:spTgt spid="56"/>
                                        </p:tgtEl>
                                        <p:attrNameLst>
                                          <p:attrName>style.visibility</p:attrName>
                                        </p:attrNameLst>
                                      </p:cBhvr>
                                      <p:to>
                                        <p:strVal val="visible"/>
                                      </p:to>
                                    </p:set>
                                  </p:childTnLst>
                                </p:cTn>
                              </p:par>
                              <p:par>
                                <p:cTn id="241" presetID="0" presetClass="path" presetSubtype="0" accel="50000" decel="50000" fill="hold" grpId="0" nodeType="withEffect">
                                  <p:stCondLst>
                                    <p:cond delay="0"/>
                                  </p:stCondLst>
                                  <p:childTnLst>
                                    <p:animMotion origin="layout" path="M -0.08785 -0.19663 L -1.94444E-6 4.96877E-6 " pathEditMode="relative" rAng="0" ptsTypes="AA">
                                      <p:cBhvr>
                                        <p:cTn id="242" dur="1000" fill="hold"/>
                                        <p:tgtEl>
                                          <p:spTgt spid="56"/>
                                        </p:tgtEl>
                                        <p:attrNameLst>
                                          <p:attrName>ppt_x</p:attrName>
                                          <p:attrName>ppt_y</p:attrName>
                                        </p:attrNameLst>
                                      </p:cBhvr>
                                      <p:rCtr x="44" y="98"/>
                                    </p:animMotion>
                                  </p:childTnLst>
                                </p:cTn>
                              </p:par>
                            </p:childTnLst>
                          </p:cTn>
                        </p:par>
                        <p:par>
                          <p:cTn id="243" fill="hold">
                            <p:stCondLst>
                              <p:cond delay="3500"/>
                            </p:stCondLst>
                            <p:childTnLst>
                              <p:par>
                                <p:cTn id="244" presetID="1" presetClass="entr" presetSubtype="0" fill="hold" grpId="1" nodeType="afterEffect">
                                  <p:stCondLst>
                                    <p:cond delay="0"/>
                                  </p:stCondLst>
                                  <p:childTnLst>
                                    <p:set>
                                      <p:cBhvr>
                                        <p:cTn id="245" dur="1" fill="hold">
                                          <p:stCondLst>
                                            <p:cond delay="0"/>
                                          </p:stCondLst>
                                        </p:cTn>
                                        <p:tgtEl>
                                          <p:spTgt spid="57"/>
                                        </p:tgtEl>
                                        <p:attrNameLst>
                                          <p:attrName>style.visibility</p:attrName>
                                        </p:attrNameLst>
                                      </p:cBhvr>
                                      <p:to>
                                        <p:strVal val="visible"/>
                                      </p:to>
                                    </p:set>
                                  </p:childTnLst>
                                </p:cTn>
                              </p:par>
                              <p:par>
                                <p:cTn id="246" presetID="0" presetClass="path" presetSubtype="0" accel="50000" decel="50000" fill="hold" grpId="0" nodeType="withEffect">
                                  <p:stCondLst>
                                    <p:cond delay="0"/>
                                  </p:stCondLst>
                                  <p:childTnLst>
                                    <p:animMotion origin="layout" path="M 0.08542 -0.21675 L -1.94444E-6 1.15198E-6 " pathEditMode="relative" rAng="0" ptsTypes="AA">
                                      <p:cBhvr>
                                        <p:cTn id="247" dur="1000" fill="hold"/>
                                        <p:tgtEl>
                                          <p:spTgt spid="57"/>
                                        </p:tgtEl>
                                        <p:attrNameLst>
                                          <p:attrName>ppt_x</p:attrName>
                                          <p:attrName>ppt_y</p:attrName>
                                        </p:attrNameLst>
                                      </p:cBhvr>
                                      <p:rCtr x="-43" y="10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animBg="1"/>
      <p:bldP spid="18" grpId="0" animBg="1"/>
      <p:bldP spid="48" grpId="0" animBg="1"/>
      <p:bldP spid="30" grpId="0" animBg="1"/>
      <p:bldP spid="30" grpId="1" animBg="1"/>
      <p:bldP spid="31" grpId="0" animBg="1"/>
      <p:bldP spid="31" grpId="1" animBg="1"/>
      <p:bldP spid="32" grpId="0" animBg="1"/>
      <p:bldP spid="32" grpId="1" animBg="1"/>
      <p:bldP spid="33" grpId="0" animBg="1"/>
      <p:bldP spid="33" grpId="1" animBg="1"/>
      <p:bldP spid="34" grpId="0" animBg="1"/>
      <p:bldP spid="36" grpId="0" animBg="1"/>
      <p:bldP spid="37" grpId="0" animBg="1"/>
      <p:bldP spid="37" grpId="1" animBg="1"/>
      <p:bldP spid="38" grpId="0" animBg="1"/>
      <p:bldP spid="38" grpId="1" animBg="1"/>
      <p:bldP spid="39" grpId="0" animBg="1"/>
      <p:bldP spid="39" grpId="1" animBg="1"/>
      <p:bldP spid="40" grpId="0" animBg="1"/>
      <p:bldP spid="40" grpId="1" animBg="1"/>
      <p:bldP spid="41" grpId="0" animBg="1"/>
      <p:bldP spid="41" grpId="1" animBg="1"/>
      <p:bldP spid="42" grpId="0" animBg="1"/>
      <p:bldP spid="42" grpId="1" animBg="1"/>
      <p:bldP spid="43" grpId="0" animBg="1"/>
      <p:bldP spid="43" grpId="1" animBg="1"/>
      <p:bldP spid="44" grpId="0" animBg="1"/>
      <p:bldP spid="44" grpId="1" animBg="1"/>
      <p:bldP spid="45" grpId="0" animBg="1"/>
      <p:bldP spid="45" grpId="1" animBg="1"/>
      <p:bldP spid="46" grpId="0" animBg="1"/>
      <p:bldP spid="47" grpId="0" animBg="1"/>
      <p:bldP spid="56" grpId="0" animBg="1"/>
      <p:bldP spid="56" grpId="1" animBg="1"/>
      <p:bldP spid="57" grpId="0" animBg="1"/>
      <p:bldP spid="57"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18 - Στρογγυλεμένο ορθογώνιο"/>
          <p:cNvSpPr/>
          <p:nvPr/>
        </p:nvSpPr>
        <p:spPr>
          <a:xfrm>
            <a:off x="824436" y="6021288"/>
            <a:ext cx="1800200" cy="432048"/>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l-GR" dirty="0"/>
              <a:t>Ακροδέκτες</a:t>
            </a:r>
          </a:p>
        </p:txBody>
      </p:sp>
      <p:sp>
        <p:nvSpPr>
          <p:cNvPr id="2" name="1 - Στρογγυλεμένο ορθογώνιο"/>
          <p:cNvSpPr/>
          <p:nvPr/>
        </p:nvSpPr>
        <p:spPr>
          <a:xfrm>
            <a:off x="214282" y="479022"/>
            <a:ext cx="2714644" cy="35719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a:t>Μονάδα  μέτρησης τάσης</a:t>
            </a:r>
          </a:p>
        </p:txBody>
      </p:sp>
      <p:sp>
        <p:nvSpPr>
          <p:cNvPr id="3" name="2 - Στρογγυλεμένο ορθογώνιο"/>
          <p:cNvSpPr/>
          <p:nvPr/>
        </p:nvSpPr>
        <p:spPr>
          <a:xfrm>
            <a:off x="3500430" y="500042"/>
            <a:ext cx="500066" cy="428628"/>
          </a:xfrm>
          <a:prstGeom prst="round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en-US" sz="2400" b="1" dirty="0"/>
              <a:t>V</a:t>
            </a:r>
            <a:endParaRPr lang="el-GR" sz="2400" b="1" dirty="0"/>
          </a:p>
        </p:txBody>
      </p:sp>
      <p:sp>
        <p:nvSpPr>
          <p:cNvPr id="4" name="3 - Ίσο"/>
          <p:cNvSpPr/>
          <p:nvPr/>
        </p:nvSpPr>
        <p:spPr>
          <a:xfrm>
            <a:off x="4286248" y="571480"/>
            <a:ext cx="428628" cy="306772"/>
          </a:xfrm>
          <a:prstGeom prst="mathEqual">
            <a:avLst>
              <a:gd name="adj1" fmla="val 23520"/>
              <a:gd name="adj2" fmla="val 3231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5" name="4 - Μείον"/>
          <p:cNvSpPr/>
          <p:nvPr/>
        </p:nvSpPr>
        <p:spPr>
          <a:xfrm>
            <a:off x="4786314" y="560970"/>
            <a:ext cx="1071570" cy="285752"/>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Στρογγυλεμένο ορθογώνιο"/>
          <p:cNvSpPr/>
          <p:nvPr/>
        </p:nvSpPr>
        <p:spPr>
          <a:xfrm>
            <a:off x="5051046" y="142852"/>
            <a:ext cx="500066" cy="428628"/>
          </a:xfrm>
          <a:prstGeom prst="round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en-US" sz="2400" b="1" dirty="0"/>
              <a:t>E</a:t>
            </a:r>
            <a:endParaRPr lang="el-GR" sz="2400" b="1" dirty="0"/>
          </a:p>
        </p:txBody>
      </p:sp>
      <p:sp>
        <p:nvSpPr>
          <p:cNvPr id="7" name="6 - Στρογγυλεμένο ορθογώνιο"/>
          <p:cNvSpPr/>
          <p:nvPr/>
        </p:nvSpPr>
        <p:spPr>
          <a:xfrm>
            <a:off x="5072066" y="836212"/>
            <a:ext cx="500066" cy="428628"/>
          </a:xfrm>
          <a:prstGeom prst="round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en-US" sz="2400" b="1" dirty="0"/>
              <a:t>q</a:t>
            </a:r>
            <a:endParaRPr lang="el-GR" sz="2400" b="1" dirty="0"/>
          </a:p>
        </p:txBody>
      </p:sp>
      <p:sp>
        <p:nvSpPr>
          <p:cNvPr id="8" name="7 - Στρογγυλεμένο ορθογώνιο"/>
          <p:cNvSpPr/>
          <p:nvPr/>
        </p:nvSpPr>
        <p:spPr>
          <a:xfrm>
            <a:off x="3214678" y="495498"/>
            <a:ext cx="1000132" cy="428628"/>
          </a:xfrm>
          <a:prstGeom prst="roundRect">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el-GR" sz="2000" b="1" dirty="0"/>
              <a:t>1</a:t>
            </a:r>
            <a:r>
              <a:rPr lang="en-US" sz="2000" b="1" dirty="0"/>
              <a:t> Volt</a:t>
            </a:r>
            <a:endParaRPr lang="el-GR" sz="2000" b="1" dirty="0"/>
          </a:p>
        </p:txBody>
      </p:sp>
      <p:sp>
        <p:nvSpPr>
          <p:cNvPr id="9" name="8 - Στρογγυλεμένο ορθογώνιο"/>
          <p:cNvSpPr/>
          <p:nvPr/>
        </p:nvSpPr>
        <p:spPr>
          <a:xfrm>
            <a:off x="4802790" y="146546"/>
            <a:ext cx="1021152" cy="428628"/>
          </a:xfrm>
          <a:prstGeom prst="roundRect">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en-US" sz="2000" b="1" dirty="0"/>
              <a:t>1 Joule</a:t>
            </a:r>
            <a:endParaRPr lang="el-GR" sz="2000" b="1" dirty="0"/>
          </a:p>
        </p:txBody>
      </p:sp>
      <p:sp>
        <p:nvSpPr>
          <p:cNvPr id="10" name="9 - Στρογγυλεμένο ορθογώνιο"/>
          <p:cNvSpPr/>
          <p:nvPr/>
        </p:nvSpPr>
        <p:spPr>
          <a:xfrm>
            <a:off x="4714876" y="836212"/>
            <a:ext cx="1571636" cy="428628"/>
          </a:xfrm>
          <a:prstGeom prst="roundRect">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en-US" sz="2000" b="1" dirty="0"/>
              <a:t>1 Coulomb</a:t>
            </a:r>
            <a:endParaRPr lang="el-GR" sz="2000" b="1" dirty="0"/>
          </a:p>
        </p:txBody>
      </p:sp>
      <p:sp>
        <p:nvSpPr>
          <p:cNvPr id="11" name="10 - Στρογγυλεμένο ορθογώνιο"/>
          <p:cNvSpPr/>
          <p:nvPr/>
        </p:nvSpPr>
        <p:spPr>
          <a:xfrm>
            <a:off x="6715140" y="500042"/>
            <a:ext cx="571504" cy="428628"/>
          </a:xfrm>
          <a:prstGeom prst="roundRect">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en-US" sz="2000" b="1" dirty="0"/>
              <a:t>1 V</a:t>
            </a:r>
            <a:endParaRPr lang="el-GR" sz="2000" b="1" dirty="0"/>
          </a:p>
        </p:txBody>
      </p:sp>
      <p:sp>
        <p:nvSpPr>
          <p:cNvPr id="12" name="11 - Ίσο"/>
          <p:cNvSpPr/>
          <p:nvPr/>
        </p:nvSpPr>
        <p:spPr>
          <a:xfrm>
            <a:off x="7572396" y="571480"/>
            <a:ext cx="428628" cy="306772"/>
          </a:xfrm>
          <a:prstGeom prst="mathEqual">
            <a:avLst>
              <a:gd name="adj1" fmla="val 23520"/>
              <a:gd name="adj2" fmla="val 3231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18" name="17 - Επεξήγηση με στρογγυλεμένο παραλληλόγραμμο"/>
          <p:cNvSpPr/>
          <p:nvPr/>
        </p:nvSpPr>
        <p:spPr>
          <a:xfrm>
            <a:off x="251520" y="1628800"/>
            <a:ext cx="2952328" cy="1080120"/>
          </a:xfrm>
          <a:prstGeom prst="wedgeRoundRectCallout">
            <a:avLst>
              <a:gd name="adj1" fmla="val -5280"/>
              <a:gd name="adj2" fmla="val 127422"/>
              <a:gd name="adj3" fmla="val 16667"/>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en-US" dirty="0"/>
              <a:t>T</a:t>
            </a:r>
            <a:r>
              <a:rPr lang="el-GR" dirty="0"/>
              <a:t>η διαφορά δυναμικού ενός ηλεκτρικού στοιχείου την μετράμε με το βολτόμετρο</a:t>
            </a:r>
          </a:p>
        </p:txBody>
      </p:sp>
      <p:sp>
        <p:nvSpPr>
          <p:cNvPr id="22" name="21 - Επεξήγηση με στρογγυλεμένο παραλληλόγραμμο"/>
          <p:cNvSpPr/>
          <p:nvPr/>
        </p:nvSpPr>
        <p:spPr>
          <a:xfrm>
            <a:off x="3203848" y="3357562"/>
            <a:ext cx="720080" cy="2663726"/>
          </a:xfrm>
          <a:prstGeom prst="wedgeRoundRectCallout">
            <a:avLst>
              <a:gd name="adj1" fmla="val -128935"/>
              <a:gd name="adj2" fmla="val 59192"/>
              <a:gd name="adj3" fmla="val 16667"/>
            </a:avLst>
          </a:prstGeom>
        </p:spPr>
        <p:style>
          <a:lnRef idx="3">
            <a:schemeClr val="lt1"/>
          </a:lnRef>
          <a:fillRef idx="1">
            <a:schemeClr val="accent3"/>
          </a:fillRef>
          <a:effectRef idx="1">
            <a:schemeClr val="accent3"/>
          </a:effectRef>
          <a:fontRef idx="minor">
            <a:schemeClr val="lt1"/>
          </a:fontRef>
        </p:style>
        <p:txBody>
          <a:bodyPr vert="vert270" rtlCol="0" anchor="ctr"/>
          <a:lstStyle/>
          <a:p>
            <a:pPr algn="ctr"/>
            <a:r>
              <a:rPr lang="el-GR" dirty="0"/>
              <a:t>Συνδέονται </a:t>
            </a:r>
            <a:r>
              <a:rPr lang="el-GR" sz="2000" b="1" dirty="0"/>
              <a:t>με τα άκρα </a:t>
            </a:r>
            <a:r>
              <a:rPr lang="el-GR" dirty="0"/>
              <a:t>ενός ηλεκτρικού στοιχείου </a:t>
            </a:r>
          </a:p>
        </p:txBody>
      </p:sp>
      <p:sp>
        <p:nvSpPr>
          <p:cNvPr id="13" name="12 - Μείον"/>
          <p:cNvSpPr/>
          <p:nvPr/>
        </p:nvSpPr>
        <p:spPr>
          <a:xfrm>
            <a:off x="8001024" y="571480"/>
            <a:ext cx="1071570" cy="285752"/>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4" name="13 - Στρογγυλεμένο ορθογώνιο"/>
          <p:cNvSpPr/>
          <p:nvPr/>
        </p:nvSpPr>
        <p:spPr>
          <a:xfrm>
            <a:off x="8337194" y="142852"/>
            <a:ext cx="500066" cy="428628"/>
          </a:xfrm>
          <a:prstGeom prst="roundRect">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en-US" sz="2000" b="1" dirty="0"/>
              <a:t>1 J</a:t>
            </a:r>
            <a:endParaRPr lang="el-GR" sz="2000" b="1" dirty="0"/>
          </a:p>
        </p:txBody>
      </p:sp>
      <p:sp>
        <p:nvSpPr>
          <p:cNvPr id="15" name="14 - Στρογγυλεμένο ορθογώνιο"/>
          <p:cNvSpPr/>
          <p:nvPr/>
        </p:nvSpPr>
        <p:spPr>
          <a:xfrm>
            <a:off x="8286776" y="836212"/>
            <a:ext cx="571504" cy="428628"/>
          </a:xfrm>
          <a:prstGeom prst="roundRect">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en-US" sz="2000" b="1" dirty="0"/>
              <a:t>1 C</a:t>
            </a:r>
          </a:p>
        </p:txBody>
      </p:sp>
      <p:sp>
        <p:nvSpPr>
          <p:cNvPr id="16" name="15 - Ορθογώνιο"/>
          <p:cNvSpPr/>
          <p:nvPr/>
        </p:nvSpPr>
        <p:spPr>
          <a:xfrm>
            <a:off x="4429124" y="1785926"/>
            <a:ext cx="4357718" cy="1143008"/>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l-GR" b="1" dirty="0"/>
              <a:t>ΣΗΜΑΝΤΙΚΟ</a:t>
            </a:r>
            <a:r>
              <a:rPr lang="el-GR" dirty="0"/>
              <a:t>:  Η τάση της </a:t>
            </a:r>
            <a:r>
              <a:rPr lang="el-GR" b="1" dirty="0"/>
              <a:t>πηγής</a:t>
            </a:r>
            <a:r>
              <a:rPr lang="el-GR" dirty="0"/>
              <a:t> έχει σχέση με ενέργεια που </a:t>
            </a:r>
            <a:r>
              <a:rPr lang="el-GR" b="1" dirty="0"/>
              <a:t>προσφέρεται</a:t>
            </a:r>
            <a:r>
              <a:rPr lang="el-GR" dirty="0"/>
              <a:t> ενώ η τάση ενός </a:t>
            </a:r>
            <a:r>
              <a:rPr lang="el-GR" b="1" dirty="0"/>
              <a:t>οποιουδήποτε</a:t>
            </a:r>
            <a:r>
              <a:rPr lang="el-GR" dirty="0"/>
              <a:t> </a:t>
            </a:r>
            <a:r>
              <a:rPr lang="el-GR" b="1" dirty="0"/>
              <a:t>άλλου</a:t>
            </a:r>
            <a:r>
              <a:rPr lang="el-GR" dirty="0"/>
              <a:t> ηλεκτρικού στοιχείου με ενέργεια  που </a:t>
            </a:r>
            <a:r>
              <a:rPr lang="el-GR" b="1" dirty="0"/>
              <a:t>καταναλώνεται</a:t>
            </a:r>
          </a:p>
        </p:txBody>
      </p:sp>
      <p:sp>
        <p:nvSpPr>
          <p:cNvPr id="25" name="24 - Βέλος προς τα κάτω"/>
          <p:cNvSpPr/>
          <p:nvPr/>
        </p:nvSpPr>
        <p:spPr>
          <a:xfrm>
            <a:off x="6500826" y="3082320"/>
            <a:ext cx="285752" cy="4286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6" name="25 - Στρογγυλεμένο ορθογώνιο"/>
          <p:cNvSpPr/>
          <p:nvPr/>
        </p:nvSpPr>
        <p:spPr>
          <a:xfrm>
            <a:off x="4429124" y="3643314"/>
            <a:ext cx="4429156" cy="928694"/>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l-GR" dirty="0"/>
              <a:t>Γι αυτό εφόσον θεωρήσουμε  </a:t>
            </a:r>
            <a:r>
              <a:rPr lang="el-GR" b="1" dirty="0"/>
              <a:t>θετική</a:t>
            </a:r>
            <a:r>
              <a:rPr lang="el-GR" dirty="0"/>
              <a:t> την τάση της </a:t>
            </a:r>
            <a:r>
              <a:rPr lang="el-GR" b="1" dirty="0"/>
              <a:t>πηγής </a:t>
            </a:r>
            <a:r>
              <a:rPr lang="el-GR" dirty="0"/>
              <a:t>, η τάση ενός </a:t>
            </a:r>
            <a:r>
              <a:rPr lang="el-GR" b="1" dirty="0"/>
              <a:t>οποιουδήποτε άλλου</a:t>
            </a:r>
            <a:r>
              <a:rPr lang="el-GR" dirty="0"/>
              <a:t> στοιχείου είναι </a:t>
            </a:r>
            <a:r>
              <a:rPr lang="el-GR" b="1" dirty="0"/>
              <a:t>αρνητική</a:t>
            </a:r>
          </a:p>
        </p:txBody>
      </p:sp>
      <p:sp>
        <p:nvSpPr>
          <p:cNvPr id="27" name="26 - Ορθογώνιο"/>
          <p:cNvSpPr/>
          <p:nvPr/>
        </p:nvSpPr>
        <p:spPr>
          <a:xfrm>
            <a:off x="4429124" y="4857760"/>
            <a:ext cx="4429156" cy="1571636"/>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l-GR" b="1" dirty="0"/>
              <a:t>ΣΗΜΑΝΤΙΚΟ</a:t>
            </a:r>
            <a:r>
              <a:rPr lang="el-GR" dirty="0"/>
              <a:t>:  Το βολτόμετρο δείχνει πάντα ένδειξη αν συνδεθεί με τα άκρα της πηγής. Αν συνδεθεί με τα άκρα ενός άλλου στοιχείου του κυκλώματος  έχει ένδειξη μόνο όταν από το στοιχείο περνά ηλεκτρικό ρεύμα</a:t>
            </a:r>
          </a:p>
        </p:txBody>
      </p:sp>
      <p:pic>
        <p:nvPicPr>
          <p:cNvPr id="17" name="16 - Εικόνα" descr="dc-ampere-meter.jpg"/>
          <p:cNvPicPr>
            <a:picLocks noChangeAspect="1"/>
          </p:cNvPicPr>
          <p:nvPr/>
        </p:nvPicPr>
        <p:blipFill>
          <a:blip r:embed="rId3" cstate="print"/>
          <a:stretch>
            <a:fillRect/>
          </a:stretch>
        </p:blipFill>
        <p:spPr>
          <a:xfrm>
            <a:off x="500034" y="3573016"/>
            <a:ext cx="2214578" cy="2059429"/>
          </a:xfrm>
          <a:prstGeom prst="rect">
            <a:avLst/>
          </a:prstGeom>
        </p:spPr>
      </p:pic>
      <p:cxnSp>
        <p:nvCxnSpPr>
          <p:cNvPr id="20" name="19 - Ευθύγραμμο βέλος σύνδεσης"/>
          <p:cNvCxnSpPr>
            <a:stCxn id="19" idx="0"/>
          </p:cNvCxnSpPr>
          <p:nvPr/>
        </p:nvCxnSpPr>
        <p:spPr>
          <a:xfrm rot="16200000" flipV="1">
            <a:off x="1066306" y="5363058"/>
            <a:ext cx="1020652" cy="295808"/>
          </a:xfrm>
          <a:prstGeom prst="straightConnector1">
            <a:avLst/>
          </a:prstGeom>
          <a:ln w="38100">
            <a:solidFill>
              <a:schemeClr val="accent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1" name="20 - Ευθύγραμμο βέλος σύνδεσης"/>
          <p:cNvCxnSpPr>
            <a:cxnSpLocks/>
            <a:stCxn id="19" idx="0"/>
          </p:cNvCxnSpPr>
          <p:nvPr/>
        </p:nvCxnSpPr>
        <p:spPr>
          <a:xfrm rot="5400000" flipH="1" flipV="1">
            <a:off x="1244901" y="5408833"/>
            <a:ext cx="1092090" cy="132820"/>
          </a:xfrm>
          <a:prstGeom prst="straightConnector1">
            <a:avLst/>
          </a:prstGeom>
          <a:ln w="38100">
            <a:solidFill>
              <a:schemeClr val="accent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2229384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2"/>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gtEl>
                                      </p:cBhvr>
                                    </p:animEffect>
                                  </p:childTnLst>
                                </p:cTn>
                              </p:par>
                            </p:childTnLst>
                          </p:cTn>
                        </p:par>
                        <p:par>
                          <p:cTn id="10" fill="hold">
                            <p:stCondLst>
                              <p:cond delay="1000"/>
                            </p:stCondLst>
                            <p:childTnLst>
                              <p:par>
                                <p:cTn id="11" presetID="1" presetClass="entr" presetSubtype="0" fill="hold" grpId="0" nodeType="afterEffect">
                                  <p:stCondLst>
                                    <p:cond delay="0"/>
                                  </p:stCondLst>
                                  <p:childTnLst>
                                    <p:set>
                                      <p:cBhvr>
                                        <p:cTn id="12" dur="1" fill="hold">
                                          <p:stCondLst>
                                            <p:cond delay="0"/>
                                          </p:stCondLst>
                                        </p:cTn>
                                        <p:tgtEl>
                                          <p:spTgt spid="3"/>
                                        </p:tgtEl>
                                        <p:attrNameLst>
                                          <p:attrName>style.visibility</p:attrName>
                                        </p:attrNameLst>
                                      </p:cBhvr>
                                      <p:to>
                                        <p:strVal val="visible"/>
                                      </p:to>
                                    </p:set>
                                  </p:childTnLst>
                                </p:cTn>
                              </p:par>
                            </p:childTnLst>
                          </p:cTn>
                        </p:par>
                        <p:par>
                          <p:cTn id="13" fill="hold">
                            <p:stCondLst>
                              <p:cond delay="1000"/>
                            </p:stCondLst>
                            <p:childTnLst>
                              <p:par>
                                <p:cTn id="14" presetID="17" presetClass="entr" presetSubtype="8" fill="hold" grpId="0" nodeType="afterEffect">
                                  <p:stCondLst>
                                    <p:cond delay="0"/>
                                  </p:stCondLst>
                                  <p:childTnLst>
                                    <p:set>
                                      <p:cBhvr>
                                        <p:cTn id="15" dur="1" fill="hold">
                                          <p:stCondLst>
                                            <p:cond delay="0"/>
                                          </p:stCondLst>
                                        </p:cTn>
                                        <p:tgtEl>
                                          <p:spTgt spid="4"/>
                                        </p:tgtEl>
                                        <p:attrNameLst>
                                          <p:attrName>style.visibility</p:attrName>
                                        </p:attrNameLst>
                                      </p:cBhvr>
                                      <p:to>
                                        <p:strVal val="visible"/>
                                      </p:to>
                                    </p:set>
                                    <p:anim calcmode="lin" valueType="num">
                                      <p:cBhvr>
                                        <p:cTn id="16" dur="500" fill="hold"/>
                                        <p:tgtEl>
                                          <p:spTgt spid="4"/>
                                        </p:tgtEl>
                                        <p:attrNameLst>
                                          <p:attrName>ppt_x</p:attrName>
                                        </p:attrNameLst>
                                      </p:cBhvr>
                                      <p:tavLst>
                                        <p:tav tm="0">
                                          <p:val>
                                            <p:strVal val="#ppt_x-#ppt_w/2"/>
                                          </p:val>
                                        </p:tav>
                                        <p:tav tm="100000">
                                          <p:val>
                                            <p:strVal val="#ppt_x"/>
                                          </p:val>
                                        </p:tav>
                                      </p:tavLst>
                                    </p:anim>
                                    <p:anim calcmode="lin" valueType="num">
                                      <p:cBhvr>
                                        <p:cTn id="17" dur="500" fill="hold"/>
                                        <p:tgtEl>
                                          <p:spTgt spid="4"/>
                                        </p:tgtEl>
                                        <p:attrNameLst>
                                          <p:attrName>ppt_y</p:attrName>
                                        </p:attrNameLst>
                                      </p:cBhvr>
                                      <p:tavLst>
                                        <p:tav tm="0">
                                          <p:val>
                                            <p:strVal val="#ppt_y"/>
                                          </p:val>
                                        </p:tav>
                                        <p:tav tm="100000">
                                          <p:val>
                                            <p:strVal val="#ppt_y"/>
                                          </p:val>
                                        </p:tav>
                                      </p:tavLst>
                                    </p:anim>
                                    <p:anim calcmode="lin" valueType="num">
                                      <p:cBhvr>
                                        <p:cTn id="18" dur="500" fill="hold"/>
                                        <p:tgtEl>
                                          <p:spTgt spid="4"/>
                                        </p:tgtEl>
                                        <p:attrNameLst>
                                          <p:attrName>ppt_w</p:attrName>
                                        </p:attrNameLst>
                                      </p:cBhvr>
                                      <p:tavLst>
                                        <p:tav tm="0">
                                          <p:val>
                                            <p:fltVal val="0"/>
                                          </p:val>
                                        </p:tav>
                                        <p:tav tm="100000">
                                          <p:val>
                                            <p:strVal val="#ppt_w"/>
                                          </p:val>
                                        </p:tav>
                                      </p:tavLst>
                                    </p:anim>
                                    <p:anim calcmode="lin" valueType="num">
                                      <p:cBhvr>
                                        <p:cTn id="19" dur="500" fill="hold"/>
                                        <p:tgtEl>
                                          <p:spTgt spid="4"/>
                                        </p:tgtEl>
                                        <p:attrNameLst>
                                          <p:attrName>ppt_h</p:attrName>
                                        </p:attrNameLst>
                                      </p:cBhvr>
                                      <p:tavLst>
                                        <p:tav tm="0">
                                          <p:val>
                                            <p:strVal val="#ppt_h"/>
                                          </p:val>
                                        </p:tav>
                                        <p:tav tm="100000">
                                          <p:val>
                                            <p:strVal val="#ppt_h"/>
                                          </p:val>
                                        </p:tav>
                                      </p:tavLst>
                                    </p:anim>
                                  </p:childTnLst>
                                </p:cTn>
                              </p:par>
                            </p:childTnLst>
                          </p:cTn>
                        </p:par>
                        <p:par>
                          <p:cTn id="20" fill="hold">
                            <p:stCondLst>
                              <p:cond delay="1500"/>
                            </p:stCondLst>
                            <p:childTnLst>
                              <p:par>
                                <p:cTn id="21" presetID="17" presetClass="entr" presetSubtype="10" fill="hold" grpId="0" nodeType="afterEffect">
                                  <p:stCondLst>
                                    <p:cond delay="0"/>
                                  </p:stCondLst>
                                  <p:childTnLst>
                                    <p:set>
                                      <p:cBhvr>
                                        <p:cTn id="22" dur="1" fill="hold">
                                          <p:stCondLst>
                                            <p:cond delay="0"/>
                                          </p:stCondLst>
                                        </p:cTn>
                                        <p:tgtEl>
                                          <p:spTgt spid="5"/>
                                        </p:tgtEl>
                                        <p:attrNameLst>
                                          <p:attrName>style.visibility</p:attrName>
                                        </p:attrNameLst>
                                      </p:cBhvr>
                                      <p:to>
                                        <p:strVal val="visible"/>
                                      </p:to>
                                    </p:set>
                                    <p:anim calcmode="lin" valueType="num">
                                      <p:cBhvr>
                                        <p:cTn id="23" dur="1000" fill="hold"/>
                                        <p:tgtEl>
                                          <p:spTgt spid="5"/>
                                        </p:tgtEl>
                                        <p:attrNameLst>
                                          <p:attrName>ppt_w</p:attrName>
                                        </p:attrNameLst>
                                      </p:cBhvr>
                                      <p:tavLst>
                                        <p:tav tm="0">
                                          <p:val>
                                            <p:fltVal val="0"/>
                                          </p:val>
                                        </p:tav>
                                        <p:tav tm="100000">
                                          <p:val>
                                            <p:strVal val="#ppt_w"/>
                                          </p:val>
                                        </p:tav>
                                      </p:tavLst>
                                    </p:anim>
                                    <p:anim calcmode="lin" valueType="num">
                                      <p:cBhvr>
                                        <p:cTn id="24" dur="1000" fill="hold"/>
                                        <p:tgtEl>
                                          <p:spTgt spid="5"/>
                                        </p:tgtEl>
                                        <p:attrNameLst>
                                          <p:attrName>ppt_h</p:attrName>
                                        </p:attrNameLst>
                                      </p:cBhvr>
                                      <p:tavLst>
                                        <p:tav tm="0">
                                          <p:val>
                                            <p:strVal val="#ppt_h"/>
                                          </p:val>
                                        </p:tav>
                                        <p:tav tm="100000">
                                          <p:val>
                                            <p:strVal val="#ppt_h"/>
                                          </p:val>
                                        </p:tav>
                                      </p:tavLst>
                                    </p:anim>
                                  </p:childTnLst>
                                </p:cTn>
                              </p:par>
                            </p:childTnLst>
                          </p:cTn>
                        </p:par>
                        <p:par>
                          <p:cTn id="25" fill="hold">
                            <p:stCondLst>
                              <p:cond delay="2500"/>
                            </p:stCondLst>
                            <p:childTnLst>
                              <p:par>
                                <p:cTn id="26" presetID="1" presetClass="entr" presetSubtype="0" fill="hold" grpId="0" nodeType="afterEffect">
                                  <p:stCondLst>
                                    <p:cond delay="0"/>
                                  </p:stCondLst>
                                  <p:childTnLst>
                                    <p:set>
                                      <p:cBhvr>
                                        <p:cTn id="27" dur="1" fill="hold">
                                          <p:stCondLst>
                                            <p:cond delay="0"/>
                                          </p:stCondLst>
                                        </p:cTn>
                                        <p:tgtEl>
                                          <p:spTgt spid="6"/>
                                        </p:tgtEl>
                                        <p:attrNameLst>
                                          <p:attrName>style.visibility</p:attrName>
                                        </p:attrNameLst>
                                      </p:cBhvr>
                                      <p:to>
                                        <p:strVal val="visible"/>
                                      </p:to>
                                    </p:set>
                                  </p:childTnLst>
                                </p:cTn>
                              </p:par>
                            </p:childTnLst>
                          </p:cTn>
                        </p:par>
                        <p:par>
                          <p:cTn id="28" fill="hold">
                            <p:stCondLst>
                              <p:cond delay="2500"/>
                            </p:stCondLst>
                            <p:childTnLst>
                              <p:par>
                                <p:cTn id="29" presetID="1" presetClass="entr" presetSubtype="0" fill="hold" grpId="0" nodeType="afterEffect">
                                  <p:stCondLst>
                                    <p:cond delay="0"/>
                                  </p:stCondLst>
                                  <p:childTnLst>
                                    <p:set>
                                      <p:cBhvr>
                                        <p:cTn id="30" dur="1" fill="hold">
                                          <p:stCondLst>
                                            <p:cond delay="0"/>
                                          </p:stCondLst>
                                        </p:cTn>
                                        <p:tgtEl>
                                          <p:spTgt spid="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53" presetClass="exit" presetSubtype="0" fill="hold" grpId="1" nodeType="clickEffect">
                                  <p:stCondLst>
                                    <p:cond delay="0"/>
                                  </p:stCondLst>
                                  <p:childTnLst>
                                    <p:anim calcmode="lin" valueType="num">
                                      <p:cBhvr>
                                        <p:cTn id="34" dur="500"/>
                                        <p:tgtEl>
                                          <p:spTgt spid="6"/>
                                        </p:tgtEl>
                                        <p:attrNameLst>
                                          <p:attrName>ppt_w</p:attrName>
                                        </p:attrNameLst>
                                      </p:cBhvr>
                                      <p:tavLst>
                                        <p:tav tm="0">
                                          <p:val>
                                            <p:strVal val="ppt_w"/>
                                          </p:val>
                                        </p:tav>
                                        <p:tav tm="100000">
                                          <p:val>
                                            <p:fltVal val="0"/>
                                          </p:val>
                                        </p:tav>
                                      </p:tavLst>
                                    </p:anim>
                                    <p:anim calcmode="lin" valueType="num">
                                      <p:cBhvr>
                                        <p:cTn id="35" dur="500"/>
                                        <p:tgtEl>
                                          <p:spTgt spid="6"/>
                                        </p:tgtEl>
                                        <p:attrNameLst>
                                          <p:attrName>ppt_h</p:attrName>
                                        </p:attrNameLst>
                                      </p:cBhvr>
                                      <p:tavLst>
                                        <p:tav tm="0">
                                          <p:val>
                                            <p:strVal val="ppt_h"/>
                                          </p:val>
                                        </p:tav>
                                        <p:tav tm="100000">
                                          <p:val>
                                            <p:fltVal val="0"/>
                                          </p:val>
                                        </p:tav>
                                      </p:tavLst>
                                    </p:anim>
                                    <p:animEffect transition="out" filter="fade">
                                      <p:cBhvr>
                                        <p:cTn id="36" dur="500"/>
                                        <p:tgtEl>
                                          <p:spTgt spid="6"/>
                                        </p:tgtEl>
                                      </p:cBhvr>
                                    </p:animEffect>
                                    <p:set>
                                      <p:cBhvr>
                                        <p:cTn id="37" dur="1" fill="hold">
                                          <p:stCondLst>
                                            <p:cond delay="499"/>
                                          </p:stCondLst>
                                        </p:cTn>
                                        <p:tgtEl>
                                          <p:spTgt spid="6"/>
                                        </p:tgtEl>
                                        <p:attrNameLst>
                                          <p:attrName>style.visibility</p:attrName>
                                        </p:attrNameLst>
                                      </p:cBhvr>
                                      <p:to>
                                        <p:strVal val="hidden"/>
                                      </p:to>
                                    </p:set>
                                  </p:childTnLst>
                                </p:cTn>
                              </p:par>
                            </p:childTnLst>
                          </p:cTn>
                        </p:par>
                        <p:par>
                          <p:cTn id="38" fill="hold">
                            <p:stCondLst>
                              <p:cond delay="500"/>
                            </p:stCondLst>
                            <p:childTnLst>
                              <p:par>
                                <p:cTn id="39" presetID="53" presetClass="entr" presetSubtype="0" fill="hold" grpId="0" nodeType="afterEffect">
                                  <p:stCondLst>
                                    <p:cond delay="0"/>
                                  </p:stCondLst>
                                  <p:childTnLst>
                                    <p:set>
                                      <p:cBhvr>
                                        <p:cTn id="40" dur="1" fill="hold">
                                          <p:stCondLst>
                                            <p:cond delay="0"/>
                                          </p:stCondLst>
                                        </p:cTn>
                                        <p:tgtEl>
                                          <p:spTgt spid="9"/>
                                        </p:tgtEl>
                                        <p:attrNameLst>
                                          <p:attrName>style.visibility</p:attrName>
                                        </p:attrNameLst>
                                      </p:cBhvr>
                                      <p:to>
                                        <p:strVal val="visible"/>
                                      </p:to>
                                    </p:set>
                                    <p:anim calcmode="lin" valueType="num">
                                      <p:cBhvr>
                                        <p:cTn id="41" dur="500" fill="hold"/>
                                        <p:tgtEl>
                                          <p:spTgt spid="9"/>
                                        </p:tgtEl>
                                        <p:attrNameLst>
                                          <p:attrName>ppt_w</p:attrName>
                                        </p:attrNameLst>
                                      </p:cBhvr>
                                      <p:tavLst>
                                        <p:tav tm="0">
                                          <p:val>
                                            <p:fltVal val="0"/>
                                          </p:val>
                                        </p:tav>
                                        <p:tav tm="100000">
                                          <p:val>
                                            <p:strVal val="#ppt_w"/>
                                          </p:val>
                                        </p:tav>
                                      </p:tavLst>
                                    </p:anim>
                                    <p:anim calcmode="lin" valueType="num">
                                      <p:cBhvr>
                                        <p:cTn id="42" dur="500" fill="hold"/>
                                        <p:tgtEl>
                                          <p:spTgt spid="9"/>
                                        </p:tgtEl>
                                        <p:attrNameLst>
                                          <p:attrName>ppt_h</p:attrName>
                                        </p:attrNameLst>
                                      </p:cBhvr>
                                      <p:tavLst>
                                        <p:tav tm="0">
                                          <p:val>
                                            <p:fltVal val="0"/>
                                          </p:val>
                                        </p:tav>
                                        <p:tav tm="100000">
                                          <p:val>
                                            <p:strVal val="#ppt_h"/>
                                          </p:val>
                                        </p:tav>
                                      </p:tavLst>
                                    </p:anim>
                                    <p:animEffect transition="in" filter="fade">
                                      <p:cBhvr>
                                        <p:cTn id="43" dur="500"/>
                                        <p:tgtEl>
                                          <p:spTgt spid="9"/>
                                        </p:tgtEl>
                                      </p:cBhvr>
                                    </p:animEffect>
                                  </p:childTnLst>
                                </p:cTn>
                              </p:par>
                            </p:childTnLst>
                          </p:cTn>
                        </p:par>
                      </p:childTnLst>
                    </p:cTn>
                  </p:par>
                  <p:par>
                    <p:cTn id="44" fill="hold">
                      <p:stCondLst>
                        <p:cond delay="indefinite"/>
                      </p:stCondLst>
                      <p:childTnLst>
                        <p:par>
                          <p:cTn id="45" fill="hold">
                            <p:stCondLst>
                              <p:cond delay="0"/>
                            </p:stCondLst>
                            <p:childTnLst>
                              <p:par>
                                <p:cTn id="46" presetID="53" presetClass="exit" presetSubtype="0" fill="hold" grpId="1" nodeType="clickEffect">
                                  <p:stCondLst>
                                    <p:cond delay="0"/>
                                  </p:stCondLst>
                                  <p:childTnLst>
                                    <p:anim calcmode="lin" valueType="num">
                                      <p:cBhvr>
                                        <p:cTn id="47" dur="500"/>
                                        <p:tgtEl>
                                          <p:spTgt spid="7"/>
                                        </p:tgtEl>
                                        <p:attrNameLst>
                                          <p:attrName>ppt_w</p:attrName>
                                        </p:attrNameLst>
                                      </p:cBhvr>
                                      <p:tavLst>
                                        <p:tav tm="0">
                                          <p:val>
                                            <p:strVal val="ppt_w"/>
                                          </p:val>
                                        </p:tav>
                                        <p:tav tm="100000">
                                          <p:val>
                                            <p:fltVal val="0"/>
                                          </p:val>
                                        </p:tav>
                                      </p:tavLst>
                                    </p:anim>
                                    <p:anim calcmode="lin" valueType="num">
                                      <p:cBhvr>
                                        <p:cTn id="48" dur="500"/>
                                        <p:tgtEl>
                                          <p:spTgt spid="7"/>
                                        </p:tgtEl>
                                        <p:attrNameLst>
                                          <p:attrName>ppt_h</p:attrName>
                                        </p:attrNameLst>
                                      </p:cBhvr>
                                      <p:tavLst>
                                        <p:tav tm="0">
                                          <p:val>
                                            <p:strVal val="ppt_h"/>
                                          </p:val>
                                        </p:tav>
                                        <p:tav tm="100000">
                                          <p:val>
                                            <p:fltVal val="0"/>
                                          </p:val>
                                        </p:tav>
                                      </p:tavLst>
                                    </p:anim>
                                    <p:animEffect transition="out" filter="fade">
                                      <p:cBhvr>
                                        <p:cTn id="49" dur="500"/>
                                        <p:tgtEl>
                                          <p:spTgt spid="7"/>
                                        </p:tgtEl>
                                      </p:cBhvr>
                                    </p:animEffect>
                                    <p:set>
                                      <p:cBhvr>
                                        <p:cTn id="50" dur="1" fill="hold">
                                          <p:stCondLst>
                                            <p:cond delay="499"/>
                                          </p:stCondLst>
                                        </p:cTn>
                                        <p:tgtEl>
                                          <p:spTgt spid="7"/>
                                        </p:tgtEl>
                                        <p:attrNameLst>
                                          <p:attrName>style.visibility</p:attrName>
                                        </p:attrNameLst>
                                      </p:cBhvr>
                                      <p:to>
                                        <p:strVal val="hidden"/>
                                      </p:to>
                                    </p:set>
                                  </p:childTnLst>
                                </p:cTn>
                              </p:par>
                            </p:childTnLst>
                          </p:cTn>
                        </p:par>
                        <p:par>
                          <p:cTn id="51" fill="hold">
                            <p:stCondLst>
                              <p:cond delay="500"/>
                            </p:stCondLst>
                            <p:childTnLst>
                              <p:par>
                                <p:cTn id="52" presetID="53" presetClass="entr" presetSubtype="0" fill="hold" grpId="0" nodeType="afterEffect">
                                  <p:stCondLst>
                                    <p:cond delay="0"/>
                                  </p:stCondLst>
                                  <p:childTnLst>
                                    <p:set>
                                      <p:cBhvr>
                                        <p:cTn id="53" dur="1" fill="hold">
                                          <p:stCondLst>
                                            <p:cond delay="0"/>
                                          </p:stCondLst>
                                        </p:cTn>
                                        <p:tgtEl>
                                          <p:spTgt spid="10"/>
                                        </p:tgtEl>
                                        <p:attrNameLst>
                                          <p:attrName>style.visibility</p:attrName>
                                        </p:attrNameLst>
                                      </p:cBhvr>
                                      <p:to>
                                        <p:strVal val="visible"/>
                                      </p:to>
                                    </p:set>
                                    <p:anim calcmode="lin" valueType="num">
                                      <p:cBhvr>
                                        <p:cTn id="54" dur="500" fill="hold"/>
                                        <p:tgtEl>
                                          <p:spTgt spid="10"/>
                                        </p:tgtEl>
                                        <p:attrNameLst>
                                          <p:attrName>ppt_w</p:attrName>
                                        </p:attrNameLst>
                                      </p:cBhvr>
                                      <p:tavLst>
                                        <p:tav tm="0">
                                          <p:val>
                                            <p:fltVal val="0"/>
                                          </p:val>
                                        </p:tav>
                                        <p:tav tm="100000">
                                          <p:val>
                                            <p:strVal val="#ppt_w"/>
                                          </p:val>
                                        </p:tav>
                                      </p:tavLst>
                                    </p:anim>
                                    <p:anim calcmode="lin" valueType="num">
                                      <p:cBhvr>
                                        <p:cTn id="55" dur="500" fill="hold"/>
                                        <p:tgtEl>
                                          <p:spTgt spid="10"/>
                                        </p:tgtEl>
                                        <p:attrNameLst>
                                          <p:attrName>ppt_h</p:attrName>
                                        </p:attrNameLst>
                                      </p:cBhvr>
                                      <p:tavLst>
                                        <p:tav tm="0">
                                          <p:val>
                                            <p:fltVal val="0"/>
                                          </p:val>
                                        </p:tav>
                                        <p:tav tm="100000">
                                          <p:val>
                                            <p:strVal val="#ppt_h"/>
                                          </p:val>
                                        </p:tav>
                                      </p:tavLst>
                                    </p:anim>
                                    <p:animEffect transition="in" filter="fade">
                                      <p:cBhvr>
                                        <p:cTn id="56" dur="500"/>
                                        <p:tgtEl>
                                          <p:spTgt spid="10"/>
                                        </p:tgtEl>
                                      </p:cBhvr>
                                    </p:animEffect>
                                  </p:childTnLst>
                                </p:cTn>
                              </p:par>
                            </p:childTnLst>
                          </p:cTn>
                        </p:par>
                      </p:childTnLst>
                    </p:cTn>
                  </p:par>
                  <p:par>
                    <p:cTn id="57" fill="hold">
                      <p:stCondLst>
                        <p:cond delay="indefinite"/>
                      </p:stCondLst>
                      <p:childTnLst>
                        <p:par>
                          <p:cTn id="58" fill="hold">
                            <p:stCondLst>
                              <p:cond delay="0"/>
                            </p:stCondLst>
                            <p:childTnLst>
                              <p:par>
                                <p:cTn id="59" presetID="53" presetClass="exit" presetSubtype="0" fill="hold" grpId="1" nodeType="clickEffect">
                                  <p:stCondLst>
                                    <p:cond delay="0"/>
                                  </p:stCondLst>
                                  <p:childTnLst>
                                    <p:anim calcmode="lin" valueType="num">
                                      <p:cBhvr>
                                        <p:cTn id="60" dur="500"/>
                                        <p:tgtEl>
                                          <p:spTgt spid="3"/>
                                        </p:tgtEl>
                                        <p:attrNameLst>
                                          <p:attrName>ppt_w</p:attrName>
                                        </p:attrNameLst>
                                      </p:cBhvr>
                                      <p:tavLst>
                                        <p:tav tm="0">
                                          <p:val>
                                            <p:strVal val="ppt_w"/>
                                          </p:val>
                                        </p:tav>
                                        <p:tav tm="100000">
                                          <p:val>
                                            <p:fltVal val="0"/>
                                          </p:val>
                                        </p:tav>
                                      </p:tavLst>
                                    </p:anim>
                                    <p:anim calcmode="lin" valueType="num">
                                      <p:cBhvr>
                                        <p:cTn id="61" dur="500"/>
                                        <p:tgtEl>
                                          <p:spTgt spid="3"/>
                                        </p:tgtEl>
                                        <p:attrNameLst>
                                          <p:attrName>ppt_h</p:attrName>
                                        </p:attrNameLst>
                                      </p:cBhvr>
                                      <p:tavLst>
                                        <p:tav tm="0">
                                          <p:val>
                                            <p:strVal val="ppt_h"/>
                                          </p:val>
                                        </p:tav>
                                        <p:tav tm="100000">
                                          <p:val>
                                            <p:fltVal val="0"/>
                                          </p:val>
                                        </p:tav>
                                      </p:tavLst>
                                    </p:anim>
                                    <p:animEffect transition="out" filter="fade">
                                      <p:cBhvr>
                                        <p:cTn id="62" dur="500"/>
                                        <p:tgtEl>
                                          <p:spTgt spid="3"/>
                                        </p:tgtEl>
                                      </p:cBhvr>
                                    </p:animEffect>
                                    <p:set>
                                      <p:cBhvr>
                                        <p:cTn id="63" dur="1" fill="hold">
                                          <p:stCondLst>
                                            <p:cond delay="499"/>
                                          </p:stCondLst>
                                        </p:cTn>
                                        <p:tgtEl>
                                          <p:spTgt spid="3"/>
                                        </p:tgtEl>
                                        <p:attrNameLst>
                                          <p:attrName>style.visibility</p:attrName>
                                        </p:attrNameLst>
                                      </p:cBhvr>
                                      <p:to>
                                        <p:strVal val="hidden"/>
                                      </p:to>
                                    </p:set>
                                  </p:childTnLst>
                                </p:cTn>
                              </p:par>
                            </p:childTnLst>
                          </p:cTn>
                        </p:par>
                        <p:par>
                          <p:cTn id="64" fill="hold">
                            <p:stCondLst>
                              <p:cond delay="500"/>
                            </p:stCondLst>
                            <p:childTnLst>
                              <p:par>
                                <p:cTn id="65" presetID="53" presetClass="entr" presetSubtype="0" fill="hold" grpId="0" nodeType="afterEffect">
                                  <p:stCondLst>
                                    <p:cond delay="0"/>
                                  </p:stCondLst>
                                  <p:childTnLst>
                                    <p:set>
                                      <p:cBhvr>
                                        <p:cTn id="66" dur="1" fill="hold">
                                          <p:stCondLst>
                                            <p:cond delay="0"/>
                                          </p:stCondLst>
                                        </p:cTn>
                                        <p:tgtEl>
                                          <p:spTgt spid="8"/>
                                        </p:tgtEl>
                                        <p:attrNameLst>
                                          <p:attrName>style.visibility</p:attrName>
                                        </p:attrNameLst>
                                      </p:cBhvr>
                                      <p:to>
                                        <p:strVal val="visible"/>
                                      </p:to>
                                    </p:set>
                                    <p:anim calcmode="lin" valueType="num">
                                      <p:cBhvr>
                                        <p:cTn id="67" dur="500" fill="hold"/>
                                        <p:tgtEl>
                                          <p:spTgt spid="8"/>
                                        </p:tgtEl>
                                        <p:attrNameLst>
                                          <p:attrName>ppt_w</p:attrName>
                                        </p:attrNameLst>
                                      </p:cBhvr>
                                      <p:tavLst>
                                        <p:tav tm="0">
                                          <p:val>
                                            <p:fltVal val="0"/>
                                          </p:val>
                                        </p:tav>
                                        <p:tav tm="100000">
                                          <p:val>
                                            <p:strVal val="#ppt_w"/>
                                          </p:val>
                                        </p:tav>
                                      </p:tavLst>
                                    </p:anim>
                                    <p:anim calcmode="lin" valueType="num">
                                      <p:cBhvr>
                                        <p:cTn id="68" dur="500" fill="hold"/>
                                        <p:tgtEl>
                                          <p:spTgt spid="8"/>
                                        </p:tgtEl>
                                        <p:attrNameLst>
                                          <p:attrName>ppt_h</p:attrName>
                                        </p:attrNameLst>
                                      </p:cBhvr>
                                      <p:tavLst>
                                        <p:tav tm="0">
                                          <p:val>
                                            <p:fltVal val="0"/>
                                          </p:val>
                                        </p:tav>
                                        <p:tav tm="100000">
                                          <p:val>
                                            <p:strVal val="#ppt_h"/>
                                          </p:val>
                                        </p:tav>
                                      </p:tavLst>
                                    </p:anim>
                                    <p:animEffect transition="in" filter="fade">
                                      <p:cBhvr>
                                        <p:cTn id="69" dur="500"/>
                                        <p:tgtEl>
                                          <p:spTgt spid="8"/>
                                        </p:tgtEl>
                                      </p:cBhvr>
                                    </p:animEffect>
                                  </p:childTnLst>
                                </p:cTn>
                              </p:par>
                            </p:childTnLst>
                          </p:cTn>
                        </p:par>
                      </p:childTnLst>
                    </p:cTn>
                  </p:par>
                  <p:par>
                    <p:cTn id="70" fill="hold">
                      <p:stCondLst>
                        <p:cond delay="indefinite"/>
                      </p:stCondLst>
                      <p:childTnLst>
                        <p:par>
                          <p:cTn id="71" fill="hold">
                            <p:stCondLst>
                              <p:cond delay="0"/>
                            </p:stCondLst>
                            <p:childTnLst>
                              <p:par>
                                <p:cTn id="72" presetID="1" presetClass="entr" presetSubtype="0" fill="hold" grpId="0" nodeType="clickEffect">
                                  <p:stCondLst>
                                    <p:cond delay="0"/>
                                  </p:stCondLst>
                                  <p:childTnLst>
                                    <p:set>
                                      <p:cBhvr>
                                        <p:cTn id="73" dur="1" fill="hold">
                                          <p:stCondLst>
                                            <p:cond delay="0"/>
                                          </p:stCondLst>
                                        </p:cTn>
                                        <p:tgtEl>
                                          <p:spTgt spid="11"/>
                                        </p:tgtEl>
                                        <p:attrNameLst>
                                          <p:attrName>style.visibility</p:attrName>
                                        </p:attrNameLst>
                                      </p:cBhvr>
                                      <p:to>
                                        <p:strVal val="visible"/>
                                      </p:to>
                                    </p:set>
                                  </p:childTnLst>
                                </p:cTn>
                              </p:par>
                            </p:childTnLst>
                          </p:cTn>
                        </p:par>
                        <p:par>
                          <p:cTn id="74" fill="hold">
                            <p:stCondLst>
                              <p:cond delay="0"/>
                            </p:stCondLst>
                            <p:childTnLst>
                              <p:par>
                                <p:cTn id="75" presetID="17" presetClass="entr" presetSubtype="8" fill="hold" grpId="0" nodeType="afterEffect">
                                  <p:stCondLst>
                                    <p:cond delay="0"/>
                                  </p:stCondLst>
                                  <p:childTnLst>
                                    <p:set>
                                      <p:cBhvr>
                                        <p:cTn id="76" dur="1" fill="hold">
                                          <p:stCondLst>
                                            <p:cond delay="0"/>
                                          </p:stCondLst>
                                        </p:cTn>
                                        <p:tgtEl>
                                          <p:spTgt spid="12"/>
                                        </p:tgtEl>
                                        <p:attrNameLst>
                                          <p:attrName>style.visibility</p:attrName>
                                        </p:attrNameLst>
                                      </p:cBhvr>
                                      <p:to>
                                        <p:strVal val="visible"/>
                                      </p:to>
                                    </p:set>
                                    <p:anim calcmode="lin" valueType="num">
                                      <p:cBhvr>
                                        <p:cTn id="77" dur="500" fill="hold"/>
                                        <p:tgtEl>
                                          <p:spTgt spid="12"/>
                                        </p:tgtEl>
                                        <p:attrNameLst>
                                          <p:attrName>ppt_x</p:attrName>
                                        </p:attrNameLst>
                                      </p:cBhvr>
                                      <p:tavLst>
                                        <p:tav tm="0">
                                          <p:val>
                                            <p:strVal val="#ppt_x-#ppt_w/2"/>
                                          </p:val>
                                        </p:tav>
                                        <p:tav tm="100000">
                                          <p:val>
                                            <p:strVal val="#ppt_x"/>
                                          </p:val>
                                        </p:tav>
                                      </p:tavLst>
                                    </p:anim>
                                    <p:anim calcmode="lin" valueType="num">
                                      <p:cBhvr>
                                        <p:cTn id="78" dur="500" fill="hold"/>
                                        <p:tgtEl>
                                          <p:spTgt spid="12"/>
                                        </p:tgtEl>
                                        <p:attrNameLst>
                                          <p:attrName>ppt_y</p:attrName>
                                        </p:attrNameLst>
                                      </p:cBhvr>
                                      <p:tavLst>
                                        <p:tav tm="0">
                                          <p:val>
                                            <p:strVal val="#ppt_y"/>
                                          </p:val>
                                        </p:tav>
                                        <p:tav tm="100000">
                                          <p:val>
                                            <p:strVal val="#ppt_y"/>
                                          </p:val>
                                        </p:tav>
                                      </p:tavLst>
                                    </p:anim>
                                    <p:anim calcmode="lin" valueType="num">
                                      <p:cBhvr>
                                        <p:cTn id="79" dur="500" fill="hold"/>
                                        <p:tgtEl>
                                          <p:spTgt spid="12"/>
                                        </p:tgtEl>
                                        <p:attrNameLst>
                                          <p:attrName>ppt_w</p:attrName>
                                        </p:attrNameLst>
                                      </p:cBhvr>
                                      <p:tavLst>
                                        <p:tav tm="0">
                                          <p:val>
                                            <p:fltVal val="0"/>
                                          </p:val>
                                        </p:tav>
                                        <p:tav tm="100000">
                                          <p:val>
                                            <p:strVal val="#ppt_w"/>
                                          </p:val>
                                        </p:tav>
                                      </p:tavLst>
                                    </p:anim>
                                    <p:anim calcmode="lin" valueType="num">
                                      <p:cBhvr>
                                        <p:cTn id="80" dur="500" fill="hold"/>
                                        <p:tgtEl>
                                          <p:spTgt spid="12"/>
                                        </p:tgtEl>
                                        <p:attrNameLst>
                                          <p:attrName>ppt_h</p:attrName>
                                        </p:attrNameLst>
                                      </p:cBhvr>
                                      <p:tavLst>
                                        <p:tav tm="0">
                                          <p:val>
                                            <p:strVal val="#ppt_h"/>
                                          </p:val>
                                        </p:tav>
                                        <p:tav tm="100000">
                                          <p:val>
                                            <p:strVal val="#ppt_h"/>
                                          </p:val>
                                        </p:tav>
                                      </p:tavLst>
                                    </p:anim>
                                  </p:childTnLst>
                                </p:cTn>
                              </p:par>
                            </p:childTnLst>
                          </p:cTn>
                        </p:par>
                        <p:par>
                          <p:cTn id="81" fill="hold">
                            <p:stCondLst>
                              <p:cond delay="500"/>
                            </p:stCondLst>
                            <p:childTnLst>
                              <p:par>
                                <p:cTn id="82" presetID="17" presetClass="entr" presetSubtype="10" fill="hold" grpId="0" nodeType="afterEffect">
                                  <p:stCondLst>
                                    <p:cond delay="0"/>
                                  </p:stCondLst>
                                  <p:childTnLst>
                                    <p:set>
                                      <p:cBhvr>
                                        <p:cTn id="83" dur="1" fill="hold">
                                          <p:stCondLst>
                                            <p:cond delay="0"/>
                                          </p:stCondLst>
                                        </p:cTn>
                                        <p:tgtEl>
                                          <p:spTgt spid="13"/>
                                        </p:tgtEl>
                                        <p:attrNameLst>
                                          <p:attrName>style.visibility</p:attrName>
                                        </p:attrNameLst>
                                      </p:cBhvr>
                                      <p:to>
                                        <p:strVal val="visible"/>
                                      </p:to>
                                    </p:set>
                                    <p:anim calcmode="lin" valueType="num">
                                      <p:cBhvr>
                                        <p:cTn id="84" dur="1000" fill="hold"/>
                                        <p:tgtEl>
                                          <p:spTgt spid="13"/>
                                        </p:tgtEl>
                                        <p:attrNameLst>
                                          <p:attrName>ppt_w</p:attrName>
                                        </p:attrNameLst>
                                      </p:cBhvr>
                                      <p:tavLst>
                                        <p:tav tm="0">
                                          <p:val>
                                            <p:fltVal val="0"/>
                                          </p:val>
                                        </p:tav>
                                        <p:tav tm="100000">
                                          <p:val>
                                            <p:strVal val="#ppt_w"/>
                                          </p:val>
                                        </p:tav>
                                      </p:tavLst>
                                    </p:anim>
                                    <p:anim calcmode="lin" valueType="num">
                                      <p:cBhvr>
                                        <p:cTn id="85" dur="1000" fill="hold"/>
                                        <p:tgtEl>
                                          <p:spTgt spid="13"/>
                                        </p:tgtEl>
                                        <p:attrNameLst>
                                          <p:attrName>ppt_h</p:attrName>
                                        </p:attrNameLst>
                                      </p:cBhvr>
                                      <p:tavLst>
                                        <p:tav tm="0">
                                          <p:val>
                                            <p:strVal val="#ppt_h"/>
                                          </p:val>
                                        </p:tav>
                                        <p:tav tm="100000">
                                          <p:val>
                                            <p:strVal val="#ppt_h"/>
                                          </p:val>
                                        </p:tav>
                                      </p:tavLst>
                                    </p:anim>
                                  </p:childTnLst>
                                </p:cTn>
                              </p:par>
                            </p:childTnLst>
                          </p:cTn>
                        </p:par>
                        <p:par>
                          <p:cTn id="86" fill="hold">
                            <p:stCondLst>
                              <p:cond delay="1500"/>
                            </p:stCondLst>
                            <p:childTnLst>
                              <p:par>
                                <p:cTn id="87" presetID="1" presetClass="entr" presetSubtype="0" fill="hold" grpId="0" nodeType="afterEffect">
                                  <p:stCondLst>
                                    <p:cond delay="0"/>
                                  </p:stCondLst>
                                  <p:childTnLst>
                                    <p:set>
                                      <p:cBhvr>
                                        <p:cTn id="88" dur="1" fill="hold">
                                          <p:stCondLst>
                                            <p:cond delay="0"/>
                                          </p:stCondLst>
                                        </p:cTn>
                                        <p:tgtEl>
                                          <p:spTgt spid="14"/>
                                        </p:tgtEl>
                                        <p:attrNameLst>
                                          <p:attrName>style.visibility</p:attrName>
                                        </p:attrNameLst>
                                      </p:cBhvr>
                                      <p:to>
                                        <p:strVal val="visible"/>
                                      </p:to>
                                    </p:set>
                                  </p:childTnLst>
                                </p:cTn>
                              </p:par>
                            </p:childTnLst>
                          </p:cTn>
                        </p:par>
                        <p:par>
                          <p:cTn id="89" fill="hold">
                            <p:stCondLst>
                              <p:cond delay="1500"/>
                            </p:stCondLst>
                            <p:childTnLst>
                              <p:par>
                                <p:cTn id="90" presetID="1" presetClass="entr" presetSubtype="0" fill="hold" grpId="0" nodeType="afterEffect">
                                  <p:stCondLst>
                                    <p:cond delay="0"/>
                                  </p:stCondLst>
                                  <p:childTnLst>
                                    <p:set>
                                      <p:cBhvr>
                                        <p:cTn id="91" dur="1" fill="hold">
                                          <p:stCondLst>
                                            <p:cond delay="0"/>
                                          </p:stCondLst>
                                        </p:cTn>
                                        <p:tgtEl>
                                          <p:spTgt spid="15"/>
                                        </p:tgtEl>
                                        <p:attrNameLst>
                                          <p:attrName>style.visibility</p:attrName>
                                        </p:attrNameLst>
                                      </p:cBhvr>
                                      <p:to>
                                        <p:strVal val="visible"/>
                                      </p:to>
                                    </p:set>
                                  </p:childTnLst>
                                </p:cTn>
                              </p:par>
                            </p:childTnLst>
                          </p:cTn>
                        </p:par>
                      </p:childTnLst>
                    </p:cTn>
                  </p:par>
                  <p:par>
                    <p:cTn id="92" fill="hold">
                      <p:stCondLst>
                        <p:cond delay="indefinite"/>
                      </p:stCondLst>
                      <p:childTnLst>
                        <p:par>
                          <p:cTn id="93" fill="hold">
                            <p:stCondLst>
                              <p:cond delay="0"/>
                            </p:stCondLst>
                            <p:childTnLst>
                              <p:par>
                                <p:cTn id="94" presetID="53" presetClass="entr" presetSubtype="0" fill="hold" grpId="0" nodeType="clickEffect">
                                  <p:stCondLst>
                                    <p:cond delay="0"/>
                                  </p:stCondLst>
                                  <p:childTnLst>
                                    <p:set>
                                      <p:cBhvr>
                                        <p:cTn id="95" dur="1" fill="hold">
                                          <p:stCondLst>
                                            <p:cond delay="0"/>
                                          </p:stCondLst>
                                        </p:cTn>
                                        <p:tgtEl>
                                          <p:spTgt spid="16"/>
                                        </p:tgtEl>
                                        <p:attrNameLst>
                                          <p:attrName>style.visibility</p:attrName>
                                        </p:attrNameLst>
                                      </p:cBhvr>
                                      <p:to>
                                        <p:strVal val="visible"/>
                                      </p:to>
                                    </p:set>
                                    <p:anim calcmode="lin" valueType="num">
                                      <p:cBhvr>
                                        <p:cTn id="96" dur="1000" fill="hold"/>
                                        <p:tgtEl>
                                          <p:spTgt spid="16"/>
                                        </p:tgtEl>
                                        <p:attrNameLst>
                                          <p:attrName>ppt_w</p:attrName>
                                        </p:attrNameLst>
                                      </p:cBhvr>
                                      <p:tavLst>
                                        <p:tav tm="0">
                                          <p:val>
                                            <p:fltVal val="0"/>
                                          </p:val>
                                        </p:tav>
                                        <p:tav tm="100000">
                                          <p:val>
                                            <p:strVal val="#ppt_w"/>
                                          </p:val>
                                        </p:tav>
                                      </p:tavLst>
                                    </p:anim>
                                    <p:anim calcmode="lin" valueType="num">
                                      <p:cBhvr>
                                        <p:cTn id="97" dur="1000" fill="hold"/>
                                        <p:tgtEl>
                                          <p:spTgt spid="16"/>
                                        </p:tgtEl>
                                        <p:attrNameLst>
                                          <p:attrName>ppt_h</p:attrName>
                                        </p:attrNameLst>
                                      </p:cBhvr>
                                      <p:tavLst>
                                        <p:tav tm="0">
                                          <p:val>
                                            <p:fltVal val="0"/>
                                          </p:val>
                                        </p:tav>
                                        <p:tav tm="100000">
                                          <p:val>
                                            <p:strVal val="#ppt_h"/>
                                          </p:val>
                                        </p:tav>
                                      </p:tavLst>
                                    </p:anim>
                                    <p:animEffect transition="in" filter="fade">
                                      <p:cBhvr>
                                        <p:cTn id="98" dur="1000"/>
                                        <p:tgtEl>
                                          <p:spTgt spid="16"/>
                                        </p:tgtEl>
                                      </p:cBhvr>
                                    </p:animEffect>
                                  </p:childTnLst>
                                </p:cTn>
                              </p:par>
                            </p:childTnLst>
                          </p:cTn>
                        </p:par>
                      </p:childTnLst>
                    </p:cTn>
                  </p:par>
                  <p:par>
                    <p:cTn id="99" fill="hold">
                      <p:stCondLst>
                        <p:cond delay="indefinite"/>
                      </p:stCondLst>
                      <p:childTnLst>
                        <p:par>
                          <p:cTn id="100" fill="hold">
                            <p:stCondLst>
                              <p:cond delay="0"/>
                            </p:stCondLst>
                            <p:childTnLst>
                              <p:par>
                                <p:cTn id="101" presetID="47" presetClass="entr" presetSubtype="0" fill="hold" grpId="0" nodeType="clickEffect">
                                  <p:stCondLst>
                                    <p:cond delay="0"/>
                                  </p:stCondLst>
                                  <p:childTnLst>
                                    <p:set>
                                      <p:cBhvr>
                                        <p:cTn id="102" dur="1" fill="hold">
                                          <p:stCondLst>
                                            <p:cond delay="0"/>
                                          </p:stCondLst>
                                        </p:cTn>
                                        <p:tgtEl>
                                          <p:spTgt spid="25"/>
                                        </p:tgtEl>
                                        <p:attrNameLst>
                                          <p:attrName>style.visibility</p:attrName>
                                        </p:attrNameLst>
                                      </p:cBhvr>
                                      <p:to>
                                        <p:strVal val="visible"/>
                                      </p:to>
                                    </p:set>
                                    <p:animEffect transition="in" filter="fade">
                                      <p:cBhvr>
                                        <p:cTn id="103" dur="1000"/>
                                        <p:tgtEl>
                                          <p:spTgt spid="25"/>
                                        </p:tgtEl>
                                      </p:cBhvr>
                                    </p:animEffect>
                                    <p:anim calcmode="lin" valueType="num">
                                      <p:cBhvr>
                                        <p:cTn id="104" dur="1000" fill="hold"/>
                                        <p:tgtEl>
                                          <p:spTgt spid="25"/>
                                        </p:tgtEl>
                                        <p:attrNameLst>
                                          <p:attrName>ppt_x</p:attrName>
                                        </p:attrNameLst>
                                      </p:cBhvr>
                                      <p:tavLst>
                                        <p:tav tm="0">
                                          <p:val>
                                            <p:strVal val="#ppt_x"/>
                                          </p:val>
                                        </p:tav>
                                        <p:tav tm="100000">
                                          <p:val>
                                            <p:strVal val="#ppt_x"/>
                                          </p:val>
                                        </p:tav>
                                      </p:tavLst>
                                    </p:anim>
                                    <p:anim calcmode="lin" valueType="num">
                                      <p:cBhvr>
                                        <p:cTn id="105" dur="1000" fill="hold"/>
                                        <p:tgtEl>
                                          <p:spTgt spid="25"/>
                                        </p:tgtEl>
                                        <p:attrNameLst>
                                          <p:attrName>ppt_y</p:attrName>
                                        </p:attrNameLst>
                                      </p:cBhvr>
                                      <p:tavLst>
                                        <p:tav tm="0">
                                          <p:val>
                                            <p:strVal val="#ppt_y-.1"/>
                                          </p:val>
                                        </p:tav>
                                        <p:tav tm="100000">
                                          <p:val>
                                            <p:strVal val="#ppt_y"/>
                                          </p:val>
                                        </p:tav>
                                      </p:tavLst>
                                    </p:anim>
                                  </p:childTnLst>
                                </p:cTn>
                              </p:par>
                            </p:childTnLst>
                          </p:cTn>
                        </p:par>
                        <p:par>
                          <p:cTn id="106" fill="hold">
                            <p:stCondLst>
                              <p:cond delay="1000"/>
                            </p:stCondLst>
                            <p:childTnLst>
                              <p:par>
                                <p:cTn id="107" presetID="17" presetClass="entr" presetSubtype="1" fill="hold" grpId="0" nodeType="afterEffect">
                                  <p:stCondLst>
                                    <p:cond delay="0"/>
                                  </p:stCondLst>
                                  <p:childTnLst>
                                    <p:set>
                                      <p:cBhvr>
                                        <p:cTn id="108" dur="1" fill="hold">
                                          <p:stCondLst>
                                            <p:cond delay="0"/>
                                          </p:stCondLst>
                                        </p:cTn>
                                        <p:tgtEl>
                                          <p:spTgt spid="26"/>
                                        </p:tgtEl>
                                        <p:attrNameLst>
                                          <p:attrName>style.visibility</p:attrName>
                                        </p:attrNameLst>
                                      </p:cBhvr>
                                      <p:to>
                                        <p:strVal val="visible"/>
                                      </p:to>
                                    </p:set>
                                    <p:anim calcmode="lin" valueType="num">
                                      <p:cBhvr>
                                        <p:cTn id="109" dur="1000" fill="hold"/>
                                        <p:tgtEl>
                                          <p:spTgt spid="26"/>
                                        </p:tgtEl>
                                        <p:attrNameLst>
                                          <p:attrName>ppt_x</p:attrName>
                                        </p:attrNameLst>
                                      </p:cBhvr>
                                      <p:tavLst>
                                        <p:tav tm="0">
                                          <p:val>
                                            <p:strVal val="#ppt_x"/>
                                          </p:val>
                                        </p:tav>
                                        <p:tav tm="100000">
                                          <p:val>
                                            <p:strVal val="#ppt_x"/>
                                          </p:val>
                                        </p:tav>
                                      </p:tavLst>
                                    </p:anim>
                                    <p:anim calcmode="lin" valueType="num">
                                      <p:cBhvr>
                                        <p:cTn id="110" dur="1000" fill="hold"/>
                                        <p:tgtEl>
                                          <p:spTgt spid="26"/>
                                        </p:tgtEl>
                                        <p:attrNameLst>
                                          <p:attrName>ppt_y</p:attrName>
                                        </p:attrNameLst>
                                      </p:cBhvr>
                                      <p:tavLst>
                                        <p:tav tm="0">
                                          <p:val>
                                            <p:strVal val="#ppt_y-#ppt_h/2"/>
                                          </p:val>
                                        </p:tav>
                                        <p:tav tm="100000">
                                          <p:val>
                                            <p:strVal val="#ppt_y"/>
                                          </p:val>
                                        </p:tav>
                                      </p:tavLst>
                                    </p:anim>
                                    <p:anim calcmode="lin" valueType="num">
                                      <p:cBhvr>
                                        <p:cTn id="111" dur="1000" fill="hold"/>
                                        <p:tgtEl>
                                          <p:spTgt spid="26"/>
                                        </p:tgtEl>
                                        <p:attrNameLst>
                                          <p:attrName>ppt_w</p:attrName>
                                        </p:attrNameLst>
                                      </p:cBhvr>
                                      <p:tavLst>
                                        <p:tav tm="0">
                                          <p:val>
                                            <p:strVal val="#ppt_w"/>
                                          </p:val>
                                        </p:tav>
                                        <p:tav tm="100000">
                                          <p:val>
                                            <p:strVal val="#ppt_w"/>
                                          </p:val>
                                        </p:tav>
                                      </p:tavLst>
                                    </p:anim>
                                    <p:anim calcmode="lin" valueType="num">
                                      <p:cBhvr>
                                        <p:cTn id="112" dur="1000" fill="hold"/>
                                        <p:tgtEl>
                                          <p:spTgt spid="26"/>
                                        </p:tgtEl>
                                        <p:attrNameLst>
                                          <p:attrName>ppt_h</p:attrName>
                                        </p:attrNameLst>
                                      </p:cBhvr>
                                      <p:tavLst>
                                        <p:tav tm="0">
                                          <p:val>
                                            <p:fltVal val="0"/>
                                          </p:val>
                                        </p:tav>
                                        <p:tav tm="100000">
                                          <p:val>
                                            <p:strVal val="#ppt_h"/>
                                          </p:val>
                                        </p:tav>
                                      </p:tavLst>
                                    </p:anim>
                                  </p:childTnLst>
                                </p:cTn>
                              </p:par>
                            </p:childTnLst>
                          </p:cTn>
                        </p:par>
                      </p:childTnLst>
                    </p:cTn>
                  </p:par>
                  <p:par>
                    <p:cTn id="113" fill="hold">
                      <p:stCondLst>
                        <p:cond delay="indefinite"/>
                      </p:stCondLst>
                      <p:childTnLst>
                        <p:par>
                          <p:cTn id="114" fill="hold">
                            <p:stCondLst>
                              <p:cond delay="0"/>
                            </p:stCondLst>
                            <p:childTnLst>
                              <p:par>
                                <p:cTn id="115" presetID="53" presetClass="entr" presetSubtype="0" fill="hold" nodeType="clickEffect">
                                  <p:stCondLst>
                                    <p:cond delay="0"/>
                                  </p:stCondLst>
                                  <p:childTnLst>
                                    <p:set>
                                      <p:cBhvr>
                                        <p:cTn id="116" dur="1" fill="hold">
                                          <p:stCondLst>
                                            <p:cond delay="0"/>
                                          </p:stCondLst>
                                        </p:cTn>
                                        <p:tgtEl>
                                          <p:spTgt spid="17"/>
                                        </p:tgtEl>
                                        <p:attrNameLst>
                                          <p:attrName>style.visibility</p:attrName>
                                        </p:attrNameLst>
                                      </p:cBhvr>
                                      <p:to>
                                        <p:strVal val="visible"/>
                                      </p:to>
                                    </p:set>
                                    <p:anim calcmode="lin" valueType="num">
                                      <p:cBhvr>
                                        <p:cTn id="117" dur="1000" fill="hold"/>
                                        <p:tgtEl>
                                          <p:spTgt spid="17"/>
                                        </p:tgtEl>
                                        <p:attrNameLst>
                                          <p:attrName>ppt_w</p:attrName>
                                        </p:attrNameLst>
                                      </p:cBhvr>
                                      <p:tavLst>
                                        <p:tav tm="0">
                                          <p:val>
                                            <p:fltVal val="0"/>
                                          </p:val>
                                        </p:tav>
                                        <p:tav tm="100000">
                                          <p:val>
                                            <p:strVal val="#ppt_w"/>
                                          </p:val>
                                        </p:tav>
                                      </p:tavLst>
                                    </p:anim>
                                    <p:anim calcmode="lin" valueType="num">
                                      <p:cBhvr>
                                        <p:cTn id="118" dur="1000" fill="hold"/>
                                        <p:tgtEl>
                                          <p:spTgt spid="17"/>
                                        </p:tgtEl>
                                        <p:attrNameLst>
                                          <p:attrName>ppt_h</p:attrName>
                                        </p:attrNameLst>
                                      </p:cBhvr>
                                      <p:tavLst>
                                        <p:tav tm="0">
                                          <p:val>
                                            <p:fltVal val="0"/>
                                          </p:val>
                                        </p:tav>
                                        <p:tav tm="100000">
                                          <p:val>
                                            <p:strVal val="#ppt_h"/>
                                          </p:val>
                                        </p:tav>
                                      </p:tavLst>
                                    </p:anim>
                                    <p:animEffect transition="in" filter="fade">
                                      <p:cBhvr>
                                        <p:cTn id="119" dur="1000"/>
                                        <p:tgtEl>
                                          <p:spTgt spid="17"/>
                                        </p:tgtEl>
                                      </p:cBhvr>
                                    </p:animEffect>
                                  </p:childTnLst>
                                </p:cTn>
                              </p:par>
                            </p:childTnLst>
                          </p:cTn>
                        </p:par>
                        <p:par>
                          <p:cTn id="120" fill="hold">
                            <p:stCondLst>
                              <p:cond delay="1000"/>
                            </p:stCondLst>
                            <p:childTnLst>
                              <p:par>
                                <p:cTn id="121" presetID="17" presetClass="entr" presetSubtype="4" fill="hold" grpId="0" nodeType="afterEffect">
                                  <p:stCondLst>
                                    <p:cond delay="0"/>
                                  </p:stCondLst>
                                  <p:childTnLst>
                                    <p:set>
                                      <p:cBhvr>
                                        <p:cTn id="122" dur="1" fill="hold">
                                          <p:stCondLst>
                                            <p:cond delay="0"/>
                                          </p:stCondLst>
                                        </p:cTn>
                                        <p:tgtEl>
                                          <p:spTgt spid="18"/>
                                        </p:tgtEl>
                                        <p:attrNameLst>
                                          <p:attrName>style.visibility</p:attrName>
                                        </p:attrNameLst>
                                      </p:cBhvr>
                                      <p:to>
                                        <p:strVal val="visible"/>
                                      </p:to>
                                    </p:set>
                                    <p:anim calcmode="lin" valueType="num">
                                      <p:cBhvr>
                                        <p:cTn id="123" dur="1000" fill="hold"/>
                                        <p:tgtEl>
                                          <p:spTgt spid="18"/>
                                        </p:tgtEl>
                                        <p:attrNameLst>
                                          <p:attrName>ppt_x</p:attrName>
                                        </p:attrNameLst>
                                      </p:cBhvr>
                                      <p:tavLst>
                                        <p:tav tm="0">
                                          <p:val>
                                            <p:strVal val="#ppt_x"/>
                                          </p:val>
                                        </p:tav>
                                        <p:tav tm="100000">
                                          <p:val>
                                            <p:strVal val="#ppt_x"/>
                                          </p:val>
                                        </p:tav>
                                      </p:tavLst>
                                    </p:anim>
                                    <p:anim calcmode="lin" valueType="num">
                                      <p:cBhvr>
                                        <p:cTn id="124" dur="1000" fill="hold"/>
                                        <p:tgtEl>
                                          <p:spTgt spid="18"/>
                                        </p:tgtEl>
                                        <p:attrNameLst>
                                          <p:attrName>ppt_y</p:attrName>
                                        </p:attrNameLst>
                                      </p:cBhvr>
                                      <p:tavLst>
                                        <p:tav tm="0">
                                          <p:val>
                                            <p:strVal val="#ppt_y+#ppt_h/2"/>
                                          </p:val>
                                        </p:tav>
                                        <p:tav tm="100000">
                                          <p:val>
                                            <p:strVal val="#ppt_y"/>
                                          </p:val>
                                        </p:tav>
                                      </p:tavLst>
                                    </p:anim>
                                    <p:anim calcmode="lin" valueType="num">
                                      <p:cBhvr>
                                        <p:cTn id="125" dur="1000" fill="hold"/>
                                        <p:tgtEl>
                                          <p:spTgt spid="18"/>
                                        </p:tgtEl>
                                        <p:attrNameLst>
                                          <p:attrName>ppt_w</p:attrName>
                                        </p:attrNameLst>
                                      </p:cBhvr>
                                      <p:tavLst>
                                        <p:tav tm="0">
                                          <p:val>
                                            <p:strVal val="#ppt_w"/>
                                          </p:val>
                                        </p:tav>
                                        <p:tav tm="100000">
                                          <p:val>
                                            <p:strVal val="#ppt_w"/>
                                          </p:val>
                                        </p:tav>
                                      </p:tavLst>
                                    </p:anim>
                                    <p:anim calcmode="lin" valueType="num">
                                      <p:cBhvr>
                                        <p:cTn id="126" dur="1000" fill="hold"/>
                                        <p:tgtEl>
                                          <p:spTgt spid="18"/>
                                        </p:tgtEl>
                                        <p:attrNameLst>
                                          <p:attrName>ppt_h</p:attrName>
                                        </p:attrNameLst>
                                      </p:cBhvr>
                                      <p:tavLst>
                                        <p:tav tm="0">
                                          <p:val>
                                            <p:fltVal val="0"/>
                                          </p:val>
                                        </p:tav>
                                        <p:tav tm="100000">
                                          <p:val>
                                            <p:strVal val="#ppt_h"/>
                                          </p:val>
                                        </p:tav>
                                      </p:tavLst>
                                    </p:anim>
                                  </p:childTnLst>
                                </p:cTn>
                              </p:par>
                            </p:childTnLst>
                          </p:cTn>
                        </p:par>
                      </p:childTnLst>
                    </p:cTn>
                  </p:par>
                  <p:par>
                    <p:cTn id="127" fill="hold">
                      <p:stCondLst>
                        <p:cond delay="indefinite"/>
                      </p:stCondLst>
                      <p:childTnLst>
                        <p:par>
                          <p:cTn id="128" fill="hold">
                            <p:stCondLst>
                              <p:cond delay="0"/>
                            </p:stCondLst>
                            <p:childTnLst>
                              <p:par>
                                <p:cTn id="129" presetID="42" presetClass="entr" presetSubtype="0" fill="hold" grpId="0" nodeType="clickEffect">
                                  <p:stCondLst>
                                    <p:cond delay="0"/>
                                  </p:stCondLst>
                                  <p:childTnLst>
                                    <p:set>
                                      <p:cBhvr>
                                        <p:cTn id="130" dur="1" fill="hold">
                                          <p:stCondLst>
                                            <p:cond delay="0"/>
                                          </p:stCondLst>
                                        </p:cTn>
                                        <p:tgtEl>
                                          <p:spTgt spid="19"/>
                                        </p:tgtEl>
                                        <p:attrNameLst>
                                          <p:attrName>style.visibility</p:attrName>
                                        </p:attrNameLst>
                                      </p:cBhvr>
                                      <p:to>
                                        <p:strVal val="visible"/>
                                      </p:to>
                                    </p:set>
                                    <p:animEffect transition="in" filter="fade">
                                      <p:cBhvr>
                                        <p:cTn id="131" dur="1000"/>
                                        <p:tgtEl>
                                          <p:spTgt spid="19"/>
                                        </p:tgtEl>
                                      </p:cBhvr>
                                    </p:animEffect>
                                    <p:anim calcmode="lin" valueType="num">
                                      <p:cBhvr>
                                        <p:cTn id="132" dur="1000" fill="hold"/>
                                        <p:tgtEl>
                                          <p:spTgt spid="19"/>
                                        </p:tgtEl>
                                        <p:attrNameLst>
                                          <p:attrName>ppt_x</p:attrName>
                                        </p:attrNameLst>
                                      </p:cBhvr>
                                      <p:tavLst>
                                        <p:tav tm="0">
                                          <p:val>
                                            <p:strVal val="#ppt_x"/>
                                          </p:val>
                                        </p:tav>
                                        <p:tav tm="100000">
                                          <p:val>
                                            <p:strVal val="#ppt_x"/>
                                          </p:val>
                                        </p:tav>
                                      </p:tavLst>
                                    </p:anim>
                                    <p:anim calcmode="lin" valueType="num">
                                      <p:cBhvr>
                                        <p:cTn id="133" dur="1000" fill="hold"/>
                                        <p:tgtEl>
                                          <p:spTgt spid="19"/>
                                        </p:tgtEl>
                                        <p:attrNameLst>
                                          <p:attrName>ppt_y</p:attrName>
                                        </p:attrNameLst>
                                      </p:cBhvr>
                                      <p:tavLst>
                                        <p:tav tm="0">
                                          <p:val>
                                            <p:strVal val="#ppt_y+.1"/>
                                          </p:val>
                                        </p:tav>
                                        <p:tav tm="100000">
                                          <p:val>
                                            <p:strVal val="#ppt_y"/>
                                          </p:val>
                                        </p:tav>
                                      </p:tavLst>
                                    </p:anim>
                                  </p:childTnLst>
                                </p:cTn>
                              </p:par>
                            </p:childTnLst>
                          </p:cTn>
                        </p:par>
                        <p:par>
                          <p:cTn id="134" fill="hold">
                            <p:stCondLst>
                              <p:cond delay="1000"/>
                            </p:stCondLst>
                            <p:childTnLst>
                              <p:par>
                                <p:cTn id="135" presetID="18" presetClass="entr" presetSubtype="9" fill="hold" nodeType="afterEffect">
                                  <p:stCondLst>
                                    <p:cond delay="0"/>
                                  </p:stCondLst>
                                  <p:childTnLst>
                                    <p:set>
                                      <p:cBhvr>
                                        <p:cTn id="136" dur="1" fill="hold">
                                          <p:stCondLst>
                                            <p:cond delay="0"/>
                                          </p:stCondLst>
                                        </p:cTn>
                                        <p:tgtEl>
                                          <p:spTgt spid="20"/>
                                        </p:tgtEl>
                                        <p:attrNameLst>
                                          <p:attrName>style.visibility</p:attrName>
                                        </p:attrNameLst>
                                      </p:cBhvr>
                                      <p:to>
                                        <p:strVal val="visible"/>
                                      </p:to>
                                    </p:set>
                                    <p:animEffect transition="in" filter="strips(upLeft)">
                                      <p:cBhvr>
                                        <p:cTn id="137" dur="1000"/>
                                        <p:tgtEl>
                                          <p:spTgt spid="20"/>
                                        </p:tgtEl>
                                      </p:cBhvr>
                                    </p:animEffect>
                                  </p:childTnLst>
                                </p:cTn>
                              </p:par>
                            </p:childTnLst>
                          </p:cTn>
                        </p:par>
                        <p:par>
                          <p:cTn id="138" fill="hold">
                            <p:stCondLst>
                              <p:cond delay="2000"/>
                            </p:stCondLst>
                            <p:childTnLst>
                              <p:par>
                                <p:cTn id="139" presetID="18" presetClass="entr" presetSubtype="9" fill="hold" nodeType="afterEffect">
                                  <p:stCondLst>
                                    <p:cond delay="0"/>
                                  </p:stCondLst>
                                  <p:childTnLst>
                                    <p:set>
                                      <p:cBhvr>
                                        <p:cTn id="140" dur="1" fill="hold">
                                          <p:stCondLst>
                                            <p:cond delay="0"/>
                                          </p:stCondLst>
                                        </p:cTn>
                                        <p:tgtEl>
                                          <p:spTgt spid="21"/>
                                        </p:tgtEl>
                                        <p:attrNameLst>
                                          <p:attrName>style.visibility</p:attrName>
                                        </p:attrNameLst>
                                      </p:cBhvr>
                                      <p:to>
                                        <p:strVal val="visible"/>
                                      </p:to>
                                    </p:set>
                                    <p:animEffect transition="in" filter="strips(upLeft)">
                                      <p:cBhvr>
                                        <p:cTn id="141" dur="1000"/>
                                        <p:tgtEl>
                                          <p:spTgt spid="21"/>
                                        </p:tgtEl>
                                      </p:cBhvr>
                                    </p:animEffect>
                                  </p:childTnLst>
                                </p:cTn>
                              </p:par>
                            </p:childTnLst>
                          </p:cTn>
                        </p:par>
                      </p:childTnLst>
                    </p:cTn>
                  </p:par>
                  <p:par>
                    <p:cTn id="142" fill="hold">
                      <p:stCondLst>
                        <p:cond delay="indefinite"/>
                      </p:stCondLst>
                      <p:childTnLst>
                        <p:par>
                          <p:cTn id="143" fill="hold">
                            <p:stCondLst>
                              <p:cond delay="0"/>
                            </p:stCondLst>
                            <p:childTnLst>
                              <p:par>
                                <p:cTn id="144" presetID="17" presetClass="entr" presetSubtype="4" fill="hold" grpId="0" nodeType="clickEffect">
                                  <p:stCondLst>
                                    <p:cond delay="0"/>
                                  </p:stCondLst>
                                  <p:childTnLst>
                                    <p:set>
                                      <p:cBhvr>
                                        <p:cTn id="145" dur="1" fill="hold">
                                          <p:stCondLst>
                                            <p:cond delay="0"/>
                                          </p:stCondLst>
                                        </p:cTn>
                                        <p:tgtEl>
                                          <p:spTgt spid="22"/>
                                        </p:tgtEl>
                                        <p:attrNameLst>
                                          <p:attrName>style.visibility</p:attrName>
                                        </p:attrNameLst>
                                      </p:cBhvr>
                                      <p:to>
                                        <p:strVal val="visible"/>
                                      </p:to>
                                    </p:set>
                                    <p:anim calcmode="lin" valueType="num">
                                      <p:cBhvr>
                                        <p:cTn id="146" dur="1000" fill="hold"/>
                                        <p:tgtEl>
                                          <p:spTgt spid="22"/>
                                        </p:tgtEl>
                                        <p:attrNameLst>
                                          <p:attrName>ppt_x</p:attrName>
                                        </p:attrNameLst>
                                      </p:cBhvr>
                                      <p:tavLst>
                                        <p:tav tm="0">
                                          <p:val>
                                            <p:strVal val="#ppt_x"/>
                                          </p:val>
                                        </p:tav>
                                        <p:tav tm="100000">
                                          <p:val>
                                            <p:strVal val="#ppt_x"/>
                                          </p:val>
                                        </p:tav>
                                      </p:tavLst>
                                    </p:anim>
                                    <p:anim calcmode="lin" valueType="num">
                                      <p:cBhvr>
                                        <p:cTn id="147" dur="1000" fill="hold"/>
                                        <p:tgtEl>
                                          <p:spTgt spid="22"/>
                                        </p:tgtEl>
                                        <p:attrNameLst>
                                          <p:attrName>ppt_y</p:attrName>
                                        </p:attrNameLst>
                                      </p:cBhvr>
                                      <p:tavLst>
                                        <p:tav tm="0">
                                          <p:val>
                                            <p:strVal val="#ppt_y+#ppt_h/2"/>
                                          </p:val>
                                        </p:tav>
                                        <p:tav tm="100000">
                                          <p:val>
                                            <p:strVal val="#ppt_y"/>
                                          </p:val>
                                        </p:tav>
                                      </p:tavLst>
                                    </p:anim>
                                    <p:anim calcmode="lin" valueType="num">
                                      <p:cBhvr>
                                        <p:cTn id="148" dur="1000" fill="hold"/>
                                        <p:tgtEl>
                                          <p:spTgt spid="22"/>
                                        </p:tgtEl>
                                        <p:attrNameLst>
                                          <p:attrName>ppt_w</p:attrName>
                                        </p:attrNameLst>
                                      </p:cBhvr>
                                      <p:tavLst>
                                        <p:tav tm="0">
                                          <p:val>
                                            <p:strVal val="#ppt_w"/>
                                          </p:val>
                                        </p:tav>
                                        <p:tav tm="100000">
                                          <p:val>
                                            <p:strVal val="#ppt_w"/>
                                          </p:val>
                                        </p:tav>
                                      </p:tavLst>
                                    </p:anim>
                                    <p:anim calcmode="lin" valueType="num">
                                      <p:cBhvr>
                                        <p:cTn id="149" dur="1000" fill="hold"/>
                                        <p:tgtEl>
                                          <p:spTgt spid="22"/>
                                        </p:tgtEl>
                                        <p:attrNameLst>
                                          <p:attrName>ppt_h</p:attrName>
                                        </p:attrNameLst>
                                      </p:cBhvr>
                                      <p:tavLst>
                                        <p:tav tm="0">
                                          <p:val>
                                            <p:fltVal val="0"/>
                                          </p:val>
                                        </p:tav>
                                        <p:tav tm="100000">
                                          <p:val>
                                            <p:strVal val="#ppt_h"/>
                                          </p:val>
                                        </p:tav>
                                      </p:tavLst>
                                    </p:anim>
                                  </p:childTnLst>
                                </p:cTn>
                              </p:par>
                            </p:childTnLst>
                          </p:cTn>
                        </p:par>
                      </p:childTnLst>
                    </p:cTn>
                  </p:par>
                  <p:par>
                    <p:cTn id="150" fill="hold">
                      <p:stCondLst>
                        <p:cond delay="indefinite"/>
                      </p:stCondLst>
                      <p:childTnLst>
                        <p:par>
                          <p:cTn id="151" fill="hold">
                            <p:stCondLst>
                              <p:cond delay="0"/>
                            </p:stCondLst>
                            <p:childTnLst>
                              <p:par>
                                <p:cTn id="152" presetID="53" presetClass="entr" presetSubtype="0" fill="hold" grpId="0" nodeType="clickEffect">
                                  <p:stCondLst>
                                    <p:cond delay="0"/>
                                  </p:stCondLst>
                                  <p:childTnLst>
                                    <p:set>
                                      <p:cBhvr>
                                        <p:cTn id="153" dur="1" fill="hold">
                                          <p:stCondLst>
                                            <p:cond delay="0"/>
                                          </p:stCondLst>
                                        </p:cTn>
                                        <p:tgtEl>
                                          <p:spTgt spid="27"/>
                                        </p:tgtEl>
                                        <p:attrNameLst>
                                          <p:attrName>style.visibility</p:attrName>
                                        </p:attrNameLst>
                                      </p:cBhvr>
                                      <p:to>
                                        <p:strVal val="visible"/>
                                      </p:to>
                                    </p:set>
                                    <p:anim calcmode="lin" valueType="num">
                                      <p:cBhvr>
                                        <p:cTn id="154" dur="1000" fill="hold"/>
                                        <p:tgtEl>
                                          <p:spTgt spid="27"/>
                                        </p:tgtEl>
                                        <p:attrNameLst>
                                          <p:attrName>ppt_w</p:attrName>
                                        </p:attrNameLst>
                                      </p:cBhvr>
                                      <p:tavLst>
                                        <p:tav tm="0">
                                          <p:val>
                                            <p:fltVal val="0"/>
                                          </p:val>
                                        </p:tav>
                                        <p:tav tm="100000">
                                          <p:val>
                                            <p:strVal val="#ppt_w"/>
                                          </p:val>
                                        </p:tav>
                                      </p:tavLst>
                                    </p:anim>
                                    <p:anim calcmode="lin" valueType="num">
                                      <p:cBhvr>
                                        <p:cTn id="155" dur="1000" fill="hold"/>
                                        <p:tgtEl>
                                          <p:spTgt spid="27"/>
                                        </p:tgtEl>
                                        <p:attrNameLst>
                                          <p:attrName>ppt_h</p:attrName>
                                        </p:attrNameLst>
                                      </p:cBhvr>
                                      <p:tavLst>
                                        <p:tav tm="0">
                                          <p:val>
                                            <p:fltVal val="0"/>
                                          </p:val>
                                        </p:tav>
                                        <p:tav tm="100000">
                                          <p:val>
                                            <p:strVal val="#ppt_h"/>
                                          </p:val>
                                        </p:tav>
                                      </p:tavLst>
                                    </p:anim>
                                    <p:animEffect transition="in" filter="fade">
                                      <p:cBhvr>
                                        <p:cTn id="156" dur="10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157" restart="whenNotActive" fill="hold" evtFilter="cancelBubble" nodeType="interactiveSeq">
                <p:stCondLst>
                  <p:cond evt="onClick" delay="0">
                    <p:tgtEl>
                      <p:spTgt spid="17"/>
                    </p:tgtEl>
                  </p:cond>
                </p:stCondLst>
                <p:endSync evt="end" delay="0">
                  <p:rtn val="all"/>
                </p:endSync>
                <p:childTnLst>
                  <p:par>
                    <p:cTn id="158" fill="hold">
                      <p:stCondLst>
                        <p:cond delay="0"/>
                      </p:stCondLst>
                      <p:childTnLst>
                        <p:par>
                          <p:cTn id="159" fill="hold">
                            <p:stCondLst>
                              <p:cond delay="0"/>
                            </p:stCondLst>
                            <p:childTnLst>
                              <p:par>
                                <p:cTn id="160" presetID="6" presetClass="emph" presetSubtype="0" fill="hold" nodeType="clickEffect">
                                  <p:stCondLst>
                                    <p:cond delay="0"/>
                                  </p:stCondLst>
                                  <p:childTnLst>
                                    <p:animScale>
                                      <p:cBhvr>
                                        <p:cTn id="161" dur="1000" fill="hold"/>
                                        <p:tgtEl>
                                          <p:spTgt spid="17"/>
                                        </p:tgtEl>
                                      </p:cBhvr>
                                      <p:by x="300000" y="300000"/>
                                    </p:animScale>
                                  </p:childTnLst>
                                </p:cTn>
                              </p:par>
                              <p:par>
                                <p:cTn id="162" presetID="0" presetClass="path" presetSubtype="0" fill="hold" nodeType="withEffect">
                                  <p:stCondLst>
                                    <p:cond delay="0"/>
                                  </p:stCondLst>
                                  <p:childTnLst>
                                    <p:animMotion origin="layout" path="M 4.16667E-6 8.97317E-7 L 0.3309 -0.15079 " pathEditMode="relative" rAng="0" ptsTypes="AA">
                                      <p:cBhvr>
                                        <p:cTn id="163" dur="1000" fill="hold"/>
                                        <p:tgtEl>
                                          <p:spTgt spid="17"/>
                                        </p:tgtEl>
                                        <p:attrNameLst>
                                          <p:attrName>ppt_x</p:attrName>
                                          <p:attrName>ppt_y</p:attrName>
                                        </p:attrNameLst>
                                      </p:cBhvr>
                                      <p:rCtr x="16500" y="-7500"/>
                                    </p:animMotion>
                                  </p:childTnLst>
                                </p:cTn>
                              </p:par>
                            </p:childTnLst>
                          </p:cTn>
                        </p:par>
                      </p:childTnLst>
                    </p:cTn>
                  </p:par>
                  <p:par>
                    <p:cTn id="164" fill="hold">
                      <p:stCondLst>
                        <p:cond delay="indefinite"/>
                      </p:stCondLst>
                      <p:childTnLst>
                        <p:par>
                          <p:cTn id="165" fill="hold">
                            <p:stCondLst>
                              <p:cond delay="0"/>
                            </p:stCondLst>
                            <p:childTnLst>
                              <p:par>
                                <p:cTn id="166" presetID="6" presetClass="emph" presetSubtype="0" fill="hold" nodeType="clickEffect">
                                  <p:stCondLst>
                                    <p:cond delay="0"/>
                                  </p:stCondLst>
                                  <p:childTnLst>
                                    <p:animScale>
                                      <p:cBhvr>
                                        <p:cTn id="167" dur="1000" fill="hold"/>
                                        <p:tgtEl>
                                          <p:spTgt spid="17"/>
                                        </p:tgtEl>
                                      </p:cBhvr>
                                      <p:by x="33000" y="33000"/>
                                    </p:animScale>
                                  </p:childTnLst>
                                </p:cTn>
                              </p:par>
                              <p:par>
                                <p:cTn id="168" presetID="0" presetClass="path" presetSubtype="0" fill="hold" nodeType="withEffect">
                                  <p:stCondLst>
                                    <p:cond delay="0"/>
                                  </p:stCondLst>
                                  <p:childTnLst>
                                    <p:animMotion origin="layout" path="M 0.33091 -0.15082 L -3.33333E-6 -4.40435E-6 " pathEditMode="relative" rAng="0" ptsTypes="AA">
                                      <p:cBhvr>
                                        <p:cTn id="169" dur="1000" fill="hold"/>
                                        <p:tgtEl>
                                          <p:spTgt spid="17"/>
                                        </p:tgtEl>
                                        <p:attrNameLst>
                                          <p:attrName>ppt_x</p:attrName>
                                          <p:attrName>ppt_y</p:attrName>
                                        </p:attrNameLst>
                                      </p:cBhvr>
                                      <p:rCtr x="-16500" y="7500"/>
                                    </p:animMotion>
                                  </p:childTnLst>
                                </p:cTn>
                              </p:par>
                            </p:childTnLst>
                          </p:cTn>
                        </p:par>
                      </p:childTnLst>
                    </p:cTn>
                  </p:par>
                </p:childTnLst>
              </p:cTn>
              <p:nextCondLst>
                <p:cond evt="onClick" delay="0">
                  <p:tgtEl>
                    <p:spTgt spid="17"/>
                  </p:tgtEl>
                </p:cond>
              </p:nextCondLst>
            </p:seq>
          </p:childTnLst>
        </p:cTn>
      </p:par>
    </p:tnLst>
    <p:bldLst>
      <p:bldP spid="19" grpId="0" animBg="1"/>
      <p:bldP spid="3" grpId="0" animBg="1"/>
      <p:bldP spid="3" grpId="1" animBg="1"/>
      <p:bldP spid="4" grpId="0" animBg="1"/>
      <p:bldP spid="5" grpId="0" animBg="1"/>
      <p:bldP spid="6" grpId="0" animBg="1"/>
      <p:bldP spid="6" grpId="1" animBg="1"/>
      <p:bldP spid="7" grpId="0" animBg="1"/>
      <p:bldP spid="7" grpId="1" animBg="1"/>
      <p:bldP spid="8" grpId="0" animBg="1"/>
      <p:bldP spid="9" grpId="0" animBg="1"/>
      <p:bldP spid="10" grpId="0" animBg="1"/>
      <p:bldP spid="11" grpId="0" animBg="1"/>
      <p:bldP spid="12" grpId="0" animBg="1"/>
      <p:bldP spid="18" grpId="0" animBg="1"/>
      <p:bldP spid="22" grpId="0" animBg="1"/>
      <p:bldP spid="13" grpId="0" animBg="1"/>
      <p:bldP spid="14" grpId="0" animBg="1"/>
      <p:bldP spid="15" grpId="0" animBg="1"/>
      <p:bldP spid="16" grpId="0" animBg="1"/>
      <p:bldP spid="25" grpId="0" animBg="1"/>
      <p:bldP spid="26" grpId="0" animBg="1"/>
      <p:bldP spid="2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22 - Ομάδα">
            <a:extLst>
              <a:ext uri="{FF2B5EF4-FFF2-40B4-BE49-F238E27FC236}">
                <a16:creationId xmlns:a16="http://schemas.microsoft.com/office/drawing/2014/main" id="{0FF5D0C6-0F85-4BC4-92E1-0AAC51BD35BB}"/>
              </a:ext>
            </a:extLst>
          </p:cNvPr>
          <p:cNvGrpSpPr/>
          <p:nvPr/>
        </p:nvGrpSpPr>
        <p:grpSpPr>
          <a:xfrm>
            <a:off x="2949646" y="5229200"/>
            <a:ext cx="3732885" cy="1347990"/>
            <a:chOff x="1763688" y="2420888"/>
            <a:chExt cx="5184576" cy="2088232"/>
          </a:xfrm>
        </p:grpSpPr>
        <p:sp>
          <p:nvSpPr>
            <p:cNvPr id="3" name="2 - Κύβος">
              <a:extLst>
                <a:ext uri="{FF2B5EF4-FFF2-40B4-BE49-F238E27FC236}">
                  <a16:creationId xmlns:a16="http://schemas.microsoft.com/office/drawing/2014/main" id="{5E2C07F2-ED45-4A88-88EE-7AD40D74B0A8}"/>
                </a:ext>
              </a:extLst>
            </p:cNvPr>
            <p:cNvSpPr/>
            <p:nvPr/>
          </p:nvSpPr>
          <p:spPr>
            <a:xfrm>
              <a:off x="1763688" y="2636912"/>
              <a:ext cx="5184576" cy="1872208"/>
            </a:xfrm>
            <a:prstGeom prst="cube">
              <a:avLst>
                <a:gd name="adj" fmla="val 30690"/>
              </a:avLst>
            </a:prstGeom>
            <a:ln/>
          </p:spPr>
          <p:style>
            <a:lnRef idx="0">
              <a:schemeClr val="accent1"/>
            </a:lnRef>
            <a:fillRef idx="3">
              <a:schemeClr val="accent1"/>
            </a:fillRef>
            <a:effectRef idx="3">
              <a:schemeClr val="accent1"/>
            </a:effectRef>
            <a:fontRef idx="minor">
              <a:schemeClr val="lt1"/>
            </a:fontRef>
          </p:style>
          <p:txBody>
            <a:bodyPr rtlCol="0" anchor="ctr"/>
            <a:lstStyle/>
            <a:p>
              <a:pPr algn="ctr"/>
              <a:r>
                <a:rPr lang="en-US" dirty="0"/>
                <a:t>1,5 Volt</a:t>
              </a:r>
              <a:endParaRPr lang="el-GR" dirty="0"/>
            </a:p>
          </p:txBody>
        </p:sp>
        <p:sp>
          <p:nvSpPr>
            <p:cNvPr id="4" name="3 - Κύλινδρος">
              <a:extLst>
                <a:ext uri="{FF2B5EF4-FFF2-40B4-BE49-F238E27FC236}">
                  <a16:creationId xmlns:a16="http://schemas.microsoft.com/office/drawing/2014/main" id="{08AB54EA-98AA-4DF8-B398-58E678E5B2DB}"/>
                </a:ext>
              </a:extLst>
            </p:cNvPr>
            <p:cNvSpPr/>
            <p:nvPr/>
          </p:nvSpPr>
          <p:spPr>
            <a:xfrm>
              <a:off x="5796136" y="2420888"/>
              <a:ext cx="504056" cy="576064"/>
            </a:xfrm>
            <a:prstGeom prst="can">
              <a:avLst>
                <a:gd name="adj" fmla="val 33943"/>
              </a:avLst>
            </a:prstGeom>
            <a:ln/>
          </p:spPr>
          <p:style>
            <a:lnRef idx="0">
              <a:schemeClr val="accent4"/>
            </a:lnRef>
            <a:fillRef idx="3">
              <a:schemeClr val="accent4"/>
            </a:fillRef>
            <a:effectRef idx="3">
              <a:schemeClr val="accent4"/>
            </a:effectRef>
            <a:fontRef idx="minor">
              <a:schemeClr val="lt1"/>
            </a:fontRef>
          </p:style>
          <p:txBody>
            <a:bodyPr rtlCol="0" anchor="ctr"/>
            <a:lstStyle/>
            <a:p>
              <a:pPr algn="ctr"/>
              <a:endParaRPr lang="el-GR"/>
            </a:p>
          </p:txBody>
        </p:sp>
        <p:sp>
          <p:nvSpPr>
            <p:cNvPr id="5" name="4 - Κύλινδρος">
              <a:extLst>
                <a:ext uri="{FF2B5EF4-FFF2-40B4-BE49-F238E27FC236}">
                  <a16:creationId xmlns:a16="http://schemas.microsoft.com/office/drawing/2014/main" id="{B15459F7-D043-4122-97BF-D978C4405E75}"/>
                </a:ext>
              </a:extLst>
            </p:cNvPr>
            <p:cNvSpPr/>
            <p:nvPr/>
          </p:nvSpPr>
          <p:spPr>
            <a:xfrm>
              <a:off x="2483768" y="2420888"/>
              <a:ext cx="504056" cy="576064"/>
            </a:xfrm>
            <a:prstGeom prst="can">
              <a:avLst>
                <a:gd name="adj" fmla="val 33943"/>
              </a:avLst>
            </a:prstGeom>
            <a:ln/>
          </p:spPr>
          <p:style>
            <a:lnRef idx="0">
              <a:schemeClr val="accent4"/>
            </a:lnRef>
            <a:fillRef idx="3">
              <a:schemeClr val="accent4"/>
            </a:fillRef>
            <a:effectRef idx="3">
              <a:schemeClr val="accent4"/>
            </a:effectRef>
            <a:fontRef idx="minor">
              <a:schemeClr val="lt1"/>
            </a:fontRef>
          </p:style>
          <p:txBody>
            <a:bodyPr rtlCol="0" anchor="ctr"/>
            <a:lstStyle/>
            <a:p>
              <a:pPr algn="ctr"/>
              <a:endParaRPr lang="el-GR"/>
            </a:p>
          </p:txBody>
        </p:sp>
        <p:sp>
          <p:nvSpPr>
            <p:cNvPr id="6" name="8 - Συν">
              <a:extLst>
                <a:ext uri="{FF2B5EF4-FFF2-40B4-BE49-F238E27FC236}">
                  <a16:creationId xmlns:a16="http://schemas.microsoft.com/office/drawing/2014/main" id="{95FFAA69-8979-40A7-AC11-33018DE28671}"/>
                </a:ext>
              </a:extLst>
            </p:cNvPr>
            <p:cNvSpPr/>
            <p:nvPr/>
          </p:nvSpPr>
          <p:spPr>
            <a:xfrm>
              <a:off x="2987824" y="2636912"/>
              <a:ext cx="360040" cy="360040"/>
            </a:xfrm>
            <a:prstGeom prst="mathPlus">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l-GR"/>
            </a:p>
          </p:txBody>
        </p:sp>
        <p:sp>
          <p:nvSpPr>
            <p:cNvPr id="8" name="10 - Συν">
              <a:extLst>
                <a:ext uri="{FF2B5EF4-FFF2-40B4-BE49-F238E27FC236}">
                  <a16:creationId xmlns:a16="http://schemas.microsoft.com/office/drawing/2014/main" id="{DDDCF1A0-C8B1-4698-9609-7DB4EE27786A}"/>
                </a:ext>
              </a:extLst>
            </p:cNvPr>
            <p:cNvSpPr/>
            <p:nvPr/>
          </p:nvSpPr>
          <p:spPr>
            <a:xfrm>
              <a:off x="2555776" y="2996952"/>
              <a:ext cx="360040" cy="360040"/>
            </a:xfrm>
            <a:prstGeom prst="mathPlus">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l-GR"/>
            </a:p>
          </p:txBody>
        </p:sp>
        <p:sp>
          <p:nvSpPr>
            <p:cNvPr id="9" name="11 - Συν">
              <a:extLst>
                <a:ext uri="{FF2B5EF4-FFF2-40B4-BE49-F238E27FC236}">
                  <a16:creationId xmlns:a16="http://schemas.microsoft.com/office/drawing/2014/main" id="{5EA239BA-3D19-4CE1-B50E-6BBFCA97DEC6}"/>
                </a:ext>
              </a:extLst>
            </p:cNvPr>
            <p:cNvSpPr/>
            <p:nvPr/>
          </p:nvSpPr>
          <p:spPr>
            <a:xfrm>
              <a:off x="2123728" y="2636912"/>
              <a:ext cx="360040" cy="360040"/>
            </a:xfrm>
            <a:prstGeom prst="mathPlus">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l-GR"/>
            </a:p>
          </p:txBody>
        </p:sp>
        <p:sp>
          <p:nvSpPr>
            <p:cNvPr id="12" name="16 - Μείον">
              <a:extLst>
                <a:ext uri="{FF2B5EF4-FFF2-40B4-BE49-F238E27FC236}">
                  <a16:creationId xmlns:a16="http://schemas.microsoft.com/office/drawing/2014/main" id="{77A0B621-5D8D-43B7-B1B5-B0F16F4A43C2}"/>
                </a:ext>
              </a:extLst>
            </p:cNvPr>
            <p:cNvSpPr/>
            <p:nvPr/>
          </p:nvSpPr>
          <p:spPr>
            <a:xfrm>
              <a:off x="5456588" y="2636912"/>
              <a:ext cx="326669" cy="288032"/>
            </a:xfrm>
            <a:prstGeom prst="mathMinus">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l-GR"/>
            </a:p>
          </p:txBody>
        </p:sp>
        <p:sp>
          <p:nvSpPr>
            <p:cNvPr id="14" name="18 - Μείον">
              <a:extLst>
                <a:ext uri="{FF2B5EF4-FFF2-40B4-BE49-F238E27FC236}">
                  <a16:creationId xmlns:a16="http://schemas.microsoft.com/office/drawing/2014/main" id="{ABE1BABE-2C27-4CE3-9573-838582D73EAC}"/>
                </a:ext>
              </a:extLst>
            </p:cNvPr>
            <p:cNvSpPr/>
            <p:nvPr/>
          </p:nvSpPr>
          <p:spPr>
            <a:xfrm>
              <a:off x="6333563" y="2636912"/>
              <a:ext cx="326669" cy="288032"/>
            </a:xfrm>
            <a:prstGeom prst="mathMinus">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l-GR"/>
            </a:p>
          </p:txBody>
        </p:sp>
        <p:sp>
          <p:nvSpPr>
            <p:cNvPr id="15" name="19 - Μείον">
              <a:extLst>
                <a:ext uri="{FF2B5EF4-FFF2-40B4-BE49-F238E27FC236}">
                  <a16:creationId xmlns:a16="http://schemas.microsoft.com/office/drawing/2014/main" id="{89F81801-87F9-4027-910A-548C7CDA3BD3}"/>
                </a:ext>
              </a:extLst>
            </p:cNvPr>
            <p:cNvSpPr/>
            <p:nvPr/>
          </p:nvSpPr>
          <p:spPr>
            <a:xfrm>
              <a:off x="5868144" y="2996952"/>
              <a:ext cx="326669" cy="288032"/>
            </a:xfrm>
            <a:prstGeom prst="mathMinus">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l-GR"/>
            </a:p>
          </p:txBody>
        </p:sp>
      </p:grpSp>
      <p:grpSp>
        <p:nvGrpSpPr>
          <p:cNvPr id="35" name="22 - Ομάδα">
            <a:extLst>
              <a:ext uri="{FF2B5EF4-FFF2-40B4-BE49-F238E27FC236}">
                <a16:creationId xmlns:a16="http://schemas.microsoft.com/office/drawing/2014/main" id="{89CE7DAD-A592-451F-BCE1-92C509238F94}"/>
              </a:ext>
            </a:extLst>
          </p:cNvPr>
          <p:cNvGrpSpPr/>
          <p:nvPr/>
        </p:nvGrpSpPr>
        <p:grpSpPr>
          <a:xfrm>
            <a:off x="2948494" y="5225389"/>
            <a:ext cx="3732885" cy="1347990"/>
            <a:chOff x="1763688" y="2420888"/>
            <a:chExt cx="5184576" cy="2088232"/>
          </a:xfrm>
        </p:grpSpPr>
        <p:sp>
          <p:nvSpPr>
            <p:cNvPr id="36" name="2 - Κύβος">
              <a:extLst>
                <a:ext uri="{FF2B5EF4-FFF2-40B4-BE49-F238E27FC236}">
                  <a16:creationId xmlns:a16="http://schemas.microsoft.com/office/drawing/2014/main" id="{B0222D96-727F-4AA3-B124-F1A3183EAF0A}"/>
                </a:ext>
              </a:extLst>
            </p:cNvPr>
            <p:cNvSpPr/>
            <p:nvPr/>
          </p:nvSpPr>
          <p:spPr>
            <a:xfrm>
              <a:off x="1763688" y="2636912"/>
              <a:ext cx="5184576" cy="1872208"/>
            </a:xfrm>
            <a:prstGeom prst="cube">
              <a:avLst>
                <a:gd name="adj" fmla="val 30690"/>
              </a:avLst>
            </a:prstGeom>
            <a:ln/>
          </p:spPr>
          <p:style>
            <a:lnRef idx="0">
              <a:schemeClr val="accent2"/>
            </a:lnRef>
            <a:fillRef idx="3">
              <a:schemeClr val="accent2"/>
            </a:fillRef>
            <a:effectRef idx="3">
              <a:schemeClr val="accent2"/>
            </a:effectRef>
            <a:fontRef idx="minor">
              <a:schemeClr val="lt1"/>
            </a:fontRef>
          </p:style>
          <p:txBody>
            <a:bodyPr rtlCol="0" anchor="ctr"/>
            <a:lstStyle/>
            <a:p>
              <a:pPr algn="ctr"/>
              <a:r>
                <a:rPr lang="en-US" dirty="0"/>
                <a:t>4,5 Volt</a:t>
              </a:r>
              <a:endParaRPr lang="el-GR" dirty="0"/>
            </a:p>
          </p:txBody>
        </p:sp>
        <p:sp>
          <p:nvSpPr>
            <p:cNvPr id="37" name="3 - Κύλινδρος">
              <a:extLst>
                <a:ext uri="{FF2B5EF4-FFF2-40B4-BE49-F238E27FC236}">
                  <a16:creationId xmlns:a16="http://schemas.microsoft.com/office/drawing/2014/main" id="{D33B95F6-5EB2-480C-95F1-4B075BADE5A1}"/>
                </a:ext>
              </a:extLst>
            </p:cNvPr>
            <p:cNvSpPr/>
            <p:nvPr/>
          </p:nvSpPr>
          <p:spPr>
            <a:xfrm>
              <a:off x="5796136" y="2420888"/>
              <a:ext cx="504056" cy="576064"/>
            </a:xfrm>
            <a:prstGeom prst="can">
              <a:avLst>
                <a:gd name="adj" fmla="val 33943"/>
              </a:avLst>
            </a:prstGeom>
            <a:ln/>
          </p:spPr>
          <p:style>
            <a:lnRef idx="0">
              <a:schemeClr val="accent4"/>
            </a:lnRef>
            <a:fillRef idx="3">
              <a:schemeClr val="accent4"/>
            </a:fillRef>
            <a:effectRef idx="3">
              <a:schemeClr val="accent4"/>
            </a:effectRef>
            <a:fontRef idx="minor">
              <a:schemeClr val="lt1"/>
            </a:fontRef>
          </p:style>
          <p:txBody>
            <a:bodyPr rtlCol="0" anchor="ctr"/>
            <a:lstStyle/>
            <a:p>
              <a:pPr algn="ctr"/>
              <a:endParaRPr lang="el-GR"/>
            </a:p>
          </p:txBody>
        </p:sp>
        <p:sp>
          <p:nvSpPr>
            <p:cNvPr id="38" name="4 - Κύλινδρος">
              <a:extLst>
                <a:ext uri="{FF2B5EF4-FFF2-40B4-BE49-F238E27FC236}">
                  <a16:creationId xmlns:a16="http://schemas.microsoft.com/office/drawing/2014/main" id="{94DF2237-06F2-4A3C-BBEA-031438E9C1EA}"/>
                </a:ext>
              </a:extLst>
            </p:cNvPr>
            <p:cNvSpPr/>
            <p:nvPr/>
          </p:nvSpPr>
          <p:spPr>
            <a:xfrm>
              <a:off x="2483768" y="2420888"/>
              <a:ext cx="504056" cy="576064"/>
            </a:xfrm>
            <a:prstGeom prst="can">
              <a:avLst>
                <a:gd name="adj" fmla="val 33943"/>
              </a:avLst>
            </a:prstGeom>
            <a:ln/>
          </p:spPr>
          <p:style>
            <a:lnRef idx="0">
              <a:schemeClr val="accent4"/>
            </a:lnRef>
            <a:fillRef idx="3">
              <a:schemeClr val="accent4"/>
            </a:fillRef>
            <a:effectRef idx="3">
              <a:schemeClr val="accent4"/>
            </a:effectRef>
            <a:fontRef idx="minor">
              <a:schemeClr val="lt1"/>
            </a:fontRef>
          </p:style>
          <p:txBody>
            <a:bodyPr rtlCol="0" anchor="ctr"/>
            <a:lstStyle/>
            <a:p>
              <a:pPr algn="ctr"/>
              <a:endParaRPr lang="el-GR"/>
            </a:p>
          </p:txBody>
        </p:sp>
        <p:sp>
          <p:nvSpPr>
            <p:cNvPr id="39" name="8 - Συν">
              <a:extLst>
                <a:ext uri="{FF2B5EF4-FFF2-40B4-BE49-F238E27FC236}">
                  <a16:creationId xmlns:a16="http://schemas.microsoft.com/office/drawing/2014/main" id="{37222E74-8B0C-4BE8-86D0-1FEF705CA123}"/>
                </a:ext>
              </a:extLst>
            </p:cNvPr>
            <p:cNvSpPr/>
            <p:nvPr/>
          </p:nvSpPr>
          <p:spPr>
            <a:xfrm>
              <a:off x="2987824" y="2636912"/>
              <a:ext cx="360040" cy="360040"/>
            </a:xfrm>
            <a:prstGeom prst="mathPlus">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l-GR"/>
            </a:p>
          </p:txBody>
        </p:sp>
        <p:sp>
          <p:nvSpPr>
            <p:cNvPr id="40" name="9 - Συν">
              <a:extLst>
                <a:ext uri="{FF2B5EF4-FFF2-40B4-BE49-F238E27FC236}">
                  <a16:creationId xmlns:a16="http://schemas.microsoft.com/office/drawing/2014/main" id="{C586C79F-CFD5-4BBE-A5CF-C3005B079C43}"/>
                </a:ext>
              </a:extLst>
            </p:cNvPr>
            <p:cNvSpPr/>
            <p:nvPr/>
          </p:nvSpPr>
          <p:spPr>
            <a:xfrm>
              <a:off x="2843808" y="2924944"/>
              <a:ext cx="360040" cy="360040"/>
            </a:xfrm>
            <a:prstGeom prst="mathPlus">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l-GR"/>
            </a:p>
          </p:txBody>
        </p:sp>
        <p:sp>
          <p:nvSpPr>
            <p:cNvPr id="41" name="10 - Συν">
              <a:extLst>
                <a:ext uri="{FF2B5EF4-FFF2-40B4-BE49-F238E27FC236}">
                  <a16:creationId xmlns:a16="http://schemas.microsoft.com/office/drawing/2014/main" id="{4CEBF9AB-75D2-4F8B-B65A-A19A806267BD}"/>
                </a:ext>
              </a:extLst>
            </p:cNvPr>
            <p:cNvSpPr/>
            <p:nvPr/>
          </p:nvSpPr>
          <p:spPr>
            <a:xfrm>
              <a:off x="2555776" y="2996952"/>
              <a:ext cx="360040" cy="360040"/>
            </a:xfrm>
            <a:prstGeom prst="mathPlus">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l-GR"/>
            </a:p>
          </p:txBody>
        </p:sp>
        <p:sp>
          <p:nvSpPr>
            <p:cNvPr id="42" name="11 - Συν">
              <a:extLst>
                <a:ext uri="{FF2B5EF4-FFF2-40B4-BE49-F238E27FC236}">
                  <a16:creationId xmlns:a16="http://schemas.microsoft.com/office/drawing/2014/main" id="{0575A584-89F3-43E6-88A0-6A29E4F66A27}"/>
                </a:ext>
              </a:extLst>
            </p:cNvPr>
            <p:cNvSpPr/>
            <p:nvPr/>
          </p:nvSpPr>
          <p:spPr>
            <a:xfrm>
              <a:off x="2123728" y="2636912"/>
              <a:ext cx="360040" cy="360040"/>
            </a:xfrm>
            <a:prstGeom prst="mathPlus">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l-GR"/>
            </a:p>
          </p:txBody>
        </p:sp>
        <p:sp>
          <p:nvSpPr>
            <p:cNvPr id="43" name="12 - Συν">
              <a:extLst>
                <a:ext uri="{FF2B5EF4-FFF2-40B4-BE49-F238E27FC236}">
                  <a16:creationId xmlns:a16="http://schemas.microsoft.com/office/drawing/2014/main" id="{F87DA128-0742-486D-B830-5FA3FA9E13DC}"/>
                </a:ext>
              </a:extLst>
            </p:cNvPr>
            <p:cNvSpPr/>
            <p:nvPr/>
          </p:nvSpPr>
          <p:spPr>
            <a:xfrm>
              <a:off x="2555776" y="2636912"/>
              <a:ext cx="360040" cy="360040"/>
            </a:xfrm>
            <a:prstGeom prst="mathPlus">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l-GR"/>
            </a:p>
          </p:txBody>
        </p:sp>
        <p:sp>
          <p:nvSpPr>
            <p:cNvPr id="44" name="15 - Συν">
              <a:extLst>
                <a:ext uri="{FF2B5EF4-FFF2-40B4-BE49-F238E27FC236}">
                  <a16:creationId xmlns:a16="http://schemas.microsoft.com/office/drawing/2014/main" id="{0E3E3AE1-0072-485B-BC25-B23070E05100}"/>
                </a:ext>
              </a:extLst>
            </p:cNvPr>
            <p:cNvSpPr/>
            <p:nvPr/>
          </p:nvSpPr>
          <p:spPr>
            <a:xfrm>
              <a:off x="2195736" y="2924944"/>
              <a:ext cx="360040" cy="360040"/>
            </a:xfrm>
            <a:prstGeom prst="mathPlus">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l-GR"/>
            </a:p>
          </p:txBody>
        </p:sp>
        <p:sp>
          <p:nvSpPr>
            <p:cNvPr id="45" name="16 - Μείον">
              <a:extLst>
                <a:ext uri="{FF2B5EF4-FFF2-40B4-BE49-F238E27FC236}">
                  <a16:creationId xmlns:a16="http://schemas.microsoft.com/office/drawing/2014/main" id="{C413C66A-082F-41CD-B3AF-5233277A2C85}"/>
                </a:ext>
              </a:extLst>
            </p:cNvPr>
            <p:cNvSpPr/>
            <p:nvPr/>
          </p:nvSpPr>
          <p:spPr>
            <a:xfrm>
              <a:off x="5456588" y="2636912"/>
              <a:ext cx="326669" cy="288032"/>
            </a:xfrm>
            <a:prstGeom prst="mathMinus">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l-GR"/>
            </a:p>
          </p:txBody>
        </p:sp>
        <p:sp>
          <p:nvSpPr>
            <p:cNvPr id="46" name="17 - Μείον">
              <a:extLst>
                <a:ext uri="{FF2B5EF4-FFF2-40B4-BE49-F238E27FC236}">
                  <a16:creationId xmlns:a16="http://schemas.microsoft.com/office/drawing/2014/main" id="{AA95E9FC-7AE2-4A58-8A8C-4861B4E2ED7E}"/>
                </a:ext>
              </a:extLst>
            </p:cNvPr>
            <p:cNvSpPr/>
            <p:nvPr/>
          </p:nvSpPr>
          <p:spPr>
            <a:xfrm>
              <a:off x="5469467" y="2852936"/>
              <a:ext cx="326669" cy="288032"/>
            </a:xfrm>
            <a:prstGeom prst="mathMinus">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l-GR"/>
            </a:p>
          </p:txBody>
        </p:sp>
        <p:sp>
          <p:nvSpPr>
            <p:cNvPr id="47" name="18 - Μείον">
              <a:extLst>
                <a:ext uri="{FF2B5EF4-FFF2-40B4-BE49-F238E27FC236}">
                  <a16:creationId xmlns:a16="http://schemas.microsoft.com/office/drawing/2014/main" id="{066F0605-F995-4D97-81FE-E9C90BA69306}"/>
                </a:ext>
              </a:extLst>
            </p:cNvPr>
            <p:cNvSpPr/>
            <p:nvPr/>
          </p:nvSpPr>
          <p:spPr>
            <a:xfrm>
              <a:off x="6333563" y="2636912"/>
              <a:ext cx="326669" cy="288032"/>
            </a:xfrm>
            <a:prstGeom prst="mathMinus">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l-GR"/>
            </a:p>
          </p:txBody>
        </p:sp>
        <p:sp>
          <p:nvSpPr>
            <p:cNvPr id="48" name="19 - Μείον">
              <a:extLst>
                <a:ext uri="{FF2B5EF4-FFF2-40B4-BE49-F238E27FC236}">
                  <a16:creationId xmlns:a16="http://schemas.microsoft.com/office/drawing/2014/main" id="{226ADBBF-B7B4-4500-B1CE-B759617808B6}"/>
                </a:ext>
              </a:extLst>
            </p:cNvPr>
            <p:cNvSpPr/>
            <p:nvPr/>
          </p:nvSpPr>
          <p:spPr>
            <a:xfrm>
              <a:off x="5868144" y="2996952"/>
              <a:ext cx="326669" cy="288032"/>
            </a:xfrm>
            <a:prstGeom prst="mathMinus">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l-GR"/>
            </a:p>
          </p:txBody>
        </p:sp>
        <p:sp>
          <p:nvSpPr>
            <p:cNvPr id="49" name="20 - Μείον">
              <a:extLst>
                <a:ext uri="{FF2B5EF4-FFF2-40B4-BE49-F238E27FC236}">
                  <a16:creationId xmlns:a16="http://schemas.microsoft.com/office/drawing/2014/main" id="{5BDFA709-8731-434B-BCB9-F69DE40A4548}"/>
                </a:ext>
              </a:extLst>
            </p:cNvPr>
            <p:cNvSpPr/>
            <p:nvPr/>
          </p:nvSpPr>
          <p:spPr>
            <a:xfrm>
              <a:off x="6300192" y="2852936"/>
              <a:ext cx="326669" cy="288032"/>
            </a:xfrm>
            <a:prstGeom prst="mathMinus">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l-GR"/>
            </a:p>
          </p:txBody>
        </p:sp>
        <p:sp>
          <p:nvSpPr>
            <p:cNvPr id="50" name="21 - Μείον">
              <a:extLst>
                <a:ext uri="{FF2B5EF4-FFF2-40B4-BE49-F238E27FC236}">
                  <a16:creationId xmlns:a16="http://schemas.microsoft.com/office/drawing/2014/main" id="{96C37A4F-030D-4788-A7A2-62C3F90AAB73}"/>
                </a:ext>
              </a:extLst>
            </p:cNvPr>
            <p:cNvSpPr/>
            <p:nvPr/>
          </p:nvSpPr>
          <p:spPr>
            <a:xfrm>
              <a:off x="5868144" y="2636912"/>
              <a:ext cx="326669" cy="288032"/>
            </a:xfrm>
            <a:prstGeom prst="mathMinus">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l-GR"/>
            </a:p>
          </p:txBody>
        </p:sp>
      </p:grpSp>
      <p:sp>
        <p:nvSpPr>
          <p:cNvPr id="19" name="Ελεύθερη σχεδίαση: Σχήμα 18">
            <a:extLst>
              <a:ext uri="{FF2B5EF4-FFF2-40B4-BE49-F238E27FC236}">
                <a16:creationId xmlns:a16="http://schemas.microsoft.com/office/drawing/2014/main" id="{134D5819-16E4-44D1-A640-5B157406B13E}"/>
              </a:ext>
            </a:extLst>
          </p:cNvPr>
          <p:cNvSpPr/>
          <p:nvPr/>
        </p:nvSpPr>
        <p:spPr>
          <a:xfrm>
            <a:off x="4891838" y="2535105"/>
            <a:ext cx="2736172" cy="2713660"/>
          </a:xfrm>
          <a:custGeom>
            <a:avLst/>
            <a:gdLst>
              <a:gd name="connsiteX0" fmla="*/ 0 w 1605594"/>
              <a:gd name="connsiteY0" fmla="*/ 3379567 h 3379567"/>
              <a:gd name="connsiteX1" fmla="*/ 395416 w 1605594"/>
              <a:gd name="connsiteY1" fmla="*/ 3058291 h 3379567"/>
              <a:gd name="connsiteX2" fmla="*/ 1371600 w 1605594"/>
              <a:gd name="connsiteY2" fmla="*/ 3021221 h 3379567"/>
              <a:gd name="connsiteX3" fmla="*/ 1544595 w 1605594"/>
              <a:gd name="connsiteY3" fmla="*/ 1958540 h 3379567"/>
              <a:gd name="connsiteX4" fmla="*/ 1544595 w 1605594"/>
              <a:gd name="connsiteY4" fmla="*/ 191524 h 3379567"/>
              <a:gd name="connsiteX5" fmla="*/ 815546 w 1605594"/>
              <a:gd name="connsiteY5" fmla="*/ 129740 h 3379567"/>
              <a:gd name="connsiteX0" fmla="*/ 0 w 1797379"/>
              <a:gd name="connsiteY0" fmla="*/ 3307742 h 3307742"/>
              <a:gd name="connsiteX1" fmla="*/ 395416 w 1797379"/>
              <a:gd name="connsiteY1" fmla="*/ 2986466 h 3307742"/>
              <a:gd name="connsiteX2" fmla="*/ 1371600 w 1797379"/>
              <a:gd name="connsiteY2" fmla="*/ 2949396 h 3307742"/>
              <a:gd name="connsiteX3" fmla="*/ 1544595 w 1797379"/>
              <a:gd name="connsiteY3" fmla="*/ 1886715 h 3307742"/>
              <a:gd name="connsiteX4" fmla="*/ 1767016 w 1797379"/>
              <a:gd name="connsiteY4" fmla="*/ 305051 h 3307742"/>
              <a:gd name="connsiteX5" fmla="*/ 815546 w 1797379"/>
              <a:gd name="connsiteY5" fmla="*/ 57915 h 3307742"/>
              <a:gd name="connsiteX0" fmla="*/ 0 w 1849671"/>
              <a:gd name="connsiteY0" fmla="*/ 3307742 h 3307742"/>
              <a:gd name="connsiteX1" fmla="*/ 395416 w 1849671"/>
              <a:gd name="connsiteY1" fmla="*/ 2986466 h 3307742"/>
              <a:gd name="connsiteX2" fmla="*/ 1371600 w 1849671"/>
              <a:gd name="connsiteY2" fmla="*/ 2949396 h 3307742"/>
              <a:gd name="connsiteX3" fmla="*/ 1791730 w 1849671"/>
              <a:gd name="connsiteY3" fmla="*/ 1911428 h 3307742"/>
              <a:gd name="connsiteX4" fmla="*/ 1767016 w 1849671"/>
              <a:gd name="connsiteY4" fmla="*/ 305051 h 3307742"/>
              <a:gd name="connsiteX5" fmla="*/ 815546 w 1849671"/>
              <a:gd name="connsiteY5" fmla="*/ 57915 h 3307742"/>
              <a:gd name="connsiteX0" fmla="*/ 0 w 1834893"/>
              <a:gd name="connsiteY0" fmla="*/ 3307742 h 3307742"/>
              <a:gd name="connsiteX1" fmla="*/ 395416 w 1834893"/>
              <a:gd name="connsiteY1" fmla="*/ 2986466 h 3307742"/>
              <a:gd name="connsiteX2" fmla="*/ 1631092 w 1834893"/>
              <a:gd name="connsiteY2" fmla="*/ 2986466 h 3307742"/>
              <a:gd name="connsiteX3" fmla="*/ 1791730 w 1834893"/>
              <a:gd name="connsiteY3" fmla="*/ 1911428 h 3307742"/>
              <a:gd name="connsiteX4" fmla="*/ 1767016 w 1834893"/>
              <a:gd name="connsiteY4" fmla="*/ 305051 h 3307742"/>
              <a:gd name="connsiteX5" fmla="*/ 815546 w 1834893"/>
              <a:gd name="connsiteY5" fmla="*/ 57915 h 3307742"/>
              <a:gd name="connsiteX0" fmla="*/ 0 w 1852381"/>
              <a:gd name="connsiteY0" fmla="*/ 3307742 h 3307742"/>
              <a:gd name="connsiteX1" fmla="*/ 395416 w 1852381"/>
              <a:gd name="connsiteY1" fmla="*/ 2986466 h 3307742"/>
              <a:gd name="connsiteX2" fmla="*/ 1631092 w 1852381"/>
              <a:gd name="connsiteY2" fmla="*/ 2986466 h 3307742"/>
              <a:gd name="connsiteX3" fmla="*/ 1828801 w 1852381"/>
              <a:gd name="connsiteY3" fmla="*/ 1899071 h 3307742"/>
              <a:gd name="connsiteX4" fmla="*/ 1767016 w 1852381"/>
              <a:gd name="connsiteY4" fmla="*/ 305051 h 3307742"/>
              <a:gd name="connsiteX5" fmla="*/ 815546 w 1852381"/>
              <a:gd name="connsiteY5" fmla="*/ 57915 h 3307742"/>
              <a:gd name="connsiteX0" fmla="*/ 0 w 1852381"/>
              <a:gd name="connsiteY0" fmla="*/ 3307742 h 3307742"/>
              <a:gd name="connsiteX1" fmla="*/ 469556 w 1852381"/>
              <a:gd name="connsiteY1" fmla="*/ 3035893 h 3307742"/>
              <a:gd name="connsiteX2" fmla="*/ 1631092 w 1852381"/>
              <a:gd name="connsiteY2" fmla="*/ 2986466 h 3307742"/>
              <a:gd name="connsiteX3" fmla="*/ 1828801 w 1852381"/>
              <a:gd name="connsiteY3" fmla="*/ 1899071 h 3307742"/>
              <a:gd name="connsiteX4" fmla="*/ 1767016 w 1852381"/>
              <a:gd name="connsiteY4" fmla="*/ 305051 h 3307742"/>
              <a:gd name="connsiteX5" fmla="*/ 815546 w 1852381"/>
              <a:gd name="connsiteY5" fmla="*/ 57915 h 3307742"/>
              <a:gd name="connsiteX0" fmla="*/ 0 w 1851548"/>
              <a:gd name="connsiteY0" fmla="*/ 3307742 h 3307742"/>
              <a:gd name="connsiteX1" fmla="*/ 469556 w 1851548"/>
              <a:gd name="connsiteY1" fmla="*/ 3035893 h 3307742"/>
              <a:gd name="connsiteX2" fmla="*/ 1643449 w 1851548"/>
              <a:gd name="connsiteY2" fmla="*/ 2887612 h 3307742"/>
              <a:gd name="connsiteX3" fmla="*/ 1828801 w 1851548"/>
              <a:gd name="connsiteY3" fmla="*/ 1899071 h 3307742"/>
              <a:gd name="connsiteX4" fmla="*/ 1767016 w 1851548"/>
              <a:gd name="connsiteY4" fmla="*/ 305051 h 3307742"/>
              <a:gd name="connsiteX5" fmla="*/ 815546 w 1851548"/>
              <a:gd name="connsiteY5" fmla="*/ 57915 h 3307742"/>
              <a:gd name="connsiteX0" fmla="*/ 0 w 1851548"/>
              <a:gd name="connsiteY0" fmla="*/ 3258654 h 3258654"/>
              <a:gd name="connsiteX1" fmla="*/ 469556 w 1851548"/>
              <a:gd name="connsiteY1" fmla="*/ 2986805 h 3258654"/>
              <a:gd name="connsiteX2" fmla="*/ 1643449 w 1851548"/>
              <a:gd name="connsiteY2" fmla="*/ 2838524 h 3258654"/>
              <a:gd name="connsiteX3" fmla="*/ 1828801 w 1851548"/>
              <a:gd name="connsiteY3" fmla="*/ 1849983 h 3258654"/>
              <a:gd name="connsiteX4" fmla="*/ 1767016 w 1851548"/>
              <a:gd name="connsiteY4" fmla="*/ 255963 h 3258654"/>
              <a:gd name="connsiteX5" fmla="*/ 815546 w 1851548"/>
              <a:gd name="connsiteY5" fmla="*/ 8827 h 3258654"/>
              <a:gd name="connsiteX0" fmla="*/ 0 w 1895600"/>
              <a:gd name="connsiteY0" fmla="*/ 3258654 h 3258654"/>
              <a:gd name="connsiteX1" fmla="*/ 469556 w 1895600"/>
              <a:gd name="connsiteY1" fmla="*/ 2986805 h 3258654"/>
              <a:gd name="connsiteX2" fmla="*/ 1025612 w 1895600"/>
              <a:gd name="connsiteY2" fmla="*/ 2604442 h 3258654"/>
              <a:gd name="connsiteX3" fmla="*/ 1828801 w 1895600"/>
              <a:gd name="connsiteY3" fmla="*/ 1849983 h 3258654"/>
              <a:gd name="connsiteX4" fmla="*/ 1767016 w 1895600"/>
              <a:gd name="connsiteY4" fmla="*/ 255963 h 3258654"/>
              <a:gd name="connsiteX5" fmla="*/ 815546 w 1895600"/>
              <a:gd name="connsiteY5" fmla="*/ 8827 h 3258654"/>
              <a:gd name="connsiteX0" fmla="*/ 0 w 1787910"/>
              <a:gd name="connsiteY0" fmla="*/ 3258654 h 3258654"/>
              <a:gd name="connsiteX1" fmla="*/ 469556 w 1787910"/>
              <a:gd name="connsiteY1" fmla="*/ 2986805 h 3258654"/>
              <a:gd name="connsiteX2" fmla="*/ 1025612 w 1787910"/>
              <a:gd name="connsiteY2" fmla="*/ 2604442 h 3258654"/>
              <a:gd name="connsiteX3" fmla="*/ 1322174 w 1787910"/>
              <a:gd name="connsiteY3" fmla="*/ 1459847 h 3258654"/>
              <a:gd name="connsiteX4" fmla="*/ 1767016 w 1787910"/>
              <a:gd name="connsiteY4" fmla="*/ 255963 h 3258654"/>
              <a:gd name="connsiteX5" fmla="*/ 815546 w 1787910"/>
              <a:gd name="connsiteY5" fmla="*/ 8827 h 3258654"/>
              <a:gd name="connsiteX0" fmla="*/ 0 w 1425644"/>
              <a:gd name="connsiteY0" fmla="*/ 3256389 h 3256389"/>
              <a:gd name="connsiteX1" fmla="*/ 469556 w 1425644"/>
              <a:gd name="connsiteY1" fmla="*/ 2984540 h 3256389"/>
              <a:gd name="connsiteX2" fmla="*/ 1025612 w 1425644"/>
              <a:gd name="connsiteY2" fmla="*/ 2602177 h 3256389"/>
              <a:gd name="connsiteX3" fmla="*/ 1322174 w 1425644"/>
              <a:gd name="connsiteY3" fmla="*/ 1457582 h 3256389"/>
              <a:gd name="connsiteX4" fmla="*/ 1371600 w 1425644"/>
              <a:gd name="connsiteY4" fmla="*/ 266702 h 3256389"/>
              <a:gd name="connsiteX5" fmla="*/ 815546 w 1425644"/>
              <a:gd name="connsiteY5" fmla="*/ 6562 h 3256389"/>
              <a:gd name="connsiteX0" fmla="*/ 24713 w 1450357"/>
              <a:gd name="connsiteY0" fmla="*/ 4095216 h 4095216"/>
              <a:gd name="connsiteX1" fmla="*/ 494269 w 1450357"/>
              <a:gd name="connsiteY1" fmla="*/ 3823367 h 4095216"/>
              <a:gd name="connsiteX2" fmla="*/ 1050325 w 1450357"/>
              <a:gd name="connsiteY2" fmla="*/ 3441004 h 4095216"/>
              <a:gd name="connsiteX3" fmla="*/ 1346887 w 1450357"/>
              <a:gd name="connsiteY3" fmla="*/ 2296409 h 4095216"/>
              <a:gd name="connsiteX4" fmla="*/ 1396313 w 1450357"/>
              <a:gd name="connsiteY4" fmla="*/ 1105529 h 4095216"/>
              <a:gd name="connsiteX5" fmla="*/ 0 w 1450357"/>
              <a:gd name="connsiteY5" fmla="*/ 97 h 4095216"/>
              <a:gd name="connsiteX0" fmla="*/ 0 w 1425644"/>
              <a:gd name="connsiteY0" fmla="*/ 4121222 h 4121222"/>
              <a:gd name="connsiteX1" fmla="*/ 469556 w 1425644"/>
              <a:gd name="connsiteY1" fmla="*/ 3849373 h 4121222"/>
              <a:gd name="connsiteX2" fmla="*/ 1025612 w 1425644"/>
              <a:gd name="connsiteY2" fmla="*/ 3467010 h 4121222"/>
              <a:gd name="connsiteX3" fmla="*/ 1322174 w 1425644"/>
              <a:gd name="connsiteY3" fmla="*/ 2322415 h 4121222"/>
              <a:gd name="connsiteX4" fmla="*/ 1371600 w 1425644"/>
              <a:gd name="connsiteY4" fmla="*/ 1131535 h 4121222"/>
              <a:gd name="connsiteX5" fmla="*/ 12357 w 1425644"/>
              <a:gd name="connsiteY5" fmla="*/ 94 h 4121222"/>
              <a:gd name="connsiteX0" fmla="*/ 0 w 1438000"/>
              <a:gd name="connsiteY0" fmla="*/ 4160235 h 4160235"/>
              <a:gd name="connsiteX1" fmla="*/ 481912 w 1438000"/>
              <a:gd name="connsiteY1" fmla="*/ 3849373 h 4160235"/>
              <a:gd name="connsiteX2" fmla="*/ 1037968 w 1438000"/>
              <a:gd name="connsiteY2" fmla="*/ 3467010 h 4160235"/>
              <a:gd name="connsiteX3" fmla="*/ 1334530 w 1438000"/>
              <a:gd name="connsiteY3" fmla="*/ 2322415 h 4160235"/>
              <a:gd name="connsiteX4" fmla="*/ 1383956 w 1438000"/>
              <a:gd name="connsiteY4" fmla="*/ 1131535 h 4160235"/>
              <a:gd name="connsiteX5" fmla="*/ 24713 w 1438000"/>
              <a:gd name="connsiteY5" fmla="*/ 94 h 4160235"/>
              <a:gd name="connsiteX0" fmla="*/ 0 w 1438000"/>
              <a:gd name="connsiteY0" fmla="*/ 4160235 h 4160235"/>
              <a:gd name="connsiteX1" fmla="*/ 481912 w 1438000"/>
              <a:gd name="connsiteY1" fmla="*/ 3849373 h 4160235"/>
              <a:gd name="connsiteX2" fmla="*/ 1037968 w 1438000"/>
              <a:gd name="connsiteY2" fmla="*/ 3467010 h 4160235"/>
              <a:gd name="connsiteX3" fmla="*/ 1334530 w 1438000"/>
              <a:gd name="connsiteY3" fmla="*/ 2322415 h 4160235"/>
              <a:gd name="connsiteX4" fmla="*/ 1383956 w 1438000"/>
              <a:gd name="connsiteY4" fmla="*/ 1131535 h 4160235"/>
              <a:gd name="connsiteX5" fmla="*/ 24713 w 1438000"/>
              <a:gd name="connsiteY5" fmla="*/ 94 h 4160235"/>
              <a:gd name="connsiteX0" fmla="*/ 0 w 1450357"/>
              <a:gd name="connsiteY0" fmla="*/ 4121222 h 4121222"/>
              <a:gd name="connsiteX1" fmla="*/ 494269 w 1450357"/>
              <a:gd name="connsiteY1" fmla="*/ 3849373 h 4121222"/>
              <a:gd name="connsiteX2" fmla="*/ 1050325 w 1450357"/>
              <a:gd name="connsiteY2" fmla="*/ 3467010 h 4121222"/>
              <a:gd name="connsiteX3" fmla="*/ 1346887 w 1450357"/>
              <a:gd name="connsiteY3" fmla="*/ 2322415 h 4121222"/>
              <a:gd name="connsiteX4" fmla="*/ 1396313 w 1450357"/>
              <a:gd name="connsiteY4" fmla="*/ 1131535 h 4121222"/>
              <a:gd name="connsiteX5" fmla="*/ 37070 w 1450357"/>
              <a:gd name="connsiteY5" fmla="*/ 94 h 4121222"/>
              <a:gd name="connsiteX0" fmla="*/ 0 w 1450357"/>
              <a:gd name="connsiteY0" fmla="*/ 4121222 h 4121222"/>
              <a:gd name="connsiteX1" fmla="*/ 494269 w 1450357"/>
              <a:gd name="connsiteY1" fmla="*/ 3849373 h 4121222"/>
              <a:gd name="connsiteX2" fmla="*/ 1050325 w 1450357"/>
              <a:gd name="connsiteY2" fmla="*/ 3467010 h 4121222"/>
              <a:gd name="connsiteX3" fmla="*/ 1346887 w 1450357"/>
              <a:gd name="connsiteY3" fmla="*/ 2322415 h 4121222"/>
              <a:gd name="connsiteX4" fmla="*/ 1396313 w 1450357"/>
              <a:gd name="connsiteY4" fmla="*/ 1131535 h 4121222"/>
              <a:gd name="connsiteX5" fmla="*/ 37070 w 1450357"/>
              <a:gd name="connsiteY5" fmla="*/ 94 h 4121222"/>
              <a:gd name="connsiteX0" fmla="*/ 0 w 1536854"/>
              <a:gd name="connsiteY0" fmla="*/ 4355303 h 4355303"/>
              <a:gd name="connsiteX1" fmla="*/ 580766 w 1536854"/>
              <a:gd name="connsiteY1" fmla="*/ 3849373 h 4355303"/>
              <a:gd name="connsiteX2" fmla="*/ 1136822 w 1536854"/>
              <a:gd name="connsiteY2" fmla="*/ 3467010 h 4355303"/>
              <a:gd name="connsiteX3" fmla="*/ 1433384 w 1536854"/>
              <a:gd name="connsiteY3" fmla="*/ 2322415 h 4355303"/>
              <a:gd name="connsiteX4" fmla="*/ 1482810 w 1536854"/>
              <a:gd name="connsiteY4" fmla="*/ 1131535 h 4355303"/>
              <a:gd name="connsiteX5" fmla="*/ 123567 w 1536854"/>
              <a:gd name="connsiteY5" fmla="*/ 94 h 4355303"/>
              <a:gd name="connsiteX0" fmla="*/ 0 w 1635709"/>
              <a:gd name="connsiteY0" fmla="*/ 4277276 h 4277276"/>
              <a:gd name="connsiteX1" fmla="*/ 679621 w 1635709"/>
              <a:gd name="connsiteY1" fmla="*/ 3849373 h 4277276"/>
              <a:gd name="connsiteX2" fmla="*/ 1235677 w 1635709"/>
              <a:gd name="connsiteY2" fmla="*/ 3467010 h 4277276"/>
              <a:gd name="connsiteX3" fmla="*/ 1532239 w 1635709"/>
              <a:gd name="connsiteY3" fmla="*/ 2322415 h 4277276"/>
              <a:gd name="connsiteX4" fmla="*/ 1581665 w 1635709"/>
              <a:gd name="connsiteY4" fmla="*/ 1131535 h 4277276"/>
              <a:gd name="connsiteX5" fmla="*/ 222422 w 1635709"/>
              <a:gd name="connsiteY5" fmla="*/ 94 h 4277276"/>
              <a:gd name="connsiteX0" fmla="*/ 0 w 1635709"/>
              <a:gd name="connsiteY0" fmla="*/ 4277276 h 4277276"/>
              <a:gd name="connsiteX1" fmla="*/ 679621 w 1635709"/>
              <a:gd name="connsiteY1" fmla="*/ 3849373 h 4277276"/>
              <a:gd name="connsiteX2" fmla="*/ 1235677 w 1635709"/>
              <a:gd name="connsiteY2" fmla="*/ 3467010 h 4277276"/>
              <a:gd name="connsiteX3" fmla="*/ 1532239 w 1635709"/>
              <a:gd name="connsiteY3" fmla="*/ 2322415 h 4277276"/>
              <a:gd name="connsiteX4" fmla="*/ 1581665 w 1635709"/>
              <a:gd name="connsiteY4" fmla="*/ 1131535 h 4277276"/>
              <a:gd name="connsiteX5" fmla="*/ 222422 w 1635709"/>
              <a:gd name="connsiteY5" fmla="*/ 94 h 4277276"/>
              <a:gd name="connsiteX0" fmla="*/ 0 w 1635709"/>
              <a:gd name="connsiteY0" fmla="*/ 4277276 h 4277276"/>
              <a:gd name="connsiteX1" fmla="*/ 902042 w 1635709"/>
              <a:gd name="connsiteY1" fmla="*/ 3966413 h 4277276"/>
              <a:gd name="connsiteX2" fmla="*/ 1235677 w 1635709"/>
              <a:gd name="connsiteY2" fmla="*/ 3467010 h 4277276"/>
              <a:gd name="connsiteX3" fmla="*/ 1532239 w 1635709"/>
              <a:gd name="connsiteY3" fmla="*/ 2322415 h 4277276"/>
              <a:gd name="connsiteX4" fmla="*/ 1581665 w 1635709"/>
              <a:gd name="connsiteY4" fmla="*/ 1131535 h 4277276"/>
              <a:gd name="connsiteX5" fmla="*/ 222422 w 1635709"/>
              <a:gd name="connsiteY5" fmla="*/ 94 h 4277276"/>
              <a:gd name="connsiteX0" fmla="*/ 0 w 1633999"/>
              <a:gd name="connsiteY0" fmla="*/ 4277276 h 4277276"/>
              <a:gd name="connsiteX1" fmla="*/ 902042 w 1633999"/>
              <a:gd name="connsiteY1" fmla="*/ 3966413 h 4277276"/>
              <a:gd name="connsiteX2" fmla="*/ 1285104 w 1633999"/>
              <a:gd name="connsiteY2" fmla="*/ 3024859 h 4277276"/>
              <a:gd name="connsiteX3" fmla="*/ 1532239 w 1633999"/>
              <a:gd name="connsiteY3" fmla="*/ 2322415 h 4277276"/>
              <a:gd name="connsiteX4" fmla="*/ 1581665 w 1633999"/>
              <a:gd name="connsiteY4" fmla="*/ 1131535 h 4277276"/>
              <a:gd name="connsiteX5" fmla="*/ 222422 w 1633999"/>
              <a:gd name="connsiteY5" fmla="*/ 94 h 4277276"/>
              <a:gd name="connsiteX0" fmla="*/ 0 w 1600104"/>
              <a:gd name="connsiteY0" fmla="*/ 4277276 h 4277276"/>
              <a:gd name="connsiteX1" fmla="*/ 902042 w 1600104"/>
              <a:gd name="connsiteY1" fmla="*/ 3966413 h 4277276"/>
              <a:gd name="connsiteX2" fmla="*/ 1285104 w 1600104"/>
              <a:gd name="connsiteY2" fmla="*/ 3024859 h 4277276"/>
              <a:gd name="connsiteX3" fmla="*/ 1136823 w 1600104"/>
              <a:gd name="connsiteY3" fmla="*/ 1906271 h 4277276"/>
              <a:gd name="connsiteX4" fmla="*/ 1581665 w 1600104"/>
              <a:gd name="connsiteY4" fmla="*/ 1131535 h 4277276"/>
              <a:gd name="connsiteX5" fmla="*/ 222422 w 1600104"/>
              <a:gd name="connsiteY5" fmla="*/ 94 h 4277276"/>
              <a:gd name="connsiteX0" fmla="*/ 0 w 1291409"/>
              <a:gd name="connsiteY0" fmla="*/ 4286009 h 4286009"/>
              <a:gd name="connsiteX1" fmla="*/ 902042 w 1291409"/>
              <a:gd name="connsiteY1" fmla="*/ 3975146 h 4286009"/>
              <a:gd name="connsiteX2" fmla="*/ 1285104 w 1291409"/>
              <a:gd name="connsiteY2" fmla="*/ 3033592 h 4286009"/>
              <a:gd name="connsiteX3" fmla="*/ 1136823 w 1291409"/>
              <a:gd name="connsiteY3" fmla="*/ 1915004 h 4286009"/>
              <a:gd name="connsiteX4" fmla="*/ 1087394 w 1291409"/>
              <a:gd name="connsiteY4" fmla="*/ 255962 h 4286009"/>
              <a:gd name="connsiteX5" fmla="*/ 222422 w 1291409"/>
              <a:gd name="connsiteY5" fmla="*/ 8827 h 4286009"/>
              <a:gd name="connsiteX0" fmla="*/ 0 w 1292442"/>
              <a:gd name="connsiteY0" fmla="*/ 4286009 h 4286009"/>
              <a:gd name="connsiteX1" fmla="*/ 902042 w 1292442"/>
              <a:gd name="connsiteY1" fmla="*/ 3975146 h 4286009"/>
              <a:gd name="connsiteX2" fmla="*/ 1285104 w 1292442"/>
              <a:gd name="connsiteY2" fmla="*/ 3033592 h 4286009"/>
              <a:gd name="connsiteX3" fmla="*/ 1149180 w 1292442"/>
              <a:gd name="connsiteY3" fmla="*/ 1901999 h 4286009"/>
              <a:gd name="connsiteX4" fmla="*/ 1087394 w 1292442"/>
              <a:gd name="connsiteY4" fmla="*/ 255962 h 4286009"/>
              <a:gd name="connsiteX5" fmla="*/ 222422 w 1292442"/>
              <a:gd name="connsiteY5" fmla="*/ 8827 h 4286009"/>
              <a:gd name="connsiteX0" fmla="*/ 0 w 1211124"/>
              <a:gd name="connsiteY0" fmla="*/ 4286009 h 4286009"/>
              <a:gd name="connsiteX1" fmla="*/ 902042 w 1211124"/>
              <a:gd name="connsiteY1" fmla="*/ 3975146 h 4286009"/>
              <a:gd name="connsiteX2" fmla="*/ 1198607 w 1211124"/>
              <a:gd name="connsiteY2" fmla="*/ 3085611 h 4286009"/>
              <a:gd name="connsiteX3" fmla="*/ 1149180 w 1211124"/>
              <a:gd name="connsiteY3" fmla="*/ 1901999 h 4286009"/>
              <a:gd name="connsiteX4" fmla="*/ 1087394 w 1211124"/>
              <a:gd name="connsiteY4" fmla="*/ 255962 h 4286009"/>
              <a:gd name="connsiteX5" fmla="*/ 222422 w 1211124"/>
              <a:gd name="connsiteY5" fmla="*/ 8827 h 4286009"/>
              <a:gd name="connsiteX0" fmla="*/ 0 w 1222337"/>
              <a:gd name="connsiteY0" fmla="*/ 4286009 h 4286009"/>
              <a:gd name="connsiteX1" fmla="*/ 902042 w 1222337"/>
              <a:gd name="connsiteY1" fmla="*/ 3975146 h 4286009"/>
              <a:gd name="connsiteX2" fmla="*/ 1210963 w 1222337"/>
              <a:gd name="connsiteY2" fmla="*/ 3345701 h 4286009"/>
              <a:gd name="connsiteX3" fmla="*/ 1149180 w 1222337"/>
              <a:gd name="connsiteY3" fmla="*/ 1901999 h 4286009"/>
              <a:gd name="connsiteX4" fmla="*/ 1087394 w 1222337"/>
              <a:gd name="connsiteY4" fmla="*/ 255962 h 4286009"/>
              <a:gd name="connsiteX5" fmla="*/ 222422 w 1222337"/>
              <a:gd name="connsiteY5" fmla="*/ 8827 h 4286009"/>
              <a:gd name="connsiteX0" fmla="*/ 0 w 1224540"/>
              <a:gd name="connsiteY0" fmla="*/ 4286009 h 4286009"/>
              <a:gd name="connsiteX1" fmla="*/ 902042 w 1224540"/>
              <a:gd name="connsiteY1" fmla="*/ 3975146 h 4286009"/>
              <a:gd name="connsiteX2" fmla="*/ 1210963 w 1224540"/>
              <a:gd name="connsiteY2" fmla="*/ 3345701 h 4286009"/>
              <a:gd name="connsiteX3" fmla="*/ 1161536 w 1224540"/>
              <a:gd name="connsiteY3" fmla="*/ 1628905 h 4286009"/>
              <a:gd name="connsiteX4" fmla="*/ 1087394 w 1224540"/>
              <a:gd name="connsiteY4" fmla="*/ 255962 h 4286009"/>
              <a:gd name="connsiteX5" fmla="*/ 222422 w 1224540"/>
              <a:gd name="connsiteY5" fmla="*/ 8827 h 4286009"/>
              <a:gd name="connsiteX0" fmla="*/ 0 w 1245390"/>
              <a:gd name="connsiteY0" fmla="*/ 4286009 h 4286009"/>
              <a:gd name="connsiteX1" fmla="*/ 605480 w 1245390"/>
              <a:gd name="connsiteY1" fmla="*/ 3806088 h 4286009"/>
              <a:gd name="connsiteX2" fmla="*/ 1210963 w 1245390"/>
              <a:gd name="connsiteY2" fmla="*/ 3345701 h 4286009"/>
              <a:gd name="connsiteX3" fmla="*/ 1161536 w 1245390"/>
              <a:gd name="connsiteY3" fmla="*/ 1628905 h 4286009"/>
              <a:gd name="connsiteX4" fmla="*/ 1087394 w 1245390"/>
              <a:gd name="connsiteY4" fmla="*/ 255962 h 4286009"/>
              <a:gd name="connsiteX5" fmla="*/ 222422 w 1245390"/>
              <a:gd name="connsiteY5" fmla="*/ 8827 h 4286009"/>
              <a:gd name="connsiteX0" fmla="*/ 0 w 1245390"/>
              <a:gd name="connsiteY0" fmla="*/ 4286009 h 4286009"/>
              <a:gd name="connsiteX1" fmla="*/ 605480 w 1245390"/>
              <a:gd name="connsiteY1" fmla="*/ 3806088 h 4286009"/>
              <a:gd name="connsiteX2" fmla="*/ 1210963 w 1245390"/>
              <a:gd name="connsiteY2" fmla="*/ 3345701 h 4286009"/>
              <a:gd name="connsiteX3" fmla="*/ 1161536 w 1245390"/>
              <a:gd name="connsiteY3" fmla="*/ 1628905 h 4286009"/>
              <a:gd name="connsiteX4" fmla="*/ 1087394 w 1245390"/>
              <a:gd name="connsiteY4" fmla="*/ 255962 h 4286009"/>
              <a:gd name="connsiteX5" fmla="*/ 222422 w 1245390"/>
              <a:gd name="connsiteY5" fmla="*/ 8827 h 4286009"/>
              <a:gd name="connsiteX0" fmla="*/ 0 w 1238314"/>
              <a:gd name="connsiteY0" fmla="*/ 4286009 h 4286009"/>
              <a:gd name="connsiteX1" fmla="*/ 704334 w 1238314"/>
              <a:gd name="connsiteY1" fmla="*/ 3832096 h 4286009"/>
              <a:gd name="connsiteX2" fmla="*/ 1210963 w 1238314"/>
              <a:gd name="connsiteY2" fmla="*/ 3345701 h 4286009"/>
              <a:gd name="connsiteX3" fmla="*/ 1161536 w 1238314"/>
              <a:gd name="connsiteY3" fmla="*/ 1628905 h 4286009"/>
              <a:gd name="connsiteX4" fmla="*/ 1087394 w 1238314"/>
              <a:gd name="connsiteY4" fmla="*/ 255962 h 4286009"/>
              <a:gd name="connsiteX5" fmla="*/ 222422 w 1238314"/>
              <a:gd name="connsiteY5" fmla="*/ 8827 h 4286009"/>
              <a:gd name="connsiteX0" fmla="*/ 0 w 1238314"/>
              <a:gd name="connsiteY0" fmla="*/ 4286009 h 4286009"/>
              <a:gd name="connsiteX1" fmla="*/ 704334 w 1238314"/>
              <a:gd name="connsiteY1" fmla="*/ 3832096 h 4286009"/>
              <a:gd name="connsiteX2" fmla="*/ 1210963 w 1238314"/>
              <a:gd name="connsiteY2" fmla="*/ 3345701 h 4286009"/>
              <a:gd name="connsiteX3" fmla="*/ 1161536 w 1238314"/>
              <a:gd name="connsiteY3" fmla="*/ 1628905 h 4286009"/>
              <a:gd name="connsiteX4" fmla="*/ 1087394 w 1238314"/>
              <a:gd name="connsiteY4" fmla="*/ 255962 h 4286009"/>
              <a:gd name="connsiteX5" fmla="*/ 222422 w 1238314"/>
              <a:gd name="connsiteY5" fmla="*/ 8827 h 4286009"/>
              <a:gd name="connsiteX0" fmla="*/ 0 w 1219662"/>
              <a:gd name="connsiteY0" fmla="*/ 4286009 h 4286009"/>
              <a:gd name="connsiteX1" fmla="*/ 976183 w 1219662"/>
              <a:gd name="connsiteY1" fmla="*/ 3871110 h 4286009"/>
              <a:gd name="connsiteX2" fmla="*/ 1210963 w 1219662"/>
              <a:gd name="connsiteY2" fmla="*/ 3345701 h 4286009"/>
              <a:gd name="connsiteX3" fmla="*/ 1161536 w 1219662"/>
              <a:gd name="connsiteY3" fmla="*/ 1628905 h 4286009"/>
              <a:gd name="connsiteX4" fmla="*/ 1087394 w 1219662"/>
              <a:gd name="connsiteY4" fmla="*/ 255962 h 4286009"/>
              <a:gd name="connsiteX5" fmla="*/ 222422 w 1219662"/>
              <a:gd name="connsiteY5" fmla="*/ 8827 h 4286009"/>
              <a:gd name="connsiteX0" fmla="*/ 0 w 1226216"/>
              <a:gd name="connsiteY0" fmla="*/ 4286009 h 4286009"/>
              <a:gd name="connsiteX1" fmla="*/ 877329 w 1226216"/>
              <a:gd name="connsiteY1" fmla="*/ 3910124 h 4286009"/>
              <a:gd name="connsiteX2" fmla="*/ 1210963 w 1226216"/>
              <a:gd name="connsiteY2" fmla="*/ 3345701 h 4286009"/>
              <a:gd name="connsiteX3" fmla="*/ 1161536 w 1226216"/>
              <a:gd name="connsiteY3" fmla="*/ 1628905 h 4286009"/>
              <a:gd name="connsiteX4" fmla="*/ 1087394 w 1226216"/>
              <a:gd name="connsiteY4" fmla="*/ 255962 h 4286009"/>
              <a:gd name="connsiteX5" fmla="*/ 222422 w 1226216"/>
              <a:gd name="connsiteY5" fmla="*/ 8827 h 4286009"/>
              <a:gd name="connsiteX0" fmla="*/ 0 w 1226216"/>
              <a:gd name="connsiteY0" fmla="*/ 4286009 h 4286009"/>
              <a:gd name="connsiteX1" fmla="*/ 877329 w 1226216"/>
              <a:gd name="connsiteY1" fmla="*/ 3910124 h 4286009"/>
              <a:gd name="connsiteX2" fmla="*/ 1210963 w 1226216"/>
              <a:gd name="connsiteY2" fmla="*/ 3345701 h 4286009"/>
              <a:gd name="connsiteX3" fmla="*/ 1161536 w 1226216"/>
              <a:gd name="connsiteY3" fmla="*/ 1628905 h 4286009"/>
              <a:gd name="connsiteX4" fmla="*/ 1087394 w 1226216"/>
              <a:gd name="connsiteY4" fmla="*/ 255962 h 4286009"/>
              <a:gd name="connsiteX5" fmla="*/ 222422 w 1226216"/>
              <a:gd name="connsiteY5" fmla="*/ 8827 h 4286009"/>
              <a:gd name="connsiteX0" fmla="*/ 0 w 1226216"/>
              <a:gd name="connsiteY0" fmla="*/ 4286009 h 4286009"/>
              <a:gd name="connsiteX1" fmla="*/ 877329 w 1226216"/>
              <a:gd name="connsiteY1" fmla="*/ 3910124 h 4286009"/>
              <a:gd name="connsiteX2" fmla="*/ 1210963 w 1226216"/>
              <a:gd name="connsiteY2" fmla="*/ 3345701 h 4286009"/>
              <a:gd name="connsiteX3" fmla="*/ 1161536 w 1226216"/>
              <a:gd name="connsiteY3" fmla="*/ 1628905 h 4286009"/>
              <a:gd name="connsiteX4" fmla="*/ 1087394 w 1226216"/>
              <a:gd name="connsiteY4" fmla="*/ 255962 h 4286009"/>
              <a:gd name="connsiteX5" fmla="*/ 222422 w 1226216"/>
              <a:gd name="connsiteY5" fmla="*/ 8827 h 4286009"/>
              <a:gd name="connsiteX0" fmla="*/ 0 w 1204947"/>
              <a:gd name="connsiteY0" fmla="*/ 4286009 h 4286009"/>
              <a:gd name="connsiteX1" fmla="*/ 877329 w 1204947"/>
              <a:gd name="connsiteY1" fmla="*/ 3910124 h 4286009"/>
              <a:gd name="connsiteX2" fmla="*/ 1186250 w 1204947"/>
              <a:gd name="connsiteY2" fmla="*/ 2773504 h 4286009"/>
              <a:gd name="connsiteX3" fmla="*/ 1161536 w 1204947"/>
              <a:gd name="connsiteY3" fmla="*/ 1628905 h 4286009"/>
              <a:gd name="connsiteX4" fmla="*/ 1087394 w 1204947"/>
              <a:gd name="connsiteY4" fmla="*/ 255962 h 4286009"/>
              <a:gd name="connsiteX5" fmla="*/ 222422 w 1204947"/>
              <a:gd name="connsiteY5" fmla="*/ 8827 h 4286009"/>
              <a:gd name="connsiteX0" fmla="*/ 0 w 1204947"/>
              <a:gd name="connsiteY0" fmla="*/ 4286009 h 4286009"/>
              <a:gd name="connsiteX1" fmla="*/ 877329 w 1204947"/>
              <a:gd name="connsiteY1" fmla="*/ 3910125 h 4286009"/>
              <a:gd name="connsiteX2" fmla="*/ 1186250 w 1204947"/>
              <a:gd name="connsiteY2" fmla="*/ 2773504 h 4286009"/>
              <a:gd name="connsiteX3" fmla="*/ 1161536 w 1204947"/>
              <a:gd name="connsiteY3" fmla="*/ 1628905 h 4286009"/>
              <a:gd name="connsiteX4" fmla="*/ 1087394 w 1204947"/>
              <a:gd name="connsiteY4" fmla="*/ 255962 h 4286009"/>
              <a:gd name="connsiteX5" fmla="*/ 222422 w 1204947"/>
              <a:gd name="connsiteY5" fmla="*/ 8827 h 4286009"/>
              <a:gd name="connsiteX0" fmla="*/ 0 w 1204947"/>
              <a:gd name="connsiteY0" fmla="*/ 4286009 h 4286009"/>
              <a:gd name="connsiteX1" fmla="*/ 877329 w 1204947"/>
              <a:gd name="connsiteY1" fmla="*/ 3910125 h 4286009"/>
              <a:gd name="connsiteX2" fmla="*/ 1186250 w 1204947"/>
              <a:gd name="connsiteY2" fmla="*/ 2773504 h 4286009"/>
              <a:gd name="connsiteX3" fmla="*/ 1161536 w 1204947"/>
              <a:gd name="connsiteY3" fmla="*/ 1628905 h 4286009"/>
              <a:gd name="connsiteX4" fmla="*/ 1087394 w 1204947"/>
              <a:gd name="connsiteY4" fmla="*/ 255962 h 4286009"/>
              <a:gd name="connsiteX5" fmla="*/ 222422 w 1204947"/>
              <a:gd name="connsiteY5" fmla="*/ 8827 h 4286009"/>
              <a:gd name="connsiteX0" fmla="*/ 0 w 1194262"/>
              <a:gd name="connsiteY0" fmla="*/ 4286009 h 4286009"/>
              <a:gd name="connsiteX1" fmla="*/ 1025610 w 1194262"/>
              <a:gd name="connsiteY1" fmla="*/ 3884116 h 4286009"/>
              <a:gd name="connsiteX2" fmla="*/ 1186250 w 1194262"/>
              <a:gd name="connsiteY2" fmla="*/ 2773504 h 4286009"/>
              <a:gd name="connsiteX3" fmla="*/ 1161536 w 1194262"/>
              <a:gd name="connsiteY3" fmla="*/ 1628905 h 4286009"/>
              <a:gd name="connsiteX4" fmla="*/ 1087394 w 1194262"/>
              <a:gd name="connsiteY4" fmla="*/ 255962 h 4286009"/>
              <a:gd name="connsiteX5" fmla="*/ 222422 w 1194262"/>
              <a:gd name="connsiteY5" fmla="*/ 8827 h 4286009"/>
              <a:gd name="connsiteX0" fmla="*/ 0 w 1212183"/>
              <a:gd name="connsiteY0" fmla="*/ 4286009 h 4286009"/>
              <a:gd name="connsiteX1" fmla="*/ 778474 w 1212183"/>
              <a:gd name="connsiteY1" fmla="*/ 3858107 h 4286009"/>
              <a:gd name="connsiteX2" fmla="*/ 1186250 w 1212183"/>
              <a:gd name="connsiteY2" fmla="*/ 2773504 h 4286009"/>
              <a:gd name="connsiteX3" fmla="*/ 1161536 w 1212183"/>
              <a:gd name="connsiteY3" fmla="*/ 1628905 h 4286009"/>
              <a:gd name="connsiteX4" fmla="*/ 1087394 w 1212183"/>
              <a:gd name="connsiteY4" fmla="*/ 255962 h 4286009"/>
              <a:gd name="connsiteX5" fmla="*/ 222422 w 1212183"/>
              <a:gd name="connsiteY5" fmla="*/ 8827 h 4286009"/>
              <a:gd name="connsiteX0" fmla="*/ 0 w 1203147"/>
              <a:gd name="connsiteY0" fmla="*/ 4286009 h 4286009"/>
              <a:gd name="connsiteX1" fmla="*/ 902041 w 1203147"/>
              <a:gd name="connsiteY1" fmla="*/ 3871111 h 4286009"/>
              <a:gd name="connsiteX2" fmla="*/ 1186250 w 1203147"/>
              <a:gd name="connsiteY2" fmla="*/ 2773504 h 4286009"/>
              <a:gd name="connsiteX3" fmla="*/ 1161536 w 1203147"/>
              <a:gd name="connsiteY3" fmla="*/ 1628905 h 4286009"/>
              <a:gd name="connsiteX4" fmla="*/ 1087394 w 1203147"/>
              <a:gd name="connsiteY4" fmla="*/ 255962 h 4286009"/>
              <a:gd name="connsiteX5" fmla="*/ 222422 w 1203147"/>
              <a:gd name="connsiteY5" fmla="*/ 8827 h 4286009"/>
              <a:gd name="connsiteX0" fmla="*/ 0 w 1203147"/>
              <a:gd name="connsiteY0" fmla="*/ 4286009 h 4286009"/>
              <a:gd name="connsiteX1" fmla="*/ 902041 w 1203147"/>
              <a:gd name="connsiteY1" fmla="*/ 3871111 h 4286009"/>
              <a:gd name="connsiteX2" fmla="*/ 1186250 w 1203147"/>
              <a:gd name="connsiteY2" fmla="*/ 2773504 h 4286009"/>
              <a:gd name="connsiteX3" fmla="*/ 1161536 w 1203147"/>
              <a:gd name="connsiteY3" fmla="*/ 1628905 h 4286009"/>
              <a:gd name="connsiteX4" fmla="*/ 1087394 w 1203147"/>
              <a:gd name="connsiteY4" fmla="*/ 255962 h 4286009"/>
              <a:gd name="connsiteX5" fmla="*/ 222422 w 1203147"/>
              <a:gd name="connsiteY5" fmla="*/ 8827 h 4286009"/>
              <a:gd name="connsiteX0" fmla="*/ 0 w 1168926"/>
              <a:gd name="connsiteY0" fmla="*/ 4286009 h 4286009"/>
              <a:gd name="connsiteX1" fmla="*/ 902041 w 1168926"/>
              <a:gd name="connsiteY1" fmla="*/ 3871111 h 4286009"/>
              <a:gd name="connsiteX2" fmla="*/ 1112109 w 1168926"/>
              <a:gd name="connsiteY2" fmla="*/ 2734490 h 4286009"/>
              <a:gd name="connsiteX3" fmla="*/ 1161536 w 1168926"/>
              <a:gd name="connsiteY3" fmla="*/ 1628905 h 4286009"/>
              <a:gd name="connsiteX4" fmla="*/ 1087394 w 1168926"/>
              <a:gd name="connsiteY4" fmla="*/ 255962 h 4286009"/>
              <a:gd name="connsiteX5" fmla="*/ 222422 w 1168926"/>
              <a:gd name="connsiteY5" fmla="*/ 8827 h 4286009"/>
              <a:gd name="connsiteX0" fmla="*/ 0 w 1168926"/>
              <a:gd name="connsiteY0" fmla="*/ 4286009 h 4286009"/>
              <a:gd name="connsiteX1" fmla="*/ 902041 w 1168926"/>
              <a:gd name="connsiteY1" fmla="*/ 3871111 h 4286009"/>
              <a:gd name="connsiteX2" fmla="*/ 1112109 w 1168926"/>
              <a:gd name="connsiteY2" fmla="*/ 2734490 h 4286009"/>
              <a:gd name="connsiteX3" fmla="*/ 1161536 w 1168926"/>
              <a:gd name="connsiteY3" fmla="*/ 1628905 h 4286009"/>
              <a:gd name="connsiteX4" fmla="*/ 1087394 w 1168926"/>
              <a:gd name="connsiteY4" fmla="*/ 255962 h 4286009"/>
              <a:gd name="connsiteX5" fmla="*/ 222422 w 1168926"/>
              <a:gd name="connsiteY5" fmla="*/ 8827 h 4286009"/>
              <a:gd name="connsiteX0" fmla="*/ 0 w 1132541"/>
              <a:gd name="connsiteY0" fmla="*/ 4286009 h 4286009"/>
              <a:gd name="connsiteX1" fmla="*/ 902041 w 1132541"/>
              <a:gd name="connsiteY1" fmla="*/ 3871111 h 4286009"/>
              <a:gd name="connsiteX2" fmla="*/ 1112109 w 1132541"/>
              <a:gd name="connsiteY2" fmla="*/ 2734490 h 4286009"/>
              <a:gd name="connsiteX3" fmla="*/ 1050325 w 1132541"/>
              <a:gd name="connsiteY3" fmla="*/ 1641909 h 4286009"/>
              <a:gd name="connsiteX4" fmla="*/ 1087394 w 1132541"/>
              <a:gd name="connsiteY4" fmla="*/ 255962 h 4286009"/>
              <a:gd name="connsiteX5" fmla="*/ 222422 w 1132541"/>
              <a:gd name="connsiteY5" fmla="*/ 8827 h 4286009"/>
              <a:gd name="connsiteX0" fmla="*/ 0 w 1117973"/>
              <a:gd name="connsiteY0" fmla="*/ 4286009 h 4286009"/>
              <a:gd name="connsiteX1" fmla="*/ 902041 w 1117973"/>
              <a:gd name="connsiteY1" fmla="*/ 3871111 h 4286009"/>
              <a:gd name="connsiteX2" fmla="*/ 1112109 w 1117973"/>
              <a:gd name="connsiteY2" fmla="*/ 2734490 h 4286009"/>
              <a:gd name="connsiteX3" fmla="*/ 1050325 w 1117973"/>
              <a:gd name="connsiteY3" fmla="*/ 1641909 h 4286009"/>
              <a:gd name="connsiteX4" fmla="*/ 951470 w 1117973"/>
              <a:gd name="connsiteY4" fmla="*/ 255962 h 4286009"/>
              <a:gd name="connsiteX5" fmla="*/ 222422 w 1117973"/>
              <a:gd name="connsiteY5" fmla="*/ 8827 h 4286009"/>
              <a:gd name="connsiteX0" fmla="*/ 0 w 1114588"/>
              <a:gd name="connsiteY0" fmla="*/ 4286009 h 4286009"/>
              <a:gd name="connsiteX1" fmla="*/ 902041 w 1114588"/>
              <a:gd name="connsiteY1" fmla="*/ 3871111 h 4286009"/>
              <a:gd name="connsiteX2" fmla="*/ 1112109 w 1114588"/>
              <a:gd name="connsiteY2" fmla="*/ 2734490 h 4286009"/>
              <a:gd name="connsiteX3" fmla="*/ 1013255 w 1114588"/>
              <a:gd name="connsiteY3" fmla="*/ 1628906 h 4286009"/>
              <a:gd name="connsiteX4" fmla="*/ 951470 w 1114588"/>
              <a:gd name="connsiteY4" fmla="*/ 255962 h 4286009"/>
              <a:gd name="connsiteX5" fmla="*/ 222422 w 1114588"/>
              <a:gd name="connsiteY5" fmla="*/ 8827 h 4286009"/>
              <a:gd name="connsiteX0" fmla="*/ 0 w 1115448"/>
              <a:gd name="connsiteY0" fmla="*/ 4286009 h 4286009"/>
              <a:gd name="connsiteX1" fmla="*/ 902041 w 1115448"/>
              <a:gd name="connsiteY1" fmla="*/ 3871111 h 4286009"/>
              <a:gd name="connsiteX2" fmla="*/ 1112109 w 1115448"/>
              <a:gd name="connsiteY2" fmla="*/ 2734490 h 4286009"/>
              <a:gd name="connsiteX3" fmla="*/ 1025612 w 1115448"/>
              <a:gd name="connsiteY3" fmla="*/ 1615901 h 4286009"/>
              <a:gd name="connsiteX4" fmla="*/ 951470 w 1115448"/>
              <a:gd name="connsiteY4" fmla="*/ 255962 h 4286009"/>
              <a:gd name="connsiteX5" fmla="*/ 222422 w 1115448"/>
              <a:gd name="connsiteY5" fmla="*/ 8827 h 4286009"/>
              <a:gd name="connsiteX0" fmla="*/ 0 w 1047135"/>
              <a:gd name="connsiteY0" fmla="*/ 4286009 h 4286009"/>
              <a:gd name="connsiteX1" fmla="*/ 902041 w 1047135"/>
              <a:gd name="connsiteY1" fmla="*/ 3871111 h 4286009"/>
              <a:gd name="connsiteX2" fmla="*/ 1037968 w 1047135"/>
              <a:gd name="connsiteY2" fmla="*/ 2695475 h 4286009"/>
              <a:gd name="connsiteX3" fmla="*/ 1025612 w 1047135"/>
              <a:gd name="connsiteY3" fmla="*/ 1615901 h 4286009"/>
              <a:gd name="connsiteX4" fmla="*/ 951470 w 1047135"/>
              <a:gd name="connsiteY4" fmla="*/ 255962 h 4286009"/>
              <a:gd name="connsiteX5" fmla="*/ 222422 w 1047135"/>
              <a:gd name="connsiteY5" fmla="*/ 8827 h 4286009"/>
              <a:gd name="connsiteX0" fmla="*/ 0 w 1047135"/>
              <a:gd name="connsiteY0" fmla="*/ 4266250 h 4266250"/>
              <a:gd name="connsiteX1" fmla="*/ 902041 w 1047135"/>
              <a:gd name="connsiteY1" fmla="*/ 3851352 h 4266250"/>
              <a:gd name="connsiteX2" fmla="*/ 1037968 w 1047135"/>
              <a:gd name="connsiteY2" fmla="*/ 2675716 h 4266250"/>
              <a:gd name="connsiteX3" fmla="*/ 1025612 w 1047135"/>
              <a:gd name="connsiteY3" fmla="*/ 1596142 h 4266250"/>
              <a:gd name="connsiteX4" fmla="*/ 951470 w 1047135"/>
              <a:gd name="connsiteY4" fmla="*/ 236203 h 4266250"/>
              <a:gd name="connsiteX5" fmla="*/ 185352 w 1047135"/>
              <a:gd name="connsiteY5" fmla="*/ 15077 h 4266250"/>
              <a:gd name="connsiteX0" fmla="*/ 0 w 1047135"/>
              <a:gd name="connsiteY0" fmla="*/ 4286009 h 4286009"/>
              <a:gd name="connsiteX1" fmla="*/ 902041 w 1047135"/>
              <a:gd name="connsiteY1" fmla="*/ 3871111 h 4286009"/>
              <a:gd name="connsiteX2" fmla="*/ 1037968 w 1047135"/>
              <a:gd name="connsiteY2" fmla="*/ 2695475 h 4286009"/>
              <a:gd name="connsiteX3" fmla="*/ 1025612 w 1047135"/>
              <a:gd name="connsiteY3" fmla="*/ 1615901 h 4286009"/>
              <a:gd name="connsiteX4" fmla="*/ 951470 w 1047135"/>
              <a:gd name="connsiteY4" fmla="*/ 255962 h 4286009"/>
              <a:gd name="connsiteX5" fmla="*/ 185352 w 1047135"/>
              <a:gd name="connsiteY5" fmla="*/ 8826 h 4286009"/>
              <a:gd name="connsiteX0" fmla="*/ 0 w 1047135"/>
              <a:gd name="connsiteY0" fmla="*/ 4364035 h 4364035"/>
              <a:gd name="connsiteX1" fmla="*/ 902041 w 1047135"/>
              <a:gd name="connsiteY1" fmla="*/ 3871111 h 4364035"/>
              <a:gd name="connsiteX2" fmla="*/ 1037968 w 1047135"/>
              <a:gd name="connsiteY2" fmla="*/ 2695475 h 4364035"/>
              <a:gd name="connsiteX3" fmla="*/ 1025612 w 1047135"/>
              <a:gd name="connsiteY3" fmla="*/ 1615901 h 4364035"/>
              <a:gd name="connsiteX4" fmla="*/ 951470 w 1047135"/>
              <a:gd name="connsiteY4" fmla="*/ 255962 h 4364035"/>
              <a:gd name="connsiteX5" fmla="*/ 185352 w 1047135"/>
              <a:gd name="connsiteY5" fmla="*/ 8826 h 4364035"/>
              <a:gd name="connsiteX0" fmla="*/ 0 w 1047135"/>
              <a:gd name="connsiteY0" fmla="*/ 4364035 h 4364035"/>
              <a:gd name="connsiteX1" fmla="*/ 902041 w 1047135"/>
              <a:gd name="connsiteY1" fmla="*/ 3871111 h 4364035"/>
              <a:gd name="connsiteX2" fmla="*/ 1037968 w 1047135"/>
              <a:gd name="connsiteY2" fmla="*/ 2695475 h 4364035"/>
              <a:gd name="connsiteX3" fmla="*/ 1025612 w 1047135"/>
              <a:gd name="connsiteY3" fmla="*/ 1615901 h 4364035"/>
              <a:gd name="connsiteX4" fmla="*/ 951470 w 1047135"/>
              <a:gd name="connsiteY4" fmla="*/ 255962 h 4364035"/>
              <a:gd name="connsiteX5" fmla="*/ 185352 w 1047135"/>
              <a:gd name="connsiteY5" fmla="*/ 8826 h 4364035"/>
              <a:gd name="connsiteX0" fmla="*/ 0 w 1047135"/>
              <a:gd name="connsiteY0" fmla="*/ 4364035 h 4364035"/>
              <a:gd name="connsiteX1" fmla="*/ 902041 w 1047135"/>
              <a:gd name="connsiteY1" fmla="*/ 3871111 h 4364035"/>
              <a:gd name="connsiteX2" fmla="*/ 1037968 w 1047135"/>
              <a:gd name="connsiteY2" fmla="*/ 2695475 h 4364035"/>
              <a:gd name="connsiteX3" fmla="*/ 1025612 w 1047135"/>
              <a:gd name="connsiteY3" fmla="*/ 1615901 h 4364035"/>
              <a:gd name="connsiteX4" fmla="*/ 951470 w 1047135"/>
              <a:gd name="connsiteY4" fmla="*/ 255962 h 4364035"/>
              <a:gd name="connsiteX5" fmla="*/ 185352 w 1047135"/>
              <a:gd name="connsiteY5" fmla="*/ 8826 h 4364035"/>
              <a:gd name="connsiteX0" fmla="*/ 0 w 1071849"/>
              <a:gd name="connsiteY0" fmla="*/ 4416053 h 4416053"/>
              <a:gd name="connsiteX1" fmla="*/ 926755 w 1071849"/>
              <a:gd name="connsiteY1" fmla="*/ 3871111 h 4416053"/>
              <a:gd name="connsiteX2" fmla="*/ 1062682 w 1071849"/>
              <a:gd name="connsiteY2" fmla="*/ 2695475 h 4416053"/>
              <a:gd name="connsiteX3" fmla="*/ 1050326 w 1071849"/>
              <a:gd name="connsiteY3" fmla="*/ 1615901 h 4416053"/>
              <a:gd name="connsiteX4" fmla="*/ 976184 w 1071849"/>
              <a:gd name="connsiteY4" fmla="*/ 255962 h 4416053"/>
              <a:gd name="connsiteX5" fmla="*/ 210066 w 1071849"/>
              <a:gd name="connsiteY5" fmla="*/ 8826 h 4416053"/>
              <a:gd name="connsiteX0" fmla="*/ 0 w 1084206"/>
              <a:gd name="connsiteY0" fmla="*/ 4377039 h 4377039"/>
              <a:gd name="connsiteX1" fmla="*/ 939112 w 1084206"/>
              <a:gd name="connsiteY1" fmla="*/ 3871111 h 4377039"/>
              <a:gd name="connsiteX2" fmla="*/ 1075039 w 1084206"/>
              <a:gd name="connsiteY2" fmla="*/ 2695475 h 4377039"/>
              <a:gd name="connsiteX3" fmla="*/ 1062683 w 1084206"/>
              <a:gd name="connsiteY3" fmla="*/ 1615901 h 4377039"/>
              <a:gd name="connsiteX4" fmla="*/ 988541 w 1084206"/>
              <a:gd name="connsiteY4" fmla="*/ 255962 h 4377039"/>
              <a:gd name="connsiteX5" fmla="*/ 222423 w 1084206"/>
              <a:gd name="connsiteY5" fmla="*/ 8826 h 4377039"/>
              <a:gd name="connsiteX0" fmla="*/ 0 w 1721547"/>
              <a:gd name="connsiteY0" fmla="*/ 4377039 h 4377039"/>
              <a:gd name="connsiteX1" fmla="*/ 939112 w 1721547"/>
              <a:gd name="connsiteY1" fmla="*/ 3871111 h 4377039"/>
              <a:gd name="connsiteX2" fmla="*/ 1720991 w 1721547"/>
              <a:gd name="connsiteY2" fmla="*/ 3189884 h 4377039"/>
              <a:gd name="connsiteX3" fmla="*/ 1062683 w 1721547"/>
              <a:gd name="connsiteY3" fmla="*/ 1615901 h 4377039"/>
              <a:gd name="connsiteX4" fmla="*/ 988541 w 1721547"/>
              <a:gd name="connsiteY4" fmla="*/ 255962 h 4377039"/>
              <a:gd name="connsiteX5" fmla="*/ 222423 w 1721547"/>
              <a:gd name="connsiteY5" fmla="*/ 8826 h 4377039"/>
              <a:gd name="connsiteX0" fmla="*/ 0 w 1751190"/>
              <a:gd name="connsiteY0" fmla="*/ 4377039 h 4377039"/>
              <a:gd name="connsiteX1" fmla="*/ 939112 w 1751190"/>
              <a:gd name="connsiteY1" fmla="*/ 3871111 h 4377039"/>
              <a:gd name="connsiteX2" fmla="*/ 1720991 w 1751190"/>
              <a:gd name="connsiteY2" fmla="*/ 3189884 h 4377039"/>
              <a:gd name="connsiteX3" fmla="*/ 1532466 w 1751190"/>
              <a:gd name="connsiteY3" fmla="*/ 2074996 h 4377039"/>
              <a:gd name="connsiteX4" fmla="*/ 988541 w 1751190"/>
              <a:gd name="connsiteY4" fmla="*/ 255962 h 4377039"/>
              <a:gd name="connsiteX5" fmla="*/ 222423 w 1751190"/>
              <a:gd name="connsiteY5" fmla="*/ 8826 h 4377039"/>
              <a:gd name="connsiteX0" fmla="*/ 0 w 1773673"/>
              <a:gd name="connsiteY0" fmla="*/ 4368286 h 4368286"/>
              <a:gd name="connsiteX1" fmla="*/ 939112 w 1773673"/>
              <a:gd name="connsiteY1" fmla="*/ 3862358 h 4368286"/>
              <a:gd name="connsiteX2" fmla="*/ 1720991 w 1773673"/>
              <a:gd name="connsiteY2" fmla="*/ 3181131 h 4368286"/>
              <a:gd name="connsiteX3" fmla="*/ 1532466 w 1773673"/>
              <a:gd name="connsiteY3" fmla="*/ 2066243 h 4368286"/>
              <a:gd name="connsiteX4" fmla="*/ 166420 w 1773673"/>
              <a:gd name="connsiteY4" fmla="*/ 1386116 h 4368286"/>
              <a:gd name="connsiteX5" fmla="*/ 222423 w 1773673"/>
              <a:gd name="connsiteY5" fmla="*/ 73 h 4368286"/>
              <a:gd name="connsiteX0" fmla="*/ 1262429 w 3036102"/>
              <a:gd name="connsiteY0" fmla="*/ 3113206 h 3113206"/>
              <a:gd name="connsiteX1" fmla="*/ 2201541 w 3036102"/>
              <a:gd name="connsiteY1" fmla="*/ 2607278 h 3113206"/>
              <a:gd name="connsiteX2" fmla="*/ 2983420 w 3036102"/>
              <a:gd name="connsiteY2" fmla="*/ 1926051 h 3113206"/>
              <a:gd name="connsiteX3" fmla="*/ 2794895 w 3036102"/>
              <a:gd name="connsiteY3" fmla="*/ 811163 h 3113206"/>
              <a:gd name="connsiteX4" fmla="*/ 1428849 w 3036102"/>
              <a:gd name="connsiteY4" fmla="*/ 131036 h 3113206"/>
              <a:gd name="connsiteX5" fmla="*/ 0 w 3036102"/>
              <a:gd name="connsiteY5" fmla="*/ 157590 h 3113206"/>
              <a:gd name="connsiteX0" fmla="*/ 1262429 w 3021190"/>
              <a:gd name="connsiteY0" fmla="*/ 3012650 h 3012650"/>
              <a:gd name="connsiteX1" fmla="*/ 2201541 w 3021190"/>
              <a:gd name="connsiteY1" fmla="*/ 2506722 h 3012650"/>
              <a:gd name="connsiteX2" fmla="*/ 2983420 w 3021190"/>
              <a:gd name="connsiteY2" fmla="*/ 1825495 h 3012650"/>
              <a:gd name="connsiteX3" fmla="*/ 2794895 w 3021190"/>
              <a:gd name="connsiteY3" fmla="*/ 710607 h 3012650"/>
              <a:gd name="connsiteX4" fmla="*/ 1898632 w 3021190"/>
              <a:gd name="connsiteY4" fmla="*/ 180568 h 3012650"/>
              <a:gd name="connsiteX5" fmla="*/ 0 w 3021190"/>
              <a:gd name="connsiteY5" fmla="*/ 57034 h 3012650"/>
              <a:gd name="connsiteX0" fmla="*/ 1262429 w 3021190"/>
              <a:gd name="connsiteY0" fmla="*/ 3012650 h 3012650"/>
              <a:gd name="connsiteX1" fmla="*/ 2201541 w 3021190"/>
              <a:gd name="connsiteY1" fmla="*/ 2506722 h 3012650"/>
              <a:gd name="connsiteX2" fmla="*/ 2983420 w 3021190"/>
              <a:gd name="connsiteY2" fmla="*/ 1825495 h 3012650"/>
              <a:gd name="connsiteX3" fmla="*/ 2794895 w 3021190"/>
              <a:gd name="connsiteY3" fmla="*/ 710607 h 3012650"/>
              <a:gd name="connsiteX4" fmla="*/ 1898632 w 3021190"/>
              <a:gd name="connsiteY4" fmla="*/ 180568 h 3012650"/>
              <a:gd name="connsiteX5" fmla="*/ 0 w 3021190"/>
              <a:gd name="connsiteY5" fmla="*/ 57034 h 3012650"/>
              <a:gd name="connsiteX0" fmla="*/ 1262429 w 3021190"/>
              <a:gd name="connsiteY0" fmla="*/ 2971309 h 2971309"/>
              <a:gd name="connsiteX1" fmla="*/ 2201541 w 3021190"/>
              <a:gd name="connsiteY1" fmla="*/ 2465381 h 2971309"/>
              <a:gd name="connsiteX2" fmla="*/ 2983420 w 3021190"/>
              <a:gd name="connsiteY2" fmla="*/ 1784154 h 2971309"/>
              <a:gd name="connsiteX3" fmla="*/ 2794895 w 3021190"/>
              <a:gd name="connsiteY3" fmla="*/ 669266 h 2971309"/>
              <a:gd name="connsiteX4" fmla="*/ 1898632 w 3021190"/>
              <a:gd name="connsiteY4" fmla="*/ 139227 h 2971309"/>
              <a:gd name="connsiteX5" fmla="*/ 0 w 3021190"/>
              <a:gd name="connsiteY5" fmla="*/ 15693 h 2971309"/>
              <a:gd name="connsiteX0" fmla="*/ 1262429 w 3021190"/>
              <a:gd name="connsiteY0" fmla="*/ 2971309 h 2971309"/>
              <a:gd name="connsiteX1" fmla="*/ 1441850 w 3021190"/>
              <a:gd name="connsiteY1" fmla="*/ 2523930 h 2971309"/>
              <a:gd name="connsiteX2" fmla="*/ 2201541 w 3021190"/>
              <a:gd name="connsiteY2" fmla="*/ 2465381 h 2971309"/>
              <a:gd name="connsiteX3" fmla="*/ 2983420 w 3021190"/>
              <a:gd name="connsiteY3" fmla="*/ 1784154 h 2971309"/>
              <a:gd name="connsiteX4" fmla="*/ 2794895 w 3021190"/>
              <a:gd name="connsiteY4" fmla="*/ 669266 h 2971309"/>
              <a:gd name="connsiteX5" fmla="*/ 1898632 w 3021190"/>
              <a:gd name="connsiteY5" fmla="*/ 139227 h 2971309"/>
              <a:gd name="connsiteX6" fmla="*/ 0 w 3021190"/>
              <a:gd name="connsiteY6" fmla="*/ 15693 h 2971309"/>
              <a:gd name="connsiteX0" fmla="*/ 1262429 w 3050374"/>
              <a:gd name="connsiteY0" fmla="*/ 2971309 h 2971309"/>
              <a:gd name="connsiteX1" fmla="*/ 1441850 w 3050374"/>
              <a:gd name="connsiteY1" fmla="*/ 2523930 h 2971309"/>
              <a:gd name="connsiteX2" fmla="*/ 2201541 w 3050374"/>
              <a:gd name="connsiteY2" fmla="*/ 2465381 h 2971309"/>
              <a:gd name="connsiteX3" fmla="*/ 3016976 w 3050374"/>
              <a:gd name="connsiteY3" fmla="*/ 2278564 h 2971309"/>
              <a:gd name="connsiteX4" fmla="*/ 2794895 w 3050374"/>
              <a:gd name="connsiteY4" fmla="*/ 669266 h 2971309"/>
              <a:gd name="connsiteX5" fmla="*/ 1898632 w 3050374"/>
              <a:gd name="connsiteY5" fmla="*/ 139227 h 2971309"/>
              <a:gd name="connsiteX6" fmla="*/ 0 w 3050374"/>
              <a:gd name="connsiteY6" fmla="*/ 15693 h 2971309"/>
              <a:gd name="connsiteX0" fmla="*/ 1262429 w 3069981"/>
              <a:gd name="connsiteY0" fmla="*/ 2971309 h 2971309"/>
              <a:gd name="connsiteX1" fmla="*/ 1441850 w 3069981"/>
              <a:gd name="connsiteY1" fmla="*/ 2523930 h 2971309"/>
              <a:gd name="connsiteX2" fmla="*/ 2201541 w 3069981"/>
              <a:gd name="connsiteY2" fmla="*/ 2465381 h 2971309"/>
              <a:gd name="connsiteX3" fmla="*/ 3016976 w 3069981"/>
              <a:gd name="connsiteY3" fmla="*/ 2278564 h 2971309"/>
              <a:gd name="connsiteX4" fmla="*/ 2870396 w 3069981"/>
              <a:gd name="connsiteY4" fmla="*/ 351431 h 2971309"/>
              <a:gd name="connsiteX5" fmla="*/ 1898632 w 3069981"/>
              <a:gd name="connsiteY5" fmla="*/ 139227 h 2971309"/>
              <a:gd name="connsiteX6" fmla="*/ 0 w 3069981"/>
              <a:gd name="connsiteY6" fmla="*/ 15693 h 2971309"/>
              <a:gd name="connsiteX0" fmla="*/ 876536 w 2684088"/>
              <a:gd name="connsiteY0" fmla="*/ 2977196 h 2977196"/>
              <a:gd name="connsiteX1" fmla="*/ 1055957 w 2684088"/>
              <a:gd name="connsiteY1" fmla="*/ 2529817 h 2977196"/>
              <a:gd name="connsiteX2" fmla="*/ 1815648 w 2684088"/>
              <a:gd name="connsiteY2" fmla="*/ 2471268 h 2977196"/>
              <a:gd name="connsiteX3" fmla="*/ 2631083 w 2684088"/>
              <a:gd name="connsiteY3" fmla="*/ 2284451 h 2977196"/>
              <a:gd name="connsiteX4" fmla="*/ 2484503 w 2684088"/>
              <a:gd name="connsiteY4" fmla="*/ 357318 h 2977196"/>
              <a:gd name="connsiteX5" fmla="*/ 1512739 w 2684088"/>
              <a:gd name="connsiteY5" fmla="*/ 145114 h 2977196"/>
              <a:gd name="connsiteX6" fmla="*/ 0 w 2684088"/>
              <a:gd name="connsiteY6" fmla="*/ 12751 h 2977196"/>
              <a:gd name="connsiteX0" fmla="*/ 666811 w 2474363"/>
              <a:gd name="connsiteY0" fmla="*/ 2929580 h 2929580"/>
              <a:gd name="connsiteX1" fmla="*/ 846232 w 2474363"/>
              <a:gd name="connsiteY1" fmla="*/ 2482201 h 2929580"/>
              <a:gd name="connsiteX2" fmla="*/ 1605923 w 2474363"/>
              <a:gd name="connsiteY2" fmla="*/ 2423652 h 2929580"/>
              <a:gd name="connsiteX3" fmla="*/ 2421358 w 2474363"/>
              <a:gd name="connsiteY3" fmla="*/ 2236835 h 2929580"/>
              <a:gd name="connsiteX4" fmla="*/ 2274778 w 2474363"/>
              <a:gd name="connsiteY4" fmla="*/ 309702 h 2929580"/>
              <a:gd name="connsiteX5" fmla="*/ 1303014 w 2474363"/>
              <a:gd name="connsiteY5" fmla="*/ 97498 h 2929580"/>
              <a:gd name="connsiteX6" fmla="*/ 0 w 2474363"/>
              <a:gd name="connsiteY6" fmla="*/ 62251 h 2929580"/>
              <a:gd name="connsiteX0" fmla="*/ 666811 w 2474363"/>
              <a:gd name="connsiteY0" fmla="*/ 2929580 h 2929580"/>
              <a:gd name="connsiteX1" fmla="*/ 846232 w 2474363"/>
              <a:gd name="connsiteY1" fmla="*/ 2482201 h 2929580"/>
              <a:gd name="connsiteX2" fmla="*/ 1605923 w 2474363"/>
              <a:gd name="connsiteY2" fmla="*/ 2423652 h 2929580"/>
              <a:gd name="connsiteX3" fmla="*/ 2421358 w 2474363"/>
              <a:gd name="connsiteY3" fmla="*/ 2236835 h 2929580"/>
              <a:gd name="connsiteX4" fmla="*/ 2274778 w 2474363"/>
              <a:gd name="connsiteY4" fmla="*/ 309702 h 2929580"/>
              <a:gd name="connsiteX5" fmla="*/ 1303014 w 2474363"/>
              <a:gd name="connsiteY5" fmla="*/ 97498 h 2929580"/>
              <a:gd name="connsiteX6" fmla="*/ 0 w 2474363"/>
              <a:gd name="connsiteY6" fmla="*/ 62251 h 2929580"/>
              <a:gd name="connsiteX0" fmla="*/ 666811 w 2541206"/>
              <a:gd name="connsiteY0" fmla="*/ 2867329 h 2867329"/>
              <a:gd name="connsiteX1" fmla="*/ 846232 w 2541206"/>
              <a:gd name="connsiteY1" fmla="*/ 2419950 h 2867329"/>
              <a:gd name="connsiteX2" fmla="*/ 1605923 w 2541206"/>
              <a:gd name="connsiteY2" fmla="*/ 2361401 h 2867329"/>
              <a:gd name="connsiteX3" fmla="*/ 2421358 w 2541206"/>
              <a:gd name="connsiteY3" fmla="*/ 2174584 h 2867329"/>
              <a:gd name="connsiteX4" fmla="*/ 2274778 w 2541206"/>
              <a:gd name="connsiteY4" fmla="*/ 247451 h 2867329"/>
              <a:gd name="connsiteX5" fmla="*/ 0 w 2541206"/>
              <a:gd name="connsiteY5" fmla="*/ 0 h 2867329"/>
              <a:gd name="connsiteX0" fmla="*/ 666811 w 2502542"/>
              <a:gd name="connsiteY0" fmla="*/ 2928798 h 2928798"/>
              <a:gd name="connsiteX1" fmla="*/ 846232 w 2502542"/>
              <a:gd name="connsiteY1" fmla="*/ 2481419 h 2928798"/>
              <a:gd name="connsiteX2" fmla="*/ 1605923 w 2502542"/>
              <a:gd name="connsiteY2" fmla="*/ 2422870 h 2928798"/>
              <a:gd name="connsiteX3" fmla="*/ 2421358 w 2502542"/>
              <a:gd name="connsiteY3" fmla="*/ 2236053 h 2928798"/>
              <a:gd name="connsiteX4" fmla="*/ 2199277 w 2502542"/>
              <a:gd name="connsiteY4" fmla="*/ 185318 h 2928798"/>
              <a:gd name="connsiteX5" fmla="*/ 0 w 2502542"/>
              <a:gd name="connsiteY5" fmla="*/ 61469 h 2928798"/>
              <a:gd name="connsiteX0" fmla="*/ 666811 w 2502542"/>
              <a:gd name="connsiteY0" fmla="*/ 2928798 h 2928798"/>
              <a:gd name="connsiteX1" fmla="*/ 846232 w 2502542"/>
              <a:gd name="connsiteY1" fmla="*/ 2481419 h 2928798"/>
              <a:gd name="connsiteX2" fmla="*/ 2421358 w 2502542"/>
              <a:gd name="connsiteY2" fmla="*/ 2236053 h 2928798"/>
              <a:gd name="connsiteX3" fmla="*/ 2199277 w 2502542"/>
              <a:gd name="connsiteY3" fmla="*/ 185318 h 2928798"/>
              <a:gd name="connsiteX4" fmla="*/ 0 w 2502542"/>
              <a:gd name="connsiteY4" fmla="*/ 61469 h 2928798"/>
              <a:gd name="connsiteX0" fmla="*/ 666811 w 2502542"/>
              <a:gd name="connsiteY0" fmla="*/ 2928798 h 2928798"/>
              <a:gd name="connsiteX1" fmla="*/ 846232 w 2502542"/>
              <a:gd name="connsiteY1" fmla="*/ 2481419 h 2928798"/>
              <a:gd name="connsiteX2" fmla="*/ 2421358 w 2502542"/>
              <a:gd name="connsiteY2" fmla="*/ 2236053 h 2928798"/>
              <a:gd name="connsiteX3" fmla="*/ 2199277 w 2502542"/>
              <a:gd name="connsiteY3" fmla="*/ 185318 h 2928798"/>
              <a:gd name="connsiteX4" fmla="*/ 0 w 2502542"/>
              <a:gd name="connsiteY4" fmla="*/ 61469 h 2928798"/>
              <a:gd name="connsiteX0" fmla="*/ 666811 w 2502542"/>
              <a:gd name="connsiteY0" fmla="*/ 2928798 h 2928798"/>
              <a:gd name="connsiteX1" fmla="*/ 846232 w 2502542"/>
              <a:gd name="connsiteY1" fmla="*/ 2481419 h 2928798"/>
              <a:gd name="connsiteX2" fmla="*/ 2421358 w 2502542"/>
              <a:gd name="connsiteY2" fmla="*/ 2236053 h 2928798"/>
              <a:gd name="connsiteX3" fmla="*/ 2199277 w 2502542"/>
              <a:gd name="connsiteY3" fmla="*/ 185318 h 2928798"/>
              <a:gd name="connsiteX4" fmla="*/ 0 w 2502542"/>
              <a:gd name="connsiteY4" fmla="*/ 61469 h 2928798"/>
              <a:gd name="connsiteX0" fmla="*/ 666811 w 2502542"/>
              <a:gd name="connsiteY0" fmla="*/ 2928798 h 2928798"/>
              <a:gd name="connsiteX1" fmla="*/ 846232 w 2502542"/>
              <a:gd name="connsiteY1" fmla="*/ 2481419 h 2928798"/>
              <a:gd name="connsiteX2" fmla="*/ 2421358 w 2502542"/>
              <a:gd name="connsiteY2" fmla="*/ 2236053 h 2928798"/>
              <a:gd name="connsiteX3" fmla="*/ 2199277 w 2502542"/>
              <a:gd name="connsiteY3" fmla="*/ 185318 h 2928798"/>
              <a:gd name="connsiteX4" fmla="*/ 0 w 2502542"/>
              <a:gd name="connsiteY4" fmla="*/ 61469 h 2928798"/>
              <a:gd name="connsiteX0" fmla="*/ 666811 w 2513853"/>
              <a:gd name="connsiteY0" fmla="*/ 2926891 h 2926891"/>
              <a:gd name="connsiteX1" fmla="*/ 846232 w 2513853"/>
              <a:gd name="connsiteY1" fmla="*/ 2479512 h 2926891"/>
              <a:gd name="connsiteX2" fmla="*/ 2438136 w 2513853"/>
              <a:gd name="connsiteY2" fmla="*/ 2207660 h 2926891"/>
              <a:gd name="connsiteX3" fmla="*/ 2199277 w 2513853"/>
              <a:gd name="connsiteY3" fmla="*/ 183411 h 2926891"/>
              <a:gd name="connsiteX4" fmla="*/ 0 w 2513853"/>
              <a:gd name="connsiteY4" fmla="*/ 59562 h 2926891"/>
              <a:gd name="connsiteX0" fmla="*/ 666811 w 2583553"/>
              <a:gd name="connsiteY0" fmla="*/ 2926891 h 2926891"/>
              <a:gd name="connsiteX1" fmla="*/ 846232 w 2583553"/>
              <a:gd name="connsiteY1" fmla="*/ 2479512 h 2926891"/>
              <a:gd name="connsiteX2" fmla="*/ 2438136 w 2583553"/>
              <a:gd name="connsiteY2" fmla="*/ 2207660 h 2926891"/>
              <a:gd name="connsiteX3" fmla="*/ 2199277 w 2583553"/>
              <a:gd name="connsiteY3" fmla="*/ 183411 h 2926891"/>
              <a:gd name="connsiteX4" fmla="*/ 0 w 2583553"/>
              <a:gd name="connsiteY4" fmla="*/ 59562 h 2926891"/>
              <a:gd name="connsiteX0" fmla="*/ 666811 w 2572513"/>
              <a:gd name="connsiteY0" fmla="*/ 2926891 h 2926891"/>
              <a:gd name="connsiteX1" fmla="*/ 846232 w 2572513"/>
              <a:gd name="connsiteY1" fmla="*/ 2479512 h 2926891"/>
              <a:gd name="connsiteX2" fmla="*/ 2438136 w 2572513"/>
              <a:gd name="connsiteY2" fmla="*/ 2207660 h 2926891"/>
              <a:gd name="connsiteX3" fmla="*/ 2199277 w 2572513"/>
              <a:gd name="connsiteY3" fmla="*/ 183411 h 2926891"/>
              <a:gd name="connsiteX4" fmla="*/ 0 w 2572513"/>
              <a:gd name="connsiteY4" fmla="*/ 59562 h 2926891"/>
              <a:gd name="connsiteX0" fmla="*/ 666811 w 2572513"/>
              <a:gd name="connsiteY0" fmla="*/ 2926891 h 2926891"/>
              <a:gd name="connsiteX1" fmla="*/ 846232 w 2572513"/>
              <a:gd name="connsiteY1" fmla="*/ 2479512 h 2926891"/>
              <a:gd name="connsiteX2" fmla="*/ 2438136 w 2572513"/>
              <a:gd name="connsiteY2" fmla="*/ 2207660 h 2926891"/>
              <a:gd name="connsiteX3" fmla="*/ 2199277 w 2572513"/>
              <a:gd name="connsiteY3" fmla="*/ 183411 h 2926891"/>
              <a:gd name="connsiteX4" fmla="*/ 0 w 2572513"/>
              <a:gd name="connsiteY4" fmla="*/ 59562 h 2926891"/>
              <a:gd name="connsiteX0" fmla="*/ 666811 w 2565535"/>
              <a:gd name="connsiteY0" fmla="*/ 2944512 h 2944512"/>
              <a:gd name="connsiteX1" fmla="*/ 846232 w 2565535"/>
              <a:gd name="connsiteY1" fmla="*/ 2497133 h 2944512"/>
              <a:gd name="connsiteX2" fmla="*/ 2438136 w 2565535"/>
              <a:gd name="connsiteY2" fmla="*/ 2225281 h 2944512"/>
              <a:gd name="connsiteX3" fmla="*/ 2190888 w 2565535"/>
              <a:gd name="connsiteY3" fmla="*/ 174546 h 2944512"/>
              <a:gd name="connsiteX4" fmla="*/ 0 w 2565535"/>
              <a:gd name="connsiteY4" fmla="*/ 77183 h 2944512"/>
              <a:gd name="connsiteX0" fmla="*/ 666811 w 2500449"/>
              <a:gd name="connsiteY0" fmla="*/ 2944512 h 2944512"/>
              <a:gd name="connsiteX1" fmla="*/ 846232 w 2500449"/>
              <a:gd name="connsiteY1" fmla="*/ 2497133 h 2944512"/>
              <a:gd name="connsiteX2" fmla="*/ 2438136 w 2500449"/>
              <a:gd name="connsiteY2" fmla="*/ 2225281 h 2944512"/>
              <a:gd name="connsiteX3" fmla="*/ 2190888 w 2500449"/>
              <a:gd name="connsiteY3" fmla="*/ 174546 h 2944512"/>
              <a:gd name="connsiteX4" fmla="*/ 0 w 2500449"/>
              <a:gd name="connsiteY4" fmla="*/ 77183 h 2944512"/>
              <a:gd name="connsiteX0" fmla="*/ 666811 w 2496413"/>
              <a:gd name="connsiteY0" fmla="*/ 3008628 h 3008628"/>
              <a:gd name="connsiteX1" fmla="*/ 846232 w 2496413"/>
              <a:gd name="connsiteY1" fmla="*/ 2561249 h 3008628"/>
              <a:gd name="connsiteX2" fmla="*/ 2438136 w 2496413"/>
              <a:gd name="connsiteY2" fmla="*/ 2289397 h 3008628"/>
              <a:gd name="connsiteX3" fmla="*/ 2165721 w 2496413"/>
              <a:gd name="connsiteY3" fmla="*/ 150374 h 3008628"/>
              <a:gd name="connsiteX4" fmla="*/ 0 w 2496413"/>
              <a:gd name="connsiteY4" fmla="*/ 141299 h 3008628"/>
              <a:gd name="connsiteX0" fmla="*/ 666811 w 2496413"/>
              <a:gd name="connsiteY0" fmla="*/ 2867329 h 2867329"/>
              <a:gd name="connsiteX1" fmla="*/ 846232 w 2496413"/>
              <a:gd name="connsiteY1" fmla="*/ 2419950 h 2867329"/>
              <a:gd name="connsiteX2" fmla="*/ 2438136 w 2496413"/>
              <a:gd name="connsiteY2" fmla="*/ 2148098 h 2867329"/>
              <a:gd name="connsiteX3" fmla="*/ 2165721 w 2496413"/>
              <a:gd name="connsiteY3" fmla="*/ 9075 h 2867329"/>
              <a:gd name="connsiteX4" fmla="*/ 0 w 2496413"/>
              <a:gd name="connsiteY4" fmla="*/ 0 h 2867329"/>
              <a:gd name="connsiteX0" fmla="*/ 742312 w 2571914"/>
              <a:gd name="connsiteY0" fmla="*/ 2859370 h 2859370"/>
              <a:gd name="connsiteX1" fmla="*/ 921733 w 2571914"/>
              <a:gd name="connsiteY1" fmla="*/ 2411991 h 2859370"/>
              <a:gd name="connsiteX2" fmla="*/ 2513637 w 2571914"/>
              <a:gd name="connsiteY2" fmla="*/ 2140139 h 2859370"/>
              <a:gd name="connsiteX3" fmla="*/ 2241222 w 2571914"/>
              <a:gd name="connsiteY3" fmla="*/ 1116 h 2859370"/>
              <a:gd name="connsiteX4" fmla="*/ 0 w 2571914"/>
              <a:gd name="connsiteY4" fmla="*/ 53842 h 2859370"/>
              <a:gd name="connsiteX0" fmla="*/ 742312 w 2571914"/>
              <a:gd name="connsiteY0" fmla="*/ 2860148 h 2860148"/>
              <a:gd name="connsiteX1" fmla="*/ 921733 w 2571914"/>
              <a:gd name="connsiteY1" fmla="*/ 2412769 h 2860148"/>
              <a:gd name="connsiteX2" fmla="*/ 2513637 w 2571914"/>
              <a:gd name="connsiteY2" fmla="*/ 2140917 h 2860148"/>
              <a:gd name="connsiteX3" fmla="*/ 2241222 w 2571914"/>
              <a:gd name="connsiteY3" fmla="*/ 1894 h 2860148"/>
              <a:gd name="connsiteX4" fmla="*/ 0 w 2571914"/>
              <a:gd name="connsiteY4" fmla="*/ 54620 h 2860148"/>
              <a:gd name="connsiteX0" fmla="*/ 742312 w 2571914"/>
              <a:gd name="connsiteY0" fmla="*/ 2860148 h 2860148"/>
              <a:gd name="connsiteX1" fmla="*/ 921733 w 2571914"/>
              <a:gd name="connsiteY1" fmla="*/ 2412769 h 2860148"/>
              <a:gd name="connsiteX2" fmla="*/ 2513637 w 2571914"/>
              <a:gd name="connsiteY2" fmla="*/ 2140917 h 2860148"/>
              <a:gd name="connsiteX3" fmla="*/ 2241222 w 2571914"/>
              <a:gd name="connsiteY3" fmla="*/ 1894 h 2860148"/>
              <a:gd name="connsiteX4" fmla="*/ 0 w 2571914"/>
              <a:gd name="connsiteY4" fmla="*/ 54620 h 2860148"/>
              <a:gd name="connsiteX0" fmla="*/ 742312 w 2513637"/>
              <a:gd name="connsiteY0" fmla="*/ 2860148 h 2860148"/>
              <a:gd name="connsiteX1" fmla="*/ 921733 w 2513637"/>
              <a:gd name="connsiteY1" fmla="*/ 2412769 h 2860148"/>
              <a:gd name="connsiteX2" fmla="*/ 2513637 w 2513637"/>
              <a:gd name="connsiteY2" fmla="*/ 2140917 h 2860148"/>
              <a:gd name="connsiteX3" fmla="*/ 2241222 w 2513637"/>
              <a:gd name="connsiteY3" fmla="*/ 1894 h 2860148"/>
              <a:gd name="connsiteX4" fmla="*/ 0 w 2513637"/>
              <a:gd name="connsiteY4" fmla="*/ 54620 h 2860148"/>
              <a:gd name="connsiteX0" fmla="*/ 742312 w 2312302"/>
              <a:gd name="connsiteY0" fmla="*/ 2860148 h 2860148"/>
              <a:gd name="connsiteX1" fmla="*/ 921733 w 2312302"/>
              <a:gd name="connsiteY1" fmla="*/ 2412769 h 2860148"/>
              <a:gd name="connsiteX2" fmla="*/ 2312302 w 2312302"/>
              <a:gd name="connsiteY2" fmla="*/ 2229204 h 2860148"/>
              <a:gd name="connsiteX3" fmla="*/ 2241222 w 2312302"/>
              <a:gd name="connsiteY3" fmla="*/ 1894 h 2860148"/>
              <a:gd name="connsiteX4" fmla="*/ 0 w 2312302"/>
              <a:gd name="connsiteY4" fmla="*/ 54620 h 2860148"/>
              <a:gd name="connsiteX0" fmla="*/ 742312 w 2312302"/>
              <a:gd name="connsiteY0" fmla="*/ 2860148 h 2860148"/>
              <a:gd name="connsiteX1" fmla="*/ 921733 w 2312302"/>
              <a:gd name="connsiteY1" fmla="*/ 2412769 h 2860148"/>
              <a:gd name="connsiteX2" fmla="*/ 2312302 w 2312302"/>
              <a:gd name="connsiteY2" fmla="*/ 2229204 h 2860148"/>
              <a:gd name="connsiteX3" fmla="*/ 2241222 w 2312302"/>
              <a:gd name="connsiteY3" fmla="*/ 1894 h 2860148"/>
              <a:gd name="connsiteX4" fmla="*/ 0 w 2312302"/>
              <a:gd name="connsiteY4" fmla="*/ 54620 h 2860148"/>
              <a:gd name="connsiteX0" fmla="*/ 742312 w 2312302"/>
              <a:gd name="connsiteY0" fmla="*/ 2862892 h 2862892"/>
              <a:gd name="connsiteX1" fmla="*/ 921733 w 2312302"/>
              <a:gd name="connsiteY1" fmla="*/ 2415513 h 2862892"/>
              <a:gd name="connsiteX2" fmla="*/ 2312302 w 2312302"/>
              <a:gd name="connsiteY2" fmla="*/ 2231948 h 2862892"/>
              <a:gd name="connsiteX3" fmla="*/ 2241222 w 2312302"/>
              <a:gd name="connsiteY3" fmla="*/ 4638 h 2862892"/>
              <a:gd name="connsiteX4" fmla="*/ 0 w 2312302"/>
              <a:gd name="connsiteY4" fmla="*/ 13220 h 2862892"/>
              <a:gd name="connsiteX0" fmla="*/ 742312 w 2303913"/>
              <a:gd name="connsiteY0" fmla="*/ 2862892 h 2862892"/>
              <a:gd name="connsiteX1" fmla="*/ 921733 w 2303913"/>
              <a:gd name="connsiteY1" fmla="*/ 2415513 h 2862892"/>
              <a:gd name="connsiteX2" fmla="*/ 2303913 w 2303913"/>
              <a:gd name="connsiteY2" fmla="*/ 2311407 h 2862892"/>
              <a:gd name="connsiteX3" fmla="*/ 2241222 w 2303913"/>
              <a:gd name="connsiteY3" fmla="*/ 4638 h 2862892"/>
              <a:gd name="connsiteX4" fmla="*/ 0 w 2303913"/>
              <a:gd name="connsiteY4" fmla="*/ 13220 h 2862892"/>
              <a:gd name="connsiteX0" fmla="*/ 742312 w 2303913"/>
              <a:gd name="connsiteY0" fmla="*/ 2862892 h 2862892"/>
              <a:gd name="connsiteX1" fmla="*/ 921733 w 2303913"/>
              <a:gd name="connsiteY1" fmla="*/ 2415513 h 2862892"/>
              <a:gd name="connsiteX2" fmla="*/ 2303913 w 2303913"/>
              <a:gd name="connsiteY2" fmla="*/ 2311407 h 2862892"/>
              <a:gd name="connsiteX3" fmla="*/ 2241222 w 2303913"/>
              <a:gd name="connsiteY3" fmla="*/ 4638 h 2862892"/>
              <a:gd name="connsiteX4" fmla="*/ 0 w 2303913"/>
              <a:gd name="connsiteY4" fmla="*/ 13220 h 2862892"/>
              <a:gd name="connsiteX0" fmla="*/ 742312 w 2303913"/>
              <a:gd name="connsiteY0" fmla="*/ 2862892 h 2862892"/>
              <a:gd name="connsiteX1" fmla="*/ 921733 w 2303913"/>
              <a:gd name="connsiteY1" fmla="*/ 2415513 h 2862892"/>
              <a:gd name="connsiteX2" fmla="*/ 2303913 w 2303913"/>
              <a:gd name="connsiteY2" fmla="*/ 2311407 h 2862892"/>
              <a:gd name="connsiteX3" fmla="*/ 2241222 w 2303913"/>
              <a:gd name="connsiteY3" fmla="*/ 4638 h 2862892"/>
              <a:gd name="connsiteX4" fmla="*/ 0 w 2303913"/>
              <a:gd name="connsiteY4" fmla="*/ 13220 h 2862892"/>
              <a:gd name="connsiteX0" fmla="*/ 742312 w 2303913"/>
              <a:gd name="connsiteY0" fmla="*/ 2862892 h 2862892"/>
              <a:gd name="connsiteX1" fmla="*/ 921733 w 2303913"/>
              <a:gd name="connsiteY1" fmla="*/ 2415513 h 2862892"/>
              <a:gd name="connsiteX2" fmla="*/ 2303913 w 2303913"/>
              <a:gd name="connsiteY2" fmla="*/ 2311407 h 2862892"/>
              <a:gd name="connsiteX3" fmla="*/ 2241222 w 2303913"/>
              <a:gd name="connsiteY3" fmla="*/ 4638 h 2862892"/>
              <a:gd name="connsiteX4" fmla="*/ 0 w 2303913"/>
              <a:gd name="connsiteY4" fmla="*/ 13220 h 2862892"/>
              <a:gd name="connsiteX0" fmla="*/ 742312 w 2303913"/>
              <a:gd name="connsiteY0" fmla="*/ 2862892 h 2862892"/>
              <a:gd name="connsiteX1" fmla="*/ 787509 w 2303913"/>
              <a:gd name="connsiteY1" fmla="*/ 2362541 h 2862892"/>
              <a:gd name="connsiteX2" fmla="*/ 2303913 w 2303913"/>
              <a:gd name="connsiteY2" fmla="*/ 2311407 h 2862892"/>
              <a:gd name="connsiteX3" fmla="*/ 2241222 w 2303913"/>
              <a:gd name="connsiteY3" fmla="*/ 4638 h 2862892"/>
              <a:gd name="connsiteX4" fmla="*/ 0 w 2303913"/>
              <a:gd name="connsiteY4" fmla="*/ 13220 h 2862892"/>
              <a:gd name="connsiteX0" fmla="*/ 742312 w 2303913"/>
              <a:gd name="connsiteY0" fmla="*/ 2862892 h 2862892"/>
              <a:gd name="connsiteX1" fmla="*/ 787509 w 2303913"/>
              <a:gd name="connsiteY1" fmla="*/ 2362541 h 2862892"/>
              <a:gd name="connsiteX2" fmla="*/ 2303913 w 2303913"/>
              <a:gd name="connsiteY2" fmla="*/ 2311407 h 2862892"/>
              <a:gd name="connsiteX3" fmla="*/ 2241222 w 2303913"/>
              <a:gd name="connsiteY3" fmla="*/ 4638 h 2862892"/>
              <a:gd name="connsiteX4" fmla="*/ 0 w 2303913"/>
              <a:gd name="connsiteY4" fmla="*/ 13220 h 2862892"/>
              <a:gd name="connsiteX0" fmla="*/ 742312 w 2303913"/>
              <a:gd name="connsiteY0" fmla="*/ 2862892 h 2862892"/>
              <a:gd name="connsiteX1" fmla="*/ 787509 w 2303913"/>
              <a:gd name="connsiteY1" fmla="*/ 2362541 h 2862892"/>
              <a:gd name="connsiteX2" fmla="*/ 2303913 w 2303913"/>
              <a:gd name="connsiteY2" fmla="*/ 2311407 h 2862892"/>
              <a:gd name="connsiteX3" fmla="*/ 2241222 w 2303913"/>
              <a:gd name="connsiteY3" fmla="*/ 4638 h 2862892"/>
              <a:gd name="connsiteX4" fmla="*/ 0 w 2303913"/>
              <a:gd name="connsiteY4" fmla="*/ 13220 h 2862892"/>
              <a:gd name="connsiteX0" fmla="*/ 742312 w 2303913"/>
              <a:gd name="connsiteY0" fmla="*/ 2862892 h 2862892"/>
              <a:gd name="connsiteX1" fmla="*/ 745564 w 2303913"/>
              <a:gd name="connsiteY1" fmla="*/ 2318397 h 2862892"/>
              <a:gd name="connsiteX2" fmla="*/ 2303913 w 2303913"/>
              <a:gd name="connsiteY2" fmla="*/ 2311407 h 2862892"/>
              <a:gd name="connsiteX3" fmla="*/ 2241222 w 2303913"/>
              <a:gd name="connsiteY3" fmla="*/ 4638 h 2862892"/>
              <a:gd name="connsiteX4" fmla="*/ 0 w 2303913"/>
              <a:gd name="connsiteY4" fmla="*/ 13220 h 2862892"/>
              <a:gd name="connsiteX0" fmla="*/ 742312 w 2303913"/>
              <a:gd name="connsiteY0" fmla="*/ 2862892 h 2862892"/>
              <a:gd name="connsiteX1" fmla="*/ 762342 w 2303913"/>
              <a:gd name="connsiteY1" fmla="*/ 2336055 h 2862892"/>
              <a:gd name="connsiteX2" fmla="*/ 2303913 w 2303913"/>
              <a:gd name="connsiteY2" fmla="*/ 2311407 h 2862892"/>
              <a:gd name="connsiteX3" fmla="*/ 2241222 w 2303913"/>
              <a:gd name="connsiteY3" fmla="*/ 4638 h 2862892"/>
              <a:gd name="connsiteX4" fmla="*/ 0 w 2303913"/>
              <a:gd name="connsiteY4" fmla="*/ 13220 h 2862892"/>
              <a:gd name="connsiteX0" fmla="*/ 742312 w 2303913"/>
              <a:gd name="connsiteY0" fmla="*/ 2851039 h 2851039"/>
              <a:gd name="connsiteX1" fmla="*/ 762342 w 2303913"/>
              <a:gd name="connsiteY1" fmla="*/ 2324202 h 2851039"/>
              <a:gd name="connsiteX2" fmla="*/ 2303913 w 2303913"/>
              <a:gd name="connsiteY2" fmla="*/ 2299554 h 2851039"/>
              <a:gd name="connsiteX3" fmla="*/ 2274778 w 2303913"/>
              <a:gd name="connsiteY3" fmla="*/ 10443 h 2851039"/>
              <a:gd name="connsiteX4" fmla="*/ 0 w 2303913"/>
              <a:gd name="connsiteY4" fmla="*/ 1367 h 2851039"/>
              <a:gd name="connsiteX0" fmla="*/ 1161761 w 2723362"/>
              <a:gd name="connsiteY0" fmla="*/ 2851039 h 2851039"/>
              <a:gd name="connsiteX1" fmla="*/ 1181791 w 2723362"/>
              <a:gd name="connsiteY1" fmla="*/ 2324202 h 2851039"/>
              <a:gd name="connsiteX2" fmla="*/ 2723362 w 2723362"/>
              <a:gd name="connsiteY2" fmla="*/ 2299554 h 2851039"/>
              <a:gd name="connsiteX3" fmla="*/ 2694227 w 2723362"/>
              <a:gd name="connsiteY3" fmla="*/ 10443 h 2851039"/>
              <a:gd name="connsiteX4" fmla="*/ 0 w 2723362"/>
              <a:gd name="connsiteY4" fmla="*/ 1367 h 2851039"/>
              <a:gd name="connsiteX0" fmla="*/ 1161761 w 2723362"/>
              <a:gd name="connsiteY0" fmla="*/ 2851039 h 2851039"/>
              <a:gd name="connsiteX1" fmla="*/ 1173402 w 2723362"/>
              <a:gd name="connsiteY1" fmla="*/ 2324202 h 2851039"/>
              <a:gd name="connsiteX2" fmla="*/ 2723362 w 2723362"/>
              <a:gd name="connsiteY2" fmla="*/ 2299554 h 2851039"/>
              <a:gd name="connsiteX3" fmla="*/ 2694227 w 2723362"/>
              <a:gd name="connsiteY3" fmla="*/ 10443 h 2851039"/>
              <a:gd name="connsiteX4" fmla="*/ 0 w 2723362"/>
              <a:gd name="connsiteY4" fmla="*/ 1367 h 2851039"/>
              <a:gd name="connsiteX0" fmla="*/ 1161761 w 2723362"/>
              <a:gd name="connsiteY0" fmla="*/ 2851039 h 2851039"/>
              <a:gd name="connsiteX1" fmla="*/ 1173402 w 2723362"/>
              <a:gd name="connsiteY1" fmla="*/ 2324202 h 2851039"/>
              <a:gd name="connsiteX2" fmla="*/ 2723362 w 2723362"/>
              <a:gd name="connsiteY2" fmla="*/ 2299554 h 2851039"/>
              <a:gd name="connsiteX3" fmla="*/ 2694227 w 2723362"/>
              <a:gd name="connsiteY3" fmla="*/ 10443 h 2851039"/>
              <a:gd name="connsiteX4" fmla="*/ 0 w 2723362"/>
              <a:gd name="connsiteY4" fmla="*/ 1367 h 2851039"/>
              <a:gd name="connsiteX0" fmla="*/ 1161761 w 2723362"/>
              <a:gd name="connsiteY0" fmla="*/ 2851039 h 2851039"/>
              <a:gd name="connsiteX1" fmla="*/ 1173402 w 2723362"/>
              <a:gd name="connsiteY1" fmla="*/ 2324202 h 2851039"/>
              <a:gd name="connsiteX2" fmla="*/ 2723362 w 2723362"/>
              <a:gd name="connsiteY2" fmla="*/ 2299554 h 2851039"/>
              <a:gd name="connsiteX3" fmla="*/ 2694227 w 2723362"/>
              <a:gd name="connsiteY3" fmla="*/ 10443 h 2851039"/>
              <a:gd name="connsiteX4" fmla="*/ 0 w 2723362"/>
              <a:gd name="connsiteY4" fmla="*/ 1367 h 2851039"/>
              <a:gd name="connsiteX0" fmla="*/ 1161761 w 2723362"/>
              <a:gd name="connsiteY0" fmla="*/ 2851039 h 2851039"/>
              <a:gd name="connsiteX1" fmla="*/ 1173402 w 2723362"/>
              <a:gd name="connsiteY1" fmla="*/ 2324202 h 2851039"/>
              <a:gd name="connsiteX2" fmla="*/ 2723362 w 2723362"/>
              <a:gd name="connsiteY2" fmla="*/ 2299554 h 2851039"/>
              <a:gd name="connsiteX3" fmla="*/ 2694227 w 2723362"/>
              <a:gd name="connsiteY3" fmla="*/ 10443 h 2851039"/>
              <a:gd name="connsiteX4" fmla="*/ 0 w 2723362"/>
              <a:gd name="connsiteY4" fmla="*/ 1367 h 2851039"/>
              <a:gd name="connsiteX0" fmla="*/ 1161761 w 2723362"/>
              <a:gd name="connsiteY0" fmla="*/ 2851039 h 2851039"/>
              <a:gd name="connsiteX1" fmla="*/ 1173402 w 2723362"/>
              <a:gd name="connsiteY1" fmla="*/ 2324202 h 2851039"/>
              <a:gd name="connsiteX2" fmla="*/ 2723362 w 2723362"/>
              <a:gd name="connsiteY2" fmla="*/ 2299554 h 2851039"/>
              <a:gd name="connsiteX3" fmla="*/ 2694227 w 2723362"/>
              <a:gd name="connsiteY3" fmla="*/ 10443 h 2851039"/>
              <a:gd name="connsiteX4" fmla="*/ 0 w 2723362"/>
              <a:gd name="connsiteY4" fmla="*/ 1367 h 2851039"/>
              <a:gd name="connsiteX0" fmla="*/ 1161761 w 2723362"/>
              <a:gd name="connsiteY0" fmla="*/ 2851039 h 2851039"/>
              <a:gd name="connsiteX1" fmla="*/ 1156624 w 2723362"/>
              <a:gd name="connsiteY1" fmla="*/ 2324202 h 2851039"/>
              <a:gd name="connsiteX2" fmla="*/ 2723362 w 2723362"/>
              <a:gd name="connsiteY2" fmla="*/ 2299554 h 2851039"/>
              <a:gd name="connsiteX3" fmla="*/ 2694227 w 2723362"/>
              <a:gd name="connsiteY3" fmla="*/ 10443 h 2851039"/>
              <a:gd name="connsiteX4" fmla="*/ 0 w 2723362"/>
              <a:gd name="connsiteY4" fmla="*/ 1367 h 2851039"/>
              <a:gd name="connsiteX0" fmla="*/ 1161761 w 2723362"/>
              <a:gd name="connsiteY0" fmla="*/ 2851039 h 2851039"/>
              <a:gd name="connsiteX1" fmla="*/ 1156624 w 2723362"/>
              <a:gd name="connsiteY1" fmla="*/ 2324202 h 2851039"/>
              <a:gd name="connsiteX2" fmla="*/ 2723362 w 2723362"/>
              <a:gd name="connsiteY2" fmla="*/ 2299554 h 2851039"/>
              <a:gd name="connsiteX3" fmla="*/ 2694227 w 2723362"/>
              <a:gd name="connsiteY3" fmla="*/ 10443 h 2851039"/>
              <a:gd name="connsiteX4" fmla="*/ 0 w 2723362"/>
              <a:gd name="connsiteY4" fmla="*/ 1367 h 2851039"/>
              <a:gd name="connsiteX0" fmla="*/ 1161761 w 2723362"/>
              <a:gd name="connsiteY0" fmla="*/ 2851039 h 2851039"/>
              <a:gd name="connsiteX1" fmla="*/ 1156624 w 2723362"/>
              <a:gd name="connsiteY1" fmla="*/ 2324202 h 2851039"/>
              <a:gd name="connsiteX2" fmla="*/ 2723362 w 2723362"/>
              <a:gd name="connsiteY2" fmla="*/ 2299554 h 2851039"/>
              <a:gd name="connsiteX3" fmla="*/ 2694227 w 2723362"/>
              <a:gd name="connsiteY3" fmla="*/ 10443 h 2851039"/>
              <a:gd name="connsiteX4" fmla="*/ 0 w 2723362"/>
              <a:gd name="connsiteY4" fmla="*/ 1367 h 2851039"/>
              <a:gd name="connsiteX0" fmla="*/ 1161761 w 2723362"/>
              <a:gd name="connsiteY0" fmla="*/ 2851039 h 2851039"/>
              <a:gd name="connsiteX1" fmla="*/ 1156624 w 2723362"/>
              <a:gd name="connsiteY1" fmla="*/ 2324202 h 2851039"/>
              <a:gd name="connsiteX2" fmla="*/ 2723362 w 2723362"/>
              <a:gd name="connsiteY2" fmla="*/ 2299554 h 2851039"/>
              <a:gd name="connsiteX3" fmla="*/ 2694227 w 2723362"/>
              <a:gd name="connsiteY3" fmla="*/ 10443 h 2851039"/>
              <a:gd name="connsiteX4" fmla="*/ 0 w 2723362"/>
              <a:gd name="connsiteY4" fmla="*/ 1367 h 2851039"/>
              <a:gd name="connsiteX0" fmla="*/ 1161761 w 2723362"/>
              <a:gd name="connsiteY0" fmla="*/ 2851039 h 2851039"/>
              <a:gd name="connsiteX1" fmla="*/ 1156624 w 2723362"/>
              <a:gd name="connsiteY1" fmla="*/ 2324202 h 2851039"/>
              <a:gd name="connsiteX2" fmla="*/ 2723362 w 2723362"/>
              <a:gd name="connsiteY2" fmla="*/ 2334869 h 2851039"/>
              <a:gd name="connsiteX3" fmla="*/ 2694227 w 2723362"/>
              <a:gd name="connsiteY3" fmla="*/ 10443 h 2851039"/>
              <a:gd name="connsiteX4" fmla="*/ 0 w 2723362"/>
              <a:gd name="connsiteY4" fmla="*/ 1367 h 2851039"/>
              <a:gd name="connsiteX0" fmla="*/ 1161761 w 2723362"/>
              <a:gd name="connsiteY0" fmla="*/ 2851039 h 2851039"/>
              <a:gd name="connsiteX1" fmla="*/ 1156624 w 2723362"/>
              <a:gd name="connsiteY1" fmla="*/ 2324202 h 2851039"/>
              <a:gd name="connsiteX2" fmla="*/ 2723362 w 2723362"/>
              <a:gd name="connsiteY2" fmla="*/ 2334869 h 2851039"/>
              <a:gd name="connsiteX3" fmla="*/ 2694227 w 2723362"/>
              <a:gd name="connsiteY3" fmla="*/ 10443 h 2851039"/>
              <a:gd name="connsiteX4" fmla="*/ 0 w 2723362"/>
              <a:gd name="connsiteY4" fmla="*/ 1367 h 2851039"/>
              <a:gd name="connsiteX0" fmla="*/ 1161761 w 2723362"/>
              <a:gd name="connsiteY0" fmla="*/ 2851039 h 2851039"/>
              <a:gd name="connsiteX1" fmla="*/ 1156624 w 2723362"/>
              <a:gd name="connsiteY1" fmla="*/ 2324202 h 2851039"/>
              <a:gd name="connsiteX2" fmla="*/ 2723362 w 2723362"/>
              <a:gd name="connsiteY2" fmla="*/ 2334869 h 2851039"/>
              <a:gd name="connsiteX3" fmla="*/ 2694227 w 2723362"/>
              <a:gd name="connsiteY3" fmla="*/ 10443 h 2851039"/>
              <a:gd name="connsiteX4" fmla="*/ 0 w 2723362"/>
              <a:gd name="connsiteY4" fmla="*/ 1367 h 2851039"/>
              <a:gd name="connsiteX0" fmla="*/ 1161761 w 2757430"/>
              <a:gd name="connsiteY0" fmla="*/ 2851039 h 2851039"/>
              <a:gd name="connsiteX1" fmla="*/ 1156624 w 2757430"/>
              <a:gd name="connsiteY1" fmla="*/ 2324202 h 2851039"/>
              <a:gd name="connsiteX2" fmla="*/ 2723362 w 2757430"/>
              <a:gd name="connsiteY2" fmla="*/ 2334869 h 2851039"/>
              <a:gd name="connsiteX3" fmla="*/ 2752950 w 2757430"/>
              <a:gd name="connsiteY3" fmla="*/ 10443 h 2851039"/>
              <a:gd name="connsiteX4" fmla="*/ 0 w 2757430"/>
              <a:gd name="connsiteY4" fmla="*/ 1367 h 2851039"/>
              <a:gd name="connsiteX0" fmla="*/ 1161761 w 2742072"/>
              <a:gd name="connsiteY0" fmla="*/ 2855911 h 2855911"/>
              <a:gd name="connsiteX1" fmla="*/ 1156624 w 2742072"/>
              <a:gd name="connsiteY1" fmla="*/ 2329074 h 2855911"/>
              <a:gd name="connsiteX2" fmla="*/ 2723362 w 2742072"/>
              <a:gd name="connsiteY2" fmla="*/ 2339741 h 2855911"/>
              <a:gd name="connsiteX3" fmla="*/ 2736172 w 2742072"/>
              <a:gd name="connsiteY3" fmla="*/ 6486 h 2855911"/>
              <a:gd name="connsiteX4" fmla="*/ 0 w 2742072"/>
              <a:gd name="connsiteY4" fmla="*/ 6239 h 2855911"/>
              <a:gd name="connsiteX0" fmla="*/ 1161761 w 2736172"/>
              <a:gd name="connsiteY0" fmla="*/ 2855911 h 2855911"/>
              <a:gd name="connsiteX1" fmla="*/ 1156624 w 2736172"/>
              <a:gd name="connsiteY1" fmla="*/ 2329074 h 2855911"/>
              <a:gd name="connsiteX2" fmla="*/ 2723362 w 2736172"/>
              <a:gd name="connsiteY2" fmla="*/ 2339741 h 2855911"/>
              <a:gd name="connsiteX3" fmla="*/ 2736172 w 2736172"/>
              <a:gd name="connsiteY3" fmla="*/ 6486 h 2855911"/>
              <a:gd name="connsiteX4" fmla="*/ 0 w 2736172"/>
              <a:gd name="connsiteY4" fmla="*/ 6239 h 28559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36172" h="2855911">
                <a:moveTo>
                  <a:pt x="1161761" y="2855911"/>
                </a:moveTo>
                <a:cubicBezTo>
                  <a:pt x="1156710" y="2690117"/>
                  <a:pt x="1166202" y="2638762"/>
                  <a:pt x="1156624" y="2329074"/>
                </a:cubicBezTo>
                <a:cubicBezTo>
                  <a:pt x="1700719" y="2346049"/>
                  <a:pt x="2234999" y="2326604"/>
                  <a:pt x="2723362" y="2339741"/>
                </a:cubicBezTo>
                <a:cubicBezTo>
                  <a:pt x="2716775" y="1761356"/>
                  <a:pt x="2731468" y="549905"/>
                  <a:pt x="2736172" y="6486"/>
                </a:cubicBezTo>
                <a:cubicBezTo>
                  <a:pt x="2338205" y="-7210"/>
                  <a:pt x="490690" y="4818"/>
                  <a:pt x="0" y="6239"/>
                </a:cubicBezTo>
              </a:path>
            </a:pathLst>
          </a:custGeom>
          <a:noFill/>
          <a:ln w="63500" cap="rnd">
            <a:headEnd type="oval" w="med" len="med"/>
            <a:tailEnd type="oval" w="med" len="med"/>
          </a:ln>
          <a:scene3d>
            <a:camera prst="orthographicFront"/>
            <a:lightRig rig="threePt" dir="t"/>
          </a:scene3d>
          <a:sp3d prstMaterial="plastic">
            <a:bevelT w="152400"/>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pic>
        <p:nvPicPr>
          <p:cNvPr id="20" name="17 - Εικόνα" descr="light_lamp.png">
            <a:extLst>
              <a:ext uri="{FF2B5EF4-FFF2-40B4-BE49-F238E27FC236}">
                <a16:creationId xmlns:a16="http://schemas.microsoft.com/office/drawing/2014/main" id="{4C6BAC36-6CCD-4D20-A587-17BF1BE8603F}"/>
              </a:ext>
            </a:extLst>
          </p:cNvPr>
          <p:cNvPicPr>
            <a:picLocks noChangeAspect="1"/>
          </p:cNvPicPr>
          <p:nvPr/>
        </p:nvPicPr>
        <p:blipFill>
          <a:blip r:embed="rId3" cstate="print"/>
          <a:stretch>
            <a:fillRect/>
          </a:stretch>
        </p:blipFill>
        <p:spPr>
          <a:xfrm>
            <a:off x="4211960" y="404664"/>
            <a:ext cx="1296144" cy="2154256"/>
          </a:xfrm>
          <a:prstGeom prst="rect">
            <a:avLst/>
          </a:prstGeom>
        </p:spPr>
      </p:pic>
      <p:sp>
        <p:nvSpPr>
          <p:cNvPr id="21" name="18 - Αστέρι 32 ακτινών">
            <a:extLst>
              <a:ext uri="{FF2B5EF4-FFF2-40B4-BE49-F238E27FC236}">
                <a16:creationId xmlns:a16="http://schemas.microsoft.com/office/drawing/2014/main" id="{690F87E1-9707-47B2-8A89-FD2176F696BC}"/>
              </a:ext>
            </a:extLst>
          </p:cNvPr>
          <p:cNvSpPr/>
          <p:nvPr/>
        </p:nvSpPr>
        <p:spPr>
          <a:xfrm>
            <a:off x="3818364" y="1984"/>
            <a:ext cx="2088232" cy="1944216"/>
          </a:xfrm>
          <a:prstGeom prst="star32">
            <a:avLst/>
          </a:prstGeom>
          <a:solidFill>
            <a:srgbClr val="FFFF00">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nvGrpSpPr>
          <p:cNvPr id="22" name="Ομάδα 21">
            <a:extLst>
              <a:ext uri="{FF2B5EF4-FFF2-40B4-BE49-F238E27FC236}">
                <a16:creationId xmlns:a16="http://schemas.microsoft.com/office/drawing/2014/main" id="{C7EB7914-6214-4DF8-8BFB-CEF0088F44EE}"/>
              </a:ext>
            </a:extLst>
          </p:cNvPr>
          <p:cNvGrpSpPr/>
          <p:nvPr/>
        </p:nvGrpSpPr>
        <p:grpSpPr>
          <a:xfrm>
            <a:off x="1331640" y="2732199"/>
            <a:ext cx="1008112" cy="1296144"/>
            <a:chOff x="1501414" y="2806686"/>
            <a:chExt cx="1008112" cy="1296144"/>
          </a:xfrm>
        </p:grpSpPr>
        <p:sp>
          <p:nvSpPr>
            <p:cNvPr id="23" name="38 - Διάγραμμα ροής: Διεργασία">
              <a:extLst>
                <a:ext uri="{FF2B5EF4-FFF2-40B4-BE49-F238E27FC236}">
                  <a16:creationId xmlns:a16="http://schemas.microsoft.com/office/drawing/2014/main" id="{400F2A7D-BD0D-4290-A0B2-81F71BC1F6D2}"/>
                </a:ext>
              </a:extLst>
            </p:cNvPr>
            <p:cNvSpPr/>
            <p:nvPr/>
          </p:nvSpPr>
          <p:spPr>
            <a:xfrm>
              <a:off x="1501414" y="2806686"/>
              <a:ext cx="1008112" cy="1296144"/>
            </a:xfrm>
            <a:prstGeom prst="flowChartProcess">
              <a:avLst/>
            </a:prstGeom>
            <a:solidFill>
              <a:schemeClr val="accent5"/>
            </a:solidFill>
            <a:ln>
              <a:solidFill>
                <a:schemeClr val="accent5">
                  <a:lumMod val="75000"/>
                </a:schemeClr>
              </a:solidFill>
            </a:ln>
            <a:scene3d>
              <a:camera prst="isometricOffAxis2Top">
                <a:rot lat="18326069" lon="1279078" rev="20445082"/>
              </a:camera>
              <a:lightRig rig="contrasting" dir="t"/>
            </a:scene3d>
            <a:sp3d>
              <a:bevelT w="63500" h="19050"/>
              <a:bevelB w="63500" h="2159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4" name="Οβάλ 23">
              <a:extLst>
                <a:ext uri="{FF2B5EF4-FFF2-40B4-BE49-F238E27FC236}">
                  <a16:creationId xmlns:a16="http://schemas.microsoft.com/office/drawing/2014/main" id="{C5DC5D6B-31A9-4419-B9DC-DCABE761AE14}"/>
                </a:ext>
              </a:extLst>
            </p:cNvPr>
            <p:cNvSpPr/>
            <p:nvPr/>
          </p:nvSpPr>
          <p:spPr>
            <a:xfrm>
              <a:off x="1972569" y="3068960"/>
              <a:ext cx="216024" cy="216024"/>
            </a:xfrm>
            <a:prstGeom prst="ellipse">
              <a:avLst/>
            </a:prstGeom>
            <a:solidFill>
              <a:schemeClr val="tx2"/>
            </a:solidFill>
            <a:ln>
              <a:noFill/>
            </a:ln>
            <a:scene3d>
              <a:camera prst="orthographicFront"/>
              <a:lightRig rig="fla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grpSp>
      <p:sp>
        <p:nvSpPr>
          <p:cNvPr id="18" name="Ελεύθερη σχεδίαση: Σχήμα 17">
            <a:extLst>
              <a:ext uri="{FF2B5EF4-FFF2-40B4-BE49-F238E27FC236}">
                <a16:creationId xmlns:a16="http://schemas.microsoft.com/office/drawing/2014/main" id="{26C12892-DAE8-4E90-A872-430BB01C32BA}"/>
              </a:ext>
            </a:extLst>
          </p:cNvPr>
          <p:cNvSpPr/>
          <p:nvPr/>
        </p:nvSpPr>
        <p:spPr>
          <a:xfrm flipH="1">
            <a:off x="1737253" y="3679149"/>
            <a:ext cx="1860465" cy="1550051"/>
          </a:xfrm>
          <a:custGeom>
            <a:avLst/>
            <a:gdLst>
              <a:gd name="connsiteX0" fmla="*/ 0 w 1605594"/>
              <a:gd name="connsiteY0" fmla="*/ 3379567 h 3379567"/>
              <a:gd name="connsiteX1" fmla="*/ 395416 w 1605594"/>
              <a:gd name="connsiteY1" fmla="*/ 3058291 h 3379567"/>
              <a:gd name="connsiteX2" fmla="*/ 1371600 w 1605594"/>
              <a:gd name="connsiteY2" fmla="*/ 3021221 h 3379567"/>
              <a:gd name="connsiteX3" fmla="*/ 1544595 w 1605594"/>
              <a:gd name="connsiteY3" fmla="*/ 1958540 h 3379567"/>
              <a:gd name="connsiteX4" fmla="*/ 1544595 w 1605594"/>
              <a:gd name="connsiteY4" fmla="*/ 191524 h 3379567"/>
              <a:gd name="connsiteX5" fmla="*/ 815546 w 1605594"/>
              <a:gd name="connsiteY5" fmla="*/ 129740 h 3379567"/>
              <a:gd name="connsiteX0" fmla="*/ 0 w 1797379"/>
              <a:gd name="connsiteY0" fmla="*/ 3307742 h 3307742"/>
              <a:gd name="connsiteX1" fmla="*/ 395416 w 1797379"/>
              <a:gd name="connsiteY1" fmla="*/ 2986466 h 3307742"/>
              <a:gd name="connsiteX2" fmla="*/ 1371600 w 1797379"/>
              <a:gd name="connsiteY2" fmla="*/ 2949396 h 3307742"/>
              <a:gd name="connsiteX3" fmla="*/ 1544595 w 1797379"/>
              <a:gd name="connsiteY3" fmla="*/ 1886715 h 3307742"/>
              <a:gd name="connsiteX4" fmla="*/ 1767016 w 1797379"/>
              <a:gd name="connsiteY4" fmla="*/ 305051 h 3307742"/>
              <a:gd name="connsiteX5" fmla="*/ 815546 w 1797379"/>
              <a:gd name="connsiteY5" fmla="*/ 57915 h 3307742"/>
              <a:gd name="connsiteX0" fmla="*/ 0 w 1849671"/>
              <a:gd name="connsiteY0" fmla="*/ 3307742 h 3307742"/>
              <a:gd name="connsiteX1" fmla="*/ 395416 w 1849671"/>
              <a:gd name="connsiteY1" fmla="*/ 2986466 h 3307742"/>
              <a:gd name="connsiteX2" fmla="*/ 1371600 w 1849671"/>
              <a:gd name="connsiteY2" fmla="*/ 2949396 h 3307742"/>
              <a:gd name="connsiteX3" fmla="*/ 1791730 w 1849671"/>
              <a:gd name="connsiteY3" fmla="*/ 1911428 h 3307742"/>
              <a:gd name="connsiteX4" fmla="*/ 1767016 w 1849671"/>
              <a:gd name="connsiteY4" fmla="*/ 305051 h 3307742"/>
              <a:gd name="connsiteX5" fmla="*/ 815546 w 1849671"/>
              <a:gd name="connsiteY5" fmla="*/ 57915 h 3307742"/>
              <a:gd name="connsiteX0" fmla="*/ 0 w 1834893"/>
              <a:gd name="connsiteY0" fmla="*/ 3307742 h 3307742"/>
              <a:gd name="connsiteX1" fmla="*/ 395416 w 1834893"/>
              <a:gd name="connsiteY1" fmla="*/ 2986466 h 3307742"/>
              <a:gd name="connsiteX2" fmla="*/ 1631092 w 1834893"/>
              <a:gd name="connsiteY2" fmla="*/ 2986466 h 3307742"/>
              <a:gd name="connsiteX3" fmla="*/ 1791730 w 1834893"/>
              <a:gd name="connsiteY3" fmla="*/ 1911428 h 3307742"/>
              <a:gd name="connsiteX4" fmla="*/ 1767016 w 1834893"/>
              <a:gd name="connsiteY4" fmla="*/ 305051 h 3307742"/>
              <a:gd name="connsiteX5" fmla="*/ 815546 w 1834893"/>
              <a:gd name="connsiteY5" fmla="*/ 57915 h 3307742"/>
              <a:gd name="connsiteX0" fmla="*/ 0 w 1852381"/>
              <a:gd name="connsiteY0" fmla="*/ 3307742 h 3307742"/>
              <a:gd name="connsiteX1" fmla="*/ 395416 w 1852381"/>
              <a:gd name="connsiteY1" fmla="*/ 2986466 h 3307742"/>
              <a:gd name="connsiteX2" fmla="*/ 1631092 w 1852381"/>
              <a:gd name="connsiteY2" fmla="*/ 2986466 h 3307742"/>
              <a:gd name="connsiteX3" fmla="*/ 1828801 w 1852381"/>
              <a:gd name="connsiteY3" fmla="*/ 1899071 h 3307742"/>
              <a:gd name="connsiteX4" fmla="*/ 1767016 w 1852381"/>
              <a:gd name="connsiteY4" fmla="*/ 305051 h 3307742"/>
              <a:gd name="connsiteX5" fmla="*/ 815546 w 1852381"/>
              <a:gd name="connsiteY5" fmla="*/ 57915 h 3307742"/>
              <a:gd name="connsiteX0" fmla="*/ 0 w 1852381"/>
              <a:gd name="connsiteY0" fmla="*/ 3307742 h 3307742"/>
              <a:gd name="connsiteX1" fmla="*/ 469556 w 1852381"/>
              <a:gd name="connsiteY1" fmla="*/ 3035893 h 3307742"/>
              <a:gd name="connsiteX2" fmla="*/ 1631092 w 1852381"/>
              <a:gd name="connsiteY2" fmla="*/ 2986466 h 3307742"/>
              <a:gd name="connsiteX3" fmla="*/ 1828801 w 1852381"/>
              <a:gd name="connsiteY3" fmla="*/ 1899071 h 3307742"/>
              <a:gd name="connsiteX4" fmla="*/ 1767016 w 1852381"/>
              <a:gd name="connsiteY4" fmla="*/ 305051 h 3307742"/>
              <a:gd name="connsiteX5" fmla="*/ 815546 w 1852381"/>
              <a:gd name="connsiteY5" fmla="*/ 57915 h 3307742"/>
              <a:gd name="connsiteX0" fmla="*/ 0 w 1851548"/>
              <a:gd name="connsiteY0" fmla="*/ 3307742 h 3307742"/>
              <a:gd name="connsiteX1" fmla="*/ 469556 w 1851548"/>
              <a:gd name="connsiteY1" fmla="*/ 3035893 h 3307742"/>
              <a:gd name="connsiteX2" fmla="*/ 1643449 w 1851548"/>
              <a:gd name="connsiteY2" fmla="*/ 2887612 h 3307742"/>
              <a:gd name="connsiteX3" fmla="*/ 1828801 w 1851548"/>
              <a:gd name="connsiteY3" fmla="*/ 1899071 h 3307742"/>
              <a:gd name="connsiteX4" fmla="*/ 1767016 w 1851548"/>
              <a:gd name="connsiteY4" fmla="*/ 305051 h 3307742"/>
              <a:gd name="connsiteX5" fmla="*/ 815546 w 1851548"/>
              <a:gd name="connsiteY5" fmla="*/ 57915 h 3307742"/>
              <a:gd name="connsiteX0" fmla="*/ 0 w 1851548"/>
              <a:gd name="connsiteY0" fmla="*/ 3258654 h 3258654"/>
              <a:gd name="connsiteX1" fmla="*/ 469556 w 1851548"/>
              <a:gd name="connsiteY1" fmla="*/ 2986805 h 3258654"/>
              <a:gd name="connsiteX2" fmla="*/ 1643449 w 1851548"/>
              <a:gd name="connsiteY2" fmla="*/ 2838524 h 3258654"/>
              <a:gd name="connsiteX3" fmla="*/ 1828801 w 1851548"/>
              <a:gd name="connsiteY3" fmla="*/ 1849983 h 3258654"/>
              <a:gd name="connsiteX4" fmla="*/ 1767016 w 1851548"/>
              <a:gd name="connsiteY4" fmla="*/ 255963 h 3258654"/>
              <a:gd name="connsiteX5" fmla="*/ 815546 w 1851548"/>
              <a:gd name="connsiteY5" fmla="*/ 8827 h 3258654"/>
              <a:gd name="connsiteX0" fmla="*/ 0 w 1895600"/>
              <a:gd name="connsiteY0" fmla="*/ 3258654 h 3258654"/>
              <a:gd name="connsiteX1" fmla="*/ 469556 w 1895600"/>
              <a:gd name="connsiteY1" fmla="*/ 2986805 h 3258654"/>
              <a:gd name="connsiteX2" fmla="*/ 1025612 w 1895600"/>
              <a:gd name="connsiteY2" fmla="*/ 2604442 h 3258654"/>
              <a:gd name="connsiteX3" fmla="*/ 1828801 w 1895600"/>
              <a:gd name="connsiteY3" fmla="*/ 1849983 h 3258654"/>
              <a:gd name="connsiteX4" fmla="*/ 1767016 w 1895600"/>
              <a:gd name="connsiteY4" fmla="*/ 255963 h 3258654"/>
              <a:gd name="connsiteX5" fmla="*/ 815546 w 1895600"/>
              <a:gd name="connsiteY5" fmla="*/ 8827 h 3258654"/>
              <a:gd name="connsiteX0" fmla="*/ 0 w 1787910"/>
              <a:gd name="connsiteY0" fmla="*/ 3258654 h 3258654"/>
              <a:gd name="connsiteX1" fmla="*/ 469556 w 1787910"/>
              <a:gd name="connsiteY1" fmla="*/ 2986805 h 3258654"/>
              <a:gd name="connsiteX2" fmla="*/ 1025612 w 1787910"/>
              <a:gd name="connsiteY2" fmla="*/ 2604442 h 3258654"/>
              <a:gd name="connsiteX3" fmla="*/ 1322174 w 1787910"/>
              <a:gd name="connsiteY3" fmla="*/ 1459847 h 3258654"/>
              <a:gd name="connsiteX4" fmla="*/ 1767016 w 1787910"/>
              <a:gd name="connsiteY4" fmla="*/ 255963 h 3258654"/>
              <a:gd name="connsiteX5" fmla="*/ 815546 w 1787910"/>
              <a:gd name="connsiteY5" fmla="*/ 8827 h 3258654"/>
              <a:gd name="connsiteX0" fmla="*/ 0 w 1425644"/>
              <a:gd name="connsiteY0" fmla="*/ 3256389 h 3256389"/>
              <a:gd name="connsiteX1" fmla="*/ 469556 w 1425644"/>
              <a:gd name="connsiteY1" fmla="*/ 2984540 h 3256389"/>
              <a:gd name="connsiteX2" fmla="*/ 1025612 w 1425644"/>
              <a:gd name="connsiteY2" fmla="*/ 2602177 h 3256389"/>
              <a:gd name="connsiteX3" fmla="*/ 1322174 w 1425644"/>
              <a:gd name="connsiteY3" fmla="*/ 1457582 h 3256389"/>
              <a:gd name="connsiteX4" fmla="*/ 1371600 w 1425644"/>
              <a:gd name="connsiteY4" fmla="*/ 266702 h 3256389"/>
              <a:gd name="connsiteX5" fmla="*/ 815546 w 1425644"/>
              <a:gd name="connsiteY5" fmla="*/ 6562 h 3256389"/>
              <a:gd name="connsiteX0" fmla="*/ 24713 w 1450357"/>
              <a:gd name="connsiteY0" fmla="*/ 4095216 h 4095216"/>
              <a:gd name="connsiteX1" fmla="*/ 494269 w 1450357"/>
              <a:gd name="connsiteY1" fmla="*/ 3823367 h 4095216"/>
              <a:gd name="connsiteX2" fmla="*/ 1050325 w 1450357"/>
              <a:gd name="connsiteY2" fmla="*/ 3441004 h 4095216"/>
              <a:gd name="connsiteX3" fmla="*/ 1346887 w 1450357"/>
              <a:gd name="connsiteY3" fmla="*/ 2296409 h 4095216"/>
              <a:gd name="connsiteX4" fmla="*/ 1396313 w 1450357"/>
              <a:gd name="connsiteY4" fmla="*/ 1105529 h 4095216"/>
              <a:gd name="connsiteX5" fmla="*/ 0 w 1450357"/>
              <a:gd name="connsiteY5" fmla="*/ 97 h 4095216"/>
              <a:gd name="connsiteX0" fmla="*/ 0 w 1425644"/>
              <a:gd name="connsiteY0" fmla="*/ 4121222 h 4121222"/>
              <a:gd name="connsiteX1" fmla="*/ 469556 w 1425644"/>
              <a:gd name="connsiteY1" fmla="*/ 3849373 h 4121222"/>
              <a:gd name="connsiteX2" fmla="*/ 1025612 w 1425644"/>
              <a:gd name="connsiteY2" fmla="*/ 3467010 h 4121222"/>
              <a:gd name="connsiteX3" fmla="*/ 1322174 w 1425644"/>
              <a:gd name="connsiteY3" fmla="*/ 2322415 h 4121222"/>
              <a:gd name="connsiteX4" fmla="*/ 1371600 w 1425644"/>
              <a:gd name="connsiteY4" fmla="*/ 1131535 h 4121222"/>
              <a:gd name="connsiteX5" fmla="*/ 12357 w 1425644"/>
              <a:gd name="connsiteY5" fmla="*/ 94 h 4121222"/>
              <a:gd name="connsiteX0" fmla="*/ 0 w 1438000"/>
              <a:gd name="connsiteY0" fmla="*/ 4160235 h 4160235"/>
              <a:gd name="connsiteX1" fmla="*/ 481912 w 1438000"/>
              <a:gd name="connsiteY1" fmla="*/ 3849373 h 4160235"/>
              <a:gd name="connsiteX2" fmla="*/ 1037968 w 1438000"/>
              <a:gd name="connsiteY2" fmla="*/ 3467010 h 4160235"/>
              <a:gd name="connsiteX3" fmla="*/ 1334530 w 1438000"/>
              <a:gd name="connsiteY3" fmla="*/ 2322415 h 4160235"/>
              <a:gd name="connsiteX4" fmla="*/ 1383956 w 1438000"/>
              <a:gd name="connsiteY4" fmla="*/ 1131535 h 4160235"/>
              <a:gd name="connsiteX5" fmla="*/ 24713 w 1438000"/>
              <a:gd name="connsiteY5" fmla="*/ 94 h 4160235"/>
              <a:gd name="connsiteX0" fmla="*/ 0 w 1438000"/>
              <a:gd name="connsiteY0" fmla="*/ 4160235 h 4160235"/>
              <a:gd name="connsiteX1" fmla="*/ 481912 w 1438000"/>
              <a:gd name="connsiteY1" fmla="*/ 3849373 h 4160235"/>
              <a:gd name="connsiteX2" fmla="*/ 1037968 w 1438000"/>
              <a:gd name="connsiteY2" fmla="*/ 3467010 h 4160235"/>
              <a:gd name="connsiteX3" fmla="*/ 1334530 w 1438000"/>
              <a:gd name="connsiteY3" fmla="*/ 2322415 h 4160235"/>
              <a:gd name="connsiteX4" fmla="*/ 1383956 w 1438000"/>
              <a:gd name="connsiteY4" fmla="*/ 1131535 h 4160235"/>
              <a:gd name="connsiteX5" fmla="*/ 24713 w 1438000"/>
              <a:gd name="connsiteY5" fmla="*/ 94 h 4160235"/>
              <a:gd name="connsiteX0" fmla="*/ 0 w 1450357"/>
              <a:gd name="connsiteY0" fmla="*/ 4121222 h 4121222"/>
              <a:gd name="connsiteX1" fmla="*/ 494269 w 1450357"/>
              <a:gd name="connsiteY1" fmla="*/ 3849373 h 4121222"/>
              <a:gd name="connsiteX2" fmla="*/ 1050325 w 1450357"/>
              <a:gd name="connsiteY2" fmla="*/ 3467010 h 4121222"/>
              <a:gd name="connsiteX3" fmla="*/ 1346887 w 1450357"/>
              <a:gd name="connsiteY3" fmla="*/ 2322415 h 4121222"/>
              <a:gd name="connsiteX4" fmla="*/ 1396313 w 1450357"/>
              <a:gd name="connsiteY4" fmla="*/ 1131535 h 4121222"/>
              <a:gd name="connsiteX5" fmla="*/ 37070 w 1450357"/>
              <a:gd name="connsiteY5" fmla="*/ 94 h 4121222"/>
              <a:gd name="connsiteX0" fmla="*/ 0 w 1450357"/>
              <a:gd name="connsiteY0" fmla="*/ 4121222 h 4121222"/>
              <a:gd name="connsiteX1" fmla="*/ 494269 w 1450357"/>
              <a:gd name="connsiteY1" fmla="*/ 3849373 h 4121222"/>
              <a:gd name="connsiteX2" fmla="*/ 1050325 w 1450357"/>
              <a:gd name="connsiteY2" fmla="*/ 3467010 h 4121222"/>
              <a:gd name="connsiteX3" fmla="*/ 1346887 w 1450357"/>
              <a:gd name="connsiteY3" fmla="*/ 2322415 h 4121222"/>
              <a:gd name="connsiteX4" fmla="*/ 1396313 w 1450357"/>
              <a:gd name="connsiteY4" fmla="*/ 1131535 h 4121222"/>
              <a:gd name="connsiteX5" fmla="*/ 37070 w 1450357"/>
              <a:gd name="connsiteY5" fmla="*/ 94 h 4121222"/>
              <a:gd name="connsiteX0" fmla="*/ 0 w 1536854"/>
              <a:gd name="connsiteY0" fmla="*/ 4355303 h 4355303"/>
              <a:gd name="connsiteX1" fmla="*/ 580766 w 1536854"/>
              <a:gd name="connsiteY1" fmla="*/ 3849373 h 4355303"/>
              <a:gd name="connsiteX2" fmla="*/ 1136822 w 1536854"/>
              <a:gd name="connsiteY2" fmla="*/ 3467010 h 4355303"/>
              <a:gd name="connsiteX3" fmla="*/ 1433384 w 1536854"/>
              <a:gd name="connsiteY3" fmla="*/ 2322415 h 4355303"/>
              <a:gd name="connsiteX4" fmla="*/ 1482810 w 1536854"/>
              <a:gd name="connsiteY4" fmla="*/ 1131535 h 4355303"/>
              <a:gd name="connsiteX5" fmla="*/ 123567 w 1536854"/>
              <a:gd name="connsiteY5" fmla="*/ 94 h 4355303"/>
              <a:gd name="connsiteX0" fmla="*/ 0 w 1635709"/>
              <a:gd name="connsiteY0" fmla="*/ 4277276 h 4277276"/>
              <a:gd name="connsiteX1" fmla="*/ 679621 w 1635709"/>
              <a:gd name="connsiteY1" fmla="*/ 3849373 h 4277276"/>
              <a:gd name="connsiteX2" fmla="*/ 1235677 w 1635709"/>
              <a:gd name="connsiteY2" fmla="*/ 3467010 h 4277276"/>
              <a:gd name="connsiteX3" fmla="*/ 1532239 w 1635709"/>
              <a:gd name="connsiteY3" fmla="*/ 2322415 h 4277276"/>
              <a:gd name="connsiteX4" fmla="*/ 1581665 w 1635709"/>
              <a:gd name="connsiteY4" fmla="*/ 1131535 h 4277276"/>
              <a:gd name="connsiteX5" fmla="*/ 222422 w 1635709"/>
              <a:gd name="connsiteY5" fmla="*/ 94 h 4277276"/>
              <a:gd name="connsiteX0" fmla="*/ 0 w 1635709"/>
              <a:gd name="connsiteY0" fmla="*/ 4277276 h 4277276"/>
              <a:gd name="connsiteX1" fmla="*/ 679621 w 1635709"/>
              <a:gd name="connsiteY1" fmla="*/ 3849373 h 4277276"/>
              <a:gd name="connsiteX2" fmla="*/ 1235677 w 1635709"/>
              <a:gd name="connsiteY2" fmla="*/ 3467010 h 4277276"/>
              <a:gd name="connsiteX3" fmla="*/ 1532239 w 1635709"/>
              <a:gd name="connsiteY3" fmla="*/ 2322415 h 4277276"/>
              <a:gd name="connsiteX4" fmla="*/ 1581665 w 1635709"/>
              <a:gd name="connsiteY4" fmla="*/ 1131535 h 4277276"/>
              <a:gd name="connsiteX5" fmla="*/ 222422 w 1635709"/>
              <a:gd name="connsiteY5" fmla="*/ 94 h 4277276"/>
              <a:gd name="connsiteX0" fmla="*/ 0 w 1635709"/>
              <a:gd name="connsiteY0" fmla="*/ 4277276 h 4277276"/>
              <a:gd name="connsiteX1" fmla="*/ 902042 w 1635709"/>
              <a:gd name="connsiteY1" fmla="*/ 3966413 h 4277276"/>
              <a:gd name="connsiteX2" fmla="*/ 1235677 w 1635709"/>
              <a:gd name="connsiteY2" fmla="*/ 3467010 h 4277276"/>
              <a:gd name="connsiteX3" fmla="*/ 1532239 w 1635709"/>
              <a:gd name="connsiteY3" fmla="*/ 2322415 h 4277276"/>
              <a:gd name="connsiteX4" fmla="*/ 1581665 w 1635709"/>
              <a:gd name="connsiteY4" fmla="*/ 1131535 h 4277276"/>
              <a:gd name="connsiteX5" fmla="*/ 222422 w 1635709"/>
              <a:gd name="connsiteY5" fmla="*/ 94 h 4277276"/>
              <a:gd name="connsiteX0" fmla="*/ 0 w 1633999"/>
              <a:gd name="connsiteY0" fmla="*/ 4277276 h 4277276"/>
              <a:gd name="connsiteX1" fmla="*/ 902042 w 1633999"/>
              <a:gd name="connsiteY1" fmla="*/ 3966413 h 4277276"/>
              <a:gd name="connsiteX2" fmla="*/ 1285104 w 1633999"/>
              <a:gd name="connsiteY2" fmla="*/ 3024859 h 4277276"/>
              <a:gd name="connsiteX3" fmla="*/ 1532239 w 1633999"/>
              <a:gd name="connsiteY3" fmla="*/ 2322415 h 4277276"/>
              <a:gd name="connsiteX4" fmla="*/ 1581665 w 1633999"/>
              <a:gd name="connsiteY4" fmla="*/ 1131535 h 4277276"/>
              <a:gd name="connsiteX5" fmla="*/ 222422 w 1633999"/>
              <a:gd name="connsiteY5" fmla="*/ 94 h 4277276"/>
              <a:gd name="connsiteX0" fmla="*/ 0 w 1600104"/>
              <a:gd name="connsiteY0" fmla="*/ 4277276 h 4277276"/>
              <a:gd name="connsiteX1" fmla="*/ 902042 w 1600104"/>
              <a:gd name="connsiteY1" fmla="*/ 3966413 h 4277276"/>
              <a:gd name="connsiteX2" fmla="*/ 1285104 w 1600104"/>
              <a:gd name="connsiteY2" fmla="*/ 3024859 h 4277276"/>
              <a:gd name="connsiteX3" fmla="*/ 1136823 w 1600104"/>
              <a:gd name="connsiteY3" fmla="*/ 1906271 h 4277276"/>
              <a:gd name="connsiteX4" fmla="*/ 1581665 w 1600104"/>
              <a:gd name="connsiteY4" fmla="*/ 1131535 h 4277276"/>
              <a:gd name="connsiteX5" fmla="*/ 222422 w 1600104"/>
              <a:gd name="connsiteY5" fmla="*/ 94 h 4277276"/>
              <a:gd name="connsiteX0" fmla="*/ 0 w 1291409"/>
              <a:gd name="connsiteY0" fmla="*/ 4286009 h 4286009"/>
              <a:gd name="connsiteX1" fmla="*/ 902042 w 1291409"/>
              <a:gd name="connsiteY1" fmla="*/ 3975146 h 4286009"/>
              <a:gd name="connsiteX2" fmla="*/ 1285104 w 1291409"/>
              <a:gd name="connsiteY2" fmla="*/ 3033592 h 4286009"/>
              <a:gd name="connsiteX3" fmla="*/ 1136823 w 1291409"/>
              <a:gd name="connsiteY3" fmla="*/ 1915004 h 4286009"/>
              <a:gd name="connsiteX4" fmla="*/ 1087394 w 1291409"/>
              <a:gd name="connsiteY4" fmla="*/ 255962 h 4286009"/>
              <a:gd name="connsiteX5" fmla="*/ 222422 w 1291409"/>
              <a:gd name="connsiteY5" fmla="*/ 8827 h 4286009"/>
              <a:gd name="connsiteX0" fmla="*/ 0 w 1292442"/>
              <a:gd name="connsiteY0" fmla="*/ 4286009 h 4286009"/>
              <a:gd name="connsiteX1" fmla="*/ 902042 w 1292442"/>
              <a:gd name="connsiteY1" fmla="*/ 3975146 h 4286009"/>
              <a:gd name="connsiteX2" fmla="*/ 1285104 w 1292442"/>
              <a:gd name="connsiteY2" fmla="*/ 3033592 h 4286009"/>
              <a:gd name="connsiteX3" fmla="*/ 1149180 w 1292442"/>
              <a:gd name="connsiteY3" fmla="*/ 1901999 h 4286009"/>
              <a:gd name="connsiteX4" fmla="*/ 1087394 w 1292442"/>
              <a:gd name="connsiteY4" fmla="*/ 255962 h 4286009"/>
              <a:gd name="connsiteX5" fmla="*/ 222422 w 1292442"/>
              <a:gd name="connsiteY5" fmla="*/ 8827 h 4286009"/>
              <a:gd name="connsiteX0" fmla="*/ 0 w 1211124"/>
              <a:gd name="connsiteY0" fmla="*/ 4286009 h 4286009"/>
              <a:gd name="connsiteX1" fmla="*/ 902042 w 1211124"/>
              <a:gd name="connsiteY1" fmla="*/ 3975146 h 4286009"/>
              <a:gd name="connsiteX2" fmla="*/ 1198607 w 1211124"/>
              <a:gd name="connsiteY2" fmla="*/ 3085611 h 4286009"/>
              <a:gd name="connsiteX3" fmla="*/ 1149180 w 1211124"/>
              <a:gd name="connsiteY3" fmla="*/ 1901999 h 4286009"/>
              <a:gd name="connsiteX4" fmla="*/ 1087394 w 1211124"/>
              <a:gd name="connsiteY4" fmla="*/ 255962 h 4286009"/>
              <a:gd name="connsiteX5" fmla="*/ 222422 w 1211124"/>
              <a:gd name="connsiteY5" fmla="*/ 8827 h 4286009"/>
              <a:gd name="connsiteX0" fmla="*/ 0 w 1222337"/>
              <a:gd name="connsiteY0" fmla="*/ 4286009 h 4286009"/>
              <a:gd name="connsiteX1" fmla="*/ 902042 w 1222337"/>
              <a:gd name="connsiteY1" fmla="*/ 3975146 h 4286009"/>
              <a:gd name="connsiteX2" fmla="*/ 1210963 w 1222337"/>
              <a:gd name="connsiteY2" fmla="*/ 3345701 h 4286009"/>
              <a:gd name="connsiteX3" fmla="*/ 1149180 w 1222337"/>
              <a:gd name="connsiteY3" fmla="*/ 1901999 h 4286009"/>
              <a:gd name="connsiteX4" fmla="*/ 1087394 w 1222337"/>
              <a:gd name="connsiteY4" fmla="*/ 255962 h 4286009"/>
              <a:gd name="connsiteX5" fmla="*/ 222422 w 1222337"/>
              <a:gd name="connsiteY5" fmla="*/ 8827 h 4286009"/>
              <a:gd name="connsiteX0" fmla="*/ 0 w 1224540"/>
              <a:gd name="connsiteY0" fmla="*/ 4286009 h 4286009"/>
              <a:gd name="connsiteX1" fmla="*/ 902042 w 1224540"/>
              <a:gd name="connsiteY1" fmla="*/ 3975146 h 4286009"/>
              <a:gd name="connsiteX2" fmla="*/ 1210963 w 1224540"/>
              <a:gd name="connsiteY2" fmla="*/ 3345701 h 4286009"/>
              <a:gd name="connsiteX3" fmla="*/ 1161536 w 1224540"/>
              <a:gd name="connsiteY3" fmla="*/ 1628905 h 4286009"/>
              <a:gd name="connsiteX4" fmla="*/ 1087394 w 1224540"/>
              <a:gd name="connsiteY4" fmla="*/ 255962 h 4286009"/>
              <a:gd name="connsiteX5" fmla="*/ 222422 w 1224540"/>
              <a:gd name="connsiteY5" fmla="*/ 8827 h 4286009"/>
              <a:gd name="connsiteX0" fmla="*/ 0 w 1245390"/>
              <a:gd name="connsiteY0" fmla="*/ 4286009 h 4286009"/>
              <a:gd name="connsiteX1" fmla="*/ 605480 w 1245390"/>
              <a:gd name="connsiteY1" fmla="*/ 3806088 h 4286009"/>
              <a:gd name="connsiteX2" fmla="*/ 1210963 w 1245390"/>
              <a:gd name="connsiteY2" fmla="*/ 3345701 h 4286009"/>
              <a:gd name="connsiteX3" fmla="*/ 1161536 w 1245390"/>
              <a:gd name="connsiteY3" fmla="*/ 1628905 h 4286009"/>
              <a:gd name="connsiteX4" fmla="*/ 1087394 w 1245390"/>
              <a:gd name="connsiteY4" fmla="*/ 255962 h 4286009"/>
              <a:gd name="connsiteX5" fmla="*/ 222422 w 1245390"/>
              <a:gd name="connsiteY5" fmla="*/ 8827 h 4286009"/>
              <a:gd name="connsiteX0" fmla="*/ 0 w 1245390"/>
              <a:gd name="connsiteY0" fmla="*/ 4286009 h 4286009"/>
              <a:gd name="connsiteX1" fmla="*/ 605480 w 1245390"/>
              <a:gd name="connsiteY1" fmla="*/ 3806088 h 4286009"/>
              <a:gd name="connsiteX2" fmla="*/ 1210963 w 1245390"/>
              <a:gd name="connsiteY2" fmla="*/ 3345701 h 4286009"/>
              <a:gd name="connsiteX3" fmla="*/ 1161536 w 1245390"/>
              <a:gd name="connsiteY3" fmla="*/ 1628905 h 4286009"/>
              <a:gd name="connsiteX4" fmla="*/ 1087394 w 1245390"/>
              <a:gd name="connsiteY4" fmla="*/ 255962 h 4286009"/>
              <a:gd name="connsiteX5" fmla="*/ 222422 w 1245390"/>
              <a:gd name="connsiteY5" fmla="*/ 8827 h 4286009"/>
              <a:gd name="connsiteX0" fmla="*/ 0 w 1238314"/>
              <a:gd name="connsiteY0" fmla="*/ 4286009 h 4286009"/>
              <a:gd name="connsiteX1" fmla="*/ 704334 w 1238314"/>
              <a:gd name="connsiteY1" fmla="*/ 3832096 h 4286009"/>
              <a:gd name="connsiteX2" fmla="*/ 1210963 w 1238314"/>
              <a:gd name="connsiteY2" fmla="*/ 3345701 h 4286009"/>
              <a:gd name="connsiteX3" fmla="*/ 1161536 w 1238314"/>
              <a:gd name="connsiteY3" fmla="*/ 1628905 h 4286009"/>
              <a:gd name="connsiteX4" fmla="*/ 1087394 w 1238314"/>
              <a:gd name="connsiteY4" fmla="*/ 255962 h 4286009"/>
              <a:gd name="connsiteX5" fmla="*/ 222422 w 1238314"/>
              <a:gd name="connsiteY5" fmla="*/ 8827 h 4286009"/>
              <a:gd name="connsiteX0" fmla="*/ 0 w 1238314"/>
              <a:gd name="connsiteY0" fmla="*/ 4286009 h 4286009"/>
              <a:gd name="connsiteX1" fmla="*/ 704334 w 1238314"/>
              <a:gd name="connsiteY1" fmla="*/ 3832096 h 4286009"/>
              <a:gd name="connsiteX2" fmla="*/ 1210963 w 1238314"/>
              <a:gd name="connsiteY2" fmla="*/ 3345701 h 4286009"/>
              <a:gd name="connsiteX3" fmla="*/ 1161536 w 1238314"/>
              <a:gd name="connsiteY3" fmla="*/ 1628905 h 4286009"/>
              <a:gd name="connsiteX4" fmla="*/ 1087394 w 1238314"/>
              <a:gd name="connsiteY4" fmla="*/ 255962 h 4286009"/>
              <a:gd name="connsiteX5" fmla="*/ 222422 w 1238314"/>
              <a:gd name="connsiteY5" fmla="*/ 8827 h 4286009"/>
              <a:gd name="connsiteX0" fmla="*/ 0 w 1219662"/>
              <a:gd name="connsiteY0" fmla="*/ 4286009 h 4286009"/>
              <a:gd name="connsiteX1" fmla="*/ 976183 w 1219662"/>
              <a:gd name="connsiteY1" fmla="*/ 3871110 h 4286009"/>
              <a:gd name="connsiteX2" fmla="*/ 1210963 w 1219662"/>
              <a:gd name="connsiteY2" fmla="*/ 3345701 h 4286009"/>
              <a:gd name="connsiteX3" fmla="*/ 1161536 w 1219662"/>
              <a:gd name="connsiteY3" fmla="*/ 1628905 h 4286009"/>
              <a:gd name="connsiteX4" fmla="*/ 1087394 w 1219662"/>
              <a:gd name="connsiteY4" fmla="*/ 255962 h 4286009"/>
              <a:gd name="connsiteX5" fmla="*/ 222422 w 1219662"/>
              <a:gd name="connsiteY5" fmla="*/ 8827 h 4286009"/>
              <a:gd name="connsiteX0" fmla="*/ 0 w 1226216"/>
              <a:gd name="connsiteY0" fmla="*/ 4286009 h 4286009"/>
              <a:gd name="connsiteX1" fmla="*/ 877329 w 1226216"/>
              <a:gd name="connsiteY1" fmla="*/ 3910124 h 4286009"/>
              <a:gd name="connsiteX2" fmla="*/ 1210963 w 1226216"/>
              <a:gd name="connsiteY2" fmla="*/ 3345701 h 4286009"/>
              <a:gd name="connsiteX3" fmla="*/ 1161536 w 1226216"/>
              <a:gd name="connsiteY3" fmla="*/ 1628905 h 4286009"/>
              <a:gd name="connsiteX4" fmla="*/ 1087394 w 1226216"/>
              <a:gd name="connsiteY4" fmla="*/ 255962 h 4286009"/>
              <a:gd name="connsiteX5" fmla="*/ 222422 w 1226216"/>
              <a:gd name="connsiteY5" fmla="*/ 8827 h 4286009"/>
              <a:gd name="connsiteX0" fmla="*/ 0 w 1226216"/>
              <a:gd name="connsiteY0" fmla="*/ 4286009 h 4286009"/>
              <a:gd name="connsiteX1" fmla="*/ 877329 w 1226216"/>
              <a:gd name="connsiteY1" fmla="*/ 3910124 h 4286009"/>
              <a:gd name="connsiteX2" fmla="*/ 1210963 w 1226216"/>
              <a:gd name="connsiteY2" fmla="*/ 3345701 h 4286009"/>
              <a:gd name="connsiteX3" fmla="*/ 1161536 w 1226216"/>
              <a:gd name="connsiteY3" fmla="*/ 1628905 h 4286009"/>
              <a:gd name="connsiteX4" fmla="*/ 1087394 w 1226216"/>
              <a:gd name="connsiteY4" fmla="*/ 255962 h 4286009"/>
              <a:gd name="connsiteX5" fmla="*/ 222422 w 1226216"/>
              <a:gd name="connsiteY5" fmla="*/ 8827 h 4286009"/>
              <a:gd name="connsiteX0" fmla="*/ 0 w 1226216"/>
              <a:gd name="connsiteY0" fmla="*/ 4286009 h 4286009"/>
              <a:gd name="connsiteX1" fmla="*/ 877329 w 1226216"/>
              <a:gd name="connsiteY1" fmla="*/ 3910124 h 4286009"/>
              <a:gd name="connsiteX2" fmla="*/ 1210963 w 1226216"/>
              <a:gd name="connsiteY2" fmla="*/ 3345701 h 4286009"/>
              <a:gd name="connsiteX3" fmla="*/ 1161536 w 1226216"/>
              <a:gd name="connsiteY3" fmla="*/ 1628905 h 4286009"/>
              <a:gd name="connsiteX4" fmla="*/ 1087394 w 1226216"/>
              <a:gd name="connsiteY4" fmla="*/ 255962 h 4286009"/>
              <a:gd name="connsiteX5" fmla="*/ 222422 w 1226216"/>
              <a:gd name="connsiteY5" fmla="*/ 8827 h 4286009"/>
              <a:gd name="connsiteX0" fmla="*/ 0 w 1204947"/>
              <a:gd name="connsiteY0" fmla="*/ 4286009 h 4286009"/>
              <a:gd name="connsiteX1" fmla="*/ 877329 w 1204947"/>
              <a:gd name="connsiteY1" fmla="*/ 3910124 h 4286009"/>
              <a:gd name="connsiteX2" fmla="*/ 1186250 w 1204947"/>
              <a:gd name="connsiteY2" fmla="*/ 2773504 h 4286009"/>
              <a:gd name="connsiteX3" fmla="*/ 1161536 w 1204947"/>
              <a:gd name="connsiteY3" fmla="*/ 1628905 h 4286009"/>
              <a:gd name="connsiteX4" fmla="*/ 1087394 w 1204947"/>
              <a:gd name="connsiteY4" fmla="*/ 255962 h 4286009"/>
              <a:gd name="connsiteX5" fmla="*/ 222422 w 1204947"/>
              <a:gd name="connsiteY5" fmla="*/ 8827 h 4286009"/>
              <a:gd name="connsiteX0" fmla="*/ 0 w 1204947"/>
              <a:gd name="connsiteY0" fmla="*/ 4286009 h 4286009"/>
              <a:gd name="connsiteX1" fmla="*/ 877329 w 1204947"/>
              <a:gd name="connsiteY1" fmla="*/ 3910125 h 4286009"/>
              <a:gd name="connsiteX2" fmla="*/ 1186250 w 1204947"/>
              <a:gd name="connsiteY2" fmla="*/ 2773504 h 4286009"/>
              <a:gd name="connsiteX3" fmla="*/ 1161536 w 1204947"/>
              <a:gd name="connsiteY3" fmla="*/ 1628905 h 4286009"/>
              <a:gd name="connsiteX4" fmla="*/ 1087394 w 1204947"/>
              <a:gd name="connsiteY4" fmla="*/ 255962 h 4286009"/>
              <a:gd name="connsiteX5" fmla="*/ 222422 w 1204947"/>
              <a:gd name="connsiteY5" fmla="*/ 8827 h 4286009"/>
              <a:gd name="connsiteX0" fmla="*/ 0 w 1204947"/>
              <a:gd name="connsiteY0" fmla="*/ 4286009 h 4286009"/>
              <a:gd name="connsiteX1" fmla="*/ 877329 w 1204947"/>
              <a:gd name="connsiteY1" fmla="*/ 3910125 h 4286009"/>
              <a:gd name="connsiteX2" fmla="*/ 1186250 w 1204947"/>
              <a:gd name="connsiteY2" fmla="*/ 2773504 h 4286009"/>
              <a:gd name="connsiteX3" fmla="*/ 1161536 w 1204947"/>
              <a:gd name="connsiteY3" fmla="*/ 1628905 h 4286009"/>
              <a:gd name="connsiteX4" fmla="*/ 1087394 w 1204947"/>
              <a:gd name="connsiteY4" fmla="*/ 255962 h 4286009"/>
              <a:gd name="connsiteX5" fmla="*/ 222422 w 1204947"/>
              <a:gd name="connsiteY5" fmla="*/ 8827 h 4286009"/>
              <a:gd name="connsiteX0" fmla="*/ 0 w 1194262"/>
              <a:gd name="connsiteY0" fmla="*/ 4286009 h 4286009"/>
              <a:gd name="connsiteX1" fmla="*/ 1025610 w 1194262"/>
              <a:gd name="connsiteY1" fmla="*/ 3884116 h 4286009"/>
              <a:gd name="connsiteX2" fmla="*/ 1186250 w 1194262"/>
              <a:gd name="connsiteY2" fmla="*/ 2773504 h 4286009"/>
              <a:gd name="connsiteX3" fmla="*/ 1161536 w 1194262"/>
              <a:gd name="connsiteY3" fmla="*/ 1628905 h 4286009"/>
              <a:gd name="connsiteX4" fmla="*/ 1087394 w 1194262"/>
              <a:gd name="connsiteY4" fmla="*/ 255962 h 4286009"/>
              <a:gd name="connsiteX5" fmla="*/ 222422 w 1194262"/>
              <a:gd name="connsiteY5" fmla="*/ 8827 h 4286009"/>
              <a:gd name="connsiteX0" fmla="*/ 0 w 1212183"/>
              <a:gd name="connsiteY0" fmla="*/ 4286009 h 4286009"/>
              <a:gd name="connsiteX1" fmla="*/ 778474 w 1212183"/>
              <a:gd name="connsiteY1" fmla="*/ 3858107 h 4286009"/>
              <a:gd name="connsiteX2" fmla="*/ 1186250 w 1212183"/>
              <a:gd name="connsiteY2" fmla="*/ 2773504 h 4286009"/>
              <a:gd name="connsiteX3" fmla="*/ 1161536 w 1212183"/>
              <a:gd name="connsiteY3" fmla="*/ 1628905 h 4286009"/>
              <a:gd name="connsiteX4" fmla="*/ 1087394 w 1212183"/>
              <a:gd name="connsiteY4" fmla="*/ 255962 h 4286009"/>
              <a:gd name="connsiteX5" fmla="*/ 222422 w 1212183"/>
              <a:gd name="connsiteY5" fmla="*/ 8827 h 4286009"/>
              <a:gd name="connsiteX0" fmla="*/ 0 w 1203147"/>
              <a:gd name="connsiteY0" fmla="*/ 4286009 h 4286009"/>
              <a:gd name="connsiteX1" fmla="*/ 902041 w 1203147"/>
              <a:gd name="connsiteY1" fmla="*/ 3871111 h 4286009"/>
              <a:gd name="connsiteX2" fmla="*/ 1186250 w 1203147"/>
              <a:gd name="connsiteY2" fmla="*/ 2773504 h 4286009"/>
              <a:gd name="connsiteX3" fmla="*/ 1161536 w 1203147"/>
              <a:gd name="connsiteY3" fmla="*/ 1628905 h 4286009"/>
              <a:gd name="connsiteX4" fmla="*/ 1087394 w 1203147"/>
              <a:gd name="connsiteY4" fmla="*/ 255962 h 4286009"/>
              <a:gd name="connsiteX5" fmla="*/ 222422 w 1203147"/>
              <a:gd name="connsiteY5" fmla="*/ 8827 h 4286009"/>
              <a:gd name="connsiteX0" fmla="*/ 0 w 1203147"/>
              <a:gd name="connsiteY0" fmla="*/ 4286009 h 4286009"/>
              <a:gd name="connsiteX1" fmla="*/ 902041 w 1203147"/>
              <a:gd name="connsiteY1" fmla="*/ 3871111 h 4286009"/>
              <a:gd name="connsiteX2" fmla="*/ 1186250 w 1203147"/>
              <a:gd name="connsiteY2" fmla="*/ 2773504 h 4286009"/>
              <a:gd name="connsiteX3" fmla="*/ 1161536 w 1203147"/>
              <a:gd name="connsiteY3" fmla="*/ 1628905 h 4286009"/>
              <a:gd name="connsiteX4" fmla="*/ 1087394 w 1203147"/>
              <a:gd name="connsiteY4" fmla="*/ 255962 h 4286009"/>
              <a:gd name="connsiteX5" fmla="*/ 222422 w 1203147"/>
              <a:gd name="connsiteY5" fmla="*/ 8827 h 4286009"/>
              <a:gd name="connsiteX0" fmla="*/ 0 w 1168926"/>
              <a:gd name="connsiteY0" fmla="*/ 4286009 h 4286009"/>
              <a:gd name="connsiteX1" fmla="*/ 902041 w 1168926"/>
              <a:gd name="connsiteY1" fmla="*/ 3871111 h 4286009"/>
              <a:gd name="connsiteX2" fmla="*/ 1112109 w 1168926"/>
              <a:gd name="connsiteY2" fmla="*/ 2734490 h 4286009"/>
              <a:gd name="connsiteX3" fmla="*/ 1161536 w 1168926"/>
              <a:gd name="connsiteY3" fmla="*/ 1628905 h 4286009"/>
              <a:gd name="connsiteX4" fmla="*/ 1087394 w 1168926"/>
              <a:gd name="connsiteY4" fmla="*/ 255962 h 4286009"/>
              <a:gd name="connsiteX5" fmla="*/ 222422 w 1168926"/>
              <a:gd name="connsiteY5" fmla="*/ 8827 h 4286009"/>
              <a:gd name="connsiteX0" fmla="*/ 0 w 1168926"/>
              <a:gd name="connsiteY0" fmla="*/ 4286009 h 4286009"/>
              <a:gd name="connsiteX1" fmla="*/ 902041 w 1168926"/>
              <a:gd name="connsiteY1" fmla="*/ 3871111 h 4286009"/>
              <a:gd name="connsiteX2" fmla="*/ 1112109 w 1168926"/>
              <a:gd name="connsiteY2" fmla="*/ 2734490 h 4286009"/>
              <a:gd name="connsiteX3" fmla="*/ 1161536 w 1168926"/>
              <a:gd name="connsiteY3" fmla="*/ 1628905 h 4286009"/>
              <a:gd name="connsiteX4" fmla="*/ 1087394 w 1168926"/>
              <a:gd name="connsiteY4" fmla="*/ 255962 h 4286009"/>
              <a:gd name="connsiteX5" fmla="*/ 222422 w 1168926"/>
              <a:gd name="connsiteY5" fmla="*/ 8827 h 4286009"/>
              <a:gd name="connsiteX0" fmla="*/ 0 w 1132541"/>
              <a:gd name="connsiteY0" fmla="*/ 4286009 h 4286009"/>
              <a:gd name="connsiteX1" fmla="*/ 902041 w 1132541"/>
              <a:gd name="connsiteY1" fmla="*/ 3871111 h 4286009"/>
              <a:gd name="connsiteX2" fmla="*/ 1112109 w 1132541"/>
              <a:gd name="connsiteY2" fmla="*/ 2734490 h 4286009"/>
              <a:gd name="connsiteX3" fmla="*/ 1050325 w 1132541"/>
              <a:gd name="connsiteY3" fmla="*/ 1641909 h 4286009"/>
              <a:gd name="connsiteX4" fmla="*/ 1087394 w 1132541"/>
              <a:gd name="connsiteY4" fmla="*/ 255962 h 4286009"/>
              <a:gd name="connsiteX5" fmla="*/ 222422 w 1132541"/>
              <a:gd name="connsiteY5" fmla="*/ 8827 h 4286009"/>
              <a:gd name="connsiteX0" fmla="*/ 0 w 1117973"/>
              <a:gd name="connsiteY0" fmla="*/ 4286009 h 4286009"/>
              <a:gd name="connsiteX1" fmla="*/ 902041 w 1117973"/>
              <a:gd name="connsiteY1" fmla="*/ 3871111 h 4286009"/>
              <a:gd name="connsiteX2" fmla="*/ 1112109 w 1117973"/>
              <a:gd name="connsiteY2" fmla="*/ 2734490 h 4286009"/>
              <a:gd name="connsiteX3" fmla="*/ 1050325 w 1117973"/>
              <a:gd name="connsiteY3" fmla="*/ 1641909 h 4286009"/>
              <a:gd name="connsiteX4" fmla="*/ 951470 w 1117973"/>
              <a:gd name="connsiteY4" fmla="*/ 255962 h 4286009"/>
              <a:gd name="connsiteX5" fmla="*/ 222422 w 1117973"/>
              <a:gd name="connsiteY5" fmla="*/ 8827 h 4286009"/>
              <a:gd name="connsiteX0" fmla="*/ 0 w 1114588"/>
              <a:gd name="connsiteY0" fmla="*/ 4286009 h 4286009"/>
              <a:gd name="connsiteX1" fmla="*/ 902041 w 1114588"/>
              <a:gd name="connsiteY1" fmla="*/ 3871111 h 4286009"/>
              <a:gd name="connsiteX2" fmla="*/ 1112109 w 1114588"/>
              <a:gd name="connsiteY2" fmla="*/ 2734490 h 4286009"/>
              <a:gd name="connsiteX3" fmla="*/ 1013255 w 1114588"/>
              <a:gd name="connsiteY3" fmla="*/ 1628906 h 4286009"/>
              <a:gd name="connsiteX4" fmla="*/ 951470 w 1114588"/>
              <a:gd name="connsiteY4" fmla="*/ 255962 h 4286009"/>
              <a:gd name="connsiteX5" fmla="*/ 222422 w 1114588"/>
              <a:gd name="connsiteY5" fmla="*/ 8827 h 4286009"/>
              <a:gd name="connsiteX0" fmla="*/ 0 w 1115448"/>
              <a:gd name="connsiteY0" fmla="*/ 4286009 h 4286009"/>
              <a:gd name="connsiteX1" fmla="*/ 902041 w 1115448"/>
              <a:gd name="connsiteY1" fmla="*/ 3871111 h 4286009"/>
              <a:gd name="connsiteX2" fmla="*/ 1112109 w 1115448"/>
              <a:gd name="connsiteY2" fmla="*/ 2734490 h 4286009"/>
              <a:gd name="connsiteX3" fmla="*/ 1025612 w 1115448"/>
              <a:gd name="connsiteY3" fmla="*/ 1615901 h 4286009"/>
              <a:gd name="connsiteX4" fmla="*/ 951470 w 1115448"/>
              <a:gd name="connsiteY4" fmla="*/ 255962 h 4286009"/>
              <a:gd name="connsiteX5" fmla="*/ 222422 w 1115448"/>
              <a:gd name="connsiteY5" fmla="*/ 8827 h 4286009"/>
              <a:gd name="connsiteX0" fmla="*/ 0 w 1047135"/>
              <a:gd name="connsiteY0" fmla="*/ 4286009 h 4286009"/>
              <a:gd name="connsiteX1" fmla="*/ 902041 w 1047135"/>
              <a:gd name="connsiteY1" fmla="*/ 3871111 h 4286009"/>
              <a:gd name="connsiteX2" fmla="*/ 1037968 w 1047135"/>
              <a:gd name="connsiteY2" fmla="*/ 2695475 h 4286009"/>
              <a:gd name="connsiteX3" fmla="*/ 1025612 w 1047135"/>
              <a:gd name="connsiteY3" fmla="*/ 1615901 h 4286009"/>
              <a:gd name="connsiteX4" fmla="*/ 951470 w 1047135"/>
              <a:gd name="connsiteY4" fmla="*/ 255962 h 4286009"/>
              <a:gd name="connsiteX5" fmla="*/ 222422 w 1047135"/>
              <a:gd name="connsiteY5" fmla="*/ 8827 h 4286009"/>
              <a:gd name="connsiteX0" fmla="*/ 0 w 1047135"/>
              <a:gd name="connsiteY0" fmla="*/ 4266250 h 4266250"/>
              <a:gd name="connsiteX1" fmla="*/ 902041 w 1047135"/>
              <a:gd name="connsiteY1" fmla="*/ 3851352 h 4266250"/>
              <a:gd name="connsiteX2" fmla="*/ 1037968 w 1047135"/>
              <a:gd name="connsiteY2" fmla="*/ 2675716 h 4266250"/>
              <a:gd name="connsiteX3" fmla="*/ 1025612 w 1047135"/>
              <a:gd name="connsiteY3" fmla="*/ 1596142 h 4266250"/>
              <a:gd name="connsiteX4" fmla="*/ 951470 w 1047135"/>
              <a:gd name="connsiteY4" fmla="*/ 236203 h 4266250"/>
              <a:gd name="connsiteX5" fmla="*/ 185352 w 1047135"/>
              <a:gd name="connsiteY5" fmla="*/ 15077 h 4266250"/>
              <a:gd name="connsiteX0" fmla="*/ 0 w 1047135"/>
              <a:gd name="connsiteY0" fmla="*/ 4286009 h 4286009"/>
              <a:gd name="connsiteX1" fmla="*/ 902041 w 1047135"/>
              <a:gd name="connsiteY1" fmla="*/ 3871111 h 4286009"/>
              <a:gd name="connsiteX2" fmla="*/ 1037968 w 1047135"/>
              <a:gd name="connsiteY2" fmla="*/ 2695475 h 4286009"/>
              <a:gd name="connsiteX3" fmla="*/ 1025612 w 1047135"/>
              <a:gd name="connsiteY3" fmla="*/ 1615901 h 4286009"/>
              <a:gd name="connsiteX4" fmla="*/ 951470 w 1047135"/>
              <a:gd name="connsiteY4" fmla="*/ 255962 h 4286009"/>
              <a:gd name="connsiteX5" fmla="*/ 185352 w 1047135"/>
              <a:gd name="connsiteY5" fmla="*/ 8826 h 4286009"/>
              <a:gd name="connsiteX0" fmla="*/ 0 w 1047135"/>
              <a:gd name="connsiteY0" fmla="*/ 4364035 h 4364035"/>
              <a:gd name="connsiteX1" fmla="*/ 902041 w 1047135"/>
              <a:gd name="connsiteY1" fmla="*/ 3871111 h 4364035"/>
              <a:gd name="connsiteX2" fmla="*/ 1037968 w 1047135"/>
              <a:gd name="connsiteY2" fmla="*/ 2695475 h 4364035"/>
              <a:gd name="connsiteX3" fmla="*/ 1025612 w 1047135"/>
              <a:gd name="connsiteY3" fmla="*/ 1615901 h 4364035"/>
              <a:gd name="connsiteX4" fmla="*/ 951470 w 1047135"/>
              <a:gd name="connsiteY4" fmla="*/ 255962 h 4364035"/>
              <a:gd name="connsiteX5" fmla="*/ 185352 w 1047135"/>
              <a:gd name="connsiteY5" fmla="*/ 8826 h 4364035"/>
              <a:gd name="connsiteX0" fmla="*/ 0 w 1047135"/>
              <a:gd name="connsiteY0" fmla="*/ 4364035 h 4364035"/>
              <a:gd name="connsiteX1" fmla="*/ 902041 w 1047135"/>
              <a:gd name="connsiteY1" fmla="*/ 3871111 h 4364035"/>
              <a:gd name="connsiteX2" fmla="*/ 1037968 w 1047135"/>
              <a:gd name="connsiteY2" fmla="*/ 2695475 h 4364035"/>
              <a:gd name="connsiteX3" fmla="*/ 1025612 w 1047135"/>
              <a:gd name="connsiteY3" fmla="*/ 1615901 h 4364035"/>
              <a:gd name="connsiteX4" fmla="*/ 951470 w 1047135"/>
              <a:gd name="connsiteY4" fmla="*/ 255962 h 4364035"/>
              <a:gd name="connsiteX5" fmla="*/ 185352 w 1047135"/>
              <a:gd name="connsiteY5" fmla="*/ 8826 h 4364035"/>
              <a:gd name="connsiteX0" fmla="*/ 0 w 1047135"/>
              <a:gd name="connsiteY0" fmla="*/ 4364035 h 4364035"/>
              <a:gd name="connsiteX1" fmla="*/ 902041 w 1047135"/>
              <a:gd name="connsiteY1" fmla="*/ 3871111 h 4364035"/>
              <a:gd name="connsiteX2" fmla="*/ 1037968 w 1047135"/>
              <a:gd name="connsiteY2" fmla="*/ 2695475 h 4364035"/>
              <a:gd name="connsiteX3" fmla="*/ 1025612 w 1047135"/>
              <a:gd name="connsiteY3" fmla="*/ 1615901 h 4364035"/>
              <a:gd name="connsiteX4" fmla="*/ 951470 w 1047135"/>
              <a:gd name="connsiteY4" fmla="*/ 255962 h 4364035"/>
              <a:gd name="connsiteX5" fmla="*/ 185352 w 1047135"/>
              <a:gd name="connsiteY5" fmla="*/ 8826 h 4364035"/>
              <a:gd name="connsiteX0" fmla="*/ 0 w 1071849"/>
              <a:gd name="connsiteY0" fmla="*/ 4416053 h 4416053"/>
              <a:gd name="connsiteX1" fmla="*/ 926755 w 1071849"/>
              <a:gd name="connsiteY1" fmla="*/ 3871111 h 4416053"/>
              <a:gd name="connsiteX2" fmla="*/ 1062682 w 1071849"/>
              <a:gd name="connsiteY2" fmla="*/ 2695475 h 4416053"/>
              <a:gd name="connsiteX3" fmla="*/ 1050326 w 1071849"/>
              <a:gd name="connsiteY3" fmla="*/ 1615901 h 4416053"/>
              <a:gd name="connsiteX4" fmla="*/ 976184 w 1071849"/>
              <a:gd name="connsiteY4" fmla="*/ 255962 h 4416053"/>
              <a:gd name="connsiteX5" fmla="*/ 210066 w 1071849"/>
              <a:gd name="connsiteY5" fmla="*/ 8826 h 4416053"/>
              <a:gd name="connsiteX0" fmla="*/ 0 w 1084206"/>
              <a:gd name="connsiteY0" fmla="*/ 4377039 h 4377039"/>
              <a:gd name="connsiteX1" fmla="*/ 939112 w 1084206"/>
              <a:gd name="connsiteY1" fmla="*/ 3871111 h 4377039"/>
              <a:gd name="connsiteX2" fmla="*/ 1075039 w 1084206"/>
              <a:gd name="connsiteY2" fmla="*/ 2695475 h 4377039"/>
              <a:gd name="connsiteX3" fmla="*/ 1062683 w 1084206"/>
              <a:gd name="connsiteY3" fmla="*/ 1615901 h 4377039"/>
              <a:gd name="connsiteX4" fmla="*/ 988541 w 1084206"/>
              <a:gd name="connsiteY4" fmla="*/ 255962 h 4377039"/>
              <a:gd name="connsiteX5" fmla="*/ 222423 w 1084206"/>
              <a:gd name="connsiteY5" fmla="*/ 8826 h 4377039"/>
              <a:gd name="connsiteX0" fmla="*/ 0 w 1089197"/>
              <a:gd name="connsiteY0" fmla="*/ 4377039 h 4377039"/>
              <a:gd name="connsiteX1" fmla="*/ 939112 w 1089197"/>
              <a:gd name="connsiteY1" fmla="*/ 3871111 h 4377039"/>
              <a:gd name="connsiteX2" fmla="*/ 1075039 w 1089197"/>
              <a:gd name="connsiteY2" fmla="*/ 2695475 h 4377039"/>
              <a:gd name="connsiteX3" fmla="*/ 988541 w 1089197"/>
              <a:gd name="connsiteY3" fmla="*/ 255962 h 4377039"/>
              <a:gd name="connsiteX4" fmla="*/ 222423 w 1089197"/>
              <a:gd name="connsiteY4" fmla="*/ 8826 h 4377039"/>
              <a:gd name="connsiteX0" fmla="*/ 0 w 1132705"/>
              <a:gd name="connsiteY0" fmla="*/ 4368213 h 4368213"/>
              <a:gd name="connsiteX1" fmla="*/ 939112 w 1132705"/>
              <a:gd name="connsiteY1" fmla="*/ 3862285 h 4368213"/>
              <a:gd name="connsiteX2" fmla="*/ 1075039 w 1132705"/>
              <a:gd name="connsiteY2" fmla="*/ 2686649 h 4368213"/>
              <a:gd name="connsiteX3" fmla="*/ 222423 w 1132705"/>
              <a:gd name="connsiteY3" fmla="*/ 0 h 4368213"/>
              <a:gd name="connsiteX0" fmla="*/ 0 w 1883653"/>
              <a:gd name="connsiteY0" fmla="*/ 1710819 h 1710819"/>
              <a:gd name="connsiteX1" fmla="*/ 939112 w 1883653"/>
              <a:gd name="connsiteY1" fmla="*/ 1204891 h 1710819"/>
              <a:gd name="connsiteX2" fmla="*/ 1075039 w 1883653"/>
              <a:gd name="connsiteY2" fmla="*/ 29255 h 1710819"/>
              <a:gd name="connsiteX3" fmla="*/ 1858276 w 1883653"/>
              <a:gd name="connsiteY3" fmla="*/ 79515 h 1710819"/>
              <a:gd name="connsiteX0" fmla="*/ 0 w 2002582"/>
              <a:gd name="connsiteY0" fmla="*/ 1631304 h 1631304"/>
              <a:gd name="connsiteX1" fmla="*/ 939112 w 2002582"/>
              <a:gd name="connsiteY1" fmla="*/ 1125376 h 1631304"/>
              <a:gd name="connsiteX2" fmla="*/ 1897160 w 2002582"/>
              <a:gd name="connsiteY2" fmla="*/ 1327024 h 1631304"/>
              <a:gd name="connsiteX3" fmla="*/ 1858276 w 2002582"/>
              <a:gd name="connsiteY3" fmla="*/ 0 h 1631304"/>
              <a:gd name="connsiteX0" fmla="*/ 32978 w 2097220"/>
              <a:gd name="connsiteY0" fmla="*/ 1631304 h 1631304"/>
              <a:gd name="connsiteX1" fmla="*/ 91246 w 2097220"/>
              <a:gd name="connsiteY1" fmla="*/ 1160691 h 1631304"/>
              <a:gd name="connsiteX2" fmla="*/ 1930138 w 2097220"/>
              <a:gd name="connsiteY2" fmla="*/ 1327024 h 1631304"/>
              <a:gd name="connsiteX3" fmla="*/ 1891254 w 2097220"/>
              <a:gd name="connsiteY3" fmla="*/ 0 h 1631304"/>
              <a:gd name="connsiteX0" fmla="*/ 32978 w 2097220"/>
              <a:gd name="connsiteY0" fmla="*/ 1631304 h 1631304"/>
              <a:gd name="connsiteX1" fmla="*/ 91246 w 2097220"/>
              <a:gd name="connsiteY1" fmla="*/ 1160691 h 1631304"/>
              <a:gd name="connsiteX2" fmla="*/ 1930138 w 2097220"/>
              <a:gd name="connsiteY2" fmla="*/ 1327024 h 1631304"/>
              <a:gd name="connsiteX3" fmla="*/ 1891254 w 2097220"/>
              <a:gd name="connsiteY3" fmla="*/ 0 h 1631304"/>
              <a:gd name="connsiteX0" fmla="*/ 0 w 2064242"/>
              <a:gd name="connsiteY0" fmla="*/ 1631304 h 1631304"/>
              <a:gd name="connsiteX1" fmla="*/ 58268 w 2064242"/>
              <a:gd name="connsiteY1" fmla="*/ 1160691 h 1631304"/>
              <a:gd name="connsiteX2" fmla="*/ 1897160 w 2064242"/>
              <a:gd name="connsiteY2" fmla="*/ 1327024 h 1631304"/>
              <a:gd name="connsiteX3" fmla="*/ 1858276 w 2064242"/>
              <a:gd name="connsiteY3" fmla="*/ 0 h 1631304"/>
              <a:gd name="connsiteX0" fmla="*/ 0 w 2064242"/>
              <a:gd name="connsiteY0" fmla="*/ 1631304 h 1631304"/>
              <a:gd name="connsiteX1" fmla="*/ 58268 w 2064242"/>
              <a:gd name="connsiteY1" fmla="*/ 1160691 h 1631304"/>
              <a:gd name="connsiteX2" fmla="*/ 1897160 w 2064242"/>
              <a:gd name="connsiteY2" fmla="*/ 1327024 h 1631304"/>
              <a:gd name="connsiteX3" fmla="*/ 1858276 w 2064242"/>
              <a:gd name="connsiteY3" fmla="*/ 0 h 1631304"/>
              <a:gd name="connsiteX0" fmla="*/ 50789 w 2122871"/>
              <a:gd name="connsiteY0" fmla="*/ 1631304 h 1631304"/>
              <a:gd name="connsiteX1" fmla="*/ 0 w 2122871"/>
              <a:gd name="connsiteY1" fmla="*/ 1072404 h 1631304"/>
              <a:gd name="connsiteX2" fmla="*/ 1947949 w 2122871"/>
              <a:gd name="connsiteY2" fmla="*/ 1327024 h 1631304"/>
              <a:gd name="connsiteX3" fmla="*/ 1909065 w 2122871"/>
              <a:gd name="connsiteY3" fmla="*/ 0 h 1631304"/>
              <a:gd name="connsiteX0" fmla="*/ 0 w 2067254"/>
              <a:gd name="connsiteY0" fmla="*/ 1631304 h 1631304"/>
              <a:gd name="connsiteX1" fmla="*/ 16323 w 2067254"/>
              <a:gd name="connsiteY1" fmla="*/ 1072404 h 1631304"/>
              <a:gd name="connsiteX2" fmla="*/ 1897160 w 2067254"/>
              <a:gd name="connsiteY2" fmla="*/ 1327024 h 1631304"/>
              <a:gd name="connsiteX3" fmla="*/ 1858276 w 2067254"/>
              <a:gd name="connsiteY3" fmla="*/ 0 h 1631304"/>
              <a:gd name="connsiteX0" fmla="*/ 8844 w 2077908"/>
              <a:gd name="connsiteY0" fmla="*/ 1631304 h 1631304"/>
              <a:gd name="connsiteX1" fmla="*/ 0 w 2077908"/>
              <a:gd name="connsiteY1" fmla="*/ 1072404 h 1631304"/>
              <a:gd name="connsiteX2" fmla="*/ 1906004 w 2077908"/>
              <a:gd name="connsiteY2" fmla="*/ 1327024 h 1631304"/>
              <a:gd name="connsiteX3" fmla="*/ 1867120 w 2077908"/>
              <a:gd name="connsiteY3" fmla="*/ 0 h 1631304"/>
              <a:gd name="connsiteX0" fmla="*/ 0 w 2067254"/>
              <a:gd name="connsiteY0" fmla="*/ 1631304 h 1631304"/>
              <a:gd name="connsiteX1" fmla="*/ 16323 w 2067254"/>
              <a:gd name="connsiteY1" fmla="*/ 1072404 h 1631304"/>
              <a:gd name="connsiteX2" fmla="*/ 1897160 w 2067254"/>
              <a:gd name="connsiteY2" fmla="*/ 1327024 h 1631304"/>
              <a:gd name="connsiteX3" fmla="*/ 1858276 w 2067254"/>
              <a:gd name="connsiteY3" fmla="*/ 0 h 1631304"/>
              <a:gd name="connsiteX0" fmla="*/ 0 w 2067254"/>
              <a:gd name="connsiteY0" fmla="*/ 1631304 h 1631304"/>
              <a:gd name="connsiteX1" fmla="*/ 16323 w 2067254"/>
              <a:gd name="connsiteY1" fmla="*/ 1072404 h 1631304"/>
              <a:gd name="connsiteX2" fmla="*/ 1897160 w 2067254"/>
              <a:gd name="connsiteY2" fmla="*/ 1327024 h 1631304"/>
              <a:gd name="connsiteX3" fmla="*/ 1858276 w 2067254"/>
              <a:gd name="connsiteY3" fmla="*/ 0 h 1631304"/>
              <a:gd name="connsiteX0" fmla="*/ 0 w 2067254"/>
              <a:gd name="connsiteY0" fmla="*/ 1631304 h 1631304"/>
              <a:gd name="connsiteX1" fmla="*/ 16323 w 2067254"/>
              <a:gd name="connsiteY1" fmla="*/ 1072404 h 1631304"/>
              <a:gd name="connsiteX2" fmla="*/ 1897160 w 2067254"/>
              <a:gd name="connsiteY2" fmla="*/ 1327024 h 1631304"/>
              <a:gd name="connsiteX3" fmla="*/ 1858276 w 2067254"/>
              <a:gd name="connsiteY3" fmla="*/ 0 h 1631304"/>
              <a:gd name="connsiteX0" fmla="*/ 0 w 1971650"/>
              <a:gd name="connsiteY0" fmla="*/ 1631304 h 1631304"/>
              <a:gd name="connsiteX1" fmla="*/ 16323 w 1971650"/>
              <a:gd name="connsiteY1" fmla="*/ 1072404 h 1631304"/>
              <a:gd name="connsiteX2" fmla="*/ 1897160 w 1971650"/>
              <a:gd name="connsiteY2" fmla="*/ 1327024 h 1631304"/>
              <a:gd name="connsiteX3" fmla="*/ 1858276 w 1971650"/>
              <a:gd name="connsiteY3" fmla="*/ 0 h 1631304"/>
              <a:gd name="connsiteX0" fmla="*/ 0 w 1998585"/>
              <a:gd name="connsiteY0" fmla="*/ 1631304 h 1631304"/>
              <a:gd name="connsiteX1" fmla="*/ 16323 w 1998585"/>
              <a:gd name="connsiteY1" fmla="*/ 1072404 h 1631304"/>
              <a:gd name="connsiteX2" fmla="*/ 1947494 w 1998585"/>
              <a:gd name="connsiteY2" fmla="*/ 1106306 h 1631304"/>
              <a:gd name="connsiteX3" fmla="*/ 1858276 w 1998585"/>
              <a:gd name="connsiteY3" fmla="*/ 0 h 1631304"/>
              <a:gd name="connsiteX0" fmla="*/ 0 w 1962140"/>
              <a:gd name="connsiteY0" fmla="*/ 1631304 h 1631304"/>
              <a:gd name="connsiteX1" fmla="*/ 16323 w 1962140"/>
              <a:gd name="connsiteY1" fmla="*/ 1072404 h 1631304"/>
              <a:gd name="connsiteX2" fmla="*/ 1947494 w 1962140"/>
              <a:gd name="connsiteY2" fmla="*/ 1106306 h 1631304"/>
              <a:gd name="connsiteX3" fmla="*/ 1858276 w 1962140"/>
              <a:gd name="connsiteY3" fmla="*/ 0 h 1631304"/>
              <a:gd name="connsiteX0" fmla="*/ 0 w 1962140"/>
              <a:gd name="connsiteY0" fmla="*/ 1631304 h 1631304"/>
              <a:gd name="connsiteX1" fmla="*/ 16323 w 1962140"/>
              <a:gd name="connsiteY1" fmla="*/ 1072404 h 1631304"/>
              <a:gd name="connsiteX2" fmla="*/ 1947494 w 1962140"/>
              <a:gd name="connsiteY2" fmla="*/ 1106306 h 1631304"/>
              <a:gd name="connsiteX3" fmla="*/ 1858276 w 1962140"/>
              <a:gd name="connsiteY3" fmla="*/ 0 h 1631304"/>
              <a:gd name="connsiteX0" fmla="*/ 455 w 1962595"/>
              <a:gd name="connsiteY0" fmla="*/ 1631304 h 1631304"/>
              <a:gd name="connsiteX1" fmla="*/ 0 w 1962595"/>
              <a:gd name="connsiteY1" fmla="*/ 1107719 h 1631304"/>
              <a:gd name="connsiteX2" fmla="*/ 1947949 w 1962595"/>
              <a:gd name="connsiteY2" fmla="*/ 1106306 h 1631304"/>
              <a:gd name="connsiteX3" fmla="*/ 1858731 w 1962595"/>
              <a:gd name="connsiteY3" fmla="*/ 0 h 1631304"/>
              <a:gd name="connsiteX0" fmla="*/ 8393 w 1970533"/>
              <a:gd name="connsiteY0" fmla="*/ 1631304 h 1631304"/>
              <a:gd name="connsiteX1" fmla="*/ 7938 w 1970533"/>
              <a:gd name="connsiteY1" fmla="*/ 1107719 h 1631304"/>
              <a:gd name="connsiteX2" fmla="*/ 1955887 w 1970533"/>
              <a:gd name="connsiteY2" fmla="*/ 1106306 h 1631304"/>
              <a:gd name="connsiteX3" fmla="*/ 1866669 w 1970533"/>
              <a:gd name="connsiteY3" fmla="*/ 0 h 1631304"/>
              <a:gd name="connsiteX0" fmla="*/ 12014 w 1974154"/>
              <a:gd name="connsiteY0" fmla="*/ 1631304 h 1631304"/>
              <a:gd name="connsiteX1" fmla="*/ 11559 w 1974154"/>
              <a:gd name="connsiteY1" fmla="*/ 1107719 h 1631304"/>
              <a:gd name="connsiteX2" fmla="*/ 1959508 w 1974154"/>
              <a:gd name="connsiteY2" fmla="*/ 1106306 h 1631304"/>
              <a:gd name="connsiteX3" fmla="*/ 1870290 w 1974154"/>
              <a:gd name="connsiteY3" fmla="*/ 0 h 1631304"/>
              <a:gd name="connsiteX0" fmla="*/ 0 w 1962140"/>
              <a:gd name="connsiteY0" fmla="*/ 1631304 h 1631304"/>
              <a:gd name="connsiteX1" fmla="*/ 24712 w 1962140"/>
              <a:gd name="connsiteY1" fmla="*/ 1107719 h 1631304"/>
              <a:gd name="connsiteX2" fmla="*/ 1947494 w 1962140"/>
              <a:gd name="connsiteY2" fmla="*/ 1106306 h 1631304"/>
              <a:gd name="connsiteX3" fmla="*/ 1858276 w 1962140"/>
              <a:gd name="connsiteY3" fmla="*/ 0 h 1631304"/>
              <a:gd name="connsiteX0" fmla="*/ 0 w 1962140"/>
              <a:gd name="connsiteY0" fmla="*/ 1631304 h 1631304"/>
              <a:gd name="connsiteX1" fmla="*/ 24712 w 1962140"/>
              <a:gd name="connsiteY1" fmla="*/ 1107719 h 1631304"/>
              <a:gd name="connsiteX2" fmla="*/ 1947494 w 1962140"/>
              <a:gd name="connsiteY2" fmla="*/ 1106306 h 1631304"/>
              <a:gd name="connsiteX3" fmla="*/ 1858276 w 1962140"/>
              <a:gd name="connsiteY3" fmla="*/ 0 h 1631304"/>
              <a:gd name="connsiteX0" fmla="*/ 0 w 1930326"/>
              <a:gd name="connsiteY0" fmla="*/ 1631304 h 1631304"/>
              <a:gd name="connsiteX1" fmla="*/ 24712 w 1930326"/>
              <a:gd name="connsiteY1" fmla="*/ 1107719 h 1631304"/>
              <a:gd name="connsiteX2" fmla="*/ 1846826 w 1930326"/>
              <a:gd name="connsiteY2" fmla="*/ 1088648 h 1631304"/>
              <a:gd name="connsiteX3" fmla="*/ 1858276 w 1930326"/>
              <a:gd name="connsiteY3" fmla="*/ 0 h 1631304"/>
              <a:gd name="connsiteX0" fmla="*/ 0 w 1936295"/>
              <a:gd name="connsiteY0" fmla="*/ 1631304 h 1631304"/>
              <a:gd name="connsiteX1" fmla="*/ 24712 w 1936295"/>
              <a:gd name="connsiteY1" fmla="*/ 1107719 h 1631304"/>
              <a:gd name="connsiteX2" fmla="*/ 1871993 w 1936295"/>
              <a:gd name="connsiteY2" fmla="*/ 1097477 h 1631304"/>
              <a:gd name="connsiteX3" fmla="*/ 1858276 w 1936295"/>
              <a:gd name="connsiteY3" fmla="*/ 0 h 1631304"/>
              <a:gd name="connsiteX0" fmla="*/ 0 w 1871993"/>
              <a:gd name="connsiteY0" fmla="*/ 1631304 h 1631304"/>
              <a:gd name="connsiteX1" fmla="*/ 24712 w 1871993"/>
              <a:gd name="connsiteY1" fmla="*/ 1107719 h 1631304"/>
              <a:gd name="connsiteX2" fmla="*/ 1871993 w 1871993"/>
              <a:gd name="connsiteY2" fmla="*/ 1097477 h 1631304"/>
              <a:gd name="connsiteX3" fmla="*/ 1858276 w 1871993"/>
              <a:gd name="connsiteY3" fmla="*/ 0 h 1631304"/>
              <a:gd name="connsiteX0" fmla="*/ 0 w 1872919"/>
              <a:gd name="connsiteY0" fmla="*/ 1631304 h 1631304"/>
              <a:gd name="connsiteX1" fmla="*/ 24712 w 1872919"/>
              <a:gd name="connsiteY1" fmla="*/ 1107719 h 1631304"/>
              <a:gd name="connsiteX2" fmla="*/ 1871993 w 1872919"/>
              <a:gd name="connsiteY2" fmla="*/ 1097477 h 1631304"/>
              <a:gd name="connsiteX3" fmla="*/ 1858276 w 1872919"/>
              <a:gd name="connsiteY3" fmla="*/ 0 h 1631304"/>
              <a:gd name="connsiteX0" fmla="*/ 0 w 1871993"/>
              <a:gd name="connsiteY0" fmla="*/ 1631304 h 1631304"/>
              <a:gd name="connsiteX1" fmla="*/ 24712 w 1871993"/>
              <a:gd name="connsiteY1" fmla="*/ 1107719 h 1631304"/>
              <a:gd name="connsiteX2" fmla="*/ 1871993 w 1871993"/>
              <a:gd name="connsiteY2" fmla="*/ 1097477 h 1631304"/>
              <a:gd name="connsiteX3" fmla="*/ 1858276 w 1871993"/>
              <a:gd name="connsiteY3" fmla="*/ 0 h 1631304"/>
              <a:gd name="connsiteX0" fmla="*/ 0 w 1860153"/>
              <a:gd name="connsiteY0" fmla="*/ 1631304 h 1631304"/>
              <a:gd name="connsiteX1" fmla="*/ 24712 w 1860153"/>
              <a:gd name="connsiteY1" fmla="*/ 1107719 h 1631304"/>
              <a:gd name="connsiteX2" fmla="*/ 1855215 w 1860153"/>
              <a:gd name="connsiteY2" fmla="*/ 1097477 h 1631304"/>
              <a:gd name="connsiteX3" fmla="*/ 1858276 w 1860153"/>
              <a:gd name="connsiteY3" fmla="*/ 0 h 1631304"/>
              <a:gd name="connsiteX0" fmla="*/ 0 w 1865482"/>
              <a:gd name="connsiteY0" fmla="*/ 1631304 h 1631304"/>
              <a:gd name="connsiteX1" fmla="*/ 24712 w 1865482"/>
              <a:gd name="connsiteY1" fmla="*/ 1107719 h 1631304"/>
              <a:gd name="connsiteX2" fmla="*/ 1855215 w 1865482"/>
              <a:gd name="connsiteY2" fmla="*/ 1097477 h 1631304"/>
              <a:gd name="connsiteX3" fmla="*/ 1858276 w 1865482"/>
              <a:gd name="connsiteY3" fmla="*/ 0 h 1631304"/>
              <a:gd name="connsiteX0" fmla="*/ 0 w 1865482"/>
              <a:gd name="connsiteY0" fmla="*/ 1631304 h 1631304"/>
              <a:gd name="connsiteX1" fmla="*/ 24712 w 1865482"/>
              <a:gd name="connsiteY1" fmla="*/ 1107719 h 1631304"/>
              <a:gd name="connsiteX2" fmla="*/ 1855215 w 1865482"/>
              <a:gd name="connsiteY2" fmla="*/ 1097477 h 1631304"/>
              <a:gd name="connsiteX3" fmla="*/ 1858276 w 1865482"/>
              <a:gd name="connsiteY3" fmla="*/ 0 h 1631304"/>
              <a:gd name="connsiteX0" fmla="*/ 0 w 1865482"/>
              <a:gd name="connsiteY0" fmla="*/ 1631304 h 1631304"/>
              <a:gd name="connsiteX1" fmla="*/ 24712 w 1865482"/>
              <a:gd name="connsiteY1" fmla="*/ 1107719 h 1631304"/>
              <a:gd name="connsiteX2" fmla="*/ 1855215 w 1865482"/>
              <a:gd name="connsiteY2" fmla="*/ 1097477 h 1631304"/>
              <a:gd name="connsiteX3" fmla="*/ 1858276 w 1865482"/>
              <a:gd name="connsiteY3" fmla="*/ 0 h 1631304"/>
              <a:gd name="connsiteX0" fmla="*/ 0 w 1860653"/>
              <a:gd name="connsiteY0" fmla="*/ 1631304 h 1631304"/>
              <a:gd name="connsiteX1" fmla="*/ 24712 w 1860653"/>
              <a:gd name="connsiteY1" fmla="*/ 1107719 h 1631304"/>
              <a:gd name="connsiteX2" fmla="*/ 1855215 w 1860653"/>
              <a:gd name="connsiteY2" fmla="*/ 1097477 h 1631304"/>
              <a:gd name="connsiteX3" fmla="*/ 1858276 w 1860653"/>
              <a:gd name="connsiteY3" fmla="*/ 0 h 1631304"/>
              <a:gd name="connsiteX0" fmla="*/ 0 w 1865482"/>
              <a:gd name="connsiteY0" fmla="*/ 1631304 h 1631304"/>
              <a:gd name="connsiteX1" fmla="*/ 24712 w 1865482"/>
              <a:gd name="connsiteY1" fmla="*/ 1107719 h 1631304"/>
              <a:gd name="connsiteX2" fmla="*/ 1855215 w 1865482"/>
              <a:gd name="connsiteY2" fmla="*/ 1097477 h 1631304"/>
              <a:gd name="connsiteX3" fmla="*/ 1858276 w 1865482"/>
              <a:gd name="connsiteY3" fmla="*/ 0 h 1631304"/>
              <a:gd name="connsiteX0" fmla="*/ 0 w 1865482"/>
              <a:gd name="connsiteY0" fmla="*/ 1631304 h 1631304"/>
              <a:gd name="connsiteX1" fmla="*/ 24712 w 1865482"/>
              <a:gd name="connsiteY1" fmla="*/ 1107719 h 1631304"/>
              <a:gd name="connsiteX2" fmla="*/ 1855215 w 1865482"/>
              <a:gd name="connsiteY2" fmla="*/ 1097477 h 1631304"/>
              <a:gd name="connsiteX3" fmla="*/ 1858276 w 1865482"/>
              <a:gd name="connsiteY3" fmla="*/ 0 h 1631304"/>
              <a:gd name="connsiteX0" fmla="*/ 0 w 1865482"/>
              <a:gd name="connsiteY0" fmla="*/ 1631304 h 1631304"/>
              <a:gd name="connsiteX1" fmla="*/ 24712 w 1865482"/>
              <a:gd name="connsiteY1" fmla="*/ 1107719 h 1631304"/>
              <a:gd name="connsiteX2" fmla="*/ 1855215 w 1865482"/>
              <a:gd name="connsiteY2" fmla="*/ 1097477 h 1631304"/>
              <a:gd name="connsiteX3" fmla="*/ 1858276 w 1865482"/>
              <a:gd name="connsiteY3" fmla="*/ 0 h 1631304"/>
              <a:gd name="connsiteX0" fmla="*/ 455 w 1865937"/>
              <a:gd name="connsiteY0" fmla="*/ 1631304 h 1631304"/>
              <a:gd name="connsiteX1" fmla="*/ 0 w 1865937"/>
              <a:gd name="connsiteY1" fmla="*/ 1098890 h 1631304"/>
              <a:gd name="connsiteX2" fmla="*/ 1855670 w 1865937"/>
              <a:gd name="connsiteY2" fmla="*/ 1097477 h 1631304"/>
              <a:gd name="connsiteX3" fmla="*/ 1858731 w 1865937"/>
              <a:gd name="connsiteY3" fmla="*/ 0 h 1631304"/>
              <a:gd name="connsiteX0" fmla="*/ 6432 w 1871914"/>
              <a:gd name="connsiteY0" fmla="*/ 1631304 h 1631304"/>
              <a:gd name="connsiteX1" fmla="*/ 5977 w 1871914"/>
              <a:gd name="connsiteY1" fmla="*/ 1098890 h 1631304"/>
              <a:gd name="connsiteX2" fmla="*/ 1861647 w 1871914"/>
              <a:gd name="connsiteY2" fmla="*/ 1097477 h 1631304"/>
              <a:gd name="connsiteX3" fmla="*/ 1864708 w 1871914"/>
              <a:gd name="connsiteY3" fmla="*/ 0 h 1631304"/>
              <a:gd name="connsiteX0" fmla="*/ 0 w 1865482"/>
              <a:gd name="connsiteY0" fmla="*/ 1631304 h 1631304"/>
              <a:gd name="connsiteX1" fmla="*/ 16323 w 1865482"/>
              <a:gd name="connsiteY1" fmla="*/ 1090061 h 1631304"/>
              <a:gd name="connsiteX2" fmla="*/ 1855215 w 1865482"/>
              <a:gd name="connsiteY2" fmla="*/ 1097477 h 1631304"/>
              <a:gd name="connsiteX3" fmla="*/ 1858276 w 1865482"/>
              <a:gd name="connsiteY3" fmla="*/ 0 h 1631304"/>
              <a:gd name="connsiteX0" fmla="*/ 0 w 1865482"/>
              <a:gd name="connsiteY0" fmla="*/ 1631304 h 1631304"/>
              <a:gd name="connsiteX1" fmla="*/ 16323 w 1865482"/>
              <a:gd name="connsiteY1" fmla="*/ 1090061 h 1631304"/>
              <a:gd name="connsiteX2" fmla="*/ 1855215 w 1865482"/>
              <a:gd name="connsiteY2" fmla="*/ 1097477 h 1631304"/>
              <a:gd name="connsiteX3" fmla="*/ 1858276 w 1865482"/>
              <a:gd name="connsiteY3" fmla="*/ 0 h 1631304"/>
              <a:gd name="connsiteX0" fmla="*/ 0 w 1865482"/>
              <a:gd name="connsiteY0" fmla="*/ 1631304 h 1631304"/>
              <a:gd name="connsiteX1" fmla="*/ 16323 w 1865482"/>
              <a:gd name="connsiteY1" fmla="*/ 1090061 h 1631304"/>
              <a:gd name="connsiteX2" fmla="*/ 1855215 w 1865482"/>
              <a:gd name="connsiteY2" fmla="*/ 1097477 h 1631304"/>
              <a:gd name="connsiteX3" fmla="*/ 1858276 w 1865482"/>
              <a:gd name="connsiteY3" fmla="*/ 0 h 1631304"/>
              <a:gd name="connsiteX0" fmla="*/ 0 w 1865482"/>
              <a:gd name="connsiteY0" fmla="*/ 1631304 h 1631304"/>
              <a:gd name="connsiteX1" fmla="*/ 16323 w 1865482"/>
              <a:gd name="connsiteY1" fmla="*/ 1090061 h 1631304"/>
              <a:gd name="connsiteX2" fmla="*/ 1855215 w 1865482"/>
              <a:gd name="connsiteY2" fmla="*/ 1097477 h 1631304"/>
              <a:gd name="connsiteX3" fmla="*/ 1858276 w 1865482"/>
              <a:gd name="connsiteY3" fmla="*/ 0 h 1631304"/>
              <a:gd name="connsiteX0" fmla="*/ 9857 w 1875339"/>
              <a:gd name="connsiteY0" fmla="*/ 1631304 h 1631304"/>
              <a:gd name="connsiteX1" fmla="*/ 9402 w 1875339"/>
              <a:gd name="connsiteY1" fmla="*/ 1081233 h 1631304"/>
              <a:gd name="connsiteX2" fmla="*/ 1865072 w 1875339"/>
              <a:gd name="connsiteY2" fmla="*/ 1097477 h 1631304"/>
              <a:gd name="connsiteX3" fmla="*/ 1868133 w 1875339"/>
              <a:gd name="connsiteY3" fmla="*/ 0 h 1631304"/>
              <a:gd name="connsiteX0" fmla="*/ 0 w 1865482"/>
              <a:gd name="connsiteY0" fmla="*/ 1631304 h 1631304"/>
              <a:gd name="connsiteX1" fmla="*/ 16323 w 1865482"/>
              <a:gd name="connsiteY1" fmla="*/ 1081233 h 1631304"/>
              <a:gd name="connsiteX2" fmla="*/ 1855215 w 1865482"/>
              <a:gd name="connsiteY2" fmla="*/ 1097477 h 1631304"/>
              <a:gd name="connsiteX3" fmla="*/ 1858276 w 1865482"/>
              <a:gd name="connsiteY3" fmla="*/ 0 h 1631304"/>
              <a:gd name="connsiteX0" fmla="*/ 0 w 1876884"/>
              <a:gd name="connsiteY0" fmla="*/ 1631304 h 1631304"/>
              <a:gd name="connsiteX1" fmla="*/ 16323 w 1876884"/>
              <a:gd name="connsiteY1" fmla="*/ 1081233 h 1631304"/>
              <a:gd name="connsiteX2" fmla="*/ 1871993 w 1876884"/>
              <a:gd name="connsiteY2" fmla="*/ 1070991 h 1631304"/>
              <a:gd name="connsiteX3" fmla="*/ 1858276 w 1876884"/>
              <a:gd name="connsiteY3" fmla="*/ 0 h 1631304"/>
              <a:gd name="connsiteX0" fmla="*/ 0 w 1870398"/>
              <a:gd name="connsiteY0" fmla="*/ 1631304 h 1631304"/>
              <a:gd name="connsiteX1" fmla="*/ 16323 w 1870398"/>
              <a:gd name="connsiteY1" fmla="*/ 1081233 h 1631304"/>
              <a:gd name="connsiteX2" fmla="*/ 1863604 w 1870398"/>
              <a:gd name="connsiteY2" fmla="*/ 1097477 h 1631304"/>
              <a:gd name="connsiteX3" fmla="*/ 1858276 w 1870398"/>
              <a:gd name="connsiteY3" fmla="*/ 0 h 1631304"/>
              <a:gd name="connsiteX0" fmla="*/ 0 w 1867533"/>
              <a:gd name="connsiteY0" fmla="*/ 1631304 h 1631304"/>
              <a:gd name="connsiteX1" fmla="*/ 16323 w 1867533"/>
              <a:gd name="connsiteY1" fmla="*/ 1081233 h 1631304"/>
              <a:gd name="connsiteX2" fmla="*/ 1863604 w 1867533"/>
              <a:gd name="connsiteY2" fmla="*/ 1097477 h 1631304"/>
              <a:gd name="connsiteX3" fmla="*/ 1858276 w 1867533"/>
              <a:gd name="connsiteY3" fmla="*/ 0 h 1631304"/>
              <a:gd name="connsiteX0" fmla="*/ 0 w 1860465"/>
              <a:gd name="connsiteY0" fmla="*/ 1631304 h 1631304"/>
              <a:gd name="connsiteX1" fmla="*/ 16323 w 1860465"/>
              <a:gd name="connsiteY1" fmla="*/ 1081233 h 1631304"/>
              <a:gd name="connsiteX2" fmla="*/ 1855215 w 1860465"/>
              <a:gd name="connsiteY2" fmla="*/ 1097477 h 1631304"/>
              <a:gd name="connsiteX3" fmla="*/ 1858276 w 1860465"/>
              <a:gd name="connsiteY3" fmla="*/ 0 h 1631304"/>
            </a:gdLst>
            <a:ahLst/>
            <a:cxnLst>
              <a:cxn ang="0">
                <a:pos x="connsiteX0" y="connsiteY0"/>
              </a:cxn>
              <a:cxn ang="0">
                <a:pos x="connsiteX1" y="connsiteY1"/>
              </a:cxn>
              <a:cxn ang="0">
                <a:pos x="connsiteX2" y="connsiteY2"/>
              </a:cxn>
              <a:cxn ang="0">
                <a:pos x="connsiteX3" y="connsiteY3"/>
              </a:cxn>
            </a:cxnLst>
            <a:rect l="l" t="t" r="r" b="b"/>
            <a:pathLst>
              <a:path w="1860465" h="1631304">
                <a:moveTo>
                  <a:pt x="0" y="1631304"/>
                </a:moveTo>
                <a:cubicBezTo>
                  <a:pt x="2466" y="1367858"/>
                  <a:pt x="-6255" y="1405635"/>
                  <a:pt x="16323" y="1081233"/>
                </a:cubicBezTo>
                <a:cubicBezTo>
                  <a:pt x="357683" y="1092321"/>
                  <a:pt x="1481111" y="1081979"/>
                  <a:pt x="1855215" y="1097477"/>
                </a:cubicBezTo>
                <a:cubicBezTo>
                  <a:pt x="1868592" y="521450"/>
                  <a:pt x="1851346" y="621520"/>
                  <a:pt x="1858276" y="0"/>
                </a:cubicBezTo>
              </a:path>
            </a:pathLst>
          </a:custGeom>
          <a:noFill/>
          <a:ln w="63500" cap="rnd">
            <a:headEnd type="oval" w="med" len="med"/>
            <a:tailEnd type="oval" w="med" len="med"/>
          </a:ln>
          <a:scene3d>
            <a:camera prst="orthographicFront"/>
            <a:lightRig rig="threePt" dir="t"/>
          </a:scene3d>
          <a:sp3d prstMaterial="plastic">
            <a:bevelT w="152400"/>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4" name="Ελεύθερη σχεδίαση: Σχήμα 33">
            <a:extLst>
              <a:ext uri="{FF2B5EF4-FFF2-40B4-BE49-F238E27FC236}">
                <a16:creationId xmlns:a16="http://schemas.microsoft.com/office/drawing/2014/main" id="{FF8FC746-D47D-43CB-857B-9079F212FE2E}"/>
              </a:ext>
            </a:extLst>
          </p:cNvPr>
          <p:cNvSpPr/>
          <p:nvPr/>
        </p:nvSpPr>
        <p:spPr>
          <a:xfrm flipH="1">
            <a:off x="1910852" y="2257832"/>
            <a:ext cx="2613285" cy="827931"/>
          </a:xfrm>
          <a:custGeom>
            <a:avLst/>
            <a:gdLst>
              <a:gd name="connsiteX0" fmla="*/ 0 w 1605594"/>
              <a:gd name="connsiteY0" fmla="*/ 3379567 h 3379567"/>
              <a:gd name="connsiteX1" fmla="*/ 395416 w 1605594"/>
              <a:gd name="connsiteY1" fmla="*/ 3058291 h 3379567"/>
              <a:gd name="connsiteX2" fmla="*/ 1371600 w 1605594"/>
              <a:gd name="connsiteY2" fmla="*/ 3021221 h 3379567"/>
              <a:gd name="connsiteX3" fmla="*/ 1544595 w 1605594"/>
              <a:gd name="connsiteY3" fmla="*/ 1958540 h 3379567"/>
              <a:gd name="connsiteX4" fmla="*/ 1544595 w 1605594"/>
              <a:gd name="connsiteY4" fmla="*/ 191524 h 3379567"/>
              <a:gd name="connsiteX5" fmla="*/ 815546 w 1605594"/>
              <a:gd name="connsiteY5" fmla="*/ 129740 h 3379567"/>
              <a:gd name="connsiteX0" fmla="*/ 0 w 1797379"/>
              <a:gd name="connsiteY0" fmla="*/ 3307742 h 3307742"/>
              <a:gd name="connsiteX1" fmla="*/ 395416 w 1797379"/>
              <a:gd name="connsiteY1" fmla="*/ 2986466 h 3307742"/>
              <a:gd name="connsiteX2" fmla="*/ 1371600 w 1797379"/>
              <a:gd name="connsiteY2" fmla="*/ 2949396 h 3307742"/>
              <a:gd name="connsiteX3" fmla="*/ 1544595 w 1797379"/>
              <a:gd name="connsiteY3" fmla="*/ 1886715 h 3307742"/>
              <a:gd name="connsiteX4" fmla="*/ 1767016 w 1797379"/>
              <a:gd name="connsiteY4" fmla="*/ 305051 h 3307742"/>
              <a:gd name="connsiteX5" fmla="*/ 815546 w 1797379"/>
              <a:gd name="connsiteY5" fmla="*/ 57915 h 3307742"/>
              <a:gd name="connsiteX0" fmla="*/ 0 w 1849671"/>
              <a:gd name="connsiteY0" fmla="*/ 3307742 h 3307742"/>
              <a:gd name="connsiteX1" fmla="*/ 395416 w 1849671"/>
              <a:gd name="connsiteY1" fmla="*/ 2986466 h 3307742"/>
              <a:gd name="connsiteX2" fmla="*/ 1371600 w 1849671"/>
              <a:gd name="connsiteY2" fmla="*/ 2949396 h 3307742"/>
              <a:gd name="connsiteX3" fmla="*/ 1791730 w 1849671"/>
              <a:gd name="connsiteY3" fmla="*/ 1911428 h 3307742"/>
              <a:gd name="connsiteX4" fmla="*/ 1767016 w 1849671"/>
              <a:gd name="connsiteY4" fmla="*/ 305051 h 3307742"/>
              <a:gd name="connsiteX5" fmla="*/ 815546 w 1849671"/>
              <a:gd name="connsiteY5" fmla="*/ 57915 h 3307742"/>
              <a:gd name="connsiteX0" fmla="*/ 0 w 1834893"/>
              <a:gd name="connsiteY0" fmla="*/ 3307742 h 3307742"/>
              <a:gd name="connsiteX1" fmla="*/ 395416 w 1834893"/>
              <a:gd name="connsiteY1" fmla="*/ 2986466 h 3307742"/>
              <a:gd name="connsiteX2" fmla="*/ 1631092 w 1834893"/>
              <a:gd name="connsiteY2" fmla="*/ 2986466 h 3307742"/>
              <a:gd name="connsiteX3" fmla="*/ 1791730 w 1834893"/>
              <a:gd name="connsiteY3" fmla="*/ 1911428 h 3307742"/>
              <a:gd name="connsiteX4" fmla="*/ 1767016 w 1834893"/>
              <a:gd name="connsiteY4" fmla="*/ 305051 h 3307742"/>
              <a:gd name="connsiteX5" fmla="*/ 815546 w 1834893"/>
              <a:gd name="connsiteY5" fmla="*/ 57915 h 3307742"/>
              <a:gd name="connsiteX0" fmla="*/ 0 w 1852381"/>
              <a:gd name="connsiteY0" fmla="*/ 3307742 h 3307742"/>
              <a:gd name="connsiteX1" fmla="*/ 395416 w 1852381"/>
              <a:gd name="connsiteY1" fmla="*/ 2986466 h 3307742"/>
              <a:gd name="connsiteX2" fmla="*/ 1631092 w 1852381"/>
              <a:gd name="connsiteY2" fmla="*/ 2986466 h 3307742"/>
              <a:gd name="connsiteX3" fmla="*/ 1828801 w 1852381"/>
              <a:gd name="connsiteY3" fmla="*/ 1899071 h 3307742"/>
              <a:gd name="connsiteX4" fmla="*/ 1767016 w 1852381"/>
              <a:gd name="connsiteY4" fmla="*/ 305051 h 3307742"/>
              <a:gd name="connsiteX5" fmla="*/ 815546 w 1852381"/>
              <a:gd name="connsiteY5" fmla="*/ 57915 h 3307742"/>
              <a:gd name="connsiteX0" fmla="*/ 0 w 1852381"/>
              <a:gd name="connsiteY0" fmla="*/ 3307742 h 3307742"/>
              <a:gd name="connsiteX1" fmla="*/ 469556 w 1852381"/>
              <a:gd name="connsiteY1" fmla="*/ 3035893 h 3307742"/>
              <a:gd name="connsiteX2" fmla="*/ 1631092 w 1852381"/>
              <a:gd name="connsiteY2" fmla="*/ 2986466 h 3307742"/>
              <a:gd name="connsiteX3" fmla="*/ 1828801 w 1852381"/>
              <a:gd name="connsiteY3" fmla="*/ 1899071 h 3307742"/>
              <a:gd name="connsiteX4" fmla="*/ 1767016 w 1852381"/>
              <a:gd name="connsiteY4" fmla="*/ 305051 h 3307742"/>
              <a:gd name="connsiteX5" fmla="*/ 815546 w 1852381"/>
              <a:gd name="connsiteY5" fmla="*/ 57915 h 3307742"/>
              <a:gd name="connsiteX0" fmla="*/ 0 w 1851548"/>
              <a:gd name="connsiteY0" fmla="*/ 3307742 h 3307742"/>
              <a:gd name="connsiteX1" fmla="*/ 469556 w 1851548"/>
              <a:gd name="connsiteY1" fmla="*/ 3035893 h 3307742"/>
              <a:gd name="connsiteX2" fmla="*/ 1643449 w 1851548"/>
              <a:gd name="connsiteY2" fmla="*/ 2887612 h 3307742"/>
              <a:gd name="connsiteX3" fmla="*/ 1828801 w 1851548"/>
              <a:gd name="connsiteY3" fmla="*/ 1899071 h 3307742"/>
              <a:gd name="connsiteX4" fmla="*/ 1767016 w 1851548"/>
              <a:gd name="connsiteY4" fmla="*/ 305051 h 3307742"/>
              <a:gd name="connsiteX5" fmla="*/ 815546 w 1851548"/>
              <a:gd name="connsiteY5" fmla="*/ 57915 h 3307742"/>
              <a:gd name="connsiteX0" fmla="*/ 0 w 1851548"/>
              <a:gd name="connsiteY0" fmla="*/ 3258654 h 3258654"/>
              <a:gd name="connsiteX1" fmla="*/ 469556 w 1851548"/>
              <a:gd name="connsiteY1" fmla="*/ 2986805 h 3258654"/>
              <a:gd name="connsiteX2" fmla="*/ 1643449 w 1851548"/>
              <a:gd name="connsiteY2" fmla="*/ 2838524 h 3258654"/>
              <a:gd name="connsiteX3" fmla="*/ 1828801 w 1851548"/>
              <a:gd name="connsiteY3" fmla="*/ 1849983 h 3258654"/>
              <a:gd name="connsiteX4" fmla="*/ 1767016 w 1851548"/>
              <a:gd name="connsiteY4" fmla="*/ 255963 h 3258654"/>
              <a:gd name="connsiteX5" fmla="*/ 815546 w 1851548"/>
              <a:gd name="connsiteY5" fmla="*/ 8827 h 3258654"/>
              <a:gd name="connsiteX0" fmla="*/ 0 w 1895600"/>
              <a:gd name="connsiteY0" fmla="*/ 3258654 h 3258654"/>
              <a:gd name="connsiteX1" fmla="*/ 469556 w 1895600"/>
              <a:gd name="connsiteY1" fmla="*/ 2986805 h 3258654"/>
              <a:gd name="connsiteX2" fmla="*/ 1025612 w 1895600"/>
              <a:gd name="connsiteY2" fmla="*/ 2604442 h 3258654"/>
              <a:gd name="connsiteX3" fmla="*/ 1828801 w 1895600"/>
              <a:gd name="connsiteY3" fmla="*/ 1849983 h 3258654"/>
              <a:gd name="connsiteX4" fmla="*/ 1767016 w 1895600"/>
              <a:gd name="connsiteY4" fmla="*/ 255963 h 3258654"/>
              <a:gd name="connsiteX5" fmla="*/ 815546 w 1895600"/>
              <a:gd name="connsiteY5" fmla="*/ 8827 h 3258654"/>
              <a:gd name="connsiteX0" fmla="*/ 0 w 1787910"/>
              <a:gd name="connsiteY0" fmla="*/ 3258654 h 3258654"/>
              <a:gd name="connsiteX1" fmla="*/ 469556 w 1787910"/>
              <a:gd name="connsiteY1" fmla="*/ 2986805 h 3258654"/>
              <a:gd name="connsiteX2" fmla="*/ 1025612 w 1787910"/>
              <a:gd name="connsiteY2" fmla="*/ 2604442 h 3258654"/>
              <a:gd name="connsiteX3" fmla="*/ 1322174 w 1787910"/>
              <a:gd name="connsiteY3" fmla="*/ 1459847 h 3258654"/>
              <a:gd name="connsiteX4" fmla="*/ 1767016 w 1787910"/>
              <a:gd name="connsiteY4" fmla="*/ 255963 h 3258654"/>
              <a:gd name="connsiteX5" fmla="*/ 815546 w 1787910"/>
              <a:gd name="connsiteY5" fmla="*/ 8827 h 3258654"/>
              <a:gd name="connsiteX0" fmla="*/ 0 w 1425644"/>
              <a:gd name="connsiteY0" fmla="*/ 3256389 h 3256389"/>
              <a:gd name="connsiteX1" fmla="*/ 469556 w 1425644"/>
              <a:gd name="connsiteY1" fmla="*/ 2984540 h 3256389"/>
              <a:gd name="connsiteX2" fmla="*/ 1025612 w 1425644"/>
              <a:gd name="connsiteY2" fmla="*/ 2602177 h 3256389"/>
              <a:gd name="connsiteX3" fmla="*/ 1322174 w 1425644"/>
              <a:gd name="connsiteY3" fmla="*/ 1457582 h 3256389"/>
              <a:gd name="connsiteX4" fmla="*/ 1371600 w 1425644"/>
              <a:gd name="connsiteY4" fmla="*/ 266702 h 3256389"/>
              <a:gd name="connsiteX5" fmla="*/ 815546 w 1425644"/>
              <a:gd name="connsiteY5" fmla="*/ 6562 h 3256389"/>
              <a:gd name="connsiteX0" fmla="*/ 24713 w 1450357"/>
              <a:gd name="connsiteY0" fmla="*/ 4095216 h 4095216"/>
              <a:gd name="connsiteX1" fmla="*/ 494269 w 1450357"/>
              <a:gd name="connsiteY1" fmla="*/ 3823367 h 4095216"/>
              <a:gd name="connsiteX2" fmla="*/ 1050325 w 1450357"/>
              <a:gd name="connsiteY2" fmla="*/ 3441004 h 4095216"/>
              <a:gd name="connsiteX3" fmla="*/ 1346887 w 1450357"/>
              <a:gd name="connsiteY3" fmla="*/ 2296409 h 4095216"/>
              <a:gd name="connsiteX4" fmla="*/ 1396313 w 1450357"/>
              <a:gd name="connsiteY4" fmla="*/ 1105529 h 4095216"/>
              <a:gd name="connsiteX5" fmla="*/ 0 w 1450357"/>
              <a:gd name="connsiteY5" fmla="*/ 97 h 4095216"/>
              <a:gd name="connsiteX0" fmla="*/ 0 w 1425644"/>
              <a:gd name="connsiteY0" fmla="*/ 4121222 h 4121222"/>
              <a:gd name="connsiteX1" fmla="*/ 469556 w 1425644"/>
              <a:gd name="connsiteY1" fmla="*/ 3849373 h 4121222"/>
              <a:gd name="connsiteX2" fmla="*/ 1025612 w 1425644"/>
              <a:gd name="connsiteY2" fmla="*/ 3467010 h 4121222"/>
              <a:gd name="connsiteX3" fmla="*/ 1322174 w 1425644"/>
              <a:gd name="connsiteY3" fmla="*/ 2322415 h 4121222"/>
              <a:gd name="connsiteX4" fmla="*/ 1371600 w 1425644"/>
              <a:gd name="connsiteY4" fmla="*/ 1131535 h 4121222"/>
              <a:gd name="connsiteX5" fmla="*/ 12357 w 1425644"/>
              <a:gd name="connsiteY5" fmla="*/ 94 h 4121222"/>
              <a:gd name="connsiteX0" fmla="*/ 0 w 1438000"/>
              <a:gd name="connsiteY0" fmla="*/ 4160235 h 4160235"/>
              <a:gd name="connsiteX1" fmla="*/ 481912 w 1438000"/>
              <a:gd name="connsiteY1" fmla="*/ 3849373 h 4160235"/>
              <a:gd name="connsiteX2" fmla="*/ 1037968 w 1438000"/>
              <a:gd name="connsiteY2" fmla="*/ 3467010 h 4160235"/>
              <a:gd name="connsiteX3" fmla="*/ 1334530 w 1438000"/>
              <a:gd name="connsiteY3" fmla="*/ 2322415 h 4160235"/>
              <a:gd name="connsiteX4" fmla="*/ 1383956 w 1438000"/>
              <a:gd name="connsiteY4" fmla="*/ 1131535 h 4160235"/>
              <a:gd name="connsiteX5" fmla="*/ 24713 w 1438000"/>
              <a:gd name="connsiteY5" fmla="*/ 94 h 4160235"/>
              <a:gd name="connsiteX0" fmla="*/ 0 w 1438000"/>
              <a:gd name="connsiteY0" fmla="*/ 4160235 h 4160235"/>
              <a:gd name="connsiteX1" fmla="*/ 481912 w 1438000"/>
              <a:gd name="connsiteY1" fmla="*/ 3849373 h 4160235"/>
              <a:gd name="connsiteX2" fmla="*/ 1037968 w 1438000"/>
              <a:gd name="connsiteY2" fmla="*/ 3467010 h 4160235"/>
              <a:gd name="connsiteX3" fmla="*/ 1334530 w 1438000"/>
              <a:gd name="connsiteY3" fmla="*/ 2322415 h 4160235"/>
              <a:gd name="connsiteX4" fmla="*/ 1383956 w 1438000"/>
              <a:gd name="connsiteY4" fmla="*/ 1131535 h 4160235"/>
              <a:gd name="connsiteX5" fmla="*/ 24713 w 1438000"/>
              <a:gd name="connsiteY5" fmla="*/ 94 h 4160235"/>
              <a:gd name="connsiteX0" fmla="*/ 0 w 1450357"/>
              <a:gd name="connsiteY0" fmla="*/ 4121222 h 4121222"/>
              <a:gd name="connsiteX1" fmla="*/ 494269 w 1450357"/>
              <a:gd name="connsiteY1" fmla="*/ 3849373 h 4121222"/>
              <a:gd name="connsiteX2" fmla="*/ 1050325 w 1450357"/>
              <a:gd name="connsiteY2" fmla="*/ 3467010 h 4121222"/>
              <a:gd name="connsiteX3" fmla="*/ 1346887 w 1450357"/>
              <a:gd name="connsiteY3" fmla="*/ 2322415 h 4121222"/>
              <a:gd name="connsiteX4" fmla="*/ 1396313 w 1450357"/>
              <a:gd name="connsiteY4" fmla="*/ 1131535 h 4121222"/>
              <a:gd name="connsiteX5" fmla="*/ 37070 w 1450357"/>
              <a:gd name="connsiteY5" fmla="*/ 94 h 4121222"/>
              <a:gd name="connsiteX0" fmla="*/ 0 w 1450357"/>
              <a:gd name="connsiteY0" fmla="*/ 4121222 h 4121222"/>
              <a:gd name="connsiteX1" fmla="*/ 494269 w 1450357"/>
              <a:gd name="connsiteY1" fmla="*/ 3849373 h 4121222"/>
              <a:gd name="connsiteX2" fmla="*/ 1050325 w 1450357"/>
              <a:gd name="connsiteY2" fmla="*/ 3467010 h 4121222"/>
              <a:gd name="connsiteX3" fmla="*/ 1346887 w 1450357"/>
              <a:gd name="connsiteY3" fmla="*/ 2322415 h 4121222"/>
              <a:gd name="connsiteX4" fmla="*/ 1396313 w 1450357"/>
              <a:gd name="connsiteY4" fmla="*/ 1131535 h 4121222"/>
              <a:gd name="connsiteX5" fmla="*/ 37070 w 1450357"/>
              <a:gd name="connsiteY5" fmla="*/ 94 h 4121222"/>
              <a:gd name="connsiteX0" fmla="*/ 0 w 1536854"/>
              <a:gd name="connsiteY0" fmla="*/ 4355303 h 4355303"/>
              <a:gd name="connsiteX1" fmla="*/ 580766 w 1536854"/>
              <a:gd name="connsiteY1" fmla="*/ 3849373 h 4355303"/>
              <a:gd name="connsiteX2" fmla="*/ 1136822 w 1536854"/>
              <a:gd name="connsiteY2" fmla="*/ 3467010 h 4355303"/>
              <a:gd name="connsiteX3" fmla="*/ 1433384 w 1536854"/>
              <a:gd name="connsiteY3" fmla="*/ 2322415 h 4355303"/>
              <a:gd name="connsiteX4" fmla="*/ 1482810 w 1536854"/>
              <a:gd name="connsiteY4" fmla="*/ 1131535 h 4355303"/>
              <a:gd name="connsiteX5" fmla="*/ 123567 w 1536854"/>
              <a:gd name="connsiteY5" fmla="*/ 94 h 4355303"/>
              <a:gd name="connsiteX0" fmla="*/ 0 w 1635709"/>
              <a:gd name="connsiteY0" fmla="*/ 4277276 h 4277276"/>
              <a:gd name="connsiteX1" fmla="*/ 679621 w 1635709"/>
              <a:gd name="connsiteY1" fmla="*/ 3849373 h 4277276"/>
              <a:gd name="connsiteX2" fmla="*/ 1235677 w 1635709"/>
              <a:gd name="connsiteY2" fmla="*/ 3467010 h 4277276"/>
              <a:gd name="connsiteX3" fmla="*/ 1532239 w 1635709"/>
              <a:gd name="connsiteY3" fmla="*/ 2322415 h 4277276"/>
              <a:gd name="connsiteX4" fmla="*/ 1581665 w 1635709"/>
              <a:gd name="connsiteY4" fmla="*/ 1131535 h 4277276"/>
              <a:gd name="connsiteX5" fmla="*/ 222422 w 1635709"/>
              <a:gd name="connsiteY5" fmla="*/ 94 h 4277276"/>
              <a:gd name="connsiteX0" fmla="*/ 0 w 1635709"/>
              <a:gd name="connsiteY0" fmla="*/ 4277276 h 4277276"/>
              <a:gd name="connsiteX1" fmla="*/ 679621 w 1635709"/>
              <a:gd name="connsiteY1" fmla="*/ 3849373 h 4277276"/>
              <a:gd name="connsiteX2" fmla="*/ 1235677 w 1635709"/>
              <a:gd name="connsiteY2" fmla="*/ 3467010 h 4277276"/>
              <a:gd name="connsiteX3" fmla="*/ 1532239 w 1635709"/>
              <a:gd name="connsiteY3" fmla="*/ 2322415 h 4277276"/>
              <a:gd name="connsiteX4" fmla="*/ 1581665 w 1635709"/>
              <a:gd name="connsiteY4" fmla="*/ 1131535 h 4277276"/>
              <a:gd name="connsiteX5" fmla="*/ 222422 w 1635709"/>
              <a:gd name="connsiteY5" fmla="*/ 94 h 4277276"/>
              <a:gd name="connsiteX0" fmla="*/ 0 w 1635709"/>
              <a:gd name="connsiteY0" fmla="*/ 4277276 h 4277276"/>
              <a:gd name="connsiteX1" fmla="*/ 902042 w 1635709"/>
              <a:gd name="connsiteY1" fmla="*/ 3966413 h 4277276"/>
              <a:gd name="connsiteX2" fmla="*/ 1235677 w 1635709"/>
              <a:gd name="connsiteY2" fmla="*/ 3467010 h 4277276"/>
              <a:gd name="connsiteX3" fmla="*/ 1532239 w 1635709"/>
              <a:gd name="connsiteY3" fmla="*/ 2322415 h 4277276"/>
              <a:gd name="connsiteX4" fmla="*/ 1581665 w 1635709"/>
              <a:gd name="connsiteY4" fmla="*/ 1131535 h 4277276"/>
              <a:gd name="connsiteX5" fmla="*/ 222422 w 1635709"/>
              <a:gd name="connsiteY5" fmla="*/ 94 h 4277276"/>
              <a:gd name="connsiteX0" fmla="*/ 0 w 1633999"/>
              <a:gd name="connsiteY0" fmla="*/ 4277276 h 4277276"/>
              <a:gd name="connsiteX1" fmla="*/ 902042 w 1633999"/>
              <a:gd name="connsiteY1" fmla="*/ 3966413 h 4277276"/>
              <a:gd name="connsiteX2" fmla="*/ 1285104 w 1633999"/>
              <a:gd name="connsiteY2" fmla="*/ 3024859 h 4277276"/>
              <a:gd name="connsiteX3" fmla="*/ 1532239 w 1633999"/>
              <a:gd name="connsiteY3" fmla="*/ 2322415 h 4277276"/>
              <a:gd name="connsiteX4" fmla="*/ 1581665 w 1633999"/>
              <a:gd name="connsiteY4" fmla="*/ 1131535 h 4277276"/>
              <a:gd name="connsiteX5" fmla="*/ 222422 w 1633999"/>
              <a:gd name="connsiteY5" fmla="*/ 94 h 4277276"/>
              <a:gd name="connsiteX0" fmla="*/ 0 w 1600104"/>
              <a:gd name="connsiteY0" fmla="*/ 4277276 h 4277276"/>
              <a:gd name="connsiteX1" fmla="*/ 902042 w 1600104"/>
              <a:gd name="connsiteY1" fmla="*/ 3966413 h 4277276"/>
              <a:gd name="connsiteX2" fmla="*/ 1285104 w 1600104"/>
              <a:gd name="connsiteY2" fmla="*/ 3024859 h 4277276"/>
              <a:gd name="connsiteX3" fmla="*/ 1136823 w 1600104"/>
              <a:gd name="connsiteY3" fmla="*/ 1906271 h 4277276"/>
              <a:gd name="connsiteX4" fmla="*/ 1581665 w 1600104"/>
              <a:gd name="connsiteY4" fmla="*/ 1131535 h 4277276"/>
              <a:gd name="connsiteX5" fmla="*/ 222422 w 1600104"/>
              <a:gd name="connsiteY5" fmla="*/ 94 h 4277276"/>
              <a:gd name="connsiteX0" fmla="*/ 0 w 1291409"/>
              <a:gd name="connsiteY0" fmla="*/ 4286009 h 4286009"/>
              <a:gd name="connsiteX1" fmla="*/ 902042 w 1291409"/>
              <a:gd name="connsiteY1" fmla="*/ 3975146 h 4286009"/>
              <a:gd name="connsiteX2" fmla="*/ 1285104 w 1291409"/>
              <a:gd name="connsiteY2" fmla="*/ 3033592 h 4286009"/>
              <a:gd name="connsiteX3" fmla="*/ 1136823 w 1291409"/>
              <a:gd name="connsiteY3" fmla="*/ 1915004 h 4286009"/>
              <a:gd name="connsiteX4" fmla="*/ 1087394 w 1291409"/>
              <a:gd name="connsiteY4" fmla="*/ 255962 h 4286009"/>
              <a:gd name="connsiteX5" fmla="*/ 222422 w 1291409"/>
              <a:gd name="connsiteY5" fmla="*/ 8827 h 4286009"/>
              <a:gd name="connsiteX0" fmla="*/ 0 w 1292442"/>
              <a:gd name="connsiteY0" fmla="*/ 4286009 h 4286009"/>
              <a:gd name="connsiteX1" fmla="*/ 902042 w 1292442"/>
              <a:gd name="connsiteY1" fmla="*/ 3975146 h 4286009"/>
              <a:gd name="connsiteX2" fmla="*/ 1285104 w 1292442"/>
              <a:gd name="connsiteY2" fmla="*/ 3033592 h 4286009"/>
              <a:gd name="connsiteX3" fmla="*/ 1149180 w 1292442"/>
              <a:gd name="connsiteY3" fmla="*/ 1901999 h 4286009"/>
              <a:gd name="connsiteX4" fmla="*/ 1087394 w 1292442"/>
              <a:gd name="connsiteY4" fmla="*/ 255962 h 4286009"/>
              <a:gd name="connsiteX5" fmla="*/ 222422 w 1292442"/>
              <a:gd name="connsiteY5" fmla="*/ 8827 h 4286009"/>
              <a:gd name="connsiteX0" fmla="*/ 0 w 1211124"/>
              <a:gd name="connsiteY0" fmla="*/ 4286009 h 4286009"/>
              <a:gd name="connsiteX1" fmla="*/ 902042 w 1211124"/>
              <a:gd name="connsiteY1" fmla="*/ 3975146 h 4286009"/>
              <a:gd name="connsiteX2" fmla="*/ 1198607 w 1211124"/>
              <a:gd name="connsiteY2" fmla="*/ 3085611 h 4286009"/>
              <a:gd name="connsiteX3" fmla="*/ 1149180 w 1211124"/>
              <a:gd name="connsiteY3" fmla="*/ 1901999 h 4286009"/>
              <a:gd name="connsiteX4" fmla="*/ 1087394 w 1211124"/>
              <a:gd name="connsiteY4" fmla="*/ 255962 h 4286009"/>
              <a:gd name="connsiteX5" fmla="*/ 222422 w 1211124"/>
              <a:gd name="connsiteY5" fmla="*/ 8827 h 4286009"/>
              <a:gd name="connsiteX0" fmla="*/ 0 w 1222337"/>
              <a:gd name="connsiteY0" fmla="*/ 4286009 h 4286009"/>
              <a:gd name="connsiteX1" fmla="*/ 902042 w 1222337"/>
              <a:gd name="connsiteY1" fmla="*/ 3975146 h 4286009"/>
              <a:gd name="connsiteX2" fmla="*/ 1210963 w 1222337"/>
              <a:gd name="connsiteY2" fmla="*/ 3345701 h 4286009"/>
              <a:gd name="connsiteX3" fmla="*/ 1149180 w 1222337"/>
              <a:gd name="connsiteY3" fmla="*/ 1901999 h 4286009"/>
              <a:gd name="connsiteX4" fmla="*/ 1087394 w 1222337"/>
              <a:gd name="connsiteY4" fmla="*/ 255962 h 4286009"/>
              <a:gd name="connsiteX5" fmla="*/ 222422 w 1222337"/>
              <a:gd name="connsiteY5" fmla="*/ 8827 h 4286009"/>
              <a:gd name="connsiteX0" fmla="*/ 0 w 1224540"/>
              <a:gd name="connsiteY0" fmla="*/ 4286009 h 4286009"/>
              <a:gd name="connsiteX1" fmla="*/ 902042 w 1224540"/>
              <a:gd name="connsiteY1" fmla="*/ 3975146 h 4286009"/>
              <a:gd name="connsiteX2" fmla="*/ 1210963 w 1224540"/>
              <a:gd name="connsiteY2" fmla="*/ 3345701 h 4286009"/>
              <a:gd name="connsiteX3" fmla="*/ 1161536 w 1224540"/>
              <a:gd name="connsiteY3" fmla="*/ 1628905 h 4286009"/>
              <a:gd name="connsiteX4" fmla="*/ 1087394 w 1224540"/>
              <a:gd name="connsiteY4" fmla="*/ 255962 h 4286009"/>
              <a:gd name="connsiteX5" fmla="*/ 222422 w 1224540"/>
              <a:gd name="connsiteY5" fmla="*/ 8827 h 4286009"/>
              <a:gd name="connsiteX0" fmla="*/ 0 w 1245390"/>
              <a:gd name="connsiteY0" fmla="*/ 4286009 h 4286009"/>
              <a:gd name="connsiteX1" fmla="*/ 605480 w 1245390"/>
              <a:gd name="connsiteY1" fmla="*/ 3806088 h 4286009"/>
              <a:gd name="connsiteX2" fmla="*/ 1210963 w 1245390"/>
              <a:gd name="connsiteY2" fmla="*/ 3345701 h 4286009"/>
              <a:gd name="connsiteX3" fmla="*/ 1161536 w 1245390"/>
              <a:gd name="connsiteY3" fmla="*/ 1628905 h 4286009"/>
              <a:gd name="connsiteX4" fmla="*/ 1087394 w 1245390"/>
              <a:gd name="connsiteY4" fmla="*/ 255962 h 4286009"/>
              <a:gd name="connsiteX5" fmla="*/ 222422 w 1245390"/>
              <a:gd name="connsiteY5" fmla="*/ 8827 h 4286009"/>
              <a:gd name="connsiteX0" fmla="*/ 0 w 1245390"/>
              <a:gd name="connsiteY0" fmla="*/ 4286009 h 4286009"/>
              <a:gd name="connsiteX1" fmla="*/ 605480 w 1245390"/>
              <a:gd name="connsiteY1" fmla="*/ 3806088 h 4286009"/>
              <a:gd name="connsiteX2" fmla="*/ 1210963 w 1245390"/>
              <a:gd name="connsiteY2" fmla="*/ 3345701 h 4286009"/>
              <a:gd name="connsiteX3" fmla="*/ 1161536 w 1245390"/>
              <a:gd name="connsiteY3" fmla="*/ 1628905 h 4286009"/>
              <a:gd name="connsiteX4" fmla="*/ 1087394 w 1245390"/>
              <a:gd name="connsiteY4" fmla="*/ 255962 h 4286009"/>
              <a:gd name="connsiteX5" fmla="*/ 222422 w 1245390"/>
              <a:gd name="connsiteY5" fmla="*/ 8827 h 4286009"/>
              <a:gd name="connsiteX0" fmla="*/ 0 w 1238314"/>
              <a:gd name="connsiteY0" fmla="*/ 4286009 h 4286009"/>
              <a:gd name="connsiteX1" fmla="*/ 704334 w 1238314"/>
              <a:gd name="connsiteY1" fmla="*/ 3832096 h 4286009"/>
              <a:gd name="connsiteX2" fmla="*/ 1210963 w 1238314"/>
              <a:gd name="connsiteY2" fmla="*/ 3345701 h 4286009"/>
              <a:gd name="connsiteX3" fmla="*/ 1161536 w 1238314"/>
              <a:gd name="connsiteY3" fmla="*/ 1628905 h 4286009"/>
              <a:gd name="connsiteX4" fmla="*/ 1087394 w 1238314"/>
              <a:gd name="connsiteY4" fmla="*/ 255962 h 4286009"/>
              <a:gd name="connsiteX5" fmla="*/ 222422 w 1238314"/>
              <a:gd name="connsiteY5" fmla="*/ 8827 h 4286009"/>
              <a:gd name="connsiteX0" fmla="*/ 0 w 1238314"/>
              <a:gd name="connsiteY0" fmla="*/ 4286009 h 4286009"/>
              <a:gd name="connsiteX1" fmla="*/ 704334 w 1238314"/>
              <a:gd name="connsiteY1" fmla="*/ 3832096 h 4286009"/>
              <a:gd name="connsiteX2" fmla="*/ 1210963 w 1238314"/>
              <a:gd name="connsiteY2" fmla="*/ 3345701 h 4286009"/>
              <a:gd name="connsiteX3" fmla="*/ 1161536 w 1238314"/>
              <a:gd name="connsiteY3" fmla="*/ 1628905 h 4286009"/>
              <a:gd name="connsiteX4" fmla="*/ 1087394 w 1238314"/>
              <a:gd name="connsiteY4" fmla="*/ 255962 h 4286009"/>
              <a:gd name="connsiteX5" fmla="*/ 222422 w 1238314"/>
              <a:gd name="connsiteY5" fmla="*/ 8827 h 4286009"/>
              <a:gd name="connsiteX0" fmla="*/ 0 w 1219662"/>
              <a:gd name="connsiteY0" fmla="*/ 4286009 h 4286009"/>
              <a:gd name="connsiteX1" fmla="*/ 976183 w 1219662"/>
              <a:gd name="connsiteY1" fmla="*/ 3871110 h 4286009"/>
              <a:gd name="connsiteX2" fmla="*/ 1210963 w 1219662"/>
              <a:gd name="connsiteY2" fmla="*/ 3345701 h 4286009"/>
              <a:gd name="connsiteX3" fmla="*/ 1161536 w 1219662"/>
              <a:gd name="connsiteY3" fmla="*/ 1628905 h 4286009"/>
              <a:gd name="connsiteX4" fmla="*/ 1087394 w 1219662"/>
              <a:gd name="connsiteY4" fmla="*/ 255962 h 4286009"/>
              <a:gd name="connsiteX5" fmla="*/ 222422 w 1219662"/>
              <a:gd name="connsiteY5" fmla="*/ 8827 h 4286009"/>
              <a:gd name="connsiteX0" fmla="*/ 0 w 1226216"/>
              <a:gd name="connsiteY0" fmla="*/ 4286009 h 4286009"/>
              <a:gd name="connsiteX1" fmla="*/ 877329 w 1226216"/>
              <a:gd name="connsiteY1" fmla="*/ 3910124 h 4286009"/>
              <a:gd name="connsiteX2" fmla="*/ 1210963 w 1226216"/>
              <a:gd name="connsiteY2" fmla="*/ 3345701 h 4286009"/>
              <a:gd name="connsiteX3" fmla="*/ 1161536 w 1226216"/>
              <a:gd name="connsiteY3" fmla="*/ 1628905 h 4286009"/>
              <a:gd name="connsiteX4" fmla="*/ 1087394 w 1226216"/>
              <a:gd name="connsiteY4" fmla="*/ 255962 h 4286009"/>
              <a:gd name="connsiteX5" fmla="*/ 222422 w 1226216"/>
              <a:gd name="connsiteY5" fmla="*/ 8827 h 4286009"/>
              <a:gd name="connsiteX0" fmla="*/ 0 w 1226216"/>
              <a:gd name="connsiteY0" fmla="*/ 4286009 h 4286009"/>
              <a:gd name="connsiteX1" fmla="*/ 877329 w 1226216"/>
              <a:gd name="connsiteY1" fmla="*/ 3910124 h 4286009"/>
              <a:gd name="connsiteX2" fmla="*/ 1210963 w 1226216"/>
              <a:gd name="connsiteY2" fmla="*/ 3345701 h 4286009"/>
              <a:gd name="connsiteX3" fmla="*/ 1161536 w 1226216"/>
              <a:gd name="connsiteY3" fmla="*/ 1628905 h 4286009"/>
              <a:gd name="connsiteX4" fmla="*/ 1087394 w 1226216"/>
              <a:gd name="connsiteY4" fmla="*/ 255962 h 4286009"/>
              <a:gd name="connsiteX5" fmla="*/ 222422 w 1226216"/>
              <a:gd name="connsiteY5" fmla="*/ 8827 h 4286009"/>
              <a:gd name="connsiteX0" fmla="*/ 0 w 1226216"/>
              <a:gd name="connsiteY0" fmla="*/ 4286009 h 4286009"/>
              <a:gd name="connsiteX1" fmla="*/ 877329 w 1226216"/>
              <a:gd name="connsiteY1" fmla="*/ 3910124 h 4286009"/>
              <a:gd name="connsiteX2" fmla="*/ 1210963 w 1226216"/>
              <a:gd name="connsiteY2" fmla="*/ 3345701 h 4286009"/>
              <a:gd name="connsiteX3" fmla="*/ 1161536 w 1226216"/>
              <a:gd name="connsiteY3" fmla="*/ 1628905 h 4286009"/>
              <a:gd name="connsiteX4" fmla="*/ 1087394 w 1226216"/>
              <a:gd name="connsiteY4" fmla="*/ 255962 h 4286009"/>
              <a:gd name="connsiteX5" fmla="*/ 222422 w 1226216"/>
              <a:gd name="connsiteY5" fmla="*/ 8827 h 4286009"/>
              <a:gd name="connsiteX0" fmla="*/ 0 w 1204947"/>
              <a:gd name="connsiteY0" fmla="*/ 4286009 h 4286009"/>
              <a:gd name="connsiteX1" fmla="*/ 877329 w 1204947"/>
              <a:gd name="connsiteY1" fmla="*/ 3910124 h 4286009"/>
              <a:gd name="connsiteX2" fmla="*/ 1186250 w 1204947"/>
              <a:gd name="connsiteY2" fmla="*/ 2773504 h 4286009"/>
              <a:gd name="connsiteX3" fmla="*/ 1161536 w 1204947"/>
              <a:gd name="connsiteY3" fmla="*/ 1628905 h 4286009"/>
              <a:gd name="connsiteX4" fmla="*/ 1087394 w 1204947"/>
              <a:gd name="connsiteY4" fmla="*/ 255962 h 4286009"/>
              <a:gd name="connsiteX5" fmla="*/ 222422 w 1204947"/>
              <a:gd name="connsiteY5" fmla="*/ 8827 h 4286009"/>
              <a:gd name="connsiteX0" fmla="*/ 0 w 1204947"/>
              <a:gd name="connsiteY0" fmla="*/ 4286009 h 4286009"/>
              <a:gd name="connsiteX1" fmla="*/ 877329 w 1204947"/>
              <a:gd name="connsiteY1" fmla="*/ 3910125 h 4286009"/>
              <a:gd name="connsiteX2" fmla="*/ 1186250 w 1204947"/>
              <a:gd name="connsiteY2" fmla="*/ 2773504 h 4286009"/>
              <a:gd name="connsiteX3" fmla="*/ 1161536 w 1204947"/>
              <a:gd name="connsiteY3" fmla="*/ 1628905 h 4286009"/>
              <a:gd name="connsiteX4" fmla="*/ 1087394 w 1204947"/>
              <a:gd name="connsiteY4" fmla="*/ 255962 h 4286009"/>
              <a:gd name="connsiteX5" fmla="*/ 222422 w 1204947"/>
              <a:gd name="connsiteY5" fmla="*/ 8827 h 4286009"/>
              <a:gd name="connsiteX0" fmla="*/ 0 w 1204947"/>
              <a:gd name="connsiteY0" fmla="*/ 4286009 h 4286009"/>
              <a:gd name="connsiteX1" fmla="*/ 877329 w 1204947"/>
              <a:gd name="connsiteY1" fmla="*/ 3910125 h 4286009"/>
              <a:gd name="connsiteX2" fmla="*/ 1186250 w 1204947"/>
              <a:gd name="connsiteY2" fmla="*/ 2773504 h 4286009"/>
              <a:gd name="connsiteX3" fmla="*/ 1161536 w 1204947"/>
              <a:gd name="connsiteY3" fmla="*/ 1628905 h 4286009"/>
              <a:gd name="connsiteX4" fmla="*/ 1087394 w 1204947"/>
              <a:gd name="connsiteY4" fmla="*/ 255962 h 4286009"/>
              <a:gd name="connsiteX5" fmla="*/ 222422 w 1204947"/>
              <a:gd name="connsiteY5" fmla="*/ 8827 h 4286009"/>
              <a:gd name="connsiteX0" fmla="*/ 0 w 1194262"/>
              <a:gd name="connsiteY0" fmla="*/ 4286009 h 4286009"/>
              <a:gd name="connsiteX1" fmla="*/ 1025610 w 1194262"/>
              <a:gd name="connsiteY1" fmla="*/ 3884116 h 4286009"/>
              <a:gd name="connsiteX2" fmla="*/ 1186250 w 1194262"/>
              <a:gd name="connsiteY2" fmla="*/ 2773504 h 4286009"/>
              <a:gd name="connsiteX3" fmla="*/ 1161536 w 1194262"/>
              <a:gd name="connsiteY3" fmla="*/ 1628905 h 4286009"/>
              <a:gd name="connsiteX4" fmla="*/ 1087394 w 1194262"/>
              <a:gd name="connsiteY4" fmla="*/ 255962 h 4286009"/>
              <a:gd name="connsiteX5" fmla="*/ 222422 w 1194262"/>
              <a:gd name="connsiteY5" fmla="*/ 8827 h 4286009"/>
              <a:gd name="connsiteX0" fmla="*/ 0 w 1212183"/>
              <a:gd name="connsiteY0" fmla="*/ 4286009 h 4286009"/>
              <a:gd name="connsiteX1" fmla="*/ 778474 w 1212183"/>
              <a:gd name="connsiteY1" fmla="*/ 3858107 h 4286009"/>
              <a:gd name="connsiteX2" fmla="*/ 1186250 w 1212183"/>
              <a:gd name="connsiteY2" fmla="*/ 2773504 h 4286009"/>
              <a:gd name="connsiteX3" fmla="*/ 1161536 w 1212183"/>
              <a:gd name="connsiteY3" fmla="*/ 1628905 h 4286009"/>
              <a:gd name="connsiteX4" fmla="*/ 1087394 w 1212183"/>
              <a:gd name="connsiteY4" fmla="*/ 255962 h 4286009"/>
              <a:gd name="connsiteX5" fmla="*/ 222422 w 1212183"/>
              <a:gd name="connsiteY5" fmla="*/ 8827 h 4286009"/>
              <a:gd name="connsiteX0" fmla="*/ 0 w 1203147"/>
              <a:gd name="connsiteY0" fmla="*/ 4286009 h 4286009"/>
              <a:gd name="connsiteX1" fmla="*/ 902041 w 1203147"/>
              <a:gd name="connsiteY1" fmla="*/ 3871111 h 4286009"/>
              <a:gd name="connsiteX2" fmla="*/ 1186250 w 1203147"/>
              <a:gd name="connsiteY2" fmla="*/ 2773504 h 4286009"/>
              <a:gd name="connsiteX3" fmla="*/ 1161536 w 1203147"/>
              <a:gd name="connsiteY3" fmla="*/ 1628905 h 4286009"/>
              <a:gd name="connsiteX4" fmla="*/ 1087394 w 1203147"/>
              <a:gd name="connsiteY4" fmla="*/ 255962 h 4286009"/>
              <a:gd name="connsiteX5" fmla="*/ 222422 w 1203147"/>
              <a:gd name="connsiteY5" fmla="*/ 8827 h 4286009"/>
              <a:gd name="connsiteX0" fmla="*/ 0 w 1203147"/>
              <a:gd name="connsiteY0" fmla="*/ 4286009 h 4286009"/>
              <a:gd name="connsiteX1" fmla="*/ 902041 w 1203147"/>
              <a:gd name="connsiteY1" fmla="*/ 3871111 h 4286009"/>
              <a:gd name="connsiteX2" fmla="*/ 1186250 w 1203147"/>
              <a:gd name="connsiteY2" fmla="*/ 2773504 h 4286009"/>
              <a:gd name="connsiteX3" fmla="*/ 1161536 w 1203147"/>
              <a:gd name="connsiteY3" fmla="*/ 1628905 h 4286009"/>
              <a:gd name="connsiteX4" fmla="*/ 1087394 w 1203147"/>
              <a:gd name="connsiteY4" fmla="*/ 255962 h 4286009"/>
              <a:gd name="connsiteX5" fmla="*/ 222422 w 1203147"/>
              <a:gd name="connsiteY5" fmla="*/ 8827 h 4286009"/>
              <a:gd name="connsiteX0" fmla="*/ 0 w 1168926"/>
              <a:gd name="connsiteY0" fmla="*/ 4286009 h 4286009"/>
              <a:gd name="connsiteX1" fmla="*/ 902041 w 1168926"/>
              <a:gd name="connsiteY1" fmla="*/ 3871111 h 4286009"/>
              <a:gd name="connsiteX2" fmla="*/ 1112109 w 1168926"/>
              <a:gd name="connsiteY2" fmla="*/ 2734490 h 4286009"/>
              <a:gd name="connsiteX3" fmla="*/ 1161536 w 1168926"/>
              <a:gd name="connsiteY3" fmla="*/ 1628905 h 4286009"/>
              <a:gd name="connsiteX4" fmla="*/ 1087394 w 1168926"/>
              <a:gd name="connsiteY4" fmla="*/ 255962 h 4286009"/>
              <a:gd name="connsiteX5" fmla="*/ 222422 w 1168926"/>
              <a:gd name="connsiteY5" fmla="*/ 8827 h 4286009"/>
              <a:gd name="connsiteX0" fmla="*/ 0 w 1168926"/>
              <a:gd name="connsiteY0" fmla="*/ 4286009 h 4286009"/>
              <a:gd name="connsiteX1" fmla="*/ 902041 w 1168926"/>
              <a:gd name="connsiteY1" fmla="*/ 3871111 h 4286009"/>
              <a:gd name="connsiteX2" fmla="*/ 1112109 w 1168926"/>
              <a:gd name="connsiteY2" fmla="*/ 2734490 h 4286009"/>
              <a:gd name="connsiteX3" fmla="*/ 1161536 w 1168926"/>
              <a:gd name="connsiteY3" fmla="*/ 1628905 h 4286009"/>
              <a:gd name="connsiteX4" fmla="*/ 1087394 w 1168926"/>
              <a:gd name="connsiteY4" fmla="*/ 255962 h 4286009"/>
              <a:gd name="connsiteX5" fmla="*/ 222422 w 1168926"/>
              <a:gd name="connsiteY5" fmla="*/ 8827 h 4286009"/>
              <a:gd name="connsiteX0" fmla="*/ 0 w 1132541"/>
              <a:gd name="connsiteY0" fmla="*/ 4286009 h 4286009"/>
              <a:gd name="connsiteX1" fmla="*/ 902041 w 1132541"/>
              <a:gd name="connsiteY1" fmla="*/ 3871111 h 4286009"/>
              <a:gd name="connsiteX2" fmla="*/ 1112109 w 1132541"/>
              <a:gd name="connsiteY2" fmla="*/ 2734490 h 4286009"/>
              <a:gd name="connsiteX3" fmla="*/ 1050325 w 1132541"/>
              <a:gd name="connsiteY3" fmla="*/ 1641909 h 4286009"/>
              <a:gd name="connsiteX4" fmla="*/ 1087394 w 1132541"/>
              <a:gd name="connsiteY4" fmla="*/ 255962 h 4286009"/>
              <a:gd name="connsiteX5" fmla="*/ 222422 w 1132541"/>
              <a:gd name="connsiteY5" fmla="*/ 8827 h 4286009"/>
              <a:gd name="connsiteX0" fmla="*/ 0 w 1117973"/>
              <a:gd name="connsiteY0" fmla="*/ 4286009 h 4286009"/>
              <a:gd name="connsiteX1" fmla="*/ 902041 w 1117973"/>
              <a:gd name="connsiteY1" fmla="*/ 3871111 h 4286009"/>
              <a:gd name="connsiteX2" fmla="*/ 1112109 w 1117973"/>
              <a:gd name="connsiteY2" fmla="*/ 2734490 h 4286009"/>
              <a:gd name="connsiteX3" fmla="*/ 1050325 w 1117973"/>
              <a:gd name="connsiteY3" fmla="*/ 1641909 h 4286009"/>
              <a:gd name="connsiteX4" fmla="*/ 951470 w 1117973"/>
              <a:gd name="connsiteY4" fmla="*/ 255962 h 4286009"/>
              <a:gd name="connsiteX5" fmla="*/ 222422 w 1117973"/>
              <a:gd name="connsiteY5" fmla="*/ 8827 h 4286009"/>
              <a:gd name="connsiteX0" fmla="*/ 0 w 1114588"/>
              <a:gd name="connsiteY0" fmla="*/ 4286009 h 4286009"/>
              <a:gd name="connsiteX1" fmla="*/ 902041 w 1114588"/>
              <a:gd name="connsiteY1" fmla="*/ 3871111 h 4286009"/>
              <a:gd name="connsiteX2" fmla="*/ 1112109 w 1114588"/>
              <a:gd name="connsiteY2" fmla="*/ 2734490 h 4286009"/>
              <a:gd name="connsiteX3" fmla="*/ 1013255 w 1114588"/>
              <a:gd name="connsiteY3" fmla="*/ 1628906 h 4286009"/>
              <a:gd name="connsiteX4" fmla="*/ 951470 w 1114588"/>
              <a:gd name="connsiteY4" fmla="*/ 255962 h 4286009"/>
              <a:gd name="connsiteX5" fmla="*/ 222422 w 1114588"/>
              <a:gd name="connsiteY5" fmla="*/ 8827 h 4286009"/>
              <a:gd name="connsiteX0" fmla="*/ 0 w 1115448"/>
              <a:gd name="connsiteY0" fmla="*/ 4286009 h 4286009"/>
              <a:gd name="connsiteX1" fmla="*/ 902041 w 1115448"/>
              <a:gd name="connsiteY1" fmla="*/ 3871111 h 4286009"/>
              <a:gd name="connsiteX2" fmla="*/ 1112109 w 1115448"/>
              <a:gd name="connsiteY2" fmla="*/ 2734490 h 4286009"/>
              <a:gd name="connsiteX3" fmla="*/ 1025612 w 1115448"/>
              <a:gd name="connsiteY3" fmla="*/ 1615901 h 4286009"/>
              <a:gd name="connsiteX4" fmla="*/ 951470 w 1115448"/>
              <a:gd name="connsiteY4" fmla="*/ 255962 h 4286009"/>
              <a:gd name="connsiteX5" fmla="*/ 222422 w 1115448"/>
              <a:gd name="connsiteY5" fmla="*/ 8827 h 4286009"/>
              <a:gd name="connsiteX0" fmla="*/ 0 w 1047135"/>
              <a:gd name="connsiteY0" fmla="*/ 4286009 h 4286009"/>
              <a:gd name="connsiteX1" fmla="*/ 902041 w 1047135"/>
              <a:gd name="connsiteY1" fmla="*/ 3871111 h 4286009"/>
              <a:gd name="connsiteX2" fmla="*/ 1037968 w 1047135"/>
              <a:gd name="connsiteY2" fmla="*/ 2695475 h 4286009"/>
              <a:gd name="connsiteX3" fmla="*/ 1025612 w 1047135"/>
              <a:gd name="connsiteY3" fmla="*/ 1615901 h 4286009"/>
              <a:gd name="connsiteX4" fmla="*/ 951470 w 1047135"/>
              <a:gd name="connsiteY4" fmla="*/ 255962 h 4286009"/>
              <a:gd name="connsiteX5" fmla="*/ 222422 w 1047135"/>
              <a:gd name="connsiteY5" fmla="*/ 8827 h 4286009"/>
              <a:gd name="connsiteX0" fmla="*/ 0 w 1047135"/>
              <a:gd name="connsiteY0" fmla="*/ 4266250 h 4266250"/>
              <a:gd name="connsiteX1" fmla="*/ 902041 w 1047135"/>
              <a:gd name="connsiteY1" fmla="*/ 3851352 h 4266250"/>
              <a:gd name="connsiteX2" fmla="*/ 1037968 w 1047135"/>
              <a:gd name="connsiteY2" fmla="*/ 2675716 h 4266250"/>
              <a:gd name="connsiteX3" fmla="*/ 1025612 w 1047135"/>
              <a:gd name="connsiteY3" fmla="*/ 1596142 h 4266250"/>
              <a:gd name="connsiteX4" fmla="*/ 951470 w 1047135"/>
              <a:gd name="connsiteY4" fmla="*/ 236203 h 4266250"/>
              <a:gd name="connsiteX5" fmla="*/ 185352 w 1047135"/>
              <a:gd name="connsiteY5" fmla="*/ 15077 h 4266250"/>
              <a:gd name="connsiteX0" fmla="*/ 0 w 1047135"/>
              <a:gd name="connsiteY0" fmla="*/ 4286009 h 4286009"/>
              <a:gd name="connsiteX1" fmla="*/ 902041 w 1047135"/>
              <a:gd name="connsiteY1" fmla="*/ 3871111 h 4286009"/>
              <a:gd name="connsiteX2" fmla="*/ 1037968 w 1047135"/>
              <a:gd name="connsiteY2" fmla="*/ 2695475 h 4286009"/>
              <a:gd name="connsiteX3" fmla="*/ 1025612 w 1047135"/>
              <a:gd name="connsiteY3" fmla="*/ 1615901 h 4286009"/>
              <a:gd name="connsiteX4" fmla="*/ 951470 w 1047135"/>
              <a:gd name="connsiteY4" fmla="*/ 255962 h 4286009"/>
              <a:gd name="connsiteX5" fmla="*/ 185352 w 1047135"/>
              <a:gd name="connsiteY5" fmla="*/ 8826 h 4286009"/>
              <a:gd name="connsiteX0" fmla="*/ 0 w 1047135"/>
              <a:gd name="connsiteY0" fmla="*/ 4364035 h 4364035"/>
              <a:gd name="connsiteX1" fmla="*/ 902041 w 1047135"/>
              <a:gd name="connsiteY1" fmla="*/ 3871111 h 4364035"/>
              <a:gd name="connsiteX2" fmla="*/ 1037968 w 1047135"/>
              <a:gd name="connsiteY2" fmla="*/ 2695475 h 4364035"/>
              <a:gd name="connsiteX3" fmla="*/ 1025612 w 1047135"/>
              <a:gd name="connsiteY3" fmla="*/ 1615901 h 4364035"/>
              <a:gd name="connsiteX4" fmla="*/ 951470 w 1047135"/>
              <a:gd name="connsiteY4" fmla="*/ 255962 h 4364035"/>
              <a:gd name="connsiteX5" fmla="*/ 185352 w 1047135"/>
              <a:gd name="connsiteY5" fmla="*/ 8826 h 4364035"/>
              <a:gd name="connsiteX0" fmla="*/ 0 w 1047135"/>
              <a:gd name="connsiteY0" fmla="*/ 4364035 h 4364035"/>
              <a:gd name="connsiteX1" fmla="*/ 902041 w 1047135"/>
              <a:gd name="connsiteY1" fmla="*/ 3871111 h 4364035"/>
              <a:gd name="connsiteX2" fmla="*/ 1037968 w 1047135"/>
              <a:gd name="connsiteY2" fmla="*/ 2695475 h 4364035"/>
              <a:gd name="connsiteX3" fmla="*/ 1025612 w 1047135"/>
              <a:gd name="connsiteY3" fmla="*/ 1615901 h 4364035"/>
              <a:gd name="connsiteX4" fmla="*/ 951470 w 1047135"/>
              <a:gd name="connsiteY4" fmla="*/ 255962 h 4364035"/>
              <a:gd name="connsiteX5" fmla="*/ 185352 w 1047135"/>
              <a:gd name="connsiteY5" fmla="*/ 8826 h 4364035"/>
              <a:gd name="connsiteX0" fmla="*/ 0 w 1047135"/>
              <a:gd name="connsiteY0" fmla="*/ 4364035 h 4364035"/>
              <a:gd name="connsiteX1" fmla="*/ 902041 w 1047135"/>
              <a:gd name="connsiteY1" fmla="*/ 3871111 h 4364035"/>
              <a:gd name="connsiteX2" fmla="*/ 1037968 w 1047135"/>
              <a:gd name="connsiteY2" fmla="*/ 2695475 h 4364035"/>
              <a:gd name="connsiteX3" fmla="*/ 1025612 w 1047135"/>
              <a:gd name="connsiteY3" fmla="*/ 1615901 h 4364035"/>
              <a:gd name="connsiteX4" fmla="*/ 951470 w 1047135"/>
              <a:gd name="connsiteY4" fmla="*/ 255962 h 4364035"/>
              <a:gd name="connsiteX5" fmla="*/ 185352 w 1047135"/>
              <a:gd name="connsiteY5" fmla="*/ 8826 h 4364035"/>
              <a:gd name="connsiteX0" fmla="*/ 0 w 1071849"/>
              <a:gd name="connsiteY0" fmla="*/ 4416053 h 4416053"/>
              <a:gd name="connsiteX1" fmla="*/ 926755 w 1071849"/>
              <a:gd name="connsiteY1" fmla="*/ 3871111 h 4416053"/>
              <a:gd name="connsiteX2" fmla="*/ 1062682 w 1071849"/>
              <a:gd name="connsiteY2" fmla="*/ 2695475 h 4416053"/>
              <a:gd name="connsiteX3" fmla="*/ 1050326 w 1071849"/>
              <a:gd name="connsiteY3" fmla="*/ 1615901 h 4416053"/>
              <a:gd name="connsiteX4" fmla="*/ 976184 w 1071849"/>
              <a:gd name="connsiteY4" fmla="*/ 255962 h 4416053"/>
              <a:gd name="connsiteX5" fmla="*/ 210066 w 1071849"/>
              <a:gd name="connsiteY5" fmla="*/ 8826 h 4416053"/>
              <a:gd name="connsiteX0" fmla="*/ 0 w 1084206"/>
              <a:gd name="connsiteY0" fmla="*/ 4377039 h 4377039"/>
              <a:gd name="connsiteX1" fmla="*/ 939112 w 1084206"/>
              <a:gd name="connsiteY1" fmla="*/ 3871111 h 4377039"/>
              <a:gd name="connsiteX2" fmla="*/ 1075039 w 1084206"/>
              <a:gd name="connsiteY2" fmla="*/ 2695475 h 4377039"/>
              <a:gd name="connsiteX3" fmla="*/ 1062683 w 1084206"/>
              <a:gd name="connsiteY3" fmla="*/ 1615901 h 4377039"/>
              <a:gd name="connsiteX4" fmla="*/ 988541 w 1084206"/>
              <a:gd name="connsiteY4" fmla="*/ 255962 h 4377039"/>
              <a:gd name="connsiteX5" fmla="*/ 222423 w 1084206"/>
              <a:gd name="connsiteY5" fmla="*/ 8826 h 4377039"/>
              <a:gd name="connsiteX0" fmla="*/ 0 w 1089197"/>
              <a:gd name="connsiteY0" fmla="*/ 4377039 h 4377039"/>
              <a:gd name="connsiteX1" fmla="*/ 939112 w 1089197"/>
              <a:gd name="connsiteY1" fmla="*/ 3871111 h 4377039"/>
              <a:gd name="connsiteX2" fmla="*/ 1075039 w 1089197"/>
              <a:gd name="connsiteY2" fmla="*/ 2695475 h 4377039"/>
              <a:gd name="connsiteX3" fmla="*/ 988541 w 1089197"/>
              <a:gd name="connsiteY3" fmla="*/ 255962 h 4377039"/>
              <a:gd name="connsiteX4" fmla="*/ 222423 w 1089197"/>
              <a:gd name="connsiteY4" fmla="*/ 8826 h 4377039"/>
              <a:gd name="connsiteX0" fmla="*/ 0 w 1132705"/>
              <a:gd name="connsiteY0" fmla="*/ 4368213 h 4368213"/>
              <a:gd name="connsiteX1" fmla="*/ 939112 w 1132705"/>
              <a:gd name="connsiteY1" fmla="*/ 3862285 h 4368213"/>
              <a:gd name="connsiteX2" fmla="*/ 1075039 w 1132705"/>
              <a:gd name="connsiteY2" fmla="*/ 2686649 h 4368213"/>
              <a:gd name="connsiteX3" fmla="*/ 222423 w 1132705"/>
              <a:gd name="connsiteY3" fmla="*/ 0 h 4368213"/>
              <a:gd name="connsiteX0" fmla="*/ 0 w 1883653"/>
              <a:gd name="connsiteY0" fmla="*/ 1710819 h 1710819"/>
              <a:gd name="connsiteX1" fmla="*/ 939112 w 1883653"/>
              <a:gd name="connsiteY1" fmla="*/ 1204891 h 1710819"/>
              <a:gd name="connsiteX2" fmla="*/ 1075039 w 1883653"/>
              <a:gd name="connsiteY2" fmla="*/ 29255 h 1710819"/>
              <a:gd name="connsiteX3" fmla="*/ 1858276 w 1883653"/>
              <a:gd name="connsiteY3" fmla="*/ 79515 h 1710819"/>
              <a:gd name="connsiteX0" fmla="*/ 0 w 2002582"/>
              <a:gd name="connsiteY0" fmla="*/ 1631304 h 1631304"/>
              <a:gd name="connsiteX1" fmla="*/ 939112 w 2002582"/>
              <a:gd name="connsiteY1" fmla="*/ 1125376 h 1631304"/>
              <a:gd name="connsiteX2" fmla="*/ 1897160 w 2002582"/>
              <a:gd name="connsiteY2" fmla="*/ 1327024 h 1631304"/>
              <a:gd name="connsiteX3" fmla="*/ 1858276 w 2002582"/>
              <a:gd name="connsiteY3" fmla="*/ 0 h 1631304"/>
              <a:gd name="connsiteX0" fmla="*/ 32978 w 2097220"/>
              <a:gd name="connsiteY0" fmla="*/ 1631304 h 1631304"/>
              <a:gd name="connsiteX1" fmla="*/ 91246 w 2097220"/>
              <a:gd name="connsiteY1" fmla="*/ 1160691 h 1631304"/>
              <a:gd name="connsiteX2" fmla="*/ 1930138 w 2097220"/>
              <a:gd name="connsiteY2" fmla="*/ 1327024 h 1631304"/>
              <a:gd name="connsiteX3" fmla="*/ 1891254 w 2097220"/>
              <a:gd name="connsiteY3" fmla="*/ 0 h 1631304"/>
              <a:gd name="connsiteX0" fmla="*/ 32978 w 2097220"/>
              <a:gd name="connsiteY0" fmla="*/ 1631304 h 1631304"/>
              <a:gd name="connsiteX1" fmla="*/ 91246 w 2097220"/>
              <a:gd name="connsiteY1" fmla="*/ 1160691 h 1631304"/>
              <a:gd name="connsiteX2" fmla="*/ 1930138 w 2097220"/>
              <a:gd name="connsiteY2" fmla="*/ 1327024 h 1631304"/>
              <a:gd name="connsiteX3" fmla="*/ 1891254 w 2097220"/>
              <a:gd name="connsiteY3" fmla="*/ 0 h 1631304"/>
              <a:gd name="connsiteX0" fmla="*/ 0 w 2064242"/>
              <a:gd name="connsiteY0" fmla="*/ 1631304 h 1631304"/>
              <a:gd name="connsiteX1" fmla="*/ 58268 w 2064242"/>
              <a:gd name="connsiteY1" fmla="*/ 1160691 h 1631304"/>
              <a:gd name="connsiteX2" fmla="*/ 1897160 w 2064242"/>
              <a:gd name="connsiteY2" fmla="*/ 1327024 h 1631304"/>
              <a:gd name="connsiteX3" fmla="*/ 1858276 w 2064242"/>
              <a:gd name="connsiteY3" fmla="*/ 0 h 1631304"/>
              <a:gd name="connsiteX0" fmla="*/ 0 w 2064242"/>
              <a:gd name="connsiteY0" fmla="*/ 1631304 h 1631304"/>
              <a:gd name="connsiteX1" fmla="*/ 58268 w 2064242"/>
              <a:gd name="connsiteY1" fmla="*/ 1160691 h 1631304"/>
              <a:gd name="connsiteX2" fmla="*/ 1897160 w 2064242"/>
              <a:gd name="connsiteY2" fmla="*/ 1327024 h 1631304"/>
              <a:gd name="connsiteX3" fmla="*/ 1858276 w 2064242"/>
              <a:gd name="connsiteY3" fmla="*/ 0 h 1631304"/>
              <a:gd name="connsiteX0" fmla="*/ 50789 w 2122871"/>
              <a:gd name="connsiteY0" fmla="*/ 1631304 h 1631304"/>
              <a:gd name="connsiteX1" fmla="*/ 0 w 2122871"/>
              <a:gd name="connsiteY1" fmla="*/ 1072404 h 1631304"/>
              <a:gd name="connsiteX2" fmla="*/ 1947949 w 2122871"/>
              <a:gd name="connsiteY2" fmla="*/ 1327024 h 1631304"/>
              <a:gd name="connsiteX3" fmla="*/ 1909065 w 2122871"/>
              <a:gd name="connsiteY3" fmla="*/ 0 h 1631304"/>
              <a:gd name="connsiteX0" fmla="*/ 0 w 2067254"/>
              <a:gd name="connsiteY0" fmla="*/ 1631304 h 1631304"/>
              <a:gd name="connsiteX1" fmla="*/ 16323 w 2067254"/>
              <a:gd name="connsiteY1" fmla="*/ 1072404 h 1631304"/>
              <a:gd name="connsiteX2" fmla="*/ 1897160 w 2067254"/>
              <a:gd name="connsiteY2" fmla="*/ 1327024 h 1631304"/>
              <a:gd name="connsiteX3" fmla="*/ 1858276 w 2067254"/>
              <a:gd name="connsiteY3" fmla="*/ 0 h 1631304"/>
              <a:gd name="connsiteX0" fmla="*/ 8844 w 2077908"/>
              <a:gd name="connsiteY0" fmla="*/ 1631304 h 1631304"/>
              <a:gd name="connsiteX1" fmla="*/ 0 w 2077908"/>
              <a:gd name="connsiteY1" fmla="*/ 1072404 h 1631304"/>
              <a:gd name="connsiteX2" fmla="*/ 1906004 w 2077908"/>
              <a:gd name="connsiteY2" fmla="*/ 1327024 h 1631304"/>
              <a:gd name="connsiteX3" fmla="*/ 1867120 w 2077908"/>
              <a:gd name="connsiteY3" fmla="*/ 0 h 1631304"/>
              <a:gd name="connsiteX0" fmla="*/ 0 w 2067254"/>
              <a:gd name="connsiteY0" fmla="*/ 1631304 h 1631304"/>
              <a:gd name="connsiteX1" fmla="*/ 16323 w 2067254"/>
              <a:gd name="connsiteY1" fmla="*/ 1072404 h 1631304"/>
              <a:gd name="connsiteX2" fmla="*/ 1897160 w 2067254"/>
              <a:gd name="connsiteY2" fmla="*/ 1327024 h 1631304"/>
              <a:gd name="connsiteX3" fmla="*/ 1858276 w 2067254"/>
              <a:gd name="connsiteY3" fmla="*/ 0 h 1631304"/>
              <a:gd name="connsiteX0" fmla="*/ 0 w 2067254"/>
              <a:gd name="connsiteY0" fmla="*/ 1631304 h 1631304"/>
              <a:gd name="connsiteX1" fmla="*/ 16323 w 2067254"/>
              <a:gd name="connsiteY1" fmla="*/ 1072404 h 1631304"/>
              <a:gd name="connsiteX2" fmla="*/ 1897160 w 2067254"/>
              <a:gd name="connsiteY2" fmla="*/ 1327024 h 1631304"/>
              <a:gd name="connsiteX3" fmla="*/ 1858276 w 2067254"/>
              <a:gd name="connsiteY3" fmla="*/ 0 h 1631304"/>
              <a:gd name="connsiteX0" fmla="*/ 0 w 2067254"/>
              <a:gd name="connsiteY0" fmla="*/ 1631304 h 1631304"/>
              <a:gd name="connsiteX1" fmla="*/ 16323 w 2067254"/>
              <a:gd name="connsiteY1" fmla="*/ 1072404 h 1631304"/>
              <a:gd name="connsiteX2" fmla="*/ 1897160 w 2067254"/>
              <a:gd name="connsiteY2" fmla="*/ 1327024 h 1631304"/>
              <a:gd name="connsiteX3" fmla="*/ 1858276 w 2067254"/>
              <a:gd name="connsiteY3" fmla="*/ 0 h 1631304"/>
              <a:gd name="connsiteX0" fmla="*/ 0 w 1971650"/>
              <a:gd name="connsiteY0" fmla="*/ 1631304 h 1631304"/>
              <a:gd name="connsiteX1" fmla="*/ 16323 w 1971650"/>
              <a:gd name="connsiteY1" fmla="*/ 1072404 h 1631304"/>
              <a:gd name="connsiteX2" fmla="*/ 1897160 w 1971650"/>
              <a:gd name="connsiteY2" fmla="*/ 1327024 h 1631304"/>
              <a:gd name="connsiteX3" fmla="*/ 1858276 w 1971650"/>
              <a:gd name="connsiteY3" fmla="*/ 0 h 1631304"/>
              <a:gd name="connsiteX0" fmla="*/ 0 w 1998585"/>
              <a:gd name="connsiteY0" fmla="*/ 1631304 h 1631304"/>
              <a:gd name="connsiteX1" fmla="*/ 16323 w 1998585"/>
              <a:gd name="connsiteY1" fmla="*/ 1072404 h 1631304"/>
              <a:gd name="connsiteX2" fmla="*/ 1947494 w 1998585"/>
              <a:gd name="connsiteY2" fmla="*/ 1106306 h 1631304"/>
              <a:gd name="connsiteX3" fmla="*/ 1858276 w 1998585"/>
              <a:gd name="connsiteY3" fmla="*/ 0 h 1631304"/>
              <a:gd name="connsiteX0" fmla="*/ 0 w 1962140"/>
              <a:gd name="connsiteY0" fmla="*/ 1631304 h 1631304"/>
              <a:gd name="connsiteX1" fmla="*/ 16323 w 1962140"/>
              <a:gd name="connsiteY1" fmla="*/ 1072404 h 1631304"/>
              <a:gd name="connsiteX2" fmla="*/ 1947494 w 1962140"/>
              <a:gd name="connsiteY2" fmla="*/ 1106306 h 1631304"/>
              <a:gd name="connsiteX3" fmla="*/ 1858276 w 1962140"/>
              <a:gd name="connsiteY3" fmla="*/ 0 h 1631304"/>
              <a:gd name="connsiteX0" fmla="*/ 0 w 1962140"/>
              <a:gd name="connsiteY0" fmla="*/ 1631304 h 1631304"/>
              <a:gd name="connsiteX1" fmla="*/ 16323 w 1962140"/>
              <a:gd name="connsiteY1" fmla="*/ 1072404 h 1631304"/>
              <a:gd name="connsiteX2" fmla="*/ 1947494 w 1962140"/>
              <a:gd name="connsiteY2" fmla="*/ 1106306 h 1631304"/>
              <a:gd name="connsiteX3" fmla="*/ 1858276 w 1962140"/>
              <a:gd name="connsiteY3" fmla="*/ 0 h 1631304"/>
              <a:gd name="connsiteX0" fmla="*/ 455 w 1962595"/>
              <a:gd name="connsiteY0" fmla="*/ 1631304 h 1631304"/>
              <a:gd name="connsiteX1" fmla="*/ 0 w 1962595"/>
              <a:gd name="connsiteY1" fmla="*/ 1107719 h 1631304"/>
              <a:gd name="connsiteX2" fmla="*/ 1947949 w 1962595"/>
              <a:gd name="connsiteY2" fmla="*/ 1106306 h 1631304"/>
              <a:gd name="connsiteX3" fmla="*/ 1858731 w 1962595"/>
              <a:gd name="connsiteY3" fmla="*/ 0 h 1631304"/>
              <a:gd name="connsiteX0" fmla="*/ 8393 w 1970533"/>
              <a:gd name="connsiteY0" fmla="*/ 1631304 h 1631304"/>
              <a:gd name="connsiteX1" fmla="*/ 7938 w 1970533"/>
              <a:gd name="connsiteY1" fmla="*/ 1107719 h 1631304"/>
              <a:gd name="connsiteX2" fmla="*/ 1955887 w 1970533"/>
              <a:gd name="connsiteY2" fmla="*/ 1106306 h 1631304"/>
              <a:gd name="connsiteX3" fmla="*/ 1866669 w 1970533"/>
              <a:gd name="connsiteY3" fmla="*/ 0 h 1631304"/>
              <a:gd name="connsiteX0" fmla="*/ 12014 w 1974154"/>
              <a:gd name="connsiteY0" fmla="*/ 1631304 h 1631304"/>
              <a:gd name="connsiteX1" fmla="*/ 11559 w 1974154"/>
              <a:gd name="connsiteY1" fmla="*/ 1107719 h 1631304"/>
              <a:gd name="connsiteX2" fmla="*/ 1959508 w 1974154"/>
              <a:gd name="connsiteY2" fmla="*/ 1106306 h 1631304"/>
              <a:gd name="connsiteX3" fmla="*/ 1870290 w 1974154"/>
              <a:gd name="connsiteY3" fmla="*/ 0 h 1631304"/>
              <a:gd name="connsiteX0" fmla="*/ 0 w 1962140"/>
              <a:gd name="connsiteY0" fmla="*/ 1631304 h 1631304"/>
              <a:gd name="connsiteX1" fmla="*/ 24712 w 1962140"/>
              <a:gd name="connsiteY1" fmla="*/ 1107719 h 1631304"/>
              <a:gd name="connsiteX2" fmla="*/ 1947494 w 1962140"/>
              <a:gd name="connsiteY2" fmla="*/ 1106306 h 1631304"/>
              <a:gd name="connsiteX3" fmla="*/ 1858276 w 1962140"/>
              <a:gd name="connsiteY3" fmla="*/ 0 h 1631304"/>
              <a:gd name="connsiteX0" fmla="*/ 0 w 1962140"/>
              <a:gd name="connsiteY0" fmla="*/ 1631304 h 1631304"/>
              <a:gd name="connsiteX1" fmla="*/ 24712 w 1962140"/>
              <a:gd name="connsiteY1" fmla="*/ 1107719 h 1631304"/>
              <a:gd name="connsiteX2" fmla="*/ 1947494 w 1962140"/>
              <a:gd name="connsiteY2" fmla="*/ 1106306 h 1631304"/>
              <a:gd name="connsiteX3" fmla="*/ 1858276 w 1962140"/>
              <a:gd name="connsiteY3" fmla="*/ 0 h 1631304"/>
              <a:gd name="connsiteX0" fmla="*/ 0 w 1930326"/>
              <a:gd name="connsiteY0" fmla="*/ 1631304 h 1631304"/>
              <a:gd name="connsiteX1" fmla="*/ 24712 w 1930326"/>
              <a:gd name="connsiteY1" fmla="*/ 1107719 h 1631304"/>
              <a:gd name="connsiteX2" fmla="*/ 1846826 w 1930326"/>
              <a:gd name="connsiteY2" fmla="*/ 1088648 h 1631304"/>
              <a:gd name="connsiteX3" fmla="*/ 1858276 w 1930326"/>
              <a:gd name="connsiteY3" fmla="*/ 0 h 1631304"/>
              <a:gd name="connsiteX0" fmla="*/ 0 w 1936295"/>
              <a:gd name="connsiteY0" fmla="*/ 1631304 h 1631304"/>
              <a:gd name="connsiteX1" fmla="*/ 24712 w 1936295"/>
              <a:gd name="connsiteY1" fmla="*/ 1107719 h 1631304"/>
              <a:gd name="connsiteX2" fmla="*/ 1871993 w 1936295"/>
              <a:gd name="connsiteY2" fmla="*/ 1097477 h 1631304"/>
              <a:gd name="connsiteX3" fmla="*/ 1858276 w 1936295"/>
              <a:gd name="connsiteY3" fmla="*/ 0 h 1631304"/>
              <a:gd name="connsiteX0" fmla="*/ 0 w 1871993"/>
              <a:gd name="connsiteY0" fmla="*/ 1631304 h 1631304"/>
              <a:gd name="connsiteX1" fmla="*/ 24712 w 1871993"/>
              <a:gd name="connsiteY1" fmla="*/ 1107719 h 1631304"/>
              <a:gd name="connsiteX2" fmla="*/ 1871993 w 1871993"/>
              <a:gd name="connsiteY2" fmla="*/ 1097477 h 1631304"/>
              <a:gd name="connsiteX3" fmla="*/ 1858276 w 1871993"/>
              <a:gd name="connsiteY3" fmla="*/ 0 h 1631304"/>
              <a:gd name="connsiteX0" fmla="*/ 0 w 1872919"/>
              <a:gd name="connsiteY0" fmla="*/ 1631304 h 1631304"/>
              <a:gd name="connsiteX1" fmla="*/ 24712 w 1872919"/>
              <a:gd name="connsiteY1" fmla="*/ 1107719 h 1631304"/>
              <a:gd name="connsiteX2" fmla="*/ 1871993 w 1872919"/>
              <a:gd name="connsiteY2" fmla="*/ 1097477 h 1631304"/>
              <a:gd name="connsiteX3" fmla="*/ 1858276 w 1872919"/>
              <a:gd name="connsiteY3" fmla="*/ 0 h 1631304"/>
              <a:gd name="connsiteX0" fmla="*/ 0 w 1871993"/>
              <a:gd name="connsiteY0" fmla="*/ 1631304 h 1631304"/>
              <a:gd name="connsiteX1" fmla="*/ 24712 w 1871993"/>
              <a:gd name="connsiteY1" fmla="*/ 1107719 h 1631304"/>
              <a:gd name="connsiteX2" fmla="*/ 1871993 w 1871993"/>
              <a:gd name="connsiteY2" fmla="*/ 1097477 h 1631304"/>
              <a:gd name="connsiteX3" fmla="*/ 1858276 w 1871993"/>
              <a:gd name="connsiteY3" fmla="*/ 0 h 1631304"/>
              <a:gd name="connsiteX0" fmla="*/ 0 w 1860153"/>
              <a:gd name="connsiteY0" fmla="*/ 1631304 h 1631304"/>
              <a:gd name="connsiteX1" fmla="*/ 24712 w 1860153"/>
              <a:gd name="connsiteY1" fmla="*/ 1107719 h 1631304"/>
              <a:gd name="connsiteX2" fmla="*/ 1855215 w 1860153"/>
              <a:gd name="connsiteY2" fmla="*/ 1097477 h 1631304"/>
              <a:gd name="connsiteX3" fmla="*/ 1858276 w 1860153"/>
              <a:gd name="connsiteY3" fmla="*/ 0 h 1631304"/>
              <a:gd name="connsiteX0" fmla="*/ 0 w 1865482"/>
              <a:gd name="connsiteY0" fmla="*/ 1631304 h 1631304"/>
              <a:gd name="connsiteX1" fmla="*/ 24712 w 1865482"/>
              <a:gd name="connsiteY1" fmla="*/ 1107719 h 1631304"/>
              <a:gd name="connsiteX2" fmla="*/ 1855215 w 1865482"/>
              <a:gd name="connsiteY2" fmla="*/ 1097477 h 1631304"/>
              <a:gd name="connsiteX3" fmla="*/ 1858276 w 1865482"/>
              <a:gd name="connsiteY3" fmla="*/ 0 h 1631304"/>
              <a:gd name="connsiteX0" fmla="*/ 0 w 1865482"/>
              <a:gd name="connsiteY0" fmla="*/ 1631304 h 1631304"/>
              <a:gd name="connsiteX1" fmla="*/ 24712 w 1865482"/>
              <a:gd name="connsiteY1" fmla="*/ 1107719 h 1631304"/>
              <a:gd name="connsiteX2" fmla="*/ 1855215 w 1865482"/>
              <a:gd name="connsiteY2" fmla="*/ 1097477 h 1631304"/>
              <a:gd name="connsiteX3" fmla="*/ 1858276 w 1865482"/>
              <a:gd name="connsiteY3" fmla="*/ 0 h 1631304"/>
              <a:gd name="connsiteX0" fmla="*/ 0 w 1865482"/>
              <a:gd name="connsiteY0" fmla="*/ 1631304 h 1631304"/>
              <a:gd name="connsiteX1" fmla="*/ 1855215 w 1865482"/>
              <a:gd name="connsiteY1" fmla="*/ 1097477 h 1631304"/>
              <a:gd name="connsiteX2" fmla="*/ 1858276 w 1865482"/>
              <a:gd name="connsiteY2" fmla="*/ 0 h 1631304"/>
              <a:gd name="connsiteX0" fmla="*/ 0 w 2796660"/>
              <a:gd name="connsiteY0" fmla="*/ 1242840 h 1242840"/>
              <a:gd name="connsiteX1" fmla="*/ 2786393 w 2796660"/>
              <a:gd name="connsiteY1" fmla="*/ 1097477 h 1242840"/>
              <a:gd name="connsiteX2" fmla="*/ 2789454 w 2796660"/>
              <a:gd name="connsiteY2" fmla="*/ 0 h 1242840"/>
              <a:gd name="connsiteX0" fmla="*/ 0 w 2796660"/>
              <a:gd name="connsiteY0" fmla="*/ 1242840 h 1273625"/>
              <a:gd name="connsiteX1" fmla="*/ 2786393 w 2796660"/>
              <a:gd name="connsiteY1" fmla="*/ 1097477 h 1273625"/>
              <a:gd name="connsiteX2" fmla="*/ 2789454 w 2796660"/>
              <a:gd name="connsiteY2" fmla="*/ 0 h 1273625"/>
              <a:gd name="connsiteX0" fmla="*/ 0 w 2946578"/>
              <a:gd name="connsiteY0" fmla="*/ 1242840 h 1330299"/>
              <a:gd name="connsiteX1" fmla="*/ 2945784 w 2946578"/>
              <a:gd name="connsiteY1" fmla="*/ 1194594 h 1330299"/>
              <a:gd name="connsiteX2" fmla="*/ 2789454 w 2946578"/>
              <a:gd name="connsiteY2" fmla="*/ 0 h 1330299"/>
              <a:gd name="connsiteX0" fmla="*/ 0 w 3091946"/>
              <a:gd name="connsiteY0" fmla="*/ 156399 h 1029713"/>
              <a:gd name="connsiteX1" fmla="*/ 2945784 w 3091946"/>
              <a:gd name="connsiteY1" fmla="*/ 108153 h 1029713"/>
              <a:gd name="connsiteX2" fmla="*/ 3091458 w 3091946"/>
              <a:gd name="connsiteY2" fmla="*/ 908853 h 1029713"/>
              <a:gd name="connsiteX0" fmla="*/ 0 w 3093260"/>
              <a:gd name="connsiteY0" fmla="*/ 190108 h 1061647"/>
              <a:gd name="connsiteX1" fmla="*/ 3054841 w 3093260"/>
              <a:gd name="connsiteY1" fmla="*/ 106547 h 1061647"/>
              <a:gd name="connsiteX2" fmla="*/ 3091458 w 3093260"/>
              <a:gd name="connsiteY2" fmla="*/ 942562 h 1061647"/>
              <a:gd name="connsiteX0" fmla="*/ 0 w 3252160"/>
              <a:gd name="connsiteY0" fmla="*/ 140447 h 1021368"/>
              <a:gd name="connsiteX1" fmla="*/ 3054841 w 3252160"/>
              <a:gd name="connsiteY1" fmla="*/ 56886 h 1021368"/>
              <a:gd name="connsiteX2" fmla="*/ 3091458 w 3252160"/>
              <a:gd name="connsiteY2" fmla="*/ 892901 h 1021368"/>
              <a:gd name="connsiteX0" fmla="*/ 0 w 3252160"/>
              <a:gd name="connsiteY0" fmla="*/ 140447 h 1021367"/>
              <a:gd name="connsiteX1" fmla="*/ 3054841 w 3252160"/>
              <a:gd name="connsiteY1" fmla="*/ 56886 h 1021367"/>
              <a:gd name="connsiteX2" fmla="*/ 3091458 w 3252160"/>
              <a:gd name="connsiteY2" fmla="*/ 892901 h 1021367"/>
              <a:gd name="connsiteX0" fmla="*/ 0 w 3279311"/>
              <a:gd name="connsiteY0" fmla="*/ 190755 h 943209"/>
              <a:gd name="connsiteX1" fmla="*/ 3054841 w 3279311"/>
              <a:gd name="connsiteY1" fmla="*/ 107194 h 943209"/>
              <a:gd name="connsiteX2" fmla="*/ 3091458 w 3279311"/>
              <a:gd name="connsiteY2" fmla="*/ 943209 h 943209"/>
              <a:gd name="connsiteX0" fmla="*/ 0 w 3248073"/>
              <a:gd name="connsiteY0" fmla="*/ 177875 h 930329"/>
              <a:gd name="connsiteX1" fmla="*/ 3054841 w 3248073"/>
              <a:gd name="connsiteY1" fmla="*/ 94314 h 930329"/>
              <a:gd name="connsiteX2" fmla="*/ 3091458 w 3248073"/>
              <a:gd name="connsiteY2" fmla="*/ 930329 h 930329"/>
              <a:gd name="connsiteX0" fmla="*/ 0 w 3248073"/>
              <a:gd name="connsiteY0" fmla="*/ 177875 h 930329"/>
              <a:gd name="connsiteX1" fmla="*/ 3054841 w 3248073"/>
              <a:gd name="connsiteY1" fmla="*/ 94314 h 930329"/>
              <a:gd name="connsiteX2" fmla="*/ 3091458 w 3248073"/>
              <a:gd name="connsiteY2" fmla="*/ 930329 h 930329"/>
              <a:gd name="connsiteX0" fmla="*/ 0 w 3091458"/>
              <a:gd name="connsiteY0" fmla="*/ 83561 h 836015"/>
              <a:gd name="connsiteX1" fmla="*/ 3054841 w 3091458"/>
              <a:gd name="connsiteY1" fmla="*/ 0 h 836015"/>
              <a:gd name="connsiteX2" fmla="*/ 3091458 w 3091458"/>
              <a:gd name="connsiteY2" fmla="*/ 836015 h 836015"/>
              <a:gd name="connsiteX0" fmla="*/ 0 w 3091458"/>
              <a:gd name="connsiteY0" fmla="*/ 0 h 752454"/>
              <a:gd name="connsiteX1" fmla="*/ 3071619 w 3091458"/>
              <a:gd name="connsiteY1" fmla="*/ 57698 h 752454"/>
              <a:gd name="connsiteX2" fmla="*/ 3091458 w 3091458"/>
              <a:gd name="connsiteY2" fmla="*/ 752454 h 752454"/>
              <a:gd name="connsiteX0" fmla="*/ 0 w 3091458"/>
              <a:gd name="connsiteY0" fmla="*/ 39417 h 791871"/>
              <a:gd name="connsiteX1" fmla="*/ 3046452 w 3091458"/>
              <a:gd name="connsiteY1" fmla="*/ 0 h 791871"/>
              <a:gd name="connsiteX2" fmla="*/ 3091458 w 3091458"/>
              <a:gd name="connsiteY2" fmla="*/ 791871 h 791871"/>
              <a:gd name="connsiteX0" fmla="*/ 0 w 3095073"/>
              <a:gd name="connsiteY0" fmla="*/ 39417 h 791871"/>
              <a:gd name="connsiteX1" fmla="*/ 3080008 w 3095073"/>
              <a:gd name="connsiteY1" fmla="*/ 0 h 791871"/>
              <a:gd name="connsiteX2" fmla="*/ 3091458 w 3095073"/>
              <a:gd name="connsiteY2" fmla="*/ 791871 h 791871"/>
              <a:gd name="connsiteX0" fmla="*/ 0 w 3091458"/>
              <a:gd name="connsiteY0" fmla="*/ 39417 h 791871"/>
              <a:gd name="connsiteX1" fmla="*/ 3080008 w 3091458"/>
              <a:gd name="connsiteY1" fmla="*/ 0 h 791871"/>
              <a:gd name="connsiteX2" fmla="*/ 3091458 w 3091458"/>
              <a:gd name="connsiteY2" fmla="*/ 791871 h 791871"/>
              <a:gd name="connsiteX0" fmla="*/ 0 w 3091458"/>
              <a:gd name="connsiteY0" fmla="*/ 39417 h 897816"/>
              <a:gd name="connsiteX1" fmla="*/ 3080008 w 3091458"/>
              <a:gd name="connsiteY1" fmla="*/ 0 h 897816"/>
              <a:gd name="connsiteX2" fmla="*/ 3091458 w 3091458"/>
              <a:gd name="connsiteY2" fmla="*/ 897816 h 897816"/>
              <a:gd name="connsiteX0" fmla="*/ 0 w 2613285"/>
              <a:gd name="connsiteY0" fmla="*/ 39417 h 897816"/>
              <a:gd name="connsiteX1" fmla="*/ 2601835 w 2613285"/>
              <a:gd name="connsiteY1" fmla="*/ 0 h 897816"/>
              <a:gd name="connsiteX2" fmla="*/ 2613285 w 2613285"/>
              <a:gd name="connsiteY2" fmla="*/ 897816 h 897816"/>
              <a:gd name="connsiteX0" fmla="*/ 0 w 2613285"/>
              <a:gd name="connsiteY0" fmla="*/ 12931 h 871330"/>
              <a:gd name="connsiteX1" fmla="*/ 2601835 w 2613285"/>
              <a:gd name="connsiteY1" fmla="*/ 0 h 871330"/>
              <a:gd name="connsiteX2" fmla="*/ 2613285 w 2613285"/>
              <a:gd name="connsiteY2" fmla="*/ 871330 h 871330"/>
              <a:gd name="connsiteX0" fmla="*/ 0 w 2613285"/>
              <a:gd name="connsiteY0" fmla="*/ 12931 h 871330"/>
              <a:gd name="connsiteX1" fmla="*/ 2610224 w 2613285"/>
              <a:gd name="connsiteY1" fmla="*/ 0 h 871330"/>
              <a:gd name="connsiteX2" fmla="*/ 2613285 w 2613285"/>
              <a:gd name="connsiteY2" fmla="*/ 871330 h 871330"/>
            </a:gdLst>
            <a:ahLst/>
            <a:cxnLst>
              <a:cxn ang="0">
                <a:pos x="connsiteX0" y="connsiteY0"/>
              </a:cxn>
              <a:cxn ang="0">
                <a:pos x="connsiteX1" y="connsiteY1"/>
              </a:cxn>
              <a:cxn ang="0">
                <a:pos x="connsiteX2" y="connsiteY2"/>
              </a:cxn>
            </a:cxnLst>
            <a:rect l="l" t="t" r="r" b="b"/>
            <a:pathLst>
              <a:path w="2613285" h="871330">
                <a:moveTo>
                  <a:pt x="0" y="12931"/>
                </a:moveTo>
                <a:lnTo>
                  <a:pt x="2610224" y="0"/>
                </a:lnTo>
                <a:cubicBezTo>
                  <a:pt x="2615212" y="350990"/>
                  <a:pt x="2606355" y="618805"/>
                  <a:pt x="2613285" y="871330"/>
                </a:cubicBezTo>
              </a:path>
            </a:pathLst>
          </a:custGeom>
          <a:noFill/>
          <a:ln w="63500" cap="rnd">
            <a:headEnd type="oval" w="med" len="med"/>
            <a:tailEnd type="oval" w="med" len="med"/>
          </a:ln>
          <a:scene3d>
            <a:camera prst="orthographicFront"/>
            <a:lightRig rig="threePt" dir="t"/>
          </a:scene3d>
          <a:sp3d prstMaterial="plastic">
            <a:bevelT w="152400"/>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nvGrpSpPr>
          <p:cNvPr id="25" name="36 - Ομάδα">
            <a:extLst>
              <a:ext uri="{FF2B5EF4-FFF2-40B4-BE49-F238E27FC236}">
                <a16:creationId xmlns:a16="http://schemas.microsoft.com/office/drawing/2014/main" id="{24F7460C-6EA0-42F8-AE10-CD42DEBC0F4B}"/>
              </a:ext>
            </a:extLst>
          </p:cNvPr>
          <p:cNvGrpSpPr/>
          <p:nvPr/>
        </p:nvGrpSpPr>
        <p:grpSpPr>
          <a:xfrm>
            <a:off x="1449898" y="3105118"/>
            <a:ext cx="463072" cy="1157394"/>
            <a:chOff x="1763688" y="2991686"/>
            <a:chExt cx="463072" cy="1157394"/>
          </a:xfrm>
        </p:grpSpPr>
        <p:cxnSp>
          <p:nvCxnSpPr>
            <p:cNvPr id="26" name="40 - Ευθεία γραμμή σύνδεσης">
              <a:extLst>
                <a:ext uri="{FF2B5EF4-FFF2-40B4-BE49-F238E27FC236}">
                  <a16:creationId xmlns:a16="http://schemas.microsoft.com/office/drawing/2014/main" id="{100158F7-2FC2-4D4E-850A-5A1CA4EE0255}"/>
                </a:ext>
              </a:extLst>
            </p:cNvPr>
            <p:cNvCxnSpPr/>
            <p:nvPr/>
          </p:nvCxnSpPr>
          <p:spPr>
            <a:xfrm flipV="1">
              <a:off x="2082744" y="2991686"/>
              <a:ext cx="144016" cy="504056"/>
            </a:xfrm>
            <a:prstGeom prst="line">
              <a:avLst/>
            </a:prstGeom>
            <a:ln w="111125">
              <a:solidFill>
                <a:schemeClr val="tx2"/>
              </a:solidFill>
              <a:headEnd type="oval" w="sm" len="sm"/>
              <a:tailEnd type="diamond" w="med" len="sm"/>
            </a:ln>
            <a:scene3d>
              <a:camera prst="orthographicFront"/>
              <a:lightRig rig="flat" dir="t"/>
            </a:scene3d>
            <a:sp3d>
              <a:bevelT prst="angle"/>
              <a:bevelB prst="angle"/>
            </a:sp3d>
          </p:spPr>
          <p:style>
            <a:lnRef idx="1">
              <a:schemeClr val="accent1"/>
            </a:lnRef>
            <a:fillRef idx="0">
              <a:schemeClr val="accent1"/>
            </a:fillRef>
            <a:effectRef idx="0">
              <a:schemeClr val="accent1"/>
            </a:effectRef>
            <a:fontRef idx="minor">
              <a:schemeClr val="tx1"/>
            </a:fontRef>
          </p:style>
        </p:cxnSp>
        <p:cxnSp>
          <p:nvCxnSpPr>
            <p:cNvPr id="27" name="31 - Ευθεία γραμμή σύνδεσης">
              <a:extLst>
                <a:ext uri="{FF2B5EF4-FFF2-40B4-BE49-F238E27FC236}">
                  <a16:creationId xmlns:a16="http://schemas.microsoft.com/office/drawing/2014/main" id="{861BF2F6-0639-4314-B612-28B9A2C3E4D4}"/>
                </a:ext>
              </a:extLst>
            </p:cNvPr>
            <p:cNvCxnSpPr/>
            <p:nvPr/>
          </p:nvCxnSpPr>
          <p:spPr>
            <a:xfrm flipV="1">
              <a:off x="1763688" y="3645024"/>
              <a:ext cx="144016" cy="504056"/>
            </a:xfrm>
            <a:prstGeom prst="line">
              <a:avLst/>
            </a:prstGeom>
            <a:ln w="111125">
              <a:noFill/>
              <a:headEnd type="oval" w="sm" len="sm"/>
              <a:tailEnd type="diamond" w="med" len="sm"/>
            </a:ln>
            <a:scene3d>
              <a:camera prst="orthographicFront"/>
              <a:lightRig rig="flat" dir="t"/>
            </a:scene3d>
            <a:sp3d>
              <a:bevelT prst="angle"/>
              <a:bevelB prst="angle"/>
            </a:sp3d>
          </p:spPr>
          <p:style>
            <a:lnRef idx="1">
              <a:schemeClr val="accent1"/>
            </a:lnRef>
            <a:fillRef idx="0">
              <a:schemeClr val="accent1"/>
            </a:fillRef>
            <a:effectRef idx="0">
              <a:schemeClr val="accent1"/>
            </a:effectRef>
            <a:fontRef idx="minor">
              <a:schemeClr val="tx1"/>
            </a:fontRef>
          </p:style>
        </p:cxnSp>
      </p:grpSp>
      <p:sp>
        <p:nvSpPr>
          <p:cNvPr id="51" name="18 - Αστέρι 32 ακτινών">
            <a:extLst>
              <a:ext uri="{FF2B5EF4-FFF2-40B4-BE49-F238E27FC236}">
                <a16:creationId xmlns:a16="http://schemas.microsoft.com/office/drawing/2014/main" id="{FE9AF317-223F-43D9-BA86-14318F3E0A12}"/>
              </a:ext>
            </a:extLst>
          </p:cNvPr>
          <p:cNvSpPr/>
          <p:nvPr/>
        </p:nvSpPr>
        <p:spPr>
          <a:xfrm>
            <a:off x="3653521" y="-98407"/>
            <a:ext cx="2412717" cy="2293519"/>
          </a:xfrm>
          <a:prstGeom prst="star32">
            <a:avLst/>
          </a:prstGeom>
          <a:solidFill>
            <a:srgbClr val="FFFF00">
              <a:alpha val="7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2" name="Φυσαλίδα ομιλίας: Ορθογώνιο 51">
            <a:extLst>
              <a:ext uri="{FF2B5EF4-FFF2-40B4-BE49-F238E27FC236}">
                <a16:creationId xmlns:a16="http://schemas.microsoft.com/office/drawing/2014/main" id="{9C0616C3-DFB1-4DFA-9B8E-ADC5E3EFBFEA}"/>
              </a:ext>
            </a:extLst>
          </p:cNvPr>
          <p:cNvSpPr/>
          <p:nvPr/>
        </p:nvSpPr>
        <p:spPr>
          <a:xfrm>
            <a:off x="6439878" y="792412"/>
            <a:ext cx="2376264" cy="720080"/>
          </a:xfrm>
          <a:prstGeom prst="wedgeRectCallout">
            <a:avLst>
              <a:gd name="adj1" fmla="val -82801"/>
              <a:gd name="adj2" fmla="val 15460"/>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el-GR" dirty="0"/>
              <a:t>Ο λαμπτήρας φωτοβολεί ασθενώς</a:t>
            </a:r>
          </a:p>
        </p:txBody>
      </p:sp>
      <p:sp>
        <p:nvSpPr>
          <p:cNvPr id="53" name="Φυσαλίδα ομιλίας: Ορθογώνιο 52">
            <a:extLst>
              <a:ext uri="{FF2B5EF4-FFF2-40B4-BE49-F238E27FC236}">
                <a16:creationId xmlns:a16="http://schemas.microsoft.com/office/drawing/2014/main" id="{61A0D4C4-AD8F-4AB8-A0AA-5F5E3C6E3182}"/>
              </a:ext>
            </a:extLst>
          </p:cNvPr>
          <p:cNvSpPr/>
          <p:nvPr/>
        </p:nvSpPr>
        <p:spPr>
          <a:xfrm>
            <a:off x="405782" y="688312"/>
            <a:ext cx="2376264" cy="720080"/>
          </a:xfrm>
          <a:prstGeom prst="wedgeRectCallout">
            <a:avLst>
              <a:gd name="adj1" fmla="val 96624"/>
              <a:gd name="adj2" fmla="val 21752"/>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el-GR" dirty="0"/>
              <a:t>Ο λαμπτήρας φωτοβολεί έντονα</a:t>
            </a:r>
          </a:p>
        </p:txBody>
      </p:sp>
      <p:sp>
        <p:nvSpPr>
          <p:cNvPr id="54" name="Διάγραμμα ροής: Εναλλακτική διεργασία 53">
            <a:extLst>
              <a:ext uri="{FF2B5EF4-FFF2-40B4-BE49-F238E27FC236}">
                <a16:creationId xmlns:a16="http://schemas.microsoft.com/office/drawing/2014/main" id="{AF3BE66B-0356-4615-8B56-C1934432087F}"/>
              </a:ext>
            </a:extLst>
          </p:cNvPr>
          <p:cNvSpPr/>
          <p:nvPr/>
        </p:nvSpPr>
        <p:spPr>
          <a:xfrm>
            <a:off x="2777066" y="2898912"/>
            <a:ext cx="4212273" cy="1289041"/>
          </a:xfrm>
          <a:prstGeom prst="flowChartAlternateProcess">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l-GR" dirty="0"/>
              <a:t>Βλέπουμε ότι </a:t>
            </a:r>
            <a:r>
              <a:rPr lang="el-GR" b="1" dirty="0"/>
              <a:t>όσο μεγαλύτερη </a:t>
            </a:r>
            <a:r>
              <a:rPr lang="el-GR" dirty="0"/>
              <a:t>είναι η </a:t>
            </a:r>
            <a:r>
              <a:rPr lang="el-GR" b="1" dirty="0"/>
              <a:t>τάση</a:t>
            </a:r>
            <a:r>
              <a:rPr lang="el-GR" dirty="0"/>
              <a:t> της πηγής </a:t>
            </a:r>
            <a:r>
              <a:rPr lang="el-GR" b="1" dirty="0"/>
              <a:t>τόσο περισσότερη ενέργεια </a:t>
            </a:r>
            <a:r>
              <a:rPr lang="el-GR" dirty="0"/>
              <a:t> προσφέρεται από την πηγή (μέσω των ηλεκτρονίων) στο λαμπτήρα</a:t>
            </a:r>
          </a:p>
        </p:txBody>
      </p:sp>
    </p:spTree>
    <p:custDataLst>
      <p:tags r:id="rId1"/>
    </p:custDataLst>
    <p:extLst>
      <p:ext uri="{BB962C8B-B14F-4D97-AF65-F5344CB8AC3E}">
        <p14:creationId xmlns:p14="http://schemas.microsoft.com/office/powerpoint/2010/main" val="335570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750" fill="hold"/>
                                        <p:tgtEl>
                                          <p:spTgt spid="2"/>
                                        </p:tgtEl>
                                        <p:attrNameLst>
                                          <p:attrName>ppt_x</p:attrName>
                                        </p:attrNameLst>
                                      </p:cBhvr>
                                      <p:tavLst>
                                        <p:tav tm="0">
                                          <p:val>
                                            <p:strVal val="#ppt_x"/>
                                          </p:val>
                                        </p:tav>
                                        <p:tav tm="100000">
                                          <p:val>
                                            <p:strVal val="#ppt_x"/>
                                          </p:val>
                                        </p:tav>
                                      </p:tavLst>
                                    </p:anim>
                                    <p:anim calcmode="lin" valueType="num">
                                      <p:cBhvr additive="base">
                                        <p:cTn id="8" dur="750" fill="hold"/>
                                        <p:tgtEl>
                                          <p:spTgt spid="2"/>
                                        </p:tgtEl>
                                        <p:attrNameLst>
                                          <p:attrName>ppt_y</p:attrName>
                                        </p:attrNameLst>
                                      </p:cBhvr>
                                      <p:tavLst>
                                        <p:tav tm="0">
                                          <p:val>
                                            <p:strVal val="1+#ppt_h/2"/>
                                          </p:val>
                                        </p:tav>
                                        <p:tav tm="100000">
                                          <p:val>
                                            <p:strVal val="#ppt_y"/>
                                          </p:val>
                                        </p:tav>
                                      </p:tavLst>
                                    </p:anim>
                                  </p:childTnLst>
                                </p:cTn>
                              </p:par>
                              <p:par>
                                <p:cTn id="9" presetID="35" presetClass="entr" presetSubtype="0" fill="hold" nodeType="with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fade">
                                      <p:cBhvr>
                                        <p:cTn id="11" dur="750"/>
                                        <p:tgtEl>
                                          <p:spTgt spid="20"/>
                                        </p:tgtEl>
                                      </p:cBhvr>
                                    </p:animEffect>
                                    <p:anim calcmode="lin" valueType="num">
                                      <p:cBhvr>
                                        <p:cTn id="12" dur="750" fill="hold"/>
                                        <p:tgtEl>
                                          <p:spTgt spid="20"/>
                                        </p:tgtEl>
                                        <p:attrNameLst>
                                          <p:attrName>style.rotation</p:attrName>
                                        </p:attrNameLst>
                                      </p:cBhvr>
                                      <p:tavLst>
                                        <p:tav tm="0">
                                          <p:val>
                                            <p:fltVal val="720"/>
                                          </p:val>
                                        </p:tav>
                                        <p:tav tm="100000">
                                          <p:val>
                                            <p:fltVal val="0"/>
                                          </p:val>
                                        </p:tav>
                                      </p:tavLst>
                                    </p:anim>
                                    <p:anim calcmode="lin" valueType="num">
                                      <p:cBhvr>
                                        <p:cTn id="13" dur="750" fill="hold"/>
                                        <p:tgtEl>
                                          <p:spTgt spid="20"/>
                                        </p:tgtEl>
                                        <p:attrNameLst>
                                          <p:attrName>ppt_h</p:attrName>
                                        </p:attrNameLst>
                                      </p:cBhvr>
                                      <p:tavLst>
                                        <p:tav tm="0">
                                          <p:val>
                                            <p:fltVal val="0"/>
                                          </p:val>
                                        </p:tav>
                                        <p:tav tm="100000">
                                          <p:val>
                                            <p:strVal val="#ppt_h"/>
                                          </p:val>
                                        </p:tav>
                                      </p:tavLst>
                                    </p:anim>
                                    <p:anim calcmode="lin" valueType="num">
                                      <p:cBhvr>
                                        <p:cTn id="14" dur="750" fill="hold"/>
                                        <p:tgtEl>
                                          <p:spTgt spid="20"/>
                                        </p:tgtEl>
                                        <p:attrNameLst>
                                          <p:attrName>ppt_w</p:attrName>
                                        </p:attrNameLst>
                                      </p:cBhvr>
                                      <p:tavLst>
                                        <p:tav tm="0">
                                          <p:val>
                                            <p:fltVal val="0"/>
                                          </p:val>
                                        </p:tav>
                                        <p:tav tm="100000">
                                          <p:val>
                                            <p:strVal val="#ppt_w"/>
                                          </p:val>
                                        </p:tav>
                                      </p:tavLst>
                                    </p:anim>
                                  </p:childTnLst>
                                </p:cTn>
                              </p:par>
                              <p:par>
                                <p:cTn id="15" presetID="53" presetClass="entr" presetSubtype="16" fill="hold" nodeType="withEffect">
                                  <p:stCondLst>
                                    <p:cond delay="0"/>
                                  </p:stCondLst>
                                  <p:childTnLst>
                                    <p:set>
                                      <p:cBhvr>
                                        <p:cTn id="16" dur="1" fill="hold">
                                          <p:stCondLst>
                                            <p:cond delay="0"/>
                                          </p:stCondLst>
                                        </p:cTn>
                                        <p:tgtEl>
                                          <p:spTgt spid="22"/>
                                        </p:tgtEl>
                                        <p:attrNameLst>
                                          <p:attrName>style.visibility</p:attrName>
                                        </p:attrNameLst>
                                      </p:cBhvr>
                                      <p:to>
                                        <p:strVal val="visible"/>
                                      </p:to>
                                    </p:set>
                                    <p:anim calcmode="lin" valueType="num">
                                      <p:cBhvr>
                                        <p:cTn id="17" dur="750" fill="hold"/>
                                        <p:tgtEl>
                                          <p:spTgt spid="22"/>
                                        </p:tgtEl>
                                        <p:attrNameLst>
                                          <p:attrName>ppt_w</p:attrName>
                                        </p:attrNameLst>
                                      </p:cBhvr>
                                      <p:tavLst>
                                        <p:tav tm="0">
                                          <p:val>
                                            <p:fltVal val="0"/>
                                          </p:val>
                                        </p:tav>
                                        <p:tav tm="100000">
                                          <p:val>
                                            <p:strVal val="#ppt_w"/>
                                          </p:val>
                                        </p:tav>
                                      </p:tavLst>
                                    </p:anim>
                                    <p:anim calcmode="lin" valueType="num">
                                      <p:cBhvr>
                                        <p:cTn id="18" dur="750" fill="hold"/>
                                        <p:tgtEl>
                                          <p:spTgt spid="22"/>
                                        </p:tgtEl>
                                        <p:attrNameLst>
                                          <p:attrName>ppt_h</p:attrName>
                                        </p:attrNameLst>
                                      </p:cBhvr>
                                      <p:tavLst>
                                        <p:tav tm="0">
                                          <p:val>
                                            <p:fltVal val="0"/>
                                          </p:val>
                                        </p:tav>
                                        <p:tav tm="100000">
                                          <p:val>
                                            <p:strVal val="#ppt_h"/>
                                          </p:val>
                                        </p:tav>
                                      </p:tavLst>
                                    </p:anim>
                                    <p:animEffect transition="in" filter="fade">
                                      <p:cBhvr>
                                        <p:cTn id="19" dur="750"/>
                                        <p:tgtEl>
                                          <p:spTgt spid="22"/>
                                        </p:tgtEl>
                                      </p:cBhvr>
                                    </p:animEffect>
                                  </p:childTnLst>
                                </p:cTn>
                              </p:par>
                              <p:par>
                                <p:cTn id="20" presetID="53" presetClass="entr" presetSubtype="0" fill="hold" nodeType="withEffect">
                                  <p:stCondLst>
                                    <p:cond delay="0"/>
                                  </p:stCondLst>
                                  <p:childTnLst>
                                    <p:set>
                                      <p:cBhvr>
                                        <p:cTn id="21" dur="1" fill="hold">
                                          <p:stCondLst>
                                            <p:cond delay="0"/>
                                          </p:stCondLst>
                                        </p:cTn>
                                        <p:tgtEl>
                                          <p:spTgt spid="25"/>
                                        </p:tgtEl>
                                        <p:attrNameLst>
                                          <p:attrName>style.visibility</p:attrName>
                                        </p:attrNameLst>
                                      </p:cBhvr>
                                      <p:to>
                                        <p:strVal val="visible"/>
                                      </p:to>
                                    </p:set>
                                    <p:anim calcmode="lin" valueType="num">
                                      <p:cBhvr>
                                        <p:cTn id="22" dur="750" fill="hold"/>
                                        <p:tgtEl>
                                          <p:spTgt spid="25"/>
                                        </p:tgtEl>
                                        <p:attrNameLst>
                                          <p:attrName>ppt_w</p:attrName>
                                        </p:attrNameLst>
                                      </p:cBhvr>
                                      <p:tavLst>
                                        <p:tav tm="0">
                                          <p:val>
                                            <p:fltVal val="0"/>
                                          </p:val>
                                        </p:tav>
                                        <p:tav tm="100000">
                                          <p:val>
                                            <p:strVal val="#ppt_w"/>
                                          </p:val>
                                        </p:tav>
                                      </p:tavLst>
                                    </p:anim>
                                    <p:anim calcmode="lin" valueType="num">
                                      <p:cBhvr>
                                        <p:cTn id="23" dur="750" fill="hold"/>
                                        <p:tgtEl>
                                          <p:spTgt spid="25"/>
                                        </p:tgtEl>
                                        <p:attrNameLst>
                                          <p:attrName>ppt_h</p:attrName>
                                        </p:attrNameLst>
                                      </p:cBhvr>
                                      <p:tavLst>
                                        <p:tav tm="0">
                                          <p:val>
                                            <p:fltVal val="0"/>
                                          </p:val>
                                        </p:tav>
                                        <p:tav tm="100000">
                                          <p:val>
                                            <p:strVal val="#ppt_h"/>
                                          </p:val>
                                        </p:tav>
                                      </p:tavLst>
                                    </p:anim>
                                    <p:animEffect transition="in" filter="fade">
                                      <p:cBhvr>
                                        <p:cTn id="24" dur="750"/>
                                        <p:tgtEl>
                                          <p:spTgt spid="25"/>
                                        </p:tgtEl>
                                      </p:cBhvr>
                                    </p:animEffect>
                                  </p:childTnLst>
                                </p:cTn>
                              </p:par>
                            </p:childTnLst>
                          </p:cTn>
                        </p:par>
                        <p:par>
                          <p:cTn id="25" fill="hold">
                            <p:stCondLst>
                              <p:cond delay="750"/>
                            </p:stCondLst>
                            <p:childTnLst>
                              <p:par>
                                <p:cTn id="26" presetID="8" presetClass="emph" presetSubtype="0" fill="hold" nodeType="afterEffect">
                                  <p:stCondLst>
                                    <p:cond delay="0"/>
                                  </p:stCondLst>
                                  <p:childTnLst>
                                    <p:animRot by="-2700000">
                                      <p:cBhvr>
                                        <p:cTn id="27" dur="250" fill="hold"/>
                                        <p:tgtEl>
                                          <p:spTgt spid="25"/>
                                        </p:tgtEl>
                                        <p:attrNameLst>
                                          <p:attrName>r</p:attrName>
                                        </p:attrNameLst>
                                      </p:cBhvr>
                                    </p:animRot>
                                  </p:childTnLst>
                                </p:cTn>
                              </p:par>
                            </p:childTnLst>
                          </p:cTn>
                        </p:par>
                        <p:par>
                          <p:cTn id="28" fill="hold">
                            <p:stCondLst>
                              <p:cond delay="1000"/>
                            </p:stCondLst>
                            <p:childTnLst>
                              <p:par>
                                <p:cTn id="29" presetID="18" presetClass="entr" presetSubtype="9" fill="hold" grpId="0" nodeType="afterEffect">
                                  <p:stCondLst>
                                    <p:cond delay="0"/>
                                  </p:stCondLst>
                                  <p:childTnLst>
                                    <p:set>
                                      <p:cBhvr>
                                        <p:cTn id="30" dur="1" fill="hold">
                                          <p:stCondLst>
                                            <p:cond delay="0"/>
                                          </p:stCondLst>
                                        </p:cTn>
                                        <p:tgtEl>
                                          <p:spTgt spid="18"/>
                                        </p:tgtEl>
                                        <p:attrNameLst>
                                          <p:attrName>style.visibility</p:attrName>
                                        </p:attrNameLst>
                                      </p:cBhvr>
                                      <p:to>
                                        <p:strVal val="visible"/>
                                      </p:to>
                                    </p:set>
                                    <p:animEffect transition="in" filter="strips(upLeft)">
                                      <p:cBhvr>
                                        <p:cTn id="31" dur="500"/>
                                        <p:tgtEl>
                                          <p:spTgt spid="18"/>
                                        </p:tgtEl>
                                      </p:cBhvr>
                                    </p:animEffect>
                                  </p:childTnLst>
                                </p:cTn>
                              </p:par>
                            </p:childTnLst>
                          </p:cTn>
                        </p:par>
                        <p:par>
                          <p:cTn id="32" fill="hold">
                            <p:stCondLst>
                              <p:cond delay="1500"/>
                            </p:stCondLst>
                            <p:childTnLst>
                              <p:par>
                                <p:cTn id="33" presetID="18" presetClass="entr" presetSubtype="3" fill="hold" grpId="0" nodeType="afterEffect">
                                  <p:stCondLst>
                                    <p:cond delay="0"/>
                                  </p:stCondLst>
                                  <p:childTnLst>
                                    <p:set>
                                      <p:cBhvr>
                                        <p:cTn id="34" dur="1" fill="hold">
                                          <p:stCondLst>
                                            <p:cond delay="0"/>
                                          </p:stCondLst>
                                        </p:cTn>
                                        <p:tgtEl>
                                          <p:spTgt spid="34"/>
                                        </p:tgtEl>
                                        <p:attrNameLst>
                                          <p:attrName>style.visibility</p:attrName>
                                        </p:attrNameLst>
                                      </p:cBhvr>
                                      <p:to>
                                        <p:strVal val="visible"/>
                                      </p:to>
                                    </p:set>
                                    <p:animEffect transition="in" filter="strips(upRight)">
                                      <p:cBhvr>
                                        <p:cTn id="35" dur="500"/>
                                        <p:tgtEl>
                                          <p:spTgt spid="34"/>
                                        </p:tgtEl>
                                      </p:cBhvr>
                                    </p:animEffect>
                                  </p:childTnLst>
                                </p:cTn>
                              </p:par>
                            </p:childTnLst>
                          </p:cTn>
                        </p:par>
                        <p:par>
                          <p:cTn id="36" fill="hold">
                            <p:stCondLst>
                              <p:cond delay="2000"/>
                            </p:stCondLst>
                            <p:childTnLst>
                              <p:par>
                                <p:cTn id="37" presetID="18" presetClass="entr" presetSubtype="6" fill="hold" grpId="0" nodeType="afterEffect">
                                  <p:stCondLst>
                                    <p:cond delay="0"/>
                                  </p:stCondLst>
                                  <p:childTnLst>
                                    <p:set>
                                      <p:cBhvr>
                                        <p:cTn id="38" dur="1" fill="hold">
                                          <p:stCondLst>
                                            <p:cond delay="0"/>
                                          </p:stCondLst>
                                        </p:cTn>
                                        <p:tgtEl>
                                          <p:spTgt spid="19"/>
                                        </p:tgtEl>
                                        <p:attrNameLst>
                                          <p:attrName>style.visibility</p:attrName>
                                        </p:attrNameLst>
                                      </p:cBhvr>
                                      <p:to>
                                        <p:strVal val="visible"/>
                                      </p:to>
                                    </p:set>
                                    <p:animEffect transition="in" filter="strips(downRight)">
                                      <p:cBhvr>
                                        <p:cTn id="39" dur="500"/>
                                        <p:tgtEl>
                                          <p:spTgt spid="19"/>
                                        </p:tgtEl>
                                      </p:cBhvr>
                                    </p:animEffect>
                                  </p:childTnLst>
                                </p:cTn>
                              </p:par>
                            </p:childTnLst>
                          </p:cTn>
                        </p:par>
                      </p:childTnLst>
                    </p:cTn>
                  </p:par>
                  <p:par>
                    <p:cTn id="40" fill="hold">
                      <p:stCondLst>
                        <p:cond delay="indefinite"/>
                      </p:stCondLst>
                      <p:childTnLst>
                        <p:par>
                          <p:cTn id="41" fill="hold">
                            <p:stCondLst>
                              <p:cond delay="0"/>
                            </p:stCondLst>
                            <p:childTnLst>
                              <p:par>
                                <p:cTn id="42" presetID="8" presetClass="emph" presetSubtype="0" fill="hold" nodeType="clickEffect">
                                  <p:stCondLst>
                                    <p:cond delay="0"/>
                                  </p:stCondLst>
                                  <p:childTnLst>
                                    <p:animRot by="2700000">
                                      <p:cBhvr>
                                        <p:cTn id="43" dur="500" fill="hold"/>
                                        <p:tgtEl>
                                          <p:spTgt spid="25"/>
                                        </p:tgtEl>
                                        <p:attrNameLst>
                                          <p:attrName>r</p:attrName>
                                        </p:attrNameLst>
                                      </p:cBhvr>
                                    </p:animRot>
                                  </p:childTnLst>
                                </p:cTn>
                              </p:par>
                            </p:childTnLst>
                          </p:cTn>
                        </p:par>
                        <p:par>
                          <p:cTn id="44" fill="hold">
                            <p:stCondLst>
                              <p:cond delay="500"/>
                            </p:stCondLst>
                            <p:childTnLst>
                              <p:par>
                                <p:cTn id="45" presetID="1" presetClass="entr" presetSubtype="0" fill="hold" grpId="0" nodeType="afterEffect">
                                  <p:stCondLst>
                                    <p:cond delay="0"/>
                                  </p:stCondLst>
                                  <p:childTnLst>
                                    <p:set>
                                      <p:cBhvr>
                                        <p:cTn id="46" dur="1" fill="hold">
                                          <p:stCondLst>
                                            <p:cond delay="0"/>
                                          </p:stCondLst>
                                        </p:cTn>
                                        <p:tgtEl>
                                          <p:spTgt spid="21"/>
                                        </p:tgtEl>
                                        <p:attrNameLst>
                                          <p:attrName>style.visibility</p:attrName>
                                        </p:attrNameLst>
                                      </p:cBhvr>
                                      <p:to>
                                        <p:strVal val="visible"/>
                                      </p:to>
                                    </p:set>
                                  </p:childTnLst>
                                </p:cTn>
                              </p:par>
                            </p:childTnLst>
                          </p:cTn>
                        </p:par>
                        <p:par>
                          <p:cTn id="47" fill="hold">
                            <p:stCondLst>
                              <p:cond delay="500"/>
                            </p:stCondLst>
                            <p:childTnLst>
                              <p:par>
                                <p:cTn id="48" presetID="17" presetClass="entr" presetSubtype="2" fill="hold" grpId="0" nodeType="afterEffect">
                                  <p:stCondLst>
                                    <p:cond delay="0"/>
                                  </p:stCondLst>
                                  <p:childTnLst>
                                    <p:set>
                                      <p:cBhvr>
                                        <p:cTn id="49" dur="1" fill="hold">
                                          <p:stCondLst>
                                            <p:cond delay="0"/>
                                          </p:stCondLst>
                                        </p:cTn>
                                        <p:tgtEl>
                                          <p:spTgt spid="52"/>
                                        </p:tgtEl>
                                        <p:attrNameLst>
                                          <p:attrName>style.visibility</p:attrName>
                                        </p:attrNameLst>
                                      </p:cBhvr>
                                      <p:to>
                                        <p:strVal val="visible"/>
                                      </p:to>
                                    </p:set>
                                    <p:anim calcmode="lin" valueType="num">
                                      <p:cBhvr>
                                        <p:cTn id="50" dur="1000" fill="hold"/>
                                        <p:tgtEl>
                                          <p:spTgt spid="52"/>
                                        </p:tgtEl>
                                        <p:attrNameLst>
                                          <p:attrName>ppt_x</p:attrName>
                                        </p:attrNameLst>
                                      </p:cBhvr>
                                      <p:tavLst>
                                        <p:tav tm="0">
                                          <p:val>
                                            <p:strVal val="#ppt_x+#ppt_w/2"/>
                                          </p:val>
                                        </p:tav>
                                        <p:tav tm="100000">
                                          <p:val>
                                            <p:strVal val="#ppt_x"/>
                                          </p:val>
                                        </p:tav>
                                      </p:tavLst>
                                    </p:anim>
                                    <p:anim calcmode="lin" valueType="num">
                                      <p:cBhvr>
                                        <p:cTn id="51" dur="1000" fill="hold"/>
                                        <p:tgtEl>
                                          <p:spTgt spid="52"/>
                                        </p:tgtEl>
                                        <p:attrNameLst>
                                          <p:attrName>ppt_y</p:attrName>
                                        </p:attrNameLst>
                                      </p:cBhvr>
                                      <p:tavLst>
                                        <p:tav tm="0">
                                          <p:val>
                                            <p:strVal val="#ppt_y"/>
                                          </p:val>
                                        </p:tav>
                                        <p:tav tm="100000">
                                          <p:val>
                                            <p:strVal val="#ppt_y"/>
                                          </p:val>
                                        </p:tav>
                                      </p:tavLst>
                                    </p:anim>
                                    <p:anim calcmode="lin" valueType="num">
                                      <p:cBhvr>
                                        <p:cTn id="52" dur="1000" fill="hold"/>
                                        <p:tgtEl>
                                          <p:spTgt spid="52"/>
                                        </p:tgtEl>
                                        <p:attrNameLst>
                                          <p:attrName>ppt_w</p:attrName>
                                        </p:attrNameLst>
                                      </p:cBhvr>
                                      <p:tavLst>
                                        <p:tav tm="0">
                                          <p:val>
                                            <p:fltVal val="0"/>
                                          </p:val>
                                        </p:tav>
                                        <p:tav tm="100000">
                                          <p:val>
                                            <p:strVal val="#ppt_w"/>
                                          </p:val>
                                        </p:tav>
                                      </p:tavLst>
                                    </p:anim>
                                    <p:anim calcmode="lin" valueType="num">
                                      <p:cBhvr>
                                        <p:cTn id="53" dur="1000" fill="hold"/>
                                        <p:tgtEl>
                                          <p:spTgt spid="52"/>
                                        </p:tgtEl>
                                        <p:attrNameLst>
                                          <p:attrName>ppt_h</p:attrName>
                                        </p:attrNameLst>
                                      </p:cBhvr>
                                      <p:tavLst>
                                        <p:tav tm="0">
                                          <p:val>
                                            <p:strVal val="#ppt_h"/>
                                          </p:val>
                                        </p:tav>
                                        <p:tav tm="100000">
                                          <p:val>
                                            <p:strVal val="#ppt_h"/>
                                          </p:val>
                                        </p:tav>
                                      </p:tavLst>
                                    </p:anim>
                                  </p:childTnLst>
                                </p:cTn>
                              </p:par>
                            </p:childTnLst>
                          </p:cTn>
                        </p:par>
                      </p:childTnLst>
                    </p:cTn>
                  </p:par>
                  <p:par>
                    <p:cTn id="54" fill="hold">
                      <p:stCondLst>
                        <p:cond delay="indefinite"/>
                      </p:stCondLst>
                      <p:childTnLst>
                        <p:par>
                          <p:cTn id="55" fill="hold">
                            <p:stCondLst>
                              <p:cond delay="0"/>
                            </p:stCondLst>
                            <p:childTnLst>
                              <p:par>
                                <p:cTn id="56" presetID="8" presetClass="emph" presetSubtype="0" fill="hold" nodeType="clickEffect">
                                  <p:stCondLst>
                                    <p:cond delay="0"/>
                                  </p:stCondLst>
                                  <p:childTnLst>
                                    <p:animRot by="-2700000">
                                      <p:cBhvr>
                                        <p:cTn id="57" dur="500" fill="hold"/>
                                        <p:tgtEl>
                                          <p:spTgt spid="25"/>
                                        </p:tgtEl>
                                        <p:attrNameLst>
                                          <p:attrName>r</p:attrName>
                                        </p:attrNameLst>
                                      </p:cBhvr>
                                    </p:animRot>
                                  </p:childTnLst>
                                </p:cTn>
                              </p:par>
                              <p:par>
                                <p:cTn id="58" presetID="1" presetClass="exit" presetSubtype="0" fill="hold" grpId="1" nodeType="withEffect">
                                  <p:stCondLst>
                                    <p:cond delay="0"/>
                                  </p:stCondLst>
                                  <p:childTnLst>
                                    <p:set>
                                      <p:cBhvr>
                                        <p:cTn id="59" dur="1" fill="hold">
                                          <p:stCondLst>
                                            <p:cond delay="0"/>
                                          </p:stCondLst>
                                        </p:cTn>
                                        <p:tgtEl>
                                          <p:spTgt spid="21"/>
                                        </p:tgtEl>
                                        <p:attrNameLst>
                                          <p:attrName>style.visibility</p:attrName>
                                        </p:attrNameLst>
                                      </p:cBhvr>
                                      <p:to>
                                        <p:strVal val="hidden"/>
                                      </p:to>
                                    </p:set>
                                  </p:childTnLst>
                                </p:cTn>
                              </p:par>
                              <p:par>
                                <p:cTn id="60" presetID="1" presetClass="exit" presetSubtype="0" fill="hold" grpId="1" nodeType="withEffect">
                                  <p:stCondLst>
                                    <p:cond delay="0"/>
                                  </p:stCondLst>
                                  <p:childTnLst>
                                    <p:set>
                                      <p:cBhvr>
                                        <p:cTn id="61" dur="1" fill="hold">
                                          <p:stCondLst>
                                            <p:cond delay="0"/>
                                          </p:stCondLst>
                                        </p:cTn>
                                        <p:tgtEl>
                                          <p:spTgt spid="52"/>
                                        </p:tgtEl>
                                        <p:attrNameLst>
                                          <p:attrName>style.visibility</p:attrName>
                                        </p:attrNameLst>
                                      </p:cBhvr>
                                      <p:to>
                                        <p:strVal val="hidden"/>
                                      </p:to>
                                    </p:set>
                                  </p:childTnLst>
                                </p:cTn>
                              </p:par>
                            </p:childTnLst>
                          </p:cTn>
                        </p:par>
                      </p:childTnLst>
                    </p:cTn>
                  </p:par>
                  <p:par>
                    <p:cTn id="62" fill="hold">
                      <p:stCondLst>
                        <p:cond delay="indefinite"/>
                      </p:stCondLst>
                      <p:childTnLst>
                        <p:par>
                          <p:cTn id="63" fill="hold">
                            <p:stCondLst>
                              <p:cond delay="0"/>
                            </p:stCondLst>
                            <p:childTnLst>
                              <p:par>
                                <p:cTn id="64" presetID="2" presetClass="exit" presetSubtype="4" fill="hold" nodeType="clickEffect">
                                  <p:stCondLst>
                                    <p:cond delay="0"/>
                                  </p:stCondLst>
                                  <p:childTnLst>
                                    <p:anim calcmode="lin" valueType="num">
                                      <p:cBhvr additive="base">
                                        <p:cTn id="65" dur="1000"/>
                                        <p:tgtEl>
                                          <p:spTgt spid="2"/>
                                        </p:tgtEl>
                                        <p:attrNameLst>
                                          <p:attrName>ppt_x</p:attrName>
                                        </p:attrNameLst>
                                      </p:cBhvr>
                                      <p:tavLst>
                                        <p:tav tm="0">
                                          <p:val>
                                            <p:strVal val="ppt_x"/>
                                          </p:val>
                                        </p:tav>
                                        <p:tav tm="100000">
                                          <p:val>
                                            <p:strVal val="ppt_x"/>
                                          </p:val>
                                        </p:tav>
                                      </p:tavLst>
                                    </p:anim>
                                    <p:anim calcmode="lin" valueType="num">
                                      <p:cBhvr additive="base">
                                        <p:cTn id="66" dur="1000"/>
                                        <p:tgtEl>
                                          <p:spTgt spid="2"/>
                                        </p:tgtEl>
                                        <p:attrNameLst>
                                          <p:attrName>ppt_y</p:attrName>
                                        </p:attrNameLst>
                                      </p:cBhvr>
                                      <p:tavLst>
                                        <p:tav tm="0">
                                          <p:val>
                                            <p:strVal val="ppt_y"/>
                                          </p:val>
                                        </p:tav>
                                        <p:tav tm="100000">
                                          <p:val>
                                            <p:strVal val="1+ppt_h/2"/>
                                          </p:val>
                                        </p:tav>
                                      </p:tavLst>
                                    </p:anim>
                                    <p:set>
                                      <p:cBhvr>
                                        <p:cTn id="67" dur="1" fill="hold">
                                          <p:stCondLst>
                                            <p:cond delay="999"/>
                                          </p:stCondLst>
                                        </p:cTn>
                                        <p:tgtEl>
                                          <p:spTgt spid="2"/>
                                        </p:tgtEl>
                                        <p:attrNameLst>
                                          <p:attrName>style.visibility</p:attrName>
                                        </p:attrNameLst>
                                      </p:cBhvr>
                                      <p:to>
                                        <p:strVal val="hidden"/>
                                      </p:to>
                                    </p:set>
                                  </p:childTnLst>
                                </p:cTn>
                              </p:par>
                            </p:childTnLst>
                          </p:cTn>
                        </p:par>
                      </p:childTnLst>
                    </p:cTn>
                  </p:par>
                  <p:par>
                    <p:cTn id="68" fill="hold">
                      <p:stCondLst>
                        <p:cond delay="indefinite"/>
                      </p:stCondLst>
                      <p:childTnLst>
                        <p:par>
                          <p:cTn id="69" fill="hold">
                            <p:stCondLst>
                              <p:cond delay="0"/>
                            </p:stCondLst>
                            <p:childTnLst>
                              <p:par>
                                <p:cTn id="70" presetID="2" presetClass="entr" presetSubtype="4" fill="hold" nodeType="clickEffect">
                                  <p:stCondLst>
                                    <p:cond delay="0"/>
                                  </p:stCondLst>
                                  <p:childTnLst>
                                    <p:set>
                                      <p:cBhvr>
                                        <p:cTn id="71" dur="1" fill="hold">
                                          <p:stCondLst>
                                            <p:cond delay="0"/>
                                          </p:stCondLst>
                                        </p:cTn>
                                        <p:tgtEl>
                                          <p:spTgt spid="35"/>
                                        </p:tgtEl>
                                        <p:attrNameLst>
                                          <p:attrName>style.visibility</p:attrName>
                                        </p:attrNameLst>
                                      </p:cBhvr>
                                      <p:to>
                                        <p:strVal val="visible"/>
                                      </p:to>
                                    </p:set>
                                    <p:anim calcmode="lin" valueType="num">
                                      <p:cBhvr additive="base">
                                        <p:cTn id="72" dur="1000" fill="hold"/>
                                        <p:tgtEl>
                                          <p:spTgt spid="35"/>
                                        </p:tgtEl>
                                        <p:attrNameLst>
                                          <p:attrName>ppt_x</p:attrName>
                                        </p:attrNameLst>
                                      </p:cBhvr>
                                      <p:tavLst>
                                        <p:tav tm="0">
                                          <p:val>
                                            <p:strVal val="#ppt_x"/>
                                          </p:val>
                                        </p:tav>
                                        <p:tav tm="100000">
                                          <p:val>
                                            <p:strVal val="#ppt_x"/>
                                          </p:val>
                                        </p:tav>
                                      </p:tavLst>
                                    </p:anim>
                                    <p:anim calcmode="lin" valueType="num">
                                      <p:cBhvr additive="base">
                                        <p:cTn id="73" dur="1000" fill="hold"/>
                                        <p:tgtEl>
                                          <p:spTgt spid="35"/>
                                        </p:tgtEl>
                                        <p:attrNameLst>
                                          <p:attrName>ppt_y</p:attrName>
                                        </p:attrNameLst>
                                      </p:cBhvr>
                                      <p:tavLst>
                                        <p:tav tm="0">
                                          <p:val>
                                            <p:strVal val="1+#ppt_h/2"/>
                                          </p:val>
                                        </p:tav>
                                        <p:tav tm="100000">
                                          <p:val>
                                            <p:strVal val="#ppt_y"/>
                                          </p:val>
                                        </p:tav>
                                      </p:tavLst>
                                    </p:anim>
                                  </p:childTnLst>
                                </p:cTn>
                              </p:par>
                            </p:childTnLst>
                          </p:cTn>
                        </p:par>
                      </p:childTnLst>
                    </p:cTn>
                  </p:par>
                  <p:par>
                    <p:cTn id="74" fill="hold">
                      <p:stCondLst>
                        <p:cond delay="indefinite"/>
                      </p:stCondLst>
                      <p:childTnLst>
                        <p:par>
                          <p:cTn id="75" fill="hold">
                            <p:stCondLst>
                              <p:cond delay="0"/>
                            </p:stCondLst>
                            <p:childTnLst>
                              <p:par>
                                <p:cTn id="76" presetID="8" presetClass="emph" presetSubtype="0" fill="hold" nodeType="clickEffect">
                                  <p:stCondLst>
                                    <p:cond delay="0"/>
                                  </p:stCondLst>
                                  <p:childTnLst>
                                    <p:animRot by="2700000">
                                      <p:cBhvr>
                                        <p:cTn id="77" dur="500" fill="hold"/>
                                        <p:tgtEl>
                                          <p:spTgt spid="25"/>
                                        </p:tgtEl>
                                        <p:attrNameLst>
                                          <p:attrName>r</p:attrName>
                                        </p:attrNameLst>
                                      </p:cBhvr>
                                    </p:animRot>
                                  </p:childTnLst>
                                </p:cTn>
                              </p:par>
                            </p:childTnLst>
                          </p:cTn>
                        </p:par>
                        <p:par>
                          <p:cTn id="78" fill="hold">
                            <p:stCondLst>
                              <p:cond delay="500"/>
                            </p:stCondLst>
                            <p:childTnLst>
                              <p:par>
                                <p:cTn id="79" presetID="1" presetClass="entr" presetSubtype="0" fill="hold" grpId="0" nodeType="afterEffect">
                                  <p:stCondLst>
                                    <p:cond delay="0"/>
                                  </p:stCondLst>
                                  <p:childTnLst>
                                    <p:set>
                                      <p:cBhvr>
                                        <p:cTn id="80" dur="1" fill="hold">
                                          <p:stCondLst>
                                            <p:cond delay="0"/>
                                          </p:stCondLst>
                                        </p:cTn>
                                        <p:tgtEl>
                                          <p:spTgt spid="51"/>
                                        </p:tgtEl>
                                        <p:attrNameLst>
                                          <p:attrName>style.visibility</p:attrName>
                                        </p:attrNameLst>
                                      </p:cBhvr>
                                      <p:to>
                                        <p:strVal val="visible"/>
                                      </p:to>
                                    </p:set>
                                  </p:childTnLst>
                                </p:cTn>
                              </p:par>
                            </p:childTnLst>
                          </p:cTn>
                        </p:par>
                        <p:par>
                          <p:cTn id="81" fill="hold">
                            <p:stCondLst>
                              <p:cond delay="1500"/>
                            </p:stCondLst>
                            <p:childTnLst>
                              <p:par>
                                <p:cTn id="82" presetID="17" presetClass="entr" presetSubtype="2" fill="hold" grpId="0" nodeType="afterEffect">
                                  <p:stCondLst>
                                    <p:cond delay="0"/>
                                  </p:stCondLst>
                                  <p:childTnLst>
                                    <p:set>
                                      <p:cBhvr>
                                        <p:cTn id="83" dur="1" fill="hold">
                                          <p:stCondLst>
                                            <p:cond delay="0"/>
                                          </p:stCondLst>
                                        </p:cTn>
                                        <p:tgtEl>
                                          <p:spTgt spid="53"/>
                                        </p:tgtEl>
                                        <p:attrNameLst>
                                          <p:attrName>style.visibility</p:attrName>
                                        </p:attrNameLst>
                                      </p:cBhvr>
                                      <p:to>
                                        <p:strVal val="visible"/>
                                      </p:to>
                                    </p:set>
                                    <p:anim calcmode="lin" valueType="num">
                                      <p:cBhvr>
                                        <p:cTn id="84" dur="1000" fill="hold"/>
                                        <p:tgtEl>
                                          <p:spTgt spid="53"/>
                                        </p:tgtEl>
                                        <p:attrNameLst>
                                          <p:attrName>ppt_x</p:attrName>
                                        </p:attrNameLst>
                                      </p:cBhvr>
                                      <p:tavLst>
                                        <p:tav tm="0">
                                          <p:val>
                                            <p:strVal val="#ppt_x+#ppt_w/2"/>
                                          </p:val>
                                        </p:tav>
                                        <p:tav tm="100000">
                                          <p:val>
                                            <p:strVal val="#ppt_x"/>
                                          </p:val>
                                        </p:tav>
                                      </p:tavLst>
                                    </p:anim>
                                    <p:anim calcmode="lin" valueType="num">
                                      <p:cBhvr>
                                        <p:cTn id="85" dur="1000" fill="hold"/>
                                        <p:tgtEl>
                                          <p:spTgt spid="53"/>
                                        </p:tgtEl>
                                        <p:attrNameLst>
                                          <p:attrName>ppt_y</p:attrName>
                                        </p:attrNameLst>
                                      </p:cBhvr>
                                      <p:tavLst>
                                        <p:tav tm="0">
                                          <p:val>
                                            <p:strVal val="#ppt_y"/>
                                          </p:val>
                                        </p:tav>
                                        <p:tav tm="100000">
                                          <p:val>
                                            <p:strVal val="#ppt_y"/>
                                          </p:val>
                                        </p:tav>
                                      </p:tavLst>
                                    </p:anim>
                                    <p:anim calcmode="lin" valueType="num">
                                      <p:cBhvr>
                                        <p:cTn id="86" dur="1000" fill="hold"/>
                                        <p:tgtEl>
                                          <p:spTgt spid="53"/>
                                        </p:tgtEl>
                                        <p:attrNameLst>
                                          <p:attrName>ppt_w</p:attrName>
                                        </p:attrNameLst>
                                      </p:cBhvr>
                                      <p:tavLst>
                                        <p:tav tm="0">
                                          <p:val>
                                            <p:fltVal val="0"/>
                                          </p:val>
                                        </p:tav>
                                        <p:tav tm="100000">
                                          <p:val>
                                            <p:strVal val="#ppt_w"/>
                                          </p:val>
                                        </p:tav>
                                      </p:tavLst>
                                    </p:anim>
                                    <p:anim calcmode="lin" valueType="num">
                                      <p:cBhvr>
                                        <p:cTn id="87" dur="1000" fill="hold"/>
                                        <p:tgtEl>
                                          <p:spTgt spid="53"/>
                                        </p:tgtEl>
                                        <p:attrNameLst>
                                          <p:attrName>ppt_h</p:attrName>
                                        </p:attrNameLst>
                                      </p:cBhvr>
                                      <p:tavLst>
                                        <p:tav tm="0">
                                          <p:val>
                                            <p:strVal val="#ppt_h"/>
                                          </p:val>
                                        </p:tav>
                                        <p:tav tm="100000">
                                          <p:val>
                                            <p:strVal val="#ppt_h"/>
                                          </p:val>
                                        </p:tav>
                                      </p:tavLst>
                                    </p:anim>
                                  </p:childTnLst>
                                </p:cTn>
                              </p:par>
                            </p:childTnLst>
                          </p:cTn>
                        </p:par>
                      </p:childTnLst>
                    </p:cTn>
                  </p:par>
                  <p:par>
                    <p:cTn id="88" fill="hold">
                      <p:stCondLst>
                        <p:cond delay="indefinite"/>
                      </p:stCondLst>
                      <p:childTnLst>
                        <p:par>
                          <p:cTn id="89" fill="hold">
                            <p:stCondLst>
                              <p:cond delay="0"/>
                            </p:stCondLst>
                            <p:childTnLst>
                              <p:par>
                                <p:cTn id="90" presetID="53" presetClass="entr" presetSubtype="528" fill="hold" grpId="0" nodeType="clickEffect">
                                  <p:stCondLst>
                                    <p:cond delay="0"/>
                                  </p:stCondLst>
                                  <p:childTnLst>
                                    <p:set>
                                      <p:cBhvr>
                                        <p:cTn id="91" dur="1" fill="hold">
                                          <p:stCondLst>
                                            <p:cond delay="0"/>
                                          </p:stCondLst>
                                        </p:cTn>
                                        <p:tgtEl>
                                          <p:spTgt spid="54"/>
                                        </p:tgtEl>
                                        <p:attrNameLst>
                                          <p:attrName>style.visibility</p:attrName>
                                        </p:attrNameLst>
                                      </p:cBhvr>
                                      <p:to>
                                        <p:strVal val="visible"/>
                                      </p:to>
                                    </p:set>
                                    <p:anim calcmode="lin" valueType="num">
                                      <p:cBhvr>
                                        <p:cTn id="92" dur="750" fill="hold"/>
                                        <p:tgtEl>
                                          <p:spTgt spid="54"/>
                                        </p:tgtEl>
                                        <p:attrNameLst>
                                          <p:attrName>ppt_w</p:attrName>
                                        </p:attrNameLst>
                                      </p:cBhvr>
                                      <p:tavLst>
                                        <p:tav tm="0">
                                          <p:val>
                                            <p:fltVal val="0"/>
                                          </p:val>
                                        </p:tav>
                                        <p:tav tm="100000">
                                          <p:val>
                                            <p:strVal val="#ppt_w"/>
                                          </p:val>
                                        </p:tav>
                                      </p:tavLst>
                                    </p:anim>
                                    <p:anim calcmode="lin" valueType="num">
                                      <p:cBhvr>
                                        <p:cTn id="93" dur="750" fill="hold"/>
                                        <p:tgtEl>
                                          <p:spTgt spid="54"/>
                                        </p:tgtEl>
                                        <p:attrNameLst>
                                          <p:attrName>ppt_h</p:attrName>
                                        </p:attrNameLst>
                                      </p:cBhvr>
                                      <p:tavLst>
                                        <p:tav tm="0">
                                          <p:val>
                                            <p:fltVal val="0"/>
                                          </p:val>
                                        </p:tav>
                                        <p:tav tm="100000">
                                          <p:val>
                                            <p:strVal val="#ppt_h"/>
                                          </p:val>
                                        </p:tav>
                                      </p:tavLst>
                                    </p:anim>
                                    <p:animEffect transition="in" filter="fade">
                                      <p:cBhvr>
                                        <p:cTn id="94" dur="750"/>
                                        <p:tgtEl>
                                          <p:spTgt spid="54"/>
                                        </p:tgtEl>
                                      </p:cBhvr>
                                    </p:animEffect>
                                    <p:anim calcmode="lin" valueType="num">
                                      <p:cBhvr>
                                        <p:cTn id="95" dur="750" fill="hold"/>
                                        <p:tgtEl>
                                          <p:spTgt spid="54"/>
                                        </p:tgtEl>
                                        <p:attrNameLst>
                                          <p:attrName>ppt_x</p:attrName>
                                        </p:attrNameLst>
                                      </p:cBhvr>
                                      <p:tavLst>
                                        <p:tav tm="0">
                                          <p:val>
                                            <p:fltVal val="0.5"/>
                                          </p:val>
                                        </p:tav>
                                        <p:tav tm="100000">
                                          <p:val>
                                            <p:strVal val="#ppt_x"/>
                                          </p:val>
                                        </p:tav>
                                      </p:tavLst>
                                    </p:anim>
                                    <p:anim calcmode="lin" valueType="num">
                                      <p:cBhvr>
                                        <p:cTn id="96" dur="750" fill="hold"/>
                                        <p:tgtEl>
                                          <p:spTgt spid="54"/>
                                        </p:tgtEl>
                                        <p:attrNameLst>
                                          <p:attrName>ppt_y</p:attrName>
                                        </p:attrNameLst>
                                      </p:cBhvr>
                                      <p:tavLst>
                                        <p:tav tm="0">
                                          <p:val>
                                            <p:fltVal val="0.5"/>
                                          </p:val>
                                        </p:tav>
                                        <p:tav tm="100000">
                                          <p:val>
                                            <p:strVal val="#ppt_y"/>
                                          </p:val>
                                        </p:tav>
                                      </p:tavLst>
                                    </p:anim>
                                  </p:childTnLst>
                                </p:cTn>
                              </p:par>
                              <p:par>
                                <p:cTn id="97" presetID="1" presetClass="exit" presetSubtype="0" fill="hold" grpId="1" nodeType="withEffect">
                                  <p:stCondLst>
                                    <p:cond delay="0"/>
                                  </p:stCondLst>
                                  <p:childTnLst>
                                    <p:set>
                                      <p:cBhvr>
                                        <p:cTn id="98" dur="1" fill="hold">
                                          <p:stCondLst>
                                            <p:cond delay="0"/>
                                          </p:stCondLst>
                                        </p:cTn>
                                        <p:tgtEl>
                                          <p:spTgt spid="5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1" grpId="0" animBg="1"/>
      <p:bldP spid="21" grpId="1" animBg="1"/>
      <p:bldP spid="18" grpId="0" animBg="1"/>
      <p:bldP spid="34" grpId="0" animBg="1"/>
      <p:bldP spid="51" grpId="0" animBg="1"/>
      <p:bldP spid="52" grpId="0" animBg="1"/>
      <p:bldP spid="52" grpId="1" animBg="1"/>
      <p:bldP spid="53" grpId="0" animBg="1"/>
      <p:bldP spid="53" grpId="1" animBg="1"/>
      <p:bldP spid="5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Εικόνα 2">
            <a:extLst>
              <a:ext uri="{FF2B5EF4-FFF2-40B4-BE49-F238E27FC236}">
                <a16:creationId xmlns:a16="http://schemas.microsoft.com/office/drawing/2014/main" id="{A80DF58E-C927-427A-BE79-79138675771D}"/>
              </a:ext>
            </a:extLst>
          </p:cNvPr>
          <p:cNvPicPr>
            <a:picLocks noChangeAspect="1"/>
          </p:cNvPicPr>
          <p:nvPr/>
        </p:nvPicPr>
        <p:blipFill>
          <a:blip r:embed="rId3"/>
          <a:stretch>
            <a:fillRect/>
          </a:stretch>
        </p:blipFill>
        <p:spPr>
          <a:xfrm rot="16200000">
            <a:off x="1143000" y="-1143000"/>
            <a:ext cx="6858002" cy="9143999"/>
          </a:xfrm>
          <a:prstGeom prst="rect">
            <a:avLst/>
          </a:prstGeom>
        </p:spPr>
      </p:pic>
      <p:sp>
        <p:nvSpPr>
          <p:cNvPr id="4" name="Επεξήγηση: Δεξιό βέλος 3">
            <a:extLst>
              <a:ext uri="{FF2B5EF4-FFF2-40B4-BE49-F238E27FC236}">
                <a16:creationId xmlns:a16="http://schemas.microsoft.com/office/drawing/2014/main" id="{07B74CE1-D9F2-425A-B1EA-AF4E946AA4BB}"/>
              </a:ext>
            </a:extLst>
          </p:cNvPr>
          <p:cNvSpPr/>
          <p:nvPr/>
        </p:nvSpPr>
        <p:spPr>
          <a:xfrm>
            <a:off x="323528" y="260648"/>
            <a:ext cx="5256584" cy="648072"/>
          </a:xfrm>
          <a:prstGeom prst="rightArrowCallout">
            <a:avLst>
              <a:gd name="adj1" fmla="val 25000"/>
              <a:gd name="adj2" fmla="val 25000"/>
              <a:gd name="adj3" fmla="val 25000"/>
              <a:gd name="adj4" fmla="val 9252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a:t>Το βολτόμετρο μετρά την τάση στα άκρα του καταναλωτή. Πόση είναι η τάση της πηγής;</a:t>
            </a:r>
          </a:p>
        </p:txBody>
      </p:sp>
    </p:spTree>
    <p:custDataLst>
      <p:tags r:id="rId1"/>
    </p:custDataLst>
    <p:extLst>
      <p:ext uri="{BB962C8B-B14F-4D97-AF65-F5344CB8AC3E}">
        <p14:creationId xmlns:p14="http://schemas.microsoft.com/office/powerpoint/2010/main" val="3090346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Effect transition="in" filter="fade">
                                      <p:cBhvr>
                                        <p:cTn id="9" dur="10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17" presetClass="entr" presetSubtype="8"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1000" fill="hold"/>
                                        <p:tgtEl>
                                          <p:spTgt spid="4"/>
                                        </p:tgtEl>
                                        <p:attrNameLst>
                                          <p:attrName>ppt_x</p:attrName>
                                        </p:attrNameLst>
                                      </p:cBhvr>
                                      <p:tavLst>
                                        <p:tav tm="0">
                                          <p:val>
                                            <p:strVal val="#ppt_x-#ppt_w/2"/>
                                          </p:val>
                                        </p:tav>
                                        <p:tav tm="100000">
                                          <p:val>
                                            <p:strVal val="#ppt_x"/>
                                          </p:val>
                                        </p:tav>
                                      </p:tavLst>
                                    </p:anim>
                                    <p:anim calcmode="lin" valueType="num">
                                      <p:cBhvr>
                                        <p:cTn id="15" dur="1000" fill="hold"/>
                                        <p:tgtEl>
                                          <p:spTgt spid="4"/>
                                        </p:tgtEl>
                                        <p:attrNameLst>
                                          <p:attrName>ppt_y</p:attrName>
                                        </p:attrNameLst>
                                      </p:cBhvr>
                                      <p:tavLst>
                                        <p:tav tm="0">
                                          <p:val>
                                            <p:strVal val="#ppt_y"/>
                                          </p:val>
                                        </p:tav>
                                        <p:tav tm="100000">
                                          <p:val>
                                            <p:strVal val="#ppt_y"/>
                                          </p:val>
                                        </p:tav>
                                      </p:tavLst>
                                    </p:anim>
                                    <p:anim calcmode="lin" valueType="num">
                                      <p:cBhvr>
                                        <p:cTn id="16" dur="1000" fill="hold"/>
                                        <p:tgtEl>
                                          <p:spTgt spid="4"/>
                                        </p:tgtEl>
                                        <p:attrNameLst>
                                          <p:attrName>ppt_w</p:attrName>
                                        </p:attrNameLst>
                                      </p:cBhvr>
                                      <p:tavLst>
                                        <p:tav tm="0">
                                          <p:val>
                                            <p:fltVal val="0"/>
                                          </p:val>
                                        </p:tav>
                                        <p:tav tm="100000">
                                          <p:val>
                                            <p:strVal val="#ppt_w"/>
                                          </p:val>
                                        </p:tav>
                                      </p:tavLst>
                                    </p:anim>
                                    <p:anim calcmode="lin" valueType="num">
                                      <p:cBhvr>
                                        <p:cTn id="17" dur="10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Στρογγυλεμένο ορθογώνιο"/>
          <p:cNvSpPr/>
          <p:nvPr/>
        </p:nvSpPr>
        <p:spPr>
          <a:xfrm>
            <a:off x="1000100" y="260648"/>
            <a:ext cx="7500990" cy="35719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a:t>Αναπαραστάσεις των ηλεκτρικών στοιχείων στο σχεδιάγραμμα κυκλώματος</a:t>
            </a:r>
          </a:p>
        </p:txBody>
      </p:sp>
      <p:sp>
        <p:nvSpPr>
          <p:cNvPr id="9" name="8 - Ελεύθερη σχεδίαση"/>
          <p:cNvSpPr/>
          <p:nvPr/>
        </p:nvSpPr>
        <p:spPr>
          <a:xfrm>
            <a:off x="285720" y="1811006"/>
            <a:ext cx="2049518" cy="262758"/>
          </a:xfrm>
          <a:custGeom>
            <a:avLst/>
            <a:gdLst>
              <a:gd name="connsiteX0" fmla="*/ 0 w 2049518"/>
              <a:gd name="connsiteY0" fmla="*/ 157655 h 262758"/>
              <a:gd name="connsiteX1" fmla="*/ 430924 w 2049518"/>
              <a:gd name="connsiteY1" fmla="*/ 157655 h 262758"/>
              <a:gd name="connsiteX2" fmla="*/ 504497 w 2049518"/>
              <a:gd name="connsiteY2" fmla="*/ 0 h 262758"/>
              <a:gd name="connsiteX3" fmla="*/ 578069 w 2049518"/>
              <a:gd name="connsiteY3" fmla="*/ 262758 h 262758"/>
              <a:gd name="connsiteX4" fmla="*/ 641131 w 2049518"/>
              <a:gd name="connsiteY4" fmla="*/ 0 h 262758"/>
              <a:gd name="connsiteX5" fmla="*/ 714704 w 2049518"/>
              <a:gd name="connsiteY5" fmla="*/ 262758 h 262758"/>
              <a:gd name="connsiteX6" fmla="*/ 788276 w 2049518"/>
              <a:gd name="connsiteY6" fmla="*/ 0 h 262758"/>
              <a:gd name="connsiteX7" fmla="*/ 851338 w 2049518"/>
              <a:gd name="connsiteY7" fmla="*/ 252248 h 262758"/>
              <a:gd name="connsiteX8" fmla="*/ 935421 w 2049518"/>
              <a:gd name="connsiteY8" fmla="*/ 0 h 262758"/>
              <a:gd name="connsiteX9" fmla="*/ 998483 w 2049518"/>
              <a:gd name="connsiteY9" fmla="*/ 241738 h 262758"/>
              <a:gd name="connsiteX10" fmla="*/ 1072056 w 2049518"/>
              <a:gd name="connsiteY10" fmla="*/ 0 h 262758"/>
              <a:gd name="connsiteX11" fmla="*/ 1145628 w 2049518"/>
              <a:gd name="connsiteY11" fmla="*/ 252248 h 262758"/>
              <a:gd name="connsiteX12" fmla="*/ 1208690 w 2049518"/>
              <a:gd name="connsiteY12" fmla="*/ 0 h 262758"/>
              <a:gd name="connsiteX13" fmla="*/ 1282262 w 2049518"/>
              <a:gd name="connsiteY13" fmla="*/ 241738 h 262758"/>
              <a:gd name="connsiteX14" fmla="*/ 1345324 w 2049518"/>
              <a:gd name="connsiteY14" fmla="*/ 0 h 262758"/>
              <a:gd name="connsiteX15" fmla="*/ 1418897 w 2049518"/>
              <a:gd name="connsiteY15" fmla="*/ 241738 h 262758"/>
              <a:gd name="connsiteX16" fmla="*/ 1481959 w 2049518"/>
              <a:gd name="connsiteY16" fmla="*/ 0 h 262758"/>
              <a:gd name="connsiteX17" fmla="*/ 1555531 w 2049518"/>
              <a:gd name="connsiteY17" fmla="*/ 241738 h 262758"/>
              <a:gd name="connsiteX18" fmla="*/ 1629104 w 2049518"/>
              <a:gd name="connsiteY18" fmla="*/ 94593 h 262758"/>
              <a:gd name="connsiteX19" fmla="*/ 2049518 w 2049518"/>
              <a:gd name="connsiteY19" fmla="*/ 94593 h 262758"/>
              <a:gd name="connsiteX20" fmla="*/ 2039007 w 2049518"/>
              <a:gd name="connsiteY20" fmla="*/ 94593 h 2627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049518" h="262758">
                <a:moveTo>
                  <a:pt x="0" y="157655"/>
                </a:moveTo>
                <a:lnTo>
                  <a:pt x="430924" y="157655"/>
                </a:lnTo>
                <a:lnTo>
                  <a:pt x="504497" y="0"/>
                </a:lnTo>
                <a:lnTo>
                  <a:pt x="578069" y="262758"/>
                </a:lnTo>
                <a:lnTo>
                  <a:pt x="641131" y="0"/>
                </a:lnTo>
                <a:lnTo>
                  <a:pt x="714704" y="262758"/>
                </a:lnTo>
                <a:lnTo>
                  <a:pt x="788276" y="0"/>
                </a:lnTo>
                <a:lnTo>
                  <a:pt x="851338" y="252248"/>
                </a:lnTo>
                <a:lnTo>
                  <a:pt x="935421" y="0"/>
                </a:lnTo>
                <a:lnTo>
                  <a:pt x="998483" y="241738"/>
                </a:lnTo>
                <a:lnTo>
                  <a:pt x="1072056" y="0"/>
                </a:lnTo>
                <a:lnTo>
                  <a:pt x="1145628" y="252248"/>
                </a:lnTo>
                <a:lnTo>
                  <a:pt x="1208690" y="0"/>
                </a:lnTo>
                <a:lnTo>
                  <a:pt x="1282262" y="241738"/>
                </a:lnTo>
                <a:lnTo>
                  <a:pt x="1345324" y="0"/>
                </a:lnTo>
                <a:lnTo>
                  <a:pt x="1418897" y="241738"/>
                </a:lnTo>
                <a:lnTo>
                  <a:pt x="1481959" y="0"/>
                </a:lnTo>
                <a:lnTo>
                  <a:pt x="1555531" y="241738"/>
                </a:lnTo>
                <a:lnTo>
                  <a:pt x="1629104" y="94593"/>
                </a:lnTo>
                <a:lnTo>
                  <a:pt x="2049518" y="94593"/>
                </a:lnTo>
                <a:lnTo>
                  <a:pt x="2039007" y="94593"/>
                </a:lnTo>
              </a:path>
            </a:pathLst>
          </a:custGeom>
          <a:ln w="31750" cap="flat">
            <a:solidFill>
              <a:srgbClr val="002060"/>
            </a:solidFill>
            <a:bevel/>
            <a:headEnd type="oval" w="lg" len="lg"/>
            <a:tailEnd type="oval"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grpSp>
        <p:nvGrpSpPr>
          <p:cNvPr id="8" name="7 - Ομάδα"/>
          <p:cNvGrpSpPr/>
          <p:nvPr/>
        </p:nvGrpSpPr>
        <p:grpSpPr>
          <a:xfrm>
            <a:off x="500034" y="2596824"/>
            <a:ext cx="1643074" cy="285752"/>
            <a:chOff x="642910" y="1865990"/>
            <a:chExt cx="1643074" cy="285752"/>
          </a:xfrm>
        </p:grpSpPr>
        <p:cxnSp>
          <p:nvCxnSpPr>
            <p:cNvPr id="11" name="10 - Ευθεία γραμμή σύνδεσης"/>
            <p:cNvCxnSpPr/>
            <p:nvPr/>
          </p:nvCxnSpPr>
          <p:spPr>
            <a:xfrm>
              <a:off x="642910" y="2143116"/>
              <a:ext cx="571504" cy="0"/>
            </a:xfrm>
            <a:prstGeom prst="line">
              <a:avLst/>
            </a:prstGeom>
            <a:ln w="31750">
              <a:solidFill>
                <a:srgbClr val="002060"/>
              </a:solidFill>
              <a:headEnd type="oval" w="lg" len="lg"/>
            </a:ln>
          </p:spPr>
          <p:style>
            <a:lnRef idx="1">
              <a:schemeClr val="accent1"/>
            </a:lnRef>
            <a:fillRef idx="0">
              <a:schemeClr val="accent1"/>
            </a:fillRef>
            <a:effectRef idx="0">
              <a:schemeClr val="accent1"/>
            </a:effectRef>
            <a:fontRef idx="minor">
              <a:schemeClr val="tx1"/>
            </a:fontRef>
          </p:style>
        </p:cxnSp>
        <p:cxnSp>
          <p:nvCxnSpPr>
            <p:cNvPr id="13" name="12 - Ευθεία γραμμή σύνδεσης"/>
            <p:cNvCxnSpPr/>
            <p:nvPr/>
          </p:nvCxnSpPr>
          <p:spPr>
            <a:xfrm>
              <a:off x="1714480" y="2143116"/>
              <a:ext cx="571504" cy="0"/>
            </a:xfrm>
            <a:prstGeom prst="line">
              <a:avLst/>
            </a:prstGeom>
            <a:ln w="31750">
              <a:solidFill>
                <a:srgbClr val="002060"/>
              </a:solidFill>
              <a:tailEnd type="oval" w="lg" len="lg"/>
            </a:ln>
          </p:spPr>
          <p:style>
            <a:lnRef idx="1">
              <a:schemeClr val="accent1"/>
            </a:lnRef>
            <a:fillRef idx="0">
              <a:schemeClr val="accent1"/>
            </a:fillRef>
            <a:effectRef idx="0">
              <a:schemeClr val="accent1"/>
            </a:effectRef>
            <a:fontRef idx="minor">
              <a:schemeClr val="tx1"/>
            </a:fontRef>
          </p:style>
        </p:cxnSp>
        <p:cxnSp>
          <p:nvCxnSpPr>
            <p:cNvPr id="16" name="15 - Ευθεία γραμμή σύνδεσης"/>
            <p:cNvCxnSpPr/>
            <p:nvPr/>
          </p:nvCxnSpPr>
          <p:spPr>
            <a:xfrm flipV="1">
              <a:off x="1214414" y="1865990"/>
              <a:ext cx="428628" cy="285752"/>
            </a:xfrm>
            <a:prstGeom prst="line">
              <a:avLst/>
            </a:prstGeom>
            <a:ln w="31750">
              <a:solidFill>
                <a:srgbClr val="002060"/>
              </a:solidFill>
              <a:tailEnd type="none" w="sm" len="sm"/>
            </a:ln>
          </p:spPr>
          <p:style>
            <a:lnRef idx="1">
              <a:schemeClr val="accent1"/>
            </a:lnRef>
            <a:fillRef idx="0">
              <a:schemeClr val="accent1"/>
            </a:fillRef>
            <a:effectRef idx="0">
              <a:schemeClr val="accent1"/>
            </a:effectRef>
            <a:fontRef idx="minor">
              <a:schemeClr val="tx1"/>
            </a:fontRef>
          </p:style>
        </p:cxnSp>
        <p:sp>
          <p:nvSpPr>
            <p:cNvPr id="18" name="17 - Ισοσκελές τρίγωνο"/>
            <p:cNvSpPr/>
            <p:nvPr/>
          </p:nvSpPr>
          <p:spPr>
            <a:xfrm rot="8446125">
              <a:off x="1523059" y="1886855"/>
              <a:ext cx="190879" cy="120827"/>
            </a:xfrm>
            <a:prstGeom prst="triangl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grpSp>
      <p:grpSp>
        <p:nvGrpSpPr>
          <p:cNvPr id="26" name="25 - Ομάδα"/>
          <p:cNvGrpSpPr/>
          <p:nvPr/>
        </p:nvGrpSpPr>
        <p:grpSpPr>
          <a:xfrm>
            <a:off x="571472" y="3668394"/>
            <a:ext cx="1357322" cy="571504"/>
            <a:chOff x="785786" y="2357430"/>
            <a:chExt cx="1357322" cy="571504"/>
          </a:xfrm>
        </p:grpSpPr>
        <p:cxnSp>
          <p:nvCxnSpPr>
            <p:cNvPr id="12" name="11 - Ευθεία γραμμή σύνδεσης"/>
            <p:cNvCxnSpPr/>
            <p:nvPr/>
          </p:nvCxnSpPr>
          <p:spPr>
            <a:xfrm>
              <a:off x="785786" y="2643182"/>
              <a:ext cx="642942" cy="0"/>
            </a:xfrm>
            <a:prstGeom prst="line">
              <a:avLst/>
            </a:prstGeom>
            <a:ln w="31750">
              <a:solidFill>
                <a:srgbClr val="002060"/>
              </a:solidFill>
              <a:headEnd type="oval" w="lg" len="lg"/>
            </a:ln>
          </p:spPr>
          <p:style>
            <a:lnRef idx="1">
              <a:schemeClr val="accent1"/>
            </a:lnRef>
            <a:fillRef idx="0">
              <a:schemeClr val="accent1"/>
            </a:fillRef>
            <a:effectRef idx="0">
              <a:schemeClr val="accent1"/>
            </a:effectRef>
            <a:fontRef idx="minor">
              <a:schemeClr val="tx1"/>
            </a:fontRef>
          </p:style>
        </p:cxnSp>
        <p:cxnSp>
          <p:nvCxnSpPr>
            <p:cNvPr id="15" name="14 - Ευθεία γραμμή σύνδεσης"/>
            <p:cNvCxnSpPr/>
            <p:nvPr/>
          </p:nvCxnSpPr>
          <p:spPr>
            <a:xfrm>
              <a:off x="1571604" y="2651808"/>
              <a:ext cx="571504" cy="0"/>
            </a:xfrm>
            <a:prstGeom prst="line">
              <a:avLst/>
            </a:prstGeom>
            <a:ln w="31750">
              <a:solidFill>
                <a:srgbClr val="002060"/>
              </a:solidFill>
              <a:tailEnd type="oval" w="lg" len="lg"/>
            </a:ln>
          </p:spPr>
          <p:style>
            <a:lnRef idx="1">
              <a:schemeClr val="accent1"/>
            </a:lnRef>
            <a:fillRef idx="0">
              <a:schemeClr val="accent1"/>
            </a:fillRef>
            <a:effectRef idx="0">
              <a:schemeClr val="accent1"/>
            </a:effectRef>
            <a:fontRef idx="minor">
              <a:schemeClr val="tx1"/>
            </a:fontRef>
          </p:style>
        </p:cxnSp>
        <p:cxnSp>
          <p:nvCxnSpPr>
            <p:cNvPr id="19" name="18 - Ευθεία γραμμή σύνδεσης"/>
            <p:cNvCxnSpPr/>
            <p:nvPr/>
          </p:nvCxnSpPr>
          <p:spPr>
            <a:xfrm rot="5400000">
              <a:off x="1142976" y="2643182"/>
              <a:ext cx="571504" cy="0"/>
            </a:xfrm>
            <a:prstGeom prst="line">
              <a:avLst/>
            </a:prstGeom>
            <a:ln w="317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21" name="20 - Ευθεία γραμμή σύνδεσης"/>
            <p:cNvCxnSpPr/>
            <p:nvPr/>
          </p:nvCxnSpPr>
          <p:spPr>
            <a:xfrm rot="5400000">
              <a:off x="1428728" y="2651808"/>
              <a:ext cx="285752" cy="0"/>
            </a:xfrm>
            <a:prstGeom prst="line">
              <a:avLst/>
            </a:prstGeom>
            <a:ln w="69850">
              <a:solidFill>
                <a:srgbClr val="002060"/>
              </a:solidFill>
            </a:ln>
          </p:spPr>
          <p:style>
            <a:lnRef idx="1">
              <a:schemeClr val="accent1"/>
            </a:lnRef>
            <a:fillRef idx="0">
              <a:schemeClr val="accent1"/>
            </a:fillRef>
            <a:effectRef idx="0">
              <a:schemeClr val="accent1"/>
            </a:effectRef>
            <a:fontRef idx="minor">
              <a:schemeClr val="tx1"/>
            </a:fontRef>
          </p:style>
        </p:cxnSp>
      </p:grpSp>
      <p:grpSp>
        <p:nvGrpSpPr>
          <p:cNvPr id="33" name="32 - Ομάδα"/>
          <p:cNvGrpSpPr/>
          <p:nvPr/>
        </p:nvGrpSpPr>
        <p:grpSpPr>
          <a:xfrm>
            <a:off x="428596" y="4811402"/>
            <a:ext cx="1857388" cy="714380"/>
            <a:chOff x="785786" y="3357562"/>
            <a:chExt cx="1857388" cy="714380"/>
          </a:xfrm>
        </p:grpSpPr>
        <p:cxnSp>
          <p:nvCxnSpPr>
            <p:cNvPr id="28" name="27 - Ευθεία γραμμή σύνδεσης"/>
            <p:cNvCxnSpPr/>
            <p:nvPr/>
          </p:nvCxnSpPr>
          <p:spPr>
            <a:xfrm>
              <a:off x="785786" y="3706126"/>
              <a:ext cx="571504" cy="0"/>
            </a:xfrm>
            <a:prstGeom prst="line">
              <a:avLst/>
            </a:prstGeom>
            <a:ln w="31750">
              <a:solidFill>
                <a:srgbClr val="002060"/>
              </a:solidFill>
              <a:headEnd type="oval" w="lg" len="lg"/>
            </a:ln>
          </p:spPr>
          <p:style>
            <a:lnRef idx="1">
              <a:schemeClr val="accent1"/>
            </a:lnRef>
            <a:fillRef idx="0">
              <a:schemeClr val="accent1"/>
            </a:fillRef>
            <a:effectRef idx="0">
              <a:schemeClr val="accent1"/>
            </a:effectRef>
            <a:fontRef idx="minor">
              <a:schemeClr val="tx1"/>
            </a:fontRef>
          </p:style>
        </p:cxnSp>
        <p:cxnSp>
          <p:nvCxnSpPr>
            <p:cNvPr id="29" name="28 - Ευθεία γραμμή σύνδεσης"/>
            <p:cNvCxnSpPr/>
            <p:nvPr/>
          </p:nvCxnSpPr>
          <p:spPr>
            <a:xfrm>
              <a:off x="2071670" y="3706126"/>
              <a:ext cx="571504" cy="0"/>
            </a:xfrm>
            <a:prstGeom prst="line">
              <a:avLst/>
            </a:prstGeom>
            <a:ln w="31750">
              <a:solidFill>
                <a:srgbClr val="002060"/>
              </a:solidFill>
              <a:tailEnd type="oval" w="lg" len="lg"/>
            </a:ln>
          </p:spPr>
          <p:style>
            <a:lnRef idx="1">
              <a:schemeClr val="accent1"/>
            </a:lnRef>
            <a:fillRef idx="0">
              <a:schemeClr val="accent1"/>
            </a:fillRef>
            <a:effectRef idx="0">
              <a:schemeClr val="accent1"/>
            </a:effectRef>
            <a:fontRef idx="minor">
              <a:schemeClr val="tx1"/>
            </a:fontRef>
          </p:style>
        </p:cxnSp>
        <p:sp>
          <p:nvSpPr>
            <p:cNvPr id="32" name="31 - Έλλειψη"/>
            <p:cNvSpPr/>
            <p:nvPr/>
          </p:nvSpPr>
          <p:spPr>
            <a:xfrm>
              <a:off x="1357290" y="3357562"/>
              <a:ext cx="714380" cy="714380"/>
            </a:xfrm>
            <a:prstGeom prst="ellipse">
              <a:avLst/>
            </a:prstGeom>
            <a:solidFill>
              <a:srgbClr val="CCFFFF"/>
            </a:solidFill>
            <a:ln w="317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solidFill>
                    <a:srgbClr val="002060"/>
                  </a:solidFill>
                </a:rPr>
                <a:t>A</a:t>
              </a:r>
              <a:endParaRPr lang="el-GR" sz="4000" dirty="0">
                <a:solidFill>
                  <a:srgbClr val="002060"/>
                </a:solidFill>
              </a:endParaRPr>
            </a:p>
          </p:txBody>
        </p:sp>
      </p:grpSp>
      <p:grpSp>
        <p:nvGrpSpPr>
          <p:cNvPr id="34" name="33 - Ομάδα"/>
          <p:cNvGrpSpPr/>
          <p:nvPr/>
        </p:nvGrpSpPr>
        <p:grpSpPr>
          <a:xfrm>
            <a:off x="428596" y="5882972"/>
            <a:ext cx="1857388" cy="714380"/>
            <a:chOff x="785786" y="3357562"/>
            <a:chExt cx="1857388" cy="714380"/>
          </a:xfrm>
        </p:grpSpPr>
        <p:cxnSp>
          <p:nvCxnSpPr>
            <p:cNvPr id="35" name="34 - Ευθεία γραμμή σύνδεσης"/>
            <p:cNvCxnSpPr/>
            <p:nvPr/>
          </p:nvCxnSpPr>
          <p:spPr>
            <a:xfrm>
              <a:off x="785786" y="3706126"/>
              <a:ext cx="571504" cy="0"/>
            </a:xfrm>
            <a:prstGeom prst="line">
              <a:avLst/>
            </a:prstGeom>
            <a:ln w="31750">
              <a:solidFill>
                <a:srgbClr val="002060"/>
              </a:solidFill>
              <a:headEnd type="oval" w="lg" len="lg"/>
            </a:ln>
          </p:spPr>
          <p:style>
            <a:lnRef idx="1">
              <a:schemeClr val="accent1"/>
            </a:lnRef>
            <a:fillRef idx="0">
              <a:schemeClr val="accent1"/>
            </a:fillRef>
            <a:effectRef idx="0">
              <a:schemeClr val="accent1"/>
            </a:effectRef>
            <a:fontRef idx="minor">
              <a:schemeClr val="tx1"/>
            </a:fontRef>
          </p:style>
        </p:cxnSp>
        <p:cxnSp>
          <p:nvCxnSpPr>
            <p:cNvPr id="36" name="35 - Ευθεία γραμμή σύνδεσης"/>
            <p:cNvCxnSpPr/>
            <p:nvPr/>
          </p:nvCxnSpPr>
          <p:spPr>
            <a:xfrm>
              <a:off x="2071670" y="3706126"/>
              <a:ext cx="571504" cy="0"/>
            </a:xfrm>
            <a:prstGeom prst="line">
              <a:avLst/>
            </a:prstGeom>
            <a:ln w="31750">
              <a:solidFill>
                <a:srgbClr val="002060"/>
              </a:solidFill>
              <a:tailEnd type="oval" w="lg" len="lg"/>
            </a:ln>
          </p:spPr>
          <p:style>
            <a:lnRef idx="1">
              <a:schemeClr val="accent1"/>
            </a:lnRef>
            <a:fillRef idx="0">
              <a:schemeClr val="accent1"/>
            </a:fillRef>
            <a:effectRef idx="0">
              <a:schemeClr val="accent1"/>
            </a:effectRef>
            <a:fontRef idx="minor">
              <a:schemeClr val="tx1"/>
            </a:fontRef>
          </p:style>
        </p:cxnSp>
        <p:sp>
          <p:nvSpPr>
            <p:cNvPr id="37" name="36 - Έλλειψη"/>
            <p:cNvSpPr/>
            <p:nvPr/>
          </p:nvSpPr>
          <p:spPr>
            <a:xfrm>
              <a:off x="1357290" y="3357562"/>
              <a:ext cx="714380" cy="714380"/>
            </a:xfrm>
            <a:prstGeom prst="ellipse">
              <a:avLst/>
            </a:prstGeom>
            <a:solidFill>
              <a:srgbClr val="CCFFFF"/>
            </a:solidFill>
            <a:ln w="317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solidFill>
                    <a:srgbClr val="002060"/>
                  </a:solidFill>
                </a:rPr>
                <a:t>V</a:t>
              </a:r>
              <a:endParaRPr lang="el-GR" sz="4000" dirty="0">
                <a:solidFill>
                  <a:srgbClr val="002060"/>
                </a:solidFill>
              </a:endParaRPr>
            </a:p>
          </p:txBody>
        </p:sp>
      </p:grpSp>
      <p:sp>
        <p:nvSpPr>
          <p:cNvPr id="42" name="41 - Στρογγυλεμένο ορθογώνιο"/>
          <p:cNvSpPr/>
          <p:nvPr/>
        </p:nvSpPr>
        <p:spPr>
          <a:xfrm>
            <a:off x="2714612" y="1739568"/>
            <a:ext cx="1428760" cy="35719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l-GR" dirty="0"/>
              <a:t>Αντιστάτης</a:t>
            </a:r>
          </a:p>
        </p:txBody>
      </p:sp>
      <p:sp>
        <p:nvSpPr>
          <p:cNvPr id="43" name="42 - Στρογγυλεμένο ορθογώνιο"/>
          <p:cNvSpPr/>
          <p:nvPr/>
        </p:nvSpPr>
        <p:spPr>
          <a:xfrm>
            <a:off x="2714612" y="2811138"/>
            <a:ext cx="1428760" cy="35719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l-GR" dirty="0"/>
              <a:t>Διακόπτης</a:t>
            </a:r>
          </a:p>
        </p:txBody>
      </p:sp>
      <p:sp>
        <p:nvSpPr>
          <p:cNvPr id="44" name="43 - Στρογγυλεμένο ορθογώνιο"/>
          <p:cNvSpPr/>
          <p:nvPr/>
        </p:nvSpPr>
        <p:spPr>
          <a:xfrm>
            <a:off x="2714612" y="3882708"/>
            <a:ext cx="1428760" cy="35719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l-GR" dirty="0"/>
              <a:t>Πηγή</a:t>
            </a:r>
          </a:p>
        </p:txBody>
      </p:sp>
      <p:sp>
        <p:nvSpPr>
          <p:cNvPr id="45" name="44 - Στρογγυλεμένο ορθογώνιο"/>
          <p:cNvSpPr/>
          <p:nvPr/>
        </p:nvSpPr>
        <p:spPr>
          <a:xfrm>
            <a:off x="2714612" y="4882840"/>
            <a:ext cx="1571636" cy="35719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l-GR" dirty="0"/>
              <a:t>Αμπερόμετρο</a:t>
            </a:r>
          </a:p>
        </p:txBody>
      </p:sp>
      <p:sp>
        <p:nvSpPr>
          <p:cNvPr id="46" name="45 - Στρογγυλεμένο ορθογώνιο"/>
          <p:cNvSpPr/>
          <p:nvPr/>
        </p:nvSpPr>
        <p:spPr>
          <a:xfrm>
            <a:off x="2714612" y="6025848"/>
            <a:ext cx="1428760" cy="35719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l-GR" dirty="0"/>
              <a:t>Βολτόμετρο</a:t>
            </a:r>
          </a:p>
        </p:txBody>
      </p:sp>
      <p:sp>
        <p:nvSpPr>
          <p:cNvPr id="2" name="Φυσαλίδα ομιλίας: Ορθογώνιο με στρογγυλεμένες γωνίες 1">
            <a:extLst>
              <a:ext uri="{FF2B5EF4-FFF2-40B4-BE49-F238E27FC236}">
                <a16:creationId xmlns:a16="http://schemas.microsoft.com/office/drawing/2014/main" id="{D217F804-F322-40C7-B913-7AD23D2CAF5D}"/>
              </a:ext>
            </a:extLst>
          </p:cNvPr>
          <p:cNvSpPr/>
          <p:nvPr/>
        </p:nvSpPr>
        <p:spPr>
          <a:xfrm>
            <a:off x="4834508" y="3914534"/>
            <a:ext cx="3857081" cy="1106149"/>
          </a:xfrm>
          <a:prstGeom prst="wedgeRoundRectCallout">
            <a:avLst>
              <a:gd name="adj1" fmla="val -63488"/>
              <a:gd name="adj2" fmla="val 48253"/>
              <a:gd name="adj3" fmla="val 16667"/>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el-GR" dirty="0"/>
              <a:t>Το αμπερόμετρο  παρεμβάλλεται στο κύκλωμα συνδεόμενο στη σειρά με άλλα στοιχεία του κυκλώματος</a:t>
            </a:r>
          </a:p>
        </p:txBody>
      </p:sp>
      <p:sp>
        <p:nvSpPr>
          <p:cNvPr id="30" name="Φυσαλίδα ομιλίας: Ορθογώνιο με στρογγυλεμένες γωνίες 29">
            <a:extLst>
              <a:ext uri="{FF2B5EF4-FFF2-40B4-BE49-F238E27FC236}">
                <a16:creationId xmlns:a16="http://schemas.microsoft.com/office/drawing/2014/main" id="{E1C4432C-4410-4AFA-B2D7-828ECD00A012}"/>
              </a:ext>
            </a:extLst>
          </p:cNvPr>
          <p:cNvSpPr/>
          <p:nvPr/>
        </p:nvSpPr>
        <p:spPr>
          <a:xfrm>
            <a:off x="4860032" y="5376255"/>
            <a:ext cx="3857081" cy="1106149"/>
          </a:xfrm>
          <a:prstGeom prst="wedgeRoundRectCallout">
            <a:avLst>
              <a:gd name="adj1" fmla="val -66452"/>
              <a:gd name="adj2" fmla="val 26438"/>
              <a:gd name="adj3" fmla="val 16667"/>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el-GR" dirty="0"/>
              <a:t>Το βολτόμετρο συνδέεται παράλληλα με τα άκρα του στοιχείου  του οποίου μετράμε την τάση</a:t>
            </a:r>
          </a:p>
        </p:txBody>
      </p:sp>
      <p:grpSp>
        <p:nvGrpSpPr>
          <p:cNvPr id="25" name="Ομάδα 24">
            <a:extLst>
              <a:ext uri="{FF2B5EF4-FFF2-40B4-BE49-F238E27FC236}">
                <a16:creationId xmlns:a16="http://schemas.microsoft.com/office/drawing/2014/main" id="{4FD14482-0E56-495B-99B0-D66BBC326985}"/>
              </a:ext>
            </a:extLst>
          </p:cNvPr>
          <p:cNvGrpSpPr/>
          <p:nvPr/>
        </p:nvGrpSpPr>
        <p:grpSpPr>
          <a:xfrm>
            <a:off x="2335238" y="953750"/>
            <a:ext cx="2157960" cy="357190"/>
            <a:chOff x="4286248" y="1285860"/>
            <a:chExt cx="2157960" cy="357190"/>
          </a:xfrm>
        </p:grpSpPr>
        <p:sp>
          <p:nvSpPr>
            <p:cNvPr id="4" name="Διάγραμμα ροής: Στοιχείο τερματισμού 3">
              <a:extLst>
                <a:ext uri="{FF2B5EF4-FFF2-40B4-BE49-F238E27FC236}">
                  <a16:creationId xmlns:a16="http://schemas.microsoft.com/office/drawing/2014/main" id="{94CC8435-F527-439D-9ABD-0FB163B0044C}"/>
                </a:ext>
              </a:extLst>
            </p:cNvPr>
            <p:cNvSpPr/>
            <p:nvPr/>
          </p:nvSpPr>
          <p:spPr>
            <a:xfrm>
              <a:off x="4750595" y="1285860"/>
              <a:ext cx="1261565" cy="357190"/>
            </a:xfrm>
            <a:prstGeom prst="flowChartTerminator">
              <a:avLst/>
            </a:prstGeom>
            <a:solidFill>
              <a:srgbClr val="CCECFF"/>
            </a:solid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a:solidFill>
                    <a:srgbClr val="002060"/>
                  </a:solidFill>
                </a:rPr>
                <a:t>Στοιχειο1</a:t>
              </a:r>
            </a:p>
          </p:txBody>
        </p:sp>
        <p:cxnSp>
          <p:nvCxnSpPr>
            <p:cNvPr id="10" name="Ευθύγραμμο βέλος σύνδεσης 9">
              <a:extLst>
                <a:ext uri="{FF2B5EF4-FFF2-40B4-BE49-F238E27FC236}">
                  <a16:creationId xmlns:a16="http://schemas.microsoft.com/office/drawing/2014/main" id="{E03EFD25-CD69-4440-AFA0-A4AF16DE8F56}"/>
                </a:ext>
              </a:extLst>
            </p:cNvPr>
            <p:cNvCxnSpPr>
              <a:cxnSpLocks/>
              <a:stCxn id="4" idx="3"/>
            </p:cNvCxnSpPr>
            <p:nvPr/>
          </p:nvCxnSpPr>
          <p:spPr>
            <a:xfrm>
              <a:off x="6012160" y="1464455"/>
              <a:ext cx="432048" cy="0"/>
            </a:xfrm>
            <a:prstGeom prst="straightConnector1">
              <a:avLst/>
            </a:prstGeom>
            <a:ln w="38100">
              <a:solidFill>
                <a:srgbClr val="002060"/>
              </a:solidFill>
              <a:tailEnd type="oval" w="lg" len="lg"/>
            </a:ln>
          </p:spPr>
          <p:style>
            <a:lnRef idx="1">
              <a:schemeClr val="accent1"/>
            </a:lnRef>
            <a:fillRef idx="0">
              <a:schemeClr val="accent1"/>
            </a:fillRef>
            <a:effectRef idx="0">
              <a:schemeClr val="accent1"/>
            </a:effectRef>
            <a:fontRef idx="minor">
              <a:schemeClr val="tx1"/>
            </a:fontRef>
          </p:style>
        </p:cxnSp>
        <p:cxnSp>
          <p:nvCxnSpPr>
            <p:cNvPr id="20" name="Ευθύγραμμο βέλος σύνδεσης 19">
              <a:extLst>
                <a:ext uri="{FF2B5EF4-FFF2-40B4-BE49-F238E27FC236}">
                  <a16:creationId xmlns:a16="http://schemas.microsoft.com/office/drawing/2014/main" id="{7D0BDD29-F186-43C6-8446-50321F5DBE22}"/>
                </a:ext>
              </a:extLst>
            </p:cNvPr>
            <p:cNvCxnSpPr>
              <a:cxnSpLocks/>
              <a:stCxn id="4" idx="1"/>
            </p:cNvCxnSpPr>
            <p:nvPr/>
          </p:nvCxnSpPr>
          <p:spPr>
            <a:xfrm flipH="1">
              <a:off x="4286248" y="1464455"/>
              <a:ext cx="464347" cy="0"/>
            </a:xfrm>
            <a:prstGeom prst="straightConnector1">
              <a:avLst/>
            </a:prstGeom>
            <a:ln w="38100">
              <a:solidFill>
                <a:srgbClr val="002060"/>
              </a:solidFill>
              <a:tailEnd type="oval" w="lg" len="lg"/>
            </a:ln>
          </p:spPr>
          <p:style>
            <a:lnRef idx="1">
              <a:schemeClr val="accent1"/>
            </a:lnRef>
            <a:fillRef idx="0">
              <a:schemeClr val="accent1"/>
            </a:fillRef>
            <a:effectRef idx="0">
              <a:schemeClr val="accent1"/>
            </a:effectRef>
            <a:fontRef idx="minor">
              <a:schemeClr val="tx1"/>
            </a:fontRef>
          </p:style>
        </p:cxnSp>
      </p:grpSp>
      <p:grpSp>
        <p:nvGrpSpPr>
          <p:cNvPr id="47" name="Ομάδα 46">
            <a:extLst>
              <a:ext uri="{FF2B5EF4-FFF2-40B4-BE49-F238E27FC236}">
                <a16:creationId xmlns:a16="http://schemas.microsoft.com/office/drawing/2014/main" id="{B84E3214-9BF2-42B0-A616-39253AF7F5AC}"/>
              </a:ext>
            </a:extLst>
          </p:cNvPr>
          <p:cNvGrpSpPr/>
          <p:nvPr/>
        </p:nvGrpSpPr>
        <p:grpSpPr>
          <a:xfrm>
            <a:off x="6363692" y="957446"/>
            <a:ext cx="2157960" cy="357190"/>
            <a:chOff x="4286248" y="1285860"/>
            <a:chExt cx="2157960" cy="357190"/>
          </a:xfrm>
        </p:grpSpPr>
        <p:sp>
          <p:nvSpPr>
            <p:cNvPr id="48" name="Διάγραμμα ροής: Στοιχείο τερματισμού 47">
              <a:extLst>
                <a:ext uri="{FF2B5EF4-FFF2-40B4-BE49-F238E27FC236}">
                  <a16:creationId xmlns:a16="http://schemas.microsoft.com/office/drawing/2014/main" id="{A7C4E8D0-ED83-49F8-AB45-E7A926B046AC}"/>
                </a:ext>
              </a:extLst>
            </p:cNvPr>
            <p:cNvSpPr/>
            <p:nvPr/>
          </p:nvSpPr>
          <p:spPr>
            <a:xfrm>
              <a:off x="4750595" y="1285860"/>
              <a:ext cx="1261565" cy="357190"/>
            </a:xfrm>
            <a:prstGeom prst="flowChartTerminator">
              <a:avLst/>
            </a:prstGeom>
            <a:solidFill>
              <a:srgbClr val="CCECFF"/>
            </a:solid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a:solidFill>
                    <a:srgbClr val="002060"/>
                  </a:solidFill>
                </a:rPr>
                <a:t>Στοιχειο2</a:t>
              </a:r>
            </a:p>
          </p:txBody>
        </p:sp>
        <p:cxnSp>
          <p:nvCxnSpPr>
            <p:cNvPr id="49" name="Ευθύγραμμο βέλος σύνδεσης 48">
              <a:extLst>
                <a:ext uri="{FF2B5EF4-FFF2-40B4-BE49-F238E27FC236}">
                  <a16:creationId xmlns:a16="http://schemas.microsoft.com/office/drawing/2014/main" id="{D7699B6D-9FBA-4482-AAB8-A2F63E880D2A}"/>
                </a:ext>
              </a:extLst>
            </p:cNvPr>
            <p:cNvCxnSpPr>
              <a:cxnSpLocks/>
              <a:stCxn id="48" idx="3"/>
            </p:cNvCxnSpPr>
            <p:nvPr/>
          </p:nvCxnSpPr>
          <p:spPr>
            <a:xfrm>
              <a:off x="6012160" y="1464455"/>
              <a:ext cx="432048" cy="0"/>
            </a:xfrm>
            <a:prstGeom prst="straightConnector1">
              <a:avLst/>
            </a:prstGeom>
            <a:ln w="38100">
              <a:solidFill>
                <a:srgbClr val="002060"/>
              </a:solidFill>
              <a:tailEnd type="oval" w="lg" len="lg"/>
            </a:ln>
          </p:spPr>
          <p:style>
            <a:lnRef idx="1">
              <a:schemeClr val="accent1"/>
            </a:lnRef>
            <a:fillRef idx="0">
              <a:schemeClr val="accent1"/>
            </a:fillRef>
            <a:effectRef idx="0">
              <a:schemeClr val="accent1"/>
            </a:effectRef>
            <a:fontRef idx="minor">
              <a:schemeClr val="tx1"/>
            </a:fontRef>
          </p:style>
        </p:cxnSp>
        <p:cxnSp>
          <p:nvCxnSpPr>
            <p:cNvPr id="50" name="Ευθύγραμμο βέλος σύνδεσης 49">
              <a:extLst>
                <a:ext uri="{FF2B5EF4-FFF2-40B4-BE49-F238E27FC236}">
                  <a16:creationId xmlns:a16="http://schemas.microsoft.com/office/drawing/2014/main" id="{1C9C6A29-B5EE-40C7-AF5F-F47907EFB0C4}"/>
                </a:ext>
              </a:extLst>
            </p:cNvPr>
            <p:cNvCxnSpPr>
              <a:cxnSpLocks/>
              <a:stCxn id="48" idx="1"/>
            </p:cNvCxnSpPr>
            <p:nvPr/>
          </p:nvCxnSpPr>
          <p:spPr>
            <a:xfrm flipH="1">
              <a:off x="4286248" y="1464455"/>
              <a:ext cx="464347" cy="0"/>
            </a:xfrm>
            <a:prstGeom prst="straightConnector1">
              <a:avLst/>
            </a:prstGeom>
            <a:ln w="38100">
              <a:solidFill>
                <a:srgbClr val="002060"/>
              </a:solidFill>
              <a:tailEnd type="oval" w="lg" len="lg"/>
            </a:ln>
          </p:spPr>
          <p:style>
            <a:lnRef idx="1">
              <a:schemeClr val="accent1"/>
            </a:lnRef>
            <a:fillRef idx="0">
              <a:schemeClr val="accent1"/>
            </a:fillRef>
            <a:effectRef idx="0">
              <a:schemeClr val="accent1"/>
            </a:effectRef>
            <a:fontRef idx="minor">
              <a:schemeClr val="tx1"/>
            </a:fontRef>
          </p:style>
        </p:cxnSp>
      </p:grpSp>
      <p:grpSp>
        <p:nvGrpSpPr>
          <p:cNvPr id="51" name="32 - Ομάδα">
            <a:extLst>
              <a:ext uri="{FF2B5EF4-FFF2-40B4-BE49-F238E27FC236}">
                <a16:creationId xmlns:a16="http://schemas.microsoft.com/office/drawing/2014/main" id="{3D7DB724-AF2F-43DF-B863-849F23A1FBF7}"/>
              </a:ext>
            </a:extLst>
          </p:cNvPr>
          <p:cNvGrpSpPr/>
          <p:nvPr/>
        </p:nvGrpSpPr>
        <p:grpSpPr>
          <a:xfrm>
            <a:off x="4489502" y="787855"/>
            <a:ext cx="1857388" cy="714380"/>
            <a:chOff x="785786" y="3357562"/>
            <a:chExt cx="1857388" cy="714380"/>
          </a:xfrm>
        </p:grpSpPr>
        <p:cxnSp>
          <p:nvCxnSpPr>
            <p:cNvPr id="52" name="27 - Ευθεία γραμμή σύνδεσης">
              <a:extLst>
                <a:ext uri="{FF2B5EF4-FFF2-40B4-BE49-F238E27FC236}">
                  <a16:creationId xmlns:a16="http://schemas.microsoft.com/office/drawing/2014/main" id="{0C4A1EC6-587A-486B-930B-1AFF653A9D86}"/>
                </a:ext>
              </a:extLst>
            </p:cNvPr>
            <p:cNvCxnSpPr/>
            <p:nvPr/>
          </p:nvCxnSpPr>
          <p:spPr>
            <a:xfrm>
              <a:off x="785786" y="3706126"/>
              <a:ext cx="571504" cy="0"/>
            </a:xfrm>
            <a:prstGeom prst="line">
              <a:avLst/>
            </a:prstGeom>
            <a:ln w="31750">
              <a:solidFill>
                <a:srgbClr val="002060"/>
              </a:solidFill>
              <a:headEnd type="oval" w="lg" len="lg"/>
            </a:ln>
          </p:spPr>
          <p:style>
            <a:lnRef idx="1">
              <a:schemeClr val="accent1"/>
            </a:lnRef>
            <a:fillRef idx="0">
              <a:schemeClr val="accent1"/>
            </a:fillRef>
            <a:effectRef idx="0">
              <a:schemeClr val="accent1"/>
            </a:effectRef>
            <a:fontRef idx="minor">
              <a:schemeClr val="tx1"/>
            </a:fontRef>
          </p:style>
        </p:cxnSp>
        <p:cxnSp>
          <p:nvCxnSpPr>
            <p:cNvPr id="53" name="28 - Ευθεία γραμμή σύνδεσης">
              <a:extLst>
                <a:ext uri="{FF2B5EF4-FFF2-40B4-BE49-F238E27FC236}">
                  <a16:creationId xmlns:a16="http://schemas.microsoft.com/office/drawing/2014/main" id="{C791CE6A-7338-4D8F-B60B-513D2042B51D}"/>
                </a:ext>
              </a:extLst>
            </p:cNvPr>
            <p:cNvCxnSpPr/>
            <p:nvPr/>
          </p:nvCxnSpPr>
          <p:spPr>
            <a:xfrm>
              <a:off x="2071670" y="3706126"/>
              <a:ext cx="571504" cy="0"/>
            </a:xfrm>
            <a:prstGeom prst="line">
              <a:avLst/>
            </a:prstGeom>
            <a:ln w="31750">
              <a:solidFill>
                <a:srgbClr val="002060"/>
              </a:solidFill>
              <a:tailEnd type="oval" w="lg" len="lg"/>
            </a:ln>
          </p:spPr>
          <p:style>
            <a:lnRef idx="1">
              <a:schemeClr val="accent1"/>
            </a:lnRef>
            <a:fillRef idx="0">
              <a:schemeClr val="accent1"/>
            </a:fillRef>
            <a:effectRef idx="0">
              <a:schemeClr val="accent1"/>
            </a:effectRef>
            <a:fontRef idx="minor">
              <a:schemeClr val="tx1"/>
            </a:fontRef>
          </p:style>
        </p:cxnSp>
        <p:sp>
          <p:nvSpPr>
            <p:cNvPr id="54" name="31 - Έλλειψη">
              <a:extLst>
                <a:ext uri="{FF2B5EF4-FFF2-40B4-BE49-F238E27FC236}">
                  <a16:creationId xmlns:a16="http://schemas.microsoft.com/office/drawing/2014/main" id="{EABF3C54-95BD-404F-9CC9-85A1D5D94B66}"/>
                </a:ext>
              </a:extLst>
            </p:cNvPr>
            <p:cNvSpPr/>
            <p:nvPr/>
          </p:nvSpPr>
          <p:spPr>
            <a:xfrm>
              <a:off x="1357290" y="3357562"/>
              <a:ext cx="714380" cy="714380"/>
            </a:xfrm>
            <a:prstGeom prst="ellipse">
              <a:avLst/>
            </a:prstGeom>
            <a:solidFill>
              <a:srgbClr val="CCFFFF"/>
            </a:solidFill>
            <a:ln w="317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solidFill>
                    <a:srgbClr val="002060"/>
                  </a:solidFill>
                </a:rPr>
                <a:t>A</a:t>
              </a:r>
              <a:endParaRPr lang="el-GR" sz="4000" dirty="0">
                <a:solidFill>
                  <a:srgbClr val="002060"/>
                </a:solidFill>
              </a:endParaRPr>
            </a:p>
          </p:txBody>
        </p:sp>
      </p:grpSp>
      <p:grpSp>
        <p:nvGrpSpPr>
          <p:cNvPr id="55" name="Ομάδα 54">
            <a:extLst>
              <a:ext uri="{FF2B5EF4-FFF2-40B4-BE49-F238E27FC236}">
                <a16:creationId xmlns:a16="http://schemas.microsoft.com/office/drawing/2014/main" id="{76F48815-5D3F-4BC2-B99C-8A28CFE512B0}"/>
              </a:ext>
            </a:extLst>
          </p:cNvPr>
          <p:cNvGrpSpPr/>
          <p:nvPr/>
        </p:nvGrpSpPr>
        <p:grpSpPr>
          <a:xfrm>
            <a:off x="5516884" y="2020438"/>
            <a:ext cx="2190259" cy="357190"/>
            <a:chOff x="4286248" y="1285860"/>
            <a:chExt cx="2157960" cy="357190"/>
          </a:xfrm>
        </p:grpSpPr>
        <p:sp>
          <p:nvSpPr>
            <p:cNvPr id="56" name="Διάγραμμα ροής: Στοιχείο τερματισμού 55">
              <a:extLst>
                <a:ext uri="{FF2B5EF4-FFF2-40B4-BE49-F238E27FC236}">
                  <a16:creationId xmlns:a16="http://schemas.microsoft.com/office/drawing/2014/main" id="{CE8927A3-6E9F-4B25-9EEB-482B49606C5A}"/>
                </a:ext>
              </a:extLst>
            </p:cNvPr>
            <p:cNvSpPr/>
            <p:nvPr/>
          </p:nvSpPr>
          <p:spPr>
            <a:xfrm>
              <a:off x="4750595" y="1285860"/>
              <a:ext cx="1261565" cy="357190"/>
            </a:xfrm>
            <a:prstGeom prst="flowChartTerminator">
              <a:avLst/>
            </a:prstGeom>
            <a:solidFill>
              <a:srgbClr val="CCECFF"/>
            </a:solid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a:solidFill>
                    <a:srgbClr val="002060"/>
                  </a:solidFill>
                </a:rPr>
                <a:t>Στοιχειο1</a:t>
              </a:r>
            </a:p>
          </p:txBody>
        </p:sp>
        <p:cxnSp>
          <p:nvCxnSpPr>
            <p:cNvPr id="57" name="Ευθύγραμμο βέλος σύνδεσης 56">
              <a:extLst>
                <a:ext uri="{FF2B5EF4-FFF2-40B4-BE49-F238E27FC236}">
                  <a16:creationId xmlns:a16="http://schemas.microsoft.com/office/drawing/2014/main" id="{B828B88B-7387-4673-8706-AA0E37B92DEA}"/>
                </a:ext>
              </a:extLst>
            </p:cNvPr>
            <p:cNvCxnSpPr>
              <a:cxnSpLocks/>
              <a:stCxn id="56" idx="3"/>
            </p:cNvCxnSpPr>
            <p:nvPr/>
          </p:nvCxnSpPr>
          <p:spPr>
            <a:xfrm>
              <a:off x="6012160" y="1464455"/>
              <a:ext cx="432048" cy="0"/>
            </a:xfrm>
            <a:prstGeom prst="straightConnector1">
              <a:avLst/>
            </a:prstGeom>
            <a:ln w="38100">
              <a:solidFill>
                <a:srgbClr val="002060"/>
              </a:solidFill>
              <a:tailEnd type="oval" w="lg" len="lg"/>
            </a:ln>
          </p:spPr>
          <p:style>
            <a:lnRef idx="1">
              <a:schemeClr val="accent1"/>
            </a:lnRef>
            <a:fillRef idx="0">
              <a:schemeClr val="accent1"/>
            </a:fillRef>
            <a:effectRef idx="0">
              <a:schemeClr val="accent1"/>
            </a:effectRef>
            <a:fontRef idx="minor">
              <a:schemeClr val="tx1"/>
            </a:fontRef>
          </p:style>
        </p:cxnSp>
        <p:cxnSp>
          <p:nvCxnSpPr>
            <p:cNvPr id="58" name="Ευθύγραμμο βέλος σύνδεσης 57">
              <a:extLst>
                <a:ext uri="{FF2B5EF4-FFF2-40B4-BE49-F238E27FC236}">
                  <a16:creationId xmlns:a16="http://schemas.microsoft.com/office/drawing/2014/main" id="{25E08FE6-9187-4C55-A649-A95191F76BC1}"/>
                </a:ext>
              </a:extLst>
            </p:cNvPr>
            <p:cNvCxnSpPr>
              <a:cxnSpLocks/>
              <a:stCxn id="56" idx="1"/>
            </p:cNvCxnSpPr>
            <p:nvPr/>
          </p:nvCxnSpPr>
          <p:spPr>
            <a:xfrm flipH="1">
              <a:off x="4286248" y="1464455"/>
              <a:ext cx="464347" cy="0"/>
            </a:xfrm>
            <a:prstGeom prst="straightConnector1">
              <a:avLst/>
            </a:prstGeom>
            <a:ln w="38100">
              <a:solidFill>
                <a:srgbClr val="002060"/>
              </a:solidFill>
              <a:tailEnd type="oval" w="lg" len="lg"/>
            </a:ln>
          </p:spPr>
          <p:style>
            <a:lnRef idx="1">
              <a:schemeClr val="accent1"/>
            </a:lnRef>
            <a:fillRef idx="0">
              <a:schemeClr val="accent1"/>
            </a:fillRef>
            <a:effectRef idx="0">
              <a:schemeClr val="accent1"/>
            </a:effectRef>
            <a:fontRef idx="minor">
              <a:schemeClr val="tx1"/>
            </a:fontRef>
          </p:style>
        </p:cxnSp>
      </p:grpSp>
      <p:grpSp>
        <p:nvGrpSpPr>
          <p:cNvPr id="59" name="33 - Ομάδα">
            <a:extLst>
              <a:ext uri="{FF2B5EF4-FFF2-40B4-BE49-F238E27FC236}">
                <a16:creationId xmlns:a16="http://schemas.microsoft.com/office/drawing/2014/main" id="{FC40061A-015C-470B-89AF-9D5CBFD46704}"/>
              </a:ext>
            </a:extLst>
          </p:cNvPr>
          <p:cNvGrpSpPr/>
          <p:nvPr/>
        </p:nvGrpSpPr>
        <p:grpSpPr>
          <a:xfrm>
            <a:off x="5516885" y="2192164"/>
            <a:ext cx="2190259" cy="1071191"/>
            <a:chOff x="587663" y="3000751"/>
            <a:chExt cx="2190259" cy="1071191"/>
          </a:xfrm>
        </p:grpSpPr>
        <p:cxnSp>
          <p:nvCxnSpPr>
            <p:cNvPr id="60" name="34 - Ευθεία γραμμή σύνδεσης">
              <a:extLst>
                <a:ext uri="{FF2B5EF4-FFF2-40B4-BE49-F238E27FC236}">
                  <a16:creationId xmlns:a16="http://schemas.microsoft.com/office/drawing/2014/main" id="{1201DBC8-3947-4ACB-8CF6-935A88351E0B}"/>
                </a:ext>
              </a:extLst>
            </p:cNvPr>
            <p:cNvCxnSpPr>
              <a:cxnSpLocks/>
            </p:cNvCxnSpPr>
            <p:nvPr/>
          </p:nvCxnSpPr>
          <p:spPr>
            <a:xfrm>
              <a:off x="587663" y="3000751"/>
              <a:ext cx="769627" cy="718075"/>
            </a:xfrm>
            <a:prstGeom prst="bentConnector3">
              <a:avLst>
                <a:gd name="adj1" fmla="val 496"/>
              </a:avLst>
            </a:prstGeom>
            <a:ln w="31750">
              <a:solidFill>
                <a:srgbClr val="002060"/>
              </a:solidFill>
              <a:headEnd type="oval" w="lg" len="lg"/>
            </a:ln>
          </p:spPr>
          <p:style>
            <a:lnRef idx="1">
              <a:schemeClr val="accent1"/>
            </a:lnRef>
            <a:fillRef idx="0">
              <a:schemeClr val="accent1"/>
            </a:fillRef>
            <a:effectRef idx="0">
              <a:schemeClr val="accent1"/>
            </a:effectRef>
            <a:fontRef idx="minor">
              <a:schemeClr val="tx1"/>
            </a:fontRef>
          </p:style>
        </p:cxnSp>
        <p:cxnSp>
          <p:nvCxnSpPr>
            <p:cNvPr id="61" name="35 - Ευθεία γραμμή σύνδεσης">
              <a:extLst>
                <a:ext uri="{FF2B5EF4-FFF2-40B4-BE49-F238E27FC236}">
                  <a16:creationId xmlns:a16="http://schemas.microsoft.com/office/drawing/2014/main" id="{A528B7A6-203B-44CC-A2AD-F9D3CEC6861B}"/>
                </a:ext>
              </a:extLst>
            </p:cNvPr>
            <p:cNvCxnSpPr>
              <a:cxnSpLocks/>
            </p:cNvCxnSpPr>
            <p:nvPr/>
          </p:nvCxnSpPr>
          <p:spPr>
            <a:xfrm flipV="1">
              <a:off x="2071670" y="3028439"/>
              <a:ext cx="706252" cy="677688"/>
            </a:xfrm>
            <a:prstGeom prst="bentConnector3">
              <a:avLst>
                <a:gd name="adj1" fmla="val 102149"/>
              </a:avLst>
            </a:prstGeom>
            <a:ln w="31750">
              <a:solidFill>
                <a:srgbClr val="002060"/>
              </a:solidFill>
              <a:tailEnd type="oval" w="lg" len="lg"/>
            </a:ln>
          </p:spPr>
          <p:style>
            <a:lnRef idx="1">
              <a:schemeClr val="accent1"/>
            </a:lnRef>
            <a:fillRef idx="0">
              <a:schemeClr val="accent1"/>
            </a:fillRef>
            <a:effectRef idx="0">
              <a:schemeClr val="accent1"/>
            </a:effectRef>
            <a:fontRef idx="minor">
              <a:schemeClr val="tx1"/>
            </a:fontRef>
          </p:style>
        </p:cxnSp>
        <p:sp>
          <p:nvSpPr>
            <p:cNvPr id="62" name="36 - Έλλειψη">
              <a:extLst>
                <a:ext uri="{FF2B5EF4-FFF2-40B4-BE49-F238E27FC236}">
                  <a16:creationId xmlns:a16="http://schemas.microsoft.com/office/drawing/2014/main" id="{0520614D-F7A3-462A-84A5-1D398648E483}"/>
                </a:ext>
              </a:extLst>
            </p:cNvPr>
            <p:cNvSpPr/>
            <p:nvPr/>
          </p:nvSpPr>
          <p:spPr>
            <a:xfrm>
              <a:off x="1357290" y="3357562"/>
              <a:ext cx="714380" cy="714380"/>
            </a:xfrm>
            <a:prstGeom prst="ellipse">
              <a:avLst/>
            </a:prstGeom>
            <a:solidFill>
              <a:srgbClr val="CCFFFF"/>
            </a:solidFill>
            <a:ln w="317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solidFill>
                    <a:srgbClr val="002060"/>
                  </a:solidFill>
                </a:rPr>
                <a:t>V</a:t>
              </a:r>
              <a:endParaRPr lang="el-GR" sz="4000" dirty="0">
                <a:solidFill>
                  <a:srgbClr val="002060"/>
                </a:solidFill>
              </a:endParaRPr>
            </a:p>
          </p:txBody>
        </p:sp>
      </p:grpSp>
    </p:spTree>
    <p:custDataLst>
      <p:tags r:id="rId1"/>
    </p:custDataLst>
    <p:extLst>
      <p:ext uri="{BB962C8B-B14F-4D97-AF65-F5344CB8AC3E}">
        <p14:creationId xmlns:p14="http://schemas.microsoft.com/office/powerpoint/2010/main" val="1899071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ppt_x</p:attrName>
                                        </p:attrNameLst>
                                      </p:cBhvr>
                                      <p:tavLst>
                                        <p:tav tm="0">
                                          <p:val>
                                            <p:strVal val="#ppt_x-.2"/>
                                          </p:val>
                                        </p:tav>
                                        <p:tav tm="100000">
                                          <p:val>
                                            <p:strVal val="#ppt_x"/>
                                          </p:val>
                                        </p:tav>
                                      </p:tavLst>
                                    </p:anim>
                                    <p:anim calcmode="lin" valueType="num">
                                      <p:cBhvr>
                                        <p:cTn id="8" dur="1000" fill="hold"/>
                                        <p:tgtEl>
                                          <p:spTgt spid="3"/>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39" presetClass="entr" presetSubtype="0" accel="100000"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 calcmode="lin" valueType="num">
                                      <p:cBhvr>
                                        <p:cTn id="14" dur="1000" fill="hold"/>
                                        <p:tgtEl>
                                          <p:spTgt spid="9"/>
                                        </p:tgtEl>
                                        <p:attrNameLst>
                                          <p:attrName>ppt_h</p:attrName>
                                        </p:attrNameLst>
                                      </p:cBhvr>
                                      <p:tavLst>
                                        <p:tav tm="0">
                                          <p:val>
                                            <p:strVal val="#ppt_h/20"/>
                                          </p:val>
                                        </p:tav>
                                        <p:tav tm="50000">
                                          <p:val>
                                            <p:strVal val="#ppt_h/20"/>
                                          </p:val>
                                        </p:tav>
                                        <p:tav tm="100000">
                                          <p:val>
                                            <p:strVal val="#ppt_h"/>
                                          </p:val>
                                        </p:tav>
                                      </p:tavLst>
                                    </p:anim>
                                    <p:anim calcmode="lin" valueType="num">
                                      <p:cBhvr>
                                        <p:cTn id="15" dur="1000" fill="hold"/>
                                        <p:tgtEl>
                                          <p:spTgt spid="9"/>
                                        </p:tgtEl>
                                        <p:attrNameLst>
                                          <p:attrName>ppt_w</p:attrName>
                                        </p:attrNameLst>
                                      </p:cBhvr>
                                      <p:tavLst>
                                        <p:tav tm="0">
                                          <p:val>
                                            <p:strVal val="#ppt_w+.3"/>
                                          </p:val>
                                        </p:tav>
                                        <p:tav tm="50000">
                                          <p:val>
                                            <p:strVal val="#ppt_w+.3"/>
                                          </p:val>
                                        </p:tav>
                                        <p:tav tm="100000">
                                          <p:val>
                                            <p:strVal val="#ppt_w"/>
                                          </p:val>
                                        </p:tav>
                                      </p:tavLst>
                                    </p:anim>
                                    <p:anim calcmode="lin" valueType="num">
                                      <p:cBhvr>
                                        <p:cTn id="16" dur="1000" fill="hold"/>
                                        <p:tgtEl>
                                          <p:spTgt spid="9"/>
                                        </p:tgtEl>
                                        <p:attrNameLst>
                                          <p:attrName>ppt_x</p:attrName>
                                        </p:attrNameLst>
                                      </p:cBhvr>
                                      <p:tavLst>
                                        <p:tav tm="0">
                                          <p:val>
                                            <p:strVal val="#ppt_x-.3"/>
                                          </p:val>
                                        </p:tav>
                                        <p:tav tm="50000">
                                          <p:val>
                                            <p:strVal val="#ppt_x"/>
                                          </p:val>
                                        </p:tav>
                                        <p:tav tm="100000">
                                          <p:val>
                                            <p:strVal val="#ppt_x"/>
                                          </p:val>
                                        </p:tav>
                                      </p:tavLst>
                                    </p:anim>
                                    <p:anim calcmode="lin" valueType="num">
                                      <p:cBhvr>
                                        <p:cTn id="17" dur="1000" fill="hold"/>
                                        <p:tgtEl>
                                          <p:spTgt spid="9"/>
                                        </p:tgtEl>
                                        <p:attrNameLst>
                                          <p:attrName>ppt_y</p:attrName>
                                        </p:attrNameLst>
                                      </p:cBhvr>
                                      <p:tavLst>
                                        <p:tav tm="0">
                                          <p:val>
                                            <p:strVal val="#ppt_y"/>
                                          </p:val>
                                        </p:tav>
                                        <p:tav tm="100000">
                                          <p:val>
                                            <p:strVal val="#ppt_y"/>
                                          </p:val>
                                        </p:tav>
                                      </p:tavLst>
                                    </p:anim>
                                  </p:childTnLst>
                                </p:cTn>
                              </p:par>
                            </p:childTnLst>
                          </p:cTn>
                        </p:par>
                        <p:par>
                          <p:cTn id="18" fill="hold">
                            <p:stCondLst>
                              <p:cond delay="1000"/>
                            </p:stCondLst>
                            <p:childTnLst>
                              <p:par>
                                <p:cTn id="19" presetID="10" presetClass="entr" presetSubtype="0" fill="hold" grpId="0" nodeType="afterEffect">
                                  <p:stCondLst>
                                    <p:cond delay="0"/>
                                  </p:stCondLst>
                                  <p:childTnLst>
                                    <p:set>
                                      <p:cBhvr>
                                        <p:cTn id="20" dur="1" fill="hold">
                                          <p:stCondLst>
                                            <p:cond delay="0"/>
                                          </p:stCondLst>
                                        </p:cTn>
                                        <p:tgtEl>
                                          <p:spTgt spid="42"/>
                                        </p:tgtEl>
                                        <p:attrNameLst>
                                          <p:attrName>style.visibility</p:attrName>
                                        </p:attrNameLst>
                                      </p:cBhvr>
                                      <p:to>
                                        <p:strVal val="visible"/>
                                      </p:to>
                                    </p:set>
                                    <p:animEffect transition="in" filter="fade">
                                      <p:cBhvr>
                                        <p:cTn id="21" dur="500"/>
                                        <p:tgtEl>
                                          <p:spTgt spid="42"/>
                                        </p:tgtEl>
                                      </p:cBhvr>
                                    </p:animEffect>
                                  </p:childTnLst>
                                </p:cTn>
                              </p:par>
                            </p:childTnLst>
                          </p:cTn>
                        </p:par>
                      </p:childTnLst>
                    </p:cTn>
                  </p:par>
                  <p:par>
                    <p:cTn id="22" fill="hold">
                      <p:stCondLst>
                        <p:cond delay="indefinite"/>
                      </p:stCondLst>
                      <p:childTnLst>
                        <p:par>
                          <p:cTn id="23" fill="hold">
                            <p:stCondLst>
                              <p:cond delay="0"/>
                            </p:stCondLst>
                            <p:childTnLst>
                              <p:par>
                                <p:cTn id="24" presetID="39" presetClass="entr" presetSubtype="0" accel="100000" fill="hold" nodeType="clickEffect">
                                  <p:stCondLst>
                                    <p:cond delay="0"/>
                                  </p:stCondLst>
                                  <p:childTnLst>
                                    <p:set>
                                      <p:cBhvr>
                                        <p:cTn id="25" dur="1" fill="hold">
                                          <p:stCondLst>
                                            <p:cond delay="0"/>
                                          </p:stCondLst>
                                        </p:cTn>
                                        <p:tgtEl>
                                          <p:spTgt spid="8"/>
                                        </p:tgtEl>
                                        <p:attrNameLst>
                                          <p:attrName>style.visibility</p:attrName>
                                        </p:attrNameLst>
                                      </p:cBhvr>
                                      <p:to>
                                        <p:strVal val="visible"/>
                                      </p:to>
                                    </p:set>
                                    <p:anim calcmode="lin" valueType="num">
                                      <p:cBhvr>
                                        <p:cTn id="26" dur="1000" fill="hold"/>
                                        <p:tgtEl>
                                          <p:spTgt spid="8"/>
                                        </p:tgtEl>
                                        <p:attrNameLst>
                                          <p:attrName>ppt_h</p:attrName>
                                        </p:attrNameLst>
                                      </p:cBhvr>
                                      <p:tavLst>
                                        <p:tav tm="0">
                                          <p:val>
                                            <p:strVal val="#ppt_h/20"/>
                                          </p:val>
                                        </p:tav>
                                        <p:tav tm="50000">
                                          <p:val>
                                            <p:strVal val="#ppt_h/20"/>
                                          </p:val>
                                        </p:tav>
                                        <p:tav tm="100000">
                                          <p:val>
                                            <p:strVal val="#ppt_h"/>
                                          </p:val>
                                        </p:tav>
                                      </p:tavLst>
                                    </p:anim>
                                    <p:anim calcmode="lin" valueType="num">
                                      <p:cBhvr>
                                        <p:cTn id="27" dur="1000" fill="hold"/>
                                        <p:tgtEl>
                                          <p:spTgt spid="8"/>
                                        </p:tgtEl>
                                        <p:attrNameLst>
                                          <p:attrName>ppt_w</p:attrName>
                                        </p:attrNameLst>
                                      </p:cBhvr>
                                      <p:tavLst>
                                        <p:tav tm="0">
                                          <p:val>
                                            <p:strVal val="#ppt_w+.3"/>
                                          </p:val>
                                        </p:tav>
                                        <p:tav tm="50000">
                                          <p:val>
                                            <p:strVal val="#ppt_w+.3"/>
                                          </p:val>
                                        </p:tav>
                                        <p:tav tm="100000">
                                          <p:val>
                                            <p:strVal val="#ppt_w"/>
                                          </p:val>
                                        </p:tav>
                                      </p:tavLst>
                                    </p:anim>
                                    <p:anim calcmode="lin" valueType="num">
                                      <p:cBhvr>
                                        <p:cTn id="28" dur="1000" fill="hold"/>
                                        <p:tgtEl>
                                          <p:spTgt spid="8"/>
                                        </p:tgtEl>
                                        <p:attrNameLst>
                                          <p:attrName>ppt_x</p:attrName>
                                        </p:attrNameLst>
                                      </p:cBhvr>
                                      <p:tavLst>
                                        <p:tav tm="0">
                                          <p:val>
                                            <p:strVal val="#ppt_x-.3"/>
                                          </p:val>
                                        </p:tav>
                                        <p:tav tm="50000">
                                          <p:val>
                                            <p:strVal val="#ppt_x"/>
                                          </p:val>
                                        </p:tav>
                                        <p:tav tm="100000">
                                          <p:val>
                                            <p:strVal val="#ppt_x"/>
                                          </p:val>
                                        </p:tav>
                                      </p:tavLst>
                                    </p:anim>
                                    <p:anim calcmode="lin" valueType="num">
                                      <p:cBhvr>
                                        <p:cTn id="29" dur="1000" fill="hold"/>
                                        <p:tgtEl>
                                          <p:spTgt spid="8"/>
                                        </p:tgtEl>
                                        <p:attrNameLst>
                                          <p:attrName>ppt_y</p:attrName>
                                        </p:attrNameLst>
                                      </p:cBhvr>
                                      <p:tavLst>
                                        <p:tav tm="0">
                                          <p:val>
                                            <p:strVal val="#ppt_y"/>
                                          </p:val>
                                        </p:tav>
                                        <p:tav tm="100000">
                                          <p:val>
                                            <p:strVal val="#ppt_y"/>
                                          </p:val>
                                        </p:tav>
                                      </p:tavLst>
                                    </p:anim>
                                  </p:childTnLst>
                                </p:cTn>
                              </p:par>
                            </p:childTnLst>
                          </p:cTn>
                        </p:par>
                        <p:par>
                          <p:cTn id="30" fill="hold">
                            <p:stCondLst>
                              <p:cond delay="1000"/>
                            </p:stCondLst>
                            <p:childTnLst>
                              <p:par>
                                <p:cTn id="31" presetID="10" presetClass="entr" presetSubtype="0" fill="hold" grpId="0" nodeType="afterEffect">
                                  <p:stCondLst>
                                    <p:cond delay="0"/>
                                  </p:stCondLst>
                                  <p:childTnLst>
                                    <p:set>
                                      <p:cBhvr>
                                        <p:cTn id="32" dur="1" fill="hold">
                                          <p:stCondLst>
                                            <p:cond delay="0"/>
                                          </p:stCondLst>
                                        </p:cTn>
                                        <p:tgtEl>
                                          <p:spTgt spid="43"/>
                                        </p:tgtEl>
                                        <p:attrNameLst>
                                          <p:attrName>style.visibility</p:attrName>
                                        </p:attrNameLst>
                                      </p:cBhvr>
                                      <p:to>
                                        <p:strVal val="visible"/>
                                      </p:to>
                                    </p:set>
                                    <p:animEffect transition="in" filter="fade">
                                      <p:cBhvr>
                                        <p:cTn id="33" dur="500"/>
                                        <p:tgtEl>
                                          <p:spTgt spid="43"/>
                                        </p:tgtEl>
                                      </p:cBhvr>
                                    </p:animEffect>
                                  </p:childTnLst>
                                </p:cTn>
                              </p:par>
                            </p:childTnLst>
                          </p:cTn>
                        </p:par>
                      </p:childTnLst>
                    </p:cTn>
                  </p:par>
                  <p:par>
                    <p:cTn id="34" fill="hold">
                      <p:stCondLst>
                        <p:cond delay="indefinite"/>
                      </p:stCondLst>
                      <p:childTnLst>
                        <p:par>
                          <p:cTn id="35" fill="hold">
                            <p:stCondLst>
                              <p:cond delay="0"/>
                            </p:stCondLst>
                            <p:childTnLst>
                              <p:par>
                                <p:cTn id="36" presetID="39" presetClass="entr" presetSubtype="0" accel="100000" fill="hold" nodeType="clickEffect">
                                  <p:stCondLst>
                                    <p:cond delay="0"/>
                                  </p:stCondLst>
                                  <p:childTnLst>
                                    <p:set>
                                      <p:cBhvr>
                                        <p:cTn id="37" dur="1" fill="hold">
                                          <p:stCondLst>
                                            <p:cond delay="0"/>
                                          </p:stCondLst>
                                        </p:cTn>
                                        <p:tgtEl>
                                          <p:spTgt spid="26"/>
                                        </p:tgtEl>
                                        <p:attrNameLst>
                                          <p:attrName>style.visibility</p:attrName>
                                        </p:attrNameLst>
                                      </p:cBhvr>
                                      <p:to>
                                        <p:strVal val="visible"/>
                                      </p:to>
                                    </p:set>
                                    <p:anim calcmode="lin" valueType="num">
                                      <p:cBhvr>
                                        <p:cTn id="38" dur="1000" fill="hold"/>
                                        <p:tgtEl>
                                          <p:spTgt spid="26"/>
                                        </p:tgtEl>
                                        <p:attrNameLst>
                                          <p:attrName>ppt_h</p:attrName>
                                        </p:attrNameLst>
                                      </p:cBhvr>
                                      <p:tavLst>
                                        <p:tav tm="0">
                                          <p:val>
                                            <p:strVal val="#ppt_h/20"/>
                                          </p:val>
                                        </p:tav>
                                        <p:tav tm="50000">
                                          <p:val>
                                            <p:strVal val="#ppt_h/20"/>
                                          </p:val>
                                        </p:tav>
                                        <p:tav tm="100000">
                                          <p:val>
                                            <p:strVal val="#ppt_h"/>
                                          </p:val>
                                        </p:tav>
                                      </p:tavLst>
                                    </p:anim>
                                    <p:anim calcmode="lin" valueType="num">
                                      <p:cBhvr>
                                        <p:cTn id="39" dur="1000" fill="hold"/>
                                        <p:tgtEl>
                                          <p:spTgt spid="26"/>
                                        </p:tgtEl>
                                        <p:attrNameLst>
                                          <p:attrName>ppt_w</p:attrName>
                                        </p:attrNameLst>
                                      </p:cBhvr>
                                      <p:tavLst>
                                        <p:tav tm="0">
                                          <p:val>
                                            <p:strVal val="#ppt_w+.3"/>
                                          </p:val>
                                        </p:tav>
                                        <p:tav tm="50000">
                                          <p:val>
                                            <p:strVal val="#ppt_w+.3"/>
                                          </p:val>
                                        </p:tav>
                                        <p:tav tm="100000">
                                          <p:val>
                                            <p:strVal val="#ppt_w"/>
                                          </p:val>
                                        </p:tav>
                                      </p:tavLst>
                                    </p:anim>
                                    <p:anim calcmode="lin" valueType="num">
                                      <p:cBhvr>
                                        <p:cTn id="40" dur="1000" fill="hold"/>
                                        <p:tgtEl>
                                          <p:spTgt spid="26"/>
                                        </p:tgtEl>
                                        <p:attrNameLst>
                                          <p:attrName>ppt_x</p:attrName>
                                        </p:attrNameLst>
                                      </p:cBhvr>
                                      <p:tavLst>
                                        <p:tav tm="0">
                                          <p:val>
                                            <p:strVal val="#ppt_x-.3"/>
                                          </p:val>
                                        </p:tav>
                                        <p:tav tm="50000">
                                          <p:val>
                                            <p:strVal val="#ppt_x"/>
                                          </p:val>
                                        </p:tav>
                                        <p:tav tm="100000">
                                          <p:val>
                                            <p:strVal val="#ppt_x"/>
                                          </p:val>
                                        </p:tav>
                                      </p:tavLst>
                                    </p:anim>
                                    <p:anim calcmode="lin" valueType="num">
                                      <p:cBhvr>
                                        <p:cTn id="41" dur="1000" fill="hold"/>
                                        <p:tgtEl>
                                          <p:spTgt spid="26"/>
                                        </p:tgtEl>
                                        <p:attrNameLst>
                                          <p:attrName>ppt_y</p:attrName>
                                        </p:attrNameLst>
                                      </p:cBhvr>
                                      <p:tavLst>
                                        <p:tav tm="0">
                                          <p:val>
                                            <p:strVal val="#ppt_y"/>
                                          </p:val>
                                        </p:tav>
                                        <p:tav tm="100000">
                                          <p:val>
                                            <p:strVal val="#ppt_y"/>
                                          </p:val>
                                        </p:tav>
                                      </p:tavLst>
                                    </p:anim>
                                  </p:childTnLst>
                                </p:cTn>
                              </p:par>
                            </p:childTnLst>
                          </p:cTn>
                        </p:par>
                        <p:par>
                          <p:cTn id="42" fill="hold">
                            <p:stCondLst>
                              <p:cond delay="1000"/>
                            </p:stCondLst>
                            <p:childTnLst>
                              <p:par>
                                <p:cTn id="43" presetID="10" presetClass="entr" presetSubtype="0" fill="hold" grpId="0" nodeType="afterEffect">
                                  <p:stCondLst>
                                    <p:cond delay="0"/>
                                  </p:stCondLst>
                                  <p:childTnLst>
                                    <p:set>
                                      <p:cBhvr>
                                        <p:cTn id="44" dur="1" fill="hold">
                                          <p:stCondLst>
                                            <p:cond delay="0"/>
                                          </p:stCondLst>
                                        </p:cTn>
                                        <p:tgtEl>
                                          <p:spTgt spid="44"/>
                                        </p:tgtEl>
                                        <p:attrNameLst>
                                          <p:attrName>style.visibility</p:attrName>
                                        </p:attrNameLst>
                                      </p:cBhvr>
                                      <p:to>
                                        <p:strVal val="visible"/>
                                      </p:to>
                                    </p:set>
                                    <p:animEffect transition="in" filter="fade">
                                      <p:cBhvr>
                                        <p:cTn id="45" dur="500"/>
                                        <p:tgtEl>
                                          <p:spTgt spid="44"/>
                                        </p:tgtEl>
                                      </p:cBhvr>
                                    </p:animEffect>
                                  </p:childTnLst>
                                </p:cTn>
                              </p:par>
                            </p:childTnLst>
                          </p:cTn>
                        </p:par>
                      </p:childTnLst>
                    </p:cTn>
                  </p:par>
                  <p:par>
                    <p:cTn id="46" fill="hold">
                      <p:stCondLst>
                        <p:cond delay="indefinite"/>
                      </p:stCondLst>
                      <p:childTnLst>
                        <p:par>
                          <p:cTn id="47" fill="hold">
                            <p:stCondLst>
                              <p:cond delay="0"/>
                            </p:stCondLst>
                            <p:childTnLst>
                              <p:par>
                                <p:cTn id="48" presetID="39" presetClass="entr" presetSubtype="0" accel="100000" fill="hold" nodeType="clickEffect">
                                  <p:stCondLst>
                                    <p:cond delay="0"/>
                                  </p:stCondLst>
                                  <p:childTnLst>
                                    <p:set>
                                      <p:cBhvr>
                                        <p:cTn id="49" dur="1" fill="hold">
                                          <p:stCondLst>
                                            <p:cond delay="0"/>
                                          </p:stCondLst>
                                        </p:cTn>
                                        <p:tgtEl>
                                          <p:spTgt spid="33"/>
                                        </p:tgtEl>
                                        <p:attrNameLst>
                                          <p:attrName>style.visibility</p:attrName>
                                        </p:attrNameLst>
                                      </p:cBhvr>
                                      <p:to>
                                        <p:strVal val="visible"/>
                                      </p:to>
                                    </p:set>
                                    <p:anim calcmode="lin" valueType="num">
                                      <p:cBhvr>
                                        <p:cTn id="50" dur="1000" fill="hold"/>
                                        <p:tgtEl>
                                          <p:spTgt spid="33"/>
                                        </p:tgtEl>
                                        <p:attrNameLst>
                                          <p:attrName>ppt_h</p:attrName>
                                        </p:attrNameLst>
                                      </p:cBhvr>
                                      <p:tavLst>
                                        <p:tav tm="0">
                                          <p:val>
                                            <p:strVal val="#ppt_h/20"/>
                                          </p:val>
                                        </p:tav>
                                        <p:tav tm="50000">
                                          <p:val>
                                            <p:strVal val="#ppt_h/20"/>
                                          </p:val>
                                        </p:tav>
                                        <p:tav tm="100000">
                                          <p:val>
                                            <p:strVal val="#ppt_h"/>
                                          </p:val>
                                        </p:tav>
                                      </p:tavLst>
                                    </p:anim>
                                    <p:anim calcmode="lin" valueType="num">
                                      <p:cBhvr>
                                        <p:cTn id="51" dur="1000" fill="hold"/>
                                        <p:tgtEl>
                                          <p:spTgt spid="33"/>
                                        </p:tgtEl>
                                        <p:attrNameLst>
                                          <p:attrName>ppt_w</p:attrName>
                                        </p:attrNameLst>
                                      </p:cBhvr>
                                      <p:tavLst>
                                        <p:tav tm="0">
                                          <p:val>
                                            <p:strVal val="#ppt_w+.3"/>
                                          </p:val>
                                        </p:tav>
                                        <p:tav tm="50000">
                                          <p:val>
                                            <p:strVal val="#ppt_w+.3"/>
                                          </p:val>
                                        </p:tav>
                                        <p:tav tm="100000">
                                          <p:val>
                                            <p:strVal val="#ppt_w"/>
                                          </p:val>
                                        </p:tav>
                                      </p:tavLst>
                                    </p:anim>
                                    <p:anim calcmode="lin" valueType="num">
                                      <p:cBhvr>
                                        <p:cTn id="52" dur="1000" fill="hold"/>
                                        <p:tgtEl>
                                          <p:spTgt spid="33"/>
                                        </p:tgtEl>
                                        <p:attrNameLst>
                                          <p:attrName>ppt_x</p:attrName>
                                        </p:attrNameLst>
                                      </p:cBhvr>
                                      <p:tavLst>
                                        <p:tav tm="0">
                                          <p:val>
                                            <p:strVal val="#ppt_x-.3"/>
                                          </p:val>
                                        </p:tav>
                                        <p:tav tm="50000">
                                          <p:val>
                                            <p:strVal val="#ppt_x"/>
                                          </p:val>
                                        </p:tav>
                                        <p:tav tm="100000">
                                          <p:val>
                                            <p:strVal val="#ppt_x"/>
                                          </p:val>
                                        </p:tav>
                                      </p:tavLst>
                                    </p:anim>
                                    <p:anim calcmode="lin" valueType="num">
                                      <p:cBhvr>
                                        <p:cTn id="53" dur="1000" fill="hold"/>
                                        <p:tgtEl>
                                          <p:spTgt spid="33"/>
                                        </p:tgtEl>
                                        <p:attrNameLst>
                                          <p:attrName>ppt_y</p:attrName>
                                        </p:attrNameLst>
                                      </p:cBhvr>
                                      <p:tavLst>
                                        <p:tav tm="0">
                                          <p:val>
                                            <p:strVal val="#ppt_y"/>
                                          </p:val>
                                        </p:tav>
                                        <p:tav tm="100000">
                                          <p:val>
                                            <p:strVal val="#ppt_y"/>
                                          </p:val>
                                        </p:tav>
                                      </p:tavLst>
                                    </p:anim>
                                  </p:childTnLst>
                                </p:cTn>
                              </p:par>
                            </p:childTnLst>
                          </p:cTn>
                        </p:par>
                        <p:par>
                          <p:cTn id="54" fill="hold">
                            <p:stCondLst>
                              <p:cond delay="1000"/>
                            </p:stCondLst>
                            <p:childTnLst>
                              <p:par>
                                <p:cTn id="55" presetID="10" presetClass="entr" presetSubtype="0" fill="hold" grpId="0" nodeType="afterEffect">
                                  <p:stCondLst>
                                    <p:cond delay="0"/>
                                  </p:stCondLst>
                                  <p:childTnLst>
                                    <p:set>
                                      <p:cBhvr>
                                        <p:cTn id="56" dur="1" fill="hold">
                                          <p:stCondLst>
                                            <p:cond delay="0"/>
                                          </p:stCondLst>
                                        </p:cTn>
                                        <p:tgtEl>
                                          <p:spTgt spid="45"/>
                                        </p:tgtEl>
                                        <p:attrNameLst>
                                          <p:attrName>style.visibility</p:attrName>
                                        </p:attrNameLst>
                                      </p:cBhvr>
                                      <p:to>
                                        <p:strVal val="visible"/>
                                      </p:to>
                                    </p:set>
                                    <p:animEffect transition="in" filter="fade">
                                      <p:cBhvr>
                                        <p:cTn id="57" dur="500"/>
                                        <p:tgtEl>
                                          <p:spTgt spid="45"/>
                                        </p:tgtEl>
                                      </p:cBhvr>
                                    </p:animEffect>
                                  </p:childTnLst>
                                </p:cTn>
                              </p:par>
                            </p:childTnLst>
                          </p:cTn>
                        </p:par>
                      </p:childTnLst>
                    </p:cTn>
                  </p:par>
                  <p:par>
                    <p:cTn id="58" fill="hold">
                      <p:stCondLst>
                        <p:cond delay="indefinite"/>
                      </p:stCondLst>
                      <p:childTnLst>
                        <p:par>
                          <p:cTn id="59" fill="hold">
                            <p:stCondLst>
                              <p:cond delay="0"/>
                            </p:stCondLst>
                            <p:childTnLst>
                              <p:par>
                                <p:cTn id="60" presetID="39" presetClass="entr" presetSubtype="0" accel="100000" fill="hold" nodeType="clickEffect">
                                  <p:stCondLst>
                                    <p:cond delay="0"/>
                                  </p:stCondLst>
                                  <p:childTnLst>
                                    <p:set>
                                      <p:cBhvr>
                                        <p:cTn id="61" dur="1" fill="hold">
                                          <p:stCondLst>
                                            <p:cond delay="0"/>
                                          </p:stCondLst>
                                        </p:cTn>
                                        <p:tgtEl>
                                          <p:spTgt spid="34"/>
                                        </p:tgtEl>
                                        <p:attrNameLst>
                                          <p:attrName>style.visibility</p:attrName>
                                        </p:attrNameLst>
                                      </p:cBhvr>
                                      <p:to>
                                        <p:strVal val="visible"/>
                                      </p:to>
                                    </p:set>
                                    <p:anim calcmode="lin" valueType="num">
                                      <p:cBhvr>
                                        <p:cTn id="62" dur="1000" fill="hold"/>
                                        <p:tgtEl>
                                          <p:spTgt spid="34"/>
                                        </p:tgtEl>
                                        <p:attrNameLst>
                                          <p:attrName>ppt_h</p:attrName>
                                        </p:attrNameLst>
                                      </p:cBhvr>
                                      <p:tavLst>
                                        <p:tav tm="0">
                                          <p:val>
                                            <p:strVal val="#ppt_h/20"/>
                                          </p:val>
                                        </p:tav>
                                        <p:tav tm="50000">
                                          <p:val>
                                            <p:strVal val="#ppt_h/20"/>
                                          </p:val>
                                        </p:tav>
                                        <p:tav tm="100000">
                                          <p:val>
                                            <p:strVal val="#ppt_h"/>
                                          </p:val>
                                        </p:tav>
                                      </p:tavLst>
                                    </p:anim>
                                    <p:anim calcmode="lin" valueType="num">
                                      <p:cBhvr>
                                        <p:cTn id="63" dur="1000" fill="hold"/>
                                        <p:tgtEl>
                                          <p:spTgt spid="34"/>
                                        </p:tgtEl>
                                        <p:attrNameLst>
                                          <p:attrName>ppt_w</p:attrName>
                                        </p:attrNameLst>
                                      </p:cBhvr>
                                      <p:tavLst>
                                        <p:tav tm="0">
                                          <p:val>
                                            <p:strVal val="#ppt_w+.3"/>
                                          </p:val>
                                        </p:tav>
                                        <p:tav tm="50000">
                                          <p:val>
                                            <p:strVal val="#ppt_w+.3"/>
                                          </p:val>
                                        </p:tav>
                                        <p:tav tm="100000">
                                          <p:val>
                                            <p:strVal val="#ppt_w"/>
                                          </p:val>
                                        </p:tav>
                                      </p:tavLst>
                                    </p:anim>
                                    <p:anim calcmode="lin" valueType="num">
                                      <p:cBhvr>
                                        <p:cTn id="64" dur="1000" fill="hold"/>
                                        <p:tgtEl>
                                          <p:spTgt spid="34"/>
                                        </p:tgtEl>
                                        <p:attrNameLst>
                                          <p:attrName>ppt_x</p:attrName>
                                        </p:attrNameLst>
                                      </p:cBhvr>
                                      <p:tavLst>
                                        <p:tav tm="0">
                                          <p:val>
                                            <p:strVal val="#ppt_x-.3"/>
                                          </p:val>
                                        </p:tav>
                                        <p:tav tm="50000">
                                          <p:val>
                                            <p:strVal val="#ppt_x"/>
                                          </p:val>
                                        </p:tav>
                                        <p:tav tm="100000">
                                          <p:val>
                                            <p:strVal val="#ppt_x"/>
                                          </p:val>
                                        </p:tav>
                                      </p:tavLst>
                                    </p:anim>
                                    <p:anim calcmode="lin" valueType="num">
                                      <p:cBhvr>
                                        <p:cTn id="65" dur="1000" fill="hold"/>
                                        <p:tgtEl>
                                          <p:spTgt spid="34"/>
                                        </p:tgtEl>
                                        <p:attrNameLst>
                                          <p:attrName>ppt_y</p:attrName>
                                        </p:attrNameLst>
                                      </p:cBhvr>
                                      <p:tavLst>
                                        <p:tav tm="0">
                                          <p:val>
                                            <p:strVal val="#ppt_y"/>
                                          </p:val>
                                        </p:tav>
                                        <p:tav tm="100000">
                                          <p:val>
                                            <p:strVal val="#ppt_y"/>
                                          </p:val>
                                        </p:tav>
                                      </p:tavLst>
                                    </p:anim>
                                  </p:childTnLst>
                                </p:cTn>
                              </p:par>
                            </p:childTnLst>
                          </p:cTn>
                        </p:par>
                        <p:par>
                          <p:cTn id="66" fill="hold">
                            <p:stCondLst>
                              <p:cond delay="1000"/>
                            </p:stCondLst>
                            <p:childTnLst>
                              <p:par>
                                <p:cTn id="67" presetID="10" presetClass="entr" presetSubtype="0" fill="hold" grpId="0" nodeType="afterEffect">
                                  <p:stCondLst>
                                    <p:cond delay="0"/>
                                  </p:stCondLst>
                                  <p:childTnLst>
                                    <p:set>
                                      <p:cBhvr>
                                        <p:cTn id="68" dur="1" fill="hold">
                                          <p:stCondLst>
                                            <p:cond delay="0"/>
                                          </p:stCondLst>
                                        </p:cTn>
                                        <p:tgtEl>
                                          <p:spTgt spid="46"/>
                                        </p:tgtEl>
                                        <p:attrNameLst>
                                          <p:attrName>style.visibility</p:attrName>
                                        </p:attrNameLst>
                                      </p:cBhvr>
                                      <p:to>
                                        <p:strVal val="visible"/>
                                      </p:to>
                                    </p:set>
                                    <p:animEffect transition="in" filter="fade">
                                      <p:cBhvr>
                                        <p:cTn id="69" dur="500"/>
                                        <p:tgtEl>
                                          <p:spTgt spid="46"/>
                                        </p:tgtEl>
                                      </p:cBhvr>
                                    </p:animEffect>
                                  </p:childTnLst>
                                </p:cTn>
                              </p:par>
                            </p:childTnLst>
                          </p:cTn>
                        </p:par>
                      </p:childTnLst>
                    </p:cTn>
                  </p:par>
                  <p:par>
                    <p:cTn id="70" fill="hold">
                      <p:stCondLst>
                        <p:cond delay="indefinite"/>
                      </p:stCondLst>
                      <p:childTnLst>
                        <p:par>
                          <p:cTn id="71" fill="hold">
                            <p:stCondLst>
                              <p:cond delay="0"/>
                            </p:stCondLst>
                            <p:childTnLst>
                              <p:par>
                                <p:cTn id="72" presetID="17" presetClass="entr" presetSubtype="8" fill="hold" grpId="0" nodeType="clickEffect">
                                  <p:stCondLst>
                                    <p:cond delay="0"/>
                                  </p:stCondLst>
                                  <p:childTnLst>
                                    <p:set>
                                      <p:cBhvr>
                                        <p:cTn id="73" dur="1" fill="hold">
                                          <p:stCondLst>
                                            <p:cond delay="0"/>
                                          </p:stCondLst>
                                        </p:cTn>
                                        <p:tgtEl>
                                          <p:spTgt spid="2"/>
                                        </p:tgtEl>
                                        <p:attrNameLst>
                                          <p:attrName>style.visibility</p:attrName>
                                        </p:attrNameLst>
                                      </p:cBhvr>
                                      <p:to>
                                        <p:strVal val="visible"/>
                                      </p:to>
                                    </p:set>
                                    <p:anim calcmode="lin" valueType="num">
                                      <p:cBhvr>
                                        <p:cTn id="74" dur="1000" fill="hold"/>
                                        <p:tgtEl>
                                          <p:spTgt spid="2"/>
                                        </p:tgtEl>
                                        <p:attrNameLst>
                                          <p:attrName>ppt_x</p:attrName>
                                        </p:attrNameLst>
                                      </p:cBhvr>
                                      <p:tavLst>
                                        <p:tav tm="0">
                                          <p:val>
                                            <p:strVal val="#ppt_x-#ppt_w/2"/>
                                          </p:val>
                                        </p:tav>
                                        <p:tav tm="100000">
                                          <p:val>
                                            <p:strVal val="#ppt_x"/>
                                          </p:val>
                                        </p:tav>
                                      </p:tavLst>
                                    </p:anim>
                                    <p:anim calcmode="lin" valueType="num">
                                      <p:cBhvr>
                                        <p:cTn id="75" dur="1000" fill="hold"/>
                                        <p:tgtEl>
                                          <p:spTgt spid="2"/>
                                        </p:tgtEl>
                                        <p:attrNameLst>
                                          <p:attrName>ppt_y</p:attrName>
                                        </p:attrNameLst>
                                      </p:cBhvr>
                                      <p:tavLst>
                                        <p:tav tm="0">
                                          <p:val>
                                            <p:strVal val="#ppt_y"/>
                                          </p:val>
                                        </p:tav>
                                        <p:tav tm="100000">
                                          <p:val>
                                            <p:strVal val="#ppt_y"/>
                                          </p:val>
                                        </p:tav>
                                      </p:tavLst>
                                    </p:anim>
                                    <p:anim calcmode="lin" valueType="num">
                                      <p:cBhvr>
                                        <p:cTn id="76" dur="1000" fill="hold"/>
                                        <p:tgtEl>
                                          <p:spTgt spid="2"/>
                                        </p:tgtEl>
                                        <p:attrNameLst>
                                          <p:attrName>ppt_w</p:attrName>
                                        </p:attrNameLst>
                                      </p:cBhvr>
                                      <p:tavLst>
                                        <p:tav tm="0">
                                          <p:val>
                                            <p:fltVal val="0"/>
                                          </p:val>
                                        </p:tav>
                                        <p:tav tm="100000">
                                          <p:val>
                                            <p:strVal val="#ppt_w"/>
                                          </p:val>
                                        </p:tav>
                                      </p:tavLst>
                                    </p:anim>
                                    <p:anim calcmode="lin" valueType="num">
                                      <p:cBhvr>
                                        <p:cTn id="77" dur="1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78" fill="hold">
                      <p:stCondLst>
                        <p:cond delay="indefinite"/>
                      </p:stCondLst>
                      <p:childTnLst>
                        <p:par>
                          <p:cTn id="79" fill="hold">
                            <p:stCondLst>
                              <p:cond delay="0"/>
                            </p:stCondLst>
                            <p:childTnLst>
                              <p:par>
                                <p:cTn id="80" presetID="9" presetClass="entr" presetSubtype="0" fill="hold" nodeType="clickEffect">
                                  <p:stCondLst>
                                    <p:cond delay="0"/>
                                  </p:stCondLst>
                                  <p:childTnLst>
                                    <p:set>
                                      <p:cBhvr>
                                        <p:cTn id="81" dur="1" fill="hold">
                                          <p:stCondLst>
                                            <p:cond delay="0"/>
                                          </p:stCondLst>
                                        </p:cTn>
                                        <p:tgtEl>
                                          <p:spTgt spid="25"/>
                                        </p:tgtEl>
                                        <p:attrNameLst>
                                          <p:attrName>style.visibility</p:attrName>
                                        </p:attrNameLst>
                                      </p:cBhvr>
                                      <p:to>
                                        <p:strVal val="visible"/>
                                      </p:to>
                                    </p:set>
                                    <p:animEffect transition="in" filter="dissolve">
                                      <p:cBhvr>
                                        <p:cTn id="82" dur="1000"/>
                                        <p:tgtEl>
                                          <p:spTgt spid="25"/>
                                        </p:tgtEl>
                                      </p:cBhvr>
                                    </p:animEffect>
                                  </p:childTnLst>
                                </p:cTn>
                              </p:par>
                              <p:par>
                                <p:cTn id="83" presetID="9" presetClass="entr" presetSubtype="0" fill="hold" nodeType="withEffect">
                                  <p:stCondLst>
                                    <p:cond delay="0"/>
                                  </p:stCondLst>
                                  <p:childTnLst>
                                    <p:set>
                                      <p:cBhvr>
                                        <p:cTn id="84" dur="1" fill="hold">
                                          <p:stCondLst>
                                            <p:cond delay="0"/>
                                          </p:stCondLst>
                                        </p:cTn>
                                        <p:tgtEl>
                                          <p:spTgt spid="47"/>
                                        </p:tgtEl>
                                        <p:attrNameLst>
                                          <p:attrName>style.visibility</p:attrName>
                                        </p:attrNameLst>
                                      </p:cBhvr>
                                      <p:to>
                                        <p:strVal val="visible"/>
                                      </p:to>
                                    </p:set>
                                    <p:animEffect transition="in" filter="dissolve">
                                      <p:cBhvr>
                                        <p:cTn id="85" dur="1000"/>
                                        <p:tgtEl>
                                          <p:spTgt spid="47"/>
                                        </p:tgtEl>
                                      </p:cBhvr>
                                    </p:animEffect>
                                  </p:childTnLst>
                                </p:cTn>
                              </p:par>
                            </p:childTnLst>
                          </p:cTn>
                        </p:par>
                      </p:childTnLst>
                    </p:cTn>
                  </p:par>
                  <p:par>
                    <p:cTn id="86" fill="hold">
                      <p:stCondLst>
                        <p:cond delay="indefinite"/>
                      </p:stCondLst>
                      <p:childTnLst>
                        <p:par>
                          <p:cTn id="87" fill="hold">
                            <p:stCondLst>
                              <p:cond delay="0"/>
                            </p:stCondLst>
                            <p:childTnLst>
                              <p:par>
                                <p:cTn id="88" presetID="47" presetClass="entr" presetSubtype="0" fill="hold" nodeType="clickEffect">
                                  <p:stCondLst>
                                    <p:cond delay="0"/>
                                  </p:stCondLst>
                                  <p:childTnLst>
                                    <p:set>
                                      <p:cBhvr>
                                        <p:cTn id="89" dur="1" fill="hold">
                                          <p:stCondLst>
                                            <p:cond delay="0"/>
                                          </p:stCondLst>
                                        </p:cTn>
                                        <p:tgtEl>
                                          <p:spTgt spid="51"/>
                                        </p:tgtEl>
                                        <p:attrNameLst>
                                          <p:attrName>style.visibility</p:attrName>
                                        </p:attrNameLst>
                                      </p:cBhvr>
                                      <p:to>
                                        <p:strVal val="visible"/>
                                      </p:to>
                                    </p:set>
                                    <p:animEffect transition="in" filter="fade">
                                      <p:cBhvr>
                                        <p:cTn id="90" dur="1000"/>
                                        <p:tgtEl>
                                          <p:spTgt spid="51"/>
                                        </p:tgtEl>
                                      </p:cBhvr>
                                    </p:animEffect>
                                    <p:anim calcmode="lin" valueType="num">
                                      <p:cBhvr>
                                        <p:cTn id="91" dur="1000" fill="hold"/>
                                        <p:tgtEl>
                                          <p:spTgt spid="51"/>
                                        </p:tgtEl>
                                        <p:attrNameLst>
                                          <p:attrName>ppt_x</p:attrName>
                                        </p:attrNameLst>
                                      </p:cBhvr>
                                      <p:tavLst>
                                        <p:tav tm="0">
                                          <p:val>
                                            <p:strVal val="#ppt_x"/>
                                          </p:val>
                                        </p:tav>
                                        <p:tav tm="100000">
                                          <p:val>
                                            <p:strVal val="#ppt_x"/>
                                          </p:val>
                                        </p:tav>
                                      </p:tavLst>
                                    </p:anim>
                                    <p:anim calcmode="lin" valueType="num">
                                      <p:cBhvr>
                                        <p:cTn id="92" dur="1000" fill="hold"/>
                                        <p:tgtEl>
                                          <p:spTgt spid="51"/>
                                        </p:tgtEl>
                                        <p:attrNameLst>
                                          <p:attrName>ppt_y</p:attrName>
                                        </p:attrNameLst>
                                      </p:cBhvr>
                                      <p:tavLst>
                                        <p:tav tm="0">
                                          <p:val>
                                            <p:strVal val="#ppt_y-.1"/>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17" presetClass="entr" presetSubtype="8" fill="hold" grpId="0" nodeType="clickEffect">
                                  <p:stCondLst>
                                    <p:cond delay="0"/>
                                  </p:stCondLst>
                                  <p:childTnLst>
                                    <p:set>
                                      <p:cBhvr>
                                        <p:cTn id="96" dur="1" fill="hold">
                                          <p:stCondLst>
                                            <p:cond delay="0"/>
                                          </p:stCondLst>
                                        </p:cTn>
                                        <p:tgtEl>
                                          <p:spTgt spid="30"/>
                                        </p:tgtEl>
                                        <p:attrNameLst>
                                          <p:attrName>style.visibility</p:attrName>
                                        </p:attrNameLst>
                                      </p:cBhvr>
                                      <p:to>
                                        <p:strVal val="visible"/>
                                      </p:to>
                                    </p:set>
                                    <p:anim calcmode="lin" valueType="num">
                                      <p:cBhvr>
                                        <p:cTn id="97" dur="1000" fill="hold"/>
                                        <p:tgtEl>
                                          <p:spTgt spid="30"/>
                                        </p:tgtEl>
                                        <p:attrNameLst>
                                          <p:attrName>ppt_x</p:attrName>
                                        </p:attrNameLst>
                                      </p:cBhvr>
                                      <p:tavLst>
                                        <p:tav tm="0">
                                          <p:val>
                                            <p:strVal val="#ppt_x-#ppt_w/2"/>
                                          </p:val>
                                        </p:tav>
                                        <p:tav tm="100000">
                                          <p:val>
                                            <p:strVal val="#ppt_x"/>
                                          </p:val>
                                        </p:tav>
                                      </p:tavLst>
                                    </p:anim>
                                    <p:anim calcmode="lin" valueType="num">
                                      <p:cBhvr>
                                        <p:cTn id="98" dur="1000" fill="hold"/>
                                        <p:tgtEl>
                                          <p:spTgt spid="30"/>
                                        </p:tgtEl>
                                        <p:attrNameLst>
                                          <p:attrName>ppt_y</p:attrName>
                                        </p:attrNameLst>
                                      </p:cBhvr>
                                      <p:tavLst>
                                        <p:tav tm="0">
                                          <p:val>
                                            <p:strVal val="#ppt_y"/>
                                          </p:val>
                                        </p:tav>
                                        <p:tav tm="100000">
                                          <p:val>
                                            <p:strVal val="#ppt_y"/>
                                          </p:val>
                                        </p:tav>
                                      </p:tavLst>
                                    </p:anim>
                                    <p:anim calcmode="lin" valueType="num">
                                      <p:cBhvr>
                                        <p:cTn id="99" dur="1000" fill="hold"/>
                                        <p:tgtEl>
                                          <p:spTgt spid="30"/>
                                        </p:tgtEl>
                                        <p:attrNameLst>
                                          <p:attrName>ppt_w</p:attrName>
                                        </p:attrNameLst>
                                      </p:cBhvr>
                                      <p:tavLst>
                                        <p:tav tm="0">
                                          <p:val>
                                            <p:fltVal val="0"/>
                                          </p:val>
                                        </p:tav>
                                        <p:tav tm="100000">
                                          <p:val>
                                            <p:strVal val="#ppt_w"/>
                                          </p:val>
                                        </p:tav>
                                      </p:tavLst>
                                    </p:anim>
                                    <p:anim calcmode="lin" valueType="num">
                                      <p:cBhvr>
                                        <p:cTn id="100" dur="1000" fill="hold"/>
                                        <p:tgtEl>
                                          <p:spTgt spid="30"/>
                                        </p:tgtEl>
                                        <p:attrNameLst>
                                          <p:attrName>ppt_h</p:attrName>
                                        </p:attrNameLst>
                                      </p:cBhvr>
                                      <p:tavLst>
                                        <p:tav tm="0">
                                          <p:val>
                                            <p:strVal val="#ppt_h"/>
                                          </p:val>
                                        </p:tav>
                                        <p:tav tm="100000">
                                          <p:val>
                                            <p:strVal val="#ppt_h"/>
                                          </p:val>
                                        </p:tav>
                                      </p:tavLst>
                                    </p:anim>
                                  </p:childTnLst>
                                </p:cTn>
                              </p:par>
                            </p:childTnLst>
                          </p:cTn>
                        </p:par>
                      </p:childTnLst>
                    </p:cTn>
                  </p:par>
                  <p:par>
                    <p:cTn id="101" fill="hold">
                      <p:stCondLst>
                        <p:cond delay="indefinite"/>
                      </p:stCondLst>
                      <p:childTnLst>
                        <p:par>
                          <p:cTn id="102" fill="hold">
                            <p:stCondLst>
                              <p:cond delay="0"/>
                            </p:stCondLst>
                            <p:childTnLst>
                              <p:par>
                                <p:cTn id="103" presetID="9" presetClass="entr" presetSubtype="0" fill="hold" nodeType="clickEffect">
                                  <p:stCondLst>
                                    <p:cond delay="0"/>
                                  </p:stCondLst>
                                  <p:childTnLst>
                                    <p:set>
                                      <p:cBhvr>
                                        <p:cTn id="104" dur="1" fill="hold">
                                          <p:stCondLst>
                                            <p:cond delay="0"/>
                                          </p:stCondLst>
                                        </p:cTn>
                                        <p:tgtEl>
                                          <p:spTgt spid="55"/>
                                        </p:tgtEl>
                                        <p:attrNameLst>
                                          <p:attrName>style.visibility</p:attrName>
                                        </p:attrNameLst>
                                      </p:cBhvr>
                                      <p:to>
                                        <p:strVal val="visible"/>
                                      </p:to>
                                    </p:set>
                                    <p:animEffect transition="in" filter="dissolve">
                                      <p:cBhvr>
                                        <p:cTn id="105" dur="1000"/>
                                        <p:tgtEl>
                                          <p:spTgt spid="55"/>
                                        </p:tgtEl>
                                      </p:cBhvr>
                                    </p:animEffect>
                                  </p:childTnLst>
                                </p:cTn>
                              </p:par>
                            </p:childTnLst>
                          </p:cTn>
                        </p:par>
                      </p:childTnLst>
                    </p:cTn>
                  </p:par>
                  <p:par>
                    <p:cTn id="106" fill="hold">
                      <p:stCondLst>
                        <p:cond delay="indefinite"/>
                      </p:stCondLst>
                      <p:childTnLst>
                        <p:par>
                          <p:cTn id="107" fill="hold">
                            <p:stCondLst>
                              <p:cond delay="0"/>
                            </p:stCondLst>
                            <p:childTnLst>
                              <p:par>
                                <p:cTn id="108" presetID="42" presetClass="entr" presetSubtype="0" fill="hold" nodeType="clickEffect">
                                  <p:stCondLst>
                                    <p:cond delay="0"/>
                                  </p:stCondLst>
                                  <p:childTnLst>
                                    <p:set>
                                      <p:cBhvr>
                                        <p:cTn id="109" dur="1" fill="hold">
                                          <p:stCondLst>
                                            <p:cond delay="0"/>
                                          </p:stCondLst>
                                        </p:cTn>
                                        <p:tgtEl>
                                          <p:spTgt spid="59"/>
                                        </p:tgtEl>
                                        <p:attrNameLst>
                                          <p:attrName>style.visibility</p:attrName>
                                        </p:attrNameLst>
                                      </p:cBhvr>
                                      <p:to>
                                        <p:strVal val="visible"/>
                                      </p:to>
                                    </p:set>
                                    <p:animEffect transition="in" filter="fade">
                                      <p:cBhvr>
                                        <p:cTn id="110" dur="1000"/>
                                        <p:tgtEl>
                                          <p:spTgt spid="59"/>
                                        </p:tgtEl>
                                      </p:cBhvr>
                                    </p:animEffect>
                                    <p:anim calcmode="lin" valueType="num">
                                      <p:cBhvr>
                                        <p:cTn id="111" dur="1000" fill="hold"/>
                                        <p:tgtEl>
                                          <p:spTgt spid="59"/>
                                        </p:tgtEl>
                                        <p:attrNameLst>
                                          <p:attrName>ppt_x</p:attrName>
                                        </p:attrNameLst>
                                      </p:cBhvr>
                                      <p:tavLst>
                                        <p:tav tm="0">
                                          <p:val>
                                            <p:strVal val="#ppt_x"/>
                                          </p:val>
                                        </p:tav>
                                        <p:tav tm="100000">
                                          <p:val>
                                            <p:strVal val="#ppt_x"/>
                                          </p:val>
                                        </p:tav>
                                      </p:tavLst>
                                    </p:anim>
                                    <p:anim calcmode="lin" valueType="num">
                                      <p:cBhvr>
                                        <p:cTn id="112" dur="1000" fill="hold"/>
                                        <p:tgtEl>
                                          <p:spTgt spid="5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9" grpId="0" animBg="1"/>
      <p:bldP spid="42" grpId="0" animBg="1"/>
      <p:bldP spid="43" grpId="0" animBg="1"/>
      <p:bldP spid="44" grpId="0" animBg="1"/>
      <p:bldP spid="45" grpId="0" animBg="1"/>
      <p:bldP spid="46" grpId="0" animBg="1"/>
      <p:bldP spid="2" grpId="0" animBg="1"/>
      <p:bldP spid="3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25 - Ομάδα">
            <a:extLst>
              <a:ext uri="{FF2B5EF4-FFF2-40B4-BE49-F238E27FC236}">
                <a16:creationId xmlns:a16="http://schemas.microsoft.com/office/drawing/2014/main" id="{73CC5054-A616-416B-A87B-4A0CEEC403D4}"/>
              </a:ext>
            </a:extLst>
          </p:cNvPr>
          <p:cNvGrpSpPr/>
          <p:nvPr/>
        </p:nvGrpSpPr>
        <p:grpSpPr>
          <a:xfrm>
            <a:off x="4086822" y="4780841"/>
            <a:ext cx="1357322" cy="571504"/>
            <a:chOff x="785786" y="2357430"/>
            <a:chExt cx="1357322" cy="571504"/>
          </a:xfrm>
          <a:effectLst>
            <a:outerShdw blurRad="50800" dist="38100" dir="2700000" algn="tl" rotWithShape="0">
              <a:prstClr val="black">
                <a:alpha val="40000"/>
              </a:prstClr>
            </a:outerShdw>
          </a:effectLst>
        </p:grpSpPr>
        <p:cxnSp>
          <p:nvCxnSpPr>
            <p:cNvPr id="3" name="11 - Ευθεία γραμμή σύνδεσης">
              <a:extLst>
                <a:ext uri="{FF2B5EF4-FFF2-40B4-BE49-F238E27FC236}">
                  <a16:creationId xmlns:a16="http://schemas.microsoft.com/office/drawing/2014/main" id="{34549205-64D0-40BB-ADFC-1651533673EE}"/>
                </a:ext>
              </a:extLst>
            </p:cNvPr>
            <p:cNvCxnSpPr/>
            <p:nvPr/>
          </p:nvCxnSpPr>
          <p:spPr>
            <a:xfrm>
              <a:off x="785786" y="2643182"/>
              <a:ext cx="642942" cy="0"/>
            </a:xfrm>
            <a:prstGeom prst="line">
              <a:avLst/>
            </a:prstGeom>
            <a:ln w="31750">
              <a:solidFill>
                <a:srgbClr val="002060"/>
              </a:solidFill>
              <a:headEnd type="oval" w="lg" len="lg"/>
            </a:ln>
          </p:spPr>
          <p:style>
            <a:lnRef idx="1">
              <a:schemeClr val="accent1"/>
            </a:lnRef>
            <a:fillRef idx="0">
              <a:schemeClr val="accent1"/>
            </a:fillRef>
            <a:effectRef idx="0">
              <a:schemeClr val="accent1"/>
            </a:effectRef>
            <a:fontRef idx="minor">
              <a:schemeClr val="tx1"/>
            </a:fontRef>
          </p:style>
        </p:cxnSp>
        <p:cxnSp>
          <p:nvCxnSpPr>
            <p:cNvPr id="4" name="14 - Ευθεία γραμμή σύνδεσης">
              <a:extLst>
                <a:ext uri="{FF2B5EF4-FFF2-40B4-BE49-F238E27FC236}">
                  <a16:creationId xmlns:a16="http://schemas.microsoft.com/office/drawing/2014/main" id="{C1DBB135-F49A-4BE1-BFB2-6FE45AD68201}"/>
                </a:ext>
              </a:extLst>
            </p:cNvPr>
            <p:cNvCxnSpPr/>
            <p:nvPr/>
          </p:nvCxnSpPr>
          <p:spPr>
            <a:xfrm>
              <a:off x="1571604" y="2651808"/>
              <a:ext cx="571504" cy="0"/>
            </a:xfrm>
            <a:prstGeom prst="line">
              <a:avLst/>
            </a:prstGeom>
            <a:ln w="31750">
              <a:solidFill>
                <a:srgbClr val="002060"/>
              </a:solidFill>
              <a:tailEnd type="oval" w="lg" len="lg"/>
            </a:ln>
          </p:spPr>
          <p:style>
            <a:lnRef idx="1">
              <a:schemeClr val="accent1"/>
            </a:lnRef>
            <a:fillRef idx="0">
              <a:schemeClr val="accent1"/>
            </a:fillRef>
            <a:effectRef idx="0">
              <a:schemeClr val="accent1"/>
            </a:effectRef>
            <a:fontRef idx="minor">
              <a:schemeClr val="tx1"/>
            </a:fontRef>
          </p:style>
        </p:cxnSp>
        <p:cxnSp>
          <p:nvCxnSpPr>
            <p:cNvPr id="5" name="18 - Ευθεία γραμμή σύνδεσης">
              <a:extLst>
                <a:ext uri="{FF2B5EF4-FFF2-40B4-BE49-F238E27FC236}">
                  <a16:creationId xmlns:a16="http://schemas.microsoft.com/office/drawing/2014/main" id="{1869A480-57A5-4957-AA2D-79E708F70378}"/>
                </a:ext>
              </a:extLst>
            </p:cNvPr>
            <p:cNvCxnSpPr/>
            <p:nvPr/>
          </p:nvCxnSpPr>
          <p:spPr>
            <a:xfrm rot="5400000">
              <a:off x="1142976" y="2643182"/>
              <a:ext cx="571504" cy="0"/>
            </a:xfrm>
            <a:prstGeom prst="line">
              <a:avLst/>
            </a:prstGeom>
            <a:ln w="317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6" name="20 - Ευθεία γραμμή σύνδεσης">
              <a:extLst>
                <a:ext uri="{FF2B5EF4-FFF2-40B4-BE49-F238E27FC236}">
                  <a16:creationId xmlns:a16="http://schemas.microsoft.com/office/drawing/2014/main" id="{D31EB0DD-F1DE-497E-A63E-06DB6BA3DC58}"/>
                </a:ext>
              </a:extLst>
            </p:cNvPr>
            <p:cNvCxnSpPr/>
            <p:nvPr/>
          </p:nvCxnSpPr>
          <p:spPr>
            <a:xfrm rot="5400000">
              <a:off x="1428728" y="2651808"/>
              <a:ext cx="285752" cy="0"/>
            </a:xfrm>
            <a:prstGeom prst="line">
              <a:avLst/>
            </a:prstGeom>
            <a:ln w="69850">
              <a:solidFill>
                <a:srgbClr val="002060"/>
              </a:solidFill>
            </a:ln>
          </p:spPr>
          <p:style>
            <a:lnRef idx="1">
              <a:schemeClr val="accent1"/>
            </a:lnRef>
            <a:fillRef idx="0">
              <a:schemeClr val="accent1"/>
            </a:fillRef>
            <a:effectRef idx="0">
              <a:schemeClr val="accent1"/>
            </a:effectRef>
            <a:fontRef idx="minor">
              <a:schemeClr val="tx1"/>
            </a:fontRef>
          </p:style>
        </p:cxnSp>
      </p:grpSp>
      <p:grpSp>
        <p:nvGrpSpPr>
          <p:cNvPr id="7" name="32 - Ομάδα">
            <a:extLst>
              <a:ext uri="{FF2B5EF4-FFF2-40B4-BE49-F238E27FC236}">
                <a16:creationId xmlns:a16="http://schemas.microsoft.com/office/drawing/2014/main" id="{8FC42AD7-D129-4C0B-8EF0-A547648C74BB}"/>
              </a:ext>
            </a:extLst>
          </p:cNvPr>
          <p:cNvGrpSpPr/>
          <p:nvPr/>
        </p:nvGrpSpPr>
        <p:grpSpPr>
          <a:xfrm rot="16200000">
            <a:off x="595031" y="3071810"/>
            <a:ext cx="1857388" cy="714380"/>
            <a:chOff x="785786" y="3357562"/>
            <a:chExt cx="1857388" cy="714380"/>
          </a:xfrm>
          <a:effectLst>
            <a:outerShdw blurRad="50800" dist="38100" dir="2700000" algn="tl" rotWithShape="0">
              <a:prstClr val="black">
                <a:alpha val="40000"/>
              </a:prstClr>
            </a:outerShdw>
          </a:effectLst>
        </p:grpSpPr>
        <p:cxnSp>
          <p:nvCxnSpPr>
            <p:cNvPr id="8" name="27 - Ευθεία γραμμή σύνδεσης">
              <a:extLst>
                <a:ext uri="{FF2B5EF4-FFF2-40B4-BE49-F238E27FC236}">
                  <a16:creationId xmlns:a16="http://schemas.microsoft.com/office/drawing/2014/main" id="{5BBB37AA-2834-4B95-8322-07A27DF5DD37}"/>
                </a:ext>
              </a:extLst>
            </p:cNvPr>
            <p:cNvCxnSpPr/>
            <p:nvPr/>
          </p:nvCxnSpPr>
          <p:spPr>
            <a:xfrm>
              <a:off x="785786" y="3706126"/>
              <a:ext cx="571504" cy="0"/>
            </a:xfrm>
            <a:prstGeom prst="line">
              <a:avLst/>
            </a:prstGeom>
            <a:ln w="31750">
              <a:solidFill>
                <a:srgbClr val="002060"/>
              </a:solidFill>
              <a:headEnd type="oval" w="lg" len="lg"/>
            </a:ln>
          </p:spPr>
          <p:style>
            <a:lnRef idx="1">
              <a:schemeClr val="accent1"/>
            </a:lnRef>
            <a:fillRef idx="0">
              <a:schemeClr val="accent1"/>
            </a:fillRef>
            <a:effectRef idx="0">
              <a:schemeClr val="accent1"/>
            </a:effectRef>
            <a:fontRef idx="minor">
              <a:schemeClr val="tx1"/>
            </a:fontRef>
          </p:style>
        </p:cxnSp>
        <p:cxnSp>
          <p:nvCxnSpPr>
            <p:cNvPr id="9" name="28 - Ευθεία γραμμή σύνδεσης">
              <a:extLst>
                <a:ext uri="{FF2B5EF4-FFF2-40B4-BE49-F238E27FC236}">
                  <a16:creationId xmlns:a16="http://schemas.microsoft.com/office/drawing/2014/main" id="{E8A734F5-9A83-467D-9458-D1C4E6076790}"/>
                </a:ext>
              </a:extLst>
            </p:cNvPr>
            <p:cNvCxnSpPr/>
            <p:nvPr/>
          </p:nvCxnSpPr>
          <p:spPr>
            <a:xfrm>
              <a:off x="2071670" y="3706126"/>
              <a:ext cx="571504" cy="0"/>
            </a:xfrm>
            <a:prstGeom prst="line">
              <a:avLst/>
            </a:prstGeom>
            <a:ln w="31750">
              <a:solidFill>
                <a:srgbClr val="002060"/>
              </a:solidFill>
              <a:tailEnd type="oval" w="lg" len="lg"/>
            </a:ln>
          </p:spPr>
          <p:style>
            <a:lnRef idx="1">
              <a:schemeClr val="accent1"/>
            </a:lnRef>
            <a:fillRef idx="0">
              <a:schemeClr val="accent1"/>
            </a:fillRef>
            <a:effectRef idx="0">
              <a:schemeClr val="accent1"/>
            </a:effectRef>
            <a:fontRef idx="minor">
              <a:schemeClr val="tx1"/>
            </a:fontRef>
          </p:style>
        </p:cxnSp>
        <p:sp>
          <p:nvSpPr>
            <p:cNvPr id="10" name="31 - Έλλειψη">
              <a:extLst>
                <a:ext uri="{FF2B5EF4-FFF2-40B4-BE49-F238E27FC236}">
                  <a16:creationId xmlns:a16="http://schemas.microsoft.com/office/drawing/2014/main" id="{795107FA-7753-4177-AD84-91803B0F569E}"/>
                </a:ext>
              </a:extLst>
            </p:cNvPr>
            <p:cNvSpPr/>
            <p:nvPr/>
          </p:nvSpPr>
          <p:spPr>
            <a:xfrm>
              <a:off x="1357290" y="3357562"/>
              <a:ext cx="714380" cy="714380"/>
            </a:xfrm>
            <a:prstGeom prst="ellipse">
              <a:avLst/>
            </a:prstGeom>
            <a:solidFill>
              <a:srgbClr val="CCFFFF">
                <a:alpha val="96000"/>
              </a:srgbClr>
            </a:solidFill>
            <a:ln w="317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US" sz="4000" dirty="0">
                  <a:solidFill>
                    <a:srgbClr val="002060"/>
                  </a:solidFill>
                </a:rPr>
                <a:t>A</a:t>
              </a:r>
              <a:endParaRPr lang="el-GR" sz="4000" dirty="0">
                <a:solidFill>
                  <a:srgbClr val="002060"/>
                </a:solidFill>
              </a:endParaRPr>
            </a:p>
          </p:txBody>
        </p:sp>
      </p:grpSp>
      <p:grpSp>
        <p:nvGrpSpPr>
          <p:cNvPr id="15" name="7 - Ομάδα">
            <a:extLst>
              <a:ext uri="{FF2B5EF4-FFF2-40B4-BE49-F238E27FC236}">
                <a16:creationId xmlns:a16="http://schemas.microsoft.com/office/drawing/2014/main" id="{59A5CAB5-E697-4CCE-A9E6-544FED7A5410}"/>
              </a:ext>
            </a:extLst>
          </p:cNvPr>
          <p:cNvGrpSpPr/>
          <p:nvPr/>
        </p:nvGrpSpPr>
        <p:grpSpPr>
          <a:xfrm rot="5400000">
            <a:off x="7013052" y="3286124"/>
            <a:ext cx="1643074" cy="285752"/>
            <a:chOff x="642910" y="1865990"/>
            <a:chExt cx="1643074" cy="285752"/>
          </a:xfrm>
          <a:effectLst>
            <a:outerShdw blurRad="50800" dist="38100" dir="2700000" algn="tl" rotWithShape="0">
              <a:prstClr val="black">
                <a:alpha val="40000"/>
              </a:prstClr>
            </a:outerShdw>
          </a:effectLst>
        </p:grpSpPr>
        <p:cxnSp>
          <p:nvCxnSpPr>
            <p:cNvPr id="16" name="10 - Ευθεία γραμμή σύνδεσης">
              <a:extLst>
                <a:ext uri="{FF2B5EF4-FFF2-40B4-BE49-F238E27FC236}">
                  <a16:creationId xmlns:a16="http://schemas.microsoft.com/office/drawing/2014/main" id="{05303A92-A5BC-4A28-AA85-22D8D3C8F5BF}"/>
                </a:ext>
              </a:extLst>
            </p:cNvPr>
            <p:cNvCxnSpPr/>
            <p:nvPr/>
          </p:nvCxnSpPr>
          <p:spPr>
            <a:xfrm>
              <a:off x="642910" y="2143116"/>
              <a:ext cx="571504" cy="0"/>
            </a:xfrm>
            <a:prstGeom prst="line">
              <a:avLst/>
            </a:prstGeom>
            <a:ln w="31750">
              <a:solidFill>
                <a:srgbClr val="002060"/>
              </a:solidFill>
              <a:headEnd type="oval" w="lg" len="lg"/>
            </a:ln>
          </p:spPr>
          <p:style>
            <a:lnRef idx="1">
              <a:schemeClr val="accent1"/>
            </a:lnRef>
            <a:fillRef idx="0">
              <a:schemeClr val="accent1"/>
            </a:fillRef>
            <a:effectRef idx="0">
              <a:schemeClr val="accent1"/>
            </a:effectRef>
            <a:fontRef idx="minor">
              <a:schemeClr val="tx1"/>
            </a:fontRef>
          </p:style>
        </p:cxnSp>
        <p:cxnSp>
          <p:nvCxnSpPr>
            <p:cNvPr id="17" name="12 - Ευθεία γραμμή σύνδεσης">
              <a:extLst>
                <a:ext uri="{FF2B5EF4-FFF2-40B4-BE49-F238E27FC236}">
                  <a16:creationId xmlns:a16="http://schemas.microsoft.com/office/drawing/2014/main" id="{3457FCA8-9556-4FDD-A1FB-0CB126A32CF8}"/>
                </a:ext>
              </a:extLst>
            </p:cNvPr>
            <p:cNvCxnSpPr/>
            <p:nvPr/>
          </p:nvCxnSpPr>
          <p:spPr>
            <a:xfrm>
              <a:off x="1714480" y="2143116"/>
              <a:ext cx="571504" cy="0"/>
            </a:xfrm>
            <a:prstGeom prst="line">
              <a:avLst/>
            </a:prstGeom>
            <a:ln w="31750">
              <a:solidFill>
                <a:srgbClr val="002060"/>
              </a:solidFill>
              <a:tailEnd type="oval" w="lg" len="lg"/>
            </a:ln>
          </p:spPr>
          <p:style>
            <a:lnRef idx="1">
              <a:schemeClr val="accent1"/>
            </a:lnRef>
            <a:fillRef idx="0">
              <a:schemeClr val="accent1"/>
            </a:fillRef>
            <a:effectRef idx="0">
              <a:schemeClr val="accent1"/>
            </a:effectRef>
            <a:fontRef idx="minor">
              <a:schemeClr val="tx1"/>
            </a:fontRef>
          </p:style>
        </p:cxnSp>
        <p:cxnSp>
          <p:nvCxnSpPr>
            <p:cNvPr id="18" name="15 - Ευθεία γραμμή σύνδεσης">
              <a:extLst>
                <a:ext uri="{FF2B5EF4-FFF2-40B4-BE49-F238E27FC236}">
                  <a16:creationId xmlns:a16="http://schemas.microsoft.com/office/drawing/2014/main" id="{265C2D6D-F646-43D9-902A-983D9CD3F1DB}"/>
                </a:ext>
              </a:extLst>
            </p:cNvPr>
            <p:cNvCxnSpPr/>
            <p:nvPr/>
          </p:nvCxnSpPr>
          <p:spPr>
            <a:xfrm flipV="1">
              <a:off x="1214414" y="1865990"/>
              <a:ext cx="428628" cy="285752"/>
            </a:xfrm>
            <a:prstGeom prst="line">
              <a:avLst/>
            </a:prstGeom>
            <a:ln w="31750">
              <a:solidFill>
                <a:srgbClr val="002060"/>
              </a:solidFill>
              <a:tailEnd type="none" w="sm" len="sm"/>
            </a:ln>
          </p:spPr>
          <p:style>
            <a:lnRef idx="1">
              <a:schemeClr val="accent1"/>
            </a:lnRef>
            <a:fillRef idx="0">
              <a:schemeClr val="accent1"/>
            </a:fillRef>
            <a:effectRef idx="0">
              <a:schemeClr val="accent1"/>
            </a:effectRef>
            <a:fontRef idx="minor">
              <a:schemeClr val="tx1"/>
            </a:fontRef>
          </p:style>
        </p:cxnSp>
        <p:sp>
          <p:nvSpPr>
            <p:cNvPr id="19" name="17 - Ισοσκελές τρίγωνο">
              <a:extLst>
                <a:ext uri="{FF2B5EF4-FFF2-40B4-BE49-F238E27FC236}">
                  <a16:creationId xmlns:a16="http://schemas.microsoft.com/office/drawing/2014/main" id="{6A5030AB-BF9C-4CCC-8389-88823186D17D}"/>
                </a:ext>
              </a:extLst>
            </p:cNvPr>
            <p:cNvSpPr/>
            <p:nvPr/>
          </p:nvSpPr>
          <p:spPr>
            <a:xfrm rot="8446125">
              <a:off x="1523059" y="1886855"/>
              <a:ext cx="190879" cy="120827"/>
            </a:xfrm>
            <a:prstGeom prst="triangl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grpSp>
      <p:sp>
        <p:nvSpPr>
          <p:cNvPr id="20" name="8 - Ελεύθερη σχεδίαση">
            <a:extLst>
              <a:ext uri="{FF2B5EF4-FFF2-40B4-BE49-F238E27FC236}">
                <a16:creationId xmlns:a16="http://schemas.microsoft.com/office/drawing/2014/main" id="{7109DC8F-0448-48BC-908C-094AA86B5782}"/>
              </a:ext>
            </a:extLst>
          </p:cNvPr>
          <p:cNvSpPr/>
          <p:nvPr/>
        </p:nvSpPr>
        <p:spPr>
          <a:xfrm>
            <a:off x="3291286" y="1136824"/>
            <a:ext cx="2606433" cy="315066"/>
          </a:xfrm>
          <a:custGeom>
            <a:avLst/>
            <a:gdLst>
              <a:gd name="connsiteX0" fmla="*/ 0 w 2049518"/>
              <a:gd name="connsiteY0" fmla="*/ 157655 h 262758"/>
              <a:gd name="connsiteX1" fmla="*/ 430924 w 2049518"/>
              <a:gd name="connsiteY1" fmla="*/ 157655 h 262758"/>
              <a:gd name="connsiteX2" fmla="*/ 504497 w 2049518"/>
              <a:gd name="connsiteY2" fmla="*/ 0 h 262758"/>
              <a:gd name="connsiteX3" fmla="*/ 578069 w 2049518"/>
              <a:gd name="connsiteY3" fmla="*/ 262758 h 262758"/>
              <a:gd name="connsiteX4" fmla="*/ 641131 w 2049518"/>
              <a:gd name="connsiteY4" fmla="*/ 0 h 262758"/>
              <a:gd name="connsiteX5" fmla="*/ 714704 w 2049518"/>
              <a:gd name="connsiteY5" fmla="*/ 262758 h 262758"/>
              <a:gd name="connsiteX6" fmla="*/ 788276 w 2049518"/>
              <a:gd name="connsiteY6" fmla="*/ 0 h 262758"/>
              <a:gd name="connsiteX7" fmla="*/ 851338 w 2049518"/>
              <a:gd name="connsiteY7" fmla="*/ 252248 h 262758"/>
              <a:gd name="connsiteX8" fmla="*/ 935421 w 2049518"/>
              <a:gd name="connsiteY8" fmla="*/ 0 h 262758"/>
              <a:gd name="connsiteX9" fmla="*/ 998483 w 2049518"/>
              <a:gd name="connsiteY9" fmla="*/ 241738 h 262758"/>
              <a:gd name="connsiteX10" fmla="*/ 1072056 w 2049518"/>
              <a:gd name="connsiteY10" fmla="*/ 0 h 262758"/>
              <a:gd name="connsiteX11" fmla="*/ 1145628 w 2049518"/>
              <a:gd name="connsiteY11" fmla="*/ 252248 h 262758"/>
              <a:gd name="connsiteX12" fmla="*/ 1208690 w 2049518"/>
              <a:gd name="connsiteY12" fmla="*/ 0 h 262758"/>
              <a:gd name="connsiteX13" fmla="*/ 1282262 w 2049518"/>
              <a:gd name="connsiteY13" fmla="*/ 241738 h 262758"/>
              <a:gd name="connsiteX14" fmla="*/ 1345324 w 2049518"/>
              <a:gd name="connsiteY14" fmla="*/ 0 h 262758"/>
              <a:gd name="connsiteX15" fmla="*/ 1418897 w 2049518"/>
              <a:gd name="connsiteY15" fmla="*/ 241738 h 262758"/>
              <a:gd name="connsiteX16" fmla="*/ 1481959 w 2049518"/>
              <a:gd name="connsiteY16" fmla="*/ 0 h 262758"/>
              <a:gd name="connsiteX17" fmla="*/ 1555531 w 2049518"/>
              <a:gd name="connsiteY17" fmla="*/ 241738 h 262758"/>
              <a:gd name="connsiteX18" fmla="*/ 1629104 w 2049518"/>
              <a:gd name="connsiteY18" fmla="*/ 94593 h 262758"/>
              <a:gd name="connsiteX19" fmla="*/ 2049518 w 2049518"/>
              <a:gd name="connsiteY19" fmla="*/ 94593 h 262758"/>
              <a:gd name="connsiteX20" fmla="*/ 2039007 w 2049518"/>
              <a:gd name="connsiteY20" fmla="*/ 94593 h 2627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049518" h="262758">
                <a:moveTo>
                  <a:pt x="0" y="157655"/>
                </a:moveTo>
                <a:lnTo>
                  <a:pt x="430924" y="157655"/>
                </a:lnTo>
                <a:lnTo>
                  <a:pt x="504497" y="0"/>
                </a:lnTo>
                <a:lnTo>
                  <a:pt x="578069" y="262758"/>
                </a:lnTo>
                <a:lnTo>
                  <a:pt x="641131" y="0"/>
                </a:lnTo>
                <a:lnTo>
                  <a:pt x="714704" y="262758"/>
                </a:lnTo>
                <a:lnTo>
                  <a:pt x="788276" y="0"/>
                </a:lnTo>
                <a:lnTo>
                  <a:pt x="851338" y="252248"/>
                </a:lnTo>
                <a:lnTo>
                  <a:pt x="935421" y="0"/>
                </a:lnTo>
                <a:lnTo>
                  <a:pt x="998483" y="241738"/>
                </a:lnTo>
                <a:lnTo>
                  <a:pt x="1072056" y="0"/>
                </a:lnTo>
                <a:lnTo>
                  <a:pt x="1145628" y="252248"/>
                </a:lnTo>
                <a:lnTo>
                  <a:pt x="1208690" y="0"/>
                </a:lnTo>
                <a:lnTo>
                  <a:pt x="1282262" y="241738"/>
                </a:lnTo>
                <a:lnTo>
                  <a:pt x="1345324" y="0"/>
                </a:lnTo>
                <a:lnTo>
                  <a:pt x="1418897" y="241738"/>
                </a:lnTo>
                <a:lnTo>
                  <a:pt x="1481959" y="0"/>
                </a:lnTo>
                <a:lnTo>
                  <a:pt x="1555531" y="241738"/>
                </a:lnTo>
                <a:lnTo>
                  <a:pt x="1629104" y="94593"/>
                </a:lnTo>
                <a:lnTo>
                  <a:pt x="2049518" y="94593"/>
                </a:lnTo>
                <a:lnTo>
                  <a:pt x="2039007" y="94593"/>
                </a:lnTo>
              </a:path>
            </a:pathLst>
          </a:custGeom>
          <a:ln w="31750" cap="flat">
            <a:solidFill>
              <a:srgbClr val="002060"/>
            </a:solidFill>
            <a:bevel/>
            <a:headEnd type="oval" w="lg" len="lg"/>
            <a:tailEnd type="oval" w="lg" len="lg"/>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grpSp>
        <p:nvGrpSpPr>
          <p:cNvPr id="21" name="33 - Ομάδα">
            <a:extLst>
              <a:ext uri="{FF2B5EF4-FFF2-40B4-BE49-F238E27FC236}">
                <a16:creationId xmlns:a16="http://schemas.microsoft.com/office/drawing/2014/main" id="{310B6D18-D828-4950-90D8-B2B7C8C51808}"/>
              </a:ext>
            </a:extLst>
          </p:cNvPr>
          <p:cNvGrpSpPr/>
          <p:nvPr/>
        </p:nvGrpSpPr>
        <p:grpSpPr>
          <a:xfrm>
            <a:off x="3284482" y="1268760"/>
            <a:ext cx="2611042" cy="1137361"/>
            <a:chOff x="359090" y="2934581"/>
            <a:chExt cx="2611042" cy="1137361"/>
          </a:xfrm>
          <a:effectLst>
            <a:outerShdw blurRad="50800" dist="38100" dir="2700000" algn="tl" rotWithShape="0">
              <a:prstClr val="black">
                <a:alpha val="40000"/>
              </a:prstClr>
            </a:outerShdw>
          </a:effectLst>
        </p:grpSpPr>
        <p:cxnSp>
          <p:nvCxnSpPr>
            <p:cNvPr id="22" name="34 - Ευθεία γραμμή σύνδεσης">
              <a:extLst>
                <a:ext uri="{FF2B5EF4-FFF2-40B4-BE49-F238E27FC236}">
                  <a16:creationId xmlns:a16="http://schemas.microsoft.com/office/drawing/2014/main" id="{4BFA4DF9-B858-4A3B-AB89-307359E4CD67}"/>
                </a:ext>
              </a:extLst>
            </p:cNvPr>
            <p:cNvCxnSpPr>
              <a:cxnSpLocks/>
            </p:cNvCxnSpPr>
            <p:nvPr/>
          </p:nvCxnSpPr>
          <p:spPr>
            <a:xfrm>
              <a:off x="359090" y="2947280"/>
              <a:ext cx="998200" cy="771546"/>
            </a:xfrm>
            <a:prstGeom prst="bentConnector3">
              <a:avLst>
                <a:gd name="adj1" fmla="val 1060"/>
              </a:avLst>
            </a:prstGeom>
            <a:ln w="31750">
              <a:solidFill>
                <a:srgbClr val="002060"/>
              </a:solidFill>
              <a:headEnd type="oval" w="lg" len="lg"/>
            </a:ln>
          </p:spPr>
          <p:style>
            <a:lnRef idx="1">
              <a:schemeClr val="accent1"/>
            </a:lnRef>
            <a:fillRef idx="0">
              <a:schemeClr val="accent1"/>
            </a:fillRef>
            <a:effectRef idx="0">
              <a:schemeClr val="accent1"/>
            </a:effectRef>
            <a:fontRef idx="minor">
              <a:schemeClr val="tx1"/>
            </a:fontRef>
          </p:style>
        </p:cxnSp>
        <p:cxnSp>
          <p:nvCxnSpPr>
            <p:cNvPr id="23" name="35 - Ευθεία γραμμή σύνδεσης">
              <a:extLst>
                <a:ext uri="{FF2B5EF4-FFF2-40B4-BE49-F238E27FC236}">
                  <a16:creationId xmlns:a16="http://schemas.microsoft.com/office/drawing/2014/main" id="{33A58AA6-A785-4C8C-9A9F-2B3F04C8551A}"/>
                </a:ext>
              </a:extLst>
            </p:cNvPr>
            <p:cNvCxnSpPr>
              <a:cxnSpLocks/>
            </p:cNvCxnSpPr>
            <p:nvPr/>
          </p:nvCxnSpPr>
          <p:spPr>
            <a:xfrm flipV="1">
              <a:off x="2071670" y="2934581"/>
              <a:ext cx="898462" cy="771547"/>
            </a:xfrm>
            <a:prstGeom prst="bentConnector3">
              <a:avLst>
                <a:gd name="adj1" fmla="val 101604"/>
              </a:avLst>
            </a:prstGeom>
            <a:ln w="31750">
              <a:solidFill>
                <a:srgbClr val="002060"/>
              </a:solidFill>
              <a:tailEnd type="oval" w="lg" len="lg"/>
            </a:ln>
          </p:spPr>
          <p:style>
            <a:lnRef idx="1">
              <a:schemeClr val="accent1"/>
            </a:lnRef>
            <a:fillRef idx="0">
              <a:schemeClr val="accent1"/>
            </a:fillRef>
            <a:effectRef idx="0">
              <a:schemeClr val="accent1"/>
            </a:effectRef>
            <a:fontRef idx="minor">
              <a:schemeClr val="tx1"/>
            </a:fontRef>
          </p:style>
        </p:cxnSp>
        <p:sp>
          <p:nvSpPr>
            <p:cNvPr id="24" name="36 - Έλλειψη">
              <a:extLst>
                <a:ext uri="{FF2B5EF4-FFF2-40B4-BE49-F238E27FC236}">
                  <a16:creationId xmlns:a16="http://schemas.microsoft.com/office/drawing/2014/main" id="{3F720DD6-74D0-44B6-9A41-EDEF9D36602D}"/>
                </a:ext>
              </a:extLst>
            </p:cNvPr>
            <p:cNvSpPr/>
            <p:nvPr/>
          </p:nvSpPr>
          <p:spPr>
            <a:xfrm>
              <a:off x="1357290" y="3357562"/>
              <a:ext cx="714380" cy="714380"/>
            </a:xfrm>
            <a:prstGeom prst="ellipse">
              <a:avLst/>
            </a:prstGeom>
            <a:solidFill>
              <a:srgbClr val="CCFFFF"/>
            </a:solidFill>
            <a:ln w="317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solidFill>
                    <a:srgbClr val="002060"/>
                  </a:solidFill>
                </a:rPr>
                <a:t>V</a:t>
              </a:r>
              <a:endParaRPr lang="el-GR" sz="4000" dirty="0">
                <a:solidFill>
                  <a:srgbClr val="002060"/>
                </a:solidFill>
              </a:endParaRPr>
            </a:p>
          </p:txBody>
        </p:sp>
      </p:grpSp>
      <p:grpSp>
        <p:nvGrpSpPr>
          <p:cNvPr id="59" name="33 - Ομάδα">
            <a:extLst>
              <a:ext uri="{FF2B5EF4-FFF2-40B4-BE49-F238E27FC236}">
                <a16:creationId xmlns:a16="http://schemas.microsoft.com/office/drawing/2014/main" id="{23993342-0CCD-4E68-977E-846F63768AAE}"/>
              </a:ext>
            </a:extLst>
          </p:cNvPr>
          <p:cNvGrpSpPr/>
          <p:nvPr/>
        </p:nvGrpSpPr>
        <p:grpSpPr>
          <a:xfrm>
            <a:off x="4086823" y="5066595"/>
            <a:ext cx="1364216" cy="1234389"/>
            <a:chOff x="991275" y="2837553"/>
            <a:chExt cx="1364216" cy="1234389"/>
          </a:xfrm>
          <a:effectLst>
            <a:outerShdw blurRad="50800" dist="38100" dir="2700000" algn="tl" rotWithShape="0">
              <a:prstClr val="black">
                <a:alpha val="40000"/>
              </a:prstClr>
            </a:outerShdw>
          </a:effectLst>
        </p:grpSpPr>
        <p:cxnSp>
          <p:nvCxnSpPr>
            <p:cNvPr id="60" name="34 - Ευθεία γραμμή σύνδεσης">
              <a:extLst>
                <a:ext uri="{FF2B5EF4-FFF2-40B4-BE49-F238E27FC236}">
                  <a16:creationId xmlns:a16="http://schemas.microsoft.com/office/drawing/2014/main" id="{BAE6CC6C-C0B3-436A-A9F7-91DE0EE1DCE8}"/>
                </a:ext>
              </a:extLst>
            </p:cNvPr>
            <p:cNvCxnSpPr>
              <a:cxnSpLocks/>
            </p:cNvCxnSpPr>
            <p:nvPr/>
          </p:nvCxnSpPr>
          <p:spPr>
            <a:xfrm rot="16200000" flipH="1">
              <a:off x="733647" y="3095181"/>
              <a:ext cx="881272" cy="366016"/>
            </a:xfrm>
            <a:prstGeom prst="bentConnector3">
              <a:avLst>
                <a:gd name="adj1" fmla="val 98226"/>
              </a:avLst>
            </a:prstGeom>
            <a:ln w="31750">
              <a:solidFill>
                <a:srgbClr val="002060"/>
              </a:solidFill>
              <a:headEnd type="oval" w="lg" len="lg"/>
            </a:ln>
          </p:spPr>
          <p:style>
            <a:lnRef idx="1">
              <a:schemeClr val="accent1"/>
            </a:lnRef>
            <a:fillRef idx="0">
              <a:schemeClr val="accent1"/>
            </a:fillRef>
            <a:effectRef idx="0">
              <a:schemeClr val="accent1"/>
            </a:effectRef>
            <a:fontRef idx="minor">
              <a:schemeClr val="tx1"/>
            </a:fontRef>
          </p:style>
        </p:cxnSp>
        <p:cxnSp>
          <p:nvCxnSpPr>
            <p:cNvPr id="61" name="35 - Ευθεία γραμμή σύνδεσης">
              <a:extLst>
                <a:ext uri="{FF2B5EF4-FFF2-40B4-BE49-F238E27FC236}">
                  <a16:creationId xmlns:a16="http://schemas.microsoft.com/office/drawing/2014/main" id="{437A506F-1AD3-4C5C-AF71-ED9FF88FD6E6}"/>
                </a:ext>
              </a:extLst>
            </p:cNvPr>
            <p:cNvCxnSpPr>
              <a:cxnSpLocks/>
            </p:cNvCxnSpPr>
            <p:nvPr/>
          </p:nvCxnSpPr>
          <p:spPr>
            <a:xfrm rot="5400000" flipH="1" flipV="1">
              <a:off x="1789953" y="3140592"/>
              <a:ext cx="847256" cy="283821"/>
            </a:xfrm>
            <a:prstGeom prst="bentConnector3">
              <a:avLst>
                <a:gd name="adj1" fmla="val -163"/>
              </a:avLst>
            </a:prstGeom>
            <a:ln w="31750">
              <a:solidFill>
                <a:srgbClr val="002060"/>
              </a:solidFill>
              <a:tailEnd type="oval" w="lg" len="lg"/>
            </a:ln>
          </p:spPr>
          <p:style>
            <a:lnRef idx="1">
              <a:schemeClr val="accent1"/>
            </a:lnRef>
            <a:fillRef idx="0">
              <a:schemeClr val="accent1"/>
            </a:fillRef>
            <a:effectRef idx="0">
              <a:schemeClr val="accent1"/>
            </a:effectRef>
            <a:fontRef idx="minor">
              <a:schemeClr val="tx1"/>
            </a:fontRef>
          </p:style>
        </p:cxnSp>
        <p:sp>
          <p:nvSpPr>
            <p:cNvPr id="62" name="36 - Έλλειψη">
              <a:extLst>
                <a:ext uri="{FF2B5EF4-FFF2-40B4-BE49-F238E27FC236}">
                  <a16:creationId xmlns:a16="http://schemas.microsoft.com/office/drawing/2014/main" id="{DB4CB682-A035-4C34-AFA0-740C68133EFA}"/>
                </a:ext>
              </a:extLst>
            </p:cNvPr>
            <p:cNvSpPr/>
            <p:nvPr/>
          </p:nvSpPr>
          <p:spPr>
            <a:xfrm>
              <a:off x="1357290" y="3357562"/>
              <a:ext cx="714380" cy="714380"/>
            </a:xfrm>
            <a:prstGeom prst="ellipse">
              <a:avLst/>
            </a:prstGeom>
            <a:solidFill>
              <a:srgbClr val="CCFFFF"/>
            </a:solidFill>
            <a:ln w="317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solidFill>
                    <a:srgbClr val="002060"/>
                  </a:solidFill>
                </a:rPr>
                <a:t>V</a:t>
              </a:r>
              <a:endParaRPr lang="el-GR" sz="4000" dirty="0">
                <a:solidFill>
                  <a:srgbClr val="002060"/>
                </a:solidFill>
              </a:endParaRPr>
            </a:p>
          </p:txBody>
        </p:sp>
      </p:grpSp>
      <p:cxnSp>
        <p:nvCxnSpPr>
          <p:cNvPr id="78" name="Γραμμή σύνδεσης: Γωνιώδης 77">
            <a:extLst>
              <a:ext uri="{FF2B5EF4-FFF2-40B4-BE49-F238E27FC236}">
                <a16:creationId xmlns:a16="http://schemas.microsoft.com/office/drawing/2014/main" id="{1F3C6522-9D9C-404A-8B79-0E0C33D1DAC9}"/>
              </a:ext>
            </a:extLst>
          </p:cNvPr>
          <p:cNvCxnSpPr/>
          <p:nvPr/>
        </p:nvCxnSpPr>
        <p:spPr>
          <a:xfrm>
            <a:off x="1515099" y="4357694"/>
            <a:ext cx="2571723" cy="708899"/>
          </a:xfrm>
          <a:prstGeom prst="bentConnector3">
            <a:avLst>
              <a:gd name="adj1" fmla="val -79"/>
            </a:avLst>
          </a:prstGeom>
          <a:ln>
            <a:solidFill>
              <a:srgbClr val="002060"/>
            </a:solidFill>
            <a:headEnd type="oval" w="lg" len="lg"/>
            <a:tailEnd type="oval" w="lg" len="lg"/>
          </a:ln>
          <a:effectLst>
            <a:outerShdw blurRad="50800" dist="38100" dir="2700000" algn="tl" rotWithShape="0">
              <a:prstClr val="black">
                <a:alpha val="40000"/>
              </a:prstClr>
            </a:outerShdw>
          </a:effectLst>
        </p:spPr>
        <p:style>
          <a:lnRef idx="2">
            <a:schemeClr val="accent1"/>
          </a:lnRef>
          <a:fillRef idx="0">
            <a:schemeClr val="accent1"/>
          </a:fillRef>
          <a:effectRef idx="1">
            <a:schemeClr val="accent1"/>
          </a:effectRef>
          <a:fontRef idx="minor">
            <a:schemeClr val="tx1"/>
          </a:fontRef>
        </p:style>
      </p:cxnSp>
      <p:cxnSp>
        <p:nvCxnSpPr>
          <p:cNvPr id="81" name="Γραμμή σύνδεσης: Γωνιώδης 80">
            <a:extLst>
              <a:ext uri="{FF2B5EF4-FFF2-40B4-BE49-F238E27FC236}">
                <a16:creationId xmlns:a16="http://schemas.microsoft.com/office/drawing/2014/main" id="{9E883359-555B-46B8-B375-116C69747043}"/>
              </a:ext>
            </a:extLst>
          </p:cNvPr>
          <p:cNvCxnSpPr/>
          <p:nvPr/>
        </p:nvCxnSpPr>
        <p:spPr>
          <a:xfrm rot="10800000" flipV="1">
            <a:off x="1515099" y="1295609"/>
            <a:ext cx="1773636" cy="1204695"/>
          </a:xfrm>
          <a:prstGeom prst="bentConnector3">
            <a:avLst>
              <a:gd name="adj1" fmla="val 100103"/>
            </a:avLst>
          </a:prstGeom>
          <a:ln>
            <a:solidFill>
              <a:srgbClr val="002060"/>
            </a:solidFill>
            <a:headEnd type="oval" w="lg" len="lg"/>
            <a:tailEnd type="oval" w="lg" len="lg"/>
          </a:ln>
          <a:effectLst>
            <a:outerShdw blurRad="50800" dist="38100" dir="2700000" algn="tl" rotWithShape="0">
              <a:prstClr val="black">
                <a:alpha val="40000"/>
              </a:prstClr>
            </a:outerShdw>
          </a:effectLst>
        </p:spPr>
        <p:style>
          <a:lnRef idx="2">
            <a:schemeClr val="accent1"/>
          </a:lnRef>
          <a:fillRef idx="0">
            <a:schemeClr val="accent1"/>
          </a:fillRef>
          <a:effectRef idx="1">
            <a:schemeClr val="accent1"/>
          </a:effectRef>
          <a:fontRef idx="minor">
            <a:schemeClr val="tx1"/>
          </a:fontRef>
        </p:style>
      </p:cxnSp>
      <p:cxnSp>
        <p:nvCxnSpPr>
          <p:cNvPr id="84" name="Γραμμή σύνδεσης: Γωνιώδης 83">
            <a:extLst>
              <a:ext uri="{FF2B5EF4-FFF2-40B4-BE49-F238E27FC236}">
                <a16:creationId xmlns:a16="http://schemas.microsoft.com/office/drawing/2014/main" id="{26E4A259-48A4-4EB5-A361-BBB8067A4C0E}"/>
              </a:ext>
            </a:extLst>
          </p:cNvPr>
          <p:cNvCxnSpPr>
            <a:cxnSpLocks/>
            <a:endCxn id="20" idx="20"/>
          </p:cNvCxnSpPr>
          <p:nvPr/>
        </p:nvCxnSpPr>
        <p:spPr>
          <a:xfrm rot="10800000">
            <a:off x="5884353" y="1250249"/>
            <a:ext cx="1807365" cy="1344521"/>
          </a:xfrm>
          <a:prstGeom prst="bentConnector3">
            <a:avLst>
              <a:gd name="adj1" fmla="val 444"/>
            </a:avLst>
          </a:prstGeom>
          <a:ln>
            <a:solidFill>
              <a:srgbClr val="002060"/>
            </a:solidFill>
            <a:headEnd type="oval" w="lg" len="lg"/>
            <a:tailEnd type="oval" w="lg" len="lg"/>
          </a:ln>
          <a:effectLst>
            <a:outerShdw blurRad="50800" dist="38100" dir="2700000" algn="tl" rotWithShape="0">
              <a:prstClr val="black">
                <a:alpha val="40000"/>
              </a:prstClr>
            </a:outerShdw>
          </a:effectLst>
        </p:spPr>
        <p:style>
          <a:lnRef idx="2">
            <a:schemeClr val="accent1"/>
          </a:lnRef>
          <a:fillRef idx="0">
            <a:schemeClr val="accent1"/>
          </a:fillRef>
          <a:effectRef idx="1">
            <a:schemeClr val="accent1"/>
          </a:effectRef>
          <a:fontRef idx="minor">
            <a:schemeClr val="tx1"/>
          </a:fontRef>
        </p:style>
      </p:cxnSp>
      <p:cxnSp>
        <p:nvCxnSpPr>
          <p:cNvPr id="89" name="Γραμμή σύνδεσης: Γωνιώδης 88">
            <a:extLst>
              <a:ext uri="{FF2B5EF4-FFF2-40B4-BE49-F238E27FC236}">
                <a16:creationId xmlns:a16="http://schemas.microsoft.com/office/drawing/2014/main" id="{97332187-3C0A-4AA5-9140-EBE339E6A279}"/>
              </a:ext>
            </a:extLst>
          </p:cNvPr>
          <p:cNvCxnSpPr>
            <a:cxnSpLocks/>
          </p:cNvCxnSpPr>
          <p:nvPr/>
        </p:nvCxnSpPr>
        <p:spPr>
          <a:xfrm rot="10800000" flipV="1">
            <a:off x="5451039" y="4250536"/>
            <a:ext cx="2249300" cy="824681"/>
          </a:xfrm>
          <a:prstGeom prst="bentConnector3">
            <a:avLst>
              <a:gd name="adj1" fmla="val 186"/>
            </a:avLst>
          </a:prstGeom>
          <a:ln>
            <a:solidFill>
              <a:srgbClr val="002060"/>
            </a:solidFill>
            <a:headEnd type="oval" w="lg" len="lg"/>
            <a:tailEnd type="oval" w="lg" len="lg"/>
          </a:ln>
          <a:effectLst>
            <a:outerShdw blurRad="50800" dist="38100" dir="2700000" algn="tl" rotWithShape="0">
              <a:prstClr val="black">
                <a:alpha val="40000"/>
              </a:prstClr>
            </a:outerShdw>
          </a:effectLst>
        </p:spPr>
        <p:style>
          <a:lnRef idx="2">
            <a:schemeClr val="accent1"/>
          </a:lnRef>
          <a:fillRef idx="0">
            <a:schemeClr val="accent1"/>
          </a:fillRef>
          <a:effectRef idx="1">
            <a:schemeClr val="accent1"/>
          </a:effectRef>
          <a:fontRef idx="minor">
            <a:schemeClr val="tx1"/>
          </a:fontRef>
        </p:style>
      </p:cxnSp>
    </p:spTree>
    <p:custDataLst>
      <p:tags r:id="rId1"/>
    </p:custDataLst>
    <p:extLst>
      <p:ext uri="{BB962C8B-B14F-4D97-AF65-F5344CB8AC3E}">
        <p14:creationId xmlns:p14="http://schemas.microsoft.com/office/powerpoint/2010/main" val="422096726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AG_BACKING_FORM_KEY" val="328990-e:\το ηλεκτρικο κυκλωμα.pptx"/>
  <p:tag name="ARTICULATE_PROJECT_CHECK" val="0"/>
  <p:tag name="ARTICULATE_PRESENTATION_ID" val="1004"/>
  <p:tag name="ISPRING_UUID" val="{F05857C1-F345-471F-A940-D7BC3A30AB88}"/>
  <p:tag name="ISPRING_RESOURCE_FOLDER" val="C:\Users\giordok\Documents\SCHOOL\Γ' Γυμνασίου\Φυσική\Παρουσιάσεις\Το ηλεκτρικό ρεύμα\ΤΟ ΗΛΕΚΤΡΙΚΟ ΚΥΚΛΩΜΑ\"/>
  <p:tag name="ISPRING_PRESENTATION_PATH" val="C:\Users\giordok\Documents\SCHOOL\Γ' Γυμνασίου\Φυσική\Παρουσιάσεις\Το ηλεκτρικό ρεύμα\ΤΟ ΗΛΕΚΤΡΙΚΟ ΚΥΚΛΩΜΑ.pptx"/>
  <p:tag name="ISPRING_PROJECT_FOLDER_UPDATED" val="1"/>
  <p:tag name="ARTICULATE_PRESENTER_VERSION" val="7"/>
  <p:tag name="ARTICULATE_SLIDE_THUMBNAIL_REFRESH" val="1"/>
  <p:tag name="ARTICULATE_PROJECT_OPEN" val="0"/>
  <p:tag name="ARTICULATE_SLIDE_COUNT" val="9"/>
  <p:tag name="ISPRING_RESOURCE_PATHS_HASH_PRESENTER" val="81ab337760296872b69aa628e09bc7bb6f5dba6"/>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Θέμα του Office">
  <a:themeElements>
    <a:clrScheme name="Διαστημικό">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6723</TotalTime>
  <Words>801</Words>
  <Application>Microsoft Office PowerPoint</Application>
  <PresentationFormat>Προβολή στην οθόνη (4:3)</PresentationFormat>
  <Paragraphs>92</Paragraphs>
  <Slides>9</Slides>
  <Notes>1</Notes>
  <HiddenSlides>0</HiddenSlides>
  <MMClips>0</MMClips>
  <ScaleCrop>false</ScaleCrop>
  <HeadingPairs>
    <vt:vector size="6" baseType="variant">
      <vt:variant>
        <vt:lpstr>Γραμματοσειρές που χρησιμοποιούνται</vt:lpstr>
      </vt:variant>
      <vt:variant>
        <vt:i4>2</vt:i4>
      </vt:variant>
      <vt:variant>
        <vt:lpstr>Θέμα</vt:lpstr>
      </vt:variant>
      <vt:variant>
        <vt:i4>1</vt:i4>
      </vt:variant>
      <vt:variant>
        <vt:lpstr>Τίτλοι διαφανειών</vt:lpstr>
      </vt:variant>
      <vt:variant>
        <vt:i4>9</vt:i4>
      </vt:variant>
    </vt:vector>
  </HeadingPairs>
  <TitlesOfParts>
    <vt:vector size="12" baseType="lpstr">
      <vt:lpstr>Arial</vt:lpstr>
      <vt:lpstr>Calibri</vt:lpstr>
      <vt:lpstr>Θέμα του Office</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giordok</dc:creator>
  <cp:lastModifiedBy>Γεώργιος Ντόκος</cp:lastModifiedBy>
  <cp:revision>401</cp:revision>
  <dcterms:created xsi:type="dcterms:W3CDTF">2020-11-22T23:56:28Z</dcterms:created>
  <dcterms:modified xsi:type="dcterms:W3CDTF">2020-12-20T07:28:46Z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Path">
    <vt:lpwstr>ΤΟ ΗΛΕΚΤΡΙΚΟ ΚΥΚΛΩΜΑ</vt:lpwstr>
  </property>
  <property fmtid="{D5CDD505-2E9C-101B-9397-08002B2CF9AE}" pid="3" name="ArticulateProjectVersion">
    <vt:lpwstr>7</vt:lpwstr>
  </property>
  <property fmtid="{D5CDD505-2E9C-101B-9397-08002B2CF9AE}" pid="4" name="ArticulateUseProject">
    <vt:lpwstr>1</vt:lpwstr>
  </property>
  <property fmtid="{D5CDD505-2E9C-101B-9397-08002B2CF9AE}" pid="5" name="ArticulateGUID">
    <vt:lpwstr>1B51AB75-9FF5-4E50-B8C6-C00219834342</vt:lpwstr>
  </property>
  <property fmtid="{D5CDD505-2E9C-101B-9397-08002B2CF9AE}" pid="6" name="ArticulateProjectFull">
    <vt:lpwstr>C:\Users\giordok\Documents\SCHOOL\Γ' Γυμνασίου\Φυσική\Παρουσιάσεις\Το ηλεκτρικό ρεύμα\ΤΟ ΗΛΕΚΤΡΙΚΟ ΚΥΚΛΩΜΑ.ppta</vt:lpwstr>
  </property>
</Properties>
</file>