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custDataLst>
    <p:tags r:id="rId1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3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856EB-4372-4790-AA82-C903C19358FB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3B07D-210C-4AFF-9786-3D30F55D1B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2987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3B07D-210C-4AFF-9786-3D30F55D1B58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553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3B07D-210C-4AFF-9786-3D30F55D1B58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1737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3B07D-210C-4AFF-9786-3D30F55D1B58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9274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3B07D-210C-4AFF-9786-3D30F55D1B58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09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3B07D-210C-4AFF-9786-3D30F55D1B58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1516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3B07D-210C-4AFF-9786-3D30F55D1B58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7826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3B07D-210C-4AFF-9786-3D30F55D1B58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3338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3B07D-210C-4AFF-9786-3D30F55D1B58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3830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3B07D-210C-4AFF-9786-3D30F55D1B58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384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2E0240-71DE-4F99-8788-BA4738412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151E259-CB68-4E88-B8F2-B56D56DB9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A9D9792-B520-4CCF-8FD4-03164CC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CC5-EE43-4B2E-87DD-F8589F96C046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D2F96F-7012-415F-AD66-5BD37A945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020B69B-2CD3-4970-BA57-1459CB15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6589-44A2-4B65-9F02-292AC20CC3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183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7B7C8D-740B-4F02-94C7-9F66D77B9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19C5A98-C431-462C-927C-9C420CF75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909C61-AF64-4D45-A6AC-C877FCFB2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CC5-EE43-4B2E-87DD-F8589F96C046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69CC3A5-D4F0-4CCB-BFAB-155B09C8F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FB44157-C477-4D27-B36F-DA197506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6589-44A2-4B65-9F02-292AC20CC3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955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DE1E4F8-4C20-4A5D-BE7A-028745D1EB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DA7B345-4DC4-4041-A501-C982BC025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3BAA0F6-427E-42EF-A4A8-725D888A0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CC5-EE43-4B2E-87DD-F8589F96C046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BA5142D-320C-4658-AF4A-12C89919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C266501-036F-4E85-B52F-D68033D0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6589-44A2-4B65-9F02-292AC20CC3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983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0B8A53-D8A2-4B35-8B8C-9684B66BA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0F69F2-70CE-4240-BA8C-B10CD75C2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AD7EC06-A615-472D-92C0-4AA2108A7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CC5-EE43-4B2E-87DD-F8589F96C046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8D5852C-D574-4852-AD00-4B6F2D6EC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90585D8-984E-42C2-9910-DE4C2C3B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6589-44A2-4B65-9F02-292AC20CC3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897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FF8063-A603-4639-920A-284FA9CD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CFBD900-8184-4FF0-BD61-46AE2A62E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C7407C0-8D78-445F-A348-F2C2BA35B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CC5-EE43-4B2E-87DD-F8589F96C046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66D1BF2-1027-409B-9809-3478B756E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6ECF298-B497-4D78-A354-F09BEB7F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6589-44A2-4B65-9F02-292AC20CC3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163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7DA03B-B2CB-4EC8-9054-8B7D168E5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5797ED-D7E0-44C1-8D97-CAA4C45F4A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FCAA350-D0C1-40DA-9EC4-6AB8E31E4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C026772-B0DF-48C4-8EC4-DAB4EA58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CC5-EE43-4B2E-87DD-F8589F96C046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E0D6943-A36B-4465-9651-31B9D5C4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3D00FC8-0A7E-44BB-8DD4-ABADF31A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6589-44A2-4B65-9F02-292AC20CC3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813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4CD8F1-8C95-4C70-BEC4-DA7FF1FDF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53A3EB2-3A4E-4F3F-9BAD-0E069AA62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F56F430-6BCD-4798-8155-CD61D5029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F9C12AD-2387-421A-BD99-C8527DD99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86F84C5-9A91-4276-A1B8-2F758792F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D1E6731-B830-4180-81CE-53B4FFBB6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CC5-EE43-4B2E-87DD-F8589F96C046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10DCC38-EC07-47A5-9C73-537DF1AD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1F5FB8E-540B-4DA1-B5E2-351E1BAC1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6589-44A2-4B65-9F02-292AC20CC3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620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E5F461-87C4-4589-A8EE-47E11F6D0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9074039-F720-4184-9268-36E6659B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CC5-EE43-4B2E-87DD-F8589F96C046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6E086CC-EAD6-4746-813B-268D46FCD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0F40431-1A2F-4938-B7D3-2A467CDD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6589-44A2-4B65-9F02-292AC20CC3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948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6FDC81D-FE69-40F6-847E-CC7245768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CC5-EE43-4B2E-87DD-F8589F96C046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479FC91-4B47-4A18-BBF7-2974DE46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1BB214E-17E8-4811-8FC5-C23A185B5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6589-44A2-4B65-9F02-292AC20CC3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166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FFE9C9-F138-4E22-AD9A-F7C1673DE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5B1E7E-22F9-4D07-88E6-56392AE08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1AE6565-B2F3-496E-A05E-4B4BCEAC6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FD04283-6F3D-44BF-8985-288F55F0A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CC5-EE43-4B2E-87DD-F8589F96C046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4BCF967-147F-4B9A-8377-C84893DD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6754FE8-9585-46FF-BDA2-37F59CD29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6589-44A2-4B65-9F02-292AC20CC3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724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E2D95F-B622-46A4-92A9-C78F954E7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E538A79-ADE5-4F4D-BC21-B6D8224AEC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3DDDD47-D392-4575-8C56-123CDAB81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B3E926B-6295-4F7F-83F8-282E3B39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DCC5-EE43-4B2E-87DD-F8589F96C046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29A80B9-60A9-49F7-978F-041D42191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DC7FFEC-8485-4885-8F4D-72B0D0BA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6589-44A2-4B65-9F02-292AC20CC3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703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85C220B-24F1-4474-BE83-389E39C4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ECE07C6-9A13-436C-9838-468DE8EB7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F28D144-34FD-419B-8FA0-A5E19191B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0DCC5-EE43-4B2E-87DD-F8589F96C046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C377197-332B-4728-B37E-EC9DD4693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BCAA3EA-0447-47AD-863F-95A9BF268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06589-44A2-4B65-9F02-292AC20CC3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495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E8B5399F-0CC3-46A2-8E7D-BE16D8540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643FE97-B991-4F27-9401-20080C389999}"/>
              </a:ext>
            </a:extLst>
          </p:cNvPr>
          <p:cNvSpPr/>
          <p:nvPr/>
        </p:nvSpPr>
        <p:spPr>
          <a:xfrm>
            <a:off x="734095" y="502276"/>
            <a:ext cx="2459865" cy="7469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Μονάδα παραγωγής ηλεκτρικής ενέργειας</a:t>
            </a:r>
          </a:p>
        </p:txBody>
      </p:sp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3BB82B39-671E-4B91-A58C-2B31EE16BDAF}"/>
              </a:ext>
            </a:extLst>
          </p:cNvPr>
          <p:cNvSpPr/>
          <p:nvPr/>
        </p:nvSpPr>
        <p:spPr>
          <a:xfrm>
            <a:off x="3528812" y="534473"/>
            <a:ext cx="2086376" cy="6825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rgbClr val="FFFFFF"/>
                </a:solidFill>
              </a:rPr>
              <a:t>ΜΕΤΑΦΟΡΑ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BCA5720-7410-48DF-B134-5ED6DEE93B6C}"/>
              </a:ext>
            </a:extLst>
          </p:cNvPr>
          <p:cNvSpPr/>
          <p:nvPr/>
        </p:nvSpPr>
        <p:spPr>
          <a:xfrm>
            <a:off x="463640" y="3651164"/>
            <a:ext cx="2923506" cy="26981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u="sng" dirty="0"/>
              <a:t>Διάφορες μορφές ενέργειας</a:t>
            </a:r>
          </a:p>
          <a:p>
            <a:pPr algn="ctr"/>
            <a:endParaRPr lang="el-GR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b="1" dirty="0"/>
              <a:t>Δυναμική</a:t>
            </a:r>
            <a:r>
              <a:rPr lang="el-GR" dirty="0"/>
              <a:t> </a:t>
            </a:r>
          </a:p>
          <a:p>
            <a:pPr lvl="1"/>
            <a:r>
              <a:rPr lang="el-GR" dirty="0"/>
              <a:t>Υδατοπτώσεις ποταμών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b="1" dirty="0"/>
              <a:t>Χημική</a:t>
            </a:r>
            <a:r>
              <a:rPr lang="el-GR" dirty="0"/>
              <a:t> </a:t>
            </a:r>
          </a:p>
          <a:p>
            <a:pPr lvl="1"/>
            <a:r>
              <a:rPr lang="el-GR" dirty="0"/>
              <a:t>Κοιτάσματα λιγνίτη</a:t>
            </a:r>
          </a:p>
          <a:p>
            <a:pPr lvl="1"/>
            <a:r>
              <a:rPr lang="el-GR" dirty="0"/>
              <a:t>Πετρέλαιο</a:t>
            </a:r>
          </a:p>
          <a:p>
            <a:pPr lvl="1"/>
            <a:r>
              <a:rPr lang="el-GR" dirty="0"/>
              <a:t>Φυσικό αέριο</a:t>
            </a:r>
          </a:p>
        </p:txBody>
      </p:sp>
      <p:sp>
        <p:nvSpPr>
          <p:cNvPr id="6" name="Βέλος: Επάνω 5">
            <a:extLst>
              <a:ext uri="{FF2B5EF4-FFF2-40B4-BE49-F238E27FC236}">
                <a16:creationId xmlns:a16="http://schemas.microsoft.com/office/drawing/2014/main" id="{2A917FD5-037B-44F2-A798-DE74A4E69E26}"/>
              </a:ext>
            </a:extLst>
          </p:cNvPr>
          <p:cNvSpPr/>
          <p:nvPr/>
        </p:nvSpPr>
        <p:spPr>
          <a:xfrm>
            <a:off x="1622738" y="1622738"/>
            <a:ext cx="746975" cy="178050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l-GR" dirty="0"/>
              <a:t>ΜΕΤΑΤΡΟΠΗ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1A2BFE6E-F6B3-417D-8FF5-10C0E3745F04}"/>
              </a:ext>
            </a:extLst>
          </p:cNvPr>
          <p:cNvSpPr/>
          <p:nvPr/>
        </p:nvSpPr>
        <p:spPr>
          <a:xfrm>
            <a:off x="5950040" y="502276"/>
            <a:ext cx="2459865" cy="7469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Αστικά κέντρα: Κατοικίες, εργοστάσια</a:t>
            </a:r>
          </a:p>
        </p:txBody>
      </p:sp>
      <p:sp>
        <p:nvSpPr>
          <p:cNvPr id="4" name="Βέλος: Κάτω 3">
            <a:extLst>
              <a:ext uri="{FF2B5EF4-FFF2-40B4-BE49-F238E27FC236}">
                <a16:creationId xmlns:a16="http://schemas.microsoft.com/office/drawing/2014/main" id="{BF49613B-FD36-48A4-9CC4-C4612D3F8E41}"/>
              </a:ext>
            </a:extLst>
          </p:cNvPr>
          <p:cNvSpPr/>
          <p:nvPr/>
        </p:nvSpPr>
        <p:spPr>
          <a:xfrm>
            <a:off x="6806484" y="1622738"/>
            <a:ext cx="746975" cy="183202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l-GR" dirty="0"/>
              <a:t>ΜΕΤΑΤΡΟΠΗ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687411C6-D6C2-41DA-8783-4E67FD0A09AA}"/>
              </a:ext>
            </a:extLst>
          </p:cNvPr>
          <p:cNvSpPr/>
          <p:nvPr/>
        </p:nvSpPr>
        <p:spPr>
          <a:xfrm>
            <a:off x="5756856" y="3657601"/>
            <a:ext cx="2923506" cy="28094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u="sng" dirty="0"/>
              <a:t>Ηλεκτρικές συσκευές</a:t>
            </a:r>
          </a:p>
          <a:p>
            <a:pPr algn="ctr"/>
            <a:endParaRPr lang="el-GR" sz="800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b="1" dirty="0"/>
              <a:t>Θερμική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b="1" dirty="0"/>
              <a:t>Δυναμική</a:t>
            </a:r>
            <a:r>
              <a:rPr lang="el-GR" sz="20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b="1" dirty="0"/>
              <a:t>Κινητική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b="1" dirty="0"/>
              <a:t>Χημική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b="1" dirty="0"/>
              <a:t>φωτεινή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b="1" dirty="0"/>
              <a:t>Μαγνητική</a:t>
            </a:r>
            <a:r>
              <a:rPr lang="el-GR" sz="20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679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uiExpand="1" animBg="1"/>
      <p:bldP spid="6" grpId="0" animBg="1"/>
      <p:bldP spid="8" grpId="0" animBg="1"/>
      <p:bldP spid="4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307DF4F2-BA99-4E81-8331-97469A4B535B}"/>
              </a:ext>
            </a:extLst>
          </p:cNvPr>
          <p:cNvSpPr/>
          <p:nvPr/>
        </p:nvSpPr>
        <p:spPr>
          <a:xfrm>
            <a:off x="2356834" y="3363953"/>
            <a:ext cx="1828800" cy="998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r>
              <a:rPr lang="el-GR" dirty="0"/>
              <a:t>ΚΑΤΟΙΚΙΑ 1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0179CEE-9757-4475-808F-6C56ADAAB386}"/>
              </a:ext>
            </a:extLst>
          </p:cNvPr>
          <p:cNvSpPr/>
          <p:nvPr/>
        </p:nvSpPr>
        <p:spPr>
          <a:xfrm>
            <a:off x="304800" y="225286"/>
            <a:ext cx="1205948" cy="25179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l-GR" dirty="0"/>
              <a:t>ΜΟΝΑΔΑ ΠΑΡΑΓΩΓΗΣ </a:t>
            </a:r>
          </a:p>
          <a:p>
            <a:pPr algn="ctr"/>
            <a:r>
              <a:rPr lang="el-GR" dirty="0"/>
              <a:t>ΗΛΕΚΤΡΙΚΗΣ ΕΝΕΡΓΕΙΑΣ</a:t>
            </a:r>
          </a:p>
          <a:p>
            <a:pPr algn="ctr"/>
            <a:endParaRPr lang="el-GR" dirty="0"/>
          </a:p>
        </p:txBody>
      </p:sp>
      <p:sp>
        <p:nvSpPr>
          <p:cNvPr id="4" name="Ελεύθερη σχεδίαση: Σχήμα 3">
            <a:extLst>
              <a:ext uri="{FF2B5EF4-FFF2-40B4-BE49-F238E27FC236}">
                <a16:creationId xmlns:a16="http://schemas.microsoft.com/office/drawing/2014/main" id="{EAB199DE-39F0-4DC3-896A-DE4863655378}"/>
              </a:ext>
            </a:extLst>
          </p:cNvPr>
          <p:cNvSpPr/>
          <p:nvPr/>
        </p:nvSpPr>
        <p:spPr>
          <a:xfrm>
            <a:off x="1293637" y="1072104"/>
            <a:ext cx="7307027" cy="45719"/>
          </a:xfrm>
          <a:custGeom>
            <a:avLst/>
            <a:gdLst>
              <a:gd name="connsiteX0" fmla="*/ 0 w 1605594"/>
              <a:gd name="connsiteY0" fmla="*/ 3379567 h 3379567"/>
              <a:gd name="connsiteX1" fmla="*/ 395416 w 1605594"/>
              <a:gd name="connsiteY1" fmla="*/ 3058291 h 3379567"/>
              <a:gd name="connsiteX2" fmla="*/ 1371600 w 1605594"/>
              <a:gd name="connsiteY2" fmla="*/ 3021221 h 3379567"/>
              <a:gd name="connsiteX3" fmla="*/ 1544595 w 1605594"/>
              <a:gd name="connsiteY3" fmla="*/ 1958540 h 3379567"/>
              <a:gd name="connsiteX4" fmla="*/ 1544595 w 1605594"/>
              <a:gd name="connsiteY4" fmla="*/ 191524 h 3379567"/>
              <a:gd name="connsiteX5" fmla="*/ 815546 w 1605594"/>
              <a:gd name="connsiteY5" fmla="*/ 129740 h 3379567"/>
              <a:gd name="connsiteX0" fmla="*/ 0 w 1797379"/>
              <a:gd name="connsiteY0" fmla="*/ 3307742 h 3307742"/>
              <a:gd name="connsiteX1" fmla="*/ 395416 w 1797379"/>
              <a:gd name="connsiteY1" fmla="*/ 2986466 h 3307742"/>
              <a:gd name="connsiteX2" fmla="*/ 1371600 w 1797379"/>
              <a:gd name="connsiteY2" fmla="*/ 2949396 h 3307742"/>
              <a:gd name="connsiteX3" fmla="*/ 1544595 w 1797379"/>
              <a:gd name="connsiteY3" fmla="*/ 1886715 h 3307742"/>
              <a:gd name="connsiteX4" fmla="*/ 1767016 w 1797379"/>
              <a:gd name="connsiteY4" fmla="*/ 305051 h 3307742"/>
              <a:gd name="connsiteX5" fmla="*/ 815546 w 1797379"/>
              <a:gd name="connsiteY5" fmla="*/ 57915 h 3307742"/>
              <a:gd name="connsiteX0" fmla="*/ 0 w 1849671"/>
              <a:gd name="connsiteY0" fmla="*/ 3307742 h 3307742"/>
              <a:gd name="connsiteX1" fmla="*/ 395416 w 1849671"/>
              <a:gd name="connsiteY1" fmla="*/ 2986466 h 3307742"/>
              <a:gd name="connsiteX2" fmla="*/ 1371600 w 1849671"/>
              <a:gd name="connsiteY2" fmla="*/ 2949396 h 3307742"/>
              <a:gd name="connsiteX3" fmla="*/ 1791730 w 1849671"/>
              <a:gd name="connsiteY3" fmla="*/ 1911428 h 3307742"/>
              <a:gd name="connsiteX4" fmla="*/ 1767016 w 1849671"/>
              <a:gd name="connsiteY4" fmla="*/ 305051 h 3307742"/>
              <a:gd name="connsiteX5" fmla="*/ 815546 w 1849671"/>
              <a:gd name="connsiteY5" fmla="*/ 57915 h 3307742"/>
              <a:gd name="connsiteX0" fmla="*/ 0 w 1834893"/>
              <a:gd name="connsiteY0" fmla="*/ 3307742 h 3307742"/>
              <a:gd name="connsiteX1" fmla="*/ 395416 w 1834893"/>
              <a:gd name="connsiteY1" fmla="*/ 2986466 h 3307742"/>
              <a:gd name="connsiteX2" fmla="*/ 1631092 w 1834893"/>
              <a:gd name="connsiteY2" fmla="*/ 2986466 h 3307742"/>
              <a:gd name="connsiteX3" fmla="*/ 1791730 w 1834893"/>
              <a:gd name="connsiteY3" fmla="*/ 1911428 h 3307742"/>
              <a:gd name="connsiteX4" fmla="*/ 1767016 w 1834893"/>
              <a:gd name="connsiteY4" fmla="*/ 305051 h 3307742"/>
              <a:gd name="connsiteX5" fmla="*/ 815546 w 1834893"/>
              <a:gd name="connsiteY5" fmla="*/ 57915 h 3307742"/>
              <a:gd name="connsiteX0" fmla="*/ 0 w 1852381"/>
              <a:gd name="connsiteY0" fmla="*/ 3307742 h 3307742"/>
              <a:gd name="connsiteX1" fmla="*/ 395416 w 1852381"/>
              <a:gd name="connsiteY1" fmla="*/ 2986466 h 3307742"/>
              <a:gd name="connsiteX2" fmla="*/ 1631092 w 1852381"/>
              <a:gd name="connsiteY2" fmla="*/ 2986466 h 3307742"/>
              <a:gd name="connsiteX3" fmla="*/ 1828801 w 1852381"/>
              <a:gd name="connsiteY3" fmla="*/ 1899071 h 3307742"/>
              <a:gd name="connsiteX4" fmla="*/ 1767016 w 1852381"/>
              <a:gd name="connsiteY4" fmla="*/ 305051 h 3307742"/>
              <a:gd name="connsiteX5" fmla="*/ 815546 w 1852381"/>
              <a:gd name="connsiteY5" fmla="*/ 57915 h 3307742"/>
              <a:gd name="connsiteX0" fmla="*/ 0 w 1852381"/>
              <a:gd name="connsiteY0" fmla="*/ 3307742 h 3307742"/>
              <a:gd name="connsiteX1" fmla="*/ 469556 w 1852381"/>
              <a:gd name="connsiteY1" fmla="*/ 3035893 h 3307742"/>
              <a:gd name="connsiteX2" fmla="*/ 1631092 w 1852381"/>
              <a:gd name="connsiteY2" fmla="*/ 2986466 h 3307742"/>
              <a:gd name="connsiteX3" fmla="*/ 1828801 w 1852381"/>
              <a:gd name="connsiteY3" fmla="*/ 1899071 h 3307742"/>
              <a:gd name="connsiteX4" fmla="*/ 1767016 w 1852381"/>
              <a:gd name="connsiteY4" fmla="*/ 305051 h 3307742"/>
              <a:gd name="connsiteX5" fmla="*/ 815546 w 1852381"/>
              <a:gd name="connsiteY5" fmla="*/ 57915 h 3307742"/>
              <a:gd name="connsiteX0" fmla="*/ 0 w 1851548"/>
              <a:gd name="connsiteY0" fmla="*/ 3307742 h 3307742"/>
              <a:gd name="connsiteX1" fmla="*/ 469556 w 1851548"/>
              <a:gd name="connsiteY1" fmla="*/ 3035893 h 3307742"/>
              <a:gd name="connsiteX2" fmla="*/ 1643449 w 1851548"/>
              <a:gd name="connsiteY2" fmla="*/ 2887612 h 3307742"/>
              <a:gd name="connsiteX3" fmla="*/ 1828801 w 1851548"/>
              <a:gd name="connsiteY3" fmla="*/ 1899071 h 3307742"/>
              <a:gd name="connsiteX4" fmla="*/ 1767016 w 1851548"/>
              <a:gd name="connsiteY4" fmla="*/ 305051 h 3307742"/>
              <a:gd name="connsiteX5" fmla="*/ 815546 w 1851548"/>
              <a:gd name="connsiteY5" fmla="*/ 57915 h 3307742"/>
              <a:gd name="connsiteX0" fmla="*/ 0 w 1851548"/>
              <a:gd name="connsiteY0" fmla="*/ 3258654 h 3258654"/>
              <a:gd name="connsiteX1" fmla="*/ 469556 w 1851548"/>
              <a:gd name="connsiteY1" fmla="*/ 2986805 h 3258654"/>
              <a:gd name="connsiteX2" fmla="*/ 1643449 w 1851548"/>
              <a:gd name="connsiteY2" fmla="*/ 2838524 h 3258654"/>
              <a:gd name="connsiteX3" fmla="*/ 1828801 w 1851548"/>
              <a:gd name="connsiteY3" fmla="*/ 1849983 h 3258654"/>
              <a:gd name="connsiteX4" fmla="*/ 1767016 w 1851548"/>
              <a:gd name="connsiteY4" fmla="*/ 255963 h 3258654"/>
              <a:gd name="connsiteX5" fmla="*/ 815546 w 1851548"/>
              <a:gd name="connsiteY5" fmla="*/ 8827 h 3258654"/>
              <a:gd name="connsiteX0" fmla="*/ 0 w 1895600"/>
              <a:gd name="connsiteY0" fmla="*/ 3258654 h 3258654"/>
              <a:gd name="connsiteX1" fmla="*/ 469556 w 1895600"/>
              <a:gd name="connsiteY1" fmla="*/ 2986805 h 3258654"/>
              <a:gd name="connsiteX2" fmla="*/ 1025612 w 1895600"/>
              <a:gd name="connsiteY2" fmla="*/ 2604442 h 3258654"/>
              <a:gd name="connsiteX3" fmla="*/ 1828801 w 1895600"/>
              <a:gd name="connsiteY3" fmla="*/ 1849983 h 3258654"/>
              <a:gd name="connsiteX4" fmla="*/ 1767016 w 1895600"/>
              <a:gd name="connsiteY4" fmla="*/ 255963 h 3258654"/>
              <a:gd name="connsiteX5" fmla="*/ 815546 w 1895600"/>
              <a:gd name="connsiteY5" fmla="*/ 8827 h 3258654"/>
              <a:gd name="connsiteX0" fmla="*/ 0 w 1787910"/>
              <a:gd name="connsiteY0" fmla="*/ 3258654 h 3258654"/>
              <a:gd name="connsiteX1" fmla="*/ 469556 w 1787910"/>
              <a:gd name="connsiteY1" fmla="*/ 2986805 h 3258654"/>
              <a:gd name="connsiteX2" fmla="*/ 1025612 w 1787910"/>
              <a:gd name="connsiteY2" fmla="*/ 2604442 h 3258654"/>
              <a:gd name="connsiteX3" fmla="*/ 1322174 w 1787910"/>
              <a:gd name="connsiteY3" fmla="*/ 1459847 h 3258654"/>
              <a:gd name="connsiteX4" fmla="*/ 1767016 w 1787910"/>
              <a:gd name="connsiteY4" fmla="*/ 255963 h 3258654"/>
              <a:gd name="connsiteX5" fmla="*/ 815546 w 1787910"/>
              <a:gd name="connsiteY5" fmla="*/ 8827 h 3258654"/>
              <a:gd name="connsiteX0" fmla="*/ 0 w 1425644"/>
              <a:gd name="connsiteY0" fmla="*/ 3256389 h 3256389"/>
              <a:gd name="connsiteX1" fmla="*/ 469556 w 1425644"/>
              <a:gd name="connsiteY1" fmla="*/ 2984540 h 3256389"/>
              <a:gd name="connsiteX2" fmla="*/ 1025612 w 1425644"/>
              <a:gd name="connsiteY2" fmla="*/ 2602177 h 3256389"/>
              <a:gd name="connsiteX3" fmla="*/ 1322174 w 1425644"/>
              <a:gd name="connsiteY3" fmla="*/ 1457582 h 3256389"/>
              <a:gd name="connsiteX4" fmla="*/ 1371600 w 1425644"/>
              <a:gd name="connsiteY4" fmla="*/ 266702 h 3256389"/>
              <a:gd name="connsiteX5" fmla="*/ 815546 w 1425644"/>
              <a:gd name="connsiteY5" fmla="*/ 6562 h 3256389"/>
              <a:gd name="connsiteX0" fmla="*/ 24713 w 1450357"/>
              <a:gd name="connsiteY0" fmla="*/ 4095216 h 4095216"/>
              <a:gd name="connsiteX1" fmla="*/ 494269 w 1450357"/>
              <a:gd name="connsiteY1" fmla="*/ 3823367 h 4095216"/>
              <a:gd name="connsiteX2" fmla="*/ 1050325 w 1450357"/>
              <a:gd name="connsiteY2" fmla="*/ 3441004 h 4095216"/>
              <a:gd name="connsiteX3" fmla="*/ 1346887 w 1450357"/>
              <a:gd name="connsiteY3" fmla="*/ 2296409 h 4095216"/>
              <a:gd name="connsiteX4" fmla="*/ 1396313 w 1450357"/>
              <a:gd name="connsiteY4" fmla="*/ 1105529 h 4095216"/>
              <a:gd name="connsiteX5" fmla="*/ 0 w 1450357"/>
              <a:gd name="connsiteY5" fmla="*/ 97 h 4095216"/>
              <a:gd name="connsiteX0" fmla="*/ 0 w 1425644"/>
              <a:gd name="connsiteY0" fmla="*/ 4121222 h 4121222"/>
              <a:gd name="connsiteX1" fmla="*/ 469556 w 1425644"/>
              <a:gd name="connsiteY1" fmla="*/ 3849373 h 4121222"/>
              <a:gd name="connsiteX2" fmla="*/ 1025612 w 1425644"/>
              <a:gd name="connsiteY2" fmla="*/ 3467010 h 4121222"/>
              <a:gd name="connsiteX3" fmla="*/ 1322174 w 1425644"/>
              <a:gd name="connsiteY3" fmla="*/ 2322415 h 4121222"/>
              <a:gd name="connsiteX4" fmla="*/ 1371600 w 1425644"/>
              <a:gd name="connsiteY4" fmla="*/ 1131535 h 4121222"/>
              <a:gd name="connsiteX5" fmla="*/ 12357 w 1425644"/>
              <a:gd name="connsiteY5" fmla="*/ 94 h 4121222"/>
              <a:gd name="connsiteX0" fmla="*/ 0 w 1438000"/>
              <a:gd name="connsiteY0" fmla="*/ 4160235 h 4160235"/>
              <a:gd name="connsiteX1" fmla="*/ 481912 w 1438000"/>
              <a:gd name="connsiteY1" fmla="*/ 3849373 h 4160235"/>
              <a:gd name="connsiteX2" fmla="*/ 1037968 w 1438000"/>
              <a:gd name="connsiteY2" fmla="*/ 3467010 h 4160235"/>
              <a:gd name="connsiteX3" fmla="*/ 1334530 w 1438000"/>
              <a:gd name="connsiteY3" fmla="*/ 2322415 h 4160235"/>
              <a:gd name="connsiteX4" fmla="*/ 1383956 w 1438000"/>
              <a:gd name="connsiteY4" fmla="*/ 1131535 h 4160235"/>
              <a:gd name="connsiteX5" fmla="*/ 24713 w 1438000"/>
              <a:gd name="connsiteY5" fmla="*/ 94 h 4160235"/>
              <a:gd name="connsiteX0" fmla="*/ 0 w 1438000"/>
              <a:gd name="connsiteY0" fmla="*/ 4160235 h 4160235"/>
              <a:gd name="connsiteX1" fmla="*/ 481912 w 1438000"/>
              <a:gd name="connsiteY1" fmla="*/ 3849373 h 4160235"/>
              <a:gd name="connsiteX2" fmla="*/ 1037968 w 1438000"/>
              <a:gd name="connsiteY2" fmla="*/ 3467010 h 4160235"/>
              <a:gd name="connsiteX3" fmla="*/ 1334530 w 1438000"/>
              <a:gd name="connsiteY3" fmla="*/ 2322415 h 4160235"/>
              <a:gd name="connsiteX4" fmla="*/ 1383956 w 1438000"/>
              <a:gd name="connsiteY4" fmla="*/ 1131535 h 4160235"/>
              <a:gd name="connsiteX5" fmla="*/ 24713 w 1438000"/>
              <a:gd name="connsiteY5" fmla="*/ 94 h 4160235"/>
              <a:gd name="connsiteX0" fmla="*/ 0 w 1450357"/>
              <a:gd name="connsiteY0" fmla="*/ 4121222 h 4121222"/>
              <a:gd name="connsiteX1" fmla="*/ 494269 w 1450357"/>
              <a:gd name="connsiteY1" fmla="*/ 3849373 h 4121222"/>
              <a:gd name="connsiteX2" fmla="*/ 1050325 w 1450357"/>
              <a:gd name="connsiteY2" fmla="*/ 3467010 h 4121222"/>
              <a:gd name="connsiteX3" fmla="*/ 1346887 w 1450357"/>
              <a:gd name="connsiteY3" fmla="*/ 2322415 h 4121222"/>
              <a:gd name="connsiteX4" fmla="*/ 1396313 w 1450357"/>
              <a:gd name="connsiteY4" fmla="*/ 1131535 h 4121222"/>
              <a:gd name="connsiteX5" fmla="*/ 37070 w 1450357"/>
              <a:gd name="connsiteY5" fmla="*/ 94 h 4121222"/>
              <a:gd name="connsiteX0" fmla="*/ 0 w 1450357"/>
              <a:gd name="connsiteY0" fmla="*/ 4121222 h 4121222"/>
              <a:gd name="connsiteX1" fmla="*/ 494269 w 1450357"/>
              <a:gd name="connsiteY1" fmla="*/ 3849373 h 4121222"/>
              <a:gd name="connsiteX2" fmla="*/ 1050325 w 1450357"/>
              <a:gd name="connsiteY2" fmla="*/ 3467010 h 4121222"/>
              <a:gd name="connsiteX3" fmla="*/ 1346887 w 1450357"/>
              <a:gd name="connsiteY3" fmla="*/ 2322415 h 4121222"/>
              <a:gd name="connsiteX4" fmla="*/ 1396313 w 1450357"/>
              <a:gd name="connsiteY4" fmla="*/ 1131535 h 4121222"/>
              <a:gd name="connsiteX5" fmla="*/ 37070 w 1450357"/>
              <a:gd name="connsiteY5" fmla="*/ 94 h 4121222"/>
              <a:gd name="connsiteX0" fmla="*/ 0 w 1536854"/>
              <a:gd name="connsiteY0" fmla="*/ 4355303 h 4355303"/>
              <a:gd name="connsiteX1" fmla="*/ 580766 w 1536854"/>
              <a:gd name="connsiteY1" fmla="*/ 3849373 h 4355303"/>
              <a:gd name="connsiteX2" fmla="*/ 1136822 w 1536854"/>
              <a:gd name="connsiteY2" fmla="*/ 3467010 h 4355303"/>
              <a:gd name="connsiteX3" fmla="*/ 1433384 w 1536854"/>
              <a:gd name="connsiteY3" fmla="*/ 2322415 h 4355303"/>
              <a:gd name="connsiteX4" fmla="*/ 1482810 w 1536854"/>
              <a:gd name="connsiteY4" fmla="*/ 1131535 h 4355303"/>
              <a:gd name="connsiteX5" fmla="*/ 123567 w 1536854"/>
              <a:gd name="connsiteY5" fmla="*/ 94 h 4355303"/>
              <a:gd name="connsiteX0" fmla="*/ 0 w 1635709"/>
              <a:gd name="connsiteY0" fmla="*/ 4277276 h 4277276"/>
              <a:gd name="connsiteX1" fmla="*/ 679621 w 1635709"/>
              <a:gd name="connsiteY1" fmla="*/ 384937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5709"/>
              <a:gd name="connsiteY0" fmla="*/ 4277276 h 4277276"/>
              <a:gd name="connsiteX1" fmla="*/ 679621 w 1635709"/>
              <a:gd name="connsiteY1" fmla="*/ 384937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5709"/>
              <a:gd name="connsiteY0" fmla="*/ 4277276 h 4277276"/>
              <a:gd name="connsiteX1" fmla="*/ 902042 w 1635709"/>
              <a:gd name="connsiteY1" fmla="*/ 396641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3999"/>
              <a:gd name="connsiteY0" fmla="*/ 4277276 h 4277276"/>
              <a:gd name="connsiteX1" fmla="*/ 902042 w 1633999"/>
              <a:gd name="connsiteY1" fmla="*/ 3966413 h 4277276"/>
              <a:gd name="connsiteX2" fmla="*/ 1285104 w 1633999"/>
              <a:gd name="connsiteY2" fmla="*/ 3024859 h 4277276"/>
              <a:gd name="connsiteX3" fmla="*/ 1532239 w 1633999"/>
              <a:gd name="connsiteY3" fmla="*/ 2322415 h 4277276"/>
              <a:gd name="connsiteX4" fmla="*/ 1581665 w 1633999"/>
              <a:gd name="connsiteY4" fmla="*/ 1131535 h 4277276"/>
              <a:gd name="connsiteX5" fmla="*/ 222422 w 1633999"/>
              <a:gd name="connsiteY5" fmla="*/ 94 h 4277276"/>
              <a:gd name="connsiteX0" fmla="*/ 0 w 1600104"/>
              <a:gd name="connsiteY0" fmla="*/ 4277276 h 4277276"/>
              <a:gd name="connsiteX1" fmla="*/ 902042 w 1600104"/>
              <a:gd name="connsiteY1" fmla="*/ 3966413 h 4277276"/>
              <a:gd name="connsiteX2" fmla="*/ 1285104 w 1600104"/>
              <a:gd name="connsiteY2" fmla="*/ 3024859 h 4277276"/>
              <a:gd name="connsiteX3" fmla="*/ 1136823 w 1600104"/>
              <a:gd name="connsiteY3" fmla="*/ 1906271 h 4277276"/>
              <a:gd name="connsiteX4" fmla="*/ 1581665 w 1600104"/>
              <a:gd name="connsiteY4" fmla="*/ 1131535 h 4277276"/>
              <a:gd name="connsiteX5" fmla="*/ 222422 w 1600104"/>
              <a:gd name="connsiteY5" fmla="*/ 94 h 4277276"/>
              <a:gd name="connsiteX0" fmla="*/ 0 w 1291409"/>
              <a:gd name="connsiteY0" fmla="*/ 4286009 h 4286009"/>
              <a:gd name="connsiteX1" fmla="*/ 902042 w 1291409"/>
              <a:gd name="connsiteY1" fmla="*/ 3975146 h 4286009"/>
              <a:gd name="connsiteX2" fmla="*/ 1285104 w 1291409"/>
              <a:gd name="connsiteY2" fmla="*/ 3033592 h 4286009"/>
              <a:gd name="connsiteX3" fmla="*/ 1136823 w 1291409"/>
              <a:gd name="connsiteY3" fmla="*/ 1915004 h 4286009"/>
              <a:gd name="connsiteX4" fmla="*/ 1087394 w 1291409"/>
              <a:gd name="connsiteY4" fmla="*/ 255962 h 4286009"/>
              <a:gd name="connsiteX5" fmla="*/ 222422 w 1291409"/>
              <a:gd name="connsiteY5" fmla="*/ 8827 h 4286009"/>
              <a:gd name="connsiteX0" fmla="*/ 0 w 1292442"/>
              <a:gd name="connsiteY0" fmla="*/ 4286009 h 4286009"/>
              <a:gd name="connsiteX1" fmla="*/ 902042 w 1292442"/>
              <a:gd name="connsiteY1" fmla="*/ 3975146 h 4286009"/>
              <a:gd name="connsiteX2" fmla="*/ 1285104 w 1292442"/>
              <a:gd name="connsiteY2" fmla="*/ 3033592 h 4286009"/>
              <a:gd name="connsiteX3" fmla="*/ 1149180 w 1292442"/>
              <a:gd name="connsiteY3" fmla="*/ 1901999 h 4286009"/>
              <a:gd name="connsiteX4" fmla="*/ 1087394 w 1292442"/>
              <a:gd name="connsiteY4" fmla="*/ 255962 h 4286009"/>
              <a:gd name="connsiteX5" fmla="*/ 222422 w 1292442"/>
              <a:gd name="connsiteY5" fmla="*/ 8827 h 4286009"/>
              <a:gd name="connsiteX0" fmla="*/ 0 w 1211124"/>
              <a:gd name="connsiteY0" fmla="*/ 4286009 h 4286009"/>
              <a:gd name="connsiteX1" fmla="*/ 902042 w 1211124"/>
              <a:gd name="connsiteY1" fmla="*/ 3975146 h 4286009"/>
              <a:gd name="connsiteX2" fmla="*/ 1198607 w 1211124"/>
              <a:gd name="connsiteY2" fmla="*/ 3085611 h 4286009"/>
              <a:gd name="connsiteX3" fmla="*/ 1149180 w 1211124"/>
              <a:gd name="connsiteY3" fmla="*/ 1901999 h 4286009"/>
              <a:gd name="connsiteX4" fmla="*/ 1087394 w 1211124"/>
              <a:gd name="connsiteY4" fmla="*/ 255962 h 4286009"/>
              <a:gd name="connsiteX5" fmla="*/ 222422 w 1211124"/>
              <a:gd name="connsiteY5" fmla="*/ 8827 h 4286009"/>
              <a:gd name="connsiteX0" fmla="*/ 0 w 1222337"/>
              <a:gd name="connsiteY0" fmla="*/ 4286009 h 4286009"/>
              <a:gd name="connsiteX1" fmla="*/ 902042 w 1222337"/>
              <a:gd name="connsiteY1" fmla="*/ 3975146 h 4286009"/>
              <a:gd name="connsiteX2" fmla="*/ 1210963 w 1222337"/>
              <a:gd name="connsiteY2" fmla="*/ 3345701 h 4286009"/>
              <a:gd name="connsiteX3" fmla="*/ 1149180 w 1222337"/>
              <a:gd name="connsiteY3" fmla="*/ 1901999 h 4286009"/>
              <a:gd name="connsiteX4" fmla="*/ 1087394 w 1222337"/>
              <a:gd name="connsiteY4" fmla="*/ 255962 h 4286009"/>
              <a:gd name="connsiteX5" fmla="*/ 222422 w 1222337"/>
              <a:gd name="connsiteY5" fmla="*/ 8827 h 4286009"/>
              <a:gd name="connsiteX0" fmla="*/ 0 w 1224540"/>
              <a:gd name="connsiteY0" fmla="*/ 4286009 h 4286009"/>
              <a:gd name="connsiteX1" fmla="*/ 902042 w 1224540"/>
              <a:gd name="connsiteY1" fmla="*/ 3975146 h 4286009"/>
              <a:gd name="connsiteX2" fmla="*/ 1210963 w 1224540"/>
              <a:gd name="connsiteY2" fmla="*/ 3345701 h 4286009"/>
              <a:gd name="connsiteX3" fmla="*/ 1161536 w 1224540"/>
              <a:gd name="connsiteY3" fmla="*/ 1628905 h 4286009"/>
              <a:gd name="connsiteX4" fmla="*/ 1087394 w 1224540"/>
              <a:gd name="connsiteY4" fmla="*/ 255962 h 4286009"/>
              <a:gd name="connsiteX5" fmla="*/ 222422 w 1224540"/>
              <a:gd name="connsiteY5" fmla="*/ 8827 h 4286009"/>
              <a:gd name="connsiteX0" fmla="*/ 0 w 1245390"/>
              <a:gd name="connsiteY0" fmla="*/ 4286009 h 4286009"/>
              <a:gd name="connsiteX1" fmla="*/ 605480 w 1245390"/>
              <a:gd name="connsiteY1" fmla="*/ 3806088 h 4286009"/>
              <a:gd name="connsiteX2" fmla="*/ 1210963 w 1245390"/>
              <a:gd name="connsiteY2" fmla="*/ 3345701 h 4286009"/>
              <a:gd name="connsiteX3" fmla="*/ 1161536 w 1245390"/>
              <a:gd name="connsiteY3" fmla="*/ 1628905 h 4286009"/>
              <a:gd name="connsiteX4" fmla="*/ 1087394 w 1245390"/>
              <a:gd name="connsiteY4" fmla="*/ 255962 h 4286009"/>
              <a:gd name="connsiteX5" fmla="*/ 222422 w 1245390"/>
              <a:gd name="connsiteY5" fmla="*/ 8827 h 4286009"/>
              <a:gd name="connsiteX0" fmla="*/ 0 w 1245390"/>
              <a:gd name="connsiteY0" fmla="*/ 4286009 h 4286009"/>
              <a:gd name="connsiteX1" fmla="*/ 605480 w 1245390"/>
              <a:gd name="connsiteY1" fmla="*/ 3806088 h 4286009"/>
              <a:gd name="connsiteX2" fmla="*/ 1210963 w 1245390"/>
              <a:gd name="connsiteY2" fmla="*/ 3345701 h 4286009"/>
              <a:gd name="connsiteX3" fmla="*/ 1161536 w 1245390"/>
              <a:gd name="connsiteY3" fmla="*/ 1628905 h 4286009"/>
              <a:gd name="connsiteX4" fmla="*/ 1087394 w 1245390"/>
              <a:gd name="connsiteY4" fmla="*/ 255962 h 4286009"/>
              <a:gd name="connsiteX5" fmla="*/ 222422 w 1245390"/>
              <a:gd name="connsiteY5" fmla="*/ 8827 h 4286009"/>
              <a:gd name="connsiteX0" fmla="*/ 0 w 1238314"/>
              <a:gd name="connsiteY0" fmla="*/ 4286009 h 4286009"/>
              <a:gd name="connsiteX1" fmla="*/ 704334 w 1238314"/>
              <a:gd name="connsiteY1" fmla="*/ 3832096 h 4286009"/>
              <a:gd name="connsiteX2" fmla="*/ 1210963 w 1238314"/>
              <a:gd name="connsiteY2" fmla="*/ 3345701 h 4286009"/>
              <a:gd name="connsiteX3" fmla="*/ 1161536 w 1238314"/>
              <a:gd name="connsiteY3" fmla="*/ 1628905 h 4286009"/>
              <a:gd name="connsiteX4" fmla="*/ 1087394 w 1238314"/>
              <a:gd name="connsiteY4" fmla="*/ 255962 h 4286009"/>
              <a:gd name="connsiteX5" fmla="*/ 222422 w 1238314"/>
              <a:gd name="connsiteY5" fmla="*/ 8827 h 4286009"/>
              <a:gd name="connsiteX0" fmla="*/ 0 w 1238314"/>
              <a:gd name="connsiteY0" fmla="*/ 4286009 h 4286009"/>
              <a:gd name="connsiteX1" fmla="*/ 704334 w 1238314"/>
              <a:gd name="connsiteY1" fmla="*/ 3832096 h 4286009"/>
              <a:gd name="connsiteX2" fmla="*/ 1210963 w 1238314"/>
              <a:gd name="connsiteY2" fmla="*/ 3345701 h 4286009"/>
              <a:gd name="connsiteX3" fmla="*/ 1161536 w 1238314"/>
              <a:gd name="connsiteY3" fmla="*/ 1628905 h 4286009"/>
              <a:gd name="connsiteX4" fmla="*/ 1087394 w 1238314"/>
              <a:gd name="connsiteY4" fmla="*/ 255962 h 4286009"/>
              <a:gd name="connsiteX5" fmla="*/ 222422 w 1238314"/>
              <a:gd name="connsiteY5" fmla="*/ 8827 h 4286009"/>
              <a:gd name="connsiteX0" fmla="*/ 0 w 1219662"/>
              <a:gd name="connsiteY0" fmla="*/ 4286009 h 4286009"/>
              <a:gd name="connsiteX1" fmla="*/ 976183 w 1219662"/>
              <a:gd name="connsiteY1" fmla="*/ 3871110 h 4286009"/>
              <a:gd name="connsiteX2" fmla="*/ 1210963 w 1219662"/>
              <a:gd name="connsiteY2" fmla="*/ 3345701 h 4286009"/>
              <a:gd name="connsiteX3" fmla="*/ 1161536 w 1219662"/>
              <a:gd name="connsiteY3" fmla="*/ 1628905 h 4286009"/>
              <a:gd name="connsiteX4" fmla="*/ 1087394 w 1219662"/>
              <a:gd name="connsiteY4" fmla="*/ 255962 h 4286009"/>
              <a:gd name="connsiteX5" fmla="*/ 222422 w 1219662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4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5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5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194262"/>
              <a:gd name="connsiteY0" fmla="*/ 4286009 h 4286009"/>
              <a:gd name="connsiteX1" fmla="*/ 1025610 w 1194262"/>
              <a:gd name="connsiteY1" fmla="*/ 3884116 h 4286009"/>
              <a:gd name="connsiteX2" fmla="*/ 1186250 w 1194262"/>
              <a:gd name="connsiteY2" fmla="*/ 2773504 h 4286009"/>
              <a:gd name="connsiteX3" fmla="*/ 1161536 w 1194262"/>
              <a:gd name="connsiteY3" fmla="*/ 1628905 h 4286009"/>
              <a:gd name="connsiteX4" fmla="*/ 1087394 w 1194262"/>
              <a:gd name="connsiteY4" fmla="*/ 255962 h 4286009"/>
              <a:gd name="connsiteX5" fmla="*/ 222422 w 1194262"/>
              <a:gd name="connsiteY5" fmla="*/ 8827 h 4286009"/>
              <a:gd name="connsiteX0" fmla="*/ 0 w 1212183"/>
              <a:gd name="connsiteY0" fmla="*/ 4286009 h 4286009"/>
              <a:gd name="connsiteX1" fmla="*/ 778474 w 1212183"/>
              <a:gd name="connsiteY1" fmla="*/ 3858107 h 4286009"/>
              <a:gd name="connsiteX2" fmla="*/ 1186250 w 1212183"/>
              <a:gd name="connsiteY2" fmla="*/ 2773504 h 4286009"/>
              <a:gd name="connsiteX3" fmla="*/ 1161536 w 1212183"/>
              <a:gd name="connsiteY3" fmla="*/ 1628905 h 4286009"/>
              <a:gd name="connsiteX4" fmla="*/ 1087394 w 1212183"/>
              <a:gd name="connsiteY4" fmla="*/ 255962 h 4286009"/>
              <a:gd name="connsiteX5" fmla="*/ 222422 w 1212183"/>
              <a:gd name="connsiteY5" fmla="*/ 8827 h 4286009"/>
              <a:gd name="connsiteX0" fmla="*/ 0 w 1203147"/>
              <a:gd name="connsiteY0" fmla="*/ 4286009 h 4286009"/>
              <a:gd name="connsiteX1" fmla="*/ 902041 w 1203147"/>
              <a:gd name="connsiteY1" fmla="*/ 3871111 h 4286009"/>
              <a:gd name="connsiteX2" fmla="*/ 1186250 w 1203147"/>
              <a:gd name="connsiteY2" fmla="*/ 2773504 h 4286009"/>
              <a:gd name="connsiteX3" fmla="*/ 1161536 w 1203147"/>
              <a:gd name="connsiteY3" fmla="*/ 1628905 h 4286009"/>
              <a:gd name="connsiteX4" fmla="*/ 1087394 w 1203147"/>
              <a:gd name="connsiteY4" fmla="*/ 255962 h 4286009"/>
              <a:gd name="connsiteX5" fmla="*/ 222422 w 1203147"/>
              <a:gd name="connsiteY5" fmla="*/ 8827 h 4286009"/>
              <a:gd name="connsiteX0" fmla="*/ 0 w 1203147"/>
              <a:gd name="connsiteY0" fmla="*/ 4286009 h 4286009"/>
              <a:gd name="connsiteX1" fmla="*/ 902041 w 1203147"/>
              <a:gd name="connsiteY1" fmla="*/ 3871111 h 4286009"/>
              <a:gd name="connsiteX2" fmla="*/ 1186250 w 1203147"/>
              <a:gd name="connsiteY2" fmla="*/ 2773504 h 4286009"/>
              <a:gd name="connsiteX3" fmla="*/ 1161536 w 1203147"/>
              <a:gd name="connsiteY3" fmla="*/ 1628905 h 4286009"/>
              <a:gd name="connsiteX4" fmla="*/ 1087394 w 1203147"/>
              <a:gd name="connsiteY4" fmla="*/ 255962 h 4286009"/>
              <a:gd name="connsiteX5" fmla="*/ 222422 w 1203147"/>
              <a:gd name="connsiteY5" fmla="*/ 8827 h 4286009"/>
              <a:gd name="connsiteX0" fmla="*/ 0 w 1168926"/>
              <a:gd name="connsiteY0" fmla="*/ 4286009 h 4286009"/>
              <a:gd name="connsiteX1" fmla="*/ 902041 w 1168926"/>
              <a:gd name="connsiteY1" fmla="*/ 3871111 h 4286009"/>
              <a:gd name="connsiteX2" fmla="*/ 1112109 w 1168926"/>
              <a:gd name="connsiteY2" fmla="*/ 2734490 h 4286009"/>
              <a:gd name="connsiteX3" fmla="*/ 1161536 w 1168926"/>
              <a:gd name="connsiteY3" fmla="*/ 1628905 h 4286009"/>
              <a:gd name="connsiteX4" fmla="*/ 1087394 w 1168926"/>
              <a:gd name="connsiteY4" fmla="*/ 255962 h 4286009"/>
              <a:gd name="connsiteX5" fmla="*/ 222422 w 1168926"/>
              <a:gd name="connsiteY5" fmla="*/ 8827 h 4286009"/>
              <a:gd name="connsiteX0" fmla="*/ 0 w 1168926"/>
              <a:gd name="connsiteY0" fmla="*/ 4286009 h 4286009"/>
              <a:gd name="connsiteX1" fmla="*/ 902041 w 1168926"/>
              <a:gd name="connsiteY1" fmla="*/ 3871111 h 4286009"/>
              <a:gd name="connsiteX2" fmla="*/ 1112109 w 1168926"/>
              <a:gd name="connsiteY2" fmla="*/ 2734490 h 4286009"/>
              <a:gd name="connsiteX3" fmla="*/ 1161536 w 1168926"/>
              <a:gd name="connsiteY3" fmla="*/ 1628905 h 4286009"/>
              <a:gd name="connsiteX4" fmla="*/ 1087394 w 1168926"/>
              <a:gd name="connsiteY4" fmla="*/ 255962 h 4286009"/>
              <a:gd name="connsiteX5" fmla="*/ 222422 w 1168926"/>
              <a:gd name="connsiteY5" fmla="*/ 8827 h 4286009"/>
              <a:gd name="connsiteX0" fmla="*/ 0 w 1132541"/>
              <a:gd name="connsiteY0" fmla="*/ 4286009 h 4286009"/>
              <a:gd name="connsiteX1" fmla="*/ 902041 w 1132541"/>
              <a:gd name="connsiteY1" fmla="*/ 3871111 h 4286009"/>
              <a:gd name="connsiteX2" fmla="*/ 1112109 w 1132541"/>
              <a:gd name="connsiteY2" fmla="*/ 2734490 h 4286009"/>
              <a:gd name="connsiteX3" fmla="*/ 1050325 w 1132541"/>
              <a:gd name="connsiteY3" fmla="*/ 1641909 h 4286009"/>
              <a:gd name="connsiteX4" fmla="*/ 1087394 w 1132541"/>
              <a:gd name="connsiteY4" fmla="*/ 255962 h 4286009"/>
              <a:gd name="connsiteX5" fmla="*/ 222422 w 1132541"/>
              <a:gd name="connsiteY5" fmla="*/ 8827 h 4286009"/>
              <a:gd name="connsiteX0" fmla="*/ 0 w 1117973"/>
              <a:gd name="connsiteY0" fmla="*/ 4286009 h 4286009"/>
              <a:gd name="connsiteX1" fmla="*/ 902041 w 1117973"/>
              <a:gd name="connsiteY1" fmla="*/ 3871111 h 4286009"/>
              <a:gd name="connsiteX2" fmla="*/ 1112109 w 1117973"/>
              <a:gd name="connsiteY2" fmla="*/ 2734490 h 4286009"/>
              <a:gd name="connsiteX3" fmla="*/ 1050325 w 1117973"/>
              <a:gd name="connsiteY3" fmla="*/ 1641909 h 4286009"/>
              <a:gd name="connsiteX4" fmla="*/ 951470 w 1117973"/>
              <a:gd name="connsiteY4" fmla="*/ 255962 h 4286009"/>
              <a:gd name="connsiteX5" fmla="*/ 222422 w 1117973"/>
              <a:gd name="connsiteY5" fmla="*/ 8827 h 4286009"/>
              <a:gd name="connsiteX0" fmla="*/ 0 w 1114588"/>
              <a:gd name="connsiteY0" fmla="*/ 4286009 h 4286009"/>
              <a:gd name="connsiteX1" fmla="*/ 902041 w 1114588"/>
              <a:gd name="connsiteY1" fmla="*/ 3871111 h 4286009"/>
              <a:gd name="connsiteX2" fmla="*/ 1112109 w 1114588"/>
              <a:gd name="connsiteY2" fmla="*/ 2734490 h 4286009"/>
              <a:gd name="connsiteX3" fmla="*/ 1013255 w 1114588"/>
              <a:gd name="connsiteY3" fmla="*/ 1628906 h 4286009"/>
              <a:gd name="connsiteX4" fmla="*/ 951470 w 1114588"/>
              <a:gd name="connsiteY4" fmla="*/ 255962 h 4286009"/>
              <a:gd name="connsiteX5" fmla="*/ 222422 w 1114588"/>
              <a:gd name="connsiteY5" fmla="*/ 8827 h 4286009"/>
              <a:gd name="connsiteX0" fmla="*/ 0 w 1115448"/>
              <a:gd name="connsiteY0" fmla="*/ 4286009 h 4286009"/>
              <a:gd name="connsiteX1" fmla="*/ 902041 w 1115448"/>
              <a:gd name="connsiteY1" fmla="*/ 3871111 h 4286009"/>
              <a:gd name="connsiteX2" fmla="*/ 1112109 w 1115448"/>
              <a:gd name="connsiteY2" fmla="*/ 2734490 h 4286009"/>
              <a:gd name="connsiteX3" fmla="*/ 1025612 w 1115448"/>
              <a:gd name="connsiteY3" fmla="*/ 1615901 h 4286009"/>
              <a:gd name="connsiteX4" fmla="*/ 951470 w 1115448"/>
              <a:gd name="connsiteY4" fmla="*/ 255962 h 4286009"/>
              <a:gd name="connsiteX5" fmla="*/ 222422 w 1115448"/>
              <a:gd name="connsiteY5" fmla="*/ 8827 h 4286009"/>
              <a:gd name="connsiteX0" fmla="*/ 0 w 1047135"/>
              <a:gd name="connsiteY0" fmla="*/ 4286009 h 4286009"/>
              <a:gd name="connsiteX1" fmla="*/ 902041 w 1047135"/>
              <a:gd name="connsiteY1" fmla="*/ 3871111 h 4286009"/>
              <a:gd name="connsiteX2" fmla="*/ 1037968 w 1047135"/>
              <a:gd name="connsiteY2" fmla="*/ 2695475 h 4286009"/>
              <a:gd name="connsiteX3" fmla="*/ 1025612 w 1047135"/>
              <a:gd name="connsiteY3" fmla="*/ 1615901 h 4286009"/>
              <a:gd name="connsiteX4" fmla="*/ 951470 w 1047135"/>
              <a:gd name="connsiteY4" fmla="*/ 255962 h 4286009"/>
              <a:gd name="connsiteX5" fmla="*/ 222422 w 1047135"/>
              <a:gd name="connsiteY5" fmla="*/ 8827 h 4286009"/>
              <a:gd name="connsiteX0" fmla="*/ 0 w 1047135"/>
              <a:gd name="connsiteY0" fmla="*/ 4266250 h 4266250"/>
              <a:gd name="connsiteX1" fmla="*/ 902041 w 1047135"/>
              <a:gd name="connsiteY1" fmla="*/ 3851352 h 4266250"/>
              <a:gd name="connsiteX2" fmla="*/ 1037968 w 1047135"/>
              <a:gd name="connsiteY2" fmla="*/ 2675716 h 4266250"/>
              <a:gd name="connsiteX3" fmla="*/ 1025612 w 1047135"/>
              <a:gd name="connsiteY3" fmla="*/ 1596142 h 4266250"/>
              <a:gd name="connsiteX4" fmla="*/ 951470 w 1047135"/>
              <a:gd name="connsiteY4" fmla="*/ 236203 h 4266250"/>
              <a:gd name="connsiteX5" fmla="*/ 185352 w 1047135"/>
              <a:gd name="connsiteY5" fmla="*/ 15077 h 4266250"/>
              <a:gd name="connsiteX0" fmla="*/ 0 w 1047135"/>
              <a:gd name="connsiteY0" fmla="*/ 4286009 h 4286009"/>
              <a:gd name="connsiteX1" fmla="*/ 902041 w 1047135"/>
              <a:gd name="connsiteY1" fmla="*/ 3871111 h 4286009"/>
              <a:gd name="connsiteX2" fmla="*/ 1037968 w 1047135"/>
              <a:gd name="connsiteY2" fmla="*/ 2695475 h 4286009"/>
              <a:gd name="connsiteX3" fmla="*/ 1025612 w 1047135"/>
              <a:gd name="connsiteY3" fmla="*/ 1615901 h 4286009"/>
              <a:gd name="connsiteX4" fmla="*/ 951470 w 1047135"/>
              <a:gd name="connsiteY4" fmla="*/ 255962 h 4286009"/>
              <a:gd name="connsiteX5" fmla="*/ 185352 w 1047135"/>
              <a:gd name="connsiteY5" fmla="*/ 8826 h 4286009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71849"/>
              <a:gd name="connsiteY0" fmla="*/ 4416053 h 4416053"/>
              <a:gd name="connsiteX1" fmla="*/ 926755 w 1071849"/>
              <a:gd name="connsiteY1" fmla="*/ 3871111 h 4416053"/>
              <a:gd name="connsiteX2" fmla="*/ 1062682 w 1071849"/>
              <a:gd name="connsiteY2" fmla="*/ 2695475 h 4416053"/>
              <a:gd name="connsiteX3" fmla="*/ 1050326 w 1071849"/>
              <a:gd name="connsiteY3" fmla="*/ 1615901 h 4416053"/>
              <a:gd name="connsiteX4" fmla="*/ 976184 w 1071849"/>
              <a:gd name="connsiteY4" fmla="*/ 255962 h 4416053"/>
              <a:gd name="connsiteX5" fmla="*/ 210066 w 1071849"/>
              <a:gd name="connsiteY5" fmla="*/ 8826 h 4416053"/>
              <a:gd name="connsiteX0" fmla="*/ 0 w 1084206"/>
              <a:gd name="connsiteY0" fmla="*/ 4377039 h 4377039"/>
              <a:gd name="connsiteX1" fmla="*/ 939112 w 1084206"/>
              <a:gd name="connsiteY1" fmla="*/ 3871111 h 4377039"/>
              <a:gd name="connsiteX2" fmla="*/ 1075039 w 1084206"/>
              <a:gd name="connsiteY2" fmla="*/ 2695475 h 4377039"/>
              <a:gd name="connsiteX3" fmla="*/ 1062683 w 1084206"/>
              <a:gd name="connsiteY3" fmla="*/ 1615901 h 4377039"/>
              <a:gd name="connsiteX4" fmla="*/ 988541 w 1084206"/>
              <a:gd name="connsiteY4" fmla="*/ 255962 h 4377039"/>
              <a:gd name="connsiteX5" fmla="*/ 222423 w 1084206"/>
              <a:gd name="connsiteY5" fmla="*/ 8826 h 4377039"/>
              <a:gd name="connsiteX0" fmla="*/ 0 w 1089197"/>
              <a:gd name="connsiteY0" fmla="*/ 4377039 h 4377039"/>
              <a:gd name="connsiteX1" fmla="*/ 939112 w 1089197"/>
              <a:gd name="connsiteY1" fmla="*/ 3871111 h 4377039"/>
              <a:gd name="connsiteX2" fmla="*/ 1075039 w 1089197"/>
              <a:gd name="connsiteY2" fmla="*/ 2695475 h 4377039"/>
              <a:gd name="connsiteX3" fmla="*/ 988541 w 1089197"/>
              <a:gd name="connsiteY3" fmla="*/ 255962 h 4377039"/>
              <a:gd name="connsiteX4" fmla="*/ 222423 w 1089197"/>
              <a:gd name="connsiteY4" fmla="*/ 8826 h 4377039"/>
              <a:gd name="connsiteX0" fmla="*/ 0 w 1132705"/>
              <a:gd name="connsiteY0" fmla="*/ 4368213 h 4368213"/>
              <a:gd name="connsiteX1" fmla="*/ 939112 w 1132705"/>
              <a:gd name="connsiteY1" fmla="*/ 3862285 h 4368213"/>
              <a:gd name="connsiteX2" fmla="*/ 1075039 w 1132705"/>
              <a:gd name="connsiteY2" fmla="*/ 2686649 h 4368213"/>
              <a:gd name="connsiteX3" fmla="*/ 222423 w 1132705"/>
              <a:gd name="connsiteY3" fmla="*/ 0 h 4368213"/>
              <a:gd name="connsiteX0" fmla="*/ 0 w 1883653"/>
              <a:gd name="connsiteY0" fmla="*/ 1710819 h 1710819"/>
              <a:gd name="connsiteX1" fmla="*/ 939112 w 1883653"/>
              <a:gd name="connsiteY1" fmla="*/ 1204891 h 1710819"/>
              <a:gd name="connsiteX2" fmla="*/ 1075039 w 1883653"/>
              <a:gd name="connsiteY2" fmla="*/ 29255 h 1710819"/>
              <a:gd name="connsiteX3" fmla="*/ 1858276 w 1883653"/>
              <a:gd name="connsiteY3" fmla="*/ 79515 h 1710819"/>
              <a:gd name="connsiteX0" fmla="*/ 0 w 2002582"/>
              <a:gd name="connsiteY0" fmla="*/ 1631304 h 1631304"/>
              <a:gd name="connsiteX1" fmla="*/ 939112 w 2002582"/>
              <a:gd name="connsiteY1" fmla="*/ 1125376 h 1631304"/>
              <a:gd name="connsiteX2" fmla="*/ 1897160 w 2002582"/>
              <a:gd name="connsiteY2" fmla="*/ 1327024 h 1631304"/>
              <a:gd name="connsiteX3" fmla="*/ 1858276 w 2002582"/>
              <a:gd name="connsiteY3" fmla="*/ 0 h 1631304"/>
              <a:gd name="connsiteX0" fmla="*/ 32978 w 2097220"/>
              <a:gd name="connsiteY0" fmla="*/ 1631304 h 1631304"/>
              <a:gd name="connsiteX1" fmla="*/ 91246 w 2097220"/>
              <a:gd name="connsiteY1" fmla="*/ 1160691 h 1631304"/>
              <a:gd name="connsiteX2" fmla="*/ 1930138 w 2097220"/>
              <a:gd name="connsiteY2" fmla="*/ 1327024 h 1631304"/>
              <a:gd name="connsiteX3" fmla="*/ 1891254 w 2097220"/>
              <a:gd name="connsiteY3" fmla="*/ 0 h 1631304"/>
              <a:gd name="connsiteX0" fmla="*/ 32978 w 2097220"/>
              <a:gd name="connsiteY0" fmla="*/ 1631304 h 1631304"/>
              <a:gd name="connsiteX1" fmla="*/ 91246 w 2097220"/>
              <a:gd name="connsiteY1" fmla="*/ 1160691 h 1631304"/>
              <a:gd name="connsiteX2" fmla="*/ 1930138 w 2097220"/>
              <a:gd name="connsiteY2" fmla="*/ 1327024 h 1631304"/>
              <a:gd name="connsiteX3" fmla="*/ 1891254 w 2097220"/>
              <a:gd name="connsiteY3" fmla="*/ 0 h 1631304"/>
              <a:gd name="connsiteX0" fmla="*/ 0 w 2064242"/>
              <a:gd name="connsiteY0" fmla="*/ 1631304 h 1631304"/>
              <a:gd name="connsiteX1" fmla="*/ 58268 w 2064242"/>
              <a:gd name="connsiteY1" fmla="*/ 1160691 h 1631304"/>
              <a:gd name="connsiteX2" fmla="*/ 1897160 w 2064242"/>
              <a:gd name="connsiteY2" fmla="*/ 1327024 h 1631304"/>
              <a:gd name="connsiteX3" fmla="*/ 1858276 w 2064242"/>
              <a:gd name="connsiteY3" fmla="*/ 0 h 1631304"/>
              <a:gd name="connsiteX0" fmla="*/ 0 w 2064242"/>
              <a:gd name="connsiteY0" fmla="*/ 1631304 h 1631304"/>
              <a:gd name="connsiteX1" fmla="*/ 58268 w 2064242"/>
              <a:gd name="connsiteY1" fmla="*/ 1160691 h 1631304"/>
              <a:gd name="connsiteX2" fmla="*/ 1897160 w 2064242"/>
              <a:gd name="connsiteY2" fmla="*/ 1327024 h 1631304"/>
              <a:gd name="connsiteX3" fmla="*/ 1858276 w 2064242"/>
              <a:gd name="connsiteY3" fmla="*/ 0 h 1631304"/>
              <a:gd name="connsiteX0" fmla="*/ 50789 w 2122871"/>
              <a:gd name="connsiteY0" fmla="*/ 1631304 h 1631304"/>
              <a:gd name="connsiteX1" fmla="*/ 0 w 2122871"/>
              <a:gd name="connsiteY1" fmla="*/ 1072404 h 1631304"/>
              <a:gd name="connsiteX2" fmla="*/ 1947949 w 2122871"/>
              <a:gd name="connsiteY2" fmla="*/ 1327024 h 1631304"/>
              <a:gd name="connsiteX3" fmla="*/ 1909065 w 2122871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8844 w 2077908"/>
              <a:gd name="connsiteY0" fmla="*/ 1631304 h 1631304"/>
              <a:gd name="connsiteX1" fmla="*/ 0 w 2077908"/>
              <a:gd name="connsiteY1" fmla="*/ 1072404 h 1631304"/>
              <a:gd name="connsiteX2" fmla="*/ 1906004 w 2077908"/>
              <a:gd name="connsiteY2" fmla="*/ 1327024 h 1631304"/>
              <a:gd name="connsiteX3" fmla="*/ 1867120 w 2077908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0 w 1971650"/>
              <a:gd name="connsiteY0" fmla="*/ 1631304 h 1631304"/>
              <a:gd name="connsiteX1" fmla="*/ 16323 w 1971650"/>
              <a:gd name="connsiteY1" fmla="*/ 1072404 h 1631304"/>
              <a:gd name="connsiteX2" fmla="*/ 1897160 w 1971650"/>
              <a:gd name="connsiteY2" fmla="*/ 1327024 h 1631304"/>
              <a:gd name="connsiteX3" fmla="*/ 1858276 w 1971650"/>
              <a:gd name="connsiteY3" fmla="*/ 0 h 1631304"/>
              <a:gd name="connsiteX0" fmla="*/ 0 w 1998585"/>
              <a:gd name="connsiteY0" fmla="*/ 1631304 h 1631304"/>
              <a:gd name="connsiteX1" fmla="*/ 16323 w 1998585"/>
              <a:gd name="connsiteY1" fmla="*/ 1072404 h 1631304"/>
              <a:gd name="connsiteX2" fmla="*/ 1947494 w 1998585"/>
              <a:gd name="connsiteY2" fmla="*/ 1106306 h 1631304"/>
              <a:gd name="connsiteX3" fmla="*/ 1858276 w 1998585"/>
              <a:gd name="connsiteY3" fmla="*/ 0 h 1631304"/>
              <a:gd name="connsiteX0" fmla="*/ 0 w 1962140"/>
              <a:gd name="connsiteY0" fmla="*/ 1631304 h 1631304"/>
              <a:gd name="connsiteX1" fmla="*/ 16323 w 1962140"/>
              <a:gd name="connsiteY1" fmla="*/ 1072404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0 w 1962140"/>
              <a:gd name="connsiteY0" fmla="*/ 1631304 h 1631304"/>
              <a:gd name="connsiteX1" fmla="*/ 16323 w 1962140"/>
              <a:gd name="connsiteY1" fmla="*/ 1072404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455 w 1962595"/>
              <a:gd name="connsiteY0" fmla="*/ 1631304 h 1631304"/>
              <a:gd name="connsiteX1" fmla="*/ 0 w 1962595"/>
              <a:gd name="connsiteY1" fmla="*/ 1107719 h 1631304"/>
              <a:gd name="connsiteX2" fmla="*/ 1947949 w 1962595"/>
              <a:gd name="connsiteY2" fmla="*/ 1106306 h 1631304"/>
              <a:gd name="connsiteX3" fmla="*/ 1858731 w 1962595"/>
              <a:gd name="connsiteY3" fmla="*/ 0 h 1631304"/>
              <a:gd name="connsiteX0" fmla="*/ 8393 w 1970533"/>
              <a:gd name="connsiteY0" fmla="*/ 1631304 h 1631304"/>
              <a:gd name="connsiteX1" fmla="*/ 7938 w 1970533"/>
              <a:gd name="connsiteY1" fmla="*/ 1107719 h 1631304"/>
              <a:gd name="connsiteX2" fmla="*/ 1955887 w 1970533"/>
              <a:gd name="connsiteY2" fmla="*/ 1106306 h 1631304"/>
              <a:gd name="connsiteX3" fmla="*/ 1866669 w 1970533"/>
              <a:gd name="connsiteY3" fmla="*/ 0 h 1631304"/>
              <a:gd name="connsiteX0" fmla="*/ 12014 w 1974154"/>
              <a:gd name="connsiteY0" fmla="*/ 1631304 h 1631304"/>
              <a:gd name="connsiteX1" fmla="*/ 11559 w 1974154"/>
              <a:gd name="connsiteY1" fmla="*/ 1107719 h 1631304"/>
              <a:gd name="connsiteX2" fmla="*/ 1959508 w 1974154"/>
              <a:gd name="connsiteY2" fmla="*/ 1106306 h 1631304"/>
              <a:gd name="connsiteX3" fmla="*/ 1870290 w 1974154"/>
              <a:gd name="connsiteY3" fmla="*/ 0 h 1631304"/>
              <a:gd name="connsiteX0" fmla="*/ 0 w 1962140"/>
              <a:gd name="connsiteY0" fmla="*/ 1631304 h 1631304"/>
              <a:gd name="connsiteX1" fmla="*/ 24712 w 1962140"/>
              <a:gd name="connsiteY1" fmla="*/ 1107719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0 w 1962140"/>
              <a:gd name="connsiteY0" fmla="*/ 1631304 h 1631304"/>
              <a:gd name="connsiteX1" fmla="*/ 24712 w 1962140"/>
              <a:gd name="connsiteY1" fmla="*/ 1107719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0 w 1930326"/>
              <a:gd name="connsiteY0" fmla="*/ 1631304 h 1631304"/>
              <a:gd name="connsiteX1" fmla="*/ 24712 w 1930326"/>
              <a:gd name="connsiteY1" fmla="*/ 1107719 h 1631304"/>
              <a:gd name="connsiteX2" fmla="*/ 1846826 w 1930326"/>
              <a:gd name="connsiteY2" fmla="*/ 1088648 h 1631304"/>
              <a:gd name="connsiteX3" fmla="*/ 1858276 w 1930326"/>
              <a:gd name="connsiteY3" fmla="*/ 0 h 1631304"/>
              <a:gd name="connsiteX0" fmla="*/ 0 w 1936295"/>
              <a:gd name="connsiteY0" fmla="*/ 1631304 h 1631304"/>
              <a:gd name="connsiteX1" fmla="*/ 24712 w 1936295"/>
              <a:gd name="connsiteY1" fmla="*/ 1107719 h 1631304"/>
              <a:gd name="connsiteX2" fmla="*/ 1871993 w 1936295"/>
              <a:gd name="connsiteY2" fmla="*/ 1097477 h 1631304"/>
              <a:gd name="connsiteX3" fmla="*/ 1858276 w 1936295"/>
              <a:gd name="connsiteY3" fmla="*/ 0 h 1631304"/>
              <a:gd name="connsiteX0" fmla="*/ 0 w 1871993"/>
              <a:gd name="connsiteY0" fmla="*/ 1631304 h 1631304"/>
              <a:gd name="connsiteX1" fmla="*/ 24712 w 1871993"/>
              <a:gd name="connsiteY1" fmla="*/ 1107719 h 1631304"/>
              <a:gd name="connsiteX2" fmla="*/ 1871993 w 1871993"/>
              <a:gd name="connsiteY2" fmla="*/ 1097477 h 1631304"/>
              <a:gd name="connsiteX3" fmla="*/ 1858276 w 1871993"/>
              <a:gd name="connsiteY3" fmla="*/ 0 h 1631304"/>
              <a:gd name="connsiteX0" fmla="*/ 0 w 1872919"/>
              <a:gd name="connsiteY0" fmla="*/ 1631304 h 1631304"/>
              <a:gd name="connsiteX1" fmla="*/ 24712 w 1872919"/>
              <a:gd name="connsiteY1" fmla="*/ 1107719 h 1631304"/>
              <a:gd name="connsiteX2" fmla="*/ 1871993 w 1872919"/>
              <a:gd name="connsiteY2" fmla="*/ 1097477 h 1631304"/>
              <a:gd name="connsiteX3" fmla="*/ 1858276 w 1872919"/>
              <a:gd name="connsiteY3" fmla="*/ 0 h 1631304"/>
              <a:gd name="connsiteX0" fmla="*/ 0 w 1871993"/>
              <a:gd name="connsiteY0" fmla="*/ 1631304 h 1631304"/>
              <a:gd name="connsiteX1" fmla="*/ 24712 w 1871993"/>
              <a:gd name="connsiteY1" fmla="*/ 1107719 h 1631304"/>
              <a:gd name="connsiteX2" fmla="*/ 1871993 w 1871993"/>
              <a:gd name="connsiteY2" fmla="*/ 1097477 h 1631304"/>
              <a:gd name="connsiteX3" fmla="*/ 1858276 w 1871993"/>
              <a:gd name="connsiteY3" fmla="*/ 0 h 1631304"/>
              <a:gd name="connsiteX0" fmla="*/ 0 w 1860153"/>
              <a:gd name="connsiteY0" fmla="*/ 1631304 h 1631304"/>
              <a:gd name="connsiteX1" fmla="*/ 24712 w 1860153"/>
              <a:gd name="connsiteY1" fmla="*/ 1107719 h 1631304"/>
              <a:gd name="connsiteX2" fmla="*/ 1855215 w 1860153"/>
              <a:gd name="connsiteY2" fmla="*/ 1097477 h 1631304"/>
              <a:gd name="connsiteX3" fmla="*/ 1858276 w 1860153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0653"/>
              <a:gd name="connsiteY0" fmla="*/ 1631304 h 1631304"/>
              <a:gd name="connsiteX1" fmla="*/ 24712 w 1860653"/>
              <a:gd name="connsiteY1" fmla="*/ 1107719 h 1631304"/>
              <a:gd name="connsiteX2" fmla="*/ 1855215 w 1860653"/>
              <a:gd name="connsiteY2" fmla="*/ 1097477 h 1631304"/>
              <a:gd name="connsiteX3" fmla="*/ 1858276 w 1860653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455 w 1865937"/>
              <a:gd name="connsiteY0" fmla="*/ 1631304 h 1631304"/>
              <a:gd name="connsiteX1" fmla="*/ 0 w 1865937"/>
              <a:gd name="connsiteY1" fmla="*/ 1098890 h 1631304"/>
              <a:gd name="connsiteX2" fmla="*/ 1855670 w 1865937"/>
              <a:gd name="connsiteY2" fmla="*/ 1097477 h 1631304"/>
              <a:gd name="connsiteX3" fmla="*/ 1858731 w 1865937"/>
              <a:gd name="connsiteY3" fmla="*/ 0 h 1631304"/>
              <a:gd name="connsiteX0" fmla="*/ 6432 w 1871914"/>
              <a:gd name="connsiteY0" fmla="*/ 1631304 h 1631304"/>
              <a:gd name="connsiteX1" fmla="*/ 5977 w 1871914"/>
              <a:gd name="connsiteY1" fmla="*/ 1098890 h 1631304"/>
              <a:gd name="connsiteX2" fmla="*/ 1861647 w 1871914"/>
              <a:gd name="connsiteY2" fmla="*/ 1097477 h 1631304"/>
              <a:gd name="connsiteX3" fmla="*/ 1864708 w 1871914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9857 w 1875339"/>
              <a:gd name="connsiteY0" fmla="*/ 1631304 h 1631304"/>
              <a:gd name="connsiteX1" fmla="*/ 9402 w 1875339"/>
              <a:gd name="connsiteY1" fmla="*/ 1081233 h 1631304"/>
              <a:gd name="connsiteX2" fmla="*/ 1865072 w 1875339"/>
              <a:gd name="connsiteY2" fmla="*/ 1097477 h 1631304"/>
              <a:gd name="connsiteX3" fmla="*/ 1868133 w 1875339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81233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76884"/>
              <a:gd name="connsiteY0" fmla="*/ 1631304 h 1631304"/>
              <a:gd name="connsiteX1" fmla="*/ 16323 w 1876884"/>
              <a:gd name="connsiteY1" fmla="*/ 1081233 h 1631304"/>
              <a:gd name="connsiteX2" fmla="*/ 1871993 w 1876884"/>
              <a:gd name="connsiteY2" fmla="*/ 1070991 h 1631304"/>
              <a:gd name="connsiteX3" fmla="*/ 1858276 w 1876884"/>
              <a:gd name="connsiteY3" fmla="*/ 0 h 1631304"/>
              <a:gd name="connsiteX0" fmla="*/ 0 w 1870398"/>
              <a:gd name="connsiteY0" fmla="*/ 1631304 h 1631304"/>
              <a:gd name="connsiteX1" fmla="*/ 16323 w 1870398"/>
              <a:gd name="connsiteY1" fmla="*/ 1081233 h 1631304"/>
              <a:gd name="connsiteX2" fmla="*/ 1863604 w 1870398"/>
              <a:gd name="connsiteY2" fmla="*/ 1097477 h 1631304"/>
              <a:gd name="connsiteX3" fmla="*/ 1858276 w 1870398"/>
              <a:gd name="connsiteY3" fmla="*/ 0 h 1631304"/>
              <a:gd name="connsiteX0" fmla="*/ 0 w 1867533"/>
              <a:gd name="connsiteY0" fmla="*/ 1631304 h 1631304"/>
              <a:gd name="connsiteX1" fmla="*/ 16323 w 1867533"/>
              <a:gd name="connsiteY1" fmla="*/ 1081233 h 1631304"/>
              <a:gd name="connsiteX2" fmla="*/ 1863604 w 1867533"/>
              <a:gd name="connsiteY2" fmla="*/ 1097477 h 1631304"/>
              <a:gd name="connsiteX3" fmla="*/ 1858276 w 1867533"/>
              <a:gd name="connsiteY3" fmla="*/ 0 h 1631304"/>
              <a:gd name="connsiteX0" fmla="*/ 0 w 1860465"/>
              <a:gd name="connsiteY0" fmla="*/ 1631304 h 1631304"/>
              <a:gd name="connsiteX1" fmla="*/ 16323 w 1860465"/>
              <a:gd name="connsiteY1" fmla="*/ 1081233 h 1631304"/>
              <a:gd name="connsiteX2" fmla="*/ 1855215 w 1860465"/>
              <a:gd name="connsiteY2" fmla="*/ 1097477 h 1631304"/>
              <a:gd name="connsiteX3" fmla="*/ 1858276 w 1860465"/>
              <a:gd name="connsiteY3" fmla="*/ 0 h 1631304"/>
              <a:gd name="connsiteX0" fmla="*/ 0 w 1870511"/>
              <a:gd name="connsiteY0" fmla="*/ 1357331 h 1357331"/>
              <a:gd name="connsiteX1" fmla="*/ 26369 w 1870511"/>
              <a:gd name="connsiteY1" fmla="*/ 1081233 h 1357331"/>
              <a:gd name="connsiteX2" fmla="*/ 1865261 w 1870511"/>
              <a:gd name="connsiteY2" fmla="*/ 1097477 h 1357331"/>
              <a:gd name="connsiteX3" fmla="*/ 1868322 w 1870511"/>
              <a:gd name="connsiteY3" fmla="*/ 0 h 1357331"/>
              <a:gd name="connsiteX0" fmla="*/ 0 w 1844142"/>
              <a:gd name="connsiteY0" fmla="*/ 1081233 h 1097477"/>
              <a:gd name="connsiteX1" fmla="*/ 1838892 w 1844142"/>
              <a:gd name="connsiteY1" fmla="*/ 1097477 h 1097477"/>
              <a:gd name="connsiteX2" fmla="*/ 1841953 w 1844142"/>
              <a:gd name="connsiteY2" fmla="*/ 0 h 1097477"/>
              <a:gd name="connsiteX0" fmla="*/ 0 w 1841953"/>
              <a:gd name="connsiteY0" fmla="*/ 1081233 h 1081238"/>
              <a:gd name="connsiteX1" fmla="*/ 1841953 w 1841953"/>
              <a:gd name="connsiteY1" fmla="*/ 0 h 1081238"/>
              <a:gd name="connsiteX0" fmla="*/ 0 w 1841953"/>
              <a:gd name="connsiteY0" fmla="*/ 197906 h 197911"/>
              <a:gd name="connsiteX1" fmla="*/ 1841953 w 1841953"/>
              <a:gd name="connsiteY1" fmla="*/ 0 h 197911"/>
              <a:gd name="connsiteX0" fmla="*/ 0 w 1866912"/>
              <a:gd name="connsiteY0" fmla="*/ -1 h 248100"/>
              <a:gd name="connsiteX1" fmla="*/ 1866912 w 1866912"/>
              <a:gd name="connsiteY1" fmla="*/ 248099 h 248100"/>
              <a:gd name="connsiteX0" fmla="*/ 0 w 1871904"/>
              <a:gd name="connsiteY0" fmla="*/ -1 h 25094"/>
              <a:gd name="connsiteX1" fmla="*/ 1871904 w 1871904"/>
              <a:gd name="connsiteY1" fmla="*/ 25094 h 25094"/>
              <a:gd name="connsiteX0" fmla="*/ 0 w 1871904"/>
              <a:gd name="connsiteY0" fmla="*/ 17319 h 17319"/>
              <a:gd name="connsiteX1" fmla="*/ 1871904 w 1871904"/>
              <a:gd name="connsiteY1" fmla="*/ 0 h 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1904" h="17319">
                <a:moveTo>
                  <a:pt x="0" y="17319"/>
                </a:moveTo>
                <a:lnTo>
                  <a:pt x="1871904" y="0"/>
                </a:lnTo>
              </a:path>
            </a:pathLst>
          </a:custGeom>
          <a:noFill/>
          <a:ln w="63500" cap="rnd" cmpd="sng" algn="ctr">
            <a:solidFill>
              <a:srgbClr val="F0A22E">
                <a:shade val="50000"/>
              </a:srgbClr>
            </a:solidFill>
            <a:prstDash val="solid"/>
            <a:headEnd type="oval" w="med" len="med"/>
            <a:tailEnd type="oval" w="med" len="med"/>
          </a:ln>
          <a:effectLst/>
          <a:scene3d>
            <a:camera prst="orthographicFront"/>
            <a:lightRig rig="threePt" dir="t"/>
          </a:scene3d>
          <a:sp3d prstMaterial="plastic">
            <a:bevelT w="152400"/>
            <a:bevelB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E44D53B0-450C-4326-8429-2CF850175559}"/>
              </a:ext>
            </a:extLst>
          </p:cNvPr>
          <p:cNvSpPr/>
          <p:nvPr/>
        </p:nvSpPr>
        <p:spPr>
          <a:xfrm>
            <a:off x="4582734" y="3374684"/>
            <a:ext cx="1828800" cy="998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r>
              <a:rPr lang="el-GR" dirty="0"/>
              <a:t>ΚΑΤΟΙΚΙΑ 2</a:t>
            </a:r>
          </a:p>
        </p:txBody>
      </p:sp>
      <p:sp>
        <p:nvSpPr>
          <p:cNvPr id="13" name="Ελεύθερη σχεδίαση: Σχήμα 12">
            <a:extLst>
              <a:ext uri="{FF2B5EF4-FFF2-40B4-BE49-F238E27FC236}">
                <a16:creationId xmlns:a16="http://schemas.microsoft.com/office/drawing/2014/main" id="{8018FA0C-8BDB-4252-9184-06F57305F460}"/>
              </a:ext>
            </a:extLst>
          </p:cNvPr>
          <p:cNvSpPr/>
          <p:nvPr/>
        </p:nvSpPr>
        <p:spPr>
          <a:xfrm flipH="1">
            <a:off x="4957899" y="1117823"/>
            <a:ext cx="45719" cy="2605768"/>
          </a:xfrm>
          <a:custGeom>
            <a:avLst/>
            <a:gdLst>
              <a:gd name="connsiteX0" fmla="*/ 0 w 1605594"/>
              <a:gd name="connsiteY0" fmla="*/ 3379567 h 3379567"/>
              <a:gd name="connsiteX1" fmla="*/ 395416 w 1605594"/>
              <a:gd name="connsiteY1" fmla="*/ 3058291 h 3379567"/>
              <a:gd name="connsiteX2" fmla="*/ 1371600 w 1605594"/>
              <a:gd name="connsiteY2" fmla="*/ 3021221 h 3379567"/>
              <a:gd name="connsiteX3" fmla="*/ 1544595 w 1605594"/>
              <a:gd name="connsiteY3" fmla="*/ 1958540 h 3379567"/>
              <a:gd name="connsiteX4" fmla="*/ 1544595 w 1605594"/>
              <a:gd name="connsiteY4" fmla="*/ 191524 h 3379567"/>
              <a:gd name="connsiteX5" fmla="*/ 815546 w 1605594"/>
              <a:gd name="connsiteY5" fmla="*/ 129740 h 3379567"/>
              <a:gd name="connsiteX0" fmla="*/ 0 w 1797379"/>
              <a:gd name="connsiteY0" fmla="*/ 3307742 h 3307742"/>
              <a:gd name="connsiteX1" fmla="*/ 395416 w 1797379"/>
              <a:gd name="connsiteY1" fmla="*/ 2986466 h 3307742"/>
              <a:gd name="connsiteX2" fmla="*/ 1371600 w 1797379"/>
              <a:gd name="connsiteY2" fmla="*/ 2949396 h 3307742"/>
              <a:gd name="connsiteX3" fmla="*/ 1544595 w 1797379"/>
              <a:gd name="connsiteY3" fmla="*/ 1886715 h 3307742"/>
              <a:gd name="connsiteX4" fmla="*/ 1767016 w 1797379"/>
              <a:gd name="connsiteY4" fmla="*/ 305051 h 3307742"/>
              <a:gd name="connsiteX5" fmla="*/ 815546 w 1797379"/>
              <a:gd name="connsiteY5" fmla="*/ 57915 h 3307742"/>
              <a:gd name="connsiteX0" fmla="*/ 0 w 1849671"/>
              <a:gd name="connsiteY0" fmla="*/ 3307742 h 3307742"/>
              <a:gd name="connsiteX1" fmla="*/ 395416 w 1849671"/>
              <a:gd name="connsiteY1" fmla="*/ 2986466 h 3307742"/>
              <a:gd name="connsiteX2" fmla="*/ 1371600 w 1849671"/>
              <a:gd name="connsiteY2" fmla="*/ 2949396 h 3307742"/>
              <a:gd name="connsiteX3" fmla="*/ 1791730 w 1849671"/>
              <a:gd name="connsiteY3" fmla="*/ 1911428 h 3307742"/>
              <a:gd name="connsiteX4" fmla="*/ 1767016 w 1849671"/>
              <a:gd name="connsiteY4" fmla="*/ 305051 h 3307742"/>
              <a:gd name="connsiteX5" fmla="*/ 815546 w 1849671"/>
              <a:gd name="connsiteY5" fmla="*/ 57915 h 3307742"/>
              <a:gd name="connsiteX0" fmla="*/ 0 w 1834893"/>
              <a:gd name="connsiteY0" fmla="*/ 3307742 h 3307742"/>
              <a:gd name="connsiteX1" fmla="*/ 395416 w 1834893"/>
              <a:gd name="connsiteY1" fmla="*/ 2986466 h 3307742"/>
              <a:gd name="connsiteX2" fmla="*/ 1631092 w 1834893"/>
              <a:gd name="connsiteY2" fmla="*/ 2986466 h 3307742"/>
              <a:gd name="connsiteX3" fmla="*/ 1791730 w 1834893"/>
              <a:gd name="connsiteY3" fmla="*/ 1911428 h 3307742"/>
              <a:gd name="connsiteX4" fmla="*/ 1767016 w 1834893"/>
              <a:gd name="connsiteY4" fmla="*/ 305051 h 3307742"/>
              <a:gd name="connsiteX5" fmla="*/ 815546 w 1834893"/>
              <a:gd name="connsiteY5" fmla="*/ 57915 h 3307742"/>
              <a:gd name="connsiteX0" fmla="*/ 0 w 1852381"/>
              <a:gd name="connsiteY0" fmla="*/ 3307742 h 3307742"/>
              <a:gd name="connsiteX1" fmla="*/ 395416 w 1852381"/>
              <a:gd name="connsiteY1" fmla="*/ 2986466 h 3307742"/>
              <a:gd name="connsiteX2" fmla="*/ 1631092 w 1852381"/>
              <a:gd name="connsiteY2" fmla="*/ 2986466 h 3307742"/>
              <a:gd name="connsiteX3" fmla="*/ 1828801 w 1852381"/>
              <a:gd name="connsiteY3" fmla="*/ 1899071 h 3307742"/>
              <a:gd name="connsiteX4" fmla="*/ 1767016 w 1852381"/>
              <a:gd name="connsiteY4" fmla="*/ 305051 h 3307742"/>
              <a:gd name="connsiteX5" fmla="*/ 815546 w 1852381"/>
              <a:gd name="connsiteY5" fmla="*/ 57915 h 3307742"/>
              <a:gd name="connsiteX0" fmla="*/ 0 w 1852381"/>
              <a:gd name="connsiteY0" fmla="*/ 3307742 h 3307742"/>
              <a:gd name="connsiteX1" fmla="*/ 469556 w 1852381"/>
              <a:gd name="connsiteY1" fmla="*/ 3035893 h 3307742"/>
              <a:gd name="connsiteX2" fmla="*/ 1631092 w 1852381"/>
              <a:gd name="connsiteY2" fmla="*/ 2986466 h 3307742"/>
              <a:gd name="connsiteX3" fmla="*/ 1828801 w 1852381"/>
              <a:gd name="connsiteY3" fmla="*/ 1899071 h 3307742"/>
              <a:gd name="connsiteX4" fmla="*/ 1767016 w 1852381"/>
              <a:gd name="connsiteY4" fmla="*/ 305051 h 3307742"/>
              <a:gd name="connsiteX5" fmla="*/ 815546 w 1852381"/>
              <a:gd name="connsiteY5" fmla="*/ 57915 h 3307742"/>
              <a:gd name="connsiteX0" fmla="*/ 0 w 1851548"/>
              <a:gd name="connsiteY0" fmla="*/ 3307742 h 3307742"/>
              <a:gd name="connsiteX1" fmla="*/ 469556 w 1851548"/>
              <a:gd name="connsiteY1" fmla="*/ 3035893 h 3307742"/>
              <a:gd name="connsiteX2" fmla="*/ 1643449 w 1851548"/>
              <a:gd name="connsiteY2" fmla="*/ 2887612 h 3307742"/>
              <a:gd name="connsiteX3" fmla="*/ 1828801 w 1851548"/>
              <a:gd name="connsiteY3" fmla="*/ 1899071 h 3307742"/>
              <a:gd name="connsiteX4" fmla="*/ 1767016 w 1851548"/>
              <a:gd name="connsiteY4" fmla="*/ 305051 h 3307742"/>
              <a:gd name="connsiteX5" fmla="*/ 815546 w 1851548"/>
              <a:gd name="connsiteY5" fmla="*/ 57915 h 3307742"/>
              <a:gd name="connsiteX0" fmla="*/ 0 w 1851548"/>
              <a:gd name="connsiteY0" fmla="*/ 3258654 h 3258654"/>
              <a:gd name="connsiteX1" fmla="*/ 469556 w 1851548"/>
              <a:gd name="connsiteY1" fmla="*/ 2986805 h 3258654"/>
              <a:gd name="connsiteX2" fmla="*/ 1643449 w 1851548"/>
              <a:gd name="connsiteY2" fmla="*/ 2838524 h 3258654"/>
              <a:gd name="connsiteX3" fmla="*/ 1828801 w 1851548"/>
              <a:gd name="connsiteY3" fmla="*/ 1849983 h 3258654"/>
              <a:gd name="connsiteX4" fmla="*/ 1767016 w 1851548"/>
              <a:gd name="connsiteY4" fmla="*/ 255963 h 3258654"/>
              <a:gd name="connsiteX5" fmla="*/ 815546 w 1851548"/>
              <a:gd name="connsiteY5" fmla="*/ 8827 h 3258654"/>
              <a:gd name="connsiteX0" fmla="*/ 0 w 1895600"/>
              <a:gd name="connsiteY0" fmla="*/ 3258654 h 3258654"/>
              <a:gd name="connsiteX1" fmla="*/ 469556 w 1895600"/>
              <a:gd name="connsiteY1" fmla="*/ 2986805 h 3258654"/>
              <a:gd name="connsiteX2" fmla="*/ 1025612 w 1895600"/>
              <a:gd name="connsiteY2" fmla="*/ 2604442 h 3258654"/>
              <a:gd name="connsiteX3" fmla="*/ 1828801 w 1895600"/>
              <a:gd name="connsiteY3" fmla="*/ 1849983 h 3258654"/>
              <a:gd name="connsiteX4" fmla="*/ 1767016 w 1895600"/>
              <a:gd name="connsiteY4" fmla="*/ 255963 h 3258654"/>
              <a:gd name="connsiteX5" fmla="*/ 815546 w 1895600"/>
              <a:gd name="connsiteY5" fmla="*/ 8827 h 3258654"/>
              <a:gd name="connsiteX0" fmla="*/ 0 w 1787910"/>
              <a:gd name="connsiteY0" fmla="*/ 3258654 h 3258654"/>
              <a:gd name="connsiteX1" fmla="*/ 469556 w 1787910"/>
              <a:gd name="connsiteY1" fmla="*/ 2986805 h 3258654"/>
              <a:gd name="connsiteX2" fmla="*/ 1025612 w 1787910"/>
              <a:gd name="connsiteY2" fmla="*/ 2604442 h 3258654"/>
              <a:gd name="connsiteX3" fmla="*/ 1322174 w 1787910"/>
              <a:gd name="connsiteY3" fmla="*/ 1459847 h 3258654"/>
              <a:gd name="connsiteX4" fmla="*/ 1767016 w 1787910"/>
              <a:gd name="connsiteY4" fmla="*/ 255963 h 3258654"/>
              <a:gd name="connsiteX5" fmla="*/ 815546 w 1787910"/>
              <a:gd name="connsiteY5" fmla="*/ 8827 h 3258654"/>
              <a:gd name="connsiteX0" fmla="*/ 0 w 1425644"/>
              <a:gd name="connsiteY0" fmla="*/ 3256389 h 3256389"/>
              <a:gd name="connsiteX1" fmla="*/ 469556 w 1425644"/>
              <a:gd name="connsiteY1" fmla="*/ 2984540 h 3256389"/>
              <a:gd name="connsiteX2" fmla="*/ 1025612 w 1425644"/>
              <a:gd name="connsiteY2" fmla="*/ 2602177 h 3256389"/>
              <a:gd name="connsiteX3" fmla="*/ 1322174 w 1425644"/>
              <a:gd name="connsiteY3" fmla="*/ 1457582 h 3256389"/>
              <a:gd name="connsiteX4" fmla="*/ 1371600 w 1425644"/>
              <a:gd name="connsiteY4" fmla="*/ 266702 h 3256389"/>
              <a:gd name="connsiteX5" fmla="*/ 815546 w 1425644"/>
              <a:gd name="connsiteY5" fmla="*/ 6562 h 3256389"/>
              <a:gd name="connsiteX0" fmla="*/ 24713 w 1450357"/>
              <a:gd name="connsiteY0" fmla="*/ 4095216 h 4095216"/>
              <a:gd name="connsiteX1" fmla="*/ 494269 w 1450357"/>
              <a:gd name="connsiteY1" fmla="*/ 3823367 h 4095216"/>
              <a:gd name="connsiteX2" fmla="*/ 1050325 w 1450357"/>
              <a:gd name="connsiteY2" fmla="*/ 3441004 h 4095216"/>
              <a:gd name="connsiteX3" fmla="*/ 1346887 w 1450357"/>
              <a:gd name="connsiteY3" fmla="*/ 2296409 h 4095216"/>
              <a:gd name="connsiteX4" fmla="*/ 1396313 w 1450357"/>
              <a:gd name="connsiteY4" fmla="*/ 1105529 h 4095216"/>
              <a:gd name="connsiteX5" fmla="*/ 0 w 1450357"/>
              <a:gd name="connsiteY5" fmla="*/ 97 h 4095216"/>
              <a:gd name="connsiteX0" fmla="*/ 0 w 1425644"/>
              <a:gd name="connsiteY0" fmla="*/ 4121222 h 4121222"/>
              <a:gd name="connsiteX1" fmla="*/ 469556 w 1425644"/>
              <a:gd name="connsiteY1" fmla="*/ 3849373 h 4121222"/>
              <a:gd name="connsiteX2" fmla="*/ 1025612 w 1425644"/>
              <a:gd name="connsiteY2" fmla="*/ 3467010 h 4121222"/>
              <a:gd name="connsiteX3" fmla="*/ 1322174 w 1425644"/>
              <a:gd name="connsiteY3" fmla="*/ 2322415 h 4121222"/>
              <a:gd name="connsiteX4" fmla="*/ 1371600 w 1425644"/>
              <a:gd name="connsiteY4" fmla="*/ 1131535 h 4121222"/>
              <a:gd name="connsiteX5" fmla="*/ 12357 w 1425644"/>
              <a:gd name="connsiteY5" fmla="*/ 94 h 4121222"/>
              <a:gd name="connsiteX0" fmla="*/ 0 w 1438000"/>
              <a:gd name="connsiteY0" fmla="*/ 4160235 h 4160235"/>
              <a:gd name="connsiteX1" fmla="*/ 481912 w 1438000"/>
              <a:gd name="connsiteY1" fmla="*/ 3849373 h 4160235"/>
              <a:gd name="connsiteX2" fmla="*/ 1037968 w 1438000"/>
              <a:gd name="connsiteY2" fmla="*/ 3467010 h 4160235"/>
              <a:gd name="connsiteX3" fmla="*/ 1334530 w 1438000"/>
              <a:gd name="connsiteY3" fmla="*/ 2322415 h 4160235"/>
              <a:gd name="connsiteX4" fmla="*/ 1383956 w 1438000"/>
              <a:gd name="connsiteY4" fmla="*/ 1131535 h 4160235"/>
              <a:gd name="connsiteX5" fmla="*/ 24713 w 1438000"/>
              <a:gd name="connsiteY5" fmla="*/ 94 h 4160235"/>
              <a:gd name="connsiteX0" fmla="*/ 0 w 1438000"/>
              <a:gd name="connsiteY0" fmla="*/ 4160235 h 4160235"/>
              <a:gd name="connsiteX1" fmla="*/ 481912 w 1438000"/>
              <a:gd name="connsiteY1" fmla="*/ 3849373 h 4160235"/>
              <a:gd name="connsiteX2" fmla="*/ 1037968 w 1438000"/>
              <a:gd name="connsiteY2" fmla="*/ 3467010 h 4160235"/>
              <a:gd name="connsiteX3" fmla="*/ 1334530 w 1438000"/>
              <a:gd name="connsiteY3" fmla="*/ 2322415 h 4160235"/>
              <a:gd name="connsiteX4" fmla="*/ 1383956 w 1438000"/>
              <a:gd name="connsiteY4" fmla="*/ 1131535 h 4160235"/>
              <a:gd name="connsiteX5" fmla="*/ 24713 w 1438000"/>
              <a:gd name="connsiteY5" fmla="*/ 94 h 4160235"/>
              <a:gd name="connsiteX0" fmla="*/ 0 w 1450357"/>
              <a:gd name="connsiteY0" fmla="*/ 4121222 h 4121222"/>
              <a:gd name="connsiteX1" fmla="*/ 494269 w 1450357"/>
              <a:gd name="connsiteY1" fmla="*/ 3849373 h 4121222"/>
              <a:gd name="connsiteX2" fmla="*/ 1050325 w 1450357"/>
              <a:gd name="connsiteY2" fmla="*/ 3467010 h 4121222"/>
              <a:gd name="connsiteX3" fmla="*/ 1346887 w 1450357"/>
              <a:gd name="connsiteY3" fmla="*/ 2322415 h 4121222"/>
              <a:gd name="connsiteX4" fmla="*/ 1396313 w 1450357"/>
              <a:gd name="connsiteY4" fmla="*/ 1131535 h 4121222"/>
              <a:gd name="connsiteX5" fmla="*/ 37070 w 1450357"/>
              <a:gd name="connsiteY5" fmla="*/ 94 h 4121222"/>
              <a:gd name="connsiteX0" fmla="*/ 0 w 1450357"/>
              <a:gd name="connsiteY0" fmla="*/ 4121222 h 4121222"/>
              <a:gd name="connsiteX1" fmla="*/ 494269 w 1450357"/>
              <a:gd name="connsiteY1" fmla="*/ 3849373 h 4121222"/>
              <a:gd name="connsiteX2" fmla="*/ 1050325 w 1450357"/>
              <a:gd name="connsiteY2" fmla="*/ 3467010 h 4121222"/>
              <a:gd name="connsiteX3" fmla="*/ 1346887 w 1450357"/>
              <a:gd name="connsiteY3" fmla="*/ 2322415 h 4121222"/>
              <a:gd name="connsiteX4" fmla="*/ 1396313 w 1450357"/>
              <a:gd name="connsiteY4" fmla="*/ 1131535 h 4121222"/>
              <a:gd name="connsiteX5" fmla="*/ 37070 w 1450357"/>
              <a:gd name="connsiteY5" fmla="*/ 94 h 4121222"/>
              <a:gd name="connsiteX0" fmla="*/ 0 w 1536854"/>
              <a:gd name="connsiteY0" fmla="*/ 4355303 h 4355303"/>
              <a:gd name="connsiteX1" fmla="*/ 580766 w 1536854"/>
              <a:gd name="connsiteY1" fmla="*/ 3849373 h 4355303"/>
              <a:gd name="connsiteX2" fmla="*/ 1136822 w 1536854"/>
              <a:gd name="connsiteY2" fmla="*/ 3467010 h 4355303"/>
              <a:gd name="connsiteX3" fmla="*/ 1433384 w 1536854"/>
              <a:gd name="connsiteY3" fmla="*/ 2322415 h 4355303"/>
              <a:gd name="connsiteX4" fmla="*/ 1482810 w 1536854"/>
              <a:gd name="connsiteY4" fmla="*/ 1131535 h 4355303"/>
              <a:gd name="connsiteX5" fmla="*/ 123567 w 1536854"/>
              <a:gd name="connsiteY5" fmla="*/ 94 h 4355303"/>
              <a:gd name="connsiteX0" fmla="*/ 0 w 1635709"/>
              <a:gd name="connsiteY0" fmla="*/ 4277276 h 4277276"/>
              <a:gd name="connsiteX1" fmla="*/ 679621 w 1635709"/>
              <a:gd name="connsiteY1" fmla="*/ 384937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5709"/>
              <a:gd name="connsiteY0" fmla="*/ 4277276 h 4277276"/>
              <a:gd name="connsiteX1" fmla="*/ 679621 w 1635709"/>
              <a:gd name="connsiteY1" fmla="*/ 384937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5709"/>
              <a:gd name="connsiteY0" fmla="*/ 4277276 h 4277276"/>
              <a:gd name="connsiteX1" fmla="*/ 902042 w 1635709"/>
              <a:gd name="connsiteY1" fmla="*/ 396641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3999"/>
              <a:gd name="connsiteY0" fmla="*/ 4277276 h 4277276"/>
              <a:gd name="connsiteX1" fmla="*/ 902042 w 1633999"/>
              <a:gd name="connsiteY1" fmla="*/ 3966413 h 4277276"/>
              <a:gd name="connsiteX2" fmla="*/ 1285104 w 1633999"/>
              <a:gd name="connsiteY2" fmla="*/ 3024859 h 4277276"/>
              <a:gd name="connsiteX3" fmla="*/ 1532239 w 1633999"/>
              <a:gd name="connsiteY3" fmla="*/ 2322415 h 4277276"/>
              <a:gd name="connsiteX4" fmla="*/ 1581665 w 1633999"/>
              <a:gd name="connsiteY4" fmla="*/ 1131535 h 4277276"/>
              <a:gd name="connsiteX5" fmla="*/ 222422 w 1633999"/>
              <a:gd name="connsiteY5" fmla="*/ 94 h 4277276"/>
              <a:gd name="connsiteX0" fmla="*/ 0 w 1600104"/>
              <a:gd name="connsiteY0" fmla="*/ 4277276 h 4277276"/>
              <a:gd name="connsiteX1" fmla="*/ 902042 w 1600104"/>
              <a:gd name="connsiteY1" fmla="*/ 3966413 h 4277276"/>
              <a:gd name="connsiteX2" fmla="*/ 1285104 w 1600104"/>
              <a:gd name="connsiteY2" fmla="*/ 3024859 h 4277276"/>
              <a:gd name="connsiteX3" fmla="*/ 1136823 w 1600104"/>
              <a:gd name="connsiteY3" fmla="*/ 1906271 h 4277276"/>
              <a:gd name="connsiteX4" fmla="*/ 1581665 w 1600104"/>
              <a:gd name="connsiteY4" fmla="*/ 1131535 h 4277276"/>
              <a:gd name="connsiteX5" fmla="*/ 222422 w 1600104"/>
              <a:gd name="connsiteY5" fmla="*/ 94 h 4277276"/>
              <a:gd name="connsiteX0" fmla="*/ 0 w 1291409"/>
              <a:gd name="connsiteY0" fmla="*/ 4286009 h 4286009"/>
              <a:gd name="connsiteX1" fmla="*/ 902042 w 1291409"/>
              <a:gd name="connsiteY1" fmla="*/ 3975146 h 4286009"/>
              <a:gd name="connsiteX2" fmla="*/ 1285104 w 1291409"/>
              <a:gd name="connsiteY2" fmla="*/ 3033592 h 4286009"/>
              <a:gd name="connsiteX3" fmla="*/ 1136823 w 1291409"/>
              <a:gd name="connsiteY3" fmla="*/ 1915004 h 4286009"/>
              <a:gd name="connsiteX4" fmla="*/ 1087394 w 1291409"/>
              <a:gd name="connsiteY4" fmla="*/ 255962 h 4286009"/>
              <a:gd name="connsiteX5" fmla="*/ 222422 w 1291409"/>
              <a:gd name="connsiteY5" fmla="*/ 8827 h 4286009"/>
              <a:gd name="connsiteX0" fmla="*/ 0 w 1292442"/>
              <a:gd name="connsiteY0" fmla="*/ 4286009 h 4286009"/>
              <a:gd name="connsiteX1" fmla="*/ 902042 w 1292442"/>
              <a:gd name="connsiteY1" fmla="*/ 3975146 h 4286009"/>
              <a:gd name="connsiteX2" fmla="*/ 1285104 w 1292442"/>
              <a:gd name="connsiteY2" fmla="*/ 3033592 h 4286009"/>
              <a:gd name="connsiteX3" fmla="*/ 1149180 w 1292442"/>
              <a:gd name="connsiteY3" fmla="*/ 1901999 h 4286009"/>
              <a:gd name="connsiteX4" fmla="*/ 1087394 w 1292442"/>
              <a:gd name="connsiteY4" fmla="*/ 255962 h 4286009"/>
              <a:gd name="connsiteX5" fmla="*/ 222422 w 1292442"/>
              <a:gd name="connsiteY5" fmla="*/ 8827 h 4286009"/>
              <a:gd name="connsiteX0" fmla="*/ 0 w 1211124"/>
              <a:gd name="connsiteY0" fmla="*/ 4286009 h 4286009"/>
              <a:gd name="connsiteX1" fmla="*/ 902042 w 1211124"/>
              <a:gd name="connsiteY1" fmla="*/ 3975146 h 4286009"/>
              <a:gd name="connsiteX2" fmla="*/ 1198607 w 1211124"/>
              <a:gd name="connsiteY2" fmla="*/ 3085611 h 4286009"/>
              <a:gd name="connsiteX3" fmla="*/ 1149180 w 1211124"/>
              <a:gd name="connsiteY3" fmla="*/ 1901999 h 4286009"/>
              <a:gd name="connsiteX4" fmla="*/ 1087394 w 1211124"/>
              <a:gd name="connsiteY4" fmla="*/ 255962 h 4286009"/>
              <a:gd name="connsiteX5" fmla="*/ 222422 w 1211124"/>
              <a:gd name="connsiteY5" fmla="*/ 8827 h 4286009"/>
              <a:gd name="connsiteX0" fmla="*/ 0 w 1222337"/>
              <a:gd name="connsiteY0" fmla="*/ 4286009 h 4286009"/>
              <a:gd name="connsiteX1" fmla="*/ 902042 w 1222337"/>
              <a:gd name="connsiteY1" fmla="*/ 3975146 h 4286009"/>
              <a:gd name="connsiteX2" fmla="*/ 1210963 w 1222337"/>
              <a:gd name="connsiteY2" fmla="*/ 3345701 h 4286009"/>
              <a:gd name="connsiteX3" fmla="*/ 1149180 w 1222337"/>
              <a:gd name="connsiteY3" fmla="*/ 1901999 h 4286009"/>
              <a:gd name="connsiteX4" fmla="*/ 1087394 w 1222337"/>
              <a:gd name="connsiteY4" fmla="*/ 255962 h 4286009"/>
              <a:gd name="connsiteX5" fmla="*/ 222422 w 1222337"/>
              <a:gd name="connsiteY5" fmla="*/ 8827 h 4286009"/>
              <a:gd name="connsiteX0" fmla="*/ 0 w 1224540"/>
              <a:gd name="connsiteY0" fmla="*/ 4286009 h 4286009"/>
              <a:gd name="connsiteX1" fmla="*/ 902042 w 1224540"/>
              <a:gd name="connsiteY1" fmla="*/ 3975146 h 4286009"/>
              <a:gd name="connsiteX2" fmla="*/ 1210963 w 1224540"/>
              <a:gd name="connsiteY2" fmla="*/ 3345701 h 4286009"/>
              <a:gd name="connsiteX3" fmla="*/ 1161536 w 1224540"/>
              <a:gd name="connsiteY3" fmla="*/ 1628905 h 4286009"/>
              <a:gd name="connsiteX4" fmla="*/ 1087394 w 1224540"/>
              <a:gd name="connsiteY4" fmla="*/ 255962 h 4286009"/>
              <a:gd name="connsiteX5" fmla="*/ 222422 w 1224540"/>
              <a:gd name="connsiteY5" fmla="*/ 8827 h 4286009"/>
              <a:gd name="connsiteX0" fmla="*/ 0 w 1245390"/>
              <a:gd name="connsiteY0" fmla="*/ 4286009 h 4286009"/>
              <a:gd name="connsiteX1" fmla="*/ 605480 w 1245390"/>
              <a:gd name="connsiteY1" fmla="*/ 3806088 h 4286009"/>
              <a:gd name="connsiteX2" fmla="*/ 1210963 w 1245390"/>
              <a:gd name="connsiteY2" fmla="*/ 3345701 h 4286009"/>
              <a:gd name="connsiteX3" fmla="*/ 1161536 w 1245390"/>
              <a:gd name="connsiteY3" fmla="*/ 1628905 h 4286009"/>
              <a:gd name="connsiteX4" fmla="*/ 1087394 w 1245390"/>
              <a:gd name="connsiteY4" fmla="*/ 255962 h 4286009"/>
              <a:gd name="connsiteX5" fmla="*/ 222422 w 1245390"/>
              <a:gd name="connsiteY5" fmla="*/ 8827 h 4286009"/>
              <a:gd name="connsiteX0" fmla="*/ 0 w 1245390"/>
              <a:gd name="connsiteY0" fmla="*/ 4286009 h 4286009"/>
              <a:gd name="connsiteX1" fmla="*/ 605480 w 1245390"/>
              <a:gd name="connsiteY1" fmla="*/ 3806088 h 4286009"/>
              <a:gd name="connsiteX2" fmla="*/ 1210963 w 1245390"/>
              <a:gd name="connsiteY2" fmla="*/ 3345701 h 4286009"/>
              <a:gd name="connsiteX3" fmla="*/ 1161536 w 1245390"/>
              <a:gd name="connsiteY3" fmla="*/ 1628905 h 4286009"/>
              <a:gd name="connsiteX4" fmla="*/ 1087394 w 1245390"/>
              <a:gd name="connsiteY4" fmla="*/ 255962 h 4286009"/>
              <a:gd name="connsiteX5" fmla="*/ 222422 w 1245390"/>
              <a:gd name="connsiteY5" fmla="*/ 8827 h 4286009"/>
              <a:gd name="connsiteX0" fmla="*/ 0 w 1238314"/>
              <a:gd name="connsiteY0" fmla="*/ 4286009 h 4286009"/>
              <a:gd name="connsiteX1" fmla="*/ 704334 w 1238314"/>
              <a:gd name="connsiteY1" fmla="*/ 3832096 h 4286009"/>
              <a:gd name="connsiteX2" fmla="*/ 1210963 w 1238314"/>
              <a:gd name="connsiteY2" fmla="*/ 3345701 h 4286009"/>
              <a:gd name="connsiteX3" fmla="*/ 1161536 w 1238314"/>
              <a:gd name="connsiteY3" fmla="*/ 1628905 h 4286009"/>
              <a:gd name="connsiteX4" fmla="*/ 1087394 w 1238314"/>
              <a:gd name="connsiteY4" fmla="*/ 255962 h 4286009"/>
              <a:gd name="connsiteX5" fmla="*/ 222422 w 1238314"/>
              <a:gd name="connsiteY5" fmla="*/ 8827 h 4286009"/>
              <a:gd name="connsiteX0" fmla="*/ 0 w 1238314"/>
              <a:gd name="connsiteY0" fmla="*/ 4286009 h 4286009"/>
              <a:gd name="connsiteX1" fmla="*/ 704334 w 1238314"/>
              <a:gd name="connsiteY1" fmla="*/ 3832096 h 4286009"/>
              <a:gd name="connsiteX2" fmla="*/ 1210963 w 1238314"/>
              <a:gd name="connsiteY2" fmla="*/ 3345701 h 4286009"/>
              <a:gd name="connsiteX3" fmla="*/ 1161536 w 1238314"/>
              <a:gd name="connsiteY3" fmla="*/ 1628905 h 4286009"/>
              <a:gd name="connsiteX4" fmla="*/ 1087394 w 1238314"/>
              <a:gd name="connsiteY4" fmla="*/ 255962 h 4286009"/>
              <a:gd name="connsiteX5" fmla="*/ 222422 w 1238314"/>
              <a:gd name="connsiteY5" fmla="*/ 8827 h 4286009"/>
              <a:gd name="connsiteX0" fmla="*/ 0 w 1219662"/>
              <a:gd name="connsiteY0" fmla="*/ 4286009 h 4286009"/>
              <a:gd name="connsiteX1" fmla="*/ 976183 w 1219662"/>
              <a:gd name="connsiteY1" fmla="*/ 3871110 h 4286009"/>
              <a:gd name="connsiteX2" fmla="*/ 1210963 w 1219662"/>
              <a:gd name="connsiteY2" fmla="*/ 3345701 h 4286009"/>
              <a:gd name="connsiteX3" fmla="*/ 1161536 w 1219662"/>
              <a:gd name="connsiteY3" fmla="*/ 1628905 h 4286009"/>
              <a:gd name="connsiteX4" fmla="*/ 1087394 w 1219662"/>
              <a:gd name="connsiteY4" fmla="*/ 255962 h 4286009"/>
              <a:gd name="connsiteX5" fmla="*/ 222422 w 1219662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4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5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5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194262"/>
              <a:gd name="connsiteY0" fmla="*/ 4286009 h 4286009"/>
              <a:gd name="connsiteX1" fmla="*/ 1025610 w 1194262"/>
              <a:gd name="connsiteY1" fmla="*/ 3884116 h 4286009"/>
              <a:gd name="connsiteX2" fmla="*/ 1186250 w 1194262"/>
              <a:gd name="connsiteY2" fmla="*/ 2773504 h 4286009"/>
              <a:gd name="connsiteX3" fmla="*/ 1161536 w 1194262"/>
              <a:gd name="connsiteY3" fmla="*/ 1628905 h 4286009"/>
              <a:gd name="connsiteX4" fmla="*/ 1087394 w 1194262"/>
              <a:gd name="connsiteY4" fmla="*/ 255962 h 4286009"/>
              <a:gd name="connsiteX5" fmla="*/ 222422 w 1194262"/>
              <a:gd name="connsiteY5" fmla="*/ 8827 h 4286009"/>
              <a:gd name="connsiteX0" fmla="*/ 0 w 1212183"/>
              <a:gd name="connsiteY0" fmla="*/ 4286009 h 4286009"/>
              <a:gd name="connsiteX1" fmla="*/ 778474 w 1212183"/>
              <a:gd name="connsiteY1" fmla="*/ 3858107 h 4286009"/>
              <a:gd name="connsiteX2" fmla="*/ 1186250 w 1212183"/>
              <a:gd name="connsiteY2" fmla="*/ 2773504 h 4286009"/>
              <a:gd name="connsiteX3" fmla="*/ 1161536 w 1212183"/>
              <a:gd name="connsiteY3" fmla="*/ 1628905 h 4286009"/>
              <a:gd name="connsiteX4" fmla="*/ 1087394 w 1212183"/>
              <a:gd name="connsiteY4" fmla="*/ 255962 h 4286009"/>
              <a:gd name="connsiteX5" fmla="*/ 222422 w 1212183"/>
              <a:gd name="connsiteY5" fmla="*/ 8827 h 4286009"/>
              <a:gd name="connsiteX0" fmla="*/ 0 w 1203147"/>
              <a:gd name="connsiteY0" fmla="*/ 4286009 h 4286009"/>
              <a:gd name="connsiteX1" fmla="*/ 902041 w 1203147"/>
              <a:gd name="connsiteY1" fmla="*/ 3871111 h 4286009"/>
              <a:gd name="connsiteX2" fmla="*/ 1186250 w 1203147"/>
              <a:gd name="connsiteY2" fmla="*/ 2773504 h 4286009"/>
              <a:gd name="connsiteX3" fmla="*/ 1161536 w 1203147"/>
              <a:gd name="connsiteY3" fmla="*/ 1628905 h 4286009"/>
              <a:gd name="connsiteX4" fmla="*/ 1087394 w 1203147"/>
              <a:gd name="connsiteY4" fmla="*/ 255962 h 4286009"/>
              <a:gd name="connsiteX5" fmla="*/ 222422 w 1203147"/>
              <a:gd name="connsiteY5" fmla="*/ 8827 h 4286009"/>
              <a:gd name="connsiteX0" fmla="*/ 0 w 1203147"/>
              <a:gd name="connsiteY0" fmla="*/ 4286009 h 4286009"/>
              <a:gd name="connsiteX1" fmla="*/ 902041 w 1203147"/>
              <a:gd name="connsiteY1" fmla="*/ 3871111 h 4286009"/>
              <a:gd name="connsiteX2" fmla="*/ 1186250 w 1203147"/>
              <a:gd name="connsiteY2" fmla="*/ 2773504 h 4286009"/>
              <a:gd name="connsiteX3" fmla="*/ 1161536 w 1203147"/>
              <a:gd name="connsiteY3" fmla="*/ 1628905 h 4286009"/>
              <a:gd name="connsiteX4" fmla="*/ 1087394 w 1203147"/>
              <a:gd name="connsiteY4" fmla="*/ 255962 h 4286009"/>
              <a:gd name="connsiteX5" fmla="*/ 222422 w 1203147"/>
              <a:gd name="connsiteY5" fmla="*/ 8827 h 4286009"/>
              <a:gd name="connsiteX0" fmla="*/ 0 w 1168926"/>
              <a:gd name="connsiteY0" fmla="*/ 4286009 h 4286009"/>
              <a:gd name="connsiteX1" fmla="*/ 902041 w 1168926"/>
              <a:gd name="connsiteY1" fmla="*/ 3871111 h 4286009"/>
              <a:gd name="connsiteX2" fmla="*/ 1112109 w 1168926"/>
              <a:gd name="connsiteY2" fmla="*/ 2734490 h 4286009"/>
              <a:gd name="connsiteX3" fmla="*/ 1161536 w 1168926"/>
              <a:gd name="connsiteY3" fmla="*/ 1628905 h 4286009"/>
              <a:gd name="connsiteX4" fmla="*/ 1087394 w 1168926"/>
              <a:gd name="connsiteY4" fmla="*/ 255962 h 4286009"/>
              <a:gd name="connsiteX5" fmla="*/ 222422 w 1168926"/>
              <a:gd name="connsiteY5" fmla="*/ 8827 h 4286009"/>
              <a:gd name="connsiteX0" fmla="*/ 0 w 1168926"/>
              <a:gd name="connsiteY0" fmla="*/ 4286009 h 4286009"/>
              <a:gd name="connsiteX1" fmla="*/ 902041 w 1168926"/>
              <a:gd name="connsiteY1" fmla="*/ 3871111 h 4286009"/>
              <a:gd name="connsiteX2" fmla="*/ 1112109 w 1168926"/>
              <a:gd name="connsiteY2" fmla="*/ 2734490 h 4286009"/>
              <a:gd name="connsiteX3" fmla="*/ 1161536 w 1168926"/>
              <a:gd name="connsiteY3" fmla="*/ 1628905 h 4286009"/>
              <a:gd name="connsiteX4" fmla="*/ 1087394 w 1168926"/>
              <a:gd name="connsiteY4" fmla="*/ 255962 h 4286009"/>
              <a:gd name="connsiteX5" fmla="*/ 222422 w 1168926"/>
              <a:gd name="connsiteY5" fmla="*/ 8827 h 4286009"/>
              <a:gd name="connsiteX0" fmla="*/ 0 w 1132541"/>
              <a:gd name="connsiteY0" fmla="*/ 4286009 h 4286009"/>
              <a:gd name="connsiteX1" fmla="*/ 902041 w 1132541"/>
              <a:gd name="connsiteY1" fmla="*/ 3871111 h 4286009"/>
              <a:gd name="connsiteX2" fmla="*/ 1112109 w 1132541"/>
              <a:gd name="connsiteY2" fmla="*/ 2734490 h 4286009"/>
              <a:gd name="connsiteX3" fmla="*/ 1050325 w 1132541"/>
              <a:gd name="connsiteY3" fmla="*/ 1641909 h 4286009"/>
              <a:gd name="connsiteX4" fmla="*/ 1087394 w 1132541"/>
              <a:gd name="connsiteY4" fmla="*/ 255962 h 4286009"/>
              <a:gd name="connsiteX5" fmla="*/ 222422 w 1132541"/>
              <a:gd name="connsiteY5" fmla="*/ 8827 h 4286009"/>
              <a:gd name="connsiteX0" fmla="*/ 0 w 1117973"/>
              <a:gd name="connsiteY0" fmla="*/ 4286009 h 4286009"/>
              <a:gd name="connsiteX1" fmla="*/ 902041 w 1117973"/>
              <a:gd name="connsiteY1" fmla="*/ 3871111 h 4286009"/>
              <a:gd name="connsiteX2" fmla="*/ 1112109 w 1117973"/>
              <a:gd name="connsiteY2" fmla="*/ 2734490 h 4286009"/>
              <a:gd name="connsiteX3" fmla="*/ 1050325 w 1117973"/>
              <a:gd name="connsiteY3" fmla="*/ 1641909 h 4286009"/>
              <a:gd name="connsiteX4" fmla="*/ 951470 w 1117973"/>
              <a:gd name="connsiteY4" fmla="*/ 255962 h 4286009"/>
              <a:gd name="connsiteX5" fmla="*/ 222422 w 1117973"/>
              <a:gd name="connsiteY5" fmla="*/ 8827 h 4286009"/>
              <a:gd name="connsiteX0" fmla="*/ 0 w 1114588"/>
              <a:gd name="connsiteY0" fmla="*/ 4286009 h 4286009"/>
              <a:gd name="connsiteX1" fmla="*/ 902041 w 1114588"/>
              <a:gd name="connsiteY1" fmla="*/ 3871111 h 4286009"/>
              <a:gd name="connsiteX2" fmla="*/ 1112109 w 1114588"/>
              <a:gd name="connsiteY2" fmla="*/ 2734490 h 4286009"/>
              <a:gd name="connsiteX3" fmla="*/ 1013255 w 1114588"/>
              <a:gd name="connsiteY3" fmla="*/ 1628906 h 4286009"/>
              <a:gd name="connsiteX4" fmla="*/ 951470 w 1114588"/>
              <a:gd name="connsiteY4" fmla="*/ 255962 h 4286009"/>
              <a:gd name="connsiteX5" fmla="*/ 222422 w 1114588"/>
              <a:gd name="connsiteY5" fmla="*/ 8827 h 4286009"/>
              <a:gd name="connsiteX0" fmla="*/ 0 w 1115448"/>
              <a:gd name="connsiteY0" fmla="*/ 4286009 h 4286009"/>
              <a:gd name="connsiteX1" fmla="*/ 902041 w 1115448"/>
              <a:gd name="connsiteY1" fmla="*/ 3871111 h 4286009"/>
              <a:gd name="connsiteX2" fmla="*/ 1112109 w 1115448"/>
              <a:gd name="connsiteY2" fmla="*/ 2734490 h 4286009"/>
              <a:gd name="connsiteX3" fmla="*/ 1025612 w 1115448"/>
              <a:gd name="connsiteY3" fmla="*/ 1615901 h 4286009"/>
              <a:gd name="connsiteX4" fmla="*/ 951470 w 1115448"/>
              <a:gd name="connsiteY4" fmla="*/ 255962 h 4286009"/>
              <a:gd name="connsiteX5" fmla="*/ 222422 w 1115448"/>
              <a:gd name="connsiteY5" fmla="*/ 8827 h 4286009"/>
              <a:gd name="connsiteX0" fmla="*/ 0 w 1047135"/>
              <a:gd name="connsiteY0" fmla="*/ 4286009 h 4286009"/>
              <a:gd name="connsiteX1" fmla="*/ 902041 w 1047135"/>
              <a:gd name="connsiteY1" fmla="*/ 3871111 h 4286009"/>
              <a:gd name="connsiteX2" fmla="*/ 1037968 w 1047135"/>
              <a:gd name="connsiteY2" fmla="*/ 2695475 h 4286009"/>
              <a:gd name="connsiteX3" fmla="*/ 1025612 w 1047135"/>
              <a:gd name="connsiteY3" fmla="*/ 1615901 h 4286009"/>
              <a:gd name="connsiteX4" fmla="*/ 951470 w 1047135"/>
              <a:gd name="connsiteY4" fmla="*/ 255962 h 4286009"/>
              <a:gd name="connsiteX5" fmla="*/ 222422 w 1047135"/>
              <a:gd name="connsiteY5" fmla="*/ 8827 h 4286009"/>
              <a:gd name="connsiteX0" fmla="*/ 0 w 1047135"/>
              <a:gd name="connsiteY0" fmla="*/ 4266250 h 4266250"/>
              <a:gd name="connsiteX1" fmla="*/ 902041 w 1047135"/>
              <a:gd name="connsiteY1" fmla="*/ 3851352 h 4266250"/>
              <a:gd name="connsiteX2" fmla="*/ 1037968 w 1047135"/>
              <a:gd name="connsiteY2" fmla="*/ 2675716 h 4266250"/>
              <a:gd name="connsiteX3" fmla="*/ 1025612 w 1047135"/>
              <a:gd name="connsiteY3" fmla="*/ 1596142 h 4266250"/>
              <a:gd name="connsiteX4" fmla="*/ 951470 w 1047135"/>
              <a:gd name="connsiteY4" fmla="*/ 236203 h 4266250"/>
              <a:gd name="connsiteX5" fmla="*/ 185352 w 1047135"/>
              <a:gd name="connsiteY5" fmla="*/ 15077 h 4266250"/>
              <a:gd name="connsiteX0" fmla="*/ 0 w 1047135"/>
              <a:gd name="connsiteY0" fmla="*/ 4286009 h 4286009"/>
              <a:gd name="connsiteX1" fmla="*/ 902041 w 1047135"/>
              <a:gd name="connsiteY1" fmla="*/ 3871111 h 4286009"/>
              <a:gd name="connsiteX2" fmla="*/ 1037968 w 1047135"/>
              <a:gd name="connsiteY2" fmla="*/ 2695475 h 4286009"/>
              <a:gd name="connsiteX3" fmla="*/ 1025612 w 1047135"/>
              <a:gd name="connsiteY3" fmla="*/ 1615901 h 4286009"/>
              <a:gd name="connsiteX4" fmla="*/ 951470 w 1047135"/>
              <a:gd name="connsiteY4" fmla="*/ 255962 h 4286009"/>
              <a:gd name="connsiteX5" fmla="*/ 185352 w 1047135"/>
              <a:gd name="connsiteY5" fmla="*/ 8826 h 4286009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71849"/>
              <a:gd name="connsiteY0" fmla="*/ 4416053 h 4416053"/>
              <a:gd name="connsiteX1" fmla="*/ 926755 w 1071849"/>
              <a:gd name="connsiteY1" fmla="*/ 3871111 h 4416053"/>
              <a:gd name="connsiteX2" fmla="*/ 1062682 w 1071849"/>
              <a:gd name="connsiteY2" fmla="*/ 2695475 h 4416053"/>
              <a:gd name="connsiteX3" fmla="*/ 1050326 w 1071849"/>
              <a:gd name="connsiteY3" fmla="*/ 1615901 h 4416053"/>
              <a:gd name="connsiteX4" fmla="*/ 976184 w 1071849"/>
              <a:gd name="connsiteY4" fmla="*/ 255962 h 4416053"/>
              <a:gd name="connsiteX5" fmla="*/ 210066 w 1071849"/>
              <a:gd name="connsiteY5" fmla="*/ 8826 h 4416053"/>
              <a:gd name="connsiteX0" fmla="*/ 0 w 1084206"/>
              <a:gd name="connsiteY0" fmla="*/ 4377039 h 4377039"/>
              <a:gd name="connsiteX1" fmla="*/ 939112 w 1084206"/>
              <a:gd name="connsiteY1" fmla="*/ 3871111 h 4377039"/>
              <a:gd name="connsiteX2" fmla="*/ 1075039 w 1084206"/>
              <a:gd name="connsiteY2" fmla="*/ 2695475 h 4377039"/>
              <a:gd name="connsiteX3" fmla="*/ 1062683 w 1084206"/>
              <a:gd name="connsiteY3" fmla="*/ 1615901 h 4377039"/>
              <a:gd name="connsiteX4" fmla="*/ 988541 w 1084206"/>
              <a:gd name="connsiteY4" fmla="*/ 255962 h 4377039"/>
              <a:gd name="connsiteX5" fmla="*/ 222423 w 1084206"/>
              <a:gd name="connsiteY5" fmla="*/ 8826 h 4377039"/>
              <a:gd name="connsiteX0" fmla="*/ 0 w 1089197"/>
              <a:gd name="connsiteY0" fmla="*/ 4377039 h 4377039"/>
              <a:gd name="connsiteX1" fmla="*/ 939112 w 1089197"/>
              <a:gd name="connsiteY1" fmla="*/ 3871111 h 4377039"/>
              <a:gd name="connsiteX2" fmla="*/ 1075039 w 1089197"/>
              <a:gd name="connsiteY2" fmla="*/ 2695475 h 4377039"/>
              <a:gd name="connsiteX3" fmla="*/ 988541 w 1089197"/>
              <a:gd name="connsiteY3" fmla="*/ 255962 h 4377039"/>
              <a:gd name="connsiteX4" fmla="*/ 222423 w 1089197"/>
              <a:gd name="connsiteY4" fmla="*/ 8826 h 4377039"/>
              <a:gd name="connsiteX0" fmla="*/ 0 w 1132705"/>
              <a:gd name="connsiteY0" fmla="*/ 4368213 h 4368213"/>
              <a:gd name="connsiteX1" fmla="*/ 939112 w 1132705"/>
              <a:gd name="connsiteY1" fmla="*/ 3862285 h 4368213"/>
              <a:gd name="connsiteX2" fmla="*/ 1075039 w 1132705"/>
              <a:gd name="connsiteY2" fmla="*/ 2686649 h 4368213"/>
              <a:gd name="connsiteX3" fmla="*/ 222423 w 1132705"/>
              <a:gd name="connsiteY3" fmla="*/ 0 h 4368213"/>
              <a:gd name="connsiteX0" fmla="*/ 0 w 1883653"/>
              <a:gd name="connsiteY0" fmla="*/ 1710819 h 1710819"/>
              <a:gd name="connsiteX1" fmla="*/ 939112 w 1883653"/>
              <a:gd name="connsiteY1" fmla="*/ 1204891 h 1710819"/>
              <a:gd name="connsiteX2" fmla="*/ 1075039 w 1883653"/>
              <a:gd name="connsiteY2" fmla="*/ 29255 h 1710819"/>
              <a:gd name="connsiteX3" fmla="*/ 1858276 w 1883653"/>
              <a:gd name="connsiteY3" fmla="*/ 79515 h 1710819"/>
              <a:gd name="connsiteX0" fmla="*/ 0 w 2002582"/>
              <a:gd name="connsiteY0" fmla="*/ 1631304 h 1631304"/>
              <a:gd name="connsiteX1" fmla="*/ 939112 w 2002582"/>
              <a:gd name="connsiteY1" fmla="*/ 1125376 h 1631304"/>
              <a:gd name="connsiteX2" fmla="*/ 1897160 w 2002582"/>
              <a:gd name="connsiteY2" fmla="*/ 1327024 h 1631304"/>
              <a:gd name="connsiteX3" fmla="*/ 1858276 w 2002582"/>
              <a:gd name="connsiteY3" fmla="*/ 0 h 1631304"/>
              <a:gd name="connsiteX0" fmla="*/ 32978 w 2097220"/>
              <a:gd name="connsiteY0" fmla="*/ 1631304 h 1631304"/>
              <a:gd name="connsiteX1" fmla="*/ 91246 w 2097220"/>
              <a:gd name="connsiteY1" fmla="*/ 1160691 h 1631304"/>
              <a:gd name="connsiteX2" fmla="*/ 1930138 w 2097220"/>
              <a:gd name="connsiteY2" fmla="*/ 1327024 h 1631304"/>
              <a:gd name="connsiteX3" fmla="*/ 1891254 w 2097220"/>
              <a:gd name="connsiteY3" fmla="*/ 0 h 1631304"/>
              <a:gd name="connsiteX0" fmla="*/ 32978 w 2097220"/>
              <a:gd name="connsiteY0" fmla="*/ 1631304 h 1631304"/>
              <a:gd name="connsiteX1" fmla="*/ 91246 w 2097220"/>
              <a:gd name="connsiteY1" fmla="*/ 1160691 h 1631304"/>
              <a:gd name="connsiteX2" fmla="*/ 1930138 w 2097220"/>
              <a:gd name="connsiteY2" fmla="*/ 1327024 h 1631304"/>
              <a:gd name="connsiteX3" fmla="*/ 1891254 w 2097220"/>
              <a:gd name="connsiteY3" fmla="*/ 0 h 1631304"/>
              <a:gd name="connsiteX0" fmla="*/ 0 w 2064242"/>
              <a:gd name="connsiteY0" fmla="*/ 1631304 h 1631304"/>
              <a:gd name="connsiteX1" fmla="*/ 58268 w 2064242"/>
              <a:gd name="connsiteY1" fmla="*/ 1160691 h 1631304"/>
              <a:gd name="connsiteX2" fmla="*/ 1897160 w 2064242"/>
              <a:gd name="connsiteY2" fmla="*/ 1327024 h 1631304"/>
              <a:gd name="connsiteX3" fmla="*/ 1858276 w 2064242"/>
              <a:gd name="connsiteY3" fmla="*/ 0 h 1631304"/>
              <a:gd name="connsiteX0" fmla="*/ 0 w 2064242"/>
              <a:gd name="connsiteY0" fmla="*/ 1631304 h 1631304"/>
              <a:gd name="connsiteX1" fmla="*/ 58268 w 2064242"/>
              <a:gd name="connsiteY1" fmla="*/ 1160691 h 1631304"/>
              <a:gd name="connsiteX2" fmla="*/ 1897160 w 2064242"/>
              <a:gd name="connsiteY2" fmla="*/ 1327024 h 1631304"/>
              <a:gd name="connsiteX3" fmla="*/ 1858276 w 2064242"/>
              <a:gd name="connsiteY3" fmla="*/ 0 h 1631304"/>
              <a:gd name="connsiteX0" fmla="*/ 50789 w 2122871"/>
              <a:gd name="connsiteY0" fmla="*/ 1631304 h 1631304"/>
              <a:gd name="connsiteX1" fmla="*/ 0 w 2122871"/>
              <a:gd name="connsiteY1" fmla="*/ 1072404 h 1631304"/>
              <a:gd name="connsiteX2" fmla="*/ 1947949 w 2122871"/>
              <a:gd name="connsiteY2" fmla="*/ 1327024 h 1631304"/>
              <a:gd name="connsiteX3" fmla="*/ 1909065 w 2122871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8844 w 2077908"/>
              <a:gd name="connsiteY0" fmla="*/ 1631304 h 1631304"/>
              <a:gd name="connsiteX1" fmla="*/ 0 w 2077908"/>
              <a:gd name="connsiteY1" fmla="*/ 1072404 h 1631304"/>
              <a:gd name="connsiteX2" fmla="*/ 1906004 w 2077908"/>
              <a:gd name="connsiteY2" fmla="*/ 1327024 h 1631304"/>
              <a:gd name="connsiteX3" fmla="*/ 1867120 w 2077908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0 w 1971650"/>
              <a:gd name="connsiteY0" fmla="*/ 1631304 h 1631304"/>
              <a:gd name="connsiteX1" fmla="*/ 16323 w 1971650"/>
              <a:gd name="connsiteY1" fmla="*/ 1072404 h 1631304"/>
              <a:gd name="connsiteX2" fmla="*/ 1897160 w 1971650"/>
              <a:gd name="connsiteY2" fmla="*/ 1327024 h 1631304"/>
              <a:gd name="connsiteX3" fmla="*/ 1858276 w 1971650"/>
              <a:gd name="connsiteY3" fmla="*/ 0 h 1631304"/>
              <a:gd name="connsiteX0" fmla="*/ 0 w 1998585"/>
              <a:gd name="connsiteY0" fmla="*/ 1631304 h 1631304"/>
              <a:gd name="connsiteX1" fmla="*/ 16323 w 1998585"/>
              <a:gd name="connsiteY1" fmla="*/ 1072404 h 1631304"/>
              <a:gd name="connsiteX2" fmla="*/ 1947494 w 1998585"/>
              <a:gd name="connsiteY2" fmla="*/ 1106306 h 1631304"/>
              <a:gd name="connsiteX3" fmla="*/ 1858276 w 1998585"/>
              <a:gd name="connsiteY3" fmla="*/ 0 h 1631304"/>
              <a:gd name="connsiteX0" fmla="*/ 0 w 1962140"/>
              <a:gd name="connsiteY0" fmla="*/ 1631304 h 1631304"/>
              <a:gd name="connsiteX1" fmla="*/ 16323 w 1962140"/>
              <a:gd name="connsiteY1" fmla="*/ 1072404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0 w 1962140"/>
              <a:gd name="connsiteY0" fmla="*/ 1631304 h 1631304"/>
              <a:gd name="connsiteX1" fmla="*/ 16323 w 1962140"/>
              <a:gd name="connsiteY1" fmla="*/ 1072404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455 w 1962595"/>
              <a:gd name="connsiteY0" fmla="*/ 1631304 h 1631304"/>
              <a:gd name="connsiteX1" fmla="*/ 0 w 1962595"/>
              <a:gd name="connsiteY1" fmla="*/ 1107719 h 1631304"/>
              <a:gd name="connsiteX2" fmla="*/ 1947949 w 1962595"/>
              <a:gd name="connsiteY2" fmla="*/ 1106306 h 1631304"/>
              <a:gd name="connsiteX3" fmla="*/ 1858731 w 1962595"/>
              <a:gd name="connsiteY3" fmla="*/ 0 h 1631304"/>
              <a:gd name="connsiteX0" fmla="*/ 8393 w 1970533"/>
              <a:gd name="connsiteY0" fmla="*/ 1631304 h 1631304"/>
              <a:gd name="connsiteX1" fmla="*/ 7938 w 1970533"/>
              <a:gd name="connsiteY1" fmla="*/ 1107719 h 1631304"/>
              <a:gd name="connsiteX2" fmla="*/ 1955887 w 1970533"/>
              <a:gd name="connsiteY2" fmla="*/ 1106306 h 1631304"/>
              <a:gd name="connsiteX3" fmla="*/ 1866669 w 1970533"/>
              <a:gd name="connsiteY3" fmla="*/ 0 h 1631304"/>
              <a:gd name="connsiteX0" fmla="*/ 12014 w 1974154"/>
              <a:gd name="connsiteY0" fmla="*/ 1631304 h 1631304"/>
              <a:gd name="connsiteX1" fmla="*/ 11559 w 1974154"/>
              <a:gd name="connsiteY1" fmla="*/ 1107719 h 1631304"/>
              <a:gd name="connsiteX2" fmla="*/ 1959508 w 1974154"/>
              <a:gd name="connsiteY2" fmla="*/ 1106306 h 1631304"/>
              <a:gd name="connsiteX3" fmla="*/ 1870290 w 1974154"/>
              <a:gd name="connsiteY3" fmla="*/ 0 h 1631304"/>
              <a:gd name="connsiteX0" fmla="*/ 0 w 1962140"/>
              <a:gd name="connsiteY0" fmla="*/ 1631304 h 1631304"/>
              <a:gd name="connsiteX1" fmla="*/ 24712 w 1962140"/>
              <a:gd name="connsiteY1" fmla="*/ 1107719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0 w 1962140"/>
              <a:gd name="connsiteY0" fmla="*/ 1631304 h 1631304"/>
              <a:gd name="connsiteX1" fmla="*/ 24712 w 1962140"/>
              <a:gd name="connsiteY1" fmla="*/ 1107719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0 w 1930326"/>
              <a:gd name="connsiteY0" fmla="*/ 1631304 h 1631304"/>
              <a:gd name="connsiteX1" fmla="*/ 24712 w 1930326"/>
              <a:gd name="connsiteY1" fmla="*/ 1107719 h 1631304"/>
              <a:gd name="connsiteX2" fmla="*/ 1846826 w 1930326"/>
              <a:gd name="connsiteY2" fmla="*/ 1088648 h 1631304"/>
              <a:gd name="connsiteX3" fmla="*/ 1858276 w 1930326"/>
              <a:gd name="connsiteY3" fmla="*/ 0 h 1631304"/>
              <a:gd name="connsiteX0" fmla="*/ 0 w 1936295"/>
              <a:gd name="connsiteY0" fmla="*/ 1631304 h 1631304"/>
              <a:gd name="connsiteX1" fmla="*/ 24712 w 1936295"/>
              <a:gd name="connsiteY1" fmla="*/ 1107719 h 1631304"/>
              <a:gd name="connsiteX2" fmla="*/ 1871993 w 1936295"/>
              <a:gd name="connsiteY2" fmla="*/ 1097477 h 1631304"/>
              <a:gd name="connsiteX3" fmla="*/ 1858276 w 1936295"/>
              <a:gd name="connsiteY3" fmla="*/ 0 h 1631304"/>
              <a:gd name="connsiteX0" fmla="*/ 0 w 1871993"/>
              <a:gd name="connsiteY0" fmla="*/ 1631304 h 1631304"/>
              <a:gd name="connsiteX1" fmla="*/ 24712 w 1871993"/>
              <a:gd name="connsiteY1" fmla="*/ 1107719 h 1631304"/>
              <a:gd name="connsiteX2" fmla="*/ 1871993 w 1871993"/>
              <a:gd name="connsiteY2" fmla="*/ 1097477 h 1631304"/>
              <a:gd name="connsiteX3" fmla="*/ 1858276 w 1871993"/>
              <a:gd name="connsiteY3" fmla="*/ 0 h 1631304"/>
              <a:gd name="connsiteX0" fmla="*/ 0 w 1872919"/>
              <a:gd name="connsiteY0" fmla="*/ 1631304 h 1631304"/>
              <a:gd name="connsiteX1" fmla="*/ 24712 w 1872919"/>
              <a:gd name="connsiteY1" fmla="*/ 1107719 h 1631304"/>
              <a:gd name="connsiteX2" fmla="*/ 1871993 w 1872919"/>
              <a:gd name="connsiteY2" fmla="*/ 1097477 h 1631304"/>
              <a:gd name="connsiteX3" fmla="*/ 1858276 w 1872919"/>
              <a:gd name="connsiteY3" fmla="*/ 0 h 1631304"/>
              <a:gd name="connsiteX0" fmla="*/ 0 w 1871993"/>
              <a:gd name="connsiteY0" fmla="*/ 1631304 h 1631304"/>
              <a:gd name="connsiteX1" fmla="*/ 24712 w 1871993"/>
              <a:gd name="connsiteY1" fmla="*/ 1107719 h 1631304"/>
              <a:gd name="connsiteX2" fmla="*/ 1871993 w 1871993"/>
              <a:gd name="connsiteY2" fmla="*/ 1097477 h 1631304"/>
              <a:gd name="connsiteX3" fmla="*/ 1858276 w 1871993"/>
              <a:gd name="connsiteY3" fmla="*/ 0 h 1631304"/>
              <a:gd name="connsiteX0" fmla="*/ 0 w 1860153"/>
              <a:gd name="connsiteY0" fmla="*/ 1631304 h 1631304"/>
              <a:gd name="connsiteX1" fmla="*/ 24712 w 1860153"/>
              <a:gd name="connsiteY1" fmla="*/ 1107719 h 1631304"/>
              <a:gd name="connsiteX2" fmla="*/ 1855215 w 1860153"/>
              <a:gd name="connsiteY2" fmla="*/ 1097477 h 1631304"/>
              <a:gd name="connsiteX3" fmla="*/ 1858276 w 1860153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0653"/>
              <a:gd name="connsiteY0" fmla="*/ 1631304 h 1631304"/>
              <a:gd name="connsiteX1" fmla="*/ 24712 w 1860653"/>
              <a:gd name="connsiteY1" fmla="*/ 1107719 h 1631304"/>
              <a:gd name="connsiteX2" fmla="*/ 1855215 w 1860653"/>
              <a:gd name="connsiteY2" fmla="*/ 1097477 h 1631304"/>
              <a:gd name="connsiteX3" fmla="*/ 1858276 w 1860653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455 w 1865937"/>
              <a:gd name="connsiteY0" fmla="*/ 1631304 h 1631304"/>
              <a:gd name="connsiteX1" fmla="*/ 0 w 1865937"/>
              <a:gd name="connsiteY1" fmla="*/ 1098890 h 1631304"/>
              <a:gd name="connsiteX2" fmla="*/ 1855670 w 1865937"/>
              <a:gd name="connsiteY2" fmla="*/ 1097477 h 1631304"/>
              <a:gd name="connsiteX3" fmla="*/ 1858731 w 1865937"/>
              <a:gd name="connsiteY3" fmla="*/ 0 h 1631304"/>
              <a:gd name="connsiteX0" fmla="*/ 6432 w 1871914"/>
              <a:gd name="connsiteY0" fmla="*/ 1631304 h 1631304"/>
              <a:gd name="connsiteX1" fmla="*/ 5977 w 1871914"/>
              <a:gd name="connsiteY1" fmla="*/ 1098890 h 1631304"/>
              <a:gd name="connsiteX2" fmla="*/ 1861647 w 1871914"/>
              <a:gd name="connsiteY2" fmla="*/ 1097477 h 1631304"/>
              <a:gd name="connsiteX3" fmla="*/ 1864708 w 1871914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9857 w 1875339"/>
              <a:gd name="connsiteY0" fmla="*/ 1631304 h 1631304"/>
              <a:gd name="connsiteX1" fmla="*/ 9402 w 1875339"/>
              <a:gd name="connsiteY1" fmla="*/ 1081233 h 1631304"/>
              <a:gd name="connsiteX2" fmla="*/ 1865072 w 1875339"/>
              <a:gd name="connsiteY2" fmla="*/ 1097477 h 1631304"/>
              <a:gd name="connsiteX3" fmla="*/ 1868133 w 1875339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81233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76884"/>
              <a:gd name="connsiteY0" fmla="*/ 1631304 h 1631304"/>
              <a:gd name="connsiteX1" fmla="*/ 16323 w 1876884"/>
              <a:gd name="connsiteY1" fmla="*/ 1081233 h 1631304"/>
              <a:gd name="connsiteX2" fmla="*/ 1871993 w 1876884"/>
              <a:gd name="connsiteY2" fmla="*/ 1070991 h 1631304"/>
              <a:gd name="connsiteX3" fmla="*/ 1858276 w 1876884"/>
              <a:gd name="connsiteY3" fmla="*/ 0 h 1631304"/>
              <a:gd name="connsiteX0" fmla="*/ 0 w 1870398"/>
              <a:gd name="connsiteY0" fmla="*/ 1631304 h 1631304"/>
              <a:gd name="connsiteX1" fmla="*/ 16323 w 1870398"/>
              <a:gd name="connsiteY1" fmla="*/ 1081233 h 1631304"/>
              <a:gd name="connsiteX2" fmla="*/ 1863604 w 1870398"/>
              <a:gd name="connsiteY2" fmla="*/ 1097477 h 1631304"/>
              <a:gd name="connsiteX3" fmla="*/ 1858276 w 1870398"/>
              <a:gd name="connsiteY3" fmla="*/ 0 h 1631304"/>
              <a:gd name="connsiteX0" fmla="*/ 0 w 1867533"/>
              <a:gd name="connsiteY0" fmla="*/ 1631304 h 1631304"/>
              <a:gd name="connsiteX1" fmla="*/ 16323 w 1867533"/>
              <a:gd name="connsiteY1" fmla="*/ 1081233 h 1631304"/>
              <a:gd name="connsiteX2" fmla="*/ 1863604 w 1867533"/>
              <a:gd name="connsiteY2" fmla="*/ 1097477 h 1631304"/>
              <a:gd name="connsiteX3" fmla="*/ 1858276 w 1867533"/>
              <a:gd name="connsiteY3" fmla="*/ 0 h 1631304"/>
              <a:gd name="connsiteX0" fmla="*/ 0 w 1860465"/>
              <a:gd name="connsiteY0" fmla="*/ 1631304 h 1631304"/>
              <a:gd name="connsiteX1" fmla="*/ 16323 w 1860465"/>
              <a:gd name="connsiteY1" fmla="*/ 1081233 h 1631304"/>
              <a:gd name="connsiteX2" fmla="*/ 1855215 w 1860465"/>
              <a:gd name="connsiteY2" fmla="*/ 1097477 h 1631304"/>
              <a:gd name="connsiteX3" fmla="*/ 1858276 w 1860465"/>
              <a:gd name="connsiteY3" fmla="*/ 0 h 1631304"/>
              <a:gd name="connsiteX0" fmla="*/ 0 w 1870511"/>
              <a:gd name="connsiteY0" fmla="*/ 1357331 h 1357331"/>
              <a:gd name="connsiteX1" fmla="*/ 26369 w 1870511"/>
              <a:gd name="connsiteY1" fmla="*/ 1081233 h 1357331"/>
              <a:gd name="connsiteX2" fmla="*/ 1865261 w 1870511"/>
              <a:gd name="connsiteY2" fmla="*/ 1097477 h 1357331"/>
              <a:gd name="connsiteX3" fmla="*/ 1868322 w 1870511"/>
              <a:gd name="connsiteY3" fmla="*/ 0 h 1357331"/>
              <a:gd name="connsiteX0" fmla="*/ 0 w 1844142"/>
              <a:gd name="connsiteY0" fmla="*/ 1081233 h 1097477"/>
              <a:gd name="connsiteX1" fmla="*/ 1838892 w 1844142"/>
              <a:gd name="connsiteY1" fmla="*/ 1097477 h 1097477"/>
              <a:gd name="connsiteX2" fmla="*/ 1841953 w 1844142"/>
              <a:gd name="connsiteY2" fmla="*/ 0 h 1097477"/>
              <a:gd name="connsiteX0" fmla="*/ 0 w 1841953"/>
              <a:gd name="connsiteY0" fmla="*/ 1081233 h 1081238"/>
              <a:gd name="connsiteX1" fmla="*/ 1841953 w 1841953"/>
              <a:gd name="connsiteY1" fmla="*/ 0 h 1081238"/>
              <a:gd name="connsiteX0" fmla="*/ 0 w 1841953"/>
              <a:gd name="connsiteY0" fmla="*/ 197906 h 197911"/>
              <a:gd name="connsiteX1" fmla="*/ 1841953 w 1841953"/>
              <a:gd name="connsiteY1" fmla="*/ 0 h 197911"/>
              <a:gd name="connsiteX0" fmla="*/ 0 w 1866912"/>
              <a:gd name="connsiteY0" fmla="*/ -1 h 248100"/>
              <a:gd name="connsiteX1" fmla="*/ 1866912 w 1866912"/>
              <a:gd name="connsiteY1" fmla="*/ 248099 h 248100"/>
              <a:gd name="connsiteX0" fmla="*/ 0 w 1871904"/>
              <a:gd name="connsiteY0" fmla="*/ -1 h 25094"/>
              <a:gd name="connsiteX1" fmla="*/ 1871904 w 1871904"/>
              <a:gd name="connsiteY1" fmla="*/ 25094 h 25094"/>
              <a:gd name="connsiteX0" fmla="*/ 0 w 1871904"/>
              <a:gd name="connsiteY0" fmla="*/ 17319 h 17319"/>
              <a:gd name="connsiteX1" fmla="*/ 1871904 w 1871904"/>
              <a:gd name="connsiteY1" fmla="*/ 0 h 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1904" h="17319">
                <a:moveTo>
                  <a:pt x="0" y="17319"/>
                </a:moveTo>
                <a:lnTo>
                  <a:pt x="1871904" y="0"/>
                </a:lnTo>
              </a:path>
            </a:pathLst>
          </a:custGeom>
          <a:noFill/>
          <a:ln w="63500" cap="rnd" cmpd="sng" algn="ctr">
            <a:solidFill>
              <a:schemeClr val="tx1"/>
            </a:solidFill>
            <a:prstDash val="solid"/>
            <a:headEnd type="oval" w="med" len="med"/>
            <a:tailEnd type="oval" w="med" len="med"/>
          </a:ln>
          <a:effectLst/>
          <a:scene3d>
            <a:camera prst="orthographicFront"/>
            <a:lightRig rig="threePt" dir="t"/>
          </a:scene3d>
          <a:sp3d prstMaterial="plastic">
            <a:bevelT w="152400"/>
            <a:bevelB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Ελεύθερη σχεδίαση: Σχήμα 7">
            <a:extLst>
              <a:ext uri="{FF2B5EF4-FFF2-40B4-BE49-F238E27FC236}">
                <a16:creationId xmlns:a16="http://schemas.microsoft.com/office/drawing/2014/main" id="{3BE164E5-A6D4-441E-9329-FD7E5CE26064}"/>
              </a:ext>
            </a:extLst>
          </p:cNvPr>
          <p:cNvSpPr/>
          <p:nvPr/>
        </p:nvSpPr>
        <p:spPr>
          <a:xfrm flipH="1">
            <a:off x="2732000" y="1117823"/>
            <a:ext cx="65852" cy="2595037"/>
          </a:xfrm>
          <a:custGeom>
            <a:avLst/>
            <a:gdLst>
              <a:gd name="connsiteX0" fmla="*/ 0 w 1605594"/>
              <a:gd name="connsiteY0" fmla="*/ 3379567 h 3379567"/>
              <a:gd name="connsiteX1" fmla="*/ 395416 w 1605594"/>
              <a:gd name="connsiteY1" fmla="*/ 3058291 h 3379567"/>
              <a:gd name="connsiteX2" fmla="*/ 1371600 w 1605594"/>
              <a:gd name="connsiteY2" fmla="*/ 3021221 h 3379567"/>
              <a:gd name="connsiteX3" fmla="*/ 1544595 w 1605594"/>
              <a:gd name="connsiteY3" fmla="*/ 1958540 h 3379567"/>
              <a:gd name="connsiteX4" fmla="*/ 1544595 w 1605594"/>
              <a:gd name="connsiteY4" fmla="*/ 191524 h 3379567"/>
              <a:gd name="connsiteX5" fmla="*/ 815546 w 1605594"/>
              <a:gd name="connsiteY5" fmla="*/ 129740 h 3379567"/>
              <a:gd name="connsiteX0" fmla="*/ 0 w 1797379"/>
              <a:gd name="connsiteY0" fmla="*/ 3307742 h 3307742"/>
              <a:gd name="connsiteX1" fmla="*/ 395416 w 1797379"/>
              <a:gd name="connsiteY1" fmla="*/ 2986466 h 3307742"/>
              <a:gd name="connsiteX2" fmla="*/ 1371600 w 1797379"/>
              <a:gd name="connsiteY2" fmla="*/ 2949396 h 3307742"/>
              <a:gd name="connsiteX3" fmla="*/ 1544595 w 1797379"/>
              <a:gd name="connsiteY3" fmla="*/ 1886715 h 3307742"/>
              <a:gd name="connsiteX4" fmla="*/ 1767016 w 1797379"/>
              <a:gd name="connsiteY4" fmla="*/ 305051 h 3307742"/>
              <a:gd name="connsiteX5" fmla="*/ 815546 w 1797379"/>
              <a:gd name="connsiteY5" fmla="*/ 57915 h 3307742"/>
              <a:gd name="connsiteX0" fmla="*/ 0 w 1849671"/>
              <a:gd name="connsiteY0" fmla="*/ 3307742 h 3307742"/>
              <a:gd name="connsiteX1" fmla="*/ 395416 w 1849671"/>
              <a:gd name="connsiteY1" fmla="*/ 2986466 h 3307742"/>
              <a:gd name="connsiteX2" fmla="*/ 1371600 w 1849671"/>
              <a:gd name="connsiteY2" fmla="*/ 2949396 h 3307742"/>
              <a:gd name="connsiteX3" fmla="*/ 1791730 w 1849671"/>
              <a:gd name="connsiteY3" fmla="*/ 1911428 h 3307742"/>
              <a:gd name="connsiteX4" fmla="*/ 1767016 w 1849671"/>
              <a:gd name="connsiteY4" fmla="*/ 305051 h 3307742"/>
              <a:gd name="connsiteX5" fmla="*/ 815546 w 1849671"/>
              <a:gd name="connsiteY5" fmla="*/ 57915 h 3307742"/>
              <a:gd name="connsiteX0" fmla="*/ 0 w 1834893"/>
              <a:gd name="connsiteY0" fmla="*/ 3307742 h 3307742"/>
              <a:gd name="connsiteX1" fmla="*/ 395416 w 1834893"/>
              <a:gd name="connsiteY1" fmla="*/ 2986466 h 3307742"/>
              <a:gd name="connsiteX2" fmla="*/ 1631092 w 1834893"/>
              <a:gd name="connsiteY2" fmla="*/ 2986466 h 3307742"/>
              <a:gd name="connsiteX3" fmla="*/ 1791730 w 1834893"/>
              <a:gd name="connsiteY3" fmla="*/ 1911428 h 3307742"/>
              <a:gd name="connsiteX4" fmla="*/ 1767016 w 1834893"/>
              <a:gd name="connsiteY4" fmla="*/ 305051 h 3307742"/>
              <a:gd name="connsiteX5" fmla="*/ 815546 w 1834893"/>
              <a:gd name="connsiteY5" fmla="*/ 57915 h 3307742"/>
              <a:gd name="connsiteX0" fmla="*/ 0 w 1852381"/>
              <a:gd name="connsiteY0" fmla="*/ 3307742 h 3307742"/>
              <a:gd name="connsiteX1" fmla="*/ 395416 w 1852381"/>
              <a:gd name="connsiteY1" fmla="*/ 2986466 h 3307742"/>
              <a:gd name="connsiteX2" fmla="*/ 1631092 w 1852381"/>
              <a:gd name="connsiteY2" fmla="*/ 2986466 h 3307742"/>
              <a:gd name="connsiteX3" fmla="*/ 1828801 w 1852381"/>
              <a:gd name="connsiteY3" fmla="*/ 1899071 h 3307742"/>
              <a:gd name="connsiteX4" fmla="*/ 1767016 w 1852381"/>
              <a:gd name="connsiteY4" fmla="*/ 305051 h 3307742"/>
              <a:gd name="connsiteX5" fmla="*/ 815546 w 1852381"/>
              <a:gd name="connsiteY5" fmla="*/ 57915 h 3307742"/>
              <a:gd name="connsiteX0" fmla="*/ 0 w 1852381"/>
              <a:gd name="connsiteY0" fmla="*/ 3307742 h 3307742"/>
              <a:gd name="connsiteX1" fmla="*/ 469556 w 1852381"/>
              <a:gd name="connsiteY1" fmla="*/ 3035893 h 3307742"/>
              <a:gd name="connsiteX2" fmla="*/ 1631092 w 1852381"/>
              <a:gd name="connsiteY2" fmla="*/ 2986466 h 3307742"/>
              <a:gd name="connsiteX3" fmla="*/ 1828801 w 1852381"/>
              <a:gd name="connsiteY3" fmla="*/ 1899071 h 3307742"/>
              <a:gd name="connsiteX4" fmla="*/ 1767016 w 1852381"/>
              <a:gd name="connsiteY4" fmla="*/ 305051 h 3307742"/>
              <a:gd name="connsiteX5" fmla="*/ 815546 w 1852381"/>
              <a:gd name="connsiteY5" fmla="*/ 57915 h 3307742"/>
              <a:gd name="connsiteX0" fmla="*/ 0 w 1851548"/>
              <a:gd name="connsiteY0" fmla="*/ 3307742 h 3307742"/>
              <a:gd name="connsiteX1" fmla="*/ 469556 w 1851548"/>
              <a:gd name="connsiteY1" fmla="*/ 3035893 h 3307742"/>
              <a:gd name="connsiteX2" fmla="*/ 1643449 w 1851548"/>
              <a:gd name="connsiteY2" fmla="*/ 2887612 h 3307742"/>
              <a:gd name="connsiteX3" fmla="*/ 1828801 w 1851548"/>
              <a:gd name="connsiteY3" fmla="*/ 1899071 h 3307742"/>
              <a:gd name="connsiteX4" fmla="*/ 1767016 w 1851548"/>
              <a:gd name="connsiteY4" fmla="*/ 305051 h 3307742"/>
              <a:gd name="connsiteX5" fmla="*/ 815546 w 1851548"/>
              <a:gd name="connsiteY5" fmla="*/ 57915 h 3307742"/>
              <a:gd name="connsiteX0" fmla="*/ 0 w 1851548"/>
              <a:gd name="connsiteY0" fmla="*/ 3258654 h 3258654"/>
              <a:gd name="connsiteX1" fmla="*/ 469556 w 1851548"/>
              <a:gd name="connsiteY1" fmla="*/ 2986805 h 3258654"/>
              <a:gd name="connsiteX2" fmla="*/ 1643449 w 1851548"/>
              <a:gd name="connsiteY2" fmla="*/ 2838524 h 3258654"/>
              <a:gd name="connsiteX3" fmla="*/ 1828801 w 1851548"/>
              <a:gd name="connsiteY3" fmla="*/ 1849983 h 3258654"/>
              <a:gd name="connsiteX4" fmla="*/ 1767016 w 1851548"/>
              <a:gd name="connsiteY4" fmla="*/ 255963 h 3258654"/>
              <a:gd name="connsiteX5" fmla="*/ 815546 w 1851548"/>
              <a:gd name="connsiteY5" fmla="*/ 8827 h 3258654"/>
              <a:gd name="connsiteX0" fmla="*/ 0 w 1895600"/>
              <a:gd name="connsiteY0" fmla="*/ 3258654 h 3258654"/>
              <a:gd name="connsiteX1" fmla="*/ 469556 w 1895600"/>
              <a:gd name="connsiteY1" fmla="*/ 2986805 h 3258654"/>
              <a:gd name="connsiteX2" fmla="*/ 1025612 w 1895600"/>
              <a:gd name="connsiteY2" fmla="*/ 2604442 h 3258654"/>
              <a:gd name="connsiteX3" fmla="*/ 1828801 w 1895600"/>
              <a:gd name="connsiteY3" fmla="*/ 1849983 h 3258654"/>
              <a:gd name="connsiteX4" fmla="*/ 1767016 w 1895600"/>
              <a:gd name="connsiteY4" fmla="*/ 255963 h 3258654"/>
              <a:gd name="connsiteX5" fmla="*/ 815546 w 1895600"/>
              <a:gd name="connsiteY5" fmla="*/ 8827 h 3258654"/>
              <a:gd name="connsiteX0" fmla="*/ 0 w 1787910"/>
              <a:gd name="connsiteY0" fmla="*/ 3258654 h 3258654"/>
              <a:gd name="connsiteX1" fmla="*/ 469556 w 1787910"/>
              <a:gd name="connsiteY1" fmla="*/ 2986805 h 3258654"/>
              <a:gd name="connsiteX2" fmla="*/ 1025612 w 1787910"/>
              <a:gd name="connsiteY2" fmla="*/ 2604442 h 3258654"/>
              <a:gd name="connsiteX3" fmla="*/ 1322174 w 1787910"/>
              <a:gd name="connsiteY3" fmla="*/ 1459847 h 3258654"/>
              <a:gd name="connsiteX4" fmla="*/ 1767016 w 1787910"/>
              <a:gd name="connsiteY4" fmla="*/ 255963 h 3258654"/>
              <a:gd name="connsiteX5" fmla="*/ 815546 w 1787910"/>
              <a:gd name="connsiteY5" fmla="*/ 8827 h 3258654"/>
              <a:gd name="connsiteX0" fmla="*/ 0 w 1425644"/>
              <a:gd name="connsiteY0" fmla="*/ 3256389 h 3256389"/>
              <a:gd name="connsiteX1" fmla="*/ 469556 w 1425644"/>
              <a:gd name="connsiteY1" fmla="*/ 2984540 h 3256389"/>
              <a:gd name="connsiteX2" fmla="*/ 1025612 w 1425644"/>
              <a:gd name="connsiteY2" fmla="*/ 2602177 h 3256389"/>
              <a:gd name="connsiteX3" fmla="*/ 1322174 w 1425644"/>
              <a:gd name="connsiteY3" fmla="*/ 1457582 h 3256389"/>
              <a:gd name="connsiteX4" fmla="*/ 1371600 w 1425644"/>
              <a:gd name="connsiteY4" fmla="*/ 266702 h 3256389"/>
              <a:gd name="connsiteX5" fmla="*/ 815546 w 1425644"/>
              <a:gd name="connsiteY5" fmla="*/ 6562 h 3256389"/>
              <a:gd name="connsiteX0" fmla="*/ 24713 w 1450357"/>
              <a:gd name="connsiteY0" fmla="*/ 4095216 h 4095216"/>
              <a:gd name="connsiteX1" fmla="*/ 494269 w 1450357"/>
              <a:gd name="connsiteY1" fmla="*/ 3823367 h 4095216"/>
              <a:gd name="connsiteX2" fmla="*/ 1050325 w 1450357"/>
              <a:gd name="connsiteY2" fmla="*/ 3441004 h 4095216"/>
              <a:gd name="connsiteX3" fmla="*/ 1346887 w 1450357"/>
              <a:gd name="connsiteY3" fmla="*/ 2296409 h 4095216"/>
              <a:gd name="connsiteX4" fmla="*/ 1396313 w 1450357"/>
              <a:gd name="connsiteY4" fmla="*/ 1105529 h 4095216"/>
              <a:gd name="connsiteX5" fmla="*/ 0 w 1450357"/>
              <a:gd name="connsiteY5" fmla="*/ 97 h 4095216"/>
              <a:gd name="connsiteX0" fmla="*/ 0 w 1425644"/>
              <a:gd name="connsiteY0" fmla="*/ 4121222 h 4121222"/>
              <a:gd name="connsiteX1" fmla="*/ 469556 w 1425644"/>
              <a:gd name="connsiteY1" fmla="*/ 3849373 h 4121222"/>
              <a:gd name="connsiteX2" fmla="*/ 1025612 w 1425644"/>
              <a:gd name="connsiteY2" fmla="*/ 3467010 h 4121222"/>
              <a:gd name="connsiteX3" fmla="*/ 1322174 w 1425644"/>
              <a:gd name="connsiteY3" fmla="*/ 2322415 h 4121222"/>
              <a:gd name="connsiteX4" fmla="*/ 1371600 w 1425644"/>
              <a:gd name="connsiteY4" fmla="*/ 1131535 h 4121222"/>
              <a:gd name="connsiteX5" fmla="*/ 12357 w 1425644"/>
              <a:gd name="connsiteY5" fmla="*/ 94 h 4121222"/>
              <a:gd name="connsiteX0" fmla="*/ 0 w 1438000"/>
              <a:gd name="connsiteY0" fmla="*/ 4160235 h 4160235"/>
              <a:gd name="connsiteX1" fmla="*/ 481912 w 1438000"/>
              <a:gd name="connsiteY1" fmla="*/ 3849373 h 4160235"/>
              <a:gd name="connsiteX2" fmla="*/ 1037968 w 1438000"/>
              <a:gd name="connsiteY2" fmla="*/ 3467010 h 4160235"/>
              <a:gd name="connsiteX3" fmla="*/ 1334530 w 1438000"/>
              <a:gd name="connsiteY3" fmla="*/ 2322415 h 4160235"/>
              <a:gd name="connsiteX4" fmla="*/ 1383956 w 1438000"/>
              <a:gd name="connsiteY4" fmla="*/ 1131535 h 4160235"/>
              <a:gd name="connsiteX5" fmla="*/ 24713 w 1438000"/>
              <a:gd name="connsiteY5" fmla="*/ 94 h 4160235"/>
              <a:gd name="connsiteX0" fmla="*/ 0 w 1438000"/>
              <a:gd name="connsiteY0" fmla="*/ 4160235 h 4160235"/>
              <a:gd name="connsiteX1" fmla="*/ 481912 w 1438000"/>
              <a:gd name="connsiteY1" fmla="*/ 3849373 h 4160235"/>
              <a:gd name="connsiteX2" fmla="*/ 1037968 w 1438000"/>
              <a:gd name="connsiteY2" fmla="*/ 3467010 h 4160235"/>
              <a:gd name="connsiteX3" fmla="*/ 1334530 w 1438000"/>
              <a:gd name="connsiteY3" fmla="*/ 2322415 h 4160235"/>
              <a:gd name="connsiteX4" fmla="*/ 1383956 w 1438000"/>
              <a:gd name="connsiteY4" fmla="*/ 1131535 h 4160235"/>
              <a:gd name="connsiteX5" fmla="*/ 24713 w 1438000"/>
              <a:gd name="connsiteY5" fmla="*/ 94 h 4160235"/>
              <a:gd name="connsiteX0" fmla="*/ 0 w 1450357"/>
              <a:gd name="connsiteY0" fmla="*/ 4121222 h 4121222"/>
              <a:gd name="connsiteX1" fmla="*/ 494269 w 1450357"/>
              <a:gd name="connsiteY1" fmla="*/ 3849373 h 4121222"/>
              <a:gd name="connsiteX2" fmla="*/ 1050325 w 1450357"/>
              <a:gd name="connsiteY2" fmla="*/ 3467010 h 4121222"/>
              <a:gd name="connsiteX3" fmla="*/ 1346887 w 1450357"/>
              <a:gd name="connsiteY3" fmla="*/ 2322415 h 4121222"/>
              <a:gd name="connsiteX4" fmla="*/ 1396313 w 1450357"/>
              <a:gd name="connsiteY4" fmla="*/ 1131535 h 4121222"/>
              <a:gd name="connsiteX5" fmla="*/ 37070 w 1450357"/>
              <a:gd name="connsiteY5" fmla="*/ 94 h 4121222"/>
              <a:gd name="connsiteX0" fmla="*/ 0 w 1450357"/>
              <a:gd name="connsiteY0" fmla="*/ 4121222 h 4121222"/>
              <a:gd name="connsiteX1" fmla="*/ 494269 w 1450357"/>
              <a:gd name="connsiteY1" fmla="*/ 3849373 h 4121222"/>
              <a:gd name="connsiteX2" fmla="*/ 1050325 w 1450357"/>
              <a:gd name="connsiteY2" fmla="*/ 3467010 h 4121222"/>
              <a:gd name="connsiteX3" fmla="*/ 1346887 w 1450357"/>
              <a:gd name="connsiteY3" fmla="*/ 2322415 h 4121222"/>
              <a:gd name="connsiteX4" fmla="*/ 1396313 w 1450357"/>
              <a:gd name="connsiteY4" fmla="*/ 1131535 h 4121222"/>
              <a:gd name="connsiteX5" fmla="*/ 37070 w 1450357"/>
              <a:gd name="connsiteY5" fmla="*/ 94 h 4121222"/>
              <a:gd name="connsiteX0" fmla="*/ 0 w 1536854"/>
              <a:gd name="connsiteY0" fmla="*/ 4355303 h 4355303"/>
              <a:gd name="connsiteX1" fmla="*/ 580766 w 1536854"/>
              <a:gd name="connsiteY1" fmla="*/ 3849373 h 4355303"/>
              <a:gd name="connsiteX2" fmla="*/ 1136822 w 1536854"/>
              <a:gd name="connsiteY2" fmla="*/ 3467010 h 4355303"/>
              <a:gd name="connsiteX3" fmla="*/ 1433384 w 1536854"/>
              <a:gd name="connsiteY3" fmla="*/ 2322415 h 4355303"/>
              <a:gd name="connsiteX4" fmla="*/ 1482810 w 1536854"/>
              <a:gd name="connsiteY4" fmla="*/ 1131535 h 4355303"/>
              <a:gd name="connsiteX5" fmla="*/ 123567 w 1536854"/>
              <a:gd name="connsiteY5" fmla="*/ 94 h 4355303"/>
              <a:gd name="connsiteX0" fmla="*/ 0 w 1635709"/>
              <a:gd name="connsiteY0" fmla="*/ 4277276 h 4277276"/>
              <a:gd name="connsiteX1" fmla="*/ 679621 w 1635709"/>
              <a:gd name="connsiteY1" fmla="*/ 384937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5709"/>
              <a:gd name="connsiteY0" fmla="*/ 4277276 h 4277276"/>
              <a:gd name="connsiteX1" fmla="*/ 679621 w 1635709"/>
              <a:gd name="connsiteY1" fmla="*/ 384937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5709"/>
              <a:gd name="connsiteY0" fmla="*/ 4277276 h 4277276"/>
              <a:gd name="connsiteX1" fmla="*/ 902042 w 1635709"/>
              <a:gd name="connsiteY1" fmla="*/ 396641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3999"/>
              <a:gd name="connsiteY0" fmla="*/ 4277276 h 4277276"/>
              <a:gd name="connsiteX1" fmla="*/ 902042 w 1633999"/>
              <a:gd name="connsiteY1" fmla="*/ 3966413 h 4277276"/>
              <a:gd name="connsiteX2" fmla="*/ 1285104 w 1633999"/>
              <a:gd name="connsiteY2" fmla="*/ 3024859 h 4277276"/>
              <a:gd name="connsiteX3" fmla="*/ 1532239 w 1633999"/>
              <a:gd name="connsiteY3" fmla="*/ 2322415 h 4277276"/>
              <a:gd name="connsiteX4" fmla="*/ 1581665 w 1633999"/>
              <a:gd name="connsiteY4" fmla="*/ 1131535 h 4277276"/>
              <a:gd name="connsiteX5" fmla="*/ 222422 w 1633999"/>
              <a:gd name="connsiteY5" fmla="*/ 94 h 4277276"/>
              <a:gd name="connsiteX0" fmla="*/ 0 w 1600104"/>
              <a:gd name="connsiteY0" fmla="*/ 4277276 h 4277276"/>
              <a:gd name="connsiteX1" fmla="*/ 902042 w 1600104"/>
              <a:gd name="connsiteY1" fmla="*/ 3966413 h 4277276"/>
              <a:gd name="connsiteX2" fmla="*/ 1285104 w 1600104"/>
              <a:gd name="connsiteY2" fmla="*/ 3024859 h 4277276"/>
              <a:gd name="connsiteX3" fmla="*/ 1136823 w 1600104"/>
              <a:gd name="connsiteY3" fmla="*/ 1906271 h 4277276"/>
              <a:gd name="connsiteX4" fmla="*/ 1581665 w 1600104"/>
              <a:gd name="connsiteY4" fmla="*/ 1131535 h 4277276"/>
              <a:gd name="connsiteX5" fmla="*/ 222422 w 1600104"/>
              <a:gd name="connsiteY5" fmla="*/ 94 h 4277276"/>
              <a:gd name="connsiteX0" fmla="*/ 0 w 1291409"/>
              <a:gd name="connsiteY0" fmla="*/ 4286009 h 4286009"/>
              <a:gd name="connsiteX1" fmla="*/ 902042 w 1291409"/>
              <a:gd name="connsiteY1" fmla="*/ 3975146 h 4286009"/>
              <a:gd name="connsiteX2" fmla="*/ 1285104 w 1291409"/>
              <a:gd name="connsiteY2" fmla="*/ 3033592 h 4286009"/>
              <a:gd name="connsiteX3" fmla="*/ 1136823 w 1291409"/>
              <a:gd name="connsiteY3" fmla="*/ 1915004 h 4286009"/>
              <a:gd name="connsiteX4" fmla="*/ 1087394 w 1291409"/>
              <a:gd name="connsiteY4" fmla="*/ 255962 h 4286009"/>
              <a:gd name="connsiteX5" fmla="*/ 222422 w 1291409"/>
              <a:gd name="connsiteY5" fmla="*/ 8827 h 4286009"/>
              <a:gd name="connsiteX0" fmla="*/ 0 w 1292442"/>
              <a:gd name="connsiteY0" fmla="*/ 4286009 h 4286009"/>
              <a:gd name="connsiteX1" fmla="*/ 902042 w 1292442"/>
              <a:gd name="connsiteY1" fmla="*/ 3975146 h 4286009"/>
              <a:gd name="connsiteX2" fmla="*/ 1285104 w 1292442"/>
              <a:gd name="connsiteY2" fmla="*/ 3033592 h 4286009"/>
              <a:gd name="connsiteX3" fmla="*/ 1149180 w 1292442"/>
              <a:gd name="connsiteY3" fmla="*/ 1901999 h 4286009"/>
              <a:gd name="connsiteX4" fmla="*/ 1087394 w 1292442"/>
              <a:gd name="connsiteY4" fmla="*/ 255962 h 4286009"/>
              <a:gd name="connsiteX5" fmla="*/ 222422 w 1292442"/>
              <a:gd name="connsiteY5" fmla="*/ 8827 h 4286009"/>
              <a:gd name="connsiteX0" fmla="*/ 0 w 1211124"/>
              <a:gd name="connsiteY0" fmla="*/ 4286009 h 4286009"/>
              <a:gd name="connsiteX1" fmla="*/ 902042 w 1211124"/>
              <a:gd name="connsiteY1" fmla="*/ 3975146 h 4286009"/>
              <a:gd name="connsiteX2" fmla="*/ 1198607 w 1211124"/>
              <a:gd name="connsiteY2" fmla="*/ 3085611 h 4286009"/>
              <a:gd name="connsiteX3" fmla="*/ 1149180 w 1211124"/>
              <a:gd name="connsiteY3" fmla="*/ 1901999 h 4286009"/>
              <a:gd name="connsiteX4" fmla="*/ 1087394 w 1211124"/>
              <a:gd name="connsiteY4" fmla="*/ 255962 h 4286009"/>
              <a:gd name="connsiteX5" fmla="*/ 222422 w 1211124"/>
              <a:gd name="connsiteY5" fmla="*/ 8827 h 4286009"/>
              <a:gd name="connsiteX0" fmla="*/ 0 w 1222337"/>
              <a:gd name="connsiteY0" fmla="*/ 4286009 h 4286009"/>
              <a:gd name="connsiteX1" fmla="*/ 902042 w 1222337"/>
              <a:gd name="connsiteY1" fmla="*/ 3975146 h 4286009"/>
              <a:gd name="connsiteX2" fmla="*/ 1210963 w 1222337"/>
              <a:gd name="connsiteY2" fmla="*/ 3345701 h 4286009"/>
              <a:gd name="connsiteX3" fmla="*/ 1149180 w 1222337"/>
              <a:gd name="connsiteY3" fmla="*/ 1901999 h 4286009"/>
              <a:gd name="connsiteX4" fmla="*/ 1087394 w 1222337"/>
              <a:gd name="connsiteY4" fmla="*/ 255962 h 4286009"/>
              <a:gd name="connsiteX5" fmla="*/ 222422 w 1222337"/>
              <a:gd name="connsiteY5" fmla="*/ 8827 h 4286009"/>
              <a:gd name="connsiteX0" fmla="*/ 0 w 1224540"/>
              <a:gd name="connsiteY0" fmla="*/ 4286009 h 4286009"/>
              <a:gd name="connsiteX1" fmla="*/ 902042 w 1224540"/>
              <a:gd name="connsiteY1" fmla="*/ 3975146 h 4286009"/>
              <a:gd name="connsiteX2" fmla="*/ 1210963 w 1224540"/>
              <a:gd name="connsiteY2" fmla="*/ 3345701 h 4286009"/>
              <a:gd name="connsiteX3" fmla="*/ 1161536 w 1224540"/>
              <a:gd name="connsiteY3" fmla="*/ 1628905 h 4286009"/>
              <a:gd name="connsiteX4" fmla="*/ 1087394 w 1224540"/>
              <a:gd name="connsiteY4" fmla="*/ 255962 h 4286009"/>
              <a:gd name="connsiteX5" fmla="*/ 222422 w 1224540"/>
              <a:gd name="connsiteY5" fmla="*/ 8827 h 4286009"/>
              <a:gd name="connsiteX0" fmla="*/ 0 w 1245390"/>
              <a:gd name="connsiteY0" fmla="*/ 4286009 h 4286009"/>
              <a:gd name="connsiteX1" fmla="*/ 605480 w 1245390"/>
              <a:gd name="connsiteY1" fmla="*/ 3806088 h 4286009"/>
              <a:gd name="connsiteX2" fmla="*/ 1210963 w 1245390"/>
              <a:gd name="connsiteY2" fmla="*/ 3345701 h 4286009"/>
              <a:gd name="connsiteX3" fmla="*/ 1161536 w 1245390"/>
              <a:gd name="connsiteY3" fmla="*/ 1628905 h 4286009"/>
              <a:gd name="connsiteX4" fmla="*/ 1087394 w 1245390"/>
              <a:gd name="connsiteY4" fmla="*/ 255962 h 4286009"/>
              <a:gd name="connsiteX5" fmla="*/ 222422 w 1245390"/>
              <a:gd name="connsiteY5" fmla="*/ 8827 h 4286009"/>
              <a:gd name="connsiteX0" fmla="*/ 0 w 1245390"/>
              <a:gd name="connsiteY0" fmla="*/ 4286009 h 4286009"/>
              <a:gd name="connsiteX1" fmla="*/ 605480 w 1245390"/>
              <a:gd name="connsiteY1" fmla="*/ 3806088 h 4286009"/>
              <a:gd name="connsiteX2" fmla="*/ 1210963 w 1245390"/>
              <a:gd name="connsiteY2" fmla="*/ 3345701 h 4286009"/>
              <a:gd name="connsiteX3" fmla="*/ 1161536 w 1245390"/>
              <a:gd name="connsiteY3" fmla="*/ 1628905 h 4286009"/>
              <a:gd name="connsiteX4" fmla="*/ 1087394 w 1245390"/>
              <a:gd name="connsiteY4" fmla="*/ 255962 h 4286009"/>
              <a:gd name="connsiteX5" fmla="*/ 222422 w 1245390"/>
              <a:gd name="connsiteY5" fmla="*/ 8827 h 4286009"/>
              <a:gd name="connsiteX0" fmla="*/ 0 w 1238314"/>
              <a:gd name="connsiteY0" fmla="*/ 4286009 h 4286009"/>
              <a:gd name="connsiteX1" fmla="*/ 704334 w 1238314"/>
              <a:gd name="connsiteY1" fmla="*/ 3832096 h 4286009"/>
              <a:gd name="connsiteX2" fmla="*/ 1210963 w 1238314"/>
              <a:gd name="connsiteY2" fmla="*/ 3345701 h 4286009"/>
              <a:gd name="connsiteX3" fmla="*/ 1161536 w 1238314"/>
              <a:gd name="connsiteY3" fmla="*/ 1628905 h 4286009"/>
              <a:gd name="connsiteX4" fmla="*/ 1087394 w 1238314"/>
              <a:gd name="connsiteY4" fmla="*/ 255962 h 4286009"/>
              <a:gd name="connsiteX5" fmla="*/ 222422 w 1238314"/>
              <a:gd name="connsiteY5" fmla="*/ 8827 h 4286009"/>
              <a:gd name="connsiteX0" fmla="*/ 0 w 1238314"/>
              <a:gd name="connsiteY0" fmla="*/ 4286009 h 4286009"/>
              <a:gd name="connsiteX1" fmla="*/ 704334 w 1238314"/>
              <a:gd name="connsiteY1" fmla="*/ 3832096 h 4286009"/>
              <a:gd name="connsiteX2" fmla="*/ 1210963 w 1238314"/>
              <a:gd name="connsiteY2" fmla="*/ 3345701 h 4286009"/>
              <a:gd name="connsiteX3" fmla="*/ 1161536 w 1238314"/>
              <a:gd name="connsiteY3" fmla="*/ 1628905 h 4286009"/>
              <a:gd name="connsiteX4" fmla="*/ 1087394 w 1238314"/>
              <a:gd name="connsiteY4" fmla="*/ 255962 h 4286009"/>
              <a:gd name="connsiteX5" fmla="*/ 222422 w 1238314"/>
              <a:gd name="connsiteY5" fmla="*/ 8827 h 4286009"/>
              <a:gd name="connsiteX0" fmla="*/ 0 w 1219662"/>
              <a:gd name="connsiteY0" fmla="*/ 4286009 h 4286009"/>
              <a:gd name="connsiteX1" fmla="*/ 976183 w 1219662"/>
              <a:gd name="connsiteY1" fmla="*/ 3871110 h 4286009"/>
              <a:gd name="connsiteX2" fmla="*/ 1210963 w 1219662"/>
              <a:gd name="connsiteY2" fmla="*/ 3345701 h 4286009"/>
              <a:gd name="connsiteX3" fmla="*/ 1161536 w 1219662"/>
              <a:gd name="connsiteY3" fmla="*/ 1628905 h 4286009"/>
              <a:gd name="connsiteX4" fmla="*/ 1087394 w 1219662"/>
              <a:gd name="connsiteY4" fmla="*/ 255962 h 4286009"/>
              <a:gd name="connsiteX5" fmla="*/ 222422 w 1219662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4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5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5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194262"/>
              <a:gd name="connsiteY0" fmla="*/ 4286009 h 4286009"/>
              <a:gd name="connsiteX1" fmla="*/ 1025610 w 1194262"/>
              <a:gd name="connsiteY1" fmla="*/ 3884116 h 4286009"/>
              <a:gd name="connsiteX2" fmla="*/ 1186250 w 1194262"/>
              <a:gd name="connsiteY2" fmla="*/ 2773504 h 4286009"/>
              <a:gd name="connsiteX3" fmla="*/ 1161536 w 1194262"/>
              <a:gd name="connsiteY3" fmla="*/ 1628905 h 4286009"/>
              <a:gd name="connsiteX4" fmla="*/ 1087394 w 1194262"/>
              <a:gd name="connsiteY4" fmla="*/ 255962 h 4286009"/>
              <a:gd name="connsiteX5" fmla="*/ 222422 w 1194262"/>
              <a:gd name="connsiteY5" fmla="*/ 8827 h 4286009"/>
              <a:gd name="connsiteX0" fmla="*/ 0 w 1212183"/>
              <a:gd name="connsiteY0" fmla="*/ 4286009 h 4286009"/>
              <a:gd name="connsiteX1" fmla="*/ 778474 w 1212183"/>
              <a:gd name="connsiteY1" fmla="*/ 3858107 h 4286009"/>
              <a:gd name="connsiteX2" fmla="*/ 1186250 w 1212183"/>
              <a:gd name="connsiteY2" fmla="*/ 2773504 h 4286009"/>
              <a:gd name="connsiteX3" fmla="*/ 1161536 w 1212183"/>
              <a:gd name="connsiteY3" fmla="*/ 1628905 h 4286009"/>
              <a:gd name="connsiteX4" fmla="*/ 1087394 w 1212183"/>
              <a:gd name="connsiteY4" fmla="*/ 255962 h 4286009"/>
              <a:gd name="connsiteX5" fmla="*/ 222422 w 1212183"/>
              <a:gd name="connsiteY5" fmla="*/ 8827 h 4286009"/>
              <a:gd name="connsiteX0" fmla="*/ 0 w 1203147"/>
              <a:gd name="connsiteY0" fmla="*/ 4286009 h 4286009"/>
              <a:gd name="connsiteX1" fmla="*/ 902041 w 1203147"/>
              <a:gd name="connsiteY1" fmla="*/ 3871111 h 4286009"/>
              <a:gd name="connsiteX2" fmla="*/ 1186250 w 1203147"/>
              <a:gd name="connsiteY2" fmla="*/ 2773504 h 4286009"/>
              <a:gd name="connsiteX3" fmla="*/ 1161536 w 1203147"/>
              <a:gd name="connsiteY3" fmla="*/ 1628905 h 4286009"/>
              <a:gd name="connsiteX4" fmla="*/ 1087394 w 1203147"/>
              <a:gd name="connsiteY4" fmla="*/ 255962 h 4286009"/>
              <a:gd name="connsiteX5" fmla="*/ 222422 w 1203147"/>
              <a:gd name="connsiteY5" fmla="*/ 8827 h 4286009"/>
              <a:gd name="connsiteX0" fmla="*/ 0 w 1203147"/>
              <a:gd name="connsiteY0" fmla="*/ 4286009 h 4286009"/>
              <a:gd name="connsiteX1" fmla="*/ 902041 w 1203147"/>
              <a:gd name="connsiteY1" fmla="*/ 3871111 h 4286009"/>
              <a:gd name="connsiteX2" fmla="*/ 1186250 w 1203147"/>
              <a:gd name="connsiteY2" fmla="*/ 2773504 h 4286009"/>
              <a:gd name="connsiteX3" fmla="*/ 1161536 w 1203147"/>
              <a:gd name="connsiteY3" fmla="*/ 1628905 h 4286009"/>
              <a:gd name="connsiteX4" fmla="*/ 1087394 w 1203147"/>
              <a:gd name="connsiteY4" fmla="*/ 255962 h 4286009"/>
              <a:gd name="connsiteX5" fmla="*/ 222422 w 1203147"/>
              <a:gd name="connsiteY5" fmla="*/ 8827 h 4286009"/>
              <a:gd name="connsiteX0" fmla="*/ 0 w 1168926"/>
              <a:gd name="connsiteY0" fmla="*/ 4286009 h 4286009"/>
              <a:gd name="connsiteX1" fmla="*/ 902041 w 1168926"/>
              <a:gd name="connsiteY1" fmla="*/ 3871111 h 4286009"/>
              <a:gd name="connsiteX2" fmla="*/ 1112109 w 1168926"/>
              <a:gd name="connsiteY2" fmla="*/ 2734490 h 4286009"/>
              <a:gd name="connsiteX3" fmla="*/ 1161536 w 1168926"/>
              <a:gd name="connsiteY3" fmla="*/ 1628905 h 4286009"/>
              <a:gd name="connsiteX4" fmla="*/ 1087394 w 1168926"/>
              <a:gd name="connsiteY4" fmla="*/ 255962 h 4286009"/>
              <a:gd name="connsiteX5" fmla="*/ 222422 w 1168926"/>
              <a:gd name="connsiteY5" fmla="*/ 8827 h 4286009"/>
              <a:gd name="connsiteX0" fmla="*/ 0 w 1168926"/>
              <a:gd name="connsiteY0" fmla="*/ 4286009 h 4286009"/>
              <a:gd name="connsiteX1" fmla="*/ 902041 w 1168926"/>
              <a:gd name="connsiteY1" fmla="*/ 3871111 h 4286009"/>
              <a:gd name="connsiteX2" fmla="*/ 1112109 w 1168926"/>
              <a:gd name="connsiteY2" fmla="*/ 2734490 h 4286009"/>
              <a:gd name="connsiteX3" fmla="*/ 1161536 w 1168926"/>
              <a:gd name="connsiteY3" fmla="*/ 1628905 h 4286009"/>
              <a:gd name="connsiteX4" fmla="*/ 1087394 w 1168926"/>
              <a:gd name="connsiteY4" fmla="*/ 255962 h 4286009"/>
              <a:gd name="connsiteX5" fmla="*/ 222422 w 1168926"/>
              <a:gd name="connsiteY5" fmla="*/ 8827 h 4286009"/>
              <a:gd name="connsiteX0" fmla="*/ 0 w 1132541"/>
              <a:gd name="connsiteY0" fmla="*/ 4286009 h 4286009"/>
              <a:gd name="connsiteX1" fmla="*/ 902041 w 1132541"/>
              <a:gd name="connsiteY1" fmla="*/ 3871111 h 4286009"/>
              <a:gd name="connsiteX2" fmla="*/ 1112109 w 1132541"/>
              <a:gd name="connsiteY2" fmla="*/ 2734490 h 4286009"/>
              <a:gd name="connsiteX3" fmla="*/ 1050325 w 1132541"/>
              <a:gd name="connsiteY3" fmla="*/ 1641909 h 4286009"/>
              <a:gd name="connsiteX4" fmla="*/ 1087394 w 1132541"/>
              <a:gd name="connsiteY4" fmla="*/ 255962 h 4286009"/>
              <a:gd name="connsiteX5" fmla="*/ 222422 w 1132541"/>
              <a:gd name="connsiteY5" fmla="*/ 8827 h 4286009"/>
              <a:gd name="connsiteX0" fmla="*/ 0 w 1117973"/>
              <a:gd name="connsiteY0" fmla="*/ 4286009 h 4286009"/>
              <a:gd name="connsiteX1" fmla="*/ 902041 w 1117973"/>
              <a:gd name="connsiteY1" fmla="*/ 3871111 h 4286009"/>
              <a:gd name="connsiteX2" fmla="*/ 1112109 w 1117973"/>
              <a:gd name="connsiteY2" fmla="*/ 2734490 h 4286009"/>
              <a:gd name="connsiteX3" fmla="*/ 1050325 w 1117973"/>
              <a:gd name="connsiteY3" fmla="*/ 1641909 h 4286009"/>
              <a:gd name="connsiteX4" fmla="*/ 951470 w 1117973"/>
              <a:gd name="connsiteY4" fmla="*/ 255962 h 4286009"/>
              <a:gd name="connsiteX5" fmla="*/ 222422 w 1117973"/>
              <a:gd name="connsiteY5" fmla="*/ 8827 h 4286009"/>
              <a:gd name="connsiteX0" fmla="*/ 0 w 1114588"/>
              <a:gd name="connsiteY0" fmla="*/ 4286009 h 4286009"/>
              <a:gd name="connsiteX1" fmla="*/ 902041 w 1114588"/>
              <a:gd name="connsiteY1" fmla="*/ 3871111 h 4286009"/>
              <a:gd name="connsiteX2" fmla="*/ 1112109 w 1114588"/>
              <a:gd name="connsiteY2" fmla="*/ 2734490 h 4286009"/>
              <a:gd name="connsiteX3" fmla="*/ 1013255 w 1114588"/>
              <a:gd name="connsiteY3" fmla="*/ 1628906 h 4286009"/>
              <a:gd name="connsiteX4" fmla="*/ 951470 w 1114588"/>
              <a:gd name="connsiteY4" fmla="*/ 255962 h 4286009"/>
              <a:gd name="connsiteX5" fmla="*/ 222422 w 1114588"/>
              <a:gd name="connsiteY5" fmla="*/ 8827 h 4286009"/>
              <a:gd name="connsiteX0" fmla="*/ 0 w 1115448"/>
              <a:gd name="connsiteY0" fmla="*/ 4286009 h 4286009"/>
              <a:gd name="connsiteX1" fmla="*/ 902041 w 1115448"/>
              <a:gd name="connsiteY1" fmla="*/ 3871111 h 4286009"/>
              <a:gd name="connsiteX2" fmla="*/ 1112109 w 1115448"/>
              <a:gd name="connsiteY2" fmla="*/ 2734490 h 4286009"/>
              <a:gd name="connsiteX3" fmla="*/ 1025612 w 1115448"/>
              <a:gd name="connsiteY3" fmla="*/ 1615901 h 4286009"/>
              <a:gd name="connsiteX4" fmla="*/ 951470 w 1115448"/>
              <a:gd name="connsiteY4" fmla="*/ 255962 h 4286009"/>
              <a:gd name="connsiteX5" fmla="*/ 222422 w 1115448"/>
              <a:gd name="connsiteY5" fmla="*/ 8827 h 4286009"/>
              <a:gd name="connsiteX0" fmla="*/ 0 w 1047135"/>
              <a:gd name="connsiteY0" fmla="*/ 4286009 h 4286009"/>
              <a:gd name="connsiteX1" fmla="*/ 902041 w 1047135"/>
              <a:gd name="connsiteY1" fmla="*/ 3871111 h 4286009"/>
              <a:gd name="connsiteX2" fmla="*/ 1037968 w 1047135"/>
              <a:gd name="connsiteY2" fmla="*/ 2695475 h 4286009"/>
              <a:gd name="connsiteX3" fmla="*/ 1025612 w 1047135"/>
              <a:gd name="connsiteY3" fmla="*/ 1615901 h 4286009"/>
              <a:gd name="connsiteX4" fmla="*/ 951470 w 1047135"/>
              <a:gd name="connsiteY4" fmla="*/ 255962 h 4286009"/>
              <a:gd name="connsiteX5" fmla="*/ 222422 w 1047135"/>
              <a:gd name="connsiteY5" fmla="*/ 8827 h 4286009"/>
              <a:gd name="connsiteX0" fmla="*/ 0 w 1047135"/>
              <a:gd name="connsiteY0" fmla="*/ 4266250 h 4266250"/>
              <a:gd name="connsiteX1" fmla="*/ 902041 w 1047135"/>
              <a:gd name="connsiteY1" fmla="*/ 3851352 h 4266250"/>
              <a:gd name="connsiteX2" fmla="*/ 1037968 w 1047135"/>
              <a:gd name="connsiteY2" fmla="*/ 2675716 h 4266250"/>
              <a:gd name="connsiteX3" fmla="*/ 1025612 w 1047135"/>
              <a:gd name="connsiteY3" fmla="*/ 1596142 h 4266250"/>
              <a:gd name="connsiteX4" fmla="*/ 951470 w 1047135"/>
              <a:gd name="connsiteY4" fmla="*/ 236203 h 4266250"/>
              <a:gd name="connsiteX5" fmla="*/ 185352 w 1047135"/>
              <a:gd name="connsiteY5" fmla="*/ 15077 h 4266250"/>
              <a:gd name="connsiteX0" fmla="*/ 0 w 1047135"/>
              <a:gd name="connsiteY0" fmla="*/ 4286009 h 4286009"/>
              <a:gd name="connsiteX1" fmla="*/ 902041 w 1047135"/>
              <a:gd name="connsiteY1" fmla="*/ 3871111 h 4286009"/>
              <a:gd name="connsiteX2" fmla="*/ 1037968 w 1047135"/>
              <a:gd name="connsiteY2" fmla="*/ 2695475 h 4286009"/>
              <a:gd name="connsiteX3" fmla="*/ 1025612 w 1047135"/>
              <a:gd name="connsiteY3" fmla="*/ 1615901 h 4286009"/>
              <a:gd name="connsiteX4" fmla="*/ 951470 w 1047135"/>
              <a:gd name="connsiteY4" fmla="*/ 255962 h 4286009"/>
              <a:gd name="connsiteX5" fmla="*/ 185352 w 1047135"/>
              <a:gd name="connsiteY5" fmla="*/ 8826 h 4286009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71849"/>
              <a:gd name="connsiteY0" fmla="*/ 4416053 h 4416053"/>
              <a:gd name="connsiteX1" fmla="*/ 926755 w 1071849"/>
              <a:gd name="connsiteY1" fmla="*/ 3871111 h 4416053"/>
              <a:gd name="connsiteX2" fmla="*/ 1062682 w 1071849"/>
              <a:gd name="connsiteY2" fmla="*/ 2695475 h 4416053"/>
              <a:gd name="connsiteX3" fmla="*/ 1050326 w 1071849"/>
              <a:gd name="connsiteY3" fmla="*/ 1615901 h 4416053"/>
              <a:gd name="connsiteX4" fmla="*/ 976184 w 1071849"/>
              <a:gd name="connsiteY4" fmla="*/ 255962 h 4416053"/>
              <a:gd name="connsiteX5" fmla="*/ 210066 w 1071849"/>
              <a:gd name="connsiteY5" fmla="*/ 8826 h 4416053"/>
              <a:gd name="connsiteX0" fmla="*/ 0 w 1084206"/>
              <a:gd name="connsiteY0" fmla="*/ 4377039 h 4377039"/>
              <a:gd name="connsiteX1" fmla="*/ 939112 w 1084206"/>
              <a:gd name="connsiteY1" fmla="*/ 3871111 h 4377039"/>
              <a:gd name="connsiteX2" fmla="*/ 1075039 w 1084206"/>
              <a:gd name="connsiteY2" fmla="*/ 2695475 h 4377039"/>
              <a:gd name="connsiteX3" fmla="*/ 1062683 w 1084206"/>
              <a:gd name="connsiteY3" fmla="*/ 1615901 h 4377039"/>
              <a:gd name="connsiteX4" fmla="*/ 988541 w 1084206"/>
              <a:gd name="connsiteY4" fmla="*/ 255962 h 4377039"/>
              <a:gd name="connsiteX5" fmla="*/ 222423 w 1084206"/>
              <a:gd name="connsiteY5" fmla="*/ 8826 h 4377039"/>
              <a:gd name="connsiteX0" fmla="*/ 0 w 1089197"/>
              <a:gd name="connsiteY0" fmla="*/ 4377039 h 4377039"/>
              <a:gd name="connsiteX1" fmla="*/ 939112 w 1089197"/>
              <a:gd name="connsiteY1" fmla="*/ 3871111 h 4377039"/>
              <a:gd name="connsiteX2" fmla="*/ 1075039 w 1089197"/>
              <a:gd name="connsiteY2" fmla="*/ 2695475 h 4377039"/>
              <a:gd name="connsiteX3" fmla="*/ 988541 w 1089197"/>
              <a:gd name="connsiteY3" fmla="*/ 255962 h 4377039"/>
              <a:gd name="connsiteX4" fmla="*/ 222423 w 1089197"/>
              <a:gd name="connsiteY4" fmla="*/ 8826 h 4377039"/>
              <a:gd name="connsiteX0" fmla="*/ 0 w 1132705"/>
              <a:gd name="connsiteY0" fmla="*/ 4368213 h 4368213"/>
              <a:gd name="connsiteX1" fmla="*/ 939112 w 1132705"/>
              <a:gd name="connsiteY1" fmla="*/ 3862285 h 4368213"/>
              <a:gd name="connsiteX2" fmla="*/ 1075039 w 1132705"/>
              <a:gd name="connsiteY2" fmla="*/ 2686649 h 4368213"/>
              <a:gd name="connsiteX3" fmla="*/ 222423 w 1132705"/>
              <a:gd name="connsiteY3" fmla="*/ 0 h 4368213"/>
              <a:gd name="connsiteX0" fmla="*/ 0 w 1883653"/>
              <a:gd name="connsiteY0" fmla="*/ 1710819 h 1710819"/>
              <a:gd name="connsiteX1" fmla="*/ 939112 w 1883653"/>
              <a:gd name="connsiteY1" fmla="*/ 1204891 h 1710819"/>
              <a:gd name="connsiteX2" fmla="*/ 1075039 w 1883653"/>
              <a:gd name="connsiteY2" fmla="*/ 29255 h 1710819"/>
              <a:gd name="connsiteX3" fmla="*/ 1858276 w 1883653"/>
              <a:gd name="connsiteY3" fmla="*/ 79515 h 1710819"/>
              <a:gd name="connsiteX0" fmla="*/ 0 w 2002582"/>
              <a:gd name="connsiteY0" fmla="*/ 1631304 h 1631304"/>
              <a:gd name="connsiteX1" fmla="*/ 939112 w 2002582"/>
              <a:gd name="connsiteY1" fmla="*/ 1125376 h 1631304"/>
              <a:gd name="connsiteX2" fmla="*/ 1897160 w 2002582"/>
              <a:gd name="connsiteY2" fmla="*/ 1327024 h 1631304"/>
              <a:gd name="connsiteX3" fmla="*/ 1858276 w 2002582"/>
              <a:gd name="connsiteY3" fmla="*/ 0 h 1631304"/>
              <a:gd name="connsiteX0" fmla="*/ 32978 w 2097220"/>
              <a:gd name="connsiteY0" fmla="*/ 1631304 h 1631304"/>
              <a:gd name="connsiteX1" fmla="*/ 91246 w 2097220"/>
              <a:gd name="connsiteY1" fmla="*/ 1160691 h 1631304"/>
              <a:gd name="connsiteX2" fmla="*/ 1930138 w 2097220"/>
              <a:gd name="connsiteY2" fmla="*/ 1327024 h 1631304"/>
              <a:gd name="connsiteX3" fmla="*/ 1891254 w 2097220"/>
              <a:gd name="connsiteY3" fmla="*/ 0 h 1631304"/>
              <a:gd name="connsiteX0" fmla="*/ 32978 w 2097220"/>
              <a:gd name="connsiteY0" fmla="*/ 1631304 h 1631304"/>
              <a:gd name="connsiteX1" fmla="*/ 91246 w 2097220"/>
              <a:gd name="connsiteY1" fmla="*/ 1160691 h 1631304"/>
              <a:gd name="connsiteX2" fmla="*/ 1930138 w 2097220"/>
              <a:gd name="connsiteY2" fmla="*/ 1327024 h 1631304"/>
              <a:gd name="connsiteX3" fmla="*/ 1891254 w 2097220"/>
              <a:gd name="connsiteY3" fmla="*/ 0 h 1631304"/>
              <a:gd name="connsiteX0" fmla="*/ 0 w 2064242"/>
              <a:gd name="connsiteY0" fmla="*/ 1631304 h 1631304"/>
              <a:gd name="connsiteX1" fmla="*/ 58268 w 2064242"/>
              <a:gd name="connsiteY1" fmla="*/ 1160691 h 1631304"/>
              <a:gd name="connsiteX2" fmla="*/ 1897160 w 2064242"/>
              <a:gd name="connsiteY2" fmla="*/ 1327024 h 1631304"/>
              <a:gd name="connsiteX3" fmla="*/ 1858276 w 2064242"/>
              <a:gd name="connsiteY3" fmla="*/ 0 h 1631304"/>
              <a:gd name="connsiteX0" fmla="*/ 0 w 2064242"/>
              <a:gd name="connsiteY0" fmla="*/ 1631304 h 1631304"/>
              <a:gd name="connsiteX1" fmla="*/ 58268 w 2064242"/>
              <a:gd name="connsiteY1" fmla="*/ 1160691 h 1631304"/>
              <a:gd name="connsiteX2" fmla="*/ 1897160 w 2064242"/>
              <a:gd name="connsiteY2" fmla="*/ 1327024 h 1631304"/>
              <a:gd name="connsiteX3" fmla="*/ 1858276 w 2064242"/>
              <a:gd name="connsiteY3" fmla="*/ 0 h 1631304"/>
              <a:gd name="connsiteX0" fmla="*/ 50789 w 2122871"/>
              <a:gd name="connsiteY0" fmla="*/ 1631304 h 1631304"/>
              <a:gd name="connsiteX1" fmla="*/ 0 w 2122871"/>
              <a:gd name="connsiteY1" fmla="*/ 1072404 h 1631304"/>
              <a:gd name="connsiteX2" fmla="*/ 1947949 w 2122871"/>
              <a:gd name="connsiteY2" fmla="*/ 1327024 h 1631304"/>
              <a:gd name="connsiteX3" fmla="*/ 1909065 w 2122871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8844 w 2077908"/>
              <a:gd name="connsiteY0" fmla="*/ 1631304 h 1631304"/>
              <a:gd name="connsiteX1" fmla="*/ 0 w 2077908"/>
              <a:gd name="connsiteY1" fmla="*/ 1072404 h 1631304"/>
              <a:gd name="connsiteX2" fmla="*/ 1906004 w 2077908"/>
              <a:gd name="connsiteY2" fmla="*/ 1327024 h 1631304"/>
              <a:gd name="connsiteX3" fmla="*/ 1867120 w 2077908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0 w 1971650"/>
              <a:gd name="connsiteY0" fmla="*/ 1631304 h 1631304"/>
              <a:gd name="connsiteX1" fmla="*/ 16323 w 1971650"/>
              <a:gd name="connsiteY1" fmla="*/ 1072404 h 1631304"/>
              <a:gd name="connsiteX2" fmla="*/ 1897160 w 1971650"/>
              <a:gd name="connsiteY2" fmla="*/ 1327024 h 1631304"/>
              <a:gd name="connsiteX3" fmla="*/ 1858276 w 1971650"/>
              <a:gd name="connsiteY3" fmla="*/ 0 h 1631304"/>
              <a:gd name="connsiteX0" fmla="*/ 0 w 1998585"/>
              <a:gd name="connsiteY0" fmla="*/ 1631304 h 1631304"/>
              <a:gd name="connsiteX1" fmla="*/ 16323 w 1998585"/>
              <a:gd name="connsiteY1" fmla="*/ 1072404 h 1631304"/>
              <a:gd name="connsiteX2" fmla="*/ 1947494 w 1998585"/>
              <a:gd name="connsiteY2" fmla="*/ 1106306 h 1631304"/>
              <a:gd name="connsiteX3" fmla="*/ 1858276 w 1998585"/>
              <a:gd name="connsiteY3" fmla="*/ 0 h 1631304"/>
              <a:gd name="connsiteX0" fmla="*/ 0 w 1962140"/>
              <a:gd name="connsiteY0" fmla="*/ 1631304 h 1631304"/>
              <a:gd name="connsiteX1" fmla="*/ 16323 w 1962140"/>
              <a:gd name="connsiteY1" fmla="*/ 1072404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0 w 1962140"/>
              <a:gd name="connsiteY0" fmla="*/ 1631304 h 1631304"/>
              <a:gd name="connsiteX1" fmla="*/ 16323 w 1962140"/>
              <a:gd name="connsiteY1" fmla="*/ 1072404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455 w 1962595"/>
              <a:gd name="connsiteY0" fmla="*/ 1631304 h 1631304"/>
              <a:gd name="connsiteX1" fmla="*/ 0 w 1962595"/>
              <a:gd name="connsiteY1" fmla="*/ 1107719 h 1631304"/>
              <a:gd name="connsiteX2" fmla="*/ 1947949 w 1962595"/>
              <a:gd name="connsiteY2" fmla="*/ 1106306 h 1631304"/>
              <a:gd name="connsiteX3" fmla="*/ 1858731 w 1962595"/>
              <a:gd name="connsiteY3" fmla="*/ 0 h 1631304"/>
              <a:gd name="connsiteX0" fmla="*/ 8393 w 1970533"/>
              <a:gd name="connsiteY0" fmla="*/ 1631304 h 1631304"/>
              <a:gd name="connsiteX1" fmla="*/ 7938 w 1970533"/>
              <a:gd name="connsiteY1" fmla="*/ 1107719 h 1631304"/>
              <a:gd name="connsiteX2" fmla="*/ 1955887 w 1970533"/>
              <a:gd name="connsiteY2" fmla="*/ 1106306 h 1631304"/>
              <a:gd name="connsiteX3" fmla="*/ 1866669 w 1970533"/>
              <a:gd name="connsiteY3" fmla="*/ 0 h 1631304"/>
              <a:gd name="connsiteX0" fmla="*/ 12014 w 1974154"/>
              <a:gd name="connsiteY0" fmla="*/ 1631304 h 1631304"/>
              <a:gd name="connsiteX1" fmla="*/ 11559 w 1974154"/>
              <a:gd name="connsiteY1" fmla="*/ 1107719 h 1631304"/>
              <a:gd name="connsiteX2" fmla="*/ 1959508 w 1974154"/>
              <a:gd name="connsiteY2" fmla="*/ 1106306 h 1631304"/>
              <a:gd name="connsiteX3" fmla="*/ 1870290 w 1974154"/>
              <a:gd name="connsiteY3" fmla="*/ 0 h 1631304"/>
              <a:gd name="connsiteX0" fmla="*/ 0 w 1962140"/>
              <a:gd name="connsiteY0" fmla="*/ 1631304 h 1631304"/>
              <a:gd name="connsiteX1" fmla="*/ 24712 w 1962140"/>
              <a:gd name="connsiteY1" fmla="*/ 1107719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0 w 1962140"/>
              <a:gd name="connsiteY0" fmla="*/ 1631304 h 1631304"/>
              <a:gd name="connsiteX1" fmla="*/ 24712 w 1962140"/>
              <a:gd name="connsiteY1" fmla="*/ 1107719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0 w 1930326"/>
              <a:gd name="connsiteY0" fmla="*/ 1631304 h 1631304"/>
              <a:gd name="connsiteX1" fmla="*/ 24712 w 1930326"/>
              <a:gd name="connsiteY1" fmla="*/ 1107719 h 1631304"/>
              <a:gd name="connsiteX2" fmla="*/ 1846826 w 1930326"/>
              <a:gd name="connsiteY2" fmla="*/ 1088648 h 1631304"/>
              <a:gd name="connsiteX3" fmla="*/ 1858276 w 1930326"/>
              <a:gd name="connsiteY3" fmla="*/ 0 h 1631304"/>
              <a:gd name="connsiteX0" fmla="*/ 0 w 1936295"/>
              <a:gd name="connsiteY0" fmla="*/ 1631304 h 1631304"/>
              <a:gd name="connsiteX1" fmla="*/ 24712 w 1936295"/>
              <a:gd name="connsiteY1" fmla="*/ 1107719 h 1631304"/>
              <a:gd name="connsiteX2" fmla="*/ 1871993 w 1936295"/>
              <a:gd name="connsiteY2" fmla="*/ 1097477 h 1631304"/>
              <a:gd name="connsiteX3" fmla="*/ 1858276 w 1936295"/>
              <a:gd name="connsiteY3" fmla="*/ 0 h 1631304"/>
              <a:gd name="connsiteX0" fmla="*/ 0 w 1871993"/>
              <a:gd name="connsiteY0" fmla="*/ 1631304 h 1631304"/>
              <a:gd name="connsiteX1" fmla="*/ 24712 w 1871993"/>
              <a:gd name="connsiteY1" fmla="*/ 1107719 h 1631304"/>
              <a:gd name="connsiteX2" fmla="*/ 1871993 w 1871993"/>
              <a:gd name="connsiteY2" fmla="*/ 1097477 h 1631304"/>
              <a:gd name="connsiteX3" fmla="*/ 1858276 w 1871993"/>
              <a:gd name="connsiteY3" fmla="*/ 0 h 1631304"/>
              <a:gd name="connsiteX0" fmla="*/ 0 w 1872919"/>
              <a:gd name="connsiteY0" fmla="*/ 1631304 h 1631304"/>
              <a:gd name="connsiteX1" fmla="*/ 24712 w 1872919"/>
              <a:gd name="connsiteY1" fmla="*/ 1107719 h 1631304"/>
              <a:gd name="connsiteX2" fmla="*/ 1871993 w 1872919"/>
              <a:gd name="connsiteY2" fmla="*/ 1097477 h 1631304"/>
              <a:gd name="connsiteX3" fmla="*/ 1858276 w 1872919"/>
              <a:gd name="connsiteY3" fmla="*/ 0 h 1631304"/>
              <a:gd name="connsiteX0" fmla="*/ 0 w 1871993"/>
              <a:gd name="connsiteY0" fmla="*/ 1631304 h 1631304"/>
              <a:gd name="connsiteX1" fmla="*/ 24712 w 1871993"/>
              <a:gd name="connsiteY1" fmla="*/ 1107719 h 1631304"/>
              <a:gd name="connsiteX2" fmla="*/ 1871993 w 1871993"/>
              <a:gd name="connsiteY2" fmla="*/ 1097477 h 1631304"/>
              <a:gd name="connsiteX3" fmla="*/ 1858276 w 1871993"/>
              <a:gd name="connsiteY3" fmla="*/ 0 h 1631304"/>
              <a:gd name="connsiteX0" fmla="*/ 0 w 1860153"/>
              <a:gd name="connsiteY0" fmla="*/ 1631304 h 1631304"/>
              <a:gd name="connsiteX1" fmla="*/ 24712 w 1860153"/>
              <a:gd name="connsiteY1" fmla="*/ 1107719 h 1631304"/>
              <a:gd name="connsiteX2" fmla="*/ 1855215 w 1860153"/>
              <a:gd name="connsiteY2" fmla="*/ 1097477 h 1631304"/>
              <a:gd name="connsiteX3" fmla="*/ 1858276 w 1860153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0653"/>
              <a:gd name="connsiteY0" fmla="*/ 1631304 h 1631304"/>
              <a:gd name="connsiteX1" fmla="*/ 24712 w 1860653"/>
              <a:gd name="connsiteY1" fmla="*/ 1107719 h 1631304"/>
              <a:gd name="connsiteX2" fmla="*/ 1855215 w 1860653"/>
              <a:gd name="connsiteY2" fmla="*/ 1097477 h 1631304"/>
              <a:gd name="connsiteX3" fmla="*/ 1858276 w 1860653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455 w 1865937"/>
              <a:gd name="connsiteY0" fmla="*/ 1631304 h 1631304"/>
              <a:gd name="connsiteX1" fmla="*/ 0 w 1865937"/>
              <a:gd name="connsiteY1" fmla="*/ 1098890 h 1631304"/>
              <a:gd name="connsiteX2" fmla="*/ 1855670 w 1865937"/>
              <a:gd name="connsiteY2" fmla="*/ 1097477 h 1631304"/>
              <a:gd name="connsiteX3" fmla="*/ 1858731 w 1865937"/>
              <a:gd name="connsiteY3" fmla="*/ 0 h 1631304"/>
              <a:gd name="connsiteX0" fmla="*/ 6432 w 1871914"/>
              <a:gd name="connsiteY0" fmla="*/ 1631304 h 1631304"/>
              <a:gd name="connsiteX1" fmla="*/ 5977 w 1871914"/>
              <a:gd name="connsiteY1" fmla="*/ 1098890 h 1631304"/>
              <a:gd name="connsiteX2" fmla="*/ 1861647 w 1871914"/>
              <a:gd name="connsiteY2" fmla="*/ 1097477 h 1631304"/>
              <a:gd name="connsiteX3" fmla="*/ 1864708 w 1871914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9857 w 1875339"/>
              <a:gd name="connsiteY0" fmla="*/ 1631304 h 1631304"/>
              <a:gd name="connsiteX1" fmla="*/ 9402 w 1875339"/>
              <a:gd name="connsiteY1" fmla="*/ 1081233 h 1631304"/>
              <a:gd name="connsiteX2" fmla="*/ 1865072 w 1875339"/>
              <a:gd name="connsiteY2" fmla="*/ 1097477 h 1631304"/>
              <a:gd name="connsiteX3" fmla="*/ 1868133 w 1875339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81233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76884"/>
              <a:gd name="connsiteY0" fmla="*/ 1631304 h 1631304"/>
              <a:gd name="connsiteX1" fmla="*/ 16323 w 1876884"/>
              <a:gd name="connsiteY1" fmla="*/ 1081233 h 1631304"/>
              <a:gd name="connsiteX2" fmla="*/ 1871993 w 1876884"/>
              <a:gd name="connsiteY2" fmla="*/ 1070991 h 1631304"/>
              <a:gd name="connsiteX3" fmla="*/ 1858276 w 1876884"/>
              <a:gd name="connsiteY3" fmla="*/ 0 h 1631304"/>
              <a:gd name="connsiteX0" fmla="*/ 0 w 1870398"/>
              <a:gd name="connsiteY0" fmla="*/ 1631304 h 1631304"/>
              <a:gd name="connsiteX1" fmla="*/ 16323 w 1870398"/>
              <a:gd name="connsiteY1" fmla="*/ 1081233 h 1631304"/>
              <a:gd name="connsiteX2" fmla="*/ 1863604 w 1870398"/>
              <a:gd name="connsiteY2" fmla="*/ 1097477 h 1631304"/>
              <a:gd name="connsiteX3" fmla="*/ 1858276 w 1870398"/>
              <a:gd name="connsiteY3" fmla="*/ 0 h 1631304"/>
              <a:gd name="connsiteX0" fmla="*/ 0 w 1867533"/>
              <a:gd name="connsiteY0" fmla="*/ 1631304 h 1631304"/>
              <a:gd name="connsiteX1" fmla="*/ 16323 w 1867533"/>
              <a:gd name="connsiteY1" fmla="*/ 1081233 h 1631304"/>
              <a:gd name="connsiteX2" fmla="*/ 1863604 w 1867533"/>
              <a:gd name="connsiteY2" fmla="*/ 1097477 h 1631304"/>
              <a:gd name="connsiteX3" fmla="*/ 1858276 w 1867533"/>
              <a:gd name="connsiteY3" fmla="*/ 0 h 1631304"/>
              <a:gd name="connsiteX0" fmla="*/ 0 w 1860465"/>
              <a:gd name="connsiteY0" fmla="*/ 1631304 h 1631304"/>
              <a:gd name="connsiteX1" fmla="*/ 16323 w 1860465"/>
              <a:gd name="connsiteY1" fmla="*/ 1081233 h 1631304"/>
              <a:gd name="connsiteX2" fmla="*/ 1855215 w 1860465"/>
              <a:gd name="connsiteY2" fmla="*/ 1097477 h 1631304"/>
              <a:gd name="connsiteX3" fmla="*/ 1858276 w 1860465"/>
              <a:gd name="connsiteY3" fmla="*/ 0 h 1631304"/>
              <a:gd name="connsiteX0" fmla="*/ 0 w 1870511"/>
              <a:gd name="connsiteY0" fmla="*/ 1357331 h 1357331"/>
              <a:gd name="connsiteX1" fmla="*/ 26369 w 1870511"/>
              <a:gd name="connsiteY1" fmla="*/ 1081233 h 1357331"/>
              <a:gd name="connsiteX2" fmla="*/ 1865261 w 1870511"/>
              <a:gd name="connsiteY2" fmla="*/ 1097477 h 1357331"/>
              <a:gd name="connsiteX3" fmla="*/ 1868322 w 1870511"/>
              <a:gd name="connsiteY3" fmla="*/ 0 h 1357331"/>
              <a:gd name="connsiteX0" fmla="*/ 0 w 1844142"/>
              <a:gd name="connsiteY0" fmla="*/ 1081233 h 1097477"/>
              <a:gd name="connsiteX1" fmla="*/ 1838892 w 1844142"/>
              <a:gd name="connsiteY1" fmla="*/ 1097477 h 1097477"/>
              <a:gd name="connsiteX2" fmla="*/ 1841953 w 1844142"/>
              <a:gd name="connsiteY2" fmla="*/ 0 h 1097477"/>
              <a:gd name="connsiteX0" fmla="*/ 0 w 1841953"/>
              <a:gd name="connsiteY0" fmla="*/ 1081233 h 1081238"/>
              <a:gd name="connsiteX1" fmla="*/ 1841953 w 1841953"/>
              <a:gd name="connsiteY1" fmla="*/ 0 h 1081238"/>
              <a:gd name="connsiteX0" fmla="*/ 0 w 1841953"/>
              <a:gd name="connsiteY0" fmla="*/ 197906 h 197911"/>
              <a:gd name="connsiteX1" fmla="*/ 1841953 w 1841953"/>
              <a:gd name="connsiteY1" fmla="*/ 0 h 197911"/>
              <a:gd name="connsiteX0" fmla="*/ 0 w 1866912"/>
              <a:gd name="connsiteY0" fmla="*/ -1 h 248100"/>
              <a:gd name="connsiteX1" fmla="*/ 1866912 w 1866912"/>
              <a:gd name="connsiteY1" fmla="*/ 248099 h 248100"/>
              <a:gd name="connsiteX0" fmla="*/ 0 w 1871904"/>
              <a:gd name="connsiteY0" fmla="*/ -1 h 25094"/>
              <a:gd name="connsiteX1" fmla="*/ 1871904 w 1871904"/>
              <a:gd name="connsiteY1" fmla="*/ 25094 h 25094"/>
              <a:gd name="connsiteX0" fmla="*/ 0 w 1871904"/>
              <a:gd name="connsiteY0" fmla="*/ 17319 h 17319"/>
              <a:gd name="connsiteX1" fmla="*/ 1871904 w 1871904"/>
              <a:gd name="connsiteY1" fmla="*/ 0 h 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1904" h="17319">
                <a:moveTo>
                  <a:pt x="0" y="17319"/>
                </a:moveTo>
                <a:lnTo>
                  <a:pt x="1871904" y="0"/>
                </a:lnTo>
              </a:path>
            </a:pathLst>
          </a:custGeom>
          <a:noFill/>
          <a:ln w="63500" cap="rnd" cmpd="sng" algn="ctr">
            <a:solidFill>
              <a:schemeClr val="tx1"/>
            </a:solidFill>
            <a:prstDash val="solid"/>
            <a:headEnd type="oval" w="med" len="med"/>
            <a:tailEnd type="oval" w="med" len="med"/>
          </a:ln>
          <a:effectLst/>
          <a:scene3d>
            <a:camera prst="orthographicFront"/>
            <a:lightRig rig="threePt" dir="t"/>
          </a:scene3d>
          <a:sp3d prstMaterial="plastic">
            <a:bevelT w="152400"/>
            <a:bevelB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713F146A-A190-4C1A-B56C-E9804DB30D4E}"/>
              </a:ext>
            </a:extLst>
          </p:cNvPr>
          <p:cNvSpPr/>
          <p:nvPr/>
        </p:nvSpPr>
        <p:spPr>
          <a:xfrm>
            <a:off x="6757121" y="3359657"/>
            <a:ext cx="1828800" cy="998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r>
              <a:rPr lang="el-GR" dirty="0"/>
              <a:t>ΚΑΤΟΙΚΙΑ 3</a:t>
            </a:r>
          </a:p>
        </p:txBody>
      </p:sp>
      <p:sp>
        <p:nvSpPr>
          <p:cNvPr id="17" name="Ελεύθερη σχεδίαση: Σχήμα 16">
            <a:extLst>
              <a:ext uri="{FF2B5EF4-FFF2-40B4-BE49-F238E27FC236}">
                <a16:creationId xmlns:a16="http://schemas.microsoft.com/office/drawing/2014/main" id="{C7B2C4D2-11A4-44BB-A069-0D7004C025D9}"/>
              </a:ext>
            </a:extLst>
          </p:cNvPr>
          <p:cNvSpPr/>
          <p:nvPr/>
        </p:nvSpPr>
        <p:spPr>
          <a:xfrm flipH="1">
            <a:off x="7132285" y="1072104"/>
            <a:ext cx="45719" cy="2636460"/>
          </a:xfrm>
          <a:custGeom>
            <a:avLst/>
            <a:gdLst>
              <a:gd name="connsiteX0" fmla="*/ 0 w 1605594"/>
              <a:gd name="connsiteY0" fmla="*/ 3379567 h 3379567"/>
              <a:gd name="connsiteX1" fmla="*/ 395416 w 1605594"/>
              <a:gd name="connsiteY1" fmla="*/ 3058291 h 3379567"/>
              <a:gd name="connsiteX2" fmla="*/ 1371600 w 1605594"/>
              <a:gd name="connsiteY2" fmla="*/ 3021221 h 3379567"/>
              <a:gd name="connsiteX3" fmla="*/ 1544595 w 1605594"/>
              <a:gd name="connsiteY3" fmla="*/ 1958540 h 3379567"/>
              <a:gd name="connsiteX4" fmla="*/ 1544595 w 1605594"/>
              <a:gd name="connsiteY4" fmla="*/ 191524 h 3379567"/>
              <a:gd name="connsiteX5" fmla="*/ 815546 w 1605594"/>
              <a:gd name="connsiteY5" fmla="*/ 129740 h 3379567"/>
              <a:gd name="connsiteX0" fmla="*/ 0 w 1797379"/>
              <a:gd name="connsiteY0" fmla="*/ 3307742 h 3307742"/>
              <a:gd name="connsiteX1" fmla="*/ 395416 w 1797379"/>
              <a:gd name="connsiteY1" fmla="*/ 2986466 h 3307742"/>
              <a:gd name="connsiteX2" fmla="*/ 1371600 w 1797379"/>
              <a:gd name="connsiteY2" fmla="*/ 2949396 h 3307742"/>
              <a:gd name="connsiteX3" fmla="*/ 1544595 w 1797379"/>
              <a:gd name="connsiteY3" fmla="*/ 1886715 h 3307742"/>
              <a:gd name="connsiteX4" fmla="*/ 1767016 w 1797379"/>
              <a:gd name="connsiteY4" fmla="*/ 305051 h 3307742"/>
              <a:gd name="connsiteX5" fmla="*/ 815546 w 1797379"/>
              <a:gd name="connsiteY5" fmla="*/ 57915 h 3307742"/>
              <a:gd name="connsiteX0" fmla="*/ 0 w 1849671"/>
              <a:gd name="connsiteY0" fmla="*/ 3307742 h 3307742"/>
              <a:gd name="connsiteX1" fmla="*/ 395416 w 1849671"/>
              <a:gd name="connsiteY1" fmla="*/ 2986466 h 3307742"/>
              <a:gd name="connsiteX2" fmla="*/ 1371600 w 1849671"/>
              <a:gd name="connsiteY2" fmla="*/ 2949396 h 3307742"/>
              <a:gd name="connsiteX3" fmla="*/ 1791730 w 1849671"/>
              <a:gd name="connsiteY3" fmla="*/ 1911428 h 3307742"/>
              <a:gd name="connsiteX4" fmla="*/ 1767016 w 1849671"/>
              <a:gd name="connsiteY4" fmla="*/ 305051 h 3307742"/>
              <a:gd name="connsiteX5" fmla="*/ 815546 w 1849671"/>
              <a:gd name="connsiteY5" fmla="*/ 57915 h 3307742"/>
              <a:gd name="connsiteX0" fmla="*/ 0 w 1834893"/>
              <a:gd name="connsiteY0" fmla="*/ 3307742 h 3307742"/>
              <a:gd name="connsiteX1" fmla="*/ 395416 w 1834893"/>
              <a:gd name="connsiteY1" fmla="*/ 2986466 h 3307742"/>
              <a:gd name="connsiteX2" fmla="*/ 1631092 w 1834893"/>
              <a:gd name="connsiteY2" fmla="*/ 2986466 h 3307742"/>
              <a:gd name="connsiteX3" fmla="*/ 1791730 w 1834893"/>
              <a:gd name="connsiteY3" fmla="*/ 1911428 h 3307742"/>
              <a:gd name="connsiteX4" fmla="*/ 1767016 w 1834893"/>
              <a:gd name="connsiteY4" fmla="*/ 305051 h 3307742"/>
              <a:gd name="connsiteX5" fmla="*/ 815546 w 1834893"/>
              <a:gd name="connsiteY5" fmla="*/ 57915 h 3307742"/>
              <a:gd name="connsiteX0" fmla="*/ 0 w 1852381"/>
              <a:gd name="connsiteY0" fmla="*/ 3307742 h 3307742"/>
              <a:gd name="connsiteX1" fmla="*/ 395416 w 1852381"/>
              <a:gd name="connsiteY1" fmla="*/ 2986466 h 3307742"/>
              <a:gd name="connsiteX2" fmla="*/ 1631092 w 1852381"/>
              <a:gd name="connsiteY2" fmla="*/ 2986466 h 3307742"/>
              <a:gd name="connsiteX3" fmla="*/ 1828801 w 1852381"/>
              <a:gd name="connsiteY3" fmla="*/ 1899071 h 3307742"/>
              <a:gd name="connsiteX4" fmla="*/ 1767016 w 1852381"/>
              <a:gd name="connsiteY4" fmla="*/ 305051 h 3307742"/>
              <a:gd name="connsiteX5" fmla="*/ 815546 w 1852381"/>
              <a:gd name="connsiteY5" fmla="*/ 57915 h 3307742"/>
              <a:gd name="connsiteX0" fmla="*/ 0 w 1852381"/>
              <a:gd name="connsiteY0" fmla="*/ 3307742 h 3307742"/>
              <a:gd name="connsiteX1" fmla="*/ 469556 w 1852381"/>
              <a:gd name="connsiteY1" fmla="*/ 3035893 h 3307742"/>
              <a:gd name="connsiteX2" fmla="*/ 1631092 w 1852381"/>
              <a:gd name="connsiteY2" fmla="*/ 2986466 h 3307742"/>
              <a:gd name="connsiteX3" fmla="*/ 1828801 w 1852381"/>
              <a:gd name="connsiteY3" fmla="*/ 1899071 h 3307742"/>
              <a:gd name="connsiteX4" fmla="*/ 1767016 w 1852381"/>
              <a:gd name="connsiteY4" fmla="*/ 305051 h 3307742"/>
              <a:gd name="connsiteX5" fmla="*/ 815546 w 1852381"/>
              <a:gd name="connsiteY5" fmla="*/ 57915 h 3307742"/>
              <a:gd name="connsiteX0" fmla="*/ 0 w 1851548"/>
              <a:gd name="connsiteY0" fmla="*/ 3307742 h 3307742"/>
              <a:gd name="connsiteX1" fmla="*/ 469556 w 1851548"/>
              <a:gd name="connsiteY1" fmla="*/ 3035893 h 3307742"/>
              <a:gd name="connsiteX2" fmla="*/ 1643449 w 1851548"/>
              <a:gd name="connsiteY2" fmla="*/ 2887612 h 3307742"/>
              <a:gd name="connsiteX3" fmla="*/ 1828801 w 1851548"/>
              <a:gd name="connsiteY3" fmla="*/ 1899071 h 3307742"/>
              <a:gd name="connsiteX4" fmla="*/ 1767016 w 1851548"/>
              <a:gd name="connsiteY4" fmla="*/ 305051 h 3307742"/>
              <a:gd name="connsiteX5" fmla="*/ 815546 w 1851548"/>
              <a:gd name="connsiteY5" fmla="*/ 57915 h 3307742"/>
              <a:gd name="connsiteX0" fmla="*/ 0 w 1851548"/>
              <a:gd name="connsiteY0" fmla="*/ 3258654 h 3258654"/>
              <a:gd name="connsiteX1" fmla="*/ 469556 w 1851548"/>
              <a:gd name="connsiteY1" fmla="*/ 2986805 h 3258654"/>
              <a:gd name="connsiteX2" fmla="*/ 1643449 w 1851548"/>
              <a:gd name="connsiteY2" fmla="*/ 2838524 h 3258654"/>
              <a:gd name="connsiteX3" fmla="*/ 1828801 w 1851548"/>
              <a:gd name="connsiteY3" fmla="*/ 1849983 h 3258654"/>
              <a:gd name="connsiteX4" fmla="*/ 1767016 w 1851548"/>
              <a:gd name="connsiteY4" fmla="*/ 255963 h 3258654"/>
              <a:gd name="connsiteX5" fmla="*/ 815546 w 1851548"/>
              <a:gd name="connsiteY5" fmla="*/ 8827 h 3258654"/>
              <a:gd name="connsiteX0" fmla="*/ 0 w 1895600"/>
              <a:gd name="connsiteY0" fmla="*/ 3258654 h 3258654"/>
              <a:gd name="connsiteX1" fmla="*/ 469556 w 1895600"/>
              <a:gd name="connsiteY1" fmla="*/ 2986805 h 3258654"/>
              <a:gd name="connsiteX2" fmla="*/ 1025612 w 1895600"/>
              <a:gd name="connsiteY2" fmla="*/ 2604442 h 3258654"/>
              <a:gd name="connsiteX3" fmla="*/ 1828801 w 1895600"/>
              <a:gd name="connsiteY3" fmla="*/ 1849983 h 3258654"/>
              <a:gd name="connsiteX4" fmla="*/ 1767016 w 1895600"/>
              <a:gd name="connsiteY4" fmla="*/ 255963 h 3258654"/>
              <a:gd name="connsiteX5" fmla="*/ 815546 w 1895600"/>
              <a:gd name="connsiteY5" fmla="*/ 8827 h 3258654"/>
              <a:gd name="connsiteX0" fmla="*/ 0 w 1787910"/>
              <a:gd name="connsiteY0" fmla="*/ 3258654 h 3258654"/>
              <a:gd name="connsiteX1" fmla="*/ 469556 w 1787910"/>
              <a:gd name="connsiteY1" fmla="*/ 2986805 h 3258654"/>
              <a:gd name="connsiteX2" fmla="*/ 1025612 w 1787910"/>
              <a:gd name="connsiteY2" fmla="*/ 2604442 h 3258654"/>
              <a:gd name="connsiteX3" fmla="*/ 1322174 w 1787910"/>
              <a:gd name="connsiteY3" fmla="*/ 1459847 h 3258654"/>
              <a:gd name="connsiteX4" fmla="*/ 1767016 w 1787910"/>
              <a:gd name="connsiteY4" fmla="*/ 255963 h 3258654"/>
              <a:gd name="connsiteX5" fmla="*/ 815546 w 1787910"/>
              <a:gd name="connsiteY5" fmla="*/ 8827 h 3258654"/>
              <a:gd name="connsiteX0" fmla="*/ 0 w 1425644"/>
              <a:gd name="connsiteY0" fmla="*/ 3256389 h 3256389"/>
              <a:gd name="connsiteX1" fmla="*/ 469556 w 1425644"/>
              <a:gd name="connsiteY1" fmla="*/ 2984540 h 3256389"/>
              <a:gd name="connsiteX2" fmla="*/ 1025612 w 1425644"/>
              <a:gd name="connsiteY2" fmla="*/ 2602177 h 3256389"/>
              <a:gd name="connsiteX3" fmla="*/ 1322174 w 1425644"/>
              <a:gd name="connsiteY3" fmla="*/ 1457582 h 3256389"/>
              <a:gd name="connsiteX4" fmla="*/ 1371600 w 1425644"/>
              <a:gd name="connsiteY4" fmla="*/ 266702 h 3256389"/>
              <a:gd name="connsiteX5" fmla="*/ 815546 w 1425644"/>
              <a:gd name="connsiteY5" fmla="*/ 6562 h 3256389"/>
              <a:gd name="connsiteX0" fmla="*/ 24713 w 1450357"/>
              <a:gd name="connsiteY0" fmla="*/ 4095216 h 4095216"/>
              <a:gd name="connsiteX1" fmla="*/ 494269 w 1450357"/>
              <a:gd name="connsiteY1" fmla="*/ 3823367 h 4095216"/>
              <a:gd name="connsiteX2" fmla="*/ 1050325 w 1450357"/>
              <a:gd name="connsiteY2" fmla="*/ 3441004 h 4095216"/>
              <a:gd name="connsiteX3" fmla="*/ 1346887 w 1450357"/>
              <a:gd name="connsiteY3" fmla="*/ 2296409 h 4095216"/>
              <a:gd name="connsiteX4" fmla="*/ 1396313 w 1450357"/>
              <a:gd name="connsiteY4" fmla="*/ 1105529 h 4095216"/>
              <a:gd name="connsiteX5" fmla="*/ 0 w 1450357"/>
              <a:gd name="connsiteY5" fmla="*/ 97 h 4095216"/>
              <a:gd name="connsiteX0" fmla="*/ 0 w 1425644"/>
              <a:gd name="connsiteY0" fmla="*/ 4121222 h 4121222"/>
              <a:gd name="connsiteX1" fmla="*/ 469556 w 1425644"/>
              <a:gd name="connsiteY1" fmla="*/ 3849373 h 4121222"/>
              <a:gd name="connsiteX2" fmla="*/ 1025612 w 1425644"/>
              <a:gd name="connsiteY2" fmla="*/ 3467010 h 4121222"/>
              <a:gd name="connsiteX3" fmla="*/ 1322174 w 1425644"/>
              <a:gd name="connsiteY3" fmla="*/ 2322415 h 4121222"/>
              <a:gd name="connsiteX4" fmla="*/ 1371600 w 1425644"/>
              <a:gd name="connsiteY4" fmla="*/ 1131535 h 4121222"/>
              <a:gd name="connsiteX5" fmla="*/ 12357 w 1425644"/>
              <a:gd name="connsiteY5" fmla="*/ 94 h 4121222"/>
              <a:gd name="connsiteX0" fmla="*/ 0 w 1438000"/>
              <a:gd name="connsiteY0" fmla="*/ 4160235 h 4160235"/>
              <a:gd name="connsiteX1" fmla="*/ 481912 w 1438000"/>
              <a:gd name="connsiteY1" fmla="*/ 3849373 h 4160235"/>
              <a:gd name="connsiteX2" fmla="*/ 1037968 w 1438000"/>
              <a:gd name="connsiteY2" fmla="*/ 3467010 h 4160235"/>
              <a:gd name="connsiteX3" fmla="*/ 1334530 w 1438000"/>
              <a:gd name="connsiteY3" fmla="*/ 2322415 h 4160235"/>
              <a:gd name="connsiteX4" fmla="*/ 1383956 w 1438000"/>
              <a:gd name="connsiteY4" fmla="*/ 1131535 h 4160235"/>
              <a:gd name="connsiteX5" fmla="*/ 24713 w 1438000"/>
              <a:gd name="connsiteY5" fmla="*/ 94 h 4160235"/>
              <a:gd name="connsiteX0" fmla="*/ 0 w 1438000"/>
              <a:gd name="connsiteY0" fmla="*/ 4160235 h 4160235"/>
              <a:gd name="connsiteX1" fmla="*/ 481912 w 1438000"/>
              <a:gd name="connsiteY1" fmla="*/ 3849373 h 4160235"/>
              <a:gd name="connsiteX2" fmla="*/ 1037968 w 1438000"/>
              <a:gd name="connsiteY2" fmla="*/ 3467010 h 4160235"/>
              <a:gd name="connsiteX3" fmla="*/ 1334530 w 1438000"/>
              <a:gd name="connsiteY3" fmla="*/ 2322415 h 4160235"/>
              <a:gd name="connsiteX4" fmla="*/ 1383956 w 1438000"/>
              <a:gd name="connsiteY4" fmla="*/ 1131535 h 4160235"/>
              <a:gd name="connsiteX5" fmla="*/ 24713 w 1438000"/>
              <a:gd name="connsiteY5" fmla="*/ 94 h 4160235"/>
              <a:gd name="connsiteX0" fmla="*/ 0 w 1450357"/>
              <a:gd name="connsiteY0" fmla="*/ 4121222 h 4121222"/>
              <a:gd name="connsiteX1" fmla="*/ 494269 w 1450357"/>
              <a:gd name="connsiteY1" fmla="*/ 3849373 h 4121222"/>
              <a:gd name="connsiteX2" fmla="*/ 1050325 w 1450357"/>
              <a:gd name="connsiteY2" fmla="*/ 3467010 h 4121222"/>
              <a:gd name="connsiteX3" fmla="*/ 1346887 w 1450357"/>
              <a:gd name="connsiteY3" fmla="*/ 2322415 h 4121222"/>
              <a:gd name="connsiteX4" fmla="*/ 1396313 w 1450357"/>
              <a:gd name="connsiteY4" fmla="*/ 1131535 h 4121222"/>
              <a:gd name="connsiteX5" fmla="*/ 37070 w 1450357"/>
              <a:gd name="connsiteY5" fmla="*/ 94 h 4121222"/>
              <a:gd name="connsiteX0" fmla="*/ 0 w 1450357"/>
              <a:gd name="connsiteY0" fmla="*/ 4121222 h 4121222"/>
              <a:gd name="connsiteX1" fmla="*/ 494269 w 1450357"/>
              <a:gd name="connsiteY1" fmla="*/ 3849373 h 4121222"/>
              <a:gd name="connsiteX2" fmla="*/ 1050325 w 1450357"/>
              <a:gd name="connsiteY2" fmla="*/ 3467010 h 4121222"/>
              <a:gd name="connsiteX3" fmla="*/ 1346887 w 1450357"/>
              <a:gd name="connsiteY3" fmla="*/ 2322415 h 4121222"/>
              <a:gd name="connsiteX4" fmla="*/ 1396313 w 1450357"/>
              <a:gd name="connsiteY4" fmla="*/ 1131535 h 4121222"/>
              <a:gd name="connsiteX5" fmla="*/ 37070 w 1450357"/>
              <a:gd name="connsiteY5" fmla="*/ 94 h 4121222"/>
              <a:gd name="connsiteX0" fmla="*/ 0 w 1536854"/>
              <a:gd name="connsiteY0" fmla="*/ 4355303 h 4355303"/>
              <a:gd name="connsiteX1" fmla="*/ 580766 w 1536854"/>
              <a:gd name="connsiteY1" fmla="*/ 3849373 h 4355303"/>
              <a:gd name="connsiteX2" fmla="*/ 1136822 w 1536854"/>
              <a:gd name="connsiteY2" fmla="*/ 3467010 h 4355303"/>
              <a:gd name="connsiteX3" fmla="*/ 1433384 w 1536854"/>
              <a:gd name="connsiteY3" fmla="*/ 2322415 h 4355303"/>
              <a:gd name="connsiteX4" fmla="*/ 1482810 w 1536854"/>
              <a:gd name="connsiteY4" fmla="*/ 1131535 h 4355303"/>
              <a:gd name="connsiteX5" fmla="*/ 123567 w 1536854"/>
              <a:gd name="connsiteY5" fmla="*/ 94 h 4355303"/>
              <a:gd name="connsiteX0" fmla="*/ 0 w 1635709"/>
              <a:gd name="connsiteY0" fmla="*/ 4277276 h 4277276"/>
              <a:gd name="connsiteX1" fmla="*/ 679621 w 1635709"/>
              <a:gd name="connsiteY1" fmla="*/ 384937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5709"/>
              <a:gd name="connsiteY0" fmla="*/ 4277276 h 4277276"/>
              <a:gd name="connsiteX1" fmla="*/ 679621 w 1635709"/>
              <a:gd name="connsiteY1" fmla="*/ 384937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5709"/>
              <a:gd name="connsiteY0" fmla="*/ 4277276 h 4277276"/>
              <a:gd name="connsiteX1" fmla="*/ 902042 w 1635709"/>
              <a:gd name="connsiteY1" fmla="*/ 396641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3999"/>
              <a:gd name="connsiteY0" fmla="*/ 4277276 h 4277276"/>
              <a:gd name="connsiteX1" fmla="*/ 902042 w 1633999"/>
              <a:gd name="connsiteY1" fmla="*/ 3966413 h 4277276"/>
              <a:gd name="connsiteX2" fmla="*/ 1285104 w 1633999"/>
              <a:gd name="connsiteY2" fmla="*/ 3024859 h 4277276"/>
              <a:gd name="connsiteX3" fmla="*/ 1532239 w 1633999"/>
              <a:gd name="connsiteY3" fmla="*/ 2322415 h 4277276"/>
              <a:gd name="connsiteX4" fmla="*/ 1581665 w 1633999"/>
              <a:gd name="connsiteY4" fmla="*/ 1131535 h 4277276"/>
              <a:gd name="connsiteX5" fmla="*/ 222422 w 1633999"/>
              <a:gd name="connsiteY5" fmla="*/ 94 h 4277276"/>
              <a:gd name="connsiteX0" fmla="*/ 0 w 1600104"/>
              <a:gd name="connsiteY0" fmla="*/ 4277276 h 4277276"/>
              <a:gd name="connsiteX1" fmla="*/ 902042 w 1600104"/>
              <a:gd name="connsiteY1" fmla="*/ 3966413 h 4277276"/>
              <a:gd name="connsiteX2" fmla="*/ 1285104 w 1600104"/>
              <a:gd name="connsiteY2" fmla="*/ 3024859 h 4277276"/>
              <a:gd name="connsiteX3" fmla="*/ 1136823 w 1600104"/>
              <a:gd name="connsiteY3" fmla="*/ 1906271 h 4277276"/>
              <a:gd name="connsiteX4" fmla="*/ 1581665 w 1600104"/>
              <a:gd name="connsiteY4" fmla="*/ 1131535 h 4277276"/>
              <a:gd name="connsiteX5" fmla="*/ 222422 w 1600104"/>
              <a:gd name="connsiteY5" fmla="*/ 94 h 4277276"/>
              <a:gd name="connsiteX0" fmla="*/ 0 w 1291409"/>
              <a:gd name="connsiteY0" fmla="*/ 4286009 h 4286009"/>
              <a:gd name="connsiteX1" fmla="*/ 902042 w 1291409"/>
              <a:gd name="connsiteY1" fmla="*/ 3975146 h 4286009"/>
              <a:gd name="connsiteX2" fmla="*/ 1285104 w 1291409"/>
              <a:gd name="connsiteY2" fmla="*/ 3033592 h 4286009"/>
              <a:gd name="connsiteX3" fmla="*/ 1136823 w 1291409"/>
              <a:gd name="connsiteY3" fmla="*/ 1915004 h 4286009"/>
              <a:gd name="connsiteX4" fmla="*/ 1087394 w 1291409"/>
              <a:gd name="connsiteY4" fmla="*/ 255962 h 4286009"/>
              <a:gd name="connsiteX5" fmla="*/ 222422 w 1291409"/>
              <a:gd name="connsiteY5" fmla="*/ 8827 h 4286009"/>
              <a:gd name="connsiteX0" fmla="*/ 0 w 1292442"/>
              <a:gd name="connsiteY0" fmla="*/ 4286009 h 4286009"/>
              <a:gd name="connsiteX1" fmla="*/ 902042 w 1292442"/>
              <a:gd name="connsiteY1" fmla="*/ 3975146 h 4286009"/>
              <a:gd name="connsiteX2" fmla="*/ 1285104 w 1292442"/>
              <a:gd name="connsiteY2" fmla="*/ 3033592 h 4286009"/>
              <a:gd name="connsiteX3" fmla="*/ 1149180 w 1292442"/>
              <a:gd name="connsiteY3" fmla="*/ 1901999 h 4286009"/>
              <a:gd name="connsiteX4" fmla="*/ 1087394 w 1292442"/>
              <a:gd name="connsiteY4" fmla="*/ 255962 h 4286009"/>
              <a:gd name="connsiteX5" fmla="*/ 222422 w 1292442"/>
              <a:gd name="connsiteY5" fmla="*/ 8827 h 4286009"/>
              <a:gd name="connsiteX0" fmla="*/ 0 w 1211124"/>
              <a:gd name="connsiteY0" fmla="*/ 4286009 h 4286009"/>
              <a:gd name="connsiteX1" fmla="*/ 902042 w 1211124"/>
              <a:gd name="connsiteY1" fmla="*/ 3975146 h 4286009"/>
              <a:gd name="connsiteX2" fmla="*/ 1198607 w 1211124"/>
              <a:gd name="connsiteY2" fmla="*/ 3085611 h 4286009"/>
              <a:gd name="connsiteX3" fmla="*/ 1149180 w 1211124"/>
              <a:gd name="connsiteY3" fmla="*/ 1901999 h 4286009"/>
              <a:gd name="connsiteX4" fmla="*/ 1087394 w 1211124"/>
              <a:gd name="connsiteY4" fmla="*/ 255962 h 4286009"/>
              <a:gd name="connsiteX5" fmla="*/ 222422 w 1211124"/>
              <a:gd name="connsiteY5" fmla="*/ 8827 h 4286009"/>
              <a:gd name="connsiteX0" fmla="*/ 0 w 1222337"/>
              <a:gd name="connsiteY0" fmla="*/ 4286009 h 4286009"/>
              <a:gd name="connsiteX1" fmla="*/ 902042 w 1222337"/>
              <a:gd name="connsiteY1" fmla="*/ 3975146 h 4286009"/>
              <a:gd name="connsiteX2" fmla="*/ 1210963 w 1222337"/>
              <a:gd name="connsiteY2" fmla="*/ 3345701 h 4286009"/>
              <a:gd name="connsiteX3" fmla="*/ 1149180 w 1222337"/>
              <a:gd name="connsiteY3" fmla="*/ 1901999 h 4286009"/>
              <a:gd name="connsiteX4" fmla="*/ 1087394 w 1222337"/>
              <a:gd name="connsiteY4" fmla="*/ 255962 h 4286009"/>
              <a:gd name="connsiteX5" fmla="*/ 222422 w 1222337"/>
              <a:gd name="connsiteY5" fmla="*/ 8827 h 4286009"/>
              <a:gd name="connsiteX0" fmla="*/ 0 w 1224540"/>
              <a:gd name="connsiteY0" fmla="*/ 4286009 h 4286009"/>
              <a:gd name="connsiteX1" fmla="*/ 902042 w 1224540"/>
              <a:gd name="connsiteY1" fmla="*/ 3975146 h 4286009"/>
              <a:gd name="connsiteX2" fmla="*/ 1210963 w 1224540"/>
              <a:gd name="connsiteY2" fmla="*/ 3345701 h 4286009"/>
              <a:gd name="connsiteX3" fmla="*/ 1161536 w 1224540"/>
              <a:gd name="connsiteY3" fmla="*/ 1628905 h 4286009"/>
              <a:gd name="connsiteX4" fmla="*/ 1087394 w 1224540"/>
              <a:gd name="connsiteY4" fmla="*/ 255962 h 4286009"/>
              <a:gd name="connsiteX5" fmla="*/ 222422 w 1224540"/>
              <a:gd name="connsiteY5" fmla="*/ 8827 h 4286009"/>
              <a:gd name="connsiteX0" fmla="*/ 0 w 1245390"/>
              <a:gd name="connsiteY0" fmla="*/ 4286009 h 4286009"/>
              <a:gd name="connsiteX1" fmla="*/ 605480 w 1245390"/>
              <a:gd name="connsiteY1" fmla="*/ 3806088 h 4286009"/>
              <a:gd name="connsiteX2" fmla="*/ 1210963 w 1245390"/>
              <a:gd name="connsiteY2" fmla="*/ 3345701 h 4286009"/>
              <a:gd name="connsiteX3" fmla="*/ 1161536 w 1245390"/>
              <a:gd name="connsiteY3" fmla="*/ 1628905 h 4286009"/>
              <a:gd name="connsiteX4" fmla="*/ 1087394 w 1245390"/>
              <a:gd name="connsiteY4" fmla="*/ 255962 h 4286009"/>
              <a:gd name="connsiteX5" fmla="*/ 222422 w 1245390"/>
              <a:gd name="connsiteY5" fmla="*/ 8827 h 4286009"/>
              <a:gd name="connsiteX0" fmla="*/ 0 w 1245390"/>
              <a:gd name="connsiteY0" fmla="*/ 4286009 h 4286009"/>
              <a:gd name="connsiteX1" fmla="*/ 605480 w 1245390"/>
              <a:gd name="connsiteY1" fmla="*/ 3806088 h 4286009"/>
              <a:gd name="connsiteX2" fmla="*/ 1210963 w 1245390"/>
              <a:gd name="connsiteY2" fmla="*/ 3345701 h 4286009"/>
              <a:gd name="connsiteX3" fmla="*/ 1161536 w 1245390"/>
              <a:gd name="connsiteY3" fmla="*/ 1628905 h 4286009"/>
              <a:gd name="connsiteX4" fmla="*/ 1087394 w 1245390"/>
              <a:gd name="connsiteY4" fmla="*/ 255962 h 4286009"/>
              <a:gd name="connsiteX5" fmla="*/ 222422 w 1245390"/>
              <a:gd name="connsiteY5" fmla="*/ 8827 h 4286009"/>
              <a:gd name="connsiteX0" fmla="*/ 0 w 1238314"/>
              <a:gd name="connsiteY0" fmla="*/ 4286009 h 4286009"/>
              <a:gd name="connsiteX1" fmla="*/ 704334 w 1238314"/>
              <a:gd name="connsiteY1" fmla="*/ 3832096 h 4286009"/>
              <a:gd name="connsiteX2" fmla="*/ 1210963 w 1238314"/>
              <a:gd name="connsiteY2" fmla="*/ 3345701 h 4286009"/>
              <a:gd name="connsiteX3" fmla="*/ 1161536 w 1238314"/>
              <a:gd name="connsiteY3" fmla="*/ 1628905 h 4286009"/>
              <a:gd name="connsiteX4" fmla="*/ 1087394 w 1238314"/>
              <a:gd name="connsiteY4" fmla="*/ 255962 h 4286009"/>
              <a:gd name="connsiteX5" fmla="*/ 222422 w 1238314"/>
              <a:gd name="connsiteY5" fmla="*/ 8827 h 4286009"/>
              <a:gd name="connsiteX0" fmla="*/ 0 w 1238314"/>
              <a:gd name="connsiteY0" fmla="*/ 4286009 h 4286009"/>
              <a:gd name="connsiteX1" fmla="*/ 704334 w 1238314"/>
              <a:gd name="connsiteY1" fmla="*/ 3832096 h 4286009"/>
              <a:gd name="connsiteX2" fmla="*/ 1210963 w 1238314"/>
              <a:gd name="connsiteY2" fmla="*/ 3345701 h 4286009"/>
              <a:gd name="connsiteX3" fmla="*/ 1161536 w 1238314"/>
              <a:gd name="connsiteY3" fmla="*/ 1628905 h 4286009"/>
              <a:gd name="connsiteX4" fmla="*/ 1087394 w 1238314"/>
              <a:gd name="connsiteY4" fmla="*/ 255962 h 4286009"/>
              <a:gd name="connsiteX5" fmla="*/ 222422 w 1238314"/>
              <a:gd name="connsiteY5" fmla="*/ 8827 h 4286009"/>
              <a:gd name="connsiteX0" fmla="*/ 0 w 1219662"/>
              <a:gd name="connsiteY0" fmla="*/ 4286009 h 4286009"/>
              <a:gd name="connsiteX1" fmla="*/ 976183 w 1219662"/>
              <a:gd name="connsiteY1" fmla="*/ 3871110 h 4286009"/>
              <a:gd name="connsiteX2" fmla="*/ 1210963 w 1219662"/>
              <a:gd name="connsiteY2" fmla="*/ 3345701 h 4286009"/>
              <a:gd name="connsiteX3" fmla="*/ 1161536 w 1219662"/>
              <a:gd name="connsiteY3" fmla="*/ 1628905 h 4286009"/>
              <a:gd name="connsiteX4" fmla="*/ 1087394 w 1219662"/>
              <a:gd name="connsiteY4" fmla="*/ 255962 h 4286009"/>
              <a:gd name="connsiteX5" fmla="*/ 222422 w 1219662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4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5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5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194262"/>
              <a:gd name="connsiteY0" fmla="*/ 4286009 h 4286009"/>
              <a:gd name="connsiteX1" fmla="*/ 1025610 w 1194262"/>
              <a:gd name="connsiteY1" fmla="*/ 3884116 h 4286009"/>
              <a:gd name="connsiteX2" fmla="*/ 1186250 w 1194262"/>
              <a:gd name="connsiteY2" fmla="*/ 2773504 h 4286009"/>
              <a:gd name="connsiteX3" fmla="*/ 1161536 w 1194262"/>
              <a:gd name="connsiteY3" fmla="*/ 1628905 h 4286009"/>
              <a:gd name="connsiteX4" fmla="*/ 1087394 w 1194262"/>
              <a:gd name="connsiteY4" fmla="*/ 255962 h 4286009"/>
              <a:gd name="connsiteX5" fmla="*/ 222422 w 1194262"/>
              <a:gd name="connsiteY5" fmla="*/ 8827 h 4286009"/>
              <a:gd name="connsiteX0" fmla="*/ 0 w 1212183"/>
              <a:gd name="connsiteY0" fmla="*/ 4286009 h 4286009"/>
              <a:gd name="connsiteX1" fmla="*/ 778474 w 1212183"/>
              <a:gd name="connsiteY1" fmla="*/ 3858107 h 4286009"/>
              <a:gd name="connsiteX2" fmla="*/ 1186250 w 1212183"/>
              <a:gd name="connsiteY2" fmla="*/ 2773504 h 4286009"/>
              <a:gd name="connsiteX3" fmla="*/ 1161536 w 1212183"/>
              <a:gd name="connsiteY3" fmla="*/ 1628905 h 4286009"/>
              <a:gd name="connsiteX4" fmla="*/ 1087394 w 1212183"/>
              <a:gd name="connsiteY4" fmla="*/ 255962 h 4286009"/>
              <a:gd name="connsiteX5" fmla="*/ 222422 w 1212183"/>
              <a:gd name="connsiteY5" fmla="*/ 8827 h 4286009"/>
              <a:gd name="connsiteX0" fmla="*/ 0 w 1203147"/>
              <a:gd name="connsiteY0" fmla="*/ 4286009 h 4286009"/>
              <a:gd name="connsiteX1" fmla="*/ 902041 w 1203147"/>
              <a:gd name="connsiteY1" fmla="*/ 3871111 h 4286009"/>
              <a:gd name="connsiteX2" fmla="*/ 1186250 w 1203147"/>
              <a:gd name="connsiteY2" fmla="*/ 2773504 h 4286009"/>
              <a:gd name="connsiteX3" fmla="*/ 1161536 w 1203147"/>
              <a:gd name="connsiteY3" fmla="*/ 1628905 h 4286009"/>
              <a:gd name="connsiteX4" fmla="*/ 1087394 w 1203147"/>
              <a:gd name="connsiteY4" fmla="*/ 255962 h 4286009"/>
              <a:gd name="connsiteX5" fmla="*/ 222422 w 1203147"/>
              <a:gd name="connsiteY5" fmla="*/ 8827 h 4286009"/>
              <a:gd name="connsiteX0" fmla="*/ 0 w 1203147"/>
              <a:gd name="connsiteY0" fmla="*/ 4286009 h 4286009"/>
              <a:gd name="connsiteX1" fmla="*/ 902041 w 1203147"/>
              <a:gd name="connsiteY1" fmla="*/ 3871111 h 4286009"/>
              <a:gd name="connsiteX2" fmla="*/ 1186250 w 1203147"/>
              <a:gd name="connsiteY2" fmla="*/ 2773504 h 4286009"/>
              <a:gd name="connsiteX3" fmla="*/ 1161536 w 1203147"/>
              <a:gd name="connsiteY3" fmla="*/ 1628905 h 4286009"/>
              <a:gd name="connsiteX4" fmla="*/ 1087394 w 1203147"/>
              <a:gd name="connsiteY4" fmla="*/ 255962 h 4286009"/>
              <a:gd name="connsiteX5" fmla="*/ 222422 w 1203147"/>
              <a:gd name="connsiteY5" fmla="*/ 8827 h 4286009"/>
              <a:gd name="connsiteX0" fmla="*/ 0 w 1168926"/>
              <a:gd name="connsiteY0" fmla="*/ 4286009 h 4286009"/>
              <a:gd name="connsiteX1" fmla="*/ 902041 w 1168926"/>
              <a:gd name="connsiteY1" fmla="*/ 3871111 h 4286009"/>
              <a:gd name="connsiteX2" fmla="*/ 1112109 w 1168926"/>
              <a:gd name="connsiteY2" fmla="*/ 2734490 h 4286009"/>
              <a:gd name="connsiteX3" fmla="*/ 1161536 w 1168926"/>
              <a:gd name="connsiteY3" fmla="*/ 1628905 h 4286009"/>
              <a:gd name="connsiteX4" fmla="*/ 1087394 w 1168926"/>
              <a:gd name="connsiteY4" fmla="*/ 255962 h 4286009"/>
              <a:gd name="connsiteX5" fmla="*/ 222422 w 1168926"/>
              <a:gd name="connsiteY5" fmla="*/ 8827 h 4286009"/>
              <a:gd name="connsiteX0" fmla="*/ 0 w 1168926"/>
              <a:gd name="connsiteY0" fmla="*/ 4286009 h 4286009"/>
              <a:gd name="connsiteX1" fmla="*/ 902041 w 1168926"/>
              <a:gd name="connsiteY1" fmla="*/ 3871111 h 4286009"/>
              <a:gd name="connsiteX2" fmla="*/ 1112109 w 1168926"/>
              <a:gd name="connsiteY2" fmla="*/ 2734490 h 4286009"/>
              <a:gd name="connsiteX3" fmla="*/ 1161536 w 1168926"/>
              <a:gd name="connsiteY3" fmla="*/ 1628905 h 4286009"/>
              <a:gd name="connsiteX4" fmla="*/ 1087394 w 1168926"/>
              <a:gd name="connsiteY4" fmla="*/ 255962 h 4286009"/>
              <a:gd name="connsiteX5" fmla="*/ 222422 w 1168926"/>
              <a:gd name="connsiteY5" fmla="*/ 8827 h 4286009"/>
              <a:gd name="connsiteX0" fmla="*/ 0 w 1132541"/>
              <a:gd name="connsiteY0" fmla="*/ 4286009 h 4286009"/>
              <a:gd name="connsiteX1" fmla="*/ 902041 w 1132541"/>
              <a:gd name="connsiteY1" fmla="*/ 3871111 h 4286009"/>
              <a:gd name="connsiteX2" fmla="*/ 1112109 w 1132541"/>
              <a:gd name="connsiteY2" fmla="*/ 2734490 h 4286009"/>
              <a:gd name="connsiteX3" fmla="*/ 1050325 w 1132541"/>
              <a:gd name="connsiteY3" fmla="*/ 1641909 h 4286009"/>
              <a:gd name="connsiteX4" fmla="*/ 1087394 w 1132541"/>
              <a:gd name="connsiteY4" fmla="*/ 255962 h 4286009"/>
              <a:gd name="connsiteX5" fmla="*/ 222422 w 1132541"/>
              <a:gd name="connsiteY5" fmla="*/ 8827 h 4286009"/>
              <a:gd name="connsiteX0" fmla="*/ 0 w 1117973"/>
              <a:gd name="connsiteY0" fmla="*/ 4286009 h 4286009"/>
              <a:gd name="connsiteX1" fmla="*/ 902041 w 1117973"/>
              <a:gd name="connsiteY1" fmla="*/ 3871111 h 4286009"/>
              <a:gd name="connsiteX2" fmla="*/ 1112109 w 1117973"/>
              <a:gd name="connsiteY2" fmla="*/ 2734490 h 4286009"/>
              <a:gd name="connsiteX3" fmla="*/ 1050325 w 1117973"/>
              <a:gd name="connsiteY3" fmla="*/ 1641909 h 4286009"/>
              <a:gd name="connsiteX4" fmla="*/ 951470 w 1117973"/>
              <a:gd name="connsiteY4" fmla="*/ 255962 h 4286009"/>
              <a:gd name="connsiteX5" fmla="*/ 222422 w 1117973"/>
              <a:gd name="connsiteY5" fmla="*/ 8827 h 4286009"/>
              <a:gd name="connsiteX0" fmla="*/ 0 w 1114588"/>
              <a:gd name="connsiteY0" fmla="*/ 4286009 h 4286009"/>
              <a:gd name="connsiteX1" fmla="*/ 902041 w 1114588"/>
              <a:gd name="connsiteY1" fmla="*/ 3871111 h 4286009"/>
              <a:gd name="connsiteX2" fmla="*/ 1112109 w 1114588"/>
              <a:gd name="connsiteY2" fmla="*/ 2734490 h 4286009"/>
              <a:gd name="connsiteX3" fmla="*/ 1013255 w 1114588"/>
              <a:gd name="connsiteY3" fmla="*/ 1628906 h 4286009"/>
              <a:gd name="connsiteX4" fmla="*/ 951470 w 1114588"/>
              <a:gd name="connsiteY4" fmla="*/ 255962 h 4286009"/>
              <a:gd name="connsiteX5" fmla="*/ 222422 w 1114588"/>
              <a:gd name="connsiteY5" fmla="*/ 8827 h 4286009"/>
              <a:gd name="connsiteX0" fmla="*/ 0 w 1115448"/>
              <a:gd name="connsiteY0" fmla="*/ 4286009 h 4286009"/>
              <a:gd name="connsiteX1" fmla="*/ 902041 w 1115448"/>
              <a:gd name="connsiteY1" fmla="*/ 3871111 h 4286009"/>
              <a:gd name="connsiteX2" fmla="*/ 1112109 w 1115448"/>
              <a:gd name="connsiteY2" fmla="*/ 2734490 h 4286009"/>
              <a:gd name="connsiteX3" fmla="*/ 1025612 w 1115448"/>
              <a:gd name="connsiteY3" fmla="*/ 1615901 h 4286009"/>
              <a:gd name="connsiteX4" fmla="*/ 951470 w 1115448"/>
              <a:gd name="connsiteY4" fmla="*/ 255962 h 4286009"/>
              <a:gd name="connsiteX5" fmla="*/ 222422 w 1115448"/>
              <a:gd name="connsiteY5" fmla="*/ 8827 h 4286009"/>
              <a:gd name="connsiteX0" fmla="*/ 0 w 1047135"/>
              <a:gd name="connsiteY0" fmla="*/ 4286009 h 4286009"/>
              <a:gd name="connsiteX1" fmla="*/ 902041 w 1047135"/>
              <a:gd name="connsiteY1" fmla="*/ 3871111 h 4286009"/>
              <a:gd name="connsiteX2" fmla="*/ 1037968 w 1047135"/>
              <a:gd name="connsiteY2" fmla="*/ 2695475 h 4286009"/>
              <a:gd name="connsiteX3" fmla="*/ 1025612 w 1047135"/>
              <a:gd name="connsiteY3" fmla="*/ 1615901 h 4286009"/>
              <a:gd name="connsiteX4" fmla="*/ 951470 w 1047135"/>
              <a:gd name="connsiteY4" fmla="*/ 255962 h 4286009"/>
              <a:gd name="connsiteX5" fmla="*/ 222422 w 1047135"/>
              <a:gd name="connsiteY5" fmla="*/ 8827 h 4286009"/>
              <a:gd name="connsiteX0" fmla="*/ 0 w 1047135"/>
              <a:gd name="connsiteY0" fmla="*/ 4266250 h 4266250"/>
              <a:gd name="connsiteX1" fmla="*/ 902041 w 1047135"/>
              <a:gd name="connsiteY1" fmla="*/ 3851352 h 4266250"/>
              <a:gd name="connsiteX2" fmla="*/ 1037968 w 1047135"/>
              <a:gd name="connsiteY2" fmla="*/ 2675716 h 4266250"/>
              <a:gd name="connsiteX3" fmla="*/ 1025612 w 1047135"/>
              <a:gd name="connsiteY3" fmla="*/ 1596142 h 4266250"/>
              <a:gd name="connsiteX4" fmla="*/ 951470 w 1047135"/>
              <a:gd name="connsiteY4" fmla="*/ 236203 h 4266250"/>
              <a:gd name="connsiteX5" fmla="*/ 185352 w 1047135"/>
              <a:gd name="connsiteY5" fmla="*/ 15077 h 4266250"/>
              <a:gd name="connsiteX0" fmla="*/ 0 w 1047135"/>
              <a:gd name="connsiteY0" fmla="*/ 4286009 h 4286009"/>
              <a:gd name="connsiteX1" fmla="*/ 902041 w 1047135"/>
              <a:gd name="connsiteY1" fmla="*/ 3871111 h 4286009"/>
              <a:gd name="connsiteX2" fmla="*/ 1037968 w 1047135"/>
              <a:gd name="connsiteY2" fmla="*/ 2695475 h 4286009"/>
              <a:gd name="connsiteX3" fmla="*/ 1025612 w 1047135"/>
              <a:gd name="connsiteY3" fmla="*/ 1615901 h 4286009"/>
              <a:gd name="connsiteX4" fmla="*/ 951470 w 1047135"/>
              <a:gd name="connsiteY4" fmla="*/ 255962 h 4286009"/>
              <a:gd name="connsiteX5" fmla="*/ 185352 w 1047135"/>
              <a:gd name="connsiteY5" fmla="*/ 8826 h 4286009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71849"/>
              <a:gd name="connsiteY0" fmla="*/ 4416053 h 4416053"/>
              <a:gd name="connsiteX1" fmla="*/ 926755 w 1071849"/>
              <a:gd name="connsiteY1" fmla="*/ 3871111 h 4416053"/>
              <a:gd name="connsiteX2" fmla="*/ 1062682 w 1071849"/>
              <a:gd name="connsiteY2" fmla="*/ 2695475 h 4416053"/>
              <a:gd name="connsiteX3" fmla="*/ 1050326 w 1071849"/>
              <a:gd name="connsiteY3" fmla="*/ 1615901 h 4416053"/>
              <a:gd name="connsiteX4" fmla="*/ 976184 w 1071849"/>
              <a:gd name="connsiteY4" fmla="*/ 255962 h 4416053"/>
              <a:gd name="connsiteX5" fmla="*/ 210066 w 1071849"/>
              <a:gd name="connsiteY5" fmla="*/ 8826 h 4416053"/>
              <a:gd name="connsiteX0" fmla="*/ 0 w 1084206"/>
              <a:gd name="connsiteY0" fmla="*/ 4377039 h 4377039"/>
              <a:gd name="connsiteX1" fmla="*/ 939112 w 1084206"/>
              <a:gd name="connsiteY1" fmla="*/ 3871111 h 4377039"/>
              <a:gd name="connsiteX2" fmla="*/ 1075039 w 1084206"/>
              <a:gd name="connsiteY2" fmla="*/ 2695475 h 4377039"/>
              <a:gd name="connsiteX3" fmla="*/ 1062683 w 1084206"/>
              <a:gd name="connsiteY3" fmla="*/ 1615901 h 4377039"/>
              <a:gd name="connsiteX4" fmla="*/ 988541 w 1084206"/>
              <a:gd name="connsiteY4" fmla="*/ 255962 h 4377039"/>
              <a:gd name="connsiteX5" fmla="*/ 222423 w 1084206"/>
              <a:gd name="connsiteY5" fmla="*/ 8826 h 4377039"/>
              <a:gd name="connsiteX0" fmla="*/ 0 w 1089197"/>
              <a:gd name="connsiteY0" fmla="*/ 4377039 h 4377039"/>
              <a:gd name="connsiteX1" fmla="*/ 939112 w 1089197"/>
              <a:gd name="connsiteY1" fmla="*/ 3871111 h 4377039"/>
              <a:gd name="connsiteX2" fmla="*/ 1075039 w 1089197"/>
              <a:gd name="connsiteY2" fmla="*/ 2695475 h 4377039"/>
              <a:gd name="connsiteX3" fmla="*/ 988541 w 1089197"/>
              <a:gd name="connsiteY3" fmla="*/ 255962 h 4377039"/>
              <a:gd name="connsiteX4" fmla="*/ 222423 w 1089197"/>
              <a:gd name="connsiteY4" fmla="*/ 8826 h 4377039"/>
              <a:gd name="connsiteX0" fmla="*/ 0 w 1132705"/>
              <a:gd name="connsiteY0" fmla="*/ 4368213 h 4368213"/>
              <a:gd name="connsiteX1" fmla="*/ 939112 w 1132705"/>
              <a:gd name="connsiteY1" fmla="*/ 3862285 h 4368213"/>
              <a:gd name="connsiteX2" fmla="*/ 1075039 w 1132705"/>
              <a:gd name="connsiteY2" fmla="*/ 2686649 h 4368213"/>
              <a:gd name="connsiteX3" fmla="*/ 222423 w 1132705"/>
              <a:gd name="connsiteY3" fmla="*/ 0 h 4368213"/>
              <a:gd name="connsiteX0" fmla="*/ 0 w 1883653"/>
              <a:gd name="connsiteY0" fmla="*/ 1710819 h 1710819"/>
              <a:gd name="connsiteX1" fmla="*/ 939112 w 1883653"/>
              <a:gd name="connsiteY1" fmla="*/ 1204891 h 1710819"/>
              <a:gd name="connsiteX2" fmla="*/ 1075039 w 1883653"/>
              <a:gd name="connsiteY2" fmla="*/ 29255 h 1710819"/>
              <a:gd name="connsiteX3" fmla="*/ 1858276 w 1883653"/>
              <a:gd name="connsiteY3" fmla="*/ 79515 h 1710819"/>
              <a:gd name="connsiteX0" fmla="*/ 0 w 2002582"/>
              <a:gd name="connsiteY0" fmla="*/ 1631304 h 1631304"/>
              <a:gd name="connsiteX1" fmla="*/ 939112 w 2002582"/>
              <a:gd name="connsiteY1" fmla="*/ 1125376 h 1631304"/>
              <a:gd name="connsiteX2" fmla="*/ 1897160 w 2002582"/>
              <a:gd name="connsiteY2" fmla="*/ 1327024 h 1631304"/>
              <a:gd name="connsiteX3" fmla="*/ 1858276 w 2002582"/>
              <a:gd name="connsiteY3" fmla="*/ 0 h 1631304"/>
              <a:gd name="connsiteX0" fmla="*/ 32978 w 2097220"/>
              <a:gd name="connsiteY0" fmla="*/ 1631304 h 1631304"/>
              <a:gd name="connsiteX1" fmla="*/ 91246 w 2097220"/>
              <a:gd name="connsiteY1" fmla="*/ 1160691 h 1631304"/>
              <a:gd name="connsiteX2" fmla="*/ 1930138 w 2097220"/>
              <a:gd name="connsiteY2" fmla="*/ 1327024 h 1631304"/>
              <a:gd name="connsiteX3" fmla="*/ 1891254 w 2097220"/>
              <a:gd name="connsiteY3" fmla="*/ 0 h 1631304"/>
              <a:gd name="connsiteX0" fmla="*/ 32978 w 2097220"/>
              <a:gd name="connsiteY0" fmla="*/ 1631304 h 1631304"/>
              <a:gd name="connsiteX1" fmla="*/ 91246 w 2097220"/>
              <a:gd name="connsiteY1" fmla="*/ 1160691 h 1631304"/>
              <a:gd name="connsiteX2" fmla="*/ 1930138 w 2097220"/>
              <a:gd name="connsiteY2" fmla="*/ 1327024 h 1631304"/>
              <a:gd name="connsiteX3" fmla="*/ 1891254 w 2097220"/>
              <a:gd name="connsiteY3" fmla="*/ 0 h 1631304"/>
              <a:gd name="connsiteX0" fmla="*/ 0 w 2064242"/>
              <a:gd name="connsiteY0" fmla="*/ 1631304 h 1631304"/>
              <a:gd name="connsiteX1" fmla="*/ 58268 w 2064242"/>
              <a:gd name="connsiteY1" fmla="*/ 1160691 h 1631304"/>
              <a:gd name="connsiteX2" fmla="*/ 1897160 w 2064242"/>
              <a:gd name="connsiteY2" fmla="*/ 1327024 h 1631304"/>
              <a:gd name="connsiteX3" fmla="*/ 1858276 w 2064242"/>
              <a:gd name="connsiteY3" fmla="*/ 0 h 1631304"/>
              <a:gd name="connsiteX0" fmla="*/ 0 w 2064242"/>
              <a:gd name="connsiteY0" fmla="*/ 1631304 h 1631304"/>
              <a:gd name="connsiteX1" fmla="*/ 58268 w 2064242"/>
              <a:gd name="connsiteY1" fmla="*/ 1160691 h 1631304"/>
              <a:gd name="connsiteX2" fmla="*/ 1897160 w 2064242"/>
              <a:gd name="connsiteY2" fmla="*/ 1327024 h 1631304"/>
              <a:gd name="connsiteX3" fmla="*/ 1858276 w 2064242"/>
              <a:gd name="connsiteY3" fmla="*/ 0 h 1631304"/>
              <a:gd name="connsiteX0" fmla="*/ 50789 w 2122871"/>
              <a:gd name="connsiteY0" fmla="*/ 1631304 h 1631304"/>
              <a:gd name="connsiteX1" fmla="*/ 0 w 2122871"/>
              <a:gd name="connsiteY1" fmla="*/ 1072404 h 1631304"/>
              <a:gd name="connsiteX2" fmla="*/ 1947949 w 2122871"/>
              <a:gd name="connsiteY2" fmla="*/ 1327024 h 1631304"/>
              <a:gd name="connsiteX3" fmla="*/ 1909065 w 2122871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8844 w 2077908"/>
              <a:gd name="connsiteY0" fmla="*/ 1631304 h 1631304"/>
              <a:gd name="connsiteX1" fmla="*/ 0 w 2077908"/>
              <a:gd name="connsiteY1" fmla="*/ 1072404 h 1631304"/>
              <a:gd name="connsiteX2" fmla="*/ 1906004 w 2077908"/>
              <a:gd name="connsiteY2" fmla="*/ 1327024 h 1631304"/>
              <a:gd name="connsiteX3" fmla="*/ 1867120 w 2077908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0 w 1971650"/>
              <a:gd name="connsiteY0" fmla="*/ 1631304 h 1631304"/>
              <a:gd name="connsiteX1" fmla="*/ 16323 w 1971650"/>
              <a:gd name="connsiteY1" fmla="*/ 1072404 h 1631304"/>
              <a:gd name="connsiteX2" fmla="*/ 1897160 w 1971650"/>
              <a:gd name="connsiteY2" fmla="*/ 1327024 h 1631304"/>
              <a:gd name="connsiteX3" fmla="*/ 1858276 w 1971650"/>
              <a:gd name="connsiteY3" fmla="*/ 0 h 1631304"/>
              <a:gd name="connsiteX0" fmla="*/ 0 w 1998585"/>
              <a:gd name="connsiteY0" fmla="*/ 1631304 h 1631304"/>
              <a:gd name="connsiteX1" fmla="*/ 16323 w 1998585"/>
              <a:gd name="connsiteY1" fmla="*/ 1072404 h 1631304"/>
              <a:gd name="connsiteX2" fmla="*/ 1947494 w 1998585"/>
              <a:gd name="connsiteY2" fmla="*/ 1106306 h 1631304"/>
              <a:gd name="connsiteX3" fmla="*/ 1858276 w 1998585"/>
              <a:gd name="connsiteY3" fmla="*/ 0 h 1631304"/>
              <a:gd name="connsiteX0" fmla="*/ 0 w 1962140"/>
              <a:gd name="connsiteY0" fmla="*/ 1631304 h 1631304"/>
              <a:gd name="connsiteX1" fmla="*/ 16323 w 1962140"/>
              <a:gd name="connsiteY1" fmla="*/ 1072404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0 w 1962140"/>
              <a:gd name="connsiteY0" fmla="*/ 1631304 h 1631304"/>
              <a:gd name="connsiteX1" fmla="*/ 16323 w 1962140"/>
              <a:gd name="connsiteY1" fmla="*/ 1072404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455 w 1962595"/>
              <a:gd name="connsiteY0" fmla="*/ 1631304 h 1631304"/>
              <a:gd name="connsiteX1" fmla="*/ 0 w 1962595"/>
              <a:gd name="connsiteY1" fmla="*/ 1107719 h 1631304"/>
              <a:gd name="connsiteX2" fmla="*/ 1947949 w 1962595"/>
              <a:gd name="connsiteY2" fmla="*/ 1106306 h 1631304"/>
              <a:gd name="connsiteX3" fmla="*/ 1858731 w 1962595"/>
              <a:gd name="connsiteY3" fmla="*/ 0 h 1631304"/>
              <a:gd name="connsiteX0" fmla="*/ 8393 w 1970533"/>
              <a:gd name="connsiteY0" fmla="*/ 1631304 h 1631304"/>
              <a:gd name="connsiteX1" fmla="*/ 7938 w 1970533"/>
              <a:gd name="connsiteY1" fmla="*/ 1107719 h 1631304"/>
              <a:gd name="connsiteX2" fmla="*/ 1955887 w 1970533"/>
              <a:gd name="connsiteY2" fmla="*/ 1106306 h 1631304"/>
              <a:gd name="connsiteX3" fmla="*/ 1866669 w 1970533"/>
              <a:gd name="connsiteY3" fmla="*/ 0 h 1631304"/>
              <a:gd name="connsiteX0" fmla="*/ 12014 w 1974154"/>
              <a:gd name="connsiteY0" fmla="*/ 1631304 h 1631304"/>
              <a:gd name="connsiteX1" fmla="*/ 11559 w 1974154"/>
              <a:gd name="connsiteY1" fmla="*/ 1107719 h 1631304"/>
              <a:gd name="connsiteX2" fmla="*/ 1959508 w 1974154"/>
              <a:gd name="connsiteY2" fmla="*/ 1106306 h 1631304"/>
              <a:gd name="connsiteX3" fmla="*/ 1870290 w 1974154"/>
              <a:gd name="connsiteY3" fmla="*/ 0 h 1631304"/>
              <a:gd name="connsiteX0" fmla="*/ 0 w 1962140"/>
              <a:gd name="connsiteY0" fmla="*/ 1631304 h 1631304"/>
              <a:gd name="connsiteX1" fmla="*/ 24712 w 1962140"/>
              <a:gd name="connsiteY1" fmla="*/ 1107719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0 w 1962140"/>
              <a:gd name="connsiteY0" fmla="*/ 1631304 h 1631304"/>
              <a:gd name="connsiteX1" fmla="*/ 24712 w 1962140"/>
              <a:gd name="connsiteY1" fmla="*/ 1107719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0 w 1930326"/>
              <a:gd name="connsiteY0" fmla="*/ 1631304 h 1631304"/>
              <a:gd name="connsiteX1" fmla="*/ 24712 w 1930326"/>
              <a:gd name="connsiteY1" fmla="*/ 1107719 h 1631304"/>
              <a:gd name="connsiteX2" fmla="*/ 1846826 w 1930326"/>
              <a:gd name="connsiteY2" fmla="*/ 1088648 h 1631304"/>
              <a:gd name="connsiteX3" fmla="*/ 1858276 w 1930326"/>
              <a:gd name="connsiteY3" fmla="*/ 0 h 1631304"/>
              <a:gd name="connsiteX0" fmla="*/ 0 w 1936295"/>
              <a:gd name="connsiteY0" fmla="*/ 1631304 h 1631304"/>
              <a:gd name="connsiteX1" fmla="*/ 24712 w 1936295"/>
              <a:gd name="connsiteY1" fmla="*/ 1107719 h 1631304"/>
              <a:gd name="connsiteX2" fmla="*/ 1871993 w 1936295"/>
              <a:gd name="connsiteY2" fmla="*/ 1097477 h 1631304"/>
              <a:gd name="connsiteX3" fmla="*/ 1858276 w 1936295"/>
              <a:gd name="connsiteY3" fmla="*/ 0 h 1631304"/>
              <a:gd name="connsiteX0" fmla="*/ 0 w 1871993"/>
              <a:gd name="connsiteY0" fmla="*/ 1631304 h 1631304"/>
              <a:gd name="connsiteX1" fmla="*/ 24712 w 1871993"/>
              <a:gd name="connsiteY1" fmla="*/ 1107719 h 1631304"/>
              <a:gd name="connsiteX2" fmla="*/ 1871993 w 1871993"/>
              <a:gd name="connsiteY2" fmla="*/ 1097477 h 1631304"/>
              <a:gd name="connsiteX3" fmla="*/ 1858276 w 1871993"/>
              <a:gd name="connsiteY3" fmla="*/ 0 h 1631304"/>
              <a:gd name="connsiteX0" fmla="*/ 0 w 1872919"/>
              <a:gd name="connsiteY0" fmla="*/ 1631304 h 1631304"/>
              <a:gd name="connsiteX1" fmla="*/ 24712 w 1872919"/>
              <a:gd name="connsiteY1" fmla="*/ 1107719 h 1631304"/>
              <a:gd name="connsiteX2" fmla="*/ 1871993 w 1872919"/>
              <a:gd name="connsiteY2" fmla="*/ 1097477 h 1631304"/>
              <a:gd name="connsiteX3" fmla="*/ 1858276 w 1872919"/>
              <a:gd name="connsiteY3" fmla="*/ 0 h 1631304"/>
              <a:gd name="connsiteX0" fmla="*/ 0 w 1871993"/>
              <a:gd name="connsiteY0" fmla="*/ 1631304 h 1631304"/>
              <a:gd name="connsiteX1" fmla="*/ 24712 w 1871993"/>
              <a:gd name="connsiteY1" fmla="*/ 1107719 h 1631304"/>
              <a:gd name="connsiteX2" fmla="*/ 1871993 w 1871993"/>
              <a:gd name="connsiteY2" fmla="*/ 1097477 h 1631304"/>
              <a:gd name="connsiteX3" fmla="*/ 1858276 w 1871993"/>
              <a:gd name="connsiteY3" fmla="*/ 0 h 1631304"/>
              <a:gd name="connsiteX0" fmla="*/ 0 w 1860153"/>
              <a:gd name="connsiteY0" fmla="*/ 1631304 h 1631304"/>
              <a:gd name="connsiteX1" fmla="*/ 24712 w 1860153"/>
              <a:gd name="connsiteY1" fmla="*/ 1107719 h 1631304"/>
              <a:gd name="connsiteX2" fmla="*/ 1855215 w 1860153"/>
              <a:gd name="connsiteY2" fmla="*/ 1097477 h 1631304"/>
              <a:gd name="connsiteX3" fmla="*/ 1858276 w 1860153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0653"/>
              <a:gd name="connsiteY0" fmla="*/ 1631304 h 1631304"/>
              <a:gd name="connsiteX1" fmla="*/ 24712 w 1860653"/>
              <a:gd name="connsiteY1" fmla="*/ 1107719 h 1631304"/>
              <a:gd name="connsiteX2" fmla="*/ 1855215 w 1860653"/>
              <a:gd name="connsiteY2" fmla="*/ 1097477 h 1631304"/>
              <a:gd name="connsiteX3" fmla="*/ 1858276 w 1860653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455 w 1865937"/>
              <a:gd name="connsiteY0" fmla="*/ 1631304 h 1631304"/>
              <a:gd name="connsiteX1" fmla="*/ 0 w 1865937"/>
              <a:gd name="connsiteY1" fmla="*/ 1098890 h 1631304"/>
              <a:gd name="connsiteX2" fmla="*/ 1855670 w 1865937"/>
              <a:gd name="connsiteY2" fmla="*/ 1097477 h 1631304"/>
              <a:gd name="connsiteX3" fmla="*/ 1858731 w 1865937"/>
              <a:gd name="connsiteY3" fmla="*/ 0 h 1631304"/>
              <a:gd name="connsiteX0" fmla="*/ 6432 w 1871914"/>
              <a:gd name="connsiteY0" fmla="*/ 1631304 h 1631304"/>
              <a:gd name="connsiteX1" fmla="*/ 5977 w 1871914"/>
              <a:gd name="connsiteY1" fmla="*/ 1098890 h 1631304"/>
              <a:gd name="connsiteX2" fmla="*/ 1861647 w 1871914"/>
              <a:gd name="connsiteY2" fmla="*/ 1097477 h 1631304"/>
              <a:gd name="connsiteX3" fmla="*/ 1864708 w 1871914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9857 w 1875339"/>
              <a:gd name="connsiteY0" fmla="*/ 1631304 h 1631304"/>
              <a:gd name="connsiteX1" fmla="*/ 9402 w 1875339"/>
              <a:gd name="connsiteY1" fmla="*/ 1081233 h 1631304"/>
              <a:gd name="connsiteX2" fmla="*/ 1865072 w 1875339"/>
              <a:gd name="connsiteY2" fmla="*/ 1097477 h 1631304"/>
              <a:gd name="connsiteX3" fmla="*/ 1868133 w 1875339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81233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76884"/>
              <a:gd name="connsiteY0" fmla="*/ 1631304 h 1631304"/>
              <a:gd name="connsiteX1" fmla="*/ 16323 w 1876884"/>
              <a:gd name="connsiteY1" fmla="*/ 1081233 h 1631304"/>
              <a:gd name="connsiteX2" fmla="*/ 1871993 w 1876884"/>
              <a:gd name="connsiteY2" fmla="*/ 1070991 h 1631304"/>
              <a:gd name="connsiteX3" fmla="*/ 1858276 w 1876884"/>
              <a:gd name="connsiteY3" fmla="*/ 0 h 1631304"/>
              <a:gd name="connsiteX0" fmla="*/ 0 w 1870398"/>
              <a:gd name="connsiteY0" fmla="*/ 1631304 h 1631304"/>
              <a:gd name="connsiteX1" fmla="*/ 16323 w 1870398"/>
              <a:gd name="connsiteY1" fmla="*/ 1081233 h 1631304"/>
              <a:gd name="connsiteX2" fmla="*/ 1863604 w 1870398"/>
              <a:gd name="connsiteY2" fmla="*/ 1097477 h 1631304"/>
              <a:gd name="connsiteX3" fmla="*/ 1858276 w 1870398"/>
              <a:gd name="connsiteY3" fmla="*/ 0 h 1631304"/>
              <a:gd name="connsiteX0" fmla="*/ 0 w 1867533"/>
              <a:gd name="connsiteY0" fmla="*/ 1631304 h 1631304"/>
              <a:gd name="connsiteX1" fmla="*/ 16323 w 1867533"/>
              <a:gd name="connsiteY1" fmla="*/ 1081233 h 1631304"/>
              <a:gd name="connsiteX2" fmla="*/ 1863604 w 1867533"/>
              <a:gd name="connsiteY2" fmla="*/ 1097477 h 1631304"/>
              <a:gd name="connsiteX3" fmla="*/ 1858276 w 1867533"/>
              <a:gd name="connsiteY3" fmla="*/ 0 h 1631304"/>
              <a:gd name="connsiteX0" fmla="*/ 0 w 1860465"/>
              <a:gd name="connsiteY0" fmla="*/ 1631304 h 1631304"/>
              <a:gd name="connsiteX1" fmla="*/ 16323 w 1860465"/>
              <a:gd name="connsiteY1" fmla="*/ 1081233 h 1631304"/>
              <a:gd name="connsiteX2" fmla="*/ 1855215 w 1860465"/>
              <a:gd name="connsiteY2" fmla="*/ 1097477 h 1631304"/>
              <a:gd name="connsiteX3" fmla="*/ 1858276 w 1860465"/>
              <a:gd name="connsiteY3" fmla="*/ 0 h 1631304"/>
              <a:gd name="connsiteX0" fmla="*/ 0 w 1870511"/>
              <a:gd name="connsiteY0" fmla="*/ 1357331 h 1357331"/>
              <a:gd name="connsiteX1" fmla="*/ 26369 w 1870511"/>
              <a:gd name="connsiteY1" fmla="*/ 1081233 h 1357331"/>
              <a:gd name="connsiteX2" fmla="*/ 1865261 w 1870511"/>
              <a:gd name="connsiteY2" fmla="*/ 1097477 h 1357331"/>
              <a:gd name="connsiteX3" fmla="*/ 1868322 w 1870511"/>
              <a:gd name="connsiteY3" fmla="*/ 0 h 1357331"/>
              <a:gd name="connsiteX0" fmla="*/ 0 w 1844142"/>
              <a:gd name="connsiteY0" fmla="*/ 1081233 h 1097477"/>
              <a:gd name="connsiteX1" fmla="*/ 1838892 w 1844142"/>
              <a:gd name="connsiteY1" fmla="*/ 1097477 h 1097477"/>
              <a:gd name="connsiteX2" fmla="*/ 1841953 w 1844142"/>
              <a:gd name="connsiteY2" fmla="*/ 0 h 1097477"/>
              <a:gd name="connsiteX0" fmla="*/ 0 w 1841953"/>
              <a:gd name="connsiteY0" fmla="*/ 1081233 h 1081238"/>
              <a:gd name="connsiteX1" fmla="*/ 1841953 w 1841953"/>
              <a:gd name="connsiteY1" fmla="*/ 0 h 1081238"/>
              <a:gd name="connsiteX0" fmla="*/ 0 w 1841953"/>
              <a:gd name="connsiteY0" fmla="*/ 197906 h 197911"/>
              <a:gd name="connsiteX1" fmla="*/ 1841953 w 1841953"/>
              <a:gd name="connsiteY1" fmla="*/ 0 h 197911"/>
              <a:gd name="connsiteX0" fmla="*/ 0 w 1866912"/>
              <a:gd name="connsiteY0" fmla="*/ -1 h 248100"/>
              <a:gd name="connsiteX1" fmla="*/ 1866912 w 1866912"/>
              <a:gd name="connsiteY1" fmla="*/ 248099 h 248100"/>
              <a:gd name="connsiteX0" fmla="*/ 0 w 1871904"/>
              <a:gd name="connsiteY0" fmla="*/ -1 h 25094"/>
              <a:gd name="connsiteX1" fmla="*/ 1871904 w 1871904"/>
              <a:gd name="connsiteY1" fmla="*/ 25094 h 25094"/>
              <a:gd name="connsiteX0" fmla="*/ 0 w 1871904"/>
              <a:gd name="connsiteY0" fmla="*/ 17319 h 17319"/>
              <a:gd name="connsiteX1" fmla="*/ 1871904 w 1871904"/>
              <a:gd name="connsiteY1" fmla="*/ 0 h 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1904" h="17319">
                <a:moveTo>
                  <a:pt x="0" y="17319"/>
                </a:moveTo>
                <a:lnTo>
                  <a:pt x="1871904" y="0"/>
                </a:lnTo>
              </a:path>
            </a:pathLst>
          </a:custGeom>
          <a:noFill/>
          <a:ln w="63500" cap="rnd" cmpd="sng" algn="ctr">
            <a:solidFill>
              <a:schemeClr val="tx1"/>
            </a:solidFill>
            <a:prstDash val="solid"/>
            <a:headEnd type="oval" w="med" len="med"/>
            <a:tailEnd type="oval" w="med" len="med"/>
          </a:ln>
          <a:effectLst/>
          <a:scene3d>
            <a:camera prst="orthographicFront"/>
            <a:lightRig rig="threePt" dir="t"/>
          </a:scene3d>
          <a:sp3d prstMaterial="plastic">
            <a:bevelT w="152400"/>
            <a:bevelB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Ελεύθερη σχεδίαση: Σχήμα 4">
            <a:extLst>
              <a:ext uri="{FF2B5EF4-FFF2-40B4-BE49-F238E27FC236}">
                <a16:creationId xmlns:a16="http://schemas.microsoft.com/office/drawing/2014/main" id="{E844BB41-C146-48A1-BBA6-CD08EFB22140}"/>
              </a:ext>
            </a:extLst>
          </p:cNvPr>
          <p:cNvSpPr/>
          <p:nvPr/>
        </p:nvSpPr>
        <p:spPr>
          <a:xfrm>
            <a:off x="1293637" y="1767843"/>
            <a:ext cx="7307027" cy="45719"/>
          </a:xfrm>
          <a:custGeom>
            <a:avLst/>
            <a:gdLst>
              <a:gd name="connsiteX0" fmla="*/ 0 w 1605594"/>
              <a:gd name="connsiteY0" fmla="*/ 3379567 h 3379567"/>
              <a:gd name="connsiteX1" fmla="*/ 395416 w 1605594"/>
              <a:gd name="connsiteY1" fmla="*/ 3058291 h 3379567"/>
              <a:gd name="connsiteX2" fmla="*/ 1371600 w 1605594"/>
              <a:gd name="connsiteY2" fmla="*/ 3021221 h 3379567"/>
              <a:gd name="connsiteX3" fmla="*/ 1544595 w 1605594"/>
              <a:gd name="connsiteY3" fmla="*/ 1958540 h 3379567"/>
              <a:gd name="connsiteX4" fmla="*/ 1544595 w 1605594"/>
              <a:gd name="connsiteY4" fmla="*/ 191524 h 3379567"/>
              <a:gd name="connsiteX5" fmla="*/ 815546 w 1605594"/>
              <a:gd name="connsiteY5" fmla="*/ 129740 h 3379567"/>
              <a:gd name="connsiteX0" fmla="*/ 0 w 1797379"/>
              <a:gd name="connsiteY0" fmla="*/ 3307742 h 3307742"/>
              <a:gd name="connsiteX1" fmla="*/ 395416 w 1797379"/>
              <a:gd name="connsiteY1" fmla="*/ 2986466 h 3307742"/>
              <a:gd name="connsiteX2" fmla="*/ 1371600 w 1797379"/>
              <a:gd name="connsiteY2" fmla="*/ 2949396 h 3307742"/>
              <a:gd name="connsiteX3" fmla="*/ 1544595 w 1797379"/>
              <a:gd name="connsiteY3" fmla="*/ 1886715 h 3307742"/>
              <a:gd name="connsiteX4" fmla="*/ 1767016 w 1797379"/>
              <a:gd name="connsiteY4" fmla="*/ 305051 h 3307742"/>
              <a:gd name="connsiteX5" fmla="*/ 815546 w 1797379"/>
              <a:gd name="connsiteY5" fmla="*/ 57915 h 3307742"/>
              <a:gd name="connsiteX0" fmla="*/ 0 w 1849671"/>
              <a:gd name="connsiteY0" fmla="*/ 3307742 h 3307742"/>
              <a:gd name="connsiteX1" fmla="*/ 395416 w 1849671"/>
              <a:gd name="connsiteY1" fmla="*/ 2986466 h 3307742"/>
              <a:gd name="connsiteX2" fmla="*/ 1371600 w 1849671"/>
              <a:gd name="connsiteY2" fmla="*/ 2949396 h 3307742"/>
              <a:gd name="connsiteX3" fmla="*/ 1791730 w 1849671"/>
              <a:gd name="connsiteY3" fmla="*/ 1911428 h 3307742"/>
              <a:gd name="connsiteX4" fmla="*/ 1767016 w 1849671"/>
              <a:gd name="connsiteY4" fmla="*/ 305051 h 3307742"/>
              <a:gd name="connsiteX5" fmla="*/ 815546 w 1849671"/>
              <a:gd name="connsiteY5" fmla="*/ 57915 h 3307742"/>
              <a:gd name="connsiteX0" fmla="*/ 0 w 1834893"/>
              <a:gd name="connsiteY0" fmla="*/ 3307742 h 3307742"/>
              <a:gd name="connsiteX1" fmla="*/ 395416 w 1834893"/>
              <a:gd name="connsiteY1" fmla="*/ 2986466 h 3307742"/>
              <a:gd name="connsiteX2" fmla="*/ 1631092 w 1834893"/>
              <a:gd name="connsiteY2" fmla="*/ 2986466 h 3307742"/>
              <a:gd name="connsiteX3" fmla="*/ 1791730 w 1834893"/>
              <a:gd name="connsiteY3" fmla="*/ 1911428 h 3307742"/>
              <a:gd name="connsiteX4" fmla="*/ 1767016 w 1834893"/>
              <a:gd name="connsiteY4" fmla="*/ 305051 h 3307742"/>
              <a:gd name="connsiteX5" fmla="*/ 815546 w 1834893"/>
              <a:gd name="connsiteY5" fmla="*/ 57915 h 3307742"/>
              <a:gd name="connsiteX0" fmla="*/ 0 w 1852381"/>
              <a:gd name="connsiteY0" fmla="*/ 3307742 h 3307742"/>
              <a:gd name="connsiteX1" fmla="*/ 395416 w 1852381"/>
              <a:gd name="connsiteY1" fmla="*/ 2986466 h 3307742"/>
              <a:gd name="connsiteX2" fmla="*/ 1631092 w 1852381"/>
              <a:gd name="connsiteY2" fmla="*/ 2986466 h 3307742"/>
              <a:gd name="connsiteX3" fmla="*/ 1828801 w 1852381"/>
              <a:gd name="connsiteY3" fmla="*/ 1899071 h 3307742"/>
              <a:gd name="connsiteX4" fmla="*/ 1767016 w 1852381"/>
              <a:gd name="connsiteY4" fmla="*/ 305051 h 3307742"/>
              <a:gd name="connsiteX5" fmla="*/ 815546 w 1852381"/>
              <a:gd name="connsiteY5" fmla="*/ 57915 h 3307742"/>
              <a:gd name="connsiteX0" fmla="*/ 0 w 1852381"/>
              <a:gd name="connsiteY0" fmla="*/ 3307742 h 3307742"/>
              <a:gd name="connsiteX1" fmla="*/ 469556 w 1852381"/>
              <a:gd name="connsiteY1" fmla="*/ 3035893 h 3307742"/>
              <a:gd name="connsiteX2" fmla="*/ 1631092 w 1852381"/>
              <a:gd name="connsiteY2" fmla="*/ 2986466 h 3307742"/>
              <a:gd name="connsiteX3" fmla="*/ 1828801 w 1852381"/>
              <a:gd name="connsiteY3" fmla="*/ 1899071 h 3307742"/>
              <a:gd name="connsiteX4" fmla="*/ 1767016 w 1852381"/>
              <a:gd name="connsiteY4" fmla="*/ 305051 h 3307742"/>
              <a:gd name="connsiteX5" fmla="*/ 815546 w 1852381"/>
              <a:gd name="connsiteY5" fmla="*/ 57915 h 3307742"/>
              <a:gd name="connsiteX0" fmla="*/ 0 w 1851548"/>
              <a:gd name="connsiteY0" fmla="*/ 3307742 h 3307742"/>
              <a:gd name="connsiteX1" fmla="*/ 469556 w 1851548"/>
              <a:gd name="connsiteY1" fmla="*/ 3035893 h 3307742"/>
              <a:gd name="connsiteX2" fmla="*/ 1643449 w 1851548"/>
              <a:gd name="connsiteY2" fmla="*/ 2887612 h 3307742"/>
              <a:gd name="connsiteX3" fmla="*/ 1828801 w 1851548"/>
              <a:gd name="connsiteY3" fmla="*/ 1899071 h 3307742"/>
              <a:gd name="connsiteX4" fmla="*/ 1767016 w 1851548"/>
              <a:gd name="connsiteY4" fmla="*/ 305051 h 3307742"/>
              <a:gd name="connsiteX5" fmla="*/ 815546 w 1851548"/>
              <a:gd name="connsiteY5" fmla="*/ 57915 h 3307742"/>
              <a:gd name="connsiteX0" fmla="*/ 0 w 1851548"/>
              <a:gd name="connsiteY0" fmla="*/ 3258654 h 3258654"/>
              <a:gd name="connsiteX1" fmla="*/ 469556 w 1851548"/>
              <a:gd name="connsiteY1" fmla="*/ 2986805 h 3258654"/>
              <a:gd name="connsiteX2" fmla="*/ 1643449 w 1851548"/>
              <a:gd name="connsiteY2" fmla="*/ 2838524 h 3258654"/>
              <a:gd name="connsiteX3" fmla="*/ 1828801 w 1851548"/>
              <a:gd name="connsiteY3" fmla="*/ 1849983 h 3258654"/>
              <a:gd name="connsiteX4" fmla="*/ 1767016 w 1851548"/>
              <a:gd name="connsiteY4" fmla="*/ 255963 h 3258654"/>
              <a:gd name="connsiteX5" fmla="*/ 815546 w 1851548"/>
              <a:gd name="connsiteY5" fmla="*/ 8827 h 3258654"/>
              <a:gd name="connsiteX0" fmla="*/ 0 w 1895600"/>
              <a:gd name="connsiteY0" fmla="*/ 3258654 h 3258654"/>
              <a:gd name="connsiteX1" fmla="*/ 469556 w 1895600"/>
              <a:gd name="connsiteY1" fmla="*/ 2986805 h 3258654"/>
              <a:gd name="connsiteX2" fmla="*/ 1025612 w 1895600"/>
              <a:gd name="connsiteY2" fmla="*/ 2604442 h 3258654"/>
              <a:gd name="connsiteX3" fmla="*/ 1828801 w 1895600"/>
              <a:gd name="connsiteY3" fmla="*/ 1849983 h 3258654"/>
              <a:gd name="connsiteX4" fmla="*/ 1767016 w 1895600"/>
              <a:gd name="connsiteY4" fmla="*/ 255963 h 3258654"/>
              <a:gd name="connsiteX5" fmla="*/ 815546 w 1895600"/>
              <a:gd name="connsiteY5" fmla="*/ 8827 h 3258654"/>
              <a:gd name="connsiteX0" fmla="*/ 0 w 1787910"/>
              <a:gd name="connsiteY0" fmla="*/ 3258654 h 3258654"/>
              <a:gd name="connsiteX1" fmla="*/ 469556 w 1787910"/>
              <a:gd name="connsiteY1" fmla="*/ 2986805 h 3258654"/>
              <a:gd name="connsiteX2" fmla="*/ 1025612 w 1787910"/>
              <a:gd name="connsiteY2" fmla="*/ 2604442 h 3258654"/>
              <a:gd name="connsiteX3" fmla="*/ 1322174 w 1787910"/>
              <a:gd name="connsiteY3" fmla="*/ 1459847 h 3258654"/>
              <a:gd name="connsiteX4" fmla="*/ 1767016 w 1787910"/>
              <a:gd name="connsiteY4" fmla="*/ 255963 h 3258654"/>
              <a:gd name="connsiteX5" fmla="*/ 815546 w 1787910"/>
              <a:gd name="connsiteY5" fmla="*/ 8827 h 3258654"/>
              <a:gd name="connsiteX0" fmla="*/ 0 w 1425644"/>
              <a:gd name="connsiteY0" fmla="*/ 3256389 h 3256389"/>
              <a:gd name="connsiteX1" fmla="*/ 469556 w 1425644"/>
              <a:gd name="connsiteY1" fmla="*/ 2984540 h 3256389"/>
              <a:gd name="connsiteX2" fmla="*/ 1025612 w 1425644"/>
              <a:gd name="connsiteY2" fmla="*/ 2602177 h 3256389"/>
              <a:gd name="connsiteX3" fmla="*/ 1322174 w 1425644"/>
              <a:gd name="connsiteY3" fmla="*/ 1457582 h 3256389"/>
              <a:gd name="connsiteX4" fmla="*/ 1371600 w 1425644"/>
              <a:gd name="connsiteY4" fmla="*/ 266702 h 3256389"/>
              <a:gd name="connsiteX5" fmla="*/ 815546 w 1425644"/>
              <a:gd name="connsiteY5" fmla="*/ 6562 h 3256389"/>
              <a:gd name="connsiteX0" fmla="*/ 24713 w 1450357"/>
              <a:gd name="connsiteY0" fmla="*/ 4095216 h 4095216"/>
              <a:gd name="connsiteX1" fmla="*/ 494269 w 1450357"/>
              <a:gd name="connsiteY1" fmla="*/ 3823367 h 4095216"/>
              <a:gd name="connsiteX2" fmla="*/ 1050325 w 1450357"/>
              <a:gd name="connsiteY2" fmla="*/ 3441004 h 4095216"/>
              <a:gd name="connsiteX3" fmla="*/ 1346887 w 1450357"/>
              <a:gd name="connsiteY3" fmla="*/ 2296409 h 4095216"/>
              <a:gd name="connsiteX4" fmla="*/ 1396313 w 1450357"/>
              <a:gd name="connsiteY4" fmla="*/ 1105529 h 4095216"/>
              <a:gd name="connsiteX5" fmla="*/ 0 w 1450357"/>
              <a:gd name="connsiteY5" fmla="*/ 97 h 4095216"/>
              <a:gd name="connsiteX0" fmla="*/ 0 w 1425644"/>
              <a:gd name="connsiteY0" fmla="*/ 4121222 h 4121222"/>
              <a:gd name="connsiteX1" fmla="*/ 469556 w 1425644"/>
              <a:gd name="connsiteY1" fmla="*/ 3849373 h 4121222"/>
              <a:gd name="connsiteX2" fmla="*/ 1025612 w 1425644"/>
              <a:gd name="connsiteY2" fmla="*/ 3467010 h 4121222"/>
              <a:gd name="connsiteX3" fmla="*/ 1322174 w 1425644"/>
              <a:gd name="connsiteY3" fmla="*/ 2322415 h 4121222"/>
              <a:gd name="connsiteX4" fmla="*/ 1371600 w 1425644"/>
              <a:gd name="connsiteY4" fmla="*/ 1131535 h 4121222"/>
              <a:gd name="connsiteX5" fmla="*/ 12357 w 1425644"/>
              <a:gd name="connsiteY5" fmla="*/ 94 h 4121222"/>
              <a:gd name="connsiteX0" fmla="*/ 0 w 1438000"/>
              <a:gd name="connsiteY0" fmla="*/ 4160235 h 4160235"/>
              <a:gd name="connsiteX1" fmla="*/ 481912 w 1438000"/>
              <a:gd name="connsiteY1" fmla="*/ 3849373 h 4160235"/>
              <a:gd name="connsiteX2" fmla="*/ 1037968 w 1438000"/>
              <a:gd name="connsiteY2" fmla="*/ 3467010 h 4160235"/>
              <a:gd name="connsiteX3" fmla="*/ 1334530 w 1438000"/>
              <a:gd name="connsiteY3" fmla="*/ 2322415 h 4160235"/>
              <a:gd name="connsiteX4" fmla="*/ 1383956 w 1438000"/>
              <a:gd name="connsiteY4" fmla="*/ 1131535 h 4160235"/>
              <a:gd name="connsiteX5" fmla="*/ 24713 w 1438000"/>
              <a:gd name="connsiteY5" fmla="*/ 94 h 4160235"/>
              <a:gd name="connsiteX0" fmla="*/ 0 w 1438000"/>
              <a:gd name="connsiteY0" fmla="*/ 4160235 h 4160235"/>
              <a:gd name="connsiteX1" fmla="*/ 481912 w 1438000"/>
              <a:gd name="connsiteY1" fmla="*/ 3849373 h 4160235"/>
              <a:gd name="connsiteX2" fmla="*/ 1037968 w 1438000"/>
              <a:gd name="connsiteY2" fmla="*/ 3467010 h 4160235"/>
              <a:gd name="connsiteX3" fmla="*/ 1334530 w 1438000"/>
              <a:gd name="connsiteY3" fmla="*/ 2322415 h 4160235"/>
              <a:gd name="connsiteX4" fmla="*/ 1383956 w 1438000"/>
              <a:gd name="connsiteY4" fmla="*/ 1131535 h 4160235"/>
              <a:gd name="connsiteX5" fmla="*/ 24713 w 1438000"/>
              <a:gd name="connsiteY5" fmla="*/ 94 h 4160235"/>
              <a:gd name="connsiteX0" fmla="*/ 0 w 1450357"/>
              <a:gd name="connsiteY0" fmla="*/ 4121222 h 4121222"/>
              <a:gd name="connsiteX1" fmla="*/ 494269 w 1450357"/>
              <a:gd name="connsiteY1" fmla="*/ 3849373 h 4121222"/>
              <a:gd name="connsiteX2" fmla="*/ 1050325 w 1450357"/>
              <a:gd name="connsiteY2" fmla="*/ 3467010 h 4121222"/>
              <a:gd name="connsiteX3" fmla="*/ 1346887 w 1450357"/>
              <a:gd name="connsiteY3" fmla="*/ 2322415 h 4121222"/>
              <a:gd name="connsiteX4" fmla="*/ 1396313 w 1450357"/>
              <a:gd name="connsiteY4" fmla="*/ 1131535 h 4121222"/>
              <a:gd name="connsiteX5" fmla="*/ 37070 w 1450357"/>
              <a:gd name="connsiteY5" fmla="*/ 94 h 4121222"/>
              <a:gd name="connsiteX0" fmla="*/ 0 w 1450357"/>
              <a:gd name="connsiteY0" fmla="*/ 4121222 h 4121222"/>
              <a:gd name="connsiteX1" fmla="*/ 494269 w 1450357"/>
              <a:gd name="connsiteY1" fmla="*/ 3849373 h 4121222"/>
              <a:gd name="connsiteX2" fmla="*/ 1050325 w 1450357"/>
              <a:gd name="connsiteY2" fmla="*/ 3467010 h 4121222"/>
              <a:gd name="connsiteX3" fmla="*/ 1346887 w 1450357"/>
              <a:gd name="connsiteY3" fmla="*/ 2322415 h 4121222"/>
              <a:gd name="connsiteX4" fmla="*/ 1396313 w 1450357"/>
              <a:gd name="connsiteY4" fmla="*/ 1131535 h 4121222"/>
              <a:gd name="connsiteX5" fmla="*/ 37070 w 1450357"/>
              <a:gd name="connsiteY5" fmla="*/ 94 h 4121222"/>
              <a:gd name="connsiteX0" fmla="*/ 0 w 1536854"/>
              <a:gd name="connsiteY0" fmla="*/ 4355303 h 4355303"/>
              <a:gd name="connsiteX1" fmla="*/ 580766 w 1536854"/>
              <a:gd name="connsiteY1" fmla="*/ 3849373 h 4355303"/>
              <a:gd name="connsiteX2" fmla="*/ 1136822 w 1536854"/>
              <a:gd name="connsiteY2" fmla="*/ 3467010 h 4355303"/>
              <a:gd name="connsiteX3" fmla="*/ 1433384 w 1536854"/>
              <a:gd name="connsiteY3" fmla="*/ 2322415 h 4355303"/>
              <a:gd name="connsiteX4" fmla="*/ 1482810 w 1536854"/>
              <a:gd name="connsiteY4" fmla="*/ 1131535 h 4355303"/>
              <a:gd name="connsiteX5" fmla="*/ 123567 w 1536854"/>
              <a:gd name="connsiteY5" fmla="*/ 94 h 4355303"/>
              <a:gd name="connsiteX0" fmla="*/ 0 w 1635709"/>
              <a:gd name="connsiteY0" fmla="*/ 4277276 h 4277276"/>
              <a:gd name="connsiteX1" fmla="*/ 679621 w 1635709"/>
              <a:gd name="connsiteY1" fmla="*/ 384937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5709"/>
              <a:gd name="connsiteY0" fmla="*/ 4277276 h 4277276"/>
              <a:gd name="connsiteX1" fmla="*/ 679621 w 1635709"/>
              <a:gd name="connsiteY1" fmla="*/ 384937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5709"/>
              <a:gd name="connsiteY0" fmla="*/ 4277276 h 4277276"/>
              <a:gd name="connsiteX1" fmla="*/ 902042 w 1635709"/>
              <a:gd name="connsiteY1" fmla="*/ 396641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3999"/>
              <a:gd name="connsiteY0" fmla="*/ 4277276 h 4277276"/>
              <a:gd name="connsiteX1" fmla="*/ 902042 w 1633999"/>
              <a:gd name="connsiteY1" fmla="*/ 3966413 h 4277276"/>
              <a:gd name="connsiteX2" fmla="*/ 1285104 w 1633999"/>
              <a:gd name="connsiteY2" fmla="*/ 3024859 h 4277276"/>
              <a:gd name="connsiteX3" fmla="*/ 1532239 w 1633999"/>
              <a:gd name="connsiteY3" fmla="*/ 2322415 h 4277276"/>
              <a:gd name="connsiteX4" fmla="*/ 1581665 w 1633999"/>
              <a:gd name="connsiteY4" fmla="*/ 1131535 h 4277276"/>
              <a:gd name="connsiteX5" fmla="*/ 222422 w 1633999"/>
              <a:gd name="connsiteY5" fmla="*/ 94 h 4277276"/>
              <a:gd name="connsiteX0" fmla="*/ 0 w 1600104"/>
              <a:gd name="connsiteY0" fmla="*/ 4277276 h 4277276"/>
              <a:gd name="connsiteX1" fmla="*/ 902042 w 1600104"/>
              <a:gd name="connsiteY1" fmla="*/ 3966413 h 4277276"/>
              <a:gd name="connsiteX2" fmla="*/ 1285104 w 1600104"/>
              <a:gd name="connsiteY2" fmla="*/ 3024859 h 4277276"/>
              <a:gd name="connsiteX3" fmla="*/ 1136823 w 1600104"/>
              <a:gd name="connsiteY3" fmla="*/ 1906271 h 4277276"/>
              <a:gd name="connsiteX4" fmla="*/ 1581665 w 1600104"/>
              <a:gd name="connsiteY4" fmla="*/ 1131535 h 4277276"/>
              <a:gd name="connsiteX5" fmla="*/ 222422 w 1600104"/>
              <a:gd name="connsiteY5" fmla="*/ 94 h 4277276"/>
              <a:gd name="connsiteX0" fmla="*/ 0 w 1291409"/>
              <a:gd name="connsiteY0" fmla="*/ 4286009 h 4286009"/>
              <a:gd name="connsiteX1" fmla="*/ 902042 w 1291409"/>
              <a:gd name="connsiteY1" fmla="*/ 3975146 h 4286009"/>
              <a:gd name="connsiteX2" fmla="*/ 1285104 w 1291409"/>
              <a:gd name="connsiteY2" fmla="*/ 3033592 h 4286009"/>
              <a:gd name="connsiteX3" fmla="*/ 1136823 w 1291409"/>
              <a:gd name="connsiteY3" fmla="*/ 1915004 h 4286009"/>
              <a:gd name="connsiteX4" fmla="*/ 1087394 w 1291409"/>
              <a:gd name="connsiteY4" fmla="*/ 255962 h 4286009"/>
              <a:gd name="connsiteX5" fmla="*/ 222422 w 1291409"/>
              <a:gd name="connsiteY5" fmla="*/ 8827 h 4286009"/>
              <a:gd name="connsiteX0" fmla="*/ 0 w 1292442"/>
              <a:gd name="connsiteY0" fmla="*/ 4286009 h 4286009"/>
              <a:gd name="connsiteX1" fmla="*/ 902042 w 1292442"/>
              <a:gd name="connsiteY1" fmla="*/ 3975146 h 4286009"/>
              <a:gd name="connsiteX2" fmla="*/ 1285104 w 1292442"/>
              <a:gd name="connsiteY2" fmla="*/ 3033592 h 4286009"/>
              <a:gd name="connsiteX3" fmla="*/ 1149180 w 1292442"/>
              <a:gd name="connsiteY3" fmla="*/ 1901999 h 4286009"/>
              <a:gd name="connsiteX4" fmla="*/ 1087394 w 1292442"/>
              <a:gd name="connsiteY4" fmla="*/ 255962 h 4286009"/>
              <a:gd name="connsiteX5" fmla="*/ 222422 w 1292442"/>
              <a:gd name="connsiteY5" fmla="*/ 8827 h 4286009"/>
              <a:gd name="connsiteX0" fmla="*/ 0 w 1211124"/>
              <a:gd name="connsiteY0" fmla="*/ 4286009 h 4286009"/>
              <a:gd name="connsiteX1" fmla="*/ 902042 w 1211124"/>
              <a:gd name="connsiteY1" fmla="*/ 3975146 h 4286009"/>
              <a:gd name="connsiteX2" fmla="*/ 1198607 w 1211124"/>
              <a:gd name="connsiteY2" fmla="*/ 3085611 h 4286009"/>
              <a:gd name="connsiteX3" fmla="*/ 1149180 w 1211124"/>
              <a:gd name="connsiteY3" fmla="*/ 1901999 h 4286009"/>
              <a:gd name="connsiteX4" fmla="*/ 1087394 w 1211124"/>
              <a:gd name="connsiteY4" fmla="*/ 255962 h 4286009"/>
              <a:gd name="connsiteX5" fmla="*/ 222422 w 1211124"/>
              <a:gd name="connsiteY5" fmla="*/ 8827 h 4286009"/>
              <a:gd name="connsiteX0" fmla="*/ 0 w 1222337"/>
              <a:gd name="connsiteY0" fmla="*/ 4286009 h 4286009"/>
              <a:gd name="connsiteX1" fmla="*/ 902042 w 1222337"/>
              <a:gd name="connsiteY1" fmla="*/ 3975146 h 4286009"/>
              <a:gd name="connsiteX2" fmla="*/ 1210963 w 1222337"/>
              <a:gd name="connsiteY2" fmla="*/ 3345701 h 4286009"/>
              <a:gd name="connsiteX3" fmla="*/ 1149180 w 1222337"/>
              <a:gd name="connsiteY3" fmla="*/ 1901999 h 4286009"/>
              <a:gd name="connsiteX4" fmla="*/ 1087394 w 1222337"/>
              <a:gd name="connsiteY4" fmla="*/ 255962 h 4286009"/>
              <a:gd name="connsiteX5" fmla="*/ 222422 w 1222337"/>
              <a:gd name="connsiteY5" fmla="*/ 8827 h 4286009"/>
              <a:gd name="connsiteX0" fmla="*/ 0 w 1224540"/>
              <a:gd name="connsiteY0" fmla="*/ 4286009 h 4286009"/>
              <a:gd name="connsiteX1" fmla="*/ 902042 w 1224540"/>
              <a:gd name="connsiteY1" fmla="*/ 3975146 h 4286009"/>
              <a:gd name="connsiteX2" fmla="*/ 1210963 w 1224540"/>
              <a:gd name="connsiteY2" fmla="*/ 3345701 h 4286009"/>
              <a:gd name="connsiteX3" fmla="*/ 1161536 w 1224540"/>
              <a:gd name="connsiteY3" fmla="*/ 1628905 h 4286009"/>
              <a:gd name="connsiteX4" fmla="*/ 1087394 w 1224540"/>
              <a:gd name="connsiteY4" fmla="*/ 255962 h 4286009"/>
              <a:gd name="connsiteX5" fmla="*/ 222422 w 1224540"/>
              <a:gd name="connsiteY5" fmla="*/ 8827 h 4286009"/>
              <a:gd name="connsiteX0" fmla="*/ 0 w 1245390"/>
              <a:gd name="connsiteY0" fmla="*/ 4286009 h 4286009"/>
              <a:gd name="connsiteX1" fmla="*/ 605480 w 1245390"/>
              <a:gd name="connsiteY1" fmla="*/ 3806088 h 4286009"/>
              <a:gd name="connsiteX2" fmla="*/ 1210963 w 1245390"/>
              <a:gd name="connsiteY2" fmla="*/ 3345701 h 4286009"/>
              <a:gd name="connsiteX3" fmla="*/ 1161536 w 1245390"/>
              <a:gd name="connsiteY3" fmla="*/ 1628905 h 4286009"/>
              <a:gd name="connsiteX4" fmla="*/ 1087394 w 1245390"/>
              <a:gd name="connsiteY4" fmla="*/ 255962 h 4286009"/>
              <a:gd name="connsiteX5" fmla="*/ 222422 w 1245390"/>
              <a:gd name="connsiteY5" fmla="*/ 8827 h 4286009"/>
              <a:gd name="connsiteX0" fmla="*/ 0 w 1245390"/>
              <a:gd name="connsiteY0" fmla="*/ 4286009 h 4286009"/>
              <a:gd name="connsiteX1" fmla="*/ 605480 w 1245390"/>
              <a:gd name="connsiteY1" fmla="*/ 3806088 h 4286009"/>
              <a:gd name="connsiteX2" fmla="*/ 1210963 w 1245390"/>
              <a:gd name="connsiteY2" fmla="*/ 3345701 h 4286009"/>
              <a:gd name="connsiteX3" fmla="*/ 1161536 w 1245390"/>
              <a:gd name="connsiteY3" fmla="*/ 1628905 h 4286009"/>
              <a:gd name="connsiteX4" fmla="*/ 1087394 w 1245390"/>
              <a:gd name="connsiteY4" fmla="*/ 255962 h 4286009"/>
              <a:gd name="connsiteX5" fmla="*/ 222422 w 1245390"/>
              <a:gd name="connsiteY5" fmla="*/ 8827 h 4286009"/>
              <a:gd name="connsiteX0" fmla="*/ 0 w 1238314"/>
              <a:gd name="connsiteY0" fmla="*/ 4286009 h 4286009"/>
              <a:gd name="connsiteX1" fmla="*/ 704334 w 1238314"/>
              <a:gd name="connsiteY1" fmla="*/ 3832096 h 4286009"/>
              <a:gd name="connsiteX2" fmla="*/ 1210963 w 1238314"/>
              <a:gd name="connsiteY2" fmla="*/ 3345701 h 4286009"/>
              <a:gd name="connsiteX3" fmla="*/ 1161536 w 1238314"/>
              <a:gd name="connsiteY3" fmla="*/ 1628905 h 4286009"/>
              <a:gd name="connsiteX4" fmla="*/ 1087394 w 1238314"/>
              <a:gd name="connsiteY4" fmla="*/ 255962 h 4286009"/>
              <a:gd name="connsiteX5" fmla="*/ 222422 w 1238314"/>
              <a:gd name="connsiteY5" fmla="*/ 8827 h 4286009"/>
              <a:gd name="connsiteX0" fmla="*/ 0 w 1238314"/>
              <a:gd name="connsiteY0" fmla="*/ 4286009 h 4286009"/>
              <a:gd name="connsiteX1" fmla="*/ 704334 w 1238314"/>
              <a:gd name="connsiteY1" fmla="*/ 3832096 h 4286009"/>
              <a:gd name="connsiteX2" fmla="*/ 1210963 w 1238314"/>
              <a:gd name="connsiteY2" fmla="*/ 3345701 h 4286009"/>
              <a:gd name="connsiteX3" fmla="*/ 1161536 w 1238314"/>
              <a:gd name="connsiteY3" fmla="*/ 1628905 h 4286009"/>
              <a:gd name="connsiteX4" fmla="*/ 1087394 w 1238314"/>
              <a:gd name="connsiteY4" fmla="*/ 255962 h 4286009"/>
              <a:gd name="connsiteX5" fmla="*/ 222422 w 1238314"/>
              <a:gd name="connsiteY5" fmla="*/ 8827 h 4286009"/>
              <a:gd name="connsiteX0" fmla="*/ 0 w 1219662"/>
              <a:gd name="connsiteY0" fmla="*/ 4286009 h 4286009"/>
              <a:gd name="connsiteX1" fmla="*/ 976183 w 1219662"/>
              <a:gd name="connsiteY1" fmla="*/ 3871110 h 4286009"/>
              <a:gd name="connsiteX2" fmla="*/ 1210963 w 1219662"/>
              <a:gd name="connsiteY2" fmla="*/ 3345701 h 4286009"/>
              <a:gd name="connsiteX3" fmla="*/ 1161536 w 1219662"/>
              <a:gd name="connsiteY3" fmla="*/ 1628905 h 4286009"/>
              <a:gd name="connsiteX4" fmla="*/ 1087394 w 1219662"/>
              <a:gd name="connsiteY4" fmla="*/ 255962 h 4286009"/>
              <a:gd name="connsiteX5" fmla="*/ 222422 w 1219662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4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5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5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194262"/>
              <a:gd name="connsiteY0" fmla="*/ 4286009 h 4286009"/>
              <a:gd name="connsiteX1" fmla="*/ 1025610 w 1194262"/>
              <a:gd name="connsiteY1" fmla="*/ 3884116 h 4286009"/>
              <a:gd name="connsiteX2" fmla="*/ 1186250 w 1194262"/>
              <a:gd name="connsiteY2" fmla="*/ 2773504 h 4286009"/>
              <a:gd name="connsiteX3" fmla="*/ 1161536 w 1194262"/>
              <a:gd name="connsiteY3" fmla="*/ 1628905 h 4286009"/>
              <a:gd name="connsiteX4" fmla="*/ 1087394 w 1194262"/>
              <a:gd name="connsiteY4" fmla="*/ 255962 h 4286009"/>
              <a:gd name="connsiteX5" fmla="*/ 222422 w 1194262"/>
              <a:gd name="connsiteY5" fmla="*/ 8827 h 4286009"/>
              <a:gd name="connsiteX0" fmla="*/ 0 w 1212183"/>
              <a:gd name="connsiteY0" fmla="*/ 4286009 h 4286009"/>
              <a:gd name="connsiteX1" fmla="*/ 778474 w 1212183"/>
              <a:gd name="connsiteY1" fmla="*/ 3858107 h 4286009"/>
              <a:gd name="connsiteX2" fmla="*/ 1186250 w 1212183"/>
              <a:gd name="connsiteY2" fmla="*/ 2773504 h 4286009"/>
              <a:gd name="connsiteX3" fmla="*/ 1161536 w 1212183"/>
              <a:gd name="connsiteY3" fmla="*/ 1628905 h 4286009"/>
              <a:gd name="connsiteX4" fmla="*/ 1087394 w 1212183"/>
              <a:gd name="connsiteY4" fmla="*/ 255962 h 4286009"/>
              <a:gd name="connsiteX5" fmla="*/ 222422 w 1212183"/>
              <a:gd name="connsiteY5" fmla="*/ 8827 h 4286009"/>
              <a:gd name="connsiteX0" fmla="*/ 0 w 1203147"/>
              <a:gd name="connsiteY0" fmla="*/ 4286009 h 4286009"/>
              <a:gd name="connsiteX1" fmla="*/ 902041 w 1203147"/>
              <a:gd name="connsiteY1" fmla="*/ 3871111 h 4286009"/>
              <a:gd name="connsiteX2" fmla="*/ 1186250 w 1203147"/>
              <a:gd name="connsiteY2" fmla="*/ 2773504 h 4286009"/>
              <a:gd name="connsiteX3" fmla="*/ 1161536 w 1203147"/>
              <a:gd name="connsiteY3" fmla="*/ 1628905 h 4286009"/>
              <a:gd name="connsiteX4" fmla="*/ 1087394 w 1203147"/>
              <a:gd name="connsiteY4" fmla="*/ 255962 h 4286009"/>
              <a:gd name="connsiteX5" fmla="*/ 222422 w 1203147"/>
              <a:gd name="connsiteY5" fmla="*/ 8827 h 4286009"/>
              <a:gd name="connsiteX0" fmla="*/ 0 w 1203147"/>
              <a:gd name="connsiteY0" fmla="*/ 4286009 h 4286009"/>
              <a:gd name="connsiteX1" fmla="*/ 902041 w 1203147"/>
              <a:gd name="connsiteY1" fmla="*/ 3871111 h 4286009"/>
              <a:gd name="connsiteX2" fmla="*/ 1186250 w 1203147"/>
              <a:gd name="connsiteY2" fmla="*/ 2773504 h 4286009"/>
              <a:gd name="connsiteX3" fmla="*/ 1161536 w 1203147"/>
              <a:gd name="connsiteY3" fmla="*/ 1628905 h 4286009"/>
              <a:gd name="connsiteX4" fmla="*/ 1087394 w 1203147"/>
              <a:gd name="connsiteY4" fmla="*/ 255962 h 4286009"/>
              <a:gd name="connsiteX5" fmla="*/ 222422 w 1203147"/>
              <a:gd name="connsiteY5" fmla="*/ 8827 h 4286009"/>
              <a:gd name="connsiteX0" fmla="*/ 0 w 1168926"/>
              <a:gd name="connsiteY0" fmla="*/ 4286009 h 4286009"/>
              <a:gd name="connsiteX1" fmla="*/ 902041 w 1168926"/>
              <a:gd name="connsiteY1" fmla="*/ 3871111 h 4286009"/>
              <a:gd name="connsiteX2" fmla="*/ 1112109 w 1168926"/>
              <a:gd name="connsiteY2" fmla="*/ 2734490 h 4286009"/>
              <a:gd name="connsiteX3" fmla="*/ 1161536 w 1168926"/>
              <a:gd name="connsiteY3" fmla="*/ 1628905 h 4286009"/>
              <a:gd name="connsiteX4" fmla="*/ 1087394 w 1168926"/>
              <a:gd name="connsiteY4" fmla="*/ 255962 h 4286009"/>
              <a:gd name="connsiteX5" fmla="*/ 222422 w 1168926"/>
              <a:gd name="connsiteY5" fmla="*/ 8827 h 4286009"/>
              <a:gd name="connsiteX0" fmla="*/ 0 w 1168926"/>
              <a:gd name="connsiteY0" fmla="*/ 4286009 h 4286009"/>
              <a:gd name="connsiteX1" fmla="*/ 902041 w 1168926"/>
              <a:gd name="connsiteY1" fmla="*/ 3871111 h 4286009"/>
              <a:gd name="connsiteX2" fmla="*/ 1112109 w 1168926"/>
              <a:gd name="connsiteY2" fmla="*/ 2734490 h 4286009"/>
              <a:gd name="connsiteX3" fmla="*/ 1161536 w 1168926"/>
              <a:gd name="connsiteY3" fmla="*/ 1628905 h 4286009"/>
              <a:gd name="connsiteX4" fmla="*/ 1087394 w 1168926"/>
              <a:gd name="connsiteY4" fmla="*/ 255962 h 4286009"/>
              <a:gd name="connsiteX5" fmla="*/ 222422 w 1168926"/>
              <a:gd name="connsiteY5" fmla="*/ 8827 h 4286009"/>
              <a:gd name="connsiteX0" fmla="*/ 0 w 1132541"/>
              <a:gd name="connsiteY0" fmla="*/ 4286009 h 4286009"/>
              <a:gd name="connsiteX1" fmla="*/ 902041 w 1132541"/>
              <a:gd name="connsiteY1" fmla="*/ 3871111 h 4286009"/>
              <a:gd name="connsiteX2" fmla="*/ 1112109 w 1132541"/>
              <a:gd name="connsiteY2" fmla="*/ 2734490 h 4286009"/>
              <a:gd name="connsiteX3" fmla="*/ 1050325 w 1132541"/>
              <a:gd name="connsiteY3" fmla="*/ 1641909 h 4286009"/>
              <a:gd name="connsiteX4" fmla="*/ 1087394 w 1132541"/>
              <a:gd name="connsiteY4" fmla="*/ 255962 h 4286009"/>
              <a:gd name="connsiteX5" fmla="*/ 222422 w 1132541"/>
              <a:gd name="connsiteY5" fmla="*/ 8827 h 4286009"/>
              <a:gd name="connsiteX0" fmla="*/ 0 w 1117973"/>
              <a:gd name="connsiteY0" fmla="*/ 4286009 h 4286009"/>
              <a:gd name="connsiteX1" fmla="*/ 902041 w 1117973"/>
              <a:gd name="connsiteY1" fmla="*/ 3871111 h 4286009"/>
              <a:gd name="connsiteX2" fmla="*/ 1112109 w 1117973"/>
              <a:gd name="connsiteY2" fmla="*/ 2734490 h 4286009"/>
              <a:gd name="connsiteX3" fmla="*/ 1050325 w 1117973"/>
              <a:gd name="connsiteY3" fmla="*/ 1641909 h 4286009"/>
              <a:gd name="connsiteX4" fmla="*/ 951470 w 1117973"/>
              <a:gd name="connsiteY4" fmla="*/ 255962 h 4286009"/>
              <a:gd name="connsiteX5" fmla="*/ 222422 w 1117973"/>
              <a:gd name="connsiteY5" fmla="*/ 8827 h 4286009"/>
              <a:gd name="connsiteX0" fmla="*/ 0 w 1114588"/>
              <a:gd name="connsiteY0" fmla="*/ 4286009 h 4286009"/>
              <a:gd name="connsiteX1" fmla="*/ 902041 w 1114588"/>
              <a:gd name="connsiteY1" fmla="*/ 3871111 h 4286009"/>
              <a:gd name="connsiteX2" fmla="*/ 1112109 w 1114588"/>
              <a:gd name="connsiteY2" fmla="*/ 2734490 h 4286009"/>
              <a:gd name="connsiteX3" fmla="*/ 1013255 w 1114588"/>
              <a:gd name="connsiteY3" fmla="*/ 1628906 h 4286009"/>
              <a:gd name="connsiteX4" fmla="*/ 951470 w 1114588"/>
              <a:gd name="connsiteY4" fmla="*/ 255962 h 4286009"/>
              <a:gd name="connsiteX5" fmla="*/ 222422 w 1114588"/>
              <a:gd name="connsiteY5" fmla="*/ 8827 h 4286009"/>
              <a:gd name="connsiteX0" fmla="*/ 0 w 1115448"/>
              <a:gd name="connsiteY0" fmla="*/ 4286009 h 4286009"/>
              <a:gd name="connsiteX1" fmla="*/ 902041 w 1115448"/>
              <a:gd name="connsiteY1" fmla="*/ 3871111 h 4286009"/>
              <a:gd name="connsiteX2" fmla="*/ 1112109 w 1115448"/>
              <a:gd name="connsiteY2" fmla="*/ 2734490 h 4286009"/>
              <a:gd name="connsiteX3" fmla="*/ 1025612 w 1115448"/>
              <a:gd name="connsiteY3" fmla="*/ 1615901 h 4286009"/>
              <a:gd name="connsiteX4" fmla="*/ 951470 w 1115448"/>
              <a:gd name="connsiteY4" fmla="*/ 255962 h 4286009"/>
              <a:gd name="connsiteX5" fmla="*/ 222422 w 1115448"/>
              <a:gd name="connsiteY5" fmla="*/ 8827 h 4286009"/>
              <a:gd name="connsiteX0" fmla="*/ 0 w 1047135"/>
              <a:gd name="connsiteY0" fmla="*/ 4286009 h 4286009"/>
              <a:gd name="connsiteX1" fmla="*/ 902041 w 1047135"/>
              <a:gd name="connsiteY1" fmla="*/ 3871111 h 4286009"/>
              <a:gd name="connsiteX2" fmla="*/ 1037968 w 1047135"/>
              <a:gd name="connsiteY2" fmla="*/ 2695475 h 4286009"/>
              <a:gd name="connsiteX3" fmla="*/ 1025612 w 1047135"/>
              <a:gd name="connsiteY3" fmla="*/ 1615901 h 4286009"/>
              <a:gd name="connsiteX4" fmla="*/ 951470 w 1047135"/>
              <a:gd name="connsiteY4" fmla="*/ 255962 h 4286009"/>
              <a:gd name="connsiteX5" fmla="*/ 222422 w 1047135"/>
              <a:gd name="connsiteY5" fmla="*/ 8827 h 4286009"/>
              <a:gd name="connsiteX0" fmla="*/ 0 w 1047135"/>
              <a:gd name="connsiteY0" fmla="*/ 4266250 h 4266250"/>
              <a:gd name="connsiteX1" fmla="*/ 902041 w 1047135"/>
              <a:gd name="connsiteY1" fmla="*/ 3851352 h 4266250"/>
              <a:gd name="connsiteX2" fmla="*/ 1037968 w 1047135"/>
              <a:gd name="connsiteY2" fmla="*/ 2675716 h 4266250"/>
              <a:gd name="connsiteX3" fmla="*/ 1025612 w 1047135"/>
              <a:gd name="connsiteY3" fmla="*/ 1596142 h 4266250"/>
              <a:gd name="connsiteX4" fmla="*/ 951470 w 1047135"/>
              <a:gd name="connsiteY4" fmla="*/ 236203 h 4266250"/>
              <a:gd name="connsiteX5" fmla="*/ 185352 w 1047135"/>
              <a:gd name="connsiteY5" fmla="*/ 15077 h 4266250"/>
              <a:gd name="connsiteX0" fmla="*/ 0 w 1047135"/>
              <a:gd name="connsiteY0" fmla="*/ 4286009 h 4286009"/>
              <a:gd name="connsiteX1" fmla="*/ 902041 w 1047135"/>
              <a:gd name="connsiteY1" fmla="*/ 3871111 h 4286009"/>
              <a:gd name="connsiteX2" fmla="*/ 1037968 w 1047135"/>
              <a:gd name="connsiteY2" fmla="*/ 2695475 h 4286009"/>
              <a:gd name="connsiteX3" fmla="*/ 1025612 w 1047135"/>
              <a:gd name="connsiteY3" fmla="*/ 1615901 h 4286009"/>
              <a:gd name="connsiteX4" fmla="*/ 951470 w 1047135"/>
              <a:gd name="connsiteY4" fmla="*/ 255962 h 4286009"/>
              <a:gd name="connsiteX5" fmla="*/ 185352 w 1047135"/>
              <a:gd name="connsiteY5" fmla="*/ 8826 h 4286009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71849"/>
              <a:gd name="connsiteY0" fmla="*/ 4416053 h 4416053"/>
              <a:gd name="connsiteX1" fmla="*/ 926755 w 1071849"/>
              <a:gd name="connsiteY1" fmla="*/ 3871111 h 4416053"/>
              <a:gd name="connsiteX2" fmla="*/ 1062682 w 1071849"/>
              <a:gd name="connsiteY2" fmla="*/ 2695475 h 4416053"/>
              <a:gd name="connsiteX3" fmla="*/ 1050326 w 1071849"/>
              <a:gd name="connsiteY3" fmla="*/ 1615901 h 4416053"/>
              <a:gd name="connsiteX4" fmla="*/ 976184 w 1071849"/>
              <a:gd name="connsiteY4" fmla="*/ 255962 h 4416053"/>
              <a:gd name="connsiteX5" fmla="*/ 210066 w 1071849"/>
              <a:gd name="connsiteY5" fmla="*/ 8826 h 4416053"/>
              <a:gd name="connsiteX0" fmla="*/ 0 w 1084206"/>
              <a:gd name="connsiteY0" fmla="*/ 4377039 h 4377039"/>
              <a:gd name="connsiteX1" fmla="*/ 939112 w 1084206"/>
              <a:gd name="connsiteY1" fmla="*/ 3871111 h 4377039"/>
              <a:gd name="connsiteX2" fmla="*/ 1075039 w 1084206"/>
              <a:gd name="connsiteY2" fmla="*/ 2695475 h 4377039"/>
              <a:gd name="connsiteX3" fmla="*/ 1062683 w 1084206"/>
              <a:gd name="connsiteY3" fmla="*/ 1615901 h 4377039"/>
              <a:gd name="connsiteX4" fmla="*/ 988541 w 1084206"/>
              <a:gd name="connsiteY4" fmla="*/ 255962 h 4377039"/>
              <a:gd name="connsiteX5" fmla="*/ 222423 w 1084206"/>
              <a:gd name="connsiteY5" fmla="*/ 8826 h 4377039"/>
              <a:gd name="connsiteX0" fmla="*/ 0 w 1089197"/>
              <a:gd name="connsiteY0" fmla="*/ 4377039 h 4377039"/>
              <a:gd name="connsiteX1" fmla="*/ 939112 w 1089197"/>
              <a:gd name="connsiteY1" fmla="*/ 3871111 h 4377039"/>
              <a:gd name="connsiteX2" fmla="*/ 1075039 w 1089197"/>
              <a:gd name="connsiteY2" fmla="*/ 2695475 h 4377039"/>
              <a:gd name="connsiteX3" fmla="*/ 988541 w 1089197"/>
              <a:gd name="connsiteY3" fmla="*/ 255962 h 4377039"/>
              <a:gd name="connsiteX4" fmla="*/ 222423 w 1089197"/>
              <a:gd name="connsiteY4" fmla="*/ 8826 h 4377039"/>
              <a:gd name="connsiteX0" fmla="*/ 0 w 1132705"/>
              <a:gd name="connsiteY0" fmla="*/ 4368213 h 4368213"/>
              <a:gd name="connsiteX1" fmla="*/ 939112 w 1132705"/>
              <a:gd name="connsiteY1" fmla="*/ 3862285 h 4368213"/>
              <a:gd name="connsiteX2" fmla="*/ 1075039 w 1132705"/>
              <a:gd name="connsiteY2" fmla="*/ 2686649 h 4368213"/>
              <a:gd name="connsiteX3" fmla="*/ 222423 w 1132705"/>
              <a:gd name="connsiteY3" fmla="*/ 0 h 4368213"/>
              <a:gd name="connsiteX0" fmla="*/ 0 w 1883653"/>
              <a:gd name="connsiteY0" fmla="*/ 1710819 h 1710819"/>
              <a:gd name="connsiteX1" fmla="*/ 939112 w 1883653"/>
              <a:gd name="connsiteY1" fmla="*/ 1204891 h 1710819"/>
              <a:gd name="connsiteX2" fmla="*/ 1075039 w 1883653"/>
              <a:gd name="connsiteY2" fmla="*/ 29255 h 1710819"/>
              <a:gd name="connsiteX3" fmla="*/ 1858276 w 1883653"/>
              <a:gd name="connsiteY3" fmla="*/ 79515 h 1710819"/>
              <a:gd name="connsiteX0" fmla="*/ 0 w 2002582"/>
              <a:gd name="connsiteY0" fmla="*/ 1631304 h 1631304"/>
              <a:gd name="connsiteX1" fmla="*/ 939112 w 2002582"/>
              <a:gd name="connsiteY1" fmla="*/ 1125376 h 1631304"/>
              <a:gd name="connsiteX2" fmla="*/ 1897160 w 2002582"/>
              <a:gd name="connsiteY2" fmla="*/ 1327024 h 1631304"/>
              <a:gd name="connsiteX3" fmla="*/ 1858276 w 2002582"/>
              <a:gd name="connsiteY3" fmla="*/ 0 h 1631304"/>
              <a:gd name="connsiteX0" fmla="*/ 32978 w 2097220"/>
              <a:gd name="connsiteY0" fmla="*/ 1631304 h 1631304"/>
              <a:gd name="connsiteX1" fmla="*/ 91246 w 2097220"/>
              <a:gd name="connsiteY1" fmla="*/ 1160691 h 1631304"/>
              <a:gd name="connsiteX2" fmla="*/ 1930138 w 2097220"/>
              <a:gd name="connsiteY2" fmla="*/ 1327024 h 1631304"/>
              <a:gd name="connsiteX3" fmla="*/ 1891254 w 2097220"/>
              <a:gd name="connsiteY3" fmla="*/ 0 h 1631304"/>
              <a:gd name="connsiteX0" fmla="*/ 32978 w 2097220"/>
              <a:gd name="connsiteY0" fmla="*/ 1631304 h 1631304"/>
              <a:gd name="connsiteX1" fmla="*/ 91246 w 2097220"/>
              <a:gd name="connsiteY1" fmla="*/ 1160691 h 1631304"/>
              <a:gd name="connsiteX2" fmla="*/ 1930138 w 2097220"/>
              <a:gd name="connsiteY2" fmla="*/ 1327024 h 1631304"/>
              <a:gd name="connsiteX3" fmla="*/ 1891254 w 2097220"/>
              <a:gd name="connsiteY3" fmla="*/ 0 h 1631304"/>
              <a:gd name="connsiteX0" fmla="*/ 0 w 2064242"/>
              <a:gd name="connsiteY0" fmla="*/ 1631304 h 1631304"/>
              <a:gd name="connsiteX1" fmla="*/ 58268 w 2064242"/>
              <a:gd name="connsiteY1" fmla="*/ 1160691 h 1631304"/>
              <a:gd name="connsiteX2" fmla="*/ 1897160 w 2064242"/>
              <a:gd name="connsiteY2" fmla="*/ 1327024 h 1631304"/>
              <a:gd name="connsiteX3" fmla="*/ 1858276 w 2064242"/>
              <a:gd name="connsiteY3" fmla="*/ 0 h 1631304"/>
              <a:gd name="connsiteX0" fmla="*/ 0 w 2064242"/>
              <a:gd name="connsiteY0" fmla="*/ 1631304 h 1631304"/>
              <a:gd name="connsiteX1" fmla="*/ 58268 w 2064242"/>
              <a:gd name="connsiteY1" fmla="*/ 1160691 h 1631304"/>
              <a:gd name="connsiteX2" fmla="*/ 1897160 w 2064242"/>
              <a:gd name="connsiteY2" fmla="*/ 1327024 h 1631304"/>
              <a:gd name="connsiteX3" fmla="*/ 1858276 w 2064242"/>
              <a:gd name="connsiteY3" fmla="*/ 0 h 1631304"/>
              <a:gd name="connsiteX0" fmla="*/ 50789 w 2122871"/>
              <a:gd name="connsiteY0" fmla="*/ 1631304 h 1631304"/>
              <a:gd name="connsiteX1" fmla="*/ 0 w 2122871"/>
              <a:gd name="connsiteY1" fmla="*/ 1072404 h 1631304"/>
              <a:gd name="connsiteX2" fmla="*/ 1947949 w 2122871"/>
              <a:gd name="connsiteY2" fmla="*/ 1327024 h 1631304"/>
              <a:gd name="connsiteX3" fmla="*/ 1909065 w 2122871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8844 w 2077908"/>
              <a:gd name="connsiteY0" fmla="*/ 1631304 h 1631304"/>
              <a:gd name="connsiteX1" fmla="*/ 0 w 2077908"/>
              <a:gd name="connsiteY1" fmla="*/ 1072404 h 1631304"/>
              <a:gd name="connsiteX2" fmla="*/ 1906004 w 2077908"/>
              <a:gd name="connsiteY2" fmla="*/ 1327024 h 1631304"/>
              <a:gd name="connsiteX3" fmla="*/ 1867120 w 2077908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0 w 1971650"/>
              <a:gd name="connsiteY0" fmla="*/ 1631304 h 1631304"/>
              <a:gd name="connsiteX1" fmla="*/ 16323 w 1971650"/>
              <a:gd name="connsiteY1" fmla="*/ 1072404 h 1631304"/>
              <a:gd name="connsiteX2" fmla="*/ 1897160 w 1971650"/>
              <a:gd name="connsiteY2" fmla="*/ 1327024 h 1631304"/>
              <a:gd name="connsiteX3" fmla="*/ 1858276 w 1971650"/>
              <a:gd name="connsiteY3" fmla="*/ 0 h 1631304"/>
              <a:gd name="connsiteX0" fmla="*/ 0 w 1998585"/>
              <a:gd name="connsiteY0" fmla="*/ 1631304 h 1631304"/>
              <a:gd name="connsiteX1" fmla="*/ 16323 w 1998585"/>
              <a:gd name="connsiteY1" fmla="*/ 1072404 h 1631304"/>
              <a:gd name="connsiteX2" fmla="*/ 1947494 w 1998585"/>
              <a:gd name="connsiteY2" fmla="*/ 1106306 h 1631304"/>
              <a:gd name="connsiteX3" fmla="*/ 1858276 w 1998585"/>
              <a:gd name="connsiteY3" fmla="*/ 0 h 1631304"/>
              <a:gd name="connsiteX0" fmla="*/ 0 w 1962140"/>
              <a:gd name="connsiteY0" fmla="*/ 1631304 h 1631304"/>
              <a:gd name="connsiteX1" fmla="*/ 16323 w 1962140"/>
              <a:gd name="connsiteY1" fmla="*/ 1072404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0 w 1962140"/>
              <a:gd name="connsiteY0" fmla="*/ 1631304 h 1631304"/>
              <a:gd name="connsiteX1" fmla="*/ 16323 w 1962140"/>
              <a:gd name="connsiteY1" fmla="*/ 1072404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455 w 1962595"/>
              <a:gd name="connsiteY0" fmla="*/ 1631304 h 1631304"/>
              <a:gd name="connsiteX1" fmla="*/ 0 w 1962595"/>
              <a:gd name="connsiteY1" fmla="*/ 1107719 h 1631304"/>
              <a:gd name="connsiteX2" fmla="*/ 1947949 w 1962595"/>
              <a:gd name="connsiteY2" fmla="*/ 1106306 h 1631304"/>
              <a:gd name="connsiteX3" fmla="*/ 1858731 w 1962595"/>
              <a:gd name="connsiteY3" fmla="*/ 0 h 1631304"/>
              <a:gd name="connsiteX0" fmla="*/ 8393 w 1970533"/>
              <a:gd name="connsiteY0" fmla="*/ 1631304 h 1631304"/>
              <a:gd name="connsiteX1" fmla="*/ 7938 w 1970533"/>
              <a:gd name="connsiteY1" fmla="*/ 1107719 h 1631304"/>
              <a:gd name="connsiteX2" fmla="*/ 1955887 w 1970533"/>
              <a:gd name="connsiteY2" fmla="*/ 1106306 h 1631304"/>
              <a:gd name="connsiteX3" fmla="*/ 1866669 w 1970533"/>
              <a:gd name="connsiteY3" fmla="*/ 0 h 1631304"/>
              <a:gd name="connsiteX0" fmla="*/ 12014 w 1974154"/>
              <a:gd name="connsiteY0" fmla="*/ 1631304 h 1631304"/>
              <a:gd name="connsiteX1" fmla="*/ 11559 w 1974154"/>
              <a:gd name="connsiteY1" fmla="*/ 1107719 h 1631304"/>
              <a:gd name="connsiteX2" fmla="*/ 1959508 w 1974154"/>
              <a:gd name="connsiteY2" fmla="*/ 1106306 h 1631304"/>
              <a:gd name="connsiteX3" fmla="*/ 1870290 w 1974154"/>
              <a:gd name="connsiteY3" fmla="*/ 0 h 1631304"/>
              <a:gd name="connsiteX0" fmla="*/ 0 w 1962140"/>
              <a:gd name="connsiteY0" fmla="*/ 1631304 h 1631304"/>
              <a:gd name="connsiteX1" fmla="*/ 24712 w 1962140"/>
              <a:gd name="connsiteY1" fmla="*/ 1107719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0 w 1962140"/>
              <a:gd name="connsiteY0" fmla="*/ 1631304 h 1631304"/>
              <a:gd name="connsiteX1" fmla="*/ 24712 w 1962140"/>
              <a:gd name="connsiteY1" fmla="*/ 1107719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0 w 1930326"/>
              <a:gd name="connsiteY0" fmla="*/ 1631304 h 1631304"/>
              <a:gd name="connsiteX1" fmla="*/ 24712 w 1930326"/>
              <a:gd name="connsiteY1" fmla="*/ 1107719 h 1631304"/>
              <a:gd name="connsiteX2" fmla="*/ 1846826 w 1930326"/>
              <a:gd name="connsiteY2" fmla="*/ 1088648 h 1631304"/>
              <a:gd name="connsiteX3" fmla="*/ 1858276 w 1930326"/>
              <a:gd name="connsiteY3" fmla="*/ 0 h 1631304"/>
              <a:gd name="connsiteX0" fmla="*/ 0 w 1936295"/>
              <a:gd name="connsiteY0" fmla="*/ 1631304 h 1631304"/>
              <a:gd name="connsiteX1" fmla="*/ 24712 w 1936295"/>
              <a:gd name="connsiteY1" fmla="*/ 1107719 h 1631304"/>
              <a:gd name="connsiteX2" fmla="*/ 1871993 w 1936295"/>
              <a:gd name="connsiteY2" fmla="*/ 1097477 h 1631304"/>
              <a:gd name="connsiteX3" fmla="*/ 1858276 w 1936295"/>
              <a:gd name="connsiteY3" fmla="*/ 0 h 1631304"/>
              <a:gd name="connsiteX0" fmla="*/ 0 w 1871993"/>
              <a:gd name="connsiteY0" fmla="*/ 1631304 h 1631304"/>
              <a:gd name="connsiteX1" fmla="*/ 24712 w 1871993"/>
              <a:gd name="connsiteY1" fmla="*/ 1107719 h 1631304"/>
              <a:gd name="connsiteX2" fmla="*/ 1871993 w 1871993"/>
              <a:gd name="connsiteY2" fmla="*/ 1097477 h 1631304"/>
              <a:gd name="connsiteX3" fmla="*/ 1858276 w 1871993"/>
              <a:gd name="connsiteY3" fmla="*/ 0 h 1631304"/>
              <a:gd name="connsiteX0" fmla="*/ 0 w 1872919"/>
              <a:gd name="connsiteY0" fmla="*/ 1631304 h 1631304"/>
              <a:gd name="connsiteX1" fmla="*/ 24712 w 1872919"/>
              <a:gd name="connsiteY1" fmla="*/ 1107719 h 1631304"/>
              <a:gd name="connsiteX2" fmla="*/ 1871993 w 1872919"/>
              <a:gd name="connsiteY2" fmla="*/ 1097477 h 1631304"/>
              <a:gd name="connsiteX3" fmla="*/ 1858276 w 1872919"/>
              <a:gd name="connsiteY3" fmla="*/ 0 h 1631304"/>
              <a:gd name="connsiteX0" fmla="*/ 0 w 1871993"/>
              <a:gd name="connsiteY0" fmla="*/ 1631304 h 1631304"/>
              <a:gd name="connsiteX1" fmla="*/ 24712 w 1871993"/>
              <a:gd name="connsiteY1" fmla="*/ 1107719 h 1631304"/>
              <a:gd name="connsiteX2" fmla="*/ 1871993 w 1871993"/>
              <a:gd name="connsiteY2" fmla="*/ 1097477 h 1631304"/>
              <a:gd name="connsiteX3" fmla="*/ 1858276 w 1871993"/>
              <a:gd name="connsiteY3" fmla="*/ 0 h 1631304"/>
              <a:gd name="connsiteX0" fmla="*/ 0 w 1860153"/>
              <a:gd name="connsiteY0" fmla="*/ 1631304 h 1631304"/>
              <a:gd name="connsiteX1" fmla="*/ 24712 w 1860153"/>
              <a:gd name="connsiteY1" fmla="*/ 1107719 h 1631304"/>
              <a:gd name="connsiteX2" fmla="*/ 1855215 w 1860153"/>
              <a:gd name="connsiteY2" fmla="*/ 1097477 h 1631304"/>
              <a:gd name="connsiteX3" fmla="*/ 1858276 w 1860153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0653"/>
              <a:gd name="connsiteY0" fmla="*/ 1631304 h 1631304"/>
              <a:gd name="connsiteX1" fmla="*/ 24712 w 1860653"/>
              <a:gd name="connsiteY1" fmla="*/ 1107719 h 1631304"/>
              <a:gd name="connsiteX2" fmla="*/ 1855215 w 1860653"/>
              <a:gd name="connsiteY2" fmla="*/ 1097477 h 1631304"/>
              <a:gd name="connsiteX3" fmla="*/ 1858276 w 1860653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455 w 1865937"/>
              <a:gd name="connsiteY0" fmla="*/ 1631304 h 1631304"/>
              <a:gd name="connsiteX1" fmla="*/ 0 w 1865937"/>
              <a:gd name="connsiteY1" fmla="*/ 1098890 h 1631304"/>
              <a:gd name="connsiteX2" fmla="*/ 1855670 w 1865937"/>
              <a:gd name="connsiteY2" fmla="*/ 1097477 h 1631304"/>
              <a:gd name="connsiteX3" fmla="*/ 1858731 w 1865937"/>
              <a:gd name="connsiteY3" fmla="*/ 0 h 1631304"/>
              <a:gd name="connsiteX0" fmla="*/ 6432 w 1871914"/>
              <a:gd name="connsiteY0" fmla="*/ 1631304 h 1631304"/>
              <a:gd name="connsiteX1" fmla="*/ 5977 w 1871914"/>
              <a:gd name="connsiteY1" fmla="*/ 1098890 h 1631304"/>
              <a:gd name="connsiteX2" fmla="*/ 1861647 w 1871914"/>
              <a:gd name="connsiteY2" fmla="*/ 1097477 h 1631304"/>
              <a:gd name="connsiteX3" fmla="*/ 1864708 w 1871914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9857 w 1875339"/>
              <a:gd name="connsiteY0" fmla="*/ 1631304 h 1631304"/>
              <a:gd name="connsiteX1" fmla="*/ 9402 w 1875339"/>
              <a:gd name="connsiteY1" fmla="*/ 1081233 h 1631304"/>
              <a:gd name="connsiteX2" fmla="*/ 1865072 w 1875339"/>
              <a:gd name="connsiteY2" fmla="*/ 1097477 h 1631304"/>
              <a:gd name="connsiteX3" fmla="*/ 1868133 w 1875339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81233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76884"/>
              <a:gd name="connsiteY0" fmla="*/ 1631304 h 1631304"/>
              <a:gd name="connsiteX1" fmla="*/ 16323 w 1876884"/>
              <a:gd name="connsiteY1" fmla="*/ 1081233 h 1631304"/>
              <a:gd name="connsiteX2" fmla="*/ 1871993 w 1876884"/>
              <a:gd name="connsiteY2" fmla="*/ 1070991 h 1631304"/>
              <a:gd name="connsiteX3" fmla="*/ 1858276 w 1876884"/>
              <a:gd name="connsiteY3" fmla="*/ 0 h 1631304"/>
              <a:gd name="connsiteX0" fmla="*/ 0 w 1870398"/>
              <a:gd name="connsiteY0" fmla="*/ 1631304 h 1631304"/>
              <a:gd name="connsiteX1" fmla="*/ 16323 w 1870398"/>
              <a:gd name="connsiteY1" fmla="*/ 1081233 h 1631304"/>
              <a:gd name="connsiteX2" fmla="*/ 1863604 w 1870398"/>
              <a:gd name="connsiteY2" fmla="*/ 1097477 h 1631304"/>
              <a:gd name="connsiteX3" fmla="*/ 1858276 w 1870398"/>
              <a:gd name="connsiteY3" fmla="*/ 0 h 1631304"/>
              <a:gd name="connsiteX0" fmla="*/ 0 w 1867533"/>
              <a:gd name="connsiteY0" fmla="*/ 1631304 h 1631304"/>
              <a:gd name="connsiteX1" fmla="*/ 16323 w 1867533"/>
              <a:gd name="connsiteY1" fmla="*/ 1081233 h 1631304"/>
              <a:gd name="connsiteX2" fmla="*/ 1863604 w 1867533"/>
              <a:gd name="connsiteY2" fmla="*/ 1097477 h 1631304"/>
              <a:gd name="connsiteX3" fmla="*/ 1858276 w 1867533"/>
              <a:gd name="connsiteY3" fmla="*/ 0 h 1631304"/>
              <a:gd name="connsiteX0" fmla="*/ 0 w 1860465"/>
              <a:gd name="connsiteY0" fmla="*/ 1631304 h 1631304"/>
              <a:gd name="connsiteX1" fmla="*/ 16323 w 1860465"/>
              <a:gd name="connsiteY1" fmla="*/ 1081233 h 1631304"/>
              <a:gd name="connsiteX2" fmla="*/ 1855215 w 1860465"/>
              <a:gd name="connsiteY2" fmla="*/ 1097477 h 1631304"/>
              <a:gd name="connsiteX3" fmla="*/ 1858276 w 1860465"/>
              <a:gd name="connsiteY3" fmla="*/ 0 h 1631304"/>
              <a:gd name="connsiteX0" fmla="*/ 0 w 1870511"/>
              <a:gd name="connsiteY0" fmla="*/ 1357331 h 1357331"/>
              <a:gd name="connsiteX1" fmla="*/ 26369 w 1870511"/>
              <a:gd name="connsiteY1" fmla="*/ 1081233 h 1357331"/>
              <a:gd name="connsiteX2" fmla="*/ 1865261 w 1870511"/>
              <a:gd name="connsiteY2" fmla="*/ 1097477 h 1357331"/>
              <a:gd name="connsiteX3" fmla="*/ 1868322 w 1870511"/>
              <a:gd name="connsiteY3" fmla="*/ 0 h 1357331"/>
              <a:gd name="connsiteX0" fmla="*/ 0 w 1844142"/>
              <a:gd name="connsiteY0" fmla="*/ 1081233 h 1097477"/>
              <a:gd name="connsiteX1" fmla="*/ 1838892 w 1844142"/>
              <a:gd name="connsiteY1" fmla="*/ 1097477 h 1097477"/>
              <a:gd name="connsiteX2" fmla="*/ 1841953 w 1844142"/>
              <a:gd name="connsiteY2" fmla="*/ 0 h 1097477"/>
              <a:gd name="connsiteX0" fmla="*/ 0 w 1841953"/>
              <a:gd name="connsiteY0" fmla="*/ 1081233 h 1081238"/>
              <a:gd name="connsiteX1" fmla="*/ 1841953 w 1841953"/>
              <a:gd name="connsiteY1" fmla="*/ 0 h 1081238"/>
              <a:gd name="connsiteX0" fmla="*/ 0 w 1841953"/>
              <a:gd name="connsiteY0" fmla="*/ 197906 h 197911"/>
              <a:gd name="connsiteX1" fmla="*/ 1841953 w 1841953"/>
              <a:gd name="connsiteY1" fmla="*/ 0 h 197911"/>
              <a:gd name="connsiteX0" fmla="*/ 0 w 1866912"/>
              <a:gd name="connsiteY0" fmla="*/ -1 h 248100"/>
              <a:gd name="connsiteX1" fmla="*/ 1866912 w 1866912"/>
              <a:gd name="connsiteY1" fmla="*/ 248099 h 248100"/>
              <a:gd name="connsiteX0" fmla="*/ 0 w 1871904"/>
              <a:gd name="connsiteY0" fmla="*/ -1 h 25094"/>
              <a:gd name="connsiteX1" fmla="*/ 1871904 w 1871904"/>
              <a:gd name="connsiteY1" fmla="*/ 25094 h 25094"/>
              <a:gd name="connsiteX0" fmla="*/ 0 w 1871904"/>
              <a:gd name="connsiteY0" fmla="*/ 17319 h 17319"/>
              <a:gd name="connsiteX1" fmla="*/ 1871904 w 1871904"/>
              <a:gd name="connsiteY1" fmla="*/ 0 h 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1904" h="17319">
                <a:moveTo>
                  <a:pt x="0" y="17319"/>
                </a:moveTo>
                <a:lnTo>
                  <a:pt x="1871904" y="0"/>
                </a:lnTo>
              </a:path>
            </a:pathLst>
          </a:custGeom>
          <a:noFill/>
          <a:ln w="63500" cap="rnd" cmpd="sng" algn="ctr">
            <a:solidFill>
              <a:srgbClr val="F0A22E">
                <a:shade val="50000"/>
              </a:srgbClr>
            </a:solidFill>
            <a:prstDash val="solid"/>
            <a:headEnd type="oval" w="med" len="med"/>
            <a:tailEnd type="oval" w="med" len="med"/>
          </a:ln>
          <a:effectLst/>
          <a:scene3d>
            <a:camera prst="orthographicFront"/>
            <a:lightRig rig="threePt" dir="t"/>
          </a:scene3d>
          <a:sp3d prstMaterial="plastic">
            <a:bevelT w="152400"/>
            <a:bevelB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Ελεύθερη σχεδίαση: Σχήμα 8">
            <a:extLst>
              <a:ext uri="{FF2B5EF4-FFF2-40B4-BE49-F238E27FC236}">
                <a16:creationId xmlns:a16="http://schemas.microsoft.com/office/drawing/2014/main" id="{4BB61C2D-48E4-432E-9C2C-9D61D6339258}"/>
              </a:ext>
            </a:extLst>
          </p:cNvPr>
          <p:cNvSpPr/>
          <p:nvPr/>
        </p:nvSpPr>
        <p:spPr>
          <a:xfrm flipH="1">
            <a:off x="3659548" y="1813561"/>
            <a:ext cx="45719" cy="1895003"/>
          </a:xfrm>
          <a:custGeom>
            <a:avLst/>
            <a:gdLst>
              <a:gd name="connsiteX0" fmla="*/ 0 w 1605594"/>
              <a:gd name="connsiteY0" fmla="*/ 3379567 h 3379567"/>
              <a:gd name="connsiteX1" fmla="*/ 395416 w 1605594"/>
              <a:gd name="connsiteY1" fmla="*/ 3058291 h 3379567"/>
              <a:gd name="connsiteX2" fmla="*/ 1371600 w 1605594"/>
              <a:gd name="connsiteY2" fmla="*/ 3021221 h 3379567"/>
              <a:gd name="connsiteX3" fmla="*/ 1544595 w 1605594"/>
              <a:gd name="connsiteY3" fmla="*/ 1958540 h 3379567"/>
              <a:gd name="connsiteX4" fmla="*/ 1544595 w 1605594"/>
              <a:gd name="connsiteY4" fmla="*/ 191524 h 3379567"/>
              <a:gd name="connsiteX5" fmla="*/ 815546 w 1605594"/>
              <a:gd name="connsiteY5" fmla="*/ 129740 h 3379567"/>
              <a:gd name="connsiteX0" fmla="*/ 0 w 1797379"/>
              <a:gd name="connsiteY0" fmla="*/ 3307742 h 3307742"/>
              <a:gd name="connsiteX1" fmla="*/ 395416 w 1797379"/>
              <a:gd name="connsiteY1" fmla="*/ 2986466 h 3307742"/>
              <a:gd name="connsiteX2" fmla="*/ 1371600 w 1797379"/>
              <a:gd name="connsiteY2" fmla="*/ 2949396 h 3307742"/>
              <a:gd name="connsiteX3" fmla="*/ 1544595 w 1797379"/>
              <a:gd name="connsiteY3" fmla="*/ 1886715 h 3307742"/>
              <a:gd name="connsiteX4" fmla="*/ 1767016 w 1797379"/>
              <a:gd name="connsiteY4" fmla="*/ 305051 h 3307742"/>
              <a:gd name="connsiteX5" fmla="*/ 815546 w 1797379"/>
              <a:gd name="connsiteY5" fmla="*/ 57915 h 3307742"/>
              <a:gd name="connsiteX0" fmla="*/ 0 w 1849671"/>
              <a:gd name="connsiteY0" fmla="*/ 3307742 h 3307742"/>
              <a:gd name="connsiteX1" fmla="*/ 395416 w 1849671"/>
              <a:gd name="connsiteY1" fmla="*/ 2986466 h 3307742"/>
              <a:gd name="connsiteX2" fmla="*/ 1371600 w 1849671"/>
              <a:gd name="connsiteY2" fmla="*/ 2949396 h 3307742"/>
              <a:gd name="connsiteX3" fmla="*/ 1791730 w 1849671"/>
              <a:gd name="connsiteY3" fmla="*/ 1911428 h 3307742"/>
              <a:gd name="connsiteX4" fmla="*/ 1767016 w 1849671"/>
              <a:gd name="connsiteY4" fmla="*/ 305051 h 3307742"/>
              <a:gd name="connsiteX5" fmla="*/ 815546 w 1849671"/>
              <a:gd name="connsiteY5" fmla="*/ 57915 h 3307742"/>
              <a:gd name="connsiteX0" fmla="*/ 0 w 1834893"/>
              <a:gd name="connsiteY0" fmla="*/ 3307742 h 3307742"/>
              <a:gd name="connsiteX1" fmla="*/ 395416 w 1834893"/>
              <a:gd name="connsiteY1" fmla="*/ 2986466 h 3307742"/>
              <a:gd name="connsiteX2" fmla="*/ 1631092 w 1834893"/>
              <a:gd name="connsiteY2" fmla="*/ 2986466 h 3307742"/>
              <a:gd name="connsiteX3" fmla="*/ 1791730 w 1834893"/>
              <a:gd name="connsiteY3" fmla="*/ 1911428 h 3307742"/>
              <a:gd name="connsiteX4" fmla="*/ 1767016 w 1834893"/>
              <a:gd name="connsiteY4" fmla="*/ 305051 h 3307742"/>
              <a:gd name="connsiteX5" fmla="*/ 815546 w 1834893"/>
              <a:gd name="connsiteY5" fmla="*/ 57915 h 3307742"/>
              <a:gd name="connsiteX0" fmla="*/ 0 w 1852381"/>
              <a:gd name="connsiteY0" fmla="*/ 3307742 h 3307742"/>
              <a:gd name="connsiteX1" fmla="*/ 395416 w 1852381"/>
              <a:gd name="connsiteY1" fmla="*/ 2986466 h 3307742"/>
              <a:gd name="connsiteX2" fmla="*/ 1631092 w 1852381"/>
              <a:gd name="connsiteY2" fmla="*/ 2986466 h 3307742"/>
              <a:gd name="connsiteX3" fmla="*/ 1828801 w 1852381"/>
              <a:gd name="connsiteY3" fmla="*/ 1899071 h 3307742"/>
              <a:gd name="connsiteX4" fmla="*/ 1767016 w 1852381"/>
              <a:gd name="connsiteY4" fmla="*/ 305051 h 3307742"/>
              <a:gd name="connsiteX5" fmla="*/ 815546 w 1852381"/>
              <a:gd name="connsiteY5" fmla="*/ 57915 h 3307742"/>
              <a:gd name="connsiteX0" fmla="*/ 0 w 1852381"/>
              <a:gd name="connsiteY0" fmla="*/ 3307742 h 3307742"/>
              <a:gd name="connsiteX1" fmla="*/ 469556 w 1852381"/>
              <a:gd name="connsiteY1" fmla="*/ 3035893 h 3307742"/>
              <a:gd name="connsiteX2" fmla="*/ 1631092 w 1852381"/>
              <a:gd name="connsiteY2" fmla="*/ 2986466 h 3307742"/>
              <a:gd name="connsiteX3" fmla="*/ 1828801 w 1852381"/>
              <a:gd name="connsiteY3" fmla="*/ 1899071 h 3307742"/>
              <a:gd name="connsiteX4" fmla="*/ 1767016 w 1852381"/>
              <a:gd name="connsiteY4" fmla="*/ 305051 h 3307742"/>
              <a:gd name="connsiteX5" fmla="*/ 815546 w 1852381"/>
              <a:gd name="connsiteY5" fmla="*/ 57915 h 3307742"/>
              <a:gd name="connsiteX0" fmla="*/ 0 w 1851548"/>
              <a:gd name="connsiteY0" fmla="*/ 3307742 h 3307742"/>
              <a:gd name="connsiteX1" fmla="*/ 469556 w 1851548"/>
              <a:gd name="connsiteY1" fmla="*/ 3035893 h 3307742"/>
              <a:gd name="connsiteX2" fmla="*/ 1643449 w 1851548"/>
              <a:gd name="connsiteY2" fmla="*/ 2887612 h 3307742"/>
              <a:gd name="connsiteX3" fmla="*/ 1828801 w 1851548"/>
              <a:gd name="connsiteY3" fmla="*/ 1899071 h 3307742"/>
              <a:gd name="connsiteX4" fmla="*/ 1767016 w 1851548"/>
              <a:gd name="connsiteY4" fmla="*/ 305051 h 3307742"/>
              <a:gd name="connsiteX5" fmla="*/ 815546 w 1851548"/>
              <a:gd name="connsiteY5" fmla="*/ 57915 h 3307742"/>
              <a:gd name="connsiteX0" fmla="*/ 0 w 1851548"/>
              <a:gd name="connsiteY0" fmla="*/ 3258654 h 3258654"/>
              <a:gd name="connsiteX1" fmla="*/ 469556 w 1851548"/>
              <a:gd name="connsiteY1" fmla="*/ 2986805 h 3258654"/>
              <a:gd name="connsiteX2" fmla="*/ 1643449 w 1851548"/>
              <a:gd name="connsiteY2" fmla="*/ 2838524 h 3258654"/>
              <a:gd name="connsiteX3" fmla="*/ 1828801 w 1851548"/>
              <a:gd name="connsiteY3" fmla="*/ 1849983 h 3258654"/>
              <a:gd name="connsiteX4" fmla="*/ 1767016 w 1851548"/>
              <a:gd name="connsiteY4" fmla="*/ 255963 h 3258654"/>
              <a:gd name="connsiteX5" fmla="*/ 815546 w 1851548"/>
              <a:gd name="connsiteY5" fmla="*/ 8827 h 3258654"/>
              <a:gd name="connsiteX0" fmla="*/ 0 w 1895600"/>
              <a:gd name="connsiteY0" fmla="*/ 3258654 h 3258654"/>
              <a:gd name="connsiteX1" fmla="*/ 469556 w 1895600"/>
              <a:gd name="connsiteY1" fmla="*/ 2986805 h 3258654"/>
              <a:gd name="connsiteX2" fmla="*/ 1025612 w 1895600"/>
              <a:gd name="connsiteY2" fmla="*/ 2604442 h 3258654"/>
              <a:gd name="connsiteX3" fmla="*/ 1828801 w 1895600"/>
              <a:gd name="connsiteY3" fmla="*/ 1849983 h 3258654"/>
              <a:gd name="connsiteX4" fmla="*/ 1767016 w 1895600"/>
              <a:gd name="connsiteY4" fmla="*/ 255963 h 3258654"/>
              <a:gd name="connsiteX5" fmla="*/ 815546 w 1895600"/>
              <a:gd name="connsiteY5" fmla="*/ 8827 h 3258654"/>
              <a:gd name="connsiteX0" fmla="*/ 0 w 1787910"/>
              <a:gd name="connsiteY0" fmla="*/ 3258654 h 3258654"/>
              <a:gd name="connsiteX1" fmla="*/ 469556 w 1787910"/>
              <a:gd name="connsiteY1" fmla="*/ 2986805 h 3258654"/>
              <a:gd name="connsiteX2" fmla="*/ 1025612 w 1787910"/>
              <a:gd name="connsiteY2" fmla="*/ 2604442 h 3258654"/>
              <a:gd name="connsiteX3" fmla="*/ 1322174 w 1787910"/>
              <a:gd name="connsiteY3" fmla="*/ 1459847 h 3258654"/>
              <a:gd name="connsiteX4" fmla="*/ 1767016 w 1787910"/>
              <a:gd name="connsiteY4" fmla="*/ 255963 h 3258654"/>
              <a:gd name="connsiteX5" fmla="*/ 815546 w 1787910"/>
              <a:gd name="connsiteY5" fmla="*/ 8827 h 3258654"/>
              <a:gd name="connsiteX0" fmla="*/ 0 w 1425644"/>
              <a:gd name="connsiteY0" fmla="*/ 3256389 h 3256389"/>
              <a:gd name="connsiteX1" fmla="*/ 469556 w 1425644"/>
              <a:gd name="connsiteY1" fmla="*/ 2984540 h 3256389"/>
              <a:gd name="connsiteX2" fmla="*/ 1025612 w 1425644"/>
              <a:gd name="connsiteY2" fmla="*/ 2602177 h 3256389"/>
              <a:gd name="connsiteX3" fmla="*/ 1322174 w 1425644"/>
              <a:gd name="connsiteY3" fmla="*/ 1457582 h 3256389"/>
              <a:gd name="connsiteX4" fmla="*/ 1371600 w 1425644"/>
              <a:gd name="connsiteY4" fmla="*/ 266702 h 3256389"/>
              <a:gd name="connsiteX5" fmla="*/ 815546 w 1425644"/>
              <a:gd name="connsiteY5" fmla="*/ 6562 h 3256389"/>
              <a:gd name="connsiteX0" fmla="*/ 24713 w 1450357"/>
              <a:gd name="connsiteY0" fmla="*/ 4095216 h 4095216"/>
              <a:gd name="connsiteX1" fmla="*/ 494269 w 1450357"/>
              <a:gd name="connsiteY1" fmla="*/ 3823367 h 4095216"/>
              <a:gd name="connsiteX2" fmla="*/ 1050325 w 1450357"/>
              <a:gd name="connsiteY2" fmla="*/ 3441004 h 4095216"/>
              <a:gd name="connsiteX3" fmla="*/ 1346887 w 1450357"/>
              <a:gd name="connsiteY3" fmla="*/ 2296409 h 4095216"/>
              <a:gd name="connsiteX4" fmla="*/ 1396313 w 1450357"/>
              <a:gd name="connsiteY4" fmla="*/ 1105529 h 4095216"/>
              <a:gd name="connsiteX5" fmla="*/ 0 w 1450357"/>
              <a:gd name="connsiteY5" fmla="*/ 97 h 4095216"/>
              <a:gd name="connsiteX0" fmla="*/ 0 w 1425644"/>
              <a:gd name="connsiteY0" fmla="*/ 4121222 h 4121222"/>
              <a:gd name="connsiteX1" fmla="*/ 469556 w 1425644"/>
              <a:gd name="connsiteY1" fmla="*/ 3849373 h 4121222"/>
              <a:gd name="connsiteX2" fmla="*/ 1025612 w 1425644"/>
              <a:gd name="connsiteY2" fmla="*/ 3467010 h 4121222"/>
              <a:gd name="connsiteX3" fmla="*/ 1322174 w 1425644"/>
              <a:gd name="connsiteY3" fmla="*/ 2322415 h 4121222"/>
              <a:gd name="connsiteX4" fmla="*/ 1371600 w 1425644"/>
              <a:gd name="connsiteY4" fmla="*/ 1131535 h 4121222"/>
              <a:gd name="connsiteX5" fmla="*/ 12357 w 1425644"/>
              <a:gd name="connsiteY5" fmla="*/ 94 h 4121222"/>
              <a:gd name="connsiteX0" fmla="*/ 0 w 1438000"/>
              <a:gd name="connsiteY0" fmla="*/ 4160235 h 4160235"/>
              <a:gd name="connsiteX1" fmla="*/ 481912 w 1438000"/>
              <a:gd name="connsiteY1" fmla="*/ 3849373 h 4160235"/>
              <a:gd name="connsiteX2" fmla="*/ 1037968 w 1438000"/>
              <a:gd name="connsiteY2" fmla="*/ 3467010 h 4160235"/>
              <a:gd name="connsiteX3" fmla="*/ 1334530 w 1438000"/>
              <a:gd name="connsiteY3" fmla="*/ 2322415 h 4160235"/>
              <a:gd name="connsiteX4" fmla="*/ 1383956 w 1438000"/>
              <a:gd name="connsiteY4" fmla="*/ 1131535 h 4160235"/>
              <a:gd name="connsiteX5" fmla="*/ 24713 w 1438000"/>
              <a:gd name="connsiteY5" fmla="*/ 94 h 4160235"/>
              <a:gd name="connsiteX0" fmla="*/ 0 w 1438000"/>
              <a:gd name="connsiteY0" fmla="*/ 4160235 h 4160235"/>
              <a:gd name="connsiteX1" fmla="*/ 481912 w 1438000"/>
              <a:gd name="connsiteY1" fmla="*/ 3849373 h 4160235"/>
              <a:gd name="connsiteX2" fmla="*/ 1037968 w 1438000"/>
              <a:gd name="connsiteY2" fmla="*/ 3467010 h 4160235"/>
              <a:gd name="connsiteX3" fmla="*/ 1334530 w 1438000"/>
              <a:gd name="connsiteY3" fmla="*/ 2322415 h 4160235"/>
              <a:gd name="connsiteX4" fmla="*/ 1383956 w 1438000"/>
              <a:gd name="connsiteY4" fmla="*/ 1131535 h 4160235"/>
              <a:gd name="connsiteX5" fmla="*/ 24713 w 1438000"/>
              <a:gd name="connsiteY5" fmla="*/ 94 h 4160235"/>
              <a:gd name="connsiteX0" fmla="*/ 0 w 1450357"/>
              <a:gd name="connsiteY0" fmla="*/ 4121222 h 4121222"/>
              <a:gd name="connsiteX1" fmla="*/ 494269 w 1450357"/>
              <a:gd name="connsiteY1" fmla="*/ 3849373 h 4121222"/>
              <a:gd name="connsiteX2" fmla="*/ 1050325 w 1450357"/>
              <a:gd name="connsiteY2" fmla="*/ 3467010 h 4121222"/>
              <a:gd name="connsiteX3" fmla="*/ 1346887 w 1450357"/>
              <a:gd name="connsiteY3" fmla="*/ 2322415 h 4121222"/>
              <a:gd name="connsiteX4" fmla="*/ 1396313 w 1450357"/>
              <a:gd name="connsiteY4" fmla="*/ 1131535 h 4121222"/>
              <a:gd name="connsiteX5" fmla="*/ 37070 w 1450357"/>
              <a:gd name="connsiteY5" fmla="*/ 94 h 4121222"/>
              <a:gd name="connsiteX0" fmla="*/ 0 w 1450357"/>
              <a:gd name="connsiteY0" fmla="*/ 4121222 h 4121222"/>
              <a:gd name="connsiteX1" fmla="*/ 494269 w 1450357"/>
              <a:gd name="connsiteY1" fmla="*/ 3849373 h 4121222"/>
              <a:gd name="connsiteX2" fmla="*/ 1050325 w 1450357"/>
              <a:gd name="connsiteY2" fmla="*/ 3467010 h 4121222"/>
              <a:gd name="connsiteX3" fmla="*/ 1346887 w 1450357"/>
              <a:gd name="connsiteY3" fmla="*/ 2322415 h 4121222"/>
              <a:gd name="connsiteX4" fmla="*/ 1396313 w 1450357"/>
              <a:gd name="connsiteY4" fmla="*/ 1131535 h 4121222"/>
              <a:gd name="connsiteX5" fmla="*/ 37070 w 1450357"/>
              <a:gd name="connsiteY5" fmla="*/ 94 h 4121222"/>
              <a:gd name="connsiteX0" fmla="*/ 0 w 1536854"/>
              <a:gd name="connsiteY0" fmla="*/ 4355303 h 4355303"/>
              <a:gd name="connsiteX1" fmla="*/ 580766 w 1536854"/>
              <a:gd name="connsiteY1" fmla="*/ 3849373 h 4355303"/>
              <a:gd name="connsiteX2" fmla="*/ 1136822 w 1536854"/>
              <a:gd name="connsiteY2" fmla="*/ 3467010 h 4355303"/>
              <a:gd name="connsiteX3" fmla="*/ 1433384 w 1536854"/>
              <a:gd name="connsiteY3" fmla="*/ 2322415 h 4355303"/>
              <a:gd name="connsiteX4" fmla="*/ 1482810 w 1536854"/>
              <a:gd name="connsiteY4" fmla="*/ 1131535 h 4355303"/>
              <a:gd name="connsiteX5" fmla="*/ 123567 w 1536854"/>
              <a:gd name="connsiteY5" fmla="*/ 94 h 4355303"/>
              <a:gd name="connsiteX0" fmla="*/ 0 w 1635709"/>
              <a:gd name="connsiteY0" fmla="*/ 4277276 h 4277276"/>
              <a:gd name="connsiteX1" fmla="*/ 679621 w 1635709"/>
              <a:gd name="connsiteY1" fmla="*/ 384937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5709"/>
              <a:gd name="connsiteY0" fmla="*/ 4277276 h 4277276"/>
              <a:gd name="connsiteX1" fmla="*/ 679621 w 1635709"/>
              <a:gd name="connsiteY1" fmla="*/ 384937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5709"/>
              <a:gd name="connsiteY0" fmla="*/ 4277276 h 4277276"/>
              <a:gd name="connsiteX1" fmla="*/ 902042 w 1635709"/>
              <a:gd name="connsiteY1" fmla="*/ 396641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3999"/>
              <a:gd name="connsiteY0" fmla="*/ 4277276 h 4277276"/>
              <a:gd name="connsiteX1" fmla="*/ 902042 w 1633999"/>
              <a:gd name="connsiteY1" fmla="*/ 3966413 h 4277276"/>
              <a:gd name="connsiteX2" fmla="*/ 1285104 w 1633999"/>
              <a:gd name="connsiteY2" fmla="*/ 3024859 h 4277276"/>
              <a:gd name="connsiteX3" fmla="*/ 1532239 w 1633999"/>
              <a:gd name="connsiteY3" fmla="*/ 2322415 h 4277276"/>
              <a:gd name="connsiteX4" fmla="*/ 1581665 w 1633999"/>
              <a:gd name="connsiteY4" fmla="*/ 1131535 h 4277276"/>
              <a:gd name="connsiteX5" fmla="*/ 222422 w 1633999"/>
              <a:gd name="connsiteY5" fmla="*/ 94 h 4277276"/>
              <a:gd name="connsiteX0" fmla="*/ 0 w 1600104"/>
              <a:gd name="connsiteY0" fmla="*/ 4277276 h 4277276"/>
              <a:gd name="connsiteX1" fmla="*/ 902042 w 1600104"/>
              <a:gd name="connsiteY1" fmla="*/ 3966413 h 4277276"/>
              <a:gd name="connsiteX2" fmla="*/ 1285104 w 1600104"/>
              <a:gd name="connsiteY2" fmla="*/ 3024859 h 4277276"/>
              <a:gd name="connsiteX3" fmla="*/ 1136823 w 1600104"/>
              <a:gd name="connsiteY3" fmla="*/ 1906271 h 4277276"/>
              <a:gd name="connsiteX4" fmla="*/ 1581665 w 1600104"/>
              <a:gd name="connsiteY4" fmla="*/ 1131535 h 4277276"/>
              <a:gd name="connsiteX5" fmla="*/ 222422 w 1600104"/>
              <a:gd name="connsiteY5" fmla="*/ 94 h 4277276"/>
              <a:gd name="connsiteX0" fmla="*/ 0 w 1291409"/>
              <a:gd name="connsiteY0" fmla="*/ 4286009 h 4286009"/>
              <a:gd name="connsiteX1" fmla="*/ 902042 w 1291409"/>
              <a:gd name="connsiteY1" fmla="*/ 3975146 h 4286009"/>
              <a:gd name="connsiteX2" fmla="*/ 1285104 w 1291409"/>
              <a:gd name="connsiteY2" fmla="*/ 3033592 h 4286009"/>
              <a:gd name="connsiteX3" fmla="*/ 1136823 w 1291409"/>
              <a:gd name="connsiteY3" fmla="*/ 1915004 h 4286009"/>
              <a:gd name="connsiteX4" fmla="*/ 1087394 w 1291409"/>
              <a:gd name="connsiteY4" fmla="*/ 255962 h 4286009"/>
              <a:gd name="connsiteX5" fmla="*/ 222422 w 1291409"/>
              <a:gd name="connsiteY5" fmla="*/ 8827 h 4286009"/>
              <a:gd name="connsiteX0" fmla="*/ 0 w 1292442"/>
              <a:gd name="connsiteY0" fmla="*/ 4286009 h 4286009"/>
              <a:gd name="connsiteX1" fmla="*/ 902042 w 1292442"/>
              <a:gd name="connsiteY1" fmla="*/ 3975146 h 4286009"/>
              <a:gd name="connsiteX2" fmla="*/ 1285104 w 1292442"/>
              <a:gd name="connsiteY2" fmla="*/ 3033592 h 4286009"/>
              <a:gd name="connsiteX3" fmla="*/ 1149180 w 1292442"/>
              <a:gd name="connsiteY3" fmla="*/ 1901999 h 4286009"/>
              <a:gd name="connsiteX4" fmla="*/ 1087394 w 1292442"/>
              <a:gd name="connsiteY4" fmla="*/ 255962 h 4286009"/>
              <a:gd name="connsiteX5" fmla="*/ 222422 w 1292442"/>
              <a:gd name="connsiteY5" fmla="*/ 8827 h 4286009"/>
              <a:gd name="connsiteX0" fmla="*/ 0 w 1211124"/>
              <a:gd name="connsiteY0" fmla="*/ 4286009 h 4286009"/>
              <a:gd name="connsiteX1" fmla="*/ 902042 w 1211124"/>
              <a:gd name="connsiteY1" fmla="*/ 3975146 h 4286009"/>
              <a:gd name="connsiteX2" fmla="*/ 1198607 w 1211124"/>
              <a:gd name="connsiteY2" fmla="*/ 3085611 h 4286009"/>
              <a:gd name="connsiteX3" fmla="*/ 1149180 w 1211124"/>
              <a:gd name="connsiteY3" fmla="*/ 1901999 h 4286009"/>
              <a:gd name="connsiteX4" fmla="*/ 1087394 w 1211124"/>
              <a:gd name="connsiteY4" fmla="*/ 255962 h 4286009"/>
              <a:gd name="connsiteX5" fmla="*/ 222422 w 1211124"/>
              <a:gd name="connsiteY5" fmla="*/ 8827 h 4286009"/>
              <a:gd name="connsiteX0" fmla="*/ 0 w 1222337"/>
              <a:gd name="connsiteY0" fmla="*/ 4286009 h 4286009"/>
              <a:gd name="connsiteX1" fmla="*/ 902042 w 1222337"/>
              <a:gd name="connsiteY1" fmla="*/ 3975146 h 4286009"/>
              <a:gd name="connsiteX2" fmla="*/ 1210963 w 1222337"/>
              <a:gd name="connsiteY2" fmla="*/ 3345701 h 4286009"/>
              <a:gd name="connsiteX3" fmla="*/ 1149180 w 1222337"/>
              <a:gd name="connsiteY3" fmla="*/ 1901999 h 4286009"/>
              <a:gd name="connsiteX4" fmla="*/ 1087394 w 1222337"/>
              <a:gd name="connsiteY4" fmla="*/ 255962 h 4286009"/>
              <a:gd name="connsiteX5" fmla="*/ 222422 w 1222337"/>
              <a:gd name="connsiteY5" fmla="*/ 8827 h 4286009"/>
              <a:gd name="connsiteX0" fmla="*/ 0 w 1224540"/>
              <a:gd name="connsiteY0" fmla="*/ 4286009 h 4286009"/>
              <a:gd name="connsiteX1" fmla="*/ 902042 w 1224540"/>
              <a:gd name="connsiteY1" fmla="*/ 3975146 h 4286009"/>
              <a:gd name="connsiteX2" fmla="*/ 1210963 w 1224540"/>
              <a:gd name="connsiteY2" fmla="*/ 3345701 h 4286009"/>
              <a:gd name="connsiteX3" fmla="*/ 1161536 w 1224540"/>
              <a:gd name="connsiteY3" fmla="*/ 1628905 h 4286009"/>
              <a:gd name="connsiteX4" fmla="*/ 1087394 w 1224540"/>
              <a:gd name="connsiteY4" fmla="*/ 255962 h 4286009"/>
              <a:gd name="connsiteX5" fmla="*/ 222422 w 1224540"/>
              <a:gd name="connsiteY5" fmla="*/ 8827 h 4286009"/>
              <a:gd name="connsiteX0" fmla="*/ 0 w 1245390"/>
              <a:gd name="connsiteY0" fmla="*/ 4286009 h 4286009"/>
              <a:gd name="connsiteX1" fmla="*/ 605480 w 1245390"/>
              <a:gd name="connsiteY1" fmla="*/ 3806088 h 4286009"/>
              <a:gd name="connsiteX2" fmla="*/ 1210963 w 1245390"/>
              <a:gd name="connsiteY2" fmla="*/ 3345701 h 4286009"/>
              <a:gd name="connsiteX3" fmla="*/ 1161536 w 1245390"/>
              <a:gd name="connsiteY3" fmla="*/ 1628905 h 4286009"/>
              <a:gd name="connsiteX4" fmla="*/ 1087394 w 1245390"/>
              <a:gd name="connsiteY4" fmla="*/ 255962 h 4286009"/>
              <a:gd name="connsiteX5" fmla="*/ 222422 w 1245390"/>
              <a:gd name="connsiteY5" fmla="*/ 8827 h 4286009"/>
              <a:gd name="connsiteX0" fmla="*/ 0 w 1245390"/>
              <a:gd name="connsiteY0" fmla="*/ 4286009 h 4286009"/>
              <a:gd name="connsiteX1" fmla="*/ 605480 w 1245390"/>
              <a:gd name="connsiteY1" fmla="*/ 3806088 h 4286009"/>
              <a:gd name="connsiteX2" fmla="*/ 1210963 w 1245390"/>
              <a:gd name="connsiteY2" fmla="*/ 3345701 h 4286009"/>
              <a:gd name="connsiteX3" fmla="*/ 1161536 w 1245390"/>
              <a:gd name="connsiteY3" fmla="*/ 1628905 h 4286009"/>
              <a:gd name="connsiteX4" fmla="*/ 1087394 w 1245390"/>
              <a:gd name="connsiteY4" fmla="*/ 255962 h 4286009"/>
              <a:gd name="connsiteX5" fmla="*/ 222422 w 1245390"/>
              <a:gd name="connsiteY5" fmla="*/ 8827 h 4286009"/>
              <a:gd name="connsiteX0" fmla="*/ 0 w 1238314"/>
              <a:gd name="connsiteY0" fmla="*/ 4286009 h 4286009"/>
              <a:gd name="connsiteX1" fmla="*/ 704334 w 1238314"/>
              <a:gd name="connsiteY1" fmla="*/ 3832096 h 4286009"/>
              <a:gd name="connsiteX2" fmla="*/ 1210963 w 1238314"/>
              <a:gd name="connsiteY2" fmla="*/ 3345701 h 4286009"/>
              <a:gd name="connsiteX3" fmla="*/ 1161536 w 1238314"/>
              <a:gd name="connsiteY3" fmla="*/ 1628905 h 4286009"/>
              <a:gd name="connsiteX4" fmla="*/ 1087394 w 1238314"/>
              <a:gd name="connsiteY4" fmla="*/ 255962 h 4286009"/>
              <a:gd name="connsiteX5" fmla="*/ 222422 w 1238314"/>
              <a:gd name="connsiteY5" fmla="*/ 8827 h 4286009"/>
              <a:gd name="connsiteX0" fmla="*/ 0 w 1238314"/>
              <a:gd name="connsiteY0" fmla="*/ 4286009 h 4286009"/>
              <a:gd name="connsiteX1" fmla="*/ 704334 w 1238314"/>
              <a:gd name="connsiteY1" fmla="*/ 3832096 h 4286009"/>
              <a:gd name="connsiteX2" fmla="*/ 1210963 w 1238314"/>
              <a:gd name="connsiteY2" fmla="*/ 3345701 h 4286009"/>
              <a:gd name="connsiteX3" fmla="*/ 1161536 w 1238314"/>
              <a:gd name="connsiteY3" fmla="*/ 1628905 h 4286009"/>
              <a:gd name="connsiteX4" fmla="*/ 1087394 w 1238314"/>
              <a:gd name="connsiteY4" fmla="*/ 255962 h 4286009"/>
              <a:gd name="connsiteX5" fmla="*/ 222422 w 1238314"/>
              <a:gd name="connsiteY5" fmla="*/ 8827 h 4286009"/>
              <a:gd name="connsiteX0" fmla="*/ 0 w 1219662"/>
              <a:gd name="connsiteY0" fmla="*/ 4286009 h 4286009"/>
              <a:gd name="connsiteX1" fmla="*/ 976183 w 1219662"/>
              <a:gd name="connsiteY1" fmla="*/ 3871110 h 4286009"/>
              <a:gd name="connsiteX2" fmla="*/ 1210963 w 1219662"/>
              <a:gd name="connsiteY2" fmla="*/ 3345701 h 4286009"/>
              <a:gd name="connsiteX3" fmla="*/ 1161536 w 1219662"/>
              <a:gd name="connsiteY3" fmla="*/ 1628905 h 4286009"/>
              <a:gd name="connsiteX4" fmla="*/ 1087394 w 1219662"/>
              <a:gd name="connsiteY4" fmla="*/ 255962 h 4286009"/>
              <a:gd name="connsiteX5" fmla="*/ 222422 w 1219662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4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5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5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194262"/>
              <a:gd name="connsiteY0" fmla="*/ 4286009 h 4286009"/>
              <a:gd name="connsiteX1" fmla="*/ 1025610 w 1194262"/>
              <a:gd name="connsiteY1" fmla="*/ 3884116 h 4286009"/>
              <a:gd name="connsiteX2" fmla="*/ 1186250 w 1194262"/>
              <a:gd name="connsiteY2" fmla="*/ 2773504 h 4286009"/>
              <a:gd name="connsiteX3" fmla="*/ 1161536 w 1194262"/>
              <a:gd name="connsiteY3" fmla="*/ 1628905 h 4286009"/>
              <a:gd name="connsiteX4" fmla="*/ 1087394 w 1194262"/>
              <a:gd name="connsiteY4" fmla="*/ 255962 h 4286009"/>
              <a:gd name="connsiteX5" fmla="*/ 222422 w 1194262"/>
              <a:gd name="connsiteY5" fmla="*/ 8827 h 4286009"/>
              <a:gd name="connsiteX0" fmla="*/ 0 w 1212183"/>
              <a:gd name="connsiteY0" fmla="*/ 4286009 h 4286009"/>
              <a:gd name="connsiteX1" fmla="*/ 778474 w 1212183"/>
              <a:gd name="connsiteY1" fmla="*/ 3858107 h 4286009"/>
              <a:gd name="connsiteX2" fmla="*/ 1186250 w 1212183"/>
              <a:gd name="connsiteY2" fmla="*/ 2773504 h 4286009"/>
              <a:gd name="connsiteX3" fmla="*/ 1161536 w 1212183"/>
              <a:gd name="connsiteY3" fmla="*/ 1628905 h 4286009"/>
              <a:gd name="connsiteX4" fmla="*/ 1087394 w 1212183"/>
              <a:gd name="connsiteY4" fmla="*/ 255962 h 4286009"/>
              <a:gd name="connsiteX5" fmla="*/ 222422 w 1212183"/>
              <a:gd name="connsiteY5" fmla="*/ 8827 h 4286009"/>
              <a:gd name="connsiteX0" fmla="*/ 0 w 1203147"/>
              <a:gd name="connsiteY0" fmla="*/ 4286009 h 4286009"/>
              <a:gd name="connsiteX1" fmla="*/ 902041 w 1203147"/>
              <a:gd name="connsiteY1" fmla="*/ 3871111 h 4286009"/>
              <a:gd name="connsiteX2" fmla="*/ 1186250 w 1203147"/>
              <a:gd name="connsiteY2" fmla="*/ 2773504 h 4286009"/>
              <a:gd name="connsiteX3" fmla="*/ 1161536 w 1203147"/>
              <a:gd name="connsiteY3" fmla="*/ 1628905 h 4286009"/>
              <a:gd name="connsiteX4" fmla="*/ 1087394 w 1203147"/>
              <a:gd name="connsiteY4" fmla="*/ 255962 h 4286009"/>
              <a:gd name="connsiteX5" fmla="*/ 222422 w 1203147"/>
              <a:gd name="connsiteY5" fmla="*/ 8827 h 4286009"/>
              <a:gd name="connsiteX0" fmla="*/ 0 w 1203147"/>
              <a:gd name="connsiteY0" fmla="*/ 4286009 h 4286009"/>
              <a:gd name="connsiteX1" fmla="*/ 902041 w 1203147"/>
              <a:gd name="connsiteY1" fmla="*/ 3871111 h 4286009"/>
              <a:gd name="connsiteX2" fmla="*/ 1186250 w 1203147"/>
              <a:gd name="connsiteY2" fmla="*/ 2773504 h 4286009"/>
              <a:gd name="connsiteX3" fmla="*/ 1161536 w 1203147"/>
              <a:gd name="connsiteY3" fmla="*/ 1628905 h 4286009"/>
              <a:gd name="connsiteX4" fmla="*/ 1087394 w 1203147"/>
              <a:gd name="connsiteY4" fmla="*/ 255962 h 4286009"/>
              <a:gd name="connsiteX5" fmla="*/ 222422 w 1203147"/>
              <a:gd name="connsiteY5" fmla="*/ 8827 h 4286009"/>
              <a:gd name="connsiteX0" fmla="*/ 0 w 1168926"/>
              <a:gd name="connsiteY0" fmla="*/ 4286009 h 4286009"/>
              <a:gd name="connsiteX1" fmla="*/ 902041 w 1168926"/>
              <a:gd name="connsiteY1" fmla="*/ 3871111 h 4286009"/>
              <a:gd name="connsiteX2" fmla="*/ 1112109 w 1168926"/>
              <a:gd name="connsiteY2" fmla="*/ 2734490 h 4286009"/>
              <a:gd name="connsiteX3" fmla="*/ 1161536 w 1168926"/>
              <a:gd name="connsiteY3" fmla="*/ 1628905 h 4286009"/>
              <a:gd name="connsiteX4" fmla="*/ 1087394 w 1168926"/>
              <a:gd name="connsiteY4" fmla="*/ 255962 h 4286009"/>
              <a:gd name="connsiteX5" fmla="*/ 222422 w 1168926"/>
              <a:gd name="connsiteY5" fmla="*/ 8827 h 4286009"/>
              <a:gd name="connsiteX0" fmla="*/ 0 w 1168926"/>
              <a:gd name="connsiteY0" fmla="*/ 4286009 h 4286009"/>
              <a:gd name="connsiteX1" fmla="*/ 902041 w 1168926"/>
              <a:gd name="connsiteY1" fmla="*/ 3871111 h 4286009"/>
              <a:gd name="connsiteX2" fmla="*/ 1112109 w 1168926"/>
              <a:gd name="connsiteY2" fmla="*/ 2734490 h 4286009"/>
              <a:gd name="connsiteX3" fmla="*/ 1161536 w 1168926"/>
              <a:gd name="connsiteY3" fmla="*/ 1628905 h 4286009"/>
              <a:gd name="connsiteX4" fmla="*/ 1087394 w 1168926"/>
              <a:gd name="connsiteY4" fmla="*/ 255962 h 4286009"/>
              <a:gd name="connsiteX5" fmla="*/ 222422 w 1168926"/>
              <a:gd name="connsiteY5" fmla="*/ 8827 h 4286009"/>
              <a:gd name="connsiteX0" fmla="*/ 0 w 1132541"/>
              <a:gd name="connsiteY0" fmla="*/ 4286009 h 4286009"/>
              <a:gd name="connsiteX1" fmla="*/ 902041 w 1132541"/>
              <a:gd name="connsiteY1" fmla="*/ 3871111 h 4286009"/>
              <a:gd name="connsiteX2" fmla="*/ 1112109 w 1132541"/>
              <a:gd name="connsiteY2" fmla="*/ 2734490 h 4286009"/>
              <a:gd name="connsiteX3" fmla="*/ 1050325 w 1132541"/>
              <a:gd name="connsiteY3" fmla="*/ 1641909 h 4286009"/>
              <a:gd name="connsiteX4" fmla="*/ 1087394 w 1132541"/>
              <a:gd name="connsiteY4" fmla="*/ 255962 h 4286009"/>
              <a:gd name="connsiteX5" fmla="*/ 222422 w 1132541"/>
              <a:gd name="connsiteY5" fmla="*/ 8827 h 4286009"/>
              <a:gd name="connsiteX0" fmla="*/ 0 w 1117973"/>
              <a:gd name="connsiteY0" fmla="*/ 4286009 h 4286009"/>
              <a:gd name="connsiteX1" fmla="*/ 902041 w 1117973"/>
              <a:gd name="connsiteY1" fmla="*/ 3871111 h 4286009"/>
              <a:gd name="connsiteX2" fmla="*/ 1112109 w 1117973"/>
              <a:gd name="connsiteY2" fmla="*/ 2734490 h 4286009"/>
              <a:gd name="connsiteX3" fmla="*/ 1050325 w 1117973"/>
              <a:gd name="connsiteY3" fmla="*/ 1641909 h 4286009"/>
              <a:gd name="connsiteX4" fmla="*/ 951470 w 1117973"/>
              <a:gd name="connsiteY4" fmla="*/ 255962 h 4286009"/>
              <a:gd name="connsiteX5" fmla="*/ 222422 w 1117973"/>
              <a:gd name="connsiteY5" fmla="*/ 8827 h 4286009"/>
              <a:gd name="connsiteX0" fmla="*/ 0 w 1114588"/>
              <a:gd name="connsiteY0" fmla="*/ 4286009 h 4286009"/>
              <a:gd name="connsiteX1" fmla="*/ 902041 w 1114588"/>
              <a:gd name="connsiteY1" fmla="*/ 3871111 h 4286009"/>
              <a:gd name="connsiteX2" fmla="*/ 1112109 w 1114588"/>
              <a:gd name="connsiteY2" fmla="*/ 2734490 h 4286009"/>
              <a:gd name="connsiteX3" fmla="*/ 1013255 w 1114588"/>
              <a:gd name="connsiteY3" fmla="*/ 1628906 h 4286009"/>
              <a:gd name="connsiteX4" fmla="*/ 951470 w 1114588"/>
              <a:gd name="connsiteY4" fmla="*/ 255962 h 4286009"/>
              <a:gd name="connsiteX5" fmla="*/ 222422 w 1114588"/>
              <a:gd name="connsiteY5" fmla="*/ 8827 h 4286009"/>
              <a:gd name="connsiteX0" fmla="*/ 0 w 1115448"/>
              <a:gd name="connsiteY0" fmla="*/ 4286009 h 4286009"/>
              <a:gd name="connsiteX1" fmla="*/ 902041 w 1115448"/>
              <a:gd name="connsiteY1" fmla="*/ 3871111 h 4286009"/>
              <a:gd name="connsiteX2" fmla="*/ 1112109 w 1115448"/>
              <a:gd name="connsiteY2" fmla="*/ 2734490 h 4286009"/>
              <a:gd name="connsiteX3" fmla="*/ 1025612 w 1115448"/>
              <a:gd name="connsiteY3" fmla="*/ 1615901 h 4286009"/>
              <a:gd name="connsiteX4" fmla="*/ 951470 w 1115448"/>
              <a:gd name="connsiteY4" fmla="*/ 255962 h 4286009"/>
              <a:gd name="connsiteX5" fmla="*/ 222422 w 1115448"/>
              <a:gd name="connsiteY5" fmla="*/ 8827 h 4286009"/>
              <a:gd name="connsiteX0" fmla="*/ 0 w 1047135"/>
              <a:gd name="connsiteY0" fmla="*/ 4286009 h 4286009"/>
              <a:gd name="connsiteX1" fmla="*/ 902041 w 1047135"/>
              <a:gd name="connsiteY1" fmla="*/ 3871111 h 4286009"/>
              <a:gd name="connsiteX2" fmla="*/ 1037968 w 1047135"/>
              <a:gd name="connsiteY2" fmla="*/ 2695475 h 4286009"/>
              <a:gd name="connsiteX3" fmla="*/ 1025612 w 1047135"/>
              <a:gd name="connsiteY3" fmla="*/ 1615901 h 4286009"/>
              <a:gd name="connsiteX4" fmla="*/ 951470 w 1047135"/>
              <a:gd name="connsiteY4" fmla="*/ 255962 h 4286009"/>
              <a:gd name="connsiteX5" fmla="*/ 222422 w 1047135"/>
              <a:gd name="connsiteY5" fmla="*/ 8827 h 4286009"/>
              <a:gd name="connsiteX0" fmla="*/ 0 w 1047135"/>
              <a:gd name="connsiteY0" fmla="*/ 4266250 h 4266250"/>
              <a:gd name="connsiteX1" fmla="*/ 902041 w 1047135"/>
              <a:gd name="connsiteY1" fmla="*/ 3851352 h 4266250"/>
              <a:gd name="connsiteX2" fmla="*/ 1037968 w 1047135"/>
              <a:gd name="connsiteY2" fmla="*/ 2675716 h 4266250"/>
              <a:gd name="connsiteX3" fmla="*/ 1025612 w 1047135"/>
              <a:gd name="connsiteY3" fmla="*/ 1596142 h 4266250"/>
              <a:gd name="connsiteX4" fmla="*/ 951470 w 1047135"/>
              <a:gd name="connsiteY4" fmla="*/ 236203 h 4266250"/>
              <a:gd name="connsiteX5" fmla="*/ 185352 w 1047135"/>
              <a:gd name="connsiteY5" fmla="*/ 15077 h 4266250"/>
              <a:gd name="connsiteX0" fmla="*/ 0 w 1047135"/>
              <a:gd name="connsiteY0" fmla="*/ 4286009 h 4286009"/>
              <a:gd name="connsiteX1" fmla="*/ 902041 w 1047135"/>
              <a:gd name="connsiteY1" fmla="*/ 3871111 h 4286009"/>
              <a:gd name="connsiteX2" fmla="*/ 1037968 w 1047135"/>
              <a:gd name="connsiteY2" fmla="*/ 2695475 h 4286009"/>
              <a:gd name="connsiteX3" fmla="*/ 1025612 w 1047135"/>
              <a:gd name="connsiteY3" fmla="*/ 1615901 h 4286009"/>
              <a:gd name="connsiteX4" fmla="*/ 951470 w 1047135"/>
              <a:gd name="connsiteY4" fmla="*/ 255962 h 4286009"/>
              <a:gd name="connsiteX5" fmla="*/ 185352 w 1047135"/>
              <a:gd name="connsiteY5" fmla="*/ 8826 h 4286009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71849"/>
              <a:gd name="connsiteY0" fmla="*/ 4416053 h 4416053"/>
              <a:gd name="connsiteX1" fmla="*/ 926755 w 1071849"/>
              <a:gd name="connsiteY1" fmla="*/ 3871111 h 4416053"/>
              <a:gd name="connsiteX2" fmla="*/ 1062682 w 1071849"/>
              <a:gd name="connsiteY2" fmla="*/ 2695475 h 4416053"/>
              <a:gd name="connsiteX3" fmla="*/ 1050326 w 1071849"/>
              <a:gd name="connsiteY3" fmla="*/ 1615901 h 4416053"/>
              <a:gd name="connsiteX4" fmla="*/ 976184 w 1071849"/>
              <a:gd name="connsiteY4" fmla="*/ 255962 h 4416053"/>
              <a:gd name="connsiteX5" fmla="*/ 210066 w 1071849"/>
              <a:gd name="connsiteY5" fmla="*/ 8826 h 4416053"/>
              <a:gd name="connsiteX0" fmla="*/ 0 w 1084206"/>
              <a:gd name="connsiteY0" fmla="*/ 4377039 h 4377039"/>
              <a:gd name="connsiteX1" fmla="*/ 939112 w 1084206"/>
              <a:gd name="connsiteY1" fmla="*/ 3871111 h 4377039"/>
              <a:gd name="connsiteX2" fmla="*/ 1075039 w 1084206"/>
              <a:gd name="connsiteY2" fmla="*/ 2695475 h 4377039"/>
              <a:gd name="connsiteX3" fmla="*/ 1062683 w 1084206"/>
              <a:gd name="connsiteY3" fmla="*/ 1615901 h 4377039"/>
              <a:gd name="connsiteX4" fmla="*/ 988541 w 1084206"/>
              <a:gd name="connsiteY4" fmla="*/ 255962 h 4377039"/>
              <a:gd name="connsiteX5" fmla="*/ 222423 w 1084206"/>
              <a:gd name="connsiteY5" fmla="*/ 8826 h 4377039"/>
              <a:gd name="connsiteX0" fmla="*/ 0 w 1089197"/>
              <a:gd name="connsiteY0" fmla="*/ 4377039 h 4377039"/>
              <a:gd name="connsiteX1" fmla="*/ 939112 w 1089197"/>
              <a:gd name="connsiteY1" fmla="*/ 3871111 h 4377039"/>
              <a:gd name="connsiteX2" fmla="*/ 1075039 w 1089197"/>
              <a:gd name="connsiteY2" fmla="*/ 2695475 h 4377039"/>
              <a:gd name="connsiteX3" fmla="*/ 988541 w 1089197"/>
              <a:gd name="connsiteY3" fmla="*/ 255962 h 4377039"/>
              <a:gd name="connsiteX4" fmla="*/ 222423 w 1089197"/>
              <a:gd name="connsiteY4" fmla="*/ 8826 h 4377039"/>
              <a:gd name="connsiteX0" fmla="*/ 0 w 1132705"/>
              <a:gd name="connsiteY0" fmla="*/ 4368213 h 4368213"/>
              <a:gd name="connsiteX1" fmla="*/ 939112 w 1132705"/>
              <a:gd name="connsiteY1" fmla="*/ 3862285 h 4368213"/>
              <a:gd name="connsiteX2" fmla="*/ 1075039 w 1132705"/>
              <a:gd name="connsiteY2" fmla="*/ 2686649 h 4368213"/>
              <a:gd name="connsiteX3" fmla="*/ 222423 w 1132705"/>
              <a:gd name="connsiteY3" fmla="*/ 0 h 4368213"/>
              <a:gd name="connsiteX0" fmla="*/ 0 w 1883653"/>
              <a:gd name="connsiteY0" fmla="*/ 1710819 h 1710819"/>
              <a:gd name="connsiteX1" fmla="*/ 939112 w 1883653"/>
              <a:gd name="connsiteY1" fmla="*/ 1204891 h 1710819"/>
              <a:gd name="connsiteX2" fmla="*/ 1075039 w 1883653"/>
              <a:gd name="connsiteY2" fmla="*/ 29255 h 1710819"/>
              <a:gd name="connsiteX3" fmla="*/ 1858276 w 1883653"/>
              <a:gd name="connsiteY3" fmla="*/ 79515 h 1710819"/>
              <a:gd name="connsiteX0" fmla="*/ 0 w 2002582"/>
              <a:gd name="connsiteY0" fmla="*/ 1631304 h 1631304"/>
              <a:gd name="connsiteX1" fmla="*/ 939112 w 2002582"/>
              <a:gd name="connsiteY1" fmla="*/ 1125376 h 1631304"/>
              <a:gd name="connsiteX2" fmla="*/ 1897160 w 2002582"/>
              <a:gd name="connsiteY2" fmla="*/ 1327024 h 1631304"/>
              <a:gd name="connsiteX3" fmla="*/ 1858276 w 2002582"/>
              <a:gd name="connsiteY3" fmla="*/ 0 h 1631304"/>
              <a:gd name="connsiteX0" fmla="*/ 32978 w 2097220"/>
              <a:gd name="connsiteY0" fmla="*/ 1631304 h 1631304"/>
              <a:gd name="connsiteX1" fmla="*/ 91246 w 2097220"/>
              <a:gd name="connsiteY1" fmla="*/ 1160691 h 1631304"/>
              <a:gd name="connsiteX2" fmla="*/ 1930138 w 2097220"/>
              <a:gd name="connsiteY2" fmla="*/ 1327024 h 1631304"/>
              <a:gd name="connsiteX3" fmla="*/ 1891254 w 2097220"/>
              <a:gd name="connsiteY3" fmla="*/ 0 h 1631304"/>
              <a:gd name="connsiteX0" fmla="*/ 32978 w 2097220"/>
              <a:gd name="connsiteY0" fmla="*/ 1631304 h 1631304"/>
              <a:gd name="connsiteX1" fmla="*/ 91246 w 2097220"/>
              <a:gd name="connsiteY1" fmla="*/ 1160691 h 1631304"/>
              <a:gd name="connsiteX2" fmla="*/ 1930138 w 2097220"/>
              <a:gd name="connsiteY2" fmla="*/ 1327024 h 1631304"/>
              <a:gd name="connsiteX3" fmla="*/ 1891254 w 2097220"/>
              <a:gd name="connsiteY3" fmla="*/ 0 h 1631304"/>
              <a:gd name="connsiteX0" fmla="*/ 0 w 2064242"/>
              <a:gd name="connsiteY0" fmla="*/ 1631304 h 1631304"/>
              <a:gd name="connsiteX1" fmla="*/ 58268 w 2064242"/>
              <a:gd name="connsiteY1" fmla="*/ 1160691 h 1631304"/>
              <a:gd name="connsiteX2" fmla="*/ 1897160 w 2064242"/>
              <a:gd name="connsiteY2" fmla="*/ 1327024 h 1631304"/>
              <a:gd name="connsiteX3" fmla="*/ 1858276 w 2064242"/>
              <a:gd name="connsiteY3" fmla="*/ 0 h 1631304"/>
              <a:gd name="connsiteX0" fmla="*/ 0 w 2064242"/>
              <a:gd name="connsiteY0" fmla="*/ 1631304 h 1631304"/>
              <a:gd name="connsiteX1" fmla="*/ 58268 w 2064242"/>
              <a:gd name="connsiteY1" fmla="*/ 1160691 h 1631304"/>
              <a:gd name="connsiteX2" fmla="*/ 1897160 w 2064242"/>
              <a:gd name="connsiteY2" fmla="*/ 1327024 h 1631304"/>
              <a:gd name="connsiteX3" fmla="*/ 1858276 w 2064242"/>
              <a:gd name="connsiteY3" fmla="*/ 0 h 1631304"/>
              <a:gd name="connsiteX0" fmla="*/ 50789 w 2122871"/>
              <a:gd name="connsiteY0" fmla="*/ 1631304 h 1631304"/>
              <a:gd name="connsiteX1" fmla="*/ 0 w 2122871"/>
              <a:gd name="connsiteY1" fmla="*/ 1072404 h 1631304"/>
              <a:gd name="connsiteX2" fmla="*/ 1947949 w 2122871"/>
              <a:gd name="connsiteY2" fmla="*/ 1327024 h 1631304"/>
              <a:gd name="connsiteX3" fmla="*/ 1909065 w 2122871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8844 w 2077908"/>
              <a:gd name="connsiteY0" fmla="*/ 1631304 h 1631304"/>
              <a:gd name="connsiteX1" fmla="*/ 0 w 2077908"/>
              <a:gd name="connsiteY1" fmla="*/ 1072404 h 1631304"/>
              <a:gd name="connsiteX2" fmla="*/ 1906004 w 2077908"/>
              <a:gd name="connsiteY2" fmla="*/ 1327024 h 1631304"/>
              <a:gd name="connsiteX3" fmla="*/ 1867120 w 2077908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0 w 1971650"/>
              <a:gd name="connsiteY0" fmla="*/ 1631304 h 1631304"/>
              <a:gd name="connsiteX1" fmla="*/ 16323 w 1971650"/>
              <a:gd name="connsiteY1" fmla="*/ 1072404 h 1631304"/>
              <a:gd name="connsiteX2" fmla="*/ 1897160 w 1971650"/>
              <a:gd name="connsiteY2" fmla="*/ 1327024 h 1631304"/>
              <a:gd name="connsiteX3" fmla="*/ 1858276 w 1971650"/>
              <a:gd name="connsiteY3" fmla="*/ 0 h 1631304"/>
              <a:gd name="connsiteX0" fmla="*/ 0 w 1998585"/>
              <a:gd name="connsiteY0" fmla="*/ 1631304 h 1631304"/>
              <a:gd name="connsiteX1" fmla="*/ 16323 w 1998585"/>
              <a:gd name="connsiteY1" fmla="*/ 1072404 h 1631304"/>
              <a:gd name="connsiteX2" fmla="*/ 1947494 w 1998585"/>
              <a:gd name="connsiteY2" fmla="*/ 1106306 h 1631304"/>
              <a:gd name="connsiteX3" fmla="*/ 1858276 w 1998585"/>
              <a:gd name="connsiteY3" fmla="*/ 0 h 1631304"/>
              <a:gd name="connsiteX0" fmla="*/ 0 w 1962140"/>
              <a:gd name="connsiteY0" fmla="*/ 1631304 h 1631304"/>
              <a:gd name="connsiteX1" fmla="*/ 16323 w 1962140"/>
              <a:gd name="connsiteY1" fmla="*/ 1072404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0 w 1962140"/>
              <a:gd name="connsiteY0" fmla="*/ 1631304 h 1631304"/>
              <a:gd name="connsiteX1" fmla="*/ 16323 w 1962140"/>
              <a:gd name="connsiteY1" fmla="*/ 1072404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455 w 1962595"/>
              <a:gd name="connsiteY0" fmla="*/ 1631304 h 1631304"/>
              <a:gd name="connsiteX1" fmla="*/ 0 w 1962595"/>
              <a:gd name="connsiteY1" fmla="*/ 1107719 h 1631304"/>
              <a:gd name="connsiteX2" fmla="*/ 1947949 w 1962595"/>
              <a:gd name="connsiteY2" fmla="*/ 1106306 h 1631304"/>
              <a:gd name="connsiteX3" fmla="*/ 1858731 w 1962595"/>
              <a:gd name="connsiteY3" fmla="*/ 0 h 1631304"/>
              <a:gd name="connsiteX0" fmla="*/ 8393 w 1970533"/>
              <a:gd name="connsiteY0" fmla="*/ 1631304 h 1631304"/>
              <a:gd name="connsiteX1" fmla="*/ 7938 w 1970533"/>
              <a:gd name="connsiteY1" fmla="*/ 1107719 h 1631304"/>
              <a:gd name="connsiteX2" fmla="*/ 1955887 w 1970533"/>
              <a:gd name="connsiteY2" fmla="*/ 1106306 h 1631304"/>
              <a:gd name="connsiteX3" fmla="*/ 1866669 w 1970533"/>
              <a:gd name="connsiteY3" fmla="*/ 0 h 1631304"/>
              <a:gd name="connsiteX0" fmla="*/ 12014 w 1974154"/>
              <a:gd name="connsiteY0" fmla="*/ 1631304 h 1631304"/>
              <a:gd name="connsiteX1" fmla="*/ 11559 w 1974154"/>
              <a:gd name="connsiteY1" fmla="*/ 1107719 h 1631304"/>
              <a:gd name="connsiteX2" fmla="*/ 1959508 w 1974154"/>
              <a:gd name="connsiteY2" fmla="*/ 1106306 h 1631304"/>
              <a:gd name="connsiteX3" fmla="*/ 1870290 w 1974154"/>
              <a:gd name="connsiteY3" fmla="*/ 0 h 1631304"/>
              <a:gd name="connsiteX0" fmla="*/ 0 w 1962140"/>
              <a:gd name="connsiteY0" fmla="*/ 1631304 h 1631304"/>
              <a:gd name="connsiteX1" fmla="*/ 24712 w 1962140"/>
              <a:gd name="connsiteY1" fmla="*/ 1107719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0 w 1962140"/>
              <a:gd name="connsiteY0" fmla="*/ 1631304 h 1631304"/>
              <a:gd name="connsiteX1" fmla="*/ 24712 w 1962140"/>
              <a:gd name="connsiteY1" fmla="*/ 1107719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0 w 1930326"/>
              <a:gd name="connsiteY0" fmla="*/ 1631304 h 1631304"/>
              <a:gd name="connsiteX1" fmla="*/ 24712 w 1930326"/>
              <a:gd name="connsiteY1" fmla="*/ 1107719 h 1631304"/>
              <a:gd name="connsiteX2" fmla="*/ 1846826 w 1930326"/>
              <a:gd name="connsiteY2" fmla="*/ 1088648 h 1631304"/>
              <a:gd name="connsiteX3" fmla="*/ 1858276 w 1930326"/>
              <a:gd name="connsiteY3" fmla="*/ 0 h 1631304"/>
              <a:gd name="connsiteX0" fmla="*/ 0 w 1936295"/>
              <a:gd name="connsiteY0" fmla="*/ 1631304 h 1631304"/>
              <a:gd name="connsiteX1" fmla="*/ 24712 w 1936295"/>
              <a:gd name="connsiteY1" fmla="*/ 1107719 h 1631304"/>
              <a:gd name="connsiteX2" fmla="*/ 1871993 w 1936295"/>
              <a:gd name="connsiteY2" fmla="*/ 1097477 h 1631304"/>
              <a:gd name="connsiteX3" fmla="*/ 1858276 w 1936295"/>
              <a:gd name="connsiteY3" fmla="*/ 0 h 1631304"/>
              <a:gd name="connsiteX0" fmla="*/ 0 w 1871993"/>
              <a:gd name="connsiteY0" fmla="*/ 1631304 h 1631304"/>
              <a:gd name="connsiteX1" fmla="*/ 24712 w 1871993"/>
              <a:gd name="connsiteY1" fmla="*/ 1107719 h 1631304"/>
              <a:gd name="connsiteX2" fmla="*/ 1871993 w 1871993"/>
              <a:gd name="connsiteY2" fmla="*/ 1097477 h 1631304"/>
              <a:gd name="connsiteX3" fmla="*/ 1858276 w 1871993"/>
              <a:gd name="connsiteY3" fmla="*/ 0 h 1631304"/>
              <a:gd name="connsiteX0" fmla="*/ 0 w 1872919"/>
              <a:gd name="connsiteY0" fmla="*/ 1631304 h 1631304"/>
              <a:gd name="connsiteX1" fmla="*/ 24712 w 1872919"/>
              <a:gd name="connsiteY1" fmla="*/ 1107719 h 1631304"/>
              <a:gd name="connsiteX2" fmla="*/ 1871993 w 1872919"/>
              <a:gd name="connsiteY2" fmla="*/ 1097477 h 1631304"/>
              <a:gd name="connsiteX3" fmla="*/ 1858276 w 1872919"/>
              <a:gd name="connsiteY3" fmla="*/ 0 h 1631304"/>
              <a:gd name="connsiteX0" fmla="*/ 0 w 1871993"/>
              <a:gd name="connsiteY0" fmla="*/ 1631304 h 1631304"/>
              <a:gd name="connsiteX1" fmla="*/ 24712 w 1871993"/>
              <a:gd name="connsiteY1" fmla="*/ 1107719 h 1631304"/>
              <a:gd name="connsiteX2" fmla="*/ 1871993 w 1871993"/>
              <a:gd name="connsiteY2" fmla="*/ 1097477 h 1631304"/>
              <a:gd name="connsiteX3" fmla="*/ 1858276 w 1871993"/>
              <a:gd name="connsiteY3" fmla="*/ 0 h 1631304"/>
              <a:gd name="connsiteX0" fmla="*/ 0 w 1860153"/>
              <a:gd name="connsiteY0" fmla="*/ 1631304 h 1631304"/>
              <a:gd name="connsiteX1" fmla="*/ 24712 w 1860153"/>
              <a:gd name="connsiteY1" fmla="*/ 1107719 h 1631304"/>
              <a:gd name="connsiteX2" fmla="*/ 1855215 w 1860153"/>
              <a:gd name="connsiteY2" fmla="*/ 1097477 h 1631304"/>
              <a:gd name="connsiteX3" fmla="*/ 1858276 w 1860153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0653"/>
              <a:gd name="connsiteY0" fmla="*/ 1631304 h 1631304"/>
              <a:gd name="connsiteX1" fmla="*/ 24712 w 1860653"/>
              <a:gd name="connsiteY1" fmla="*/ 1107719 h 1631304"/>
              <a:gd name="connsiteX2" fmla="*/ 1855215 w 1860653"/>
              <a:gd name="connsiteY2" fmla="*/ 1097477 h 1631304"/>
              <a:gd name="connsiteX3" fmla="*/ 1858276 w 1860653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455 w 1865937"/>
              <a:gd name="connsiteY0" fmla="*/ 1631304 h 1631304"/>
              <a:gd name="connsiteX1" fmla="*/ 0 w 1865937"/>
              <a:gd name="connsiteY1" fmla="*/ 1098890 h 1631304"/>
              <a:gd name="connsiteX2" fmla="*/ 1855670 w 1865937"/>
              <a:gd name="connsiteY2" fmla="*/ 1097477 h 1631304"/>
              <a:gd name="connsiteX3" fmla="*/ 1858731 w 1865937"/>
              <a:gd name="connsiteY3" fmla="*/ 0 h 1631304"/>
              <a:gd name="connsiteX0" fmla="*/ 6432 w 1871914"/>
              <a:gd name="connsiteY0" fmla="*/ 1631304 h 1631304"/>
              <a:gd name="connsiteX1" fmla="*/ 5977 w 1871914"/>
              <a:gd name="connsiteY1" fmla="*/ 1098890 h 1631304"/>
              <a:gd name="connsiteX2" fmla="*/ 1861647 w 1871914"/>
              <a:gd name="connsiteY2" fmla="*/ 1097477 h 1631304"/>
              <a:gd name="connsiteX3" fmla="*/ 1864708 w 1871914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9857 w 1875339"/>
              <a:gd name="connsiteY0" fmla="*/ 1631304 h 1631304"/>
              <a:gd name="connsiteX1" fmla="*/ 9402 w 1875339"/>
              <a:gd name="connsiteY1" fmla="*/ 1081233 h 1631304"/>
              <a:gd name="connsiteX2" fmla="*/ 1865072 w 1875339"/>
              <a:gd name="connsiteY2" fmla="*/ 1097477 h 1631304"/>
              <a:gd name="connsiteX3" fmla="*/ 1868133 w 1875339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81233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76884"/>
              <a:gd name="connsiteY0" fmla="*/ 1631304 h 1631304"/>
              <a:gd name="connsiteX1" fmla="*/ 16323 w 1876884"/>
              <a:gd name="connsiteY1" fmla="*/ 1081233 h 1631304"/>
              <a:gd name="connsiteX2" fmla="*/ 1871993 w 1876884"/>
              <a:gd name="connsiteY2" fmla="*/ 1070991 h 1631304"/>
              <a:gd name="connsiteX3" fmla="*/ 1858276 w 1876884"/>
              <a:gd name="connsiteY3" fmla="*/ 0 h 1631304"/>
              <a:gd name="connsiteX0" fmla="*/ 0 w 1870398"/>
              <a:gd name="connsiteY0" fmla="*/ 1631304 h 1631304"/>
              <a:gd name="connsiteX1" fmla="*/ 16323 w 1870398"/>
              <a:gd name="connsiteY1" fmla="*/ 1081233 h 1631304"/>
              <a:gd name="connsiteX2" fmla="*/ 1863604 w 1870398"/>
              <a:gd name="connsiteY2" fmla="*/ 1097477 h 1631304"/>
              <a:gd name="connsiteX3" fmla="*/ 1858276 w 1870398"/>
              <a:gd name="connsiteY3" fmla="*/ 0 h 1631304"/>
              <a:gd name="connsiteX0" fmla="*/ 0 w 1867533"/>
              <a:gd name="connsiteY0" fmla="*/ 1631304 h 1631304"/>
              <a:gd name="connsiteX1" fmla="*/ 16323 w 1867533"/>
              <a:gd name="connsiteY1" fmla="*/ 1081233 h 1631304"/>
              <a:gd name="connsiteX2" fmla="*/ 1863604 w 1867533"/>
              <a:gd name="connsiteY2" fmla="*/ 1097477 h 1631304"/>
              <a:gd name="connsiteX3" fmla="*/ 1858276 w 1867533"/>
              <a:gd name="connsiteY3" fmla="*/ 0 h 1631304"/>
              <a:gd name="connsiteX0" fmla="*/ 0 w 1860465"/>
              <a:gd name="connsiteY0" fmla="*/ 1631304 h 1631304"/>
              <a:gd name="connsiteX1" fmla="*/ 16323 w 1860465"/>
              <a:gd name="connsiteY1" fmla="*/ 1081233 h 1631304"/>
              <a:gd name="connsiteX2" fmla="*/ 1855215 w 1860465"/>
              <a:gd name="connsiteY2" fmla="*/ 1097477 h 1631304"/>
              <a:gd name="connsiteX3" fmla="*/ 1858276 w 1860465"/>
              <a:gd name="connsiteY3" fmla="*/ 0 h 1631304"/>
              <a:gd name="connsiteX0" fmla="*/ 0 w 1870511"/>
              <a:gd name="connsiteY0" fmla="*/ 1357331 h 1357331"/>
              <a:gd name="connsiteX1" fmla="*/ 26369 w 1870511"/>
              <a:gd name="connsiteY1" fmla="*/ 1081233 h 1357331"/>
              <a:gd name="connsiteX2" fmla="*/ 1865261 w 1870511"/>
              <a:gd name="connsiteY2" fmla="*/ 1097477 h 1357331"/>
              <a:gd name="connsiteX3" fmla="*/ 1868322 w 1870511"/>
              <a:gd name="connsiteY3" fmla="*/ 0 h 1357331"/>
              <a:gd name="connsiteX0" fmla="*/ 0 w 1844142"/>
              <a:gd name="connsiteY0" fmla="*/ 1081233 h 1097477"/>
              <a:gd name="connsiteX1" fmla="*/ 1838892 w 1844142"/>
              <a:gd name="connsiteY1" fmla="*/ 1097477 h 1097477"/>
              <a:gd name="connsiteX2" fmla="*/ 1841953 w 1844142"/>
              <a:gd name="connsiteY2" fmla="*/ 0 h 1097477"/>
              <a:gd name="connsiteX0" fmla="*/ 0 w 1841953"/>
              <a:gd name="connsiteY0" fmla="*/ 1081233 h 1081238"/>
              <a:gd name="connsiteX1" fmla="*/ 1841953 w 1841953"/>
              <a:gd name="connsiteY1" fmla="*/ 0 h 1081238"/>
              <a:gd name="connsiteX0" fmla="*/ 0 w 1841953"/>
              <a:gd name="connsiteY0" fmla="*/ 197906 h 197911"/>
              <a:gd name="connsiteX1" fmla="*/ 1841953 w 1841953"/>
              <a:gd name="connsiteY1" fmla="*/ 0 h 197911"/>
              <a:gd name="connsiteX0" fmla="*/ 0 w 1866912"/>
              <a:gd name="connsiteY0" fmla="*/ -1 h 248100"/>
              <a:gd name="connsiteX1" fmla="*/ 1866912 w 1866912"/>
              <a:gd name="connsiteY1" fmla="*/ 248099 h 248100"/>
              <a:gd name="connsiteX0" fmla="*/ 0 w 1871904"/>
              <a:gd name="connsiteY0" fmla="*/ -1 h 25094"/>
              <a:gd name="connsiteX1" fmla="*/ 1871904 w 1871904"/>
              <a:gd name="connsiteY1" fmla="*/ 25094 h 25094"/>
              <a:gd name="connsiteX0" fmla="*/ 0 w 1871904"/>
              <a:gd name="connsiteY0" fmla="*/ 17319 h 17319"/>
              <a:gd name="connsiteX1" fmla="*/ 1871904 w 1871904"/>
              <a:gd name="connsiteY1" fmla="*/ 0 h 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1904" h="17319">
                <a:moveTo>
                  <a:pt x="0" y="17319"/>
                </a:moveTo>
                <a:lnTo>
                  <a:pt x="1871904" y="0"/>
                </a:lnTo>
              </a:path>
            </a:pathLst>
          </a:custGeom>
          <a:noFill/>
          <a:ln w="63500" cap="rnd" cmpd="sng" algn="ctr">
            <a:solidFill>
              <a:schemeClr val="accent1">
                <a:lumMod val="50000"/>
              </a:schemeClr>
            </a:solidFill>
            <a:prstDash val="solid"/>
            <a:headEnd type="oval" w="med" len="med"/>
            <a:tailEnd type="oval" w="med" len="med"/>
          </a:ln>
          <a:effectLst/>
          <a:scene3d>
            <a:camera prst="orthographicFront"/>
            <a:lightRig rig="threePt" dir="t"/>
          </a:scene3d>
          <a:sp3d prstMaterial="plastic">
            <a:bevelT w="152400"/>
            <a:bevelB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60 - Ελεύθερη σχεδίαση">
            <a:extLst>
              <a:ext uri="{FF2B5EF4-FFF2-40B4-BE49-F238E27FC236}">
                <a16:creationId xmlns:a16="http://schemas.microsoft.com/office/drawing/2014/main" id="{C9AF5D79-8E27-4CEF-91EE-848A2BC120E1}"/>
              </a:ext>
            </a:extLst>
          </p:cNvPr>
          <p:cNvSpPr/>
          <p:nvPr/>
        </p:nvSpPr>
        <p:spPr>
          <a:xfrm>
            <a:off x="2797852" y="3660769"/>
            <a:ext cx="939966" cy="159132"/>
          </a:xfrm>
          <a:custGeom>
            <a:avLst/>
            <a:gdLst>
              <a:gd name="connsiteX0" fmla="*/ 0 w 2049518"/>
              <a:gd name="connsiteY0" fmla="*/ 157655 h 262758"/>
              <a:gd name="connsiteX1" fmla="*/ 430924 w 2049518"/>
              <a:gd name="connsiteY1" fmla="*/ 157655 h 262758"/>
              <a:gd name="connsiteX2" fmla="*/ 504497 w 2049518"/>
              <a:gd name="connsiteY2" fmla="*/ 0 h 262758"/>
              <a:gd name="connsiteX3" fmla="*/ 578069 w 2049518"/>
              <a:gd name="connsiteY3" fmla="*/ 262758 h 262758"/>
              <a:gd name="connsiteX4" fmla="*/ 641131 w 2049518"/>
              <a:gd name="connsiteY4" fmla="*/ 0 h 262758"/>
              <a:gd name="connsiteX5" fmla="*/ 714704 w 2049518"/>
              <a:gd name="connsiteY5" fmla="*/ 262758 h 262758"/>
              <a:gd name="connsiteX6" fmla="*/ 788276 w 2049518"/>
              <a:gd name="connsiteY6" fmla="*/ 0 h 262758"/>
              <a:gd name="connsiteX7" fmla="*/ 851338 w 2049518"/>
              <a:gd name="connsiteY7" fmla="*/ 252248 h 262758"/>
              <a:gd name="connsiteX8" fmla="*/ 935421 w 2049518"/>
              <a:gd name="connsiteY8" fmla="*/ 0 h 262758"/>
              <a:gd name="connsiteX9" fmla="*/ 998483 w 2049518"/>
              <a:gd name="connsiteY9" fmla="*/ 241738 h 262758"/>
              <a:gd name="connsiteX10" fmla="*/ 1072056 w 2049518"/>
              <a:gd name="connsiteY10" fmla="*/ 0 h 262758"/>
              <a:gd name="connsiteX11" fmla="*/ 1145628 w 2049518"/>
              <a:gd name="connsiteY11" fmla="*/ 252248 h 262758"/>
              <a:gd name="connsiteX12" fmla="*/ 1208690 w 2049518"/>
              <a:gd name="connsiteY12" fmla="*/ 0 h 262758"/>
              <a:gd name="connsiteX13" fmla="*/ 1282262 w 2049518"/>
              <a:gd name="connsiteY13" fmla="*/ 241738 h 262758"/>
              <a:gd name="connsiteX14" fmla="*/ 1345324 w 2049518"/>
              <a:gd name="connsiteY14" fmla="*/ 0 h 262758"/>
              <a:gd name="connsiteX15" fmla="*/ 1418897 w 2049518"/>
              <a:gd name="connsiteY15" fmla="*/ 241738 h 262758"/>
              <a:gd name="connsiteX16" fmla="*/ 1481959 w 2049518"/>
              <a:gd name="connsiteY16" fmla="*/ 0 h 262758"/>
              <a:gd name="connsiteX17" fmla="*/ 1555531 w 2049518"/>
              <a:gd name="connsiteY17" fmla="*/ 241738 h 262758"/>
              <a:gd name="connsiteX18" fmla="*/ 1629104 w 2049518"/>
              <a:gd name="connsiteY18" fmla="*/ 94593 h 262758"/>
              <a:gd name="connsiteX19" fmla="*/ 2049518 w 2049518"/>
              <a:gd name="connsiteY19" fmla="*/ 94593 h 262758"/>
              <a:gd name="connsiteX20" fmla="*/ 2039007 w 2049518"/>
              <a:gd name="connsiteY20" fmla="*/ 94593 h 26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49518" h="262758">
                <a:moveTo>
                  <a:pt x="0" y="157655"/>
                </a:moveTo>
                <a:lnTo>
                  <a:pt x="430924" y="157655"/>
                </a:lnTo>
                <a:lnTo>
                  <a:pt x="504497" y="0"/>
                </a:lnTo>
                <a:lnTo>
                  <a:pt x="578069" y="262758"/>
                </a:lnTo>
                <a:lnTo>
                  <a:pt x="641131" y="0"/>
                </a:lnTo>
                <a:lnTo>
                  <a:pt x="714704" y="262758"/>
                </a:lnTo>
                <a:lnTo>
                  <a:pt x="788276" y="0"/>
                </a:lnTo>
                <a:lnTo>
                  <a:pt x="851338" y="252248"/>
                </a:lnTo>
                <a:lnTo>
                  <a:pt x="935421" y="0"/>
                </a:lnTo>
                <a:lnTo>
                  <a:pt x="998483" y="241738"/>
                </a:lnTo>
                <a:lnTo>
                  <a:pt x="1072056" y="0"/>
                </a:lnTo>
                <a:lnTo>
                  <a:pt x="1145628" y="252248"/>
                </a:lnTo>
                <a:lnTo>
                  <a:pt x="1208690" y="0"/>
                </a:lnTo>
                <a:lnTo>
                  <a:pt x="1282262" y="241738"/>
                </a:lnTo>
                <a:lnTo>
                  <a:pt x="1345324" y="0"/>
                </a:lnTo>
                <a:lnTo>
                  <a:pt x="1418897" y="241738"/>
                </a:lnTo>
                <a:lnTo>
                  <a:pt x="1481959" y="0"/>
                </a:lnTo>
                <a:lnTo>
                  <a:pt x="1555531" y="241738"/>
                </a:lnTo>
                <a:lnTo>
                  <a:pt x="1629104" y="94593"/>
                </a:lnTo>
                <a:lnTo>
                  <a:pt x="2049518" y="94593"/>
                </a:lnTo>
                <a:lnTo>
                  <a:pt x="2039007" y="94593"/>
                </a:lnTo>
              </a:path>
            </a:pathLst>
          </a:custGeom>
          <a:ln w="38100" cap="flat">
            <a:solidFill>
              <a:schemeClr val="accent2">
                <a:lumMod val="50000"/>
              </a:schemeClr>
            </a:solidFill>
            <a:bevel/>
            <a:headEnd type="oval" w="lg" len="lg"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harsh" dir="t"/>
          </a:scene3d>
          <a:sp3d>
            <a:bevelT w="152400"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Ελεύθερη σχεδίαση: Σχήμα 13">
            <a:extLst>
              <a:ext uri="{FF2B5EF4-FFF2-40B4-BE49-F238E27FC236}">
                <a16:creationId xmlns:a16="http://schemas.microsoft.com/office/drawing/2014/main" id="{38BEB8CE-3D54-4130-A620-E84AC13AC99C}"/>
              </a:ext>
            </a:extLst>
          </p:cNvPr>
          <p:cNvSpPr/>
          <p:nvPr/>
        </p:nvSpPr>
        <p:spPr>
          <a:xfrm flipH="1">
            <a:off x="5895905" y="1813561"/>
            <a:ext cx="45719" cy="1910030"/>
          </a:xfrm>
          <a:custGeom>
            <a:avLst/>
            <a:gdLst>
              <a:gd name="connsiteX0" fmla="*/ 0 w 1605594"/>
              <a:gd name="connsiteY0" fmla="*/ 3379567 h 3379567"/>
              <a:gd name="connsiteX1" fmla="*/ 395416 w 1605594"/>
              <a:gd name="connsiteY1" fmla="*/ 3058291 h 3379567"/>
              <a:gd name="connsiteX2" fmla="*/ 1371600 w 1605594"/>
              <a:gd name="connsiteY2" fmla="*/ 3021221 h 3379567"/>
              <a:gd name="connsiteX3" fmla="*/ 1544595 w 1605594"/>
              <a:gd name="connsiteY3" fmla="*/ 1958540 h 3379567"/>
              <a:gd name="connsiteX4" fmla="*/ 1544595 w 1605594"/>
              <a:gd name="connsiteY4" fmla="*/ 191524 h 3379567"/>
              <a:gd name="connsiteX5" fmla="*/ 815546 w 1605594"/>
              <a:gd name="connsiteY5" fmla="*/ 129740 h 3379567"/>
              <a:gd name="connsiteX0" fmla="*/ 0 w 1797379"/>
              <a:gd name="connsiteY0" fmla="*/ 3307742 h 3307742"/>
              <a:gd name="connsiteX1" fmla="*/ 395416 w 1797379"/>
              <a:gd name="connsiteY1" fmla="*/ 2986466 h 3307742"/>
              <a:gd name="connsiteX2" fmla="*/ 1371600 w 1797379"/>
              <a:gd name="connsiteY2" fmla="*/ 2949396 h 3307742"/>
              <a:gd name="connsiteX3" fmla="*/ 1544595 w 1797379"/>
              <a:gd name="connsiteY3" fmla="*/ 1886715 h 3307742"/>
              <a:gd name="connsiteX4" fmla="*/ 1767016 w 1797379"/>
              <a:gd name="connsiteY4" fmla="*/ 305051 h 3307742"/>
              <a:gd name="connsiteX5" fmla="*/ 815546 w 1797379"/>
              <a:gd name="connsiteY5" fmla="*/ 57915 h 3307742"/>
              <a:gd name="connsiteX0" fmla="*/ 0 w 1849671"/>
              <a:gd name="connsiteY0" fmla="*/ 3307742 h 3307742"/>
              <a:gd name="connsiteX1" fmla="*/ 395416 w 1849671"/>
              <a:gd name="connsiteY1" fmla="*/ 2986466 h 3307742"/>
              <a:gd name="connsiteX2" fmla="*/ 1371600 w 1849671"/>
              <a:gd name="connsiteY2" fmla="*/ 2949396 h 3307742"/>
              <a:gd name="connsiteX3" fmla="*/ 1791730 w 1849671"/>
              <a:gd name="connsiteY3" fmla="*/ 1911428 h 3307742"/>
              <a:gd name="connsiteX4" fmla="*/ 1767016 w 1849671"/>
              <a:gd name="connsiteY4" fmla="*/ 305051 h 3307742"/>
              <a:gd name="connsiteX5" fmla="*/ 815546 w 1849671"/>
              <a:gd name="connsiteY5" fmla="*/ 57915 h 3307742"/>
              <a:gd name="connsiteX0" fmla="*/ 0 w 1834893"/>
              <a:gd name="connsiteY0" fmla="*/ 3307742 h 3307742"/>
              <a:gd name="connsiteX1" fmla="*/ 395416 w 1834893"/>
              <a:gd name="connsiteY1" fmla="*/ 2986466 h 3307742"/>
              <a:gd name="connsiteX2" fmla="*/ 1631092 w 1834893"/>
              <a:gd name="connsiteY2" fmla="*/ 2986466 h 3307742"/>
              <a:gd name="connsiteX3" fmla="*/ 1791730 w 1834893"/>
              <a:gd name="connsiteY3" fmla="*/ 1911428 h 3307742"/>
              <a:gd name="connsiteX4" fmla="*/ 1767016 w 1834893"/>
              <a:gd name="connsiteY4" fmla="*/ 305051 h 3307742"/>
              <a:gd name="connsiteX5" fmla="*/ 815546 w 1834893"/>
              <a:gd name="connsiteY5" fmla="*/ 57915 h 3307742"/>
              <a:gd name="connsiteX0" fmla="*/ 0 w 1852381"/>
              <a:gd name="connsiteY0" fmla="*/ 3307742 h 3307742"/>
              <a:gd name="connsiteX1" fmla="*/ 395416 w 1852381"/>
              <a:gd name="connsiteY1" fmla="*/ 2986466 h 3307742"/>
              <a:gd name="connsiteX2" fmla="*/ 1631092 w 1852381"/>
              <a:gd name="connsiteY2" fmla="*/ 2986466 h 3307742"/>
              <a:gd name="connsiteX3" fmla="*/ 1828801 w 1852381"/>
              <a:gd name="connsiteY3" fmla="*/ 1899071 h 3307742"/>
              <a:gd name="connsiteX4" fmla="*/ 1767016 w 1852381"/>
              <a:gd name="connsiteY4" fmla="*/ 305051 h 3307742"/>
              <a:gd name="connsiteX5" fmla="*/ 815546 w 1852381"/>
              <a:gd name="connsiteY5" fmla="*/ 57915 h 3307742"/>
              <a:gd name="connsiteX0" fmla="*/ 0 w 1852381"/>
              <a:gd name="connsiteY0" fmla="*/ 3307742 h 3307742"/>
              <a:gd name="connsiteX1" fmla="*/ 469556 w 1852381"/>
              <a:gd name="connsiteY1" fmla="*/ 3035893 h 3307742"/>
              <a:gd name="connsiteX2" fmla="*/ 1631092 w 1852381"/>
              <a:gd name="connsiteY2" fmla="*/ 2986466 h 3307742"/>
              <a:gd name="connsiteX3" fmla="*/ 1828801 w 1852381"/>
              <a:gd name="connsiteY3" fmla="*/ 1899071 h 3307742"/>
              <a:gd name="connsiteX4" fmla="*/ 1767016 w 1852381"/>
              <a:gd name="connsiteY4" fmla="*/ 305051 h 3307742"/>
              <a:gd name="connsiteX5" fmla="*/ 815546 w 1852381"/>
              <a:gd name="connsiteY5" fmla="*/ 57915 h 3307742"/>
              <a:gd name="connsiteX0" fmla="*/ 0 w 1851548"/>
              <a:gd name="connsiteY0" fmla="*/ 3307742 h 3307742"/>
              <a:gd name="connsiteX1" fmla="*/ 469556 w 1851548"/>
              <a:gd name="connsiteY1" fmla="*/ 3035893 h 3307742"/>
              <a:gd name="connsiteX2" fmla="*/ 1643449 w 1851548"/>
              <a:gd name="connsiteY2" fmla="*/ 2887612 h 3307742"/>
              <a:gd name="connsiteX3" fmla="*/ 1828801 w 1851548"/>
              <a:gd name="connsiteY3" fmla="*/ 1899071 h 3307742"/>
              <a:gd name="connsiteX4" fmla="*/ 1767016 w 1851548"/>
              <a:gd name="connsiteY4" fmla="*/ 305051 h 3307742"/>
              <a:gd name="connsiteX5" fmla="*/ 815546 w 1851548"/>
              <a:gd name="connsiteY5" fmla="*/ 57915 h 3307742"/>
              <a:gd name="connsiteX0" fmla="*/ 0 w 1851548"/>
              <a:gd name="connsiteY0" fmla="*/ 3258654 h 3258654"/>
              <a:gd name="connsiteX1" fmla="*/ 469556 w 1851548"/>
              <a:gd name="connsiteY1" fmla="*/ 2986805 h 3258654"/>
              <a:gd name="connsiteX2" fmla="*/ 1643449 w 1851548"/>
              <a:gd name="connsiteY2" fmla="*/ 2838524 h 3258654"/>
              <a:gd name="connsiteX3" fmla="*/ 1828801 w 1851548"/>
              <a:gd name="connsiteY3" fmla="*/ 1849983 h 3258654"/>
              <a:gd name="connsiteX4" fmla="*/ 1767016 w 1851548"/>
              <a:gd name="connsiteY4" fmla="*/ 255963 h 3258654"/>
              <a:gd name="connsiteX5" fmla="*/ 815546 w 1851548"/>
              <a:gd name="connsiteY5" fmla="*/ 8827 h 3258654"/>
              <a:gd name="connsiteX0" fmla="*/ 0 w 1895600"/>
              <a:gd name="connsiteY0" fmla="*/ 3258654 h 3258654"/>
              <a:gd name="connsiteX1" fmla="*/ 469556 w 1895600"/>
              <a:gd name="connsiteY1" fmla="*/ 2986805 h 3258654"/>
              <a:gd name="connsiteX2" fmla="*/ 1025612 w 1895600"/>
              <a:gd name="connsiteY2" fmla="*/ 2604442 h 3258654"/>
              <a:gd name="connsiteX3" fmla="*/ 1828801 w 1895600"/>
              <a:gd name="connsiteY3" fmla="*/ 1849983 h 3258654"/>
              <a:gd name="connsiteX4" fmla="*/ 1767016 w 1895600"/>
              <a:gd name="connsiteY4" fmla="*/ 255963 h 3258654"/>
              <a:gd name="connsiteX5" fmla="*/ 815546 w 1895600"/>
              <a:gd name="connsiteY5" fmla="*/ 8827 h 3258654"/>
              <a:gd name="connsiteX0" fmla="*/ 0 w 1787910"/>
              <a:gd name="connsiteY0" fmla="*/ 3258654 h 3258654"/>
              <a:gd name="connsiteX1" fmla="*/ 469556 w 1787910"/>
              <a:gd name="connsiteY1" fmla="*/ 2986805 h 3258654"/>
              <a:gd name="connsiteX2" fmla="*/ 1025612 w 1787910"/>
              <a:gd name="connsiteY2" fmla="*/ 2604442 h 3258654"/>
              <a:gd name="connsiteX3" fmla="*/ 1322174 w 1787910"/>
              <a:gd name="connsiteY3" fmla="*/ 1459847 h 3258654"/>
              <a:gd name="connsiteX4" fmla="*/ 1767016 w 1787910"/>
              <a:gd name="connsiteY4" fmla="*/ 255963 h 3258654"/>
              <a:gd name="connsiteX5" fmla="*/ 815546 w 1787910"/>
              <a:gd name="connsiteY5" fmla="*/ 8827 h 3258654"/>
              <a:gd name="connsiteX0" fmla="*/ 0 w 1425644"/>
              <a:gd name="connsiteY0" fmla="*/ 3256389 h 3256389"/>
              <a:gd name="connsiteX1" fmla="*/ 469556 w 1425644"/>
              <a:gd name="connsiteY1" fmla="*/ 2984540 h 3256389"/>
              <a:gd name="connsiteX2" fmla="*/ 1025612 w 1425644"/>
              <a:gd name="connsiteY2" fmla="*/ 2602177 h 3256389"/>
              <a:gd name="connsiteX3" fmla="*/ 1322174 w 1425644"/>
              <a:gd name="connsiteY3" fmla="*/ 1457582 h 3256389"/>
              <a:gd name="connsiteX4" fmla="*/ 1371600 w 1425644"/>
              <a:gd name="connsiteY4" fmla="*/ 266702 h 3256389"/>
              <a:gd name="connsiteX5" fmla="*/ 815546 w 1425644"/>
              <a:gd name="connsiteY5" fmla="*/ 6562 h 3256389"/>
              <a:gd name="connsiteX0" fmla="*/ 24713 w 1450357"/>
              <a:gd name="connsiteY0" fmla="*/ 4095216 h 4095216"/>
              <a:gd name="connsiteX1" fmla="*/ 494269 w 1450357"/>
              <a:gd name="connsiteY1" fmla="*/ 3823367 h 4095216"/>
              <a:gd name="connsiteX2" fmla="*/ 1050325 w 1450357"/>
              <a:gd name="connsiteY2" fmla="*/ 3441004 h 4095216"/>
              <a:gd name="connsiteX3" fmla="*/ 1346887 w 1450357"/>
              <a:gd name="connsiteY3" fmla="*/ 2296409 h 4095216"/>
              <a:gd name="connsiteX4" fmla="*/ 1396313 w 1450357"/>
              <a:gd name="connsiteY4" fmla="*/ 1105529 h 4095216"/>
              <a:gd name="connsiteX5" fmla="*/ 0 w 1450357"/>
              <a:gd name="connsiteY5" fmla="*/ 97 h 4095216"/>
              <a:gd name="connsiteX0" fmla="*/ 0 w 1425644"/>
              <a:gd name="connsiteY0" fmla="*/ 4121222 h 4121222"/>
              <a:gd name="connsiteX1" fmla="*/ 469556 w 1425644"/>
              <a:gd name="connsiteY1" fmla="*/ 3849373 h 4121222"/>
              <a:gd name="connsiteX2" fmla="*/ 1025612 w 1425644"/>
              <a:gd name="connsiteY2" fmla="*/ 3467010 h 4121222"/>
              <a:gd name="connsiteX3" fmla="*/ 1322174 w 1425644"/>
              <a:gd name="connsiteY3" fmla="*/ 2322415 h 4121222"/>
              <a:gd name="connsiteX4" fmla="*/ 1371600 w 1425644"/>
              <a:gd name="connsiteY4" fmla="*/ 1131535 h 4121222"/>
              <a:gd name="connsiteX5" fmla="*/ 12357 w 1425644"/>
              <a:gd name="connsiteY5" fmla="*/ 94 h 4121222"/>
              <a:gd name="connsiteX0" fmla="*/ 0 w 1438000"/>
              <a:gd name="connsiteY0" fmla="*/ 4160235 h 4160235"/>
              <a:gd name="connsiteX1" fmla="*/ 481912 w 1438000"/>
              <a:gd name="connsiteY1" fmla="*/ 3849373 h 4160235"/>
              <a:gd name="connsiteX2" fmla="*/ 1037968 w 1438000"/>
              <a:gd name="connsiteY2" fmla="*/ 3467010 h 4160235"/>
              <a:gd name="connsiteX3" fmla="*/ 1334530 w 1438000"/>
              <a:gd name="connsiteY3" fmla="*/ 2322415 h 4160235"/>
              <a:gd name="connsiteX4" fmla="*/ 1383956 w 1438000"/>
              <a:gd name="connsiteY4" fmla="*/ 1131535 h 4160235"/>
              <a:gd name="connsiteX5" fmla="*/ 24713 w 1438000"/>
              <a:gd name="connsiteY5" fmla="*/ 94 h 4160235"/>
              <a:gd name="connsiteX0" fmla="*/ 0 w 1438000"/>
              <a:gd name="connsiteY0" fmla="*/ 4160235 h 4160235"/>
              <a:gd name="connsiteX1" fmla="*/ 481912 w 1438000"/>
              <a:gd name="connsiteY1" fmla="*/ 3849373 h 4160235"/>
              <a:gd name="connsiteX2" fmla="*/ 1037968 w 1438000"/>
              <a:gd name="connsiteY2" fmla="*/ 3467010 h 4160235"/>
              <a:gd name="connsiteX3" fmla="*/ 1334530 w 1438000"/>
              <a:gd name="connsiteY3" fmla="*/ 2322415 h 4160235"/>
              <a:gd name="connsiteX4" fmla="*/ 1383956 w 1438000"/>
              <a:gd name="connsiteY4" fmla="*/ 1131535 h 4160235"/>
              <a:gd name="connsiteX5" fmla="*/ 24713 w 1438000"/>
              <a:gd name="connsiteY5" fmla="*/ 94 h 4160235"/>
              <a:gd name="connsiteX0" fmla="*/ 0 w 1450357"/>
              <a:gd name="connsiteY0" fmla="*/ 4121222 h 4121222"/>
              <a:gd name="connsiteX1" fmla="*/ 494269 w 1450357"/>
              <a:gd name="connsiteY1" fmla="*/ 3849373 h 4121222"/>
              <a:gd name="connsiteX2" fmla="*/ 1050325 w 1450357"/>
              <a:gd name="connsiteY2" fmla="*/ 3467010 h 4121222"/>
              <a:gd name="connsiteX3" fmla="*/ 1346887 w 1450357"/>
              <a:gd name="connsiteY3" fmla="*/ 2322415 h 4121222"/>
              <a:gd name="connsiteX4" fmla="*/ 1396313 w 1450357"/>
              <a:gd name="connsiteY4" fmla="*/ 1131535 h 4121222"/>
              <a:gd name="connsiteX5" fmla="*/ 37070 w 1450357"/>
              <a:gd name="connsiteY5" fmla="*/ 94 h 4121222"/>
              <a:gd name="connsiteX0" fmla="*/ 0 w 1450357"/>
              <a:gd name="connsiteY0" fmla="*/ 4121222 h 4121222"/>
              <a:gd name="connsiteX1" fmla="*/ 494269 w 1450357"/>
              <a:gd name="connsiteY1" fmla="*/ 3849373 h 4121222"/>
              <a:gd name="connsiteX2" fmla="*/ 1050325 w 1450357"/>
              <a:gd name="connsiteY2" fmla="*/ 3467010 h 4121222"/>
              <a:gd name="connsiteX3" fmla="*/ 1346887 w 1450357"/>
              <a:gd name="connsiteY3" fmla="*/ 2322415 h 4121222"/>
              <a:gd name="connsiteX4" fmla="*/ 1396313 w 1450357"/>
              <a:gd name="connsiteY4" fmla="*/ 1131535 h 4121222"/>
              <a:gd name="connsiteX5" fmla="*/ 37070 w 1450357"/>
              <a:gd name="connsiteY5" fmla="*/ 94 h 4121222"/>
              <a:gd name="connsiteX0" fmla="*/ 0 w 1536854"/>
              <a:gd name="connsiteY0" fmla="*/ 4355303 h 4355303"/>
              <a:gd name="connsiteX1" fmla="*/ 580766 w 1536854"/>
              <a:gd name="connsiteY1" fmla="*/ 3849373 h 4355303"/>
              <a:gd name="connsiteX2" fmla="*/ 1136822 w 1536854"/>
              <a:gd name="connsiteY2" fmla="*/ 3467010 h 4355303"/>
              <a:gd name="connsiteX3" fmla="*/ 1433384 w 1536854"/>
              <a:gd name="connsiteY3" fmla="*/ 2322415 h 4355303"/>
              <a:gd name="connsiteX4" fmla="*/ 1482810 w 1536854"/>
              <a:gd name="connsiteY4" fmla="*/ 1131535 h 4355303"/>
              <a:gd name="connsiteX5" fmla="*/ 123567 w 1536854"/>
              <a:gd name="connsiteY5" fmla="*/ 94 h 4355303"/>
              <a:gd name="connsiteX0" fmla="*/ 0 w 1635709"/>
              <a:gd name="connsiteY0" fmla="*/ 4277276 h 4277276"/>
              <a:gd name="connsiteX1" fmla="*/ 679621 w 1635709"/>
              <a:gd name="connsiteY1" fmla="*/ 384937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5709"/>
              <a:gd name="connsiteY0" fmla="*/ 4277276 h 4277276"/>
              <a:gd name="connsiteX1" fmla="*/ 679621 w 1635709"/>
              <a:gd name="connsiteY1" fmla="*/ 384937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5709"/>
              <a:gd name="connsiteY0" fmla="*/ 4277276 h 4277276"/>
              <a:gd name="connsiteX1" fmla="*/ 902042 w 1635709"/>
              <a:gd name="connsiteY1" fmla="*/ 396641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3999"/>
              <a:gd name="connsiteY0" fmla="*/ 4277276 h 4277276"/>
              <a:gd name="connsiteX1" fmla="*/ 902042 w 1633999"/>
              <a:gd name="connsiteY1" fmla="*/ 3966413 h 4277276"/>
              <a:gd name="connsiteX2" fmla="*/ 1285104 w 1633999"/>
              <a:gd name="connsiteY2" fmla="*/ 3024859 h 4277276"/>
              <a:gd name="connsiteX3" fmla="*/ 1532239 w 1633999"/>
              <a:gd name="connsiteY3" fmla="*/ 2322415 h 4277276"/>
              <a:gd name="connsiteX4" fmla="*/ 1581665 w 1633999"/>
              <a:gd name="connsiteY4" fmla="*/ 1131535 h 4277276"/>
              <a:gd name="connsiteX5" fmla="*/ 222422 w 1633999"/>
              <a:gd name="connsiteY5" fmla="*/ 94 h 4277276"/>
              <a:gd name="connsiteX0" fmla="*/ 0 w 1600104"/>
              <a:gd name="connsiteY0" fmla="*/ 4277276 h 4277276"/>
              <a:gd name="connsiteX1" fmla="*/ 902042 w 1600104"/>
              <a:gd name="connsiteY1" fmla="*/ 3966413 h 4277276"/>
              <a:gd name="connsiteX2" fmla="*/ 1285104 w 1600104"/>
              <a:gd name="connsiteY2" fmla="*/ 3024859 h 4277276"/>
              <a:gd name="connsiteX3" fmla="*/ 1136823 w 1600104"/>
              <a:gd name="connsiteY3" fmla="*/ 1906271 h 4277276"/>
              <a:gd name="connsiteX4" fmla="*/ 1581665 w 1600104"/>
              <a:gd name="connsiteY4" fmla="*/ 1131535 h 4277276"/>
              <a:gd name="connsiteX5" fmla="*/ 222422 w 1600104"/>
              <a:gd name="connsiteY5" fmla="*/ 94 h 4277276"/>
              <a:gd name="connsiteX0" fmla="*/ 0 w 1291409"/>
              <a:gd name="connsiteY0" fmla="*/ 4286009 h 4286009"/>
              <a:gd name="connsiteX1" fmla="*/ 902042 w 1291409"/>
              <a:gd name="connsiteY1" fmla="*/ 3975146 h 4286009"/>
              <a:gd name="connsiteX2" fmla="*/ 1285104 w 1291409"/>
              <a:gd name="connsiteY2" fmla="*/ 3033592 h 4286009"/>
              <a:gd name="connsiteX3" fmla="*/ 1136823 w 1291409"/>
              <a:gd name="connsiteY3" fmla="*/ 1915004 h 4286009"/>
              <a:gd name="connsiteX4" fmla="*/ 1087394 w 1291409"/>
              <a:gd name="connsiteY4" fmla="*/ 255962 h 4286009"/>
              <a:gd name="connsiteX5" fmla="*/ 222422 w 1291409"/>
              <a:gd name="connsiteY5" fmla="*/ 8827 h 4286009"/>
              <a:gd name="connsiteX0" fmla="*/ 0 w 1292442"/>
              <a:gd name="connsiteY0" fmla="*/ 4286009 h 4286009"/>
              <a:gd name="connsiteX1" fmla="*/ 902042 w 1292442"/>
              <a:gd name="connsiteY1" fmla="*/ 3975146 h 4286009"/>
              <a:gd name="connsiteX2" fmla="*/ 1285104 w 1292442"/>
              <a:gd name="connsiteY2" fmla="*/ 3033592 h 4286009"/>
              <a:gd name="connsiteX3" fmla="*/ 1149180 w 1292442"/>
              <a:gd name="connsiteY3" fmla="*/ 1901999 h 4286009"/>
              <a:gd name="connsiteX4" fmla="*/ 1087394 w 1292442"/>
              <a:gd name="connsiteY4" fmla="*/ 255962 h 4286009"/>
              <a:gd name="connsiteX5" fmla="*/ 222422 w 1292442"/>
              <a:gd name="connsiteY5" fmla="*/ 8827 h 4286009"/>
              <a:gd name="connsiteX0" fmla="*/ 0 w 1211124"/>
              <a:gd name="connsiteY0" fmla="*/ 4286009 h 4286009"/>
              <a:gd name="connsiteX1" fmla="*/ 902042 w 1211124"/>
              <a:gd name="connsiteY1" fmla="*/ 3975146 h 4286009"/>
              <a:gd name="connsiteX2" fmla="*/ 1198607 w 1211124"/>
              <a:gd name="connsiteY2" fmla="*/ 3085611 h 4286009"/>
              <a:gd name="connsiteX3" fmla="*/ 1149180 w 1211124"/>
              <a:gd name="connsiteY3" fmla="*/ 1901999 h 4286009"/>
              <a:gd name="connsiteX4" fmla="*/ 1087394 w 1211124"/>
              <a:gd name="connsiteY4" fmla="*/ 255962 h 4286009"/>
              <a:gd name="connsiteX5" fmla="*/ 222422 w 1211124"/>
              <a:gd name="connsiteY5" fmla="*/ 8827 h 4286009"/>
              <a:gd name="connsiteX0" fmla="*/ 0 w 1222337"/>
              <a:gd name="connsiteY0" fmla="*/ 4286009 h 4286009"/>
              <a:gd name="connsiteX1" fmla="*/ 902042 w 1222337"/>
              <a:gd name="connsiteY1" fmla="*/ 3975146 h 4286009"/>
              <a:gd name="connsiteX2" fmla="*/ 1210963 w 1222337"/>
              <a:gd name="connsiteY2" fmla="*/ 3345701 h 4286009"/>
              <a:gd name="connsiteX3" fmla="*/ 1149180 w 1222337"/>
              <a:gd name="connsiteY3" fmla="*/ 1901999 h 4286009"/>
              <a:gd name="connsiteX4" fmla="*/ 1087394 w 1222337"/>
              <a:gd name="connsiteY4" fmla="*/ 255962 h 4286009"/>
              <a:gd name="connsiteX5" fmla="*/ 222422 w 1222337"/>
              <a:gd name="connsiteY5" fmla="*/ 8827 h 4286009"/>
              <a:gd name="connsiteX0" fmla="*/ 0 w 1224540"/>
              <a:gd name="connsiteY0" fmla="*/ 4286009 h 4286009"/>
              <a:gd name="connsiteX1" fmla="*/ 902042 w 1224540"/>
              <a:gd name="connsiteY1" fmla="*/ 3975146 h 4286009"/>
              <a:gd name="connsiteX2" fmla="*/ 1210963 w 1224540"/>
              <a:gd name="connsiteY2" fmla="*/ 3345701 h 4286009"/>
              <a:gd name="connsiteX3" fmla="*/ 1161536 w 1224540"/>
              <a:gd name="connsiteY3" fmla="*/ 1628905 h 4286009"/>
              <a:gd name="connsiteX4" fmla="*/ 1087394 w 1224540"/>
              <a:gd name="connsiteY4" fmla="*/ 255962 h 4286009"/>
              <a:gd name="connsiteX5" fmla="*/ 222422 w 1224540"/>
              <a:gd name="connsiteY5" fmla="*/ 8827 h 4286009"/>
              <a:gd name="connsiteX0" fmla="*/ 0 w 1245390"/>
              <a:gd name="connsiteY0" fmla="*/ 4286009 h 4286009"/>
              <a:gd name="connsiteX1" fmla="*/ 605480 w 1245390"/>
              <a:gd name="connsiteY1" fmla="*/ 3806088 h 4286009"/>
              <a:gd name="connsiteX2" fmla="*/ 1210963 w 1245390"/>
              <a:gd name="connsiteY2" fmla="*/ 3345701 h 4286009"/>
              <a:gd name="connsiteX3" fmla="*/ 1161536 w 1245390"/>
              <a:gd name="connsiteY3" fmla="*/ 1628905 h 4286009"/>
              <a:gd name="connsiteX4" fmla="*/ 1087394 w 1245390"/>
              <a:gd name="connsiteY4" fmla="*/ 255962 h 4286009"/>
              <a:gd name="connsiteX5" fmla="*/ 222422 w 1245390"/>
              <a:gd name="connsiteY5" fmla="*/ 8827 h 4286009"/>
              <a:gd name="connsiteX0" fmla="*/ 0 w 1245390"/>
              <a:gd name="connsiteY0" fmla="*/ 4286009 h 4286009"/>
              <a:gd name="connsiteX1" fmla="*/ 605480 w 1245390"/>
              <a:gd name="connsiteY1" fmla="*/ 3806088 h 4286009"/>
              <a:gd name="connsiteX2" fmla="*/ 1210963 w 1245390"/>
              <a:gd name="connsiteY2" fmla="*/ 3345701 h 4286009"/>
              <a:gd name="connsiteX3" fmla="*/ 1161536 w 1245390"/>
              <a:gd name="connsiteY3" fmla="*/ 1628905 h 4286009"/>
              <a:gd name="connsiteX4" fmla="*/ 1087394 w 1245390"/>
              <a:gd name="connsiteY4" fmla="*/ 255962 h 4286009"/>
              <a:gd name="connsiteX5" fmla="*/ 222422 w 1245390"/>
              <a:gd name="connsiteY5" fmla="*/ 8827 h 4286009"/>
              <a:gd name="connsiteX0" fmla="*/ 0 w 1238314"/>
              <a:gd name="connsiteY0" fmla="*/ 4286009 h 4286009"/>
              <a:gd name="connsiteX1" fmla="*/ 704334 w 1238314"/>
              <a:gd name="connsiteY1" fmla="*/ 3832096 h 4286009"/>
              <a:gd name="connsiteX2" fmla="*/ 1210963 w 1238314"/>
              <a:gd name="connsiteY2" fmla="*/ 3345701 h 4286009"/>
              <a:gd name="connsiteX3" fmla="*/ 1161536 w 1238314"/>
              <a:gd name="connsiteY3" fmla="*/ 1628905 h 4286009"/>
              <a:gd name="connsiteX4" fmla="*/ 1087394 w 1238314"/>
              <a:gd name="connsiteY4" fmla="*/ 255962 h 4286009"/>
              <a:gd name="connsiteX5" fmla="*/ 222422 w 1238314"/>
              <a:gd name="connsiteY5" fmla="*/ 8827 h 4286009"/>
              <a:gd name="connsiteX0" fmla="*/ 0 w 1238314"/>
              <a:gd name="connsiteY0" fmla="*/ 4286009 h 4286009"/>
              <a:gd name="connsiteX1" fmla="*/ 704334 w 1238314"/>
              <a:gd name="connsiteY1" fmla="*/ 3832096 h 4286009"/>
              <a:gd name="connsiteX2" fmla="*/ 1210963 w 1238314"/>
              <a:gd name="connsiteY2" fmla="*/ 3345701 h 4286009"/>
              <a:gd name="connsiteX3" fmla="*/ 1161536 w 1238314"/>
              <a:gd name="connsiteY3" fmla="*/ 1628905 h 4286009"/>
              <a:gd name="connsiteX4" fmla="*/ 1087394 w 1238314"/>
              <a:gd name="connsiteY4" fmla="*/ 255962 h 4286009"/>
              <a:gd name="connsiteX5" fmla="*/ 222422 w 1238314"/>
              <a:gd name="connsiteY5" fmla="*/ 8827 h 4286009"/>
              <a:gd name="connsiteX0" fmla="*/ 0 w 1219662"/>
              <a:gd name="connsiteY0" fmla="*/ 4286009 h 4286009"/>
              <a:gd name="connsiteX1" fmla="*/ 976183 w 1219662"/>
              <a:gd name="connsiteY1" fmla="*/ 3871110 h 4286009"/>
              <a:gd name="connsiteX2" fmla="*/ 1210963 w 1219662"/>
              <a:gd name="connsiteY2" fmla="*/ 3345701 h 4286009"/>
              <a:gd name="connsiteX3" fmla="*/ 1161536 w 1219662"/>
              <a:gd name="connsiteY3" fmla="*/ 1628905 h 4286009"/>
              <a:gd name="connsiteX4" fmla="*/ 1087394 w 1219662"/>
              <a:gd name="connsiteY4" fmla="*/ 255962 h 4286009"/>
              <a:gd name="connsiteX5" fmla="*/ 222422 w 1219662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4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5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5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194262"/>
              <a:gd name="connsiteY0" fmla="*/ 4286009 h 4286009"/>
              <a:gd name="connsiteX1" fmla="*/ 1025610 w 1194262"/>
              <a:gd name="connsiteY1" fmla="*/ 3884116 h 4286009"/>
              <a:gd name="connsiteX2" fmla="*/ 1186250 w 1194262"/>
              <a:gd name="connsiteY2" fmla="*/ 2773504 h 4286009"/>
              <a:gd name="connsiteX3" fmla="*/ 1161536 w 1194262"/>
              <a:gd name="connsiteY3" fmla="*/ 1628905 h 4286009"/>
              <a:gd name="connsiteX4" fmla="*/ 1087394 w 1194262"/>
              <a:gd name="connsiteY4" fmla="*/ 255962 h 4286009"/>
              <a:gd name="connsiteX5" fmla="*/ 222422 w 1194262"/>
              <a:gd name="connsiteY5" fmla="*/ 8827 h 4286009"/>
              <a:gd name="connsiteX0" fmla="*/ 0 w 1212183"/>
              <a:gd name="connsiteY0" fmla="*/ 4286009 h 4286009"/>
              <a:gd name="connsiteX1" fmla="*/ 778474 w 1212183"/>
              <a:gd name="connsiteY1" fmla="*/ 3858107 h 4286009"/>
              <a:gd name="connsiteX2" fmla="*/ 1186250 w 1212183"/>
              <a:gd name="connsiteY2" fmla="*/ 2773504 h 4286009"/>
              <a:gd name="connsiteX3" fmla="*/ 1161536 w 1212183"/>
              <a:gd name="connsiteY3" fmla="*/ 1628905 h 4286009"/>
              <a:gd name="connsiteX4" fmla="*/ 1087394 w 1212183"/>
              <a:gd name="connsiteY4" fmla="*/ 255962 h 4286009"/>
              <a:gd name="connsiteX5" fmla="*/ 222422 w 1212183"/>
              <a:gd name="connsiteY5" fmla="*/ 8827 h 4286009"/>
              <a:gd name="connsiteX0" fmla="*/ 0 w 1203147"/>
              <a:gd name="connsiteY0" fmla="*/ 4286009 h 4286009"/>
              <a:gd name="connsiteX1" fmla="*/ 902041 w 1203147"/>
              <a:gd name="connsiteY1" fmla="*/ 3871111 h 4286009"/>
              <a:gd name="connsiteX2" fmla="*/ 1186250 w 1203147"/>
              <a:gd name="connsiteY2" fmla="*/ 2773504 h 4286009"/>
              <a:gd name="connsiteX3" fmla="*/ 1161536 w 1203147"/>
              <a:gd name="connsiteY3" fmla="*/ 1628905 h 4286009"/>
              <a:gd name="connsiteX4" fmla="*/ 1087394 w 1203147"/>
              <a:gd name="connsiteY4" fmla="*/ 255962 h 4286009"/>
              <a:gd name="connsiteX5" fmla="*/ 222422 w 1203147"/>
              <a:gd name="connsiteY5" fmla="*/ 8827 h 4286009"/>
              <a:gd name="connsiteX0" fmla="*/ 0 w 1203147"/>
              <a:gd name="connsiteY0" fmla="*/ 4286009 h 4286009"/>
              <a:gd name="connsiteX1" fmla="*/ 902041 w 1203147"/>
              <a:gd name="connsiteY1" fmla="*/ 3871111 h 4286009"/>
              <a:gd name="connsiteX2" fmla="*/ 1186250 w 1203147"/>
              <a:gd name="connsiteY2" fmla="*/ 2773504 h 4286009"/>
              <a:gd name="connsiteX3" fmla="*/ 1161536 w 1203147"/>
              <a:gd name="connsiteY3" fmla="*/ 1628905 h 4286009"/>
              <a:gd name="connsiteX4" fmla="*/ 1087394 w 1203147"/>
              <a:gd name="connsiteY4" fmla="*/ 255962 h 4286009"/>
              <a:gd name="connsiteX5" fmla="*/ 222422 w 1203147"/>
              <a:gd name="connsiteY5" fmla="*/ 8827 h 4286009"/>
              <a:gd name="connsiteX0" fmla="*/ 0 w 1168926"/>
              <a:gd name="connsiteY0" fmla="*/ 4286009 h 4286009"/>
              <a:gd name="connsiteX1" fmla="*/ 902041 w 1168926"/>
              <a:gd name="connsiteY1" fmla="*/ 3871111 h 4286009"/>
              <a:gd name="connsiteX2" fmla="*/ 1112109 w 1168926"/>
              <a:gd name="connsiteY2" fmla="*/ 2734490 h 4286009"/>
              <a:gd name="connsiteX3" fmla="*/ 1161536 w 1168926"/>
              <a:gd name="connsiteY3" fmla="*/ 1628905 h 4286009"/>
              <a:gd name="connsiteX4" fmla="*/ 1087394 w 1168926"/>
              <a:gd name="connsiteY4" fmla="*/ 255962 h 4286009"/>
              <a:gd name="connsiteX5" fmla="*/ 222422 w 1168926"/>
              <a:gd name="connsiteY5" fmla="*/ 8827 h 4286009"/>
              <a:gd name="connsiteX0" fmla="*/ 0 w 1168926"/>
              <a:gd name="connsiteY0" fmla="*/ 4286009 h 4286009"/>
              <a:gd name="connsiteX1" fmla="*/ 902041 w 1168926"/>
              <a:gd name="connsiteY1" fmla="*/ 3871111 h 4286009"/>
              <a:gd name="connsiteX2" fmla="*/ 1112109 w 1168926"/>
              <a:gd name="connsiteY2" fmla="*/ 2734490 h 4286009"/>
              <a:gd name="connsiteX3" fmla="*/ 1161536 w 1168926"/>
              <a:gd name="connsiteY3" fmla="*/ 1628905 h 4286009"/>
              <a:gd name="connsiteX4" fmla="*/ 1087394 w 1168926"/>
              <a:gd name="connsiteY4" fmla="*/ 255962 h 4286009"/>
              <a:gd name="connsiteX5" fmla="*/ 222422 w 1168926"/>
              <a:gd name="connsiteY5" fmla="*/ 8827 h 4286009"/>
              <a:gd name="connsiteX0" fmla="*/ 0 w 1132541"/>
              <a:gd name="connsiteY0" fmla="*/ 4286009 h 4286009"/>
              <a:gd name="connsiteX1" fmla="*/ 902041 w 1132541"/>
              <a:gd name="connsiteY1" fmla="*/ 3871111 h 4286009"/>
              <a:gd name="connsiteX2" fmla="*/ 1112109 w 1132541"/>
              <a:gd name="connsiteY2" fmla="*/ 2734490 h 4286009"/>
              <a:gd name="connsiteX3" fmla="*/ 1050325 w 1132541"/>
              <a:gd name="connsiteY3" fmla="*/ 1641909 h 4286009"/>
              <a:gd name="connsiteX4" fmla="*/ 1087394 w 1132541"/>
              <a:gd name="connsiteY4" fmla="*/ 255962 h 4286009"/>
              <a:gd name="connsiteX5" fmla="*/ 222422 w 1132541"/>
              <a:gd name="connsiteY5" fmla="*/ 8827 h 4286009"/>
              <a:gd name="connsiteX0" fmla="*/ 0 w 1117973"/>
              <a:gd name="connsiteY0" fmla="*/ 4286009 h 4286009"/>
              <a:gd name="connsiteX1" fmla="*/ 902041 w 1117973"/>
              <a:gd name="connsiteY1" fmla="*/ 3871111 h 4286009"/>
              <a:gd name="connsiteX2" fmla="*/ 1112109 w 1117973"/>
              <a:gd name="connsiteY2" fmla="*/ 2734490 h 4286009"/>
              <a:gd name="connsiteX3" fmla="*/ 1050325 w 1117973"/>
              <a:gd name="connsiteY3" fmla="*/ 1641909 h 4286009"/>
              <a:gd name="connsiteX4" fmla="*/ 951470 w 1117973"/>
              <a:gd name="connsiteY4" fmla="*/ 255962 h 4286009"/>
              <a:gd name="connsiteX5" fmla="*/ 222422 w 1117973"/>
              <a:gd name="connsiteY5" fmla="*/ 8827 h 4286009"/>
              <a:gd name="connsiteX0" fmla="*/ 0 w 1114588"/>
              <a:gd name="connsiteY0" fmla="*/ 4286009 h 4286009"/>
              <a:gd name="connsiteX1" fmla="*/ 902041 w 1114588"/>
              <a:gd name="connsiteY1" fmla="*/ 3871111 h 4286009"/>
              <a:gd name="connsiteX2" fmla="*/ 1112109 w 1114588"/>
              <a:gd name="connsiteY2" fmla="*/ 2734490 h 4286009"/>
              <a:gd name="connsiteX3" fmla="*/ 1013255 w 1114588"/>
              <a:gd name="connsiteY3" fmla="*/ 1628906 h 4286009"/>
              <a:gd name="connsiteX4" fmla="*/ 951470 w 1114588"/>
              <a:gd name="connsiteY4" fmla="*/ 255962 h 4286009"/>
              <a:gd name="connsiteX5" fmla="*/ 222422 w 1114588"/>
              <a:gd name="connsiteY5" fmla="*/ 8827 h 4286009"/>
              <a:gd name="connsiteX0" fmla="*/ 0 w 1115448"/>
              <a:gd name="connsiteY0" fmla="*/ 4286009 h 4286009"/>
              <a:gd name="connsiteX1" fmla="*/ 902041 w 1115448"/>
              <a:gd name="connsiteY1" fmla="*/ 3871111 h 4286009"/>
              <a:gd name="connsiteX2" fmla="*/ 1112109 w 1115448"/>
              <a:gd name="connsiteY2" fmla="*/ 2734490 h 4286009"/>
              <a:gd name="connsiteX3" fmla="*/ 1025612 w 1115448"/>
              <a:gd name="connsiteY3" fmla="*/ 1615901 h 4286009"/>
              <a:gd name="connsiteX4" fmla="*/ 951470 w 1115448"/>
              <a:gd name="connsiteY4" fmla="*/ 255962 h 4286009"/>
              <a:gd name="connsiteX5" fmla="*/ 222422 w 1115448"/>
              <a:gd name="connsiteY5" fmla="*/ 8827 h 4286009"/>
              <a:gd name="connsiteX0" fmla="*/ 0 w 1047135"/>
              <a:gd name="connsiteY0" fmla="*/ 4286009 h 4286009"/>
              <a:gd name="connsiteX1" fmla="*/ 902041 w 1047135"/>
              <a:gd name="connsiteY1" fmla="*/ 3871111 h 4286009"/>
              <a:gd name="connsiteX2" fmla="*/ 1037968 w 1047135"/>
              <a:gd name="connsiteY2" fmla="*/ 2695475 h 4286009"/>
              <a:gd name="connsiteX3" fmla="*/ 1025612 w 1047135"/>
              <a:gd name="connsiteY3" fmla="*/ 1615901 h 4286009"/>
              <a:gd name="connsiteX4" fmla="*/ 951470 w 1047135"/>
              <a:gd name="connsiteY4" fmla="*/ 255962 h 4286009"/>
              <a:gd name="connsiteX5" fmla="*/ 222422 w 1047135"/>
              <a:gd name="connsiteY5" fmla="*/ 8827 h 4286009"/>
              <a:gd name="connsiteX0" fmla="*/ 0 w 1047135"/>
              <a:gd name="connsiteY0" fmla="*/ 4266250 h 4266250"/>
              <a:gd name="connsiteX1" fmla="*/ 902041 w 1047135"/>
              <a:gd name="connsiteY1" fmla="*/ 3851352 h 4266250"/>
              <a:gd name="connsiteX2" fmla="*/ 1037968 w 1047135"/>
              <a:gd name="connsiteY2" fmla="*/ 2675716 h 4266250"/>
              <a:gd name="connsiteX3" fmla="*/ 1025612 w 1047135"/>
              <a:gd name="connsiteY3" fmla="*/ 1596142 h 4266250"/>
              <a:gd name="connsiteX4" fmla="*/ 951470 w 1047135"/>
              <a:gd name="connsiteY4" fmla="*/ 236203 h 4266250"/>
              <a:gd name="connsiteX5" fmla="*/ 185352 w 1047135"/>
              <a:gd name="connsiteY5" fmla="*/ 15077 h 4266250"/>
              <a:gd name="connsiteX0" fmla="*/ 0 w 1047135"/>
              <a:gd name="connsiteY0" fmla="*/ 4286009 h 4286009"/>
              <a:gd name="connsiteX1" fmla="*/ 902041 w 1047135"/>
              <a:gd name="connsiteY1" fmla="*/ 3871111 h 4286009"/>
              <a:gd name="connsiteX2" fmla="*/ 1037968 w 1047135"/>
              <a:gd name="connsiteY2" fmla="*/ 2695475 h 4286009"/>
              <a:gd name="connsiteX3" fmla="*/ 1025612 w 1047135"/>
              <a:gd name="connsiteY3" fmla="*/ 1615901 h 4286009"/>
              <a:gd name="connsiteX4" fmla="*/ 951470 w 1047135"/>
              <a:gd name="connsiteY4" fmla="*/ 255962 h 4286009"/>
              <a:gd name="connsiteX5" fmla="*/ 185352 w 1047135"/>
              <a:gd name="connsiteY5" fmla="*/ 8826 h 4286009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71849"/>
              <a:gd name="connsiteY0" fmla="*/ 4416053 h 4416053"/>
              <a:gd name="connsiteX1" fmla="*/ 926755 w 1071849"/>
              <a:gd name="connsiteY1" fmla="*/ 3871111 h 4416053"/>
              <a:gd name="connsiteX2" fmla="*/ 1062682 w 1071849"/>
              <a:gd name="connsiteY2" fmla="*/ 2695475 h 4416053"/>
              <a:gd name="connsiteX3" fmla="*/ 1050326 w 1071849"/>
              <a:gd name="connsiteY3" fmla="*/ 1615901 h 4416053"/>
              <a:gd name="connsiteX4" fmla="*/ 976184 w 1071849"/>
              <a:gd name="connsiteY4" fmla="*/ 255962 h 4416053"/>
              <a:gd name="connsiteX5" fmla="*/ 210066 w 1071849"/>
              <a:gd name="connsiteY5" fmla="*/ 8826 h 4416053"/>
              <a:gd name="connsiteX0" fmla="*/ 0 w 1084206"/>
              <a:gd name="connsiteY0" fmla="*/ 4377039 h 4377039"/>
              <a:gd name="connsiteX1" fmla="*/ 939112 w 1084206"/>
              <a:gd name="connsiteY1" fmla="*/ 3871111 h 4377039"/>
              <a:gd name="connsiteX2" fmla="*/ 1075039 w 1084206"/>
              <a:gd name="connsiteY2" fmla="*/ 2695475 h 4377039"/>
              <a:gd name="connsiteX3" fmla="*/ 1062683 w 1084206"/>
              <a:gd name="connsiteY3" fmla="*/ 1615901 h 4377039"/>
              <a:gd name="connsiteX4" fmla="*/ 988541 w 1084206"/>
              <a:gd name="connsiteY4" fmla="*/ 255962 h 4377039"/>
              <a:gd name="connsiteX5" fmla="*/ 222423 w 1084206"/>
              <a:gd name="connsiteY5" fmla="*/ 8826 h 4377039"/>
              <a:gd name="connsiteX0" fmla="*/ 0 w 1089197"/>
              <a:gd name="connsiteY0" fmla="*/ 4377039 h 4377039"/>
              <a:gd name="connsiteX1" fmla="*/ 939112 w 1089197"/>
              <a:gd name="connsiteY1" fmla="*/ 3871111 h 4377039"/>
              <a:gd name="connsiteX2" fmla="*/ 1075039 w 1089197"/>
              <a:gd name="connsiteY2" fmla="*/ 2695475 h 4377039"/>
              <a:gd name="connsiteX3" fmla="*/ 988541 w 1089197"/>
              <a:gd name="connsiteY3" fmla="*/ 255962 h 4377039"/>
              <a:gd name="connsiteX4" fmla="*/ 222423 w 1089197"/>
              <a:gd name="connsiteY4" fmla="*/ 8826 h 4377039"/>
              <a:gd name="connsiteX0" fmla="*/ 0 w 1132705"/>
              <a:gd name="connsiteY0" fmla="*/ 4368213 h 4368213"/>
              <a:gd name="connsiteX1" fmla="*/ 939112 w 1132705"/>
              <a:gd name="connsiteY1" fmla="*/ 3862285 h 4368213"/>
              <a:gd name="connsiteX2" fmla="*/ 1075039 w 1132705"/>
              <a:gd name="connsiteY2" fmla="*/ 2686649 h 4368213"/>
              <a:gd name="connsiteX3" fmla="*/ 222423 w 1132705"/>
              <a:gd name="connsiteY3" fmla="*/ 0 h 4368213"/>
              <a:gd name="connsiteX0" fmla="*/ 0 w 1883653"/>
              <a:gd name="connsiteY0" fmla="*/ 1710819 h 1710819"/>
              <a:gd name="connsiteX1" fmla="*/ 939112 w 1883653"/>
              <a:gd name="connsiteY1" fmla="*/ 1204891 h 1710819"/>
              <a:gd name="connsiteX2" fmla="*/ 1075039 w 1883653"/>
              <a:gd name="connsiteY2" fmla="*/ 29255 h 1710819"/>
              <a:gd name="connsiteX3" fmla="*/ 1858276 w 1883653"/>
              <a:gd name="connsiteY3" fmla="*/ 79515 h 1710819"/>
              <a:gd name="connsiteX0" fmla="*/ 0 w 2002582"/>
              <a:gd name="connsiteY0" fmla="*/ 1631304 h 1631304"/>
              <a:gd name="connsiteX1" fmla="*/ 939112 w 2002582"/>
              <a:gd name="connsiteY1" fmla="*/ 1125376 h 1631304"/>
              <a:gd name="connsiteX2" fmla="*/ 1897160 w 2002582"/>
              <a:gd name="connsiteY2" fmla="*/ 1327024 h 1631304"/>
              <a:gd name="connsiteX3" fmla="*/ 1858276 w 2002582"/>
              <a:gd name="connsiteY3" fmla="*/ 0 h 1631304"/>
              <a:gd name="connsiteX0" fmla="*/ 32978 w 2097220"/>
              <a:gd name="connsiteY0" fmla="*/ 1631304 h 1631304"/>
              <a:gd name="connsiteX1" fmla="*/ 91246 w 2097220"/>
              <a:gd name="connsiteY1" fmla="*/ 1160691 h 1631304"/>
              <a:gd name="connsiteX2" fmla="*/ 1930138 w 2097220"/>
              <a:gd name="connsiteY2" fmla="*/ 1327024 h 1631304"/>
              <a:gd name="connsiteX3" fmla="*/ 1891254 w 2097220"/>
              <a:gd name="connsiteY3" fmla="*/ 0 h 1631304"/>
              <a:gd name="connsiteX0" fmla="*/ 32978 w 2097220"/>
              <a:gd name="connsiteY0" fmla="*/ 1631304 h 1631304"/>
              <a:gd name="connsiteX1" fmla="*/ 91246 w 2097220"/>
              <a:gd name="connsiteY1" fmla="*/ 1160691 h 1631304"/>
              <a:gd name="connsiteX2" fmla="*/ 1930138 w 2097220"/>
              <a:gd name="connsiteY2" fmla="*/ 1327024 h 1631304"/>
              <a:gd name="connsiteX3" fmla="*/ 1891254 w 2097220"/>
              <a:gd name="connsiteY3" fmla="*/ 0 h 1631304"/>
              <a:gd name="connsiteX0" fmla="*/ 0 w 2064242"/>
              <a:gd name="connsiteY0" fmla="*/ 1631304 h 1631304"/>
              <a:gd name="connsiteX1" fmla="*/ 58268 w 2064242"/>
              <a:gd name="connsiteY1" fmla="*/ 1160691 h 1631304"/>
              <a:gd name="connsiteX2" fmla="*/ 1897160 w 2064242"/>
              <a:gd name="connsiteY2" fmla="*/ 1327024 h 1631304"/>
              <a:gd name="connsiteX3" fmla="*/ 1858276 w 2064242"/>
              <a:gd name="connsiteY3" fmla="*/ 0 h 1631304"/>
              <a:gd name="connsiteX0" fmla="*/ 0 w 2064242"/>
              <a:gd name="connsiteY0" fmla="*/ 1631304 h 1631304"/>
              <a:gd name="connsiteX1" fmla="*/ 58268 w 2064242"/>
              <a:gd name="connsiteY1" fmla="*/ 1160691 h 1631304"/>
              <a:gd name="connsiteX2" fmla="*/ 1897160 w 2064242"/>
              <a:gd name="connsiteY2" fmla="*/ 1327024 h 1631304"/>
              <a:gd name="connsiteX3" fmla="*/ 1858276 w 2064242"/>
              <a:gd name="connsiteY3" fmla="*/ 0 h 1631304"/>
              <a:gd name="connsiteX0" fmla="*/ 50789 w 2122871"/>
              <a:gd name="connsiteY0" fmla="*/ 1631304 h 1631304"/>
              <a:gd name="connsiteX1" fmla="*/ 0 w 2122871"/>
              <a:gd name="connsiteY1" fmla="*/ 1072404 h 1631304"/>
              <a:gd name="connsiteX2" fmla="*/ 1947949 w 2122871"/>
              <a:gd name="connsiteY2" fmla="*/ 1327024 h 1631304"/>
              <a:gd name="connsiteX3" fmla="*/ 1909065 w 2122871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8844 w 2077908"/>
              <a:gd name="connsiteY0" fmla="*/ 1631304 h 1631304"/>
              <a:gd name="connsiteX1" fmla="*/ 0 w 2077908"/>
              <a:gd name="connsiteY1" fmla="*/ 1072404 h 1631304"/>
              <a:gd name="connsiteX2" fmla="*/ 1906004 w 2077908"/>
              <a:gd name="connsiteY2" fmla="*/ 1327024 h 1631304"/>
              <a:gd name="connsiteX3" fmla="*/ 1867120 w 2077908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0 w 1971650"/>
              <a:gd name="connsiteY0" fmla="*/ 1631304 h 1631304"/>
              <a:gd name="connsiteX1" fmla="*/ 16323 w 1971650"/>
              <a:gd name="connsiteY1" fmla="*/ 1072404 h 1631304"/>
              <a:gd name="connsiteX2" fmla="*/ 1897160 w 1971650"/>
              <a:gd name="connsiteY2" fmla="*/ 1327024 h 1631304"/>
              <a:gd name="connsiteX3" fmla="*/ 1858276 w 1971650"/>
              <a:gd name="connsiteY3" fmla="*/ 0 h 1631304"/>
              <a:gd name="connsiteX0" fmla="*/ 0 w 1998585"/>
              <a:gd name="connsiteY0" fmla="*/ 1631304 h 1631304"/>
              <a:gd name="connsiteX1" fmla="*/ 16323 w 1998585"/>
              <a:gd name="connsiteY1" fmla="*/ 1072404 h 1631304"/>
              <a:gd name="connsiteX2" fmla="*/ 1947494 w 1998585"/>
              <a:gd name="connsiteY2" fmla="*/ 1106306 h 1631304"/>
              <a:gd name="connsiteX3" fmla="*/ 1858276 w 1998585"/>
              <a:gd name="connsiteY3" fmla="*/ 0 h 1631304"/>
              <a:gd name="connsiteX0" fmla="*/ 0 w 1962140"/>
              <a:gd name="connsiteY0" fmla="*/ 1631304 h 1631304"/>
              <a:gd name="connsiteX1" fmla="*/ 16323 w 1962140"/>
              <a:gd name="connsiteY1" fmla="*/ 1072404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0 w 1962140"/>
              <a:gd name="connsiteY0" fmla="*/ 1631304 h 1631304"/>
              <a:gd name="connsiteX1" fmla="*/ 16323 w 1962140"/>
              <a:gd name="connsiteY1" fmla="*/ 1072404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455 w 1962595"/>
              <a:gd name="connsiteY0" fmla="*/ 1631304 h 1631304"/>
              <a:gd name="connsiteX1" fmla="*/ 0 w 1962595"/>
              <a:gd name="connsiteY1" fmla="*/ 1107719 h 1631304"/>
              <a:gd name="connsiteX2" fmla="*/ 1947949 w 1962595"/>
              <a:gd name="connsiteY2" fmla="*/ 1106306 h 1631304"/>
              <a:gd name="connsiteX3" fmla="*/ 1858731 w 1962595"/>
              <a:gd name="connsiteY3" fmla="*/ 0 h 1631304"/>
              <a:gd name="connsiteX0" fmla="*/ 8393 w 1970533"/>
              <a:gd name="connsiteY0" fmla="*/ 1631304 h 1631304"/>
              <a:gd name="connsiteX1" fmla="*/ 7938 w 1970533"/>
              <a:gd name="connsiteY1" fmla="*/ 1107719 h 1631304"/>
              <a:gd name="connsiteX2" fmla="*/ 1955887 w 1970533"/>
              <a:gd name="connsiteY2" fmla="*/ 1106306 h 1631304"/>
              <a:gd name="connsiteX3" fmla="*/ 1866669 w 1970533"/>
              <a:gd name="connsiteY3" fmla="*/ 0 h 1631304"/>
              <a:gd name="connsiteX0" fmla="*/ 12014 w 1974154"/>
              <a:gd name="connsiteY0" fmla="*/ 1631304 h 1631304"/>
              <a:gd name="connsiteX1" fmla="*/ 11559 w 1974154"/>
              <a:gd name="connsiteY1" fmla="*/ 1107719 h 1631304"/>
              <a:gd name="connsiteX2" fmla="*/ 1959508 w 1974154"/>
              <a:gd name="connsiteY2" fmla="*/ 1106306 h 1631304"/>
              <a:gd name="connsiteX3" fmla="*/ 1870290 w 1974154"/>
              <a:gd name="connsiteY3" fmla="*/ 0 h 1631304"/>
              <a:gd name="connsiteX0" fmla="*/ 0 w 1962140"/>
              <a:gd name="connsiteY0" fmla="*/ 1631304 h 1631304"/>
              <a:gd name="connsiteX1" fmla="*/ 24712 w 1962140"/>
              <a:gd name="connsiteY1" fmla="*/ 1107719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0 w 1962140"/>
              <a:gd name="connsiteY0" fmla="*/ 1631304 h 1631304"/>
              <a:gd name="connsiteX1" fmla="*/ 24712 w 1962140"/>
              <a:gd name="connsiteY1" fmla="*/ 1107719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0 w 1930326"/>
              <a:gd name="connsiteY0" fmla="*/ 1631304 h 1631304"/>
              <a:gd name="connsiteX1" fmla="*/ 24712 w 1930326"/>
              <a:gd name="connsiteY1" fmla="*/ 1107719 h 1631304"/>
              <a:gd name="connsiteX2" fmla="*/ 1846826 w 1930326"/>
              <a:gd name="connsiteY2" fmla="*/ 1088648 h 1631304"/>
              <a:gd name="connsiteX3" fmla="*/ 1858276 w 1930326"/>
              <a:gd name="connsiteY3" fmla="*/ 0 h 1631304"/>
              <a:gd name="connsiteX0" fmla="*/ 0 w 1936295"/>
              <a:gd name="connsiteY0" fmla="*/ 1631304 h 1631304"/>
              <a:gd name="connsiteX1" fmla="*/ 24712 w 1936295"/>
              <a:gd name="connsiteY1" fmla="*/ 1107719 h 1631304"/>
              <a:gd name="connsiteX2" fmla="*/ 1871993 w 1936295"/>
              <a:gd name="connsiteY2" fmla="*/ 1097477 h 1631304"/>
              <a:gd name="connsiteX3" fmla="*/ 1858276 w 1936295"/>
              <a:gd name="connsiteY3" fmla="*/ 0 h 1631304"/>
              <a:gd name="connsiteX0" fmla="*/ 0 w 1871993"/>
              <a:gd name="connsiteY0" fmla="*/ 1631304 h 1631304"/>
              <a:gd name="connsiteX1" fmla="*/ 24712 w 1871993"/>
              <a:gd name="connsiteY1" fmla="*/ 1107719 h 1631304"/>
              <a:gd name="connsiteX2" fmla="*/ 1871993 w 1871993"/>
              <a:gd name="connsiteY2" fmla="*/ 1097477 h 1631304"/>
              <a:gd name="connsiteX3" fmla="*/ 1858276 w 1871993"/>
              <a:gd name="connsiteY3" fmla="*/ 0 h 1631304"/>
              <a:gd name="connsiteX0" fmla="*/ 0 w 1872919"/>
              <a:gd name="connsiteY0" fmla="*/ 1631304 h 1631304"/>
              <a:gd name="connsiteX1" fmla="*/ 24712 w 1872919"/>
              <a:gd name="connsiteY1" fmla="*/ 1107719 h 1631304"/>
              <a:gd name="connsiteX2" fmla="*/ 1871993 w 1872919"/>
              <a:gd name="connsiteY2" fmla="*/ 1097477 h 1631304"/>
              <a:gd name="connsiteX3" fmla="*/ 1858276 w 1872919"/>
              <a:gd name="connsiteY3" fmla="*/ 0 h 1631304"/>
              <a:gd name="connsiteX0" fmla="*/ 0 w 1871993"/>
              <a:gd name="connsiteY0" fmla="*/ 1631304 h 1631304"/>
              <a:gd name="connsiteX1" fmla="*/ 24712 w 1871993"/>
              <a:gd name="connsiteY1" fmla="*/ 1107719 h 1631304"/>
              <a:gd name="connsiteX2" fmla="*/ 1871993 w 1871993"/>
              <a:gd name="connsiteY2" fmla="*/ 1097477 h 1631304"/>
              <a:gd name="connsiteX3" fmla="*/ 1858276 w 1871993"/>
              <a:gd name="connsiteY3" fmla="*/ 0 h 1631304"/>
              <a:gd name="connsiteX0" fmla="*/ 0 w 1860153"/>
              <a:gd name="connsiteY0" fmla="*/ 1631304 h 1631304"/>
              <a:gd name="connsiteX1" fmla="*/ 24712 w 1860153"/>
              <a:gd name="connsiteY1" fmla="*/ 1107719 h 1631304"/>
              <a:gd name="connsiteX2" fmla="*/ 1855215 w 1860153"/>
              <a:gd name="connsiteY2" fmla="*/ 1097477 h 1631304"/>
              <a:gd name="connsiteX3" fmla="*/ 1858276 w 1860153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0653"/>
              <a:gd name="connsiteY0" fmla="*/ 1631304 h 1631304"/>
              <a:gd name="connsiteX1" fmla="*/ 24712 w 1860653"/>
              <a:gd name="connsiteY1" fmla="*/ 1107719 h 1631304"/>
              <a:gd name="connsiteX2" fmla="*/ 1855215 w 1860653"/>
              <a:gd name="connsiteY2" fmla="*/ 1097477 h 1631304"/>
              <a:gd name="connsiteX3" fmla="*/ 1858276 w 1860653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455 w 1865937"/>
              <a:gd name="connsiteY0" fmla="*/ 1631304 h 1631304"/>
              <a:gd name="connsiteX1" fmla="*/ 0 w 1865937"/>
              <a:gd name="connsiteY1" fmla="*/ 1098890 h 1631304"/>
              <a:gd name="connsiteX2" fmla="*/ 1855670 w 1865937"/>
              <a:gd name="connsiteY2" fmla="*/ 1097477 h 1631304"/>
              <a:gd name="connsiteX3" fmla="*/ 1858731 w 1865937"/>
              <a:gd name="connsiteY3" fmla="*/ 0 h 1631304"/>
              <a:gd name="connsiteX0" fmla="*/ 6432 w 1871914"/>
              <a:gd name="connsiteY0" fmla="*/ 1631304 h 1631304"/>
              <a:gd name="connsiteX1" fmla="*/ 5977 w 1871914"/>
              <a:gd name="connsiteY1" fmla="*/ 1098890 h 1631304"/>
              <a:gd name="connsiteX2" fmla="*/ 1861647 w 1871914"/>
              <a:gd name="connsiteY2" fmla="*/ 1097477 h 1631304"/>
              <a:gd name="connsiteX3" fmla="*/ 1864708 w 1871914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9857 w 1875339"/>
              <a:gd name="connsiteY0" fmla="*/ 1631304 h 1631304"/>
              <a:gd name="connsiteX1" fmla="*/ 9402 w 1875339"/>
              <a:gd name="connsiteY1" fmla="*/ 1081233 h 1631304"/>
              <a:gd name="connsiteX2" fmla="*/ 1865072 w 1875339"/>
              <a:gd name="connsiteY2" fmla="*/ 1097477 h 1631304"/>
              <a:gd name="connsiteX3" fmla="*/ 1868133 w 1875339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81233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76884"/>
              <a:gd name="connsiteY0" fmla="*/ 1631304 h 1631304"/>
              <a:gd name="connsiteX1" fmla="*/ 16323 w 1876884"/>
              <a:gd name="connsiteY1" fmla="*/ 1081233 h 1631304"/>
              <a:gd name="connsiteX2" fmla="*/ 1871993 w 1876884"/>
              <a:gd name="connsiteY2" fmla="*/ 1070991 h 1631304"/>
              <a:gd name="connsiteX3" fmla="*/ 1858276 w 1876884"/>
              <a:gd name="connsiteY3" fmla="*/ 0 h 1631304"/>
              <a:gd name="connsiteX0" fmla="*/ 0 w 1870398"/>
              <a:gd name="connsiteY0" fmla="*/ 1631304 h 1631304"/>
              <a:gd name="connsiteX1" fmla="*/ 16323 w 1870398"/>
              <a:gd name="connsiteY1" fmla="*/ 1081233 h 1631304"/>
              <a:gd name="connsiteX2" fmla="*/ 1863604 w 1870398"/>
              <a:gd name="connsiteY2" fmla="*/ 1097477 h 1631304"/>
              <a:gd name="connsiteX3" fmla="*/ 1858276 w 1870398"/>
              <a:gd name="connsiteY3" fmla="*/ 0 h 1631304"/>
              <a:gd name="connsiteX0" fmla="*/ 0 w 1867533"/>
              <a:gd name="connsiteY0" fmla="*/ 1631304 h 1631304"/>
              <a:gd name="connsiteX1" fmla="*/ 16323 w 1867533"/>
              <a:gd name="connsiteY1" fmla="*/ 1081233 h 1631304"/>
              <a:gd name="connsiteX2" fmla="*/ 1863604 w 1867533"/>
              <a:gd name="connsiteY2" fmla="*/ 1097477 h 1631304"/>
              <a:gd name="connsiteX3" fmla="*/ 1858276 w 1867533"/>
              <a:gd name="connsiteY3" fmla="*/ 0 h 1631304"/>
              <a:gd name="connsiteX0" fmla="*/ 0 w 1860465"/>
              <a:gd name="connsiteY0" fmla="*/ 1631304 h 1631304"/>
              <a:gd name="connsiteX1" fmla="*/ 16323 w 1860465"/>
              <a:gd name="connsiteY1" fmla="*/ 1081233 h 1631304"/>
              <a:gd name="connsiteX2" fmla="*/ 1855215 w 1860465"/>
              <a:gd name="connsiteY2" fmla="*/ 1097477 h 1631304"/>
              <a:gd name="connsiteX3" fmla="*/ 1858276 w 1860465"/>
              <a:gd name="connsiteY3" fmla="*/ 0 h 1631304"/>
              <a:gd name="connsiteX0" fmla="*/ 0 w 1870511"/>
              <a:gd name="connsiteY0" fmla="*/ 1357331 h 1357331"/>
              <a:gd name="connsiteX1" fmla="*/ 26369 w 1870511"/>
              <a:gd name="connsiteY1" fmla="*/ 1081233 h 1357331"/>
              <a:gd name="connsiteX2" fmla="*/ 1865261 w 1870511"/>
              <a:gd name="connsiteY2" fmla="*/ 1097477 h 1357331"/>
              <a:gd name="connsiteX3" fmla="*/ 1868322 w 1870511"/>
              <a:gd name="connsiteY3" fmla="*/ 0 h 1357331"/>
              <a:gd name="connsiteX0" fmla="*/ 0 w 1844142"/>
              <a:gd name="connsiteY0" fmla="*/ 1081233 h 1097477"/>
              <a:gd name="connsiteX1" fmla="*/ 1838892 w 1844142"/>
              <a:gd name="connsiteY1" fmla="*/ 1097477 h 1097477"/>
              <a:gd name="connsiteX2" fmla="*/ 1841953 w 1844142"/>
              <a:gd name="connsiteY2" fmla="*/ 0 h 1097477"/>
              <a:gd name="connsiteX0" fmla="*/ 0 w 1841953"/>
              <a:gd name="connsiteY0" fmla="*/ 1081233 h 1081238"/>
              <a:gd name="connsiteX1" fmla="*/ 1841953 w 1841953"/>
              <a:gd name="connsiteY1" fmla="*/ 0 h 1081238"/>
              <a:gd name="connsiteX0" fmla="*/ 0 w 1841953"/>
              <a:gd name="connsiteY0" fmla="*/ 197906 h 197911"/>
              <a:gd name="connsiteX1" fmla="*/ 1841953 w 1841953"/>
              <a:gd name="connsiteY1" fmla="*/ 0 h 197911"/>
              <a:gd name="connsiteX0" fmla="*/ 0 w 1866912"/>
              <a:gd name="connsiteY0" fmla="*/ -1 h 248100"/>
              <a:gd name="connsiteX1" fmla="*/ 1866912 w 1866912"/>
              <a:gd name="connsiteY1" fmla="*/ 248099 h 248100"/>
              <a:gd name="connsiteX0" fmla="*/ 0 w 1871904"/>
              <a:gd name="connsiteY0" fmla="*/ -1 h 25094"/>
              <a:gd name="connsiteX1" fmla="*/ 1871904 w 1871904"/>
              <a:gd name="connsiteY1" fmla="*/ 25094 h 25094"/>
              <a:gd name="connsiteX0" fmla="*/ 0 w 1871904"/>
              <a:gd name="connsiteY0" fmla="*/ 17319 h 17319"/>
              <a:gd name="connsiteX1" fmla="*/ 1871904 w 1871904"/>
              <a:gd name="connsiteY1" fmla="*/ 0 h 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1904" h="17319">
                <a:moveTo>
                  <a:pt x="0" y="17319"/>
                </a:moveTo>
                <a:lnTo>
                  <a:pt x="1871904" y="0"/>
                </a:lnTo>
              </a:path>
            </a:pathLst>
          </a:custGeom>
          <a:noFill/>
          <a:ln w="63500" cap="rnd" cmpd="sng" algn="ctr">
            <a:solidFill>
              <a:schemeClr val="accent1">
                <a:lumMod val="50000"/>
              </a:schemeClr>
            </a:solidFill>
            <a:prstDash val="solid"/>
            <a:headEnd type="oval" w="med" len="med"/>
            <a:tailEnd type="oval" w="med" len="med"/>
          </a:ln>
          <a:effectLst/>
          <a:scene3d>
            <a:camera prst="orthographicFront"/>
            <a:lightRig rig="threePt" dir="t"/>
          </a:scene3d>
          <a:sp3d prstMaterial="plastic">
            <a:bevelT w="152400"/>
            <a:bevelB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60 - Ελεύθερη σχεδίαση">
            <a:extLst>
              <a:ext uri="{FF2B5EF4-FFF2-40B4-BE49-F238E27FC236}">
                <a16:creationId xmlns:a16="http://schemas.microsoft.com/office/drawing/2014/main" id="{A8688821-29E8-4F01-9041-3DF81214190A}"/>
              </a:ext>
            </a:extLst>
          </p:cNvPr>
          <p:cNvSpPr/>
          <p:nvPr/>
        </p:nvSpPr>
        <p:spPr>
          <a:xfrm>
            <a:off x="5023752" y="3671500"/>
            <a:ext cx="939966" cy="159132"/>
          </a:xfrm>
          <a:custGeom>
            <a:avLst/>
            <a:gdLst>
              <a:gd name="connsiteX0" fmla="*/ 0 w 2049518"/>
              <a:gd name="connsiteY0" fmla="*/ 157655 h 262758"/>
              <a:gd name="connsiteX1" fmla="*/ 430924 w 2049518"/>
              <a:gd name="connsiteY1" fmla="*/ 157655 h 262758"/>
              <a:gd name="connsiteX2" fmla="*/ 504497 w 2049518"/>
              <a:gd name="connsiteY2" fmla="*/ 0 h 262758"/>
              <a:gd name="connsiteX3" fmla="*/ 578069 w 2049518"/>
              <a:gd name="connsiteY3" fmla="*/ 262758 h 262758"/>
              <a:gd name="connsiteX4" fmla="*/ 641131 w 2049518"/>
              <a:gd name="connsiteY4" fmla="*/ 0 h 262758"/>
              <a:gd name="connsiteX5" fmla="*/ 714704 w 2049518"/>
              <a:gd name="connsiteY5" fmla="*/ 262758 h 262758"/>
              <a:gd name="connsiteX6" fmla="*/ 788276 w 2049518"/>
              <a:gd name="connsiteY6" fmla="*/ 0 h 262758"/>
              <a:gd name="connsiteX7" fmla="*/ 851338 w 2049518"/>
              <a:gd name="connsiteY7" fmla="*/ 252248 h 262758"/>
              <a:gd name="connsiteX8" fmla="*/ 935421 w 2049518"/>
              <a:gd name="connsiteY8" fmla="*/ 0 h 262758"/>
              <a:gd name="connsiteX9" fmla="*/ 998483 w 2049518"/>
              <a:gd name="connsiteY9" fmla="*/ 241738 h 262758"/>
              <a:gd name="connsiteX10" fmla="*/ 1072056 w 2049518"/>
              <a:gd name="connsiteY10" fmla="*/ 0 h 262758"/>
              <a:gd name="connsiteX11" fmla="*/ 1145628 w 2049518"/>
              <a:gd name="connsiteY11" fmla="*/ 252248 h 262758"/>
              <a:gd name="connsiteX12" fmla="*/ 1208690 w 2049518"/>
              <a:gd name="connsiteY12" fmla="*/ 0 h 262758"/>
              <a:gd name="connsiteX13" fmla="*/ 1282262 w 2049518"/>
              <a:gd name="connsiteY13" fmla="*/ 241738 h 262758"/>
              <a:gd name="connsiteX14" fmla="*/ 1345324 w 2049518"/>
              <a:gd name="connsiteY14" fmla="*/ 0 h 262758"/>
              <a:gd name="connsiteX15" fmla="*/ 1418897 w 2049518"/>
              <a:gd name="connsiteY15" fmla="*/ 241738 h 262758"/>
              <a:gd name="connsiteX16" fmla="*/ 1481959 w 2049518"/>
              <a:gd name="connsiteY16" fmla="*/ 0 h 262758"/>
              <a:gd name="connsiteX17" fmla="*/ 1555531 w 2049518"/>
              <a:gd name="connsiteY17" fmla="*/ 241738 h 262758"/>
              <a:gd name="connsiteX18" fmla="*/ 1629104 w 2049518"/>
              <a:gd name="connsiteY18" fmla="*/ 94593 h 262758"/>
              <a:gd name="connsiteX19" fmla="*/ 2049518 w 2049518"/>
              <a:gd name="connsiteY19" fmla="*/ 94593 h 262758"/>
              <a:gd name="connsiteX20" fmla="*/ 2039007 w 2049518"/>
              <a:gd name="connsiteY20" fmla="*/ 94593 h 26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49518" h="262758">
                <a:moveTo>
                  <a:pt x="0" y="157655"/>
                </a:moveTo>
                <a:lnTo>
                  <a:pt x="430924" y="157655"/>
                </a:lnTo>
                <a:lnTo>
                  <a:pt x="504497" y="0"/>
                </a:lnTo>
                <a:lnTo>
                  <a:pt x="578069" y="262758"/>
                </a:lnTo>
                <a:lnTo>
                  <a:pt x="641131" y="0"/>
                </a:lnTo>
                <a:lnTo>
                  <a:pt x="714704" y="262758"/>
                </a:lnTo>
                <a:lnTo>
                  <a:pt x="788276" y="0"/>
                </a:lnTo>
                <a:lnTo>
                  <a:pt x="851338" y="252248"/>
                </a:lnTo>
                <a:lnTo>
                  <a:pt x="935421" y="0"/>
                </a:lnTo>
                <a:lnTo>
                  <a:pt x="998483" y="241738"/>
                </a:lnTo>
                <a:lnTo>
                  <a:pt x="1072056" y="0"/>
                </a:lnTo>
                <a:lnTo>
                  <a:pt x="1145628" y="252248"/>
                </a:lnTo>
                <a:lnTo>
                  <a:pt x="1208690" y="0"/>
                </a:lnTo>
                <a:lnTo>
                  <a:pt x="1282262" y="241738"/>
                </a:lnTo>
                <a:lnTo>
                  <a:pt x="1345324" y="0"/>
                </a:lnTo>
                <a:lnTo>
                  <a:pt x="1418897" y="241738"/>
                </a:lnTo>
                <a:lnTo>
                  <a:pt x="1481959" y="0"/>
                </a:lnTo>
                <a:lnTo>
                  <a:pt x="1555531" y="241738"/>
                </a:lnTo>
                <a:lnTo>
                  <a:pt x="1629104" y="94593"/>
                </a:lnTo>
                <a:lnTo>
                  <a:pt x="2049518" y="94593"/>
                </a:lnTo>
                <a:lnTo>
                  <a:pt x="2039007" y="94593"/>
                </a:lnTo>
              </a:path>
            </a:pathLst>
          </a:custGeom>
          <a:ln w="38100" cap="flat">
            <a:solidFill>
              <a:schemeClr val="accent2">
                <a:lumMod val="50000"/>
              </a:schemeClr>
            </a:solidFill>
            <a:bevel/>
            <a:headEnd type="oval" w="lg" len="lg"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harsh" dir="t"/>
          </a:scene3d>
          <a:sp3d>
            <a:bevelT w="152400"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" name="Ελεύθερη σχεδίαση: Σχήμα 17">
            <a:extLst>
              <a:ext uri="{FF2B5EF4-FFF2-40B4-BE49-F238E27FC236}">
                <a16:creationId xmlns:a16="http://schemas.microsoft.com/office/drawing/2014/main" id="{B826A82A-1B28-4ECA-A6F3-14BE616B9ADC}"/>
              </a:ext>
            </a:extLst>
          </p:cNvPr>
          <p:cNvSpPr/>
          <p:nvPr/>
        </p:nvSpPr>
        <p:spPr>
          <a:xfrm flipH="1">
            <a:off x="8070290" y="1767841"/>
            <a:ext cx="45719" cy="1940723"/>
          </a:xfrm>
          <a:custGeom>
            <a:avLst/>
            <a:gdLst>
              <a:gd name="connsiteX0" fmla="*/ 0 w 1605594"/>
              <a:gd name="connsiteY0" fmla="*/ 3379567 h 3379567"/>
              <a:gd name="connsiteX1" fmla="*/ 395416 w 1605594"/>
              <a:gd name="connsiteY1" fmla="*/ 3058291 h 3379567"/>
              <a:gd name="connsiteX2" fmla="*/ 1371600 w 1605594"/>
              <a:gd name="connsiteY2" fmla="*/ 3021221 h 3379567"/>
              <a:gd name="connsiteX3" fmla="*/ 1544595 w 1605594"/>
              <a:gd name="connsiteY3" fmla="*/ 1958540 h 3379567"/>
              <a:gd name="connsiteX4" fmla="*/ 1544595 w 1605594"/>
              <a:gd name="connsiteY4" fmla="*/ 191524 h 3379567"/>
              <a:gd name="connsiteX5" fmla="*/ 815546 w 1605594"/>
              <a:gd name="connsiteY5" fmla="*/ 129740 h 3379567"/>
              <a:gd name="connsiteX0" fmla="*/ 0 w 1797379"/>
              <a:gd name="connsiteY0" fmla="*/ 3307742 h 3307742"/>
              <a:gd name="connsiteX1" fmla="*/ 395416 w 1797379"/>
              <a:gd name="connsiteY1" fmla="*/ 2986466 h 3307742"/>
              <a:gd name="connsiteX2" fmla="*/ 1371600 w 1797379"/>
              <a:gd name="connsiteY2" fmla="*/ 2949396 h 3307742"/>
              <a:gd name="connsiteX3" fmla="*/ 1544595 w 1797379"/>
              <a:gd name="connsiteY3" fmla="*/ 1886715 h 3307742"/>
              <a:gd name="connsiteX4" fmla="*/ 1767016 w 1797379"/>
              <a:gd name="connsiteY4" fmla="*/ 305051 h 3307742"/>
              <a:gd name="connsiteX5" fmla="*/ 815546 w 1797379"/>
              <a:gd name="connsiteY5" fmla="*/ 57915 h 3307742"/>
              <a:gd name="connsiteX0" fmla="*/ 0 w 1849671"/>
              <a:gd name="connsiteY0" fmla="*/ 3307742 h 3307742"/>
              <a:gd name="connsiteX1" fmla="*/ 395416 w 1849671"/>
              <a:gd name="connsiteY1" fmla="*/ 2986466 h 3307742"/>
              <a:gd name="connsiteX2" fmla="*/ 1371600 w 1849671"/>
              <a:gd name="connsiteY2" fmla="*/ 2949396 h 3307742"/>
              <a:gd name="connsiteX3" fmla="*/ 1791730 w 1849671"/>
              <a:gd name="connsiteY3" fmla="*/ 1911428 h 3307742"/>
              <a:gd name="connsiteX4" fmla="*/ 1767016 w 1849671"/>
              <a:gd name="connsiteY4" fmla="*/ 305051 h 3307742"/>
              <a:gd name="connsiteX5" fmla="*/ 815546 w 1849671"/>
              <a:gd name="connsiteY5" fmla="*/ 57915 h 3307742"/>
              <a:gd name="connsiteX0" fmla="*/ 0 w 1834893"/>
              <a:gd name="connsiteY0" fmla="*/ 3307742 h 3307742"/>
              <a:gd name="connsiteX1" fmla="*/ 395416 w 1834893"/>
              <a:gd name="connsiteY1" fmla="*/ 2986466 h 3307742"/>
              <a:gd name="connsiteX2" fmla="*/ 1631092 w 1834893"/>
              <a:gd name="connsiteY2" fmla="*/ 2986466 h 3307742"/>
              <a:gd name="connsiteX3" fmla="*/ 1791730 w 1834893"/>
              <a:gd name="connsiteY3" fmla="*/ 1911428 h 3307742"/>
              <a:gd name="connsiteX4" fmla="*/ 1767016 w 1834893"/>
              <a:gd name="connsiteY4" fmla="*/ 305051 h 3307742"/>
              <a:gd name="connsiteX5" fmla="*/ 815546 w 1834893"/>
              <a:gd name="connsiteY5" fmla="*/ 57915 h 3307742"/>
              <a:gd name="connsiteX0" fmla="*/ 0 w 1852381"/>
              <a:gd name="connsiteY0" fmla="*/ 3307742 h 3307742"/>
              <a:gd name="connsiteX1" fmla="*/ 395416 w 1852381"/>
              <a:gd name="connsiteY1" fmla="*/ 2986466 h 3307742"/>
              <a:gd name="connsiteX2" fmla="*/ 1631092 w 1852381"/>
              <a:gd name="connsiteY2" fmla="*/ 2986466 h 3307742"/>
              <a:gd name="connsiteX3" fmla="*/ 1828801 w 1852381"/>
              <a:gd name="connsiteY3" fmla="*/ 1899071 h 3307742"/>
              <a:gd name="connsiteX4" fmla="*/ 1767016 w 1852381"/>
              <a:gd name="connsiteY4" fmla="*/ 305051 h 3307742"/>
              <a:gd name="connsiteX5" fmla="*/ 815546 w 1852381"/>
              <a:gd name="connsiteY5" fmla="*/ 57915 h 3307742"/>
              <a:gd name="connsiteX0" fmla="*/ 0 w 1852381"/>
              <a:gd name="connsiteY0" fmla="*/ 3307742 h 3307742"/>
              <a:gd name="connsiteX1" fmla="*/ 469556 w 1852381"/>
              <a:gd name="connsiteY1" fmla="*/ 3035893 h 3307742"/>
              <a:gd name="connsiteX2" fmla="*/ 1631092 w 1852381"/>
              <a:gd name="connsiteY2" fmla="*/ 2986466 h 3307742"/>
              <a:gd name="connsiteX3" fmla="*/ 1828801 w 1852381"/>
              <a:gd name="connsiteY3" fmla="*/ 1899071 h 3307742"/>
              <a:gd name="connsiteX4" fmla="*/ 1767016 w 1852381"/>
              <a:gd name="connsiteY4" fmla="*/ 305051 h 3307742"/>
              <a:gd name="connsiteX5" fmla="*/ 815546 w 1852381"/>
              <a:gd name="connsiteY5" fmla="*/ 57915 h 3307742"/>
              <a:gd name="connsiteX0" fmla="*/ 0 w 1851548"/>
              <a:gd name="connsiteY0" fmla="*/ 3307742 h 3307742"/>
              <a:gd name="connsiteX1" fmla="*/ 469556 w 1851548"/>
              <a:gd name="connsiteY1" fmla="*/ 3035893 h 3307742"/>
              <a:gd name="connsiteX2" fmla="*/ 1643449 w 1851548"/>
              <a:gd name="connsiteY2" fmla="*/ 2887612 h 3307742"/>
              <a:gd name="connsiteX3" fmla="*/ 1828801 w 1851548"/>
              <a:gd name="connsiteY3" fmla="*/ 1899071 h 3307742"/>
              <a:gd name="connsiteX4" fmla="*/ 1767016 w 1851548"/>
              <a:gd name="connsiteY4" fmla="*/ 305051 h 3307742"/>
              <a:gd name="connsiteX5" fmla="*/ 815546 w 1851548"/>
              <a:gd name="connsiteY5" fmla="*/ 57915 h 3307742"/>
              <a:gd name="connsiteX0" fmla="*/ 0 w 1851548"/>
              <a:gd name="connsiteY0" fmla="*/ 3258654 h 3258654"/>
              <a:gd name="connsiteX1" fmla="*/ 469556 w 1851548"/>
              <a:gd name="connsiteY1" fmla="*/ 2986805 h 3258654"/>
              <a:gd name="connsiteX2" fmla="*/ 1643449 w 1851548"/>
              <a:gd name="connsiteY2" fmla="*/ 2838524 h 3258654"/>
              <a:gd name="connsiteX3" fmla="*/ 1828801 w 1851548"/>
              <a:gd name="connsiteY3" fmla="*/ 1849983 h 3258654"/>
              <a:gd name="connsiteX4" fmla="*/ 1767016 w 1851548"/>
              <a:gd name="connsiteY4" fmla="*/ 255963 h 3258654"/>
              <a:gd name="connsiteX5" fmla="*/ 815546 w 1851548"/>
              <a:gd name="connsiteY5" fmla="*/ 8827 h 3258654"/>
              <a:gd name="connsiteX0" fmla="*/ 0 w 1895600"/>
              <a:gd name="connsiteY0" fmla="*/ 3258654 h 3258654"/>
              <a:gd name="connsiteX1" fmla="*/ 469556 w 1895600"/>
              <a:gd name="connsiteY1" fmla="*/ 2986805 h 3258654"/>
              <a:gd name="connsiteX2" fmla="*/ 1025612 w 1895600"/>
              <a:gd name="connsiteY2" fmla="*/ 2604442 h 3258654"/>
              <a:gd name="connsiteX3" fmla="*/ 1828801 w 1895600"/>
              <a:gd name="connsiteY3" fmla="*/ 1849983 h 3258654"/>
              <a:gd name="connsiteX4" fmla="*/ 1767016 w 1895600"/>
              <a:gd name="connsiteY4" fmla="*/ 255963 h 3258654"/>
              <a:gd name="connsiteX5" fmla="*/ 815546 w 1895600"/>
              <a:gd name="connsiteY5" fmla="*/ 8827 h 3258654"/>
              <a:gd name="connsiteX0" fmla="*/ 0 w 1787910"/>
              <a:gd name="connsiteY0" fmla="*/ 3258654 h 3258654"/>
              <a:gd name="connsiteX1" fmla="*/ 469556 w 1787910"/>
              <a:gd name="connsiteY1" fmla="*/ 2986805 h 3258654"/>
              <a:gd name="connsiteX2" fmla="*/ 1025612 w 1787910"/>
              <a:gd name="connsiteY2" fmla="*/ 2604442 h 3258654"/>
              <a:gd name="connsiteX3" fmla="*/ 1322174 w 1787910"/>
              <a:gd name="connsiteY3" fmla="*/ 1459847 h 3258654"/>
              <a:gd name="connsiteX4" fmla="*/ 1767016 w 1787910"/>
              <a:gd name="connsiteY4" fmla="*/ 255963 h 3258654"/>
              <a:gd name="connsiteX5" fmla="*/ 815546 w 1787910"/>
              <a:gd name="connsiteY5" fmla="*/ 8827 h 3258654"/>
              <a:gd name="connsiteX0" fmla="*/ 0 w 1425644"/>
              <a:gd name="connsiteY0" fmla="*/ 3256389 h 3256389"/>
              <a:gd name="connsiteX1" fmla="*/ 469556 w 1425644"/>
              <a:gd name="connsiteY1" fmla="*/ 2984540 h 3256389"/>
              <a:gd name="connsiteX2" fmla="*/ 1025612 w 1425644"/>
              <a:gd name="connsiteY2" fmla="*/ 2602177 h 3256389"/>
              <a:gd name="connsiteX3" fmla="*/ 1322174 w 1425644"/>
              <a:gd name="connsiteY3" fmla="*/ 1457582 h 3256389"/>
              <a:gd name="connsiteX4" fmla="*/ 1371600 w 1425644"/>
              <a:gd name="connsiteY4" fmla="*/ 266702 h 3256389"/>
              <a:gd name="connsiteX5" fmla="*/ 815546 w 1425644"/>
              <a:gd name="connsiteY5" fmla="*/ 6562 h 3256389"/>
              <a:gd name="connsiteX0" fmla="*/ 24713 w 1450357"/>
              <a:gd name="connsiteY0" fmla="*/ 4095216 h 4095216"/>
              <a:gd name="connsiteX1" fmla="*/ 494269 w 1450357"/>
              <a:gd name="connsiteY1" fmla="*/ 3823367 h 4095216"/>
              <a:gd name="connsiteX2" fmla="*/ 1050325 w 1450357"/>
              <a:gd name="connsiteY2" fmla="*/ 3441004 h 4095216"/>
              <a:gd name="connsiteX3" fmla="*/ 1346887 w 1450357"/>
              <a:gd name="connsiteY3" fmla="*/ 2296409 h 4095216"/>
              <a:gd name="connsiteX4" fmla="*/ 1396313 w 1450357"/>
              <a:gd name="connsiteY4" fmla="*/ 1105529 h 4095216"/>
              <a:gd name="connsiteX5" fmla="*/ 0 w 1450357"/>
              <a:gd name="connsiteY5" fmla="*/ 97 h 4095216"/>
              <a:gd name="connsiteX0" fmla="*/ 0 w 1425644"/>
              <a:gd name="connsiteY0" fmla="*/ 4121222 h 4121222"/>
              <a:gd name="connsiteX1" fmla="*/ 469556 w 1425644"/>
              <a:gd name="connsiteY1" fmla="*/ 3849373 h 4121222"/>
              <a:gd name="connsiteX2" fmla="*/ 1025612 w 1425644"/>
              <a:gd name="connsiteY2" fmla="*/ 3467010 h 4121222"/>
              <a:gd name="connsiteX3" fmla="*/ 1322174 w 1425644"/>
              <a:gd name="connsiteY3" fmla="*/ 2322415 h 4121222"/>
              <a:gd name="connsiteX4" fmla="*/ 1371600 w 1425644"/>
              <a:gd name="connsiteY4" fmla="*/ 1131535 h 4121222"/>
              <a:gd name="connsiteX5" fmla="*/ 12357 w 1425644"/>
              <a:gd name="connsiteY5" fmla="*/ 94 h 4121222"/>
              <a:gd name="connsiteX0" fmla="*/ 0 w 1438000"/>
              <a:gd name="connsiteY0" fmla="*/ 4160235 h 4160235"/>
              <a:gd name="connsiteX1" fmla="*/ 481912 w 1438000"/>
              <a:gd name="connsiteY1" fmla="*/ 3849373 h 4160235"/>
              <a:gd name="connsiteX2" fmla="*/ 1037968 w 1438000"/>
              <a:gd name="connsiteY2" fmla="*/ 3467010 h 4160235"/>
              <a:gd name="connsiteX3" fmla="*/ 1334530 w 1438000"/>
              <a:gd name="connsiteY3" fmla="*/ 2322415 h 4160235"/>
              <a:gd name="connsiteX4" fmla="*/ 1383956 w 1438000"/>
              <a:gd name="connsiteY4" fmla="*/ 1131535 h 4160235"/>
              <a:gd name="connsiteX5" fmla="*/ 24713 w 1438000"/>
              <a:gd name="connsiteY5" fmla="*/ 94 h 4160235"/>
              <a:gd name="connsiteX0" fmla="*/ 0 w 1438000"/>
              <a:gd name="connsiteY0" fmla="*/ 4160235 h 4160235"/>
              <a:gd name="connsiteX1" fmla="*/ 481912 w 1438000"/>
              <a:gd name="connsiteY1" fmla="*/ 3849373 h 4160235"/>
              <a:gd name="connsiteX2" fmla="*/ 1037968 w 1438000"/>
              <a:gd name="connsiteY2" fmla="*/ 3467010 h 4160235"/>
              <a:gd name="connsiteX3" fmla="*/ 1334530 w 1438000"/>
              <a:gd name="connsiteY3" fmla="*/ 2322415 h 4160235"/>
              <a:gd name="connsiteX4" fmla="*/ 1383956 w 1438000"/>
              <a:gd name="connsiteY4" fmla="*/ 1131535 h 4160235"/>
              <a:gd name="connsiteX5" fmla="*/ 24713 w 1438000"/>
              <a:gd name="connsiteY5" fmla="*/ 94 h 4160235"/>
              <a:gd name="connsiteX0" fmla="*/ 0 w 1450357"/>
              <a:gd name="connsiteY0" fmla="*/ 4121222 h 4121222"/>
              <a:gd name="connsiteX1" fmla="*/ 494269 w 1450357"/>
              <a:gd name="connsiteY1" fmla="*/ 3849373 h 4121222"/>
              <a:gd name="connsiteX2" fmla="*/ 1050325 w 1450357"/>
              <a:gd name="connsiteY2" fmla="*/ 3467010 h 4121222"/>
              <a:gd name="connsiteX3" fmla="*/ 1346887 w 1450357"/>
              <a:gd name="connsiteY3" fmla="*/ 2322415 h 4121222"/>
              <a:gd name="connsiteX4" fmla="*/ 1396313 w 1450357"/>
              <a:gd name="connsiteY4" fmla="*/ 1131535 h 4121222"/>
              <a:gd name="connsiteX5" fmla="*/ 37070 w 1450357"/>
              <a:gd name="connsiteY5" fmla="*/ 94 h 4121222"/>
              <a:gd name="connsiteX0" fmla="*/ 0 w 1450357"/>
              <a:gd name="connsiteY0" fmla="*/ 4121222 h 4121222"/>
              <a:gd name="connsiteX1" fmla="*/ 494269 w 1450357"/>
              <a:gd name="connsiteY1" fmla="*/ 3849373 h 4121222"/>
              <a:gd name="connsiteX2" fmla="*/ 1050325 w 1450357"/>
              <a:gd name="connsiteY2" fmla="*/ 3467010 h 4121222"/>
              <a:gd name="connsiteX3" fmla="*/ 1346887 w 1450357"/>
              <a:gd name="connsiteY3" fmla="*/ 2322415 h 4121222"/>
              <a:gd name="connsiteX4" fmla="*/ 1396313 w 1450357"/>
              <a:gd name="connsiteY4" fmla="*/ 1131535 h 4121222"/>
              <a:gd name="connsiteX5" fmla="*/ 37070 w 1450357"/>
              <a:gd name="connsiteY5" fmla="*/ 94 h 4121222"/>
              <a:gd name="connsiteX0" fmla="*/ 0 w 1536854"/>
              <a:gd name="connsiteY0" fmla="*/ 4355303 h 4355303"/>
              <a:gd name="connsiteX1" fmla="*/ 580766 w 1536854"/>
              <a:gd name="connsiteY1" fmla="*/ 3849373 h 4355303"/>
              <a:gd name="connsiteX2" fmla="*/ 1136822 w 1536854"/>
              <a:gd name="connsiteY2" fmla="*/ 3467010 h 4355303"/>
              <a:gd name="connsiteX3" fmla="*/ 1433384 w 1536854"/>
              <a:gd name="connsiteY3" fmla="*/ 2322415 h 4355303"/>
              <a:gd name="connsiteX4" fmla="*/ 1482810 w 1536854"/>
              <a:gd name="connsiteY4" fmla="*/ 1131535 h 4355303"/>
              <a:gd name="connsiteX5" fmla="*/ 123567 w 1536854"/>
              <a:gd name="connsiteY5" fmla="*/ 94 h 4355303"/>
              <a:gd name="connsiteX0" fmla="*/ 0 w 1635709"/>
              <a:gd name="connsiteY0" fmla="*/ 4277276 h 4277276"/>
              <a:gd name="connsiteX1" fmla="*/ 679621 w 1635709"/>
              <a:gd name="connsiteY1" fmla="*/ 384937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5709"/>
              <a:gd name="connsiteY0" fmla="*/ 4277276 h 4277276"/>
              <a:gd name="connsiteX1" fmla="*/ 679621 w 1635709"/>
              <a:gd name="connsiteY1" fmla="*/ 384937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5709"/>
              <a:gd name="connsiteY0" fmla="*/ 4277276 h 4277276"/>
              <a:gd name="connsiteX1" fmla="*/ 902042 w 1635709"/>
              <a:gd name="connsiteY1" fmla="*/ 396641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3999"/>
              <a:gd name="connsiteY0" fmla="*/ 4277276 h 4277276"/>
              <a:gd name="connsiteX1" fmla="*/ 902042 w 1633999"/>
              <a:gd name="connsiteY1" fmla="*/ 3966413 h 4277276"/>
              <a:gd name="connsiteX2" fmla="*/ 1285104 w 1633999"/>
              <a:gd name="connsiteY2" fmla="*/ 3024859 h 4277276"/>
              <a:gd name="connsiteX3" fmla="*/ 1532239 w 1633999"/>
              <a:gd name="connsiteY3" fmla="*/ 2322415 h 4277276"/>
              <a:gd name="connsiteX4" fmla="*/ 1581665 w 1633999"/>
              <a:gd name="connsiteY4" fmla="*/ 1131535 h 4277276"/>
              <a:gd name="connsiteX5" fmla="*/ 222422 w 1633999"/>
              <a:gd name="connsiteY5" fmla="*/ 94 h 4277276"/>
              <a:gd name="connsiteX0" fmla="*/ 0 w 1600104"/>
              <a:gd name="connsiteY0" fmla="*/ 4277276 h 4277276"/>
              <a:gd name="connsiteX1" fmla="*/ 902042 w 1600104"/>
              <a:gd name="connsiteY1" fmla="*/ 3966413 h 4277276"/>
              <a:gd name="connsiteX2" fmla="*/ 1285104 w 1600104"/>
              <a:gd name="connsiteY2" fmla="*/ 3024859 h 4277276"/>
              <a:gd name="connsiteX3" fmla="*/ 1136823 w 1600104"/>
              <a:gd name="connsiteY3" fmla="*/ 1906271 h 4277276"/>
              <a:gd name="connsiteX4" fmla="*/ 1581665 w 1600104"/>
              <a:gd name="connsiteY4" fmla="*/ 1131535 h 4277276"/>
              <a:gd name="connsiteX5" fmla="*/ 222422 w 1600104"/>
              <a:gd name="connsiteY5" fmla="*/ 94 h 4277276"/>
              <a:gd name="connsiteX0" fmla="*/ 0 w 1291409"/>
              <a:gd name="connsiteY0" fmla="*/ 4286009 h 4286009"/>
              <a:gd name="connsiteX1" fmla="*/ 902042 w 1291409"/>
              <a:gd name="connsiteY1" fmla="*/ 3975146 h 4286009"/>
              <a:gd name="connsiteX2" fmla="*/ 1285104 w 1291409"/>
              <a:gd name="connsiteY2" fmla="*/ 3033592 h 4286009"/>
              <a:gd name="connsiteX3" fmla="*/ 1136823 w 1291409"/>
              <a:gd name="connsiteY3" fmla="*/ 1915004 h 4286009"/>
              <a:gd name="connsiteX4" fmla="*/ 1087394 w 1291409"/>
              <a:gd name="connsiteY4" fmla="*/ 255962 h 4286009"/>
              <a:gd name="connsiteX5" fmla="*/ 222422 w 1291409"/>
              <a:gd name="connsiteY5" fmla="*/ 8827 h 4286009"/>
              <a:gd name="connsiteX0" fmla="*/ 0 w 1292442"/>
              <a:gd name="connsiteY0" fmla="*/ 4286009 h 4286009"/>
              <a:gd name="connsiteX1" fmla="*/ 902042 w 1292442"/>
              <a:gd name="connsiteY1" fmla="*/ 3975146 h 4286009"/>
              <a:gd name="connsiteX2" fmla="*/ 1285104 w 1292442"/>
              <a:gd name="connsiteY2" fmla="*/ 3033592 h 4286009"/>
              <a:gd name="connsiteX3" fmla="*/ 1149180 w 1292442"/>
              <a:gd name="connsiteY3" fmla="*/ 1901999 h 4286009"/>
              <a:gd name="connsiteX4" fmla="*/ 1087394 w 1292442"/>
              <a:gd name="connsiteY4" fmla="*/ 255962 h 4286009"/>
              <a:gd name="connsiteX5" fmla="*/ 222422 w 1292442"/>
              <a:gd name="connsiteY5" fmla="*/ 8827 h 4286009"/>
              <a:gd name="connsiteX0" fmla="*/ 0 w 1211124"/>
              <a:gd name="connsiteY0" fmla="*/ 4286009 h 4286009"/>
              <a:gd name="connsiteX1" fmla="*/ 902042 w 1211124"/>
              <a:gd name="connsiteY1" fmla="*/ 3975146 h 4286009"/>
              <a:gd name="connsiteX2" fmla="*/ 1198607 w 1211124"/>
              <a:gd name="connsiteY2" fmla="*/ 3085611 h 4286009"/>
              <a:gd name="connsiteX3" fmla="*/ 1149180 w 1211124"/>
              <a:gd name="connsiteY3" fmla="*/ 1901999 h 4286009"/>
              <a:gd name="connsiteX4" fmla="*/ 1087394 w 1211124"/>
              <a:gd name="connsiteY4" fmla="*/ 255962 h 4286009"/>
              <a:gd name="connsiteX5" fmla="*/ 222422 w 1211124"/>
              <a:gd name="connsiteY5" fmla="*/ 8827 h 4286009"/>
              <a:gd name="connsiteX0" fmla="*/ 0 w 1222337"/>
              <a:gd name="connsiteY0" fmla="*/ 4286009 h 4286009"/>
              <a:gd name="connsiteX1" fmla="*/ 902042 w 1222337"/>
              <a:gd name="connsiteY1" fmla="*/ 3975146 h 4286009"/>
              <a:gd name="connsiteX2" fmla="*/ 1210963 w 1222337"/>
              <a:gd name="connsiteY2" fmla="*/ 3345701 h 4286009"/>
              <a:gd name="connsiteX3" fmla="*/ 1149180 w 1222337"/>
              <a:gd name="connsiteY3" fmla="*/ 1901999 h 4286009"/>
              <a:gd name="connsiteX4" fmla="*/ 1087394 w 1222337"/>
              <a:gd name="connsiteY4" fmla="*/ 255962 h 4286009"/>
              <a:gd name="connsiteX5" fmla="*/ 222422 w 1222337"/>
              <a:gd name="connsiteY5" fmla="*/ 8827 h 4286009"/>
              <a:gd name="connsiteX0" fmla="*/ 0 w 1224540"/>
              <a:gd name="connsiteY0" fmla="*/ 4286009 h 4286009"/>
              <a:gd name="connsiteX1" fmla="*/ 902042 w 1224540"/>
              <a:gd name="connsiteY1" fmla="*/ 3975146 h 4286009"/>
              <a:gd name="connsiteX2" fmla="*/ 1210963 w 1224540"/>
              <a:gd name="connsiteY2" fmla="*/ 3345701 h 4286009"/>
              <a:gd name="connsiteX3" fmla="*/ 1161536 w 1224540"/>
              <a:gd name="connsiteY3" fmla="*/ 1628905 h 4286009"/>
              <a:gd name="connsiteX4" fmla="*/ 1087394 w 1224540"/>
              <a:gd name="connsiteY4" fmla="*/ 255962 h 4286009"/>
              <a:gd name="connsiteX5" fmla="*/ 222422 w 1224540"/>
              <a:gd name="connsiteY5" fmla="*/ 8827 h 4286009"/>
              <a:gd name="connsiteX0" fmla="*/ 0 w 1245390"/>
              <a:gd name="connsiteY0" fmla="*/ 4286009 h 4286009"/>
              <a:gd name="connsiteX1" fmla="*/ 605480 w 1245390"/>
              <a:gd name="connsiteY1" fmla="*/ 3806088 h 4286009"/>
              <a:gd name="connsiteX2" fmla="*/ 1210963 w 1245390"/>
              <a:gd name="connsiteY2" fmla="*/ 3345701 h 4286009"/>
              <a:gd name="connsiteX3" fmla="*/ 1161536 w 1245390"/>
              <a:gd name="connsiteY3" fmla="*/ 1628905 h 4286009"/>
              <a:gd name="connsiteX4" fmla="*/ 1087394 w 1245390"/>
              <a:gd name="connsiteY4" fmla="*/ 255962 h 4286009"/>
              <a:gd name="connsiteX5" fmla="*/ 222422 w 1245390"/>
              <a:gd name="connsiteY5" fmla="*/ 8827 h 4286009"/>
              <a:gd name="connsiteX0" fmla="*/ 0 w 1245390"/>
              <a:gd name="connsiteY0" fmla="*/ 4286009 h 4286009"/>
              <a:gd name="connsiteX1" fmla="*/ 605480 w 1245390"/>
              <a:gd name="connsiteY1" fmla="*/ 3806088 h 4286009"/>
              <a:gd name="connsiteX2" fmla="*/ 1210963 w 1245390"/>
              <a:gd name="connsiteY2" fmla="*/ 3345701 h 4286009"/>
              <a:gd name="connsiteX3" fmla="*/ 1161536 w 1245390"/>
              <a:gd name="connsiteY3" fmla="*/ 1628905 h 4286009"/>
              <a:gd name="connsiteX4" fmla="*/ 1087394 w 1245390"/>
              <a:gd name="connsiteY4" fmla="*/ 255962 h 4286009"/>
              <a:gd name="connsiteX5" fmla="*/ 222422 w 1245390"/>
              <a:gd name="connsiteY5" fmla="*/ 8827 h 4286009"/>
              <a:gd name="connsiteX0" fmla="*/ 0 w 1238314"/>
              <a:gd name="connsiteY0" fmla="*/ 4286009 h 4286009"/>
              <a:gd name="connsiteX1" fmla="*/ 704334 w 1238314"/>
              <a:gd name="connsiteY1" fmla="*/ 3832096 h 4286009"/>
              <a:gd name="connsiteX2" fmla="*/ 1210963 w 1238314"/>
              <a:gd name="connsiteY2" fmla="*/ 3345701 h 4286009"/>
              <a:gd name="connsiteX3" fmla="*/ 1161536 w 1238314"/>
              <a:gd name="connsiteY3" fmla="*/ 1628905 h 4286009"/>
              <a:gd name="connsiteX4" fmla="*/ 1087394 w 1238314"/>
              <a:gd name="connsiteY4" fmla="*/ 255962 h 4286009"/>
              <a:gd name="connsiteX5" fmla="*/ 222422 w 1238314"/>
              <a:gd name="connsiteY5" fmla="*/ 8827 h 4286009"/>
              <a:gd name="connsiteX0" fmla="*/ 0 w 1238314"/>
              <a:gd name="connsiteY0" fmla="*/ 4286009 h 4286009"/>
              <a:gd name="connsiteX1" fmla="*/ 704334 w 1238314"/>
              <a:gd name="connsiteY1" fmla="*/ 3832096 h 4286009"/>
              <a:gd name="connsiteX2" fmla="*/ 1210963 w 1238314"/>
              <a:gd name="connsiteY2" fmla="*/ 3345701 h 4286009"/>
              <a:gd name="connsiteX3" fmla="*/ 1161536 w 1238314"/>
              <a:gd name="connsiteY3" fmla="*/ 1628905 h 4286009"/>
              <a:gd name="connsiteX4" fmla="*/ 1087394 w 1238314"/>
              <a:gd name="connsiteY4" fmla="*/ 255962 h 4286009"/>
              <a:gd name="connsiteX5" fmla="*/ 222422 w 1238314"/>
              <a:gd name="connsiteY5" fmla="*/ 8827 h 4286009"/>
              <a:gd name="connsiteX0" fmla="*/ 0 w 1219662"/>
              <a:gd name="connsiteY0" fmla="*/ 4286009 h 4286009"/>
              <a:gd name="connsiteX1" fmla="*/ 976183 w 1219662"/>
              <a:gd name="connsiteY1" fmla="*/ 3871110 h 4286009"/>
              <a:gd name="connsiteX2" fmla="*/ 1210963 w 1219662"/>
              <a:gd name="connsiteY2" fmla="*/ 3345701 h 4286009"/>
              <a:gd name="connsiteX3" fmla="*/ 1161536 w 1219662"/>
              <a:gd name="connsiteY3" fmla="*/ 1628905 h 4286009"/>
              <a:gd name="connsiteX4" fmla="*/ 1087394 w 1219662"/>
              <a:gd name="connsiteY4" fmla="*/ 255962 h 4286009"/>
              <a:gd name="connsiteX5" fmla="*/ 222422 w 1219662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4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5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5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194262"/>
              <a:gd name="connsiteY0" fmla="*/ 4286009 h 4286009"/>
              <a:gd name="connsiteX1" fmla="*/ 1025610 w 1194262"/>
              <a:gd name="connsiteY1" fmla="*/ 3884116 h 4286009"/>
              <a:gd name="connsiteX2" fmla="*/ 1186250 w 1194262"/>
              <a:gd name="connsiteY2" fmla="*/ 2773504 h 4286009"/>
              <a:gd name="connsiteX3" fmla="*/ 1161536 w 1194262"/>
              <a:gd name="connsiteY3" fmla="*/ 1628905 h 4286009"/>
              <a:gd name="connsiteX4" fmla="*/ 1087394 w 1194262"/>
              <a:gd name="connsiteY4" fmla="*/ 255962 h 4286009"/>
              <a:gd name="connsiteX5" fmla="*/ 222422 w 1194262"/>
              <a:gd name="connsiteY5" fmla="*/ 8827 h 4286009"/>
              <a:gd name="connsiteX0" fmla="*/ 0 w 1212183"/>
              <a:gd name="connsiteY0" fmla="*/ 4286009 h 4286009"/>
              <a:gd name="connsiteX1" fmla="*/ 778474 w 1212183"/>
              <a:gd name="connsiteY1" fmla="*/ 3858107 h 4286009"/>
              <a:gd name="connsiteX2" fmla="*/ 1186250 w 1212183"/>
              <a:gd name="connsiteY2" fmla="*/ 2773504 h 4286009"/>
              <a:gd name="connsiteX3" fmla="*/ 1161536 w 1212183"/>
              <a:gd name="connsiteY3" fmla="*/ 1628905 h 4286009"/>
              <a:gd name="connsiteX4" fmla="*/ 1087394 w 1212183"/>
              <a:gd name="connsiteY4" fmla="*/ 255962 h 4286009"/>
              <a:gd name="connsiteX5" fmla="*/ 222422 w 1212183"/>
              <a:gd name="connsiteY5" fmla="*/ 8827 h 4286009"/>
              <a:gd name="connsiteX0" fmla="*/ 0 w 1203147"/>
              <a:gd name="connsiteY0" fmla="*/ 4286009 h 4286009"/>
              <a:gd name="connsiteX1" fmla="*/ 902041 w 1203147"/>
              <a:gd name="connsiteY1" fmla="*/ 3871111 h 4286009"/>
              <a:gd name="connsiteX2" fmla="*/ 1186250 w 1203147"/>
              <a:gd name="connsiteY2" fmla="*/ 2773504 h 4286009"/>
              <a:gd name="connsiteX3" fmla="*/ 1161536 w 1203147"/>
              <a:gd name="connsiteY3" fmla="*/ 1628905 h 4286009"/>
              <a:gd name="connsiteX4" fmla="*/ 1087394 w 1203147"/>
              <a:gd name="connsiteY4" fmla="*/ 255962 h 4286009"/>
              <a:gd name="connsiteX5" fmla="*/ 222422 w 1203147"/>
              <a:gd name="connsiteY5" fmla="*/ 8827 h 4286009"/>
              <a:gd name="connsiteX0" fmla="*/ 0 w 1203147"/>
              <a:gd name="connsiteY0" fmla="*/ 4286009 h 4286009"/>
              <a:gd name="connsiteX1" fmla="*/ 902041 w 1203147"/>
              <a:gd name="connsiteY1" fmla="*/ 3871111 h 4286009"/>
              <a:gd name="connsiteX2" fmla="*/ 1186250 w 1203147"/>
              <a:gd name="connsiteY2" fmla="*/ 2773504 h 4286009"/>
              <a:gd name="connsiteX3" fmla="*/ 1161536 w 1203147"/>
              <a:gd name="connsiteY3" fmla="*/ 1628905 h 4286009"/>
              <a:gd name="connsiteX4" fmla="*/ 1087394 w 1203147"/>
              <a:gd name="connsiteY4" fmla="*/ 255962 h 4286009"/>
              <a:gd name="connsiteX5" fmla="*/ 222422 w 1203147"/>
              <a:gd name="connsiteY5" fmla="*/ 8827 h 4286009"/>
              <a:gd name="connsiteX0" fmla="*/ 0 w 1168926"/>
              <a:gd name="connsiteY0" fmla="*/ 4286009 h 4286009"/>
              <a:gd name="connsiteX1" fmla="*/ 902041 w 1168926"/>
              <a:gd name="connsiteY1" fmla="*/ 3871111 h 4286009"/>
              <a:gd name="connsiteX2" fmla="*/ 1112109 w 1168926"/>
              <a:gd name="connsiteY2" fmla="*/ 2734490 h 4286009"/>
              <a:gd name="connsiteX3" fmla="*/ 1161536 w 1168926"/>
              <a:gd name="connsiteY3" fmla="*/ 1628905 h 4286009"/>
              <a:gd name="connsiteX4" fmla="*/ 1087394 w 1168926"/>
              <a:gd name="connsiteY4" fmla="*/ 255962 h 4286009"/>
              <a:gd name="connsiteX5" fmla="*/ 222422 w 1168926"/>
              <a:gd name="connsiteY5" fmla="*/ 8827 h 4286009"/>
              <a:gd name="connsiteX0" fmla="*/ 0 w 1168926"/>
              <a:gd name="connsiteY0" fmla="*/ 4286009 h 4286009"/>
              <a:gd name="connsiteX1" fmla="*/ 902041 w 1168926"/>
              <a:gd name="connsiteY1" fmla="*/ 3871111 h 4286009"/>
              <a:gd name="connsiteX2" fmla="*/ 1112109 w 1168926"/>
              <a:gd name="connsiteY2" fmla="*/ 2734490 h 4286009"/>
              <a:gd name="connsiteX3" fmla="*/ 1161536 w 1168926"/>
              <a:gd name="connsiteY3" fmla="*/ 1628905 h 4286009"/>
              <a:gd name="connsiteX4" fmla="*/ 1087394 w 1168926"/>
              <a:gd name="connsiteY4" fmla="*/ 255962 h 4286009"/>
              <a:gd name="connsiteX5" fmla="*/ 222422 w 1168926"/>
              <a:gd name="connsiteY5" fmla="*/ 8827 h 4286009"/>
              <a:gd name="connsiteX0" fmla="*/ 0 w 1132541"/>
              <a:gd name="connsiteY0" fmla="*/ 4286009 h 4286009"/>
              <a:gd name="connsiteX1" fmla="*/ 902041 w 1132541"/>
              <a:gd name="connsiteY1" fmla="*/ 3871111 h 4286009"/>
              <a:gd name="connsiteX2" fmla="*/ 1112109 w 1132541"/>
              <a:gd name="connsiteY2" fmla="*/ 2734490 h 4286009"/>
              <a:gd name="connsiteX3" fmla="*/ 1050325 w 1132541"/>
              <a:gd name="connsiteY3" fmla="*/ 1641909 h 4286009"/>
              <a:gd name="connsiteX4" fmla="*/ 1087394 w 1132541"/>
              <a:gd name="connsiteY4" fmla="*/ 255962 h 4286009"/>
              <a:gd name="connsiteX5" fmla="*/ 222422 w 1132541"/>
              <a:gd name="connsiteY5" fmla="*/ 8827 h 4286009"/>
              <a:gd name="connsiteX0" fmla="*/ 0 w 1117973"/>
              <a:gd name="connsiteY0" fmla="*/ 4286009 h 4286009"/>
              <a:gd name="connsiteX1" fmla="*/ 902041 w 1117973"/>
              <a:gd name="connsiteY1" fmla="*/ 3871111 h 4286009"/>
              <a:gd name="connsiteX2" fmla="*/ 1112109 w 1117973"/>
              <a:gd name="connsiteY2" fmla="*/ 2734490 h 4286009"/>
              <a:gd name="connsiteX3" fmla="*/ 1050325 w 1117973"/>
              <a:gd name="connsiteY3" fmla="*/ 1641909 h 4286009"/>
              <a:gd name="connsiteX4" fmla="*/ 951470 w 1117973"/>
              <a:gd name="connsiteY4" fmla="*/ 255962 h 4286009"/>
              <a:gd name="connsiteX5" fmla="*/ 222422 w 1117973"/>
              <a:gd name="connsiteY5" fmla="*/ 8827 h 4286009"/>
              <a:gd name="connsiteX0" fmla="*/ 0 w 1114588"/>
              <a:gd name="connsiteY0" fmla="*/ 4286009 h 4286009"/>
              <a:gd name="connsiteX1" fmla="*/ 902041 w 1114588"/>
              <a:gd name="connsiteY1" fmla="*/ 3871111 h 4286009"/>
              <a:gd name="connsiteX2" fmla="*/ 1112109 w 1114588"/>
              <a:gd name="connsiteY2" fmla="*/ 2734490 h 4286009"/>
              <a:gd name="connsiteX3" fmla="*/ 1013255 w 1114588"/>
              <a:gd name="connsiteY3" fmla="*/ 1628906 h 4286009"/>
              <a:gd name="connsiteX4" fmla="*/ 951470 w 1114588"/>
              <a:gd name="connsiteY4" fmla="*/ 255962 h 4286009"/>
              <a:gd name="connsiteX5" fmla="*/ 222422 w 1114588"/>
              <a:gd name="connsiteY5" fmla="*/ 8827 h 4286009"/>
              <a:gd name="connsiteX0" fmla="*/ 0 w 1115448"/>
              <a:gd name="connsiteY0" fmla="*/ 4286009 h 4286009"/>
              <a:gd name="connsiteX1" fmla="*/ 902041 w 1115448"/>
              <a:gd name="connsiteY1" fmla="*/ 3871111 h 4286009"/>
              <a:gd name="connsiteX2" fmla="*/ 1112109 w 1115448"/>
              <a:gd name="connsiteY2" fmla="*/ 2734490 h 4286009"/>
              <a:gd name="connsiteX3" fmla="*/ 1025612 w 1115448"/>
              <a:gd name="connsiteY3" fmla="*/ 1615901 h 4286009"/>
              <a:gd name="connsiteX4" fmla="*/ 951470 w 1115448"/>
              <a:gd name="connsiteY4" fmla="*/ 255962 h 4286009"/>
              <a:gd name="connsiteX5" fmla="*/ 222422 w 1115448"/>
              <a:gd name="connsiteY5" fmla="*/ 8827 h 4286009"/>
              <a:gd name="connsiteX0" fmla="*/ 0 w 1047135"/>
              <a:gd name="connsiteY0" fmla="*/ 4286009 h 4286009"/>
              <a:gd name="connsiteX1" fmla="*/ 902041 w 1047135"/>
              <a:gd name="connsiteY1" fmla="*/ 3871111 h 4286009"/>
              <a:gd name="connsiteX2" fmla="*/ 1037968 w 1047135"/>
              <a:gd name="connsiteY2" fmla="*/ 2695475 h 4286009"/>
              <a:gd name="connsiteX3" fmla="*/ 1025612 w 1047135"/>
              <a:gd name="connsiteY3" fmla="*/ 1615901 h 4286009"/>
              <a:gd name="connsiteX4" fmla="*/ 951470 w 1047135"/>
              <a:gd name="connsiteY4" fmla="*/ 255962 h 4286009"/>
              <a:gd name="connsiteX5" fmla="*/ 222422 w 1047135"/>
              <a:gd name="connsiteY5" fmla="*/ 8827 h 4286009"/>
              <a:gd name="connsiteX0" fmla="*/ 0 w 1047135"/>
              <a:gd name="connsiteY0" fmla="*/ 4266250 h 4266250"/>
              <a:gd name="connsiteX1" fmla="*/ 902041 w 1047135"/>
              <a:gd name="connsiteY1" fmla="*/ 3851352 h 4266250"/>
              <a:gd name="connsiteX2" fmla="*/ 1037968 w 1047135"/>
              <a:gd name="connsiteY2" fmla="*/ 2675716 h 4266250"/>
              <a:gd name="connsiteX3" fmla="*/ 1025612 w 1047135"/>
              <a:gd name="connsiteY3" fmla="*/ 1596142 h 4266250"/>
              <a:gd name="connsiteX4" fmla="*/ 951470 w 1047135"/>
              <a:gd name="connsiteY4" fmla="*/ 236203 h 4266250"/>
              <a:gd name="connsiteX5" fmla="*/ 185352 w 1047135"/>
              <a:gd name="connsiteY5" fmla="*/ 15077 h 4266250"/>
              <a:gd name="connsiteX0" fmla="*/ 0 w 1047135"/>
              <a:gd name="connsiteY0" fmla="*/ 4286009 h 4286009"/>
              <a:gd name="connsiteX1" fmla="*/ 902041 w 1047135"/>
              <a:gd name="connsiteY1" fmla="*/ 3871111 h 4286009"/>
              <a:gd name="connsiteX2" fmla="*/ 1037968 w 1047135"/>
              <a:gd name="connsiteY2" fmla="*/ 2695475 h 4286009"/>
              <a:gd name="connsiteX3" fmla="*/ 1025612 w 1047135"/>
              <a:gd name="connsiteY3" fmla="*/ 1615901 h 4286009"/>
              <a:gd name="connsiteX4" fmla="*/ 951470 w 1047135"/>
              <a:gd name="connsiteY4" fmla="*/ 255962 h 4286009"/>
              <a:gd name="connsiteX5" fmla="*/ 185352 w 1047135"/>
              <a:gd name="connsiteY5" fmla="*/ 8826 h 4286009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71849"/>
              <a:gd name="connsiteY0" fmla="*/ 4416053 h 4416053"/>
              <a:gd name="connsiteX1" fmla="*/ 926755 w 1071849"/>
              <a:gd name="connsiteY1" fmla="*/ 3871111 h 4416053"/>
              <a:gd name="connsiteX2" fmla="*/ 1062682 w 1071849"/>
              <a:gd name="connsiteY2" fmla="*/ 2695475 h 4416053"/>
              <a:gd name="connsiteX3" fmla="*/ 1050326 w 1071849"/>
              <a:gd name="connsiteY3" fmla="*/ 1615901 h 4416053"/>
              <a:gd name="connsiteX4" fmla="*/ 976184 w 1071849"/>
              <a:gd name="connsiteY4" fmla="*/ 255962 h 4416053"/>
              <a:gd name="connsiteX5" fmla="*/ 210066 w 1071849"/>
              <a:gd name="connsiteY5" fmla="*/ 8826 h 4416053"/>
              <a:gd name="connsiteX0" fmla="*/ 0 w 1084206"/>
              <a:gd name="connsiteY0" fmla="*/ 4377039 h 4377039"/>
              <a:gd name="connsiteX1" fmla="*/ 939112 w 1084206"/>
              <a:gd name="connsiteY1" fmla="*/ 3871111 h 4377039"/>
              <a:gd name="connsiteX2" fmla="*/ 1075039 w 1084206"/>
              <a:gd name="connsiteY2" fmla="*/ 2695475 h 4377039"/>
              <a:gd name="connsiteX3" fmla="*/ 1062683 w 1084206"/>
              <a:gd name="connsiteY3" fmla="*/ 1615901 h 4377039"/>
              <a:gd name="connsiteX4" fmla="*/ 988541 w 1084206"/>
              <a:gd name="connsiteY4" fmla="*/ 255962 h 4377039"/>
              <a:gd name="connsiteX5" fmla="*/ 222423 w 1084206"/>
              <a:gd name="connsiteY5" fmla="*/ 8826 h 4377039"/>
              <a:gd name="connsiteX0" fmla="*/ 0 w 1089197"/>
              <a:gd name="connsiteY0" fmla="*/ 4377039 h 4377039"/>
              <a:gd name="connsiteX1" fmla="*/ 939112 w 1089197"/>
              <a:gd name="connsiteY1" fmla="*/ 3871111 h 4377039"/>
              <a:gd name="connsiteX2" fmla="*/ 1075039 w 1089197"/>
              <a:gd name="connsiteY2" fmla="*/ 2695475 h 4377039"/>
              <a:gd name="connsiteX3" fmla="*/ 988541 w 1089197"/>
              <a:gd name="connsiteY3" fmla="*/ 255962 h 4377039"/>
              <a:gd name="connsiteX4" fmla="*/ 222423 w 1089197"/>
              <a:gd name="connsiteY4" fmla="*/ 8826 h 4377039"/>
              <a:gd name="connsiteX0" fmla="*/ 0 w 1132705"/>
              <a:gd name="connsiteY0" fmla="*/ 4368213 h 4368213"/>
              <a:gd name="connsiteX1" fmla="*/ 939112 w 1132705"/>
              <a:gd name="connsiteY1" fmla="*/ 3862285 h 4368213"/>
              <a:gd name="connsiteX2" fmla="*/ 1075039 w 1132705"/>
              <a:gd name="connsiteY2" fmla="*/ 2686649 h 4368213"/>
              <a:gd name="connsiteX3" fmla="*/ 222423 w 1132705"/>
              <a:gd name="connsiteY3" fmla="*/ 0 h 4368213"/>
              <a:gd name="connsiteX0" fmla="*/ 0 w 1883653"/>
              <a:gd name="connsiteY0" fmla="*/ 1710819 h 1710819"/>
              <a:gd name="connsiteX1" fmla="*/ 939112 w 1883653"/>
              <a:gd name="connsiteY1" fmla="*/ 1204891 h 1710819"/>
              <a:gd name="connsiteX2" fmla="*/ 1075039 w 1883653"/>
              <a:gd name="connsiteY2" fmla="*/ 29255 h 1710819"/>
              <a:gd name="connsiteX3" fmla="*/ 1858276 w 1883653"/>
              <a:gd name="connsiteY3" fmla="*/ 79515 h 1710819"/>
              <a:gd name="connsiteX0" fmla="*/ 0 w 2002582"/>
              <a:gd name="connsiteY0" fmla="*/ 1631304 h 1631304"/>
              <a:gd name="connsiteX1" fmla="*/ 939112 w 2002582"/>
              <a:gd name="connsiteY1" fmla="*/ 1125376 h 1631304"/>
              <a:gd name="connsiteX2" fmla="*/ 1897160 w 2002582"/>
              <a:gd name="connsiteY2" fmla="*/ 1327024 h 1631304"/>
              <a:gd name="connsiteX3" fmla="*/ 1858276 w 2002582"/>
              <a:gd name="connsiteY3" fmla="*/ 0 h 1631304"/>
              <a:gd name="connsiteX0" fmla="*/ 32978 w 2097220"/>
              <a:gd name="connsiteY0" fmla="*/ 1631304 h 1631304"/>
              <a:gd name="connsiteX1" fmla="*/ 91246 w 2097220"/>
              <a:gd name="connsiteY1" fmla="*/ 1160691 h 1631304"/>
              <a:gd name="connsiteX2" fmla="*/ 1930138 w 2097220"/>
              <a:gd name="connsiteY2" fmla="*/ 1327024 h 1631304"/>
              <a:gd name="connsiteX3" fmla="*/ 1891254 w 2097220"/>
              <a:gd name="connsiteY3" fmla="*/ 0 h 1631304"/>
              <a:gd name="connsiteX0" fmla="*/ 32978 w 2097220"/>
              <a:gd name="connsiteY0" fmla="*/ 1631304 h 1631304"/>
              <a:gd name="connsiteX1" fmla="*/ 91246 w 2097220"/>
              <a:gd name="connsiteY1" fmla="*/ 1160691 h 1631304"/>
              <a:gd name="connsiteX2" fmla="*/ 1930138 w 2097220"/>
              <a:gd name="connsiteY2" fmla="*/ 1327024 h 1631304"/>
              <a:gd name="connsiteX3" fmla="*/ 1891254 w 2097220"/>
              <a:gd name="connsiteY3" fmla="*/ 0 h 1631304"/>
              <a:gd name="connsiteX0" fmla="*/ 0 w 2064242"/>
              <a:gd name="connsiteY0" fmla="*/ 1631304 h 1631304"/>
              <a:gd name="connsiteX1" fmla="*/ 58268 w 2064242"/>
              <a:gd name="connsiteY1" fmla="*/ 1160691 h 1631304"/>
              <a:gd name="connsiteX2" fmla="*/ 1897160 w 2064242"/>
              <a:gd name="connsiteY2" fmla="*/ 1327024 h 1631304"/>
              <a:gd name="connsiteX3" fmla="*/ 1858276 w 2064242"/>
              <a:gd name="connsiteY3" fmla="*/ 0 h 1631304"/>
              <a:gd name="connsiteX0" fmla="*/ 0 w 2064242"/>
              <a:gd name="connsiteY0" fmla="*/ 1631304 h 1631304"/>
              <a:gd name="connsiteX1" fmla="*/ 58268 w 2064242"/>
              <a:gd name="connsiteY1" fmla="*/ 1160691 h 1631304"/>
              <a:gd name="connsiteX2" fmla="*/ 1897160 w 2064242"/>
              <a:gd name="connsiteY2" fmla="*/ 1327024 h 1631304"/>
              <a:gd name="connsiteX3" fmla="*/ 1858276 w 2064242"/>
              <a:gd name="connsiteY3" fmla="*/ 0 h 1631304"/>
              <a:gd name="connsiteX0" fmla="*/ 50789 w 2122871"/>
              <a:gd name="connsiteY0" fmla="*/ 1631304 h 1631304"/>
              <a:gd name="connsiteX1" fmla="*/ 0 w 2122871"/>
              <a:gd name="connsiteY1" fmla="*/ 1072404 h 1631304"/>
              <a:gd name="connsiteX2" fmla="*/ 1947949 w 2122871"/>
              <a:gd name="connsiteY2" fmla="*/ 1327024 h 1631304"/>
              <a:gd name="connsiteX3" fmla="*/ 1909065 w 2122871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8844 w 2077908"/>
              <a:gd name="connsiteY0" fmla="*/ 1631304 h 1631304"/>
              <a:gd name="connsiteX1" fmla="*/ 0 w 2077908"/>
              <a:gd name="connsiteY1" fmla="*/ 1072404 h 1631304"/>
              <a:gd name="connsiteX2" fmla="*/ 1906004 w 2077908"/>
              <a:gd name="connsiteY2" fmla="*/ 1327024 h 1631304"/>
              <a:gd name="connsiteX3" fmla="*/ 1867120 w 2077908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0 w 1971650"/>
              <a:gd name="connsiteY0" fmla="*/ 1631304 h 1631304"/>
              <a:gd name="connsiteX1" fmla="*/ 16323 w 1971650"/>
              <a:gd name="connsiteY1" fmla="*/ 1072404 h 1631304"/>
              <a:gd name="connsiteX2" fmla="*/ 1897160 w 1971650"/>
              <a:gd name="connsiteY2" fmla="*/ 1327024 h 1631304"/>
              <a:gd name="connsiteX3" fmla="*/ 1858276 w 1971650"/>
              <a:gd name="connsiteY3" fmla="*/ 0 h 1631304"/>
              <a:gd name="connsiteX0" fmla="*/ 0 w 1998585"/>
              <a:gd name="connsiteY0" fmla="*/ 1631304 h 1631304"/>
              <a:gd name="connsiteX1" fmla="*/ 16323 w 1998585"/>
              <a:gd name="connsiteY1" fmla="*/ 1072404 h 1631304"/>
              <a:gd name="connsiteX2" fmla="*/ 1947494 w 1998585"/>
              <a:gd name="connsiteY2" fmla="*/ 1106306 h 1631304"/>
              <a:gd name="connsiteX3" fmla="*/ 1858276 w 1998585"/>
              <a:gd name="connsiteY3" fmla="*/ 0 h 1631304"/>
              <a:gd name="connsiteX0" fmla="*/ 0 w 1962140"/>
              <a:gd name="connsiteY0" fmla="*/ 1631304 h 1631304"/>
              <a:gd name="connsiteX1" fmla="*/ 16323 w 1962140"/>
              <a:gd name="connsiteY1" fmla="*/ 1072404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0 w 1962140"/>
              <a:gd name="connsiteY0" fmla="*/ 1631304 h 1631304"/>
              <a:gd name="connsiteX1" fmla="*/ 16323 w 1962140"/>
              <a:gd name="connsiteY1" fmla="*/ 1072404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455 w 1962595"/>
              <a:gd name="connsiteY0" fmla="*/ 1631304 h 1631304"/>
              <a:gd name="connsiteX1" fmla="*/ 0 w 1962595"/>
              <a:gd name="connsiteY1" fmla="*/ 1107719 h 1631304"/>
              <a:gd name="connsiteX2" fmla="*/ 1947949 w 1962595"/>
              <a:gd name="connsiteY2" fmla="*/ 1106306 h 1631304"/>
              <a:gd name="connsiteX3" fmla="*/ 1858731 w 1962595"/>
              <a:gd name="connsiteY3" fmla="*/ 0 h 1631304"/>
              <a:gd name="connsiteX0" fmla="*/ 8393 w 1970533"/>
              <a:gd name="connsiteY0" fmla="*/ 1631304 h 1631304"/>
              <a:gd name="connsiteX1" fmla="*/ 7938 w 1970533"/>
              <a:gd name="connsiteY1" fmla="*/ 1107719 h 1631304"/>
              <a:gd name="connsiteX2" fmla="*/ 1955887 w 1970533"/>
              <a:gd name="connsiteY2" fmla="*/ 1106306 h 1631304"/>
              <a:gd name="connsiteX3" fmla="*/ 1866669 w 1970533"/>
              <a:gd name="connsiteY3" fmla="*/ 0 h 1631304"/>
              <a:gd name="connsiteX0" fmla="*/ 12014 w 1974154"/>
              <a:gd name="connsiteY0" fmla="*/ 1631304 h 1631304"/>
              <a:gd name="connsiteX1" fmla="*/ 11559 w 1974154"/>
              <a:gd name="connsiteY1" fmla="*/ 1107719 h 1631304"/>
              <a:gd name="connsiteX2" fmla="*/ 1959508 w 1974154"/>
              <a:gd name="connsiteY2" fmla="*/ 1106306 h 1631304"/>
              <a:gd name="connsiteX3" fmla="*/ 1870290 w 1974154"/>
              <a:gd name="connsiteY3" fmla="*/ 0 h 1631304"/>
              <a:gd name="connsiteX0" fmla="*/ 0 w 1962140"/>
              <a:gd name="connsiteY0" fmla="*/ 1631304 h 1631304"/>
              <a:gd name="connsiteX1" fmla="*/ 24712 w 1962140"/>
              <a:gd name="connsiteY1" fmla="*/ 1107719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0 w 1962140"/>
              <a:gd name="connsiteY0" fmla="*/ 1631304 h 1631304"/>
              <a:gd name="connsiteX1" fmla="*/ 24712 w 1962140"/>
              <a:gd name="connsiteY1" fmla="*/ 1107719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0 w 1930326"/>
              <a:gd name="connsiteY0" fmla="*/ 1631304 h 1631304"/>
              <a:gd name="connsiteX1" fmla="*/ 24712 w 1930326"/>
              <a:gd name="connsiteY1" fmla="*/ 1107719 h 1631304"/>
              <a:gd name="connsiteX2" fmla="*/ 1846826 w 1930326"/>
              <a:gd name="connsiteY2" fmla="*/ 1088648 h 1631304"/>
              <a:gd name="connsiteX3" fmla="*/ 1858276 w 1930326"/>
              <a:gd name="connsiteY3" fmla="*/ 0 h 1631304"/>
              <a:gd name="connsiteX0" fmla="*/ 0 w 1936295"/>
              <a:gd name="connsiteY0" fmla="*/ 1631304 h 1631304"/>
              <a:gd name="connsiteX1" fmla="*/ 24712 w 1936295"/>
              <a:gd name="connsiteY1" fmla="*/ 1107719 h 1631304"/>
              <a:gd name="connsiteX2" fmla="*/ 1871993 w 1936295"/>
              <a:gd name="connsiteY2" fmla="*/ 1097477 h 1631304"/>
              <a:gd name="connsiteX3" fmla="*/ 1858276 w 1936295"/>
              <a:gd name="connsiteY3" fmla="*/ 0 h 1631304"/>
              <a:gd name="connsiteX0" fmla="*/ 0 w 1871993"/>
              <a:gd name="connsiteY0" fmla="*/ 1631304 h 1631304"/>
              <a:gd name="connsiteX1" fmla="*/ 24712 w 1871993"/>
              <a:gd name="connsiteY1" fmla="*/ 1107719 h 1631304"/>
              <a:gd name="connsiteX2" fmla="*/ 1871993 w 1871993"/>
              <a:gd name="connsiteY2" fmla="*/ 1097477 h 1631304"/>
              <a:gd name="connsiteX3" fmla="*/ 1858276 w 1871993"/>
              <a:gd name="connsiteY3" fmla="*/ 0 h 1631304"/>
              <a:gd name="connsiteX0" fmla="*/ 0 w 1872919"/>
              <a:gd name="connsiteY0" fmla="*/ 1631304 h 1631304"/>
              <a:gd name="connsiteX1" fmla="*/ 24712 w 1872919"/>
              <a:gd name="connsiteY1" fmla="*/ 1107719 h 1631304"/>
              <a:gd name="connsiteX2" fmla="*/ 1871993 w 1872919"/>
              <a:gd name="connsiteY2" fmla="*/ 1097477 h 1631304"/>
              <a:gd name="connsiteX3" fmla="*/ 1858276 w 1872919"/>
              <a:gd name="connsiteY3" fmla="*/ 0 h 1631304"/>
              <a:gd name="connsiteX0" fmla="*/ 0 w 1871993"/>
              <a:gd name="connsiteY0" fmla="*/ 1631304 h 1631304"/>
              <a:gd name="connsiteX1" fmla="*/ 24712 w 1871993"/>
              <a:gd name="connsiteY1" fmla="*/ 1107719 h 1631304"/>
              <a:gd name="connsiteX2" fmla="*/ 1871993 w 1871993"/>
              <a:gd name="connsiteY2" fmla="*/ 1097477 h 1631304"/>
              <a:gd name="connsiteX3" fmla="*/ 1858276 w 1871993"/>
              <a:gd name="connsiteY3" fmla="*/ 0 h 1631304"/>
              <a:gd name="connsiteX0" fmla="*/ 0 w 1860153"/>
              <a:gd name="connsiteY0" fmla="*/ 1631304 h 1631304"/>
              <a:gd name="connsiteX1" fmla="*/ 24712 w 1860153"/>
              <a:gd name="connsiteY1" fmla="*/ 1107719 h 1631304"/>
              <a:gd name="connsiteX2" fmla="*/ 1855215 w 1860153"/>
              <a:gd name="connsiteY2" fmla="*/ 1097477 h 1631304"/>
              <a:gd name="connsiteX3" fmla="*/ 1858276 w 1860153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0653"/>
              <a:gd name="connsiteY0" fmla="*/ 1631304 h 1631304"/>
              <a:gd name="connsiteX1" fmla="*/ 24712 w 1860653"/>
              <a:gd name="connsiteY1" fmla="*/ 1107719 h 1631304"/>
              <a:gd name="connsiteX2" fmla="*/ 1855215 w 1860653"/>
              <a:gd name="connsiteY2" fmla="*/ 1097477 h 1631304"/>
              <a:gd name="connsiteX3" fmla="*/ 1858276 w 1860653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455 w 1865937"/>
              <a:gd name="connsiteY0" fmla="*/ 1631304 h 1631304"/>
              <a:gd name="connsiteX1" fmla="*/ 0 w 1865937"/>
              <a:gd name="connsiteY1" fmla="*/ 1098890 h 1631304"/>
              <a:gd name="connsiteX2" fmla="*/ 1855670 w 1865937"/>
              <a:gd name="connsiteY2" fmla="*/ 1097477 h 1631304"/>
              <a:gd name="connsiteX3" fmla="*/ 1858731 w 1865937"/>
              <a:gd name="connsiteY3" fmla="*/ 0 h 1631304"/>
              <a:gd name="connsiteX0" fmla="*/ 6432 w 1871914"/>
              <a:gd name="connsiteY0" fmla="*/ 1631304 h 1631304"/>
              <a:gd name="connsiteX1" fmla="*/ 5977 w 1871914"/>
              <a:gd name="connsiteY1" fmla="*/ 1098890 h 1631304"/>
              <a:gd name="connsiteX2" fmla="*/ 1861647 w 1871914"/>
              <a:gd name="connsiteY2" fmla="*/ 1097477 h 1631304"/>
              <a:gd name="connsiteX3" fmla="*/ 1864708 w 1871914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9857 w 1875339"/>
              <a:gd name="connsiteY0" fmla="*/ 1631304 h 1631304"/>
              <a:gd name="connsiteX1" fmla="*/ 9402 w 1875339"/>
              <a:gd name="connsiteY1" fmla="*/ 1081233 h 1631304"/>
              <a:gd name="connsiteX2" fmla="*/ 1865072 w 1875339"/>
              <a:gd name="connsiteY2" fmla="*/ 1097477 h 1631304"/>
              <a:gd name="connsiteX3" fmla="*/ 1868133 w 1875339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81233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76884"/>
              <a:gd name="connsiteY0" fmla="*/ 1631304 h 1631304"/>
              <a:gd name="connsiteX1" fmla="*/ 16323 w 1876884"/>
              <a:gd name="connsiteY1" fmla="*/ 1081233 h 1631304"/>
              <a:gd name="connsiteX2" fmla="*/ 1871993 w 1876884"/>
              <a:gd name="connsiteY2" fmla="*/ 1070991 h 1631304"/>
              <a:gd name="connsiteX3" fmla="*/ 1858276 w 1876884"/>
              <a:gd name="connsiteY3" fmla="*/ 0 h 1631304"/>
              <a:gd name="connsiteX0" fmla="*/ 0 w 1870398"/>
              <a:gd name="connsiteY0" fmla="*/ 1631304 h 1631304"/>
              <a:gd name="connsiteX1" fmla="*/ 16323 w 1870398"/>
              <a:gd name="connsiteY1" fmla="*/ 1081233 h 1631304"/>
              <a:gd name="connsiteX2" fmla="*/ 1863604 w 1870398"/>
              <a:gd name="connsiteY2" fmla="*/ 1097477 h 1631304"/>
              <a:gd name="connsiteX3" fmla="*/ 1858276 w 1870398"/>
              <a:gd name="connsiteY3" fmla="*/ 0 h 1631304"/>
              <a:gd name="connsiteX0" fmla="*/ 0 w 1867533"/>
              <a:gd name="connsiteY0" fmla="*/ 1631304 h 1631304"/>
              <a:gd name="connsiteX1" fmla="*/ 16323 w 1867533"/>
              <a:gd name="connsiteY1" fmla="*/ 1081233 h 1631304"/>
              <a:gd name="connsiteX2" fmla="*/ 1863604 w 1867533"/>
              <a:gd name="connsiteY2" fmla="*/ 1097477 h 1631304"/>
              <a:gd name="connsiteX3" fmla="*/ 1858276 w 1867533"/>
              <a:gd name="connsiteY3" fmla="*/ 0 h 1631304"/>
              <a:gd name="connsiteX0" fmla="*/ 0 w 1860465"/>
              <a:gd name="connsiteY0" fmla="*/ 1631304 h 1631304"/>
              <a:gd name="connsiteX1" fmla="*/ 16323 w 1860465"/>
              <a:gd name="connsiteY1" fmla="*/ 1081233 h 1631304"/>
              <a:gd name="connsiteX2" fmla="*/ 1855215 w 1860465"/>
              <a:gd name="connsiteY2" fmla="*/ 1097477 h 1631304"/>
              <a:gd name="connsiteX3" fmla="*/ 1858276 w 1860465"/>
              <a:gd name="connsiteY3" fmla="*/ 0 h 1631304"/>
              <a:gd name="connsiteX0" fmla="*/ 0 w 1870511"/>
              <a:gd name="connsiteY0" fmla="*/ 1357331 h 1357331"/>
              <a:gd name="connsiteX1" fmla="*/ 26369 w 1870511"/>
              <a:gd name="connsiteY1" fmla="*/ 1081233 h 1357331"/>
              <a:gd name="connsiteX2" fmla="*/ 1865261 w 1870511"/>
              <a:gd name="connsiteY2" fmla="*/ 1097477 h 1357331"/>
              <a:gd name="connsiteX3" fmla="*/ 1868322 w 1870511"/>
              <a:gd name="connsiteY3" fmla="*/ 0 h 1357331"/>
              <a:gd name="connsiteX0" fmla="*/ 0 w 1844142"/>
              <a:gd name="connsiteY0" fmla="*/ 1081233 h 1097477"/>
              <a:gd name="connsiteX1" fmla="*/ 1838892 w 1844142"/>
              <a:gd name="connsiteY1" fmla="*/ 1097477 h 1097477"/>
              <a:gd name="connsiteX2" fmla="*/ 1841953 w 1844142"/>
              <a:gd name="connsiteY2" fmla="*/ 0 h 1097477"/>
              <a:gd name="connsiteX0" fmla="*/ 0 w 1841953"/>
              <a:gd name="connsiteY0" fmla="*/ 1081233 h 1081238"/>
              <a:gd name="connsiteX1" fmla="*/ 1841953 w 1841953"/>
              <a:gd name="connsiteY1" fmla="*/ 0 h 1081238"/>
              <a:gd name="connsiteX0" fmla="*/ 0 w 1841953"/>
              <a:gd name="connsiteY0" fmla="*/ 197906 h 197911"/>
              <a:gd name="connsiteX1" fmla="*/ 1841953 w 1841953"/>
              <a:gd name="connsiteY1" fmla="*/ 0 h 197911"/>
              <a:gd name="connsiteX0" fmla="*/ 0 w 1866912"/>
              <a:gd name="connsiteY0" fmla="*/ -1 h 248100"/>
              <a:gd name="connsiteX1" fmla="*/ 1866912 w 1866912"/>
              <a:gd name="connsiteY1" fmla="*/ 248099 h 248100"/>
              <a:gd name="connsiteX0" fmla="*/ 0 w 1871904"/>
              <a:gd name="connsiteY0" fmla="*/ -1 h 25094"/>
              <a:gd name="connsiteX1" fmla="*/ 1871904 w 1871904"/>
              <a:gd name="connsiteY1" fmla="*/ 25094 h 25094"/>
              <a:gd name="connsiteX0" fmla="*/ 0 w 1871904"/>
              <a:gd name="connsiteY0" fmla="*/ 17319 h 17319"/>
              <a:gd name="connsiteX1" fmla="*/ 1871904 w 1871904"/>
              <a:gd name="connsiteY1" fmla="*/ 0 h 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1904" h="17319">
                <a:moveTo>
                  <a:pt x="0" y="17319"/>
                </a:moveTo>
                <a:lnTo>
                  <a:pt x="1871904" y="0"/>
                </a:lnTo>
              </a:path>
            </a:pathLst>
          </a:custGeom>
          <a:noFill/>
          <a:ln w="63500" cap="rnd" cmpd="sng" algn="ctr">
            <a:solidFill>
              <a:schemeClr val="accent1">
                <a:lumMod val="50000"/>
              </a:schemeClr>
            </a:solidFill>
            <a:prstDash val="solid"/>
            <a:headEnd type="oval" w="med" len="med"/>
            <a:tailEnd type="oval" w="med" len="med"/>
          </a:ln>
          <a:effectLst/>
          <a:scene3d>
            <a:camera prst="orthographicFront"/>
            <a:lightRig rig="threePt" dir="t"/>
          </a:scene3d>
          <a:sp3d prstMaterial="plastic">
            <a:bevelT w="152400"/>
            <a:bevelB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60 - Ελεύθερη σχεδίαση">
            <a:extLst>
              <a:ext uri="{FF2B5EF4-FFF2-40B4-BE49-F238E27FC236}">
                <a16:creationId xmlns:a16="http://schemas.microsoft.com/office/drawing/2014/main" id="{ABD0F4BC-BFC8-4ED7-963A-43C8AFD44142}"/>
              </a:ext>
            </a:extLst>
          </p:cNvPr>
          <p:cNvSpPr/>
          <p:nvPr/>
        </p:nvSpPr>
        <p:spPr>
          <a:xfrm>
            <a:off x="7185260" y="3656473"/>
            <a:ext cx="939966" cy="159132"/>
          </a:xfrm>
          <a:custGeom>
            <a:avLst/>
            <a:gdLst>
              <a:gd name="connsiteX0" fmla="*/ 0 w 2049518"/>
              <a:gd name="connsiteY0" fmla="*/ 157655 h 262758"/>
              <a:gd name="connsiteX1" fmla="*/ 430924 w 2049518"/>
              <a:gd name="connsiteY1" fmla="*/ 157655 h 262758"/>
              <a:gd name="connsiteX2" fmla="*/ 504497 w 2049518"/>
              <a:gd name="connsiteY2" fmla="*/ 0 h 262758"/>
              <a:gd name="connsiteX3" fmla="*/ 578069 w 2049518"/>
              <a:gd name="connsiteY3" fmla="*/ 262758 h 262758"/>
              <a:gd name="connsiteX4" fmla="*/ 641131 w 2049518"/>
              <a:gd name="connsiteY4" fmla="*/ 0 h 262758"/>
              <a:gd name="connsiteX5" fmla="*/ 714704 w 2049518"/>
              <a:gd name="connsiteY5" fmla="*/ 262758 h 262758"/>
              <a:gd name="connsiteX6" fmla="*/ 788276 w 2049518"/>
              <a:gd name="connsiteY6" fmla="*/ 0 h 262758"/>
              <a:gd name="connsiteX7" fmla="*/ 851338 w 2049518"/>
              <a:gd name="connsiteY7" fmla="*/ 252248 h 262758"/>
              <a:gd name="connsiteX8" fmla="*/ 935421 w 2049518"/>
              <a:gd name="connsiteY8" fmla="*/ 0 h 262758"/>
              <a:gd name="connsiteX9" fmla="*/ 998483 w 2049518"/>
              <a:gd name="connsiteY9" fmla="*/ 241738 h 262758"/>
              <a:gd name="connsiteX10" fmla="*/ 1072056 w 2049518"/>
              <a:gd name="connsiteY10" fmla="*/ 0 h 262758"/>
              <a:gd name="connsiteX11" fmla="*/ 1145628 w 2049518"/>
              <a:gd name="connsiteY11" fmla="*/ 252248 h 262758"/>
              <a:gd name="connsiteX12" fmla="*/ 1208690 w 2049518"/>
              <a:gd name="connsiteY12" fmla="*/ 0 h 262758"/>
              <a:gd name="connsiteX13" fmla="*/ 1282262 w 2049518"/>
              <a:gd name="connsiteY13" fmla="*/ 241738 h 262758"/>
              <a:gd name="connsiteX14" fmla="*/ 1345324 w 2049518"/>
              <a:gd name="connsiteY14" fmla="*/ 0 h 262758"/>
              <a:gd name="connsiteX15" fmla="*/ 1418897 w 2049518"/>
              <a:gd name="connsiteY15" fmla="*/ 241738 h 262758"/>
              <a:gd name="connsiteX16" fmla="*/ 1481959 w 2049518"/>
              <a:gd name="connsiteY16" fmla="*/ 0 h 262758"/>
              <a:gd name="connsiteX17" fmla="*/ 1555531 w 2049518"/>
              <a:gd name="connsiteY17" fmla="*/ 241738 h 262758"/>
              <a:gd name="connsiteX18" fmla="*/ 1629104 w 2049518"/>
              <a:gd name="connsiteY18" fmla="*/ 94593 h 262758"/>
              <a:gd name="connsiteX19" fmla="*/ 2049518 w 2049518"/>
              <a:gd name="connsiteY19" fmla="*/ 94593 h 262758"/>
              <a:gd name="connsiteX20" fmla="*/ 2039007 w 2049518"/>
              <a:gd name="connsiteY20" fmla="*/ 94593 h 26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49518" h="262758">
                <a:moveTo>
                  <a:pt x="0" y="157655"/>
                </a:moveTo>
                <a:lnTo>
                  <a:pt x="430924" y="157655"/>
                </a:lnTo>
                <a:lnTo>
                  <a:pt x="504497" y="0"/>
                </a:lnTo>
                <a:lnTo>
                  <a:pt x="578069" y="262758"/>
                </a:lnTo>
                <a:lnTo>
                  <a:pt x="641131" y="0"/>
                </a:lnTo>
                <a:lnTo>
                  <a:pt x="714704" y="262758"/>
                </a:lnTo>
                <a:lnTo>
                  <a:pt x="788276" y="0"/>
                </a:lnTo>
                <a:lnTo>
                  <a:pt x="851338" y="252248"/>
                </a:lnTo>
                <a:lnTo>
                  <a:pt x="935421" y="0"/>
                </a:lnTo>
                <a:lnTo>
                  <a:pt x="998483" y="241738"/>
                </a:lnTo>
                <a:lnTo>
                  <a:pt x="1072056" y="0"/>
                </a:lnTo>
                <a:lnTo>
                  <a:pt x="1145628" y="252248"/>
                </a:lnTo>
                <a:lnTo>
                  <a:pt x="1208690" y="0"/>
                </a:lnTo>
                <a:lnTo>
                  <a:pt x="1282262" y="241738"/>
                </a:lnTo>
                <a:lnTo>
                  <a:pt x="1345324" y="0"/>
                </a:lnTo>
                <a:lnTo>
                  <a:pt x="1418897" y="241738"/>
                </a:lnTo>
                <a:lnTo>
                  <a:pt x="1481959" y="0"/>
                </a:lnTo>
                <a:lnTo>
                  <a:pt x="1555531" y="241738"/>
                </a:lnTo>
                <a:lnTo>
                  <a:pt x="1629104" y="94593"/>
                </a:lnTo>
                <a:lnTo>
                  <a:pt x="2049518" y="94593"/>
                </a:lnTo>
                <a:lnTo>
                  <a:pt x="2039007" y="94593"/>
                </a:lnTo>
              </a:path>
            </a:pathLst>
          </a:custGeom>
          <a:ln w="38100" cap="flat">
            <a:solidFill>
              <a:schemeClr val="accent2">
                <a:lumMod val="50000"/>
              </a:schemeClr>
            </a:solidFill>
            <a:bevel/>
            <a:headEnd type="oval" w="lg" len="lg"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harsh" dir="t"/>
          </a:scene3d>
          <a:sp3d>
            <a:bevelT w="152400"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C5D863A8-9E12-40AC-8A80-EF8B8E8B62E3}"/>
              </a:ext>
            </a:extLst>
          </p:cNvPr>
          <p:cNvSpPr/>
          <p:nvPr/>
        </p:nvSpPr>
        <p:spPr>
          <a:xfrm>
            <a:off x="463639" y="4713668"/>
            <a:ext cx="8229601" cy="8371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Σε κάθε κατοικία η ηλεκτρική ενέργεια μεταφέρεται μέσω ενός </a:t>
            </a:r>
            <a:r>
              <a:rPr lang="el-GR" b="1" dirty="0"/>
              <a:t>κλειστού</a:t>
            </a:r>
          </a:p>
          <a:p>
            <a:pPr algn="ctr"/>
            <a:r>
              <a:rPr lang="el-GR" dirty="0"/>
              <a:t>κυκλώματος που σχηματίζουν οι συσκευές της κατοικίας με τη μονάδα παραγωγής</a:t>
            </a:r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AF54C945-B93F-4644-AF9A-E9ECBE3F7638}"/>
              </a:ext>
            </a:extLst>
          </p:cNvPr>
          <p:cNvSpPr/>
          <p:nvPr/>
        </p:nvSpPr>
        <p:spPr>
          <a:xfrm>
            <a:off x="463639" y="5791788"/>
            <a:ext cx="8229601" cy="8371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Όλες οι κατοικίες συνδέονται </a:t>
            </a:r>
            <a:r>
              <a:rPr lang="el-GR" b="1" dirty="0"/>
              <a:t>ΠΑΡΑΛΛΗΛΑ</a:t>
            </a:r>
            <a:r>
              <a:rPr lang="el-GR" dirty="0"/>
              <a:t> με τους αγωγούς μεταφοράς του</a:t>
            </a:r>
          </a:p>
          <a:p>
            <a:pPr algn="ctr"/>
            <a:r>
              <a:rPr lang="el-GR" dirty="0"/>
              <a:t>ηλεκτρικού ρεύματος ώστε να  λαμβάνουν όλες την </a:t>
            </a:r>
            <a:r>
              <a:rPr lang="el-GR" b="1" dirty="0"/>
              <a:t>ίδια σταθερή και μέγιστη </a:t>
            </a:r>
            <a:r>
              <a:rPr lang="el-GR" dirty="0"/>
              <a:t>τάση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216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4" grpId="0" animBg="1"/>
      <p:bldP spid="12" grpId="0" animBg="1"/>
      <p:bldP spid="13" grpId="0" animBg="1"/>
      <p:bldP spid="8" grpId="0" animBg="1"/>
      <p:bldP spid="16" grpId="0" animBg="1"/>
      <p:bldP spid="17" grpId="0" animBg="1"/>
      <p:bldP spid="5" grpId="0" animBg="1"/>
      <p:bldP spid="9" grpId="0" animBg="1"/>
      <p:bldP spid="10" grpId="0" animBg="1"/>
      <p:bldP spid="14" grpId="0" animBg="1"/>
      <p:bldP spid="15" grpId="0" animBg="1"/>
      <p:bldP spid="18" grpId="0" animBg="1"/>
      <p:bldP spid="19" grpId="0" animBg="1"/>
      <p:bldP spid="20" grpId="0" uiExpand="1" build="p" animBg="1"/>
      <p:bldP spid="21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Ορθογώνιο 46">
            <a:extLst>
              <a:ext uri="{FF2B5EF4-FFF2-40B4-BE49-F238E27FC236}">
                <a16:creationId xmlns:a16="http://schemas.microsoft.com/office/drawing/2014/main" id="{9E35AC32-2E09-40B2-836E-8578B68AA2FB}"/>
              </a:ext>
            </a:extLst>
          </p:cNvPr>
          <p:cNvSpPr/>
          <p:nvPr/>
        </p:nvSpPr>
        <p:spPr>
          <a:xfrm>
            <a:off x="319254" y="4649271"/>
            <a:ext cx="8513307" cy="1840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r>
              <a:rPr lang="el-GR" sz="2000" dirty="0"/>
              <a:t>Μετατροπή της ηλεκτρικής ενέργειας σε θερμότητα στον αντιστάτη </a:t>
            </a:r>
          </a:p>
        </p:txBody>
      </p:sp>
      <p:grpSp>
        <p:nvGrpSpPr>
          <p:cNvPr id="2" name="22 - Ομάδα">
            <a:extLst>
              <a:ext uri="{FF2B5EF4-FFF2-40B4-BE49-F238E27FC236}">
                <a16:creationId xmlns:a16="http://schemas.microsoft.com/office/drawing/2014/main" id="{590B664D-0F17-4E7E-A0BC-4143A68D5AC9}"/>
              </a:ext>
            </a:extLst>
          </p:cNvPr>
          <p:cNvGrpSpPr/>
          <p:nvPr/>
        </p:nvGrpSpPr>
        <p:grpSpPr>
          <a:xfrm>
            <a:off x="1998993" y="3389786"/>
            <a:ext cx="2967849" cy="969938"/>
            <a:chOff x="1763688" y="2420888"/>
            <a:chExt cx="5184576" cy="2088232"/>
          </a:xfrm>
        </p:grpSpPr>
        <p:sp>
          <p:nvSpPr>
            <p:cNvPr id="3" name="2 - Κύβος">
              <a:extLst>
                <a:ext uri="{FF2B5EF4-FFF2-40B4-BE49-F238E27FC236}">
                  <a16:creationId xmlns:a16="http://schemas.microsoft.com/office/drawing/2014/main" id="{7CEDA6CE-CA85-4DEF-A096-1B4E2DA8B737}"/>
                </a:ext>
              </a:extLst>
            </p:cNvPr>
            <p:cNvSpPr/>
            <p:nvPr/>
          </p:nvSpPr>
          <p:spPr>
            <a:xfrm>
              <a:off x="1763688" y="2636912"/>
              <a:ext cx="5184576" cy="1872208"/>
            </a:xfrm>
            <a:prstGeom prst="cube">
              <a:avLst>
                <a:gd name="adj" fmla="val 3069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4,5 Volt</a:t>
              </a:r>
              <a:endParaRPr lang="el-GR" dirty="0"/>
            </a:p>
          </p:txBody>
        </p:sp>
        <p:sp>
          <p:nvSpPr>
            <p:cNvPr id="4" name="3 - Κύλινδρος">
              <a:extLst>
                <a:ext uri="{FF2B5EF4-FFF2-40B4-BE49-F238E27FC236}">
                  <a16:creationId xmlns:a16="http://schemas.microsoft.com/office/drawing/2014/main" id="{245728ED-2D5C-46A1-B82B-93AC5D3BB0ED}"/>
                </a:ext>
              </a:extLst>
            </p:cNvPr>
            <p:cNvSpPr/>
            <p:nvPr/>
          </p:nvSpPr>
          <p:spPr>
            <a:xfrm>
              <a:off x="5796136" y="2420888"/>
              <a:ext cx="504056" cy="576064"/>
            </a:xfrm>
            <a:prstGeom prst="can">
              <a:avLst>
                <a:gd name="adj" fmla="val 33943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" name="4 - Κύλινδρος">
              <a:extLst>
                <a:ext uri="{FF2B5EF4-FFF2-40B4-BE49-F238E27FC236}">
                  <a16:creationId xmlns:a16="http://schemas.microsoft.com/office/drawing/2014/main" id="{321BBC2F-058E-487E-9460-0AA18C368DC1}"/>
                </a:ext>
              </a:extLst>
            </p:cNvPr>
            <p:cNvSpPr/>
            <p:nvPr/>
          </p:nvSpPr>
          <p:spPr>
            <a:xfrm>
              <a:off x="2483768" y="2420888"/>
              <a:ext cx="504056" cy="576064"/>
            </a:xfrm>
            <a:prstGeom prst="can">
              <a:avLst>
                <a:gd name="adj" fmla="val 33943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6" name="8 - Συν">
              <a:extLst>
                <a:ext uri="{FF2B5EF4-FFF2-40B4-BE49-F238E27FC236}">
                  <a16:creationId xmlns:a16="http://schemas.microsoft.com/office/drawing/2014/main" id="{50A8F1E5-A9B7-4F62-B055-349070199D5C}"/>
                </a:ext>
              </a:extLst>
            </p:cNvPr>
            <p:cNvSpPr/>
            <p:nvPr/>
          </p:nvSpPr>
          <p:spPr>
            <a:xfrm>
              <a:off x="2987824" y="2636912"/>
              <a:ext cx="360040" cy="360040"/>
            </a:xfrm>
            <a:prstGeom prst="mathPlus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9 - Συν">
              <a:extLst>
                <a:ext uri="{FF2B5EF4-FFF2-40B4-BE49-F238E27FC236}">
                  <a16:creationId xmlns:a16="http://schemas.microsoft.com/office/drawing/2014/main" id="{549E497C-73E8-4657-BD5C-411A4BAAAE92}"/>
                </a:ext>
              </a:extLst>
            </p:cNvPr>
            <p:cNvSpPr/>
            <p:nvPr/>
          </p:nvSpPr>
          <p:spPr>
            <a:xfrm>
              <a:off x="2843808" y="2924944"/>
              <a:ext cx="360040" cy="360040"/>
            </a:xfrm>
            <a:prstGeom prst="mathPlus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10 - Συν">
              <a:extLst>
                <a:ext uri="{FF2B5EF4-FFF2-40B4-BE49-F238E27FC236}">
                  <a16:creationId xmlns:a16="http://schemas.microsoft.com/office/drawing/2014/main" id="{FDCAB4F4-5395-4ED2-9AEB-0906E0AE530C}"/>
                </a:ext>
              </a:extLst>
            </p:cNvPr>
            <p:cNvSpPr/>
            <p:nvPr/>
          </p:nvSpPr>
          <p:spPr>
            <a:xfrm>
              <a:off x="2555776" y="2996952"/>
              <a:ext cx="360040" cy="360040"/>
            </a:xfrm>
            <a:prstGeom prst="mathPlus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11 - Συν">
              <a:extLst>
                <a:ext uri="{FF2B5EF4-FFF2-40B4-BE49-F238E27FC236}">
                  <a16:creationId xmlns:a16="http://schemas.microsoft.com/office/drawing/2014/main" id="{7D9B1432-DACC-4C0E-A434-2ED229019F62}"/>
                </a:ext>
              </a:extLst>
            </p:cNvPr>
            <p:cNvSpPr/>
            <p:nvPr/>
          </p:nvSpPr>
          <p:spPr>
            <a:xfrm>
              <a:off x="2123728" y="2636912"/>
              <a:ext cx="360040" cy="360040"/>
            </a:xfrm>
            <a:prstGeom prst="mathPlus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0" name="12 - Συν">
              <a:extLst>
                <a:ext uri="{FF2B5EF4-FFF2-40B4-BE49-F238E27FC236}">
                  <a16:creationId xmlns:a16="http://schemas.microsoft.com/office/drawing/2014/main" id="{B7083AC7-FCE3-4AB9-9D0A-574566B57CD1}"/>
                </a:ext>
              </a:extLst>
            </p:cNvPr>
            <p:cNvSpPr/>
            <p:nvPr/>
          </p:nvSpPr>
          <p:spPr>
            <a:xfrm>
              <a:off x="2555776" y="2636912"/>
              <a:ext cx="360040" cy="360040"/>
            </a:xfrm>
            <a:prstGeom prst="mathPlus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15 - Συν">
              <a:extLst>
                <a:ext uri="{FF2B5EF4-FFF2-40B4-BE49-F238E27FC236}">
                  <a16:creationId xmlns:a16="http://schemas.microsoft.com/office/drawing/2014/main" id="{D2D1782D-E342-4329-98C6-77F16A26BB39}"/>
                </a:ext>
              </a:extLst>
            </p:cNvPr>
            <p:cNvSpPr/>
            <p:nvPr/>
          </p:nvSpPr>
          <p:spPr>
            <a:xfrm>
              <a:off x="2195736" y="2924944"/>
              <a:ext cx="360040" cy="360040"/>
            </a:xfrm>
            <a:prstGeom prst="mathPlus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16 - Μείον">
              <a:extLst>
                <a:ext uri="{FF2B5EF4-FFF2-40B4-BE49-F238E27FC236}">
                  <a16:creationId xmlns:a16="http://schemas.microsoft.com/office/drawing/2014/main" id="{9F8C8A34-626F-414A-859C-7A2A0AA10D32}"/>
                </a:ext>
              </a:extLst>
            </p:cNvPr>
            <p:cNvSpPr/>
            <p:nvPr/>
          </p:nvSpPr>
          <p:spPr>
            <a:xfrm>
              <a:off x="5456588" y="2636912"/>
              <a:ext cx="326669" cy="288032"/>
            </a:xfrm>
            <a:prstGeom prst="mathMinus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17 - Μείον">
              <a:extLst>
                <a:ext uri="{FF2B5EF4-FFF2-40B4-BE49-F238E27FC236}">
                  <a16:creationId xmlns:a16="http://schemas.microsoft.com/office/drawing/2014/main" id="{533B451C-4607-40C4-BCD2-3586B8557AA7}"/>
                </a:ext>
              </a:extLst>
            </p:cNvPr>
            <p:cNvSpPr/>
            <p:nvPr/>
          </p:nvSpPr>
          <p:spPr>
            <a:xfrm>
              <a:off x="5469467" y="2852936"/>
              <a:ext cx="326669" cy="288032"/>
            </a:xfrm>
            <a:prstGeom prst="mathMinus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18 - Μείον">
              <a:extLst>
                <a:ext uri="{FF2B5EF4-FFF2-40B4-BE49-F238E27FC236}">
                  <a16:creationId xmlns:a16="http://schemas.microsoft.com/office/drawing/2014/main" id="{A91C6E5E-1E1F-427C-860A-ED062D769232}"/>
                </a:ext>
              </a:extLst>
            </p:cNvPr>
            <p:cNvSpPr/>
            <p:nvPr/>
          </p:nvSpPr>
          <p:spPr>
            <a:xfrm>
              <a:off x="6333563" y="2636912"/>
              <a:ext cx="326669" cy="288032"/>
            </a:xfrm>
            <a:prstGeom prst="mathMinus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19 - Μείον">
              <a:extLst>
                <a:ext uri="{FF2B5EF4-FFF2-40B4-BE49-F238E27FC236}">
                  <a16:creationId xmlns:a16="http://schemas.microsoft.com/office/drawing/2014/main" id="{3CAA0C97-A789-45B9-B4EE-38DF4A2B15D2}"/>
                </a:ext>
              </a:extLst>
            </p:cNvPr>
            <p:cNvSpPr/>
            <p:nvPr/>
          </p:nvSpPr>
          <p:spPr>
            <a:xfrm>
              <a:off x="5868144" y="2996952"/>
              <a:ext cx="326669" cy="288032"/>
            </a:xfrm>
            <a:prstGeom prst="mathMinus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20 - Μείον">
              <a:extLst>
                <a:ext uri="{FF2B5EF4-FFF2-40B4-BE49-F238E27FC236}">
                  <a16:creationId xmlns:a16="http://schemas.microsoft.com/office/drawing/2014/main" id="{328C9DB4-70F1-4D31-904A-57BB27EB537F}"/>
                </a:ext>
              </a:extLst>
            </p:cNvPr>
            <p:cNvSpPr/>
            <p:nvPr/>
          </p:nvSpPr>
          <p:spPr>
            <a:xfrm>
              <a:off x="6300192" y="2852936"/>
              <a:ext cx="326669" cy="288032"/>
            </a:xfrm>
            <a:prstGeom prst="mathMinus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21 - Μείον">
              <a:extLst>
                <a:ext uri="{FF2B5EF4-FFF2-40B4-BE49-F238E27FC236}">
                  <a16:creationId xmlns:a16="http://schemas.microsoft.com/office/drawing/2014/main" id="{624D8B33-63E4-46E8-9AC3-E9C9F8FE7F07}"/>
                </a:ext>
              </a:extLst>
            </p:cNvPr>
            <p:cNvSpPr/>
            <p:nvPr/>
          </p:nvSpPr>
          <p:spPr>
            <a:xfrm>
              <a:off x="5868144" y="2636912"/>
              <a:ext cx="326669" cy="288032"/>
            </a:xfrm>
            <a:prstGeom prst="mathMinus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8" name="Ελεύθερη σχεδίαση: Σχήμα 17">
            <a:extLst>
              <a:ext uri="{FF2B5EF4-FFF2-40B4-BE49-F238E27FC236}">
                <a16:creationId xmlns:a16="http://schemas.microsoft.com/office/drawing/2014/main" id="{2E9EDCD7-43B6-428A-BCDA-5A248F3A80B2}"/>
              </a:ext>
            </a:extLst>
          </p:cNvPr>
          <p:cNvSpPr/>
          <p:nvPr/>
        </p:nvSpPr>
        <p:spPr>
          <a:xfrm>
            <a:off x="4329597" y="1604131"/>
            <a:ext cx="1263535" cy="1766082"/>
          </a:xfrm>
          <a:custGeom>
            <a:avLst/>
            <a:gdLst>
              <a:gd name="connsiteX0" fmla="*/ 0 w 1605594"/>
              <a:gd name="connsiteY0" fmla="*/ 3379567 h 3379567"/>
              <a:gd name="connsiteX1" fmla="*/ 395416 w 1605594"/>
              <a:gd name="connsiteY1" fmla="*/ 3058291 h 3379567"/>
              <a:gd name="connsiteX2" fmla="*/ 1371600 w 1605594"/>
              <a:gd name="connsiteY2" fmla="*/ 3021221 h 3379567"/>
              <a:gd name="connsiteX3" fmla="*/ 1544595 w 1605594"/>
              <a:gd name="connsiteY3" fmla="*/ 1958540 h 3379567"/>
              <a:gd name="connsiteX4" fmla="*/ 1544595 w 1605594"/>
              <a:gd name="connsiteY4" fmla="*/ 191524 h 3379567"/>
              <a:gd name="connsiteX5" fmla="*/ 815546 w 1605594"/>
              <a:gd name="connsiteY5" fmla="*/ 129740 h 3379567"/>
              <a:gd name="connsiteX0" fmla="*/ 0 w 1797379"/>
              <a:gd name="connsiteY0" fmla="*/ 3307742 h 3307742"/>
              <a:gd name="connsiteX1" fmla="*/ 395416 w 1797379"/>
              <a:gd name="connsiteY1" fmla="*/ 2986466 h 3307742"/>
              <a:gd name="connsiteX2" fmla="*/ 1371600 w 1797379"/>
              <a:gd name="connsiteY2" fmla="*/ 2949396 h 3307742"/>
              <a:gd name="connsiteX3" fmla="*/ 1544595 w 1797379"/>
              <a:gd name="connsiteY3" fmla="*/ 1886715 h 3307742"/>
              <a:gd name="connsiteX4" fmla="*/ 1767016 w 1797379"/>
              <a:gd name="connsiteY4" fmla="*/ 305051 h 3307742"/>
              <a:gd name="connsiteX5" fmla="*/ 815546 w 1797379"/>
              <a:gd name="connsiteY5" fmla="*/ 57915 h 3307742"/>
              <a:gd name="connsiteX0" fmla="*/ 0 w 1849671"/>
              <a:gd name="connsiteY0" fmla="*/ 3307742 h 3307742"/>
              <a:gd name="connsiteX1" fmla="*/ 395416 w 1849671"/>
              <a:gd name="connsiteY1" fmla="*/ 2986466 h 3307742"/>
              <a:gd name="connsiteX2" fmla="*/ 1371600 w 1849671"/>
              <a:gd name="connsiteY2" fmla="*/ 2949396 h 3307742"/>
              <a:gd name="connsiteX3" fmla="*/ 1791730 w 1849671"/>
              <a:gd name="connsiteY3" fmla="*/ 1911428 h 3307742"/>
              <a:gd name="connsiteX4" fmla="*/ 1767016 w 1849671"/>
              <a:gd name="connsiteY4" fmla="*/ 305051 h 3307742"/>
              <a:gd name="connsiteX5" fmla="*/ 815546 w 1849671"/>
              <a:gd name="connsiteY5" fmla="*/ 57915 h 3307742"/>
              <a:gd name="connsiteX0" fmla="*/ 0 w 1834893"/>
              <a:gd name="connsiteY0" fmla="*/ 3307742 h 3307742"/>
              <a:gd name="connsiteX1" fmla="*/ 395416 w 1834893"/>
              <a:gd name="connsiteY1" fmla="*/ 2986466 h 3307742"/>
              <a:gd name="connsiteX2" fmla="*/ 1631092 w 1834893"/>
              <a:gd name="connsiteY2" fmla="*/ 2986466 h 3307742"/>
              <a:gd name="connsiteX3" fmla="*/ 1791730 w 1834893"/>
              <a:gd name="connsiteY3" fmla="*/ 1911428 h 3307742"/>
              <a:gd name="connsiteX4" fmla="*/ 1767016 w 1834893"/>
              <a:gd name="connsiteY4" fmla="*/ 305051 h 3307742"/>
              <a:gd name="connsiteX5" fmla="*/ 815546 w 1834893"/>
              <a:gd name="connsiteY5" fmla="*/ 57915 h 3307742"/>
              <a:gd name="connsiteX0" fmla="*/ 0 w 1852381"/>
              <a:gd name="connsiteY0" fmla="*/ 3307742 h 3307742"/>
              <a:gd name="connsiteX1" fmla="*/ 395416 w 1852381"/>
              <a:gd name="connsiteY1" fmla="*/ 2986466 h 3307742"/>
              <a:gd name="connsiteX2" fmla="*/ 1631092 w 1852381"/>
              <a:gd name="connsiteY2" fmla="*/ 2986466 h 3307742"/>
              <a:gd name="connsiteX3" fmla="*/ 1828801 w 1852381"/>
              <a:gd name="connsiteY3" fmla="*/ 1899071 h 3307742"/>
              <a:gd name="connsiteX4" fmla="*/ 1767016 w 1852381"/>
              <a:gd name="connsiteY4" fmla="*/ 305051 h 3307742"/>
              <a:gd name="connsiteX5" fmla="*/ 815546 w 1852381"/>
              <a:gd name="connsiteY5" fmla="*/ 57915 h 3307742"/>
              <a:gd name="connsiteX0" fmla="*/ 0 w 1852381"/>
              <a:gd name="connsiteY0" fmla="*/ 3307742 h 3307742"/>
              <a:gd name="connsiteX1" fmla="*/ 469556 w 1852381"/>
              <a:gd name="connsiteY1" fmla="*/ 3035893 h 3307742"/>
              <a:gd name="connsiteX2" fmla="*/ 1631092 w 1852381"/>
              <a:gd name="connsiteY2" fmla="*/ 2986466 h 3307742"/>
              <a:gd name="connsiteX3" fmla="*/ 1828801 w 1852381"/>
              <a:gd name="connsiteY3" fmla="*/ 1899071 h 3307742"/>
              <a:gd name="connsiteX4" fmla="*/ 1767016 w 1852381"/>
              <a:gd name="connsiteY4" fmla="*/ 305051 h 3307742"/>
              <a:gd name="connsiteX5" fmla="*/ 815546 w 1852381"/>
              <a:gd name="connsiteY5" fmla="*/ 57915 h 3307742"/>
              <a:gd name="connsiteX0" fmla="*/ 0 w 1851548"/>
              <a:gd name="connsiteY0" fmla="*/ 3307742 h 3307742"/>
              <a:gd name="connsiteX1" fmla="*/ 469556 w 1851548"/>
              <a:gd name="connsiteY1" fmla="*/ 3035893 h 3307742"/>
              <a:gd name="connsiteX2" fmla="*/ 1643449 w 1851548"/>
              <a:gd name="connsiteY2" fmla="*/ 2887612 h 3307742"/>
              <a:gd name="connsiteX3" fmla="*/ 1828801 w 1851548"/>
              <a:gd name="connsiteY3" fmla="*/ 1899071 h 3307742"/>
              <a:gd name="connsiteX4" fmla="*/ 1767016 w 1851548"/>
              <a:gd name="connsiteY4" fmla="*/ 305051 h 3307742"/>
              <a:gd name="connsiteX5" fmla="*/ 815546 w 1851548"/>
              <a:gd name="connsiteY5" fmla="*/ 57915 h 3307742"/>
              <a:gd name="connsiteX0" fmla="*/ 0 w 1851548"/>
              <a:gd name="connsiteY0" fmla="*/ 3258654 h 3258654"/>
              <a:gd name="connsiteX1" fmla="*/ 469556 w 1851548"/>
              <a:gd name="connsiteY1" fmla="*/ 2986805 h 3258654"/>
              <a:gd name="connsiteX2" fmla="*/ 1643449 w 1851548"/>
              <a:gd name="connsiteY2" fmla="*/ 2838524 h 3258654"/>
              <a:gd name="connsiteX3" fmla="*/ 1828801 w 1851548"/>
              <a:gd name="connsiteY3" fmla="*/ 1849983 h 3258654"/>
              <a:gd name="connsiteX4" fmla="*/ 1767016 w 1851548"/>
              <a:gd name="connsiteY4" fmla="*/ 255963 h 3258654"/>
              <a:gd name="connsiteX5" fmla="*/ 815546 w 1851548"/>
              <a:gd name="connsiteY5" fmla="*/ 8827 h 3258654"/>
              <a:gd name="connsiteX0" fmla="*/ 0 w 1895600"/>
              <a:gd name="connsiteY0" fmla="*/ 3258654 h 3258654"/>
              <a:gd name="connsiteX1" fmla="*/ 469556 w 1895600"/>
              <a:gd name="connsiteY1" fmla="*/ 2986805 h 3258654"/>
              <a:gd name="connsiteX2" fmla="*/ 1025612 w 1895600"/>
              <a:gd name="connsiteY2" fmla="*/ 2604442 h 3258654"/>
              <a:gd name="connsiteX3" fmla="*/ 1828801 w 1895600"/>
              <a:gd name="connsiteY3" fmla="*/ 1849983 h 3258654"/>
              <a:gd name="connsiteX4" fmla="*/ 1767016 w 1895600"/>
              <a:gd name="connsiteY4" fmla="*/ 255963 h 3258654"/>
              <a:gd name="connsiteX5" fmla="*/ 815546 w 1895600"/>
              <a:gd name="connsiteY5" fmla="*/ 8827 h 3258654"/>
              <a:gd name="connsiteX0" fmla="*/ 0 w 1787910"/>
              <a:gd name="connsiteY0" fmla="*/ 3258654 h 3258654"/>
              <a:gd name="connsiteX1" fmla="*/ 469556 w 1787910"/>
              <a:gd name="connsiteY1" fmla="*/ 2986805 h 3258654"/>
              <a:gd name="connsiteX2" fmla="*/ 1025612 w 1787910"/>
              <a:gd name="connsiteY2" fmla="*/ 2604442 h 3258654"/>
              <a:gd name="connsiteX3" fmla="*/ 1322174 w 1787910"/>
              <a:gd name="connsiteY3" fmla="*/ 1459847 h 3258654"/>
              <a:gd name="connsiteX4" fmla="*/ 1767016 w 1787910"/>
              <a:gd name="connsiteY4" fmla="*/ 255963 h 3258654"/>
              <a:gd name="connsiteX5" fmla="*/ 815546 w 1787910"/>
              <a:gd name="connsiteY5" fmla="*/ 8827 h 3258654"/>
              <a:gd name="connsiteX0" fmla="*/ 0 w 1425644"/>
              <a:gd name="connsiteY0" fmla="*/ 3256389 h 3256389"/>
              <a:gd name="connsiteX1" fmla="*/ 469556 w 1425644"/>
              <a:gd name="connsiteY1" fmla="*/ 2984540 h 3256389"/>
              <a:gd name="connsiteX2" fmla="*/ 1025612 w 1425644"/>
              <a:gd name="connsiteY2" fmla="*/ 2602177 h 3256389"/>
              <a:gd name="connsiteX3" fmla="*/ 1322174 w 1425644"/>
              <a:gd name="connsiteY3" fmla="*/ 1457582 h 3256389"/>
              <a:gd name="connsiteX4" fmla="*/ 1371600 w 1425644"/>
              <a:gd name="connsiteY4" fmla="*/ 266702 h 3256389"/>
              <a:gd name="connsiteX5" fmla="*/ 815546 w 1425644"/>
              <a:gd name="connsiteY5" fmla="*/ 6562 h 3256389"/>
              <a:gd name="connsiteX0" fmla="*/ 24713 w 1450357"/>
              <a:gd name="connsiteY0" fmla="*/ 4095216 h 4095216"/>
              <a:gd name="connsiteX1" fmla="*/ 494269 w 1450357"/>
              <a:gd name="connsiteY1" fmla="*/ 3823367 h 4095216"/>
              <a:gd name="connsiteX2" fmla="*/ 1050325 w 1450357"/>
              <a:gd name="connsiteY2" fmla="*/ 3441004 h 4095216"/>
              <a:gd name="connsiteX3" fmla="*/ 1346887 w 1450357"/>
              <a:gd name="connsiteY3" fmla="*/ 2296409 h 4095216"/>
              <a:gd name="connsiteX4" fmla="*/ 1396313 w 1450357"/>
              <a:gd name="connsiteY4" fmla="*/ 1105529 h 4095216"/>
              <a:gd name="connsiteX5" fmla="*/ 0 w 1450357"/>
              <a:gd name="connsiteY5" fmla="*/ 97 h 4095216"/>
              <a:gd name="connsiteX0" fmla="*/ 0 w 1425644"/>
              <a:gd name="connsiteY0" fmla="*/ 4121222 h 4121222"/>
              <a:gd name="connsiteX1" fmla="*/ 469556 w 1425644"/>
              <a:gd name="connsiteY1" fmla="*/ 3849373 h 4121222"/>
              <a:gd name="connsiteX2" fmla="*/ 1025612 w 1425644"/>
              <a:gd name="connsiteY2" fmla="*/ 3467010 h 4121222"/>
              <a:gd name="connsiteX3" fmla="*/ 1322174 w 1425644"/>
              <a:gd name="connsiteY3" fmla="*/ 2322415 h 4121222"/>
              <a:gd name="connsiteX4" fmla="*/ 1371600 w 1425644"/>
              <a:gd name="connsiteY4" fmla="*/ 1131535 h 4121222"/>
              <a:gd name="connsiteX5" fmla="*/ 12357 w 1425644"/>
              <a:gd name="connsiteY5" fmla="*/ 94 h 4121222"/>
              <a:gd name="connsiteX0" fmla="*/ 0 w 1438000"/>
              <a:gd name="connsiteY0" fmla="*/ 4160235 h 4160235"/>
              <a:gd name="connsiteX1" fmla="*/ 481912 w 1438000"/>
              <a:gd name="connsiteY1" fmla="*/ 3849373 h 4160235"/>
              <a:gd name="connsiteX2" fmla="*/ 1037968 w 1438000"/>
              <a:gd name="connsiteY2" fmla="*/ 3467010 h 4160235"/>
              <a:gd name="connsiteX3" fmla="*/ 1334530 w 1438000"/>
              <a:gd name="connsiteY3" fmla="*/ 2322415 h 4160235"/>
              <a:gd name="connsiteX4" fmla="*/ 1383956 w 1438000"/>
              <a:gd name="connsiteY4" fmla="*/ 1131535 h 4160235"/>
              <a:gd name="connsiteX5" fmla="*/ 24713 w 1438000"/>
              <a:gd name="connsiteY5" fmla="*/ 94 h 4160235"/>
              <a:gd name="connsiteX0" fmla="*/ 0 w 1438000"/>
              <a:gd name="connsiteY0" fmla="*/ 4160235 h 4160235"/>
              <a:gd name="connsiteX1" fmla="*/ 481912 w 1438000"/>
              <a:gd name="connsiteY1" fmla="*/ 3849373 h 4160235"/>
              <a:gd name="connsiteX2" fmla="*/ 1037968 w 1438000"/>
              <a:gd name="connsiteY2" fmla="*/ 3467010 h 4160235"/>
              <a:gd name="connsiteX3" fmla="*/ 1334530 w 1438000"/>
              <a:gd name="connsiteY3" fmla="*/ 2322415 h 4160235"/>
              <a:gd name="connsiteX4" fmla="*/ 1383956 w 1438000"/>
              <a:gd name="connsiteY4" fmla="*/ 1131535 h 4160235"/>
              <a:gd name="connsiteX5" fmla="*/ 24713 w 1438000"/>
              <a:gd name="connsiteY5" fmla="*/ 94 h 4160235"/>
              <a:gd name="connsiteX0" fmla="*/ 0 w 1450357"/>
              <a:gd name="connsiteY0" fmla="*/ 4121222 h 4121222"/>
              <a:gd name="connsiteX1" fmla="*/ 494269 w 1450357"/>
              <a:gd name="connsiteY1" fmla="*/ 3849373 h 4121222"/>
              <a:gd name="connsiteX2" fmla="*/ 1050325 w 1450357"/>
              <a:gd name="connsiteY2" fmla="*/ 3467010 h 4121222"/>
              <a:gd name="connsiteX3" fmla="*/ 1346887 w 1450357"/>
              <a:gd name="connsiteY3" fmla="*/ 2322415 h 4121222"/>
              <a:gd name="connsiteX4" fmla="*/ 1396313 w 1450357"/>
              <a:gd name="connsiteY4" fmla="*/ 1131535 h 4121222"/>
              <a:gd name="connsiteX5" fmla="*/ 37070 w 1450357"/>
              <a:gd name="connsiteY5" fmla="*/ 94 h 4121222"/>
              <a:gd name="connsiteX0" fmla="*/ 0 w 1450357"/>
              <a:gd name="connsiteY0" fmla="*/ 4121222 h 4121222"/>
              <a:gd name="connsiteX1" fmla="*/ 494269 w 1450357"/>
              <a:gd name="connsiteY1" fmla="*/ 3849373 h 4121222"/>
              <a:gd name="connsiteX2" fmla="*/ 1050325 w 1450357"/>
              <a:gd name="connsiteY2" fmla="*/ 3467010 h 4121222"/>
              <a:gd name="connsiteX3" fmla="*/ 1346887 w 1450357"/>
              <a:gd name="connsiteY3" fmla="*/ 2322415 h 4121222"/>
              <a:gd name="connsiteX4" fmla="*/ 1396313 w 1450357"/>
              <a:gd name="connsiteY4" fmla="*/ 1131535 h 4121222"/>
              <a:gd name="connsiteX5" fmla="*/ 37070 w 1450357"/>
              <a:gd name="connsiteY5" fmla="*/ 94 h 4121222"/>
              <a:gd name="connsiteX0" fmla="*/ 0 w 1536854"/>
              <a:gd name="connsiteY0" fmla="*/ 4355303 h 4355303"/>
              <a:gd name="connsiteX1" fmla="*/ 580766 w 1536854"/>
              <a:gd name="connsiteY1" fmla="*/ 3849373 h 4355303"/>
              <a:gd name="connsiteX2" fmla="*/ 1136822 w 1536854"/>
              <a:gd name="connsiteY2" fmla="*/ 3467010 h 4355303"/>
              <a:gd name="connsiteX3" fmla="*/ 1433384 w 1536854"/>
              <a:gd name="connsiteY3" fmla="*/ 2322415 h 4355303"/>
              <a:gd name="connsiteX4" fmla="*/ 1482810 w 1536854"/>
              <a:gd name="connsiteY4" fmla="*/ 1131535 h 4355303"/>
              <a:gd name="connsiteX5" fmla="*/ 123567 w 1536854"/>
              <a:gd name="connsiteY5" fmla="*/ 94 h 4355303"/>
              <a:gd name="connsiteX0" fmla="*/ 0 w 1635709"/>
              <a:gd name="connsiteY0" fmla="*/ 4277276 h 4277276"/>
              <a:gd name="connsiteX1" fmla="*/ 679621 w 1635709"/>
              <a:gd name="connsiteY1" fmla="*/ 384937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5709"/>
              <a:gd name="connsiteY0" fmla="*/ 4277276 h 4277276"/>
              <a:gd name="connsiteX1" fmla="*/ 679621 w 1635709"/>
              <a:gd name="connsiteY1" fmla="*/ 384937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5709"/>
              <a:gd name="connsiteY0" fmla="*/ 4277276 h 4277276"/>
              <a:gd name="connsiteX1" fmla="*/ 902042 w 1635709"/>
              <a:gd name="connsiteY1" fmla="*/ 396641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3999"/>
              <a:gd name="connsiteY0" fmla="*/ 4277276 h 4277276"/>
              <a:gd name="connsiteX1" fmla="*/ 902042 w 1633999"/>
              <a:gd name="connsiteY1" fmla="*/ 3966413 h 4277276"/>
              <a:gd name="connsiteX2" fmla="*/ 1285104 w 1633999"/>
              <a:gd name="connsiteY2" fmla="*/ 3024859 h 4277276"/>
              <a:gd name="connsiteX3" fmla="*/ 1532239 w 1633999"/>
              <a:gd name="connsiteY3" fmla="*/ 2322415 h 4277276"/>
              <a:gd name="connsiteX4" fmla="*/ 1581665 w 1633999"/>
              <a:gd name="connsiteY4" fmla="*/ 1131535 h 4277276"/>
              <a:gd name="connsiteX5" fmla="*/ 222422 w 1633999"/>
              <a:gd name="connsiteY5" fmla="*/ 94 h 4277276"/>
              <a:gd name="connsiteX0" fmla="*/ 0 w 1600104"/>
              <a:gd name="connsiteY0" fmla="*/ 4277276 h 4277276"/>
              <a:gd name="connsiteX1" fmla="*/ 902042 w 1600104"/>
              <a:gd name="connsiteY1" fmla="*/ 3966413 h 4277276"/>
              <a:gd name="connsiteX2" fmla="*/ 1285104 w 1600104"/>
              <a:gd name="connsiteY2" fmla="*/ 3024859 h 4277276"/>
              <a:gd name="connsiteX3" fmla="*/ 1136823 w 1600104"/>
              <a:gd name="connsiteY3" fmla="*/ 1906271 h 4277276"/>
              <a:gd name="connsiteX4" fmla="*/ 1581665 w 1600104"/>
              <a:gd name="connsiteY4" fmla="*/ 1131535 h 4277276"/>
              <a:gd name="connsiteX5" fmla="*/ 222422 w 1600104"/>
              <a:gd name="connsiteY5" fmla="*/ 94 h 4277276"/>
              <a:gd name="connsiteX0" fmla="*/ 0 w 1291409"/>
              <a:gd name="connsiteY0" fmla="*/ 4286009 h 4286009"/>
              <a:gd name="connsiteX1" fmla="*/ 902042 w 1291409"/>
              <a:gd name="connsiteY1" fmla="*/ 3975146 h 4286009"/>
              <a:gd name="connsiteX2" fmla="*/ 1285104 w 1291409"/>
              <a:gd name="connsiteY2" fmla="*/ 3033592 h 4286009"/>
              <a:gd name="connsiteX3" fmla="*/ 1136823 w 1291409"/>
              <a:gd name="connsiteY3" fmla="*/ 1915004 h 4286009"/>
              <a:gd name="connsiteX4" fmla="*/ 1087394 w 1291409"/>
              <a:gd name="connsiteY4" fmla="*/ 255962 h 4286009"/>
              <a:gd name="connsiteX5" fmla="*/ 222422 w 1291409"/>
              <a:gd name="connsiteY5" fmla="*/ 8827 h 4286009"/>
              <a:gd name="connsiteX0" fmla="*/ 0 w 1292442"/>
              <a:gd name="connsiteY0" fmla="*/ 4286009 h 4286009"/>
              <a:gd name="connsiteX1" fmla="*/ 902042 w 1292442"/>
              <a:gd name="connsiteY1" fmla="*/ 3975146 h 4286009"/>
              <a:gd name="connsiteX2" fmla="*/ 1285104 w 1292442"/>
              <a:gd name="connsiteY2" fmla="*/ 3033592 h 4286009"/>
              <a:gd name="connsiteX3" fmla="*/ 1149180 w 1292442"/>
              <a:gd name="connsiteY3" fmla="*/ 1901999 h 4286009"/>
              <a:gd name="connsiteX4" fmla="*/ 1087394 w 1292442"/>
              <a:gd name="connsiteY4" fmla="*/ 255962 h 4286009"/>
              <a:gd name="connsiteX5" fmla="*/ 222422 w 1292442"/>
              <a:gd name="connsiteY5" fmla="*/ 8827 h 4286009"/>
              <a:gd name="connsiteX0" fmla="*/ 0 w 1211124"/>
              <a:gd name="connsiteY0" fmla="*/ 4286009 h 4286009"/>
              <a:gd name="connsiteX1" fmla="*/ 902042 w 1211124"/>
              <a:gd name="connsiteY1" fmla="*/ 3975146 h 4286009"/>
              <a:gd name="connsiteX2" fmla="*/ 1198607 w 1211124"/>
              <a:gd name="connsiteY2" fmla="*/ 3085611 h 4286009"/>
              <a:gd name="connsiteX3" fmla="*/ 1149180 w 1211124"/>
              <a:gd name="connsiteY3" fmla="*/ 1901999 h 4286009"/>
              <a:gd name="connsiteX4" fmla="*/ 1087394 w 1211124"/>
              <a:gd name="connsiteY4" fmla="*/ 255962 h 4286009"/>
              <a:gd name="connsiteX5" fmla="*/ 222422 w 1211124"/>
              <a:gd name="connsiteY5" fmla="*/ 8827 h 4286009"/>
              <a:gd name="connsiteX0" fmla="*/ 0 w 1222337"/>
              <a:gd name="connsiteY0" fmla="*/ 4286009 h 4286009"/>
              <a:gd name="connsiteX1" fmla="*/ 902042 w 1222337"/>
              <a:gd name="connsiteY1" fmla="*/ 3975146 h 4286009"/>
              <a:gd name="connsiteX2" fmla="*/ 1210963 w 1222337"/>
              <a:gd name="connsiteY2" fmla="*/ 3345701 h 4286009"/>
              <a:gd name="connsiteX3" fmla="*/ 1149180 w 1222337"/>
              <a:gd name="connsiteY3" fmla="*/ 1901999 h 4286009"/>
              <a:gd name="connsiteX4" fmla="*/ 1087394 w 1222337"/>
              <a:gd name="connsiteY4" fmla="*/ 255962 h 4286009"/>
              <a:gd name="connsiteX5" fmla="*/ 222422 w 1222337"/>
              <a:gd name="connsiteY5" fmla="*/ 8827 h 4286009"/>
              <a:gd name="connsiteX0" fmla="*/ 0 w 1224540"/>
              <a:gd name="connsiteY0" fmla="*/ 4286009 h 4286009"/>
              <a:gd name="connsiteX1" fmla="*/ 902042 w 1224540"/>
              <a:gd name="connsiteY1" fmla="*/ 3975146 h 4286009"/>
              <a:gd name="connsiteX2" fmla="*/ 1210963 w 1224540"/>
              <a:gd name="connsiteY2" fmla="*/ 3345701 h 4286009"/>
              <a:gd name="connsiteX3" fmla="*/ 1161536 w 1224540"/>
              <a:gd name="connsiteY3" fmla="*/ 1628905 h 4286009"/>
              <a:gd name="connsiteX4" fmla="*/ 1087394 w 1224540"/>
              <a:gd name="connsiteY4" fmla="*/ 255962 h 4286009"/>
              <a:gd name="connsiteX5" fmla="*/ 222422 w 1224540"/>
              <a:gd name="connsiteY5" fmla="*/ 8827 h 4286009"/>
              <a:gd name="connsiteX0" fmla="*/ 0 w 1245390"/>
              <a:gd name="connsiteY0" fmla="*/ 4286009 h 4286009"/>
              <a:gd name="connsiteX1" fmla="*/ 605480 w 1245390"/>
              <a:gd name="connsiteY1" fmla="*/ 3806088 h 4286009"/>
              <a:gd name="connsiteX2" fmla="*/ 1210963 w 1245390"/>
              <a:gd name="connsiteY2" fmla="*/ 3345701 h 4286009"/>
              <a:gd name="connsiteX3" fmla="*/ 1161536 w 1245390"/>
              <a:gd name="connsiteY3" fmla="*/ 1628905 h 4286009"/>
              <a:gd name="connsiteX4" fmla="*/ 1087394 w 1245390"/>
              <a:gd name="connsiteY4" fmla="*/ 255962 h 4286009"/>
              <a:gd name="connsiteX5" fmla="*/ 222422 w 1245390"/>
              <a:gd name="connsiteY5" fmla="*/ 8827 h 4286009"/>
              <a:gd name="connsiteX0" fmla="*/ 0 w 1245390"/>
              <a:gd name="connsiteY0" fmla="*/ 4286009 h 4286009"/>
              <a:gd name="connsiteX1" fmla="*/ 605480 w 1245390"/>
              <a:gd name="connsiteY1" fmla="*/ 3806088 h 4286009"/>
              <a:gd name="connsiteX2" fmla="*/ 1210963 w 1245390"/>
              <a:gd name="connsiteY2" fmla="*/ 3345701 h 4286009"/>
              <a:gd name="connsiteX3" fmla="*/ 1161536 w 1245390"/>
              <a:gd name="connsiteY3" fmla="*/ 1628905 h 4286009"/>
              <a:gd name="connsiteX4" fmla="*/ 1087394 w 1245390"/>
              <a:gd name="connsiteY4" fmla="*/ 255962 h 4286009"/>
              <a:gd name="connsiteX5" fmla="*/ 222422 w 1245390"/>
              <a:gd name="connsiteY5" fmla="*/ 8827 h 4286009"/>
              <a:gd name="connsiteX0" fmla="*/ 0 w 1238314"/>
              <a:gd name="connsiteY0" fmla="*/ 4286009 h 4286009"/>
              <a:gd name="connsiteX1" fmla="*/ 704334 w 1238314"/>
              <a:gd name="connsiteY1" fmla="*/ 3832096 h 4286009"/>
              <a:gd name="connsiteX2" fmla="*/ 1210963 w 1238314"/>
              <a:gd name="connsiteY2" fmla="*/ 3345701 h 4286009"/>
              <a:gd name="connsiteX3" fmla="*/ 1161536 w 1238314"/>
              <a:gd name="connsiteY3" fmla="*/ 1628905 h 4286009"/>
              <a:gd name="connsiteX4" fmla="*/ 1087394 w 1238314"/>
              <a:gd name="connsiteY4" fmla="*/ 255962 h 4286009"/>
              <a:gd name="connsiteX5" fmla="*/ 222422 w 1238314"/>
              <a:gd name="connsiteY5" fmla="*/ 8827 h 4286009"/>
              <a:gd name="connsiteX0" fmla="*/ 0 w 1238314"/>
              <a:gd name="connsiteY0" fmla="*/ 4286009 h 4286009"/>
              <a:gd name="connsiteX1" fmla="*/ 704334 w 1238314"/>
              <a:gd name="connsiteY1" fmla="*/ 3832096 h 4286009"/>
              <a:gd name="connsiteX2" fmla="*/ 1210963 w 1238314"/>
              <a:gd name="connsiteY2" fmla="*/ 3345701 h 4286009"/>
              <a:gd name="connsiteX3" fmla="*/ 1161536 w 1238314"/>
              <a:gd name="connsiteY3" fmla="*/ 1628905 h 4286009"/>
              <a:gd name="connsiteX4" fmla="*/ 1087394 w 1238314"/>
              <a:gd name="connsiteY4" fmla="*/ 255962 h 4286009"/>
              <a:gd name="connsiteX5" fmla="*/ 222422 w 1238314"/>
              <a:gd name="connsiteY5" fmla="*/ 8827 h 4286009"/>
              <a:gd name="connsiteX0" fmla="*/ 0 w 1219662"/>
              <a:gd name="connsiteY0" fmla="*/ 4286009 h 4286009"/>
              <a:gd name="connsiteX1" fmla="*/ 976183 w 1219662"/>
              <a:gd name="connsiteY1" fmla="*/ 3871110 h 4286009"/>
              <a:gd name="connsiteX2" fmla="*/ 1210963 w 1219662"/>
              <a:gd name="connsiteY2" fmla="*/ 3345701 h 4286009"/>
              <a:gd name="connsiteX3" fmla="*/ 1161536 w 1219662"/>
              <a:gd name="connsiteY3" fmla="*/ 1628905 h 4286009"/>
              <a:gd name="connsiteX4" fmla="*/ 1087394 w 1219662"/>
              <a:gd name="connsiteY4" fmla="*/ 255962 h 4286009"/>
              <a:gd name="connsiteX5" fmla="*/ 222422 w 1219662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4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5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5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194262"/>
              <a:gd name="connsiteY0" fmla="*/ 4286009 h 4286009"/>
              <a:gd name="connsiteX1" fmla="*/ 1025610 w 1194262"/>
              <a:gd name="connsiteY1" fmla="*/ 3884116 h 4286009"/>
              <a:gd name="connsiteX2" fmla="*/ 1186250 w 1194262"/>
              <a:gd name="connsiteY2" fmla="*/ 2773504 h 4286009"/>
              <a:gd name="connsiteX3" fmla="*/ 1161536 w 1194262"/>
              <a:gd name="connsiteY3" fmla="*/ 1628905 h 4286009"/>
              <a:gd name="connsiteX4" fmla="*/ 1087394 w 1194262"/>
              <a:gd name="connsiteY4" fmla="*/ 255962 h 4286009"/>
              <a:gd name="connsiteX5" fmla="*/ 222422 w 1194262"/>
              <a:gd name="connsiteY5" fmla="*/ 8827 h 4286009"/>
              <a:gd name="connsiteX0" fmla="*/ 0 w 1212183"/>
              <a:gd name="connsiteY0" fmla="*/ 4286009 h 4286009"/>
              <a:gd name="connsiteX1" fmla="*/ 778474 w 1212183"/>
              <a:gd name="connsiteY1" fmla="*/ 3858107 h 4286009"/>
              <a:gd name="connsiteX2" fmla="*/ 1186250 w 1212183"/>
              <a:gd name="connsiteY2" fmla="*/ 2773504 h 4286009"/>
              <a:gd name="connsiteX3" fmla="*/ 1161536 w 1212183"/>
              <a:gd name="connsiteY3" fmla="*/ 1628905 h 4286009"/>
              <a:gd name="connsiteX4" fmla="*/ 1087394 w 1212183"/>
              <a:gd name="connsiteY4" fmla="*/ 255962 h 4286009"/>
              <a:gd name="connsiteX5" fmla="*/ 222422 w 1212183"/>
              <a:gd name="connsiteY5" fmla="*/ 8827 h 4286009"/>
              <a:gd name="connsiteX0" fmla="*/ 0 w 1203147"/>
              <a:gd name="connsiteY0" fmla="*/ 4286009 h 4286009"/>
              <a:gd name="connsiteX1" fmla="*/ 902041 w 1203147"/>
              <a:gd name="connsiteY1" fmla="*/ 3871111 h 4286009"/>
              <a:gd name="connsiteX2" fmla="*/ 1186250 w 1203147"/>
              <a:gd name="connsiteY2" fmla="*/ 2773504 h 4286009"/>
              <a:gd name="connsiteX3" fmla="*/ 1161536 w 1203147"/>
              <a:gd name="connsiteY3" fmla="*/ 1628905 h 4286009"/>
              <a:gd name="connsiteX4" fmla="*/ 1087394 w 1203147"/>
              <a:gd name="connsiteY4" fmla="*/ 255962 h 4286009"/>
              <a:gd name="connsiteX5" fmla="*/ 222422 w 1203147"/>
              <a:gd name="connsiteY5" fmla="*/ 8827 h 4286009"/>
              <a:gd name="connsiteX0" fmla="*/ 0 w 1203147"/>
              <a:gd name="connsiteY0" fmla="*/ 4286009 h 4286009"/>
              <a:gd name="connsiteX1" fmla="*/ 902041 w 1203147"/>
              <a:gd name="connsiteY1" fmla="*/ 3871111 h 4286009"/>
              <a:gd name="connsiteX2" fmla="*/ 1186250 w 1203147"/>
              <a:gd name="connsiteY2" fmla="*/ 2773504 h 4286009"/>
              <a:gd name="connsiteX3" fmla="*/ 1161536 w 1203147"/>
              <a:gd name="connsiteY3" fmla="*/ 1628905 h 4286009"/>
              <a:gd name="connsiteX4" fmla="*/ 1087394 w 1203147"/>
              <a:gd name="connsiteY4" fmla="*/ 255962 h 4286009"/>
              <a:gd name="connsiteX5" fmla="*/ 222422 w 1203147"/>
              <a:gd name="connsiteY5" fmla="*/ 8827 h 4286009"/>
              <a:gd name="connsiteX0" fmla="*/ 0 w 1168926"/>
              <a:gd name="connsiteY0" fmla="*/ 4286009 h 4286009"/>
              <a:gd name="connsiteX1" fmla="*/ 902041 w 1168926"/>
              <a:gd name="connsiteY1" fmla="*/ 3871111 h 4286009"/>
              <a:gd name="connsiteX2" fmla="*/ 1112109 w 1168926"/>
              <a:gd name="connsiteY2" fmla="*/ 2734490 h 4286009"/>
              <a:gd name="connsiteX3" fmla="*/ 1161536 w 1168926"/>
              <a:gd name="connsiteY3" fmla="*/ 1628905 h 4286009"/>
              <a:gd name="connsiteX4" fmla="*/ 1087394 w 1168926"/>
              <a:gd name="connsiteY4" fmla="*/ 255962 h 4286009"/>
              <a:gd name="connsiteX5" fmla="*/ 222422 w 1168926"/>
              <a:gd name="connsiteY5" fmla="*/ 8827 h 4286009"/>
              <a:gd name="connsiteX0" fmla="*/ 0 w 1168926"/>
              <a:gd name="connsiteY0" fmla="*/ 4286009 h 4286009"/>
              <a:gd name="connsiteX1" fmla="*/ 902041 w 1168926"/>
              <a:gd name="connsiteY1" fmla="*/ 3871111 h 4286009"/>
              <a:gd name="connsiteX2" fmla="*/ 1112109 w 1168926"/>
              <a:gd name="connsiteY2" fmla="*/ 2734490 h 4286009"/>
              <a:gd name="connsiteX3" fmla="*/ 1161536 w 1168926"/>
              <a:gd name="connsiteY3" fmla="*/ 1628905 h 4286009"/>
              <a:gd name="connsiteX4" fmla="*/ 1087394 w 1168926"/>
              <a:gd name="connsiteY4" fmla="*/ 255962 h 4286009"/>
              <a:gd name="connsiteX5" fmla="*/ 222422 w 1168926"/>
              <a:gd name="connsiteY5" fmla="*/ 8827 h 4286009"/>
              <a:gd name="connsiteX0" fmla="*/ 0 w 1132541"/>
              <a:gd name="connsiteY0" fmla="*/ 4286009 h 4286009"/>
              <a:gd name="connsiteX1" fmla="*/ 902041 w 1132541"/>
              <a:gd name="connsiteY1" fmla="*/ 3871111 h 4286009"/>
              <a:gd name="connsiteX2" fmla="*/ 1112109 w 1132541"/>
              <a:gd name="connsiteY2" fmla="*/ 2734490 h 4286009"/>
              <a:gd name="connsiteX3" fmla="*/ 1050325 w 1132541"/>
              <a:gd name="connsiteY3" fmla="*/ 1641909 h 4286009"/>
              <a:gd name="connsiteX4" fmla="*/ 1087394 w 1132541"/>
              <a:gd name="connsiteY4" fmla="*/ 255962 h 4286009"/>
              <a:gd name="connsiteX5" fmla="*/ 222422 w 1132541"/>
              <a:gd name="connsiteY5" fmla="*/ 8827 h 4286009"/>
              <a:gd name="connsiteX0" fmla="*/ 0 w 1117973"/>
              <a:gd name="connsiteY0" fmla="*/ 4286009 h 4286009"/>
              <a:gd name="connsiteX1" fmla="*/ 902041 w 1117973"/>
              <a:gd name="connsiteY1" fmla="*/ 3871111 h 4286009"/>
              <a:gd name="connsiteX2" fmla="*/ 1112109 w 1117973"/>
              <a:gd name="connsiteY2" fmla="*/ 2734490 h 4286009"/>
              <a:gd name="connsiteX3" fmla="*/ 1050325 w 1117973"/>
              <a:gd name="connsiteY3" fmla="*/ 1641909 h 4286009"/>
              <a:gd name="connsiteX4" fmla="*/ 951470 w 1117973"/>
              <a:gd name="connsiteY4" fmla="*/ 255962 h 4286009"/>
              <a:gd name="connsiteX5" fmla="*/ 222422 w 1117973"/>
              <a:gd name="connsiteY5" fmla="*/ 8827 h 4286009"/>
              <a:gd name="connsiteX0" fmla="*/ 0 w 1114588"/>
              <a:gd name="connsiteY0" fmla="*/ 4286009 h 4286009"/>
              <a:gd name="connsiteX1" fmla="*/ 902041 w 1114588"/>
              <a:gd name="connsiteY1" fmla="*/ 3871111 h 4286009"/>
              <a:gd name="connsiteX2" fmla="*/ 1112109 w 1114588"/>
              <a:gd name="connsiteY2" fmla="*/ 2734490 h 4286009"/>
              <a:gd name="connsiteX3" fmla="*/ 1013255 w 1114588"/>
              <a:gd name="connsiteY3" fmla="*/ 1628906 h 4286009"/>
              <a:gd name="connsiteX4" fmla="*/ 951470 w 1114588"/>
              <a:gd name="connsiteY4" fmla="*/ 255962 h 4286009"/>
              <a:gd name="connsiteX5" fmla="*/ 222422 w 1114588"/>
              <a:gd name="connsiteY5" fmla="*/ 8827 h 4286009"/>
              <a:gd name="connsiteX0" fmla="*/ 0 w 1115448"/>
              <a:gd name="connsiteY0" fmla="*/ 4286009 h 4286009"/>
              <a:gd name="connsiteX1" fmla="*/ 902041 w 1115448"/>
              <a:gd name="connsiteY1" fmla="*/ 3871111 h 4286009"/>
              <a:gd name="connsiteX2" fmla="*/ 1112109 w 1115448"/>
              <a:gd name="connsiteY2" fmla="*/ 2734490 h 4286009"/>
              <a:gd name="connsiteX3" fmla="*/ 1025612 w 1115448"/>
              <a:gd name="connsiteY3" fmla="*/ 1615901 h 4286009"/>
              <a:gd name="connsiteX4" fmla="*/ 951470 w 1115448"/>
              <a:gd name="connsiteY4" fmla="*/ 255962 h 4286009"/>
              <a:gd name="connsiteX5" fmla="*/ 222422 w 1115448"/>
              <a:gd name="connsiteY5" fmla="*/ 8827 h 4286009"/>
              <a:gd name="connsiteX0" fmla="*/ 0 w 1047135"/>
              <a:gd name="connsiteY0" fmla="*/ 4286009 h 4286009"/>
              <a:gd name="connsiteX1" fmla="*/ 902041 w 1047135"/>
              <a:gd name="connsiteY1" fmla="*/ 3871111 h 4286009"/>
              <a:gd name="connsiteX2" fmla="*/ 1037968 w 1047135"/>
              <a:gd name="connsiteY2" fmla="*/ 2695475 h 4286009"/>
              <a:gd name="connsiteX3" fmla="*/ 1025612 w 1047135"/>
              <a:gd name="connsiteY3" fmla="*/ 1615901 h 4286009"/>
              <a:gd name="connsiteX4" fmla="*/ 951470 w 1047135"/>
              <a:gd name="connsiteY4" fmla="*/ 255962 h 4286009"/>
              <a:gd name="connsiteX5" fmla="*/ 222422 w 1047135"/>
              <a:gd name="connsiteY5" fmla="*/ 8827 h 4286009"/>
              <a:gd name="connsiteX0" fmla="*/ 0 w 1047135"/>
              <a:gd name="connsiteY0" fmla="*/ 4266250 h 4266250"/>
              <a:gd name="connsiteX1" fmla="*/ 902041 w 1047135"/>
              <a:gd name="connsiteY1" fmla="*/ 3851352 h 4266250"/>
              <a:gd name="connsiteX2" fmla="*/ 1037968 w 1047135"/>
              <a:gd name="connsiteY2" fmla="*/ 2675716 h 4266250"/>
              <a:gd name="connsiteX3" fmla="*/ 1025612 w 1047135"/>
              <a:gd name="connsiteY3" fmla="*/ 1596142 h 4266250"/>
              <a:gd name="connsiteX4" fmla="*/ 951470 w 1047135"/>
              <a:gd name="connsiteY4" fmla="*/ 236203 h 4266250"/>
              <a:gd name="connsiteX5" fmla="*/ 185352 w 1047135"/>
              <a:gd name="connsiteY5" fmla="*/ 15077 h 4266250"/>
              <a:gd name="connsiteX0" fmla="*/ 0 w 1047135"/>
              <a:gd name="connsiteY0" fmla="*/ 4286009 h 4286009"/>
              <a:gd name="connsiteX1" fmla="*/ 902041 w 1047135"/>
              <a:gd name="connsiteY1" fmla="*/ 3871111 h 4286009"/>
              <a:gd name="connsiteX2" fmla="*/ 1037968 w 1047135"/>
              <a:gd name="connsiteY2" fmla="*/ 2695475 h 4286009"/>
              <a:gd name="connsiteX3" fmla="*/ 1025612 w 1047135"/>
              <a:gd name="connsiteY3" fmla="*/ 1615901 h 4286009"/>
              <a:gd name="connsiteX4" fmla="*/ 951470 w 1047135"/>
              <a:gd name="connsiteY4" fmla="*/ 255962 h 4286009"/>
              <a:gd name="connsiteX5" fmla="*/ 185352 w 1047135"/>
              <a:gd name="connsiteY5" fmla="*/ 8826 h 4286009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71849"/>
              <a:gd name="connsiteY0" fmla="*/ 4416053 h 4416053"/>
              <a:gd name="connsiteX1" fmla="*/ 926755 w 1071849"/>
              <a:gd name="connsiteY1" fmla="*/ 3871111 h 4416053"/>
              <a:gd name="connsiteX2" fmla="*/ 1062682 w 1071849"/>
              <a:gd name="connsiteY2" fmla="*/ 2695475 h 4416053"/>
              <a:gd name="connsiteX3" fmla="*/ 1050326 w 1071849"/>
              <a:gd name="connsiteY3" fmla="*/ 1615901 h 4416053"/>
              <a:gd name="connsiteX4" fmla="*/ 976184 w 1071849"/>
              <a:gd name="connsiteY4" fmla="*/ 255962 h 4416053"/>
              <a:gd name="connsiteX5" fmla="*/ 210066 w 1071849"/>
              <a:gd name="connsiteY5" fmla="*/ 8826 h 4416053"/>
              <a:gd name="connsiteX0" fmla="*/ 0 w 1084206"/>
              <a:gd name="connsiteY0" fmla="*/ 4377039 h 4377039"/>
              <a:gd name="connsiteX1" fmla="*/ 939112 w 1084206"/>
              <a:gd name="connsiteY1" fmla="*/ 3871111 h 4377039"/>
              <a:gd name="connsiteX2" fmla="*/ 1075039 w 1084206"/>
              <a:gd name="connsiteY2" fmla="*/ 2695475 h 4377039"/>
              <a:gd name="connsiteX3" fmla="*/ 1062683 w 1084206"/>
              <a:gd name="connsiteY3" fmla="*/ 1615901 h 4377039"/>
              <a:gd name="connsiteX4" fmla="*/ 988541 w 1084206"/>
              <a:gd name="connsiteY4" fmla="*/ 255962 h 4377039"/>
              <a:gd name="connsiteX5" fmla="*/ 222423 w 1084206"/>
              <a:gd name="connsiteY5" fmla="*/ 8826 h 4377039"/>
              <a:gd name="connsiteX0" fmla="*/ 0 w 1721547"/>
              <a:gd name="connsiteY0" fmla="*/ 4377039 h 4377039"/>
              <a:gd name="connsiteX1" fmla="*/ 939112 w 1721547"/>
              <a:gd name="connsiteY1" fmla="*/ 3871111 h 4377039"/>
              <a:gd name="connsiteX2" fmla="*/ 1720991 w 1721547"/>
              <a:gd name="connsiteY2" fmla="*/ 3189884 h 4377039"/>
              <a:gd name="connsiteX3" fmla="*/ 1062683 w 1721547"/>
              <a:gd name="connsiteY3" fmla="*/ 1615901 h 4377039"/>
              <a:gd name="connsiteX4" fmla="*/ 988541 w 1721547"/>
              <a:gd name="connsiteY4" fmla="*/ 255962 h 4377039"/>
              <a:gd name="connsiteX5" fmla="*/ 222423 w 1721547"/>
              <a:gd name="connsiteY5" fmla="*/ 8826 h 4377039"/>
              <a:gd name="connsiteX0" fmla="*/ 0 w 1751190"/>
              <a:gd name="connsiteY0" fmla="*/ 4377039 h 4377039"/>
              <a:gd name="connsiteX1" fmla="*/ 939112 w 1751190"/>
              <a:gd name="connsiteY1" fmla="*/ 3871111 h 4377039"/>
              <a:gd name="connsiteX2" fmla="*/ 1720991 w 1751190"/>
              <a:gd name="connsiteY2" fmla="*/ 3189884 h 4377039"/>
              <a:gd name="connsiteX3" fmla="*/ 1532466 w 1751190"/>
              <a:gd name="connsiteY3" fmla="*/ 2074996 h 4377039"/>
              <a:gd name="connsiteX4" fmla="*/ 988541 w 1751190"/>
              <a:gd name="connsiteY4" fmla="*/ 255962 h 4377039"/>
              <a:gd name="connsiteX5" fmla="*/ 222423 w 1751190"/>
              <a:gd name="connsiteY5" fmla="*/ 8826 h 4377039"/>
              <a:gd name="connsiteX0" fmla="*/ 0 w 1773673"/>
              <a:gd name="connsiteY0" fmla="*/ 4368286 h 4368286"/>
              <a:gd name="connsiteX1" fmla="*/ 939112 w 1773673"/>
              <a:gd name="connsiteY1" fmla="*/ 3862358 h 4368286"/>
              <a:gd name="connsiteX2" fmla="*/ 1720991 w 1773673"/>
              <a:gd name="connsiteY2" fmla="*/ 3181131 h 4368286"/>
              <a:gd name="connsiteX3" fmla="*/ 1532466 w 1773673"/>
              <a:gd name="connsiteY3" fmla="*/ 2066243 h 4368286"/>
              <a:gd name="connsiteX4" fmla="*/ 166420 w 1773673"/>
              <a:gd name="connsiteY4" fmla="*/ 1386116 h 4368286"/>
              <a:gd name="connsiteX5" fmla="*/ 222423 w 1773673"/>
              <a:gd name="connsiteY5" fmla="*/ 73 h 4368286"/>
              <a:gd name="connsiteX0" fmla="*/ 1262429 w 3036102"/>
              <a:gd name="connsiteY0" fmla="*/ 3113206 h 3113206"/>
              <a:gd name="connsiteX1" fmla="*/ 2201541 w 3036102"/>
              <a:gd name="connsiteY1" fmla="*/ 2607278 h 3113206"/>
              <a:gd name="connsiteX2" fmla="*/ 2983420 w 3036102"/>
              <a:gd name="connsiteY2" fmla="*/ 1926051 h 3113206"/>
              <a:gd name="connsiteX3" fmla="*/ 2794895 w 3036102"/>
              <a:gd name="connsiteY3" fmla="*/ 811163 h 3113206"/>
              <a:gd name="connsiteX4" fmla="*/ 1428849 w 3036102"/>
              <a:gd name="connsiteY4" fmla="*/ 131036 h 3113206"/>
              <a:gd name="connsiteX5" fmla="*/ 0 w 3036102"/>
              <a:gd name="connsiteY5" fmla="*/ 157590 h 3113206"/>
              <a:gd name="connsiteX0" fmla="*/ 1262429 w 3021190"/>
              <a:gd name="connsiteY0" fmla="*/ 3012650 h 3012650"/>
              <a:gd name="connsiteX1" fmla="*/ 2201541 w 3021190"/>
              <a:gd name="connsiteY1" fmla="*/ 2506722 h 3012650"/>
              <a:gd name="connsiteX2" fmla="*/ 2983420 w 3021190"/>
              <a:gd name="connsiteY2" fmla="*/ 1825495 h 3012650"/>
              <a:gd name="connsiteX3" fmla="*/ 2794895 w 3021190"/>
              <a:gd name="connsiteY3" fmla="*/ 710607 h 3012650"/>
              <a:gd name="connsiteX4" fmla="*/ 1898632 w 3021190"/>
              <a:gd name="connsiteY4" fmla="*/ 180568 h 3012650"/>
              <a:gd name="connsiteX5" fmla="*/ 0 w 3021190"/>
              <a:gd name="connsiteY5" fmla="*/ 57034 h 3012650"/>
              <a:gd name="connsiteX0" fmla="*/ 1262429 w 3021190"/>
              <a:gd name="connsiteY0" fmla="*/ 3012650 h 3012650"/>
              <a:gd name="connsiteX1" fmla="*/ 2201541 w 3021190"/>
              <a:gd name="connsiteY1" fmla="*/ 2506722 h 3012650"/>
              <a:gd name="connsiteX2" fmla="*/ 2983420 w 3021190"/>
              <a:gd name="connsiteY2" fmla="*/ 1825495 h 3012650"/>
              <a:gd name="connsiteX3" fmla="*/ 2794895 w 3021190"/>
              <a:gd name="connsiteY3" fmla="*/ 710607 h 3012650"/>
              <a:gd name="connsiteX4" fmla="*/ 1898632 w 3021190"/>
              <a:gd name="connsiteY4" fmla="*/ 180568 h 3012650"/>
              <a:gd name="connsiteX5" fmla="*/ 0 w 3021190"/>
              <a:gd name="connsiteY5" fmla="*/ 57034 h 3012650"/>
              <a:gd name="connsiteX0" fmla="*/ 1262429 w 3021190"/>
              <a:gd name="connsiteY0" fmla="*/ 2971309 h 2971309"/>
              <a:gd name="connsiteX1" fmla="*/ 2201541 w 3021190"/>
              <a:gd name="connsiteY1" fmla="*/ 2465381 h 2971309"/>
              <a:gd name="connsiteX2" fmla="*/ 2983420 w 3021190"/>
              <a:gd name="connsiteY2" fmla="*/ 1784154 h 2971309"/>
              <a:gd name="connsiteX3" fmla="*/ 2794895 w 3021190"/>
              <a:gd name="connsiteY3" fmla="*/ 669266 h 2971309"/>
              <a:gd name="connsiteX4" fmla="*/ 1898632 w 3021190"/>
              <a:gd name="connsiteY4" fmla="*/ 139227 h 2971309"/>
              <a:gd name="connsiteX5" fmla="*/ 0 w 3021190"/>
              <a:gd name="connsiteY5" fmla="*/ 15693 h 2971309"/>
              <a:gd name="connsiteX0" fmla="*/ 1262429 w 3021190"/>
              <a:gd name="connsiteY0" fmla="*/ 2971309 h 2971309"/>
              <a:gd name="connsiteX1" fmla="*/ 1441850 w 3021190"/>
              <a:gd name="connsiteY1" fmla="*/ 2523930 h 2971309"/>
              <a:gd name="connsiteX2" fmla="*/ 2201541 w 3021190"/>
              <a:gd name="connsiteY2" fmla="*/ 2465381 h 2971309"/>
              <a:gd name="connsiteX3" fmla="*/ 2983420 w 3021190"/>
              <a:gd name="connsiteY3" fmla="*/ 1784154 h 2971309"/>
              <a:gd name="connsiteX4" fmla="*/ 2794895 w 3021190"/>
              <a:gd name="connsiteY4" fmla="*/ 669266 h 2971309"/>
              <a:gd name="connsiteX5" fmla="*/ 1898632 w 3021190"/>
              <a:gd name="connsiteY5" fmla="*/ 139227 h 2971309"/>
              <a:gd name="connsiteX6" fmla="*/ 0 w 3021190"/>
              <a:gd name="connsiteY6" fmla="*/ 15693 h 2971309"/>
              <a:gd name="connsiteX0" fmla="*/ 1262429 w 3050374"/>
              <a:gd name="connsiteY0" fmla="*/ 2971309 h 2971309"/>
              <a:gd name="connsiteX1" fmla="*/ 1441850 w 3050374"/>
              <a:gd name="connsiteY1" fmla="*/ 2523930 h 2971309"/>
              <a:gd name="connsiteX2" fmla="*/ 2201541 w 3050374"/>
              <a:gd name="connsiteY2" fmla="*/ 2465381 h 2971309"/>
              <a:gd name="connsiteX3" fmla="*/ 3016976 w 3050374"/>
              <a:gd name="connsiteY3" fmla="*/ 2278564 h 2971309"/>
              <a:gd name="connsiteX4" fmla="*/ 2794895 w 3050374"/>
              <a:gd name="connsiteY4" fmla="*/ 669266 h 2971309"/>
              <a:gd name="connsiteX5" fmla="*/ 1898632 w 3050374"/>
              <a:gd name="connsiteY5" fmla="*/ 139227 h 2971309"/>
              <a:gd name="connsiteX6" fmla="*/ 0 w 3050374"/>
              <a:gd name="connsiteY6" fmla="*/ 15693 h 2971309"/>
              <a:gd name="connsiteX0" fmla="*/ 1262429 w 3069981"/>
              <a:gd name="connsiteY0" fmla="*/ 2971309 h 2971309"/>
              <a:gd name="connsiteX1" fmla="*/ 1441850 w 3069981"/>
              <a:gd name="connsiteY1" fmla="*/ 2523930 h 2971309"/>
              <a:gd name="connsiteX2" fmla="*/ 2201541 w 3069981"/>
              <a:gd name="connsiteY2" fmla="*/ 2465381 h 2971309"/>
              <a:gd name="connsiteX3" fmla="*/ 3016976 w 3069981"/>
              <a:gd name="connsiteY3" fmla="*/ 2278564 h 2971309"/>
              <a:gd name="connsiteX4" fmla="*/ 2870396 w 3069981"/>
              <a:gd name="connsiteY4" fmla="*/ 351431 h 2971309"/>
              <a:gd name="connsiteX5" fmla="*/ 1898632 w 3069981"/>
              <a:gd name="connsiteY5" fmla="*/ 139227 h 2971309"/>
              <a:gd name="connsiteX6" fmla="*/ 0 w 3069981"/>
              <a:gd name="connsiteY6" fmla="*/ 15693 h 2971309"/>
              <a:gd name="connsiteX0" fmla="*/ 876536 w 2684088"/>
              <a:gd name="connsiteY0" fmla="*/ 2977196 h 2977196"/>
              <a:gd name="connsiteX1" fmla="*/ 1055957 w 2684088"/>
              <a:gd name="connsiteY1" fmla="*/ 2529817 h 2977196"/>
              <a:gd name="connsiteX2" fmla="*/ 1815648 w 2684088"/>
              <a:gd name="connsiteY2" fmla="*/ 2471268 h 2977196"/>
              <a:gd name="connsiteX3" fmla="*/ 2631083 w 2684088"/>
              <a:gd name="connsiteY3" fmla="*/ 2284451 h 2977196"/>
              <a:gd name="connsiteX4" fmla="*/ 2484503 w 2684088"/>
              <a:gd name="connsiteY4" fmla="*/ 357318 h 2977196"/>
              <a:gd name="connsiteX5" fmla="*/ 1512739 w 2684088"/>
              <a:gd name="connsiteY5" fmla="*/ 145114 h 2977196"/>
              <a:gd name="connsiteX6" fmla="*/ 0 w 2684088"/>
              <a:gd name="connsiteY6" fmla="*/ 12751 h 2977196"/>
              <a:gd name="connsiteX0" fmla="*/ 666811 w 2474363"/>
              <a:gd name="connsiteY0" fmla="*/ 2929580 h 2929580"/>
              <a:gd name="connsiteX1" fmla="*/ 846232 w 2474363"/>
              <a:gd name="connsiteY1" fmla="*/ 2482201 h 2929580"/>
              <a:gd name="connsiteX2" fmla="*/ 1605923 w 2474363"/>
              <a:gd name="connsiteY2" fmla="*/ 2423652 h 2929580"/>
              <a:gd name="connsiteX3" fmla="*/ 2421358 w 2474363"/>
              <a:gd name="connsiteY3" fmla="*/ 2236835 h 2929580"/>
              <a:gd name="connsiteX4" fmla="*/ 2274778 w 2474363"/>
              <a:gd name="connsiteY4" fmla="*/ 309702 h 2929580"/>
              <a:gd name="connsiteX5" fmla="*/ 1303014 w 2474363"/>
              <a:gd name="connsiteY5" fmla="*/ 97498 h 2929580"/>
              <a:gd name="connsiteX6" fmla="*/ 0 w 2474363"/>
              <a:gd name="connsiteY6" fmla="*/ 62251 h 2929580"/>
              <a:gd name="connsiteX0" fmla="*/ 666811 w 2474363"/>
              <a:gd name="connsiteY0" fmla="*/ 2929580 h 2929580"/>
              <a:gd name="connsiteX1" fmla="*/ 846232 w 2474363"/>
              <a:gd name="connsiteY1" fmla="*/ 2482201 h 2929580"/>
              <a:gd name="connsiteX2" fmla="*/ 1605923 w 2474363"/>
              <a:gd name="connsiteY2" fmla="*/ 2423652 h 2929580"/>
              <a:gd name="connsiteX3" fmla="*/ 2421358 w 2474363"/>
              <a:gd name="connsiteY3" fmla="*/ 2236835 h 2929580"/>
              <a:gd name="connsiteX4" fmla="*/ 2274778 w 2474363"/>
              <a:gd name="connsiteY4" fmla="*/ 309702 h 2929580"/>
              <a:gd name="connsiteX5" fmla="*/ 1303014 w 2474363"/>
              <a:gd name="connsiteY5" fmla="*/ 97498 h 2929580"/>
              <a:gd name="connsiteX6" fmla="*/ 0 w 2474363"/>
              <a:gd name="connsiteY6" fmla="*/ 62251 h 2929580"/>
              <a:gd name="connsiteX0" fmla="*/ 666811 w 2541206"/>
              <a:gd name="connsiteY0" fmla="*/ 2867329 h 2867329"/>
              <a:gd name="connsiteX1" fmla="*/ 846232 w 2541206"/>
              <a:gd name="connsiteY1" fmla="*/ 2419950 h 2867329"/>
              <a:gd name="connsiteX2" fmla="*/ 1605923 w 2541206"/>
              <a:gd name="connsiteY2" fmla="*/ 2361401 h 2867329"/>
              <a:gd name="connsiteX3" fmla="*/ 2421358 w 2541206"/>
              <a:gd name="connsiteY3" fmla="*/ 2174584 h 2867329"/>
              <a:gd name="connsiteX4" fmla="*/ 2274778 w 2541206"/>
              <a:gd name="connsiteY4" fmla="*/ 247451 h 2867329"/>
              <a:gd name="connsiteX5" fmla="*/ 0 w 2541206"/>
              <a:gd name="connsiteY5" fmla="*/ 0 h 2867329"/>
              <a:gd name="connsiteX0" fmla="*/ 666811 w 2502542"/>
              <a:gd name="connsiteY0" fmla="*/ 2928798 h 2928798"/>
              <a:gd name="connsiteX1" fmla="*/ 846232 w 2502542"/>
              <a:gd name="connsiteY1" fmla="*/ 2481419 h 2928798"/>
              <a:gd name="connsiteX2" fmla="*/ 1605923 w 2502542"/>
              <a:gd name="connsiteY2" fmla="*/ 2422870 h 2928798"/>
              <a:gd name="connsiteX3" fmla="*/ 2421358 w 2502542"/>
              <a:gd name="connsiteY3" fmla="*/ 2236053 h 2928798"/>
              <a:gd name="connsiteX4" fmla="*/ 2199277 w 2502542"/>
              <a:gd name="connsiteY4" fmla="*/ 185318 h 2928798"/>
              <a:gd name="connsiteX5" fmla="*/ 0 w 2502542"/>
              <a:gd name="connsiteY5" fmla="*/ 61469 h 2928798"/>
              <a:gd name="connsiteX0" fmla="*/ 666811 w 2502542"/>
              <a:gd name="connsiteY0" fmla="*/ 2928798 h 2928798"/>
              <a:gd name="connsiteX1" fmla="*/ 846232 w 2502542"/>
              <a:gd name="connsiteY1" fmla="*/ 2481419 h 2928798"/>
              <a:gd name="connsiteX2" fmla="*/ 2421358 w 2502542"/>
              <a:gd name="connsiteY2" fmla="*/ 2236053 h 2928798"/>
              <a:gd name="connsiteX3" fmla="*/ 2199277 w 2502542"/>
              <a:gd name="connsiteY3" fmla="*/ 185318 h 2928798"/>
              <a:gd name="connsiteX4" fmla="*/ 0 w 2502542"/>
              <a:gd name="connsiteY4" fmla="*/ 61469 h 2928798"/>
              <a:gd name="connsiteX0" fmla="*/ 666811 w 2502542"/>
              <a:gd name="connsiteY0" fmla="*/ 2928798 h 2928798"/>
              <a:gd name="connsiteX1" fmla="*/ 846232 w 2502542"/>
              <a:gd name="connsiteY1" fmla="*/ 2481419 h 2928798"/>
              <a:gd name="connsiteX2" fmla="*/ 2421358 w 2502542"/>
              <a:gd name="connsiteY2" fmla="*/ 2236053 h 2928798"/>
              <a:gd name="connsiteX3" fmla="*/ 2199277 w 2502542"/>
              <a:gd name="connsiteY3" fmla="*/ 185318 h 2928798"/>
              <a:gd name="connsiteX4" fmla="*/ 0 w 2502542"/>
              <a:gd name="connsiteY4" fmla="*/ 61469 h 2928798"/>
              <a:gd name="connsiteX0" fmla="*/ 666811 w 2502542"/>
              <a:gd name="connsiteY0" fmla="*/ 2928798 h 2928798"/>
              <a:gd name="connsiteX1" fmla="*/ 846232 w 2502542"/>
              <a:gd name="connsiteY1" fmla="*/ 2481419 h 2928798"/>
              <a:gd name="connsiteX2" fmla="*/ 2421358 w 2502542"/>
              <a:gd name="connsiteY2" fmla="*/ 2236053 h 2928798"/>
              <a:gd name="connsiteX3" fmla="*/ 2199277 w 2502542"/>
              <a:gd name="connsiteY3" fmla="*/ 185318 h 2928798"/>
              <a:gd name="connsiteX4" fmla="*/ 0 w 2502542"/>
              <a:gd name="connsiteY4" fmla="*/ 61469 h 2928798"/>
              <a:gd name="connsiteX0" fmla="*/ 666811 w 2502542"/>
              <a:gd name="connsiteY0" fmla="*/ 2928798 h 2928798"/>
              <a:gd name="connsiteX1" fmla="*/ 846232 w 2502542"/>
              <a:gd name="connsiteY1" fmla="*/ 2481419 h 2928798"/>
              <a:gd name="connsiteX2" fmla="*/ 2421358 w 2502542"/>
              <a:gd name="connsiteY2" fmla="*/ 2236053 h 2928798"/>
              <a:gd name="connsiteX3" fmla="*/ 2199277 w 2502542"/>
              <a:gd name="connsiteY3" fmla="*/ 185318 h 2928798"/>
              <a:gd name="connsiteX4" fmla="*/ 0 w 2502542"/>
              <a:gd name="connsiteY4" fmla="*/ 61469 h 2928798"/>
              <a:gd name="connsiteX0" fmla="*/ 666811 w 2513853"/>
              <a:gd name="connsiteY0" fmla="*/ 2926891 h 2926891"/>
              <a:gd name="connsiteX1" fmla="*/ 846232 w 2513853"/>
              <a:gd name="connsiteY1" fmla="*/ 2479512 h 2926891"/>
              <a:gd name="connsiteX2" fmla="*/ 2438136 w 2513853"/>
              <a:gd name="connsiteY2" fmla="*/ 2207660 h 2926891"/>
              <a:gd name="connsiteX3" fmla="*/ 2199277 w 2513853"/>
              <a:gd name="connsiteY3" fmla="*/ 183411 h 2926891"/>
              <a:gd name="connsiteX4" fmla="*/ 0 w 2513853"/>
              <a:gd name="connsiteY4" fmla="*/ 59562 h 2926891"/>
              <a:gd name="connsiteX0" fmla="*/ 666811 w 2583553"/>
              <a:gd name="connsiteY0" fmla="*/ 2926891 h 2926891"/>
              <a:gd name="connsiteX1" fmla="*/ 846232 w 2583553"/>
              <a:gd name="connsiteY1" fmla="*/ 2479512 h 2926891"/>
              <a:gd name="connsiteX2" fmla="*/ 2438136 w 2583553"/>
              <a:gd name="connsiteY2" fmla="*/ 2207660 h 2926891"/>
              <a:gd name="connsiteX3" fmla="*/ 2199277 w 2583553"/>
              <a:gd name="connsiteY3" fmla="*/ 183411 h 2926891"/>
              <a:gd name="connsiteX4" fmla="*/ 0 w 2583553"/>
              <a:gd name="connsiteY4" fmla="*/ 59562 h 2926891"/>
              <a:gd name="connsiteX0" fmla="*/ 666811 w 2572513"/>
              <a:gd name="connsiteY0" fmla="*/ 2926891 h 2926891"/>
              <a:gd name="connsiteX1" fmla="*/ 846232 w 2572513"/>
              <a:gd name="connsiteY1" fmla="*/ 2479512 h 2926891"/>
              <a:gd name="connsiteX2" fmla="*/ 2438136 w 2572513"/>
              <a:gd name="connsiteY2" fmla="*/ 2207660 h 2926891"/>
              <a:gd name="connsiteX3" fmla="*/ 2199277 w 2572513"/>
              <a:gd name="connsiteY3" fmla="*/ 183411 h 2926891"/>
              <a:gd name="connsiteX4" fmla="*/ 0 w 2572513"/>
              <a:gd name="connsiteY4" fmla="*/ 59562 h 2926891"/>
              <a:gd name="connsiteX0" fmla="*/ 666811 w 2572513"/>
              <a:gd name="connsiteY0" fmla="*/ 2926891 h 2926891"/>
              <a:gd name="connsiteX1" fmla="*/ 846232 w 2572513"/>
              <a:gd name="connsiteY1" fmla="*/ 2479512 h 2926891"/>
              <a:gd name="connsiteX2" fmla="*/ 2438136 w 2572513"/>
              <a:gd name="connsiteY2" fmla="*/ 2207660 h 2926891"/>
              <a:gd name="connsiteX3" fmla="*/ 2199277 w 2572513"/>
              <a:gd name="connsiteY3" fmla="*/ 183411 h 2926891"/>
              <a:gd name="connsiteX4" fmla="*/ 0 w 2572513"/>
              <a:gd name="connsiteY4" fmla="*/ 59562 h 2926891"/>
              <a:gd name="connsiteX0" fmla="*/ 666811 w 2565535"/>
              <a:gd name="connsiteY0" fmla="*/ 2944512 h 2944512"/>
              <a:gd name="connsiteX1" fmla="*/ 846232 w 2565535"/>
              <a:gd name="connsiteY1" fmla="*/ 2497133 h 2944512"/>
              <a:gd name="connsiteX2" fmla="*/ 2438136 w 2565535"/>
              <a:gd name="connsiteY2" fmla="*/ 2225281 h 2944512"/>
              <a:gd name="connsiteX3" fmla="*/ 2190888 w 2565535"/>
              <a:gd name="connsiteY3" fmla="*/ 174546 h 2944512"/>
              <a:gd name="connsiteX4" fmla="*/ 0 w 2565535"/>
              <a:gd name="connsiteY4" fmla="*/ 77183 h 2944512"/>
              <a:gd name="connsiteX0" fmla="*/ 666811 w 2500449"/>
              <a:gd name="connsiteY0" fmla="*/ 2944512 h 2944512"/>
              <a:gd name="connsiteX1" fmla="*/ 846232 w 2500449"/>
              <a:gd name="connsiteY1" fmla="*/ 2497133 h 2944512"/>
              <a:gd name="connsiteX2" fmla="*/ 2438136 w 2500449"/>
              <a:gd name="connsiteY2" fmla="*/ 2225281 h 2944512"/>
              <a:gd name="connsiteX3" fmla="*/ 2190888 w 2500449"/>
              <a:gd name="connsiteY3" fmla="*/ 174546 h 2944512"/>
              <a:gd name="connsiteX4" fmla="*/ 0 w 2500449"/>
              <a:gd name="connsiteY4" fmla="*/ 77183 h 2944512"/>
              <a:gd name="connsiteX0" fmla="*/ 666811 w 2496413"/>
              <a:gd name="connsiteY0" fmla="*/ 3008628 h 3008628"/>
              <a:gd name="connsiteX1" fmla="*/ 846232 w 2496413"/>
              <a:gd name="connsiteY1" fmla="*/ 2561249 h 3008628"/>
              <a:gd name="connsiteX2" fmla="*/ 2438136 w 2496413"/>
              <a:gd name="connsiteY2" fmla="*/ 2289397 h 3008628"/>
              <a:gd name="connsiteX3" fmla="*/ 2165721 w 2496413"/>
              <a:gd name="connsiteY3" fmla="*/ 150374 h 3008628"/>
              <a:gd name="connsiteX4" fmla="*/ 0 w 2496413"/>
              <a:gd name="connsiteY4" fmla="*/ 141299 h 3008628"/>
              <a:gd name="connsiteX0" fmla="*/ 666811 w 2496413"/>
              <a:gd name="connsiteY0" fmla="*/ 2867329 h 2867329"/>
              <a:gd name="connsiteX1" fmla="*/ 846232 w 2496413"/>
              <a:gd name="connsiteY1" fmla="*/ 2419950 h 2867329"/>
              <a:gd name="connsiteX2" fmla="*/ 2438136 w 2496413"/>
              <a:gd name="connsiteY2" fmla="*/ 2148098 h 2867329"/>
              <a:gd name="connsiteX3" fmla="*/ 2165721 w 2496413"/>
              <a:gd name="connsiteY3" fmla="*/ 9075 h 2867329"/>
              <a:gd name="connsiteX4" fmla="*/ 0 w 2496413"/>
              <a:gd name="connsiteY4" fmla="*/ 0 h 2867329"/>
              <a:gd name="connsiteX0" fmla="*/ 742312 w 2571914"/>
              <a:gd name="connsiteY0" fmla="*/ 2859370 h 2859370"/>
              <a:gd name="connsiteX1" fmla="*/ 921733 w 2571914"/>
              <a:gd name="connsiteY1" fmla="*/ 2411991 h 2859370"/>
              <a:gd name="connsiteX2" fmla="*/ 2513637 w 2571914"/>
              <a:gd name="connsiteY2" fmla="*/ 2140139 h 2859370"/>
              <a:gd name="connsiteX3" fmla="*/ 2241222 w 2571914"/>
              <a:gd name="connsiteY3" fmla="*/ 1116 h 2859370"/>
              <a:gd name="connsiteX4" fmla="*/ 0 w 2571914"/>
              <a:gd name="connsiteY4" fmla="*/ 53842 h 2859370"/>
              <a:gd name="connsiteX0" fmla="*/ 742312 w 2571914"/>
              <a:gd name="connsiteY0" fmla="*/ 2860148 h 2860148"/>
              <a:gd name="connsiteX1" fmla="*/ 921733 w 2571914"/>
              <a:gd name="connsiteY1" fmla="*/ 2412769 h 2860148"/>
              <a:gd name="connsiteX2" fmla="*/ 2513637 w 2571914"/>
              <a:gd name="connsiteY2" fmla="*/ 2140917 h 2860148"/>
              <a:gd name="connsiteX3" fmla="*/ 2241222 w 2571914"/>
              <a:gd name="connsiteY3" fmla="*/ 1894 h 2860148"/>
              <a:gd name="connsiteX4" fmla="*/ 0 w 2571914"/>
              <a:gd name="connsiteY4" fmla="*/ 54620 h 2860148"/>
              <a:gd name="connsiteX0" fmla="*/ 742312 w 2571914"/>
              <a:gd name="connsiteY0" fmla="*/ 2860148 h 2860148"/>
              <a:gd name="connsiteX1" fmla="*/ 921733 w 2571914"/>
              <a:gd name="connsiteY1" fmla="*/ 2412769 h 2860148"/>
              <a:gd name="connsiteX2" fmla="*/ 2513637 w 2571914"/>
              <a:gd name="connsiteY2" fmla="*/ 2140917 h 2860148"/>
              <a:gd name="connsiteX3" fmla="*/ 2241222 w 2571914"/>
              <a:gd name="connsiteY3" fmla="*/ 1894 h 2860148"/>
              <a:gd name="connsiteX4" fmla="*/ 0 w 2571914"/>
              <a:gd name="connsiteY4" fmla="*/ 54620 h 2860148"/>
              <a:gd name="connsiteX0" fmla="*/ 742312 w 2513637"/>
              <a:gd name="connsiteY0" fmla="*/ 2860148 h 2860148"/>
              <a:gd name="connsiteX1" fmla="*/ 921733 w 2513637"/>
              <a:gd name="connsiteY1" fmla="*/ 2412769 h 2860148"/>
              <a:gd name="connsiteX2" fmla="*/ 2513637 w 2513637"/>
              <a:gd name="connsiteY2" fmla="*/ 2140917 h 2860148"/>
              <a:gd name="connsiteX3" fmla="*/ 2241222 w 2513637"/>
              <a:gd name="connsiteY3" fmla="*/ 1894 h 2860148"/>
              <a:gd name="connsiteX4" fmla="*/ 0 w 2513637"/>
              <a:gd name="connsiteY4" fmla="*/ 54620 h 2860148"/>
              <a:gd name="connsiteX0" fmla="*/ 742312 w 2312302"/>
              <a:gd name="connsiteY0" fmla="*/ 2860148 h 2860148"/>
              <a:gd name="connsiteX1" fmla="*/ 921733 w 2312302"/>
              <a:gd name="connsiteY1" fmla="*/ 2412769 h 2860148"/>
              <a:gd name="connsiteX2" fmla="*/ 2312302 w 2312302"/>
              <a:gd name="connsiteY2" fmla="*/ 2229204 h 2860148"/>
              <a:gd name="connsiteX3" fmla="*/ 2241222 w 2312302"/>
              <a:gd name="connsiteY3" fmla="*/ 1894 h 2860148"/>
              <a:gd name="connsiteX4" fmla="*/ 0 w 2312302"/>
              <a:gd name="connsiteY4" fmla="*/ 54620 h 2860148"/>
              <a:gd name="connsiteX0" fmla="*/ 742312 w 2312302"/>
              <a:gd name="connsiteY0" fmla="*/ 2860148 h 2860148"/>
              <a:gd name="connsiteX1" fmla="*/ 921733 w 2312302"/>
              <a:gd name="connsiteY1" fmla="*/ 2412769 h 2860148"/>
              <a:gd name="connsiteX2" fmla="*/ 2312302 w 2312302"/>
              <a:gd name="connsiteY2" fmla="*/ 2229204 h 2860148"/>
              <a:gd name="connsiteX3" fmla="*/ 2241222 w 2312302"/>
              <a:gd name="connsiteY3" fmla="*/ 1894 h 2860148"/>
              <a:gd name="connsiteX4" fmla="*/ 0 w 2312302"/>
              <a:gd name="connsiteY4" fmla="*/ 54620 h 2860148"/>
              <a:gd name="connsiteX0" fmla="*/ 742312 w 2312302"/>
              <a:gd name="connsiteY0" fmla="*/ 2862892 h 2862892"/>
              <a:gd name="connsiteX1" fmla="*/ 921733 w 2312302"/>
              <a:gd name="connsiteY1" fmla="*/ 2415513 h 2862892"/>
              <a:gd name="connsiteX2" fmla="*/ 2312302 w 2312302"/>
              <a:gd name="connsiteY2" fmla="*/ 2231948 h 2862892"/>
              <a:gd name="connsiteX3" fmla="*/ 2241222 w 2312302"/>
              <a:gd name="connsiteY3" fmla="*/ 4638 h 2862892"/>
              <a:gd name="connsiteX4" fmla="*/ 0 w 2312302"/>
              <a:gd name="connsiteY4" fmla="*/ 13220 h 2862892"/>
              <a:gd name="connsiteX0" fmla="*/ 742312 w 2303913"/>
              <a:gd name="connsiteY0" fmla="*/ 2862892 h 2862892"/>
              <a:gd name="connsiteX1" fmla="*/ 921733 w 2303913"/>
              <a:gd name="connsiteY1" fmla="*/ 2415513 h 2862892"/>
              <a:gd name="connsiteX2" fmla="*/ 2303913 w 2303913"/>
              <a:gd name="connsiteY2" fmla="*/ 2311407 h 2862892"/>
              <a:gd name="connsiteX3" fmla="*/ 2241222 w 2303913"/>
              <a:gd name="connsiteY3" fmla="*/ 4638 h 2862892"/>
              <a:gd name="connsiteX4" fmla="*/ 0 w 2303913"/>
              <a:gd name="connsiteY4" fmla="*/ 13220 h 2862892"/>
              <a:gd name="connsiteX0" fmla="*/ 742312 w 2303913"/>
              <a:gd name="connsiteY0" fmla="*/ 2862892 h 2862892"/>
              <a:gd name="connsiteX1" fmla="*/ 921733 w 2303913"/>
              <a:gd name="connsiteY1" fmla="*/ 2415513 h 2862892"/>
              <a:gd name="connsiteX2" fmla="*/ 2303913 w 2303913"/>
              <a:gd name="connsiteY2" fmla="*/ 2311407 h 2862892"/>
              <a:gd name="connsiteX3" fmla="*/ 2241222 w 2303913"/>
              <a:gd name="connsiteY3" fmla="*/ 4638 h 2862892"/>
              <a:gd name="connsiteX4" fmla="*/ 0 w 2303913"/>
              <a:gd name="connsiteY4" fmla="*/ 13220 h 2862892"/>
              <a:gd name="connsiteX0" fmla="*/ 742312 w 2303913"/>
              <a:gd name="connsiteY0" fmla="*/ 2862892 h 2862892"/>
              <a:gd name="connsiteX1" fmla="*/ 921733 w 2303913"/>
              <a:gd name="connsiteY1" fmla="*/ 2415513 h 2862892"/>
              <a:gd name="connsiteX2" fmla="*/ 2303913 w 2303913"/>
              <a:gd name="connsiteY2" fmla="*/ 2311407 h 2862892"/>
              <a:gd name="connsiteX3" fmla="*/ 2241222 w 2303913"/>
              <a:gd name="connsiteY3" fmla="*/ 4638 h 2862892"/>
              <a:gd name="connsiteX4" fmla="*/ 0 w 2303913"/>
              <a:gd name="connsiteY4" fmla="*/ 13220 h 2862892"/>
              <a:gd name="connsiteX0" fmla="*/ 742312 w 2303913"/>
              <a:gd name="connsiteY0" fmla="*/ 2862892 h 2862892"/>
              <a:gd name="connsiteX1" fmla="*/ 921733 w 2303913"/>
              <a:gd name="connsiteY1" fmla="*/ 2415513 h 2862892"/>
              <a:gd name="connsiteX2" fmla="*/ 2303913 w 2303913"/>
              <a:gd name="connsiteY2" fmla="*/ 2311407 h 2862892"/>
              <a:gd name="connsiteX3" fmla="*/ 2241222 w 2303913"/>
              <a:gd name="connsiteY3" fmla="*/ 4638 h 2862892"/>
              <a:gd name="connsiteX4" fmla="*/ 0 w 2303913"/>
              <a:gd name="connsiteY4" fmla="*/ 13220 h 2862892"/>
              <a:gd name="connsiteX0" fmla="*/ 742312 w 2303913"/>
              <a:gd name="connsiteY0" fmla="*/ 2862892 h 2862892"/>
              <a:gd name="connsiteX1" fmla="*/ 787509 w 2303913"/>
              <a:gd name="connsiteY1" fmla="*/ 2362541 h 2862892"/>
              <a:gd name="connsiteX2" fmla="*/ 2303913 w 2303913"/>
              <a:gd name="connsiteY2" fmla="*/ 2311407 h 2862892"/>
              <a:gd name="connsiteX3" fmla="*/ 2241222 w 2303913"/>
              <a:gd name="connsiteY3" fmla="*/ 4638 h 2862892"/>
              <a:gd name="connsiteX4" fmla="*/ 0 w 2303913"/>
              <a:gd name="connsiteY4" fmla="*/ 13220 h 2862892"/>
              <a:gd name="connsiteX0" fmla="*/ 742312 w 2303913"/>
              <a:gd name="connsiteY0" fmla="*/ 2862892 h 2862892"/>
              <a:gd name="connsiteX1" fmla="*/ 787509 w 2303913"/>
              <a:gd name="connsiteY1" fmla="*/ 2362541 h 2862892"/>
              <a:gd name="connsiteX2" fmla="*/ 2303913 w 2303913"/>
              <a:gd name="connsiteY2" fmla="*/ 2311407 h 2862892"/>
              <a:gd name="connsiteX3" fmla="*/ 2241222 w 2303913"/>
              <a:gd name="connsiteY3" fmla="*/ 4638 h 2862892"/>
              <a:gd name="connsiteX4" fmla="*/ 0 w 2303913"/>
              <a:gd name="connsiteY4" fmla="*/ 13220 h 2862892"/>
              <a:gd name="connsiteX0" fmla="*/ 742312 w 2303913"/>
              <a:gd name="connsiteY0" fmla="*/ 2862892 h 2862892"/>
              <a:gd name="connsiteX1" fmla="*/ 787509 w 2303913"/>
              <a:gd name="connsiteY1" fmla="*/ 2362541 h 2862892"/>
              <a:gd name="connsiteX2" fmla="*/ 2303913 w 2303913"/>
              <a:gd name="connsiteY2" fmla="*/ 2311407 h 2862892"/>
              <a:gd name="connsiteX3" fmla="*/ 2241222 w 2303913"/>
              <a:gd name="connsiteY3" fmla="*/ 4638 h 2862892"/>
              <a:gd name="connsiteX4" fmla="*/ 0 w 2303913"/>
              <a:gd name="connsiteY4" fmla="*/ 13220 h 2862892"/>
              <a:gd name="connsiteX0" fmla="*/ 742312 w 2303913"/>
              <a:gd name="connsiteY0" fmla="*/ 2862892 h 2862892"/>
              <a:gd name="connsiteX1" fmla="*/ 745564 w 2303913"/>
              <a:gd name="connsiteY1" fmla="*/ 2318397 h 2862892"/>
              <a:gd name="connsiteX2" fmla="*/ 2303913 w 2303913"/>
              <a:gd name="connsiteY2" fmla="*/ 2311407 h 2862892"/>
              <a:gd name="connsiteX3" fmla="*/ 2241222 w 2303913"/>
              <a:gd name="connsiteY3" fmla="*/ 4638 h 2862892"/>
              <a:gd name="connsiteX4" fmla="*/ 0 w 2303913"/>
              <a:gd name="connsiteY4" fmla="*/ 13220 h 2862892"/>
              <a:gd name="connsiteX0" fmla="*/ 742312 w 2303913"/>
              <a:gd name="connsiteY0" fmla="*/ 2862892 h 2862892"/>
              <a:gd name="connsiteX1" fmla="*/ 762342 w 2303913"/>
              <a:gd name="connsiteY1" fmla="*/ 2336055 h 2862892"/>
              <a:gd name="connsiteX2" fmla="*/ 2303913 w 2303913"/>
              <a:gd name="connsiteY2" fmla="*/ 2311407 h 2862892"/>
              <a:gd name="connsiteX3" fmla="*/ 2241222 w 2303913"/>
              <a:gd name="connsiteY3" fmla="*/ 4638 h 2862892"/>
              <a:gd name="connsiteX4" fmla="*/ 0 w 2303913"/>
              <a:gd name="connsiteY4" fmla="*/ 13220 h 2862892"/>
              <a:gd name="connsiteX0" fmla="*/ 742312 w 2303913"/>
              <a:gd name="connsiteY0" fmla="*/ 2851039 h 2851039"/>
              <a:gd name="connsiteX1" fmla="*/ 762342 w 2303913"/>
              <a:gd name="connsiteY1" fmla="*/ 2324202 h 2851039"/>
              <a:gd name="connsiteX2" fmla="*/ 2303913 w 2303913"/>
              <a:gd name="connsiteY2" fmla="*/ 2299554 h 2851039"/>
              <a:gd name="connsiteX3" fmla="*/ 2274778 w 2303913"/>
              <a:gd name="connsiteY3" fmla="*/ 10443 h 2851039"/>
              <a:gd name="connsiteX4" fmla="*/ 0 w 2303913"/>
              <a:gd name="connsiteY4" fmla="*/ 1367 h 2851039"/>
              <a:gd name="connsiteX0" fmla="*/ 1161761 w 2723362"/>
              <a:gd name="connsiteY0" fmla="*/ 2851039 h 2851039"/>
              <a:gd name="connsiteX1" fmla="*/ 1181791 w 2723362"/>
              <a:gd name="connsiteY1" fmla="*/ 2324202 h 2851039"/>
              <a:gd name="connsiteX2" fmla="*/ 2723362 w 2723362"/>
              <a:gd name="connsiteY2" fmla="*/ 2299554 h 2851039"/>
              <a:gd name="connsiteX3" fmla="*/ 2694227 w 2723362"/>
              <a:gd name="connsiteY3" fmla="*/ 10443 h 2851039"/>
              <a:gd name="connsiteX4" fmla="*/ 0 w 2723362"/>
              <a:gd name="connsiteY4" fmla="*/ 1367 h 2851039"/>
              <a:gd name="connsiteX0" fmla="*/ 1161761 w 2723362"/>
              <a:gd name="connsiteY0" fmla="*/ 2851039 h 2851039"/>
              <a:gd name="connsiteX1" fmla="*/ 1173402 w 2723362"/>
              <a:gd name="connsiteY1" fmla="*/ 2324202 h 2851039"/>
              <a:gd name="connsiteX2" fmla="*/ 2723362 w 2723362"/>
              <a:gd name="connsiteY2" fmla="*/ 2299554 h 2851039"/>
              <a:gd name="connsiteX3" fmla="*/ 2694227 w 2723362"/>
              <a:gd name="connsiteY3" fmla="*/ 10443 h 2851039"/>
              <a:gd name="connsiteX4" fmla="*/ 0 w 2723362"/>
              <a:gd name="connsiteY4" fmla="*/ 1367 h 2851039"/>
              <a:gd name="connsiteX0" fmla="*/ 1161761 w 2723362"/>
              <a:gd name="connsiteY0" fmla="*/ 2851039 h 2851039"/>
              <a:gd name="connsiteX1" fmla="*/ 1173402 w 2723362"/>
              <a:gd name="connsiteY1" fmla="*/ 2324202 h 2851039"/>
              <a:gd name="connsiteX2" fmla="*/ 2723362 w 2723362"/>
              <a:gd name="connsiteY2" fmla="*/ 2299554 h 2851039"/>
              <a:gd name="connsiteX3" fmla="*/ 2694227 w 2723362"/>
              <a:gd name="connsiteY3" fmla="*/ 10443 h 2851039"/>
              <a:gd name="connsiteX4" fmla="*/ 0 w 2723362"/>
              <a:gd name="connsiteY4" fmla="*/ 1367 h 2851039"/>
              <a:gd name="connsiteX0" fmla="*/ 1161761 w 2723362"/>
              <a:gd name="connsiteY0" fmla="*/ 2851039 h 2851039"/>
              <a:gd name="connsiteX1" fmla="*/ 1173402 w 2723362"/>
              <a:gd name="connsiteY1" fmla="*/ 2324202 h 2851039"/>
              <a:gd name="connsiteX2" fmla="*/ 2723362 w 2723362"/>
              <a:gd name="connsiteY2" fmla="*/ 2299554 h 2851039"/>
              <a:gd name="connsiteX3" fmla="*/ 2694227 w 2723362"/>
              <a:gd name="connsiteY3" fmla="*/ 10443 h 2851039"/>
              <a:gd name="connsiteX4" fmla="*/ 0 w 2723362"/>
              <a:gd name="connsiteY4" fmla="*/ 1367 h 2851039"/>
              <a:gd name="connsiteX0" fmla="*/ 1161761 w 2723362"/>
              <a:gd name="connsiteY0" fmla="*/ 2851039 h 2851039"/>
              <a:gd name="connsiteX1" fmla="*/ 1173402 w 2723362"/>
              <a:gd name="connsiteY1" fmla="*/ 2324202 h 2851039"/>
              <a:gd name="connsiteX2" fmla="*/ 2723362 w 2723362"/>
              <a:gd name="connsiteY2" fmla="*/ 2299554 h 2851039"/>
              <a:gd name="connsiteX3" fmla="*/ 2694227 w 2723362"/>
              <a:gd name="connsiteY3" fmla="*/ 10443 h 2851039"/>
              <a:gd name="connsiteX4" fmla="*/ 0 w 2723362"/>
              <a:gd name="connsiteY4" fmla="*/ 1367 h 2851039"/>
              <a:gd name="connsiteX0" fmla="*/ 1161761 w 2723362"/>
              <a:gd name="connsiteY0" fmla="*/ 2851039 h 2851039"/>
              <a:gd name="connsiteX1" fmla="*/ 1173402 w 2723362"/>
              <a:gd name="connsiteY1" fmla="*/ 2324202 h 2851039"/>
              <a:gd name="connsiteX2" fmla="*/ 2723362 w 2723362"/>
              <a:gd name="connsiteY2" fmla="*/ 2299554 h 2851039"/>
              <a:gd name="connsiteX3" fmla="*/ 2694227 w 2723362"/>
              <a:gd name="connsiteY3" fmla="*/ 10443 h 2851039"/>
              <a:gd name="connsiteX4" fmla="*/ 0 w 2723362"/>
              <a:gd name="connsiteY4" fmla="*/ 1367 h 2851039"/>
              <a:gd name="connsiteX0" fmla="*/ 1161761 w 2723362"/>
              <a:gd name="connsiteY0" fmla="*/ 2851039 h 2851039"/>
              <a:gd name="connsiteX1" fmla="*/ 1156624 w 2723362"/>
              <a:gd name="connsiteY1" fmla="*/ 2324202 h 2851039"/>
              <a:gd name="connsiteX2" fmla="*/ 2723362 w 2723362"/>
              <a:gd name="connsiteY2" fmla="*/ 2299554 h 2851039"/>
              <a:gd name="connsiteX3" fmla="*/ 2694227 w 2723362"/>
              <a:gd name="connsiteY3" fmla="*/ 10443 h 2851039"/>
              <a:gd name="connsiteX4" fmla="*/ 0 w 2723362"/>
              <a:gd name="connsiteY4" fmla="*/ 1367 h 2851039"/>
              <a:gd name="connsiteX0" fmla="*/ 1161761 w 2723362"/>
              <a:gd name="connsiteY0" fmla="*/ 2851039 h 2851039"/>
              <a:gd name="connsiteX1" fmla="*/ 1156624 w 2723362"/>
              <a:gd name="connsiteY1" fmla="*/ 2324202 h 2851039"/>
              <a:gd name="connsiteX2" fmla="*/ 2723362 w 2723362"/>
              <a:gd name="connsiteY2" fmla="*/ 2299554 h 2851039"/>
              <a:gd name="connsiteX3" fmla="*/ 2694227 w 2723362"/>
              <a:gd name="connsiteY3" fmla="*/ 10443 h 2851039"/>
              <a:gd name="connsiteX4" fmla="*/ 0 w 2723362"/>
              <a:gd name="connsiteY4" fmla="*/ 1367 h 2851039"/>
              <a:gd name="connsiteX0" fmla="*/ 1161761 w 2723362"/>
              <a:gd name="connsiteY0" fmla="*/ 2851039 h 2851039"/>
              <a:gd name="connsiteX1" fmla="*/ 1156624 w 2723362"/>
              <a:gd name="connsiteY1" fmla="*/ 2324202 h 2851039"/>
              <a:gd name="connsiteX2" fmla="*/ 2723362 w 2723362"/>
              <a:gd name="connsiteY2" fmla="*/ 2299554 h 2851039"/>
              <a:gd name="connsiteX3" fmla="*/ 2694227 w 2723362"/>
              <a:gd name="connsiteY3" fmla="*/ 10443 h 2851039"/>
              <a:gd name="connsiteX4" fmla="*/ 0 w 2723362"/>
              <a:gd name="connsiteY4" fmla="*/ 1367 h 2851039"/>
              <a:gd name="connsiteX0" fmla="*/ 1161761 w 2723362"/>
              <a:gd name="connsiteY0" fmla="*/ 2851039 h 2851039"/>
              <a:gd name="connsiteX1" fmla="*/ 1156624 w 2723362"/>
              <a:gd name="connsiteY1" fmla="*/ 2324202 h 2851039"/>
              <a:gd name="connsiteX2" fmla="*/ 2723362 w 2723362"/>
              <a:gd name="connsiteY2" fmla="*/ 2299554 h 2851039"/>
              <a:gd name="connsiteX3" fmla="*/ 2694227 w 2723362"/>
              <a:gd name="connsiteY3" fmla="*/ 10443 h 2851039"/>
              <a:gd name="connsiteX4" fmla="*/ 0 w 2723362"/>
              <a:gd name="connsiteY4" fmla="*/ 1367 h 2851039"/>
              <a:gd name="connsiteX0" fmla="*/ 1161761 w 2723362"/>
              <a:gd name="connsiteY0" fmla="*/ 2851039 h 2851039"/>
              <a:gd name="connsiteX1" fmla="*/ 1156624 w 2723362"/>
              <a:gd name="connsiteY1" fmla="*/ 2324202 h 2851039"/>
              <a:gd name="connsiteX2" fmla="*/ 2723362 w 2723362"/>
              <a:gd name="connsiteY2" fmla="*/ 2334869 h 2851039"/>
              <a:gd name="connsiteX3" fmla="*/ 2694227 w 2723362"/>
              <a:gd name="connsiteY3" fmla="*/ 10443 h 2851039"/>
              <a:gd name="connsiteX4" fmla="*/ 0 w 2723362"/>
              <a:gd name="connsiteY4" fmla="*/ 1367 h 2851039"/>
              <a:gd name="connsiteX0" fmla="*/ 1161761 w 2723362"/>
              <a:gd name="connsiteY0" fmla="*/ 2851039 h 2851039"/>
              <a:gd name="connsiteX1" fmla="*/ 1156624 w 2723362"/>
              <a:gd name="connsiteY1" fmla="*/ 2324202 h 2851039"/>
              <a:gd name="connsiteX2" fmla="*/ 2723362 w 2723362"/>
              <a:gd name="connsiteY2" fmla="*/ 2334869 h 2851039"/>
              <a:gd name="connsiteX3" fmla="*/ 2694227 w 2723362"/>
              <a:gd name="connsiteY3" fmla="*/ 10443 h 2851039"/>
              <a:gd name="connsiteX4" fmla="*/ 0 w 2723362"/>
              <a:gd name="connsiteY4" fmla="*/ 1367 h 2851039"/>
              <a:gd name="connsiteX0" fmla="*/ 1161761 w 2723362"/>
              <a:gd name="connsiteY0" fmla="*/ 2851039 h 2851039"/>
              <a:gd name="connsiteX1" fmla="*/ 1156624 w 2723362"/>
              <a:gd name="connsiteY1" fmla="*/ 2324202 h 2851039"/>
              <a:gd name="connsiteX2" fmla="*/ 2723362 w 2723362"/>
              <a:gd name="connsiteY2" fmla="*/ 2334869 h 2851039"/>
              <a:gd name="connsiteX3" fmla="*/ 2694227 w 2723362"/>
              <a:gd name="connsiteY3" fmla="*/ 10443 h 2851039"/>
              <a:gd name="connsiteX4" fmla="*/ 0 w 2723362"/>
              <a:gd name="connsiteY4" fmla="*/ 1367 h 2851039"/>
              <a:gd name="connsiteX0" fmla="*/ 1161761 w 2757430"/>
              <a:gd name="connsiteY0" fmla="*/ 2851039 h 2851039"/>
              <a:gd name="connsiteX1" fmla="*/ 1156624 w 2757430"/>
              <a:gd name="connsiteY1" fmla="*/ 2324202 h 2851039"/>
              <a:gd name="connsiteX2" fmla="*/ 2723362 w 2757430"/>
              <a:gd name="connsiteY2" fmla="*/ 2334869 h 2851039"/>
              <a:gd name="connsiteX3" fmla="*/ 2752950 w 2757430"/>
              <a:gd name="connsiteY3" fmla="*/ 10443 h 2851039"/>
              <a:gd name="connsiteX4" fmla="*/ 0 w 2757430"/>
              <a:gd name="connsiteY4" fmla="*/ 1367 h 2851039"/>
              <a:gd name="connsiteX0" fmla="*/ 1161761 w 2742072"/>
              <a:gd name="connsiteY0" fmla="*/ 2855911 h 2855911"/>
              <a:gd name="connsiteX1" fmla="*/ 1156624 w 2742072"/>
              <a:gd name="connsiteY1" fmla="*/ 2329074 h 2855911"/>
              <a:gd name="connsiteX2" fmla="*/ 2723362 w 2742072"/>
              <a:gd name="connsiteY2" fmla="*/ 2339741 h 2855911"/>
              <a:gd name="connsiteX3" fmla="*/ 2736172 w 2742072"/>
              <a:gd name="connsiteY3" fmla="*/ 6486 h 2855911"/>
              <a:gd name="connsiteX4" fmla="*/ 0 w 2742072"/>
              <a:gd name="connsiteY4" fmla="*/ 6239 h 2855911"/>
              <a:gd name="connsiteX0" fmla="*/ 1161761 w 2736172"/>
              <a:gd name="connsiteY0" fmla="*/ 2855911 h 2855911"/>
              <a:gd name="connsiteX1" fmla="*/ 1156624 w 2736172"/>
              <a:gd name="connsiteY1" fmla="*/ 2329074 h 2855911"/>
              <a:gd name="connsiteX2" fmla="*/ 2723362 w 2736172"/>
              <a:gd name="connsiteY2" fmla="*/ 2339741 h 2855911"/>
              <a:gd name="connsiteX3" fmla="*/ 2736172 w 2736172"/>
              <a:gd name="connsiteY3" fmla="*/ 6486 h 2855911"/>
              <a:gd name="connsiteX4" fmla="*/ 0 w 2736172"/>
              <a:gd name="connsiteY4" fmla="*/ 6239 h 2855911"/>
              <a:gd name="connsiteX0" fmla="*/ 79936 w 1654347"/>
              <a:gd name="connsiteY0" fmla="*/ 2855911 h 2855911"/>
              <a:gd name="connsiteX1" fmla="*/ 74799 w 1654347"/>
              <a:gd name="connsiteY1" fmla="*/ 2329074 h 2855911"/>
              <a:gd name="connsiteX2" fmla="*/ 1641537 w 1654347"/>
              <a:gd name="connsiteY2" fmla="*/ 2339741 h 2855911"/>
              <a:gd name="connsiteX3" fmla="*/ 1654347 w 1654347"/>
              <a:gd name="connsiteY3" fmla="*/ 6486 h 2855911"/>
              <a:gd name="connsiteX4" fmla="*/ 0 w 1654347"/>
              <a:gd name="connsiteY4" fmla="*/ 6239 h 2855911"/>
              <a:gd name="connsiteX0" fmla="*/ 389029 w 1963440"/>
              <a:gd name="connsiteY0" fmla="*/ 2855911 h 2855911"/>
              <a:gd name="connsiteX1" fmla="*/ 383892 w 1963440"/>
              <a:gd name="connsiteY1" fmla="*/ 2329074 h 2855911"/>
              <a:gd name="connsiteX2" fmla="*/ 1950630 w 1963440"/>
              <a:gd name="connsiteY2" fmla="*/ 2339741 h 2855911"/>
              <a:gd name="connsiteX3" fmla="*/ 1963440 w 1963440"/>
              <a:gd name="connsiteY3" fmla="*/ 6486 h 2855911"/>
              <a:gd name="connsiteX4" fmla="*/ 0 w 1963440"/>
              <a:gd name="connsiteY4" fmla="*/ 6239 h 2855911"/>
              <a:gd name="connsiteX0" fmla="*/ 389029 w 1963440"/>
              <a:gd name="connsiteY0" fmla="*/ 2855911 h 2855911"/>
              <a:gd name="connsiteX1" fmla="*/ 175418 w 1963440"/>
              <a:gd name="connsiteY1" fmla="*/ 2329075 h 2855911"/>
              <a:gd name="connsiteX2" fmla="*/ 1950630 w 1963440"/>
              <a:gd name="connsiteY2" fmla="*/ 2339741 h 2855911"/>
              <a:gd name="connsiteX3" fmla="*/ 1963440 w 1963440"/>
              <a:gd name="connsiteY3" fmla="*/ 6486 h 2855911"/>
              <a:gd name="connsiteX4" fmla="*/ 0 w 1963440"/>
              <a:gd name="connsiteY4" fmla="*/ 6239 h 2855911"/>
              <a:gd name="connsiteX0" fmla="*/ 131502 w 1963440"/>
              <a:gd name="connsiteY0" fmla="*/ 2837978 h 2837978"/>
              <a:gd name="connsiteX1" fmla="*/ 175418 w 1963440"/>
              <a:gd name="connsiteY1" fmla="*/ 2329075 h 2837978"/>
              <a:gd name="connsiteX2" fmla="*/ 1950630 w 1963440"/>
              <a:gd name="connsiteY2" fmla="*/ 2339741 h 2837978"/>
              <a:gd name="connsiteX3" fmla="*/ 1963440 w 1963440"/>
              <a:gd name="connsiteY3" fmla="*/ 6486 h 2837978"/>
              <a:gd name="connsiteX4" fmla="*/ 0 w 1963440"/>
              <a:gd name="connsiteY4" fmla="*/ 6239 h 2837978"/>
              <a:gd name="connsiteX0" fmla="*/ 131502 w 1963440"/>
              <a:gd name="connsiteY0" fmla="*/ 2837978 h 2837978"/>
              <a:gd name="connsiteX1" fmla="*/ 101840 w 1963440"/>
              <a:gd name="connsiteY1" fmla="*/ 2347008 h 2837978"/>
              <a:gd name="connsiteX2" fmla="*/ 1950630 w 1963440"/>
              <a:gd name="connsiteY2" fmla="*/ 2339741 h 2837978"/>
              <a:gd name="connsiteX3" fmla="*/ 1963440 w 1963440"/>
              <a:gd name="connsiteY3" fmla="*/ 6486 h 2837978"/>
              <a:gd name="connsiteX4" fmla="*/ 0 w 1963440"/>
              <a:gd name="connsiteY4" fmla="*/ 6239 h 2837978"/>
              <a:gd name="connsiteX0" fmla="*/ 131502 w 1963440"/>
              <a:gd name="connsiteY0" fmla="*/ 2837978 h 2837978"/>
              <a:gd name="connsiteX1" fmla="*/ 150892 w 1963440"/>
              <a:gd name="connsiteY1" fmla="*/ 2329076 h 2837978"/>
              <a:gd name="connsiteX2" fmla="*/ 1950630 w 1963440"/>
              <a:gd name="connsiteY2" fmla="*/ 2339741 h 2837978"/>
              <a:gd name="connsiteX3" fmla="*/ 1963440 w 1963440"/>
              <a:gd name="connsiteY3" fmla="*/ 6486 h 2837978"/>
              <a:gd name="connsiteX4" fmla="*/ 0 w 1963440"/>
              <a:gd name="connsiteY4" fmla="*/ 6239 h 2837978"/>
              <a:gd name="connsiteX0" fmla="*/ 131502 w 1963440"/>
              <a:gd name="connsiteY0" fmla="*/ 2837978 h 2837978"/>
              <a:gd name="connsiteX1" fmla="*/ 138628 w 1963440"/>
              <a:gd name="connsiteY1" fmla="*/ 2329076 h 2837978"/>
              <a:gd name="connsiteX2" fmla="*/ 1950630 w 1963440"/>
              <a:gd name="connsiteY2" fmla="*/ 2339741 h 2837978"/>
              <a:gd name="connsiteX3" fmla="*/ 1963440 w 1963440"/>
              <a:gd name="connsiteY3" fmla="*/ 6486 h 2837978"/>
              <a:gd name="connsiteX4" fmla="*/ 0 w 1963440"/>
              <a:gd name="connsiteY4" fmla="*/ 6239 h 2837978"/>
              <a:gd name="connsiteX0" fmla="*/ 168292 w 1963440"/>
              <a:gd name="connsiteY0" fmla="*/ 2533126 h 2533126"/>
              <a:gd name="connsiteX1" fmla="*/ 138628 w 1963440"/>
              <a:gd name="connsiteY1" fmla="*/ 2329076 h 2533126"/>
              <a:gd name="connsiteX2" fmla="*/ 1950630 w 1963440"/>
              <a:gd name="connsiteY2" fmla="*/ 2339741 h 2533126"/>
              <a:gd name="connsiteX3" fmla="*/ 1963440 w 1963440"/>
              <a:gd name="connsiteY3" fmla="*/ 6486 h 2533126"/>
              <a:gd name="connsiteX4" fmla="*/ 0 w 1963440"/>
              <a:gd name="connsiteY4" fmla="*/ 6239 h 2533126"/>
              <a:gd name="connsiteX0" fmla="*/ 119240 w 1963440"/>
              <a:gd name="connsiteY0" fmla="*/ 2533126 h 2533126"/>
              <a:gd name="connsiteX1" fmla="*/ 138628 w 1963440"/>
              <a:gd name="connsiteY1" fmla="*/ 2329076 h 2533126"/>
              <a:gd name="connsiteX2" fmla="*/ 1950630 w 1963440"/>
              <a:gd name="connsiteY2" fmla="*/ 2339741 h 2533126"/>
              <a:gd name="connsiteX3" fmla="*/ 1963440 w 1963440"/>
              <a:gd name="connsiteY3" fmla="*/ 6486 h 2533126"/>
              <a:gd name="connsiteX4" fmla="*/ 0 w 1963440"/>
              <a:gd name="connsiteY4" fmla="*/ 6239 h 2533126"/>
              <a:gd name="connsiteX0" fmla="*/ 131503 w 1963440"/>
              <a:gd name="connsiteY0" fmla="*/ 2533126 h 2533126"/>
              <a:gd name="connsiteX1" fmla="*/ 138628 w 1963440"/>
              <a:gd name="connsiteY1" fmla="*/ 2329076 h 2533126"/>
              <a:gd name="connsiteX2" fmla="*/ 1950630 w 1963440"/>
              <a:gd name="connsiteY2" fmla="*/ 2339741 h 2533126"/>
              <a:gd name="connsiteX3" fmla="*/ 1963440 w 1963440"/>
              <a:gd name="connsiteY3" fmla="*/ 6486 h 2533126"/>
              <a:gd name="connsiteX4" fmla="*/ 0 w 1963440"/>
              <a:gd name="connsiteY4" fmla="*/ 6239 h 2533126"/>
              <a:gd name="connsiteX0" fmla="*/ 131503 w 1950630"/>
              <a:gd name="connsiteY0" fmla="*/ 2533126 h 2533126"/>
              <a:gd name="connsiteX1" fmla="*/ 138628 w 1950630"/>
              <a:gd name="connsiteY1" fmla="*/ 2329076 h 2533126"/>
              <a:gd name="connsiteX2" fmla="*/ 1950630 w 1950630"/>
              <a:gd name="connsiteY2" fmla="*/ 2339741 h 2533126"/>
              <a:gd name="connsiteX3" fmla="*/ 1203126 w 1950630"/>
              <a:gd name="connsiteY3" fmla="*/ 6486 h 2533126"/>
              <a:gd name="connsiteX4" fmla="*/ 0 w 1950630"/>
              <a:gd name="connsiteY4" fmla="*/ 6239 h 2533126"/>
              <a:gd name="connsiteX0" fmla="*/ 131503 w 1239369"/>
              <a:gd name="connsiteY0" fmla="*/ 2533126 h 2533126"/>
              <a:gd name="connsiteX1" fmla="*/ 138628 w 1239369"/>
              <a:gd name="connsiteY1" fmla="*/ 2329076 h 2533126"/>
              <a:gd name="connsiteX2" fmla="*/ 1239369 w 1239369"/>
              <a:gd name="connsiteY2" fmla="*/ 2339741 h 2533126"/>
              <a:gd name="connsiteX3" fmla="*/ 1203126 w 1239369"/>
              <a:gd name="connsiteY3" fmla="*/ 6486 h 2533126"/>
              <a:gd name="connsiteX4" fmla="*/ 0 w 1239369"/>
              <a:gd name="connsiteY4" fmla="*/ 6239 h 2533126"/>
              <a:gd name="connsiteX0" fmla="*/ 131503 w 1227106"/>
              <a:gd name="connsiteY0" fmla="*/ 2533126 h 2533126"/>
              <a:gd name="connsiteX1" fmla="*/ 138628 w 1227106"/>
              <a:gd name="connsiteY1" fmla="*/ 2329076 h 2533126"/>
              <a:gd name="connsiteX2" fmla="*/ 1227106 w 1227106"/>
              <a:gd name="connsiteY2" fmla="*/ 2358214 h 2533126"/>
              <a:gd name="connsiteX3" fmla="*/ 1203126 w 1227106"/>
              <a:gd name="connsiteY3" fmla="*/ 6486 h 2533126"/>
              <a:gd name="connsiteX4" fmla="*/ 0 w 1227106"/>
              <a:gd name="connsiteY4" fmla="*/ 6239 h 2533126"/>
              <a:gd name="connsiteX0" fmla="*/ 131503 w 1203126"/>
              <a:gd name="connsiteY0" fmla="*/ 2533126 h 2533126"/>
              <a:gd name="connsiteX1" fmla="*/ 138628 w 1203126"/>
              <a:gd name="connsiteY1" fmla="*/ 2329076 h 2533126"/>
              <a:gd name="connsiteX2" fmla="*/ 1190316 w 1203126"/>
              <a:gd name="connsiteY2" fmla="*/ 2358214 h 2533126"/>
              <a:gd name="connsiteX3" fmla="*/ 1203126 w 1203126"/>
              <a:gd name="connsiteY3" fmla="*/ 6486 h 2533126"/>
              <a:gd name="connsiteX4" fmla="*/ 0 w 1203126"/>
              <a:gd name="connsiteY4" fmla="*/ 6239 h 253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3126" h="2533126">
                <a:moveTo>
                  <a:pt x="131503" y="2533126"/>
                </a:moveTo>
                <a:cubicBezTo>
                  <a:pt x="126452" y="2367332"/>
                  <a:pt x="148206" y="2638764"/>
                  <a:pt x="138628" y="2329076"/>
                </a:cubicBezTo>
                <a:lnTo>
                  <a:pt x="1190316" y="2358214"/>
                </a:lnTo>
                <a:cubicBezTo>
                  <a:pt x="1183729" y="1779829"/>
                  <a:pt x="1198422" y="549905"/>
                  <a:pt x="1203126" y="6486"/>
                </a:cubicBezTo>
                <a:cubicBezTo>
                  <a:pt x="805159" y="-7210"/>
                  <a:pt x="490690" y="4818"/>
                  <a:pt x="0" y="6239"/>
                </a:cubicBezTo>
              </a:path>
            </a:pathLst>
          </a:custGeom>
          <a:noFill/>
          <a:ln w="63500" cap="rnd">
            <a:solidFill>
              <a:srgbClr val="002060"/>
            </a:solidFill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 prstMaterial="plastic">
            <a:bevelT w="152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                                                       </a:t>
            </a:r>
            <a:endParaRPr lang="el-GR" dirty="0"/>
          </a:p>
        </p:txBody>
      </p:sp>
      <p:grpSp>
        <p:nvGrpSpPr>
          <p:cNvPr id="19" name="Ομάδα 18">
            <a:extLst>
              <a:ext uri="{FF2B5EF4-FFF2-40B4-BE49-F238E27FC236}">
                <a16:creationId xmlns:a16="http://schemas.microsoft.com/office/drawing/2014/main" id="{266C4E5E-7552-4A58-8DB3-A9313E5E8F8F}"/>
              </a:ext>
            </a:extLst>
          </p:cNvPr>
          <p:cNvGrpSpPr/>
          <p:nvPr/>
        </p:nvGrpSpPr>
        <p:grpSpPr>
          <a:xfrm>
            <a:off x="674796" y="1740536"/>
            <a:ext cx="1008112" cy="1296144"/>
            <a:chOff x="1501414" y="2806686"/>
            <a:chExt cx="1008112" cy="1296144"/>
          </a:xfrm>
        </p:grpSpPr>
        <p:sp>
          <p:nvSpPr>
            <p:cNvPr id="20" name="38 - Διάγραμμα ροής: Διεργασία">
              <a:extLst>
                <a:ext uri="{FF2B5EF4-FFF2-40B4-BE49-F238E27FC236}">
                  <a16:creationId xmlns:a16="http://schemas.microsoft.com/office/drawing/2014/main" id="{F5983866-FA1A-4341-BFC2-7B00E68A1C1B}"/>
                </a:ext>
              </a:extLst>
            </p:cNvPr>
            <p:cNvSpPr/>
            <p:nvPr/>
          </p:nvSpPr>
          <p:spPr>
            <a:xfrm>
              <a:off x="1501414" y="2806686"/>
              <a:ext cx="1008112" cy="1296144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isometricOffAxis2Top">
                <a:rot lat="18326069" lon="1279078" rev="20445082"/>
              </a:camera>
              <a:lightRig rig="contrasting" dir="t"/>
            </a:scene3d>
            <a:sp3d>
              <a:bevelT w="63500" h="19050"/>
              <a:bevelB w="63500" h="2159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1" name="Οβάλ 20">
              <a:extLst>
                <a:ext uri="{FF2B5EF4-FFF2-40B4-BE49-F238E27FC236}">
                  <a16:creationId xmlns:a16="http://schemas.microsoft.com/office/drawing/2014/main" id="{41051956-D045-44A9-9767-F18244C8032E}"/>
                </a:ext>
              </a:extLst>
            </p:cNvPr>
            <p:cNvSpPr/>
            <p:nvPr/>
          </p:nvSpPr>
          <p:spPr>
            <a:xfrm>
              <a:off x="1972569" y="3068960"/>
              <a:ext cx="216024" cy="2160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fla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22" name="Ελεύθερη σχεδίαση: Σχήμα 21">
            <a:extLst>
              <a:ext uri="{FF2B5EF4-FFF2-40B4-BE49-F238E27FC236}">
                <a16:creationId xmlns:a16="http://schemas.microsoft.com/office/drawing/2014/main" id="{72FBA563-4D6A-4224-90B3-B890A68398FC}"/>
              </a:ext>
            </a:extLst>
          </p:cNvPr>
          <p:cNvSpPr/>
          <p:nvPr/>
        </p:nvSpPr>
        <p:spPr>
          <a:xfrm flipH="1">
            <a:off x="1099235" y="2689751"/>
            <a:ext cx="1431929" cy="680462"/>
          </a:xfrm>
          <a:custGeom>
            <a:avLst/>
            <a:gdLst>
              <a:gd name="connsiteX0" fmla="*/ 0 w 1605594"/>
              <a:gd name="connsiteY0" fmla="*/ 3379567 h 3379567"/>
              <a:gd name="connsiteX1" fmla="*/ 395416 w 1605594"/>
              <a:gd name="connsiteY1" fmla="*/ 3058291 h 3379567"/>
              <a:gd name="connsiteX2" fmla="*/ 1371600 w 1605594"/>
              <a:gd name="connsiteY2" fmla="*/ 3021221 h 3379567"/>
              <a:gd name="connsiteX3" fmla="*/ 1544595 w 1605594"/>
              <a:gd name="connsiteY3" fmla="*/ 1958540 h 3379567"/>
              <a:gd name="connsiteX4" fmla="*/ 1544595 w 1605594"/>
              <a:gd name="connsiteY4" fmla="*/ 191524 h 3379567"/>
              <a:gd name="connsiteX5" fmla="*/ 815546 w 1605594"/>
              <a:gd name="connsiteY5" fmla="*/ 129740 h 3379567"/>
              <a:gd name="connsiteX0" fmla="*/ 0 w 1797379"/>
              <a:gd name="connsiteY0" fmla="*/ 3307742 h 3307742"/>
              <a:gd name="connsiteX1" fmla="*/ 395416 w 1797379"/>
              <a:gd name="connsiteY1" fmla="*/ 2986466 h 3307742"/>
              <a:gd name="connsiteX2" fmla="*/ 1371600 w 1797379"/>
              <a:gd name="connsiteY2" fmla="*/ 2949396 h 3307742"/>
              <a:gd name="connsiteX3" fmla="*/ 1544595 w 1797379"/>
              <a:gd name="connsiteY3" fmla="*/ 1886715 h 3307742"/>
              <a:gd name="connsiteX4" fmla="*/ 1767016 w 1797379"/>
              <a:gd name="connsiteY4" fmla="*/ 305051 h 3307742"/>
              <a:gd name="connsiteX5" fmla="*/ 815546 w 1797379"/>
              <a:gd name="connsiteY5" fmla="*/ 57915 h 3307742"/>
              <a:gd name="connsiteX0" fmla="*/ 0 w 1849671"/>
              <a:gd name="connsiteY0" fmla="*/ 3307742 h 3307742"/>
              <a:gd name="connsiteX1" fmla="*/ 395416 w 1849671"/>
              <a:gd name="connsiteY1" fmla="*/ 2986466 h 3307742"/>
              <a:gd name="connsiteX2" fmla="*/ 1371600 w 1849671"/>
              <a:gd name="connsiteY2" fmla="*/ 2949396 h 3307742"/>
              <a:gd name="connsiteX3" fmla="*/ 1791730 w 1849671"/>
              <a:gd name="connsiteY3" fmla="*/ 1911428 h 3307742"/>
              <a:gd name="connsiteX4" fmla="*/ 1767016 w 1849671"/>
              <a:gd name="connsiteY4" fmla="*/ 305051 h 3307742"/>
              <a:gd name="connsiteX5" fmla="*/ 815546 w 1849671"/>
              <a:gd name="connsiteY5" fmla="*/ 57915 h 3307742"/>
              <a:gd name="connsiteX0" fmla="*/ 0 w 1834893"/>
              <a:gd name="connsiteY0" fmla="*/ 3307742 h 3307742"/>
              <a:gd name="connsiteX1" fmla="*/ 395416 w 1834893"/>
              <a:gd name="connsiteY1" fmla="*/ 2986466 h 3307742"/>
              <a:gd name="connsiteX2" fmla="*/ 1631092 w 1834893"/>
              <a:gd name="connsiteY2" fmla="*/ 2986466 h 3307742"/>
              <a:gd name="connsiteX3" fmla="*/ 1791730 w 1834893"/>
              <a:gd name="connsiteY3" fmla="*/ 1911428 h 3307742"/>
              <a:gd name="connsiteX4" fmla="*/ 1767016 w 1834893"/>
              <a:gd name="connsiteY4" fmla="*/ 305051 h 3307742"/>
              <a:gd name="connsiteX5" fmla="*/ 815546 w 1834893"/>
              <a:gd name="connsiteY5" fmla="*/ 57915 h 3307742"/>
              <a:gd name="connsiteX0" fmla="*/ 0 w 1852381"/>
              <a:gd name="connsiteY0" fmla="*/ 3307742 h 3307742"/>
              <a:gd name="connsiteX1" fmla="*/ 395416 w 1852381"/>
              <a:gd name="connsiteY1" fmla="*/ 2986466 h 3307742"/>
              <a:gd name="connsiteX2" fmla="*/ 1631092 w 1852381"/>
              <a:gd name="connsiteY2" fmla="*/ 2986466 h 3307742"/>
              <a:gd name="connsiteX3" fmla="*/ 1828801 w 1852381"/>
              <a:gd name="connsiteY3" fmla="*/ 1899071 h 3307742"/>
              <a:gd name="connsiteX4" fmla="*/ 1767016 w 1852381"/>
              <a:gd name="connsiteY4" fmla="*/ 305051 h 3307742"/>
              <a:gd name="connsiteX5" fmla="*/ 815546 w 1852381"/>
              <a:gd name="connsiteY5" fmla="*/ 57915 h 3307742"/>
              <a:gd name="connsiteX0" fmla="*/ 0 w 1852381"/>
              <a:gd name="connsiteY0" fmla="*/ 3307742 h 3307742"/>
              <a:gd name="connsiteX1" fmla="*/ 469556 w 1852381"/>
              <a:gd name="connsiteY1" fmla="*/ 3035893 h 3307742"/>
              <a:gd name="connsiteX2" fmla="*/ 1631092 w 1852381"/>
              <a:gd name="connsiteY2" fmla="*/ 2986466 h 3307742"/>
              <a:gd name="connsiteX3" fmla="*/ 1828801 w 1852381"/>
              <a:gd name="connsiteY3" fmla="*/ 1899071 h 3307742"/>
              <a:gd name="connsiteX4" fmla="*/ 1767016 w 1852381"/>
              <a:gd name="connsiteY4" fmla="*/ 305051 h 3307742"/>
              <a:gd name="connsiteX5" fmla="*/ 815546 w 1852381"/>
              <a:gd name="connsiteY5" fmla="*/ 57915 h 3307742"/>
              <a:gd name="connsiteX0" fmla="*/ 0 w 1851548"/>
              <a:gd name="connsiteY0" fmla="*/ 3307742 h 3307742"/>
              <a:gd name="connsiteX1" fmla="*/ 469556 w 1851548"/>
              <a:gd name="connsiteY1" fmla="*/ 3035893 h 3307742"/>
              <a:gd name="connsiteX2" fmla="*/ 1643449 w 1851548"/>
              <a:gd name="connsiteY2" fmla="*/ 2887612 h 3307742"/>
              <a:gd name="connsiteX3" fmla="*/ 1828801 w 1851548"/>
              <a:gd name="connsiteY3" fmla="*/ 1899071 h 3307742"/>
              <a:gd name="connsiteX4" fmla="*/ 1767016 w 1851548"/>
              <a:gd name="connsiteY4" fmla="*/ 305051 h 3307742"/>
              <a:gd name="connsiteX5" fmla="*/ 815546 w 1851548"/>
              <a:gd name="connsiteY5" fmla="*/ 57915 h 3307742"/>
              <a:gd name="connsiteX0" fmla="*/ 0 w 1851548"/>
              <a:gd name="connsiteY0" fmla="*/ 3258654 h 3258654"/>
              <a:gd name="connsiteX1" fmla="*/ 469556 w 1851548"/>
              <a:gd name="connsiteY1" fmla="*/ 2986805 h 3258654"/>
              <a:gd name="connsiteX2" fmla="*/ 1643449 w 1851548"/>
              <a:gd name="connsiteY2" fmla="*/ 2838524 h 3258654"/>
              <a:gd name="connsiteX3" fmla="*/ 1828801 w 1851548"/>
              <a:gd name="connsiteY3" fmla="*/ 1849983 h 3258654"/>
              <a:gd name="connsiteX4" fmla="*/ 1767016 w 1851548"/>
              <a:gd name="connsiteY4" fmla="*/ 255963 h 3258654"/>
              <a:gd name="connsiteX5" fmla="*/ 815546 w 1851548"/>
              <a:gd name="connsiteY5" fmla="*/ 8827 h 3258654"/>
              <a:gd name="connsiteX0" fmla="*/ 0 w 1895600"/>
              <a:gd name="connsiteY0" fmla="*/ 3258654 h 3258654"/>
              <a:gd name="connsiteX1" fmla="*/ 469556 w 1895600"/>
              <a:gd name="connsiteY1" fmla="*/ 2986805 h 3258654"/>
              <a:gd name="connsiteX2" fmla="*/ 1025612 w 1895600"/>
              <a:gd name="connsiteY2" fmla="*/ 2604442 h 3258654"/>
              <a:gd name="connsiteX3" fmla="*/ 1828801 w 1895600"/>
              <a:gd name="connsiteY3" fmla="*/ 1849983 h 3258654"/>
              <a:gd name="connsiteX4" fmla="*/ 1767016 w 1895600"/>
              <a:gd name="connsiteY4" fmla="*/ 255963 h 3258654"/>
              <a:gd name="connsiteX5" fmla="*/ 815546 w 1895600"/>
              <a:gd name="connsiteY5" fmla="*/ 8827 h 3258654"/>
              <a:gd name="connsiteX0" fmla="*/ 0 w 1787910"/>
              <a:gd name="connsiteY0" fmla="*/ 3258654 h 3258654"/>
              <a:gd name="connsiteX1" fmla="*/ 469556 w 1787910"/>
              <a:gd name="connsiteY1" fmla="*/ 2986805 h 3258654"/>
              <a:gd name="connsiteX2" fmla="*/ 1025612 w 1787910"/>
              <a:gd name="connsiteY2" fmla="*/ 2604442 h 3258654"/>
              <a:gd name="connsiteX3" fmla="*/ 1322174 w 1787910"/>
              <a:gd name="connsiteY3" fmla="*/ 1459847 h 3258654"/>
              <a:gd name="connsiteX4" fmla="*/ 1767016 w 1787910"/>
              <a:gd name="connsiteY4" fmla="*/ 255963 h 3258654"/>
              <a:gd name="connsiteX5" fmla="*/ 815546 w 1787910"/>
              <a:gd name="connsiteY5" fmla="*/ 8827 h 3258654"/>
              <a:gd name="connsiteX0" fmla="*/ 0 w 1425644"/>
              <a:gd name="connsiteY0" fmla="*/ 3256389 h 3256389"/>
              <a:gd name="connsiteX1" fmla="*/ 469556 w 1425644"/>
              <a:gd name="connsiteY1" fmla="*/ 2984540 h 3256389"/>
              <a:gd name="connsiteX2" fmla="*/ 1025612 w 1425644"/>
              <a:gd name="connsiteY2" fmla="*/ 2602177 h 3256389"/>
              <a:gd name="connsiteX3" fmla="*/ 1322174 w 1425644"/>
              <a:gd name="connsiteY3" fmla="*/ 1457582 h 3256389"/>
              <a:gd name="connsiteX4" fmla="*/ 1371600 w 1425644"/>
              <a:gd name="connsiteY4" fmla="*/ 266702 h 3256389"/>
              <a:gd name="connsiteX5" fmla="*/ 815546 w 1425644"/>
              <a:gd name="connsiteY5" fmla="*/ 6562 h 3256389"/>
              <a:gd name="connsiteX0" fmla="*/ 24713 w 1450357"/>
              <a:gd name="connsiteY0" fmla="*/ 4095216 h 4095216"/>
              <a:gd name="connsiteX1" fmla="*/ 494269 w 1450357"/>
              <a:gd name="connsiteY1" fmla="*/ 3823367 h 4095216"/>
              <a:gd name="connsiteX2" fmla="*/ 1050325 w 1450357"/>
              <a:gd name="connsiteY2" fmla="*/ 3441004 h 4095216"/>
              <a:gd name="connsiteX3" fmla="*/ 1346887 w 1450357"/>
              <a:gd name="connsiteY3" fmla="*/ 2296409 h 4095216"/>
              <a:gd name="connsiteX4" fmla="*/ 1396313 w 1450357"/>
              <a:gd name="connsiteY4" fmla="*/ 1105529 h 4095216"/>
              <a:gd name="connsiteX5" fmla="*/ 0 w 1450357"/>
              <a:gd name="connsiteY5" fmla="*/ 97 h 4095216"/>
              <a:gd name="connsiteX0" fmla="*/ 0 w 1425644"/>
              <a:gd name="connsiteY0" fmla="*/ 4121222 h 4121222"/>
              <a:gd name="connsiteX1" fmla="*/ 469556 w 1425644"/>
              <a:gd name="connsiteY1" fmla="*/ 3849373 h 4121222"/>
              <a:gd name="connsiteX2" fmla="*/ 1025612 w 1425644"/>
              <a:gd name="connsiteY2" fmla="*/ 3467010 h 4121222"/>
              <a:gd name="connsiteX3" fmla="*/ 1322174 w 1425644"/>
              <a:gd name="connsiteY3" fmla="*/ 2322415 h 4121222"/>
              <a:gd name="connsiteX4" fmla="*/ 1371600 w 1425644"/>
              <a:gd name="connsiteY4" fmla="*/ 1131535 h 4121222"/>
              <a:gd name="connsiteX5" fmla="*/ 12357 w 1425644"/>
              <a:gd name="connsiteY5" fmla="*/ 94 h 4121222"/>
              <a:gd name="connsiteX0" fmla="*/ 0 w 1438000"/>
              <a:gd name="connsiteY0" fmla="*/ 4160235 h 4160235"/>
              <a:gd name="connsiteX1" fmla="*/ 481912 w 1438000"/>
              <a:gd name="connsiteY1" fmla="*/ 3849373 h 4160235"/>
              <a:gd name="connsiteX2" fmla="*/ 1037968 w 1438000"/>
              <a:gd name="connsiteY2" fmla="*/ 3467010 h 4160235"/>
              <a:gd name="connsiteX3" fmla="*/ 1334530 w 1438000"/>
              <a:gd name="connsiteY3" fmla="*/ 2322415 h 4160235"/>
              <a:gd name="connsiteX4" fmla="*/ 1383956 w 1438000"/>
              <a:gd name="connsiteY4" fmla="*/ 1131535 h 4160235"/>
              <a:gd name="connsiteX5" fmla="*/ 24713 w 1438000"/>
              <a:gd name="connsiteY5" fmla="*/ 94 h 4160235"/>
              <a:gd name="connsiteX0" fmla="*/ 0 w 1438000"/>
              <a:gd name="connsiteY0" fmla="*/ 4160235 h 4160235"/>
              <a:gd name="connsiteX1" fmla="*/ 481912 w 1438000"/>
              <a:gd name="connsiteY1" fmla="*/ 3849373 h 4160235"/>
              <a:gd name="connsiteX2" fmla="*/ 1037968 w 1438000"/>
              <a:gd name="connsiteY2" fmla="*/ 3467010 h 4160235"/>
              <a:gd name="connsiteX3" fmla="*/ 1334530 w 1438000"/>
              <a:gd name="connsiteY3" fmla="*/ 2322415 h 4160235"/>
              <a:gd name="connsiteX4" fmla="*/ 1383956 w 1438000"/>
              <a:gd name="connsiteY4" fmla="*/ 1131535 h 4160235"/>
              <a:gd name="connsiteX5" fmla="*/ 24713 w 1438000"/>
              <a:gd name="connsiteY5" fmla="*/ 94 h 4160235"/>
              <a:gd name="connsiteX0" fmla="*/ 0 w 1450357"/>
              <a:gd name="connsiteY0" fmla="*/ 4121222 h 4121222"/>
              <a:gd name="connsiteX1" fmla="*/ 494269 w 1450357"/>
              <a:gd name="connsiteY1" fmla="*/ 3849373 h 4121222"/>
              <a:gd name="connsiteX2" fmla="*/ 1050325 w 1450357"/>
              <a:gd name="connsiteY2" fmla="*/ 3467010 h 4121222"/>
              <a:gd name="connsiteX3" fmla="*/ 1346887 w 1450357"/>
              <a:gd name="connsiteY3" fmla="*/ 2322415 h 4121222"/>
              <a:gd name="connsiteX4" fmla="*/ 1396313 w 1450357"/>
              <a:gd name="connsiteY4" fmla="*/ 1131535 h 4121222"/>
              <a:gd name="connsiteX5" fmla="*/ 37070 w 1450357"/>
              <a:gd name="connsiteY5" fmla="*/ 94 h 4121222"/>
              <a:gd name="connsiteX0" fmla="*/ 0 w 1450357"/>
              <a:gd name="connsiteY0" fmla="*/ 4121222 h 4121222"/>
              <a:gd name="connsiteX1" fmla="*/ 494269 w 1450357"/>
              <a:gd name="connsiteY1" fmla="*/ 3849373 h 4121222"/>
              <a:gd name="connsiteX2" fmla="*/ 1050325 w 1450357"/>
              <a:gd name="connsiteY2" fmla="*/ 3467010 h 4121222"/>
              <a:gd name="connsiteX3" fmla="*/ 1346887 w 1450357"/>
              <a:gd name="connsiteY3" fmla="*/ 2322415 h 4121222"/>
              <a:gd name="connsiteX4" fmla="*/ 1396313 w 1450357"/>
              <a:gd name="connsiteY4" fmla="*/ 1131535 h 4121222"/>
              <a:gd name="connsiteX5" fmla="*/ 37070 w 1450357"/>
              <a:gd name="connsiteY5" fmla="*/ 94 h 4121222"/>
              <a:gd name="connsiteX0" fmla="*/ 0 w 1536854"/>
              <a:gd name="connsiteY0" fmla="*/ 4355303 h 4355303"/>
              <a:gd name="connsiteX1" fmla="*/ 580766 w 1536854"/>
              <a:gd name="connsiteY1" fmla="*/ 3849373 h 4355303"/>
              <a:gd name="connsiteX2" fmla="*/ 1136822 w 1536854"/>
              <a:gd name="connsiteY2" fmla="*/ 3467010 h 4355303"/>
              <a:gd name="connsiteX3" fmla="*/ 1433384 w 1536854"/>
              <a:gd name="connsiteY3" fmla="*/ 2322415 h 4355303"/>
              <a:gd name="connsiteX4" fmla="*/ 1482810 w 1536854"/>
              <a:gd name="connsiteY4" fmla="*/ 1131535 h 4355303"/>
              <a:gd name="connsiteX5" fmla="*/ 123567 w 1536854"/>
              <a:gd name="connsiteY5" fmla="*/ 94 h 4355303"/>
              <a:gd name="connsiteX0" fmla="*/ 0 w 1635709"/>
              <a:gd name="connsiteY0" fmla="*/ 4277276 h 4277276"/>
              <a:gd name="connsiteX1" fmla="*/ 679621 w 1635709"/>
              <a:gd name="connsiteY1" fmla="*/ 384937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5709"/>
              <a:gd name="connsiteY0" fmla="*/ 4277276 h 4277276"/>
              <a:gd name="connsiteX1" fmla="*/ 679621 w 1635709"/>
              <a:gd name="connsiteY1" fmla="*/ 384937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5709"/>
              <a:gd name="connsiteY0" fmla="*/ 4277276 h 4277276"/>
              <a:gd name="connsiteX1" fmla="*/ 902042 w 1635709"/>
              <a:gd name="connsiteY1" fmla="*/ 396641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3999"/>
              <a:gd name="connsiteY0" fmla="*/ 4277276 h 4277276"/>
              <a:gd name="connsiteX1" fmla="*/ 902042 w 1633999"/>
              <a:gd name="connsiteY1" fmla="*/ 3966413 h 4277276"/>
              <a:gd name="connsiteX2" fmla="*/ 1285104 w 1633999"/>
              <a:gd name="connsiteY2" fmla="*/ 3024859 h 4277276"/>
              <a:gd name="connsiteX3" fmla="*/ 1532239 w 1633999"/>
              <a:gd name="connsiteY3" fmla="*/ 2322415 h 4277276"/>
              <a:gd name="connsiteX4" fmla="*/ 1581665 w 1633999"/>
              <a:gd name="connsiteY4" fmla="*/ 1131535 h 4277276"/>
              <a:gd name="connsiteX5" fmla="*/ 222422 w 1633999"/>
              <a:gd name="connsiteY5" fmla="*/ 94 h 4277276"/>
              <a:gd name="connsiteX0" fmla="*/ 0 w 1600104"/>
              <a:gd name="connsiteY0" fmla="*/ 4277276 h 4277276"/>
              <a:gd name="connsiteX1" fmla="*/ 902042 w 1600104"/>
              <a:gd name="connsiteY1" fmla="*/ 3966413 h 4277276"/>
              <a:gd name="connsiteX2" fmla="*/ 1285104 w 1600104"/>
              <a:gd name="connsiteY2" fmla="*/ 3024859 h 4277276"/>
              <a:gd name="connsiteX3" fmla="*/ 1136823 w 1600104"/>
              <a:gd name="connsiteY3" fmla="*/ 1906271 h 4277276"/>
              <a:gd name="connsiteX4" fmla="*/ 1581665 w 1600104"/>
              <a:gd name="connsiteY4" fmla="*/ 1131535 h 4277276"/>
              <a:gd name="connsiteX5" fmla="*/ 222422 w 1600104"/>
              <a:gd name="connsiteY5" fmla="*/ 94 h 4277276"/>
              <a:gd name="connsiteX0" fmla="*/ 0 w 1291409"/>
              <a:gd name="connsiteY0" fmla="*/ 4286009 h 4286009"/>
              <a:gd name="connsiteX1" fmla="*/ 902042 w 1291409"/>
              <a:gd name="connsiteY1" fmla="*/ 3975146 h 4286009"/>
              <a:gd name="connsiteX2" fmla="*/ 1285104 w 1291409"/>
              <a:gd name="connsiteY2" fmla="*/ 3033592 h 4286009"/>
              <a:gd name="connsiteX3" fmla="*/ 1136823 w 1291409"/>
              <a:gd name="connsiteY3" fmla="*/ 1915004 h 4286009"/>
              <a:gd name="connsiteX4" fmla="*/ 1087394 w 1291409"/>
              <a:gd name="connsiteY4" fmla="*/ 255962 h 4286009"/>
              <a:gd name="connsiteX5" fmla="*/ 222422 w 1291409"/>
              <a:gd name="connsiteY5" fmla="*/ 8827 h 4286009"/>
              <a:gd name="connsiteX0" fmla="*/ 0 w 1292442"/>
              <a:gd name="connsiteY0" fmla="*/ 4286009 h 4286009"/>
              <a:gd name="connsiteX1" fmla="*/ 902042 w 1292442"/>
              <a:gd name="connsiteY1" fmla="*/ 3975146 h 4286009"/>
              <a:gd name="connsiteX2" fmla="*/ 1285104 w 1292442"/>
              <a:gd name="connsiteY2" fmla="*/ 3033592 h 4286009"/>
              <a:gd name="connsiteX3" fmla="*/ 1149180 w 1292442"/>
              <a:gd name="connsiteY3" fmla="*/ 1901999 h 4286009"/>
              <a:gd name="connsiteX4" fmla="*/ 1087394 w 1292442"/>
              <a:gd name="connsiteY4" fmla="*/ 255962 h 4286009"/>
              <a:gd name="connsiteX5" fmla="*/ 222422 w 1292442"/>
              <a:gd name="connsiteY5" fmla="*/ 8827 h 4286009"/>
              <a:gd name="connsiteX0" fmla="*/ 0 w 1211124"/>
              <a:gd name="connsiteY0" fmla="*/ 4286009 h 4286009"/>
              <a:gd name="connsiteX1" fmla="*/ 902042 w 1211124"/>
              <a:gd name="connsiteY1" fmla="*/ 3975146 h 4286009"/>
              <a:gd name="connsiteX2" fmla="*/ 1198607 w 1211124"/>
              <a:gd name="connsiteY2" fmla="*/ 3085611 h 4286009"/>
              <a:gd name="connsiteX3" fmla="*/ 1149180 w 1211124"/>
              <a:gd name="connsiteY3" fmla="*/ 1901999 h 4286009"/>
              <a:gd name="connsiteX4" fmla="*/ 1087394 w 1211124"/>
              <a:gd name="connsiteY4" fmla="*/ 255962 h 4286009"/>
              <a:gd name="connsiteX5" fmla="*/ 222422 w 1211124"/>
              <a:gd name="connsiteY5" fmla="*/ 8827 h 4286009"/>
              <a:gd name="connsiteX0" fmla="*/ 0 w 1222337"/>
              <a:gd name="connsiteY0" fmla="*/ 4286009 h 4286009"/>
              <a:gd name="connsiteX1" fmla="*/ 902042 w 1222337"/>
              <a:gd name="connsiteY1" fmla="*/ 3975146 h 4286009"/>
              <a:gd name="connsiteX2" fmla="*/ 1210963 w 1222337"/>
              <a:gd name="connsiteY2" fmla="*/ 3345701 h 4286009"/>
              <a:gd name="connsiteX3" fmla="*/ 1149180 w 1222337"/>
              <a:gd name="connsiteY3" fmla="*/ 1901999 h 4286009"/>
              <a:gd name="connsiteX4" fmla="*/ 1087394 w 1222337"/>
              <a:gd name="connsiteY4" fmla="*/ 255962 h 4286009"/>
              <a:gd name="connsiteX5" fmla="*/ 222422 w 1222337"/>
              <a:gd name="connsiteY5" fmla="*/ 8827 h 4286009"/>
              <a:gd name="connsiteX0" fmla="*/ 0 w 1224540"/>
              <a:gd name="connsiteY0" fmla="*/ 4286009 h 4286009"/>
              <a:gd name="connsiteX1" fmla="*/ 902042 w 1224540"/>
              <a:gd name="connsiteY1" fmla="*/ 3975146 h 4286009"/>
              <a:gd name="connsiteX2" fmla="*/ 1210963 w 1224540"/>
              <a:gd name="connsiteY2" fmla="*/ 3345701 h 4286009"/>
              <a:gd name="connsiteX3" fmla="*/ 1161536 w 1224540"/>
              <a:gd name="connsiteY3" fmla="*/ 1628905 h 4286009"/>
              <a:gd name="connsiteX4" fmla="*/ 1087394 w 1224540"/>
              <a:gd name="connsiteY4" fmla="*/ 255962 h 4286009"/>
              <a:gd name="connsiteX5" fmla="*/ 222422 w 1224540"/>
              <a:gd name="connsiteY5" fmla="*/ 8827 h 4286009"/>
              <a:gd name="connsiteX0" fmla="*/ 0 w 1245390"/>
              <a:gd name="connsiteY0" fmla="*/ 4286009 h 4286009"/>
              <a:gd name="connsiteX1" fmla="*/ 605480 w 1245390"/>
              <a:gd name="connsiteY1" fmla="*/ 3806088 h 4286009"/>
              <a:gd name="connsiteX2" fmla="*/ 1210963 w 1245390"/>
              <a:gd name="connsiteY2" fmla="*/ 3345701 h 4286009"/>
              <a:gd name="connsiteX3" fmla="*/ 1161536 w 1245390"/>
              <a:gd name="connsiteY3" fmla="*/ 1628905 h 4286009"/>
              <a:gd name="connsiteX4" fmla="*/ 1087394 w 1245390"/>
              <a:gd name="connsiteY4" fmla="*/ 255962 h 4286009"/>
              <a:gd name="connsiteX5" fmla="*/ 222422 w 1245390"/>
              <a:gd name="connsiteY5" fmla="*/ 8827 h 4286009"/>
              <a:gd name="connsiteX0" fmla="*/ 0 w 1245390"/>
              <a:gd name="connsiteY0" fmla="*/ 4286009 h 4286009"/>
              <a:gd name="connsiteX1" fmla="*/ 605480 w 1245390"/>
              <a:gd name="connsiteY1" fmla="*/ 3806088 h 4286009"/>
              <a:gd name="connsiteX2" fmla="*/ 1210963 w 1245390"/>
              <a:gd name="connsiteY2" fmla="*/ 3345701 h 4286009"/>
              <a:gd name="connsiteX3" fmla="*/ 1161536 w 1245390"/>
              <a:gd name="connsiteY3" fmla="*/ 1628905 h 4286009"/>
              <a:gd name="connsiteX4" fmla="*/ 1087394 w 1245390"/>
              <a:gd name="connsiteY4" fmla="*/ 255962 h 4286009"/>
              <a:gd name="connsiteX5" fmla="*/ 222422 w 1245390"/>
              <a:gd name="connsiteY5" fmla="*/ 8827 h 4286009"/>
              <a:gd name="connsiteX0" fmla="*/ 0 w 1238314"/>
              <a:gd name="connsiteY0" fmla="*/ 4286009 h 4286009"/>
              <a:gd name="connsiteX1" fmla="*/ 704334 w 1238314"/>
              <a:gd name="connsiteY1" fmla="*/ 3832096 h 4286009"/>
              <a:gd name="connsiteX2" fmla="*/ 1210963 w 1238314"/>
              <a:gd name="connsiteY2" fmla="*/ 3345701 h 4286009"/>
              <a:gd name="connsiteX3" fmla="*/ 1161536 w 1238314"/>
              <a:gd name="connsiteY3" fmla="*/ 1628905 h 4286009"/>
              <a:gd name="connsiteX4" fmla="*/ 1087394 w 1238314"/>
              <a:gd name="connsiteY4" fmla="*/ 255962 h 4286009"/>
              <a:gd name="connsiteX5" fmla="*/ 222422 w 1238314"/>
              <a:gd name="connsiteY5" fmla="*/ 8827 h 4286009"/>
              <a:gd name="connsiteX0" fmla="*/ 0 w 1238314"/>
              <a:gd name="connsiteY0" fmla="*/ 4286009 h 4286009"/>
              <a:gd name="connsiteX1" fmla="*/ 704334 w 1238314"/>
              <a:gd name="connsiteY1" fmla="*/ 3832096 h 4286009"/>
              <a:gd name="connsiteX2" fmla="*/ 1210963 w 1238314"/>
              <a:gd name="connsiteY2" fmla="*/ 3345701 h 4286009"/>
              <a:gd name="connsiteX3" fmla="*/ 1161536 w 1238314"/>
              <a:gd name="connsiteY3" fmla="*/ 1628905 h 4286009"/>
              <a:gd name="connsiteX4" fmla="*/ 1087394 w 1238314"/>
              <a:gd name="connsiteY4" fmla="*/ 255962 h 4286009"/>
              <a:gd name="connsiteX5" fmla="*/ 222422 w 1238314"/>
              <a:gd name="connsiteY5" fmla="*/ 8827 h 4286009"/>
              <a:gd name="connsiteX0" fmla="*/ 0 w 1219662"/>
              <a:gd name="connsiteY0" fmla="*/ 4286009 h 4286009"/>
              <a:gd name="connsiteX1" fmla="*/ 976183 w 1219662"/>
              <a:gd name="connsiteY1" fmla="*/ 3871110 h 4286009"/>
              <a:gd name="connsiteX2" fmla="*/ 1210963 w 1219662"/>
              <a:gd name="connsiteY2" fmla="*/ 3345701 h 4286009"/>
              <a:gd name="connsiteX3" fmla="*/ 1161536 w 1219662"/>
              <a:gd name="connsiteY3" fmla="*/ 1628905 h 4286009"/>
              <a:gd name="connsiteX4" fmla="*/ 1087394 w 1219662"/>
              <a:gd name="connsiteY4" fmla="*/ 255962 h 4286009"/>
              <a:gd name="connsiteX5" fmla="*/ 222422 w 1219662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4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5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5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194262"/>
              <a:gd name="connsiteY0" fmla="*/ 4286009 h 4286009"/>
              <a:gd name="connsiteX1" fmla="*/ 1025610 w 1194262"/>
              <a:gd name="connsiteY1" fmla="*/ 3884116 h 4286009"/>
              <a:gd name="connsiteX2" fmla="*/ 1186250 w 1194262"/>
              <a:gd name="connsiteY2" fmla="*/ 2773504 h 4286009"/>
              <a:gd name="connsiteX3" fmla="*/ 1161536 w 1194262"/>
              <a:gd name="connsiteY3" fmla="*/ 1628905 h 4286009"/>
              <a:gd name="connsiteX4" fmla="*/ 1087394 w 1194262"/>
              <a:gd name="connsiteY4" fmla="*/ 255962 h 4286009"/>
              <a:gd name="connsiteX5" fmla="*/ 222422 w 1194262"/>
              <a:gd name="connsiteY5" fmla="*/ 8827 h 4286009"/>
              <a:gd name="connsiteX0" fmla="*/ 0 w 1212183"/>
              <a:gd name="connsiteY0" fmla="*/ 4286009 h 4286009"/>
              <a:gd name="connsiteX1" fmla="*/ 778474 w 1212183"/>
              <a:gd name="connsiteY1" fmla="*/ 3858107 h 4286009"/>
              <a:gd name="connsiteX2" fmla="*/ 1186250 w 1212183"/>
              <a:gd name="connsiteY2" fmla="*/ 2773504 h 4286009"/>
              <a:gd name="connsiteX3" fmla="*/ 1161536 w 1212183"/>
              <a:gd name="connsiteY3" fmla="*/ 1628905 h 4286009"/>
              <a:gd name="connsiteX4" fmla="*/ 1087394 w 1212183"/>
              <a:gd name="connsiteY4" fmla="*/ 255962 h 4286009"/>
              <a:gd name="connsiteX5" fmla="*/ 222422 w 1212183"/>
              <a:gd name="connsiteY5" fmla="*/ 8827 h 4286009"/>
              <a:gd name="connsiteX0" fmla="*/ 0 w 1203147"/>
              <a:gd name="connsiteY0" fmla="*/ 4286009 h 4286009"/>
              <a:gd name="connsiteX1" fmla="*/ 902041 w 1203147"/>
              <a:gd name="connsiteY1" fmla="*/ 3871111 h 4286009"/>
              <a:gd name="connsiteX2" fmla="*/ 1186250 w 1203147"/>
              <a:gd name="connsiteY2" fmla="*/ 2773504 h 4286009"/>
              <a:gd name="connsiteX3" fmla="*/ 1161536 w 1203147"/>
              <a:gd name="connsiteY3" fmla="*/ 1628905 h 4286009"/>
              <a:gd name="connsiteX4" fmla="*/ 1087394 w 1203147"/>
              <a:gd name="connsiteY4" fmla="*/ 255962 h 4286009"/>
              <a:gd name="connsiteX5" fmla="*/ 222422 w 1203147"/>
              <a:gd name="connsiteY5" fmla="*/ 8827 h 4286009"/>
              <a:gd name="connsiteX0" fmla="*/ 0 w 1203147"/>
              <a:gd name="connsiteY0" fmla="*/ 4286009 h 4286009"/>
              <a:gd name="connsiteX1" fmla="*/ 902041 w 1203147"/>
              <a:gd name="connsiteY1" fmla="*/ 3871111 h 4286009"/>
              <a:gd name="connsiteX2" fmla="*/ 1186250 w 1203147"/>
              <a:gd name="connsiteY2" fmla="*/ 2773504 h 4286009"/>
              <a:gd name="connsiteX3" fmla="*/ 1161536 w 1203147"/>
              <a:gd name="connsiteY3" fmla="*/ 1628905 h 4286009"/>
              <a:gd name="connsiteX4" fmla="*/ 1087394 w 1203147"/>
              <a:gd name="connsiteY4" fmla="*/ 255962 h 4286009"/>
              <a:gd name="connsiteX5" fmla="*/ 222422 w 1203147"/>
              <a:gd name="connsiteY5" fmla="*/ 8827 h 4286009"/>
              <a:gd name="connsiteX0" fmla="*/ 0 w 1168926"/>
              <a:gd name="connsiteY0" fmla="*/ 4286009 h 4286009"/>
              <a:gd name="connsiteX1" fmla="*/ 902041 w 1168926"/>
              <a:gd name="connsiteY1" fmla="*/ 3871111 h 4286009"/>
              <a:gd name="connsiteX2" fmla="*/ 1112109 w 1168926"/>
              <a:gd name="connsiteY2" fmla="*/ 2734490 h 4286009"/>
              <a:gd name="connsiteX3" fmla="*/ 1161536 w 1168926"/>
              <a:gd name="connsiteY3" fmla="*/ 1628905 h 4286009"/>
              <a:gd name="connsiteX4" fmla="*/ 1087394 w 1168926"/>
              <a:gd name="connsiteY4" fmla="*/ 255962 h 4286009"/>
              <a:gd name="connsiteX5" fmla="*/ 222422 w 1168926"/>
              <a:gd name="connsiteY5" fmla="*/ 8827 h 4286009"/>
              <a:gd name="connsiteX0" fmla="*/ 0 w 1168926"/>
              <a:gd name="connsiteY0" fmla="*/ 4286009 h 4286009"/>
              <a:gd name="connsiteX1" fmla="*/ 902041 w 1168926"/>
              <a:gd name="connsiteY1" fmla="*/ 3871111 h 4286009"/>
              <a:gd name="connsiteX2" fmla="*/ 1112109 w 1168926"/>
              <a:gd name="connsiteY2" fmla="*/ 2734490 h 4286009"/>
              <a:gd name="connsiteX3" fmla="*/ 1161536 w 1168926"/>
              <a:gd name="connsiteY3" fmla="*/ 1628905 h 4286009"/>
              <a:gd name="connsiteX4" fmla="*/ 1087394 w 1168926"/>
              <a:gd name="connsiteY4" fmla="*/ 255962 h 4286009"/>
              <a:gd name="connsiteX5" fmla="*/ 222422 w 1168926"/>
              <a:gd name="connsiteY5" fmla="*/ 8827 h 4286009"/>
              <a:gd name="connsiteX0" fmla="*/ 0 w 1132541"/>
              <a:gd name="connsiteY0" fmla="*/ 4286009 h 4286009"/>
              <a:gd name="connsiteX1" fmla="*/ 902041 w 1132541"/>
              <a:gd name="connsiteY1" fmla="*/ 3871111 h 4286009"/>
              <a:gd name="connsiteX2" fmla="*/ 1112109 w 1132541"/>
              <a:gd name="connsiteY2" fmla="*/ 2734490 h 4286009"/>
              <a:gd name="connsiteX3" fmla="*/ 1050325 w 1132541"/>
              <a:gd name="connsiteY3" fmla="*/ 1641909 h 4286009"/>
              <a:gd name="connsiteX4" fmla="*/ 1087394 w 1132541"/>
              <a:gd name="connsiteY4" fmla="*/ 255962 h 4286009"/>
              <a:gd name="connsiteX5" fmla="*/ 222422 w 1132541"/>
              <a:gd name="connsiteY5" fmla="*/ 8827 h 4286009"/>
              <a:gd name="connsiteX0" fmla="*/ 0 w 1117973"/>
              <a:gd name="connsiteY0" fmla="*/ 4286009 h 4286009"/>
              <a:gd name="connsiteX1" fmla="*/ 902041 w 1117973"/>
              <a:gd name="connsiteY1" fmla="*/ 3871111 h 4286009"/>
              <a:gd name="connsiteX2" fmla="*/ 1112109 w 1117973"/>
              <a:gd name="connsiteY2" fmla="*/ 2734490 h 4286009"/>
              <a:gd name="connsiteX3" fmla="*/ 1050325 w 1117973"/>
              <a:gd name="connsiteY3" fmla="*/ 1641909 h 4286009"/>
              <a:gd name="connsiteX4" fmla="*/ 951470 w 1117973"/>
              <a:gd name="connsiteY4" fmla="*/ 255962 h 4286009"/>
              <a:gd name="connsiteX5" fmla="*/ 222422 w 1117973"/>
              <a:gd name="connsiteY5" fmla="*/ 8827 h 4286009"/>
              <a:gd name="connsiteX0" fmla="*/ 0 w 1114588"/>
              <a:gd name="connsiteY0" fmla="*/ 4286009 h 4286009"/>
              <a:gd name="connsiteX1" fmla="*/ 902041 w 1114588"/>
              <a:gd name="connsiteY1" fmla="*/ 3871111 h 4286009"/>
              <a:gd name="connsiteX2" fmla="*/ 1112109 w 1114588"/>
              <a:gd name="connsiteY2" fmla="*/ 2734490 h 4286009"/>
              <a:gd name="connsiteX3" fmla="*/ 1013255 w 1114588"/>
              <a:gd name="connsiteY3" fmla="*/ 1628906 h 4286009"/>
              <a:gd name="connsiteX4" fmla="*/ 951470 w 1114588"/>
              <a:gd name="connsiteY4" fmla="*/ 255962 h 4286009"/>
              <a:gd name="connsiteX5" fmla="*/ 222422 w 1114588"/>
              <a:gd name="connsiteY5" fmla="*/ 8827 h 4286009"/>
              <a:gd name="connsiteX0" fmla="*/ 0 w 1115448"/>
              <a:gd name="connsiteY0" fmla="*/ 4286009 h 4286009"/>
              <a:gd name="connsiteX1" fmla="*/ 902041 w 1115448"/>
              <a:gd name="connsiteY1" fmla="*/ 3871111 h 4286009"/>
              <a:gd name="connsiteX2" fmla="*/ 1112109 w 1115448"/>
              <a:gd name="connsiteY2" fmla="*/ 2734490 h 4286009"/>
              <a:gd name="connsiteX3" fmla="*/ 1025612 w 1115448"/>
              <a:gd name="connsiteY3" fmla="*/ 1615901 h 4286009"/>
              <a:gd name="connsiteX4" fmla="*/ 951470 w 1115448"/>
              <a:gd name="connsiteY4" fmla="*/ 255962 h 4286009"/>
              <a:gd name="connsiteX5" fmla="*/ 222422 w 1115448"/>
              <a:gd name="connsiteY5" fmla="*/ 8827 h 4286009"/>
              <a:gd name="connsiteX0" fmla="*/ 0 w 1047135"/>
              <a:gd name="connsiteY0" fmla="*/ 4286009 h 4286009"/>
              <a:gd name="connsiteX1" fmla="*/ 902041 w 1047135"/>
              <a:gd name="connsiteY1" fmla="*/ 3871111 h 4286009"/>
              <a:gd name="connsiteX2" fmla="*/ 1037968 w 1047135"/>
              <a:gd name="connsiteY2" fmla="*/ 2695475 h 4286009"/>
              <a:gd name="connsiteX3" fmla="*/ 1025612 w 1047135"/>
              <a:gd name="connsiteY3" fmla="*/ 1615901 h 4286009"/>
              <a:gd name="connsiteX4" fmla="*/ 951470 w 1047135"/>
              <a:gd name="connsiteY4" fmla="*/ 255962 h 4286009"/>
              <a:gd name="connsiteX5" fmla="*/ 222422 w 1047135"/>
              <a:gd name="connsiteY5" fmla="*/ 8827 h 4286009"/>
              <a:gd name="connsiteX0" fmla="*/ 0 w 1047135"/>
              <a:gd name="connsiteY0" fmla="*/ 4266250 h 4266250"/>
              <a:gd name="connsiteX1" fmla="*/ 902041 w 1047135"/>
              <a:gd name="connsiteY1" fmla="*/ 3851352 h 4266250"/>
              <a:gd name="connsiteX2" fmla="*/ 1037968 w 1047135"/>
              <a:gd name="connsiteY2" fmla="*/ 2675716 h 4266250"/>
              <a:gd name="connsiteX3" fmla="*/ 1025612 w 1047135"/>
              <a:gd name="connsiteY3" fmla="*/ 1596142 h 4266250"/>
              <a:gd name="connsiteX4" fmla="*/ 951470 w 1047135"/>
              <a:gd name="connsiteY4" fmla="*/ 236203 h 4266250"/>
              <a:gd name="connsiteX5" fmla="*/ 185352 w 1047135"/>
              <a:gd name="connsiteY5" fmla="*/ 15077 h 4266250"/>
              <a:gd name="connsiteX0" fmla="*/ 0 w 1047135"/>
              <a:gd name="connsiteY0" fmla="*/ 4286009 h 4286009"/>
              <a:gd name="connsiteX1" fmla="*/ 902041 w 1047135"/>
              <a:gd name="connsiteY1" fmla="*/ 3871111 h 4286009"/>
              <a:gd name="connsiteX2" fmla="*/ 1037968 w 1047135"/>
              <a:gd name="connsiteY2" fmla="*/ 2695475 h 4286009"/>
              <a:gd name="connsiteX3" fmla="*/ 1025612 w 1047135"/>
              <a:gd name="connsiteY3" fmla="*/ 1615901 h 4286009"/>
              <a:gd name="connsiteX4" fmla="*/ 951470 w 1047135"/>
              <a:gd name="connsiteY4" fmla="*/ 255962 h 4286009"/>
              <a:gd name="connsiteX5" fmla="*/ 185352 w 1047135"/>
              <a:gd name="connsiteY5" fmla="*/ 8826 h 4286009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71849"/>
              <a:gd name="connsiteY0" fmla="*/ 4416053 h 4416053"/>
              <a:gd name="connsiteX1" fmla="*/ 926755 w 1071849"/>
              <a:gd name="connsiteY1" fmla="*/ 3871111 h 4416053"/>
              <a:gd name="connsiteX2" fmla="*/ 1062682 w 1071849"/>
              <a:gd name="connsiteY2" fmla="*/ 2695475 h 4416053"/>
              <a:gd name="connsiteX3" fmla="*/ 1050326 w 1071849"/>
              <a:gd name="connsiteY3" fmla="*/ 1615901 h 4416053"/>
              <a:gd name="connsiteX4" fmla="*/ 976184 w 1071849"/>
              <a:gd name="connsiteY4" fmla="*/ 255962 h 4416053"/>
              <a:gd name="connsiteX5" fmla="*/ 210066 w 1071849"/>
              <a:gd name="connsiteY5" fmla="*/ 8826 h 4416053"/>
              <a:gd name="connsiteX0" fmla="*/ 0 w 1084206"/>
              <a:gd name="connsiteY0" fmla="*/ 4377039 h 4377039"/>
              <a:gd name="connsiteX1" fmla="*/ 939112 w 1084206"/>
              <a:gd name="connsiteY1" fmla="*/ 3871111 h 4377039"/>
              <a:gd name="connsiteX2" fmla="*/ 1075039 w 1084206"/>
              <a:gd name="connsiteY2" fmla="*/ 2695475 h 4377039"/>
              <a:gd name="connsiteX3" fmla="*/ 1062683 w 1084206"/>
              <a:gd name="connsiteY3" fmla="*/ 1615901 h 4377039"/>
              <a:gd name="connsiteX4" fmla="*/ 988541 w 1084206"/>
              <a:gd name="connsiteY4" fmla="*/ 255962 h 4377039"/>
              <a:gd name="connsiteX5" fmla="*/ 222423 w 1084206"/>
              <a:gd name="connsiteY5" fmla="*/ 8826 h 4377039"/>
              <a:gd name="connsiteX0" fmla="*/ 0 w 1089197"/>
              <a:gd name="connsiteY0" fmla="*/ 4377039 h 4377039"/>
              <a:gd name="connsiteX1" fmla="*/ 939112 w 1089197"/>
              <a:gd name="connsiteY1" fmla="*/ 3871111 h 4377039"/>
              <a:gd name="connsiteX2" fmla="*/ 1075039 w 1089197"/>
              <a:gd name="connsiteY2" fmla="*/ 2695475 h 4377039"/>
              <a:gd name="connsiteX3" fmla="*/ 988541 w 1089197"/>
              <a:gd name="connsiteY3" fmla="*/ 255962 h 4377039"/>
              <a:gd name="connsiteX4" fmla="*/ 222423 w 1089197"/>
              <a:gd name="connsiteY4" fmla="*/ 8826 h 4377039"/>
              <a:gd name="connsiteX0" fmla="*/ 0 w 1132705"/>
              <a:gd name="connsiteY0" fmla="*/ 4368213 h 4368213"/>
              <a:gd name="connsiteX1" fmla="*/ 939112 w 1132705"/>
              <a:gd name="connsiteY1" fmla="*/ 3862285 h 4368213"/>
              <a:gd name="connsiteX2" fmla="*/ 1075039 w 1132705"/>
              <a:gd name="connsiteY2" fmla="*/ 2686649 h 4368213"/>
              <a:gd name="connsiteX3" fmla="*/ 222423 w 1132705"/>
              <a:gd name="connsiteY3" fmla="*/ 0 h 4368213"/>
              <a:gd name="connsiteX0" fmla="*/ 0 w 1883653"/>
              <a:gd name="connsiteY0" fmla="*/ 1710819 h 1710819"/>
              <a:gd name="connsiteX1" fmla="*/ 939112 w 1883653"/>
              <a:gd name="connsiteY1" fmla="*/ 1204891 h 1710819"/>
              <a:gd name="connsiteX2" fmla="*/ 1075039 w 1883653"/>
              <a:gd name="connsiteY2" fmla="*/ 29255 h 1710819"/>
              <a:gd name="connsiteX3" fmla="*/ 1858276 w 1883653"/>
              <a:gd name="connsiteY3" fmla="*/ 79515 h 1710819"/>
              <a:gd name="connsiteX0" fmla="*/ 0 w 2002582"/>
              <a:gd name="connsiteY0" fmla="*/ 1631304 h 1631304"/>
              <a:gd name="connsiteX1" fmla="*/ 939112 w 2002582"/>
              <a:gd name="connsiteY1" fmla="*/ 1125376 h 1631304"/>
              <a:gd name="connsiteX2" fmla="*/ 1897160 w 2002582"/>
              <a:gd name="connsiteY2" fmla="*/ 1327024 h 1631304"/>
              <a:gd name="connsiteX3" fmla="*/ 1858276 w 2002582"/>
              <a:gd name="connsiteY3" fmla="*/ 0 h 1631304"/>
              <a:gd name="connsiteX0" fmla="*/ 32978 w 2097220"/>
              <a:gd name="connsiteY0" fmla="*/ 1631304 h 1631304"/>
              <a:gd name="connsiteX1" fmla="*/ 91246 w 2097220"/>
              <a:gd name="connsiteY1" fmla="*/ 1160691 h 1631304"/>
              <a:gd name="connsiteX2" fmla="*/ 1930138 w 2097220"/>
              <a:gd name="connsiteY2" fmla="*/ 1327024 h 1631304"/>
              <a:gd name="connsiteX3" fmla="*/ 1891254 w 2097220"/>
              <a:gd name="connsiteY3" fmla="*/ 0 h 1631304"/>
              <a:gd name="connsiteX0" fmla="*/ 32978 w 2097220"/>
              <a:gd name="connsiteY0" fmla="*/ 1631304 h 1631304"/>
              <a:gd name="connsiteX1" fmla="*/ 91246 w 2097220"/>
              <a:gd name="connsiteY1" fmla="*/ 1160691 h 1631304"/>
              <a:gd name="connsiteX2" fmla="*/ 1930138 w 2097220"/>
              <a:gd name="connsiteY2" fmla="*/ 1327024 h 1631304"/>
              <a:gd name="connsiteX3" fmla="*/ 1891254 w 2097220"/>
              <a:gd name="connsiteY3" fmla="*/ 0 h 1631304"/>
              <a:gd name="connsiteX0" fmla="*/ 0 w 2064242"/>
              <a:gd name="connsiteY0" fmla="*/ 1631304 h 1631304"/>
              <a:gd name="connsiteX1" fmla="*/ 58268 w 2064242"/>
              <a:gd name="connsiteY1" fmla="*/ 1160691 h 1631304"/>
              <a:gd name="connsiteX2" fmla="*/ 1897160 w 2064242"/>
              <a:gd name="connsiteY2" fmla="*/ 1327024 h 1631304"/>
              <a:gd name="connsiteX3" fmla="*/ 1858276 w 2064242"/>
              <a:gd name="connsiteY3" fmla="*/ 0 h 1631304"/>
              <a:gd name="connsiteX0" fmla="*/ 0 w 2064242"/>
              <a:gd name="connsiteY0" fmla="*/ 1631304 h 1631304"/>
              <a:gd name="connsiteX1" fmla="*/ 58268 w 2064242"/>
              <a:gd name="connsiteY1" fmla="*/ 1160691 h 1631304"/>
              <a:gd name="connsiteX2" fmla="*/ 1897160 w 2064242"/>
              <a:gd name="connsiteY2" fmla="*/ 1327024 h 1631304"/>
              <a:gd name="connsiteX3" fmla="*/ 1858276 w 2064242"/>
              <a:gd name="connsiteY3" fmla="*/ 0 h 1631304"/>
              <a:gd name="connsiteX0" fmla="*/ 50789 w 2122871"/>
              <a:gd name="connsiteY0" fmla="*/ 1631304 h 1631304"/>
              <a:gd name="connsiteX1" fmla="*/ 0 w 2122871"/>
              <a:gd name="connsiteY1" fmla="*/ 1072404 h 1631304"/>
              <a:gd name="connsiteX2" fmla="*/ 1947949 w 2122871"/>
              <a:gd name="connsiteY2" fmla="*/ 1327024 h 1631304"/>
              <a:gd name="connsiteX3" fmla="*/ 1909065 w 2122871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8844 w 2077908"/>
              <a:gd name="connsiteY0" fmla="*/ 1631304 h 1631304"/>
              <a:gd name="connsiteX1" fmla="*/ 0 w 2077908"/>
              <a:gd name="connsiteY1" fmla="*/ 1072404 h 1631304"/>
              <a:gd name="connsiteX2" fmla="*/ 1906004 w 2077908"/>
              <a:gd name="connsiteY2" fmla="*/ 1327024 h 1631304"/>
              <a:gd name="connsiteX3" fmla="*/ 1867120 w 2077908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0 w 1971650"/>
              <a:gd name="connsiteY0" fmla="*/ 1631304 h 1631304"/>
              <a:gd name="connsiteX1" fmla="*/ 16323 w 1971650"/>
              <a:gd name="connsiteY1" fmla="*/ 1072404 h 1631304"/>
              <a:gd name="connsiteX2" fmla="*/ 1897160 w 1971650"/>
              <a:gd name="connsiteY2" fmla="*/ 1327024 h 1631304"/>
              <a:gd name="connsiteX3" fmla="*/ 1858276 w 1971650"/>
              <a:gd name="connsiteY3" fmla="*/ 0 h 1631304"/>
              <a:gd name="connsiteX0" fmla="*/ 0 w 1998585"/>
              <a:gd name="connsiteY0" fmla="*/ 1631304 h 1631304"/>
              <a:gd name="connsiteX1" fmla="*/ 16323 w 1998585"/>
              <a:gd name="connsiteY1" fmla="*/ 1072404 h 1631304"/>
              <a:gd name="connsiteX2" fmla="*/ 1947494 w 1998585"/>
              <a:gd name="connsiteY2" fmla="*/ 1106306 h 1631304"/>
              <a:gd name="connsiteX3" fmla="*/ 1858276 w 1998585"/>
              <a:gd name="connsiteY3" fmla="*/ 0 h 1631304"/>
              <a:gd name="connsiteX0" fmla="*/ 0 w 1962140"/>
              <a:gd name="connsiteY0" fmla="*/ 1631304 h 1631304"/>
              <a:gd name="connsiteX1" fmla="*/ 16323 w 1962140"/>
              <a:gd name="connsiteY1" fmla="*/ 1072404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0 w 1962140"/>
              <a:gd name="connsiteY0" fmla="*/ 1631304 h 1631304"/>
              <a:gd name="connsiteX1" fmla="*/ 16323 w 1962140"/>
              <a:gd name="connsiteY1" fmla="*/ 1072404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455 w 1962595"/>
              <a:gd name="connsiteY0" fmla="*/ 1631304 h 1631304"/>
              <a:gd name="connsiteX1" fmla="*/ 0 w 1962595"/>
              <a:gd name="connsiteY1" fmla="*/ 1107719 h 1631304"/>
              <a:gd name="connsiteX2" fmla="*/ 1947949 w 1962595"/>
              <a:gd name="connsiteY2" fmla="*/ 1106306 h 1631304"/>
              <a:gd name="connsiteX3" fmla="*/ 1858731 w 1962595"/>
              <a:gd name="connsiteY3" fmla="*/ 0 h 1631304"/>
              <a:gd name="connsiteX0" fmla="*/ 8393 w 1970533"/>
              <a:gd name="connsiteY0" fmla="*/ 1631304 h 1631304"/>
              <a:gd name="connsiteX1" fmla="*/ 7938 w 1970533"/>
              <a:gd name="connsiteY1" fmla="*/ 1107719 h 1631304"/>
              <a:gd name="connsiteX2" fmla="*/ 1955887 w 1970533"/>
              <a:gd name="connsiteY2" fmla="*/ 1106306 h 1631304"/>
              <a:gd name="connsiteX3" fmla="*/ 1866669 w 1970533"/>
              <a:gd name="connsiteY3" fmla="*/ 0 h 1631304"/>
              <a:gd name="connsiteX0" fmla="*/ 12014 w 1974154"/>
              <a:gd name="connsiteY0" fmla="*/ 1631304 h 1631304"/>
              <a:gd name="connsiteX1" fmla="*/ 11559 w 1974154"/>
              <a:gd name="connsiteY1" fmla="*/ 1107719 h 1631304"/>
              <a:gd name="connsiteX2" fmla="*/ 1959508 w 1974154"/>
              <a:gd name="connsiteY2" fmla="*/ 1106306 h 1631304"/>
              <a:gd name="connsiteX3" fmla="*/ 1870290 w 1974154"/>
              <a:gd name="connsiteY3" fmla="*/ 0 h 1631304"/>
              <a:gd name="connsiteX0" fmla="*/ 0 w 1962140"/>
              <a:gd name="connsiteY0" fmla="*/ 1631304 h 1631304"/>
              <a:gd name="connsiteX1" fmla="*/ 24712 w 1962140"/>
              <a:gd name="connsiteY1" fmla="*/ 1107719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0 w 1962140"/>
              <a:gd name="connsiteY0" fmla="*/ 1631304 h 1631304"/>
              <a:gd name="connsiteX1" fmla="*/ 24712 w 1962140"/>
              <a:gd name="connsiteY1" fmla="*/ 1107719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0 w 1930326"/>
              <a:gd name="connsiteY0" fmla="*/ 1631304 h 1631304"/>
              <a:gd name="connsiteX1" fmla="*/ 24712 w 1930326"/>
              <a:gd name="connsiteY1" fmla="*/ 1107719 h 1631304"/>
              <a:gd name="connsiteX2" fmla="*/ 1846826 w 1930326"/>
              <a:gd name="connsiteY2" fmla="*/ 1088648 h 1631304"/>
              <a:gd name="connsiteX3" fmla="*/ 1858276 w 1930326"/>
              <a:gd name="connsiteY3" fmla="*/ 0 h 1631304"/>
              <a:gd name="connsiteX0" fmla="*/ 0 w 1936295"/>
              <a:gd name="connsiteY0" fmla="*/ 1631304 h 1631304"/>
              <a:gd name="connsiteX1" fmla="*/ 24712 w 1936295"/>
              <a:gd name="connsiteY1" fmla="*/ 1107719 h 1631304"/>
              <a:gd name="connsiteX2" fmla="*/ 1871993 w 1936295"/>
              <a:gd name="connsiteY2" fmla="*/ 1097477 h 1631304"/>
              <a:gd name="connsiteX3" fmla="*/ 1858276 w 1936295"/>
              <a:gd name="connsiteY3" fmla="*/ 0 h 1631304"/>
              <a:gd name="connsiteX0" fmla="*/ 0 w 1871993"/>
              <a:gd name="connsiteY0" fmla="*/ 1631304 h 1631304"/>
              <a:gd name="connsiteX1" fmla="*/ 24712 w 1871993"/>
              <a:gd name="connsiteY1" fmla="*/ 1107719 h 1631304"/>
              <a:gd name="connsiteX2" fmla="*/ 1871993 w 1871993"/>
              <a:gd name="connsiteY2" fmla="*/ 1097477 h 1631304"/>
              <a:gd name="connsiteX3" fmla="*/ 1858276 w 1871993"/>
              <a:gd name="connsiteY3" fmla="*/ 0 h 1631304"/>
              <a:gd name="connsiteX0" fmla="*/ 0 w 1872919"/>
              <a:gd name="connsiteY0" fmla="*/ 1631304 h 1631304"/>
              <a:gd name="connsiteX1" fmla="*/ 24712 w 1872919"/>
              <a:gd name="connsiteY1" fmla="*/ 1107719 h 1631304"/>
              <a:gd name="connsiteX2" fmla="*/ 1871993 w 1872919"/>
              <a:gd name="connsiteY2" fmla="*/ 1097477 h 1631304"/>
              <a:gd name="connsiteX3" fmla="*/ 1858276 w 1872919"/>
              <a:gd name="connsiteY3" fmla="*/ 0 h 1631304"/>
              <a:gd name="connsiteX0" fmla="*/ 0 w 1871993"/>
              <a:gd name="connsiteY0" fmla="*/ 1631304 h 1631304"/>
              <a:gd name="connsiteX1" fmla="*/ 24712 w 1871993"/>
              <a:gd name="connsiteY1" fmla="*/ 1107719 h 1631304"/>
              <a:gd name="connsiteX2" fmla="*/ 1871993 w 1871993"/>
              <a:gd name="connsiteY2" fmla="*/ 1097477 h 1631304"/>
              <a:gd name="connsiteX3" fmla="*/ 1858276 w 1871993"/>
              <a:gd name="connsiteY3" fmla="*/ 0 h 1631304"/>
              <a:gd name="connsiteX0" fmla="*/ 0 w 1860153"/>
              <a:gd name="connsiteY0" fmla="*/ 1631304 h 1631304"/>
              <a:gd name="connsiteX1" fmla="*/ 24712 w 1860153"/>
              <a:gd name="connsiteY1" fmla="*/ 1107719 h 1631304"/>
              <a:gd name="connsiteX2" fmla="*/ 1855215 w 1860153"/>
              <a:gd name="connsiteY2" fmla="*/ 1097477 h 1631304"/>
              <a:gd name="connsiteX3" fmla="*/ 1858276 w 1860153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0653"/>
              <a:gd name="connsiteY0" fmla="*/ 1631304 h 1631304"/>
              <a:gd name="connsiteX1" fmla="*/ 24712 w 1860653"/>
              <a:gd name="connsiteY1" fmla="*/ 1107719 h 1631304"/>
              <a:gd name="connsiteX2" fmla="*/ 1855215 w 1860653"/>
              <a:gd name="connsiteY2" fmla="*/ 1097477 h 1631304"/>
              <a:gd name="connsiteX3" fmla="*/ 1858276 w 1860653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455 w 1865937"/>
              <a:gd name="connsiteY0" fmla="*/ 1631304 h 1631304"/>
              <a:gd name="connsiteX1" fmla="*/ 0 w 1865937"/>
              <a:gd name="connsiteY1" fmla="*/ 1098890 h 1631304"/>
              <a:gd name="connsiteX2" fmla="*/ 1855670 w 1865937"/>
              <a:gd name="connsiteY2" fmla="*/ 1097477 h 1631304"/>
              <a:gd name="connsiteX3" fmla="*/ 1858731 w 1865937"/>
              <a:gd name="connsiteY3" fmla="*/ 0 h 1631304"/>
              <a:gd name="connsiteX0" fmla="*/ 6432 w 1871914"/>
              <a:gd name="connsiteY0" fmla="*/ 1631304 h 1631304"/>
              <a:gd name="connsiteX1" fmla="*/ 5977 w 1871914"/>
              <a:gd name="connsiteY1" fmla="*/ 1098890 h 1631304"/>
              <a:gd name="connsiteX2" fmla="*/ 1861647 w 1871914"/>
              <a:gd name="connsiteY2" fmla="*/ 1097477 h 1631304"/>
              <a:gd name="connsiteX3" fmla="*/ 1864708 w 1871914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90061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9857 w 1875339"/>
              <a:gd name="connsiteY0" fmla="*/ 1631304 h 1631304"/>
              <a:gd name="connsiteX1" fmla="*/ 9402 w 1875339"/>
              <a:gd name="connsiteY1" fmla="*/ 1081233 h 1631304"/>
              <a:gd name="connsiteX2" fmla="*/ 1865072 w 1875339"/>
              <a:gd name="connsiteY2" fmla="*/ 1097477 h 1631304"/>
              <a:gd name="connsiteX3" fmla="*/ 1868133 w 1875339"/>
              <a:gd name="connsiteY3" fmla="*/ 0 h 1631304"/>
              <a:gd name="connsiteX0" fmla="*/ 0 w 1865482"/>
              <a:gd name="connsiteY0" fmla="*/ 1631304 h 1631304"/>
              <a:gd name="connsiteX1" fmla="*/ 16323 w 1865482"/>
              <a:gd name="connsiteY1" fmla="*/ 1081233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76884"/>
              <a:gd name="connsiteY0" fmla="*/ 1631304 h 1631304"/>
              <a:gd name="connsiteX1" fmla="*/ 16323 w 1876884"/>
              <a:gd name="connsiteY1" fmla="*/ 1081233 h 1631304"/>
              <a:gd name="connsiteX2" fmla="*/ 1871993 w 1876884"/>
              <a:gd name="connsiteY2" fmla="*/ 1070991 h 1631304"/>
              <a:gd name="connsiteX3" fmla="*/ 1858276 w 1876884"/>
              <a:gd name="connsiteY3" fmla="*/ 0 h 1631304"/>
              <a:gd name="connsiteX0" fmla="*/ 0 w 1870398"/>
              <a:gd name="connsiteY0" fmla="*/ 1631304 h 1631304"/>
              <a:gd name="connsiteX1" fmla="*/ 16323 w 1870398"/>
              <a:gd name="connsiteY1" fmla="*/ 1081233 h 1631304"/>
              <a:gd name="connsiteX2" fmla="*/ 1863604 w 1870398"/>
              <a:gd name="connsiteY2" fmla="*/ 1097477 h 1631304"/>
              <a:gd name="connsiteX3" fmla="*/ 1858276 w 1870398"/>
              <a:gd name="connsiteY3" fmla="*/ 0 h 1631304"/>
              <a:gd name="connsiteX0" fmla="*/ 0 w 1867533"/>
              <a:gd name="connsiteY0" fmla="*/ 1631304 h 1631304"/>
              <a:gd name="connsiteX1" fmla="*/ 16323 w 1867533"/>
              <a:gd name="connsiteY1" fmla="*/ 1081233 h 1631304"/>
              <a:gd name="connsiteX2" fmla="*/ 1863604 w 1867533"/>
              <a:gd name="connsiteY2" fmla="*/ 1097477 h 1631304"/>
              <a:gd name="connsiteX3" fmla="*/ 1858276 w 1867533"/>
              <a:gd name="connsiteY3" fmla="*/ 0 h 1631304"/>
              <a:gd name="connsiteX0" fmla="*/ 0 w 1860465"/>
              <a:gd name="connsiteY0" fmla="*/ 1631304 h 1631304"/>
              <a:gd name="connsiteX1" fmla="*/ 16323 w 1860465"/>
              <a:gd name="connsiteY1" fmla="*/ 1081233 h 1631304"/>
              <a:gd name="connsiteX2" fmla="*/ 1855215 w 1860465"/>
              <a:gd name="connsiteY2" fmla="*/ 1097477 h 1631304"/>
              <a:gd name="connsiteX3" fmla="*/ 1858276 w 1860465"/>
              <a:gd name="connsiteY3" fmla="*/ 0 h 1631304"/>
              <a:gd name="connsiteX0" fmla="*/ 0 w 1860465"/>
              <a:gd name="connsiteY0" fmla="*/ 1631304 h 1631304"/>
              <a:gd name="connsiteX1" fmla="*/ 16323 w 1860465"/>
              <a:gd name="connsiteY1" fmla="*/ 1102881 h 1631304"/>
              <a:gd name="connsiteX2" fmla="*/ 1855215 w 1860465"/>
              <a:gd name="connsiteY2" fmla="*/ 1097477 h 1631304"/>
              <a:gd name="connsiteX3" fmla="*/ 1858276 w 1860465"/>
              <a:gd name="connsiteY3" fmla="*/ 0 h 1631304"/>
              <a:gd name="connsiteX0" fmla="*/ 0 w 1872118"/>
              <a:gd name="connsiteY0" fmla="*/ 1349879 h 1349879"/>
              <a:gd name="connsiteX1" fmla="*/ 27976 w 1872118"/>
              <a:gd name="connsiteY1" fmla="*/ 1102881 h 1349879"/>
              <a:gd name="connsiteX2" fmla="*/ 1866868 w 1872118"/>
              <a:gd name="connsiteY2" fmla="*/ 1097477 h 1349879"/>
              <a:gd name="connsiteX3" fmla="*/ 1869929 w 1872118"/>
              <a:gd name="connsiteY3" fmla="*/ 0 h 1349879"/>
              <a:gd name="connsiteX0" fmla="*/ 0 w 1860466"/>
              <a:gd name="connsiteY0" fmla="*/ 1349879 h 1349879"/>
              <a:gd name="connsiteX1" fmla="*/ 16324 w 1860466"/>
              <a:gd name="connsiteY1" fmla="*/ 1102881 h 1349879"/>
              <a:gd name="connsiteX2" fmla="*/ 1855216 w 1860466"/>
              <a:gd name="connsiteY2" fmla="*/ 1097477 h 1349879"/>
              <a:gd name="connsiteX3" fmla="*/ 1858277 w 1860466"/>
              <a:gd name="connsiteY3" fmla="*/ 0 h 1349879"/>
              <a:gd name="connsiteX0" fmla="*/ 6085 w 1854898"/>
              <a:gd name="connsiteY0" fmla="*/ 1349879 h 1349879"/>
              <a:gd name="connsiteX1" fmla="*/ 10756 w 1854898"/>
              <a:gd name="connsiteY1" fmla="*/ 1102881 h 1349879"/>
              <a:gd name="connsiteX2" fmla="*/ 1849648 w 1854898"/>
              <a:gd name="connsiteY2" fmla="*/ 1097477 h 1349879"/>
              <a:gd name="connsiteX3" fmla="*/ 1852709 w 1854898"/>
              <a:gd name="connsiteY3" fmla="*/ 0 h 1349879"/>
              <a:gd name="connsiteX0" fmla="*/ 6085 w 1849877"/>
              <a:gd name="connsiteY0" fmla="*/ 1300645 h 1300645"/>
              <a:gd name="connsiteX1" fmla="*/ 10756 w 1849877"/>
              <a:gd name="connsiteY1" fmla="*/ 1053647 h 1300645"/>
              <a:gd name="connsiteX2" fmla="*/ 1849648 w 1849877"/>
              <a:gd name="connsiteY2" fmla="*/ 1048243 h 1300645"/>
              <a:gd name="connsiteX3" fmla="*/ 1293389 w 1849877"/>
              <a:gd name="connsiteY3" fmla="*/ 0 h 1300645"/>
              <a:gd name="connsiteX0" fmla="*/ 6085 w 1305562"/>
              <a:gd name="connsiteY0" fmla="*/ 1300645 h 1300645"/>
              <a:gd name="connsiteX1" fmla="*/ 10756 w 1305562"/>
              <a:gd name="connsiteY1" fmla="*/ 1053647 h 1300645"/>
              <a:gd name="connsiteX2" fmla="*/ 1301980 w 1305562"/>
              <a:gd name="connsiteY2" fmla="*/ 1048243 h 1300645"/>
              <a:gd name="connsiteX3" fmla="*/ 1293389 w 1305562"/>
              <a:gd name="connsiteY3" fmla="*/ 0 h 1300645"/>
              <a:gd name="connsiteX0" fmla="*/ 6085 w 1295578"/>
              <a:gd name="connsiteY0" fmla="*/ 1300645 h 1300645"/>
              <a:gd name="connsiteX1" fmla="*/ 10756 w 1295578"/>
              <a:gd name="connsiteY1" fmla="*/ 1053647 h 1300645"/>
              <a:gd name="connsiteX2" fmla="*/ 1290328 w 1295578"/>
              <a:gd name="connsiteY2" fmla="*/ 1023626 h 1300645"/>
              <a:gd name="connsiteX3" fmla="*/ 1293389 w 1295578"/>
              <a:gd name="connsiteY3" fmla="*/ 0 h 130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578" h="1300645">
                <a:moveTo>
                  <a:pt x="6085" y="1300645"/>
                </a:moveTo>
                <a:cubicBezTo>
                  <a:pt x="8551" y="1037199"/>
                  <a:pt x="-11822" y="1378049"/>
                  <a:pt x="10756" y="1053647"/>
                </a:cubicBezTo>
                <a:cubicBezTo>
                  <a:pt x="352116" y="1064735"/>
                  <a:pt x="916224" y="1008128"/>
                  <a:pt x="1290328" y="1023626"/>
                </a:cubicBezTo>
                <a:cubicBezTo>
                  <a:pt x="1303705" y="447599"/>
                  <a:pt x="1286459" y="621520"/>
                  <a:pt x="1293389" y="0"/>
                </a:cubicBezTo>
              </a:path>
            </a:pathLst>
          </a:custGeom>
          <a:noFill/>
          <a:ln w="63500" cap="rnd">
            <a:solidFill>
              <a:srgbClr val="002060"/>
            </a:solidFill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 prstMaterial="plastic">
            <a:bevelT w="152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Ελεύθερη σχεδίαση: Σχήμα 22">
            <a:extLst>
              <a:ext uri="{FF2B5EF4-FFF2-40B4-BE49-F238E27FC236}">
                <a16:creationId xmlns:a16="http://schemas.microsoft.com/office/drawing/2014/main" id="{F889A7FF-F97E-4285-90C1-68FE03FE4873}"/>
              </a:ext>
            </a:extLst>
          </p:cNvPr>
          <p:cNvSpPr/>
          <p:nvPr/>
        </p:nvSpPr>
        <p:spPr>
          <a:xfrm flipH="1">
            <a:off x="1256131" y="1591253"/>
            <a:ext cx="1654435" cy="462054"/>
          </a:xfrm>
          <a:custGeom>
            <a:avLst/>
            <a:gdLst>
              <a:gd name="connsiteX0" fmla="*/ 0 w 1605594"/>
              <a:gd name="connsiteY0" fmla="*/ 3379567 h 3379567"/>
              <a:gd name="connsiteX1" fmla="*/ 395416 w 1605594"/>
              <a:gd name="connsiteY1" fmla="*/ 3058291 h 3379567"/>
              <a:gd name="connsiteX2" fmla="*/ 1371600 w 1605594"/>
              <a:gd name="connsiteY2" fmla="*/ 3021221 h 3379567"/>
              <a:gd name="connsiteX3" fmla="*/ 1544595 w 1605594"/>
              <a:gd name="connsiteY3" fmla="*/ 1958540 h 3379567"/>
              <a:gd name="connsiteX4" fmla="*/ 1544595 w 1605594"/>
              <a:gd name="connsiteY4" fmla="*/ 191524 h 3379567"/>
              <a:gd name="connsiteX5" fmla="*/ 815546 w 1605594"/>
              <a:gd name="connsiteY5" fmla="*/ 129740 h 3379567"/>
              <a:gd name="connsiteX0" fmla="*/ 0 w 1797379"/>
              <a:gd name="connsiteY0" fmla="*/ 3307742 h 3307742"/>
              <a:gd name="connsiteX1" fmla="*/ 395416 w 1797379"/>
              <a:gd name="connsiteY1" fmla="*/ 2986466 h 3307742"/>
              <a:gd name="connsiteX2" fmla="*/ 1371600 w 1797379"/>
              <a:gd name="connsiteY2" fmla="*/ 2949396 h 3307742"/>
              <a:gd name="connsiteX3" fmla="*/ 1544595 w 1797379"/>
              <a:gd name="connsiteY3" fmla="*/ 1886715 h 3307742"/>
              <a:gd name="connsiteX4" fmla="*/ 1767016 w 1797379"/>
              <a:gd name="connsiteY4" fmla="*/ 305051 h 3307742"/>
              <a:gd name="connsiteX5" fmla="*/ 815546 w 1797379"/>
              <a:gd name="connsiteY5" fmla="*/ 57915 h 3307742"/>
              <a:gd name="connsiteX0" fmla="*/ 0 w 1849671"/>
              <a:gd name="connsiteY0" fmla="*/ 3307742 h 3307742"/>
              <a:gd name="connsiteX1" fmla="*/ 395416 w 1849671"/>
              <a:gd name="connsiteY1" fmla="*/ 2986466 h 3307742"/>
              <a:gd name="connsiteX2" fmla="*/ 1371600 w 1849671"/>
              <a:gd name="connsiteY2" fmla="*/ 2949396 h 3307742"/>
              <a:gd name="connsiteX3" fmla="*/ 1791730 w 1849671"/>
              <a:gd name="connsiteY3" fmla="*/ 1911428 h 3307742"/>
              <a:gd name="connsiteX4" fmla="*/ 1767016 w 1849671"/>
              <a:gd name="connsiteY4" fmla="*/ 305051 h 3307742"/>
              <a:gd name="connsiteX5" fmla="*/ 815546 w 1849671"/>
              <a:gd name="connsiteY5" fmla="*/ 57915 h 3307742"/>
              <a:gd name="connsiteX0" fmla="*/ 0 w 1834893"/>
              <a:gd name="connsiteY0" fmla="*/ 3307742 h 3307742"/>
              <a:gd name="connsiteX1" fmla="*/ 395416 w 1834893"/>
              <a:gd name="connsiteY1" fmla="*/ 2986466 h 3307742"/>
              <a:gd name="connsiteX2" fmla="*/ 1631092 w 1834893"/>
              <a:gd name="connsiteY2" fmla="*/ 2986466 h 3307742"/>
              <a:gd name="connsiteX3" fmla="*/ 1791730 w 1834893"/>
              <a:gd name="connsiteY3" fmla="*/ 1911428 h 3307742"/>
              <a:gd name="connsiteX4" fmla="*/ 1767016 w 1834893"/>
              <a:gd name="connsiteY4" fmla="*/ 305051 h 3307742"/>
              <a:gd name="connsiteX5" fmla="*/ 815546 w 1834893"/>
              <a:gd name="connsiteY5" fmla="*/ 57915 h 3307742"/>
              <a:gd name="connsiteX0" fmla="*/ 0 w 1852381"/>
              <a:gd name="connsiteY0" fmla="*/ 3307742 h 3307742"/>
              <a:gd name="connsiteX1" fmla="*/ 395416 w 1852381"/>
              <a:gd name="connsiteY1" fmla="*/ 2986466 h 3307742"/>
              <a:gd name="connsiteX2" fmla="*/ 1631092 w 1852381"/>
              <a:gd name="connsiteY2" fmla="*/ 2986466 h 3307742"/>
              <a:gd name="connsiteX3" fmla="*/ 1828801 w 1852381"/>
              <a:gd name="connsiteY3" fmla="*/ 1899071 h 3307742"/>
              <a:gd name="connsiteX4" fmla="*/ 1767016 w 1852381"/>
              <a:gd name="connsiteY4" fmla="*/ 305051 h 3307742"/>
              <a:gd name="connsiteX5" fmla="*/ 815546 w 1852381"/>
              <a:gd name="connsiteY5" fmla="*/ 57915 h 3307742"/>
              <a:gd name="connsiteX0" fmla="*/ 0 w 1852381"/>
              <a:gd name="connsiteY0" fmla="*/ 3307742 h 3307742"/>
              <a:gd name="connsiteX1" fmla="*/ 469556 w 1852381"/>
              <a:gd name="connsiteY1" fmla="*/ 3035893 h 3307742"/>
              <a:gd name="connsiteX2" fmla="*/ 1631092 w 1852381"/>
              <a:gd name="connsiteY2" fmla="*/ 2986466 h 3307742"/>
              <a:gd name="connsiteX3" fmla="*/ 1828801 w 1852381"/>
              <a:gd name="connsiteY3" fmla="*/ 1899071 h 3307742"/>
              <a:gd name="connsiteX4" fmla="*/ 1767016 w 1852381"/>
              <a:gd name="connsiteY4" fmla="*/ 305051 h 3307742"/>
              <a:gd name="connsiteX5" fmla="*/ 815546 w 1852381"/>
              <a:gd name="connsiteY5" fmla="*/ 57915 h 3307742"/>
              <a:gd name="connsiteX0" fmla="*/ 0 w 1851548"/>
              <a:gd name="connsiteY0" fmla="*/ 3307742 h 3307742"/>
              <a:gd name="connsiteX1" fmla="*/ 469556 w 1851548"/>
              <a:gd name="connsiteY1" fmla="*/ 3035893 h 3307742"/>
              <a:gd name="connsiteX2" fmla="*/ 1643449 w 1851548"/>
              <a:gd name="connsiteY2" fmla="*/ 2887612 h 3307742"/>
              <a:gd name="connsiteX3" fmla="*/ 1828801 w 1851548"/>
              <a:gd name="connsiteY3" fmla="*/ 1899071 h 3307742"/>
              <a:gd name="connsiteX4" fmla="*/ 1767016 w 1851548"/>
              <a:gd name="connsiteY4" fmla="*/ 305051 h 3307742"/>
              <a:gd name="connsiteX5" fmla="*/ 815546 w 1851548"/>
              <a:gd name="connsiteY5" fmla="*/ 57915 h 3307742"/>
              <a:gd name="connsiteX0" fmla="*/ 0 w 1851548"/>
              <a:gd name="connsiteY0" fmla="*/ 3258654 h 3258654"/>
              <a:gd name="connsiteX1" fmla="*/ 469556 w 1851548"/>
              <a:gd name="connsiteY1" fmla="*/ 2986805 h 3258654"/>
              <a:gd name="connsiteX2" fmla="*/ 1643449 w 1851548"/>
              <a:gd name="connsiteY2" fmla="*/ 2838524 h 3258654"/>
              <a:gd name="connsiteX3" fmla="*/ 1828801 w 1851548"/>
              <a:gd name="connsiteY3" fmla="*/ 1849983 h 3258654"/>
              <a:gd name="connsiteX4" fmla="*/ 1767016 w 1851548"/>
              <a:gd name="connsiteY4" fmla="*/ 255963 h 3258654"/>
              <a:gd name="connsiteX5" fmla="*/ 815546 w 1851548"/>
              <a:gd name="connsiteY5" fmla="*/ 8827 h 3258654"/>
              <a:gd name="connsiteX0" fmla="*/ 0 w 1895600"/>
              <a:gd name="connsiteY0" fmla="*/ 3258654 h 3258654"/>
              <a:gd name="connsiteX1" fmla="*/ 469556 w 1895600"/>
              <a:gd name="connsiteY1" fmla="*/ 2986805 h 3258654"/>
              <a:gd name="connsiteX2" fmla="*/ 1025612 w 1895600"/>
              <a:gd name="connsiteY2" fmla="*/ 2604442 h 3258654"/>
              <a:gd name="connsiteX3" fmla="*/ 1828801 w 1895600"/>
              <a:gd name="connsiteY3" fmla="*/ 1849983 h 3258654"/>
              <a:gd name="connsiteX4" fmla="*/ 1767016 w 1895600"/>
              <a:gd name="connsiteY4" fmla="*/ 255963 h 3258654"/>
              <a:gd name="connsiteX5" fmla="*/ 815546 w 1895600"/>
              <a:gd name="connsiteY5" fmla="*/ 8827 h 3258654"/>
              <a:gd name="connsiteX0" fmla="*/ 0 w 1787910"/>
              <a:gd name="connsiteY0" fmla="*/ 3258654 h 3258654"/>
              <a:gd name="connsiteX1" fmla="*/ 469556 w 1787910"/>
              <a:gd name="connsiteY1" fmla="*/ 2986805 h 3258654"/>
              <a:gd name="connsiteX2" fmla="*/ 1025612 w 1787910"/>
              <a:gd name="connsiteY2" fmla="*/ 2604442 h 3258654"/>
              <a:gd name="connsiteX3" fmla="*/ 1322174 w 1787910"/>
              <a:gd name="connsiteY3" fmla="*/ 1459847 h 3258654"/>
              <a:gd name="connsiteX4" fmla="*/ 1767016 w 1787910"/>
              <a:gd name="connsiteY4" fmla="*/ 255963 h 3258654"/>
              <a:gd name="connsiteX5" fmla="*/ 815546 w 1787910"/>
              <a:gd name="connsiteY5" fmla="*/ 8827 h 3258654"/>
              <a:gd name="connsiteX0" fmla="*/ 0 w 1425644"/>
              <a:gd name="connsiteY0" fmla="*/ 3256389 h 3256389"/>
              <a:gd name="connsiteX1" fmla="*/ 469556 w 1425644"/>
              <a:gd name="connsiteY1" fmla="*/ 2984540 h 3256389"/>
              <a:gd name="connsiteX2" fmla="*/ 1025612 w 1425644"/>
              <a:gd name="connsiteY2" fmla="*/ 2602177 h 3256389"/>
              <a:gd name="connsiteX3" fmla="*/ 1322174 w 1425644"/>
              <a:gd name="connsiteY3" fmla="*/ 1457582 h 3256389"/>
              <a:gd name="connsiteX4" fmla="*/ 1371600 w 1425644"/>
              <a:gd name="connsiteY4" fmla="*/ 266702 h 3256389"/>
              <a:gd name="connsiteX5" fmla="*/ 815546 w 1425644"/>
              <a:gd name="connsiteY5" fmla="*/ 6562 h 3256389"/>
              <a:gd name="connsiteX0" fmla="*/ 24713 w 1450357"/>
              <a:gd name="connsiteY0" fmla="*/ 4095216 h 4095216"/>
              <a:gd name="connsiteX1" fmla="*/ 494269 w 1450357"/>
              <a:gd name="connsiteY1" fmla="*/ 3823367 h 4095216"/>
              <a:gd name="connsiteX2" fmla="*/ 1050325 w 1450357"/>
              <a:gd name="connsiteY2" fmla="*/ 3441004 h 4095216"/>
              <a:gd name="connsiteX3" fmla="*/ 1346887 w 1450357"/>
              <a:gd name="connsiteY3" fmla="*/ 2296409 h 4095216"/>
              <a:gd name="connsiteX4" fmla="*/ 1396313 w 1450357"/>
              <a:gd name="connsiteY4" fmla="*/ 1105529 h 4095216"/>
              <a:gd name="connsiteX5" fmla="*/ 0 w 1450357"/>
              <a:gd name="connsiteY5" fmla="*/ 97 h 4095216"/>
              <a:gd name="connsiteX0" fmla="*/ 0 w 1425644"/>
              <a:gd name="connsiteY0" fmla="*/ 4121222 h 4121222"/>
              <a:gd name="connsiteX1" fmla="*/ 469556 w 1425644"/>
              <a:gd name="connsiteY1" fmla="*/ 3849373 h 4121222"/>
              <a:gd name="connsiteX2" fmla="*/ 1025612 w 1425644"/>
              <a:gd name="connsiteY2" fmla="*/ 3467010 h 4121222"/>
              <a:gd name="connsiteX3" fmla="*/ 1322174 w 1425644"/>
              <a:gd name="connsiteY3" fmla="*/ 2322415 h 4121222"/>
              <a:gd name="connsiteX4" fmla="*/ 1371600 w 1425644"/>
              <a:gd name="connsiteY4" fmla="*/ 1131535 h 4121222"/>
              <a:gd name="connsiteX5" fmla="*/ 12357 w 1425644"/>
              <a:gd name="connsiteY5" fmla="*/ 94 h 4121222"/>
              <a:gd name="connsiteX0" fmla="*/ 0 w 1438000"/>
              <a:gd name="connsiteY0" fmla="*/ 4160235 h 4160235"/>
              <a:gd name="connsiteX1" fmla="*/ 481912 w 1438000"/>
              <a:gd name="connsiteY1" fmla="*/ 3849373 h 4160235"/>
              <a:gd name="connsiteX2" fmla="*/ 1037968 w 1438000"/>
              <a:gd name="connsiteY2" fmla="*/ 3467010 h 4160235"/>
              <a:gd name="connsiteX3" fmla="*/ 1334530 w 1438000"/>
              <a:gd name="connsiteY3" fmla="*/ 2322415 h 4160235"/>
              <a:gd name="connsiteX4" fmla="*/ 1383956 w 1438000"/>
              <a:gd name="connsiteY4" fmla="*/ 1131535 h 4160235"/>
              <a:gd name="connsiteX5" fmla="*/ 24713 w 1438000"/>
              <a:gd name="connsiteY5" fmla="*/ 94 h 4160235"/>
              <a:gd name="connsiteX0" fmla="*/ 0 w 1438000"/>
              <a:gd name="connsiteY0" fmla="*/ 4160235 h 4160235"/>
              <a:gd name="connsiteX1" fmla="*/ 481912 w 1438000"/>
              <a:gd name="connsiteY1" fmla="*/ 3849373 h 4160235"/>
              <a:gd name="connsiteX2" fmla="*/ 1037968 w 1438000"/>
              <a:gd name="connsiteY2" fmla="*/ 3467010 h 4160235"/>
              <a:gd name="connsiteX3" fmla="*/ 1334530 w 1438000"/>
              <a:gd name="connsiteY3" fmla="*/ 2322415 h 4160235"/>
              <a:gd name="connsiteX4" fmla="*/ 1383956 w 1438000"/>
              <a:gd name="connsiteY4" fmla="*/ 1131535 h 4160235"/>
              <a:gd name="connsiteX5" fmla="*/ 24713 w 1438000"/>
              <a:gd name="connsiteY5" fmla="*/ 94 h 4160235"/>
              <a:gd name="connsiteX0" fmla="*/ 0 w 1450357"/>
              <a:gd name="connsiteY0" fmla="*/ 4121222 h 4121222"/>
              <a:gd name="connsiteX1" fmla="*/ 494269 w 1450357"/>
              <a:gd name="connsiteY1" fmla="*/ 3849373 h 4121222"/>
              <a:gd name="connsiteX2" fmla="*/ 1050325 w 1450357"/>
              <a:gd name="connsiteY2" fmla="*/ 3467010 h 4121222"/>
              <a:gd name="connsiteX3" fmla="*/ 1346887 w 1450357"/>
              <a:gd name="connsiteY3" fmla="*/ 2322415 h 4121222"/>
              <a:gd name="connsiteX4" fmla="*/ 1396313 w 1450357"/>
              <a:gd name="connsiteY4" fmla="*/ 1131535 h 4121222"/>
              <a:gd name="connsiteX5" fmla="*/ 37070 w 1450357"/>
              <a:gd name="connsiteY5" fmla="*/ 94 h 4121222"/>
              <a:gd name="connsiteX0" fmla="*/ 0 w 1450357"/>
              <a:gd name="connsiteY0" fmla="*/ 4121222 h 4121222"/>
              <a:gd name="connsiteX1" fmla="*/ 494269 w 1450357"/>
              <a:gd name="connsiteY1" fmla="*/ 3849373 h 4121222"/>
              <a:gd name="connsiteX2" fmla="*/ 1050325 w 1450357"/>
              <a:gd name="connsiteY2" fmla="*/ 3467010 h 4121222"/>
              <a:gd name="connsiteX3" fmla="*/ 1346887 w 1450357"/>
              <a:gd name="connsiteY3" fmla="*/ 2322415 h 4121222"/>
              <a:gd name="connsiteX4" fmla="*/ 1396313 w 1450357"/>
              <a:gd name="connsiteY4" fmla="*/ 1131535 h 4121222"/>
              <a:gd name="connsiteX5" fmla="*/ 37070 w 1450357"/>
              <a:gd name="connsiteY5" fmla="*/ 94 h 4121222"/>
              <a:gd name="connsiteX0" fmla="*/ 0 w 1536854"/>
              <a:gd name="connsiteY0" fmla="*/ 4355303 h 4355303"/>
              <a:gd name="connsiteX1" fmla="*/ 580766 w 1536854"/>
              <a:gd name="connsiteY1" fmla="*/ 3849373 h 4355303"/>
              <a:gd name="connsiteX2" fmla="*/ 1136822 w 1536854"/>
              <a:gd name="connsiteY2" fmla="*/ 3467010 h 4355303"/>
              <a:gd name="connsiteX3" fmla="*/ 1433384 w 1536854"/>
              <a:gd name="connsiteY3" fmla="*/ 2322415 h 4355303"/>
              <a:gd name="connsiteX4" fmla="*/ 1482810 w 1536854"/>
              <a:gd name="connsiteY4" fmla="*/ 1131535 h 4355303"/>
              <a:gd name="connsiteX5" fmla="*/ 123567 w 1536854"/>
              <a:gd name="connsiteY5" fmla="*/ 94 h 4355303"/>
              <a:gd name="connsiteX0" fmla="*/ 0 w 1635709"/>
              <a:gd name="connsiteY0" fmla="*/ 4277276 h 4277276"/>
              <a:gd name="connsiteX1" fmla="*/ 679621 w 1635709"/>
              <a:gd name="connsiteY1" fmla="*/ 384937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5709"/>
              <a:gd name="connsiteY0" fmla="*/ 4277276 h 4277276"/>
              <a:gd name="connsiteX1" fmla="*/ 679621 w 1635709"/>
              <a:gd name="connsiteY1" fmla="*/ 384937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5709"/>
              <a:gd name="connsiteY0" fmla="*/ 4277276 h 4277276"/>
              <a:gd name="connsiteX1" fmla="*/ 902042 w 1635709"/>
              <a:gd name="connsiteY1" fmla="*/ 3966413 h 4277276"/>
              <a:gd name="connsiteX2" fmla="*/ 1235677 w 1635709"/>
              <a:gd name="connsiteY2" fmla="*/ 3467010 h 4277276"/>
              <a:gd name="connsiteX3" fmla="*/ 1532239 w 1635709"/>
              <a:gd name="connsiteY3" fmla="*/ 2322415 h 4277276"/>
              <a:gd name="connsiteX4" fmla="*/ 1581665 w 1635709"/>
              <a:gd name="connsiteY4" fmla="*/ 1131535 h 4277276"/>
              <a:gd name="connsiteX5" fmla="*/ 222422 w 1635709"/>
              <a:gd name="connsiteY5" fmla="*/ 94 h 4277276"/>
              <a:gd name="connsiteX0" fmla="*/ 0 w 1633999"/>
              <a:gd name="connsiteY0" fmla="*/ 4277276 h 4277276"/>
              <a:gd name="connsiteX1" fmla="*/ 902042 w 1633999"/>
              <a:gd name="connsiteY1" fmla="*/ 3966413 h 4277276"/>
              <a:gd name="connsiteX2" fmla="*/ 1285104 w 1633999"/>
              <a:gd name="connsiteY2" fmla="*/ 3024859 h 4277276"/>
              <a:gd name="connsiteX3" fmla="*/ 1532239 w 1633999"/>
              <a:gd name="connsiteY3" fmla="*/ 2322415 h 4277276"/>
              <a:gd name="connsiteX4" fmla="*/ 1581665 w 1633999"/>
              <a:gd name="connsiteY4" fmla="*/ 1131535 h 4277276"/>
              <a:gd name="connsiteX5" fmla="*/ 222422 w 1633999"/>
              <a:gd name="connsiteY5" fmla="*/ 94 h 4277276"/>
              <a:gd name="connsiteX0" fmla="*/ 0 w 1600104"/>
              <a:gd name="connsiteY0" fmla="*/ 4277276 h 4277276"/>
              <a:gd name="connsiteX1" fmla="*/ 902042 w 1600104"/>
              <a:gd name="connsiteY1" fmla="*/ 3966413 h 4277276"/>
              <a:gd name="connsiteX2" fmla="*/ 1285104 w 1600104"/>
              <a:gd name="connsiteY2" fmla="*/ 3024859 h 4277276"/>
              <a:gd name="connsiteX3" fmla="*/ 1136823 w 1600104"/>
              <a:gd name="connsiteY3" fmla="*/ 1906271 h 4277276"/>
              <a:gd name="connsiteX4" fmla="*/ 1581665 w 1600104"/>
              <a:gd name="connsiteY4" fmla="*/ 1131535 h 4277276"/>
              <a:gd name="connsiteX5" fmla="*/ 222422 w 1600104"/>
              <a:gd name="connsiteY5" fmla="*/ 94 h 4277276"/>
              <a:gd name="connsiteX0" fmla="*/ 0 w 1291409"/>
              <a:gd name="connsiteY0" fmla="*/ 4286009 h 4286009"/>
              <a:gd name="connsiteX1" fmla="*/ 902042 w 1291409"/>
              <a:gd name="connsiteY1" fmla="*/ 3975146 h 4286009"/>
              <a:gd name="connsiteX2" fmla="*/ 1285104 w 1291409"/>
              <a:gd name="connsiteY2" fmla="*/ 3033592 h 4286009"/>
              <a:gd name="connsiteX3" fmla="*/ 1136823 w 1291409"/>
              <a:gd name="connsiteY3" fmla="*/ 1915004 h 4286009"/>
              <a:gd name="connsiteX4" fmla="*/ 1087394 w 1291409"/>
              <a:gd name="connsiteY4" fmla="*/ 255962 h 4286009"/>
              <a:gd name="connsiteX5" fmla="*/ 222422 w 1291409"/>
              <a:gd name="connsiteY5" fmla="*/ 8827 h 4286009"/>
              <a:gd name="connsiteX0" fmla="*/ 0 w 1292442"/>
              <a:gd name="connsiteY0" fmla="*/ 4286009 h 4286009"/>
              <a:gd name="connsiteX1" fmla="*/ 902042 w 1292442"/>
              <a:gd name="connsiteY1" fmla="*/ 3975146 h 4286009"/>
              <a:gd name="connsiteX2" fmla="*/ 1285104 w 1292442"/>
              <a:gd name="connsiteY2" fmla="*/ 3033592 h 4286009"/>
              <a:gd name="connsiteX3" fmla="*/ 1149180 w 1292442"/>
              <a:gd name="connsiteY3" fmla="*/ 1901999 h 4286009"/>
              <a:gd name="connsiteX4" fmla="*/ 1087394 w 1292442"/>
              <a:gd name="connsiteY4" fmla="*/ 255962 h 4286009"/>
              <a:gd name="connsiteX5" fmla="*/ 222422 w 1292442"/>
              <a:gd name="connsiteY5" fmla="*/ 8827 h 4286009"/>
              <a:gd name="connsiteX0" fmla="*/ 0 w 1211124"/>
              <a:gd name="connsiteY0" fmla="*/ 4286009 h 4286009"/>
              <a:gd name="connsiteX1" fmla="*/ 902042 w 1211124"/>
              <a:gd name="connsiteY1" fmla="*/ 3975146 h 4286009"/>
              <a:gd name="connsiteX2" fmla="*/ 1198607 w 1211124"/>
              <a:gd name="connsiteY2" fmla="*/ 3085611 h 4286009"/>
              <a:gd name="connsiteX3" fmla="*/ 1149180 w 1211124"/>
              <a:gd name="connsiteY3" fmla="*/ 1901999 h 4286009"/>
              <a:gd name="connsiteX4" fmla="*/ 1087394 w 1211124"/>
              <a:gd name="connsiteY4" fmla="*/ 255962 h 4286009"/>
              <a:gd name="connsiteX5" fmla="*/ 222422 w 1211124"/>
              <a:gd name="connsiteY5" fmla="*/ 8827 h 4286009"/>
              <a:gd name="connsiteX0" fmla="*/ 0 w 1222337"/>
              <a:gd name="connsiteY0" fmla="*/ 4286009 h 4286009"/>
              <a:gd name="connsiteX1" fmla="*/ 902042 w 1222337"/>
              <a:gd name="connsiteY1" fmla="*/ 3975146 h 4286009"/>
              <a:gd name="connsiteX2" fmla="*/ 1210963 w 1222337"/>
              <a:gd name="connsiteY2" fmla="*/ 3345701 h 4286009"/>
              <a:gd name="connsiteX3" fmla="*/ 1149180 w 1222337"/>
              <a:gd name="connsiteY3" fmla="*/ 1901999 h 4286009"/>
              <a:gd name="connsiteX4" fmla="*/ 1087394 w 1222337"/>
              <a:gd name="connsiteY4" fmla="*/ 255962 h 4286009"/>
              <a:gd name="connsiteX5" fmla="*/ 222422 w 1222337"/>
              <a:gd name="connsiteY5" fmla="*/ 8827 h 4286009"/>
              <a:gd name="connsiteX0" fmla="*/ 0 w 1224540"/>
              <a:gd name="connsiteY0" fmla="*/ 4286009 h 4286009"/>
              <a:gd name="connsiteX1" fmla="*/ 902042 w 1224540"/>
              <a:gd name="connsiteY1" fmla="*/ 3975146 h 4286009"/>
              <a:gd name="connsiteX2" fmla="*/ 1210963 w 1224540"/>
              <a:gd name="connsiteY2" fmla="*/ 3345701 h 4286009"/>
              <a:gd name="connsiteX3" fmla="*/ 1161536 w 1224540"/>
              <a:gd name="connsiteY3" fmla="*/ 1628905 h 4286009"/>
              <a:gd name="connsiteX4" fmla="*/ 1087394 w 1224540"/>
              <a:gd name="connsiteY4" fmla="*/ 255962 h 4286009"/>
              <a:gd name="connsiteX5" fmla="*/ 222422 w 1224540"/>
              <a:gd name="connsiteY5" fmla="*/ 8827 h 4286009"/>
              <a:gd name="connsiteX0" fmla="*/ 0 w 1245390"/>
              <a:gd name="connsiteY0" fmla="*/ 4286009 h 4286009"/>
              <a:gd name="connsiteX1" fmla="*/ 605480 w 1245390"/>
              <a:gd name="connsiteY1" fmla="*/ 3806088 h 4286009"/>
              <a:gd name="connsiteX2" fmla="*/ 1210963 w 1245390"/>
              <a:gd name="connsiteY2" fmla="*/ 3345701 h 4286009"/>
              <a:gd name="connsiteX3" fmla="*/ 1161536 w 1245390"/>
              <a:gd name="connsiteY3" fmla="*/ 1628905 h 4286009"/>
              <a:gd name="connsiteX4" fmla="*/ 1087394 w 1245390"/>
              <a:gd name="connsiteY4" fmla="*/ 255962 h 4286009"/>
              <a:gd name="connsiteX5" fmla="*/ 222422 w 1245390"/>
              <a:gd name="connsiteY5" fmla="*/ 8827 h 4286009"/>
              <a:gd name="connsiteX0" fmla="*/ 0 w 1245390"/>
              <a:gd name="connsiteY0" fmla="*/ 4286009 h 4286009"/>
              <a:gd name="connsiteX1" fmla="*/ 605480 w 1245390"/>
              <a:gd name="connsiteY1" fmla="*/ 3806088 h 4286009"/>
              <a:gd name="connsiteX2" fmla="*/ 1210963 w 1245390"/>
              <a:gd name="connsiteY2" fmla="*/ 3345701 h 4286009"/>
              <a:gd name="connsiteX3" fmla="*/ 1161536 w 1245390"/>
              <a:gd name="connsiteY3" fmla="*/ 1628905 h 4286009"/>
              <a:gd name="connsiteX4" fmla="*/ 1087394 w 1245390"/>
              <a:gd name="connsiteY4" fmla="*/ 255962 h 4286009"/>
              <a:gd name="connsiteX5" fmla="*/ 222422 w 1245390"/>
              <a:gd name="connsiteY5" fmla="*/ 8827 h 4286009"/>
              <a:gd name="connsiteX0" fmla="*/ 0 w 1238314"/>
              <a:gd name="connsiteY0" fmla="*/ 4286009 h 4286009"/>
              <a:gd name="connsiteX1" fmla="*/ 704334 w 1238314"/>
              <a:gd name="connsiteY1" fmla="*/ 3832096 h 4286009"/>
              <a:gd name="connsiteX2" fmla="*/ 1210963 w 1238314"/>
              <a:gd name="connsiteY2" fmla="*/ 3345701 h 4286009"/>
              <a:gd name="connsiteX3" fmla="*/ 1161536 w 1238314"/>
              <a:gd name="connsiteY3" fmla="*/ 1628905 h 4286009"/>
              <a:gd name="connsiteX4" fmla="*/ 1087394 w 1238314"/>
              <a:gd name="connsiteY4" fmla="*/ 255962 h 4286009"/>
              <a:gd name="connsiteX5" fmla="*/ 222422 w 1238314"/>
              <a:gd name="connsiteY5" fmla="*/ 8827 h 4286009"/>
              <a:gd name="connsiteX0" fmla="*/ 0 w 1238314"/>
              <a:gd name="connsiteY0" fmla="*/ 4286009 h 4286009"/>
              <a:gd name="connsiteX1" fmla="*/ 704334 w 1238314"/>
              <a:gd name="connsiteY1" fmla="*/ 3832096 h 4286009"/>
              <a:gd name="connsiteX2" fmla="*/ 1210963 w 1238314"/>
              <a:gd name="connsiteY2" fmla="*/ 3345701 h 4286009"/>
              <a:gd name="connsiteX3" fmla="*/ 1161536 w 1238314"/>
              <a:gd name="connsiteY3" fmla="*/ 1628905 h 4286009"/>
              <a:gd name="connsiteX4" fmla="*/ 1087394 w 1238314"/>
              <a:gd name="connsiteY4" fmla="*/ 255962 h 4286009"/>
              <a:gd name="connsiteX5" fmla="*/ 222422 w 1238314"/>
              <a:gd name="connsiteY5" fmla="*/ 8827 h 4286009"/>
              <a:gd name="connsiteX0" fmla="*/ 0 w 1219662"/>
              <a:gd name="connsiteY0" fmla="*/ 4286009 h 4286009"/>
              <a:gd name="connsiteX1" fmla="*/ 976183 w 1219662"/>
              <a:gd name="connsiteY1" fmla="*/ 3871110 h 4286009"/>
              <a:gd name="connsiteX2" fmla="*/ 1210963 w 1219662"/>
              <a:gd name="connsiteY2" fmla="*/ 3345701 h 4286009"/>
              <a:gd name="connsiteX3" fmla="*/ 1161536 w 1219662"/>
              <a:gd name="connsiteY3" fmla="*/ 1628905 h 4286009"/>
              <a:gd name="connsiteX4" fmla="*/ 1087394 w 1219662"/>
              <a:gd name="connsiteY4" fmla="*/ 255962 h 4286009"/>
              <a:gd name="connsiteX5" fmla="*/ 222422 w 1219662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26216"/>
              <a:gd name="connsiteY0" fmla="*/ 4286009 h 4286009"/>
              <a:gd name="connsiteX1" fmla="*/ 877329 w 1226216"/>
              <a:gd name="connsiteY1" fmla="*/ 3910124 h 4286009"/>
              <a:gd name="connsiteX2" fmla="*/ 1210963 w 1226216"/>
              <a:gd name="connsiteY2" fmla="*/ 3345701 h 4286009"/>
              <a:gd name="connsiteX3" fmla="*/ 1161536 w 1226216"/>
              <a:gd name="connsiteY3" fmla="*/ 1628905 h 4286009"/>
              <a:gd name="connsiteX4" fmla="*/ 1087394 w 1226216"/>
              <a:gd name="connsiteY4" fmla="*/ 255962 h 4286009"/>
              <a:gd name="connsiteX5" fmla="*/ 222422 w 1226216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4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5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204947"/>
              <a:gd name="connsiteY0" fmla="*/ 4286009 h 4286009"/>
              <a:gd name="connsiteX1" fmla="*/ 877329 w 1204947"/>
              <a:gd name="connsiteY1" fmla="*/ 3910125 h 4286009"/>
              <a:gd name="connsiteX2" fmla="*/ 1186250 w 1204947"/>
              <a:gd name="connsiteY2" fmla="*/ 2773504 h 4286009"/>
              <a:gd name="connsiteX3" fmla="*/ 1161536 w 1204947"/>
              <a:gd name="connsiteY3" fmla="*/ 1628905 h 4286009"/>
              <a:gd name="connsiteX4" fmla="*/ 1087394 w 1204947"/>
              <a:gd name="connsiteY4" fmla="*/ 255962 h 4286009"/>
              <a:gd name="connsiteX5" fmla="*/ 222422 w 1204947"/>
              <a:gd name="connsiteY5" fmla="*/ 8827 h 4286009"/>
              <a:gd name="connsiteX0" fmla="*/ 0 w 1194262"/>
              <a:gd name="connsiteY0" fmla="*/ 4286009 h 4286009"/>
              <a:gd name="connsiteX1" fmla="*/ 1025610 w 1194262"/>
              <a:gd name="connsiteY1" fmla="*/ 3884116 h 4286009"/>
              <a:gd name="connsiteX2" fmla="*/ 1186250 w 1194262"/>
              <a:gd name="connsiteY2" fmla="*/ 2773504 h 4286009"/>
              <a:gd name="connsiteX3" fmla="*/ 1161536 w 1194262"/>
              <a:gd name="connsiteY3" fmla="*/ 1628905 h 4286009"/>
              <a:gd name="connsiteX4" fmla="*/ 1087394 w 1194262"/>
              <a:gd name="connsiteY4" fmla="*/ 255962 h 4286009"/>
              <a:gd name="connsiteX5" fmla="*/ 222422 w 1194262"/>
              <a:gd name="connsiteY5" fmla="*/ 8827 h 4286009"/>
              <a:gd name="connsiteX0" fmla="*/ 0 w 1212183"/>
              <a:gd name="connsiteY0" fmla="*/ 4286009 h 4286009"/>
              <a:gd name="connsiteX1" fmla="*/ 778474 w 1212183"/>
              <a:gd name="connsiteY1" fmla="*/ 3858107 h 4286009"/>
              <a:gd name="connsiteX2" fmla="*/ 1186250 w 1212183"/>
              <a:gd name="connsiteY2" fmla="*/ 2773504 h 4286009"/>
              <a:gd name="connsiteX3" fmla="*/ 1161536 w 1212183"/>
              <a:gd name="connsiteY3" fmla="*/ 1628905 h 4286009"/>
              <a:gd name="connsiteX4" fmla="*/ 1087394 w 1212183"/>
              <a:gd name="connsiteY4" fmla="*/ 255962 h 4286009"/>
              <a:gd name="connsiteX5" fmla="*/ 222422 w 1212183"/>
              <a:gd name="connsiteY5" fmla="*/ 8827 h 4286009"/>
              <a:gd name="connsiteX0" fmla="*/ 0 w 1203147"/>
              <a:gd name="connsiteY0" fmla="*/ 4286009 h 4286009"/>
              <a:gd name="connsiteX1" fmla="*/ 902041 w 1203147"/>
              <a:gd name="connsiteY1" fmla="*/ 3871111 h 4286009"/>
              <a:gd name="connsiteX2" fmla="*/ 1186250 w 1203147"/>
              <a:gd name="connsiteY2" fmla="*/ 2773504 h 4286009"/>
              <a:gd name="connsiteX3" fmla="*/ 1161536 w 1203147"/>
              <a:gd name="connsiteY3" fmla="*/ 1628905 h 4286009"/>
              <a:gd name="connsiteX4" fmla="*/ 1087394 w 1203147"/>
              <a:gd name="connsiteY4" fmla="*/ 255962 h 4286009"/>
              <a:gd name="connsiteX5" fmla="*/ 222422 w 1203147"/>
              <a:gd name="connsiteY5" fmla="*/ 8827 h 4286009"/>
              <a:gd name="connsiteX0" fmla="*/ 0 w 1203147"/>
              <a:gd name="connsiteY0" fmla="*/ 4286009 h 4286009"/>
              <a:gd name="connsiteX1" fmla="*/ 902041 w 1203147"/>
              <a:gd name="connsiteY1" fmla="*/ 3871111 h 4286009"/>
              <a:gd name="connsiteX2" fmla="*/ 1186250 w 1203147"/>
              <a:gd name="connsiteY2" fmla="*/ 2773504 h 4286009"/>
              <a:gd name="connsiteX3" fmla="*/ 1161536 w 1203147"/>
              <a:gd name="connsiteY3" fmla="*/ 1628905 h 4286009"/>
              <a:gd name="connsiteX4" fmla="*/ 1087394 w 1203147"/>
              <a:gd name="connsiteY4" fmla="*/ 255962 h 4286009"/>
              <a:gd name="connsiteX5" fmla="*/ 222422 w 1203147"/>
              <a:gd name="connsiteY5" fmla="*/ 8827 h 4286009"/>
              <a:gd name="connsiteX0" fmla="*/ 0 w 1168926"/>
              <a:gd name="connsiteY0" fmla="*/ 4286009 h 4286009"/>
              <a:gd name="connsiteX1" fmla="*/ 902041 w 1168926"/>
              <a:gd name="connsiteY1" fmla="*/ 3871111 h 4286009"/>
              <a:gd name="connsiteX2" fmla="*/ 1112109 w 1168926"/>
              <a:gd name="connsiteY2" fmla="*/ 2734490 h 4286009"/>
              <a:gd name="connsiteX3" fmla="*/ 1161536 w 1168926"/>
              <a:gd name="connsiteY3" fmla="*/ 1628905 h 4286009"/>
              <a:gd name="connsiteX4" fmla="*/ 1087394 w 1168926"/>
              <a:gd name="connsiteY4" fmla="*/ 255962 h 4286009"/>
              <a:gd name="connsiteX5" fmla="*/ 222422 w 1168926"/>
              <a:gd name="connsiteY5" fmla="*/ 8827 h 4286009"/>
              <a:gd name="connsiteX0" fmla="*/ 0 w 1168926"/>
              <a:gd name="connsiteY0" fmla="*/ 4286009 h 4286009"/>
              <a:gd name="connsiteX1" fmla="*/ 902041 w 1168926"/>
              <a:gd name="connsiteY1" fmla="*/ 3871111 h 4286009"/>
              <a:gd name="connsiteX2" fmla="*/ 1112109 w 1168926"/>
              <a:gd name="connsiteY2" fmla="*/ 2734490 h 4286009"/>
              <a:gd name="connsiteX3" fmla="*/ 1161536 w 1168926"/>
              <a:gd name="connsiteY3" fmla="*/ 1628905 h 4286009"/>
              <a:gd name="connsiteX4" fmla="*/ 1087394 w 1168926"/>
              <a:gd name="connsiteY4" fmla="*/ 255962 h 4286009"/>
              <a:gd name="connsiteX5" fmla="*/ 222422 w 1168926"/>
              <a:gd name="connsiteY5" fmla="*/ 8827 h 4286009"/>
              <a:gd name="connsiteX0" fmla="*/ 0 w 1132541"/>
              <a:gd name="connsiteY0" fmla="*/ 4286009 h 4286009"/>
              <a:gd name="connsiteX1" fmla="*/ 902041 w 1132541"/>
              <a:gd name="connsiteY1" fmla="*/ 3871111 h 4286009"/>
              <a:gd name="connsiteX2" fmla="*/ 1112109 w 1132541"/>
              <a:gd name="connsiteY2" fmla="*/ 2734490 h 4286009"/>
              <a:gd name="connsiteX3" fmla="*/ 1050325 w 1132541"/>
              <a:gd name="connsiteY3" fmla="*/ 1641909 h 4286009"/>
              <a:gd name="connsiteX4" fmla="*/ 1087394 w 1132541"/>
              <a:gd name="connsiteY4" fmla="*/ 255962 h 4286009"/>
              <a:gd name="connsiteX5" fmla="*/ 222422 w 1132541"/>
              <a:gd name="connsiteY5" fmla="*/ 8827 h 4286009"/>
              <a:gd name="connsiteX0" fmla="*/ 0 w 1117973"/>
              <a:gd name="connsiteY0" fmla="*/ 4286009 h 4286009"/>
              <a:gd name="connsiteX1" fmla="*/ 902041 w 1117973"/>
              <a:gd name="connsiteY1" fmla="*/ 3871111 h 4286009"/>
              <a:gd name="connsiteX2" fmla="*/ 1112109 w 1117973"/>
              <a:gd name="connsiteY2" fmla="*/ 2734490 h 4286009"/>
              <a:gd name="connsiteX3" fmla="*/ 1050325 w 1117973"/>
              <a:gd name="connsiteY3" fmla="*/ 1641909 h 4286009"/>
              <a:gd name="connsiteX4" fmla="*/ 951470 w 1117973"/>
              <a:gd name="connsiteY4" fmla="*/ 255962 h 4286009"/>
              <a:gd name="connsiteX5" fmla="*/ 222422 w 1117973"/>
              <a:gd name="connsiteY5" fmla="*/ 8827 h 4286009"/>
              <a:gd name="connsiteX0" fmla="*/ 0 w 1114588"/>
              <a:gd name="connsiteY0" fmla="*/ 4286009 h 4286009"/>
              <a:gd name="connsiteX1" fmla="*/ 902041 w 1114588"/>
              <a:gd name="connsiteY1" fmla="*/ 3871111 h 4286009"/>
              <a:gd name="connsiteX2" fmla="*/ 1112109 w 1114588"/>
              <a:gd name="connsiteY2" fmla="*/ 2734490 h 4286009"/>
              <a:gd name="connsiteX3" fmla="*/ 1013255 w 1114588"/>
              <a:gd name="connsiteY3" fmla="*/ 1628906 h 4286009"/>
              <a:gd name="connsiteX4" fmla="*/ 951470 w 1114588"/>
              <a:gd name="connsiteY4" fmla="*/ 255962 h 4286009"/>
              <a:gd name="connsiteX5" fmla="*/ 222422 w 1114588"/>
              <a:gd name="connsiteY5" fmla="*/ 8827 h 4286009"/>
              <a:gd name="connsiteX0" fmla="*/ 0 w 1115448"/>
              <a:gd name="connsiteY0" fmla="*/ 4286009 h 4286009"/>
              <a:gd name="connsiteX1" fmla="*/ 902041 w 1115448"/>
              <a:gd name="connsiteY1" fmla="*/ 3871111 h 4286009"/>
              <a:gd name="connsiteX2" fmla="*/ 1112109 w 1115448"/>
              <a:gd name="connsiteY2" fmla="*/ 2734490 h 4286009"/>
              <a:gd name="connsiteX3" fmla="*/ 1025612 w 1115448"/>
              <a:gd name="connsiteY3" fmla="*/ 1615901 h 4286009"/>
              <a:gd name="connsiteX4" fmla="*/ 951470 w 1115448"/>
              <a:gd name="connsiteY4" fmla="*/ 255962 h 4286009"/>
              <a:gd name="connsiteX5" fmla="*/ 222422 w 1115448"/>
              <a:gd name="connsiteY5" fmla="*/ 8827 h 4286009"/>
              <a:gd name="connsiteX0" fmla="*/ 0 w 1047135"/>
              <a:gd name="connsiteY0" fmla="*/ 4286009 h 4286009"/>
              <a:gd name="connsiteX1" fmla="*/ 902041 w 1047135"/>
              <a:gd name="connsiteY1" fmla="*/ 3871111 h 4286009"/>
              <a:gd name="connsiteX2" fmla="*/ 1037968 w 1047135"/>
              <a:gd name="connsiteY2" fmla="*/ 2695475 h 4286009"/>
              <a:gd name="connsiteX3" fmla="*/ 1025612 w 1047135"/>
              <a:gd name="connsiteY3" fmla="*/ 1615901 h 4286009"/>
              <a:gd name="connsiteX4" fmla="*/ 951470 w 1047135"/>
              <a:gd name="connsiteY4" fmla="*/ 255962 h 4286009"/>
              <a:gd name="connsiteX5" fmla="*/ 222422 w 1047135"/>
              <a:gd name="connsiteY5" fmla="*/ 8827 h 4286009"/>
              <a:gd name="connsiteX0" fmla="*/ 0 w 1047135"/>
              <a:gd name="connsiteY0" fmla="*/ 4266250 h 4266250"/>
              <a:gd name="connsiteX1" fmla="*/ 902041 w 1047135"/>
              <a:gd name="connsiteY1" fmla="*/ 3851352 h 4266250"/>
              <a:gd name="connsiteX2" fmla="*/ 1037968 w 1047135"/>
              <a:gd name="connsiteY2" fmla="*/ 2675716 h 4266250"/>
              <a:gd name="connsiteX3" fmla="*/ 1025612 w 1047135"/>
              <a:gd name="connsiteY3" fmla="*/ 1596142 h 4266250"/>
              <a:gd name="connsiteX4" fmla="*/ 951470 w 1047135"/>
              <a:gd name="connsiteY4" fmla="*/ 236203 h 4266250"/>
              <a:gd name="connsiteX5" fmla="*/ 185352 w 1047135"/>
              <a:gd name="connsiteY5" fmla="*/ 15077 h 4266250"/>
              <a:gd name="connsiteX0" fmla="*/ 0 w 1047135"/>
              <a:gd name="connsiteY0" fmla="*/ 4286009 h 4286009"/>
              <a:gd name="connsiteX1" fmla="*/ 902041 w 1047135"/>
              <a:gd name="connsiteY1" fmla="*/ 3871111 h 4286009"/>
              <a:gd name="connsiteX2" fmla="*/ 1037968 w 1047135"/>
              <a:gd name="connsiteY2" fmla="*/ 2695475 h 4286009"/>
              <a:gd name="connsiteX3" fmla="*/ 1025612 w 1047135"/>
              <a:gd name="connsiteY3" fmla="*/ 1615901 h 4286009"/>
              <a:gd name="connsiteX4" fmla="*/ 951470 w 1047135"/>
              <a:gd name="connsiteY4" fmla="*/ 255962 h 4286009"/>
              <a:gd name="connsiteX5" fmla="*/ 185352 w 1047135"/>
              <a:gd name="connsiteY5" fmla="*/ 8826 h 4286009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47135"/>
              <a:gd name="connsiteY0" fmla="*/ 4364035 h 4364035"/>
              <a:gd name="connsiteX1" fmla="*/ 902041 w 1047135"/>
              <a:gd name="connsiteY1" fmla="*/ 3871111 h 4364035"/>
              <a:gd name="connsiteX2" fmla="*/ 1037968 w 1047135"/>
              <a:gd name="connsiteY2" fmla="*/ 2695475 h 4364035"/>
              <a:gd name="connsiteX3" fmla="*/ 1025612 w 1047135"/>
              <a:gd name="connsiteY3" fmla="*/ 1615901 h 4364035"/>
              <a:gd name="connsiteX4" fmla="*/ 951470 w 1047135"/>
              <a:gd name="connsiteY4" fmla="*/ 255962 h 4364035"/>
              <a:gd name="connsiteX5" fmla="*/ 185352 w 1047135"/>
              <a:gd name="connsiteY5" fmla="*/ 8826 h 4364035"/>
              <a:gd name="connsiteX0" fmla="*/ 0 w 1071849"/>
              <a:gd name="connsiteY0" fmla="*/ 4416053 h 4416053"/>
              <a:gd name="connsiteX1" fmla="*/ 926755 w 1071849"/>
              <a:gd name="connsiteY1" fmla="*/ 3871111 h 4416053"/>
              <a:gd name="connsiteX2" fmla="*/ 1062682 w 1071849"/>
              <a:gd name="connsiteY2" fmla="*/ 2695475 h 4416053"/>
              <a:gd name="connsiteX3" fmla="*/ 1050326 w 1071849"/>
              <a:gd name="connsiteY3" fmla="*/ 1615901 h 4416053"/>
              <a:gd name="connsiteX4" fmla="*/ 976184 w 1071849"/>
              <a:gd name="connsiteY4" fmla="*/ 255962 h 4416053"/>
              <a:gd name="connsiteX5" fmla="*/ 210066 w 1071849"/>
              <a:gd name="connsiteY5" fmla="*/ 8826 h 4416053"/>
              <a:gd name="connsiteX0" fmla="*/ 0 w 1084206"/>
              <a:gd name="connsiteY0" fmla="*/ 4377039 h 4377039"/>
              <a:gd name="connsiteX1" fmla="*/ 939112 w 1084206"/>
              <a:gd name="connsiteY1" fmla="*/ 3871111 h 4377039"/>
              <a:gd name="connsiteX2" fmla="*/ 1075039 w 1084206"/>
              <a:gd name="connsiteY2" fmla="*/ 2695475 h 4377039"/>
              <a:gd name="connsiteX3" fmla="*/ 1062683 w 1084206"/>
              <a:gd name="connsiteY3" fmla="*/ 1615901 h 4377039"/>
              <a:gd name="connsiteX4" fmla="*/ 988541 w 1084206"/>
              <a:gd name="connsiteY4" fmla="*/ 255962 h 4377039"/>
              <a:gd name="connsiteX5" fmla="*/ 222423 w 1084206"/>
              <a:gd name="connsiteY5" fmla="*/ 8826 h 4377039"/>
              <a:gd name="connsiteX0" fmla="*/ 0 w 1089197"/>
              <a:gd name="connsiteY0" fmla="*/ 4377039 h 4377039"/>
              <a:gd name="connsiteX1" fmla="*/ 939112 w 1089197"/>
              <a:gd name="connsiteY1" fmla="*/ 3871111 h 4377039"/>
              <a:gd name="connsiteX2" fmla="*/ 1075039 w 1089197"/>
              <a:gd name="connsiteY2" fmla="*/ 2695475 h 4377039"/>
              <a:gd name="connsiteX3" fmla="*/ 988541 w 1089197"/>
              <a:gd name="connsiteY3" fmla="*/ 255962 h 4377039"/>
              <a:gd name="connsiteX4" fmla="*/ 222423 w 1089197"/>
              <a:gd name="connsiteY4" fmla="*/ 8826 h 4377039"/>
              <a:gd name="connsiteX0" fmla="*/ 0 w 1132705"/>
              <a:gd name="connsiteY0" fmla="*/ 4368213 h 4368213"/>
              <a:gd name="connsiteX1" fmla="*/ 939112 w 1132705"/>
              <a:gd name="connsiteY1" fmla="*/ 3862285 h 4368213"/>
              <a:gd name="connsiteX2" fmla="*/ 1075039 w 1132705"/>
              <a:gd name="connsiteY2" fmla="*/ 2686649 h 4368213"/>
              <a:gd name="connsiteX3" fmla="*/ 222423 w 1132705"/>
              <a:gd name="connsiteY3" fmla="*/ 0 h 4368213"/>
              <a:gd name="connsiteX0" fmla="*/ 0 w 1883653"/>
              <a:gd name="connsiteY0" fmla="*/ 1710819 h 1710819"/>
              <a:gd name="connsiteX1" fmla="*/ 939112 w 1883653"/>
              <a:gd name="connsiteY1" fmla="*/ 1204891 h 1710819"/>
              <a:gd name="connsiteX2" fmla="*/ 1075039 w 1883653"/>
              <a:gd name="connsiteY2" fmla="*/ 29255 h 1710819"/>
              <a:gd name="connsiteX3" fmla="*/ 1858276 w 1883653"/>
              <a:gd name="connsiteY3" fmla="*/ 79515 h 1710819"/>
              <a:gd name="connsiteX0" fmla="*/ 0 w 2002582"/>
              <a:gd name="connsiteY0" fmla="*/ 1631304 h 1631304"/>
              <a:gd name="connsiteX1" fmla="*/ 939112 w 2002582"/>
              <a:gd name="connsiteY1" fmla="*/ 1125376 h 1631304"/>
              <a:gd name="connsiteX2" fmla="*/ 1897160 w 2002582"/>
              <a:gd name="connsiteY2" fmla="*/ 1327024 h 1631304"/>
              <a:gd name="connsiteX3" fmla="*/ 1858276 w 2002582"/>
              <a:gd name="connsiteY3" fmla="*/ 0 h 1631304"/>
              <a:gd name="connsiteX0" fmla="*/ 32978 w 2097220"/>
              <a:gd name="connsiteY0" fmla="*/ 1631304 h 1631304"/>
              <a:gd name="connsiteX1" fmla="*/ 91246 w 2097220"/>
              <a:gd name="connsiteY1" fmla="*/ 1160691 h 1631304"/>
              <a:gd name="connsiteX2" fmla="*/ 1930138 w 2097220"/>
              <a:gd name="connsiteY2" fmla="*/ 1327024 h 1631304"/>
              <a:gd name="connsiteX3" fmla="*/ 1891254 w 2097220"/>
              <a:gd name="connsiteY3" fmla="*/ 0 h 1631304"/>
              <a:gd name="connsiteX0" fmla="*/ 32978 w 2097220"/>
              <a:gd name="connsiteY0" fmla="*/ 1631304 h 1631304"/>
              <a:gd name="connsiteX1" fmla="*/ 91246 w 2097220"/>
              <a:gd name="connsiteY1" fmla="*/ 1160691 h 1631304"/>
              <a:gd name="connsiteX2" fmla="*/ 1930138 w 2097220"/>
              <a:gd name="connsiteY2" fmla="*/ 1327024 h 1631304"/>
              <a:gd name="connsiteX3" fmla="*/ 1891254 w 2097220"/>
              <a:gd name="connsiteY3" fmla="*/ 0 h 1631304"/>
              <a:gd name="connsiteX0" fmla="*/ 0 w 2064242"/>
              <a:gd name="connsiteY0" fmla="*/ 1631304 h 1631304"/>
              <a:gd name="connsiteX1" fmla="*/ 58268 w 2064242"/>
              <a:gd name="connsiteY1" fmla="*/ 1160691 h 1631304"/>
              <a:gd name="connsiteX2" fmla="*/ 1897160 w 2064242"/>
              <a:gd name="connsiteY2" fmla="*/ 1327024 h 1631304"/>
              <a:gd name="connsiteX3" fmla="*/ 1858276 w 2064242"/>
              <a:gd name="connsiteY3" fmla="*/ 0 h 1631304"/>
              <a:gd name="connsiteX0" fmla="*/ 0 w 2064242"/>
              <a:gd name="connsiteY0" fmla="*/ 1631304 h 1631304"/>
              <a:gd name="connsiteX1" fmla="*/ 58268 w 2064242"/>
              <a:gd name="connsiteY1" fmla="*/ 1160691 h 1631304"/>
              <a:gd name="connsiteX2" fmla="*/ 1897160 w 2064242"/>
              <a:gd name="connsiteY2" fmla="*/ 1327024 h 1631304"/>
              <a:gd name="connsiteX3" fmla="*/ 1858276 w 2064242"/>
              <a:gd name="connsiteY3" fmla="*/ 0 h 1631304"/>
              <a:gd name="connsiteX0" fmla="*/ 50789 w 2122871"/>
              <a:gd name="connsiteY0" fmla="*/ 1631304 h 1631304"/>
              <a:gd name="connsiteX1" fmla="*/ 0 w 2122871"/>
              <a:gd name="connsiteY1" fmla="*/ 1072404 h 1631304"/>
              <a:gd name="connsiteX2" fmla="*/ 1947949 w 2122871"/>
              <a:gd name="connsiteY2" fmla="*/ 1327024 h 1631304"/>
              <a:gd name="connsiteX3" fmla="*/ 1909065 w 2122871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8844 w 2077908"/>
              <a:gd name="connsiteY0" fmla="*/ 1631304 h 1631304"/>
              <a:gd name="connsiteX1" fmla="*/ 0 w 2077908"/>
              <a:gd name="connsiteY1" fmla="*/ 1072404 h 1631304"/>
              <a:gd name="connsiteX2" fmla="*/ 1906004 w 2077908"/>
              <a:gd name="connsiteY2" fmla="*/ 1327024 h 1631304"/>
              <a:gd name="connsiteX3" fmla="*/ 1867120 w 2077908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0 w 2067254"/>
              <a:gd name="connsiteY0" fmla="*/ 1631304 h 1631304"/>
              <a:gd name="connsiteX1" fmla="*/ 16323 w 2067254"/>
              <a:gd name="connsiteY1" fmla="*/ 1072404 h 1631304"/>
              <a:gd name="connsiteX2" fmla="*/ 1897160 w 2067254"/>
              <a:gd name="connsiteY2" fmla="*/ 1327024 h 1631304"/>
              <a:gd name="connsiteX3" fmla="*/ 1858276 w 2067254"/>
              <a:gd name="connsiteY3" fmla="*/ 0 h 1631304"/>
              <a:gd name="connsiteX0" fmla="*/ 0 w 1971650"/>
              <a:gd name="connsiteY0" fmla="*/ 1631304 h 1631304"/>
              <a:gd name="connsiteX1" fmla="*/ 16323 w 1971650"/>
              <a:gd name="connsiteY1" fmla="*/ 1072404 h 1631304"/>
              <a:gd name="connsiteX2" fmla="*/ 1897160 w 1971650"/>
              <a:gd name="connsiteY2" fmla="*/ 1327024 h 1631304"/>
              <a:gd name="connsiteX3" fmla="*/ 1858276 w 1971650"/>
              <a:gd name="connsiteY3" fmla="*/ 0 h 1631304"/>
              <a:gd name="connsiteX0" fmla="*/ 0 w 1998585"/>
              <a:gd name="connsiteY0" fmla="*/ 1631304 h 1631304"/>
              <a:gd name="connsiteX1" fmla="*/ 16323 w 1998585"/>
              <a:gd name="connsiteY1" fmla="*/ 1072404 h 1631304"/>
              <a:gd name="connsiteX2" fmla="*/ 1947494 w 1998585"/>
              <a:gd name="connsiteY2" fmla="*/ 1106306 h 1631304"/>
              <a:gd name="connsiteX3" fmla="*/ 1858276 w 1998585"/>
              <a:gd name="connsiteY3" fmla="*/ 0 h 1631304"/>
              <a:gd name="connsiteX0" fmla="*/ 0 w 1962140"/>
              <a:gd name="connsiteY0" fmla="*/ 1631304 h 1631304"/>
              <a:gd name="connsiteX1" fmla="*/ 16323 w 1962140"/>
              <a:gd name="connsiteY1" fmla="*/ 1072404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0 w 1962140"/>
              <a:gd name="connsiteY0" fmla="*/ 1631304 h 1631304"/>
              <a:gd name="connsiteX1" fmla="*/ 16323 w 1962140"/>
              <a:gd name="connsiteY1" fmla="*/ 1072404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455 w 1962595"/>
              <a:gd name="connsiteY0" fmla="*/ 1631304 h 1631304"/>
              <a:gd name="connsiteX1" fmla="*/ 0 w 1962595"/>
              <a:gd name="connsiteY1" fmla="*/ 1107719 h 1631304"/>
              <a:gd name="connsiteX2" fmla="*/ 1947949 w 1962595"/>
              <a:gd name="connsiteY2" fmla="*/ 1106306 h 1631304"/>
              <a:gd name="connsiteX3" fmla="*/ 1858731 w 1962595"/>
              <a:gd name="connsiteY3" fmla="*/ 0 h 1631304"/>
              <a:gd name="connsiteX0" fmla="*/ 8393 w 1970533"/>
              <a:gd name="connsiteY0" fmla="*/ 1631304 h 1631304"/>
              <a:gd name="connsiteX1" fmla="*/ 7938 w 1970533"/>
              <a:gd name="connsiteY1" fmla="*/ 1107719 h 1631304"/>
              <a:gd name="connsiteX2" fmla="*/ 1955887 w 1970533"/>
              <a:gd name="connsiteY2" fmla="*/ 1106306 h 1631304"/>
              <a:gd name="connsiteX3" fmla="*/ 1866669 w 1970533"/>
              <a:gd name="connsiteY3" fmla="*/ 0 h 1631304"/>
              <a:gd name="connsiteX0" fmla="*/ 12014 w 1974154"/>
              <a:gd name="connsiteY0" fmla="*/ 1631304 h 1631304"/>
              <a:gd name="connsiteX1" fmla="*/ 11559 w 1974154"/>
              <a:gd name="connsiteY1" fmla="*/ 1107719 h 1631304"/>
              <a:gd name="connsiteX2" fmla="*/ 1959508 w 1974154"/>
              <a:gd name="connsiteY2" fmla="*/ 1106306 h 1631304"/>
              <a:gd name="connsiteX3" fmla="*/ 1870290 w 1974154"/>
              <a:gd name="connsiteY3" fmla="*/ 0 h 1631304"/>
              <a:gd name="connsiteX0" fmla="*/ 0 w 1962140"/>
              <a:gd name="connsiteY0" fmla="*/ 1631304 h 1631304"/>
              <a:gd name="connsiteX1" fmla="*/ 24712 w 1962140"/>
              <a:gd name="connsiteY1" fmla="*/ 1107719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0 w 1962140"/>
              <a:gd name="connsiteY0" fmla="*/ 1631304 h 1631304"/>
              <a:gd name="connsiteX1" fmla="*/ 24712 w 1962140"/>
              <a:gd name="connsiteY1" fmla="*/ 1107719 h 1631304"/>
              <a:gd name="connsiteX2" fmla="*/ 1947494 w 1962140"/>
              <a:gd name="connsiteY2" fmla="*/ 1106306 h 1631304"/>
              <a:gd name="connsiteX3" fmla="*/ 1858276 w 1962140"/>
              <a:gd name="connsiteY3" fmla="*/ 0 h 1631304"/>
              <a:gd name="connsiteX0" fmla="*/ 0 w 1930326"/>
              <a:gd name="connsiteY0" fmla="*/ 1631304 h 1631304"/>
              <a:gd name="connsiteX1" fmla="*/ 24712 w 1930326"/>
              <a:gd name="connsiteY1" fmla="*/ 1107719 h 1631304"/>
              <a:gd name="connsiteX2" fmla="*/ 1846826 w 1930326"/>
              <a:gd name="connsiteY2" fmla="*/ 1088648 h 1631304"/>
              <a:gd name="connsiteX3" fmla="*/ 1858276 w 1930326"/>
              <a:gd name="connsiteY3" fmla="*/ 0 h 1631304"/>
              <a:gd name="connsiteX0" fmla="*/ 0 w 1936295"/>
              <a:gd name="connsiteY0" fmla="*/ 1631304 h 1631304"/>
              <a:gd name="connsiteX1" fmla="*/ 24712 w 1936295"/>
              <a:gd name="connsiteY1" fmla="*/ 1107719 h 1631304"/>
              <a:gd name="connsiteX2" fmla="*/ 1871993 w 1936295"/>
              <a:gd name="connsiteY2" fmla="*/ 1097477 h 1631304"/>
              <a:gd name="connsiteX3" fmla="*/ 1858276 w 1936295"/>
              <a:gd name="connsiteY3" fmla="*/ 0 h 1631304"/>
              <a:gd name="connsiteX0" fmla="*/ 0 w 1871993"/>
              <a:gd name="connsiteY0" fmla="*/ 1631304 h 1631304"/>
              <a:gd name="connsiteX1" fmla="*/ 24712 w 1871993"/>
              <a:gd name="connsiteY1" fmla="*/ 1107719 h 1631304"/>
              <a:gd name="connsiteX2" fmla="*/ 1871993 w 1871993"/>
              <a:gd name="connsiteY2" fmla="*/ 1097477 h 1631304"/>
              <a:gd name="connsiteX3" fmla="*/ 1858276 w 1871993"/>
              <a:gd name="connsiteY3" fmla="*/ 0 h 1631304"/>
              <a:gd name="connsiteX0" fmla="*/ 0 w 1872919"/>
              <a:gd name="connsiteY0" fmla="*/ 1631304 h 1631304"/>
              <a:gd name="connsiteX1" fmla="*/ 24712 w 1872919"/>
              <a:gd name="connsiteY1" fmla="*/ 1107719 h 1631304"/>
              <a:gd name="connsiteX2" fmla="*/ 1871993 w 1872919"/>
              <a:gd name="connsiteY2" fmla="*/ 1097477 h 1631304"/>
              <a:gd name="connsiteX3" fmla="*/ 1858276 w 1872919"/>
              <a:gd name="connsiteY3" fmla="*/ 0 h 1631304"/>
              <a:gd name="connsiteX0" fmla="*/ 0 w 1871993"/>
              <a:gd name="connsiteY0" fmla="*/ 1631304 h 1631304"/>
              <a:gd name="connsiteX1" fmla="*/ 24712 w 1871993"/>
              <a:gd name="connsiteY1" fmla="*/ 1107719 h 1631304"/>
              <a:gd name="connsiteX2" fmla="*/ 1871993 w 1871993"/>
              <a:gd name="connsiteY2" fmla="*/ 1097477 h 1631304"/>
              <a:gd name="connsiteX3" fmla="*/ 1858276 w 1871993"/>
              <a:gd name="connsiteY3" fmla="*/ 0 h 1631304"/>
              <a:gd name="connsiteX0" fmla="*/ 0 w 1860153"/>
              <a:gd name="connsiteY0" fmla="*/ 1631304 h 1631304"/>
              <a:gd name="connsiteX1" fmla="*/ 24712 w 1860153"/>
              <a:gd name="connsiteY1" fmla="*/ 1107719 h 1631304"/>
              <a:gd name="connsiteX2" fmla="*/ 1855215 w 1860153"/>
              <a:gd name="connsiteY2" fmla="*/ 1097477 h 1631304"/>
              <a:gd name="connsiteX3" fmla="*/ 1858276 w 1860153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24712 w 1865482"/>
              <a:gd name="connsiteY1" fmla="*/ 1107719 h 1631304"/>
              <a:gd name="connsiteX2" fmla="*/ 1855215 w 1865482"/>
              <a:gd name="connsiteY2" fmla="*/ 1097477 h 1631304"/>
              <a:gd name="connsiteX3" fmla="*/ 1858276 w 1865482"/>
              <a:gd name="connsiteY3" fmla="*/ 0 h 1631304"/>
              <a:gd name="connsiteX0" fmla="*/ 0 w 1865482"/>
              <a:gd name="connsiteY0" fmla="*/ 1631304 h 1631304"/>
              <a:gd name="connsiteX1" fmla="*/ 1855215 w 1865482"/>
              <a:gd name="connsiteY1" fmla="*/ 1097477 h 1631304"/>
              <a:gd name="connsiteX2" fmla="*/ 1858276 w 1865482"/>
              <a:gd name="connsiteY2" fmla="*/ 0 h 1631304"/>
              <a:gd name="connsiteX0" fmla="*/ 0 w 2796660"/>
              <a:gd name="connsiteY0" fmla="*/ 1242840 h 1242840"/>
              <a:gd name="connsiteX1" fmla="*/ 2786393 w 2796660"/>
              <a:gd name="connsiteY1" fmla="*/ 1097477 h 1242840"/>
              <a:gd name="connsiteX2" fmla="*/ 2789454 w 2796660"/>
              <a:gd name="connsiteY2" fmla="*/ 0 h 1242840"/>
              <a:gd name="connsiteX0" fmla="*/ 0 w 2796660"/>
              <a:gd name="connsiteY0" fmla="*/ 1242840 h 1273625"/>
              <a:gd name="connsiteX1" fmla="*/ 2786393 w 2796660"/>
              <a:gd name="connsiteY1" fmla="*/ 1097477 h 1273625"/>
              <a:gd name="connsiteX2" fmla="*/ 2789454 w 2796660"/>
              <a:gd name="connsiteY2" fmla="*/ 0 h 1273625"/>
              <a:gd name="connsiteX0" fmla="*/ 0 w 2946578"/>
              <a:gd name="connsiteY0" fmla="*/ 1242840 h 1330299"/>
              <a:gd name="connsiteX1" fmla="*/ 2945784 w 2946578"/>
              <a:gd name="connsiteY1" fmla="*/ 1194594 h 1330299"/>
              <a:gd name="connsiteX2" fmla="*/ 2789454 w 2946578"/>
              <a:gd name="connsiteY2" fmla="*/ 0 h 1330299"/>
              <a:gd name="connsiteX0" fmla="*/ 0 w 3091946"/>
              <a:gd name="connsiteY0" fmla="*/ 156399 h 1029713"/>
              <a:gd name="connsiteX1" fmla="*/ 2945784 w 3091946"/>
              <a:gd name="connsiteY1" fmla="*/ 108153 h 1029713"/>
              <a:gd name="connsiteX2" fmla="*/ 3091458 w 3091946"/>
              <a:gd name="connsiteY2" fmla="*/ 908853 h 1029713"/>
              <a:gd name="connsiteX0" fmla="*/ 0 w 3093260"/>
              <a:gd name="connsiteY0" fmla="*/ 190108 h 1061647"/>
              <a:gd name="connsiteX1" fmla="*/ 3054841 w 3093260"/>
              <a:gd name="connsiteY1" fmla="*/ 106547 h 1061647"/>
              <a:gd name="connsiteX2" fmla="*/ 3091458 w 3093260"/>
              <a:gd name="connsiteY2" fmla="*/ 942562 h 1061647"/>
              <a:gd name="connsiteX0" fmla="*/ 0 w 3252160"/>
              <a:gd name="connsiteY0" fmla="*/ 140447 h 1021368"/>
              <a:gd name="connsiteX1" fmla="*/ 3054841 w 3252160"/>
              <a:gd name="connsiteY1" fmla="*/ 56886 h 1021368"/>
              <a:gd name="connsiteX2" fmla="*/ 3091458 w 3252160"/>
              <a:gd name="connsiteY2" fmla="*/ 892901 h 1021368"/>
              <a:gd name="connsiteX0" fmla="*/ 0 w 3252160"/>
              <a:gd name="connsiteY0" fmla="*/ 140447 h 1021367"/>
              <a:gd name="connsiteX1" fmla="*/ 3054841 w 3252160"/>
              <a:gd name="connsiteY1" fmla="*/ 56886 h 1021367"/>
              <a:gd name="connsiteX2" fmla="*/ 3091458 w 3252160"/>
              <a:gd name="connsiteY2" fmla="*/ 892901 h 1021367"/>
              <a:gd name="connsiteX0" fmla="*/ 0 w 3279311"/>
              <a:gd name="connsiteY0" fmla="*/ 190755 h 943209"/>
              <a:gd name="connsiteX1" fmla="*/ 3054841 w 3279311"/>
              <a:gd name="connsiteY1" fmla="*/ 107194 h 943209"/>
              <a:gd name="connsiteX2" fmla="*/ 3091458 w 3279311"/>
              <a:gd name="connsiteY2" fmla="*/ 943209 h 943209"/>
              <a:gd name="connsiteX0" fmla="*/ 0 w 3248073"/>
              <a:gd name="connsiteY0" fmla="*/ 177875 h 930329"/>
              <a:gd name="connsiteX1" fmla="*/ 3054841 w 3248073"/>
              <a:gd name="connsiteY1" fmla="*/ 94314 h 930329"/>
              <a:gd name="connsiteX2" fmla="*/ 3091458 w 3248073"/>
              <a:gd name="connsiteY2" fmla="*/ 930329 h 930329"/>
              <a:gd name="connsiteX0" fmla="*/ 0 w 3248073"/>
              <a:gd name="connsiteY0" fmla="*/ 177875 h 930329"/>
              <a:gd name="connsiteX1" fmla="*/ 3054841 w 3248073"/>
              <a:gd name="connsiteY1" fmla="*/ 94314 h 930329"/>
              <a:gd name="connsiteX2" fmla="*/ 3091458 w 3248073"/>
              <a:gd name="connsiteY2" fmla="*/ 930329 h 930329"/>
              <a:gd name="connsiteX0" fmla="*/ 0 w 3091458"/>
              <a:gd name="connsiteY0" fmla="*/ 83561 h 836015"/>
              <a:gd name="connsiteX1" fmla="*/ 3054841 w 3091458"/>
              <a:gd name="connsiteY1" fmla="*/ 0 h 836015"/>
              <a:gd name="connsiteX2" fmla="*/ 3091458 w 3091458"/>
              <a:gd name="connsiteY2" fmla="*/ 836015 h 836015"/>
              <a:gd name="connsiteX0" fmla="*/ 0 w 3091458"/>
              <a:gd name="connsiteY0" fmla="*/ 0 h 752454"/>
              <a:gd name="connsiteX1" fmla="*/ 3071619 w 3091458"/>
              <a:gd name="connsiteY1" fmla="*/ 57698 h 752454"/>
              <a:gd name="connsiteX2" fmla="*/ 3091458 w 3091458"/>
              <a:gd name="connsiteY2" fmla="*/ 752454 h 752454"/>
              <a:gd name="connsiteX0" fmla="*/ 0 w 3091458"/>
              <a:gd name="connsiteY0" fmla="*/ 39417 h 791871"/>
              <a:gd name="connsiteX1" fmla="*/ 3046452 w 3091458"/>
              <a:gd name="connsiteY1" fmla="*/ 0 h 791871"/>
              <a:gd name="connsiteX2" fmla="*/ 3091458 w 3091458"/>
              <a:gd name="connsiteY2" fmla="*/ 791871 h 791871"/>
              <a:gd name="connsiteX0" fmla="*/ 0 w 3095073"/>
              <a:gd name="connsiteY0" fmla="*/ 39417 h 791871"/>
              <a:gd name="connsiteX1" fmla="*/ 3080008 w 3095073"/>
              <a:gd name="connsiteY1" fmla="*/ 0 h 791871"/>
              <a:gd name="connsiteX2" fmla="*/ 3091458 w 3095073"/>
              <a:gd name="connsiteY2" fmla="*/ 791871 h 791871"/>
              <a:gd name="connsiteX0" fmla="*/ 0 w 3091458"/>
              <a:gd name="connsiteY0" fmla="*/ 39417 h 791871"/>
              <a:gd name="connsiteX1" fmla="*/ 3080008 w 3091458"/>
              <a:gd name="connsiteY1" fmla="*/ 0 h 791871"/>
              <a:gd name="connsiteX2" fmla="*/ 3091458 w 3091458"/>
              <a:gd name="connsiteY2" fmla="*/ 791871 h 791871"/>
              <a:gd name="connsiteX0" fmla="*/ 0 w 3091458"/>
              <a:gd name="connsiteY0" fmla="*/ 39417 h 897816"/>
              <a:gd name="connsiteX1" fmla="*/ 3080008 w 3091458"/>
              <a:gd name="connsiteY1" fmla="*/ 0 h 897816"/>
              <a:gd name="connsiteX2" fmla="*/ 3091458 w 3091458"/>
              <a:gd name="connsiteY2" fmla="*/ 897816 h 897816"/>
              <a:gd name="connsiteX0" fmla="*/ 0 w 2613285"/>
              <a:gd name="connsiteY0" fmla="*/ 39417 h 897816"/>
              <a:gd name="connsiteX1" fmla="*/ 2601835 w 2613285"/>
              <a:gd name="connsiteY1" fmla="*/ 0 h 897816"/>
              <a:gd name="connsiteX2" fmla="*/ 2613285 w 2613285"/>
              <a:gd name="connsiteY2" fmla="*/ 897816 h 897816"/>
              <a:gd name="connsiteX0" fmla="*/ 0 w 2613285"/>
              <a:gd name="connsiteY0" fmla="*/ 12931 h 871330"/>
              <a:gd name="connsiteX1" fmla="*/ 2601835 w 2613285"/>
              <a:gd name="connsiteY1" fmla="*/ 0 h 871330"/>
              <a:gd name="connsiteX2" fmla="*/ 2613285 w 2613285"/>
              <a:gd name="connsiteY2" fmla="*/ 871330 h 871330"/>
              <a:gd name="connsiteX0" fmla="*/ 0 w 2613285"/>
              <a:gd name="connsiteY0" fmla="*/ 12931 h 871330"/>
              <a:gd name="connsiteX1" fmla="*/ 2610224 w 2613285"/>
              <a:gd name="connsiteY1" fmla="*/ 0 h 871330"/>
              <a:gd name="connsiteX2" fmla="*/ 2613285 w 2613285"/>
              <a:gd name="connsiteY2" fmla="*/ 871330 h 871330"/>
              <a:gd name="connsiteX0" fmla="*/ 0 w 2610249"/>
              <a:gd name="connsiteY0" fmla="*/ 12931 h 802318"/>
              <a:gd name="connsiteX1" fmla="*/ 2610224 w 2610249"/>
              <a:gd name="connsiteY1" fmla="*/ 0 h 802318"/>
              <a:gd name="connsiteX2" fmla="*/ 1891713 w 2610249"/>
              <a:gd name="connsiteY2" fmla="*/ 802318 h 802318"/>
              <a:gd name="connsiteX0" fmla="*/ 0 w 1891713"/>
              <a:gd name="connsiteY0" fmla="*/ 35936 h 825323"/>
              <a:gd name="connsiteX1" fmla="*/ 1888652 w 1891713"/>
              <a:gd name="connsiteY1" fmla="*/ 0 h 825323"/>
              <a:gd name="connsiteX2" fmla="*/ 1891713 w 1891713"/>
              <a:gd name="connsiteY2" fmla="*/ 825323 h 82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1713" h="825323">
                <a:moveTo>
                  <a:pt x="0" y="35936"/>
                </a:moveTo>
                <a:lnTo>
                  <a:pt x="1888652" y="0"/>
                </a:lnTo>
                <a:cubicBezTo>
                  <a:pt x="1893640" y="350990"/>
                  <a:pt x="1884783" y="572798"/>
                  <a:pt x="1891713" y="825323"/>
                </a:cubicBezTo>
              </a:path>
            </a:pathLst>
          </a:custGeom>
          <a:noFill/>
          <a:ln w="63500" cap="rnd">
            <a:solidFill>
              <a:srgbClr val="002060"/>
            </a:solidFill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 prstMaterial="plastic">
            <a:bevelT w="152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4" name="36 - Ομάδα">
            <a:extLst>
              <a:ext uri="{FF2B5EF4-FFF2-40B4-BE49-F238E27FC236}">
                <a16:creationId xmlns:a16="http://schemas.microsoft.com/office/drawing/2014/main" id="{903B5337-6CB9-40DD-8DE4-21F52E595D21}"/>
              </a:ext>
            </a:extLst>
          </p:cNvPr>
          <p:cNvGrpSpPr/>
          <p:nvPr/>
        </p:nvGrpSpPr>
        <p:grpSpPr>
          <a:xfrm>
            <a:off x="793054" y="2113455"/>
            <a:ext cx="463072" cy="1157394"/>
            <a:chOff x="1763688" y="2991686"/>
            <a:chExt cx="463072" cy="1157394"/>
          </a:xfrm>
        </p:grpSpPr>
        <p:cxnSp>
          <p:nvCxnSpPr>
            <p:cNvPr id="25" name="40 - Ευθεία γραμμή σύνδεσης">
              <a:extLst>
                <a:ext uri="{FF2B5EF4-FFF2-40B4-BE49-F238E27FC236}">
                  <a16:creationId xmlns:a16="http://schemas.microsoft.com/office/drawing/2014/main" id="{D18D5E3B-F9D9-46B8-9265-F068666088D1}"/>
                </a:ext>
              </a:extLst>
            </p:cNvPr>
            <p:cNvCxnSpPr/>
            <p:nvPr/>
          </p:nvCxnSpPr>
          <p:spPr>
            <a:xfrm flipV="1">
              <a:off x="2082744" y="2991686"/>
              <a:ext cx="144016" cy="504056"/>
            </a:xfrm>
            <a:prstGeom prst="line">
              <a:avLst/>
            </a:prstGeom>
            <a:ln w="111125">
              <a:solidFill>
                <a:schemeClr val="tx2"/>
              </a:solidFill>
              <a:headEnd type="oval" w="sm" len="sm"/>
              <a:tailEnd type="diamond" w="med" len="sm"/>
            </a:ln>
            <a:scene3d>
              <a:camera prst="orthographicFront"/>
              <a:lightRig rig="flat" dir="t"/>
            </a:scene3d>
            <a:sp3d>
              <a:bevelT prst="angle"/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31 - Ευθεία γραμμή σύνδεσης">
              <a:extLst>
                <a:ext uri="{FF2B5EF4-FFF2-40B4-BE49-F238E27FC236}">
                  <a16:creationId xmlns:a16="http://schemas.microsoft.com/office/drawing/2014/main" id="{FE6054FD-03B2-4E28-A2BD-F31C3105F072}"/>
                </a:ext>
              </a:extLst>
            </p:cNvPr>
            <p:cNvCxnSpPr/>
            <p:nvPr/>
          </p:nvCxnSpPr>
          <p:spPr>
            <a:xfrm flipV="1">
              <a:off x="1763688" y="3645024"/>
              <a:ext cx="144016" cy="504056"/>
            </a:xfrm>
            <a:prstGeom prst="line">
              <a:avLst/>
            </a:prstGeom>
            <a:ln w="111125">
              <a:noFill/>
              <a:headEnd type="oval" w="sm" len="sm"/>
              <a:tailEnd type="diamond" w="med" len="sm"/>
            </a:ln>
            <a:scene3d>
              <a:camera prst="orthographicFront"/>
              <a:lightRig rig="flat" dir="t"/>
            </a:scene3d>
            <a:sp3d>
              <a:bevelT prst="angle"/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60 - Ελεύθερη σχεδίαση">
            <a:extLst>
              <a:ext uri="{FF2B5EF4-FFF2-40B4-BE49-F238E27FC236}">
                <a16:creationId xmlns:a16="http://schemas.microsoft.com/office/drawing/2014/main" id="{742A73DA-07E6-41CF-BCBD-42BFA74D61CE}"/>
              </a:ext>
            </a:extLst>
          </p:cNvPr>
          <p:cNvSpPr/>
          <p:nvPr/>
        </p:nvSpPr>
        <p:spPr>
          <a:xfrm>
            <a:off x="2910566" y="1515870"/>
            <a:ext cx="1434663" cy="183931"/>
          </a:xfrm>
          <a:custGeom>
            <a:avLst/>
            <a:gdLst>
              <a:gd name="connsiteX0" fmla="*/ 0 w 2049518"/>
              <a:gd name="connsiteY0" fmla="*/ 157655 h 262758"/>
              <a:gd name="connsiteX1" fmla="*/ 430924 w 2049518"/>
              <a:gd name="connsiteY1" fmla="*/ 157655 h 262758"/>
              <a:gd name="connsiteX2" fmla="*/ 504497 w 2049518"/>
              <a:gd name="connsiteY2" fmla="*/ 0 h 262758"/>
              <a:gd name="connsiteX3" fmla="*/ 578069 w 2049518"/>
              <a:gd name="connsiteY3" fmla="*/ 262758 h 262758"/>
              <a:gd name="connsiteX4" fmla="*/ 641131 w 2049518"/>
              <a:gd name="connsiteY4" fmla="*/ 0 h 262758"/>
              <a:gd name="connsiteX5" fmla="*/ 714704 w 2049518"/>
              <a:gd name="connsiteY5" fmla="*/ 262758 h 262758"/>
              <a:gd name="connsiteX6" fmla="*/ 788276 w 2049518"/>
              <a:gd name="connsiteY6" fmla="*/ 0 h 262758"/>
              <a:gd name="connsiteX7" fmla="*/ 851338 w 2049518"/>
              <a:gd name="connsiteY7" fmla="*/ 252248 h 262758"/>
              <a:gd name="connsiteX8" fmla="*/ 935421 w 2049518"/>
              <a:gd name="connsiteY8" fmla="*/ 0 h 262758"/>
              <a:gd name="connsiteX9" fmla="*/ 998483 w 2049518"/>
              <a:gd name="connsiteY9" fmla="*/ 241738 h 262758"/>
              <a:gd name="connsiteX10" fmla="*/ 1072056 w 2049518"/>
              <a:gd name="connsiteY10" fmla="*/ 0 h 262758"/>
              <a:gd name="connsiteX11" fmla="*/ 1145628 w 2049518"/>
              <a:gd name="connsiteY11" fmla="*/ 252248 h 262758"/>
              <a:gd name="connsiteX12" fmla="*/ 1208690 w 2049518"/>
              <a:gd name="connsiteY12" fmla="*/ 0 h 262758"/>
              <a:gd name="connsiteX13" fmla="*/ 1282262 w 2049518"/>
              <a:gd name="connsiteY13" fmla="*/ 241738 h 262758"/>
              <a:gd name="connsiteX14" fmla="*/ 1345324 w 2049518"/>
              <a:gd name="connsiteY14" fmla="*/ 0 h 262758"/>
              <a:gd name="connsiteX15" fmla="*/ 1418897 w 2049518"/>
              <a:gd name="connsiteY15" fmla="*/ 241738 h 262758"/>
              <a:gd name="connsiteX16" fmla="*/ 1481959 w 2049518"/>
              <a:gd name="connsiteY16" fmla="*/ 0 h 262758"/>
              <a:gd name="connsiteX17" fmla="*/ 1555531 w 2049518"/>
              <a:gd name="connsiteY17" fmla="*/ 241738 h 262758"/>
              <a:gd name="connsiteX18" fmla="*/ 1629104 w 2049518"/>
              <a:gd name="connsiteY18" fmla="*/ 94593 h 262758"/>
              <a:gd name="connsiteX19" fmla="*/ 2049518 w 2049518"/>
              <a:gd name="connsiteY19" fmla="*/ 94593 h 262758"/>
              <a:gd name="connsiteX20" fmla="*/ 2039007 w 2049518"/>
              <a:gd name="connsiteY20" fmla="*/ 94593 h 26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49518" h="262758">
                <a:moveTo>
                  <a:pt x="0" y="157655"/>
                </a:moveTo>
                <a:lnTo>
                  <a:pt x="430924" y="157655"/>
                </a:lnTo>
                <a:lnTo>
                  <a:pt x="504497" y="0"/>
                </a:lnTo>
                <a:lnTo>
                  <a:pt x="578069" y="262758"/>
                </a:lnTo>
                <a:lnTo>
                  <a:pt x="641131" y="0"/>
                </a:lnTo>
                <a:lnTo>
                  <a:pt x="714704" y="262758"/>
                </a:lnTo>
                <a:lnTo>
                  <a:pt x="788276" y="0"/>
                </a:lnTo>
                <a:lnTo>
                  <a:pt x="851338" y="252248"/>
                </a:lnTo>
                <a:lnTo>
                  <a:pt x="935421" y="0"/>
                </a:lnTo>
                <a:lnTo>
                  <a:pt x="998483" y="241738"/>
                </a:lnTo>
                <a:lnTo>
                  <a:pt x="1072056" y="0"/>
                </a:lnTo>
                <a:lnTo>
                  <a:pt x="1145628" y="252248"/>
                </a:lnTo>
                <a:lnTo>
                  <a:pt x="1208690" y="0"/>
                </a:lnTo>
                <a:lnTo>
                  <a:pt x="1282262" y="241738"/>
                </a:lnTo>
                <a:lnTo>
                  <a:pt x="1345324" y="0"/>
                </a:lnTo>
                <a:lnTo>
                  <a:pt x="1418897" y="241738"/>
                </a:lnTo>
                <a:lnTo>
                  <a:pt x="1481959" y="0"/>
                </a:lnTo>
                <a:lnTo>
                  <a:pt x="1555531" y="241738"/>
                </a:lnTo>
                <a:lnTo>
                  <a:pt x="1629104" y="94593"/>
                </a:lnTo>
                <a:lnTo>
                  <a:pt x="2049518" y="94593"/>
                </a:lnTo>
                <a:lnTo>
                  <a:pt x="2039007" y="94593"/>
                </a:lnTo>
              </a:path>
            </a:pathLst>
          </a:custGeom>
          <a:ln w="38100" cap="flat">
            <a:solidFill>
              <a:schemeClr val="accent2">
                <a:lumMod val="50000"/>
              </a:schemeClr>
            </a:solidFill>
            <a:bevel/>
            <a:headEnd type="oval" w="lg" len="lg"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harsh" dir="t"/>
          </a:scene3d>
          <a:sp3d>
            <a:bevelT w="152400"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8" name="Κύβος 27">
            <a:extLst>
              <a:ext uri="{FF2B5EF4-FFF2-40B4-BE49-F238E27FC236}">
                <a16:creationId xmlns:a16="http://schemas.microsoft.com/office/drawing/2014/main" id="{20381688-1B54-4181-8324-9F2E7FBD85BC}"/>
              </a:ext>
            </a:extLst>
          </p:cNvPr>
          <p:cNvSpPr/>
          <p:nvPr/>
        </p:nvSpPr>
        <p:spPr>
          <a:xfrm>
            <a:off x="2597029" y="1081829"/>
            <a:ext cx="2285499" cy="915715"/>
          </a:xfrm>
          <a:prstGeom prst="cube">
            <a:avLst>
              <a:gd name="adj" fmla="val 23594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1" name="Ορθογώνιο: Στρογγύλεμα γωνιών 30">
            <a:extLst>
              <a:ext uri="{FF2B5EF4-FFF2-40B4-BE49-F238E27FC236}">
                <a16:creationId xmlns:a16="http://schemas.microsoft.com/office/drawing/2014/main" id="{E8675A95-736F-48CA-8FAE-A2C3DF18AA9E}"/>
              </a:ext>
            </a:extLst>
          </p:cNvPr>
          <p:cNvSpPr/>
          <p:nvPr/>
        </p:nvSpPr>
        <p:spPr>
          <a:xfrm>
            <a:off x="448044" y="4854790"/>
            <a:ext cx="1736260" cy="1027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Ροή ηλεκτρικού ρεύματος από τον αντιστάτη</a:t>
            </a:r>
          </a:p>
        </p:txBody>
      </p:sp>
      <p:sp>
        <p:nvSpPr>
          <p:cNvPr id="32" name="Ορθογώνιο: Στρογγύλεμα γωνιών 31">
            <a:extLst>
              <a:ext uri="{FF2B5EF4-FFF2-40B4-BE49-F238E27FC236}">
                <a16:creationId xmlns:a16="http://schemas.microsoft.com/office/drawing/2014/main" id="{EAE5329E-155B-46FC-B6B8-EE00500E52D5}"/>
              </a:ext>
            </a:extLst>
          </p:cNvPr>
          <p:cNvSpPr/>
          <p:nvPr/>
        </p:nvSpPr>
        <p:spPr>
          <a:xfrm>
            <a:off x="2552557" y="4854787"/>
            <a:ext cx="1975524" cy="10277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Αύξηση θερμικής ενέργειας του αντιστάτη</a:t>
            </a:r>
          </a:p>
        </p:txBody>
      </p:sp>
      <p:sp>
        <p:nvSpPr>
          <p:cNvPr id="33" name="Ορθογώνιο: Στρογγύλεμα γωνιών 32">
            <a:extLst>
              <a:ext uri="{FF2B5EF4-FFF2-40B4-BE49-F238E27FC236}">
                <a16:creationId xmlns:a16="http://schemas.microsoft.com/office/drawing/2014/main" id="{2857A59A-A04E-41A3-B141-D519BCF92FA1}"/>
              </a:ext>
            </a:extLst>
          </p:cNvPr>
          <p:cNvSpPr/>
          <p:nvPr/>
        </p:nvSpPr>
        <p:spPr>
          <a:xfrm>
            <a:off x="4900777" y="4854788"/>
            <a:ext cx="1633312" cy="10277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Αύξηση της θερμοκρασίας του αντιστάτη</a:t>
            </a:r>
          </a:p>
        </p:txBody>
      </p:sp>
      <p:sp>
        <p:nvSpPr>
          <p:cNvPr id="34" name="Ορθογώνιο: Στρογγύλεμα γωνιών 33">
            <a:extLst>
              <a:ext uri="{FF2B5EF4-FFF2-40B4-BE49-F238E27FC236}">
                <a16:creationId xmlns:a16="http://schemas.microsoft.com/office/drawing/2014/main" id="{4FB9DA23-6F75-4EBA-A168-0841583373A2}"/>
              </a:ext>
            </a:extLst>
          </p:cNvPr>
          <p:cNvSpPr/>
          <p:nvPr/>
        </p:nvSpPr>
        <p:spPr>
          <a:xfrm>
            <a:off x="6902342" y="4854789"/>
            <a:ext cx="1790004" cy="10277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Μεταφορά θερμότητας στο περιβάλλον</a:t>
            </a:r>
          </a:p>
        </p:txBody>
      </p:sp>
      <p:sp>
        <p:nvSpPr>
          <p:cNvPr id="35" name="Βέλος: Δεξιό 34">
            <a:extLst>
              <a:ext uri="{FF2B5EF4-FFF2-40B4-BE49-F238E27FC236}">
                <a16:creationId xmlns:a16="http://schemas.microsoft.com/office/drawing/2014/main" id="{AF43CF85-5327-4BAB-95AC-DEF05046BAF3}"/>
              </a:ext>
            </a:extLst>
          </p:cNvPr>
          <p:cNvSpPr/>
          <p:nvPr/>
        </p:nvSpPr>
        <p:spPr>
          <a:xfrm>
            <a:off x="2266683" y="5214095"/>
            <a:ext cx="231820" cy="3109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Βέλος: Δεξιό 35">
            <a:extLst>
              <a:ext uri="{FF2B5EF4-FFF2-40B4-BE49-F238E27FC236}">
                <a16:creationId xmlns:a16="http://schemas.microsoft.com/office/drawing/2014/main" id="{1671540D-B934-4A82-8ABF-B6856E768594}"/>
              </a:ext>
            </a:extLst>
          </p:cNvPr>
          <p:cNvSpPr/>
          <p:nvPr/>
        </p:nvSpPr>
        <p:spPr>
          <a:xfrm>
            <a:off x="4595014" y="5214095"/>
            <a:ext cx="231820" cy="3109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Βέλος: Δεξιό 36">
            <a:extLst>
              <a:ext uri="{FF2B5EF4-FFF2-40B4-BE49-F238E27FC236}">
                <a16:creationId xmlns:a16="http://schemas.microsoft.com/office/drawing/2014/main" id="{300A6F4A-F5AF-4293-B25D-CCB0E0E2304F}"/>
              </a:ext>
            </a:extLst>
          </p:cNvPr>
          <p:cNvSpPr/>
          <p:nvPr/>
        </p:nvSpPr>
        <p:spPr>
          <a:xfrm>
            <a:off x="6602305" y="5214095"/>
            <a:ext cx="231820" cy="3109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Ελεύθερη σχεδίαση: Σχήμα 41">
            <a:extLst>
              <a:ext uri="{FF2B5EF4-FFF2-40B4-BE49-F238E27FC236}">
                <a16:creationId xmlns:a16="http://schemas.microsoft.com/office/drawing/2014/main" id="{6FC28756-22B0-483E-AF1B-2404382EB515}"/>
              </a:ext>
            </a:extLst>
          </p:cNvPr>
          <p:cNvSpPr/>
          <p:nvPr/>
        </p:nvSpPr>
        <p:spPr>
          <a:xfrm>
            <a:off x="2837531" y="156021"/>
            <a:ext cx="205830" cy="693289"/>
          </a:xfrm>
          <a:custGeom>
            <a:avLst/>
            <a:gdLst>
              <a:gd name="connsiteX0" fmla="*/ 236696 w 600042"/>
              <a:gd name="connsiteY0" fmla="*/ 0 h 1773952"/>
              <a:gd name="connsiteX1" fmla="*/ 249574 w 600042"/>
              <a:gd name="connsiteY1" fmla="*/ 270456 h 1773952"/>
              <a:gd name="connsiteX2" fmla="*/ 43513 w 600042"/>
              <a:gd name="connsiteY2" fmla="*/ 360608 h 1773952"/>
              <a:gd name="connsiteX3" fmla="*/ 43513 w 600042"/>
              <a:gd name="connsiteY3" fmla="*/ 515155 h 1773952"/>
              <a:gd name="connsiteX4" fmla="*/ 481394 w 600042"/>
              <a:gd name="connsiteY4" fmla="*/ 566670 h 1773952"/>
              <a:gd name="connsiteX5" fmla="*/ 481394 w 600042"/>
              <a:gd name="connsiteY5" fmla="*/ 734096 h 1773952"/>
              <a:gd name="connsiteX6" fmla="*/ 56391 w 600042"/>
              <a:gd name="connsiteY6" fmla="*/ 811369 h 1773952"/>
              <a:gd name="connsiteX7" fmla="*/ 56391 w 600042"/>
              <a:gd name="connsiteY7" fmla="*/ 953037 h 1773952"/>
              <a:gd name="connsiteX8" fmla="*/ 532910 w 600042"/>
              <a:gd name="connsiteY8" fmla="*/ 978794 h 1773952"/>
              <a:gd name="connsiteX9" fmla="*/ 545789 w 600042"/>
              <a:gd name="connsiteY9" fmla="*/ 1146220 h 1773952"/>
              <a:gd name="connsiteX10" fmla="*/ 56391 w 600042"/>
              <a:gd name="connsiteY10" fmla="*/ 1236372 h 1773952"/>
              <a:gd name="connsiteX11" fmla="*/ 56391 w 600042"/>
              <a:gd name="connsiteY11" fmla="*/ 1365161 h 1773952"/>
              <a:gd name="connsiteX12" fmla="*/ 391242 w 600042"/>
              <a:gd name="connsiteY12" fmla="*/ 1442434 h 1773952"/>
              <a:gd name="connsiteX13" fmla="*/ 417000 w 600042"/>
              <a:gd name="connsiteY13" fmla="*/ 1751527 h 1773952"/>
              <a:gd name="connsiteX14" fmla="*/ 417000 w 600042"/>
              <a:gd name="connsiteY14" fmla="*/ 1725769 h 177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0042" h="1773952">
                <a:moveTo>
                  <a:pt x="236696" y="0"/>
                </a:moveTo>
                <a:cubicBezTo>
                  <a:pt x="259233" y="105177"/>
                  <a:pt x="281771" y="210355"/>
                  <a:pt x="249574" y="270456"/>
                </a:cubicBezTo>
                <a:cubicBezTo>
                  <a:pt x="217377" y="330557"/>
                  <a:pt x="77856" y="319825"/>
                  <a:pt x="43513" y="360608"/>
                </a:cubicBezTo>
                <a:cubicBezTo>
                  <a:pt x="9170" y="401391"/>
                  <a:pt x="-29467" y="480811"/>
                  <a:pt x="43513" y="515155"/>
                </a:cubicBezTo>
                <a:cubicBezTo>
                  <a:pt x="116493" y="549499"/>
                  <a:pt x="408414" y="530180"/>
                  <a:pt x="481394" y="566670"/>
                </a:cubicBezTo>
                <a:cubicBezTo>
                  <a:pt x="554374" y="603160"/>
                  <a:pt x="552228" y="693313"/>
                  <a:pt x="481394" y="734096"/>
                </a:cubicBezTo>
                <a:cubicBezTo>
                  <a:pt x="410560" y="774879"/>
                  <a:pt x="127225" y="774879"/>
                  <a:pt x="56391" y="811369"/>
                </a:cubicBezTo>
                <a:cubicBezTo>
                  <a:pt x="-14443" y="847859"/>
                  <a:pt x="-23029" y="925133"/>
                  <a:pt x="56391" y="953037"/>
                </a:cubicBezTo>
                <a:cubicBezTo>
                  <a:pt x="135811" y="980941"/>
                  <a:pt x="451344" y="946597"/>
                  <a:pt x="532910" y="978794"/>
                </a:cubicBezTo>
                <a:cubicBezTo>
                  <a:pt x="614476" y="1010991"/>
                  <a:pt x="625209" y="1103290"/>
                  <a:pt x="545789" y="1146220"/>
                </a:cubicBezTo>
                <a:cubicBezTo>
                  <a:pt x="466369" y="1189150"/>
                  <a:pt x="137957" y="1199882"/>
                  <a:pt x="56391" y="1236372"/>
                </a:cubicBezTo>
                <a:cubicBezTo>
                  <a:pt x="-25175" y="1272862"/>
                  <a:pt x="582" y="1330817"/>
                  <a:pt x="56391" y="1365161"/>
                </a:cubicBezTo>
                <a:cubicBezTo>
                  <a:pt x="112199" y="1399505"/>
                  <a:pt x="331141" y="1378040"/>
                  <a:pt x="391242" y="1442434"/>
                </a:cubicBezTo>
                <a:cubicBezTo>
                  <a:pt x="451344" y="1506828"/>
                  <a:pt x="417000" y="1751527"/>
                  <a:pt x="417000" y="1751527"/>
                </a:cubicBezTo>
                <a:cubicBezTo>
                  <a:pt x="421293" y="1798750"/>
                  <a:pt x="419146" y="1762259"/>
                  <a:pt x="417000" y="1725769"/>
                </a:cubicBezTo>
              </a:path>
            </a:pathLst>
          </a:custGeom>
          <a:noFill/>
          <a:ln w="38100">
            <a:solidFill>
              <a:srgbClr val="FFFF00"/>
            </a:solidFill>
            <a:headEnd type="oval" w="sm" len="sm"/>
            <a:tailEnd type="non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Ελεύθερη σχεδίαση: Σχήμα 42">
            <a:extLst>
              <a:ext uri="{FF2B5EF4-FFF2-40B4-BE49-F238E27FC236}">
                <a16:creationId xmlns:a16="http://schemas.microsoft.com/office/drawing/2014/main" id="{BF3ADF36-7A92-411A-968E-61F0A24CCB4F}"/>
              </a:ext>
            </a:extLst>
          </p:cNvPr>
          <p:cNvSpPr/>
          <p:nvPr/>
        </p:nvSpPr>
        <p:spPr>
          <a:xfrm>
            <a:off x="3260390" y="166752"/>
            <a:ext cx="205830" cy="693289"/>
          </a:xfrm>
          <a:custGeom>
            <a:avLst/>
            <a:gdLst>
              <a:gd name="connsiteX0" fmla="*/ 236696 w 600042"/>
              <a:gd name="connsiteY0" fmla="*/ 0 h 1773952"/>
              <a:gd name="connsiteX1" fmla="*/ 249574 w 600042"/>
              <a:gd name="connsiteY1" fmla="*/ 270456 h 1773952"/>
              <a:gd name="connsiteX2" fmla="*/ 43513 w 600042"/>
              <a:gd name="connsiteY2" fmla="*/ 360608 h 1773952"/>
              <a:gd name="connsiteX3" fmla="*/ 43513 w 600042"/>
              <a:gd name="connsiteY3" fmla="*/ 515155 h 1773952"/>
              <a:gd name="connsiteX4" fmla="*/ 481394 w 600042"/>
              <a:gd name="connsiteY4" fmla="*/ 566670 h 1773952"/>
              <a:gd name="connsiteX5" fmla="*/ 481394 w 600042"/>
              <a:gd name="connsiteY5" fmla="*/ 734096 h 1773952"/>
              <a:gd name="connsiteX6" fmla="*/ 56391 w 600042"/>
              <a:gd name="connsiteY6" fmla="*/ 811369 h 1773952"/>
              <a:gd name="connsiteX7" fmla="*/ 56391 w 600042"/>
              <a:gd name="connsiteY7" fmla="*/ 953037 h 1773952"/>
              <a:gd name="connsiteX8" fmla="*/ 532910 w 600042"/>
              <a:gd name="connsiteY8" fmla="*/ 978794 h 1773952"/>
              <a:gd name="connsiteX9" fmla="*/ 545789 w 600042"/>
              <a:gd name="connsiteY9" fmla="*/ 1146220 h 1773952"/>
              <a:gd name="connsiteX10" fmla="*/ 56391 w 600042"/>
              <a:gd name="connsiteY10" fmla="*/ 1236372 h 1773952"/>
              <a:gd name="connsiteX11" fmla="*/ 56391 w 600042"/>
              <a:gd name="connsiteY11" fmla="*/ 1365161 h 1773952"/>
              <a:gd name="connsiteX12" fmla="*/ 391242 w 600042"/>
              <a:gd name="connsiteY12" fmla="*/ 1442434 h 1773952"/>
              <a:gd name="connsiteX13" fmla="*/ 417000 w 600042"/>
              <a:gd name="connsiteY13" fmla="*/ 1751527 h 1773952"/>
              <a:gd name="connsiteX14" fmla="*/ 417000 w 600042"/>
              <a:gd name="connsiteY14" fmla="*/ 1725769 h 177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0042" h="1773952">
                <a:moveTo>
                  <a:pt x="236696" y="0"/>
                </a:moveTo>
                <a:cubicBezTo>
                  <a:pt x="259233" y="105177"/>
                  <a:pt x="281771" y="210355"/>
                  <a:pt x="249574" y="270456"/>
                </a:cubicBezTo>
                <a:cubicBezTo>
                  <a:pt x="217377" y="330557"/>
                  <a:pt x="77856" y="319825"/>
                  <a:pt x="43513" y="360608"/>
                </a:cubicBezTo>
                <a:cubicBezTo>
                  <a:pt x="9170" y="401391"/>
                  <a:pt x="-29467" y="480811"/>
                  <a:pt x="43513" y="515155"/>
                </a:cubicBezTo>
                <a:cubicBezTo>
                  <a:pt x="116493" y="549499"/>
                  <a:pt x="408414" y="530180"/>
                  <a:pt x="481394" y="566670"/>
                </a:cubicBezTo>
                <a:cubicBezTo>
                  <a:pt x="554374" y="603160"/>
                  <a:pt x="552228" y="693313"/>
                  <a:pt x="481394" y="734096"/>
                </a:cubicBezTo>
                <a:cubicBezTo>
                  <a:pt x="410560" y="774879"/>
                  <a:pt x="127225" y="774879"/>
                  <a:pt x="56391" y="811369"/>
                </a:cubicBezTo>
                <a:cubicBezTo>
                  <a:pt x="-14443" y="847859"/>
                  <a:pt x="-23029" y="925133"/>
                  <a:pt x="56391" y="953037"/>
                </a:cubicBezTo>
                <a:cubicBezTo>
                  <a:pt x="135811" y="980941"/>
                  <a:pt x="451344" y="946597"/>
                  <a:pt x="532910" y="978794"/>
                </a:cubicBezTo>
                <a:cubicBezTo>
                  <a:pt x="614476" y="1010991"/>
                  <a:pt x="625209" y="1103290"/>
                  <a:pt x="545789" y="1146220"/>
                </a:cubicBezTo>
                <a:cubicBezTo>
                  <a:pt x="466369" y="1189150"/>
                  <a:pt x="137957" y="1199882"/>
                  <a:pt x="56391" y="1236372"/>
                </a:cubicBezTo>
                <a:cubicBezTo>
                  <a:pt x="-25175" y="1272862"/>
                  <a:pt x="582" y="1330817"/>
                  <a:pt x="56391" y="1365161"/>
                </a:cubicBezTo>
                <a:cubicBezTo>
                  <a:pt x="112199" y="1399505"/>
                  <a:pt x="331141" y="1378040"/>
                  <a:pt x="391242" y="1442434"/>
                </a:cubicBezTo>
                <a:cubicBezTo>
                  <a:pt x="451344" y="1506828"/>
                  <a:pt x="417000" y="1751527"/>
                  <a:pt x="417000" y="1751527"/>
                </a:cubicBezTo>
                <a:cubicBezTo>
                  <a:pt x="421293" y="1798750"/>
                  <a:pt x="419146" y="1762259"/>
                  <a:pt x="417000" y="1725769"/>
                </a:cubicBezTo>
              </a:path>
            </a:pathLst>
          </a:custGeom>
          <a:noFill/>
          <a:ln w="38100">
            <a:solidFill>
              <a:srgbClr val="FFFF00"/>
            </a:solidFill>
            <a:headEnd type="oval" w="sm" len="sm"/>
            <a:tailEnd type="non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Ελεύθερη σχεδίαση: Σχήμα 43">
            <a:extLst>
              <a:ext uri="{FF2B5EF4-FFF2-40B4-BE49-F238E27FC236}">
                <a16:creationId xmlns:a16="http://schemas.microsoft.com/office/drawing/2014/main" id="{281C8F5D-618E-4537-BE9C-71DDAEA8CE73}"/>
              </a:ext>
            </a:extLst>
          </p:cNvPr>
          <p:cNvSpPr/>
          <p:nvPr/>
        </p:nvSpPr>
        <p:spPr>
          <a:xfrm>
            <a:off x="3734765" y="164604"/>
            <a:ext cx="205830" cy="693289"/>
          </a:xfrm>
          <a:custGeom>
            <a:avLst/>
            <a:gdLst>
              <a:gd name="connsiteX0" fmla="*/ 236696 w 600042"/>
              <a:gd name="connsiteY0" fmla="*/ 0 h 1773952"/>
              <a:gd name="connsiteX1" fmla="*/ 249574 w 600042"/>
              <a:gd name="connsiteY1" fmla="*/ 270456 h 1773952"/>
              <a:gd name="connsiteX2" fmla="*/ 43513 w 600042"/>
              <a:gd name="connsiteY2" fmla="*/ 360608 h 1773952"/>
              <a:gd name="connsiteX3" fmla="*/ 43513 w 600042"/>
              <a:gd name="connsiteY3" fmla="*/ 515155 h 1773952"/>
              <a:gd name="connsiteX4" fmla="*/ 481394 w 600042"/>
              <a:gd name="connsiteY4" fmla="*/ 566670 h 1773952"/>
              <a:gd name="connsiteX5" fmla="*/ 481394 w 600042"/>
              <a:gd name="connsiteY5" fmla="*/ 734096 h 1773952"/>
              <a:gd name="connsiteX6" fmla="*/ 56391 w 600042"/>
              <a:gd name="connsiteY6" fmla="*/ 811369 h 1773952"/>
              <a:gd name="connsiteX7" fmla="*/ 56391 w 600042"/>
              <a:gd name="connsiteY7" fmla="*/ 953037 h 1773952"/>
              <a:gd name="connsiteX8" fmla="*/ 532910 w 600042"/>
              <a:gd name="connsiteY8" fmla="*/ 978794 h 1773952"/>
              <a:gd name="connsiteX9" fmla="*/ 545789 w 600042"/>
              <a:gd name="connsiteY9" fmla="*/ 1146220 h 1773952"/>
              <a:gd name="connsiteX10" fmla="*/ 56391 w 600042"/>
              <a:gd name="connsiteY10" fmla="*/ 1236372 h 1773952"/>
              <a:gd name="connsiteX11" fmla="*/ 56391 w 600042"/>
              <a:gd name="connsiteY11" fmla="*/ 1365161 h 1773952"/>
              <a:gd name="connsiteX12" fmla="*/ 391242 w 600042"/>
              <a:gd name="connsiteY12" fmla="*/ 1442434 h 1773952"/>
              <a:gd name="connsiteX13" fmla="*/ 417000 w 600042"/>
              <a:gd name="connsiteY13" fmla="*/ 1751527 h 1773952"/>
              <a:gd name="connsiteX14" fmla="*/ 417000 w 600042"/>
              <a:gd name="connsiteY14" fmla="*/ 1725769 h 177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0042" h="1773952">
                <a:moveTo>
                  <a:pt x="236696" y="0"/>
                </a:moveTo>
                <a:cubicBezTo>
                  <a:pt x="259233" y="105177"/>
                  <a:pt x="281771" y="210355"/>
                  <a:pt x="249574" y="270456"/>
                </a:cubicBezTo>
                <a:cubicBezTo>
                  <a:pt x="217377" y="330557"/>
                  <a:pt x="77856" y="319825"/>
                  <a:pt x="43513" y="360608"/>
                </a:cubicBezTo>
                <a:cubicBezTo>
                  <a:pt x="9170" y="401391"/>
                  <a:pt x="-29467" y="480811"/>
                  <a:pt x="43513" y="515155"/>
                </a:cubicBezTo>
                <a:cubicBezTo>
                  <a:pt x="116493" y="549499"/>
                  <a:pt x="408414" y="530180"/>
                  <a:pt x="481394" y="566670"/>
                </a:cubicBezTo>
                <a:cubicBezTo>
                  <a:pt x="554374" y="603160"/>
                  <a:pt x="552228" y="693313"/>
                  <a:pt x="481394" y="734096"/>
                </a:cubicBezTo>
                <a:cubicBezTo>
                  <a:pt x="410560" y="774879"/>
                  <a:pt x="127225" y="774879"/>
                  <a:pt x="56391" y="811369"/>
                </a:cubicBezTo>
                <a:cubicBezTo>
                  <a:pt x="-14443" y="847859"/>
                  <a:pt x="-23029" y="925133"/>
                  <a:pt x="56391" y="953037"/>
                </a:cubicBezTo>
                <a:cubicBezTo>
                  <a:pt x="135811" y="980941"/>
                  <a:pt x="451344" y="946597"/>
                  <a:pt x="532910" y="978794"/>
                </a:cubicBezTo>
                <a:cubicBezTo>
                  <a:pt x="614476" y="1010991"/>
                  <a:pt x="625209" y="1103290"/>
                  <a:pt x="545789" y="1146220"/>
                </a:cubicBezTo>
                <a:cubicBezTo>
                  <a:pt x="466369" y="1189150"/>
                  <a:pt x="137957" y="1199882"/>
                  <a:pt x="56391" y="1236372"/>
                </a:cubicBezTo>
                <a:cubicBezTo>
                  <a:pt x="-25175" y="1272862"/>
                  <a:pt x="582" y="1330817"/>
                  <a:pt x="56391" y="1365161"/>
                </a:cubicBezTo>
                <a:cubicBezTo>
                  <a:pt x="112199" y="1399505"/>
                  <a:pt x="331141" y="1378040"/>
                  <a:pt x="391242" y="1442434"/>
                </a:cubicBezTo>
                <a:cubicBezTo>
                  <a:pt x="451344" y="1506828"/>
                  <a:pt x="417000" y="1751527"/>
                  <a:pt x="417000" y="1751527"/>
                </a:cubicBezTo>
                <a:cubicBezTo>
                  <a:pt x="421293" y="1798750"/>
                  <a:pt x="419146" y="1762259"/>
                  <a:pt x="417000" y="1725769"/>
                </a:cubicBezTo>
              </a:path>
            </a:pathLst>
          </a:custGeom>
          <a:noFill/>
          <a:ln w="38100">
            <a:solidFill>
              <a:srgbClr val="FFFF00"/>
            </a:solidFill>
            <a:headEnd type="oval" w="sm" len="sm"/>
            <a:tailEnd type="non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Ελεύθερη σχεδίαση: Σχήμα 44">
            <a:extLst>
              <a:ext uri="{FF2B5EF4-FFF2-40B4-BE49-F238E27FC236}">
                <a16:creationId xmlns:a16="http://schemas.microsoft.com/office/drawing/2014/main" id="{4A1F150F-0E2D-4DCA-9B00-39E2BCC43660}"/>
              </a:ext>
            </a:extLst>
          </p:cNvPr>
          <p:cNvSpPr/>
          <p:nvPr/>
        </p:nvSpPr>
        <p:spPr>
          <a:xfrm>
            <a:off x="4196260" y="136698"/>
            <a:ext cx="205830" cy="693289"/>
          </a:xfrm>
          <a:custGeom>
            <a:avLst/>
            <a:gdLst>
              <a:gd name="connsiteX0" fmla="*/ 236696 w 600042"/>
              <a:gd name="connsiteY0" fmla="*/ 0 h 1773952"/>
              <a:gd name="connsiteX1" fmla="*/ 249574 w 600042"/>
              <a:gd name="connsiteY1" fmla="*/ 270456 h 1773952"/>
              <a:gd name="connsiteX2" fmla="*/ 43513 w 600042"/>
              <a:gd name="connsiteY2" fmla="*/ 360608 h 1773952"/>
              <a:gd name="connsiteX3" fmla="*/ 43513 w 600042"/>
              <a:gd name="connsiteY3" fmla="*/ 515155 h 1773952"/>
              <a:gd name="connsiteX4" fmla="*/ 481394 w 600042"/>
              <a:gd name="connsiteY4" fmla="*/ 566670 h 1773952"/>
              <a:gd name="connsiteX5" fmla="*/ 481394 w 600042"/>
              <a:gd name="connsiteY5" fmla="*/ 734096 h 1773952"/>
              <a:gd name="connsiteX6" fmla="*/ 56391 w 600042"/>
              <a:gd name="connsiteY6" fmla="*/ 811369 h 1773952"/>
              <a:gd name="connsiteX7" fmla="*/ 56391 w 600042"/>
              <a:gd name="connsiteY7" fmla="*/ 953037 h 1773952"/>
              <a:gd name="connsiteX8" fmla="*/ 532910 w 600042"/>
              <a:gd name="connsiteY8" fmla="*/ 978794 h 1773952"/>
              <a:gd name="connsiteX9" fmla="*/ 545789 w 600042"/>
              <a:gd name="connsiteY9" fmla="*/ 1146220 h 1773952"/>
              <a:gd name="connsiteX10" fmla="*/ 56391 w 600042"/>
              <a:gd name="connsiteY10" fmla="*/ 1236372 h 1773952"/>
              <a:gd name="connsiteX11" fmla="*/ 56391 w 600042"/>
              <a:gd name="connsiteY11" fmla="*/ 1365161 h 1773952"/>
              <a:gd name="connsiteX12" fmla="*/ 391242 w 600042"/>
              <a:gd name="connsiteY12" fmla="*/ 1442434 h 1773952"/>
              <a:gd name="connsiteX13" fmla="*/ 417000 w 600042"/>
              <a:gd name="connsiteY13" fmla="*/ 1751527 h 1773952"/>
              <a:gd name="connsiteX14" fmla="*/ 417000 w 600042"/>
              <a:gd name="connsiteY14" fmla="*/ 1725769 h 177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0042" h="1773952">
                <a:moveTo>
                  <a:pt x="236696" y="0"/>
                </a:moveTo>
                <a:cubicBezTo>
                  <a:pt x="259233" y="105177"/>
                  <a:pt x="281771" y="210355"/>
                  <a:pt x="249574" y="270456"/>
                </a:cubicBezTo>
                <a:cubicBezTo>
                  <a:pt x="217377" y="330557"/>
                  <a:pt x="77856" y="319825"/>
                  <a:pt x="43513" y="360608"/>
                </a:cubicBezTo>
                <a:cubicBezTo>
                  <a:pt x="9170" y="401391"/>
                  <a:pt x="-29467" y="480811"/>
                  <a:pt x="43513" y="515155"/>
                </a:cubicBezTo>
                <a:cubicBezTo>
                  <a:pt x="116493" y="549499"/>
                  <a:pt x="408414" y="530180"/>
                  <a:pt x="481394" y="566670"/>
                </a:cubicBezTo>
                <a:cubicBezTo>
                  <a:pt x="554374" y="603160"/>
                  <a:pt x="552228" y="693313"/>
                  <a:pt x="481394" y="734096"/>
                </a:cubicBezTo>
                <a:cubicBezTo>
                  <a:pt x="410560" y="774879"/>
                  <a:pt x="127225" y="774879"/>
                  <a:pt x="56391" y="811369"/>
                </a:cubicBezTo>
                <a:cubicBezTo>
                  <a:pt x="-14443" y="847859"/>
                  <a:pt x="-23029" y="925133"/>
                  <a:pt x="56391" y="953037"/>
                </a:cubicBezTo>
                <a:cubicBezTo>
                  <a:pt x="135811" y="980941"/>
                  <a:pt x="451344" y="946597"/>
                  <a:pt x="532910" y="978794"/>
                </a:cubicBezTo>
                <a:cubicBezTo>
                  <a:pt x="614476" y="1010991"/>
                  <a:pt x="625209" y="1103290"/>
                  <a:pt x="545789" y="1146220"/>
                </a:cubicBezTo>
                <a:cubicBezTo>
                  <a:pt x="466369" y="1189150"/>
                  <a:pt x="137957" y="1199882"/>
                  <a:pt x="56391" y="1236372"/>
                </a:cubicBezTo>
                <a:cubicBezTo>
                  <a:pt x="-25175" y="1272862"/>
                  <a:pt x="582" y="1330817"/>
                  <a:pt x="56391" y="1365161"/>
                </a:cubicBezTo>
                <a:cubicBezTo>
                  <a:pt x="112199" y="1399505"/>
                  <a:pt x="331141" y="1378040"/>
                  <a:pt x="391242" y="1442434"/>
                </a:cubicBezTo>
                <a:cubicBezTo>
                  <a:pt x="451344" y="1506828"/>
                  <a:pt x="417000" y="1751527"/>
                  <a:pt x="417000" y="1751527"/>
                </a:cubicBezTo>
                <a:cubicBezTo>
                  <a:pt x="421293" y="1798750"/>
                  <a:pt x="419146" y="1762259"/>
                  <a:pt x="417000" y="1725769"/>
                </a:cubicBezTo>
              </a:path>
            </a:pathLst>
          </a:custGeom>
          <a:noFill/>
          <a:ln w="38100">
            <a:solidFill>
              <a:srgbClr val="FFFF00"/>
            </a:solidFill>
            <a:headEnd type="oval" w="sm" len="sm"/>
            <a:tailEnd type="non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Ελεύθερη σχεδίαση: Σχήμα 45">
            <a:extLst>
              <a:ext uri="{FF2B5EF4-FFF2-40B4-BE49-F238E27FC236}">
                <a16:creationId xmlns:a16="http://schemas.microsoft.com/office/drawing/2014/main" id="{B52C1CB8-0BA7-4BB2-B0ED-3BBA55A25472}"/>
              </a:ext>
            </a:extLst>
          </p:cNvPr>
          <p:cNvSpPr/>
          <p:nvPr/>
        </p:nvSpPr>
        <p:spPr>
          <a:xfrm>
            <a:off x="4644867" y="147431"/>
            <a:ext cx="205830" cy="693289"/>
          </a:xfrm>
          <a:custGeom>
            <a:avLst/>
            <a:gdLst>
              <a:gd name="connsiteX0" fmla="*/ 236696 w 600042"/>
              <a:gd name="connsiteY0" fmla="*/ 0 h 1773952"/>
              <a:gd name="connsiteX1" fmla="*/ 249574 w 600042"/>
              <a:gd name="connsiteY1" fmla="*/ 270456 h 1773952"/>
              <a:gd name="connsiteX2" fmla="*/ 43513 w 600042"/>
              <a:gd name="connsiteY2" fmla="*/ 360608 h 1773952"/>
              <a:gd name="connsiteX3" fmla="*/ 43513 w 600042"/>
              <a:gd name="connsiteY3" fmla="*/ 515155 h 1773952"/>
              <a:gd name="connsiteX4" fmla="*/ 481394 w 600042"/>
              <a:gd name="connsiteY4" fmla="*/ 566670 h 1773952"/>
              <a:gd name="connsiteX5" fmla="*/ 481394 w 600042"/>
              <a:gd name="connsiteY5" fmla="*/ 734096 h 1773952"/>
              <a:gd name="connsiteX6" fmla="*/ 56391 w 600042"/>
              <a:gd name="connsiteY6" fmla="*/ 811369 h 1773952"/>
              <a:gd name="connsiteX7" fmla="*/ 56391 w 600042"/>
              <a:gd name="connsiteY7" fmla="*/ 953037 h 1773952"/>
              <a:gd name="connsiteX8" fmla="*/ 532910 w 600042"/>
              <a:gd name="connsiteY8" fmla="*/ 978794 h 1773952"/>
              <a:gd name="connsiteX9" fmla="*/ 545789 w 600042"/>
              <a:gd name="connsiteY9" fmla="*/ 1146220 h 1773952"/>
              <a:gd name="connsiteX10" fmla="*/ 56391 w 600042"/>
              <a:gd name="connsiteY10" fmla="*/ 1236372 h 1773952"/>
              <a:gd name="connsiteX11" fmla="*/ 56391 w 600042"/>
              <a:gd name="connsiteY11" fmla="*/ 1365161 h 1773952"/>
              <a:gd name="connsiteX12" fmla="*/ 391242 w 600042"/>
              <a:gd name="connsiteY12" fmla="*/ 1442434 h 1773952"/>
              <a:gd name="connsiteX13" fmla="*/ 417000 w 600042"/>
              <a:gd name="connsiteY13" fmla="*/ 1751527 h 1773952"/>
              <a:gd name="connsiteX14" fmla="*/ 417000 w 600042"/>
              <a:gd name="connsiteY14" fmla="*/ 1725769 h 177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0042" h="1773952">
                <a:moveTo>
                  <a:pt x="236696" y="0"/>
                </a:moveTo>
                <a:cubicBezTo>
                  <a:pt x="259233" y="105177"/>
                  <a:pt x="281771" y="210355"/>
                  <a:pt x="249574" y="270456"/>
                </a:cubicBezTo>
                <a:cubicBezTo>
                  <a:pt x="217377" y="330557"/>
                  <a:pt x="77856" y="319825"/>
                  <a:pt x="43513" y="360608"/>
                </a:cubicBezTo>
                <a:cubicBezTo>
                  <a:pt x="9170" y="401391"/>
                  <a:pt x="-29467" y="480811"/>
                  <a:pt x="43513" y="515155"/>
                </a:cubicBezTo>
                <a:cubicBezTo>
                  <a:pt x="116493" y="549499"/>
                  <a:pt x="408414" y="530180"/>
                  <a:pt x="481394" y="566670"/>
                </a:cubicBezTo>
                <a:cubicBezTo>
                  <a:pt x="554374" y="603160"/>
                  <a:pt x="552228" y="693313"/>
                  <a:pt x="481394" y="734096"/>
                </a:cubicBezTo>
                <a:cubicBezTo>
                  <a:pt x="410560" y="774879"/>
                  <a:pt x="127225" y="774879"/>
                  <a:pt x="56391" y="811369"/>
                </a:cubicBezTo>
                <a:cubicBezTo>
                  <a:pt x="-14443" y="847859"/>
                  <a:pt x="-23029" y="925133"/>
                  <a:pt x="56391" y="953037"/>
                </a:cubicBezTo>
                <a:cubicBezTo>
                  <a:pt x="135811" y="980941"/>
                  <a:pt x="451344" y="946597"/>
                  <a:pt x="532910" y="978794"/>
                </a:cubicBezTo>
                <a:cubicBezTo>
                  <a:pt x="614476" y="1010991"/>
                  <a:pt x="625209" y="1103290"/>
                  <a:pt x="545789" y="1146220"/>
                </a:cubicBezTo>
                <a:cubicBezTo>
                  <a:pt x="466369" y="1189150"/>
                  <a:pt x="137957" y="1199882"/>
                  <a:pt x="56391" y="1236372"/>
                </a:cubicBezTo>
                <a:cubicBezTo>
                  <a:pt x="-25175" y="1272862"/>
                  <a:pt x="582" y="1330817"/>
                  <a:pt x="56391" y="1365161"/>
                </a:cubicBezTo>
                <a:cubicBezTo>
                  <a:pt x="112199" y="1399505"/>
                  <a:pt x="331141" y="1378040"/>
                  <a:pt x="391242" y="1442434"/>
                </a:cubicBezTo>
                <a:cubicBezTo>
                  <a:pt x="451344" y="1506828"/>
                  <a:pt x="417000" y="1751527"/>
                  <a:pt x="417000" y="1751527"/>
                </a:cubicBezTo>
                <a:cubicBezTo>
                  <a:pt x="421293" y="1798750"/>
                  <a:pt x="419146" y="1762259"/>
                  <a:pt x="417000" y="1725769"/>
                </a:cubicBezTo>
              </a:path>
            </a:pathLst>
          </a:custGeom>
          <a:noFill/>
          <a:ln w="38100">
            <a:solidFill>
              <a:srgbClr val="FFFF00"/>
            </a:solidFill>
            <a:headEnd type="oval" w="sm" len="sm"/>
            <a:tailEnd type="non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Ορθογώνιο 47">
            <a:extLst>
              <a:ext uri="{FF2B5EF4-FFF2-40B4-BE49-F238E27FC236}">
                <a16:creationId xmlns:a16="http://schemas.microsoft.com/office/drawing/2014/main" id="{183FC8D0-8C9E-42DF-9C6A-309188180BC3}"/>
              </a:ext>
            </a:extLst>
          </p:cNvPr>
          <p:cNvSpPr/>
          <p:nvPr/>
        </p:nvSpPr>
        <p:spPr>
          <a:xfrm>
            <a:off x="2203507" y="2331076"/>
            <a:ext cx="2841833" cy="4878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ΦΑΙΝΟΜΕΝΟ </a:t>
            </a:r>
            <a:r>
              <a:rPr lang="en-US" dirty="0"/>
              <a:t>JOULE</a:t>
            </a:r>
            <a:endParaRPr lang="el-GR" dirty="0"/>
          </a:p>
        </p:txBody>
      </p:sp>
      <p:pic>
        <p:nvPicPr>
          <p:cNvPr id="50" name="Εικόνα 49">
            <a:extLst>
              <a:ext uri="{FF2B5EF4-FFF2-40B4-BE49-F238E27FC236}">
                <a16:creationId xmlns:a16="http://schemas.microsoft.com/office/drawing/2014/main" id="{D1AF43FE-04F0-4292-A79E-0AB29967B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45" y="975498"/>
            <a:ext cx="2689182" cy="30792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185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2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9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500"/>
                            </p:stCondLst>
                            <p:childTnLst>
                              <p:par>
                                <p:cTn id="62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8" grpId="0" animBg="1"/>
      <p:bldP spid="22" grpId="0" animBg="1"/>
      <p:bldP spid="23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998AC7BD-9DF3-4034-B699-CA1D69195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5" y="3213145"/>
            <a:ext cx="3922132" cy="332596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0D3234B-7F19-41BD-AC2C-9D0EAC6FE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24" y="293734"/>
            <a:ext cx="4947955" cy="244429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96969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3F585676-7658-4DB5-937A-8B394F6293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54" y="3248696"/>
            <a:ext cx="3921525" cy="325486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96969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D55C9A99-ABCA-444B-80C9-A9672F6E87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04" y="151853"/>
            <a:ext cx="2187898" cy="272805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327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022C4EFE-07DF-4F9D-BCDC-03A3B12F9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24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28" name="Ορθογώνιο: Στρογγύλεμα γωνιών 27">
            <a:extLst>
              <a:ext uri="{FF2B5EF4-FFF2-40B4-BE49-F238E27FC236}">
                <a16:creationId xmlns:a16="http://schemas.microsoft.com/office/drawing/2014/main" id="{1D9FA65C-C346-4C8A-9ACC-231C7595258A}"/>
              </a:ext>
            </a:extLst>
          </p:cNvPr>
          <p:cNvSpPr/>
          <p:nvPr/>
        </p:nvSpPr>
        <p:spPr>
          <a:xfrm>
            <a:off x="354166" y="5022761"/>
            <a:ext cx="2562898" cy="153258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Τάση (220 </a:t>
            </a:r>
            <a:r>
              <a:rPr lang="en-US" dirty="0"/>
              <a:t>V</a:t>
            </a:r>
            <a:r>
              <a:rPr lang="el-GR" dirty="0"/>
              <a:t>)</a:t>
            </a:r>
          </a:p>
        </p:txBody>
      </p:sp>
      <p:sp>
        <p:nvSpPr>
          <p:cNvPr id="10" name="Επεξήγηση: Γραμμή 9">
            <a:extLst>
              <a:ext uri="{FF2B5EF4-FFF2-40B4-BE49-F238E27FC236}">
                <a16:creationId xmlns:a16="http://schemas.microsoft.com/office/drawing/2014/main" id="{B8C15D1D-5E6F-435B-B84A-D910411663AA}"/>
              </a:ext>
            </a:extLst>
          </p:cNvPr>
          <p:cNvSpPr/>
          <p:nvPr/>
        </p:nvSpPr>
        <p:spPr>
          <a:xfrm>
            <a:off x="193181" y="206063"/>
            <a:ext cx="2562898" cy="669700"/>
          </a:xfrm>
          <a:prstGeom prst="borderCallout1">
            <a:avLst>
              <a:gd name="adj1" fmla="val 50290"/>
              <a:gd name="adj2" fmla="val 99914"/>
              <a:gd name="adj3" fmla="val 229486"/>
              <a:gd name="adj4" fmla="val 164085"/>
            </a:avLst>
          </a:prstGeom>
          <a:ln w="38100">
            <a:headEnd w="lg" len="lg"/>
            <a:tailEnd type="stealth" w="lg" len="lg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Μεταλλικό λεπτό σύρμα από </a:t>
            </a:r>
            <a:r>
              <a:rPr lang="el-GR" b="1" dirty="0"/>
              <a:t>βολφράμιο</a:t>
            </a:r>
          </a:p>
        </p:txBody>
      </p:sp>
      <p:sp>
        <p:nvSpPr>
          <p:cNvPr id="11" name="Επεξήγηση: Επάνω βέλος 10">
            <a:extLst>
              <a:ext uri="{FF2B5EF4-FFF2-40B4-BE49-F238E27FC236}">
                <a16:creationId xmlns:a16="http://schemas.microsoft.com/office/drawing/2014/main" id="{97FA20A9-825C-4DE2-9E83-74877625B0B7}"/>
              </a:ext>
            </a:extLst>
          </p:cNvPr>
          <p:cNvSpPr/>
          <p:nvPr/>
        </p:nvSpPr>
        <p:spPr>
          <a:xfrm>
            <a:off x="218940" y="1030309"/>
            <a:ext cx="2228046" cy="1751527"/>
          </a:xfrm>
          <a:prstGeom prst="upArrowCallout">
            <a:avLst>
              <a:gd name="adj1" fmla="val 11764"/>
              <a:gd name="adj2" fmla="val 14706"/>
              <a:gd name="adj3" fmla="val 11765"/>
              <a:gd name="adj4" fmla="val 7233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Για να </a:t>
            </a:r>
            <a:r>
              <a:rPr lang="el-GR" b="1" dirty="0"/>
              <a:t>φωτοβολεί</a:t>
            </a:r>
            <a:r>
              <a:rPr lang="el-GR" dirty="0"/>
              <a:t> θα πρέπει να αυξηθεί η θερμοκρασία του </a:t>
            </a:r>
            <a:r>
              <a:rPr lang="el-GR" b="1" dirty="0"/>
              <a:t>πάνω από 2000 </a:t>
            </a:r>
            <a:r>
              <a:rPr lang="el-GR" b="1" baseline="30000" dirty="0"/>
              <a:t>ο</a:t>
            </a:r>
            <a:r>
              <a:rPr lang="en-US" b="1" dirty="0"/>
              <a:t>C</a:t>
            </a:r>
            <a:endParaRPr lang="el-GR" b="1" baseline="30000" dirty="0"/>
          </a:p>
        </p:txBody>
      </p:sp>
      <p:sp>
        <p:nvSpPr>
          <p:cNvPr id="12" name="Επεξήγηση: Επάνω βέλος 11">
            <a:extLst>
              <a:ext uri="{FF2B5EF4-FFF2-40B4-BE49-F238E27FC236}">
                <a16:creationId xmlns:a16="http://schemas.microsoft.com/office/drawing/2014/main" id="{6F84C2C9-A6A5-4219-A0DD-A8C694A603DC}"/>
              </a:ext>
            </a:extLst>
          </p:cNvPr>
          <p:cNvSpPr/>
          <p:nvPr/>
        </p:nvSpPr>
        <p:spPr>
          <a:xfrm>
            <a:off x="218940" y="2897743"/>
            <a:ext cx="2562898" cy="1751527"/>
          </a:xfrm>
          <a:prstGeom prst="upArrowCallout">
            <a:avLst>
              <a:gd name="adj1" fmla="val 11764"/>
              <a:gd name="adj2" fmla="val 14706"/>
              <a:gd name="adj3" fmla="val 11765"/>
              <a:gd name="adj4" fmla="val 7233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Για να </a:t>
            </a:r>
            <a:r>
              <a:rPr lang="el-GR" b="1" dirty="0"/>
              <a:t>μην λιώσει </a:t>
            </a:r>
            <a:r>
              <a:rPr lang="el-GR" dirty="0"/>
              <a:t>το μέταλλο από την υψηλή θερμοκρασία πρέπει να είναι </a:t>
            </a:r>
            <a:r>
              <a:rPr lang="el-GR" b="1" dirty="0"/>
              <a:t>δύστηκτο</a:t>
            </a:r>
            <a:endParaRPr lang="el-GR" b="1" baseline="30000" dirty="0"/>
          </a:p>
        </p:txBody>
      </p:sp>
      <p:sp>
        <p:nvSpPr>
          <p:cNvPr id="13" name="Επεξήγηση: Γραμμή 12">
            <a:extLst>
              <a:ext uri="{FF2B5EF4-FFF2-40B4-BE49-F238E27FC236}">
                <a16:creationId xmlns:a16="http://schemas.microsoft.com/office/drawing/2014/main" id="{B9E51EAF-F010-4945-A465-0DF299AE16C3}"/>
              </a:ext>
            </a:extLst>
          </p:cNvPr>
          <p:cNvSpPr/>
          <p:nvPr/>
        </p:nvSpPr>
        <p:spPr>
          <a:xfrm>
            <a:off x="6362164" y="3193974"/>
            <a:ext cx="2228047" cy="425005"/>
          </a:xfrm>
          <a:prstGeom prst="borderCallout1">
            <a:avLst>
              <a:gd name="adj1" fmla="val 58701"/>
              <a:gd name="adj2" fmla="val 46"/>
              <a:gd name="adj3" fmla="val 1667"/>
              <a:gd name="adj4" fmla="val -18117"/>
            </a:avLst>
          </a:prstGeom>
          <a:ln w="38100">
            <a:headEnd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Γυάλινο περίβλημα</a:t>
            </a:r>
          </a:p>
        </p:txBody>
      </p:sp>
      <p:sp>
        <p:nvSpPr>
          <p:cNvPr id="14" name="Επεξήγηση: Γραμμή 13">
            <a:extLst>
              <a:ext uri="{FF2B5EF4-FFF2-40B4-BE49-F238E27FC236}">
                <a16:creationId xmlns:a16="http://schemas.microsoft.com/office/drawing/2014/main" id="{0C9884B4-9BE7-421B-89CB-661B90A136FC}"/>
              </a:ext>
            </a:extLst>
          </p:cNvPr>
          <p:cNvSpPr/>
          <p:nvPr/>
        </p:nvSpPr>
        <p:spPr>
          <a:xfrm>
            <a:off x="6362164" y="3986023"/>
            <a:ext cx="2228047" cy="425005"/>
          </a:xfrm>
          <a:prstGeom prst="borderCallout1">
            <a:avLst>
              <a:gd name="adj1" fmla="val 58701"/>
              <a:gd name="adj2" fmla="val 46"/>
              <a:gd name="adj3" fmla="val -186211"/>
              <a:gd name="adj4" fmla="val -42543"/>
            </a:avLst>
          </a:prstGeom>
          <a:ln w="38100">
            <a:headEnd w="lg" len="lg"/>
            <a:tailEnd type="stealth" w="lg" len="lg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Αδρανές</a:t>
            </a:r>
            <a:r>
              <a:rPr lang="el-GR" dirty="0"/>
              <a:t> αέριο</a:t>
            </a:r>
          </a:p>
        </p:txBody>
      </p:sp>
      <p:sp>
        <p:nvSpPr>
          <p:cNvPr id="15" name="Επεξήγηση: Επάνω βέλος 14">
            <a:extLst>
              <a:ext uri="{FF2B5EF4-FFF2-40B4-BE49-F238E27FC236}">
                <a16:creationId xmlns:a16="http://schemas.microsoft.com/office/drawing/2014/main" id="{B4FF09E2-022F-4992-86E9-78E4D8DD8603}"/>
              </a:ext>
            </a:extLst>
          </p:cNvPr>
          <p:cNvSpPr/>
          <p:nvPr/>
        </p:nvSpPr>
        <p:spPr>
          <a:xfrm>
            <a:off x="5666704" y="4574712"/>
            <a:ext cx="3219720" cy="1925386"/>
          </a:xfrm>
          <a:prstGeom prst="upArrowCallout">
            <a:avLst>
              <a:gd name="adj1" fmla="val 11764"/>
              <a:gd name="adj2" fmla="val 14706"/>
              <a:gd name="adj3" fmla="val 11765"/>
              <a:gd name="adj4" fmla="val 7233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Επειδή το βολφράμιο στους 2000 </a:t>
            </a:r>
            <a:r>
              <a:rPr lang="el-GR" baseline="30000" dirty="0"/>
              <a:t>ο</a:t>
            </a:r>
            <a:r>
              <a:rPr lang="en-US" dirty="0"/>
              <a:t>C</a:t>
            </a:r>
            <a:r>
              <a:rPr lang="el-GR" dirty="0"/>
              <a:t> κάνει χημική αντίδραση με το </a:t>
            </a:r>
            <a:r>
              <a:rPr lang="el-GR" b="1" dirty="0"/>
              <a:t>οξυγόνο</a:t>
            </a:r>
            <a:r>
              <a:rPr lang="el-GR" dirty="0"/>
              <a:t> του αέρα, </a:t>
            </a:r>
            <a:r>
              <a:rPr lang="el-GR" b="1" dirty="0"/>
              <a:t>οξειδώνεται</a:t>
            </a:r>
            <a:r>
              <a:rPr lang="el-GR" dirty="0"/>
              <a:t> και  διαλύεται</a:t>
            </a:r>
          </a:p>
        </p:txBody>
      </p:sp>
      <p:sp>
        <p:nvSpPr>
          <p:cNvPr id="17" name="Επεξήγηση: Γραμμή 16">
            <a:extLst>
              <a:ext uri="{FF2B5EF4-FFF2-40B4-BE49-F238E27FC236}">
                <a16:creationId xmlns:a16="http://schemas.microsoft.com/office/drawing/2014/main" id="{4AE9E9BA-237C-4FB5-8D13-A4EF4E57BC52}"/>
              </a:ext>
            </a:extLst>
          </p:cNvPr>
          <p:cNvSpPr/>
          <p:nvPr/>
        </p:nvSpPr>
        <p:spPr>
          <a:xfrm>
            <a:off x="553791" y="5159600"/>
            <a:ext cx="2228047" cy="425005"/>
          </a:xfrm>
          <a:prstGeom prst="borderCallout1">
            <a:avLst>
              <a:gd name="adj1" fmla="val 52640"/>
              <a:gd name="adj2" fmla="val 99468"/>
              <a:gd name="adj3" fmla="val 98636"/>
              <a:gd name="adj4" fmla="val 140264"/>
            </a:avLst>
          </a:prstGeom>
          <a:ln w="38100">
            <a:headEnd w="lg" len="lg"/>
            <a:tailEnd type="stealth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Επαφή 1</a:t>
            </a:r>
          </a:p>
        </p:txBody>
      </p:sp>
      <p:sp>
        <p:nvSpPr>
          <p:cNvPr id="18" name="Επεξήγηση: Γραμμή 17">
            <a:extLst>
              <a:ext uri="{FF2B5EF4-FFF2-40B4-BE49-F238E27FC236}">
                <a16:creationId xmlns:a16="http://schemas.microsoft.com/office/drawing/2014/main" id="{93326452-E03F-4BE5-9A87-3C2E3286D070}"/>
              </a:ext>
            </a:extLst>
          </p:cNvPr>
          <p:cNvSpPr/>
          <p:nvPr/>
        </p:nvSpPr>
        <p:spPr>
          <a:xfrm>
            <a:off x="528032" y="5957280"/>
            <a:ext cx="2228047" cy="425005"/>
          </a:xfrm>
          <a:prstGeom prst="borderCallout1">
            <a:avLst>
              <a:gd name="adj1" fmla="val 52640"/>
              <a:gd name="adj2" fmla="val 99468"/>
              <a:gd name="adj3" fmla="val 180455"/>
              <a:gd name="adj4" fmla="val 183038"/>
            </a:avLst>
          </a:prstGeom>
          <a:ln w="38100">
            <a:headEnd w="lg" len="lg"/>
            <a:tailEnd type="stealth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Επαφή 2</a:t>
            </a:r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9766850F-BBC7-4121-824D-2346C4E536F8}"/>
              </a:ext>
            </a:extLst>
          </p:cNvPr>
          <p:cNvSpPr/>
          <p:nvPr/>
        </p:nvSpPr>
        <p:spPr>
          <a:xfrm>
            <a:off x="6323527" y="206063"/>
            <a:ext cx="2562897" cy="40998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Ηλεκτρική ενέργεια</a:t>
            </a:r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ED5CAC6E-F2FE-446A-8C01-D3B5EAEBC3E9}"/>
              </a:ext>
            </a:extLst>
          </p:cNvPr>
          <p:cNvSpPr/>
          <p:nvPr/>
        </p:nvSpPr>
        <p:spPr>
          <a:xfrm>
            <a:off x="6561787" y="1148369"/>
            <a:ext cx="2228047" cy="4250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Θερμική ενέργεια</a:t>
            </a:r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89911413-B83F-44C1-9778-690874B2ECE4}"/>
              </a:ext>
            </a:extLst>
          </p:cNvPr>
          <p:cNvSpPr/>
          <p:nvPr/>
        </p:nvSpPr>
        <p:spPr>
          <a:xfrm>
            <a:off x="7791719" y="2166893"/>
            <a:ext cx="1094705" cy="6600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Φωτεινή</a:t>
            </a:r>
          </a:p>
          <a:p>
            <a:pPr algn="ctr"/>
            <a:r>
              <a:rPr lang="el-GR" dirty="0"/>
              <a:t>ενέργεια</a:t>
            </a:r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84974B6F-B4A1-4DBD-B189-45D9AE61F3AE}"/>
              </a:ext>
            </a:extLst>
          </p:cNvPr>
          <p:cNvSpPr/>
          <p:nvPr/>
        </p:nvSpPr>
        <p:spPr>
          <a:xfrm>
            <a:off x="6510271" y="2166893"/>
            <a:ext cx="1094704" cy="6600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Θερμότητα</a:t>
            </a:r>
          </a:p>
        </p:txBody>
      </p:sp>
      <p:sp>
        <p:nvSpPr>
          <p:cNvPr id="25" name="Βέλος: Κάτω 24">
            <a:extLst>
              <a:ext uri="{FF2B5EF4-FFF2-40B4-BE49-F238E27FC236}">
                <a16:creationId xmlns:a16="http://schemas.microsoft.com/office/drawing/2014/main" id="{9FA8307D-BD02-46E0-B688-7688F40EE938}"/>
              </a:ext>
            </a:extLst>
          </p:cNvPr>
          <p:cNvSpPr/>
          <p:nvPr/>
        </p:nvSpPr>
        <p:spPr>
          <a:xfrm>
            <a:off x="7518044" y="770588"/>
            <a:ext cx="315532" cy="25972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Βέλος: Κάτω 25">
            <a:extLst>
              <a:ext uri="{FF2B5EF4-FFF2-40B4-BE49-F238E27FC236}">
                <a16:creationId xmlns:a16="http://schemas.microsoft.com/office/drawing/2014/main" id="{974000C4-2CDD-4405-9061-1EB35C7E06F1}"/>
              </a:ext>
            </a:extLst>
          </p:cNvPr>
          <p:cNvSpPr/>
          <p:nvPr/>
        </p:nvSpPr>
        <p:spPr>
          <a:xfrm>
            <a:off x="6961032" y="1740273"/>
            <a:ext cx="315532" cy="25972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7" name="Βέλος: Κάτω 26">
            <a:extLst>
              <a:ext uri="{FF2B5EF4-FFF2-40B4-BE49-F238E27FC236}">
                <a16:creationId xmlns:a16="http://schemas.microsoft.com/office/drawing/2014/main" id="{A5E139BA-8271-4C82-818D-DDD5157C0A06}"/>
              </a:ext>
            </a:extLst>
          </p:cNvPr>
          <p:cNvSpPr/>
          <p:nvPr/>
        </p:nvSpPr>
        <p:spPr>
          <a:xfrm>
            <a:off x="8052516" y="1737063"/>
            <a:ext cx="315532" cy="25972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503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24145F8-C7C4-4E1F-8DFA-DF80B2C55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9458"/>
            <a:ext cx="9144001" cy="590956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2A4E73C-2F09-4D21-9578-5619FE397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57611"/>
            <a:ext cx="9144000" cy="14909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59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F9C8628D-07ED-40B3-A428-A966DA0DF7D0}"/>
              </a:ext>
            </a:extLst>
          </p:cNvPr>
          <p:cNvGrpSpPr/>
          <p:nvPr/>
        </p:nvGrpSpPr>
        <p:grpSpPr>
          <a:xfrm>
            <a:off x="1081807" y="645251"/>
            <a:ext cx="4443231" cy="3873841"/>
            <a:chOff x="1081807" y="645251"/>
            <a:chExt cx="4443231" cy="3873841"/>
          </a:xfrm>
        </p:grpSpPr>
        <p:sp>
          <p:nvSpPr>
            <p:cNvPr id="30" name="129 - Ελεύθερη σχεδίαση">
              <a:extLst>
                <a:ext uri="{FF2B5EF4-FFF2-40B4-BE49-F238E27FC236}">
                  <a16:creationId xmlns:a16="http://schemas.microsoft.com/office/drawing/2014/main" id="{467523CA-4EC9-4FB8-8150-86500BF5C1D4}"/>
                </a:ext>
              </a:extLst>
            </p:cNvPr>
            <p:cNvSpPr/>
            <p:nvPr/>
          </p:nvSpPr>
          <p:spPr>
            <a:xfrm flipH="1">
              <a:off x="1081807" y="843584"/>
              <a:ext cx="1402286" cy="3381631"/>
            </a:xfrm>
            <a:custGeom>
              <a:avLst/>
              <a:gdLst>
                <a:gd name="connsiteX0" fmla="*/ 0 w 3216925"/>
                <a:gd name="connsiteY0" fmla="*/ 3404212 h 3404212"/>
                <a:gd name="connsiteX1" fmla="*/ 3216925 w 3216925"/>
                <a:gd name="connsiteY1" fmla="*/ 3371161 h 3404212"/>
                <a:gd name="connsiteX2" fmla="*/ 3172858 w 3216925"/>
                <a:gd name="connsiteY2" fmla="*/ 0 h 3404212"/>
                <a:gd name="connsiteX3" fmla="*/ 1740665 w 3216925"/>
                <a:gd name="connsiteY3" fmla="*/ 11017 h 3404212"/>
                <a:gd name="connsiteX0" fmla="*/ 0 w 3228018"/>
                <a:gd name="connsiteY0" fmla="*/ 3404212 h 3404212"/>
                <a:gd name="connsiteX1" fmla="*/ 3228018 w 3228018"/>
                <a:gd name="connsiteY1" fmla="*/ 3348911 h 3404212"/>
                <a:gd name="connsiteX2" fmla="*/ 3172858 w 3228018"/>
                <a:gd name="connsiteY2" fmla="*/ 0 h 3404212"/>
                <a:gd name="connsiteX3" fmla="*/ 1740665 w 3228018"/>
                <a:gd name="connsiteY3" fmla="*/ 11017 h 3404212"/>
                <a:gd name="connsiteX0" fmla="*/ 0 w 3228018"/>
                <a:gd name="connsiteY0" fmla="*/ 3404212 h 3404212"/>
                <a:gd name="connsiteX1" fmla="*/ 3228018 w 3228018"/>
                <a:gd name="connsiteY1" fmla="*/ 3393410 h 3404212"/>
                <a:gd name="connsiteX2" fmla="*/ 3172858 w 3228018"/>
                <a:gd name="connsiteY2" fmla="*/ 0 h 3404212"/>
                <a:gd name="connsiteX3" fmla="*/ 1740665 w 3228018"/>
                <a:gd name="connsiteY3" fmla="*/ 11017 h 3404212"/>
                <a:gd name="connsiteX0" fmla="*/ 0 w 3216925"/>
                <a:gd name="connsiteY0" fmla="*/ 3404212 h 3404212"/>
                <a:gd name="connsiteX1" fmla="*/ 3216925 w 3216925"/>
                <a:gd name="connsiteY1" fmla="*/ 3360036 h 3404212"/>
                <a:gd name="connsiteX2" fmla="*/ 3172858 w 3216925"/>
                <a:gd name="connsiteY2" fmla="*/ 0 h 3404212"/>
                <a:gd name="connsiteX3" fmla="*/ 1740665 w 3216925"/>
                <a:gd name="connsiteY3" fmla="*/ 11017 h 3404212"/>
                <a:gd name="connsiteX0" fmla="*/ 0 w 3205832"/>
                <a:gd name="connsiteY0" fmla="*/ 3404212 h 3404212"/>
                <a:gd name="connsiteX1" fmla="*/ 3205832 w 3205832"/>
                <a:gd name="connsiteY1" fmla="*/ 3348911 h 3404212"/>
                <a:gd name="connsiteX2" fmla="*/ 3172858 w 3205832"/>
                <a:gd name="connsiteY2" fmla="*/ 0 h 3404212"/>
                <a:gd name="connsiteX3" fmla="*/ 1740665 w 3205832"/>
                <a:gd name="connsiteY3" fmla="*/ 11017 h 3404212"/>
                <a:gd name="connsiteX0" fmla="*/ 0 w 3172858"/>
                <a:gd name="connsiteY0" fmla="*/ 3404212 h 3404212"/>
                <a:gd name="connsiteX1" fmla="*/ 3172554 w 3172858"/>
                <a:gd name="connsiteY1" fmla="*/ 3337786 h 3404212"/>
                <a:gd name="connsiteX2" fmla="*/ 3172858 w 3172858"/>
                <a:gd name="connsiteY2" fmla="*/ 0 h 3404212"/>
                <a:gd name="connsiteX3" fmla="*/ 1740665 w 3172858"/>
                <a:gd name="connsiteY3" fmla="*/ 11017 h 3404212"/>
                <a:gd name="connsiteX0" fmla="*/ 0 w 3205933"/>
                <a:gd name="connsiteY0" fmla="*/ 3404212 h 3404212"/>
                <a:gd name="connsiteX1" fmla="*/ 3205832 w 3205933"/>
                <a:gd name="connsiteY1" fmla="*/ 3371160 h 3404212"/>
                <a:gd name="connsiteX2" fmla="*/ 3172858 w 3205933"/>
                <a:gd name="connsiteY2" fmla="*/ 0 h 3404212"/>
                <a:gd name="connsiteX3" fmla="*/ 1740665 w 3205933"/>
                <a:gd name="connsiteY3" fmla="*/ 11017 h 3404212"/>
                <a:gd name="connsiteX0" fmla="*/ 0 w 3194840"/>
                <a:gd name="connsiteY0" fmla="*/ 3404212 h 3415660"/>
                <a:gd name="connsiteX1" fmla="*/ 3194739 w 3194840"/>
                <a:gd name="connsiteY1" fmla="*/ 3415660 h 3415660"/>
                <a:gd name="connsiteX2" fmla="*/ 3172858 w 3194840"/>
                <a:gd name="connsiteY2" fmla="*/ 0 h 3415660"/>
                <a:gd name="connsiteX3" fmla="*/ 1740665 w 3194840"/>
                <a:gd name="connsiteY3" fmla="*/ 11017 h 3415660"/>
                <a:gd name="connsiteX0" fmla="*/ 0 w 3194740"/>
                <a:gd name="connsiteY0" fmla="*/ 3435985 h 3447433"/>
                <a:gd name="connsiteX1" fmla="*/ 3194739 w 3194740"/>
                <a:gd name="connsiteY1" fmla="*/ 3447433 h 3447433"/>
                <a:gd name="connsiteX2" fmla="*/ 3172858 w 3194740"/>
                <a:gd name="connsiteY2" fmla="*/ 31773 h 3447433"/>
                <a:gd name="connsiteX3" fmla="*/ 1740664 w 3194740"/>
                <a:gd name="connsiteY3" fmla="*/ 246 h 3447433"/>
                <a:gd name="connsiteX0" fmla="*/ 0 w 3194740"/>
                <a:gd name="connsiteY0" fmla="*/ 3404212 h 3415660"/>
                <a:gd name="connsiteX1" fmla="*/ 3194739 w 3194740"/>
                <a:gd name="connsiteY1" fmla="*/ 3415660 h 3415660"/>
                <a:gd name="connsiteX2" fmla="*/ 3172858 w 3194740"/>
                <a:gd name="connsiteY2" fmla="*/ 0 h 3415660"/>
                <a:gd name="connsiteX3" fmla="*/ 1740665 w 3194740"/>
                <a:gd name="connsiteY3" fmla="*/ 21652 h 3415660"/>
                <a:gd name="connsiteX0" fmla="*/ 0 w 3194740"/>
                <a:gd name="connsiteY0" fmla="*/ 3404212 h 3415660"/>
                <a:gd name="connsiteX1" fmla="*/ 3194739 w 3194740"/>
                <a:gd name="connsiteY1" fmla="*/ 3415660 h 3415660"/>
                <a:gd name="connsiteX2" fmla="*/ 3172858 w 3194740"/>
                <a:gd name="connsiteY2" fmla="*/ 0 h 3415660"/>
                <a:gd name="connsiteX3" fmla="*/ 1740665 w 3194740"/>
                <a:gd name="connsiteY3" fmla="*/ 11016 h 3415660"/>
                <a:gd name="connsiteX0" fmla="*/ 0 w 2378412"/>
                <a:gd name="connsiteY0" fmla="*/ 3382939 h 3415660"/>
                <a:gd name="connsiteX1" fmla="*/ 2378411 w 2378412"/>
                <a:gd name="connsiteY1" fmla="*/ 3415660 h 3415660"/>
                <a:gd name="connsiteX2" fmla="*/ 2356530 w 2378412"/>
                <a:gd name="connsiteY2" fmla="*/ 0 h 3415660"/>
                <a:gd name="connsiteX3" fmla="*/ 924337 w 2378412"/>
                <a:gd name="connsiteY3" fmla="*/ 11016 h 3415660"/>
                <a:gd name="connsiteX0" fmla="*/ 0 w 2378412"/>
                <a:gd name="connsiteY0" fmla="*/ 3436120 h 3436120"/>
                <a:gd name="connsiteX1" fmla="*/ 2378411 w 2378412"/>
                <a:gd name="connsiteY1" fmla="*/ 3415660 h 3436120"/>
                <a:gd name="connsiteX2" fmla="*/ 2356530 w 2378412"/>
                <a:gd name="connsiteY2" fmla="*/ 0 h 3436120"/>
                <a:gd name="connsiteX3" fmla="*/ 924337 w 2378412"/>
                <a:gd name="connsiteY3" fmla="*/ 11016 h 3436120"/>
                <a:gd name="connsiteX0" fmla="*/ 0 w 2357480"/>
                <a:gd name="connsiteY0" fmla="*/ 3414847 h 3415660"/>
                <a:gd name="connsiteX1" fmla="*/ 2357479 w 2357480"/>
                <a:gd name="connsiteY1" fmla="*/ 3415660 h 3415660"/>
                <a:gd name="connsiteX2" fmla="*/ 2335598 w 2357480"/>
                <a:gd name="connsiteY2" fmla="*/ 0 h 3415660"/>
                <a:gd name="connsiteX3" fmla="*/ 903405 w 2357480"/>
                <a:gd name="connsiteY3" fmla="*/ 11016 h 3415660"/>
                <a:gd name="connsiteX0" fmla="*/ 0 w 2273754"/>
                <a:gd name="connsiteY0" fmla="*/ 3414847 h 3415660"/>
                <a:gd name="connsiteX1" fmla="*/ 2273753 w 2273754"/>
                <a:gd name="connsiteY1" fmla="*/ 3415660 h 3415660"/>
                <a:gd name="connsiteX2" fmla="*/ 2251872 w 2273754"/>
                <a:gd name="connsiteY2" fmla="*/ 0 h 3415660"/>
                <a:gd name="connsiteX3" fmla="*/ 819679 w 2273754"/>
                <a:gd name="connsiteY3" fmla="*/ 11016 h 3415660"/>
                <a:gd name="connsiteX0" fmla="*/ 0 w 2273754"/>
                <a:gd name="connsiteY0" fmla="*/ 3403831 h 3404644"/>
                <a:gd name="connsiteX1" fmla="*/ 2273753 w 2273754"/>
                <a:gd name="connsiteY1" fmla="*/ 3404644 h 3404644"/>
                <a:gd name="connsiteX2" fmla="*/ 2251872 w 2273754"/>
                <a:gd name="connsiteY2" fmla="*/ 53201 h 3404644"/>
                <a:gd name="connsiteX3" fmla="*/ 819679 w 2273754"/>
                <a:gd name="connsiteY3" fmla="*/ 0 h 3404644"/>
                <a:gd name="connsiteX0" fmla="*/ 0 w 2273754"/>
                <a:gd name="connsiteY0" fmla="*/ 3350630 h 3351443"/>
                <a:gd name="connsiteX1" fmla="*/ 2273753 w 2273754"/>
                <a:gd name="connsiteY1" fmla="*/ 3351443 h 3351443"/>
                <a:gd name="connsiteX2" fmla="*/ 2251872 w 2273754"/>
                <a:gd name="connsiteY2" fmla="*/ 0 h 3351443"/>
                <a:gd name="connsiteX3" fmla="*/ 840608 w 2273754"/>
                <a:gd name="connsiteY3" fmla="*/ 43122 h 3351443"/>
                <a:gd name="connsiteX0" fmla="*/ 0 w 2273754"/>
                <a:gd name="connsiteY0" fmla="*/ 3361021 h 3361834"/>
                <a:gd name="connsiteX1" fmla="*/ 2273753 w 2273754"/>
                <a:gd name="connsiteY1" fmla="*/ 3361834 h 3361834"/>
                <a:gd name="connsiteX2" fmla="*/ 2251872 w 2273754"/>
                <a:gd name="connsiteY2" fmla="*/ 10391 h 3361834"/>
                <a:gd name="connsiteX3" fmla="*/ 631294 w 2273754"/>
                <a:gd name="connsiteY3" fmla="*/ 0 h 3361834"/>
                <a:gd name="connsiteX0" fmla="*/ 0 w 2273754"/>
                <a:gd name="connsiteY0" fmla="*/ 3350630 h 3351443"/>
                <a:gd name="connsiteX1" fmla="*/ 2273753 w 2273754"/>
                <a:gd name="connsiteY1" fmla="*/ 3351443 h 3351443"/>
                <a:gd name="connsiteX2" fmla="*/ 2251872 w 2273754"/>
                <a:gd name="connsiteY2" fmla="*/ 0 h 3351443"/>
                <a:gd name="connsiteX3" fmla="*/ 673158 w 2273754"/>
                <a:gd name="connsiteY3" fmla="*/ 11015 h 3351443"/>
                <a:gd name="connsiteX0" fmla="*/ 0 w 2273752"/>
                <a:gd name="connsiteY0" fmla="*/ 3350630 h 3351443"/>
                <a:gd name="connsiteX1" fmla="*/ 2273753 w 2273752"/>
                <a:gd name="connsiteY1" fmla="*/ 3351443 h 3351443"/>
                <a:gd name="connsiteX2" fmla="*/ 2251872 w 2273752"/>
                <a:gd name="connsiteY2" fmla="*/ 0 h 3351443"/>
                <a:gd name="connsiteX3" fmla="*/ 478214 w 2273752"/>
                <a:gd name="connsiteY3" fmla="*/ 11015 h 335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3752" h="3351443">
                  <a:moveTo>
                    <a:pt x="0" y="3350630"/>
                  </a:moveTo>
                  <a:lnTo>
                    <a:pt x="2273753" y="3351443"/>
                  </a:lnTo>
                  <a:cubicBezTo>
                    <a:pt x="2273854" y="2238848"/>
                    <a:pt x="2251771" y="1112595"/>
                    <a:pt x="2251872" y="0"/>
                  </a:cubicBezTo>
                  <a:lnTo>
                    <a:pt x="478214" y="11015"/>
                  </a:lnTo>
                </a:path>
              </a:pathLst>
            </a:custGeom>
            <a:ln w="50800">
              <a:solidFill>
                <a:schemeClr val="accent4">
                  <a:lumMod val="50000"/>
                </a:schemeClr>
              </a:solidFill>
              <a:headEnd type="oval" w="lg" len="lg"/>
              <a:tailEnd type="oval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harsh" dir="t"/>
            </a:scene3d>
            <a:sp3d prstMaterial="metal">
              <a:bevelT w="152400"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3" name="129 - Ελεύθερη σχεδίαση">
              <a:extLst>
                <a:ext uri="{FF2B5EF4-FFF2-40B4-BE49-F238E27FC236}">
                  <a16:creationId xmlns:a16="http://schemas.microsoft.com/office/drawing/2014/main" id="{AF2ED4B2-DC63-4CA7-8922-130CA4D10ABF}"/>
                </a:ext>
              </a:extLst>
            </p:cNvPr>
            <p:cNvSpPr/>
            <p:nvPr/>
          </p:nvSpPr>
          <p:spPr>
            <a:xfrm>
              <a:off x="3996910" y="740379"/>
              <a:ext cx="1528128" cy="3466786"/>
            </a:xfrm>
            <a:custGeom>
              <a:avLst/>
              <a:gdLst>
                <a:gd name="connsiteX0" fmla="*/ 0 w 3216925"/>
                <a:gd name="connsiteY0" fmla="*/ 3404212 h 3404212"/>
                <a:gd name="connsiteX1" fmla="*/ 3216925 w 3216925"/>
                <a:gd name="connsiteY1" fmla="*/ 3371161 h 3404212"/>
                <a:gd name="connsiteX2" fmla="*/ 3172858 w 3216925"/>
                <a:gd name="connsiteY2" fmla="*/ 0 h 3404212"/>
                <a:gd name="connsiteX3" fmla="*/ 1740665 w 3216925"/>
                <a:gd name="connsiteY3" fmla="*/ 11017 h 3404212"/>
                <a:gd name="connsiteX0" fmla="*/ 0 w 3228018"/>
                <a:gd name="connsiteY0" fmla="*/ 3404212 h 3404212"/>
                <a:gd name="connsiteX1" fmla="*/ 3228018 w 3228018"/>
                <a:gd name="connsiteY1" fmla="*/ 3348911 h 3404212"/>
                <a:gd name="connsiteX2" fmla="*/ 3172858 w 3228018"/>
                <a:gd name="connsiteY2" fmla="*/ 0 h 3404212"/>
                <a:gd name="connsiteX3" fmla="*/ 1740665 w 3228018"/>
                <a:gd name="connsiteY3" fmla="*/ 11017 h 3404212"/>
                <a:gd name="connsiteX0" fmla="*/ 0 w 3228018"/>
                <a:gd name="connsiteY0" fmla="*/ 3404212 h 3404212"/>
                <a:gd name="connsiteX1" fmla="*/ 3228018 w 3228018"/>
                <a:gd name="connsiteY1" fmla="*/ 3393410 h 3404212"/>
                <a:gd name="connsiteX2" fmla="*/ 3172858 w 3228018"/>
                <a:gd name="connsiteY2" fmla="*/ 0 h 3404212"/>
                <a:gd name="connsiteX3" fmla="*/ 1740665 w 3228018"/>
                <a:gd name="connsiteY3" fmla="*/ 11017 h 3404212"/>
                <a:gd name="connsiteX0" fmla="*/ 0 w 3216925"/>
                <a:gd name="connsiteY0" fmla="*/ 3404212 h 3404212"/>
                <a:gd name="connsiteX1" fmla="*/ 3216925 w 3216925"/>
                <a:gd name="connsiteY1" fmla="*/ 3360036 h 3404212"/>
                <a:gd name="connsiteX2" fmla="*/ 3172858 w 3216925"/>
                <a:gd name="connsiteY2" fmla="*/ 0 h 3404212"/>
                <a:gd name="connsiteX3" fmla="*/ 1740665 w 3216925"/>
                <a:gd name="connsiteY3" fmla="*/ 11017 h 3404212"/>
                <a:gd name="connsiteX0" fmla="*/ 0 w 3205832"/>
                <a:gd name="connsiteY0" fmla="*/ 3404212 h 3404212"/>
                <a:gd name="connsiteX1" fmla="*/ 3205832 w 3205832"/>
                <a:gd name="connsiteY1" fmla="*/ 3348911 h 3404212"/>
                <a:gd name="connsiteX2" fmla="*/ 3172858 w 3205832"/>
                <a:gd name="connsiteY2" fmla="*/ 0 h 3404212"/>
                <a:gd name="connsiteX3" fmla="*/ 1740665 w 3205832"/>
                <a:gd name="connsiteY3" fmla="*/ 11017 h 3404212"/>
                <a:gd name="connsiteX0" fmla="*/ 0 w 3172858"/>
                <a:gd name="connsiteY0" fmla="*/ 3404212 h 3404212"/>
                <a:gd name="connsiteX1" fmla="*/ 3172554 w 3172858"/>
                <a:gd name="connsiteY1" fmla="*/ 3337786 h 3404212"/>
                <a:gd name="connsiteX2" fmla="*/ 3172858 w 3172858"/>
                <a:gd name="connsiteY2" fmla="*/ 0 h 3404212"/>
                <a:gd name="connsiteX3" fmla="*/ 1740665 w 3172858"/>
                <a:gd name="connsiteY3" fmla="*/ 11017 h 3404212"/>
                <a:gd name="connsiteX0" fmla="*/ 0 w 3205933"/>
                <a:gd name="connsiteY0" fmla="*/ 3404212 h 3404212"/>
                <a:gd name="connsiteX1" fmla="*/ 3205832 w 3205933"/>
                <a:gd name="connsiteY1" fmla="*/ 3371160 h 3404212"/>
                <a:gd name="connsiteX2" fmla="*/ 3172858 w 3205933"/>
                <a:gd name="connsiteY2" fmla="*/ 0 h 3404212"/>
                <a:gd name="connsiteX3" fmla="*/ 1740665 w 3205933"/>
                <a:gd name="connsiteY3" fmla="*/ 11017 h 3404212"/>
                <a:gd name="connsiteX0" fmla="*/ 0 w 3194840"/>
                <a:gd name="connsiteY0" fmla="*/ 3404212 h 3415660"/>
                <a:gd name="connsiteX1" fmla="*/ 3194739 w 3194840"/>
                <a:gd name="connsiteY1" fmla="*/ 3415660 h 3415660"/>
                <a:gd name="connsiteX2" fmla="*/ 3172858 w 3194840"/>
                <a:gd name="connsiteY2" fmla="*/ 0 h 3415660"/>
                <a:gd name="connsiteX3" fmla="*/ 1740665 w 3194840"/>
                <a:gd name="connsiteY3" fmla="*/ 11017 h 3415660"/>
                <a:gd name="connsiteX0" fmla="*/ 0 w 3194740"/>
                <a:gd name="connsiteY0" fmla="*/ 3435985 h 3447433"/>
                <a:gd name="connsiteX1" fmla="*/ 3194739 w 3194740"/>
                <a:gd name="connsiteY1" fmla="*/ 3447433 h 3447433"/>
                <a:gd name="connsiteX2" fmla="*/ 3172858 w 3194740"/>
                <a:gd name="connsiteY2" fmla="*/ 31773 h 3447433"/>
                <a:gd name="connsiteX3" fmla="*/ 1740664 w 3194740"/>
                <a:gd name="connsiteY3" fmla="*/ 246 h 3447433"/>
                <a:gd name="connsiteX0" fmla="*/ 0 w 3194740"/>
                <a:gd name="connsiteY0" fmla="*/ 3404212 h 3415660"/>
                <a:gd name="connsiteX1" fmla="*/ 3194739 w 3194740"/>
                <a:gd name="connsiteY1" fmla="*/ 3415660 h 3415660"/>
                <a:gd name="connsiteX2" fmla="*/ 3172858 w 3194740"/>
                <a:gd name="connsiteY2" fmla="*/ 0 h 3415660"/>
                <a:gd name="connsiteX3" fmla="*/ 1740665 w 3194740"/>
                <a:gd name="connsiteY3" fmla="*/ 21652 h 3415660"/>
                <a:gd name="connsiteX0" fmla="*/ 0 w 3194740"/>
                <a:gd name="connsiteY0" fmla="*/ 3404212 h 3415660"/>
                <a:gd name="connsiteX1" fmla="*/ 3194739 w 3194740"/>
                <a:gd name="connsiteY1" fmla="*/ 3415660 h 3415660"/>
                <a:gd name="connsiteX2" fmla="*/ 3172858 w 3194740"/>
                <a:gd name="connsiteY2" fmla="*/ 0 h 3415660"/>
                <a:gd name="connsiteX3" fmla="*/ 1740665 w 3194740"/>
                <a:gd name="connsiteY3" fmla="*/ 11016 h 3415660"/>
                <a:gd name="connsiteX0" fmla="*/ 0 w 2378412"/>
                <a:gd name="connsiteY0" fmla="*/ 3382939 h 3415660"/>
                <a:gd name="connsiteX1" fmla="*/ 2378411 w 2378412"/>
                <a:gd name="connsiteY1" fmla="*/ 3415660 h 3415660"/>
                <a:gd name="connsiteX2" fmla="*/ 2356530 w 2378412"/>
                <a:gd name="connsiteY2" fmla="*/ 0 h 3415660"/>
                <a:gd name="connsiteX3" fmla="*/ 924337 w 2378412"/>
                <a:gd name="connsiteY3" fmla="*/ 11016 h 3415660"/>
                <a:gd name="connsiteX0" fmla="*/ 0 w 2378412"/>
                <a:gd name="connsiteY0" fmla="*/ 3436120 h 3436120"/>
                <a:gd name="connsiteX1" fmla="*/ 2378411 w 2378412"/>
                <a:gd name="connsiteY1" fmla="*/ 3415660 h 3436120"/>
                <a:gd name="connsiteX2" fmla="*/ 2356530 w 2378412"/>
                <a:gd name="connsiteY2" fmla="*/ 0 h 3436120"/>
                <a:gd name="connsiteX3" fmla="*/ 924337 w 2378412"/>
                <a:gd name="connsiteY3" fmla="*/ 11016 h 3436120"/>
                <a:gd name="connsiteX0" fmla="*/ 0 w 2357480"/>
                <a:gd name="connsiteY0" fmla="*/ 3414847 h 3415660"/>
                <a:gd name="connsiteX1" fmla="*/ 2357479 w 2357480"/>
                <a:gd name="connsiteY1" fmla="*/ 3415660 h 3415660"/>
                <a:gd name="connsiteX2" fmla="*/ 2335598 w 2357480"/>
                <a:gd name="connsiteY2" fmla="*/ 0 h 3415660"/>
                <a:gd name="connsiteX3" fmla="*/ 903405 w 2357480"/>
                <a:gd name="connsiteY3" fmla="*/ 11016 h 3415660"/>
                <a:gd name="connsiteX0" fmla="*/ 0 w 2273754"/>
                <a:gd name="connsiteY0" fmla="*/ 3414847 h 3415660"/>
                <a:gd name="connsiteX1" fmla="*/ 2273753 w 2273754"/>
                <a:gd name="connsiteY1" fmla="*/ 3415660 h 3415660"/>
                <a:gd name="connsiteX2" fmla="*/ 2251872 w 2273754"/>
                <a:gd name="connsiteY2" fmla="*/ 0 h 3415660"/>
                <a:gd name="connsiteX3" fmla="*/ 819679 w 2273754"/>
                <a:gd name="connsiteY3" fmla="*/ 11016 h 3415660"/>
                <a:gd name="connsiteX0" fmla="*/ 0 w 2273754"/>
                <a:gd name="connsiteY0" fmla="*/ 3403831 h 3404644"/>
                <a:gd name="connsiteX1" fmla="*/ 2273753 w 2273754"/>
                <a:gd name="connsiteY1" fmla="*/ 3404644 h 3404644"/>
                <a:gd name="connsiteX2" fmla="*/ 2251872 w 2273754"/>
                <a:gd name="connsiteY2" fmla="*/ 53201 h 3404644"/>
                <a:gd name="connsiteX3" fmla="*/ 819679 w 2273754"/>
                <a:gd name="connsiteY3" fmla="*/ 0 h 3404644"/>
                <a:gd name="connsiteX0" fmla="*/ 0 w 2273754"/>
                <a:gd name="connsiteY0" fmla="*/ 3350630 h 3351443"/>
                <a:gd name="connsiteX1" fmla="*/ 2273753 w 2273754"/>
                <a:gd name="connsiteY1" fmla="*/ 3351443 h 3351443"/>
                <a:gd name="connsiteX2" fmla="*/ 2251872 w 2273754"/>
                <a:gd name="connsiteY2" fmla="*/ 0 h 3351443"/>
                <a:gd name="connsiteX3" fmla="*/ 840608 w 2273754"/>
                <a:gd name="connsiteY3" fmla="*/ 43122 h 3351443"/>
                <a:gd name="connsiteX0" fmla="*/ 0 w 2273754"/>
                <a:gd name="connsiteY0" fmla="*/ 3361021 h 3361834"/>
                <a:gd name="connsiteX1" fmla="*/ 2273753 w 2273754"/>
                <a:gd name="connsiteY1" fmla="*/ 3361834 h 3361834"/>
                <a:gd name="connsiteX2" fmla="*/ 2251872 w 2273754"/>
                <a:gd name="connsiteY2" fmla="*/ 10391 h 3361834"/>
                <a:gd name="connsiteX3" fmla="*/ 631294 w 2273754"/>
                <a:gd name="connsiteY3" fmla="*/ 0 h 3361834"/>
                <a:gd name="connsiteX0" fmla="*/ 0 w 2273754"/>
                <a:gd name="connsiteY0" fmla="*/ 3350630 h 3351443"/>
                <a:gd name="connsiteX1" fmla="*/ 2273753 w 2273754"/>
                <a:gd name="connsiteY1" fmla="*/ 3351443 h 3351443"/>
                <a:gd name="connsiteX2" fmla="*/ 2251872 w 2273754"/>
                <a:gd name="connsiteY2" fmla="*/ 0 h 3351443"/>
                <a:gd name="connsiteX3" fmla="*/ 673158 w 2273754"/>
                <a:gd name="connsiteY3" fmla="*/ 11015 h 335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3754" h="3351443">
                  <a:moveTo>
                    <a:pt x="0" y="3350630"/>
                  </a:moveTo>
                  <a:lnTo>
                    <a:pt x="2273753" y="3351443"/>
                  </a:lnTo>
                  <a:cubicBezTo>
                    <a:pt x="2273854" y="2238848"/>
                    <a:pt x="2251771" y="1112595"/>
                    <a:pt x="2251872" y="0"/>
                  </a:cubicBezTo>
                  <a:lnTo>
                    <a:pt x="673158" y="11015"/>
                  </a:lnTo>
                </a:path>
              </a:pathLst>
            </a:custGeom>
            <a:ln w="50800">
              <a:solidFill>
                <a:schemeClr val="accent4">
                  <a:lumMod val="50000"/>
                </a:schemeClr>
              </a:solidFill>
              <a:headEnd type="oval" w="lg" len="lg"/>
              <a:tailEnd type="oval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harsh" dir="t"/>
            </a:scene3d>
            <a:sp3d prstMaterial="metal">
              <a:bevelT w="152400"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6" name="60 - Ελεύθερη σχεδίαση">
              <a:extLst>
                <a:ext uri="{FF2B5EF4-FFF2-40B4-BE49-F238E27FC236}">
                  <a16:creationId xmlns:a16="http://schemas.microsoft.com/office/drawing/2014/main" id="{2D43A33F-670D-43FF-AFA4-B57B5A6247B5}"/>
                </a:ext>
              </a:extLst>
            </p:cNvPr>
            <p:cNvSpPr/>
            <p:nvPr/>
          </p:nvSpPr>
          <p:spPr>
            <a:xfrm>
              <a:off x="2213861" y="645251"/>
              <a:ext cx="2251278" cy="329593"/>
            </a:xfrm>
            <a:custGeom>
              <a:avLst/>
              <a:gdLst>
                <a:gd name="connsiteX0" fmla="*/ 0 w 2049518"/>
                <a:gd name="connsiteY0" fmla="*/ 157655 h 262758"/>
                <a:gd name="connsiteX1" fmla="*/ 430924 w 2049518"/>
                <a:gd name="connsiteY1" fmla="*/ 157655 h 262758"/>
                <a:gd name="connsiteX2" fmla="*/ 504497 w 2049518"/>
                <a:gd name="connsiteY2" fmla="*/ 0 h 262758"/>
                <a:gd name="connsiteX3" fmla="*/ 578069 w 2049518"/>
                <a:gd name="connsiteY3" fmla="*/ 262758 h 262758"/>
                <a:gd name="connsiteX4" fmla="*/ 641131 w 2049518"/>
                <a:gd name="connsiteY4" fmla="*/ 0 h 262758"/>
                <a:gd name="connsiteX5" fmla="*/ 714704 w 2049518"/>
                <a:gd name="connsiteY5" fmla="*/ 262758 h 262758"/>
                <a:gd name="connsiteX6" fmla="*/ 788276 w 2049518"/>
                <a:gd name="connsiteY6" fmla="*/ 0 h 262758"/>
                <a:gd name="connsiteX7" fmla="*/ 851338 w 2049518"/>
                <a:gd name="connsiteY7" fmla="*/ 252248 h 262758"/>
                <a:gd name="connsiteX8" fmla="*/ 935421 w 2049518"/>
                <a:gd name="connsiteY8" fmla="*/ 0 h 262758"/>
                <a:gd name="connsiteX9" fmla="*/ 998483 w 2049518"/>
                <a:gd name="connsiteY9" fmla="*/ 241738 h 262758"/>
                <a:gd name="connsiteX10" fmla="*/ 1072056 w 2049518"/>
                <a:gd name="connsiteY10" fmla="*/ 0 h 262758"/>
                <a:gd name="connsiteX11" fmla="*/ 1145628 w 2049518"/>
                <a:gd name="connsiteY11" fmla="*/ 252248 h 262758"/>
                <a:gd name="connsiteX12" fmla="*/ 1208690 w 2049518"/>
                <a:gd name="connsiteY12" fmla="*/ 0 h 262758"/>
                <a:gd name="connsiteX13" fmla="*/ 1282262 w 2049518"/>
                <a:gd name="connsiteY13" fmla="*/ 241738 h 262758"/>
                <a:gd name="connsiteX14" fmla="*/ 1345324 w 2049518"/>
                <a:gd name="connsiteY14" fmla="*/ 0 h 262758"/>
                <a:gd name="connsiteX15" fmla="*/ 1418897 w 2049518"/>
                <a:gd name="connsiteY15" fmla="*/ 241738 h 262758"/>
                <a:gd name="connsiteX16" fmla="*/ 1481959 w 2049518"/>
                <a:gd name="connsiteY16" fmla="*/ 0 h 262758"/>
                <a:gd name="connsiteX17" fmla="*/ 1555531 w 2049518"/>
                <a:gd name="connsiteY17" fmla="*/ 241738 h 262758"/>
                <a:gd name="connsiteX18" fmla="*/ 1629104 w 2049518"/>
                <a:gd name="connsiteY18" fmla="*/ 94593 h 262758"/>
                <a:gd name="connsiteX19" fmla="*/ 2049518 w 2049518"/>
                <a:gd name="connsiteY19" fmla="*/ 94593 h 262758"/>
                <a:gd name="connsiteX20" fmla="*/ 2039007 w 2049518"/>
                <a:gd name="connsiteY20" fmla="*/ 94593 h 26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49518" h="262758">
                  <a:moveTo>
                    <a:pt x="0" y="157655"/>
                  </a:moveTo>
                  <a:lnTo>
                    <a:pt x="430924" y="157655"/>
                  </a:lnTo>
                  <a:lnTo>
                    <a:pt x="504497" y="0"/>
                  </a:lnTo>
                  <a:lnTo>
                    <a:pt x="578069" y="262758"/>
                  </a:lnTo>
                  <a:lnTo>
                    <a:pt x="641131" y="0"/>
                  </a:lnTo>
                  <a:lnTo>
                    <a:pt x="714704" y="262758"/>
                  </a:lnTo>
                  <a:lnTo>
                    <a:pt x="788276" y="0"/>
                  </a:lnTo>
                  <a:lnTo>
                    <a:pt x="851338" y="252248"/>
                  </a:lnTo>
                  <a:lnTo>
                    <a:pt x="935421" y="0"/>
                  </a:lnTo>
                  <a:lnTo>
                    <a:pt x="998483" y="241738"/>
                  </a:lnTo>
                  <a:lnTo>
                    <a:pt x="1072056" y="0"/>
                  </a:lnTo>
                  <a:lnTo>
                    <a:pt x="1145628" y="252248"/>
                  </a:lnTo>
                  <a:lnTo>
                    <a:pt x="1208690" y="0"/>
                  </a:lnTo>
                  <a:lnTo>
                    <a:pt x="1282262" y="241738"/>
                  </a:lnTo>
                  <a:lnTo>
                    <a:pt x="1345324" y="0"/>
                  </a:lnTo>
                  <a:lnTo>
                    <a:pt x="1418897" y="241738"/>
                  </a:lnTo>
                  <a:lnTo>
                    <a:pt x="1481959" y="0"/>
                  </a:lnTo>
                  <a:lnTo>
                    <a:pt x="1555531" y="241738"/>
                  </a:lnTo>
                  <a:lnTo>
                    <a:pt x="1629104" y="94593"/>
                  </a:lnTo>
                  <a:lnTo>
                    <a:pt x="2049518" y="94593"/>
                  </a:lnTo>
                  <a:lnTo>
                    <a:pt x="2039007" y="94593"/>
                  </a:lnTo>
                </a:path>
              </a:pathLst>
            </a:custGeom>
            <a:ln w="38100" cap="flat">
              <a:solidFill>
                <a:schemeClr val="accent2">
                  <a:lumMod val="50000"/>
                </a:schemeClr>
              </a:solidFill>
              <a:bevel/>
              <a:headEnd type="oval" w="lg" len="lg"/>
              <a:tailEnd type="oval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harsh" dir="t"/>
            </a:scene3d>
            <a:sp3d>
              <a:bevelT w="152400"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7" name="130 - Ομάδα">
              <a:extLst>
                <a:ext uri="{FF2B5EF4-FFF2-40B4-BE49-F238E27FC236}">
                  <a16:creationId xmlns:a16="http://schemas.microsoft.com/office/drawing/2014/main" id="{B7159F82-A390-4724-AAA8-4401F9A901B7}"/>
                </a:ext>
              </a:extLst>
            </p:cNvPr>
            <p:cNvGrpSpPr/>
            <p:nvPr/>
          </p:nvGrpSpPr>
          <p:grpSpPr>
            <a:xfrm>
              <a:off x="2484093" y="3871790"/>
              <a:ext cx="1490944" cy="647302"/>
              <a:chOff x="-904694" y="2395913"/>
              <a:chExt cx="1357325" cy="5715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harsh" dir="t"/>
            </a:scene3d>
          </p:grpSpPr>
          <p:cxnSp>
            <p:nvCxnSpPr>
              <p:cNvPr id="18" name="131 - Ευθεία γραμμή σύνδεσης">
                <a:extLst>
                  <a:ext uri="{FF2B5EF4-FFF2-40B4-BE49-F238E27FC236}">
                    <a16:creationId xmlns:a16="http://schemas.microsoft.com/office/drawing/2014/main" id="{9B8140F0-7192-446F-91DB-1D516B8C92AE}"/>
                  </a:ext>
                </a:extLst>
              </p:cNvPr>
              <p:cNvCxnSpPr/>
              <p:nvPr/>
            </p:nvCxnSpPr>
            <p:spPr>
              <a:xfrm>
                <a:off x="-904694" y="2681665"/>
                <a:ext cx="642941" cy="0"/>
              </a:xfrm>
              <a:prstGeom prst="line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  <a:headEnd type="oval" w="lg" len="lg"/>
              </a:ln>
              <a:sp3d>
                <a:bevelT w="152400"/>
                <a:bevelB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132 - Ευθεία γραμμή σύνδεσης">
                <a:extLst>
                  <a:ext uri="{FF2B5EF4-FFF2-40B4-BE49-F238E27FC236}">
                    <a16:creationId xmlns:a16="http://schemas.microsoft.com/office/drawing/2014/main" id="{C66F5E4D-078F-44C2-8534-F39AC2A42AE5}"/>
                  </a:ext>
                </a:extLst>
              </p:cNvPr>
              <p:cNvCxnSpPr/>
              <p:nvPr/>
            </p:nvCxnSpPr>
            <p:spPr>
              <a:xfrm>
                <a:off x="-118873" y="2690279"/>
                <a:ext cx="571504" cy="0"/>
              </a:xfrm>
              <a:prstGeom prst="line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  <a:tailEnd type="oval" w="lg" len="lg"/>
              </a:ln>
              <a:sp3d>
                <a:bevelT w="152400"/>
                <a:bevelB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133 - Ευθεία γραμμή σύνδεσης">
                <a:extLst>
                  <a:ext uri="{FF2B5EF4-FFF2-40B4-BE49-F238E27FC236}">
                    <a16:creationId xmlns:a16="http://schemas.microsoft.com/office/drawing/2014/main" id="{6C144FF8-F7AB-4076-B309-6748248C0F20}"/>
                  </a:ext>
                </a:extLst>
              </p:cNvPr>
              <p:cNvCxnSpPr/>
              <p:nvPr/>
            </p:nvCxnSpPr>
            <p:spPr>
              <a:xfrm rot="5400000">
                <a:off x="-547504" y="2681665"/>
                <a:ext cx="571504" cy="0"/>
              </a:xfrm>
              <a:prstGeom prst="line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</a:ln>
              <a:sp3d>
                <a:bevelT w="152400"/>
                <a:bevelB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134 - Ευθεία γραμμή σύνδεσης">
                <a:extLst>
                  <a:ext uri="{FF2B5EF4-FFF2-40B4-BE49-F238E27FC236}">
                    <a16:creationId xmlns:a16="http://schemas.microsoft.com/office/drawing/2014/main" id="{27C9BEE9-132D-4706-8317-0666F59E22D3}"/>
                  </a:ext>
                </a:extLst>
              </p:cNvPr>
              <p:cNvCxnSpPr/>
              <p:nvPr/>
            </p:nvCxnSpPr>
            <p:spPr>
              <a:xfrm rot="5400000">
                <a:off x="-261753" y="2690279"/>
                <a:ext cx="285753" cy="0"/>
              </a:xfrm>
              <a:prstGeom prst="line">
                <a:avLst/>
              </a:prstGeom>
              <a:ln w="76200">
                <a:solidFill>
                  <a:schemeClr val="accent2">
                    <a:lumMod val="50000"/>
                  </a:schemeClr>
                </a:solidFill>
              </a:ln>
              <a:sp3d>
                <a:bevelT w="152400"/>
                <a:bevelB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129 - Ελεύθερη σχεδίαση">
            <a:extLst>
              <a:ext uri="{FF2B5EF4-FFF2-40B4-BE49-F238E27FC236}">
                <a16:creationId xmlns:a16="http://schemas.microsoft.com/office/drawing/2014/main" id="{DC01E5ED-9BB5-4542-9D39-6C84E64EC5B0}"/>
              </a:ext>
            </a:extLst>
          </p:cNvPr>
          <p:cNvSpPr/>
          <p:nvPr/>
        </p:nvSpPr>
        <p:spPr>
          <a:xfrm flipH="1" flipV="1">
            <a:off x="1081807" y="2278311"/>
            <a:ext cx="4443197" cy="45719"/>
          </a:xfrm>
          <a:custGeom>
            <a:avLst/>
            <a:gdLst>
              <a:gd name="connsiteX0" fmla="*/ 0 w 3216925"/>
              <a:gd name="connsiteY0" fmla="*/ 3404212 h 3404212"/>
              <a:gd name="connsiteX1" fmla="*/ 3216925 w 3216925"/>
              <a:gd name="connsiteY1" fmla="*/ 3371161 h 3404212"/>
              <a:gd name="connsiteX2" fmla="*/ 3172858 w 3216925"/>
              <a:gd name="connsiteY2" fmla="*/ 0 h 3404212"/>
              <a:gd name="connsiteX3" fmla="*/ 1740665 w 3216925"/>
              <a:gd name="connsiteY3" fmla="*/ 11017 h 3404212"/>
              <a:gd name="connsiteX0" fmla="*/ 0 w 3228018"/>
              <a:gd name="connsiteY0" fmla="*/ 3404212 h 3404212"/>
              <a:gd name="connsiteX1" fmla="*/ 3228018 w 3228018"/>
              <a:gd name="connsiteY1" fmla="*/ 3348911 h 3404212"/>
              <a:gd name="connsiteX2" fmla="*/ 3172858 w 3228018"/>
              <a:gd name="connsiteY2" fmla="*/ 0 h 3404212"/>
              <a:gd name="connsiteX3" fmla="*/ 1740665 w 3228018"/>
              <a:gd name="connsiteY3" fmla="*/ 11017 h 3404212"/>
              <a:gd name="connsiteX0" fmla="*/ 0 w 3228018"/>
              <a:gd name="connsiteY0" fmla="*/ 3404212 h 3404212"/>
              <a:gd name="connsiteX1" fmla="*/ 3228018 w 3228018"/>
              <a:gd name="connsiteY1" fmla="*/ 3393410 h 3404212"/>
              <a:gd name="connsiteX2" fmla="*/ 3172858 w 3228018"/>
              <a:gd name="connsiteY2" fmla="*/ 0 h 3404212"/>
              <a:gd name="connsiteX3" fmla="*/ 1740665 w 3228018"/>
              <a:gd name="connsiteY3" fmla="*/ 11017 h 3404212"/>
              <a:gd name="connsiteX0" fmla="*/ 0 w 3216925"/>
              <a:gd name="connsiteY0" fmla="*/ 3404212 h 3404212"/>
              <a:gd name="connsiteX1" fmla="*/ 3216925 w 3216925"/>
              <a:gd name="connsiteY1" fmla="*/ 3360036 h 3404212"/>
              <a:gd name="connsiteX2" fmla="*/ 3172858 w 3216925"/>
              <a:gd name="connsiteY2" fmla="*/ 0 h 3404212"/>
              <a:gd name="connsiteX3" fmla="*/ 1740665 w 3216925"/>
              <a:gd name="connsiteY3" fmla="*/ 11017 h 3404212"/>
              <a:gd name="connsiteX0" fmla="*/ 0 w 3205832"/>
              <a:gd name="connsiteY0" fmla="*/ 3404212 h 3404212"/>
              <a:gd name="connsiteX1" fmla="*/ 3205832 w 3205832"/>
              <a:gd name="connsiteY1" fmla="*/ 3348911 h 3404212"/>
              <a:gd name="connsiteX2" fmla="*/ 3172858 w 3205832"/>
              <a:gd name="connsiteY2" fmla="*/ 0 h 3404212"/>
              <a:gd name="connsiteX3" fmla="*/ 1740665 w 3205832"/>
              <a:gd name="connsiteY3" fmla="*/ 11017 h 3404212"/>
              <a:gd name="connsiteX0" fmla="*/ 0 w 3172858"/>
              <a:gd name="connsiteY0" fmla="*/ 3404212 h 3404212"/>
              <a:gd name="connsiteX1" fmla="*/ 3172554 w 3172858"/>
              <a:gd name="connsiteY1" fmla="*/ 3337786 h 3404212"/>
              <a:gd name="connsiteX2" fmla="*/ 3172858 w 3172858"/>
              <a:gd name="connsiteY2" fmla="*/ 0 h 3404212"/>
              <a:gd name="connsiteX3" fmla="*/ 1740665 w 3172858"/>
              <a:gd name="connsiteY3" fmla="*/ 11017 h 3404212"/>
              <a:gd name="connsiteX0" fmla="*/ 0 w 3205933"/>
              <a:gd name="connsiteY0" fmla="*/ 3404212 h 3404212"/>
              <a:gd name="connsiteX1" fmla="*/ 3205832 w 3205933"/>
              <a:gd name="connsiteY1" fmla="*/ 3371160 h 3404212"/>
              <a:gd name="connsiteX2" fmla="*/ 3172858 w 3205933"/>
              <a:gd name="connsiteY2" fmla="*/ 0 h 3404212"/>
              <a:gd name="connsiteX3" fmla="*/ 1740665 w 3205933"/>
              <a:gd name="connsiteY3" fmla="*/ 11017 h 3404212"/>
              <a:gd name="connsiteX0" fmla="*/ 0 w 3194840"/>
              <a:gd name="connsiteY0" fmla="*/ 3404212 h 3415660"/>
              <a:gd name="connsiteX1" fmla="*/ 3194739 w 3194840"/>
              <a:gd name="connsiteY1" fmla="*/ 3415660 h 3415660"/>
              <a:gd name="connsiteX2" fmla="*/ 3172858 w 3194840"/>
              <a:gd name="connsiteY2" fmla="*/ 0 h 3415660"/>
              <a:gd name="connsiteX3" fmla="*/ 1740665 w 3194840"/>
              <a:gd name="connsiteY3" fmla="*/ 11017 h 3415660"/>
              <a:gd name="connsiteX0" fmla="*/ 0 w 3194740"/>
              <a:gd name="connsiteY0" fmla="*/ 3435985 h 3447433"/>
              <a:gd name="connsiteX1" fmla="*/ 3194739 w 3194740"/>
              <a:gd name="connsiteY1" fmla="*/ 3447433 h 3447433"/>
              <a:gd name="connsiteX2" fmla="*/ 3172858 w 3194740"/>
              <a:gd name="connsiteY2" fmla="*/ 31773 h 3447433"/>
              <a:gd name="connsiteX3" fmla="*/ 1740664 w 3194740"/>
              <a:gd name="connsiteY3" fmla="*/ 246 h 3447433"/>
              <a:gd name="connsiteX0" fmla="*/ 0 w 3194740"/>
              <a:gd name="connsiteY0" fmla="*/ 3404212 h 3415660"/>
              <a:gd name="connsiteX1" fmla="*/ 3194739 w 3194740"/>
              <a:gd name="connsiteY1" fmla="*/ 3415660 h 3415660"/>
              <a:gd name="connsiteX2" fmla="*/ 3172858 w 3194740"/>
              <a:gd name="connsiteY2" fmla="*/ 0 h 3415660"/>
              <a:gd name="connsiteX3" fmla="*/ 1740665 w 3194740"/>
              <a:gd name="connsiteY3" fmla="*/ 21652 h 3415660"/>
              <a:gd name="connsiteX0" fmla="*/ 0 w 3194740"/>
              <a:gd name="connsiteY0" fmla="*/ 3404212 h 3415660"/>
              <a:gd name="connsiteX1" fmla="*/ 3194739 w 3194740"/>
              <a:gd name="connsiteY1" fmla="*/ 3415660 h 3415660"/>
              <a:gd name="connsiteX2" fmla="*/ 3172858 w 3194740"/>
              <a:gd name="connsiteY2" fmla="*/ 0 h 3415660"/>
              <a:gd name="connsiteX3" fmla="*/ 1740665 w 3194740"/>
              <a:gd name="connsiteY3" fmla="*/ 11016 h 3415660"/>
              <a:gd name="connsiteX0" fmla="*/ 0 w 2378412"/>
              <a:gd name="connsiteY0" fmla="*/ 3382939 h 3415660"/>
              <a:gd name="connsiteX1" fmla="*/ 2378411 w 2378412"/>
              <a:gd name="connsiteY1" fmla="*/ 3415660 h 3415660"/>
              <a:gd name="connsiteX2" fmla="*/ 2356530 w 2378412"/>
              <a:gd name="connsiteY2" fmla="*/ 0 h 3415660"/>
              <a:gd name="connsiteX3" fmla="*/ 924337 w 2378412"/>
              <a:gd name="connsiteY3" fmla="*/ 11016 h 3415660"/>
              <a:gd name="connsiteX0" fmla="*/ 0 w 2378412"/>
              <a:gd name="connsiteY0" fmla="*/ 3436120 h 3436120"/>
              <a:gd name="connsiteX1" fmla="*/ 2378411 w 2378412"/>
              <a:gd name="connsiteY1" fmla="*/ 3415660 h 3436120"/>
              <a:gd name="connsiteX2" fmla="*/ 2356530 w 2378412"/>
              <a:gd name="connsiteY2" fmla="*/ 0 h 3436120"/>
              <a:gd name="connsiteX3" fmla="*/ 924337 w 2378412"/>
              <a:gd name="connsiteY3" fmla="*/ 11016 h 3436120"/>
              <a:gd name="connsiteX0" fmla="*/ 0 w 2357480"/>
              <a:gd name="connsiteY0" fmla="*/ 3414847 h 3415660"/>
              <a:gd name="connsiteX1" fmla="*/ 2357479 w 2357480"/>
              <a:gd name="connsiteY1" fmla="*/ 3415660 h 3415660"/>
              <a:gd name="connsiteX2" fmla="*/ 2335598 w 2357480"/>
              <a:gd name="connsiteY2" fmla="*/ 0 h 3415660"/>
              <a:gd name="connsiteX3" fmla="*/ 903405 w 2357480"/>
              <a:gd name="connsiteY3" fmla="*/ 11016 h 3415660"/>
              <a:gd name="connsiteX0" fmla="*/ 0 w 2273754"/>
              <a:gd name="connsiteY0" fmla="*/ 3414847 h 3415660"/>
              <a:gd name="connsiteX1" fmla="*/ 2273753 w 2273754"/>
              <a:gd name="connsiteY1" fmla="*/ 3415660 h 3415660"/>
              <a:gd name="connsiteX2" fmla="*/ 2251872 w 2273754"/>
              <a:gd name="connsiteY2" fmla="*/ 0 h 3415660"/>
              <a:gd name="connsiteX3" fmla="*/ 819679 w 2273754"/>
              <a:gd name="connsiteY3" fmla="*/ 11016 h 3415660"/>
              <a:gd name="connsiteX0" fmla="*/ 0 w 2273754"/>
              <a:gd name="connsiteY0" fmla="*/ 3403831 h 3404644"/>
              <a:gd name="connsiteX1" fmla="*/ 2273753 w 2273754"/>
              <a:gd name="connsiteY1" fmla="*/ 3404644 h 3404644"/>
              <a:gd name="connsiteX2" fmla="*/ 2251872 w 2273754"/>
              <a:gd name="connsiteY2" fmla="*/ 53201 h 3404644"/>
              <a:gd name="connsiteX3" fmla="*/ 819679 w 2273754"/>
              <a:gd name="connsiteY3" fmla="*/ 0 h 3404644"/>
              <a:gd name="connsiteX0" fmla="*/ 0 w 2273754"/>
              <a:gd name="connsiteY0" fmla="*/ 3350630 h 3351443"/>
              <a:gd name="connsiteX1" fmla="*/ 2273753 w 2273754"/>
              <a:gd name="connsiteY1" fmla="*/ 3351443 h 3351443"/>
              <a:gd name="connsiteX2" fmla="*/ 2251872 w 2273754"/>
              <a:gd name="connsiteY2" fmla="*/ 0 h 3351443"/>
              <a:gd name="connsiteX3" fmla="*/ 840608 w 2273754"/>
              <a:gd name="connsiteY3" fmla="*/ 43122 h 3351443"/>
              <a:gd name="connsiteX0" fmla="*/ 0 w 2273754"/>
              <a:gd name="connsiteY0" fmla="*/ 3361021 h 3361834"/>
              <a:gd name="connsiteX1" fmla="*/ 2273753 w 2273754"/>
              <a:gd name="connsiteY1" fmla="*/ 3361834 h 3361834"/>
              <a:gd name="connsiteX2" fmla="*/ 2251872 w 2273754"/>
              <a:gd name="connsiteY2" fmla="*/ 10391 h 3361834"/>
              <a:gd name="connsiteX3" fmla="*/ 631294 w 2273754"/>
              <a:gd name="connsiteY3" fmla="*/ 0 h 3361834"/>
              <a:gd name="connsiteX0" fmla="*/ 0 w 2273754"/>
              <a:gd name="connsiteY0" fmla="*/ 3350630 h 3351443"/>
              <a:gd name="connsiteX1" fmla="*/ 2273753 w 2273754"/>
              <a:gd name="connsiteY1" fmla="*/ 3351443 h 3351443"/>
              <a:gd name="connsiteX2" fmla="*/ 2251872 w 2273754"/>
              <a:gd name="connsiteY2" fmla="*/ 0 h 3351443"/>
              <a:gd name="connsiteX3" fmla="*/ 673158 w 2273754"/>
              <a:gd name="connsiteY3" fmla="*/ 11015 h 3351443"/>
              <a:gd name="connsiteX0" fmla="*/ 0 w 2273752"/>
              <a:gd name="connsiteY0" fmla="*/ 3350630 h 3351443"/>
              <a:gd name="connsiteX1" fmla="*/ 2273753 w 2273752"/>
              <a:gd name="connsiteY1" fmla="*/ 3351443 h 3351443"/>
              <a:gd name="connsiteX2" fmla="*/ 2251872 w 2273752"/>
              <a:gd name="connsiteY2" fmla="*/ 0 h 3351443"/>
              <a:gd name="connsiteX3" fmla="*/ 478214 w 2273752"/>
              <a:gd name="connsiteY3" fmla="*/ 11015 h 3351443"/>
              <a:gd name="connsiteX0" fmla="*/ 0 w 2276811"/>
              <a:gd name="connsiteY0" fmla="*/ 3339615 h 3340428"/>
              <a:gd name="connsiteX1" fmla="*/ 2273753 w 2276811"/>
              <a:gd name="connsiteY1" fmla="*/ 3340428 h 3340428"/>
              <a:gd name="connsiteX2" fmla="*/ 478214 w 2276811"/>
              <a:gd name="connsiteY2" fmla="*/ 0 h 3340428"/>
              <a:gd name="connsiteX0" fmla="*/ 0 w 2276811"/>
              <a:gd name="connsiteY0" fmla="*/ 3339615 h 3340428"/>
              <a:gd name="connsiteX1" fmla="*/ 2273753 w 2276811"/>
              <a:gd name="connsiteY1" fmla="*/ 3340428 h 3340428"/>
              <a:gd name="connsiteX2" fmla="*/ 478214 w 2276811"/>
              <a:gd name="connsiteY2" fmla="*/ 0 h 3340428"/>
              <a:gd name="connsiteX0" fmla="*/ 0 w 478214"/>
              <a:gd name="connsiteY0" fmla="*/ 3339615 h 3339615"/>
              <a:gd name="connsiteX1" fmla="*/ 478214 w 478214"/>
              <a:gd name="connsiteY1" fmla="*/ 0 h 333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8214" h="3339615">
                <a:moveTo>
                  <a:pt x="0" y="3339615"/>
                </a:moveTo>
                <a:lnTo>
                  <a:pt x="478214" y="0"/>
                </a:lnTo>
              </a:path>
            </a:pathLst>
          </a:custGeom>
          <a:ln w="57150">
            <a:solidFill>
              <a:schemeClr val="accent2">
                <a:lumMod val="75000"/>
              </a:schemeClr>
            </a:solidFill>
            <a:headEnd type="oval" w="lg" len="lg"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harsh" dir="t"/>
          </a:scene3d>
          <a:sp3d prstMaterial="metal">
            <a:bevelT w="152400"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5" name="31 - TextBox">
            <a:extLst>
              <a:ext uri="{FF2B5EF4-FFF2-40B4-BE49-F238E27FC236}">
                <a16:creationId xmlns:a16="http://schemas.microsoft.com/office/drawing/2014/main" id="{EDA00558-4595-4DB1-AAAC-AE7E55263517}"/>
              </a:ext>
            </a:extLst>
          </p:cNvPr>
          <p:cNvSpPr txBox="1"/>
          <p:nvPr/>
        </p:nvSpPr>
        <p:spPr>
          <a:xfrm>
            <a:off x="3190327" y="130706"/>
            <a:ext cx="55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R</a:t>
            </a:r>
            <a:r>
              <a:rPr lang="en-US" sz="2400" b="1" baseline="-25000" dirty="0">
                <a:solidFill>
                  <a:schemeClr val="accent2"/>
                </a:solidFill>
              </a:rPr>
              <a:t>1</a:t>
            </a:r>
            <a:endParaRPr lang="el-GR" sz="2400" b="1" baseline="-25000" dirty="0">
              <a:solidFill>
                <a:schemeClr val="accent2"/>
              </a:solidFill>
            </a:endParaRPr>
          </a:p>
        </p:txBody>
      </p:sp>
      <p:sp>
        <p:nvSpPr>
          <p:cNvPr id="36" name="31 - TextBox">
            <a:extLst>
              <a:ext uri="{FF2B5EF4-FFF2-40B4-BE49-F238E27FC236}">
                <a16:creationId xmlns:a16="http://schemas.microsoft.com/office/drawing/2014/main" id="{3C305375-0627-4D88-9126-EE0F3F2CBC22}"/>
              </a:ext>
            </a:extLst>
          </p:cNvPr>
          <p:cNvSpPr txBox="1"/>
          <p:nvPr/>
        </p:nvSpPr>
        <p:spPr>
          <a:xfrm>
            <a:off x="3240313" y="1669181"/>
            <a:ext cx="55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R</a:t>
            </a:r>
            <a:r>
              <a:rPr lang="el-GR" sz="2400" b="1" baseline="-250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37" name="30 - Ευθύγραμμο βέλος σύνδεσης">
            <a:extLst>
              <a:ext uri="{FF2B5EF4-FFF2-40B4-BE49-F238E27FC236}">
                <a16:creationId xmlns:a16="http://schemas.microsoft.com/office/drawing/2014/main" id="{F73CB383-68D3-4A85-B037-34C7ACFDECEA}"/>
              </a:ext>
            </a:extLst>
          </p:cNvPr>
          <p:cNvCxnSpPr>
            <a:cxnSpLocks/>
          </p:cNvCxnSpPr>
          <p:nvPr/>
        </p:nvCxnSpPr>
        <p:spPr>
          <a:xfrm flipV="1">
            <a:off x="1286789" y="2556266"/>
            <a:ext cx="8599" cy="613367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1 - TextBox">
            <a:extLst>
              <a:ext uri="{FF2B5EF4-FFF2-40B4-BE49-F238E27FC236}">
                <a16:creationId xmlns:a16="http://schemas.microsoft.com/office/drawing/2014/main" id="{A50A00E9-4572-4F40-88BD-E9E18F89B92F}"/>
              </a:ext>
            </a:extLst>
          </p:cNvPr>
          <p:cNvSpPr txBox="1"/>
          <p:nvPr/>
        </p:nvSpPr>
        <p:spPr>
          <a:xfrm>
            <a:off x="1331590" y="2705414"/>
            <a:ext cx="284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I</a:t>
            </a:r>
            <a:endParaRPr lang="el-GR" sz="2400" b="1" dirty="0">
              <a:solidFill>
                <a:schemeClr val="accent4"/>
              </a:solidFill>
            </a:endParaRPr>
          </a:p>
        </p:txBody>
      </p:sp>
      <p:cxnSp>
        <p:nvCxnSpPr>
          <p:cNvPr id="39" name="30 - Ευθύγραμμο βέλος σύνδεσης">
            <a:extLst>
              <a:ext uri="{FF2B5EF4-FFF2-40B4-BE49-F238E27FC236}">
                <a16:creationId xmlns:a16="http://schemas.microsoft.com/office/drawing/2014/main" id="{B63CC97A-5B78-4AA3-9433-FDDCEA917C5A}"/>
              </a:ext>
            </a:extLst>
          </p:cNvPr>
          <p:cNvCxnSpPr>
            <a:cxnSpLocks/>
          </p:cNvCxnSpPr>
          <p:nvPr/>
        </p:nvCxnSpPr>
        <p:spPr>
          <a:xfrm>
            <a:off x="2688309" y="1304763"/>
            <a:ext cx="1040187" cy="0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1 - TextBox">
            <a:extLst>
              <a:ext uri="{FF2B5EF4-FFF2-40B4-BE49-F238E27FC236}">
                <a16:creationId xmlns:a16="http://schemas.microsoft.com/office/drawing/2014/main" id="{D8E9D3C7-5D16-4526-BFEA-57480460A5C9}"/>
              </a:ext>
            </a:extLst>
          </p:cNvPr>
          <p:cNvSpPr txBox="1"/>
          <p:nvPr/>
        </p:nvSpPr>
        <p:spPr>
          <a:xfrm>
            <a:off x="3766072" y="1001496"/>
            <a:ext cx="41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I</a:t>
            </a:r>
            <a:r>
              <a:rPr lang="el-GR" sz="2400" b="1" baseline="-25000" dirty="0">
                <a:solidFill>
                  <a:schemeClr val="accent4"/>
                </a:solidFill>
              </a:rPr>
              <a:t>1</a:t>
            </a:r>
          </a:p>
        </p:txBody>
      </p:sp>
      <p:cxnSp>
        <p:nvCxnSpPr>
          <p:cNvPr id="41" name="30 - Ευθύγραμμο βέλος σύνδεσης">
            <a:extLst>
              <a:ext uri="{FF2B5EF4-FFF2-40B4-BE49-F238E27FC236}">
                <a16:creationId xmlns:a16="http://schemas.microsoft.com/office/drawing/2014/main" id="{A3EB88E9-0B94-4C00-A423-ECE482CDEC80}"/>
              </a:ext>
            </a:extLst>
          </p:cNvPr>
          <p:cNvCxnSpPr>
            <a:cxnSpLocks/>
          </p:cNvCxnSpPr>
          <p:nvPr/>
        </p:nvCxnSpPr>
        <p:spPr>
          <a:xfrm>
            <a:off x="2735769" y="2624947"/>
            <a:ext cx="1040187" cy="0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31 - TextBox">
            <a:extLst>
              <a:ext uri="{FF2B5EF4-FFF2-40B4-BE49-F238E27FC236}">
                <a16:creationId xmlns:a16="http://schemas.microsoft.com/office/drawing/2014/main" id="{2102B40C-A9AC-4975-8928-EA1C9DB56E9D}"/>
              </a:ext>
            </a:extLst>
          </p:cNvPr>
          <p:cNvSpPr txBox="1"/>
          <p:nvPr/>
        </p:nvSpPr>
        <p:spPr>
          <a:xfrm>
            <a:off x="3817588" y="2380334"/>
            <a:ext cx="41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I</a:t>
            </a:r>
            <a:r>
              <a:rPr lang="en-US" sz="2400" b="1" baseline="-25000" dirty="0">
                <a:solidFill>
                  <a:schemeClr val="accent4"/>
                </a:solidFill>
              </a:rPr>
              <a:t>2</a:t>
            </a:r>
            <a:endParaRPr lang="el-GR" sz="2400" b="1" baseline="-25000" dirty="0">
              <a:solidFill>
                <a:schemeClr val="accent4"/>
              </a:solidFill>
            </a:endParaRPr>
          </a:p>
        </p:txBody>
      </p:sp>
      <p:sp>
        <p:nvSpPr>
          <p:cNvPr id="43" name="Ορθογώνιο: Στρογγύλεμα γωνιών 42">
            <a:extLst>
              <a:ext uri="{FF2B5EF4-FFF2-40B4-BE49-F238E27FC236}">
                <a16:creationId xmlns:a16="http://schemas.microsoft.com/office/drawing/2014/main" id="{C3702DF9-208E-4B5C-BFE2-F6FA929B3478}"/>
              </a:ext>
            </a:extLst>
          </p:cNvPr>
          <p:cNvSpPr/>
          <p:nvPr/>
        </p:nvSpPr>
        <p:spPr>
          <a:xfrm>
            <a:off x="6104586" y="567939"/>
            <a:ext cx="2408346" cy="743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1. </a:t>
            </a:r>
            <a:r>
              <a:rPr lang="en-US" b="1" dirty="0"/>
              <a:t>R</a:t>
            </a:r>
            <a:r>
              <a:rPr lang="en-US" b="1" baseline="-25000" dirty="0"/>
              <a:t>0</a:t>
            </a:r>
            <a:r>
              <a:rPr lang="en-US" b="1" dirty="0"/>
              <a:t> </a:t>
            </a:r>
            <a:r>
              <a:rPr lang="el-GR" dirty="0"/>
              <a:t>σχεδόν μηδενική</a:t>
            </a:r>
            <a:endParaRPr lang="en-US" dirty="0"/>
          </a:p>
          <a:p>
            <a:pPr algn="ctr"/>
            <a:r>
              <a:rPr lang="el-GR" b="1" dirty="0"/>
              <a:t>2. </a:t>
            </a:r>
            <a:r>
              <a:rPr lang="en-US" b="1" dirty="0"/>
              <a:t>R</a:t>
            </a:r>
            <a:r>
              <a:rPr lang="en-US" b="1" baseline="-25000" dirty="0"/>
              <a:t>0</a:t>
            </a:r>
            <a:r>
              <a:rPr lang="en-US" b="1" dirty="0"/>
              <a:t> , R</a:t>
            </a:r>
            <a:r>
              <a:rPr lang="en-US" b="1" baseline="-25000" dirty="0"/>
              <a:t>1</a:t>
            </a:r>
            <a:r>
              <a:rPr lang="en-US" b="1" dirty="0"/>
              <a:t> </a:t>
            </a:r>
            <a:r>
              <a:rPr lang="el-GR" dirty="0"/>
              <a:t>παράλληλα</a:t>
            </a:r>
            <a:r>
              <a:rPr lang="en-US" b="1" dirty="0"/>
              <a:t> </a:t>
            </a:r>
            <a:endParaRPr lang="el-GR" dirty="0"/>
          </a:p>
        </p:txBody>
      </p:sp>
      <p:sp>
        <p:nvSpPr>
          <p:cNvPr id="44" name="Ορθογώνιο: Στρογγύλεμα γωνιών 43">
            <a:extLst>
              <a:ext uri="{FF2B5EF4-FFF2-40B4-BE49-F238E27FC236}">
                <a16:creationId xmlns:a16="http://schemas.microsoft.com/office/drawing/2014/main" id="{BBBA7CCD-B7A6-4507-829E-0BADE3A1D502}"/>
              </a:ext>
            </a:extLst>
          </p:cNvPr>
          <p:cNvSpPr/>
          <p:nvPr/>
        </p:nvSpPr>
        <p:spPr>
          <a:xfrm>
            <a:off x="6104585" y="1862365"/>
            <a:ext cx="2408345" cy="4616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</a:t>
            </a:r>
            <a:r>
              <a:rPr lang="el-GR" b="1" baseline="-25000" dirty="0" err="1"/>
              <a:t>ολ</a:t>
            </a:r>
            <a:r>
              <a:rPr lang="en-US" b="1" dirty="0"/>
              <a:t> </a:t>
            </a:r>
            <a:r>
              <a:rPr lang="el-GR" b="1" dirty="0"/>
              <a:t>μικρότερη </a:t>
            </a:r>
            <a:r>
              <a:rPr lang="en-US" b="1" dirty="0"/>
              <a:t>R</a:t>
            </a:r>
            <a:r>
              <a:rPr lang="en-US" b="1" baseline="-25000" dirty="0"/>
              <a:t>0</a:t>
            </a:r>
            <a:endParaRPr lang="el-GR" dirty="0"/>
          </a:p>
        </p:txBody>
      </p:sp>
      <p:sp>
        <p:nvSpPr>
          <p:cNvPr id="45" name="Ορθογώνιο: Στρογγύλεμα γωνιών 44">
            <a:extLst>
              <a:ext uri="{FF2B5EF4-FFF2-40B4-BE49-F238E27FC236}">
                <a16:creationId xmlns:a16="http://schemas.microsoft.com/office/drawing/2014/main" id="{9364B802-C4A3-4DCF-832F-0ABAE8DC60EA}"/>
              </a:ext>
            </a:extLst>
          </p:cNvPr>
          <p:cNvSpPr/>
          <p:nvPr/>
        </p:nvSpPr>
        <p:spPr>
          <a:xfrm>
            <a:off x="6104586" y="2807818"/>
            <a:ext cx="2408344" cy="4616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</a:t>
            </a:r>
            <a:r>
              <a:rPr lang="el-GR" b="1" baseline="-25000" dirty="0" err="1"/>
              <a:t>ολ</a:t>
            </a:r>
            <a:r>
              <a:rPr lang="en-US" b="1" dirty="0"/>
              <a:t> </a:t>
            </a:r>
            <a:r>
              <a:rPr lang="el-GR" dirty="0"/>
              <a:t>σχεδόν μηδενική</a:t>
            </a:r>
          </a:p>
        </p:txBody>
      </p:sp>
      <p:sp>
        <p:nvSpPr>
          <p:cNvPr id="46" name="Βέλος: Κάτω 45">
            <a:extLst>
              <a:ext uri="{FF2B5EF4-FFF2-40B4-BE49-F238E27FC236}">
                <a16:creationId xmlns:a16="http://schemas.microsoft.com/office/drawing/2014/main" id="{19EC3AF1-901A-438E-9F1F-93BC5D2B7579}"/>
              </a:ext>
            </a:extLst>
          </p:cNvPr>
          <p:cNvSpPr/>
          <p:nvPr/>
        </p:nvSpPr>
        <p:spPr>
          <a:xfrm>
            <a:off x="7068790" y="1492019"/>
            <a:ext cx="315532" cy="25972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7" name="Βέλος: Κάτω 46">
            <a:extLst>
              <a:ext uri="{FF2B5EF4-FFF2-40B4-BE49-F238E27FC236}">
                <a16:creationId xmlns:a16="http://schemas.microsoft.com/office/drawing/2014/main" id="{DC8C809D-61D1-47AB-BDC5-80F1EF26BDDA}"/>
              </a:ext>
            </a:extLst>
          </p:cNvPr>
          <p:cNvSpPr/>
          <p:nvPr/>
        </p:nvSpPr>
        <p:spPr>
          <a:xfrm>
            <a:off x="7068790" y="2446981"/>
            <a:ext cx="315532" cy="25972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Ορθογώνιο: Στρογγύλεμα γωνιών 47">
            <a:extLst>
              <a:ext uri="{FF2B5EF4-FFF2-40B4-BE49-F238E27FC236}">
                <a16:creationId xmlns:a16="http://schemas.microsoft.com/office/drawing/2014/main" id="{A91FCBA6-1D65-4CB3-A6D7-DCE240D6D870}"/>
              </a:ext>
            </a:extLst>
          </p:cNvPr>
          <p:cNvSpPr/>
          <p:nvPr/>
        </p:nvSpPr>
        <p:spPr>
          <a:xfrm>
            <a:off x="6104586" y="3804787"/>
            <a:ext cx="2408344" cy="60674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Το ρεύμα Ι </a:t>
            </a:r>
            <a:r>
              <a:rPr lang="el-GR" dirty="0"/>
              <a:t>είναι</a:t>
            </a:r>
            <a:r>
              <a:rPr lang="el-GR" b="1" dirty="0"/>
              <a:t>  </a:t>
            </a:r>
            <a:r>
              <a:rPr lang="el-GR" dirty="0"/>
              <a:t>τεράστιο</a:t>
            </a:r>
          </a:p>
        </p:txBody>
      </p:sp>
      <p:sp>
        <p:nvSpPr>
          <p:cNvPr id="49" name="Βέλος: Κάτω 48">
            <a:extLst>
              <a:ext uri="{FF2B5EF4-FFF2-40B4-BE49-F238E27FC236}">
                <a16:creationId xmlns:a16="http://schemas.microsoft.com/office/drawing/2014/main" id="{38C89821-E073-4B53-9AEC-670A73ACE9F5}"/>
              </a:ext>
            </a:extLst>
          </p:cNvPr>
          <p:cNvSpPr/>
          <p:nvPr/>
        </p:nvSpPr>
        <p:spPr>
          <a:xfrm>
            <a:off x="7120937" y="3418192"/>
            <a:ext cx="315532" cy="25972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Φυσαλίδα ομιλίας: Ορθογώνιο με στρογγυλεμένες γωνίες 49">
            <a:extLst>
              <a:ext uri="{FF2B5EF4-FFF2-40B4-BE49-F238E27FC236}">
                <a16:creationId xmlns:a16="http://schemas.microsoft.com/office/drawing/2014/main" id="{32F76497-005B-4DCA-B397-C6C8B613790C}"/>
              </a:ext>
            </a:extLst>
          </p:cNvPr>
          <p:cNvSpPr/>
          <p:nvPr/>
        </p:nvSpPr>
        <p:spPr>
          <a:xfrm>
            <a:off x="901521" y="4845520"/>
            <a:ext cx="7611411" cy="743911"/>
          </a:xfrm>
          <a:prstGeom prst="wedgeRectCallout">
            <a:avLst>
              <a:gd name="adj1" fmla="val 32296"/>
              <a:gd name="adj2" fmla="val -9103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Το </a:t>
            </a:r>
            <a:r>
              <a:rPr lang="el-GR" b="1" dirty="0"/>
              <a:t>Ι</a:t>
            </a:r>
            <a:r>
              <a:rPr lang="el-GR" b="1" baseline="-25000" dirty="0"/>
              <a:t>1</a:t>
            </a:r>
            <a:r>
              <a:rPr lang="el-GR" dirty="0"/>
              <a:t> είναι σχεδόν μηδενικό Το ρεύμα έχει έναν δρόμο χωρίς εμπόδιο από τον αγωγό </a:t>
            </a:r>
            <a:r>
              <a:rPr lang="en-US" b="1" dirty="0"/>
              <a:t>R</a:t>
            </a:r>
            <a:r>
              <a:rPr lang="en-US" b="1" baseline="-25000" dirty="0"/>
              <a:t>0</a:t>
            </a:r>
            <a:r>
              <a:rPr lang="en-US" dirty="0"/>
              <a:t> </a:t>
            </a:r>
            <a:r>
              <a:rPr lang="el-GR" dirty="0"/>
              <a:t> και γίνεται τεράστιο </a:t>
            </a:r>
          </a:p>
        </p:txBody>
      </p:sp>
      <p:sp>
        <p:nvSpPr>
          <p:cNvPr id="51" name="Ορθογώνιο: Στρογγύλεμα γωνιών 50">
            <a:extLst>
              <a:ext uri="{FF2B5EF4-FFF2-40B4-BE49-F238E27FC236}">
                <a16:creationId xmlns:a16="http://schemas.microsoft.com/office/drawing/2014/main" id="{43E4A828-9D65-44AD-9859-88BA48695408}"/>
              </a:ext>
            </a:extLst>
          </p:cNvPr>
          <p:cNvSpPr/>
          <p:nvPr/>
        </p:nvSpPr>
        <p:spPr>
          <a:xfrm>
            <a:off x="3184354" y="6101309"/>
            <a:ext cx="2251278" cy="4616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Ι </a:t>
            </a:r>
            <a:r>
              <a:rPr lang="el-GR" b="1" dirty="0">
                <a:latin typeface="Segoe Script" panose="030B0504020000000003" pitchFamily="66" charset="0"/>
              </a:rPr>
              <a:t>≈</a:t>
            </a:r>
            <a:r>
              <a:rPr lang="el-GR" b="1" dirty="0"/>
              <a:t> Ι</a:t>
            </a:r>
            <a:r>
              <a:rPr lang="el-GR" b="1" baseline="-25000" dirty="0"/>
              <a:t>2</a:t>
            </a:r>
            <a:r>
              <a:rPr lang="en-US" b="1" dirty="0"/>
              <a:t> </a:t>
            </a:r>
            <a:r>
              <a:rPr lang="el-GR" b="1" dirty="0"/>
              <a:t> </a:t>
            </a:r>
            <a:r>
              <a:rPr lang="el-GR" dirty="0"/>
              <a:t>τεράστιο</a:t>
            </a:r>
          </a:p>
        </p:txBody>
      </p:sp>
      <p:sp>
        <p:nvSpPr>
          <p:cNvPr id="52" name="Βέλος: Κάτω 51">
            <a:extLst>
              <a:ext uri="{FF2B5EF4-FFF2-40B4-BE49-F238E27FC236}">
                <a16:creationId xmlns:a16="http://schemas.microsoft.com/office/drawing/2014/main" id="{D3738EA6-0A90-4544-BAAF-450CC6A89826}"/>
              </a:ext>
            </a:extLst>
          </p:cNvPr>
          <p:cNvSpPr/>
          <p:nvPr/>
        </p:nvSpPr>
        <p:spPr>
          <a:xfrm>
            <a:off x="4148558" y="5727593"/>
            <a:ext cx="315532" cy="25972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9D9D192-509B-44DA-81C1-3D3605944923}"/>
              </a:ext>
            </a:extLst>
          </p:cNvPr>
          <p:cNvSpPr/>
          <p:nvPr/>
        </p:nvSpPr>
        <p:spPr>
          <a:xfrm>
            <a:off x="2103530" y="3043064"/>
            <a:ext cx="2425462" cy="5424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Βραχυκύκλωμα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964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/>
      <p:bldP spid="36" grpId="0"/>
      <p:bldP spid="38" grpId="0"/>
      <p:bldP spid="40" grpId="0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EEBADCBB-E4E2-48FF-9BA1-430C8AC6BC02}"/>
              </a:ext>
            </a:extLst>
          </p:cNvPr>
          <p:cNvSpPr/>
          <p:nvPr/>
        </p:nvSpPr>
        <p:spPr>
          <a:xfrm>
            <a:off x="643947" y="862824"/>
            <a:ext cx="2251278" cy="46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Βραχυκύκλωμα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5103E318-6681-4C7B-A9D6-51E0885517D2}"/>
              </a:ext>
            </a:extLst>
          </p:cNvPr>
          <p:cNvSpPr/>
          <p:nvPr/>
        </p:nvSpPr>
        <p:spPr>
          <a:xfrm>
            <a:off x="643947" y="1906281"/>
            <a:ext cx="2251278" cy="61092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Τεράστια τιμή έντασης ρεύματος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27541D9-D2AC-43D5-A2FB-61C80C6C2923}"/>
              </a:ext>
            </a:extLst>
          </p:cNvPr>
          <p:cNvSpPr/>
          <p:nvPr/>
        </p:nvSpPr>
        <p:spPr>
          <a:xfrm>
            <a:off x="643947" y="3099000"/>
            <a:ext cx="2251278" cy="92161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Ανάπτυξη τεράστιας θερμοκρασίας στα καλώδια</a:t>
            </a:r>
          </a:p>
        </p:txBody>
      </p:sp>
      <p:sp>
        <p:nvSpPr>
          <p:cNvPr id="5" name="Βέλος: Κάτω 4">
            <a:extLst>
              <a:ext uri="{FF2B5EF4-FFF2-40B4-BE49-F238E27FC236}">
                <a16:creationId xmlns:a16="http://schemas.microsoft.com/office/drawing/2014/main" id="{A85389EA-5EE2-4E85-948C-4B3D7252DE59}"/>
              </a:ext>
            </a:extLst>
          </p:cNvPr>
          <p:cNvSpPr/>
          <p:nvPr/>
        </p:nvSpPr>
        <p:spPr>
          <a:xfrm>
            <a:off x="1608151" y="1530650"/>
            <a:ext cx="315532" cy="25972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Βέλος: Κάτω 5">
            <a:extLst>
              <a:ext uri="{FF2B5EF4-FFF2-40B4-BE49-F238E27FC236}">
                <a16:creationId xmlns:a16="http://schemas.microsoft.com/office/drawing/2014/main" id="{C4259165-D761-413C-BE5D-559600AC8414}"/>
              </a:ext>
            </a:extLst>
          </p:cNvPr>
          <p:cNvSpPr/>
          <p:nvPr/>
        </p:nvSpPr>
        <p:spPr>
          <a:xfrm>
            <a:off x="1608151" y="2717433"/>
            <a:ext cx="315532" cy="25972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5A42FA44-D762-4E9D-B805-61E5465505A7}"/>
              </a:ext>
            </a:extLst>
          </p:cNvPr>
          <p:cNvSpPr/>
          <p:nvPr/>
        </p:nvSpPr>
        <p:spPr>
          <a:xfrm>
            <a:off x="643947" y="4559838"/>
            <a:ext cx="2251278" cy="127428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Το πλαστικό περίβλημα παίρνει φωτιά, το μέταλλο λιώνει, </a:t>
            </a:r>
            <a:r>
              <a:rPr lang="el-GR" b="1" dirty="0"/>
              <a:t>πυρκαγιά</a:t>
            </a:r>
            <a:r>
              <a:rPr lang="el-GR" dirty="0"/>
              <a:t> </a:t>
            </a:r>
          </a:p>
        </p:txBody>
      </p:sp>
      <p:sp>
        <p:nvSpPr>
          <p:cNvPr id="8" name="Βέλος: Κάτω 7">
            <a:extLst>
              <a:ext uri="{FF2B5EF4-FFF2-40B4-BE49-F238E27FC236}">
                <a16:creationId xmlns:a16="http://schemas.microsoft.com/office/drawing/2014/main" id="{0EB71F54-EAF0-40E1-8C56-028BA8A8F3B2}"/>
              </a:ext>
            </a:extLst>
          </p:cNvPr>
          <p:cNvSpPr/>
          <p:nvPr/>
        </p:nvSpPr>
        <p:spPr>
          <a:xfrm>
            <a:off x="1660298" y="4160364"/>
            <a:ext cx="315532" cy="25972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Φυσαλίδα ομιλίας: Ορθογώνιο με στρογγυλεμένες γωνίες 8">
            <a:extLst>
              <a:ext uri="{FF2B5EF4-FFF2-40B4-BE49-F238E27FC236}">
                <a16:creationId xmlns:a16="http://schemas.microsoft.com/office/drawing/2014/main" id="{683D06BF-7F8B-4310-816D-AD1C1D8CEE51}"/>
              </a:ext>
            </a:extLst>
          </p:cNvPr>
          <p:cNvSpPr/>
          <p:nvPr/>
        </p:nvSpPr>
        <p:spPr>
          <a:xfrm>
            <a:off x="3852942" y="862823"/>
            <a:ext cx="4391695" cy="461665"/>
          </a:xfrm>
          <a:prstGeom prst="wedgeRoundRectCallout">
            <a:avLst>
              <a:gd name="adj1" fmla="val -68047"/>
              <a:gd name="adj2" fmla="val -445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Αντιμετωπίζεται με τις ασφάλειες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469242D5-5A4F-4183-97F7-FB913CAA5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5961" y="1238572"/>
            <a:ext cx="2622791" cy="3858302"/>
          </a:xfrm>
          <a:prstGeom prst="rect">
            <a:avLst/>
          </a:prstGeom>
        </p:spPr>
      </p:pic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BC684B63-0438-4013-8DED-E5BC7271FB94}"/>
              </a:ext>
            </a:extLst>
          </p:cNvPr>
          <p:cNvCxnSpPr>
            <a:cxnSpLocks/>
          </p:cNvCxnSpPr>
          <p:nvPr/>
        </p:nvCxnSpPr>
        <p:spPr>
          <a:xfrm>
            <a:off x="4146997" y="3167724"/>
            <a:ext cx="3606085" cy="0"/>
          </a:xfrm>
          <a:prstGeom prst="line">
            <a:avLst/>
          </a:prstGeom>
          <a:ln w="508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Επεξήγηση: Επάνω βέλος 13">
            <a:extLst>
              <a:ext uri="{FF2B5EF4-FFF2-40B4-BE49-F238E27FC236}">
                <a16:creationId xmlns:a16="http://schemas.microsoft.com/office/drawing/2014/main" id="{BD3735D4-F4C4-4904-8C26-38E4C7F813E8}"/>
              </a:ext>
            </a:extLst>
          </p:cNvPr>
          <p:cNvSpPr/>
          <p:nvPr/>
        </p:nvSpPr>
        <p:spPr>
          <a:xfrm>
            <a:off x="3337786" y="4097311"/>
            <a:ext cx="5422006" cy="1693205"/>
          </a:xfrm>
          <a:prstGeom prst="upArrowCallout">
            <a:avLst>
              <a:gd name="adj1" fmla="val 21958"/>
              <a:gd name="adj2" fmla="val 21197"/>
              <a:gd name="adj3" fmla="val 27282"/>
              <a:gd name="adj4" fmla="val 5889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Στο εσωτερικό υπάρχει ένα πολύ λεπτό εύτηκτο </a:t>
            </a:r>
            <a:r>
              <a:rPr lang="el-GR" dirty="0" err="1"/>
              <a:t>συρματάκι</a:t>
            </a:r>
            <a:r>
              <a:rPr lang="el-GR" dirty="0"/>
              <a:t> που σε μεγάλη αύξηση της θερμοκρασίας λιώνει , κόβεται και ανοίγει το κύκλωμα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2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4688C07-0059-4E87-A0F3-B24AF3150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142" y="778366"/>
            <a:ext cx="3741715" cy="604824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3B31220-4B3A-4C73-AEDE-29DC2B1680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5" y="778366"/>
            <a:ext cx="8520183" cy="5288389"/>
          </a:xfrm>
          <a:prstGeom prst="rect">
            <a:avLst/>
          </a:prstGeom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20806D66-5CFE-9939-6977-03979B03617B}"/>
              </a:ext>
            </a:extLst>
          </p:cNvPr>
          <p:cNvSpPr/>
          <p:nvPr/>
        </p:nvSpPr>
        <p:spPr>
          <a:xfrm>
            <a:off x="2421229" y="185771"/>
            <a:ext cx="4301540" cy="397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Ασφάλεια με διμεταλλικό έλασμα</a:t>
            </a:r>
          </a:p>
        </p:txBody>
      </p:sp>
      <p:sp>
        <p:nvSpPr>
          <p:cNvPr id="4" name="129 - Ελεύθερη σχεδίαση">
            <a:extLst>
              <a:ext uri="{FF2B5EF4-FFF2-40B4-BE49-F238E27FC236}">
                <a16:creationId xmlns:a16="http://schemas.microsoft.com/office/drawing/2014/main" id="{D972F0B1-D0A9-20B0-4648-23577483F1C3}"/>
              </a:ext>
            </a:extLst>
          </p:cNvPr>
          <p:cNvSpPr/>
          <p:nvPr/>
        </p:nvSpPr>
        <p:spPr>
          <a:xfrm flipH="1" flipV="1">
            <a:off x="338856" y="1627826"/>
            <a:ext cx="3371498" cy="45719"/>
          </a:xfrm>
          <a:custGeom>
            <a:avLst/>
            <a:gdLst>
              <a:gd name="connsiteX0" fmla="*/ 0 w 3216925"/>
              <a:gd name="connsiteY0" fmla="*/ 3404212 h 3404212"/>
              <a:gd name="connsiteX1" fmla="*/ 3216925 w 3216925"/>
              <a:gd name="connsiteY1" fmla="*/ 3371161 h 3404212"/>
              <a:gd name="connsiteX2" fmla="*/ 3172858 w 3216925"/>
              <a:gd name="connsiteY2" fmla="*/ 0 h 3404212"/>
              <a:gd name="connsiteX3" fmla="*/ 1740665 w 3216925"/>
              <a:gd name="connsiteY3" fmla="*/ 11017 h 3404212"/>
              <a:gd name="connsiteX0" fmla="*/ 0 w 3228018"/>
              <a:gd name="connsiteY0" fmla="*/ 3404212 h 3404212"/>
              <a:gd name="connsiteX1" fmla="*/ 3228018 w 3228018"/>
              <a:gd name="connsiteY1" fmla="*/ 3348911 h 3404212"/>
              <a:gd name="connsiteX2" fmla="*/ 3172858 w 3228018"/>
              <a:gd name="connsiteY2" fmla="*/ 0 h 3404212"/>
              <a:gd name="connsiteX3" fmla="*/ 1740665 w 3228018"/>
              <a:gd name="connsiteY3" fmla="*/ 11017 h 3404212"/>
              <a:gd name="connsiteX0" fmla="*/ 0 w 3228018"/>
              <a:gd name="connsiteY0" fmla="*/ 3404212 h 3404212"/>
              <a:gd name="connsiteX1" fmla="*/ 3228018 w 3228018"/>
              <a:gd name="connsiteY1" fmla="*/ 3393410 h 3404212"/>
              <a:gd name="connsiteX2" fmla="*/ 3172858 w 3228018"/>
              <a:gd name="connsiteY2" fmla="*/ 0 h 3404212"/>
              <a:gd name="connsiteX3" fmla="*/ 1740665 w 3228018"/>
              <a:gd name="connsiteY3" fmla="*/ 11017 h 3404212"/>
              <a:gd name="connsiteX0" fmla="*/ 0 w 3216925"/>
              <a:gd name="connsiteY0" fmla="*/ 3404212 h 3404212"/>
              <a:gd name="connsiteX1" fmla="*/ 3216925 w 3216925"/>
              <a:gd name="connsiteY1" fmla="*/ 3360036 h 3404212"/>
              <a:gd name="connsiteX2" fmla="*/ 3172858 w 3216925"/>
              <a:gd name="connsiteY2" fmla="*/ 0 h 3404212"/>
              <a:gd name="connsiteX3" fmla="*/ 1740665 w 3216925"/>
              <a:gd name="connsiteY3" fmla="*/ 11017 h 3404212"/>
              <a:gd name="connsiteX0" fmla="*/ 0 w 3205832"/>
              <a:gd name="connsiteY0" fmla="*/ 3404212 h 3404212"/>
              <a:gd name="connsiteX1" fmla="*/ 3205832 w 3205832"/>
              <a:gd name="connsiteY1" fmla="*/ 3348911 h 3404212"/>
              <a:gd name="connsiteX2" fmla="*/ 3172858 w 3205832"/>
              <a:gd name="connsiteY2" fmla="*/ 0 h 3404212"/>
              <a:gd name="connsiteX3" fmla="*/ 1740665 w 3205832"/>
              <a:gd name="connsiteY3" fmla="*/ 11017 h 3404212"/>
              <a:gd name="connsiteX0" fmla="*/ 0 w 3172858"/>
              <a:gd name="connsiteY0" fmla="*/ 3404212 h 3404212"/>
              <a:gd name="connsiteX1" fmla="*/ 3172554 w 3172858"/>
              <a:gd name="connsiteY1" fmla="*/ 3337786 h 3404212"/>
              <a:gd name="connsiteX2" fmla="*/ 3172858 w 3172858"/>
              <a:gd name="connsiteY2" fmla="*/ 0 h 3404212"/>
              <a:gd name="connsiteX3" fmla="*/ 1740665 w 3172858"/>
              <a:gd name="connsiteY3" fmla="*/ 11017 h 3404212"/>
              <a:gd name="connsiteX0" fmla="*/ 0 w 3205933"/>
              <a:gd name="connsiteY0" fmla="*/ 3404212 h 3404212"/>
              <a:gd name="connsiteX1" fmla="*/ 3205832 w 3205933"/>
              <a:gd name="connsiteY1" fmla="*/ 3371160 h 3404212"/>
              <a:gd name="connsiteX2" fmla="*/ 3172858 w 3205933"/>
              <a:gd name="connsiteY2" fmla="*/ 0 h 3404212"/>
              <a:gd name="connsiteX3" fmla="*/ 1740665 w 3205933"/>
              <a:gd name="connsiteY3" fmla="*/ 11017 h 3404212"/>
              <a:gd name="connsiteX0" fmla="*/ 0 w 3194840"/>
              <a:gd name="connsiteY0" fmla="*/ 3404212 h 3415660"/>
              <a:gd name="connsiteX1" fmla="*/ 3194739 w 3194840"/>
              <a:gd name="connsiteY1" fmla="*/ 3415660 h 3415660"/>
              <a:gd name="connsiteX2" fmla="*/ 3172858 w 3194840"/>
              <a:gd name="connsiteY2" fmla="*/ 0 h 3415660"/>
              <a:gd name="connsiteX3" fmla="*/ 1740665 w 3194840"/>
              <a:gd name="connsiteY3" fmla="*/ 11017 h 3415660"/>
              <a:gd name="connsiteX0" fmla="*/ 0 w 3194740"/>
              <a:gd name="connsiteY0" fmla="*/ 3435985 h 3447433"/>
              <a:gd name="connsiteX1" fmla="*/ 3194739 w 3194740"/>
              <a:gd name="connsiteY1" fmla="*/ 3447433 h 3447433"/>
              <a:gd name="connsiteX2" fmla="*/ 3172858 w 3194740"/>
              <a:gd name="connsiteY2" fmla="*/ 31773 h 3447433"/>
              <a:gd name="connsiteX3" fmla="*/ 1740664 w 3194740"/>
              <a:gd name="connsiteY3" fmla="*/ 246 h 3447433"/>
              <a:gd name="connsiteX0" fmla="*/ 0 w 3194740"/>
              <a:gd name="connsiteY0" fmla="*/ 3404212 h 3415660"/>
              <a:gd name="connsiteX1" fmla="*/ 3194739 w 3194740"/>
              <a:gd name="connsiteY1" fmla="*/ 3415660 h 3415660"/>
              <a:gd name="connsiteX2" fmla="*/ 3172858 w 3194740"/>
              <a:gd name="connsiteY2" fmla="*/ 0 h 3415660"/>
              <a:gd name="connsiteX3" fmla="*/ 1740665 w 3194740"/>
              <a:gd name="connsiteY3" fmla="*/ 21652 h 3415660"/>
              <a:gd name="connsiteX0" fmla="*/ 0 w 3194740"/>
              <a:gd name="connsiteY0" fmla="*/ 3404212 h 3415660"/>
              <a:gd name="connsiteX1" fmla="*/ 3194739 w 3194740"/>
              <a:gd name="connsiteY1" fmla="*/ 3415660 h 3415660"/>
              <a:gd name="connsiteX2" fmla="*/ 3172858 w 3194740"/>
              <a:gd name="connsiteY2" fmla="*/ 0 h 3415660"/>
              <a:gd name="connsiteX3" fmla="*/ 1740665 w 3194740"/>
              <a:gd name="connsiteY3" fmla="*/ 11016 h 3415660"/>
              <a:gd name="connsiteX0" fmla="*/ 0 w 2378412"/>
              <a:gd name="connsiteY0" fmla="*/ 3382939 h 3415660"/>
              <a:gd name="connsiteX1" fmla="*/ 2378411 w 2378412"/>
              <a:gd name="connsiteY1" fmla="*/ 3415660 h 3415660"/>
              <a:gd name="connsiteX2" fmla="*/ 2356530 w 2378412"/>
              <a:gd name="connsiteY2" fmla="*/ 0 h 3415660"/>
              <a:gd name="connsiteX3" fmla="*/ 924337 w 2378412"/>
              <a:gd name="connsiteY3" fmla="*/ 11016 h 3415660"/>
              <a:gd name="connsiteX0" fmla="*/ 0 w 2378412"/>
              <a:gd name="connsiteY0" fmla="*/ 3436120 h 3436120"/>
              <a:gd name="connsiteX1" fmla="*/ 2378411 w 2378412"/>
              <a:gd name="connsiteY1" fmla="*/ 3415660 h 3436120"/>
              <a:gd name="connsiteX2" fmla="*/ 2356530 w 2378412"/>
              <a:gd name="connsiteY2" fmla="*/ 0 h 3436120"/>
              <a:gd name="connsiteX3" fmla="*/ 924337 w 2378412"/>
              <a:gd name="connsiteY3" fmla="*/ 11016 h 3436120"/>
              <a:gd name="connsiteX0" fmla="*/ 0 w 2357480"/>
              <a:gd name="connsiteY0" fmla="*/ 3414847 h 3415660"/>
              <a:gd name="connsiteX1" fmla="*/ 2357479 w 2357480"/>
              <a:gd name="connsiteY1" fmla="*/ 3415660 h 3415660"/>
              <a:gd name="connsiteX2" fmla="*/ 2335598 w 2357480"/>
              <a:gd name="connsiteY2" fmla="*/ 0 h 3415660"/>
              <a:gd name="connsiteX3" fmla="*/ 903405 w 2357480"/>
              <a:gd name="connsiteY3" fmla="*/ 11016 h 3415660"/>
              <a:gd name="connsiteX0" fmla="*/ 0 w 2273754"/>
              <a:gd name="connsiteY0" fmla="*/ 3414847 h 3415660"/>
              <a:gd name="connsiteX1" fmla="*/ 2273753 w 2273754"/>
              <a:gd name="connsiteY1" fmla="*/ 3415660 h 3415660"/>
              <a:gd name="connsiteX2" fmla="*/ 2251872 w 2273754"/>
              <a:gd name="connsiteY2" fmla="*/ 0 h 3415660"/>
              <a:gd name="connsiteX3" fmla="*/ 819679 w 2273754"/>
              <a:gd name="connsiteY3" fmla="*/ 11016 h 3415660"/>
              <a:gd name="connsiteX0" fmla="*/ 0 w 2273754"/>
              <a:gd name="connsiteY0" fmla="*/ 3403831 h 3404644"/>
              <a:gd name="connsiteX1" fmla="*/ 2273753 w 2273754"/>
              <a:gd name="connsiteY1" fmla="*/ 3404644 h 3404644"/>
              <a:gd name="connsiteX2" fmla="*/ 2251872 w 2273754"/>
              <a:gd name="connsiteY2" fmla="*/ 53201 h 3404644"/>
              <a:gd name="connsiteX3" fmla="*/ 819679 w 2273754"/>
              <a:gd name="connsiteY3" fmla="*/ 0 h 3404644"/>
              <a:gd name="connsiteX0" fmla="*/ 0 w 2273754"/>
              <a:gd name="connsiteY0" fmla="*/ 3350630 h 3351443"/>
              <a:gd name="connsiteX1" fmla="*/ 2273753 w 2273754"/>
              <a:gd name="connsiteY1" fmla="*/ 3351443 h 3351443"/>
              <a:gd name="connsiteX2" fmla="*/ 2251872 w 2273754"/>
              <a:gd name="connsiteY2" fmla="*/ 0 h 3351443"/>
              <a:gd name="connsiteX3" fmla="*/ 840608 w 2273754"/>
              <a:gd name="connsiteY3" fmla="*/ 43122 h 3351443"/>
              <a:gd name="connsiteX0" fmla="*/ 0 w 2273754"/>
              <a:gd name="connsiteY0" fmla="*/ 3361021 h 3361834"/>
              <a:gd name="connsiteX1" fmla="*/ 2273753 w 2273754"/>
              <a:gd name="connsiteY1" fmla="*/ 3361834 h 3361834"/>
              <a:gd name="connsiteX2" fmla="*/ 2251872 w 2273754"/>
              <a:gd name="connsiteY2" fmla="*/ 10391 h 3361834"/>
              <a:gd name="connsiteX3" fmla="*/ 631294 w 2273754"/>
              <a:gd name="connsiteY3" fmla="*/ 0 h 3361834"/>
              <a:gd name="connsiteX0" fmla="*/ 0 w 2273754"/>
              <a:gd name="connsiteY0" fmla="*/ 3350630 h 3351443"/>
              <a:gd name="connsiteX1" fmla="*/ 2273753 w 2273754"/>
              <a:gd name="connsiteY1" fmla="*/ 3351443 h 3351443"/>
              <a:gd name="connsiteX2" fmla="*/ 2251872 w 2273754"/>
              <a:gd name="connsiteY2" fmla="*/ 0 h 3351443"/>
              <a:gd name="connsiteX3" fmla="*/ 673158 w 2273754"/>
              <a:gd name="connsiteY3" fmla="*/ 11015 h 3351443"/>
              <a:gd name="connsiteX0" fmla="*/ 0 w 2273752"/>
              <a:gd name="connsiteY0" fmla="*/ 3350630 h 3351443"/>
              <a:gd name="connsiteX1" fmla="*/ 2273753 w 2273752"/>
              <a:gd name="connsiteY1" fmla="*/ 3351443 h 3351443"/>
              <a:gd name="connsiteX2" fmla="*/ 2251872 w 2273752"/>
              <a:gd name="connsiteY2" fmla="*/ 0 h 3351443"/>
              <a:gd name="connsiteX3" fmla="*/ 478214 w 2273752"/>
              <a:gd name="connsiteY3" fmla="*/ 11015 h 3351443"/>
              <a:gd name="connsiteX0" fmla="*/ 0 w 2276811"/>
              <a:gd name="connsiteY0" fmla="*/ 3339615 h 3340428"/>
              <a:gd name="connsiteX1" fmla="*/ 2273753 w 2276811"/>
              <a:gd name="connsiteY1" fmla="*/ 3340428 h 3340428"/>
              <a:gd name="connsiteX2" fmla="*/ 478214 w 2276811"/>
              <a:gd name="connsiteY2" fmla="*/ 0 h 3340428"/>
              <a:gd name="connsiteX0" fmla="*/ 0 w 2276811"/>
              <a:gd name="connsiteY0" fmla="*/ 3339615 h 3340428"/>
              <a:gd name="connsiteX1" fmla="*/ 2273753 w 2276811"/>
              <a:gd name="connsiteY1" fmla="*/ 3340428 h 3340428"/>
              <a:gd name="connsiteX2" fmla="*/ 478214 w 2276811"/>
              <a:gd name="connsiteY2" fmla="*/ 0 h 3340428"/>
              <a:gd name="connsiteX0" fmla="*/ 0 w 478214"/>
              <a:gd name="connsiteY0" fmla="*/ 3339615 h 3339615"/>
              <a:gd name="connsiteX1" fmla="*/ 478214 w 478214"/>
              <a:gd name="connsiteY1" fmla="*/ 0 h 333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8214" h="3339615">
                <a:moveTo>
                  <a:pt x="0" y="3339615"/>
                </a:moveTo>
                <a:lnTo>
                  <a:pt x="478214" y="0"/>
                </a:lnTo>
              </a:path>
            </a:pathLst>
          </a:custGeom>
          <a:ln w="57150" cap="flat">
            <a:solidFill>
              <a:schemeClr val="accent2">
                <a:lumMod val="60000"/>
                <a:lumOff val="40000"/>
              </a:schemeClr>
            </a:solidFill>
            <a:miter lim="800000"/>
            <a:headEnd type="oval" w="med" len="med"/>
            <a:tailEnd type="none" w="lg" len="med"/>
          </a:ln>
          <a:effectLst/>
          <a:scene3d>
            <a:camera prst="orthographicFront"/>
            <a:lightRig rig="harsh" dir="t"/>
          </a:scene3d>
          <a:sp3d prstMaterial="matt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129 - Ελεύθερη σχεδίαση">
            <a:extLst>
              <a:ext uri="{FF2B5EF4-FFF2-40B4-BE49-F238E27FC236}">
                <a16:creationId xmlns:a16="http://schemas.microsoft.com/office/drawing/2014/main" id="{D3BF9733-3781-D927-EE5B-6AEBC4FC6D57}"/>
              </a:ext>
            </a:extLst>
          </p:cNvPr>
          <p:cNvSpPr/>
          <p:nvPr/>
        </p:nvSpPr>
        <p:spPr>
          <a:xfrm flipH="1" flipV="1">
            <a:off x="7182696" y="2921625"/>
            <a:ext cx="1675152" cy="45719"/>
          </a:xfrm>
          <a:custGeom>
            <a:avLst/>
            <a:gdLst>
              <a:gd name="connsiteX0" fmla="*/ 0 w 3216925"/>
              <a:gd name="connsiteY0" fmla="*/ 3404212 h 3404212"/>
              <a:gd name="connsiteX1" fmla="*/ 3216925 w 3216925"/>
              <a:gd name="connsiteY1" fmla="*/ 3371161 h 3404212"/>
              <a:gd name="connsiteX2" fmla="*/ 3172858 w 3216925"/>
              <a:gd name="connsiteY2" fmla="*/ 0 h 3404212"/>
              <a:gd name="connsiteX3" fmla="*/ 1740665 w 3216925"/>
              <a:gd name="connsiteY3" fmla="*/ 11017 h 3404212"/>
              <a:gd name="connsiteX0" fmla="*/ 0 w 3228018"/>
              <a:gd name="connsiteY0" fmla="*/ 3404212 h 3404212"/>
              <a:gd name="connsiteX1" fmla="*/ 3228018 w 3228018"/>
              <a:gd name="connsiteY1" fmla="*/ 3348911 h 3404212"/>
              <a:gd name="connsiteX2" fmla="*/ 3172858 w 3228018"/>
              <a:gd name="connsiteY2" fmla="*/ 0 h 3404212"/>
              <a:gd name="connsiteX3" fmla="*/ 1740665 w 3228018"/>
              <a:gd name="connsiteY3" fmla="*/ 11017 h 3404212"/>
              <a:gd name="connsiteX0" fmla="*/ 0 w 3228018"/>
              <a:gd name="connsiteY0" fmla="*/ 3404212 h 3404212"/>
              <a:gd name="connsiteX1" fmla="*/ 3228018 w 3228018"/>
              <a:gd name="connsiteY1" fmla="*/ 3393410 h 3404212"/>
              <a:gd name="connsiteX2" fmla="*/ 3172858 w 3228018"/>
              <a:gd name="connsiteY2" fmla="*/ 0 h 3404212"/>
              <a:gd name="connsiteX3" fmla="*/ 1740665 w 3228018"/>
              <a:gd name="connsiteY3" fmla="*/ 11017 h 3404212"/>
              <a:gd name="connsiteX0" fmla="*/ 0 w 3216925"/>
              <a:gd name="connsiteY0" fmla="*/ 3404212 h 3404212"/>
              <a:gd name="connsiteX1" fmla="*/ 3216925 w 3216925"/>
              <a:gd name="connsiteY1" fmla="*/ 3360036 h 3404212"/>
              <a:gd name="connsiteX2" fmla="*/ 3172858 w 3216925"/>
              <a:gd name="connsiteY2" fmla="*/ 0 h 3404212"/>
              <a:gd name="connsiteX3" fmla="*/ 1740665 w 3216925"/>
              <a:gd name="connsiteY3" fmla="*/ 11017 h 3404212"/>
              <a:gd name="connsiteX0" fmla="*/ 0 w 3205832"/>
              <a:gd name="connsiteY0" fmla="*/ 3404212 h 3404212"/>
              <a:gd name="connsiteX1" fmla="*/ 3205832 w 3205832"/>
              <a:gd name="connsiteY1" fmla="*/ 3348911 h 3404212"/>
              <a:gd name="connsiteX2" fmla="*/ 3172858 w 3205832"/>
              <a:gd name="connsiteY2" fmla="*/ 0 h 3404212"/>
              <a:gd name="connsiteX3" fmla="*/ 1740665 w 3205832"/>
              <a:gd name="connsiteY3" fmla="*/ 11017 h 3404212"/>
              <a:gd name="connsiteX0" fmla="*/ 0 w 3172858"/>
              <a:gd name="connsiteY0" fmla="*/ 3404212 h 3404212"/>
              <a:gd name="connsiteX1" fmla="*/ 3172554 w 3172858"/>
              <a:gd name="connsiteY1" fmla="*/ 3337786 h 3404212"/>
              <a:gd name="connsiteX2" fmla="*/ 3172858 w 3172858"/>
              <a:gd name="connsiteY2" fmla="*/ 0 h 3404212"/>
              <a:gd name="connsiteX3" fmla="*/ 1740665 w 3172858"/>
              <a:gd name="connsiteY3" fmla="*/ 11017 h 3404212"/>
              <a:gd name="connsiteX0" fmla="*/ 0 w 3205933"/>
              <a:gd name="connsiteY0" fmla="*/ 3404212 h 3404212"/>
              <a:gd name="connsiteX1" fmla="*/ 3205832 w 3205933"/>
              <a:gd name="connsiteY1" fmla="*/ 3371160 h 3404212"/>
              <a:gd name="connsiteX2" fmla="*/ 3172858 w 3205933"/>
              <a:gd name="connsiteY2" fmla="*/ 0 h 3404212"/>
              <a:gd name="connsiteX3" fmla="*/ 1740665 w 3205933"/>
              <a:gd name="connsiteY3" fmla="*/ 11017 h 3404212"/>
              <a:gd name="connsiteX0" fmla="*/ 0 w 3194840"/>
              <a:gd name="connsiteY0" fmla="*/ 3404212 h 3415660"/>
              <a:gd name="connsiteX1" fmla="*/ 3194739 w 3194840"/>
              <a:gd name="connsiteY1" fmla="*/ 3415660 h 3415660"/>
              <a:gd name="connsiteX2" fmla="*/ 3172858 w 3194840"/>
              <a:gd name="connsiteY2" fmla="*/ 0 h 3415660"/>
              <a:gd name="connsiteX3" fmla="*/ 1740665 w 3194840"/>
              <a:gd name="connsiteY3" fmla="*/ 11017 h 3415660"/>
              <a:gd name="connsiteX0" fmla="*/ 0 w 3194740"/>
              <a:gd name="connsiteY0" fmla="*/ 3435985 h 3447433"/>
              <a:gd name="connsiteX1" fmla="*/ 3194739 w 3194740"/>
              <a:gd name="connsiteY1" fmla="*/ 3447433 h 3447433"/>
              <a:gd name="connsiteX2" fmla="*/ 3172858 w 3194740"/>
              <a:gd name="connsiteY2" fmla="*/ 31773 h 3447433"/>
              <a:gd name="connsiteX3" fmla="*/ 1740664 w 3194740"/>
              <a:gd name="connsiteY3" fmla="*/ 246 h 3447433"/>
              <a:gd name="connsiteX0" fmla="*/ 0 w 3194740"/>
              <a:gd name="connsiteY0" fmla="*/ 3404212 h 3415660"/>
              <a:gd name="connsiteX1" fmla="*/ 3194739 w 3194740"/>
              <a:gd name="connsiteY1" fmla="*/ 3415660 h 3415660"/>
              <a:gd name="connsiteX2" fmla="*/ 3172858 w 3194740"/>
              <a:gd name="connsiteY2" fmla="*/ 0 h 3415660"/>
              <a:gd name="connsiteX3" fmla="*/ 1740665 w 3194740"/>
              <a:gd name="connsiteY3" fmla="*/ 21652 h 3415660"/>
              <a:gd name="connsiteX0" fmla="*/ 0 w 3194740"/>
              <a:gd name="connsiteY0" fmla="*/ 3404212 h 3415660"/>
              <a:gd name="connsiteX1" fmla="*/ 3194739 w 3194740"/>
              <a:gd name="connsiteY1" fmla="*/ 3415660 h 3415660"/>
              <a:gd name="connsiteX2" fmla="*/ 3172858 w 3194740"/>
              <a:gd name="connsiteY2" fmla="*/ 0 h 3415660"/>
              <a:gd name="connsiteX3" fmla="*/ 1740665 w 3194740"/>
              <a:gd name="connsiteY3" fmla="*/ 11016 h 3415660"/>
              <a:gd name="connsiteX0" fmla="*/ 0 w 2378412"/>
              <a:gd name="connsiteY0" fmla="*/ 3382939 h 3415660"/>
              <a:gd name="connsiteX1" fmla="*/ 2378411 w 2378412"/>
              <a:gd name="connsiteY1" fmla="*/ 3415660 h 3415660"/>
              <a:gd name="connsiteX2" fmla="*/ 2356530 w 2378412"/>
              <a:gd name="connsiteY2" fmla="*/ 0 h 3415660"/>
              <a:gd name="connsiteX3" fmla="*/ 924337 w 2378412"/>
              <a:gd name="connsiteY3" fmla="*/ 11016 h 3415660"/>
              <a:gd name="connsiteX0" fmla="*/ 0 w 2378412"/>
              <a:gd name="connsiteY0" fmla="*/ 3436120 h 3436120"/>
              <a:gd name="connsiteX1" fmla="*/ 2378411 w 2378412"/>
              <a:gd name="connsiteY1" fmla="*/ 3415660 h 3436120"/>
              <a:gd name="connsiteX2" fmla="*/ 2356530 w 2378412"/>
              <a:gd name="connsiteY2" fmla="*/ 0 h 3436120"/>
              <a:gd name="connsiteX3" fmla="*/ 924337 w 2378412"/>
              <a:gd name="connsiteY3" fmla="*/ 11016 h 3436120"/>
              <a:gd name="connsiteX0" fmla="*/ 0 w 2357480"/>
              <a:gd name="connsiteY0" fmla="*/ 3414847 h 3415660"/>
              <a:gd name="connsiteX1" fmla="*/ 2357479 w 2357480"/>
              <a:gd name="connsiteY1" fmla="*/ 3415660 h 3415660"/>
              <a:gd name="connsiteX2" fmla="*/ 2335598 w 2357480"/>
              <a:gd name="connsiteY2" fmla="*/ 0 h 3415660"/>
              <a:gd name="connsiteX3" fmla="*/ 903405 w 2357480"/>
              <a:gd name="connsiteY3" fmla="*/ 11016 h 3415660"/>
              <a:gd name="connsiteX0" fmla="*/ 0 w 2273754"/>
              <a:gd name="connsiteY0" fmla="*/ 3414847 h 3415660"/>
              <a:gd name="connsiteX1" fmla="*/ 2273753 w 2273754"/>
              <a:gd name="connsiteY1" fmla="*/ 3415660 h 3415660"/>
              <a:gd name="connsiteX2" fmla="*/ 2251872 w 2273754"/>
              <a:gd name="connsiteY2" fmla="*/ 0 h 3415660"/>
              <a:gd name="connsiteX3" fmla="*/ 819679 w 2273754"/>
              <a:gd name="connsiteY3" fmla="*/ 11016 h 3415660"/>
              <a:gd name="connsiteX0" fmla="*/ 0 w 2273754"/>
              <a:gd name="connsiteY0" fmla="*/ 3403831 h 3404644"/>
              <a:gd name="connsiteX1" fmla="*/ 2273753 w 2273754"/>
              <a:gd name="connsiteY1" fmla="*/ 3404644 h 3404644"/>
              <a:gd name="connsiteX2" fmla="*/ 2251872 w 2273754"/>
              <a:gd name="connsiteY2" fmla="*/ 53201 h 3404644"/>
              <a:gd name="connsiteX3" fmla="*/ 819679 w 2273754"/>
              <a:gd name="connsiteY3" fmla="*/ 0 h 3404644"/>
              <a:gd name="connsiteX0" fmla="*/ 0 w 2273754"/>
              <a:gd name="connsiteY0" fmla="*/ 3350630 h 3351443"/>
              <a:gd name="connsiteX1" fmla="*/ 2273753 w 2273754"/>
              <a:gd name="connsiteY1" fmla="*/ 3351443 h 3351443"/>
              <a:gd name="connsiteX2" fmla="*/ 2251872 w 2273754"/>
              <a:gd name="connsiteY2" fmla="*/ 0 h 3351443"/>
              <a:gd name="connsiteX3" fmla="*/ 840608 w 2273754"/>
              <a:gd name="connsiteY3" fmla="*/ 43122 h 3351443"/>
              <a:gd name="connsiteX0" fmla="*/ 0 w 2273754"/>
              <a:gd name="connsiteY0" fmla="*/ 3361021 h 3361834"/>
              <a:gd name="connsiteX1" fmla="*/ 2273753 w 2273754"/>
              <a:gd name="connsiteY1" fmla="*/ 3361834 h 3361834"/>
              <a:gd name="connsiteX2" fmla="*/ 2251872 w 2273754"/>
              <a:gd name="connsiteY2" fmla="*/ 10391 h 3361834"/>
              <a:gd name="connsiteX3" fmla="*/ 631294 w 2273754"/>
              <a:gd name="connsiteY3" fmla="*/ 0 h 3361834"/>
              <a:gd name="connsiteX0" fmla="*/ 0 w 2273754"/>
              <a:gd name="connsiteY0" fmla="*/ 3350630 h 3351443"/>
              <a:gd name="connsiteX1" fmla="*/ 2273753 w 2273754"/>
              <a:gd name="connsiteY1" fmla="*/ 3351443 h 3351443"/>
              <a:gd name="connsiteX2" fmla="*/ 2251872 w 2273754"/>
              <a:gd name="connsiteY2" fmla="*/ 0 h 3351443"/>
              <a:gd name="connsiteX3" fmla="*/ 673158 w 2273754"/>
              <a:gd name="connsiteY3" fmla="*/ 11015 h 3351443"/>
              <a:gd name="connsiteX0" fmla="*/ 0 w 2273752"/>
              <a:gd name="connsiteY0" fmla="*/ 3350630 h 3351443"/>
              <a:gd name="connsiteX1" fmla="*/ 2273753 w 2273752"/>
              <a:gd name="connsiteY1" fmla="*/ 3351443 h 3351443"/>
              <a:gd name="connsiteX2" fmla="*/ 2251872 w 2273752"/>
              <a:gd name="connsiteY2" fmla="*/ 0 h 3351443"/>
              <a:gd name="connsiteX3" fmla="*/ 478214 w 2273752"/>
              <a:gd name="connsiteY3" fmla="*/ 11015 h 3351443"/>
              <a:gd name="connsiteX0" fmla="*/ 0 w 2276811"/>
              <a:gd name="connsiteY0" fmla="*/ 3339615 h 3340428"/>
              <a:gd name="connsiteX1" fmla="*/ 2273753 w 2276811"/>
              <a:gd name="connsiteY1" fmla="*/ 3340428 h 3340428"/>
              <a:gd name="connsiteX2" fmla="*/ 478214 w 2276811"/>
              <a:gd name="connsiteY2" fmla="*/ 0 h 3340428"/>
              <a:gd name="connsiteX0" fmla="*/ 0 w 2276811"/>
              <a:gd name="connsiteY0" fmla="*/ 3339615 h 3340428"/>
              <a:gd name="connsiteX1" fmla="*/ 2273753 w 2276811"/>
              <a:gd name="connsiteY1" fmla="*/ 3340428 h 3340428"/>
              <a:gd name="connsiteX2" fmla="*/ 478214 w 2276811"/>
              <a:gd name="connsiteY2" fmla="*/ 0 h 3340428"/>
              <a:gd name="connsiteX0" fmla="*/ 0 w 478214"/>
              <a:gd name="connsiteY0" fmla="*/ 3339615 h 3339615"/>
              <a:gd name="connsiteX1" fmla="*/ 478214 w 478214"/>
              <a:gd name="connsiteY1" fmla="*/ 0 h 333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8214" h="3339615">
                <a:moveTo>
                  <a:pt x="0" y="3339615"/>
                </a:moveTo>
                <a:lnTo>
                  <a:pt x="478214" y="0"/>
                </a:lnTo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  <a:headEnd type="none" w="lg" len="lg"/>
            <a:tailEnd type="oval" w="med" len="med"/>
          </a:ln>
          <a:effectLst/>
          <a:scene3d>
            <a:camera prst="orthographicFront"/>
            <a:lightRig rig="harsh" dir="t"/>
          </a:scene3d>
          <a:sp3d prstMaterial="matt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4C25D5B2-B04D-0C2F-98A0-924AAF41B4A0}"/>
              </a:ext>
            </a:extLst>
          </p:cNvPr>
          <p:cNvCxnSpPr>
            <a:cxnSpLocks/>
          </p:cNvCxnSpPr>
          <p:nvPr/>
        </p:nvCxnSpPr>
        <p:spPr>
          <a:xfrm>
            <a:off x="1365161" y="1352285"/>
            <a:ext cx="1056068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0C276B-679C-7A54-FF49-80B2817989F9}"/>
              </a:ext>
            </a:extLst>
          </p:cNvPr>
          <p:cNvSpPr txBox="1"/>
          <p:nvPr/>
        </p:nvSpPr>
        <p:spPr>
          <a:xfrm>
            <a:off x="1743378" y="980773"/>
            <a:ext cx="308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Ι</a:t>
            </a:r>
          </a:p>
        </p:txBody>
      </p:sp>
      <p:sp>
        <p:nvSpPr>
          <p:cNvPr id="12" name="129 - Ελεύθερη σχεδίαση">
            <a:extLst>
              <a:ext uri="{FF2B5EF4-FFF2-40B4-BE49-F238E27FC236}">
                <a16:creationId xmlns:a16="http://schemas.microsoft.com/office/drawing/2014/main" id="{F2BD6575-8524-F681-1329-5ED74B73F543}"/>
              </a:ext>
            </a:extLst>
          </p:cNvPr>
          <p:cNvSpPr/>
          <p:nvPr/>
        </p:nvSpPr>
        <p:spPr>
          <a:xfrm flipH="1" flipV="1">
            <a:off x="337665" y="3601044"/>
            <a:ext cx="3371498" cy="45719"/>
          </a:xfrm>
          <a:custGeom>
            <a:avLst/>
            <a:gdLst>
              <a:gd name="connsiteX0" fmla="*/ 0 w 3216925"/>
              <a:gd name="connsiteY0" fmla="*/ 3404212 h 3404212"/>
              <a:gd name="connsiteX1" fmla="*/ 3216925 w 3216925"/>
              <a:gd name="connsiteY1" fmla="*/ 3371161 h 3404212"/>
              <a:gd name="connsiteX2" fmla="*/ 3172858 w 3216925"/>
              <a:gd name="connsiteY2" fmla="*/ 0 h 3404212"/>
              <a:gd name="connsiteX3" fmla="*/ 1740665 w 3216925"/>
              <a:gd name="connsiteY3" fmla="*/ 11017 h 3404212"/>
              <a:gd name="connsiteX0" fmla="*/ 0 w 3228018"/>
              <a:gd name="connsiteY0" fmla="*/ 3404212 h 3404212"/>
              <a:gd name="connsiteX1" fmla="*/ 3228018 w 3228018"/>
              <a:gd name="connsiteY1" fmla="*/ 3348911 h 3404212"/>
              <a:gd name="connsiteX2" fmla="*/ 3172858 w 3228018"/>
              <a:gd name="connsiteY2" fmla="*/ 0 h 3404212"/>
              <a:gd name="connsiteX3" fmla="*/ 1740665 w 3228018"/>
              <a:gd name="connsiteY3" fmla="*/ 11017 h 3404212"/>
              <a:gd name="connsiteX0" fmla="*/ 0 w 3228018"/>
              <a:gd name="connsiteY0" fmla="*/ 3404212 h 3404212"/>
              <a:gd name="connsiteX1" fmla="*/ 3228018 w 3228018"/>
              <a:gd name="connsiteY1" fmla="*/ 3393410 h 3404212"/>
              <a:gd name="connsiteX2" fmla="*/ 3172858 w 3228018"/>
              <a:gd name="connsiteY2" fmla="*/ 0 h 3404212"/>
              <a:gd name="connsiteX3" fmla="*/ 1740665 w 3228018"/>
              <a:gd name="connsiteY3" fmla="*/ 11017 h 3404212"/>
              <a:gd name="connsiteX0" fmla="*/ 0 w 3216925"/>
              <a:gd name="connsiteY0" fmla="*/ 3404212 h 3404212"/>
              <a:gd name="connsiteX1" fmla="*/ 3216925 w 3216925"/>
              <a:gd name="connsiteY1" fmla="*/ 3360036 h 3404212"/>
              <a:gd name="connsiteX2" fmla="*/ 3172858 w 3216925"/>
              <a:gd name="connsiteY2" fmla="*/ 0 h 3404212"/>
              <a:gd name="connsiteX3" fmla="*/ 1740665 w 3216925"/>
              <a:gd name="connsiteY3" fmla="*/ 11017 h 3404212"/>
              <a:gd name="connsiteX0" fmla="*/ 0 w 3205832"/>
              <a:gd name="connsiteY0" fmla="*/ 3404212 h 3404212"/>
              <a:gd name="connsiteX1" fmla="*/ 3205832 w 3205832"/>
              <a:gd name="connsiteY1" fmla="*/ 3348911 h 3404212"/>
              <a:gd name="connsiteX2" fmla="*/ 3172858 w 3205832"/>
              <a:gd name="connsiteY2" fmla="*/ 0 h 3404212"/>
              <a:gd name="connsiteX3" fmla="*/ 1740665 w 3205832"/>
              <a:gd name="connsiteY3" fmla="*/ 11017 h 3404212"/>
              <a:gd name="connsiteX0" fmla="*/ 0 w 3172858"/>
              <a:gd name="connsiteY0" fmla="*/ 3404212 h 3404212"/>
              <a:gd name="connsiteX1" fmla="*/ 3172554 w 3172858"/>
              <a:gd name="connsiteY1" fmla="*/ 3337786 h 3404212"/>
              <a:gd name="connsiteX2" fmla="*/ 3172858 w 3172858"/>
              <a:gd name="connsiteY2" fmla="*/ 0 h 3404212"/>
              <a:gd name="connsiteX3" fmla="*/ 1740665 w 3172858"/>
              <a:gd name="connsiteY3" fmla="*/ 11017 h 3404212"/>
              <a:gd name="connsiteX0" fmla="*/ 0 w 3205933"/>
              <a:gd name="connsiteY0" fmla="*/ 3404212 h 3404212"/>
              <a:gd name="connsiteX1" fmla="*/ 3205832 w 3205933"/>
              <a:gd name="connsiteY1" fmla="*/ 3371160 h 3404212"/>
              <a:gd name="connsiteX2" fmla="*/ 3172858 w 3205933"/>
              <a:gd name="connsiteY2" fmla="*/ 0 h 3404212"/>
              <a:gd name="connsiteX3" fmla="*/ 1740665 w 3205933"/>
              <a:gd name="connsiteY3" fmla="*/ 11017 h 3404212"/>
              <a:gd name="connsiteX0" fmla="*/ 0 w 3194840"/>
              <a:gd name="connsiteY0" fmla="*/ 3404212 h 3415660"/>
              <a:gd name="connsiteX1" fmla="*/ 3194739 w 3194840"/>
              <a:gd name="connsiteY1" fmla="*/ 3415660 h 3415660"/>
              <a:gd name="connsiteX2" fmla="*/ 3172858 w 3194840"/>
              <a:gd name="connsiteY2" fmla="*/ 0 h 3415660"/>
              <a:gd name="connsiteX3" fmla="*/ 1740665 w 3194840"/>
              <a:gd name="connsiteY3" fmla="*/ 11017 h 3415660"/>
              <a:gd name="connsiteX0" fmla="*/ 0 w 3194740"/>
              <a:gd name="connsiteY0" fmla="*/ 3435985 h 3447433"/>
              <a:gd name="connsiteX1" fmla="*/ 3194739 w 3194740"/>
              <a:gd name="connsiteY1" fmla="*/ 3447433 h 3447433"/>
              <a:gd name="connsiteX2" fmla="*/ 3172858 w 3194740"/>
              <a:gd name="connsiteY2" fmla="*/ 31773 h 3447433"/>
              <a:gd name="connsiteX3" fmla="*/ 1740664 w 3194740"/>
              <a:gd name="connsiteY3" fmla="*/ 246 h 3447433"/>
              <a:gd name="connsiteX0" fmla="*/ 0 w 3194740"/>
              <a:gd name="connsiteY0" fmla="*/ 3404212 h 3415660"/>
              <a:gd name="connsiteX1" fmla="*/ 3194739 w 3194740"/>
              <a:gd name="connsiteY1" fmla="*/ 3415660 h 3415660"/>
              <a:gd name="connsiteX2" fmla="*/ 3172858 w 3194740"/>
              <a:gd name="connsiteY2" fmla="*/ 0 h 3415660"/>
              <a:gd name="connsiteX3" fmla="*/ 1740665 w 3194740"/>
              <a:gd name="connsiteY3" fmla="*/ 21652 h 3415660"/>
              <a:gd name="connsiteX0" fmla="*/ 0 w 3194740"/>
              <a:gd name="connsiteY0" fmla="*/ 3404212 h 3415660"/>
              <a:gd name="connsiteX1" fmla="*/ 3194739 w 3194740"/>
              <a:gd name="connsiteY1" fmla="*/ 3415660 h 3415660"/>
              <a:gd name="connsiteX2" fmla="*/ 3172858 w 3194740"/>
              <a:gd name="connsiteY2" fmla="*/ 0 h 3415660"/>
              <a:gd name="connsiteX3" fmla="*/ 1740665 w 3194740"/>
              <a:gd name="connsiteY3" fmla="*/ 11016 h 3415660"/>
              <a:gd name="connsiteX0" fmla="*/ 0 w 2378412"/>
              <a:gd name="connsiteY0" fmla="*/ 3382939 h 3415660"/>
              <a:gd name="connsiteX1" fmla="*/ 2378411 w 2378412"/>
              <a:gd name="connsiteY1" fmla="*/ 3415660 h 3415660"/>
              <a:gd name="connsiteX2" fmla="*/ 2356530 w 2378412"/>
              <a:gd name="connsiteY2" fmla="*/ 0 h 3415660"/>
              <a:gd name="connsiteX3" fmla="*/ 924337 w 2378412"/>
              <a:gd name="connsiteY3" fmla="*/ 11016 h 3415660"/>
              <a:gd name="connsiteX0" fmla="*/ 0 w 2378412"/>
              <a:gd name="connsiteY0" fmla="*/ 3436120 h 3436120"/>
              <a:gd name="connsiteX1" fmla="*/ 2378411 w 2378412"/>
              <a:gd name="connsiteY1" fmla="*/ 3415660 h 3436120"/>
              <a:gd name="connsiteX2" fmla="*/ 2356530 w 2378412"/>
              <a:gd name="connsiteY2" fmla="*/ 0 h 3436120"/>
              <a:gd name="connsiteX3" fmla="*/ 924337 w 2378412"/>
              <a:gd name="connsiteY3" fmla="*/ 11016 h 3436120"/>
              <a:gd name="connsiteX0" fmla="*/ 0 w 2357480"/>
              <a:gd name="connsiteY0" fmla="*/ 3414847 h 3415660"/>
              <a:gd name="connsiteX1" fmla="*/ 2357479 w 2357480"/>
              <a:gd name="connsiteY1" fmla="*/ 3415660 h 3415660"/>
              <a:gd name="connsiteX2" fmla="*/ 2335598 w 2357480"/>
              <a:gd name="connsiteY2" fmla="*/ 0 h 3415660"/>
              <a:gd name="connsiteX3" fmla="*/ 903405 w 2357480"/>
              <a:gd name="connsiteY3" fmla="*/ 11016 h 3415660"/>
              <a:gd name="connsiteX0" fmla="*/ 0 w 2273754"/>
              <a:gd name="connsiteY0" fmla="*/ 3414847 h 3415660"/>
              <a:gd name="connsiteX1" fmla="*/ 2273753 w 2273754"/>
              <a:gd name="connsiteY1" fmla="*/ 3415660 h 3415660"/>
              <a:gd name="connsiteX2" fmla="*/ 2251872 w 2273754"/>
              <a:gd name="connsiteY2" fmla="*/ 0 h 3415660"/>
              <a:gd name="connsiteX3" fmla="*/ 819679 w 2273754"/>
              <a:gd name="connsiteY3" fmla="*/ 11016 h 3415660"/>
              <a:gd name="connsiteX0" fmla="*/ 0 w 2273754"/>
              <a:gd name="connsiteY0" fmla="*/ 3403831 h 3404644"/>
              <a:gd name="connsiteX1" fmla="*/ 2273753 w 2273754"/>
              <a:gd name="connsiteY1" fmla="*/ 3404644 h 3404644"/>
              <a:gd name="connsiteX2" fmla="*/ 2251872 w 2273754"/>
              <a:gd name="connsiteY2" fmla="*/ 53201 h 3404644"/>
              <a:gd name="connsiteX3" fmla="*/ 819679 w 2273754"/>
              <a:gd name="connsiteY3" fmla="*/ 0 h 3404644"/>
              <a:gd name="connsiteX0" fmla="*/ 0 w 2273754"/>
              <a:gd name="connsiteY0" fmla="*/ 3350630 h 3351443"/>
              <a:gd name="connsiteX1" fmla="*/ 2273753 w 2273754"/>
              <a:gd name="connsiteY1" fmla="*/ 3351443 h 3351443"/>
              <a:gd name="connsiteX2" fmla="*/ 2251872 w 2273754"/>
              <a:gd name="connsiteY2" fmla="*/ 0 h 3351443"/>
              <a:gd name="connsiteX3" fmla="*/ 840608 w 2273754"/>
              <a:gd name="connsiteY3" fmla="*/ 43122 h 3351443"/>
              <a:gd name="connsiteX0" fmla="*/ 0 w 2273754"/>
              <a:gd name="connsiteY0" fmla="*/ 3361021 h 3361834"/>
              <a:gd name="connsiteX1" fmla="*/ 2273753 w 2273754"/>
              <a:gd name="connsiteY1" fmla="*/ 3361834 h 3361834"/>
              <a:gd name="connsiteX2" fmla="*/ 2251872 w 2273754"/>
              <a:gd name="connsiteY2" fmla="*/ 10391 h 3361834"/>
              <a:gd name="connsiteX3" fmla="*/ 631294 w 2273754"/>
              <a:gd name="connsiteY3" fmla="*/ 0 h 3361834"/>
              <a:gd name="connsiteX0" fmla="*/ 0 w 2273754"/>
              <a:gd name="connsiteY0" fmla="*/ 3350630 h 3351443"/>
              <a:gd name="connsiteX1" fmla="*/ 2273753 w 2273754"/>
              <a:gd name="connsiteY1" fmla="*/ 3351443 h 3351443"/>
              <a:gd name="connsiteX2" fmla="*/ 2251872 w 2273754"/>
              <a:gd name="connsiteY2" fmla="*/ 0 h 3351443"/>
              <a:gd name="connsiteX3" fmla="*/ 673158 w 2273754"/>
              <a:gd name="connsiteY3" fmla="*/ 11015 h 3351443"/>
              <a:gd name="connsiteX0" fmla="*/ 0 w 2273752"/>
              <a:gd name="connsiteY0" fmla="*/ 3350630 h 3351443"/>
              <a:gd name="connsiteX1" fmla="*/ 2273753 w 2273752"/>
              <a:gd name="connsiteY1" fmla="*/ 3351443 h 3351443"/>
              <a:gd name="connsiteX2" fmla="*/ 2251872 w 2273752"/>
              <a:gd name="connsiteY2" fmla="*/ 0 h 3351443"/>
              <a:gd name="connsiteX3" fmla="*/ 478214 w 2273752"/>
              <a:gd name="connsiteY3" fmla="*/ 11015 h 3351443"/>
              <a:gd name="connsiteX0" fmla="*/ 0 w 2276811"/>
              <a:gd name="connsiteY0" fmla="*/ 3339615 h 3340428"/>
              <a:gd name="connsiteX1" fmla="*/ 2273753 w 2276811"/>
              <a:gd name="connsiteY1" fmla="*/ 3340428 h 3340428"/>
              <a:gd name="connsiteX2" fmla="*/ 478214 w 2276811"/>
              <a:gd name="connsiteY2" fmla="*/ 0 h 3340428"/>
              <a:gd name="connsiteX0" fmla="*/ 0 w 2276811"/>
              <a:gd name="connsiteY0" fmla="*/ 3339615 h 3340428"/>
              <a:gd name="connsiteX1" fmla="*/ 2273753 w 2276811"/>
              <a:gd name="connsiteY1" fmla="*/ 3340428 h 3340428"/>
              <a:gd name="connsiteX2" fmla="*/ 478214 w 2276811"/>
              <a:gd name="connsiteY2" fmla="*/ 0 h 3340428"/>
              <a:gd name="connsiteX0" fmla="*/ 0 w 478214"/>
              <a:gd name="connsiteY0" fmla="*/ 3339615 h 3339615"/>
              <a:gd name="connsiteX1" fmla="*/ 478214 w 478214"/>
              <a:gd name="connsiteY1" fmla="*/ 0 h 333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8214" h="3339615">
                <a:moveTo>
                  <a:pt x="0" y="3339615"/>
                </a:moveTo>
                <a:lnTo>
                  <a:pt x="478214" y="0"/>
                </a:lnTo>
              </a:path>
            </a:pathLst>
          </a:custGeom>
          <a:ln w="57150" cap="flat">
            <a:solidFill>
              <a:schemeClr val="accent2">
                <a:lumMod val="60000"/>
                <a:lumOff val="40000"/>
              </a:schemeClr>
            </a:solidFill>
            <a:miter lim="800000"/>
            <a:headEnd type="oval" w="med" len="med"/>
            <a:tailEnd type="none" w="lg" len="med"/>
          </a:ln>
          <a:effectLst/>
          <a:scene3d>
            <a:camera prst="orthographicFront"/>
            <a:lightRig rig="harsh" dir="t"/>
          </a:scene3d>
          <a:sp3d prstMaterial="matt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129 - Ελεύθερη σχεδίαση">
            <a:extLst>
              <a:ext uri="{FF2B5EF4-FFF2-40B4-BE49-F238E27FC236}">
                <a16:creationId xmlns:a16="http://schemas.microsoft.com/office/drawing/2014/main" id="{0B2D805F-75C9-F5E4-3327-0D64D805C4D1}"/>
              </a:ext>
            </a:extLst>
          </p:cNvPr>
          <p:cNvSpPr/>
          <p:nvPr/>
        </p:nvSpPr>
        <p:spPr>
          <a:xfrm flipH="1" flipV="1">
            <a:off x="7199090" y="4859673"/>
            <a:ext cx="1675152" cy="45719"/>
          </a:xfrm>
          <a:custGeom>
            <a:avLst/>
            <a:gdLst>
              <a:gd name="connsiteX0" fmla="*/ 0 w 3216925"/>
              <a:gd name="connsiteY0" fmla="*/ 3404212 h 3404212"/>
              <a:gd name="connsiteX1" fmla="*/ 3216925 w 3216925"/>
              <a:gd name="connsiteY1" fmla="*/ 3371161 h 3404212"/>
              <a:gd name="connsiteX2" fmla="*/ 3172858 w 3216925"/>
              <a:gd name="connsiteY2" fmla="*/ 0 h 3404212"/>
              <a:gd name="connsiteX3" fmla="*/ 1740665 w 3216925"/>
              <a:gd name="connsiteY3" fmla="*/ 11017 h 3404212"/>
              <a:gd name="connsiteX0" fmla="*/ 0 w 3228018"/>
              <a:gd name="connsiteY0" fmla="*/ 3404212 h 3404212"/>
              <a:gd name="connsiteX1" fmla="*/ 3228018 w 3228018"/>
              <a:gd name="connsiteY1" fmla="*/ 3348911 h 3404212"/>
              <a:gd name="connsiteX2" fmla="*/ 3172858 w 3228018"/>
              <a:gd name="connsiteY2" fmla="*/ 0 h 3404212"/>
              <a:gd name="connsiteX3" fmla="*/ 1740665 w 3228018"/>
              <a:gd name="connsiteY3" fmla="*/ 11017 h 3404212"/>
              <a:gd name="connsiteX0" fmla="*/ 0 w 3228018"/>
              <a:gd name="connsiteY0" fmla="*/ 3404212 h 3404212"/>
              <a:gd name="connsiteX1" fmla="*/ 3228018 w 3228018"/>
              <a:gd name="connsiteY1" fmla="*/ 3393410 h 3404212"/>
              <a:gd name="connsiteX2" fmla="*/ 3172858 w 3228018"/>
              <a:gd name="connsiteY2" fmla="*/ 0 h 3404212"/>
              <a:gd name="connsiteX3" fmla="*/ 1740665 w 3228018"/>
              <a:gd name="connsiteY3" fmla="*/ 11017 h 3404212"/>
              <a:gd name="connsiteX0" fmla="*/ 0 w 3216925"/>
              <a:gd name="connsiteY0" fmla="*/ 3404212 h 3404212"/>
              <a:gd name="connsiteX1" fmla="*/ 3216925 w 3216925"/>
              <a:gd name="connsiteY1" fmla="*/ 3360036 h 3404212"/>
              <a:gd name="connsiteX2" fmla="*/ 3172858 w 3216925"/>
              <a:gd name="connsiteY2" fmla="*/ 0 h 3404212"/>
              <a:gd name="connsiteX3" fmla="*/ 1740665 w 3216925"/>
              <a:gd name="connsiteY3" fmla="*/ 11017 h 3404212"/>
              <a:gd name="connsiteX0" fmla="*/ 0 w 3205832"/>
              <a:gd name="connsiteY0" fmla="*/ 3404212 h 3404212"/>
              <a:gd name="connsiteX1" fmla="*/ 3205832 w 3205832"/>
              <a:gd name="connsiteY1" fmla="*/ 3348911 h 3404212"/>
              <a:gd name="connsiteX2" fmla="*/ 3172858 w 3205832"/>
              <a:gd name="connsiteY2" fmla="*/ 0 h 3404212"/>
              <a:gd name="connsiteX3" fmla="*/ 1740665 w 3205832"/>
              <a:gd name="connsiteY3" fmla="*/ 11017 h 3404212"/>
              <a:gd name="connsiteX0" fmla="*/ 0 w 3172858"/>
              <a:gd name="connsiteY0" fmla="*/ 3404212 h 3404212"/>
              <a:gd name="connsiteX1" fmla="*/ 3172554 w 3172858"/>
              <a:gd name="connsiteY1" fmla="*/ 3337786 h 3404212"/>
              <a:gd name="connsiteX2" fmla="*/ 3172858 w 3172858"/>
              <a:gd name="connsiteY2" fmla="*/ 0 h 3404212"/>
              <a:gd name="connsiteX3" fmla="*/ 1740665 w 3172858"/>
              <a:gd name="connsiteY3" fmla="*/ 11017 h 3404212"/>
              <a:gd name="connsiteX0" fmla="*/ 0 w 3205933"/>
              <a:gd name="connsiteY0" fmla="*/ 3404212 h 3404212"/>
              <a:gd name="connsiteX1" fmla="*/ 3205832 w 3205933"/>
              <a:gd name="connsiteY1" fmla="*/ 3371160 h 3404212"/>
              <a:gd name="connsiteX2" fmla="*/ 3172858 w 3205933"/>
              <a:gd name="connsiteY2" fmla="*/ 0 h 3404212"/>
              <a:gd name="connsiteX3" fmla="*/ 1740665 w 3205933"/>
              <a:gd name="connsiteY3" fmla="*/ 11017 h 3404212"/>
              <a:gd name="connsiteX0" fmla="*/ 0 w 3194840"/>
              <a:gd name="connsiteY0" fmla="*/ 3404212 h 3415660"/>
              <a:gd name="connsiteX1" fmla="*/ 3194739 w 3194840"/>
              <a:gd name="connsiteY1" fmla="*/ 3415660 h 3415660"/>
              <a:gd name="connsiteX2" fmla="*/ 3172858 w 3194840"/>
              <a:gd name="connsiteY2" fmla="*/ 0 h 3415660"/>
              <a:gd name="connsiteX3" fmla="*/ 1740665 w 3194840"/>
              <a:gd name="connsiteY3" fmla="*/ 11017 h 3415660"/>
              <a:gd name="connsiteX0" fmla="*/ 0 w 3194740"/>
              <a:gd name="connsiteY0" fmla="*/ 3435985 h 3447433"/>
              <a:gd name="connsiteX1" fmla="*/ 3194739 w 3194740"/>
              <a:gd name="connsiteY1" fmla="*/ 3447433 h 3447433"/>
              <a:gd name="connsiteX2" fmla="*/ 3172858 w 3194740"/>
              <a:gd name="connsiteY2" fmla="*/ 31773 h 3447433"/>
              <a:gd name="connsiteX3" fmla="*/ 1740664 w 3194740"/>
              <a:gd name="connsiteY3" fmla="*/ 246 h 3447433"/>
              <a:gd name="connsiteX0" fmla="*/ 0 w 3194740"/>
              <a:gd name="connsiteY0" fmla="*/ 3404212 h 3415660"/>
              <a:gd name="connsiteX1" fmla="*/ 3194739 w 3194740"/>
              <a:gd name="connsiteY1" fmla="*/ 3415660 h 3415660"/>
              <a:gd name="connsiteX2" fmla="*/ 3172858 w 3194740"/>
              <a:gd name="connsiteY2" fmla="*/ 0 h 3415660"/>
              <a:gd name="connsiteX3" fmla="*/ 1740665 w 3194740"/>
              <a:gd name="connsiteY3" fmla="*/ 21652 h 3415660"/>
              <a:gd name="connsiteX0" fmla="*/ 0 w 3194740"/>
              <a:gd name="connsiteY0" fmla="*/ 3404212 h 3415660"/>
              <a:gd name="connsiteX1" fmla="*/ 3194739 w 3194740"/>
              <a:gd name="connsiteY1" fmla="*/ 3415660 h 3415660"/>
              <a:gd name="connsiteX2" fmla="*/ 3172858 w 3194740"/>
              <a:gd name="connsiteY2" fmla="*/ 0 h 3415660"/>
              <a:gd name="connsiteX3" fmla="*/ 1740665 w 3194740"/>
              <a:gd name="connsiteY3" fmla="*/ 11016 h 3415660"/>
              <a:gd name="connsiteX0" fmla="*/ 0 w 2378412"/>
              <a:gd name="connsiteY0" fmla="*/ 3382939 h 3415660"/>
              <a:gd name="connsiteX1" fmla="*/ 2378411 w 2378412"/>
              <a:gd name="connsiteY1" fmla="*/ 3415660 h 3415660"/>
              <a:gd name="connsiteX2" fmla="*/ 2356530 w 2378412"/>
              <a:gd name="connsiteY2" fmla="*/ 0 h 3415660"/>
              <a:gd name="connsiteX3" fmla="*/ 924337 w 2378412"/>
              <a:gd name="connsiteY3" fmla="*/ 11016 h 3415660"/>
              <a:gd name="connsiteX0" fmla="*/ 0 w 2378412"/>
              <a:gd name="connsiteY0" fmla="*/ 3436120 h 3436120"/>
              <a:gd name="connsiteX1" fmla="*/ 2378411 w 2378412"/>
              <a:gd name="connsiteY1" fmla="*/ 3415660 h 3436120"/>
              <a:gd name="connsiteX2" fmla="*/ 2356530 w 2378412"/>
              <a:gd name="connsiteY2" fmla="*/ 0 h 3436120"/>
              <a:gd name="connsiteX3" fmla="*/ 924337 w 2378412"/>
              <a:gd name="connsiteY3" fmla="*/ 11016 h 3436120"/>
              <a:gd name="connsiteX0" fmla="*/ 0 w 2357480"/>
              <a:gd name="connsiteY0" fmla="*/ 3414847 h 3415660"/>
              <a:gd name="connsiteX1" fmla="*/ 2357479 w 2357480"/>
              <a:gd name="connsiteY1" fmla="*/ 3415660 h 3415660"/>
              <a:gd name="connsiteX2" fmla="*/ 2335598 w 2357480"/>
              <a:gd name="connsiteY2" fmla="*/ 0 h 3415660"/>
              <a:gd name="connsiteX3" fmla="*/ 903405 w 2357480"/>
              <a:gd name="connsiteY3" fmla="*/ 11016 h 3415660"/>
              <a:gd name="connsiteX0" fmla="*/ 0 w 2273754"/>
              <a:gd name="connsiteY0" fmla="*/ 3414847 h 3415660"/>
              <a:gd name="connsiteX1" fmla="*/ 2273753 w 2273754"/>
              <a:gd name="connsiteY1" fmla="*/ 3415660 h 3415660"/>
              <a:gd name="connsiteX2" fmla="*/ 2251872 w 2273754"/>
              <a:gd name="connsiteY2" fmla="*/ 0 h 3415660"/>
              <a:gd name="connsiteX3" fmla="*/ 819679 w 2273754"/>
              <a:gd name="connsiteY3" fmla="*/ 11016 h 3415660"/>
              <a:gd name="connsiteX0" fmla="*/ 0 w 2273754"/>
              <a:gd name="connsiteY0" fmla="*/ 3403831 h 3404644"/>
              <a:gd name="connsiteX1" fmla="*/ 2273753 w 2273754"/>
              <a:gd name="connsiteY1" fmla="*/ 3404644 h 3404644"/>
              <a:gd name="connsiteX2" fmla="*/ 2251872 w 2273754"/>
              <a:gd name="connsiteY2" fmla="*/ 53201 h 3404644"/>
              <a:gd name="connsiteX3" fmla="*/ 819679 w 2273754"/>
              <a:gd name="connsiteY3" fmla="*/ 0 h 3404644"/>
              <a:gd name="connsiteX0" fmla="*/ 0 w 2273754"/>
              <a:gd name="connsiteY0" fmla="*/ 3350630 h 3351443"/>
              <a:gd name="connsiteX1" fmla="*/ 2273753 w 2273754"/>
              <a:gd name="connsiteY1" fmla="*/ 3351443 h 3351443"/>
              <a:gd name="connsiteX2" fmla="*/ 2251872 w 2273754"/>
              <a:gd name="connsiteY2" fmla="*/ 0 h 3351443"/>
              <a:gd name="connsiteX3" fmla="*/ 840608 w 2273754"/>
              <a:gd name="connsiteY3" fmla="*/ 43122 h 3351443"/>
              <a:gd name="connsiteX0" fmla="*/ 0 w 2273754"/>
              <a:gd name="connsiteY0" fmla="*/ 3361021 h 3361834"/>
              <a:gd name="connsiteX1" fmla="*/ 2273753 w 2273754"/>
              <a:gd name="connsiteY1" fmla="*/ 3361834 h 3361834"/>
              <a:gd name="connsiteX2" fmla="*/ 2251872 w 2273754"/>
              <a:gd name="connsiteY2" fmla="*/ 10391 h 3361834"/>
              <a:gd name="connsiteX3" fmla="*/ 631294 w 2273754"/>
              <a:gd name="connsiteY3" fmla="*/ 0 h 3361834"/>
              <a:gd name="connsiteX0" fmla="*/ 0 w 2273754"/>
              <a:gd name="connsiteY0" fmla="*/ 3350630 h 3351443"/>
              <a:gd name="connsiteX1" fmla="*/ 2273753 w 2273754"/>
              <a:gd name="connsiteY1" fmla="*/ 3351443 h 3351443"/>
              <a:gd name="connsiteX2" fmla="*/ 2251872 w 2273754"/>
              <a:gd name="connsiteY2" fmla="*/ 0 h 3351443"/>
              <a:gd name="connsiteX3" fmla="*/ 673158 w 2273754"/>
              <a:gd name="connsiteY3" fmla="*/ 11015 h 3351443"/>
              <a:gd name="connsiteX0" fmla="*/ 0 w 2273752"/>
              <a:gd name="connsiteY0" fmla="*/ 3350630 h 3351443"/>
              <a:gd name="connsiteX1" fmla="*/ 2273753 w 2273752"/>
              <a:gd name="connsiteY1" fmla="*/ 3351443 h 3351443"/>
              <a:gd name="connsiteX2" fmla="*/ 2251872 w 2273752"/>
              <a:gd name="connsiteY2" fmla="*/ 0 h 3351443"/>
              <a:gd name="connsiteX3" fmla="*/ 478214 w 2273752"/>
              <a:gd name="connsiteY3" fmla="*/ 11015 h 3351443"/>
              <a:gd name="connsiteX0" fmla="*/ 0 w 2276811"/>
              <a:gd name="connsiteY0" fmla="*/ 3339615 h 3340428"/>
              <a:gd name="connsiteX1" fmla="*/ 2273753 w 2276811"/>
              <a:gd name="connsiteY1" fmla="*/ 3340428 h 3340428"/>
              <a:gd name="connsiteX2" fmla="*/ 478214 w 2276811"/>
              <a:gd name="connsiteY2" fmla="*/ 0 h 3340428"/>
              <a:gd name="connsiteX0" fmla="*/ 0 w 2276811"/>
              <a:gd name="connsiteY0" fmla="*/ 3339615 h 3340428"/>
              <a:gd name="connsiteX1" fmla="*/ 2273753 w 2276811"/>
              <a:gd name="connsiteY1" fmla="*/ 3340428 h 3340428"/>
              <a:gd name="connsiteX2" fmla="*/ 478214 w 2276811"/>
              <a:gd name="connsiteY2" fmla="*/ 0 h 3340428"/>
              <a:gd name="connsiteX0" fmla="*/ 0 w 478214"/>
              <a:gd name="connsiteY0" fmla="*/ 3339615 h 3339615"/>
              <a:gd name="connsiteX1" fmla="*/ 478214 w 478214"/>
              <a:gd name="connsiteY1" fmla="*/ 0 h 333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8214" h="3339615">
                <a:moveTo>
                  <a:pt x="0" y="3339615"/>
                </a:moveTo>
                <a:lnTo>
                  <a:pt x="478214" y="0"/>
                </a:lnTo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  <a:headEnd type="none" w="lg" len="lg"/>
            <a:tailEnd type="oval" w="med" len="med"/>
          </a:ln>
          <a:effectLst/>
          <a:scene3d>
            <a:camera prst="orthographicFront"/>
            <a:lightRig rig="harsh" dir="t"/>
          </a:scene3d>
          <a:sp3d prstMaterial="matt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DCB6EAC9-D1FC-B546-3648-E93CA5C689C8}"/>
              </a:ext>
            </a:extLst>
          </p:cNvPr>
          <p:cNvSpPr/>
          <p:nvPr/>
        </p:nvSpPr>
        <p:spPr>
          <a:xfrm>
            <a:off x="337664" y="3429000"/>
            <a:ext cx="8520183" cy="2650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980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-0.00278 -0.37848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1" grpId="0"/>
      <p:bldP spid="12" grpId="0" animBg="1"/>
      <p:bldP spid="13" grpId="0" animBg="1"/>
      <p:bldP spid="14" grpId="0" animBg="1"/>
      <p:bldP spid="1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ΤΟ ΦΑΙΝΟΜΕΝΟ JOULE ΚΑΙ ΕΦΑΡΜΟΓΕΣ ΤΟΥ"/>
  <p:tag name="ISPRING_PLAYERS_CUSTOMIZATION_2" val="UEsDBBQAAgAIAKJNRFI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gaUFYkELgTTYGAABTFwAAHQAAAHVuaXZlcnNhbC9jb21tb25fbWVzc2FnZXMubG5nrVjdbts2FL4v0HcgDATYgC5tB7QYhsQFLTGxEFlSJTpuNgwCY9E2EUn09OPEu9o7DMNuNrS72B4nD7En2SElO3Z/ICnJhROL8vnOIfl95xzy6M1NEqMVz3Ih0+Pey8MXPcTTqYxEOj/ujenJN9/1UF6wNGKxTPlxL5U99Kb/9MlRzNJ5yeYcvj99gtBRwvMcHvO+erp7RiI67nmDEBsGCQJrYJMQj03LDR3s+5harhPaeEDsXh+XkZAoZVnGCgjm6HmN0Azo2fiC+GFgEABV0C4Ng7HnuT4lZq9PFxzlIiljjYtEjlJZoLxcLmVW8AiJFBXwEzadggdxKWJRrFEiI94hhODMckJwr+dXD1u2RS/CkWuSXp+k7DKGMKYZ5ynKOIt49hAfjuuPsF2DmyJ/JHTPJwFxKCymN3Sp2+t7Gc95WgDcciEL2QXPtkyIM3RPQsMdO7TXD2IRcXTwdkwCve/OeDQg/gGSM3RAXQrT2bwKDjo4Ogc/n6HTOTi7H50mGBZghP2zak0Mn8CAGU4sOuz1DVhdRZprUSyQCJYZCAXxFYvLil21lJrcDbBxFlI3xJ4XDsaU3sU9YNOrJmvDHXnYuQht99QNB9YphCWTJUvXyJZz+dW3r1/fvHz1+utOMAHwyd4HQhrp1YsWQA71XTsENGKHDnkHu337++2H2/e3f8L/v27fd0Nwx9S2HGB2/aWbNZD4HPx/uP0b/P9x+xv8/ad1HGPfBwHU7LUCnUvUOtlE55ILWaIFW3FUSLQS/FpnDhCIyEB+mt/wYiphIC0b1We6IwwEA81R3zIUeUEkMsvWz6qEVBYLmYG7HEWVwiPtUzFOvV9W2qx4J1USg9QWyYSJ9LDZ9cSxXWxqAo6A+fgUlptuJwVIe/Ca7islqWfg4jqNJYvQDNINEm6A2HIZi2mdXmtNeDFbN0bh44nlnIIQXDuA1GZuRlTCjJCZMTXZjig+DogPABnLeXYP21DrQJsjHMfdEIbW6dCGD1UhDMV8EcOn6BqHR4AJHm/MInWqxkEwcX1TLZrK1AwtWZ5fyyzaY+nufjYBW47hghAMugOuyugWGPghoE3IMj4tmsEgSqz5XesKpgoEDKlOFEpSSZkXIJtkGfOC62iFmgqbakpd8pkEfcWcrSrug3cttkaa23jsGMNwQLfp1WZlOl20tANxflYfu2oogSa7nG+MqUYLB+47yC69vuN2sXDPICuedbG4IAEsMgmabBx8bp1WJRTy3iYpbZLelKkcE6/rNkmxaSVkmcOIWhJITXpH8sNubgICNd+hFra/kFsr1E2PNhcraHCAgDxrdARlwCCmEtXbsfVDeIItW1fxj6nH1rofZNGKpVMOZJsytadreBeJSL9TtNf+fy7FL4gVdao/qKuEY5J3B13j2SssX1AEKwqeLIsm12rB6vDvE4WS+BdDaDP1+/nftuuPsjM7Df6D92fvINFljxqDeOBKtd+tx46kPhUQaFhUcYQeI25vNVRuB5arKmLzmeTOznJO9o4gVjqT7a0dtwZwJLovRjCENdaRB9DqJFCF2tvqc8lu+PpE0t5+QgaBRaHqTPhlLopGz1rPreurlvP9C+tOz7pXbKhFbQjZAcD59rgdiwTij1pgjkdkswJVidibyUSWcaTlH4srXSZgbcuEf9oNzzKZ6NGY5Rv6V2XqzUOiqCbnV069Dv3UVsGt92dHwPffpYBgH9oYAzuG6n0Mpfa4pRHIRy2FTYNN6wQ6SlgxXUA5nskyjVoCVYcyk5xgAKvnHHCWNXdhNcBHYVSjqB79vhOI6uggiZIt2I+OLHj+U2cQNY0tRnWxUfCbohloPNAsCkL35AQ6udmsyYLiwX7I+qGNVX143ti1PEtTC9j/KEdSVhXFRCYwdNjsl6qrPE0WTCk2hiPQX6DlJssMms4uCBu6Ge7YhyNdrVwDgKCBoKKIOSI3TOmtC6q6FILMrA9pvf6IZVeQ1qmUcafY9AYqORXd5nR3K1IWsUg7Rf6woqomTC0vxKapL4tgJeG8f1X1EBEcOKf1rVEs563BjCF2oGp8hMcjUXQF9AnZXgGpSw19gWBLpi6x//v13yb76gKxzsmQ9qrnu6S3+rRub59yff199HznNvx/UEsDBBQAAgAIACBpQVi2svfIpQAAAIIBAAAuAAAAdW5pdmVyc2Fs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AgaUFYlQzYTbYDAAD6EAAAJwAAAHVuaXZlcnNhbC9mbGFzaF9wdWJsaXNoaW5nX3NldHRpbmdzLnhtbO1Y3W7bNhS+91MQGnpZK+nSpQlkB1lsY0YTO4i0trkKaJG2iPBHE0m77tXeYRh2s6HdxfY4eog9SQ9F27WbtFPaeguwXTi2yHO+8/H8iomOXgqOprTQTMlWsNvcCRCVqSJMTlrB90nv4ZMAaYMlwVxJ2gqkCtBRuxHldsSZzmJqDIhqBDBSH+amFWTG5IdhOJvNmkznhdtV3BrA181UiTAvqKbS0CLMOZ7Dl5nnVAcLhBoA8BFKLtTajQZCkUc6U8RyihgB5pK5Q2He41hnQejFRji9nhTKSnKiuCpQMRm1gq8Odo73D3aXMh6qwwSVzie6DYtu2RxiQphjgXnMXlGUUTbJgO7+XoBmjJisFTzacyggHd5EqbD90bFDOVHgA2kW8IIaTLDB/tHbM/Sl0csFv0TmEguWJrCD3PlbQSe5+u7yvHtx2h88vUqGw9Okf+5JVDrhJk4UbhqKgJCyRUpXdiJsDE4z4A06Y8w1jcL1paUYcxHEqWFT8Al9j+bYch7bPFeFaZvC0orG+uKK3gdgorGSG2d3z2ikOIS2IgVZKkaUDLCga8GOr5nsgeRugMbgJz5vBcOcShRjCQnGDOYsXQFoO9KGmSqxegvp44JhjgAPKoCiszh4R8GfLM1woek6teWOdmFN28+V5QTNlUWcXVNkFAIXWwG/MorW44/GhRLVKmSoQZozsDhldEbJUeWvBeCHDF2CCWFBE8oh59R4Cz9Y9gqN6FgVgEvxFIoH1pn2+M07AedY63egeMnxQXza73Sv+oNO98UDd0BMplimdwSHnKIiN1vBx3MklVnqgTtSbDWtgkIYqfbqnK356WFYpTXE+QtFYwNfM2E5/pLwK4esQW8x5NuxcpfA/y2D2mYzPK0K3RVvBQ0lziAkHhM2UmhJTC7aYA3AFEukJJ8jnEJn1q5tTJmyGlZ8g/DQ+tMZen1I0+ppAu0TLBaEFrUgd3Yffb33+Jv9JweHzfCvH/98+FGlxcw659iZ80Pr5KNT64ZuTxXCZQ9Z0+8Pku7F8UnSf9ZPLq+S7otkE6DidLNdR6EbJbdPFjeq7u1gKd+Uv5evy1/Kn+DvH+Wv5c/lb+XrOuECyTegcweNy25cR2wwrCM1fFpH6sJPyfO1CVmLAnS9ia9i6HucCQZZsrUc/ofy8LPfcHwibycP77PjPreA/6t+u9+v1FvyXNw96387PO38X7P/lgf90+pqunEXjcJbL8tuRzDJBLjVvcOsbtjtx3s7cLu9davRALTN/1e0G28BUEsDBBQAAgAIACBpQVi4NebOdgMAAJ8MAAAhAAAAdW5pdmVyc2FsL2ZsYXNoX3NraW5fc2V0dGluZ3MueG1slVfbbuIwEH3vVyD2vbTQllYKSPSyUrXdttoi3g0ZwMKxI9uhy9/v+JLEhgRYLCQ8M8dzOx63idpQ3tmCVFTwUbffHV90OsmikBK4nkKWM6Khw0kGo26hQN50e85CMCG/QGvKV8pISlmHpqPuvNBa8MuF4BqPueRCZoR1xz9+2k/Ss5anUAKjOhezJAuo3dwMb++H1+dAvI/B3XD4fNsGWIgsJ3z3Jlbick4Wm5UUBU9NaAOz2mDrXQ6SUb5By9v+/eNzaxKMKv2qIYtiehnguj4PkktQCkxIkzuzTqIYmQMrPd3cm3UmpnZ1vDF7sC1VVFvYcGBWGywnK4iL/HA1GT5ct9tzPD3uytG4HEDDX22JgplPWk0Z2YHcO7xvVitC5EX+PxzJpViZgsaY43SsMEyQFK8fAp4fzDoJMAkZRyeviGI0xTYImToqXpnVZlzWcp9F/mc4JBJzt6Vgn6YJe9PDMGTOYKxlAUmv3DmdWovvj0LjZYLxkjCFBqGoNvrEDD8JDip/TCyr7f7AN+VpYOQFtcVMsCKDJxdv6DRW1ICnp0c7WELbShZEKGHrhUGItbC2fMe6HlgGwtryy7Trg7Pdgfm+xmFKQjwS383j5UctcILbsmDlrtQaT2/mmqvAtReUNplIYWx5NaUZmLYlPStzIfUOYko42dIV0fgu/TZ2851NRiW9PYWnWjOxEk01gya+LUQhFQaD6pnP1neuQeMg7uVQE/0GS11ax8K6Kea5CLlg9zHVvXbb5KQqnNt3NL4mo25G5AbkVAimuh2PwxuIRXfv8iHCzGt8TUG+8qU4E8OFhvB8G2ebsXCX8FxzojVZrDMMqS2DqqSus80NTLzbps7yIpuDfEFCUCgZGcuc3Zqu1gy/ekbhG9IY0KJ0SL3G4zihFeEDgWcAELlYl9fBbZwmK5imDLbAvDYQ2ITbMksU0r8pX8OumJOB5CxC+hlUEyW0ixUNgBnGJeJpFirO4Lwmc2Uzi0ZKOd7rk6OBX45JQ9ZwQtq9Z1J0MOqbKoi9ispJCi2+NJHaH1rvfe5kCxNOMzuBUBG4b9A4DBMi92WxyrIMB/I6BPNsVYepEtCgaYOYOTvuN0GsZn/ITvF6jpcSIBywVngRPAG/YDcXRKbvlUn0JjSoHRpzxFfTzmtlavmBf3omvUDq+lN1An/jPybjf1BLAwQUAAIACAAgaUFYQp0ZyrIDAACEEAAAJgAAAHVuaXZlcnNhbC9odG1sX3B1Ymxpc2hpbmdfc2V0dGluZ3MueG1s7VjNbhs3EL7rKYgNcozWTt06NlYyXEtGhNiS4N228cmglpSWCJfc8keKcuo7FEUvLZIc2sfZh+iTdLiUFClW3HUapS3Qg344nPlmOPNxRqvo5GXO0ZQqzaRoBfvNvQBRkUrCxKQVfJOcP3oSIG2wIJhLQVuBkAE6aTeiwo4401lMjQFVjQBG6OPCtILMmOI4DGezWZPpQrldya0BfN1MZR4WimoqDFVhwfEcPsy8oDpYINQAgFcuxcKs3WggFHmkS0ksp4gRiFwwdyjMn5qcB6HXGuH0xURJK8iZ5FIhNRm1ggdHe6eHR/tLHY/UYTkVLiW6DUInNseYEOaCwDxmryjKKJtkEO3hQYBmjJisFTw+cCigHd5GqbD9ybFDOZOQAmEW8Dk1mGCD/dL7M/Sl0UuBF5G5wDlLE9hB7vitoJPcPL0edq8uev1nN8lgcJH0hj6IyibcxInCTUcRBCStSunKT4SNwWkGcYPNGHNNo3BdtFRjroA4NWwKOaHvhTm2nMe2KKQybaMsrcJYF67C+wBMNJZi4+xujUaSQ2WroICk+YiSPs4hB8NzEaAxJIbPW8GgoALFWAChmMGcpSsLbUfaMFMR6XyhfaoY5gjIAoyn6DIO3vn0R0kzrDRdj2W5o10d0/Z30nKC5tIizl5QZCSCnNocvmUUrRccjZXMKynH2iDNGXicMjqj5KRK0ALwQ46uwUVuwRLoX3BqvIfvLXuFRnQsFeBSPIXLAnKmPX7zXsAF1vodKF7G+DC+6HW6N71+p/v8oTsgJlMs0nuCA4loXpid4OM5EtIs7SAdKbaaVkUhjFR7dc7W/PgyrHgMdf5E1djA1yy3HH9K+FVC1qB3WPLdeLlP4f8ygtpuMzytLrq7vBU0XHEGJfGYsJFCt2Ji0fdqAKZYICn4HOEUWrF2bWPKpNUg8Q3CQ+uPj9DbA02r1QRmI3hUhKpakHv7j784+PKrwydHx83wjx9+f3Sn0WJIDTl27vyUOrtzTN2yPZcqd+wha/a9ftK9Oj1Let/2kuubpPs82QSoYrrdrqPQzY7to8TNpvcnyeifGyXlm/Jt+br8ufwR3n8rfyl/Kn8tX9cpEGi+AZt7WFx34zpq/UEdrcGzOlpXfi4O12ZirRCgz038vYVOx1nOgBc7Y+1nYt7WHzHsTup5su6Gef/mVG29pP+nqjar9LaOhmKaM2f0mVrbjrIWdy97Xw8uOjtNH6uXv/8g6f5u+vxq9Wy58TAZhVufdhsg3/znoN34E1BLAwQUAAIACAAgaUFYT/wHx8MBAAB9BgAAHwAAAHVuaXZlcnNhbC9odG1sX3NraW5fc2V0dGluZ3MuanONlMFu4jAQhu99CpS9VqiU0kBvrNiVKvWw0va22oMThhDheCzbpGWrvvt6EqB2MmnJXPDPl38843jerkb+SfJk9DB6a34361/xutGANGf2cB3rckCvSE+sLNfwXFYgSwVJB6lPr57l9w+CM05UY5odfpOtDfwSpH82QtoQ14yFYTTLaDWjvXBJXjnxX1Tasay2pKDP2d45VOMclQPlxgpNJRom+fazecIKOzDWYL5ANyKHyPQunc3TyRD54Ti9T9PVLORyrLRQhycscJyJfFcY3Kv1Mf+UIqS3Bw3Gn/iuBWa38++raIOytO7RQdVN/GPqYzJMagPWwjHv8p6ChaXIQAa+d3OKT9DIuN/QDl2XtnQnOp1ShLQWBfS6tLhZpotJjCnv1etmL3nLOXh1p1P0xSwjQooDmL7VLUUEot7rCw5QGyyoIz20/2WcUYliXaqi5VYLCpajzZLt0CfZjIxxhmZ9/ipuKEImaEZ7stE1w8412zJXuRqaLheMBsdebtvJ+sTNBcmJXF5kNM29XJ/FaDeuO2po/cfXLcwOzDOi9OOTTgWsnyZgHtUGSRDOiXxbec3X8zecFOzW84uL7O7z6v0/UEsDBBQAAgAIACBpQVgtUgwxYgAAAGQAAAAcAAAAdW5pdmVyc2FsL2xvY2FsX3NldHRpbmdzLnhtbLOxr8jNUShLLSrOzM+zVTLUM1BSSM1Lzk/JzEu3VQoNcdO1UFIoLknMS0nMyc9LtVXKy1dSsLfjssnJT07MCU4tKQEqLFYoyEmsTC0KSc0FMkpS/RJzgSpLi1OLTJT07bgAUEsDBBQAAgAIACFpQVho4VdTZxEAAMEfAAAXAAAAdW5pdmVyc2FsL3VuaXZlcnNhbC5wbmftWflfk9eaj1WvSytqua0WWartiAuCuLAaqHXhWlklCAIJtimgbJElLIlJlNZaxJBWVBAQqBQIARLZEkggcc2rDYQqWcAQokYMJIQ0QBJISJgXnPbOzJ2Zz/wB/JBPvue85z3nPNv3Oc978oID/dastlkNgUDWHPvH4RMQyFIYBPIebeXfwJ7kQwV7wb8l6Sf8voRQ+bajYGNZ/MGAgxBIE+n92a+Xg+1V5/5xKh0CsXo4/1sCoMjfQiAOJ48dPgjLRqilvfVjBjigNcWPnBhkXXMe7KBk/NLafi7kxurI48c/PRH1vc2H97n5l9YRlh9L3H5SsmVbW8QV2LUtz2HhjHWbXUVHr++LdCe6b98cO4VLkz11lJ1/K058W+adPi5fujaF320Qd5+P5ys80/lPicLdCKy6Tchz4XQycSb9JQ1OgwX3Z2gdr0qoTqhJ7VwPo3VO/JYRC3YOwdQC+RYyAqcTjuaC7U74fsGRYPPLFb7FzmDzHkZ4wl2pgMSHvweB3EW0CYhFCMxZzL+Bj1Rhx6XF8CXgmMxcUGmffk4GO7/877A1PBhnkshAHbbT4+xanw4d3M+yhUBeDq7aAYFc+KkSnHblIlyEi3ARLsJFuAgX4SJchItwES7C/yf8/cayj8A6DD314H0Xf+8zhV3zpdcF9//rjaGDugdZiGjcRC+7nTl30S9cY355qD7LMmh2pBW0FDAKWAWETBbkQg/b2IZq8NF7E86fTIdQGeVyYc4phWKsU+rXY+2Am31/g8SpBZeGm5JHk2Y2E++GB0MNjYpwDV6G8l87Ei3QitXFUh/I6fFXfr57zezVtb/y+wZmWPlRQb7p+snoNF2/2HO3tzt9YCeZyssf3RzkBmkXCz5H6s1/Dwzx2k4N6oiTyIdCFPfGBvvjaJVMZyGCgcw0QS4w6h1uVeB8L4XCFKqxA0Nx9F3j0JZ0ZGlXbgK9L30/Cwe5J1m1g59X+Xod2L3p4PLoDuRcaunU2t6y31Lv1dWnYzL5D7dTJtGZ9qi9ko8N5QMdTcTK96iCWHDUC70zIfstrGAp/2Ll67KVO6xcwS2uh927wbzim9LCcyj3vCG/kP4p2cMx98qhbj4xeZlwPdQwyKH66EvXNqTgJkv7VPH2+Om3jzHy2BizUgZPUlhiTH9c6sWNT6I6yuUzRnEFRs6mEgDgdT7BXO1u/50fQWMId+n840GUSBrbAWc07fN2SZAG4ZVBQ/1D2QhBc1tgTDgjMTpLPJzggC5DD8qHgYxbFavbXgBJsqpQTyuPFblX0reQPR6BqjoabHcswF82Z1nbMGSa5LRn7mHBXoWpnFxoeWlHwgJSEqM0s3VZ6o/OjlHtaUyaCk81dX1T5Uz7YwRohiX1bEH2pbFSkGelOSEqkRsG2+avrqLWy6n9FJ5KL8AXqVBRVHqYhKYW7ZFjgH1YH8QPA2y/FrTzwyTZuZRlHykOB6f+uKBQr2slZSJOqY9dBCXovcyZqbMVyc0sTPeOT7m8IXN5BU4eWqJt+uSz2gdV34FrllIl386vWfA1nCdoRneCQjajWcayhnX1k/GSNB1qVyhDjVhDQcutCVOKvuEsV4l72aaDjz3Xw2y/yUxJ+oxckFQxPfrUNMYMwV3ZHfirZ8Epjym5O9ZWVfjAyLDPt2oK4CUzUwrRisdpUq2HSqZlaulhGWFOyVEpfbHzkjhDp/OCGi2vHDgdTN0U55HrXonhDJ2fZPthaCwd5eFetB6mmx0PmYNG/e3DXCWGNSYuAAXtga+hDPfrmMhiKRtZHHAnXhn6nUXbHKAM/XG4dpst4GTL/eKUT0HLxhetg1TJxmQvl+eVCSxnd9ZYcVwvoL9IsowrOwgmknevUQxUWB6H1/BS3i2c9qvJvke/RvG2/6CuP96i5LcktWFGCTEI84PL+ETmYHeMpadwQyEZrTQi6EPrPqHVKzJmdJctL3dJnHTGPtSbViPTOcZZLCYVFfnQtcTiAMCbyjogmmAE4eW7DAFSFDrHTtyeMoqkSdzskTm9Ll3mrKOJEpw5exOgO9rVnY1V9tAQtCk8AFSq00wFw7DcBClSpgAmUks+cShFxMsmW8cwVk7iTTpMlsmWPKxCV/lBXeJ41XEKrluu8klc4cgtrV+jqC7o45vWpwviP7ZCVjo5APUrKQGKx+i1FEzTHJ9g7r0dP6t8zVE9ziwrvo551aBSTgy4/+j2TgeC9/UTpQJ2nOmH9PTuSopC4HHTujlZif66j6zCDlypRSPPp4hdk2zkrifvTo3wIh0k03HdNXJ1bMJEx9mpRHjA59irgACIoRF1uuyr+2/SquSZCVcvdqRM7ZGrR81tQ5rpjdfhKFlT2VfBjdgx02yET2CLq4/baE4kUpx+us9Vx6w9Z+WkyT/ECSf9U6xqC3J5iyoSdyKEs7eFR1p2re7cKbyRwdMEE912MVRuL+iTW8x2FLoqLWsnmbthJHVPM0zziFg1JC3p+omvh0Y6x2AEblgYzG6iBz/vXMAHFG3oyIDjLslU4hFoUOKEyJjjHfjGi5xQ0eaPg1vfs4Gub1BkcSRSXpuPKPV5RJFhQVon8k0gSmlMxcr37P96TE7hYbE4b1W/sdmHX76PJGlwpcZwg1YmTjVdt2/zdzg+Kr6vbWNys6OwHDny9yJh/7De7mHdcmE26zhhS+icFNmJz8nZhX3yTvpoGkOGkYZ6ruDO3Js+7yF4Ry8DzgeF1q8G0NVICr2Pm7cPCL34zJB86QghN7QobDDjd30MUD9H/aMOOCMBw7p0IBMh0CEhes8Tc/CirE6hlsi5HAZEFiVHUaXESsqxL0jJLhQVdzoXEWeyJ/LoNtDNn5DqEOQ+col6E7+nKZdSXgtN2HLjAA2zh3Geb6ADeYNjzdoOeAzJmjdculfOmob+Yut4Wd4cm5mkKmDofr279SHPhMxpiJ3ZHsYJ9Q3cZtqYKEP7FrGpILOccoiS0Z8jO5MEqimOXO4xziiSGd4pgQng+zoEVQ6Xpw40IvsVtv0Z/o3iUYJG5BksoeAMEVm+msR3VNOw9ZHkde1WEfT+7bpj5uc1eW4dGNsde5Q+IK23kyNuSefQM9PHepnDdDijVd257aNDXV0FzBMAXKJRcdPvssd/fNEaXa8ukPjQByZT+/LVZEcrqPJSK+ILk5T9DCT14YlqRD9AU5WeVFf96hu4GyS7UuQyoUdI/TPrdpzu8xTPHAot8ap1x0As9GK9Ao2TSqIMVoY0glxN5h3V2YiKaFGEOmAsK5CrAkz1Q9mUECA64aqYBPTz9DroDJVn6ueisQKdPFmlwt72GmJ34ca6ZJFxHV24FNkvgbvISpmWPaY5JZe3RjP8ZC5djW8OSBW2G8WbSDmzln5V2QPP3fYo4rebjv9Hjq0bmGwCmBskItnfMQ0m7gnQmD2iW3U/fYWkdM+T2EbQaeZsdFt/S7oFd3IsaGRTXQPfGJuv1DI7BQQxWVwYWcNwp7orVVgCb9Vg0lWAHg0KQFcBea+n8w4Th5vAraMO61SJhOchRYYmogThbjRq9VdRaUJXHR6Qjzb1qr1hH8J6caqZUbrVM4MwbSrZzqF2mAnFDAyJsmUFXKCabc/o6vXcTXUvSOXI2YGvbEfcYxOTSjaMJWTiQbte2Lkf66OPMHwjMT5mWdSuUdRuPbSksaUen5W6oQX3sMPzaDDRtxkW0tI7eaa1zIOOh290TJMnPvZIeE9U8YNBz9Ud5ZmJ1nxmUsYTR5iEGhPoBrgX3xQTgYgYMRlZPzd+t3FuHLlJrAkhhcOHjMZh9ShN5aM2i2J5ajXWZPXzMqF4blSUEXV5xFRjX69lR1uyo4mgDEb8aDLRoCbTNKacDrUNq2ypHKOTJZ9HpnbQLMaUsqU6r+eoawLyZCZ90CdOAbjlrm4/0aJAkpIrgtsiqcCYcc8CoTorNyG7sl182yIN20XzKbtgPWx4o+ZzF8f0P03yIjzog6LNYpqjrrPc/CQ1SKTsKTMyHUHy5PELkqVaevlgASBVoquBiX43O2CCyZaZJsBUo0HW87BSe3ls1bD6E1KTb+NG1HHMvEhht5JV63imhLN9yH4wug719sF7LwYAgsBR25Fk8Ygkg7xwYHjxbG/vgRbjVK1vF+bNz35Dd5zrVXEqCModtEl+OgdLD+BcEHFaVDwwPga8JFdlZ7hkCkGlGp5YSM/AakrJbt0jGpeZ93Yr72l0PRgfhfSB2OPy71NmavjTdZGX+2tWKcb6RXaoTYamWSi/fFkvYpP7vASWribLskZDH3CSZ2BCubyjLZK+QvOQJZtQy9CsE7uSraBBWdAVbnah3jfSK/UyJPzM1oVkkJB/pXp1bak7ilqOUdYJW3p9TB8HHdA+Ut5f4dAZcTTifiZoA87v4ggDsVbHitmvPIKh+99SY/dFxW+QN4nez8ZJrR8NTCz41sngG1rP6CpZcb+QeSwhiMqd57lbWkChJJZEsg2hyLJ7KSXnQBNkDpC3XpSzxro02maL4OvWUY+bYqEP95l1rw+93L8IXVV0S1oeu028R45+qvZ+BDJb2hSOMeo6Bua1y2W1rHLQd3jPJOPo8beeu/8WR0SWH1oI4rb7+S7sdszLiyuc75zta8eZ9I/3tCU1gmfkP5hgdE+xIveLAg4ol7fE3FXJLD/sfndMoXLJNkDSwAD71aDtXvJvad+0j3Z07ivtvmFkcj1+LoXT+dPORo+bqMGkkmW98/5ToNSTDMdImNubHAVVAYAri+q7aiPBiUJKHgSYz3gNLKhc9XrCEpgi20xNDL5xiN8H519M7RqOoKYz+BdfiDYi26QDaXXvfOZlE2AfhdO3VHSlL5MAuLW4NN1nGqNa6O1j3Bd9nDN7uTegYqepGOpwfK4/moRpatigEslWYpKw7gl0zbOk2ziB6y4gqWNh997khC/3sfOaZ9fXsKrx0ZStWckzppNFjYgVgFls3hc1Hg0Xqr1vVDKdskwHoI9c+Rct2gc2Oq+0sckzYF5ID/9OmVIC8ndjFMMZfx0l08p9J18JSebfwmsKQ9qt4nqLcN3lpEb29qsarx4uVRPX845dYmd1xbu8Fyh+xUfRNSp7WDR1QbrIKkv/YTNfkCbwo8CFLSS471w1J8Y8EkT4xmv9JdVp/fkBYGzGg5JVouzYz8bCq9jUrOpMnGPKgmjwhvw6m5bhePDo9Nl/rldsHGae+J2UmcezNP6FCIeWimfRlgMjnDkFgYafdsSj/5p6wjPj1AKNd3ww76DrYWXWBx9vfuf3RNM4SxO4pcszTrKdpz2kyZZlbFktvj8200zK4mgmCI6VeleJYeRfCqnElTuKS6Exeu0fVRW3fEgFdf/LsG78G9SM43behIE8+8RBLJ2fWMHWzVbjvUBexYG87PUvhZiNzrEvnnD9joWLRyH1c3fqfL96FVSbDje/WTp3AMceU4n6ehvGCS+fMQ44kn6hn5KUq9PnS73A2/9laZi/tDNnMnCr2ifhdmQWPQDi4ffP8mq+Eu12IHV8hfaOY6BG5Q5z08o8x/L2wq8kfruiVN305RCFMj9m5sWUaXvZHa+YeIXWbb7A7lOnasjpp0E3aQkPhj92SY25BCeEzM4oKjjTcIoLYYaXde2sT4qMjWvy/3MeCt7h3EI1bDTVi2PLjzubkSewy4Wxcx8awvoNGx7v/ElpqLMnzGrneQfr+MuQLSNFypx25UQe9V9yDg41Tm+okYW/ui7I8fImZKXave14o0/+/hniYJizqqid9mAzZ5vlTWEQ1T7nzc/5vrU+FJ6SOeAFOXdboKkpPpd2RdnpT8hKyOCDxfpli2td13fz3xbE//O3BWn2aHVRTTjkz7viGHzOX3fF2eo2cc1f18jCOVI4IieWCT6EoMLXhMm3kBPOz5lkFc4rIZB7pZTbmM71sP3z19JCtYRRu3MJBDLIo9yg3BqyrRfOLdm9zdVs9wXip/nXjx0JPEz98nTuvwNQSwMEFAACAAgAIWlBWD12t3lKAAAAagAAABsAAAB1bml2ZXJzYWwvdW5pdmVyc2FsLnBuZy54bWyzsa/IzVEoSy0qzszPs1Uy1DNQsrfj5bIpKEoty0wtV6gAigEFIUBJoRLINUJwyzNTSjJslSyMLBBiGamZ6RkltkpmRgh9+kAjAVBLAQIAABQAAgAIAKJNRFI2YVgCRwMAAOEJAAAUAAAAAAAAAAEAAAAAAAAAAAB1bml2ZXJzYWwvcGxheWVyLnhtbFBLAQIAABQAAgAIACBpQViQQuBNNgYAAFMXAAAdAAAAAAAAAAEAAAAAAHkDAAB1bml2ZXJzYWwvY29tbW9uX21lc3NhZ2VzLmxuZ1BLAQIAABQAAgAIACBpQVi2svfIpQAAAIIBAAAuAAAAAAAAAAEAAAAAAOoJAAB1bml2ZXJzYWwvcGxheWJhY2tfYW5kX25hdmlnYXRpb25fc2V0dGluZ3MueG1sUEsBAgAAFAACAAgAIGlBWJUM2E22AwAA+hAAACcAAAAAAAAAAQAAAAAA2woAAHVuaXZlcnNhbC9mbGFzaF9wdWJsaXNoaW5nX3NldHRpbmdzLnhtbFBLAQIAABQAAgAIACBpQVi4NebOdgMAAJ8MAAAhAAAAAAAAAAEAAAAAANYOAAB1bml2ZXJzYWwvZmxhc2hfc2tpbl9zZXR0aW5ncy54bWxQSwECAAAUAAIACAAgaUFYQp0ZyrIDAACEEAAAJgAAAAAAAAABAAAAAACLEgAAdW5pdmVyc2FsL2h0bWxfcHVibGlzaGluZ19zZXR0aW5ncy54bWxQSwECAAAUAAIACAAgaUFYT/wHx8MBAAB9BgAAHwAAAAAAAAABAAAAAACBFgAAdW5pdmVyc2FsL2h0bWxfc2tpbl9zZXR0aW5ncy5qc1BLAQIAABQAAgAIACBpQVgtUgwxYgAAAGQAAAAcAAAAAAAAAAEAAAAAAIEYAAB1bml2ZXJzYWwvbG9jYWxfc2V0dGluZ3MueG1sUEsBAgAAFAACAAgAIWlBWGjhV1NnEQAAwR8AABcAAAAAAAAAAAAAAAAAHRkAAHVuaXZlcnNhbC91bml2ZXJzYWwucG5nUEsBAgAAFAACAAgAIWlBWD12t3lKAAAAagAAABsAAAAAAAAAAQAAAAAAuSoAAHVuaXZlcnNhbC91bml2ZXJzYWwucG5nLnhtbFBLBQYAAAAACgAKAAYDAAA8KwAAAAA="/>
  <p:tag name="ISPRING_LMS_API_VERSION" val="SCORM 2004 (2nd edition)"/>
  <p:tag name="ISPRING_ULTRA_SCORM_COURSE_ID" val="A9B38C4F-1FA3-4228-92BB-8559BADE3375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10J=\uFFFD{25352E17-2B09-4CF5-9153-18EFD82425F9}&quot;,&quot;C:\\Users\\giordok\\Documents\\SCHOOL\\Γ' Γυμνασίου\\Φυσική\\Παρουσιάσεις\\Ηλεκτρική ενέργεια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TRUE&quot;,&quot;optimizeImageForResolutionWidth&quot;:1024,&quot;optimizeImageForResolutionHeight&quot;:768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0.000000"/>
  <p:tag name="ISPRING_CURRENT_PLAYER_ID" val="universal"/>
  <p:tag name="ISPRING_PRESENTATION_TITLE" val="ΤΟ ΦΑΙΝΟΜΕΝΟ JOULE ΚΑΙ ΕΦΑΡΜΟΓΕΣ ΤΟΥ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94B7AE-B6C5-4806-90B7-E5EB03D7C983}:2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38001F-6CF0-4AD8-8A80-3F312F3DAAEA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98A08F-0652-4E1F-9153-68C23FE3488C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ABB3EB-889E-44E3-B773-4B20B9EB5D1C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0AE0B0-0DAF-4CFE-B4B5-2CA2AE0AA3BE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ABFA44-9681-4C59-A754-EAA0B2E18421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3F5CB6-D87D-4D8F-832B-696F8FDCE72B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1C934D-F617-4027-AE51-26ECC1867650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1C28AA-BCC2-40A1-AAEB-201FD44613FC}:263"/>
</p:tagLst>
</file>

<file path=ppt/theme/theme1.xml><?xml version="1.0" encoding="utf-8"?>
<a:theme xmlns:a="http://schemas.openxmlformats.org/drawingml/2006/main" name="Θέμα του Office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7699</TotalTime>
  <Words>307</Words>
  <Application>Microsoft Office PowerPoint</Application>
  <PresentationFormat>Προβολή στην οθόνη (4:3)</PresentationFormat>
  <Paragraphs>92</Paragraphs>
  <Slides>9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Segoe Script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ΦΑΙΝΟΜΕΝΟ JOULE ΚΑΙ ΕΦΑΡΜΟΓΕΣ ΤΟΥ</dc:title>
  <dc:creator>giordok</dc:creator>
  <cp:lastModifiedBy>Γεώργιος Ντόκος</cp:lastModifiedBy>
  <cp:revision>40</cp:revision>
  <dcterms:created xsi:type="dcterms:W3CDTF">2022-02-15T20:31:53Z</dcterms:created>
  <dcterms:modified xsi:type="dcterms:W3CDTF">2024-02-01T11:15:23Z</dcterms:modified>
</cp:coreProperties>
</file>