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58" r:id="rId3"/>
    <p:sldId id="257" r:id="rId4"/>
    <p:sldId id="260" r:id="rId5"/>
    <p:sldId id="264" r:id="rId6"/>
    <p:sldId id="261" r:id="rId7"/>
    <p:sldId id="262" r:id="rId8"/>
    <p:sldId id="263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6" autoAdjust="0"/>
    <p:restoredTop sz="94671" autoAdjust="0"/>
  </p:normalViewPr>
  <p:slideViewPr>
    <p:cSldViewPr>
      <p:cViewPr varScale="1">
        <p:scale>
          <a:sx n="56" d="100"/>
          <a:sy n="56" d="100"/>
        </p:scale>
        <p:origin x="-54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31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engov.gr/home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://www.opengov.gr/hom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FC12B-D494-4C75-9E46-40E58397D0F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081B4B4-6842-4DAC-BAE8-D4C3F62048F1}">
      <dgm:prSet phldrT="[Κείμενο]"/>
      <dgm:spPr/>
      <dgm:t>
        <a:bodyPr/>
        <a:lstStyle/>
        <a:p>
          <a:r>
            <a:rPr lang="el-GR" dirty="0" smtClean="0"/>
            <a:t>1</a:t>
          </a:r>
          <a:r>
            <a:rPr lang="el-GR" baseline="30000" dirty="0" smtClean="0"/>
            <a:t>ον</a:t>
          </a:r>
          <a:endParaRPr lang="el-GR" dirty="0"/>
        </a:p>
      </dgm:t>
    </dgm:pt>
    <dgm:pt modelId="{E690FF84-CC42-47E4-9BED-0DA239A8D6A6}" type="parTrans" cxnId="{1E3E3900-7D1D-4D4C-B75C-2FCF26330919}">
      <dgm:prSet/>
      <dgm:spPr/>
      <dgm:t>
        <a:bodyPr/>
        <a:lstStyle/>
        <a:p>
          <a:endParaRPr lang="el-GR"/>
        </a:p>
      </dgm:t>
    </dgm:pt>
    <dgm:pt modelId="{60D7232B-7C5D-4C92-92CF-BEF82F2540A1}" type="sibTrans" cxnId="{1E3E3900-7D1D-4D4C-B75C-2FCF26330919}">
      <dgm:prSet/>
      <dgm:spPr/>
      <dgm:t>
        <a:bodyPr/>
        <a:lstStyle/>
        <a:p>
          <a:endParaRPr lang="el-GR"/>
        </a:p>
      </dgm:t>
    </dgm:pt>
    <dgm:pt modelId="{97C5E5E7-D5F7-4781-AC06-0777DE20D08B}">
      <dgm:prSet phldrT="[Κείμενο]"/>
      <dgm:spPr/>
      <dgm:t>
        <a:bodyPr/>
        <a:lstStyle/>
        <a:p>
          <a:r>
            <a:rPr lang="el-GR" dirty="0" smtClean="0"/>
            <a:t>Με ποια κριτήρια επιλέγονται οι ειδήσεις που θα προβληθούν;</a:t>
          </a:r>
          <a:endParaRPr lang="el-GR" dirty="0"/>
        </a:p>
      </dgm:t>
    </dgm:pt>
    <dgm:pt modelId="{29CFE9DB-4298-4DEE-8C7D-4CD1645CF167}" type="parTrans" cxnId="{FF241F1E-AA4F-46D9-9CFB-AF3FEB3AC3F4}">
      <dgm:prSet/>
      <dgm:spPr/>
      <dgm:t>
        <a:bodyPr/>
        <a:lstStyle/>
        <a:p>
          <a:endParaRPr lang="el-GR"/>
        </a:p>
      </dgm:t>
    </dgm:pt>
    <dgm:pt modelId="{EC100681-041C-4248-9A69-BA1C48B403B5}" type="sibTrans" cxnId="{FF241F1E-AA4F-46D9-9CFB-AF3FEB3AC3F4}">
      <dgm:prSet/>
      <dgm:spPr/>
      <dgm:t>
        <a:bodyPr/>
        <a:lstStyle/>
        <a:p>
          <a:endParaRPr lang="el-GR"/>
        </a:p>
      </dgm:t>
    </dgm:pt>
    <dgm:pt modelId="{3A6F427F-25E7-45CB-A05D-71AFF7FA4769}">
      <dgm:prSet phldrT="[Κείμενο]"/>
      <dgm:spPr/>
      <dgm:t>
        <a:bodyPr/>
        <a:lstStyle/>
        <a:p>
          <a:r>
            <a:rPr lang="el-GR" baseline="30000" dirty="0" smtClean="0"/>
            <a:t>3ον</a:t>
          </a:r>
          <a:r>
            <a:rPr lang="el-GR" dirty="0" smtClean="0"/>
            <a:t> </a:t>
          </a:r>
          <a:endParaRPr lang="el-GR" dirty="0"/>
        </a:p>
      </dgm:t>
    </dgm:pt>
    <dgm:pt modelId="{E44E8A85-FD6E-42CF-AC97-BE8628FCEFB4}" type="parTrans" cxnId="{60BF9F76-C15D-48EC-8DB7-B33544C63E88}">
      <dgm:prSet/>
      <dgm:spPr/>
      <dgm:t>
        <a:bodyPr/>
        <a:lstStyle/>
        <a:p>
          <a:endParaRPr lang="el-GR"/>
        </a:p>
      </dgm:t>
    </dgm:pt>
    <dgm:pt modelId="{8437A9C7-8054-474B-B10D-945FB2999082}" type="sibTrans" cxnId="{60BF9F76-C15D-48EC-8DB7-B33544C63E88}">
      <dgm:prSet/>
      <dgm:spPr/>
      <dgm:t>
        <a:bodyPr/>
        <a:lstStyle/>
        <a:p>
          <a:endParaRPr lang="el-GR"/>
        </a:p>
      </dgm:t>
    </dgm:pt>
    <dgm:pt modelId="{38F54ADA-CC2F-4B9A-A93F-AF78F65F1B9B}">
      <dgm:prSet phldrT="[Κείμενο]"/>
      <dgm:spPr/>
      <dgm:t>
        <a:bodyPr/>
        <a:lstStyle/>
        <a:p>
          <a:r>
            <a:rPr lang="el-GR" dirty="0" smtClean="0"/>
            <a:t>Πόσο αληθινές είναι;</a:t>
          </a:r>
          <a:endParaRPr lang="el-GR" dirty="0"/>
        </a:p>
      </dgm:t>
    </dgm:pt>
    <dgm:pt modelId="{4E8C25B2-0FE6-4199-94D3-FB288B25FE0D}" type="parTrans" cxnId="{C7896EB5-E669-4E18-B01A-93D2FC05C61D}">
      <dgm:prSet/>
      <dgm:spPr/>
      <dgm:t>
        <a:bodyPr/>
        <a:lstStyle/>
        <a:p>
          <a:endParaRPr lang="el-GR"/>
        </a:p>
      </dgm:t>
    </dgm:pt>
    <dgm:pt modelId="{9FD18727-24B2-4843-9F50-A8997741642D}" type="sibTrans" cxnId="{C7896EB5-E669-4E18-B01A-93D2FC05C61D}">
      <dgm:prSet/>
      <dgm:spPr/>
      <dgm:t>
        <a:bodyPr/>
        <a:lstStyle/>
        <a:p>
          <a:endParaRPr lang="el-GR"/>
        </a:p>
      </dgm:t>
    </dgm:pt>
    <dgm:pt modelId="{88D463AA-8FB3-4029-A143-7D5D5CBE3F6A}">
      <dgm:prSet phldrT="[Κείμενο]"/>
      <dgm:spPr/>
      <dgm:t>
        <a:bodyPr/>
        <a:lstStyle/>
        <a:p>
          <a:endParaRPr lang="el-GR" dirty="0"/>
        </a:p>
      </dgm:t>
    </dgm:pt>
    <dgm:pt modelId="{EF07F9FC-9781-4407-9658-71BB33D31A8A}" type="parTrans" cxnId="{AEC73DB4-9EA9-4761-A3EC-EF61B53C4CC3}">
      <dgm:prSet/>
      <dgm:spPr/>
      <dgm:t>
        <a:bodyPr/>
        <a:lstStyle/>
        <a:p>
          <a:endParaRPr lang="el-GR"/>
        </a:p>
      </dgm:t>
    </dgm:pt>
    <dgm:pt modelId="{91456711-F36D-4A88-8220-B5A88198EFD0}" type="sibTrans" cxnId="{AEC73DB4-9EA9-4761-A3EC-EF61B53C4CC3}">
      <dgm:prSet/>
      <dgm:spPr/>
      <dgm:t>
        <a:bodyPr/>
        <a:lstStyle/>
        <a:p>
          <a:endParaRPr lang="el-GR"/>
        </a:p>
      </dgm:t>
    </dgm:pt>
    <dgm:pt modelId="{A104DCB2-2443-4397-973D-F664316EF352}">
      <dgm:prSet/>
      <dgm:spPr/>
      <dgm:t>
        <a:bodyPr/>
        <a:lstStyle/>
        <a:p>
          <a:r>
            <a:rPr lang="el-GR" baseline="30000" dirty="0" smtClean="0"/>
            <a:t>2ον</a:t>
          </a:r>
          <a:r>
            <a:rPr lang="el-GR" dirty="0" smtClean="0"/>
            <a:t> </a:t>
          </a:r>
          <a:endParaRPr lang="el-GR" dirty="0"/>
        </a:p>
      </dgm:t>
    </dgm:pt>
    <dgm:pt modelId="{6A808DD1-47DB-4D60-ADB1-F7C1B22A548B}" type="parTrans" cxnId="{9249CBEA-CD92-47A8-A6F1-15F484D71967}">
      <dgm:prSet/>
      <dgm:spPr/>
    </dgm:pt>
    <dgm:pt modelId="{C150D8AF-8C2C-4DE1-9A06-91004BF58E4C}" type="sibTrans" cxnId="{9249CBEA-CD92-47A8-A6F1-15F484D71967}">
      <dgm:prSet/>
      <dgm:spPr/>
    </dgm:pt>
    <dgm:pt modelId="{780D2EBC-6080-4278-8A3B-E8EDA0E7E12A}">
      <dgm:prSet/>
      <dgm:spPr/>
      <dgm:t>
        <a:bodyPr/>
        <a:lstStyle/>
        <a:p>
          <a:r>
            <a:rPr lang="el-GR" dirty="0" smtClean="0"/>
            <a:t>Πόσο χρόνο έχουμε για να τις επεξεργαστούμε;</a:t>
          </a:r>
          <a:endParaRPr lang="el-GR" dirty="0"/>
        </a:p>
      </dgm:t>
    </dgm:pt>
    <dgm:pt modelId="{CEB10FB5-E941-439D-B413-1D710FB20D1E}" type="parTrans" cxnId="{FA6EC507-F549-493F-B161-E27740B78541}">
      <dgm:prSet/>
      <dgm:spPr/>
    </dgm:pt>
    <dgm:pt modelId="{B95ED8ED-4D8A-45B4-A9DF-52F67F1A97A0}" type="sibTrans" cxnId="{FA6EC507-F549-493F-B161-E27740B78541}">
      <dgm:prSet/>
      <dgm:spPr/>
    </dgm:pt>
    <dgm:pt modelId="{74217E02-82C1-4B39-943B-9081B719438A}" type="pres">
      <dgm:prSet presAssocID="{0DDFC12B-D494-4C75-9E46-40E58397D0F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80450A30-3849-4E46-9EEC-9A1831443C15}" type="pres">
      <dgm:prSet presAssocID="{6081B4B4-6842-4DAC-BAE8-D4C3F62048F1}" presName="linNode" presStyleCnt="0"/>
      <dgm:spPr/>
    </dgm:pt>
    <dgm:pt modelId="{419D94CF-7546-430E-A411-0D8CADABB7A7}" type="pres">
      <dgm:prSet presAssocID="{6081B4B4-6842-4DAC-BAE8-D4C3F62048F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B8B5616-A072-46C3-B9C1-3DE4E7B72194}" type="pres">
      <dgm:prSet presAssocID="{6081B4B4-6842-4DAC-BAE8-D4C3F62048F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1B2745-C710-49A4-90DB-883D89886035}" type="pres">
      <dgm:prSet presAssocID="{60D7232B-7C5D-4C92-92CF-BEF82F2540A1}" presName="spacing" presStyleCnt="0"/>
      <dgm:spPr/>
    </dgm:pt>
    <dgm:pt modelId="{A7F6001E-E79D-4F9F-A2A8-905E70C43167}" type="pres">
      <dgm:prSet presAssocID="{A104DCB2-2443-4397-973D-F664316EF352}" presName="linNode" presStyleCnt="0"/>
      <dgm:spPr/>
    </dgm:pt>
    <dgm:pt modelId="{AB472E81-0038-4FC9-8695-B29E81111A9C}" type="pres">
      <dgm:prSet presAssocID="{A104DCB2-2443-4397-973D-F664316EF35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4BDE46F-A09D-41B4-B36B-B8D4AFEC64E2}" type="pres">
      <dgm:prSet presAssocID="{A104DCB2-2443-4397-973D-F664316EF352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D9894E-9C2B-44E7-A836-0876D3C4E39C}" type="pres">
      <dgm:prSet presAssocID="{C150D8AF-8C2C-4DE1-9A06-91004BF58E4C}" presName="spacing" presStyleCnt="0"/>
      <dgm:spPr/>
    </dgm:pt>
    <dgm:pt modelId="{B466B565-8244-400C-A26A-B1D843A657AA}" type="pres">
      <dgm:prSet presAssocID="{3A6F427F-25E7-45CB-A05D-71AFF7FA4769}" presName="linNode" presStyleCnt="0"/>
      <dgm:spPr/>
    </dgm:pt>
    <dgm:pt modelId="{5698A260-955E-4BE4-B8DF-4724DA25C15A}" type="pres">
      <dgm:prSet presAssocID="{3A6F427F-25E7-45CB-A05D-71AFF7FA4769}" presName="parentShp" presStyleLbl="node1" presStyleIdx="2" presStyleCnt="3" custLinFactNeighborY="6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8612B8-3210-43CA-A0DD-4C14BB60A133}" type="pres">
      <dgm:prSet presAssocID="{3A6F427F-25E7-45CB-A05D-71AFF7FA4769}" presName="childShp" presStyleLbl="bgAccFollowNode1" presStyleIdx="2" presStyleCnt="3" custLinFactNeighborX="917" custLinFactNeighborY="5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3255AAF-045E-4C36-9566-A67430CF351E}" type="presOf" srcId="{97C5E5E7-D5F7-4781-AC06-0777DE20D08B}" destId="{3B8B5616-A072-46C3-B9C1-3DE4E7B72194}" srcOrd="0" destOrd="0" presId="urn:microsoft.com/office/officeart/2005/8/layout/vList6"/>
    <dgm:cxn modelId="{C36B08D5-65D1-403B-9F84-1DFE091375F7}" type="presOf" srcId="{6081B4B4-6842-4DAC-BAE8-D4C3F62048F1}" destId="{419D94CF-7546-430E-A411-0D8CADABB7A7}" srcOrd="0" destOrd="0" presId="urn:microsoft.com/office/officeart/2005/8/layout/vList6"/>
    <dgm:cxn modelId="{F0D39AB3-6BA5-4592-AC37-C76064339CE3}" type="presOf" srcId="{780D2EBC-6080-4278-8A3B-E8EDA0E7E12A}" destId="{64BDE46F-A09D-41B4-B36B-B8D4AFEC64E2}" srcOrd="0" destOrd="0" presId="urn:microsoft.com/office/officeart/2005/8/layout/vList6"/>
    <dgm:cxn modelId="{60BF9F76-C15D-48EC-8DB7-B33544C63E88}" srcId="{0DDFC12B-D494-4C75-9E46-40E58397D0FE}" destId="{3A6F427F-25E7-45CB-A05D-71AFF7FA4769}" srcOrd="2" destOrd="0" parTransId="{E44E8A85-FD6E-42CF-AC97-BE8628FCEFB4}" sibTransId="{8437A9C7-8054-474B-B10D-945FB2999082}"/>
    <dgm:cxn modelId="{A3B901DC-8AF5-4702-A232-73AB07434EC8}" type="presOf" srcId="{3A6F427F-25E7-45CB-A05D-71AFF7FA4769}" destId="{5698A260-955E-4BE4-B8DF-4724DA25C15A}" srcOrd="0" destOrd="0" presId="urn:microsoft.com/office/officeart/2005/8/layout/vList6"/>
    <dgm:cxn modelId="{C7896EB5-E669-4E18-B01A-93D2FC05C61D}" srcId="{3A6F427F-25E7-45CB-A05D-71AFF7FA4769}" destId="{38F54ADA-CC2F-4B9A-A93F-AF78F65F1B9B}" srcOrd="1" destOrd="0" parTransId="{4E8C25B2-0FE6-4199-94D3-FB288B25FE0D}" sibTransId="{9FD18727-24B2-4843-9F50-A8997741642D}"/>
    <dgm:cxn modelId="{810E2E0C-FC0B-41B2-B094-EF65B2B548D1}" type="presOf" srcId="{88D463AA-8FB3-4029-A143-7D5D5CBE3F6A}" destId="{608612B8-3210-43CA-A0DD-4C14BB60A133}" srcOrd="0" destOrd="0" presId="urn:microsoft.com/office/officeart/2005/8/layout/vList6"/>
    <dgm:cxn modelId="{FA6EC507-F549-493F-B161-E27740B78541}" srcId="{A104DCB2-2443-4397-973D-F664316EF352}" destId="{780D2EBC-6080-4278-8A3B-E8EDA0E7E12A}" srcOrd="0" destOrd="0" parTransId="{CEB10FB5-E941-439D-B413-1D710FB20D1E}" sibTransId="{B95ED8ED-4D8A-45B4-A9DF-52F67F1A97A0}"/>
    <dgm:cxn modelId="{9249CBEA-CD92-47A8-A6F1-15F484D71967}" srcId="{0DDFC12B-D494-4C75-9E46-40E58397D0FE}" destId="{A104DCB2-2443-4397-973D-F664316EF352}" srcOrd="1" destOrd="0" parTransId="{6A808DD1-47DB-4D60-ADB1-F7C1B22A548B}" sibTransId="{C150D8AF-8C2C-4DE1-9A06-91004BF58E4C}"/>
    <dgm:cxn modelId="{0B9D6028-7C6A-41A4-9B5E-3A255D8E1D6A}" type="presOf" srcId="{A104DCB2-2443-4397-973D-F664316EF352}" destId="{AB472E81-0038-4FC9-8695-B29E81111A9C}" srcOrd="0" destOrd="0" presId="urn:microsoft.com/office/officeart/2005/8/layout/vList6"/>
    <dgm:cxn modelId="{95F6450D-81EE-4EEC-8F09-646BF6345C81}" type="presOf" srcId="{0DDFC12B-D494-4C75-9E46-40E58397D0FE}" destId="{74217E02-82C1-4B39-943B-9081B719438A}" srcOrd="0" destOrd="0" presId="urn:microsoft.com/office/officeart/2005/8/layout/vList6"/>
    <dgm:cxn modelId="{FF241F1E-AA4F-46D9-9CFB-AF3FEB3AC3F4}" srcId="{6081B4B4-6842-4DAC-BAE8-D4C3F62048F1}" destId="{97C5E5E7-D5F7-4781-AC06-0777DE20D08B}" srcOrd="0" destOrd="0" parTransId="{29CFE9DB-4298-4DEE-8C7D-4CD1645CF167}" sibTransId="{EC100681-041C-4248-9A69-BA1C48B403B5}"/>
    <dgm:cxn modelId="{6C5C9457-71FF-425A-9D9E-B8E96E60DBC0}" type="presOf" srcId="{38F54ADA-CC2F-4B9A-A93F-AF78F65F1B9B}" destId="{608612B8-3210-43CA-A0DD-4C14BB60A133}" srcOrd="0" destOrd="1" presId="urn:microsoft.com/office/officeart/2005/8/layout/vList6"/>
    <dgm:cxn modelId="{AEC73DB4-9EA9-4761-A3EC-EF61B53C4CC3}" srcId="{3A6F427F-25E7-45CB-A05D-71AFF7FA4769}" destId="{88D463AA-8FB3-4029-A143-7D5D5CBE3F6A}" srcOrd="0" destOrd="0" parTransId="{EF07F9FC-9781-4407-9658-71BB33D31A8A}" sibTransId="{91456711-F36D-4A88-8220-B5A88198EFD0}"/>
    <dgm:cxn modelId="{1E3E3900-7D1D-4D4C-B75C-2FCF26330919}" srcId="{0DDFC12B-D494-4C75-9E46-40E58397D0FE}" destId="{6081B4B4-6842-4DAC-BAE8-D4C3F62048F1}" srcOrd="0" destOrd="0" parTransId="{E690FF84-CC42-47E4-9BED-0DA239A8D6A6}" sibTransId="{60D7232B-7C5D-4C92-92CF-BEF82F2540A1}"/>
    <dgm:cxn modelId="{6B741DD4-168E-4FCA-B92B-302C3508A898}" type="presParOf" srcId="{74217E02-82C1-4B39-943B-9081B719438A}" destId="{80450A30-3849-4E46-9EEC-9A1831443C15}" srcOrd="0" destOrd="0" presId="urn:microsoft.com/office/officeart/2005/8/layout/vList6"/>
    <dgm:cxn modelId="{70A9A5A3-10FB-4953-8DB1-56FDB39F71EE}" type="presParOf" srcId="{80450A30-3849-4E46-9EEC-9A1831443C15}" destId="{419D94CF-7546-430E-A411-0D8CADABB7A7}" srcOrd="0" destOrd="0" presId="urn:microsoft.com/office/officeart/2005/8/layout/vList6"/>
    <dgm:cxn modelId="{5F81AAEA-21E6-4155-B750-B85BC58E4373}" type="presParOf" srcId="{80450A30-3849-4E46-9EEC-9A1831443C15}" destId="{3B8B5616-A072-46C3-B9C1-3DE4E7B72194}" srcOrd="1" destOrd="0" presId="urn:microsoft.com/office/officeart/2005/8/layout/vList6"/>
    <dgm:cxn modelId="{E4F54AED-0B1D-4F00-BBC5-E035BD8CE4F4}" type="presParOf" srcId="{74217E02-82C1-4B39-943B-9081B719438A}" destId="{BC1B2745-C710-49A4-90DB-883D89886035}" srcOrd="1" destOrd="0" presId="urn:microsoft.com/office/officeart/2005/8/layout/vList6"/>
    <dgm:cxn modelId="{994144DA-99BB-4603-BEA8-1307B8042513}" type="presParOf" srcId="{74217E02-82C1-4B39-943B-9081B719438A}" destId="{A7F6001E-E79D-4F9F-A2A8-905E70C43167}" srcOrd="2" destOrd="0" presId="urn:microsoft.com/office/officeart/2005/8/layout/vList6"/>
    <dgm:cxn modelId="{629215DA-E7ED-4664-8218-73776D80118F}" type="presParOf" srcId="{A7F6001E-E79D-4F9F-A2A8-905E70C43167}" destId="{AB472E81-0038-4FC9-8695-B29E81111A9C}" srcOrd="0" destOrd="0" presId="urn:microsoft.com/office/officeart/2005/8/layout/vList6"/>
    <dgm:cxn modelId="{4C850CB8-B3B5-4DFA-A5D5-D983E02C81CC}" type="presParOf" srcId="{A7F6001E-E79D-4F9F-A2A8-905E70C43167}" destId="{64BDE46F-A09D-41B4-B36B-B8D4AFEC64E2}" srcOrd="1" destOrd="0" presId="urn:microsoft.com/office/officeart/2005/8/layout/vList6"/>
    <dgm:cxn modelId="{72AB6A95-1D14-4E44-8933-DC42C42416A5}" type="presParOf" srcId="{74217E02-82C1-4B39-943B-9081B719438A}" destId="{05D9894E-9C2B-44E7-A836-0876D3C4E39C}" srcOrd="3" destOrd="0" presId="urn:microsoft.com/office/officeart/2005/8/layout/vList6"/>
    <dgm:cxn modelId="{F3D269E4-9444-48E6-9527-AB15E35442BF}" type="presParOf" srcId="{74217E02-82C1-4B39-943B-9081B719438A}" destId="{B466B565-8244-400C-A26A-B1D843A657AA}" srcOrd="4" destOrd="0" presId="urn:microsoft.com/office/officeart/2005/8/layout/vList6"/>
    <dgm:cxn modelId="{60B95B4A-E691-4823-86BC-B3F093294048}" type="presParOf" srcId="{B466B565-8244-400C-A26A-B1D843A657AA}" destId="{5698A260-955E-4BE4-B8DF-4724DA25C15A}" srcOrd="0" destOrd="0" presId="urn:microsoft.com/office/officeart/2005/8/layout/vList6"/>
    <dgm:cxn modelId="{07A92463-63F3-46B3-80AE-29EB37E13549}" type="presParOf" srcId="{B466B565-8244-400C-A26A-B1D843A657AA}" destId="{608612B8-3210-43CA-A0DD-4C14BB60A1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1806CA-4C00-4BE9-BFC0-224186263E7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F3EAC6C-6ED6-450C-BAFF-1C875B02E01E}">
      <dgm:prSet phldrT="[Κείμενο]"/>
      <dgm:spPr/>
      <dgm:t>
        <a:bodyPr/>
        <a:lstStyle/>
        <a:p>
          <a:r>
            <a:rPr lang="el-GR" dirty="0" smtClean="0"/>
            <a:t>Καθημερινά συμβαίνουν άπειρα πράγματα στον κόσμο. Είναι λογικό να μην προβάλλονται όλα από τα ΜΜΕ, αλλά τα ποιο σημαντικά.  </a:t>
          </a:r>
          <a:endParaRPr lang="el-GR" dirty="0"/>
        </a:p>
      </dgm:t>
    </dgm:pt>
    <dgm:pt modelId="{DF4D0365-D533-463E-BF73-F9D8770E8899}" type="parTrans" cxnId="{DC461FBE-B771-4026-857D-2E9D1885AD4B}">
      <dgm:prSet/>
      <dgm:spPr/>
      <dgm:t>
        <a:bodyPr/>
        <a:lstStyle/>
        <a:p>
          <a:endParaRPr lang="el-GR"/>
        </a:p>
      </dgm:t>
    </dgm:pt>
    <dgm:pt modelId="{A358CB7F-7B1B-404B-8007-F230CFB036EE}" type="sibTrans" cxnId="{DC461FBE-B771-4026-857D-2E9D1885AD4B}">
      <dgm:prSet/>
      <dgm:spPr/>
      <dgm:t>
        <a:bodyPr/>
        <a:lstStyle/>
        <a:p>
          <a:endParaRPr lang="el-GR"/>
        </a:p>
      </dgm:t>
    </dgm:pt>
    <dgm:pt modelId="{253B3F9D-CE62-421A-A82E-DCFFC592EEBE}">
      <dgm:prSet phldrT="[Κείμενο]"/>
      <dgm:spPr/>
      <dgm:t>
        <a:bodyPr/>
        <a:lstStyle/>
        <a:p>
          <a:r>
            <a:rPr lang="el-GR" dirty="0" smtClean="0"/>
            <a:t>Αλλά ποιος αποφασίζει τι είναι σημαντικό για σένα;;;  </a:t>
          </a:r>
        </a:p>
        <a:p>
          <a:endParaRPr lang="el-GR" dirty="0"/>
        </a:p>
      </dgm:t>
    </dgm:pt>
    <dgm:pt modelId="{4E5BDC31-CA0B-42BF-8C42-FAA7EFC1E1AE}" type="parTrans" cxnId="{16324A4C-0889-4635-B3D5-6329B6EFB342}">
      <dgm:prSet/>
      <dgm:spPr/>
      <dgm:t>
        <a:bodyPr/>
        <a:lstStyle/>
        <a:p>
          <a:endParaRPr lang="el-GR"/>
        </a:p>
      </dgm:t>
    </dgm:pt>
    <dgm:pt modelId="{6984AC9C-0A98-4B76-98B9-47AC488CB7BD}" type="sibTrans" cxnId="{16324A4C-0889-4635-B3D5-6329B6EFB342}">
      <dgm:prSet/>
      <dgm:spPr/>
      <dgm:t>
        <a:bodyPr/>
        <a:lstStyle/>
        <a:p>
          <a:endParaRPr lang="el-GR"/>
        </a:p>
      </dgm:t>
    </dgm:pt>
    <dgm:pt modelId="{F9809B87-5741-4CF0-B8BB-790EE32A863D}">
      <dgm:prSet/>
      <dgm:spPr/>
      <dgm:t>
        <a:bodyPr/>
        <a:lstStyle/>
        <a:p>
          <a:endParaRPr lang="el-GR"/>
        </a:p>
      </dgm:t>
    </dgm:pt>
    <dgm:pt modelId="{E7C3B767-7459-4F48-BFC5-BE612482ADAB}" type="parTrans" cxnId="{2A3FE15C-F9EE-4CBB-92D8-EE1121EB6548}">
      <dgm:prSet/>
      <dgm:spPr/>
      <dgm:t>
        <a:bodyPr/>
        <a:lstStyle/>
        <a:p>
          <a:endParaRPr lang="el-GR"/>
        </a:p>
      </dgm:t>
    </dgm:pt>
    <dgm:pt modelId="{0F216969-A045-4784-8290-A202BA8E684E}" type="sibTrans" cxnId="{2A3FE15C-F9EE-4CBB-92D8-EE1121EB6548}">
      <dgm:prSet/>
      <dgm:spPr/>
      <dgm:t>
        <a:bodyPr/>
        <a:lstStyle/>
        <a:p>
          <a:endParaRPr lang="el-GR"/>
        </a:p>
      </dgm:t>
    </dgm:pt>
    <dgm:pt modelId="{4B7500A4-7CAD-4E64-9655-88B64AE4CEBE}">
      <dgm:prSet/>
      <dgm:spPr/>
      <dgm:t>
        <a:bodyPr/>
        <a:lstStyle/>
        <a:p>
          <a:endParaRPr lang="el-GR"/>
        </a:p>
      </dgm:t>
    </dgm:pt>
    <dgm:pt modelId="{452CA7BF-2F6C-4E7A-9B05-DAC46821F578}" type="parTrans" cxnId="{0CED85ED-6426-4427-9E58-E3FCDCA3DB3B}">
      <dgm:prSet/>
      <dgm:spPr/>
      <dgm:t>
        <a:bodyPr/>
        <a:lstStyle/>
        <a:p>
          <a:endParaRPr lang="el-GR"/>
        </a:p>
      </dgm:t>
    </dgm:pt>
    <dgm:pt modelId="{12C9B6C1-DC37-4E2F-98D2-CBD0E78A93C7}" type="sibTrans" cxnId="{0CED85ED-6426-4427-9E58-E3FCDCA3DB3B}">
      <dgm:prSet/>
      <dgm:spPr/>
      <dgm:t>
        <a:bodyPr/>
        <a:lstStyle/>
        <a:p>
          <a:endParaRPr lang="el-GR"/>
        </a:p>
      </dgm:t>
    </dgm:pt>
    <dgm:pt modelId="{1D14DBF7-7500-43A9-8EE8-A410C54C1B96}" type="pres">
      <dgm:prSet presAssocID="{A41806CA-4C00-4BE9-BFC0-224186263E7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ED5283D-AF5F-4683-BD12-86B82D4F4B6D}" type="pres">
      <dgm:prSet presAssocID="{A41806CA-4C00-4BE9-BFC0-224186263E7C}" presName="divider" presStyleLbl="fgShp" presStyleIdx="0" presStyleCnt="1"/>
      <dgm:spPr/>
    </dgm:pt>
    <dgm:pt modelId="{D93F2C06-8498-441A-847B-94EEB4409489}" type="pres">
      <dgm:prSet presAssocID="{FF3EAC6C-6ED6-450C-BAFF-1C875B02E01E}" presName="downArrow" presStyleLbl="node1" presStyleIdx="0" presStyleCnt="2" custLinFactNeighborX="-1665" custLinFactNeighborY="-366"/>
      <dgm:spPr/>
    </dgm:pt>
    <dgm:pt modelId="{25646E21-DEEB-4A9F-9B5C-C117806EA9B1}" type="pres">
      <dgm:prSet presAssocID="{FF3EAC6C-6ED6-450C-BAFF-1C875B02E01E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DBC6B06-5091-49AD-AB55-6623BB8B345D}" type="pres">
      <dgm:prSet presAssocID="{253B3F9D-CE62-421A-A82E-DCFFC592EEBE}" presName="upArrow" presStyleLbl="node1" presStyleIdx="1" presStyleCnt="2"/>
      <dgm:spPr/>
    </dgm:pt>
    <dgm:pt modelId="{50F11168-C705-43B2-8010-2C37BBF1ECE4}" type="pres">
      <dgm:prSet presAssocID="{253B3F9D-CE62-421A-A82E-DCFFC592EEB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1176344-96C8-4AEF-8DFC-EAA89CA6F766}" type="presOf" srcId="{253B3F9D-CE62-421A-A82E-DCFFC592EEBE}" destId="{50F11168-C705-43B2-8010-2C37BBF1ECE4}" srcOrd="0" destOrd="0" presId="urn:microsoft.com/office/officeart/2005/8/layout/arrow3"/>
    <dgm:cxn modelId="{BFCB04B8-857A-4586-B897-020B92EF433D}" type="presOf" srcId="{FF3EAC6C-6ED6-450C-BAFF-1C875B02E01E}" destId="{25646E21-DEEB-4A9F-9B5C-C117806EA9B1}" srcOrd="0" destOrd="0" presId="urn:microsoft.com/office/officeart/2005/8/layout/arrow3"/>
    <dgm:cxn modelId="{2A3FE15C-F9EE-4CBB-92D8-EE1121EB6548}" srcId="{A41806CA-4C00-4BE9-BFC0-224186263E7C}" destId="{F9809B87-5741-4CF0-B8BB-790EE32A863D}" srcOrd="2" destOrd="0" parTransId="{E7C3B767-7459-4F48-BFC5-BE612482ADAB}" sibTransId="{0F216969-A045-4784-8290-A202BA8E684E}"/>
    <dgm:cxn modelId="{16324A4C-0889-4635-B3D5-6329B6EFB342}" srcId="{A41806CA-4C00-4BE9-BFC0-224186263E7C}" destId="{253B3F9D-CE62-421A-A82E-DCFFC592EEBE}" srcOrd="1" destOrd="0" parTransId="{4E5BDC31-CA0B-42BF-8C42-FAA7EFC1E1AE}" sibTransId="{6984AC9C-0A98-4B76-98B9-47AC488CB7BD}"/>
    <dgm:cxn modelId="{0CED85ED-6426-4427-9E58-E3FCDCA3DB3B}" srcId="{A41806CA-4C00-4BE9-BFC0-224186263E7C}" destId="{4B7500A4-7CAD-4E64-9655-88B64AE4CEBE}" srcOrd="3" destOrd="0" parTransId="{452CA7BF-2F6C-4E7A-9B05-DAC46821F578}" sibTransId="{12C9B6C1-DC37-4E2F-98D2-CBD0E78A93C7}"/>
    <dgm:cxn modelId="{3688081B-F49D-457A-A701-3C1193EC4634}" type="presOf" srcId="{A41806CA-4C00-4BE9-BFC0-224186263E7C}" destId="{1D14DBF7-7500-43A9-8EE8-A410C54C1B96}" srcOrd="0" destOrd="0" presId="urn:microsoft.com/office/officeart/2005/8/layout/arrow3"/>
    <dgm:cxn modelId="{DC461FBE-B771-4026-857D-2E9D1885AD4B}" srcId="{A41806CA-4C00-4BE9-BFC0-224186263E7C}" destId="{FF3EAC6C-6ED6-450C-BAFF-1C875B02E01E}" srcOrd="0" destOrd="0" parTransId="{DF4D0365-D533-463E-BF73-F9D8770E8899}" sibTransId="{A358CB7F-7B1B-404B-8007-F230CFB036EE}"/>
    <dgm:cxn modelId="{D74C3F20-4133-47BF-A103-3058C92EBCDC}" type="presParOf" srcId="{1D14DBF7-7500-43A9-8EE8-A410C54C1B96}" destId="{1ED5283D-AF5F-4683-BD12-86B82D4F4B6D}" srcOrd="0" destOrd="0" presId="urn:microsoft.com/office/officeart/2005/8/layout/arrow3"/>
    <dgm:cxn modelId="{C2B39BF9-9CAF-45AD-B2DE-24E9925C762E}" type="presParOf" srcId="{1D14DBF7-7500-43A9-8EE8-A410C54C1B96}" destId="{D93F2C06-8498-441A-847B-94EEB4409489}" srcOrd="1" destOrd="0" presId="urn:microsoft.com/office/officeart/2005/8/layout/arrow3"/>
    <dgm:cxn modelId="{5BD55ECC-6684-4D51-B247-E67E8D39952A}" type="presParOf" srcId="{1D14DBF7-7500-43A9-8EE8-A410C54C1B96}" destId="{25646E21-DEEB-4A9F-9B5C-C117806EA9B1}" srcOrd="2" destOrd="0" presId="urn:microsoft.com/office/officeart/2005/8/layout/arrow3"/>
    <dgm:cxn modelId="{BB7383F9-C319-47E3-8A12-9D9DEADA6BFD}" type="presParOf" srcId="{1D14DBF7-7500-43A9-8EE8-A410C54C1B96}" destId="{9DBC6B06-5091-49AD-AB55-6623BB8B345D}" srcOrd="3" destOrd="0" presId="urn:microsoft.com/office/officeart/2005/8/layout/arrow3"/>
    <dgm:cxn modelId="{8E8F4595-7E90-4050-A67C-96A83D21A0A4}" type="presParOf" srcId="{1D14DBF7-7500-43A9-8EE8-A410C54C1B96}" destId="{50F11168-C705-43B2-8010-2C37BBF1ECE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1806CA-4C00-4BE9-BFC0-224186263E7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FF3EAC6C-6ED6-450C-BAFF-1C875B02E01E}">
      <dgm:prSet phldrT="[Κείμενο]"/>
      <dgm:spPr/>
      <dgm:t>
        <a:bodyPr/>
        <a:lstStyle/>
        <a:p>
          <a:r>
            <a:rPr lang="el-GR" dirty="0" smtClean="0"/>
            <a:t>Δοκίμασε να αναζητήσεις νέα στο διαδίκτυο χρησιμοποιώντας τις λέξεις: μαθητής \ σχολείο\ παιδεία</a:t>
          </a:r>
        </a:p>
        <a:p>
          <a:endParaRPr lang="el-GR" dirty="0"/>
        </a:p>
      </dgm:t>
    </dgm:pt>
    <dgm:pt modelId="{DF4D0365-D533-463E-BF73-F9D8770E8899}" type="parTrans" cxnId="{DC461FBE-B771-4026-857D-2E9D1885AD4B}">
      <dgm:prSet/>
      <dgm:spPr/>
      <dgm:t>
        <a:bodyPr/>
        <a:lstStyle/>
        <a:p>
          <a:endParaRPr lang="el-GR"/>
        </a:p>
      </dgm:t>
    </dgm:pt>
    <dgm:pt modelId="{A358CB7F-7B1B-404B-8007-F230CFB036EE}" type="sibTrans" cxnId="{DC461FBE-B771-4026-857D-2E9D1885AD4B}">
      <dgm:prSet/>
      <dgm:spPr/>
      <dgm:t>
        <a:bodyPr/>
        <a:lstStyle/>
        <a:p>
          <a:endParaRPr lang="el-GR"/>
        </a:p>
      </dgm:t>
    </dgm:pt>
    <dgm:pt modelId="{253B3F9D-CE62-421A-A82E-DCFFC592EEBE}">
      <dgm:prSet phldrT="[Κείμενο]"/>
      <dgm:spPr/>
      <dgm:t>
        <a:bodyPr/>
        <a:lstStyle/>
        <a:p>
          <a:r>
            <a:rPr lang="el-GR" dirty="0" smtClean="0"/>
            <a:t>Μπορεί να σου ξεφύγει κάτι που σε αφορά;;;</a:t>
          </a:r>
        </a:p>
        <a:p>
          <a:r>
            <a:rPr lang="el-GR" u="sng" dirty="0" smtClean="0">
              <a:solidFill>
                <a:srgbClr val="FF0000"/>
              </a:solidFill>
            </a:rPr>
            <a:t>*Θυμήσου  εκείνη τη σελίδα της δημόσιας διαβούλευσης…</a:t>
          </a:r>
        </a:p>
        <a:p>
          <a:r>
            <a:rPr lang="el-GR" dirty="0" smtClean="0"/>
            <a:t>.</a:t>
          </a:r>
          <a:r>
            <a:rPr lang="de-DE" dirty="0" smtClean="0">
              <a:hlinkClick xmlns:r="http://schemas.openxmlformats.org/officeDocument/2006/relationships" r:id="rId1"/>
            </a:rPr>
            <a:t>http://www.opengov.gr/home/</a:t>
          </a:r>
          <a:endParaRPr lang="el-GR" dirty="0" smtClean="0"/>
        </a:p>
        <a:p>
          <a:endParaRPr lang="el-GR" dirty="0"/>
        </a:p>
      </dgm:t>
    </dgm:pt>
    <dgm:pt modelId="{4E5BDC31-CA0B-42BF-8C42-FAA7EFC1E1AE}" type="parTrans" cxnId="{16324A4C-0889-4635-B3D5-6329B6EFB342}">
      <dgm:prSet/>
      <dgm:spPr/>
      <dgm:t>
        <a:bodyPr/>
        <a:lstStyle/>
        <a:p>
          <a:endParaRPr lang="el-GR"/>
        </a:p>
      </dgm:t>
    </dgm:pt>
    <dgm:pt modelId="{6984AC9C-0A98-4B76-98B9-47AC488CB7BD}" type="sibTrans" cxnId="{16324A4C-0889-4635-B3D5-6329B6EFB342}">
      <dgm:prSet/>
      <dgm:spPr/>
      <dgm:t>
        <a:bodyPr/>
        <a:lstStyle/>
        <a:p>
          <a:endParaRPr lang="el-GR"/>
        </a:p>
      </dgm:t>
    </dgm:pt>
    <dgm:pt modelId="{F9809B87-5741-4CF0-B8BB-790EE32A863D}">
      <dgm:prSet/>
      <dgm:spPr/>
      <dgm:t>
        <a:bodyPr/>
        <a:lstStyle/>
        <a:p>
          <a:endParaRPr lang="el-GR"/>
        </a:p>
      </dgm:t>
    </dgm:pt>
    <dgm:pt modelId="{E7C3B767-7459-4F48-BFC5-BE612482ADAB}" type="parTrans" cxnId="{2A3FE15C-F9EE-4CBB-92D8-EE1121EB6548}">
      <dgm:prSet/>
      <dgm:spPr/>
      <dgm:t>
        <a:bodyPr/>
        <a:lstStyle/>
        <a:p>
          <a:endParaRPr lang="el-GR"/>
        </a:p>
      </dgm:t>
    </dgm:pt>
    <dgm:pt modelId="{0F216969-A045-4784-8290-A202BA8E684E}" type="sibTrans" cxnId="{2A3FE15C-F9EE-4CBB-92D8-EE1121EB6548}">
      <dgm:prSet/>
      <dgm:spPr/>
      <dgm:t>
        <a:bodyPr/>
        <a:lstStyle/>
        <a:p>
          <a:endParaRPr lang="el-GR"/>
        </a:p>
      </dgm:t>
    </dgm:pt>
    <dgm:pt modelId="{4B7500A4-7CAD-4E64-9655-88B64AE4CEBE}">
      <dgm:prSet/>
      <dgm:spPr/>
      <dgm:t>
        <a:bodyPr/>
        <a:lstStyle/>
        <a:p>
          <a:endParaRPr lang="el-GR"/>
        </a:p>
      </dgm:t>
    </dgm:pt>
    <dgm:pt modelId="{452CA7BF-2F6C-4E7A-9B05-DAC46821F578}" type="parTrans" cxnId="{0CED85ED-6426-4427-9E58-E3FCDCA3DB3B}">
      <dgm:prSet/>
      <dgm:spPr/>
      <dgm:t>
        <a:bodyPr/>
        <a:lstStyle/>
        <a:p>
          <a:endParaRPr lang="el-GR"/>
        </a:p>
      </dgm:t>
    </dgm:pt>
    <dgm:pt modelId="{12C9B6C1-DC37-4E2F-98D2-CBD0E78A93C7}" type="sibTrans" cxnId="{0CED85ED-6426-4427-9E58-E3FCDCA3DB3B}">
      <dgm:prSet/>
      <dgm:spPr/>
      <dgm:t>
        <a:bodyPr/>
        <a:lstStyle/>
        <a:p>
          <a:endParaRPr lang="el-GR"/>
        </a:p>
      </dgm:t>
    </dgm:pt>
    <dgm:pt modelId="{C69091D0-FF38-4A9D-997D-3CB3666B7AC2}">
      <dgm:prSet/>
      <dgm:spPr/>
      <dgm:t>
        <a:bodyPr/>
        <a:lstStyle/>
        <a:p>
          <a:endParaRPr lang="el-GR"/>
        </a:p>
      </dgm:t>
    </dgm:pt>
    <dgm:pt modelId="{988E4A2C-4C8A-40B6-A784-D586A65714FE}" type="parTrans" cxnId="{35AB2E26-D895-4B7D-B8B0-6FC58630BD0F}">
      <dgm:prSet/>
      <dgm:spPr/>
      <dgm:t>
        <a:bodyPr/>
        <a:lstStyle/>
        <a:p>
          <a:endParaRPr lang="el-GR"/>
        </a:p>
      </dgm:t>
    </dgm:pt>
    <dgm:pt modelId="{8A109491-4CC1-4D1B-AF37-24DA0326A34F}" type="sibTrans" cxnId="{35AB2E26-D895-4B7D-B8B0-6FC58630BD0F}">
      <dgm:prSet/>
      <dgm:spPr/>
      <dgm:t>
        <a:bodyPr/>
        <a:lstStyle/>
        <a:p>
          <a:endParaRPr lang="el-GR"/>
        </a:p>
      </dgm:t>
    </dgm:pt>
    <dgm:pt modelId="{1D14DBF7-7500-43A9-8EE8-A410C54C1B96}" type="pres">
      <dgm:prSet presAssocID="{A41806CA-4C00-4BE9-BFC0-224186263E7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ED5283D-AF5F-4683-BD12-86B82D4F4B6D}" type="pres">
      <dgm:prSet presAssocID="{A41806CA-4C00-4BE9-BFC0-224186263E7C}" presName="divider" presStyleLbl="fgShp" presStyleIdx="0" presStyleCnt="1"/>
      <dgm:spPr/>
    </dgm:pt>
    <dgm:pt modelId="{D93F2C06-8498-441A-847B-94EEB4409489}" type="pres">
      <dgm:prSet presAssocID="{FF3EAC6C-6ED6-450C-BAFF-1C875B02E01E}" presName="downArrow" presStyleLbl="node1" presStyleIdx="0" presStyleCnt="2" custLinFactNeighborX="-1665" custLinFactNeighborY="-366"/>
      <dgm:spPr/>
    </dgm:pt>
    <dgm:pt modelId="{25646E21-DEEB-4A9F-9B5C-C117806EA9B1}" type="pres">
      <dgm:prSet presAssocID="{FF3EAC6C-6ED6-450C-BAFF-1C875B02E01E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DBC6B06-5091-49AD-AB55-6623BB8B345D}" type="pres">
      <dgm:prSet presAssocID="{253B3F9D-CE62-421A-A82E-DCFFC592EEBE}" presName="upArrow" presStyleLbl="node1" presStyleIdx="1" presStyleCnt="2"/>
      <dgm:spPr/>
    </dgm:pt>
    <dgm:pt modelId="{50F11168-C705-43B2-8010-2C37BBF1ECE4}" type="pres">
      <dgm:prSet presAssocID="{253B3F9D-CE62-421A-A82E-DCFFC592EEBE}" presName="upArrowText" presStyleLbl="revTx" presStyleIdx="1" presStyleCnt="2" custLinFactNeighborX="-2733" custLinFactNeighborY="-153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8A89CB3-5242-4239-9841-A2B2542BF77D}" type="presOf" srcId="{FF3EAC6C-6ED6-450C-BAFF-1C875B02E01E}" destId="{25646E21-DEEB-4A9F-9B5C-C117806EA9B1}" srcOrd="0" destOrd="0" presId="urn:microsoft.com/office/officeart/2005/8/layout/arrow3"/>
    <dgm:cxn modelId="{B6E5348F-5921-4C3A-B601-9AD2C3056549}" type="presOf" srcId="{253B3F9D-CE62-421A-A82E-DCFFC592EEBE}" destId="{50F11168-C705-43B2-8010-2C37BBF1ECE4}" srcOrd="0" destOrd="0" presId="urn:microsoft.com/office/officeart/2005/8/layout/arrow3"/>
    <dgm:cxn modelId="{2A3FE15C-F9EE-4CBB-92D8-EE1121EB6548}" srcId="{A41806CA-4C00-4BE9-BFC0-224186263E7C}" destId="{F9809B87-5741-4CF0-B8BB-790EE32A863D}" srcOrd="2" destOrd="0" parTransId="{E7C3B767-7459-4F48-BFC5-BE612482ADAB}" sibTransId="{0F216969-A045-4784-8290-A202BA8E684E}"/>
    <dgm:cxn modelId="{16324A4C-0889-4635-B3D5-6329B6EFB342}" srcId="{A41806CA-4C00-4BE9-BFC0-224186263E7C}" destId="{253B3F9D-CE62-421A-A82E-DCFFC592EEBE}" srcOrd="1" destOrd="0" parTransId="{4E5BDC31-CA0B-42BF-8C42-FAA7EFC1E1AE}" sibTransId="{6984AC9C-0A98-4B76-98B9-47AC488CB7BD}"/>
    <dgm:cxn modelId="{0CED85ED-6426-4427-9E58-E3FCDCA3DB3B}" srcId="{A41806CA-4C00-4BE9-BFC0-224186263E7C}" destId="{4B7500A4-7CAD-4E64-9655-88B64AE4CEBE}" srcOrd="3" destOrd="0" parTransId="{452CA7BF-2F6C-4E7A-9B05-DAC46821F578}" sibTransId="{12C9B6C1-DC37-4E2F-98D2-CBD0E78A93C7}"/>
    <dgm:cxn modelId="{35AB2E26-D895-4B7D-B8B0-6FC58630BD0F}" srcId="{A41806CA-4C00-4BE9-BFC0-224186263E7C}" destId="{C69091D0-FF38-4A9D-997D-3CB3666B7AC2}" srcOrd="4" destOrd="0" parTransId="{988E4A2C-4C8A-40B6-A784-D586A65714FE}" sibTransId="{8A109491-4CC1-4D1B-AF37-24DA0326A34F}"/>
    <dgm:cxn modelId="{8130E6AE-887D-4943-AA91-A96563B7560B}" type="presOf" srcId="{A41806CA-4C00-4BE9-BFC0-224186263E7C}" destId="{1D14DBF7-7500-43A9-8EE8-A410C54C1B96}" srcOrd="0" destOrd="0" presId="urn:microsoft.com/office/officeart/2005/8/layout/arrow3"/>
    <dgm:cxn modelId="{DC461FBE-B771-4026-857D-2E9D1885AD4B}" srcId="{A41806CA-4C00-4BE9-BFC0-224186263E7C}" destId="{FF3EAC6C-6ED6-450C-BAFF-1C875B02E01E}" srcOrd="0" destOrd="0" parTransId="{DF4D0365-D533-463E-BF73-F9D8770E8899}" sibTransId="{A358CB7F-7B1B-404B-8007-F230CFB036EE}"/>
    <dgm:cxn modelId="{88E37945-33C6-42F3-BD5A-2BED5C51839E}" type="presParOf" srcId="{1D14DBF7-7500-43A9-8EE8-A410C54C1B96}" destId="{1ED5283D-AF5F-4683-BD12-86B82D4F4B6D}" srcOrd="0" destOrd="0" presId="urn:microsoft.com/office/officeart/2005/8/layout/arrow3"/>
    <dgm:cxn modelId="{14043C04-88AB-4C02-AC6D-C2F2C9AA00F8}" type="presParOf" srcId="{1D14DBF7-7500-43A9-8EE8-A410C54C1B96}" destId="{D93F2C06-8498-441A-847B-94EEB4409489}" srcOrd="1" destOrd="0" presId="urn:microsoft.com/office/officeart/2005/8/layout/arrow3"/>
    <dgm:cxn modelId="{BB9173E5-41A8-41FD-9325-6FD162ED3EC7}" type="presParOf" srcId="{1D14DBF7-7500-43A9-8EE8-A410C54C1B96}" destId="{25646E21-DEEB-4A9F-9B5C-C117806EA9B1}" srcOrd="2" destOrd="0" presId="urn:microsoft.com/office/officeart/2005/8/layout/arrow3"/>
    <dgm:cxn modelId="{F97A8805-6B93-4E81-9BDB-10A56C5246A2}" type="presParOf" srcId="{1D14DBF7-7500-43A9-8EE8-A410C54C1B96}" destId="{9DBC6B06-5091-49AD-AB55-6623BB8B345D}" srcOrd="3" destOrd="0" presId="urn:microsoft.com/office/officeart/2005/8/layout/arrow3"/>
    <dgm:cxn modelId="{8175DC9C-AD2D-4F47-908C-FAC0B8C6DC0C}" type="presParOf" srcId="{1D14DBF7-7500-43A9-8EE8-A410C54C1B96}" destId="{50F11168-C705-43B2-8010-2C37BBF1ECE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0B4B60-25C8-4C25-B4B8-CEB6A98CBD7B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83D7160-5150-4EF5-B55B-0891F756DCFC}">
      <dgm:prSet phldrT="[Κείμενο]"/>
      <dgm:spPr/>
      <dgm:t>
        <a:bodyPr/>
        <a:lstStyle/>
        <a:p>
          <a:r>
            <a:rPr lang="el-GR" dirty="0" smtClean="0"/>
            <a:t>Καθόλου εύκολο</a:t>
          </a:r>
          <a:endParaRPr lang="el-GR" dirty="0"/>
        </a:p>
      </dgm:t>
    </dgm:pt>
    <dgm:pt modelId="{DA994525-9AF8-4C7A-8961-D221031C6A6C}" type="parTrans" cxnId="{6D206FD5-01F0-4657-B06C-BBFDA7C7311A}">
      <dgm:prSet/>
      <dgm:spPr/>
      <dgm:t>
        <a:bodyPr/>
        <a:lstStyle/>
        <a:p>
          <a:endParaRPr lang="el-GR"/>
        </a:p>
      </dgm:t>
    </dgm:pt>
    <dgm:pt modelId="{7A8B36D7-2CC3-4FB3-97AF-E3FFEBC52852}" type="sibTrans" cxnId="{6D206FD5-01F0-4657-B06C-BBFDA7C7311A}">
      <dgm:prSet/>
      <dgm:spPr/>
      <dgm:t>
        <a:bodyPr/>
        <a:lstStyle/>
        <a:p>
          <a:endParaRPr lang="el-GR"/>
        </a:p>
      </dgm:t>
    </dgm:pt>
    <dgm:pt modelId="{7EB11EF9-D3D5-4CE3-8725-515E8FB82D5B}">
      <dgm:prSet phldrT="[Κείμενο]"/>
      <dgm:spPr/>
      <dgm:t>
        <a:bodyPr/>
        <a:lstStyle/>
        <a:p>
          <a:r>
            <a:rPr lang="el-GR" dirty="0" smtClean="0"/>
            <a:t>Πολύ σημαντικό</a:t>
          </a:r>
          <a:endParaRPr lang="el-GR" dirty="0"/>
        </a:p>
      </dgm:t>
    </dgm:pt>
    <dgm:pt modelId="{F52424DD-DFF5-44F2-8E39-341515AC7E50}" type="parTrans" cxnId="{2F436434-E444-4E99-8E78-34832FB4316D}">
      <dgm:prSet/>
      <dgm:spPr/>
      <dgm:t>
        <a:bodyPr/>
        <a:lstStyle/>
        <a:p>
          <a:endParaRPr lang="el-GR"/>
        </a:p>
      </dgm:t>
    </dgm:pt>
    <dgm:pt modelId="{758E15ED-D3BA-4BFF-9519-E0F357076FE3}" type="sibTrans" cxnId="{2F436434-E444-4E99-8E78-34832FB4316D}">
      <dgm:prSet/>
      <dgm:spPr/>
      <dgm:t>
        <a:bodyPr/>
        <a:lstStyle/>
        <a:p>
          <a:endParaRPr lang="el-GR"/>
        </a:p>
      </dgm:t>
    </dgm:pt>
    <dgm:pt modelId="{681720E4-324B-452C-84EC-65A22AD27C9B}" type="pres">
      <dgm:prSet presAssocID="{740B4B60-25C8-4C25-B4B8-CEB6A98CBD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0B7BDEB-D76B-4350-A5B9-D18BCD038210}" type="pres">
      <dgm:prSet presAssocID="{D83D7160-5150-4EF5-B55B-0891F756DCFC}" presName="arrow" presStyleLbl="node1" presStyleIdx="0" presStyleCnt="2" custScaleY="100170" custRadScaleRad="48837" custRadScaleInc="3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90EDE3-13B8-4422-93A2-8D3D4448FC78}" type="pres">
      <dgm:prSet presAssocID="{7EB11EF9-D3D5-4CE3-8725-515E8FB82D5B}" presName="arrow" presStyleLbl="node1" presStyleIdx="1" presStyleCnt="2" custScaleY="100170" custRadScaleRad="26440" custRadScaleInc="-5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A0A00C4-591D-477C-9728-D9391C7BBBA0}" type="presOf" srcId="{7EB11EF9-D3D5-4CE3-8725-515E8FB82D5B}" destId="{F790EDE3-13B8-4422-93A2-8D3D4448FC78}" srcOrd="0" destOrd="0" presId="urn:microsoft.com/office/officeart/2005/8/layout/arrow5"/>
    <dgm:cxn modelId="{2F436434-E444-4E99-8E78-34832FB4316D}" srcId="{740B4B60-25C8-4C25-B4B8-CEB6A98CBD7B}" destId="{7EB11EF9-D3D5-4CE3-8725-515E8FB82D5B}" srcOrd="1" destOrd="0" parTransId="{F52424DD-DFF5-44F2-8E39-341515AC7E50}" sibTransId="{758E15ED-D3BA-4BFF-9519-E0F357076FE3}"/>
    <dgm:cxn modelId="{6D206FD5-01F0-4657-B06C-BBFDA7C7311A}" srcId="{740B4B60-25C8-4C25-B4B8-CEB6A98CBD7B}" destId="{D83D7160-5150-4EF5-B55B-0891F756DCFC}" srcOrd="0" destOrd="0" parTransId="{DA994525-9AF8-4C7A-8961-D221031C6A6C}" sibTransId="{7A8B36D7-2CC3-4FB3-97AF-E3FFEBC52852}"/>
    <dgm:cxn modelId="{92340D3B-39DE-47F1-8975-E70CD0367E6E}" type="presOf" srcId="{D83D7160-5150-4EF5-B55B-0891F756DCFC}" destId="{70B7BDEB-D76B-4350-A5B9-D18BCD038210}" srcOrd="0" destOrd="0" presId="urn:microsoft.com/office/officeart/2005/8/layout/arrow5"/>
    <dgm:cxn modelId="{46EEE536-766D-404C-A7C8-2383F2690EC4}" type="presOf" srcId="{740B4B60-25C8-4C25-B4B8-CEB6A98CBD7B}" destId="{681720E4-324B-452C-84EC-65A22AD27C9B}" srcOrd="0" destOrd="0" presId="urn:microsoft.com/office/officeart/2005/8/layout/arrow5"/>
    <dgm:cxn modelId="{4AFFB4C8-A529-4044-AD55-313C2BE2DEC8}" type="presParOf" srcId="{681720E4-324B-452C-84EC-65A22AD27C9B}" destId="{70B7BDEB-D76B-4350-A5B9-D18BCD038210}" srcOrd="0" destOrd="0" presId="urn:microsoft.com/office/officeart/2005/8/layout/arrow5"/>
    <dgm:cxn modelId="{FAC0F3E5-582D-4B49-B7ED-6F03B2E4E88E}" type="presParOf" srcId="{681720E4-324B-452C-84EC-65A22AD27C9B}" destId="{F790EDE3-13B8-4422-93A2-8D3D4448FC7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8B5616-A072-46C3-B9C1-3DE4E7B72194}">
      <dsp:nvSpPr>
        <dsp:cNvPr id="0" name=""/>
        <dsp:cNvSpPr/>
      </dsp:nvSpPr>
      <dsp:spPr>
        <a:xfrm>
          <a:off x="3139548" y="0"/>
          <a:ext cx="4709323" cy="13775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Με ποια κριτήρια επιλέγονται οι ειδήσεις που θα προβληθούν;</a:t>
          </a:r>
          <a:endParaRPr lang="el-GR" sz="1900" kern="1200" dirty="0"/>
        </a:p>
      </dsp:txBody>
      <dsp:txXfrm>
        <a:off x="3139548" y="0"/>
        <a:ext cx="4709323" cy="1377582"/>
      </dsp:txXfrm>
    </dsp:sp>
    <dsp:sp modelId="{419D94CF-7546-430E-A411-0D8CADABB7A7}">
      <dsp:nvSpPr>
        <dsp:cNvPr id="0" name=""/>
        <dsp:cNvSpPr/>
      </dsp:nvSpPr>
      <dsp:spPr>
        <a:xfrm>
          <a:off x="0" y="0"/>
          <a:ext cx="3139548" cy="1377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600" kern="1200" dirty="0" smtClean="0"/>
            <a:t>1</a:t>
          </a:r>
          <a:r>
            <a:rPr lang="el-GR" sz="5600" kern="1200" baseline="30000" dirty="0" smtClean="0"/>
            <a:t>ον</a:t>
          </a:r>
          <a:endParaRPr lang="el-GR" sz="5600" kern="1200" dirty="0"/>
        </a:p>
      </dsp:txBody>
      <dsp:txXfrm>
        <a:off x="0" y="0"/>
        <a:ext cx="3139548" cy="1377582"/>
      </dsp:txXfrm>
    </dsp:sp>
    <dsp:sp modelId="{64BDE46F-A09D-41B4-B36B-B8D4AFEC64E2}">
      <dsp:nvSpPr>
        <dsp:cNvPr id="0" name=""/>
        <dsp:cNvSpPr/>
      </dsp:nvSpPr>
      <dsp:spPr>
        <a:xfrm>
          <a:off x="3139548" y="1515340"/>
          <a:ext cx="4709323" cy="13775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Πόσο χρόνο έχουμε για να τις επεξεργαστούμε;</a:t>
          </a:r>
          <a:endParaRPr lang="el-GR" sz="1900" kern="1200" dirty="0"/>
        </a:p>
      </dsp:txBody>
      <dsp:txXfrm>
        <a:off x="3139548" y="1515340"/>
        <a:ext cx="4709323" cy="1377582"/>
      </dsp:txXfrm>
    </dsp:sp>
    <dsp:sp modelId="{AB472E81-0038-4FC9-8695-B29E81111A9C}">
      <dsp:nvSpPr>
        <dsp:cNvPr id="0" name=""/>
        <dsp:cNvSpPr/>
      </dsp:nvSpPr>
      <dsp:spPr>
        <a:xfrm>
          <a:off x="0" y="1515340"/>
          <a:ext cx="3139548" cy="1377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600" kern="1200" baseline="30000" dirty="0" smtClean="0"/>
            <a:t>2ον</a:t>
          </a:r>
          <a:r>
            <a:rPr lang="el-GR" sz="5600" kern="1200" dirty="0" smtClean="0"/>
            <a:t> </a:t>
          </a:r>
          <a:endParaRPr lang="el-GR" sz="5600" kern="1200" dirty="0"/>
        </a:p>
      </dsp:txBody>
      <dsp:txXfrm>
        <a:off x="0" y="1515340"/>
        <a:ext cx="3139548" cy="1377582"/>
      </dsp:txXfrm>
    </dsp:sp>
    <dsp:sp modelId="{608612B8-3210-43CA-A0DD-4C14BB60A133}">
      <dsp:nvSpPr>
        <dsp:cNvPr id="0" name=""/>
        <dsp:cNvSpPr/>
      </dsp:nvSpPr>
      <dsp:spPr>
        <a:xfrm>
          <a:off x="3139548" y="3030681"/>
          <a:ext cx="4709323" cy="13775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900" kern="1200" dirty="0" smtClean="0"/>
            <a:t>Πόσο αληθινές είναι;</a:t>
          </a:r>
          <a:endParaRPr lang="el-GR" sz="1900" kern="1200" dirty="0"/>
        </a:p>
      </dsp:txBody>
      <dsp:txXfrm>
        <a:off x="3139548" y="3030681"/>
        <a:ext cx="4709323" cy="1377582"/>
      </dsp:txXfrm>
    </dsp:sp>
    <dsp:sp modelId="{5698A260-955E-4BE4-B8DF-4724DA25C15A}">
      <dsp:nvSpPr>
        <dsp:cNvPr id="0" name=""/>
        <dsp:cNvSpPr/>
      </dsp:nvSpPr>
      <dsp:spPr>
        <a:xfrm>
          <a:off x="0" y="3030681"/>
          <a:ext cx="3139548" cy="13775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600" kern="1200" baseline="30000" dirty="0" smtClean="0"/>
            <a:t>3ον</a:t>
          </a:r>
          <a:r>
            <a:rPr lang="el-GR" sz="5600" kern="1200" dirty="0" smtClean="0"/>
            <a:t> </a:t>
          </a:r>
          <a:endParaRPr lang="el-GR" sz="5600" kern="1200" dirty="0"/>
        </a:p>
      </dsp:txBody>
      <dsp:txXfrm>
        <a:off x="0" y="3030681"/>
        <a:ext cx="3139548" cy="13775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D5283D-AF5F-4683-BD12-86B82D4F4B6D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F2C06-8498-441A-847B-94EEB4409489}">
      <dsp:nvSpPr>
        <dsp:cNvPr id="0" name=""/>
        <dsp:cNvSpPr/>
      </dsp:nvSpPr>
      <dsp:spPr>
        <a:xfrm>
          <a:off x="946445" y="219672"/>
          <a:ext cx="2468880" cy="18103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46E21-DEEB-4A9F-9B5C-C117806EA9B1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Καθημερινά συμβαίνουν άπειρα πράγματα στον κόσμο. Είναι λογικό να μην προβάλλονται όλα από τα ΜΜΕ, αλλά τα ποιο σημαντικά.  </a:t>
          </a:r>
          <a:endParaRPr lang="el-GR" sz="1500" kern="1200" dirty="0"/>
        </a:p>
      </dsp:txBody>
      <dsp:txXfrm>
        <a:off x="4361687" y="0"/>
        <a:ext cx="2633472" cy="1900904"/>
      </dsp:txXfrm>
    </dsp:sp>
    <dsp:sp modelId="{9DBC6B06-5091-49AD-AB55-6623BB8B345D}">
      <dsp:nvSpPr>
        <dsp:cNvPr id="0" name=""/>
        <dsp:cNvSpPr/>
      </dsp:nvSpPr>
      <dsp:spPr>
        <a:xfrm>
          <a:off x="4773168" y="2489279"/>
          <a:ext cx="2468880" cy="18103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11168-C705-43B2-8010-2C37BBF1ECE4}">
      <dsp:nvSpPr>
        <dsp:cNvPr id="0" name=""/>
        <dsp:cNvSpPr/>
      </dsp:nvSpPr>
      <dsp:spPr>
        <a:xfrm>
          <a:off x="1234440" y="2625057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Αλλά ποιος αποφασίζει τι είναι σημαντικό για σένα;;; 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1234440" y="2625057"/>
        <a:ext cx="2633472" cy="19009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D5283D-AF5F-4683-BD12-86B82D4F4B6D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F2C06-8498-441A-847B-94EEB4409489}">
      <dsp:nvSpPr>
        <dsp:cNvPr id="0" name=""/>
        <dsp:cNvSpPr/>
      </dsp:nvSpPr>
      <dsp:spPr>
        <a:xfrm>
          <a:off x="946445" y="219672"/>
          <a:ext cx="2468880" cy="18103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46E21-DEEB-4A9F-9B5C-C117806EA9B1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Δοκίμασε να αναζητήσεις νέα στο διαδίκτυο χρησιμοποιώντας τις λέξεις: μαθητής \ σχολείο\ παιδεία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 dirty="0"/>
        </a:p>
      </dsp:txBody>
      <dsp:txXfrm>
        <a:off x="4361687" y="0"/>
        <a:ext cx="2633472" cy="1900904"/>
      </dsp:txXfrm>
    </dsp:sp>
    <dsp:sp modelId="{9DBC6B06-5091-49AD-AB55-6623BB8B345D}">
      <dsp:nvSpPr>
        <dsp:cNvPr id="0" name=""/>
        <dsp:cNvSpPr/>
      </dsp:nvSpPr>
      <dsp:spPr>
        <a:xfrm>
          <a:off x="4773168" y="2489279"/>
          <a:ext cx="2468880" cy="18103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11168-C705-43B2-8010-2C37BBF1ECE4}">
      <dsp:nvSpPr>
        <dsp:cNvPr id="0" name=""/>
        <dsp:cNvSpPr/>
      </dsp:nvSpPr>
      <dsp:spPr>
        <a:xfrm>
          <a:off x="1162467" y="2595936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Μπορεί να σου ξεφύγει κάτι που σε αφορά;;;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u="sng" kern="1200" dirty="0" smtClean="0">
              <a:solidFill>
                <a:srgbClr val="FF0000"/>
              </a:solidFill>
            </a:rPr>
            <a:t>*Θυμήσου  εκείνη τη σελίδα της δημόσιας διαβούλευσης…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/>
            <a:t>.</a:t>
          </a:r>
          <a:r>
            <a:rPr lang="de-DE" sz="1200" kern="1200" dirty="0" smtClean="0">
              <a:hlinkClick xmlns:r="http://schemas.openxmlformats.org/officeDocument/2006/relationships" r:id="rId1"/>
            </a:rPr>
            <a:t>http://www.opengov.gr/home/</a:t>
          </a:r>
          <a:endParaRPr lang="el-GR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200" kern="1200" dirty="0"/>
        </a:p>
      </dsp:txBody>
      <dsp:txXfrm>
        <a:off x="1162467" y="2595936"/>
        <a:ext cx="2633472" cy="19009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B7BDEB-D76B-4350-A5B9-D18BCD038210}">
      <dsp:nvSpPr>
        <dsp:cNvPr id="0" name=""/>
        <dsp:cNvSpPr/>
      </dsp:nvSpPr>
      <dsp:spPr>
        <a:xfrm rot="16200000">
          <a:off x="1225251" y="-1097"/>
          <a:ext cx="1309687" cy="131191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Καθόλου εύκολο</a:t>
          </a:r>
          <a:endParaRPr lang="el-GR" sz="1300" kern="1200" dirty="0"/>
        </a:p>
      </dsp:txBody>
      <dsp:txXfrm rot="16200000">
        <a:off x="1225251" y="-1097"/>
        <a:ext cx="1309687" cy="1311913"/>
      </dsp:txXfrm>
    </dsp:sp>
    <dsp:sp modelId="{F790EDE3-13B8-4422-93A2-8D3D4448FC78}">
      <dsp:nvSpPr>
        <dsp:cNvPr id="0" name=""/>
        <dsp:cNvSpPr/>
      </dsp:nvSpPr>
      <dsp:spPr>
        <a:xfrm rot="5400000">
          <a:off x="3025450" y="-1109"/>
          <a:ext cx="1309687" cy="131191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Πολύ σημαντικό</a:t>
          </a:r>
          <a:endParaRPr lang="el-GR" sz="1300" kern="1200" dirty="0"/>
        </a:p>
      </dsp:txBody>
      <dsp:txXfrm rot="5400000">
        <a:off x="3025450" y="-1109"/>
        <a:ext cx="1309687" cy="1311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1B166-C68C-45B6-81DA-17EFD5C61984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67016-2853-4281-BF9A-77D01B508EC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016-2853-4281-BF9A-77D01B508EC3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166FFCF-4E89-481B-A42A-911682CD4AF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467950-A93B-46BA-B281-D7DE3F7DCD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6FFCF-4E89-481B-A42A-911682CD4AF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67950-A93B-46BA-B281-D7DE3F7DCD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6FFCF-4E89-481B-A42A-911682CD4AF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67950-A93B-46BA-B281-D7DE3F7DCD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6FFCF-4E89-481B-A42A-911682CD4AF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67950-A93B-46BA-B281-D7DE3F7DCD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6FFCF-4E89-481B-A42A-911682CD4AF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67950-A93B-46BA-B281-D7DE3F7DCD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6FFCF-4E89-481B-A42A-911682CD4AF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67950-A93B-46BA-B281-D7DE3F7DCD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6FFCF-4E89-481B-A42A-911682CD4AF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67950-A93B-46BA-B281-D7DE3F7DCD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6FFCF-4E89-481B-A42A-911682CD4AF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67950-A93B-46BA-B281-D7DE3F7DCD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66FFCF-4E89-481B-A42A-911682CD4AF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67950-A93B-46BA-B281-D7DE3F7DCD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166FFCF-4E89-481B-A42A-911682CD4AF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467950-A93B-46BA-B281-D7DE3F7DCD4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166FFCF-4E89-481B-A42A-911682CD4AF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467950-A93B-46BA-B281-D7DE3F7DCD4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166FFCF-4E89-481B-A42A-911682CD4AF9}" type="datetimeFigureOut">
              <a:rPr lang="el-GR" smtClean="0"/>
              <a:pPr/>
              <a:t>30/4/2020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467950-A93B-46BA-B281-D7DE3F7DCD4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57200" y="3717032"/>
            <a:ext cx="8458200" cy="648072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9.5 Μέσα Μαζικής Επικοινωνίας (ΜΜΕ)</a:t>
            </a:r>
            <a:endParaRPr lang="el-GR" sz="36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868144" y="6021288"/>
            <a:ext cx="3275856" cy="836712"/>
          </a:xfrm>
        </p:spPr>
        <p:txBody>
          <a:bodyPr/>
          <a:lstStyle/>
          <a:p>
            <a:pPr algn="r"/>
            <a:r>
              <a:rPr lang="el-GR" dirty="0" err="1" smtClean="0">
                <a:solidFill>
                  <a:schemeClr val="tx1"/>
                </a:solidFill>
              </a:rPr>
              <a:t>Τζιτζιρίκα</a:t>
            </a:r>
            <a:r>
              <a:rPr lang="el-GR" dirty="0" smtClean="0">
                <a:solidFill>
                  <a:schemeClr val="tx1"/>
                </a:solidFill>
              </a:rPr>
              <a:t> Σοφία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91440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Είναι σημαντικό όμως να σκεφτόμαστε</a:t>
            </a:r>
            <a:r>
              <a:rPr lang="el-GR" sz="3200" dirty="0" smtClean="0">
                <a:solidFill>
                  <a:srgbClr val="FF0000"/>
                </a:solidFill>
              </a:rPr>
              <a:t>!</a:t>
            </a:r>
            <a:endParaRPr lang="el-GR" sz="3200" dirty="0">
              <a:solidFill>
                <a:srgbClr val="FF0000"/>
              </a:solidFill>
            </a:endParaRPr>
          </a:p>
        </p:txBody>
      </p:sp>
      <p:graphicFrame>
        <p:nvGraphicFramePr>
          <p:cNvPr id="11" name="10 - Διάγραμμα"/>
          <p:cNvGraphicFramePr/>
          <p:nvPr/>
        </p:nvGraphicFramePr>
        <p:xfrm>
          <a:off x="611560" y="1397000"/>
          <a:ext cx="7848872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9D94CF-7546-430E-A411-0D8CADABB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419D94CF-7546-430E-A411-0D8CADABB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B8B5616-A072-46C3-B9C1-3DE4E7B72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dgm id="{3B8B5616-A072-46C3-B9C1-3DE4E7B72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B472E81-0038-4FC9-8695-B29E81111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dgm id="{AB472E81-0038-4FC9-8695-B29E81111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4BDE46F-A09D-41B4-B36B-B8D4AFEC6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dgm id="{64BDE46F-A09D-41B4-B36B-B8D4AFEC6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698A260-955E-4BE4-B8DF-4724DA25C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5698A260-955E-4BE4-B8DF-4724DA25C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08612B8-3210-43CA-A0DD-4C14BB60A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608612B8-3210-43CA-A0DD-4C14BB60A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Ποια είναι πιο σημαντική είδηση για τους Βρετανούς;</a:t>
            </a:r>
          </a:p>
          <a:p>
            <a:r>
              <a:rPr lang="el-GR" dirty="0" smtClean="0"/>
              <a:t>Ήταν άραγε αυτή που απασχόλησε τα ΜΜΕ περισσότερο;</a:t>
            </a:r>
          </a:p>
          <a:p>
            <a:r>
              <a:rPr lang="el-GR" dirty="0" smtClean="0"/>
              <a:t>Γιατί;;;;;;;;;;;;;;</a:t>
            </a:r>
            <a:endParaRPr lang="el-GR" dirty="0"/>
          </a:p>
        </p:txBody>
      </p:sp>
      <p:pic>
        <p:nvPicPr>
          <p:cNvPr id="5" name="4 - Θέση περιεχομένου" descr="mm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2419" y="1556792"/>
            <a:ext cx="3672408" cy="3672408"/>
          </a:xfr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>
                <a:solidFill>
                  <a:srgbClr val="FF0000"/>
                </a:solidFill>
              </a:rPr>
              <a:t>1. Με ποια κριτήρια επιλέγονται οι ειδήσεις που θα προβληθούν;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1. Με ποια κριτήρια επιλέγονται οι ειδήσεις που θα προβληθούν;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D5283D-AF5F-4683-BD12-86B82D4F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ED5283D-AF5F-4683-BD12-86B82D4F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ED5283D-AF5F-4683-BD12-86B82D4F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3F2C06-8498-441A-847B-94EEB4409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D93F2C06-8498-441A-847B-94EEB4409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D93F2C06-8498-441A-847B-94EEB4409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646E21-DEEB-4A9F-9B5C-C117806EA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25646E21-DEEB-4A9F-9B5C-C117806EA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25646E21-DEEB-4A9F-9B5C-C117806EA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BC6B06-5091-49AD-AB55-6623BB8B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9DBC6B06-5091-49AD-AB55-6623BB8B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9DBC6B06-5091-49AD-AB55-6623BB8B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F11168-C705-43B2-8010-2C37BBF1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50F11168-C705-43B2-8010-2C37BBF1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50F11168-C705-43B2-8010-2C37BBF1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1. Με ποια κριτήρια επιλέγονται οι ειδήσεις που θα προβληθούν;</a:t>
            </a:r>
            <a:endParaRPr lang="el-GR" dirty="0"/>
          </a:p>
        </p:txBody>
      </p:sp>
      <p:graphicFrame>
        <p:nvGraphicFramePr>
          <p:cNvPr id="7" name="4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D5283D-AF5F-4683-BD12-86B82D4F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1ED5283D-AF5F-4683-BD12-86B82D4F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ED5283D-AF5F-4683-BD12-86B82D4F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3F2C06-8498-441A-847B-94EEB4409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D93F2C06-8498-441A-847B-94EEB4409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D93F2C06-8498-441A-847B-94EEB4409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646E21-DEEB-4A9F-9B5C-C117806EA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25646E21-DEEB-4A9F-9B5C-C117806EA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25646E21-DEEB-4A9F-9B5C-C117806EA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BC6B06-5091-49AD-AB55-6623BB8B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9DBC6B06-5091-49AD-AB55-6623BB8B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9DBC6B06-5091-49AD-AB55-6623BB8B3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F11168-C705-43B2-8010-2C37BBF1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50F11168-C705-43B2-8010-2C37BBF1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50F11168-C705-43B2-8010-2C37BBF1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Πλέον το πρόβλημα της πληροφόρησης δεν είναι να έχει κάποιος πρόσβαση στην πληροφορία, αλλά η πιο πιεστική ανάγκη είναι το </a:t>
            </a:r>
            <a:r>
              <a:rPr lang="el-GR" b="1" dirty="0" smtClean="0"/>
              <a:t>πως να διαχειριστεί όλη αυτή την πληροφορία που έχει  απλόχερα στη διάθεση του.</a:t>
            </a:r>
          </a:p>
          <a:p>
            <a:r>
              <a:rPr lang="el-GR" b="1" dirty="0" smtClean="0"/>
              <a:t>Αυτοματοποιημένα χωρίς πρόθεση και χωρίς </a:t>
            </a:r>
            <a:r>
              <a:rPr lang="el-GR" b="1" dirty="0" err="1" smtClean="0"/>
              <a:t>συνειδητότητα</a:t>
            </a:r>
            <a:r>
              <a:rPr lang="el-GR" b="1" dirty="0" smtClean="0"/>
              <a:t> εκτιθέμαστε στα μηνύματα των ΜΜΕ</a:t>
            </a:r>
            <a:r>
              <a:rPr lang="el-GR" dirty="0" smtClean="0"/>
              <a:t>, ακριβώς όπως όταν περπατάμε στο </a:t>
            </a:r>
            <a:r>
              <a:rPr lang="el-GR" dirty="0" err="1" smtClean="0"/>
              <a:t>δρομο</a:t>
            </a:r>
            <a:r>
              <a:rPr lang="el-GR" dirty="0" smtClean="0"/>
              <a:t> δεν σκεφτόμαστε όλες τις πράξεις που πρέπει να κάνουμε και συχνά φτάνουμε στον προορισμό μας, πολλές φορές χωρίς να θυμόμαστε τι είδαμε στην διαδρομή.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>
                <a:solidFill>
                  <a:srgbClr val="FF0000"/>
                </a:solidFill>
              </a:rPr>
              <a:t>2. Πόσο χρόνο έχουμε για να τις επεξεργαστούμε;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- Θέση περιεχομένου" descr="mme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420888"/>
            <a:ext cx="3570766" cy="1697757"/>
          </a:xfrm>
        </p:spPr>
      </p:pic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Σκέψου σε πόσες πληροφορίες εκτίθεσαι ασυνείδητα όταν απλά ελέγχεις τα </a:t>
            </a:r>
            <a:r>
              <a:rPr lang="en-US" dirty="0" smtClean="0"/>
              <a:t>e-mails </a:t>
            </a:r>
            <a:r>
              <a:rPr lang="el-GR" dirty="0" smtClean="0"/>
              <a:t>σου </a:t>
            </a:r>
          </a:p>
          <a:p>
            <a:r>
              <a:rPr lang="el-GR" dirty="0" smtClean="0"/>
              <a:t>Πόσο χρόνο έχεις να τις επεξεργαστείς;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2. Πόσο χρόνο έχουμε για να τις επεξεργαστούμε;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 smtClean="0">
                <a:solidFill>
                  <a:srgbClr val="FF0000"/>
                </a:solidFill>
              </a:rPr>
              <a:t>3. Πόσο αληθινές είναι;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1328738"/>
            <a:ext cx="63341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Όταν, λοιπόν, οι πληροφορίες που δεχόμαστε συνειδητά και μη είναι άπειρες</a:t>
            </a:r>
          </a:p>
          <a:p>
            <a:r>
              <a:rPr lang="el-GR" dirty="0" smtClean="0"/>
              <a:t>Όταν ο χρόνος που διαθέτουμε για να τις επεξεργαστούμε είναι περιορισμένος </a:t>
            </a:r>
          </a:p>
          <a:p>
            <a:r>
              <a:rPr lang="el-GR" dirty="0" smtClean="0"/>
              <a:t>Πόσο εύκολο μας είναι να αξιολογήσουμε την αξιοπιστία τους;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3. Πόσο αληθινές είναι;</a:t>
            </a:r>
            <a:endParaRPr lang="el-GR" dirty="0"/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1475656" y="4149080"/>
          <a:ext cx="6096000" cy="13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Ας δούμε μερικά παραδείγματα ψευδών ειδήσεων</a:t>
            </a:r>
            <a:r>
              <a:rPr lang="en-US" dirty="0" smtClean="0"/>
              <a:t> “Fake News”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Και ας προσπαθήσουμε να αναλογιστούμε στις αιτίες και τις συνέπειες του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6" name="5 - Εικόνα" descr="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05064"/>
            <a:ext cx="1973580" cy="1478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397677"/>
            <a:ext cx="6643638" cy="559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722376" y="18864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Αλλιώς…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…Η τέταρτη εξουσία!!!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9 - Εικόνα" descr="mm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583938" cy="4103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930" y="476672"/>
            <a:ext cx="8103501" cy="532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119188"/>
            <a:ext cx="897255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65" y="1124744"/>
            <a:ext cx="868835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6696744" cy="533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>
            <a:noAutofit/>
          </a:bodyPr>
          <a:lstStyle/>
          <a:p>
            <a:r>
              <a:rPr lang="el-GR" sz="4400" dirty="0" smtClean="0">
                <a:solidFill>
                  <a:srgbClr val="FF0000"/>
                </a:solidFill>
              </a:rPr>
              <a:t>Πως μπορούμε να αναγνωρίσουμε τα </a:t>
            </a:r>
            <a:br>
              <a:rPr lang="el-GR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Fake News</a:t>
            </a:r>
            <a:r>
              <a:rPr lang="el-GR" sz="4400" dirty="0" smtClean="0">
                <a:solidFill>
                  <a:srgbClr val="FF0000"/>
                </a:solidFill>
              </a:rPr>
              <a:t>;</a:t>
            </a:r>
            <a:endParaRPr lang="el-GR" sz="4400" dirty="0">
              <a:solidFill>
                <a:srgbClr val="FF0000"/>
              </a:solidFill>
            </a:endParaRPr>
          </a:p>
        </p:txBody>
      </p:sp>
      <p:pic>
        <p:nvPicPr>
          <p:cNvPr id="3" name="2 - Εικόνα" descr="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564904"/>
            <a:ext cx="2232248" cy="3073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652" y="260648"/>
            <a:ext cx="881934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14400"/>
            <a:ext cx="4495577" cy="533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Συνοψίζοντας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Κάθε ενεργός πολίτης οφείλει να είναι σωστά ενημερωμένος</a:t>
            </a:r>
          </a:p>
          <a:p>
            <a:r>
              <a:rPr lang="el-GR" dirty="0" smtClean="0"/>
              <a:t>Αυτό απαιτεί κριτική σκέψη, αντίληψη, ερμηνεία, ανάλυση, αξιολόγηση των μηνυμάτων</a:t>
            </a:r>
          </a:p>
          <a:p>
            <a:r>
              <a:rPr lang="el-GR" dirty="0" smtClean="0"/>
              <a:t>Ίσως να μην είναι μια εύκολη διαδικασία, όμως είναι η βάση της ΔΗΜΟΚΡΑΤΙΑΣ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488832" cy="5609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3200" b="1" dirty="0" smtClean="0"/>
              <a:t>Η ενημέρωση και πληροφόρηση των πολιτών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 smtClean="0"/>
              <a:t>Η πολιτιστική και μορφωτική προσφορά</a:t>
            </a:r>
          </a:p>
          <a:p>
            <a:pPr>
              <a:buFont typeface="Wingdings" pitchFamily="2" charset="2"/>
              <a:buChar char="Ø"/>
            </a:pPr>
            <a:r>
              <a:rPr lang="el-GR" sz="3200" b="1" dirty="0" smtClean="0"/>
              <a:t>Η δημιουργία του «πλανητικού χωριού» μέσω της παγκόσμιας επικοινωνίας</a:t>
            </a:r>
            <a:endParaRPr lang="el-GR" sz="3200" b="1" dirty="0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Ποιες είναι οι βασικές λειτουργίες των σύγχρονων ΜΜΕ;</a:t>
            </a:r>
            <a:endParaRPr lang="el-G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b="1" u="sng" dirty="0" smtClean="0">
                <a:solidFill>
                  <a:srgbClr val="FF0000"/>
                </a:solidFill>
              </a:rPr>
              <a:t>Έχετε αλήθεια αναλογιστεί:</a:t>
            </a:r>
          </a:p>
          <a:p>
            <a:r>
              <a:rPr lang="el-GR" dirty="0" smtClean="0"/>
              <a:t>Πόσες ώρες την ημέρα </a:t>
            </a:r>
            <a:r>
              <a:rPr lang="el-GR" b="1" dirty="0" smtClean="0"/>
              <a:t>βλέπετε τηλεόραση;</a:t>
            </a:r>
          </a:p>
          <a:p>
            <a:r>
              <a:rPr lang="el-GR" dirty="0" smtClean="0"/>
              <a:t>Πόσες ώρες την ημέρα </a:t>
            </a:r>
            <a:r>
              <a:rPr lang="el-GR" b="1" dirty="0" smtClean="0"/>
              <a:t>ακούτε ραδιόφωνο;</a:t>
            </a:r>
          </a:p>
          <a:p>
            <a:r>
              <a:rPr lang="el-GR" dirty="0" smtClean="0"/>
              <a:t>Πόση ώρα την ημέρα </a:t>
            </a:r>
            <a:r>
              <a:rPr lang="el-GR" b="1" dirty="0" smtClean="0"/>
              <a:t>ασχολείστε με το </a:t>
            </a:r>
            <a:r>
              <a:rPr lang="el-GR" b="1" dirty="0" err="1" smtClean="0"/>
              <a:t>internet</a:t>
            </a:r>
            <a:r>
              <a:rPr lang="el-GR" b="1" dirty="0" smtClean="0"/>
              <a:t>; </a:t>
            </a:r>
          </a:p>
          <a:p>
            <a:r>
              <a:rPr lang="el-GR" dirty="0" smtClean="0"/>
              <a:t>Πόση ώρα </a:t>
            </a:r>
            <a:r>
              <a:rPr lang="el-GR" b="1" dirty="0" smtClean="0"/>
              <a:t>περνάτε στο </a:t>
            </a:r>
            <a:r>
              <a:rPr lang="el-GR" b="1" dirty="0" err="1" smtClean="0"/>
              <a:t>facebook</a:t>
            </a:r>
            <a:r>
              <a:rPr lang="el-GR" b="1" dirty="0" smtClean="0"/>
              <a:t>, σε </a:t>
            </a:r>
            <a:r>
              <a:rPr lang="el-GR" b="1" dirty="0" err="1" smtClean="0"/>
              <a:t>chat</a:t>
            </a:r>
            <a:r>
              <a:rPr lang="el-GR" b="1" dirty="0" smtClean="0"/>
              <a:t> </a:t>
            </a:r>
            <a:r>
              <a:rPr lang="el-GR" b="1" dirty="0" err="1" smtClean="0"/>
              <a:t>rooms</a:t>
            </a:r>
            <a:r>
              <a:rPr lang="el-GR" b="1" dirty="0" smtClean="0"/>
              <a:t> και σε άλλα διαδικτυακά </a:t>
            </a:r>
            <a:r>
              <a:rPr lang="el-GR" b="1" dirty="0" err="1" smtClean="0"/>
              <a:t>fora</a:t>
            </a:r>
            <a:r>
              <a:rPr lang="el-GR" b="1" dirty="0" smtClean="0"/>
              <a:t>?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>
                <a:solidFill>
                  <a:schemeClr val="bg2">
                    <a:lumMod val="50000"/>
                  </a:schemeClr>
                </a:solidFill>
              </a:rPr>
              <a:t>Εξάλλου  αποτελούν αναπόσπαστο μέρος της καθημερινής μας ζωής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lang="el-G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Τελικά τα περισσότερα πράγματα που γνωρίζουμε για τον κόσμο με εξαίρεση τις καθημερινές μας εμπειρίες, προέρχονται από τα μέσα μαζικής  ενημέρωσης.</a:t>
            </a:r>
          </a:p>
          <a:p>
            <a:r>
              <a:rPr lang="el-GR" dirty="0" smtClean="0"/>
              <a:t>Ακόμα και οι καθημερινές μας συνομιλίες με συνεργάτες γονείς ή παιδιά και φίλους βρίθουν από αναφορές στα γεγονότα που μεταδίδουν τα μέσα ενημέρωσης.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Δεν είναι υπερβολή να πει κανείς ότι:</a:t>
            </a:r>
            <a:endParaRPr lang="el-G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που μεγαλώνετε με δεδομένη την τεχνολογική ανάπτυξη και τα προϊόντα της,  τα ΜΜΕ αποτελούν την </a:t>
            </a:r>
            <a:r>
              <a:rPr lang="el-GR" b="1" dirty="0" smtClean="0"/>
              <a:t>κύρια πηγή ιστορικής αφήγησης.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Ο </a:t>
            </a:r>
            <a:r>
              <a:rPr lang="el-GR" dirty="0" err="1" smtClean="0">
                <a:solidFill>
                  <a:schemeClr val="bg1"/>
                </a:solidFill>
              </a:rPr>
              <a:t>Gerbner</a:t>
            </a:r>
            <a:r>
              <a:rPr lang="el-GR" dirty="0" smtClean="0">
                <a:solidFill>
                  <a:schemeClr val="bg1"/>
                </a:solidFill>
              </a:rPr>
              <a:t> σημειώνει χαρακτηριστικά ότι: </a:t>
            </a:r>
            <a:r>
              <a:rPr lang="el-GR" i="1" u="sng" dirty="0" smtClean="0">
                <a:solidFill>
                  <a:schemeClr val="bg1"/>
                </a:solidFill>
              </a:rPr>
              <a:t>“σήμερα για πρώτη φορά στην ιστορία της ανθρωπότητας, οι περισσότερες ιστορίες δεν λέγονται από τους γονείς, το σχολείο, την εκκλησία και την κοινότητα ή ακόμα και από τις ίδιες τις χώρες, αλλά από ατίθασους επιχειρηματικούς κολοσσούς, οι οποίοι έχουν κάτι να πουλήσουν” .</a:t>
            </a:r>
            <a:endParaRPr lang="el-GR" i="1" u="sng" dirty="0">
              <a:solidFill>
                <a:schemeClr val="bg1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Ιδιαίτερα για τη δική σας γενιά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Ελέγχουν δηλαδή το μυαλό μας;;;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1436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1828800"/>
          </a:xfrm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Από εμάς εξαρτάται!!!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Εικόνα" descr="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852936"/>
            <a:ext cx="1767840" cy="1653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Αρκεί να αναλογιστούμε πόσο μπορεί να μας ψυχαγωγήσει μια ταινία, ένα μουσικό </a:t>
            </a:r>
            <a:r>
              <a:rPr lang="el-GR" b="1" dirty="0" err="1" smtClean="0"/>
              <a:t>video</a:t>
            </a:r>
            <a:r>
              <a:rPr lang="el-GR" b="1" dirty="0" smtClean="0"/>
              <a:t> ή να αποκομίσουμε πληροφορίες χρήσιμες για την καθημερινότητας μας. </a:t>
            </a:r>
            <a:endParaRPr lang="el-GR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/>
          </a:bodyPr>
          <a:lstStyle/>
          <a:p>
            <a:r>
              <a:rPr lang="el-GR" sz="3200" dirty="0" smtClean="0">
                <a:solidFill>
                  <a:srgbClr val="FF0000"/>
                </a:solidFill>
              </a:rPr>
              <a:t>Τα ΜΜΕ δεν είναι εξ ορισμού «βλαβερά»</a:t>
            </a:r>
            <a:endParaRPr lang="el-GR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00808"/>
            <a:ext cx="2991217" cy="386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484</TotalTime>
  <Words>662</Words>
  <Application>Microsoft Office PowerPoint</Application>
  <PresentationFormat>Προβολή στην οθόνη (4:3)</PresentationFormat>
  <Paragraphs>63</Paragraphs>
  <Slides>28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29" baseType="lpstr">
      <vt:lpstr>Συγκέντρωση</vt:lpstr>
      <vt:lpstr>9.5 Μέσα Μαζικής Επικοινωνίας (ΜΜΕ)</vt:lpstr>
      <vt:lpstr>Αλλιώς… …Η τέταρτη εξουσία!!!</vt:lpstr>
      <vt:lpstr>Ποιες είναι οι βασικές λειτουργίες των σύγχρονων ΜΜΕ;</vt:lpstr>
      <vt:lpstr>Εξάλλου  αποτελούν αναπόσπαστο μέρος της καθημερινής μας ζωής…</vt:lpstr>
      <vt:lpstr>Δεν είναι υπερβολή να πει κανείς ότι:</vt:lpstr>
      <vt:lpstr>Ιδιαίτερα για τη δική σας γενιά</vt:lpstr>
      <vt:lpstr>Ελέγχουν δηλαδή το μυαλό μας;;;</vt:lpstr>
      <vt:lpstr>Από εμάς εξαρτάται!!!</vt:lpstr>
      <vt:lpstr>Τα ΜΜΕ δεν είναι εξ ορισμού «βλαβερά»</vt:lpstr>
      <vt:lpstr>Είναι σημαντικό όμως να σκεφτόμαστε!</vt:lpstr>
      <vt:lpstr>1. Με ποια κριτήρια επιλέγονται οι ειδήσεις που θα προβληθούν; </vt:lpstr>
      <vt:lpstr>1. Με ποια κριτήρια επιλέγονται οι ειδήσεις που θα προβληθούν;</vt:lpstr>
      <vt:lpstr>1. Με ποια κριτήρια επιλέγονται οι ειδήσεις που θα προβληθούν;</vt:lpstr>
      <vt:lpstr>2. Πόσο χρόνο έχουμε για να τις επεξεργαστούμε; </vt:lpstr>
      <vt:lpstr>2. Πόσο χρόνο έχουμε για να τις επεξεργαστούμε;</vt:lpstr>
      <vt:lpstr>3. Πόσο αληθινές είναι; </vt:lpstr>
      <vt:lpstr>3. Πόσο αληθινές είναι;</vt:lpstr>
      <vt:lpstr>Ας δούμε μερικά παραδείγματα ψευδών ειδήσεων “Fake News” </vt:lpstr>
      <vt:lpstr>Διαφάνεια 19</vt:lpstr>
      <vt:lpstr>Διαφάνεια 20</vt:lpstr>
      <vt:lpstr>Διαφάνεια 21</vt:lpstr>
      <vt:lpstr>Διαφάνεια 22</vt:lpstr>
      <vt:lpstr>Διαφάνεια 23</vt:lpstr>
      <vt:lpstr>Πως μπορούμε να αναγνωρίσουμε τα  Fake News;</vt:lpstr>
      <vt:lpstr>Διαφάνεια 25</vt:lpstr>
      <vt:lpstr>Διαφάνεια 26</vt:lpstr>
      <vt:lpstr>Συνοψίζοντας</vt:lpstr>
      <vt:lpstr>Διαφάνεια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9.5 Μέσα Μαζικής Επικοινωνίας (ΜΜΕ)</dc:title>
  <dc:creator>A1</dc:creator>
  <cp:lastModifiedBy>A1</cp:lastModifiedBy>
  <cp:revision>3</cp:revision>
  <dcterms:created xsi:type="dcterms:W3CDTF">2020-04-29T13:44:39Z</dcterms:created>
  <dcterms:modified xsi:type="dcterms:W3CDTF">2020-04-29T21:50:20Z</dcterms:modified>
</cp:coreProperties>
</file>