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86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3664-3C6D-40D6-B5B7-0C248D51432A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CE6F3-AAAC-4C82-92DF-C35C017108A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7329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45020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3493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8009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79265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63909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64998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99583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04396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7303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6257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0677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6277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1173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32139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6651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42781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4745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B202-B79E-4394-9FFC-451495F1020A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B202-B79E-4394-9FFC-451495F1020A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CE76A-6164-431E-867D-5A234C1E7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1011998"/>
            <a:ext cx="8228766" cy="1535371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>
                <a:solidFill>
                  <a:srgbClr val="FFFFFF"/>
                </a:solidFill>
                <a:latin typeface="Calibri"/>
              </a:rPr>
            </a:br>
            <a:r>
              <a:rPr lang="el-GR" dirty="0">
                <a:solidFill>
                  <a:srgbClr val="FFFFFF"/>
                </a:solidFill>
                <a:latin typeface="Calibri"/>
              </a:rPr>
              <a:t>Ατυχήματα στην εφηβική ηλικία</a:t>
            </a:r>
            <a:r>
              <a:rPr lang="en-US" dirty="0">
                <a:solidFill>
                  <a:srgbClr val="FFFFFF"/>
                </a:solidFill>
                <a:latin typeface="Calibri"/>
              </a:rPr>
              <a:t>.</a:t>
            </a:r>
            <a:br>
              <a:rPr lang="en-US" dirty="0">
                <a:solidFill>
                  <a:srgbClr val="FFFFFF"/>
                </a:solidFill>
                <a:latin typeface="Calibri"/>
              </a:rPr>
            </a:br>
            <a:r>
              <a:rPr lang="el-GR" dirty="0" smtClean="0">
                <a:solidFill>
                  <a:srgbClr val="FFFFFF"/>
                </a:solidFill>
                <a:latin typeface="Calibri"/>
              </a:rPr>
              <a:t>Προσέχω </a:t>
            </a:r>
            <a:r>
              <a:rPr lang="el-GR" dirty="0">
                <a:solidFill>
                  <a:srgbClr val="FFFFFF"/>
                </a:solidFill>
                <a:latin typeface="Calibri"/>
              </a:rPr>
              <a:t>να μην συμβούν…</a:t>
            </a:r>
            <a:br>
              <a:rPr lang="el-GR" dirty="0">
                <a:solidFill>
                  <a:srgbClr val="FFFFFF"/>
                </a:solidFill>
                <a:latin typeface="Calibri"/>
              </a:rPr>
            </a:br>
            <a:endParaRPr lang="el-GR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2 - Υπότιτλος"/>
          <p:cNvSpPr txBox="1">
            <a:spLocks noGrp="1"/>
          </p:cNvSpPr>
          <p:nvPr>
            <p:ph type="subTitle" idx="4294967295"/>
          </p:nvPr>
        </p:nvSpPr>
        <p:spPr>
          <a:xfrm>
            <a:off x="288689" y="3529225"/>
            <a:ext cx="3984363" cy="881994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FFFFFF"/>
                </a:solidFill>
                <a:latin typeface="Calibri"/>
              </a:rPr>
              <a:t>Για τους μαθητές των τάξεων του γυμνάσιου</a:t>
            </a:r>
          </a:p>
        </p:txBody>
      </p:sp>
      <p:sp>
        <p:nvSpPr>
          <p:cNvPr id="4" name="AutoShape 2" descr="data:image/png;base64,iVBORw0KGgoAAAANSUhEUgAABVYAAAKWCAYAAACidsIoAAAgAElEQVR4XrS9ba8kyZKcd053z1z9JQEESAgguNpLEgRFYnVJkfwiQCRE/n/e6TeFm9nj7pGnene/6MxUZ1ZWVWaEv5h7WHhGvv+vf/Nff/78+ePt54+fbz++f3/78ePH2/cf395+fDvb71/P6+x//+Ns/zjH/jjf+3pe397e376/nZ2z/fH26f3t7dOn83p/f/v8+bNeXz7/pu2nz1/O9svZnv1Pn9/e9fp0XudH59c/a3P+qg0/fp42VFtq/8d3XUfbn7V/rvf2U999P9ep3/qcde5zrS+/vX368vvZP69z7P3Tb6dBda0v56uf9f0f52I/tX075z3XqlddM9sjCL0vWeg/tpGP5KT9atOPc5KS17fTrJIFr3P8fPbp/afk8vn88+VzvUomn9/+lz/9/vbbly9vX/pleX0+bf0kuZxX9e/9CFSyqTbP9jTvSPy0rdpZL33ql35W1/1U1/759jn7Xz65PfVex/LSdyXPkoou5atFJ7X1tSOP817yOS0oPaEr5HIaZJs4m9Nlnfv0Rv99Po0r+6i+zX/WvfVfr5G/zi8dlT1m/3xPuuNV73WsrLBsyS9dGRke+SNPXXu9qqPYEl1Wf0u1sYNqw/fyhfP6dl5fv34/r29vX//4/vbXv37V/rdvPvatXseHvn8ruz1t/o4t19ayqa2almuXT5TeP58XNtHv65hsvGRnmX75/On0LnI+Pqh2l3/Id7+dS8Q+ZaO2EWmx1Jq+10903XOu92NnOl4OvLbWc3QjGesE8tef9Y+2sjq9bDkjf9tpfWl9XvtpU8mVttkeojLZSfBE/T6v2p721bb8SX4Se6o+8H73T/6pNpW86zySWvs0tuX22ABLFrY79JU2Vjdkh+Xj1t/4nGXh8/ta9YVqk0/sz2tf8iwbl66sF8sgti+MsyXWaYxN1RZ7oGyx7KtsCznacaKDgg17nLARPD66th19evvT779bhpFf7UcwwVz3XW1UO21H348tu73+eslKfnbOLXzVyxj89n4w+Wx/nm0dq+2Pt89q4/iv+2YMqfPaVyRjCcDXIF5UHPG+X/XeOO94wm8ki+MP9oWKXRXDKnb99e371/95fPOvjmf1/sQzf6/6enC8cK0xH/t2Y74Hi9z+xAziRv3m9KV8X/qN48gWgmu2hfyVzNW3Y7uJYRUjK4Z9qddvv7/9/vuf3n47Lx9zXxU/E/t0HcUfb2UXidfftP16cMn9+35idsnZVuR+ldxKZxUnK0ZW3Pz85U+Jn0ePku05Lnwom8oPgzUl2yNUvX4e2dV7bSsOymYrDuICtpUTfc65vsge3j+VnZRtnDitVx3HjgqLzvftaGe/GlzWU7ZR/Vjx9s16e6d/S86FU8Kgsr1z7p8/a3ts8Wx/1Ps371cU5GUnlfNJXoXZiTK+rl50LN/VV0+bf5z2CyDzwijBi+rHicVv7+d1tu+fvh+ZlwvV8XPm8of67FzjZ21LlvRV28o1km/o87QNnFFf45e9H5mefjrZStuqfwLp9PFcu/Smc+qV47oe13LOhwycmRy95PPytcqJ9JIdrN9KBtX3tZUfGN/lC8l/nCf6PfZnjFe2kjjmfQPF0d+RPzY7tl3CPbZ2bLu25AaSWmFpdb+28uOI43zofMM58XGkOuA+FUYgo3Fyt6H86fhyXfvz8dffjt92XhfsdexKHiTZ1TXsN/LXr4VRf5zc4q/a//rHybfP/tvJK44zuy00VHYaXZffVJ57/Pet8Lf6e67/dvJiGVhhp/AyOWbnQNXy6BBbL/8ml40e5euxQ+Xh+Y59zvmG8KViY0mj43ZyG+W6B8eEcWc/Y4SOkYr3J/aWbOtKvbVe6lVyZV/qCAYbZ8ZXaZ/HJuXVZ6v47L4WThsvHUPRfX9buGOs6tgm3DVWEusKxwqzCrve3zheOIldJlAqZm5fNSJ5HOHjGk8kDh0DsN+cGGV7M57aB0u48fG6dtmc2mQ775faVZ8ZR/2b5CHRt0+GLwdb3uO3peuDL5+UXxoZnU6X7zkmOx7brhw/vHVMSVzWteO3jzzT7blfwH2CjdsnmwoWHrt711jQOOh9H3Nu7Ri3Yy35mAxLf8n3ztY2a9GQ16S36jXe0TijzEras53Lj8g/wa8aywW7yOvj/87r7RPCNTCvz+HzWVWWjeCy8m71S61PvpSxkvKNebVvWGt+BTeNne6N4qnO72Mam8W8PCZMr4MVbjP6NwZ33r3ydMs7JqfrjNxHB9ZDtNH98oGMafVx+tz+HZ9KzqvP5RvROblwcuPJK+srS27SvY8JwSJXxYOC/HOsLL/e19bod7anb7X/9dj49yOPev04x36Y/DgpQMaTcjnkOlaEbQqtaLLyN7u3G9MNGvdUbD6CFADmc+1XsGJb3xEwZhu5tHy46NLJ9j8Nus7rDDLfz+v3L5/ffjvb3874qrY17hSPUWOws3/FsvSVPo/9bo1b3/4rQEe/we7gJGPCsfNwLuXfsQ/7MOOGjKGiz33F7bfs2ydK/uEMFCGMkf7MftOYKf8xftZ/9KLNOt2ozXtyT51JXWRk7H0iQ43j8bUg80s3uc06Yy/Zcew5Y2hkMTnbyLTapJ6247tt9MOymHGBcXD5B9cKxognXNyMxnDiOmpc6jHjzwKhbyeO1Vb503rJZpNPYa8dH6s1wXBr6cX7JfBW9pbiP2Z/5Y7WRM60929Lekhs7LjbuSV6zvhP/vzfjl5snB6oHYOtRE/CqoGpB6d+1UAtgV/BzsSqCLqAs4JHSFS2kKpOnDMQ7kGTOyUytYNGiNUEzibuSgSOCgH2NcgWgft7Esgk1EouKilKkClnErmTxCzJmUmKAO0Fyka/AeVxcg8eTTwo+engj1wik5BBXyKXP/3uhPvLAa6dYBZYOUiX14VcVVcjnyh/wZDaZYUbqOTIIVUhTz9vknWTquXoIVRLf5aq0CHbmFJszuEu/ykg3YTIdmqDiFNMETi1T4AmmA+URP+Rf9tiiHYNfCDdEzfk5BOHTNhsYtUyVGICYcj7tAMbIoFxI+wvsgXFpRAoJ3iZWP0ucvWbyNXvb3/8UeTFOXb2v52BT+2L4DhbD8wgVqOj1heBt4jC0nkGICLfjx2HPKzPyi5EkAnrDxUg4gwiQSFBdljEKoR/k6sBehJNkkzH00VIRkaSV+wNYhW4cFhzwNFpK6HIdhOrJP4mVev/O0E11pQeQzIDaUnsMtZWO0oOSvrWgJR9SFRI12pbyan9pS5StqttEtay37p+easCwvZtf33IzPF9AnkFDTvKgKiT0zI3aaLlV1jnK9muOmGovgdnfdyDSa4bccQOJ3lGZgz6LwKwfwTpQNJrwt6JkG3s999MljVeS9/uKxMB3rcNe7C7CF51aWEUxKoGop7kEllXg/oMPkVqnc81eL2w18Sqzi+cDb7KvHwNJuNeEasa4EE22tyC1zexKnJVROohVYtshGw9Ww1olSiYFO0BDMlGcOoiVmM7PeETXy//1xnsGFi2+han8eGQRIqHTax6sFoERJGpvx9y9ctv3u84mkGXIb90dGIzcVvkzHqdOK1JURGrngjUz0pO5x+TTxWPPQlZetOkZG1DthZ5AKGl3ugEiXchAzzwD7GaWAjZAfyYVC08NvledmGSAmLVJMVFrJatYJu6OKOODKSLfNSAOuSdvTo6tI1WPz2wrInVIVPLFkWqQrjqfdqofrYxreuGhOgRUNS7yUrIyyJZ8RMHZgtPxGptz7lqsvO8ivfyHEURfef4+ayi63l3DpY9VZ+G2GpiFXmsmPKRVK0Tu+/6TO2KXXo0OYOxujbkauToyeK6vsnkIjBEYtiTFY+GiHW+6Bg0NuLfrmS5ZVH9zkBfcbowy7naEKxM/A15QQwy2Z8EOfld2avzSwiesrcif2qSHWKVyR0PaL93DmgXnUkTE6siv3iJ2MwoGOPOoEs+nUkf53WVj9bkFhOYkKrVF1lny7ZkpkmRg03fv3r7LQTrj/O+SdUPxKrAxH4lYjekavU3xGoTqiJWwdNFsNhT4jvuG8Rqk6gpHkCvxkxsYw18j0xsF5n4zPWc77rAgsILyyaxR5BY5LgxypOO1oWgs96c/mkwTO6XmHoRq8m3yuaK9O2hctICRWTpO4PBsy/961zn3LKjEKshBY1ZlrHJ1DWRWH5VeHawpIjXgHu21e7gPoRfxkxCA0hVYl6wkwlBkar1wi8hARN7ux0UjkCu93vsAh8JXtVG+Ut0viduhlIK3cD4LsR08mnHZMj6IVebUF0ToCYKp1ikiU7ICnI2Dz7yv+MwpL9xPTnvIv6FRYrbiQ1NrEb2dcac35ZWGGYyTbF+YWdCqkl14oYzOwmOHJeoLpNMPqyxzYrpyq9CRPZ4mGO/IFP5/VX4kdzSOa19wdvY8d5WxBCvFnuW9JicJC8mP7R/eUzmHrr4IBbcx/gMfw6xmnHCjCc4b50ndpZt58A53PmVvfrql9WS48+tfMnfL0E4Bce/sl3vN5HaBTstr2DLOUPjifbDU559Ra16f6Sj1+mY94tYPWRckaohVotQrZfHm5Ep5GosBwtyjulYw+vilwgLuKdMuxR7zt+zf2kcP5TieVUQkyEEO9aFLODSNoqdrQYELngrAtWEashUiNVFqmrcuvu7xo5jBFGxNdX/8s7b8UPjv9vLvnWXSSh9yud77DY2k97lEjHCYE2PU2VKjg4eQQ956jw1ft/bFBbw3hLsv86N0bXiYL5z9qHx6geKMPLr+g5UrceQuESbdttJ4qC6njFsbBnujsIt63f8oeNgN3j8DnOQVONetsmMkYm/HSPBnRTfZNwjH+rxIsRqJqEhVTUxHUL1stfYrS5Mjp8+fCBZ77YvFSyNIPlfbV+RqoPzo9mtYa77tOFne+Z77//sX1XFKglHBtAZ+BdJVIFer5CrnlmtilXPtFbQYzbY2OIZDcii2d4zdAvRIx+UG4cRcbeIzBhMVxiuIM+g24NCJ9dOhBjMJcUqzInNGXsqwYohyZiGqZ/AO5876YzTJ+HxgDyzpQr6N7FavihiTATrAapDbBQ5VpV2Ij0SaPfsXwnkTkB04AFNhCwboT+mWrW+PpWpIlfl0JCpHhTZnOa3OkUwV0mII67BLJ/ZCS2rmTXygHaCnsEDYrVgoypWNWhaABxKyv26nDiEpvTjarmZlbUOd0DMnIxhrdrbyRoJXYg1AVrIw4DkK2K143Ns40cRq3pVFbcJ1u8hV7Vf5GoIVVeOpVpUxJ1thj5uGTOIhBws8qsrVBO4HMCc2GpCsQJ3J5LWa1dRQw6tQJRszOrrrMf7rm6MbfFZtiKD8pk0W++R60o29+ze7Kc6dCzsnCBpMsAdzIlZ9akhKj2/EGJVMX+R85kZ9qy5q1Gt+iGGq731nkDryRUCFIOrj8FZhGWI/PLrei8P0L4JghGjryEfD5F6Ea2SGa6RpOCcQUFIdhG51vkzgWAv9p+Ore8xICxCbyeLstc46LTH1Y1UP5tYPQlTVT9GTlStxjgzERCZZPDJ4MMkdBoWP/OA6R54UsFSxJmJsiI0MmCVDYREZeYzuAH5KKIVPRZeVBWYyAkqYUwGXnc/yC4jM9mVJxkYpBZpUYSqKld7krAmCocgcCxTmoc4Rg8V7Y48yvdVvcvAvPCAfX1efj/EAAmajuE/hT8MrkLGOEbO3R2fq1ogBKtJVSr3Jux78qRicyZEE6tNrtbs8ZCqmuQRWTcJZcm09HITqyZYRYyLVE2FMLhZZ1DAzB0kqzJRhJoqdomB2EptHYdVsVoD/0NEqNKKaiu9r+O2JVXYxHfHGxg8m3Ckam6Iu2rX6C+RraKezgu5XxWrIlbTHra6rr5bPpnJI0nMBI3JwZ34+XsZmQjf3p5VoRhl523n9yFWdVdJEavhaWqkeCzWFqiq1ZCrGmykv6laLSxSFRftav9XxE2ukP0mVqt9IVbVncTsq8IF4jD9Dqmq5JxrFmmlyXRL2EL3577LaGyASQsnzDknIwgqphZu+06mqeZyddyQqxB2dWUIG8vffYVUbdtWJZ9t3HqeGORqeSoWiQP23b5rqQYMTjbUxyFVjRSt+yZN4qs1QbKJzCYaQ15EBiUzTc6neOH7qfIonPp2tlW5WuRqHfslsao7R+oVI1K1KpWqNbnlSkLfNRaMkU8vImSk4j6mTfg41ZT4m99PVWvnw4mNJZme9Iz+KvZAqBamaKKviVXSirJNx0vF3Nq2PysZsLWdf2pcNnm4Y7ODafJwYfnUHlL4YbFTcVP6R9/BRWHOP4ZYXRMWZWPCrUxezJA6NlKb2L982Xm38Dt46r7Y9/oOilSwQsD2yLdj7yJ4uzp1HzOhOTmboC0BJH7bkzPGVNMM30Oqlg7qvXXB2M6x69hQJgTvitXEaFWt2h8dy90OKjyTdHbO5nYlgHcoX21UjgCx6vhzTfos+VrFnahMzqvzK+GyBjr/7NFN0GyIVXu52/WKWGUsQb/YqgK/cq/0vXJ4crHnd/cdY41vncc6t1xRP210P/qupfjFkKqx/oxxfBK3gRReISnYK6pB7Q2adsFNEC792KTvvT8+v80/Eo/heTPSXu+kE7/3Drlm9JhjTaZayUZz+X0E0O93Xn/nykzWSFZlVYUB53fA/BCqjvzjGUOsfiti9cjkxxFYbWe8WWKOziJLJnewvelf5Rjut/KNFY6dEpeNBhKV4yUnoRiEBhO/m6wSqBlzNtkRmXXYEo60EdgYxFH4ZVL1vEK0mqt4VquaiB27SqKzfDlaXTZg3RYmT7GJfZ27Hja/MIUu4V7wYfkvfEx8PnbiiwVPuLtSPj9+7CuinbS73ifXxVHgB5qPqdwjvfnlNvjTZ3VYy9UyoZEW+jhnyomXWStEqK8x9eDWJlQlx7KLnhD3l8lb3Utfv/rt8exoZuzQxxWZug3DiWkEm+uDPYyVfSdIxsgiUSFSjx0yId3kanKpngzAVmO3auXKb4N6cXTjxMu/rZHR6diDcbDztgarV9/9xSX62rRht2X23//5v/3vJlYz0HWVXSV7TpT7lnxVv5wKHwajVU1Rt2EIfmI0AuoynE2iTvXU3EpigmtbaCu3HQencZJEsCTQQAxRBcvAVAPFHuwnuciAaU/4GHd83jruQGsH9du5JkF4J3MkcSp9XglpE6tGx05KuKVZ1QxKTqhWNDj1bfJNKhj0NKdBcAUrLJH2QqcK9t5OIq/b/SdJggT39xe5GizypXZw6AjR9tnAh16ICtGdzTeE09lC4Pi2vgDxjsAxBONDdJIBzrUUQD5vYtVqo/cCxSb3PsySL5LVgooNZnsZY1yYBF7kriv6TKzW0gCuWjWR6vd9m3YImDtwgAcm4yzm3OKerSsL92w3hHQS29M7E6vVaYNQ6VM2l6q0sdVEal1JQpokM/DqYBFgv4KhK0PSyHh3nYBBu41F31gyx5o0CIpecPJOUONnk9gmwfOpOkh3Ip8BOLPrJK2dFJYeF0Gsiu+IugNWJ6r4deUeJk09GxpfL/tahKKwIQPGvnVv+Z1wL5gMoRrTallbihPILqxdGANhp29H9JNUuN0sU1DVkx1Y+9yBA9m1id7ac5WS8ab8ryrl7ZuT/GMfc0uJ5SD7XXgYM6qzRlkmVkVay99SvVLHaoAPoQaxir+qL5F9Ortx1/gTvVKVGqKiBrD3kjLx65azB6mbXL3vujjkhSYKU2X5HJRFjD0ZEmMygepb7+XvtS88mMreb/F7xZOJim2P5QNNFjWpOlW5Ir9ZSicVXuiu7StYK10pJj+J1cIhL6GjNhbhSwJa8o+/XsRqqvpmYrLI1dwNEv2SejT50qRqEQK+Pd2k2thNAOSIIqQDVVWrYtWfuRLMNjS3Yk3yR9JI9SPXWQNs9G/QCj5B0prU9TVcrUp1rN+TJ5CCBkA6obvJ1Ym8uY4mDIoYStLWhGvaIkhKvD2EahEWmuw8X3fhsGO3sEijx5pcMBk+xPG6RTtJJwPLSZcn3zHepm9Fj5y2mVDw6WvwVXGk8r33K8Gtaj9PVZowtaxNrjLMzJCkLrFJoyZWnUNOXuS7msiHlK8srL/8Xblj/CSEpUlT45kmc9hWPDLaBY9yy3ZPGrj/ZcvWc+L6wnkqVMn3nIN40qt+wIQPuA1WKmqqD0wWs5STl3XqpZ0gh6ulyascdgtbQ1IGj1SxWpWrIVSbWFX1YgYrivUB0u57DEkVqyZWC3+bVNWdBCyv4ErRbstIpXOKXbHay3CprSUXqpIhYSl+cKyQxSe3giR3EUG1Ye6caGJV4wW3Z/7qPMTx7DexmoHeNV5JW8CfbHvYTAore/WAfBMsnUM29gQ3wAUpDNKSyYtFrjaxGltsDApSYEzJj4UGOWbiFJIAe4BgrXbWMcdLWy8Jx0xozm3/q41NqsY36vct4vYEgYEq0UOqeguhmnou6ahcb8Z1KmDppdhmqYm9XM8QhZP3O++WkUhKHSqX9k0ApI30u/AnxAHV0iruSR5sv6RfOVnntrqgr6Z8pnDQMu82KF8VQl25q006ua5wR56fbwoA+k6ptvsc6xwLYlV2jiz2hFHlOp4I3yR046JgO+3H9Ss6JJc24RFYjxg8me329XmCWc6t/RoylfFasDm9HsJ1csZp1xpDBc/HxtqFW7PETSt9RrDkmIOt/ubE/9PW+8ddsXpVruZH96QLY/zJNxk/jswWyRo56g57W1ymHIpEzTIBIlZdDWxiNfaMa8bPbOJHnuT5slX3PKl1YsyYLvYnGwu5qipr7qKRfpP/Z9yiO82a2FJwM5b3hOBgs4VKA2m3SXWRp9lW1SpkapGrexk2xhJazrGx2/u2ueUzsl3/RavZmaPO/fd4AzxEd/h5rCby7PFJ/GDHZowuESkNGD9uX2+DHe7A+UU4EPlM4lNj10BpVK7zR6pjmznGd7Q8QPDDx+Ya+r1sw2fBPrwdbsoc1hr/QbSvcUH92MsS1JY7N9DAYL+vl//AP+nC1xe+aH9t85tZws05pCejN2GaSfo69qpC9RWpqmN1xSepyvtp+7YodH1rBY209KONJ7G63+/fbI2O9c61bque4/7u+7/4dyFWIxgPqHHUXxOru2KVygWZZgB2r8fSiVwCTLP/y1BH7QMC7WzLNcfoKxiVYU7C6ODk6hgH7jVgwlC0tbFwK7AHwmO8GDOOinE5GNePIX0tpz2A6EBfxp12O4AFvHrNTEiPEBxr5kcuZw/sBKTecxffqDnKXYMWVaLqp7X1cgROlvzeZub95cYDCgQH2RUgGbNJdOvAJZlZBpZVDP9sqFhl5ta3x5jcMaDYoJ1Qx4JyCnTDoMfrYE0iIWJJ73HBsUCdq4HQyUuDP2Qr15f9TRsMaU6sJGOp2iBmQmXI1SJUfOu/yVZIV1c2xk50DhxwtNbgKrsYYp3qQojoaroqfcuSo1MRizqnE3LxiE1mjB5I3ElitAX506ZrMKOgiJ5JLrcNONjoJB04OWa5dWBty4881XUCBn7mpNY26HM2mZrLQpI6qU/iF92CM9iXLz8DNKfP0yf5D0FJIguxGgKxbz/Mcfv1Sr6XnTthitVGBEOWI54WdmzJ0oUgnfWbCZzBI0nEUa4H/ZV2BK9mCQMP/gl6rbyGjVRJFO6k+tm3+RyMjM237HK9PZnUZDNa0sWiLXUNvzLGMpnFxJZvx72JHhCR6zBY7BCVoN0DDKpjVmVnnbOXlInv2C6RL/HLRJQmBnNLvAhW1l4VCSSGKWZYZFafJpZJn02wm0T1Ore895I5nqn9JpspnTDp4EH4HuBIVkWgQrjs25/Tt1lOJ5gZHVgBGYiL2PWayrYJ99VtYx3eueVVMk/i6/ZkEK7rv7itEwJbxGpw0mnW+Z/KxtqG3OwqNiZ06nvgA9VT3KZdk5++PZtq0iFfI7Pz04HOVHdpIJxBA8SdlgRIuxaiuMJNyHmRqJCrc93JF1pPDYTEyJXo5Vqs/6oKN24dbfIS3zdKGC8TfxWTT7JbXFjI1SZWRajSF2wzBCska2QwyHa+33iM7EL+yPZMarsKt4QaGxehOsnwe+kxAzIqVD048+3/s85hbg8WRidgxy65w6jJ95AewuLkDmBnwkXCxgxehKMhUSFYnScwgbLzhiTFEKzKBVf1IMtdhGg1/iR3WJNqXX3BAKLkkoDpZT1IbSaWW8NTleZJUpYymCrzGXi2mmIOEJOs8VzVql4bWZWr2da+KsHRj3REg2zfNqZaDsBrqhap+nkRqy46oGJ17hoiT2yjQF/a7qWFvFxKtcFE3ybNZxCs/FhSsd8zBmByr9eXVPUTxJLjNrG+PWe7UJ2x7giJ+He1zEwGVh6aJU82sRp/3alsT6YWmijGO66xFuWs059bqZWzgmFg+tpWpXqT/JM/AtuuMDcGDJRbVpMzr3xDuUaWk5JMbbNguDFttedZSCLSZ+e98XugyL3Ni2r0kKvVVipVz3d4VoQnOlMk05OdZVObVJ01z8vmnBcsUmLlZ0sQSzIGJ8sFeTjmmQRd+9tWqy87BjTI2Lbkg7ngFeKv3BztMBbZGov8+iw+mS9zY9fkVvaDyU/HH4wJD4IVf+gxcunvzmmTcbaMLsJDtuw+NJXS+XrOpfa43dV0xopC0Ry7x4l8b/rSE7zk4REEEzUWTP8zan7uXfF9YewHP5kftkbiRvOeOGR/2sQqBQKeYHYex1iSCt+pXvWY0qTqfrl8rI+JWD12cvxBOYMGYQgVm2OsLWO2n6+BZUP4+ggc0tfrfPqSx3v93l10PyHVGKMKN4hv8R+THTMOPfu2S3RL4ZPHmhCoVK7yPAa2rlgfm58xocfdbaPKNYks9rpBv+xFHvu2f8cQxxRjM+NpckD0u3Vtw+8r6PQ7gGxMnna1nNFdts0JYOPymfJXYtv2C9tn40vbptsUy+jvOJPm++DSRqcVEqJrk5Z1fKpHexm7Jlaj53AxXXwlbFx3GEn/aCYyjH2CvqUWoS35ULYX0brjkhngGLsAACAASURBVNqQvP8iTEOUNtEP8VoXyL4utn7b7///JFfRQG0L/dDgPv5r6PInWPNY9f7F+9/8+/9hEUl5GbTJmNcAVUF+BqXchkEiM7elEazLcgBxnNiBuQNdnNCb7QTbJx6NT4Ccc8w6kUrGU13j85F0Q6gsoqJ02QBMVUKwz94W0YWcWYAo9wXYapalZVa/IwFw8jvEqs9T+LsrkKYqbwU8ZJGgOl4bJIwNuIlLPvoYYjtBU++jk9qWU0Go7kQkjvbQwo1NudaV5CX5oaovGWrasZYCOH3yLe1TebJv68OwN3B4TUMIJaoLQ6Y20bqBu2IQAc6JuK8R4mdVwTjRwhZTAbPhMcFOEta1alvESgIzywIUsQpBF3LFIJiBmdQTe1Fssb5GxQ5kJJ9UMs+t2lRzkPjM+ix1LpJjn3cTGgZFADTNyHXTnhdu1xBRQZE3RGBneWprfVTy47aJrqjOd9zrCRZ9XlxL2xEySRly8EBr952k1ElLD8LiI/fvB/Yczu0w7DP7x8OrvBbummS5CNckKl0pYRlbf/G1+KPXd0W/9udof4J+MIfZPWmtcci2pbgS4bf9x6amgpVJhtElPsQgggqvqYb3gFoPLCO4B6NbFQmWfr+SMZnu4CL+I7lmAOdBFC8IDqFeD1hBrDtgT2AKrPo8ZtOnclKkRZEHYH4GbiS1Fz6tQfZaFsB3FyzCIMlA6Ur+cgEgQcC+7AXa53aXrlhd9qIJlvILicrtZ8C93/NwHvczt01CGGu7KtlbRyu+MPAWUTyToFSo3lX+wdD4ZEfoHoyXTD0gnoeBFfF5V9TYzOvXJERUiw652kT1qDSYMRWrJtxZY5U1CytWP8iJhkvsEELVwxsTKqtC1g5gK+gEfwjdXaFKdexVhSb/JcnKyToBBUuT3AfbWMPOWFfEj283n3SamB1sqPiviU9Xq2o99ML/VKx6YFCJw04q1xAvpGpNOD9jdZNB7W+QqyFW6xc6/bmeZiRdseoE16SqyVWvT6l1KpXbWM99TFWrYJ/b23GG5DokyEW0NmGcPkpPMZQtph3DZftDnnryCmI1/etjxPkhVlWpmmpXiHZjj3Pdwd4MQmVAyYW3CbQtsrNy2k2QJOeodVU7/wAHcr7GmMTsvrW+1kKuNZ/zICtNAolohXhdyzQIYByF9SLHyQP99DDX3rdf+yGPTOhkcNcp5ZBW5LBzFwyVqkNaUo3MYGpX9Xa7FJsda5hQ77snznE/U8D5hO/msu91bpTPOGg78B+FEVPQYGz08w6M/bJL8iIklbjtPNPya2IVzIg9TS65yXsma8rimazYkxjkTfZOJtWdi+lI96En3BPrkeXeKq8unEsOSZubwNjkqvKxiTclSI06hGvkbNOGIVaN6Sz1YQrpXjKs1+IkRvVE51StVvWqJwyzfEzn35M3uik2usGvHSzYN0YwYebcAxvNIF5Jiv02wJbtnLnJvrKlXFGSUMC/9WFCp3QGsWoXIw/uLRrMaWyz9kN3jf5tjJgc35/zPphFrF1jlF0NyKQ9UrOU3F7I1JYC7ScvCz48c+Rq61SrJoJFLzzUWH1bvhPUmDxpydV9avP2Tt5vDW8fWM6wvGN9e+1y6n2J69hS1DVG7SIcV6w2qSrOR6VbwZOsty0bCKmqbdiN0zlboNdb5fZ/h9QW3Nh2ipgkhs6ro6Wyq1xHZpzrse+uBEvmJ23mNnkIxow3eb+I1JfFNbJXq8ZrfVL0NWOuWboQbJ7vMMGCnbvDZACWC33bnun5SXwsiiUWx4cb+/B99YnYbEH5NOBDLIjjvoT9sb5SbYkssbVGYnSwDVViD1YEq55j0/bz+HrHqzF3m321Q8dAHtzBvEiQ4vmrjB0GexSrmlS1rrsgMBPj5u5GVhRf8EBXY3v9xYIjv9KU5VnHrR1h3tLT6LJ8xTHNxwafGyhNlMSgQ6rWe+WYZeQvCNSXv1nfTc57Y/y2LDS7txsZnvuJ54Ns0UEj3TpRHVsg1J/sY8/Pfb33v/27qli1oGaW0AMXPxE6g9SQq34ioxNu1hcV3BD4aj99YXbrCnAdVCbAQAbgAw2eD6Bu4F7ncKBONQNEmlID/1hpP+DVIOv+Xg+v0Zc3UeF9mjAOHa8BKESGgH7Zb1n4nDoHYFbBs96ef0hY9DGBKd/rQBXwazR8FVls6v5KXul5fjZJiWSo9tqZZqb3lQFtY40TBvQmmc66GpGfbcH9MXEcQifEaq8lm6S7E79UNJI0m/hyAjwPiZnK1ak0cE8BeATQxMCaAb6qV2vAFWGRMGy/iXptOxC5EKv1nkpVtXNK4SdpH58Uxr90yuKJSLISvKguxF5iF5MEob+mSDrQCATaFtEnx9yACxC3eqe56+j20epEDZRivBh0kkobk/UwV370OsEsDXHsW7YPaTqDrWgmMvrVRMT4F86TLjQuTpv80KfCeIgyBwjWz9xrrE7Vqv1lyGp6+cLnGvtG3gpVOyBdg/oEqtOuvZ6qkq0HRnXVdsh+n1eC98UiCMlUVV/2v5uwRocT9MfWrbkEhB5U2K4SYuTbvtgeJBTh4eu4assPjZvJLdIMnb/bDaak8ee8sgmdJ5Mwa7228V8mTDJwdKudDnQyBvmWOJbblCF7eoZ1mUz3S/2LFavf5ePzQDqqVFlflUkgVdIn9phIXWuGVjqVKp5Zu9TEqrF+Ew0LP/FpJSi5HTzkgStwTXxQtdpY2YOI5DTqR+5dyABct6+nwm/WpwzZ28SqBSRbIm6oYpWnMa/b8UNoRIsxx7ID7iTJk6SbXH2sTxh7Ac9J8gLCykVsiKNbksWJXon9UuYsBdAPoclt4SajQuYmRtiHwKwhDLmGE/uglgYQXpcVXfvG2RAuCxcdZ9IrLQWQO0lK/NUMC9fnzkToRa4qMR5CmYg3QYU+m6B25V0qdVeb1HRdQuCSJQC4ZauI1OiVir8Q15tYLdl7ApeB9CKNdh609GR7MIb6j4YsPwsETC44pJCxBkHdRJeN0/31xEuWJtF7ligxFtEKx0BsyPutW3Q8BiWsc7M5uEmTu/KsrkPlapOBdW2Cna2lbZjK0C5c6IfF8uDY8XHujrKYfUL918RM1lTNU9qLUL0eIAsxFt3JLNUxJmVTGKCcfyYv5kFLHg/0g/4Y9GaQNSSXz+q2uX2Qp7NN5VN9jzuZlG7kt21fOUdPoO34dA8m98M7NxHX/oL1VVyNLsNDWL0ZS9im8mr7sp1Je02+TbW6/d69xkxmi49g7z2knaCaLw9ZjS4euYOReBUR2C+8nIk/8/vd/nQ8vgfCQaKKPsKvH3e3eSLIOnCu6vjAOqs9IRdi9bobI+Tek5wwuUmbLBvHbuQTT21fXIP4+qYCg7/TMWF3kZPHwHd+v4lVR+v1lxiJq9McxyGM57qQ7Zx8SP6E/fp70kjHFPIV66mLSzrXWXkAEw2KTZwpJ6Qp5JSShHUO+Te5l+2ic0Du/Eq7nVObZBWyatsjKsWq7lN6RHec/yGPvZ9jl3A/ys1HJs/61TdAk5H1XFaftd3U/tgKY7F+knk+67u/zg/F9wgPIFptWo629mXJ9HSa6c6+86f8bEC0G9XqlrqWLaedGxewLZt0xinYIQFLdl64Q1eT96s/xsNZzmz8o32KuLzUYmweDqJGBc5FTKa6QhVC1ce3HzdGtu09bfAm/Z/Vjlab/XgmUFxYwliLmPxhzBq7b9PpuLxssX3E1oP/NkZLpsuvL79NfLfz9lI1VjWf2d7x7yDv5SuOzrLaa2tebH+SNq744baVXm2XssPwEJtc5c7LzmGoDtUJjOvSzHk/6GC5Y5vOaaOL6KWvb5dyW56fXQDp318viFQ13u3pWYzne3cwzveL7XhgNNpafQEdgM9oJtqSPua1iVbraoHa47xcb1vUcz96/fNf/ru0Znum3DqzBI/kqtZX0ndUtZBqTSVlM+Cxe+UPrO1tzClOapvjGJ2a3+5erdhko4yREzRwdGYPnQDZcWRCi6gz4FazixAzMPm7A1iIq/uCjNSoRrgkoMswmUUFzLIFfxuc1HXIRzur+iTZ3EDmPkY+D73bF61wEpab2qrPZuCgz3AAXAUHUdfOm7qYtksDkY+kFDDsAUo5BL91Nxqgqb70mlpUm7kiTQ8dguDEzaMPBz/IpVrTcIjwuqWDp7tH8lzVbZe8UnF13WKzyNQM4qdyNvKN74xNlJ3k2pCo2VYFqwl6+wsP+CFh2244kpyjwW3rXIHtBnGWj9g2o/EFNoWvYWsNkNjosst8d+sOO/7QzsmcVvI3yVlHFBtsd22sMH5kTxl3UdNbwLbZlfT1ov8QqZqEIKF/+kbMs32DptCe2PG6vqSBfYEHPBhNZFUqQbMtA2QCAbtfc7PqmLu/tjGjka39zdgyr6tStdu0q6huYvXV99O1yH8F6rNr37rl27L2J42h6MRmlFgALqLdZSRcydg9gwWdn6otDQziby/tJLYxjtFtuvy3+vGsNicxuWzvIWfFspADxLGOZ6BGBhAB5504tRrjU6y9u7eFSRCZXq6kdBbCTSebNe8gMadKNQS0BlUGdeNAIKzjqJMjVWFBDmdrYjUVqyI8VmV/teecy20iya3V8zwAg3zrqtoQUiKDuBVbGOoG5Ve29UW4McnqikbHGd8VkeRR/gnhxQPIvAxAP2VbpABVrbnStXTIxrHEslyP5Bx7tpnmFl6dl1cIx5Db0+8h6eMSBpaVeA4hWDaF76BnSExIVidqJjr83YZTlulZxGrCVWJ4+gm52omkh3nGfYZ348O+0CKR02+WAeih8lqzrda9MsG6yFQFXAjzve91V/3QsCex2t3suGTsc1+sn3OurlitdgdM1jHHTBJFQIH44v5ZkCTC0Ss6DpHaZPn+/vmdBsDVFOFw8tuQq8b2Ra6qiYkftWmMau3HJ2rzkVjdd8r41zNgdu+RT4oWVEXPus95mJWeZ8AD+FI1GvzqoJpzD3lp//Jt//cDq1Sx+pJYHd+aAe0DN/G1EK5eX23LUIJNfLOwbPqJ34nxszSAc7/9kB+vCe54VTvPZw4wCW7VWA89Oaa4SgHIkMNth+QcsbwmIsqb9FtbZE/o0IOym8i4E/TUG83yH9ikiXvpWvCHvWHvDKXbmO6d3af0rQmFzh8mZt7E6bIxA7blk3hSbem8i1aCMcEU9bTJ1dB0cb97QnvdZZHlJbC5Xpe778KYnHHGNd269H/bH7JCx8mX8JeVR9ln/fIf2933yXEA4bax/K6J/HWKPqNiUF0j59yXWdozvi+c35/pI9sC3wMTxqadA1xEawIDOcHHPBssG9vFhu8JAvIn62LfDadQn+aZROtI4mHUWH8se5AQ/95GPARyjs7XpZ31lnD9whmGyLVU3UD/NmPj3ZpqJwrDBj7k2TsveiwFQPFOhcIaw+kVYjW44IiHnO1XUzUeAXZj0bONRRbkQUdsycfBHEy7rqlP+OqOGbL74ErjhBvkWAL29o9zTV9r4kUsLwnJVKIPD6FsJuNQ/L79H13E3tveWj51B0AylKcM0UnkscnSGRc5t+nCjsvH736kZ1ffxsKwNPx2LE9iBu/bbjA06+DKwxW7Eo8oguI7HafyO2cwPsf1r/1f9pvjyfT72xdfFTVKvowrqmijbHNve7yagj6K/MjDE7d9RwJEavK3YH1QpO3T4sE+PRb88B67uwRJo2u7CFTlmBCl6zvMaGLwEK36Pt/jPPl9YtXyRCtTf1uZObR0AOb+w1u0d6HVOuGvrsNXouE//+X/jWcGAOLpcxsXieg8nMJEahKZKE3DuIAHnRyCb7Ur4N2Bbg2Od/B7Dkp2zr2TrL1v4DUAySAuPbrKsNdYCTnm73imxA4eJeUcvxIvLus1uCxsiMaWA+cKwEpl6v8EiOSRnbe1U2cqcQZlEVwfQKbLsNJY1jOrdl0zZrx/JiTX+3XenDq9k0Dt7Emqy+Wuil3/VkAUXTRIa5abBzNRjZZBSQZBW2d7/duLMJDfkVTF5BroS0Ykcx6I6RazNfhx1eV8j+R/h32bcf3jhLRtYxFvF5G67SYSf5V4fAQAJxHOoZghNJlxk6mTtD2J1e1zHUaW3U3wRZm+Jca6xPUfYNE+WUTZJkhwXsBHIprYHU/oQDmupE/atyLe6aeTyr4FugJ7qsgU/JllvwZdbgPnsA+OnGyI+Qc8IGDU+xCrRYwZ+9kSwNbAMT7uJD6ERELOTrl8Ocuy8WFhg8RRwVH2kuvFlrnNn6Uk5pYl+5hjTbYVXFue+GsAPQMr9AaZOn5R37vDPu1qs0k7d6xqHDxf2gOJ9qX4exMNKcXjc7A5JkGjZ/uIA5uwcNvx26Qn+/u2rrbpnaj15E/LnMFYJgCTHElnD7/TJeIne62nWUYixOq5tInVvpHytKZGLfOUZj+YyUsZeC3wu1K1BUECFB/1eqaJvVmOh9tdvcaq/XnsCoLX6K9ax7Jv4RLEqmtSeGiTUCgEZMdTDWb2QEZoqDM2map9bhN3TsBgDH03kRxytQifWgtS67ru9TAhVnOGSTTvRHsGKEkm5QfgV65eOQAxZRGrIlMfxCqV1XYb8IPJ4ceQKvGvvsfTwyE0TVTz5HlIwJwzgKDWZSkA25orVp3bJI/I51fs5rOLVOWk9ud+ANf1MK61DEBdZBOrxyjmoVX3WrmqXOXJ24tobd3X1RJn8Ztx5JWPZMK9fKdamJvJ5K32WAHx7C9UAEWVzwmvQoA3kcrSEUOwQuBboCa8va2uB5EVzCEGQ8LJhjZ5PfFwkwVgID5i/4AQ2VX0XLdkHk1qm0yq21DXXcuTcFfYRaiuW/E1gZ04Gpt/tkG3+z/XVF15l8lMRwBvY3dLV5ZPZHLhpuXVa8hXLKv2dHx0fPMfQ0dk5Mk+yB2v+00l68T7PcmMnJ0DZKIw1iNcXnKsNlO974fooefBD9mB4q9jqckKv9dnlkqWg8evIqh8FslZallb2WtJU83KeTBmS7jjJzmKDs7RNn0nn5H/I6a5kbEiX8f+sdvv8y4L1sVHL9HOc0kw+ajtqz2OKvv4ek+cEsNkV0yWUcXKsbkDg9x2yFXw1f1rPHjuR8fOddBjkKPjMj7VZhdpG2CbOE08k2VqHyv1e1vs+mubaOHuC8yPuZp+nPMqb4iycrT6wFXBNmypxyDBkiQi/mUCBb/hORtUN6akRWeXHQcvWWO3c6fW4apSVO4TQnXtm2xVRBmsSD/SzZHfw4bnrUHmkul+f332wg+ikf6kdRZdPXTmtDsIi90Euyan3kvKQbAOoapxgDAt8NHegIUaG3QpJwzBijEe5GMDwYjGj+2/jClz3riBIGtfG2jOqTCp3gZr7TYzntPXweHGY7B+4b+64ffWdfbPdpOpGnPSZTAyvWu6rmSXaNKT+ec7Panfco0vu5F3nJFwBv+mT4NwbknaE+tyX7E368UfjZe3OPJbyzqx9D5px0b3OZMRxM3IiHHVxNIV77p9bsNGl2TV6xuxI8njtgfHqV1g5lhL0dk8NMrHPblYP0qBwwdiNRh/zslIwFeM5pA9ecrKV6IVsgXLTiq8bfwXnbBe1TbrfcjT6PwfQ6zyndWKHQ0tVGxlrARrabx9xPLXx7dRvNp/XudhmX/+y3+dbzyMWgmWtJ0ENFVAVhxJKWwySZ/Xc4jY4ygvOrywdAecBmaAlIC1IuEOljd6j5EOIYZx5pbtECr7ieCbqOuE7YMs72B8fQzAAQwNZjGkKLsHnfH7K0hxDFxYyYxwYmfDGzO2MbVMg8gY4FOvSVQG2Dagja5wGndnElSIoY+/9/cYkHPbV7V9P7jApNn9IsnsNY4gMeWDa6YmYDNOjeCSeOf2o77GWgoAgtU2Y4gjQHYMBOBWQJItycwJBOzHlS8fSyIdAG5wRzeXbZwfxs6dP+2g9yA11M2PCamulnPycDKbx2pU9G9TgViNTkFzO+0jIJ23maW7/AwsjRNMgBqwVeBafrHE2b8iceQWsyFWedBZDahc3XLJJ2Rvcs5OjNXvhSvIHlsB02mbq6ArGJlY7eqVRVYRsHaQv8nUpBasqURMV1sI3A5Dvu4iwQiSGaxSDdkPZ0ubriVLpD98dIFi27SFoIrVYIjlMkm6TeMSVEzIeOXTr4AZjZG8zkBkBs1cs4mGVCBNG2aQA3bK3B4JEFmNBz9UmE+luVsev429zuz3nnRxdeFNrLpPdayxF787x7kVShDca2TZv6ZCa8WRc5xKVT34srAqlYOqFryI1Vkjth+yuHHILbPcE19tmK5m0zYP31LsLRKm1oylWl5t1HTn2W4yFXJ1k75QpLB6BB0IQWMPdmNMd0zxrUW5xagG42qr72DpWXH5QJ2Duway/p4G4fXEcler9gPOqFjNXQRTDWZjvCeCJhk3viQuubVGSDV+HuAyT82u/oXc3pXQaxIzkjjfq776/PtlC/K5vW6rtyY2vd1rfYPvzvVDrGrrZvIAESo6JedeDsBX23iToaOO0s+7v6n8VTtq37JwN85+QLBJ1dJhPRxJdyPxkKQiy/OeZR+aUHd+x2QXvjgEZLU/Irtkt6pR1i1d3MqLLuMFeEPanz5EryZMN7HqPvMAvfmsBr5UuNqejcMrf1WOGxuWvkOw5tvGiQclktzhwjoI/E0Aj9cE+319u3kmNxUPPHHipbfKzyFb/XA6qjGbhA7+21bBYPub8x4/rMprtjOh/bilMXHK+cPk7kM6+/gTPzcOEtN8V0ewdilw2ud2TrXcPMh0r7/ag9iV+5rM828nZoHjM/aQnFSxn4cSdq7mwabbSgzO5OZp01SsGvDIsDovjP7n2vFGPwo8sbKEyQ3UCZ3VXjXT591xbnxlxhS2zgivZZnYo7ZX43pUNV9fmR5ogQr83k2Y/KuPDq5E/xvDiYH1c68fX32YO816bfCQ+Lxn/XAeynrlbeccVEVOTJmCHPtG2qe+7v5PLkX+Y5HEFujo0tdzAkRW2LEpepF4XuiB8yKuyH7UlA/iR6PppcelJdvC2Fed3kuFxK7b5hOD9/hE2JIrnOOOSNjhFZ1laI6BjkMtg+wzsUK14hCrFHY4NnXLHv2z1DCr/Q4bX5/n48nJ15imz3ufo89Mf5deHWssB37VvhRMtJBXvr3yIx5aN5WpxoQmsNiXfMGzib46da7PRF03ZBnA9AicssZmPM04yRdS3oZv3y7g3/j/bOsNuMP58yGiHxdPT5BqtsSz9oVYYY5L/9d35vfzPI20O3bI5L23Q6jyfsvZXYpvLz8PyAUDxt/7eNvdWOCj57INMHeNlkeGrdvBjrHYseHJz+xDwi0qVrfchIs3llznG6Ppttl6/Rt81TpePt12EdvQWLHGqUcucCOMX0uGkI5NUE5s7PWzk99oQbA9kVb4X4O7R76reGnLvbfoLz1YxomR+lyxXQkfUlX7cq75vPdXp5Mf2Tnoy2P/RX4+sscJbsQa+0AHe4sTv8Kkl851+dfkCGfvX/6Hj8SqFK7OOuFiYDlkqj8jQTVokKzaPO5BzwaY5R0bAKov9R4j7ZFdYFQG7I53khID70Qe0FOTdxJV7/P0djH7JupmbUySrvymkex2mn1tqaOC2DnXBlLAs4mtVr77zXHixr2toBa3g9AC4EQmjXy4aA+0ACiMfSUl6O/SieQz4Oaf9dniZG6zHSwAr9+RcEfvynRGmciGRLmfdr+qVvV0wQy8N+HZtUKtP4MJ5Dezj7qiZBvpk3iToLwgVDuRyXcNiE/HA9Dpe1ygJOCMbtlWbDkbt2YFf5RrxV8nfNoJuk0OO4nDpXInPQBZh/yywbnsgm3bm9u1216+ivxe6HwyoZAj8bl1nJ7rrAuAbSbLny67smy3q8+M4Ay2ePps3w74CGhKDiXTlajxnoZF3m6fRWZzd38dpKi+ScAqXMDuUsGKrUfxET6ky1R46PO1YP34A0nexpiFPcKizJ6rPTOrbpzC15Dr5ZoBRdtxJ5kk1CSg2Htk1IGQ4C4/epw3x7bpst+yXzJvkkE4vZcAwCfW4GW5HLuN6VJryAL50t7frdmoO3qdyQ+S122L4wPtZ5z/nG5Xb/hzUh3Hj8Y9CPGz1ZNmz2m//6hBuomcH6xzecjDIVezL1wqUjHEt0iihQ3E3SZVi+w6BIuqU327sJ7OLaJ1PTk67ZBtV8vLvotcO/tOdIdg9bH6zkSjISRvB7JejO/eZXZ7CNZnpZOT0iFWWVPWD8fyOpBai1drrVLdNw+v0pV6HcPRX8enHYOIS3ZAt1IN8Hk7cd2VqqypGqKgcSQ650zu88Q241pdZm67N5E6BKuUmUkN74NVPlfbFcsC6Fhkq4dW1U+C89pH/uhF3Yw2cq06c1do8gAtL03AENlpSP3QMb+MVqR4bv/3w6p25WqtpZ9lAapq1aip37p9m9ADexyElnuP7fRt/5GnCE2f07EwMcnRozFbOpXb2l+mT+5b9ztkq9ZV7UrVmSiw59dph9B0fpsn3C/iuO297z6oTk2e5xwNbGKCGF2AfaYmotEr9kzeNTn0PFQvD9eDZNWg4s61I5BY/AtilapVKlWpDr3iqPW09YouhvS98/jB1j1pNXGJ2O/4MnbgKW8P1v1asb7ed0Xt9OXDUgDcOdNuYDtmnGLyORNOHTMrZ9vL69h/e6K+7MGuENuI5crOErfUkY5SLTHbpG3TljHSdP+vTH/OBh7ES4Zk7Y51IJ583ZZLSB5bdhv3e3+T/ux2rDxvf6N9b/yye0IMjL1Dcvf657nlv9cMjx795PBVsXoMYBN5E1cHU+zwYO0am0hHiQG9b5urv9Ed8gv+t3+6N/is8XdyJd9Z59+iRRuDz+8NeNSGkuv7/eAdkp/frFPt08pmIFhka0yEP9pN/nPF59inIgr2dxqRKa9M7C2CFqyO//ct3vmK8x7LAeJ7CPDpX/dzdxOxX1vHB8lmXCrvV+4e4a3MMLraUiWmRDvRHxpr16xfWk2jL+wmeX0v2ZbjvXYltKMXJQAAIABJREFU76XvYEQUNxbpK7bG06+4+gspLC+MDWFL1pnPxj5heZnbwHy16TapcXK1+WrZ1RY3c9lp8Mdym/ETvAPxu9/rW/xVO+aMJqTJLzOmOl89K+R1peqsXxuCUL9hTOTGD78ABnk7vvfR4NL8bp18CA9+4nV9eSmqzwagpntC0iUfWZzgJL6h0t3IbB1nzB+L19lGZhtV+EYjbL75mCSJjJrwbyJ1cSHirxzfJL8PxGqdxLmD8DZEqjMoiiC4w+zDYhdYp3BO2sAG894ZAHxpJNoBqg3cxukTWMrs/3Krzq/XIlUVrB/vCeD7N5cH7DdPXfD+o47uLPZpf/v9R9uU/ptYxfiwiA5yJYyVjEoyw4Yr6VPgqQQ1ypRTWDi7IoGEuWFltelu3hA5diASLpusZ+EssI+JSYJNgyqJlB9WQ5UaxOqQFyuAr8YgjiY87WkJzjaUDe4Y0CtiFUiaQM4Aiv4muNf5E9lmxjHuOh474IwbdDIAMKE36+FKjFs/dxIzDgCYWxjXb0VO49AZGC17ceJSFWAk0fUU2FVBcT2hdipXNXCSH5qwxld2xar0FeBRy+qf2IcNYq95VnKkcm/dnucvLsXtKBnrfIBucisb3cKNWOHYYicUcdYxVf1wgqt1VAfGxny2tG5Sc2ydi6sNM+lhiSUIuGfKMoCLCYfRY99SGNiUDCNLnYdGs74pAWWMb9L0BMYOkHWNdbvgAuYWXPcnfp1b/3174Ay0vF5n2ZGP34P5BDzai9xamEgRLLfSSMSxqWth8LLrEkPZmGx87B5dxTqju+jAFtsCNJkNiGy/s6z0dNL4EJXz15PcGQwqoC5itYObW3EnEjNY6AmDxyCugUqiGCNuU0+T8SuGl1xt7Mz2gZ+DySQgkGpty5dPbI9ZCXjUFUvrZMZJC6n3Ar+c3PqKns7+TMC4j7cOiTzgrG0oEJFB/741bun1imWT4CiJPGbwXVWi56WqxVrP87xEHM7WD9Zx9SbEX+sK/EzyoHXMi+iiSvU8MVy3/teTw5tULRIGm7LFeY1XqlP9sKohVYdg7XzkYbmDQOxhx7csuC0cYiaUZuMQt++KROGJ0euhOiJYF7GqasPUyfiBUKVT4sDSY+x2BttgqgHQrWRQGcyHvM2yMIoRVKlusknmBQFqf+4n+gZ7ZU86X3RMtWrptAn1qQQ2FpOuHG1wC26dW8drO4mt04uPecGcxB7iihliWipoQ6RuslFRgOq6OEs/vCrkveyMylQ9nBSC9VvW081yD41zxuTG47VPbtR9XjJV3tg4SfxiwsLvnxMj0gi3XMsuNmFMVW4I5FXFmhtZ2yZszcl1ROZWbuQ1Y1k7lspr2olNuy/Bd+mH/K8wlyUAvBUuh+Qe4sMPNiK2TA5A7rQeEqvqVbfNGEBFrQdJE4eI8xMXXSU4a6k2YbmJy4q1dpXpkxq0CWfHL3ThPH5i470/2LtzG9Y9vHDhXNHx3dvP3d46VpW1ll1Xtub9FfejR9vFDLJKVpXfz9Y56jVRyYSY8gDjxq5YNdJN7oPXJqHyZzajxicQI56czyYJ4ZzEaggNYqavuBI8gq/6R0Ae2bsBiWPJ2/priXd8vrMQ2x9Yvvfrg8iRiZPYevcCmycHS1W08jNVrGabwokmVqNn5XDK48buhly9r02E7vFj+qSq6N4fFBlbjFG3LI2Pt+1Aihwbax9IJXW0uzPc2kcHN8mNEZw2NbaPbNtArt+P4ohtM3BM1iPjIN/x1t/JaLL3J9t0vO+oJfzZv2NsRLXdLM2W3Ed6oVp1SCMmQ4b0nHwRG/zV1thiwbgLsf5tR6gL62dQjD/0+/GlW17Lb54NeWJV8GuIVet136nqitEZc+I741uPi4yh2Kv6vcddtobbf7FftgnH/mb80/lqfByR47scX6feWNBNaJv0p+PH3kO0Q6b2SOL6fLo1OdbEsU2eviZVfRdXCg/Urz12J7648x6P2JJbIMTchYljJo8xQXdqcq9RyrKhqHEj4f5U3hb54X4eIwwHdY9zxr4t22UYzoZzxedVohnpdhOrFsNeS7XHqiFTqVpV/FOFUGTXpOPNzxmPKnd4Lgg2RRLkpQtZpQtNDJfe9C5xaO23sWLE2za38yBwjL7fx8gx/Ffbi0xN37oyN33ndz3TtvE4Krh08dTNKz29OscD5zn1Y/v+r/7Tf9s2Nobdhl6HJgm2kpy0oCwnYMysz+d9fCVpyHpA5tkyABkQ2CRrPlvogB3PeWMaPeAsI/XtQPMU5yJZ9y2duV2IBHLJTq3owBDnUvKcdsl1Zr/E45ZfljS420Dnz1kP9QI7BSBXMg2xutByOW8nS4DTTojZ7xn8jyRPJ80xzE7m5E82epLs/q6In0Xaiqhznw1Mlk9XKJyMyk+n5dY0J2MeCKyHuJzf9IzYCio9cyP9pF20z1Lc0cL6aELVDsSMcCcp0eFTW5fqlmnu63JYNrcSAOc9Ibwig24eEiJ4xNawE2zmhuXYCF1ExpKN56cJRjsYMNu8MX7XNXBrXAe07pBFuVOWebDOCMNB0HbhJpRdWS+2lWVnaWO+6e6mk20nVC9vgvUlmTp2NbJeKojtLbV1gkP7HCgI+IUBCWTL9xvbL1/y7zoMPjGRJCAW3CGoZZKBXr0PYTqDPgaAJly97mt9by1PoLbsnmHzEKqzJZle2d4IPWnfhZcbqvYl+ldWGjbk2zJ99san3h//5zv2z0eKgQ08Wlbf86Bn4f8Lvepski36sz1an0kEEnM19bdkV98Ds00ATrUqVat+GrLRoocxly4hV01WFrH6XaTPZ5Orqlb1eqKqWtW+idYiEUyyVh8ZwrgjTaakSlXEapGptf1W25tYZW1g+10IVeGoCSivqmTS1+SvLdj5WPA0MmwRxc63xyeq2gnO77pKVYKdtVWrS+YsqUoL7p8qVa/9aELVxOo83AsyStWgIdLQ7UyygTcrKQ8KzTTSg3QsWSxiteNAJ8rWv2EPUpUowaDffu/2cL4hViFZfSJXjPZ1Yvc2Z2vFZKrOpi02xvHGNuLJJAcCu3kCOFW5U6UJodjbi1QNhpX+UglJxaoeSJYlJ2pZAK+zOiRrrKj9XgONXfnbE5rBoZ0fdUVu+ixJJl9kmwn6ewLYFug0JP2u7U8qVbMEA0sDZEtVa9tE5DfkyE2qyud6OQsva9E27fQhIQtMoI8mMptc5QZaqofjZ54gII9KnCRfE9abEITs9dPtTfryoFiqTyIR246aRi6a7SJWIbi8JMCKncJTbDwgKb+enE6t7RyF2L62UQy5ma3bnztOyp1i25YflXGztuqDBJbNPNqaPEpyTrttFPX/JlZdOOElFRxPqy3fr+cqcDdI3WHgmhsVbPf5aDrxaoIUw/iWWvrYExfJXSfOTC4bLcWQkh+iNwlqzk7fLH+kOnJPxxGxzxnZg1GWzeOVhgVB/fvkol2h/JJYJSPHvqyjtvvk9EOm5jkKbXMrtibOWjInZvTtp+BsWk1bO95O/x2/sLW9f5OP+y448kzpIeOSjv/n2OTL1oPOtINhfLfz5egFPBG8tOLdOot24tQQtMEznQPdkU8lp1tjiN0PO21aiL0tD9OIIMdfLQVQn3lYNESR+h5i1bLxJfpWcFq5bJG+MnmyhGW/zz9NQMnEPUZ+TpIwsWyIxt8Cupwtfdbb6LD3vXP/ob6Wv/UwROpgmzCAPKjzocmLxg93L9s4aIa2PRbXm/mOx0vz6TUZkK86f/PpGkL5TWPNfd6RWOQmObcUe2ja+kAPSCu4Q3phnOLv7mPnYGnCXYlKlWrlmOb56k4uig54P+P4+POSN77S49RgEwKZNk7/Bjfp9D3Ox1cmgE/vFoBKc3xyT6ZGngk8e4LAY6yof+VnSxMR5Jx5jOX2e0YY1SYxbTYX2yWTgV2h6mP5wiJWQ7L2ZOMmV2Xl/aqJ9U9nMr8fZXt+syf8QVXGsNhrSihl54PB2Mk20uWO18en3/s9mBKsTFAaAVgIeb/68zz2rGLlczvl4w9s2Xp54M3ygnjkrzr04gK+4Pu//L/+n3XpMTCCri//qEoMqXCvE0UVAKAFubIIOJLJBSAv+77AcwYZGPJsSXgH82egDSlxPWgkt07W09w/PuX5YxCUgBLkroBAcN6fDcotJ03vykDk+zESfTcK0DXGBwk+fugSSXPtZvS3EUZq9XkmCV5Bowmuu7rUt03t73k/J/Jm/WNHLz16qyAVY+5bpfP7YFAHUCoQtcYqlapNsGahexK13BbrZBWfyDpYq5rQn00gmsTJwpzEL0CbhMOD9xtGt/2RyPZ2fQi4RFN1oUtpkyDsgeWy1Vz5GtypT9jEsg1gy2bTcYGg+QqWO1k6X5fpyIfGtnbAggAlmNEnbOAysQTf6XdsLjqoc0zCYujdpKATk7FRnWcFpKlsywMsqK7ZxOpFstoXJmlzUG1tXI3Pdds/HKzqrxODVKZOcpWwEgcgQZ7+b31lwkk6zOyfGjK6rMGf/afkMLf8a2kSBcshVb8XPtVxVd7M9y+7XGBhGXiGtm+/TxKKrbvdK2Hd/UqnOgd8BKGVhiz5bpu8k4shQ42b99/6bnuOiQpa6PBWxzLAkV79hU68r2i1kxCSkqxFRDyW7pPnriZxjR5onM9q/7N8phKPGlwM6WWdegKJJJPJ4kpRRFouUtXEapGqX1y5qhcVq9wCvwN6GWViqEb7uf2/idVTsVrEar2yFIDWWJWdQCSHojs2seemXbVKVa3tW5dIYsv6Xjv5vweKsenGpTpDyNVzjiYG44dgEU8h52E6n6+K1TzshCrDRUb1GdHhSsDJt2cSZ+JEDyp1i3g1xg8IM3M+1atdrRpABSf99qHz9BkfUc72qFj1dUy0sgxA39oJNuXcIlZVoWo7G9ktUhfcTvwfIHdfFB+1hVits+1qzumFllSwunrrpDwT47n938RqyNUmWWc5gNzw53bXq4mTm1zcE5p78tl30WE3aZAtMbmFKzOJHcT3PaBTH0W6T9VqLw1A5XCtbdwVo6leCcAIB5qMC4EaQrUf1nWmRyB91ee2adpsbLPN7LttivhbS0+gWck9xGryX+IBt/i7TZWTQbCmkhayNZ9PTm4QBDu9BiZrmM46mKwz77XLH2usgrVybQon7nyE2AfkSgLqg/8sT8d/3pNTGGqPpZ6P1LzzHSbaP1dbFwFclatqa8d5yFXH+X6AZZQBjJNL6ZqQqdpCrnqSEnKVeOsBP3HCWxAurU7eRex5RkJyTwjzGFjpXDLx+46r7TWxnbxnbKGcNb/JL6c9V0yenDcquNsdfdCXJnCkiYfuAgjka7ZF+6M70MP9O7fa+XUmFdDdTa5ib7siMjE1uOf7ErJOd8fXASvnxsQp2ybydX8S8+Vr0YGcAqxfedGuXi1PZWylfUtzqjRz8pXHjXySz8oP9sTbyK3HYvJ92lxv3E7wmGijlidvs1Mvu9vHk+tNnMv5ctwxb1XsKU4ZG3p9yE2iMtkiwhvSeeFbtyTW9vBzbJD8dNtkQuvCyiFWr7vP8GnyVgvDV25ZZEx16dj63lTgvn7nMsmP0EnnS+gGm+rvGdPoU+srFmbXGKcM8unSjYzxHz7b57JJjx3HxAdX1+e+1IAT/kA/G5XIMWJHzi0Sp8GWiLPHhRtLCSRPfW85BNfa/85O3/J/TH8IVfLMwt7XywKY5E7fur86gKFpnxhiTddn7hRY6WZzgHE346HbfjpYbovJ9TpWrdNBsNp9xnZ9ubQDuTV+Y7s5Uey1zr+pW9pSeYHtZnBBiBjZaHzxglhVvO3BRwhV/egX5Cr5Q+pOa3Tgl3N47Ss3o0DCGDw5drA3Fu7xhq0dDCbqxU0uV5wnvEUureZYcPxlwDEndqKUV7CWfur46u8+3vvqxthV5B3PiLUP3t7HdxeWXUZjOfHYa3fc333/2//4f/fltvr1wxj3Rf4QbFJh4I7fFYxSimaEa0tAjKLime6vvbWb3Y4VgX8w4u1YoADK2Qkft/JmhlrJVs1eV8JlMqNnsnt2u7rhWewGM10CcpPt47ZkPsfBS2bTfGt2A0a7UVyKGIJTd4BzMFRQzGuhSmv9IslwBgWJVTXYFaujgyFiRw9u0bIVgkmCDkmzqwGSiOXco8gQIwEk1tPqh1c9Kld7rVVVJHTpkK+sfypBjW4DwrfXRj6VJEgXnhafh/ckuViBesUqu0mAzPvIyA3Y8vA7wtnoRlaSpGYWuCYZMKy2WLsqhIGUQWxlW2rDShUH2OvqAvE4r05d8p5BS/KoXjNpfDptWLah/hEp6e3uYvYJJC2s/i7gOrbGObmFvRMcrhVBTMCyzqiA4vbFqVyZwdUMHrdPrkB3GcbWXQJ5B4sErwQtx6kkO8GjtpEln1uWW2crwWYaXyfYwYlqmVWdqqVJpsLG+ORjTj62LS7ByQ7uJTTm/R5MkFwgmATy7tMkkC8DIpd8bpPQ3HnNJk47+9EvBw/B70kzGNQYBlOFdd64Pmn/Vu/ueCHz9wDW5KAnYcg5+kF4+bx9t86fJs7DHIZYrSTD0DsVhvgoyS0zy77NPsRqKlV/vv8WMvUQq59Nrr6lglXLAIRgnQ4a40yu5PZfEaq59f+QqVW1+uPbH4tYrQqtEKtBGKFGqjPnIVqpWlXF6j2hMOsJx9aCQxAWxuDgk51/vfd+UkLrLnrTdhEnRaz6joXaulKVilUTkHM7tQnCEIPLF3uA2sfGN4KGK7KOHBwzN7HK+0mWjUXY3t2nxsiIQqnnL4jV/ZCsJ7HaJD02petBfxvDkWEn8i4nihPEly9C1YMIPUirqjjlM1t+kDuxry4Ms61d5CprrPZDq+6qVWskd0nIfyo/mWV3XH3Msb0cj5s/88LYU21D7oZcZTJpchfisSOovDHEKkTybENuix7xqx8iFvxqe1buOuSl20HVahGrLH1gwtGD1PEDj/dXvoH9pmJV9tEkSmy5xK14YEMip3ZuEzmsqlUvBeAqE5bduGkk2pWcIPnWFAAMOcnt9/2ZkTQvcpPl26QK8vcIrzHGxxLdnDvRryufiD+t6xSmf05upiraEKquqDUGsAar86hFrHYOPO0Bm7Ab35lmXOTOD4jVuVvNDxzkoYPEi6glKEfsIddz7JlMjrh5k6c+B9lZBGaQT6NjMznG5J5t6b7C6qV3WycfPvHH63NbV8VKb1tX2w90SvK/2x6nByif2B6dRDfb31nGgfXxryrIVKpyN4jzVeOJYwg4EFyixU7M150VydHaFt3vzpblmJCJ5Ec+dvlF++5eBiDxAG3tuEds7vhIsRAT61N41H6dce8sKRU1xs2sH7fdf8Z359rLXkjoiWMGn8Y2vKywTvv5vLZ+eFVsd9+hcQ5elauZdPk4+WK75G/GCuTKto8Zg/Y3PR6qljYuGaeGwL1zeFn/avtTDt0vWpTv5iq/cArbuNX2GNfxnvYHxxiv2J8mP+7Y0T60sZGxxoBl//7x/UbbxlA7L/jT7U27LODpxwXIsdWoWLaj3AuZt/yD9bEHxnP+3a8lOG1ZMjw/GU7PufYsh5VK1RCqxll/v3PPNaFP3JgJsnTWFm77if58h0/sUfE4/tKdryMs8TTFJi99aix6e58Evbxx2a9t1zZqmXFZ+61b6j/eP8/mzycqzueD0eCZt0Owwmd5W6+u5DT7GqVAPmZL9aoI1cFaPQVCFau+p03blY9yN1oihPKQTbLqbMlhZuzFMdvrEvEtm/7M+Hd/b/kU+NuOAXAmRiQ29C2nH0jWBtq5TjtfdJW7uVp3/X7rkxb2j3NADVudvfff//Yv/3kRqzGNum532jsYfxl6D7zSOTmISMnO3K38Bq/6PMAGWOnjAZRYXYJDu1DizTLqZbgEjQ1GXPNaoyLkaZGpPXutW4S8LhPrHJoETl/T/6meWoneSvoMZhOUUcMEJAv8SlYqmUj1hlS4fPOuhqiBygTb+t62RTvqnazfM3OLXO3AQjK1go5P1ErvJC07OmeTs0leu2K1zrdnbqtvBp6uRjxRXMnztc6qB9ok19xa1MCEVVaf41zPvgN0rlAd/czi+an6JSmRcu60cfd1zy5Dru+E1Q25kxcTqnNt7297HcfsgSOyDIFmmy24cutErDY+x7aUlBjgG6L1nQyn63gnsCtJlC9vUIgvOtuIL7uN94RC2t3JGf3w+YIK2h+QJeGsY5DvsdIAZSTovkZW2mag1Yl5Bll8tr/7Yb3Vaar1061LH9XkVFqrz1MFIZw4n0MyYR8WGQActXMdSwvDzL71t689RIHlPOuohkDtCvrvTbBqAHhVIibYJHjvAcJ1S14GqT2I0ETFx2APgLRJdPK49Dvd6DPwaecxfeCR7NQFZJdcGyBdqUdsG9tF0pBbSovyc85zn81AKIlLl3mVHsktpHNufSdBnj46yXcSyu1vp6C+K1W7YjVE2Og74VTXr4H1JlZPdeohUKtC9aeqVUOsFqnaBKvXWGU9RpK0nujSU63rwVSuWK0qVRGqIlZTtZonX/uWYcJ7CTVrbWZbRN9eCsBrNUGuTpJ2336tiDJYkATKpr2Sid4HgyAmSe5N7DChVluTq/XwqmB/5CBilSojqv6C00kj3E/62vvWKxH20ZLII1YWErCJSrA0cG5Sc2L1EGlBulyniHTLuXRdBlPbWdLA598DeeK7b7+CoHwmsjexamzsWBJylSUA/MCskIddqVpnDtEaktUqSry74KqMdyXf9XAq1hvNGqu9NEARrkU0JofR2eQzE3MhxRzDy74Xnid+MIGxl0CwPZE3Ei9m0hafwAbqwqwhfBzM6xhXn7Nfa9w20QoBLcN1EmHtliCGyPT6qotUZfmDDEboN1amszUWz4TArKsKEZ51VVnWIhh1D1bxs6naHZKXwVC2EKydSyanbPuNnZGLJrY6VoZkVduTr1oqK0IEp9exhZbeNexesrRfuiBB0l2OSqYVq9RkmTABQvUlsRoyNf5K+7u4oPMi5ytObxxbCw+Jn8Tab9/OsZPjf6vPantG+CJbNalqIqAxJvGE0N8xrHMui8EysECQWhNcwYkRVgTXERH5O6+fqlXHTOIcsn++5/hoK21Ko2Tj2Hpj44xrGsFXDqe7z7buppdReyzlka913nvl3lNhTFwtfykib+Ltmkhy9qWK5vaxtW9zYuy4+qZvm9i2LIZs7CIHOeqe5EHmi7AvmyQfiZ4t8/gXyr4qep2vO2cPniz53WOwZV/p4hWzriqq6gZe6UZdlazC/Dj86m/95kmq9nmWzsw52+aupUHwNSpYewxz53GdM0YflpIVwFZyI3cD+xcm8dyNJlm7ICbjJulg+njLA2+4kQuf2GbbOIXtXNuxKdv9trG7P4x0ZszTzt9AML742IvABiPw1Zy1/dPX15nx47SJg/QHa5fRI2d2Yy/kz8NdkIM4N2ti0G6jf544k9b00PHClPPhLmBgLdUiT6lS7WMhWcHa6t8Qhu5w97lsB3+zR0e1i47ERzsG39hExTYT9h5IL5/CtlpVQ6bS2bGy86W+XvxRv98yJCCt7W512jm9ob1GGI43QxSb2MtT9OQfhUAELEjVEeqd18mwZ9Kqq1PPMROrLAegx+1WdqVX5/mK63BIWZYu/sKY/5qYPL2pJvnvV776D/vuMjohzCT/ez9kMv1rWTAA3N+NY6lt5/rC4dU+9i9ile+MT8d7W7vtiz7hOn6u8r//n/+JyyERJystGhze2w/EagLKviVcl9kVk4Bak6vIClBLk7dSMEjZK6DrFgDcbpAFtYG916aQIXrtJVepQmjwfqrHWMvCjr6EGaDvgPRiFn0nq5dZSZAW+nOgNu8BPQv8JpuSeK1ANwZbV5qESfuZJR0CL4TOL4ILQUVnWn1md8DeiYRkE5lCtO5bZEoPHqBuMjAD7K5UXeusUqkAqSbZxvij5NJ9B7c4ayfZJbJUQPRtZOv2JBI/20mFm4DZM/Fs+STArmDr3/gfPOCZtMwA+E4KYpptA0NQZ/CYyl8H7R1U7H2KCTJx5BmyOn5oEUGsVvIKqTFrJRk+lj23fdsu0fHt81gxiV1iE+a8fqeW74roAmJspJPRCZ7yh2DaRRJeemTQjv2HIF9Jotf5nEFirCbntrKMCZbtDNLdbxYEJ2Eg2O+AgN517k74+EaAO/Id/wle5tpU7vp6M5lTVamFRx4IfusBoStrakmAabPt1/9smfkWPE9O3CTrVGznV1boGKTfxyymnwQbLhg7HHO4dNdRgpyCkwazkT8/3/aKXRJmIVkbP/Ij/YZgtOKDk2F/1JO2tc/k7fkAnfLd3Q35yjngAZ8rOGoZAL9nKQDvb6wm6DOocyqSFEUVq6daVeRqSFURqqlarbVFi4Trh1etJKNjpG/JnjVVi1x1paqrVrPGauxEWB1f6NvfTydUxZj1Pr3GKnIa23ecTMKED8vHwYXY8nKEHWcBxa4uWHjVt/0G4yFWXZ02623PEhYmJF1tuOisXp8SfWcwXf2JDXt4S5JqspuHOzlnyrmPnLqKZ2Hqs1oVfbPFzpS/Kki/Wl+VSuS/h1itX6cyoNe3StXqk1idmDJEXRPnIVNZDsAWutemtQx6GQBhdFxe8HcnpfXEWCfgJhiLVDXRylIAoed76YIVd0WwDv5skrUfcCWCHezKwLv9akhFJfGyw7XEhWLI+Lor1PdSACFX9fCzPECMitU1cAGaqA5lPVOvrbrI1eoz1awhlG1djhv6W1hs4uZpu8uG1XbbrPBINsvAWuiVGMwAiK0ralmCwZYXIic2o3a1z7ltO/fymNKxwHg38dRkErm0sZC8Ou9Wnu3vEdnsdhOfHEMTaxtsxyNDB6UatWwhE+1HZ1SrUuFO1epeFuAmVVeMSqKqJXZSPFGx0wUUEKnf3opc/SZS9fvb129FqhbRmqrVDFbRzU79EYCJnla87UDCaOTrfet3H/f3WqYrZxH2dZ6XMQ7mZUuT/l7+dSw7L3LvAAAgAElEQVT0p+CyrTTjKrfUL3LevZ9j1/MSJvl/XFbG5PZoG8Jyk6p1HHKuc1HDuh5WtshVP6DPfrUnLzaZop4QF9OnOsbgffpWuI5+pn2esHNb1ebIXvlS+4Km9JYeIvdYu9ojmcwYyJMfezKkvjNEq/P87R85hWSP+ezYL0VH87Y17GWPNbyfeEDM15cT+zjHlQ/kXK23YERY784nyb8DBBsbZF/x68av5AQ+3J2S7aEKJq+voohUx3rctuyo8+uxMTsdfjH9tIDsF5YTuo8vrLYxnnfY2zn1nV9vMty6nn7tcTDe1hDQO8H0y2uex9xWXDfNzLGg6257zn3l0cQO5IwMOg6sGCCzMnZbreA/jQT/iUvTeDDDuh982aRo55Tn870UQOXgJllZLsB3klG9qqgnvw4uIYgtkPT9mVtK0w3HCzN10Ji0J1P85eU3L+ylLnWjrHXRFhaDNvbhT8vmZLsF+x9t8Y4R6H7ig8NIsgvJGbwezIbPcg4Ru93kaicX9YU1YS4BT17x6ezPMgBauEzvK/8rorW2bslsm0sCi7O9KlYdfZzj0P6F6vjxx+2SIU6BCS5MkUQ6CaRPj76q3yuvvSoy2ogj3KMnC35to7uLcE1j2mEvz+2ePjxax0/F6n/Jt8s4ahfj2D2NxgMJAOne9mAsSdZz1m7eu7HtVNkfoHomJQaERmvZ4e0GOl9OKgULQIfgGWI1t97qFtwhWvV5vr9nR+VwcZpJJNZTS1+QrPGTAJlbBpxOcj7H9veJFyTDuvYOgPZqyy//TEJbMt0Vqjz4ZsrIL52ghNI6CSpGfZ3boDpE6lQHtNO10Xv01kAeXVU/+nYvkur9BNFULvgBBQTWlRCkXZBbyKXJ7r6VrOTFQ7EYkDo4owm3OQAQkOrqZkArANYDIOzVvWtb1HpyUdpe45Lk07JAvgYHJ7EMINkGThtM1qwv8jznmZlIAqVhu+QNOWRCw9elYsCtXv5MojhOFwnPdxQokBz+htFJHm6zVT+zWtgEFat7EPkhzUigrw7sCiiWc+iBh+9batuYNVZJGpJeoRrkyKC1Bl7S7V0NtW+1Z+Ax+Be7efo/bR4vjEMSEm1pDG6aWKVqflXVfCtCVYPA2takj4nW2t8DCjThHGFX9DwnKXgQnNew20tr9ODwCmAe8N9/AZi6mAzgI9Z+PDQnEXHBX2LBfRF/V2c9n+tchbPBSduzD95pSnw4l5oHwixiVbF2Fs3vfKPtdfripH77jUlVkav1CsFav+gnZtYJ+xTzIKgitfTgKlUvvqhY3Q+xUkWf14FsSSi8CnRcrboqVqlU7YrVQ66KeI09tahlHOUnIW7lM7nRRxhUtIwrVsu2rokFERPGpxmUO+bjsxNvrDesXLrMe3mMfNCDpllf25WrTahoKQAInwxrm5yy3/Vw281Q+4U157NNgtRnPBlZv1M/bWGcw4mrnMfiGgg/h0IAPdc7la6RQfKVurZ+TMVqbj/PQ8lMmg/Rtp8kC0F/VaqmgtUka/2dbQgJ+Wt06HYXmWudUrHKWqObVLUMyK+cC/XgMoITqUgiGkLV5OoQq3qAFQRrVzZEookvPakpm2adTPapSvYk2Wetr+58ZuKStGcAKDJVeYZvgZ+13BkAbzsofb4gV7O+qit3XYMxJJft1ji/ieS6/npQ1yZatd5qSFUx0wsspZOQNrEJV8sKMWyv0UV9Tzb6zLPavzKQ0TXWaxGrs8Ytnw8x1W2UXQ/ZapPf60mm0jgxTNlW9iFSNuHk/sVlAOrl+Vfclw4tX+MDxKrx1DgaUnURqsYFT7S4spZqwl317Qn3yfsdHzbhIWI1d6FV/CwSVa9Dqn4tYjXbrzr+U0SrB/4mWJ0TevsECYkgeUDtGgvr38QkbRclGJyKqPp7ZYuxmthO5C/EdP86vOSYsWqOqik0cW1p9rYx2bqwPwPftN3aSe6mmICP2R8tg1sWlsGe4P442e28PJP/ia+KsRCq8X1hYB1Tnx/EavA43t4x6OqXNMBoaulANrorVGljjp3feBJ6ckk/pGnyyG23vngwSnZt3zN+zlIdkKp95x75Zsu1Q6ZwweaDFvdWRt4atr2vY5H/fcxYKKi7vkvMi8U4MMeHfM4hyY3Ls3wN+fRYml062YD8vN7GksA18oD4+03a+npe75klPzxe2xjU7dp9kcQmQ7TZ3/Kz/S/PuGx4tbfbjI37lxu3sP/urxMh+QR/Hnc/jg14yL/4evtmvu4sqxQ2I6L5KX632nVda84rjafLbcPgRcyG4+BXYyg/XDL72E7LhW7OmMb27GrFkKa5O8xk636IVfJzHZ8X9qMtWNNCQJvZ1nFsCnMWdoydenxDPBu/dwy7/aitZNRptfoy159xb5/DDbhikb+UHz/5qweJmu89WSHbYKPe7EvGY797+a622YtEDGYpnzN2fTrbTahqKYC8+njhbohXI0l4CtneqlpN3NUYInozyRqbiJcka6JsIGfcefgr/Ivot1/FX++k1m0ykZp+qqJmHXsSz5dwq5ECzNkaQK3Hq4J1uf22z3YKnWQanva+/83fuWLVVlHioMMbRCK1OLhBw/Dg/yshjvBzkZtYjYNeTlpyGYXQ72mLW2O7Bj0e7zHmpYjrujUb3TPZIVJDqtbttqy75NuIIL0CshGVHbbaAKF6L6zfiSvf69/JVW4za1BnRiDAMT7ZCeRNNE0CnNO3KgHnTXKiiyaTJOdJngxqtO+i3K7WR7n9W10rcvI1TAx2Qi1ndG6AFfWaOhp4JajuqqVUvHR1ywKxCbjBLSVFGRx0hSPnrOTcgdqyywBXAdn23c4voOIWndwS20Q8n0VeuIxk5s7JS9TJIW95T5stgOVL8Zfnkgoz8x1bifMyQKqzQAK57ySBDFg2sZrbmxmc1/cxmNaJ+6W/tGkCDVAAyEByjQ/2b30CB95+7QExM/g7UR8Qqj0S3A8BcenO8nxWgc3khvEBSQcxEgh2ZcF+6Jp9wXglQkmiIMlxgFbwfATrOwG0CC27kSln8flm0MJDqTZ56qoaDwCHWHVV/V5nEKfqiQQlqKn6k61PBSC235Vj9OGZDKTt+IY7kz6vnpG5TTTAoGJCjXHI4db3M/kGUyy7ffUZiFv68zf7+YVizhBIc4u7Z8nnwSSOMbPMw5xzE6tdSaPKugfZKnPYaZDlROIAwaO536pkPNWpEKy+/X+qVX3beOHSg1iN/RlfTZqqYvWxxqqrVk9FHeRTYW/05krMany98gCfs1U7aW/svaROzDMOOv51PG9fSMrgMG9tEe+zP/ocXeI9U7VqjBaxKvJkVdGtge7GU5NU5ZdL1qkEgzztNXSrP7mNR/RX7KMxX9YUTyWVUKDyN4wfkIZ7oB8bT/9Z+kGVwFoKgOrje0v1+I3bJuhV37zXs8paV00TNPwM7s1DsahCNsk6xKoJZfvEJlYdr21XqYzUe+K2yVRIVVeppmI1VZwiV3spgKq4tSQ918Ukj8lU5UjnzhTjUT2scsjVz194Wnjil7mA0pxfTaZW24Zcpaqa2O3+bWI1FasintdSAKpe9XcbaYhTT2L1kMhVJasK3QfJutcbc1v5i02Vz6VCVqS3rvdY53bppd1GvZ/8kP2uUBWp6gdpDam635fdWna2nWyZKGj7TpxNXnW0MHpr39vPDXg8Q4DBqnCGKOB2Q4B3xeOayMzlbSvYzLmeJ1eYZMm6y3tJKLUpbViki+JxkwH45YrdNSGZpb2Ip65QdcVqkau8ilT9CrEacnXGpoWCgIS3XHdlc1aXVLgIVWJSlGy8zK/0htEVZB7bZBsQBb5qQu+MyDoOlhwA47ajkUlrqexd2E9+U7EAfJQGQ5BQFZ48pgfKnIkrk/feW3kCeanwKz5+9plEUVhqYnXI1mtia+GxJRD9KugYrzsGxRbIGlhP+c7DHxVsTbqO/JlcQDsLLXL9XFuYEexMRbvWQ1fbXF0+d216olI54INc7fYvYtXp+NjcpXEBrlsF8bnjpO9SAYvS+sd7hz9/7yKZ4v+lpMmz8z0Hx26Xc3wbtgkdbCrxpe3RdjiX9Ll5AB2TrfvYVSihH7vAxvpO3yKf9k3k9eG4VcJfj3PV5LRV3XAf4gWOkaOczoXAZYZMffI+sH7HpfNZN4NLpVHjn6udNPqSI7bndrqB/euRQKvKlmNV44Mcu7HszutnbJwrZUw3GNEYkmY0SXp+MISpJxB5rwe6nu9Dtu7fVFd2Xr7HpJaK+7nHCN239FGfX/HJPjITBthR/Ec2FT9bNrLt5dpPC+wGt49t3+jP+nvY7bMHc/wxouhMYOQfy1tY7BjFeHvvx8C6WtV2UgUPJktDrO79RaxWfjEVq7k7iQIw2d0a1zNuTjvuylXa7H7y+tHjpTUW2bpoSx5/GBOIzctf9+tBqkKyvqxcjb/vuXHtYwsFNGufQNMYfbndR19svxwfff/n/8dfouM43su+2Qo3qQJxEDRKUBmH6FnSBwgvPMutmsGLtH0HmZ3gdECI8Q7mI5C0MQA0ge3x1G2I1vXgGFf/3CQRYtjEqoPBqxn1BKZOhmzoWk/sg9Cp0Ijxb5/N/sz03bOrbX8BBSdGkwxRHTcBfVWwRn8dHDGeFTw7uC8baGKk5eNB2YcHWMUBo43GnSFWpyrRg+yqrktl3apUaGJyg2YHianW80OOTDCpGuZ6KJYr+QDYgWdPalCpSNWWyPdUbc3avOdYEk9sVnIFYK9EZyc9O3mJIAWOtoVNSO9ErO2kwFA2npRCNmdch6hoIkCfbWJ1f28C7DNIodPOUh8+73Awf88BjT+ZhGJsYVWuLnJwkpMdzXIRDSZI+qYKYpKrlfRJ5iRqqWJpn1taXrN1Xf2U9lAxvG+DNra5lbSFRJaE8yZLJkDjPmDj4J6rZG1b3nLr/yZTTa66YrWXAWCSaiVSjQnxGR7y5WofHgzkitX2r1QhSMIkIG2/W8vRNgl8BUUSkKQ2k1hiTaaQOw40Fi3METbJixrkdwyh0vGZhpBKu4WXJbbJ+tp+ebJyqjAhV/3Zwshl166a8GBPD1TJdvZnEqO+Nz40e0ZykzyqWIVYzbaI1SJZeXjVTxGePDl+VaxGjo0PL9ZZfRPROsSqBwJDrMpfPHrtilgqHpsEvhKz6CbysV+sZC777jm038ptIhLI2MEv+yE61BPA8/KDa+7XtkuvU4lvLXJqJWkX0VrHU6HaiZzaHXIxtkP7jWoVmI1gJlXB2ZUKVhOCBmhethRdu2I0RF6vsepq4b4tvvxtVWdqeQldb9a1epKsarm6HxlkQolKZNZyZW3Rq2I1svCAJX4pvjKkpfRsAt0z/Ty8KbP8IlBDtFZPm2DtVXpDCBNX8A/bXS9LEvv7lIeUaV3dE58/fzGZ5jW067UtywSh2+fKfS8HkDxjkRPuGxZmUpUKVfmWKlVTuR0Ctr132b+rz/YSAHW9WvrAyx/MEgEhfhlg2HTyZ99vYrUJVdvx2CoEb2CwsbWty7niRZKaRPUxCNUn0XoTq5enNsG6B5/OU5QbnbbO+quz1v0cywT1IkUmL1n5zJFV34VTSM/AJmBiTSWHOdtdtV6TLBO/IFR3xeHELZFCKxYok0hQ8gTp3IXWE5YiU7/lxX4tCWBi9Zt+4yr+qlztcZvAYaIQYw8dWrg42jOa1GdM7PT3gkcOXIlngqAVk9nPlu/ZTMgnJyfbEdFnpVETk3fbPNKo/zaO+94ST6zdYx/SDmP7yuiDS5Ov0QfaubHBLZjcNcRqV68O6ToY7DGTJL9irlpPAlJiVqLmdnU+rve7QvWuXN2T4rMEg22q5WxhJnZFYcrHQ6pSrapYmYrVi1Qt3HjEVeVylrMxwVdgaylt247dkVii/9U/E6SpjidWVKux2Us2kRW5XccWYsyMXYa4nZwcO5IpaBwjo+lxJ2NQm6Bl1hbTufpgEOO2O49fft72fttdn7knMtbn0RuyxNdsIKvN/V6didt4/y4AyLHLiend2IUvu85DO15gxDTxo/f2Z8o7nieh5/ZiMM9WY2GPvP1bF6wsc8g3nFdsDdGD0Jdp9+ZuGBdBrCtKpRkiSvV+7t5iv0nV8p763iJZ9znUq4h0dlqTQSxyNXwTnElEYGyjPt9V9cMbrXG5pRRbHs1sda+jEbJ9Qr56rre5KSth7NEuvt8Hq3Ld6Z002m2xHILhkQv5tf0sPrh8cRdETAAzoVrvyaJVmar3s3iZnsCgYxq9COdYFkr3t0GuZiJ+JlKNcZtHQY/SrXoxxGrJQu+1rdyZz5aRfjTLCGfZfQfoEkDy1s5nIVqz7UrWNmoa5vPqFR1ptjEvqSAYbEXiJL8wlDZenzTB8/1/+zd/h27zQwwCAKF/N7D0rFVa6cov/8ZC9kVeOSkGbGedYO/Z30cgxxjjPBixv7VByoYnw6zzaqA9JODcKpQ1DFclK+vMub30wOIg8HZ1hgawCQRyMshPN4fFl5XGCNQRNsE5RpGedlyMjU3AyTWuWyXcIjShlu4+b5knoDTxmu+ioQazMnJsY5vOOm99oasSQkKKIKQKRoMUy33PMKm1wpxUKAGAq9p0k9Uz00RgqMGpZ536NkIqHnRroUnVGrzpadPZh2jSMgoOMZGbSdX9YDORWQUSqWCAnPbtYU46649gAkg4uanzpmp1JThNREq2+JH9Y1eseiYIkNhpb1qsJHOIVRPR3EKFbF0fM4vRJ2EtG0X+6sFW8vjq04sMiRsDSDwHB2x3k4w0sdqEIDNcY/M2p8EHbKP1E/k5aZ9K4C3nm4RJUqw+BjVifwSEqQau9ngAuOVPYFhNm8CMb6cSq29TvKpoxmEa5+IHnPt6GnEqU5+VqrynmvV6mETpTbYWIoOqP+w/1ar2gUWyisTYg+MZaHiQGuNY/rET8+3JpbZQeMF2h39I1cb686272nZX3q7B0eUTluHGjYkAg++1Jy0nZtgnjdc8KdNPgj4+2w8kJA4E10uUkSdPwB0i1RM19Z5jU2Hjq4/Nkjh4y8pFJlZnOQAeWCVyNdWNPFE+qWIMyOdXkkS1Xi0HURWr52FCta7q+ScVrFVdZ78y3hYEMThKpf6xA4hWBp6OyTsuhwCHcEu8MFKQCA5uZrjbxAHn2nG+QFJtkn4PJqV9IrDzgmgVcoZo9UBgYqmretdt1UrKNtF6k67CZhK5hNtJ7Bp2LgQ0kWUtcJu+xx0mN8FBkNI+UIMEr197r7MaIi/t7tsbV4WWnoRdlvIgVp3xsPaqDDRxpQQ25+V62qY680PFqvruW/O6UsqzDiIrZTNNtGYNT8XuTahCpLqS1YsfuOphrwM7DxDcxOpamkTx2FWrwqYvXzIBymQquI2EU6UKqcpE2Jqgkw7Sx1pnVRWiFX9/ZpmEa41VSNfCjGg6PuOYPISyq1VZDgBiNduQmx1TQALZnJwPK9K+7K4raiFUM5DYpECgzThsGVAdq62WidhEaohvVQ9DqEL67rVYJ48w1iVuyL/sY5+ODbGmae9XLhXS1eRHka1z264fouqcwz2fGG/bmvdzS/SQZNXFXhokk39cm0l2E17EqcGDO14FMoNnao1yunmOwkdilWrVIllZCuBsEy94kFVPSJD/qLNW1FXYIQmUDIKTZQv13WCPYiU4JFvLZ6iacy7Mc54nAAoWgonkmT6e/3OB6CN4iyx6pDaXtt8YXKy92C857kzG+NczvkPekUVjtc9lm4okfKjtZE9azVJVu1oVctWYi305bSfiIGt7W/89B07q25OUXzkP9s/3rFW3H323XrBxxwPnrcELvR97Bzs3CaHxErnwmhSyfnzdqXSOfbn3OFhsa3T/zIl3rtb7S78cK47AdsO5K5bW2z1uocpvHVsywR42+cgYu/NAf+mhHuzD217mY49psaHowmoZv4sGJA9k56sEQJcPzrH1ub7sXzzHYjloX8aHsp1j+X33jT4SAJZdrv4vSWyjfb1PV/IpuXCDiBvqV9rXP8H3IjYdl34nx+9jbWO+0HAtPq11mSslt77J9OTc57cXuZrJbR4s2STquZ73E7EgV6NLUUbSS3y8hYaGZ2tsGEzAnJ030t/4S+PSVKxugtVXHaGPT4q1eaEjfGdP/I8/XfYqfB3bvHvg67YFhdhbFjWaji01Fsd+L2xWzt4KiyBtJ8rBlX/PPXUmUZnYr/x8qlMhXJuw3KQqE9x7WxiXiXqWAthLAujKkUXHHb1/YMzG8VstsffY/vZPFQZU/16QqbtiVfsxsA5440r3cgDBnIXPVsbDOZe7gyvtm6O9t/d/+q+LWL1Va53OQJgBtL+WsJ0klSMNWvEUDGCMKIPbODT9tV248e02Daw2XsiWdg6CRVwgzeo2k2hRWbkXtmcdpn2s12QNqmzichz3xUw6gXkFZ3oyQQbyrFo5M58NkADjqlC8yNVnEMJp0fcCI8vBB3C4ccwhZBf+X44eceYUD/3vAc4eqMkOFmm8z3gu3gDYCVlAMLd7EQScVJLo8J0djFd1ag0CUgEDoWRiNdUxqeC7komIpvq+yVUTq2vJiNg1FXATaCCXAoyy0ZsAnGQHSdZ3cK8QUU2KRGaX7DadZdl5xn9XrfpY/VENYHIAmWU8nsDaSS8+riYNOkzQtdX0320k67CBe2PEc41VCOOxC+xxe1adso1/Bi74/kquXMlWX0+ClluFOhlPuzsJ7qAwVQVOdLnN3jY75DC+wWDOevVt9Wv9t7KvVAYyyEFqJJ1N9ikI+QnEbLlFsdeAO9U0DAJ5sJ4fXLUxw2LqW9dTHda3VEJcHPsfX6jqME801OCVirJeHiByvOy3k/LSyb4N27jc/ZL5YMsJrhlU83Auz2YyqTWyFrGD7Wz7UgIQFbu7MY0JajbboGvM1JNnT2K1JkmmUljfyeBmeyVJvklUSNUhV7sivv3KF3XbJl6RPIh6glhVZeohU49OhlQtchVSzlVu64wjUyUDRaqW3RxyJ0sCmFitZQKK8FkTWegSu6RiNcS67dM41Pbe+tvVxSjACcYMwo3LQxhNUr3JOw+0SHSS1CmRy6tsuHoNpp1rUDF8kXRXlWbklGM9/36RrKb+eoIWYjH20nmGJRCIi+R7fT8n7SYPd+prjStyUxkbYrWfSE8VcvUusbr0fE90gc9Javv2/yS2TayF1O2gSXVz1nJVtXMenKXWZqkH+m+xh2iyPqyTLC/BuoAknyEIyp6oVoBIfW5njVj7gJoYQv9afoQlAIJHVblauPTlt8TnvtOksJZ4A7lrAljVqk2srvWme7DH4CXWJZL11cOrinSdgQ6yYTLT8el+eJWrVu9KVpOIJViq721Le71EV67iJ/dSAE249sCW3MH2ZXU7rpoMDdmufROsHpr+emvaP1XI9og+3z0IhTT1pJsmp3udUx4mNeueNgGrkFhRz+c1njimPu8KmYnNRpLYDBPsWRZCOeDcXXRVEirmr4HyyhXA8VJJ9e0mVn1niNdXdbXqt68mVGv/j3pfFavnIVZeZzVVq+SFxJbEQ8O9MRHcF6bW9xKeHMoimfbBSKlij0HYf6sC1GML5xzckj7VseQ6i/xLujTRhxPnomkYWZYwObHKEWPaqffV57OdZwyUiRMnBionTu22DGmGajofA0OzJY/t6lWqViNSP8hqV7AGXyT7LbyReetj6YYlo2ZZMU/QIeMhUSEsF3FZusCwIkfkLElIyZCrU801Ewr10Mk1kdzEKpVdYwOd7VAZZSNzC668N3bH8W2HzzwZUL7s1CQq576re1v4gPnY+GrD5A5gng2nc8DkFRi5fNJmpv58KIbQZP8+vm7djn1uGVj70cTyM3xp51BW39bi5aDRLg4OjsW+pN/1aqe9v2dzbGf2OZXXPv4aRzhOu1b74pt3i+fcHs+kfW2Dg+t95pxgy33gcgjWlk+LZZN81m9PsMjk7/U9/d5NamK1IpO+mzwsNZEeM0xu5klpx0ewRz2hi3RzgNIxY+Vk9d55yOBDj3t17GlvsS3iSNvGePaIuHJIE6uo9yZIN6nqqsuJCWXsK5/PZ/fvb9S22ax2xPrcHtuAVb/4Nr3NZxFc57TYb4SaTCQVqfteq+yf2A2Z2g+tqjxwEapU5bvw0Ng2d/c6J1JRWudlbmsXOmTcIC06YWy59RImJCfV1/jDeNLyMydvFaD80kWMub986Xsxsg/E6mmPZBU9dsXqet8B/ooMad4DP7Db6OH9n/z538V188X1Dguz8i51t4JlBnFCQneLo40ifYjh2mjGkO9K1UVWrUDT1Yxxt0ZvjC8GJXDIgALy1LeXpVJVA9Y98J9g2P2N8UKeECBMtjgRIumDeHUYWX8LqH3L5jKMBZIAB3bF+WYR/3MkA7YmH/PluZ4T3gF3o9WYZe3t4OR26qiMf2ylXToOTkXSPNyLSicGPIsE6j7naomyBkJfn337k2U2gOhv9Cx4yZtAXNuqSFWV6uOlahiIJQ/g6ju6NbaTBBJf1mCcW4e72iHVW71EwA4sAgzL0Z4SB8z7KxlQtt8ivwKxbsXsgVpswt4Q+ajeIXKpAbkHXh70Z79kJ7nVKy3RIHcIuC3Dhm8ib1qPFYBnVFuPdWx7tsVcwJ73Q7SZLN5Eqw1tsKNzEnUSGXo/1qDOIV832d+7bIXDtQXMtE3SGyLVie9at/SqgDLRJ53aGSzvrlINqUoFzyJZ3aTxQGZ2pwLEduaBW55ErGqZrKu69ufhVV4nbm7viE1Iz1T4VYU2flD7X96+pGL7i/zA1dt17FrjUA8Myi27Iaq64jo4aytMAJS9QyplMiI470XrIS9DoEbGIoZ3tdnyKdvGJAe2jbExpHlvb1ztpCfnqff236pUnVtCXcVabfs1saoqGlX+ljwhWPPEam5Zlj2Anssf4uLITOlKCNWf53y1BmcRq14GIMSP1jx1pV0pNLlRu5vJyUwGVJ9UserKVZNjEKuD7PKbEFyyWwjVDCg7N0hicpOrxpquSogPOuuGlZ0AACAASURBVGlMErRJTMl8keyl2+i3iOAm8jKT7BlyS4gbtrt6ta4Qm/bEUdqObV7VmkOwqlo0Z7vWblq2ilxlG7E5+tnCbswNJfZYm1KwI/NcxGoGBn0rPnpdZPAexJtcNanqJVuoWg1xlodXUQmqqyUu6up/X8XqSFQu5IcjRZdt+0cnB28qATUpHyJxYaMS6dwCRsWkE+4h99yH6DFYNLGIyviyw+Bl30HCnSRFrP6mydC+FTTxapZLomK17MhV2V4awLnaxo5ZCmBsoZYAuJYCyJIAs+apsYYqGeKUyRKWRZiHWHUV6yErr1vi8CP5TV6KH45RDB7vh1cN0Sq9Wsm2sOjbhKqzi14WoAnW08a/r4JV5LCJ1yFfX5Cr8jlPUIvQPC/nUydurOVkalKOdVBZcmaqyw3ayjchVjumojNXR5OEuqf1G+d2XNvVs/H7VKoqztexyOnK+zt/iRefayh/JRYpDgyx+v25FIAIVojVisW1HEAmP4MVchGdnlgYJAAbEwIaM7ED93Z8cMWnJYqOd+Q6kH29riy5jnI9SEFnP+Rxnc9V/5ONIm/ydfJ4iNXOWUte6RvHZjIYtRGn/z/C/nXnmiXZzsN69UG3oR+CYcOiJIomuSkZFmwYhqU/AiRA938b5O7utV0xxnhGRNX7tfl1v6tq1qxZlRkZx5GRkeksRiSt6JiIJsPK4WO8NlYQoT2jA2H7Tq6J96PzYg+45x7R2egc5MfvNXjqSa38cd5r8R/hq/TnAq30FL0PB/TdxHBDb00m+PjK1L5ygO8hHWZ6SnLq70T+w2voBbP4+a56IhxwPrsbb10ivn1dP887Ogf7vpMG70wyNTP+re3pAdxlU99/jg1sf7YP5o3330463uz0+v9ipe3TpVdJ18z/92iZwpaO+9+Xk9kHRj995Mc6a78jYaJ8kEFEvqwsGNzXm8JSbkkl+OiwerYWn0qZ9SvPRY8irbd9+6OrGvfcMeF9svzOtKj+5+i+6QX2LD7TZiDu2HoS2/0sgMak8wVVxz8p2HpA1vze70tbwl9pVnSa+7+2w7pCyEuPZtGdlDr89vzyJmu9KcyYYL89hNdvtP6HdgEGmTytfMaPf8ngq8Wi/Rtg9TP77NCSvpudyl2MVC5dPfIGXGt80hG9NfYB/7srjwqqOmt1Rl/HnC94eVelLLCKT1YcbfgHfRC+oI/vWML6ekHVTZhq6bnnlsq5hmX5H9v260zVfwCyOgi4DBtDnRf9AFYDoN9Jr490WqgqRRHv+/mh/f/4v/wfZ2i3S3doAVP8hM+Acu0HM1jJ/hDiI1AVbAkbquQYitshAsXD7MuM7sIFeKibqgyIOFwLuFK/awJDshCGcSx+tDrmWNIL4NkaHnMl1+0M0hpofhTiyTCyI893o6YkZyt+UhTDfzihdrCY5fO9/tG8c56kz6X1dwzTnrYvJ2nwGtZtP8KNQR1Gvht8mZ5xKhJY+/3WTjUKcw4Ptt042OHHEMC+mW8q4KqllLvUsMDqAyAVRNL5X/x5zidICNBaoKGZpZEpFIEy3m5m4c/s1c1c3dk7jFCVR8ZjFfGOi2mZ/8RyQSe0+YVqbUyOs3mX9A9vyFGxQXmBp/lMkfj7HXIrrul4XOMNT50erEezvJ1+vJW/x9yy9wZWyVyt3jjPXG67Bow7w6PVTCtcKy/uyILBc27jQEC+M26bBcXM27RZQLmEfgVpAZ6zIVSysBR8ppbv6gETtbN2T5sA5rXrsAI913ObTTTYqfhvD1jG5wkAB1BV1mod8eiIjNk0EfBP2aoPIDjg6fD78H6P4f0FWbf+qmrrBfxoQCKBYyZxAQBlgj7f6fj8ebmkd1EGtDRg7DYDqA6A489cI6v17ZjXf43uOtpz9VuUW0f/GpMZ/QQs34k0r0qgLEF0/OXncbqaOXey3ANYW88AQrsMyZUhbGMdsedLOZwK8LKx0NnYaIBWaqsCXK9zlSdruCNDBGgn03B4G9D1qnLJOasaaDMAawLetv3IKDJ77bmV75lVTp8aiLOUS2K+fPAvD6CtyUuBq+vgaCZ8/p7BBljFKXatVYAel9chu3o29xo+dbDMxlDOCO7ybwUI+3cnpm9d3Z/1A3cisJqnQED06mHG+449z9LzD7DqOswBROAv9dHA6v7N0n+W2S+AKX02Cg1nooDtZq56g6Zd5i7KRo3JhxTYPaB8/J4Dzi9ob5B+dKXA1Bx3h24yQ9weMo0BibE9zTy6k5+aAB2Z8mTnH2dlyeioJ2N17LLkTpMZsWM4ziwtZwLh1litXZm+YcNHCuAqb1pFmQR7UKHRZBjHj7wbe2F7Hy5W/x1UbKbqlgf4Cay+QYVY7wDbmz1NADrHtCE8+9a9156Pssf+m/YuExHw+x9mrZ6asJPVSoBkDR5/wlTY5f1MKD02BHB17MmAqrErmqRTNmsyTCWj1j4CVmfMCiadjD1dW/8XfTXH+rICUhdYtfe3WUELrvhtdZTRxEefv4DVZKFqApOM1W5cRSkAlwYQsProLrJWXyUBrI6Xd+J4RE2rFbXQuc/fLQhx5dI/mBuPLyNfziDydzXJlh47wFTD8Qi8/J+btIEPPjFN/sm1ASTWCLyWaOq7+FnojzZVD9nRMwmIhWiXR+6WVrHZMXV6jB78kZ069+V+/Nq3j+t+rL8rR1e+ryYoA55Kpn4Aqgva026/DB7esViCpe3xdd/9IHZbP9N6ZH3O7+qtzQCOMxPpSa9C3/Tn0HfbmTYC5pzjDo/v2br4fvqtk0+fb6bd9UUaVKArD78TW169N8+n/F8na2EceOYHr5j27FPCODaOpm/QaNrwyuoTM1cK9Lrcy4jC9ubK7786kJLFUE1PafITPIv+qqMKP+et1T95Zvhlx5V3H/lJ/4hz20bR6Zh9j96rfdirA4veri5XZdyWhF/euL02AdFpP7NVo8/mNsVLey+gKFOw+lyfzPauk4wCXKMNCsKiX7cNjCaN2sgQW2jZhFbvIzRcXObXk3KxJZev0N/lrWkbdEJfZEWKJvaje6JLPNn/vW/Hff2PGZXTqyrp9LyfzxfiTYb68i/UOvwnng6fSq2i+bOBVb7v6iR9fkbmsdf4gZKD7wQRE9xgaY3vmPh2bLc1Vw/3hufJWF3w4kzkiG9Mwgs2LBXcp04anjipIOvMiGpWdI7P/Tqf4wwqxyiMedzv1iV66c1WLaCa6x3Xo03wz2mzjmfMxm/7D//fyVi9A6kueCQzov6U/16H5vzOIOqbFBZafhehLGOtYG0GwjIjDkCobTV5jIp0rojittmJMRFvbdVutJRA31lBm9o8hH8BXfBwxlnKL8qqM29pS0TZRl7/3CraZPot4GQDlQHXdwZW1ynBgQBAsyPrIOQ9e21nZF/b83nsy6Lkw0fhclPbnj7cjETAshfNNBO7Gb8FA2qAVnV49tLj/zUIt4k/miaauIMGugIup4bkZL5cAFXAkjJiDLAO0Gpw1QE6WUT0WZSXcJ7s1QO+C0ASQJSstyiNH+UBIiL0cEUmfHB4KQKld6q/NdzQpuq3uqVL/TPW61yG2+Rg3vMBWciqtrzwm6+MX0cYzuWeHSvaxmgtb1vsVuFZ9gAtktWcgPj2varlRZvlBtQLmsSfXwztPp33q715P05ud07PcoHXZiivdofX9BoypMnufIOSLTcBTw1glt8RUGma5mkOoKqXG/7LAVRnGSI7FbsUwACs7GjsUgAxIhhGOaPOWGXzD2ep/ukPfxG/z9G8z1FARsANbyAzoIb7QwCiwCSTDpbUdYAoPv/EnenLgqoDEjsb19mpHF0jltUBqydab0z9sp7uOHeglyGqTaXL4iBHz69unefYiLYEQQClBVaT/Qtfoi41zguctzZt69QGHKruQbOb/20xAhRje0anJNgT2BWQ1VmHAX1wwIbWcy/ilHahZ0OkAqkGfrAj46KaZy3bO/HkiaQE6ZmYs/R87dBZZZD2w8dWKGl/slabd3qAVelGAaoBsEdfBsxTluQ4axdYFXgHwGjoC9vmzYwou2EQcfhV4GqAVc63vintNDBgQMt8xYZxq99ZZWEaXtAnXoT1ydGz8xxlw9U9nSGYcQuYJwB6x3azp2KrkvE85LTsTp+nxuoArJQAmKXdAKsJPeqgTWN4fgBmNsxKGwDsFjCc8ZhxyZL6jsmTARqAVZNN3bjKmYVf8O0CqJRHeGeZrX+iDETs8xzJ7tcEJwDrJ2P1T/mNaG7efE2Cnc2rFriLvEXVW2+9M1Z/e7LEpzzCAqvJEFdmjIMfZawW3LLNso92s1Y9EUdJADJWf9e1M1GE7z5PULsuL8755Z8EZmIyyyy6127tBVgJJIcJAUZvbdUtCaAM1SlfQLYqpQ1eZQOi3cWLpr0mCZ92MDnnVQ5ngi62w6ArpQHiW1RVB2C6gViCsPUFouBFIGytwbkZD7IM/ciGzWjq1xFTMRffNgQbsBmrtxzA2FcBqQJaPbmpzavGNidrVfZMugMAYZesql3RBehsW4AFJXt9nlE7Fxcp7cX3WX+GhIn49kyQxdcHgGqiwQRs8V2YRG6iRsC9xhgmkvjKAFqO4btmEmEdotttZt/9or3EYGbXC6zq8WcELdMXlLybUtluZfLGjlw+r127vu/qZQBV6xnJjHyxk7Fa/8bX2aPBfkT8tfqTC77ZHzGHQWM40n05CTEtCWD9QXY9tL+l5S7QvuNu3tfzLfyRBb/Rbc11uQkhGITIb33ddH+7Ub6oazVs+5738+CPAB0ZNYxhxDby5re4v8ggvoXfKJZzx9K/8Db9Et8Qy/q8Pt6hhXt1+hFZ83Xr2v338/zCqvvtpdLyJ3FM8jYjtHNvsv4bqx2wEwe2Ttxqp/vuju3pv/SedJ/76HjmxHIZPX1/3t1R7rV/QILDF2UQyb/fB6tr5KyW7TcdvfUCyeY699779az3HxPf7+sHWM04mmv8n6Vczg5tb6tNpw+wKt0RipeOfJ5JK3gxukOvDF/9AFdjwy+d9EZkw8euOhOd97udtAjQeuW0LX/zbrsaWoS7z8Auz/7kY99WGuVhrxGRf7crx77L/ue78Qd9vPZ8yzE1MTElmjZp5tfAqnlqtb/9tOgw+c3o8aFdxseDuyoyMhCNo1Ez22/sQgKVj8PAAVd/Bap2VkBiHaYf5cqfKfksO0wjVl+27aH2AhDn1vKZFeBv//7/878vXx8WV0fSOS6/gNPD/NynS9O2SAzCaJ5JUF022AzdLQWQzrwU7BqVza7E8BzhtKavAXAWU5alAprF6esyM2sT9xSmvDpaYx4DgWKUAnQ7e4wALVfs88oIescCTxnZVRTzfXhrwdRdCr91g3DAQ4P85kji+zTKG56gjdLZ7d+yrxk4wE7pmToadaAJ8vc+a0g/B3MIsNoj91xjISFEu+b3NThx3pKB5c2qsnSNDFXA1AdYNaD6HHX+KyAJhep3StYEEr8d8wHmx+E2aEQKvDMbdmZmursGB6KbBKVux9Sm05LAPynA8FvP5ZlglvBPlq7cbzmOMa6Ta1mBVxys9QXlUqm98947ZreNKOzLUADvGPyr7ABXLYdfAGO6Lo1gCkAGkepDGdhB974FUk4vPB+ZVzubdWRD0eWbOX8p4fzOpR2OjA+gAzDwAt6mvISBeh3rvE9DYmzT5nmigHkBjw+gOscEcX8NiEqQ54zVAVkNsApUHb47fZn2EWR4Y6V3tqqB1QdQfXheoOoDqBpcZXLhlMhIxuoFVnEaFDqwdOc5ClDV3/ZlM3sob3CBVbf/Aqss0XfNVesKbB484KFYmbAazJh7qH/oFN0TmZ1xl64v/QzwvfV/ni+F5/EGZAYs3xrNARGambwOL3bCtozJA+VtrYMax0F8+1rKDVipET2a4PD+0CgEYlILUJUAWrpUbDfBiY8GJR2s+BwbsbrYDSQzz+cvuksQDliV8/di/odHnkc8LOqxpJatNto6y80FrO7mSOPMsbxcsGTtnCcLdrkxwP8TFAtYzd9sxpUNwCaQBtAkU6BO3NOtrZ+9ep2sobt53Q1YGAFM5fBfNa4caUCyZHQHKNc4ApxnKXMnAVlxMre0HIA3r2r90nsub29XsJjps8yV96XGqrIxh8+SCWlAb3jHf9YjGY9sgMZGaM4oBjhMpkICSMZl+GqBVDKLbYsW8LBtYYVES6iEH60roy9nInQmPiNTf3yA1U4M2BKXNwe8tP42/1BWxDYFXWH/y2DpZqsusEq91c1otR15uBD7XJUTWWhJAAOqen8B3m/d1/UJ7EJO2wxG2X+HXy7fbFBmICgbzFmILcux587q2z/zxWSu3hqrWxvWm1yx2dbc4z4YGnTG6wLkbNDniaUBVv/yp0xIF1h9Ph+glRqsWjFBW8WgmfCJj1SQqZ81YLb5OkQBV6PjwwLk+aixPSp7rvTneszlheiivLN+W+qsTtbqrhIxwDr3yBYHWJWtlp2L/lCzKYzxBQ/cDfeKc2uQd8ZX2pUbLxC8vk9Apqe/74zV6HLxg3lj5E6cJcJsLbzq9Oj2zbyLrJixRFMyPAt+6PquUnG/Qvv0sTXoMmZkF758z3m6dPoCT/XJQqn1dQOi2tCbz/X7HMVjR9eMHuX50ams0mCCwpNunpizHfwc/SLRIE9Tb/qvfWWwwnFjazvS5vXhii3txqQM4OraVWIo4t7XmMer+RFHNq60DJjkGTudRu/hFGVMLCpDz/XY7WX7s+xZeYBRyjH2bd8Dv/v1y+eJC3XxDaza75eU+wdpF/GHaE6MMq2Jr6KWBWQNM/zos67fxx7d0Pfwvoyue2wS1pc8vPnp2fORrG/yKr8geqlQ0H0nZ+EV+n2PHih47vZ15ShcSSyXIV+fBIJWkeQFJXRZZelOD2GU9Wf8lDz9+aAeS98lHu45n1fXSvNcHRGJl5SgS8RPO4n43nTUehVqMq7qSWOAfruTSCJi9ENa/9I3Q7vSTYNuSS/P7xhArAORr82BFtDHT3V/6FdBQibYo1ejRwERaS1a8QeYS8x7hnFpgOSat16j6O71urqYVr70qFodHIFVR7Ib1mHoMslyg7KTeQ/W0yS6i6Xd5BkSgZxsU9tcLo3ujZ+ToMVjE50Q45FrKz/Va1Eq1jO8g2QJ2uzYyXVg4wvnfmewimRh4OfdYuTRLfzN90PBAKtkrh69WR1l5rNu7vlLcP/w27/7f/9vR23dUY6ibD+3m2i6QCQe5ulwiXlIkusSl9xwAyGxTYQ1rT3GBKOSQUBBh+HNXv5PDZkIHySd7MqAK2ROEVRWOablVsaripmVtQFASZ4ZttMO2BtHcg2N2+PrZB6twV6FsOPkZZLOLNhNVFguedrSNi0zHssWOuY7pPMYnfsrdeUot44n9LxHCdACZ18jo1e9gLV3JuM7m8GC8mq3FEXGnFn8ZNupfio1VZudCphqQKnAarL0ulRWmT7hl+fsDayusrhZeN1UaAQ2oBeZUPYnaL/5WP/QduGbdaD46hgCE+soy3lop1R6vXxlJs1r3srJAVuCH2b0j8H2j+DUY8DWfXotrT+3p2MJkOrppO+S8bQ7fBJrHZ6KQlRXjx55q5sjy6YJY2XezMC1C37mgqorX17K4Owi6sDp/E4MqCnz+yhHDdsBVgEBzjJJQNXhQbIh1pC6idO94SsyPVUC4PmgZYeTMVNw1VmrDvwCrAYc3PIkAdGeJo4+AFh1ltHzN5mqAlSdpa3zTDC0PEY2dRNwOIGH2p4sD4GAd/l/IJ+2f4HVAYinL5Q28KZcAKnnCMB5JixWXq7zZlqt/g5jHp4geQ9HwgTejH/XHM0EGrTTZk/rBHjMzacea8b5AD+iUZYuJyt+Sz6svrWeyvMk94JUY/vivIqm068DugFYhtZf5y7C5ec4pc7685zHyFlX1CExMHl3oTfYtbZE99f2ZEa6n5EplMJmSDr4DoA3UvaAeIJpOimcyahZ/j96MeCq6mMKoTC4o51H48wBqvYYXbXLww3EKUB+wJ4/DrCqOrUTKHP05k2AwAZXk1sSP+C1W2kmVc2D6zheepr+ZjysfD9lzO6yNtFG7zW9mnVD8AioOnJrlSxw1QDXAVcDlAG02g48b2Y4yjeWWZeT2HII4rECeuYd2aiAqqrR+/e/KlvV9Xpds3c2QrMckTELiGe+uWUavAKCTMf53qD93YBky89kib8mf9hM0pOhY5MNtO5kscURvc3YeIJmQTomyY6trdPrMXDgMzR6eERA67feKgDrgNHyuPKHDYy8hSZsYGWAd+q9kr2R8gr4l+Ip2xHr/YCrkpcAFMmWlYUXL4VnfgWs3gmRV0kAQHeA8GfcpjxAslMvsOrzBVZbckLB1fOnyTlWPtiOzETcX1pSJvZkwNbU6p6j6lDLPh5oSgo8QNNNWhBR8Pmuj1AxE/1X4jxhg/3ELryP63voenS6f+N3UBJGtkkrRca+Utd87PD33KtJ+JPdbsaqx9OemP1GQMdmx6cPt51br5TgbvljAShrHNsjlwLopFiApp+lAEyxN7BKlvVOTGysEf+J4C/vAtC/OuxCFrbHWFz7tI2IFBvtiqidHLFO2F+95aq+a/SsddzH5y3AGpsWG3ZtmQFV06rZqJSMUeZqVqgBsCab9e6JUeU6rcXXkB8ipvKfaNARD9Oa1xcWCu/nd5peDR9qQijPWv/AdHVoYDr6/+7o63O+g/LTkiZIIDexEWqqW6yz06VcW//WOsi67wVT3WsCkMzrkMF9MB//LK2D/xP5FC2/PJOYOe8pwHhAVYCW1c2mk3t1Osv55z2b5CRiWcPfWP71pMOfZKU2I/mCrAuw7kRBKC5bEZrDM6/BoM2MrSQnbYKH/d1OqG1c6N6jIe+o0nZGvIP/Y+w/EtYnVs/OGzSmZncmhva4497vGQ/RfwH7go/xizrprTEnxshv4NmMofnsw7kv+QvHJiBY7g07e8g95pWrK1vhpcieKRbqpg3o9stvKyM3K3WTD24iwupT63Q/f7Mf/xGwKvXBEMpPfnP85QHzdHji6EtfP1IdW8/99jrAnOyP74Sc42IA1gUmd1Wyr4Gp/QRYwYLuysSXKKDj1EjLwDiVG8dEL16s4qXfTCRwIuIkMlXv/j8Fd2XH8QvEYAuuDgkl5mMDYgc4l10wz1pBm6sY0zi/YbZ8D/N59tNhwb/9f/2vd2gzxM+l27GrOCQUbyGwoPoa/7WzEcFMvwy/uCNvcDWtCcO/OpJrBC8Wl0hRZj/0JhwtQD8RNkF3mML3fDPpytZmzir/nMfodfYjinAJ9OIA0wBPC6NbYHWdTCiwQhHhEM+9l9dtXaw4MC9DjFRWOmtY7hjaoPuf9YsvlG90dWmBo1HHoADFdSCs5K9SvDUvbY0vqPprgHUFBg5KYz8OFJvxCFidjDwtN1ww9War+ntKAUSY60Bcg7H1GFsncgCkCUbHMQ9Ic7/DiTcf4/BbyNxyp7g7u4NlXnYGTfPjiM7PYkQsGA6iqvjMUeLbjrAH0O9T8H0V1r7T9afcJo3scWb3XTHUUup7Hk3Wd/bdlXMskrWUef493uuohq9eTisM+ZYf3fkLjUR7fPcaoDq7NRa0gUkMAr+V/eoqtccKHlq+M1YNvgFK3uzGm/U5v58WMftrYDUZq8mK0dLDWZI4Gap/9Q7FA7RSC64ZqzfbJ/28S6b/nCyjWWY7gKqC4slSFaj6XxRgJWNVQTEghzIA2dTNDgImVyF7lgNOGQAyeLy5R4BhAasuAWCAdQFVy8eRlxhjL60cPXyzgcIqcuzOeNesrC5SyUn0Enq0jgDA6gBI8/6AqlqSnixKv1hPiMYTEDmgXcd2QLwCq+xeTvYkwdDHsAdQQD8yFYJeFYe2DIDl046WFIBaE/YLv1t+kCMf/VSDwvPPOoCMHQLNrmY4gB623rLy68C7QeRxHqxPWOZ+a3kO+OFawgJXqWMLkPfwMsvNXQrAf81WffrirLmt2XmzVckGHwDV/PoXg6sDtOrv+awg2gDrAgQBsNBeap/1kWsBuxzEqzxQ+Kg6C+WG2akmPJkXybk1NwKselxXh3hsuuGgQMn0WVmrlAF4AOdkErLj+82Pw24zFgYRBix86PADWLUsMUk4oLZ0yTMeA6YaXJ2jAdYtBbA1VkVBq8CCqJSUse65PskvQNWxMerrHD0BvOU1ZsLiAeWUsbrZ1QAmJj1AnJ13Nq+ajmn8sH34ePiAGQct8RWwuoDqayMr1aU1CDs6zmOWf9I5kQ/ZsZupuvS6GyA2yAiPlf6Mwy9AVQDVgsABVq/tfmWaazxsk6m16rIAN8s4IKqW/c94uiTAZqz6XIC+nvV76nT/9tRSNbg69kF25JQBIIN1rs1GVio7k0xk8YM98Chuj9kC4RlDyVh8xWSySL/Nr+oOLIjjgIiMqNgHfd7f1BeVqly/s76/bI4DRVYbFWBtduqZHJxrsdOUArh1VpXoMn+hutqX9kvehnNwe+IH/gAlhL/gb4ZkYT3HMQFW5auxRDolAliFIB/OhpKg+LdbuuKs0BHNxc8Zn/iGdkidzXlXUtysf+u25z79FuBhwUBf/QWwGh9zfTOM+towP9TEAhywbcp12bXVQZwv6DSkOoDULQWQlTj0zz5O7Hfs2Y3f8ARgYVGq/utp+6t9p+1z7zgm4s09oqeWH/29+f14IMSY6rN9AYdjkavrs6uRx0ee4UF+4he5xWbIfOXPa0gynsd7bix0YCoNvf2S9bDDu+rH9uXdx3SvfaXN8a0Pn79ilgCNDPxoFrOeabL9rrZ5Gra0cF/RRe/jJkLpJr+ivPaNdZi4gl+JwY7vhPwx3o3pxTxmJQbmyJBlHAD1AqunHEL4oJOWIR8jU9nxWyC2O/b6VE95x6/jfMf2nI9Oy7jeIwAV+kxvDX910vD4jaLuSSCwv7v+0VJ8x5LniXsrIzAx/eSXO37ijPpqo08CSJduR65C2zJBZenwFJxRvXcpHx/wTKS3n5kkS9udAwAAIABJREFUtT9xJ9vn2ek/OlVylXfebNUKLNxsQpv7rWc4h4flOw11oy+hB9fws9WK+BAnfSYDuVjM2Egmg96lMxMzx55eH3p9IOz9O76uKMCk0W+Wfw9gcTxEmkGtFlu9Zh65uA1t47r9fcBW+xJHIQKfwFb6PAoveuYCq6I4wOriK0twrj33dXlFmDKB12//5v/xP6MWKqhmwhXZVRh01Gp7BWLGagx6xL7OEErZSgfWqYDmRWqAiLoIfw1hDU/cuTPLheKtUYmz9ULYyS7A+TuG0F0wg6rLGvQDXvbdMIEHAWUZKxC6HYV/haUO4AxyKFSui9BIUFD+CVwSqOxurICtx7mAbLcFepYfWF525/qOfPQ9ue5HXLMcQ632A6a+sxAY0fYr9OyzGsAG3DoZg+uUzHdvXspgmAkVVE6fs7znZuAFWNWmVX/+L7x5VTJWDYIFJAn4uM4VArolDgCGqB8iYLXZd1mmfbKfrmNvH2b5ghnyLu+aoAS+hd5nzAFQDFBukGIn2XyDfIVTw3peAmwgd4ScbJh3FtWVZY/xzsTe8wK88OkZz5f+x6Hk+xd4Photzw8w5MbC/4fNwrc/DmK9vLEG1894z+L6mbqWNtMHMjcAqK4jiN6anxRUHamZjBwyFscxp6bvAd0MGAxAucuv7US4CXLJnpOxVQIhVcPN9dxcAmDrvVEKQAAlWWah3fRfmX6RUW9cNQHxEwxrQ5gLrL6zVQdkpd7wykEyVhvQb7ZXQ3UBqg4W/5b2F1gVkMouygZWnbHqDLm/z87jucbmVnLUMnO4TlvsuoYsTjy24bCIx9FE7fhGNsxfAWAEoAKoBkQKqKpSMDI21mUoRMoAWD8M8GMAT+cqIeLxVYYvilk8dvVgdjHnWgz//CBavrqrNZoCwl0ZnseveNhJoN9MOM1n2yh3gjqqw3fNWD1Bp1RCfmPanYmaM8n3krsGoAdYjbOIIy1A9WmfSgAEqHCmqulPZuTDKAZWJyNyANXnL3BkwEXbWGoGu8QL+tpA6h8fPT7gqgHWAKvKZt3M1dF3Cwys77F8d2famXG3jn0B2KbWkmPGcHgzPonDq3VN6zQznnEgru9Qf6uA6sjyZqv+MTUwdxOrDe78OOsj27/R55kUIVsXx10yFKcysvi7MuH/amD1OU7W6masPuBblrizyZHGJk76XdqvSaanMQbAD2AcP8m1Vf23tdDhTyalvOT8T8/kj/Up916Kr72wYwyYOvrDKw/M/fgkCMQ6vw9M+DzwC6zO95vlq3GbGlr4Ax3xyIhk+JYBIFvV9v+uhHplRUdnSv9rPKIDlPG42SsXXGX5stuyE78/wFV19T8PrgKmTkkAslan9iolBADyJ9ByxqrBVWesZhPElAXQCgiA1mStqhzA6BvGO7qZTJeb8WJw/ACrGtMEQFbptpVRyzO61i03yHfMsIG9fbZvxpybscHVJlgYZGUTQ9cEX8D179m0yoCqJw81Icpx3jXnQ0HZdY60E31zweDNYG6702ZclKp3S3jl3JMnlvnNVjVfOJC2BFRmm9W9ZVeoU4wvJGuRGMZ17WaGJBsDHhDklgPamMY87Pce0ErtOXGS9FTil7Sx/mz8VrfHMi6/phbyZfA3BmoMNqJxnv8FVuWD3SzVX5yHntWnX10fY11bC3Omja+kB3zS237xn/30jWPcT7sd0VnY7piaUhTbcWO2a4vWKkHdXKmHHM0YHQmD6Wr+hQcS8GkEGLF61PJbfB13qX7MkUP7zvy5f+uzVFX3+RvHR8ddMLXn6PFtF74aAC/q5mWnf8GbdteIdaFydCgyJMp40rqTzvbc4yvNhBWTbbYNW2MXW+WYzI/MWFS46QeyYx0/NhI+tN18rkl+Vp6YlPUvwSaiKMt3emk5Y0HwNOdGSfFHd1w9ztKlbvrq4pf+fZcCqK6mKW6dHdOCjhuDNiYtwBreOi1XD5ARtQWOQy/4c3Vf+rywZ16vMXffS/nG2au74CnuhIK3PMHdtMpvHh+TY3yHTOTeVUvY8aQNpEEfcFUvNO3V0jOsdu/doiOJSKR8AHGPfIHgec8DZBtGrZ/v1FomZXUPkn3icg08CQjj24yvhY+8dpMMVlZ7fTcK3v12Lk60urBMin7rQGVcjtt91R68UNxQOgjcxm3Fz6//Gz+4TC32CZEPa60YzRiEY+5Kpvr1Ge+bIKMsA66H39d5DkM+fftX//T/XAnNeG9fo6xjOK8oLx9YqaBca1CibCAMAlxlXQWORETpRFgBp6yI1uEAwKrDkIZc5+rW19MO1RP0BWBdQ3Baov7lPdd4x+HF2aEtzDJfd+J1/lG0mxljhTGfV1lEzHFOoqu2HECcqwY2G+AQyKFQYExlJOOcqF+W41y28PKZIFxXq2qq5Dx+MZ7HgV2tYOP65RkzdIJYBDZBE8LZMeG5cUbcEhNincEAHRfkah3JB0i6NVZzfUEyApcxY8cZkLCSJbO7m08w9xNYzYYgzIocB6Y8GoCzO8sPOJfAuIEn/arRnAbZyLPBEoFlQdbnu93QCLc0GvU4yEErEpBDPzjta7T8zlfGJxoHAxd2uAqict57YgQz3uZvHJT9DsOBo2munycfzRqa2uAuL65y9vPMuznPc/ZzZGzoG95F5i4Yjr6tozNyApg2QMBkzgVcJWO1/BTA9WYLo8MNrDpQnIBNZQAErD5HNs4IwKoSAKr5RqanwUkDYR4vy+wEwqPPH1B12qZAOMAqpQCSseo6q66ZN4ChgcKzxPoAq6cKjwCBrau6G1apBECCUJUC0BLLLLMskLpZ361DHMO3GTxvB+5lD2IwPaQwncfPPOqAsnylbMh5Z7IklV2erNVk6Hnm1Q5DjaucrRnnbOb1AVYN7mXJsgI22wT+7aTHBVWj46K75vZalgImOGRR7tX+tjtm9w3G0K11NKOrrbjHkVpQvxtW1Tm/+h5Q+g2sSl/HRuntNRCATgFXCwoZLBL4AUBxl5w/PKxs1dJ+s1VdLH9hybFN/ttSN61dXHD1GYMBVp8/Z636aIA1m1qdrFVvLJNhjnOFQzjZ1e9Z+Oj78NUP5yf0kIOtoMDgrYMRrhkmLt1wGkPKgiHqp0ExZasOHSbrMJmHBVcT1DmQIpg6fg/gQYDD0TsNjqXCx9FMdufokgFVn78pM/L73/55gdXJWp0yACMryXhLmLXOesZFfZA+PGWJ4DGuHTDobrDp0g7ZHC5H66FMBMyz44BgzXYizMAqcu/gdTppe5FDA5cIxDMCMx4GUZWV13IAe10RyACrQ0/db4Eq0IO/ko2rDMAHVA0Y/aobHbCQrMVmLyZjdctHjFJwgNbA62nDnXAhuJbPA5gkdYENMG8Y4pvzocupufratCqZqzOxoXITkyHtzNU/DR8+Xf9zbAplZf7S8jJkr07tVdfn/vNjC1XbO+BAgT506wVSdX787dEzmlC/y4g9nJvt6brNmrTRH99tMLWbqVxgx9J7gZ6vrW/2evQC42c95ufv8UyKqg0DuhpQ1RHb3vbNaDjYWx5w+wqsEsvmvvodavqCKgZeiHMCuoQXDL7Y52FDQDZWs6/ARmvYSMCu5yWZRBCzJyv2lgMoKOKnx9S9j5v95/beMiAL/NqzzoBEZu8E1gKr+DaV7VrMtEB0iJ9HHCNZQDZi/y6wqtVpW+7Ik6P2vztxIXsWI2p1khj8xjdpJ7z98YntDqzViNUuHw4JN+YNf/b+BRMK92hcTW9isjTyHN5Wqk+tMkQzLqDBL3zMeEr/EA/Is7Rdyz0XoINP77tePsr1V6Se0dFDHj/butnHxvPywWI7x37Yoel9tWv4JKI2/Hj6Uurk+aJf/LvQtPSM/7SRk/Wo464DqPaaJ4T7fW3QxkxhHDHQO6aBw2jXHJNYE/kTnFpsIRON8HfbGpKUd8Ks5rT2fs92usLjarqtb/Tuvfy5DNlbdxG/HL02z8q9Ph5Q9Y7fa5LwgOUZS8f0brqfs/rinq8HfWIA2Tz3/XCXWewjO7rtytV5Lw3Y+I+23AmFKxfrAxostj/BJqp8xldckNn9d2vjr0XnW2xHUXQYW4JvpTK/ei44A9VHY3j3OH4a30eH8H1HKr5D46nNMlWm6pTzmmPBSuK5u/prExOauUppROx7jrXB272V1sRTTmgqO7x42qNsfr+61HbeMcgXTL1JPO7mi2EvS71pf3XV5Sy1b/XUgqkBVhXEcP4cnxJXvmeOjx76r//d/wR3oxEOOcYwf6lznNsVjXVu1Cffg4MxH3BAVjSWoX8o4aOQbXasoN9HS48DZw8EqPt32R+oOgY9ou1nVqHd5fdRfK8ZZBQFM28v8bYkr55YooU50ki3F1M250eRSmmM4zJPewU0LA3y7LUzITEkCJMHytdDtZzfd2yNDjdRIOy0Z+7FSOibdc7M0GNols6lYX7ulx92ST89JrvDnJdm7qYUnXlAiMqNdCSOkZyoOEsE4Ac8+tPJWHWpAC9j+22WHx4jJn6uI7DArx3wLCEWgORSAN4AjeBqM9bwI0L1YygDACuIJOstSyDVDg+SfpdZJfPwCeII5jqjlHon6IoobGchjJJHCSwwQiZmrFF4Dk0OcLcAXmWjyjcDm3d6vCNv4g2+Dz+nD1ZovwJWrwPyemhk5f1MP35lZc8xrP6uruJz7w0NPMju785+cR49+yhVA22Z1Ml4Aai+NjjK0nG+2w0STPu2ZnTd87dL6YeXvJSe+qp3M40BPxZYxeC9gVXLPHXxpn5h6qumFMAAqVrOmVIAs4FVS2UEiGrtylufMhSjlpzrwrr9twTAgKVvUNXg6t0d0kY5WUKR5d1h+Qae0fsZntoIxinGE8e1mQLhKdeInEaObLpupJc7J2MyAOvVOWGDtR8PDchQVUkAZUdOUObyIqqhS5226FLrQzvhBlySlcXn6MsRRaTMivhtN9YtDNtzED1WRnAsepdrrFjHZrKmSyNlD9aWWQ8fRxTaXbkMx1Zj6/cAwGeWXnYtTrjAO2dha7y7QRLAqvXlLQPgpcup7yjH0EvLPVkw56fcxi+AVYGqyV4FWJ1yAC4LkGWteoPpvnWVyFj7bGCZ0gBXJyyN16Y7CEj5hue4mYcLqr5cfOw4ZmtkVueUPhhAlVIAv9rAKvqLci0ajwAtLGulZmAB79gyAauxVcpW/ec//P2vBld///s/N2tV9VYjM+hoyVcddfPQ2MvNUt3zzU4NwFK+C/+RjTpjfGpUK2P1mQyiZEUzXa2d9692kAAWmbu2aO7fcfI54MnIGvV3F1ylRIBs5QS1oaMnyPO42hp08G5i5Qmaw0eR/XXm0WnmwwKqlATQeJHxfIMz2h7Z66R+fLvDS4Du9hmo9ThHZ1dRZ1VLxLOZ1Zz/NhmsBVcN7P/pCcQcBzhr1aCqN7JSaYAc9XkyVfmbcR3eCMnQ0ZlxiU6kPMvVkx7H0ku6HlkFsHxvHmVwNeU8olt3eWp8/WPfXxO+9e+4L7FIgfA8l+fPu0avxW57UjSTizPhqDENuBr7/gKA8/0FVAVW6H0LEtunqVtSPu6qmdB3M9hSdmHGKr6OJ8JtA10OgDqrW5eYl+h9ATWwRfJ1To116TjueckVghF7EzvIhMsXYNVESf5JCtRPZ3IOEV6rBF7XLOvo48Tb8Y1XDmz3ohMTl40hWVs9vn5KAMiW7wodg6sL7uGzE4AXmE/SxLe9t33u4tMn9Tdxbq5h963R/Km+QKmTn9obqf7pOdd+/Pr9JPMSuvO+L7Q/7583Lag1PrwBNw/TBVaPNma5ssYmz8/xyho8Tfd++Fqxo45I/xGgusBq+XXaBV+mnUtC2uwrC0z3LDHwxqP6xejOo+cvuPrKXEWmmsGazeJEMIB3ZkwyBnTcQrftUqxnPGFLwxEPAqruZAWTVisH5iI/MTzFuw5/uRV7F+OqIysoMta2T+jgn775a6LwuZPa4bzDrYCnjmxdOQOIaFYyo8fYHWmJ36vWk2Q0velYfXt2aYI87VjvmzIWUU2Wg3c77rD5fAFon29JA8r4/ABX43MUbI0/AqhaWmUs4Foa435vXGtdsJmmnpSnlFRAVPlp53yGYX53/E5/XtpZL0c7BQQFUJ3rW0ILoHX8Smy3V53czNWbvdpV4jOWsbPvJKzQvWPx/rxS4+toz+ro59raVK8M6Ua1mSB1vDnvt703k+dpOrfO2+vRupXZfP7YzKYFi7gHWO1nrsdhG/v03/z7/8kqdO2i3/z6/CGCBMENpt2uhRQlTGCtcYzxmYFLX6vQw+WfOQg1hnqUPp/GEDy68+9MIjPMzopv0P8acAmt2+0+X2CVAGJnQ5t5mAAZYDcsbKJVUiO06FnYIzSIFYsDMU2IepqxmNM5ZhgsHAQvR+k2U2TAIDsa4+Tqt/TF3crvfc74EmxfgbP+W1X5Vt4E+mtcEZYQsnxi2mhkSuM6KMloUHDCxjLZEKJ1MTR+8HxUC86QsuwCdjAzTXbZZMJQEiBLeXdZ6QU0M9ZqH4OUwO1kqrCETfUaf2RfsCHSVc8egNY5FHhqI+odugkoD/+KTmtYFqhJnUjAXGj0tI+sCjnq4eD3rNk4yLs76s62oCyW7xe0ianEgNVgr6C2pzHGekrvx+HCydgjdHRNsEvvl4BEHNEj0Sr5zbedNj6WYfFynruAqg2N2XnHqAo+l8vto+bgMcYtIMYtCfDLjFXArTgTmC+NzfNcLal/FJ4BSjawmlIA2USjm2qQsbpZn2RvRbQrzwVXk100kwfeuGpLYHCODFBnWMvaP9mqQ0UFsBwTXJLNo9qqyk69maoXVN1Zzs52KoA2j+CglWfnXWEHXUPmX8dzQ/nm8hfg3Rh6b8bTHc8F9LFJTzKnOosataTxpgbb1vMs0KpNk1KfTRt9JQAaVX+AVSZCfDzB4TAf/Ffesv16BbnhxXm++Ty2MnYUe1Y9e7ywAqvz/CxDWWDVv7DOR0Y80aF2Dj0UMEQHHSeC53ZmPs5znfOnbTNJIAdmZrlHT+UoYBtQNQCu66vaxbdzmGxVbJeA1ckO343EqKk6EwPKHm7WasoBPLxu0HtKAoyT44mlBhJyEHclgkHgA4qdDQhDdtHrDZLyPINgCwtvMHHdYJEwNCee2NVBcZDJWlW2asCx1szkc55ae+5Jn/KjdJR5Et+DyWSNheqqPpmqf32A1X9+/h6AVeDqHAFYAVazlNg9Xwe94CnZqnMM0AqQvxOVZKCubXv/HhvoyaDd5MoTxOVTM791diYTaReyoS7X7yy1obrGyXVVAY62NICBVdenHRtJqY/NZDs+QSZKkO9OtgKsBlQFKMK8qfUSYweyC4U5OEu+ifmMrBc7bvrOgBdgenyp+qexaxonxsuTPLaHt66qs1Wn3qpA1f4lc/UBWcXRD7g6Y/Dn57WqtSo5BFw1oKpM1bE1ohkZqwH7hvJR5rL1+Epfn0n69zPhFn1v22N1aeDSc2Z8JoN1bcXNeg1oGr1Yv3QdlupUyXfUMlkvznhJcBa71DakLSrnI2B1VnP4796jEQjr7vEDpr7MGbHQcn6cd/nNBQ51Ht9EHB7tNqAqoI/k1zWAXXbF/FDgp/ZieexmrHYSLfxnvoxeiWRaRL/tOgkoh1/fwKoonuAWcHttZCe1whsFX6OFuxdAmtT4xYGLY0OSXhIPeMNDslYNsl692fixUVbUTQTXE6Xb1k12SF/QUYQ3ORr8i8m/5Avtgk/mU0gcrZWQKRHTBY90++rEnuc6Xx8f9/q777vuuNLAAS3n8f5szZt+ICfpk0OCE/+lLb7s6/o+RPDxEmnfia6D5+tn1AdhymbbTLsSXEK5dDEcmt+bPdZfczR6gSV5vOkZYOmRG8lPao8zCS1dunJVP6oA6wo4NID+QOcr27/IVJ3YEVmfeL48Lwftl7wB+sJ78H08BICmBqatDqNBOtFny7H2Knp4vo8uRAev3vwAjnfMXjGU7dtN7AEb2PYus1zZd4N2MgaQ1Yo8v2mP+Owxdy/9D3+MK/2WG9L31xMLPkOvPLGT6/Pj+Bg3a/VO5CqJYpMT4HdxYGjfViIjsVdoEb8FPxBAdfoEsBofevwAq8GbKBm7YRpYHpY7GMHqNiYa0cOS5wEm38vsbSuTVKaEGt+j1YlNsAnwevQoZdjAABnDmuj0E13i0dtv8fcWoLVK3OSJ+cwKFwOqTHgeMGkfa0V3XuNxCdeEgxBAjiFy4vwXsKr4IwMgwZ3PZsDf/tt/93+313Y6tIx5rpYp3RmRIMc5b5Acg/oKnHPvOB8Sco59q1TPMexvYNUKEi2Tc36bQPTNEMMYZ2fozJZ/+0g6cjMpmmVhR3eBVStEHA8CGwtMBFAUCZHUwelnRrEGSISInliT8X3C0L8bYEjZArIewLXK+ArRXHRWkIXqfDcNZVlZHXS+t8P+4roEOjWgOLDpp/UqAPdxvvLu8oec6gThPWZsmvkxQmt+civ08FMMO6BQ6ynFcWJmWjX5HAS4ZiJO1c4Mtr1V0nfmcbMrMJxkADUz7QAoYWC1cbN4FsQ1P33b8AZWobWf76VzA+b+PRl4Pk7tSmeGCdwiIBl5k7E0sLAzaG/wjGDN7Yz+sOT6L2M8x53N8n0EtP50DfQ6U77RxvAevQHIuTYjet71AucxmBILt8mKf0H9bWt2NEyLcJq6XFIs+Tay3153+NFDcQpa2yxAuLOdE1DebFVAoA+wCo1wSLyM8AnMuoyeUgCut+qyANkAKuO7JTKWBiMKWjAlHe7gV5vBdOmml/1r6X8AVm/qdkoACBhxht8uI3aWbXeynraO0RK4yk7JgKoGh2+Nutauk2HDqLrdTKD90kmTYQwHYiTHUA8rEaiLV+Af+CvgoILIZEXNZjxkrKYsgDfp2UxzA/x5YWyMAcQLqlJjlYzVZMafTFDzoJ1wA9+pxVgH3JM0w36bfRNjGz2xgetLGCNGBHVrW2M9bFX0XB8LgKJ/dfRNPqLLI+Np482yXUfVdtW2MHauIPCpESVQYZyXAJc4VQFWAVbs3XS7F4M48yebNoDOWVqerP7h5VctYE2WpRyAjqfGKqUABHo7Y3WB1fBfHD9tYNPNB98A68tZ+/geBVNl87/Aqv2AZjIcBbPOrPtqO25r5s+7iZBrXwZQlcUz73gJbOy3+G9XPrjmLytmUOEjRJ6wVI3bKQHw1//0AKvPn4BV/kYuBmD1xIPAmAAxu9wcQGcnmdk40/4Q9s5taA3xFx/iqxhIbTkB6dXrJ+AtxQ/C34jsW0KwUV8tbv8A27RZ4aYPWavdzGp0ecDVAV8F3od38OWQm5/lPrKK5bOKRMvb5eummdhIBVAGCKjBFg7w9QZqAVv14tFH8XlLY8bi+HESVXy1LSkhb+CTqTq1Vv8xuJrM1fiK3sjq+XverdrdJ0vVgCv1VbWIVf/ThD4KXgjlyVS9pQBewKr9PCdh2A54InK43/ZSj9J3CZgU5PHZwd0/qrMKl/zUrqM8/a1NQYCisBftEGiq4CwZqzouqPoTWM1mfuhGbBs2UM9/TzDax8GfQmebny33jDuwTMY89qdZqg+N55zN1gQIYTNloxAPggD0u3XmAqvoM2Qq1Ksfn/akfWxQR6my1oY9PiYmaP252MTj0+3ERAL2M6GilpPsUXuGjRpfKLKSxAX7aWSsbq3uBVav3jzxI7Iru7bAgc/9GT+0yQTDQxhkkSxjmfM62jjc917ffjWXb8f/ttZYvzzOKnRcLcjgiqN7uXx/BWAa6+Cnx8ZXkgU0LbDLcZfUNGIyt9Mksz9VgM8fI2Ccj8ydd+s99difc+Lp95G2uc3zHW08+l78YflYn+fNp+Xm6EzfadomR97HMyHh+sU3C3yBVsBVT07b1+skRvnENNK/p+8e+sj205d3qY/YyZGb4efpbfy49SMurJznZuJen0ISRW+8NjT2ODEls6Bor50sVvvjF1TNebrDd/z2zU8BEpnoqB/psW82frlUxAm/rHxZMc/19ft7fpX34ffDaft0yZM/WrY42VuWVhmqmzQUniofHjvuOBtwdePuLUP0Blap///i+0xmiApP28rVp8143d14KiuKvPlpygAoHsSfdl/B9t6qyH5opXtoDK2j4wqa5jtPPtrX73m/W2C1G0UW43Fs8KP+Ke9Un6N0IQDcUINVRj56JnooP/0m7tyNL8EhjTVm/P/ReXRSuGWZBn2Zye5FrofoB2gtqJqJPnzkkYV//U8PsHp5LyO9GaG10HBpHRMExIh2lC7ncYDeRJiBYqYk/A9iTGfa2WqN1SBlwysk38HPDHlAOzNGZkF4kmQeAx3nXzvWjtNNhsg32zAGYAKbMyCoPtR87eJRJGZkdC7OuOl6bWCFTEJiQ9Faq2pvPic45ftVxPObE5jFrr3UKxkPR+16JPZv7n8JQPVTmaMBHuDdLnMIM6l7ob1mNbKkvhtCZbbjgjK6PwY4/KAsTDG4wUqK7zNDzZIfZRgCqHYM7YDdbF4RHOHWuCSDK84UwearzqkCBd8bj0LHdYQT/AZs6+Y4ZD8GQOgsnkhDYEbt1gFPn6B46m7qb86963pBLcmUR8q5YACr7JINePZ2nplAsJzH2lTB3cA2mqhjt7oJThWXRDHr7heoilEEWM3nZMiZfkt/DItftzy3ih+hiZuQNju4PObqyEvHxJ2tfKVLNcssj2nGarKGKN9gvkInBKQM6Orsz2S2d8JlumDzRVCozavyJzA1f8pgncxVAT8H/FE23TV8Me/RV+yibnDVG1gJVA2Q6rqq/vPSdna2R3Zi+I/DdTNtWudObaaW6jtb9W4G4qX/2+YZnoKmGWa5seHZpY9F0H8EyvBAAhoU5oCVyCmAZjIjlbHKzuf3XOAR4OoFVocprEsciGXJYDevMrDaHYUVgJ5gCF2hgPY63a4JKWDVDG5/bv5GdymoARDD5bcozPNtHtaOIQvH/YzaGU8MZ9X2qNmLq5pfMuYfAgZzPM6NWxEHOM+F0dDeAAAgAElEQVRk1l1B4zQwFkTO1oAfye4JuGrw2sDK3OC6qjOZYrDwXRvKGU9bY/VsctRSACnP0A2s/Lk1VinV8Bzt6GLhcMA2+5tyBbdshQPnj25LQOCxmiXjA4w569E1Vqm1NYQmDze2KuNoSkY3pd/mn8CwZKverNUu6zZg5t8DrmSCd4AtAcmZvKv/EZs0/VE5jNRWDbC6oOp/yndPvdVkrHpTKDIe33rGfoXBvt2UyoEhPLd2FfsayC08CejaDbAemywwNt+vzxI5QDNXx0dsMBKRp/rfEhxZYSTNvBDeLahKzVWB0k+Ws4DVh5eiwyWXGnMYIv6AZCY6hBJBkSNs3gXnX8ET4OkFUn8Jqh7dkEmcpS+ZgfDC8hYlhF4AQQCByVBVJuMXWM01aq263u+UBPBE/NTwFrCqTNVM4D20GlujCb3hPVEqpaps6OwTkbUOwPpjVRK+XnR9bIOnqbCZu+TeQKrt6EzytfbqsTVM5hXcsdq1+OKhy9fxZ0fZ/qRbGe7arE826nP9nbEakHW6S/um/TPRFFJ8A77aQ9l09Dzvvu2JXEmPuPWVD3SK9CnZdAF/ZoIEm6jv7BnaFtFdDBigQIJDQILYptKmdOLKB7A6MnxLbNUOVY7RxW4IAbrBk9XTxGe+TqNjnzSWDJn1Ym1ewOEu/1fGKn4P4KoB17sEu7xwTOAucTUoQJJOwVVsc0gKG5GtKvtz2uZzj2X5Dl68l0yZ18qrMkrsdulSf70cHHaHZrdxn4ZGRxZQ7WeLzG7YYxaKlx6/BN/Ez6xPotdKAXfUrlzRyqRwhQ7o6ncsvbus53vpTwj1U3Yj5GKMJlK85OYtP2Yh21ZbDPuEF1j1xBRg6ZbXUG1/MsILptr/sV8VHRi+XsWy8r2Td4lH025kfTNWTSZNWoX3dwom4zyPrXBj/zKO6aF76+9+9ff9vqUB5v6Mpye7zBuXcrW3xD05MlGzG/B5DByDIcjhd/goPF2sAXqG9/f6CusXl6h6+Efs/7rOmMDLOR4RAs/5ac+nDzMyn/qq//8yVplgzXGfOQTANrkN68VkWjYrvN6ZqklQyGqTd7LkyXZ+qZ2rUyPBoXP1HDovsecLTI1QE6sRmzjJgoSaHLHPSr64Wa8+92/nYA2z44teQZmgV45+KV9iOzwJe20sfsNei24q+zyE+ZIj/kBHAIOD7i6QOoJ5gNVcBwe4+wfo2r/+p//w2IEMcnXBAhKXL9umYxwhUJHiIeoE3NI3OEV7LiHNgyzERwEd9lrFfEXnLRhW6gyYA1s5XBl0n59Afe5t0DJA5WZevDZbOBmPXcqtAPmkuNNW9SWcfG3cFVY1MUySzvswvZ/B3pujixyEzJO7/P8Lqo7jfWa5pMPewOo4zmqdZrlOXa44YCyL2NkMO2Uv30o6EUeBYH4DPmj4Wp6aMfVsZ5zqAqrULCWT9Q3MXIOwM0TMiu1Sd3YDZYnze7OMLL8nMDxjXo7DCc1xZyBtXNncg4zSNaKYGdMFYM4B5Fm2mUwPQLj53o4Aym351WUHvGGWAdW/PsCbs1cNrgbkEn8TiEym1gFWs8yR2oNeLrVBr4eE9yPVlp2VKgQzbfRBv7v6iICyjnydCzRdgKcALQtIr6yuwygNG8c7QQEzwnJow5MxwgAXombGdbMndpkaY0O/Yx+s0MufO35k61G+YQJMNj8wSJmJloyxl2AffYDiH3ftaWuzP1/g6pYF6CZQ2Qzq7mBsw2a6WB49bpsBdoDVZPs5S9WZf5QuACBUO6O/yO7y41MK4HmPjJIMovW3Sk8k48/n5kO+p4THbiri5mLDXg4ZTlreuc4b2TzhC423z/vXGewL3iWLLNl3rrH6BVnfdZFNy3Xcu7nFU1fVG1axcRW12QDObQslt+JFatllCeZZPtbex3HQ7wqs4mB+bFg48j0zbHshZyT/yg5+aIK2BCgS0dhstdN2cSfILJebfc8o5eH2gPtM+wPRuUdW4EvqLnnTpAQjTExdYPVpg8SEo3h41FIAtkw4sdLAk2MJirUB4RmXlHz5TaUAtp5eZ5OjqjzJG5sj/h2QPUArgM98D13FFpZl23EAiHWgB2BdYHUB1g1U/TCPbIDV1/EDrAb8aK3MAVpHDyfLFX/MOsc2xfpogVXeZWAr9YafbNV/UX3V//iH3wdcfUoC/P63B1RNKQDXWJ3M1ffmVdtm69TpCKDJlriBPwB+lgera2sPHUC2HM7zzMmI3KxXbGdIzxDAjnyOqFwPsfALuib2CdkmW3Q3sprxPOUjXsBqMlzlvllwbNsCqmblxe8PKGnABdm3X2M54190SyclFuRt3dcB5Av+ZlIgPGc/Kvb6ZP9I7+tz+KvgO34I8GTANgGqLBP/6/N0g6y/BVjtRlaamjW4OjKpmqs6kqFqUH3AVtmdGdtkYY07qckuAakD6lsXeqWAgQhqYXe/g9h4TSeLbgsL91zZoWSskjl6MlYTrFHLu2BdxyBcIHuJ3j423lruSKqltrZwRn7e//wBnm7GKtmr7nbbOSTQ79wv7CgmTN5Lkk7mu8szAFoLSsanEf/T0gONfIHVX5UBCEd2ai8BIuAVfuFOQoj5Swe02LVS5j14EHouXQGIrhaUJgxN6s8w9ooLxnYkPgixArmimatLq1xjiO0PJX5jFVuyVtmo0z5bbLnk6vzh8TIe0x75nLZn7/Jk+KYL/F5AdWjnXBDbDkrzOM4MbWubjxy/KD4Ckfgs/q4B8zdwZ8Js/PHVPkcMqklt3jJBGt5/+2b7xPXL9sn02q6Itd3rv6sA/V0/r9au3zWyhm+B3lPbjq/Rz/ggK6/wqX7KGP5K1l/yA80i6dHvknqA0in2UdCUSYsFV5k41nicSWQym4lfeiyRTAO1Ve2MfpcsbcKPV5iGN3Qfemx1PmNrK/X+13im3EG89gZW3axMCj8P0u8CnIIOvOqxRk/bIg5u434s6H0AcuQx/YT/LQLu0A+QOPENMZ4NAxNDnEPM9Fp+0q84PRd/8d1h2pffB0tHDZR3/aYjM+FZ95vJfIOsq0fveWw/yU/3WSdjVUQZW6q3RYWYulnpdFZ6kbX6AlU9Kaq8s6garyiISs8z053lnNhi4zMBSDl/6ewZAzs5a2utK7tqJKDsbuqJ/31WMiamvDHOysqJ+RgdvTLvjVLxWAX4l52NH/FjtUjmezsxEHnRIB/m0AOvjoJYq7MTdCex77keJNt++UN3JfDlXPjP8XH/zT/9+3JqGTaCXf3w4WM5CDGSc9YisgkGb4DOBiZbeD7K13SzsEbxXAVcxXkcoVWmaVDbscCMgdSAdnOudgKu4kMMAeL8D0GarUqttyzjvnV64vjWYJ52xe0olWpcMngFVae/Jl4AhDdhVx1u3RUvobSRBkhlSd1+h1D6eZ4BQz0E7Ops3Lu2zM5HbbYVfLBKEUNgJmLjnpu5910WuEqLINfL/11j1SANm4rVARNXmR/sCK4is0N4gdUxTJs5WAAzINJukIFSD5tZSwzX6milzkzlzmIWaJ3vFIj7dztGGXWNywgVYK6D4M1aTXB8tV150tmqk5WqMgADqj6A6t8ErD7nBVafZeMFtXDkQyPRhL+h0QSRdlS8Scf0f2hlxWEjbz7x8vwvDx7DHRldkyioJgYo5ghjeGiqIKuOSgxk7gM4g55VtlHQOJN1WuIArYtgtmCWt5lvHYfwaJwX99UdJtihP2ry0EY0Wcf7ZnoClhP4ArDuhELNovXZcFMUvwI0gNU5T1kAZcIIUM2OxMlUvcapAGOaf7O9lEU0wH2yVg2mfstgpCZx+lXAKEbeutd/zbRhIkxAfoDV1KcUyMpMZIDvWwPPRvrMePc9G7iaPndWPAYbnorBtyW/eovPZA8ArBpQKrB6N7K6GasJmmpfIhsGVw94l5IP77rI6/D8AFbP5iHdZKvLMQHEzR+bvRIrNkw8xJ+vNQ6fCabYUvEtY4WoFvzLcyvT4fN1HzPImWyMbbSMRQdUPGjjAoxuKc90ey3Ga2+/y+K8nM56sruZ4vQ939gJPHX6ZH93A6vJQNLEwACrOSpIVjkAg67KUlJmMSAobTQ/vXYtjb3ZWlDDMw7hrRTG37J9GxnRVOfUbVWw9xyjX7VCQN/bBql3CjKwWUdLSsUGKA0tNhsVGMnHfUIAWdHK/bnAqmfEU54IFY6OnYyaAU0FrA6g+p8ErA6o6r8nU3WyWZ9SANQjbikA7BrPJMiTnb8B4OG18PPNxMEHKughYDXj/Nw/OuvqsFeWznCZ3hUJDQ3mHstOTZbHLXZpAZv4kTMeCv4OqBnb2Lq8k4X5bHTJxGxLPOUdLD+0z+ggm82rLDf+ayOuTGJHLrjauq/mp3dG7XQQW81EDg566H9WJxE8lWfk411/jmWsA5xvKQBKArgm59RdnTqrUzk0BYXIqH6e5qxVZ6fKv5yjLOTzv1FX4wPl6PIfBlbf4OqZ1BIYij9uuQv1Okk8ckTxENnOuUeBUewjcUWOnTyRzQlDmFP06fKZzwExji72nfk9NomJxguuns2rfh/gN5OmsZvX1lv3HHt67WtsnPSu+DdOWNoBn68cYa3ic8r33Bqru3HVqQF59f68BoaZfmIzqjOJvqOcY69hZ1PH/y5IjS0jJrm2bei/LuWcx15MW/KFfQ6PGjGhfUoT6we4qkbETqot/k8TOWI/XNonGarxh/4k2z4lSSgFgP6MXdNYuJ0FU/FxBKLFlvT7p3VjBt0iiLN0TmCt9gXtwO5Xv1W/n2m5+M4G9+LrJO5Y8M/0WUuX8Tm6EVZi3KwrGV94jjHKbgXoUo3R29egj+7vlTSPCboYUlzdrGsFMg5IJV7Er4AHfdxJsZxz3znaV185J6Yxq0dPXVvCMCFx+CevuC869GwEt1mqW8P4uzKH7GZ8VbN1iMhgDLumzW5fJiSxa23z2n2zeDksPXh/vp/Kj2d5v6+Zzp2aCR1/XE9bzxRO/ZrvvRFA29jjN70yVZvQ46Fy/93i8u8PADXy/7pOL7695UH40vvkq1UjoGZFmPTy+Rmu8n74ltbejf12AoCJAPxPW8lNRsCXjC/dzNVRHtWqbRHSUKnQ5KnB1VtKirroxn0Cvso/YDjiK1VHlvlfFGjMHd/vVQu1ehp9HJaO4fLB+rqrRuYzuhLQlUnQJF/svfYFpD8SR26se98ZfXOUkCcC0FFZCamfWKcpjs343g3aZDlfDPC1veEfXY5+wXYmIUBAqv4+YKqww3Nduv/5+2/+zX/32NyEUHlY9JYU1bRnm+EzMmnujCTgqo/JbGqgnsxVT/LH+K6CVzBThWn2MqNegbEFwXmytMQQZ6CbHQm4GkMFMu/HrcPKrOcuIb/LEtlhckGymykU1X7aeAbrM4gNAI6jcTyQSn1FLkZCopoABxC12T4jWF+nO2PlYUQlHmP9We5gYG2XA1oVF2cvGLAzxAEyJ2j6gs5ZJs29lQcJ3YAyBkOU9TbBbh2XBOkStVCgoGqCkYClgF/OxMwf51XmBIQJBM02DH2YLwo7/V9nJvTQOCUTpOcW+irB8OLWwFtw9YKqBZ8RKrEtYH9A1clUfUAhgakBVQdcpSzA35TNOjVWkwk+SkQOytLn1lp11uqbPuV7QNbIFroEKiFf0a8dE8vt3M14mR58LhCWYL+ZbMigNCIz8Ol/ARo+J3A9ICszmASTa1TucuLJslmA+xp5wpOoi+ifBFRi0reDQF3lrWd4SoOED7eu2PzWOkXPj267wZayVwebf740kOqAoqDqgKzNksDBB7haRYKDYpkPyDIgVMqX3A22yLa9mxEBINRRwgmTQcJQ7vtvBu1Lpx8AcGvbJBzCsCXAYhriB+Cq+3yzdbOPq88BVc0zyCe1e7uhzCtjFZA1oOut+Zdn42TKuVWmS7Ifqbd6dhK+wDkgWYOcAqpsGnIyHrrM7Gl79HgdaxswaenlGHOOHRXGfccEh893JUARMwCAViOtzwZ94ziZth/Zerma8DDgWWTi2uSMrZ0qMzrP9fhkrNaNt3MYe2L+PcBqgs+Z1DQPJzBOOQvVzL7gajJWuws0wCrT9ZW/0FAyldqjyVgFXHV9zP0nmQB40HmW/79KAfzpD78PoEr2akDYF0BSWwOoGo675XcAw07o0trn+b2ynsYDilPnjFUm6Mw94gTJxgR+D2B2gNXfk7FaUHWyVgWsTsZqsrsJItuO8CX8iZ+U407K4fmYZv2UoA0QZjNeDcy1jv1z350UIyC+pY8WGBvVSvAUK159gR0NeCP+jHwEXCUQ2hJCrq36xwFW4790CSNOgjQT2WLJXNVEIdmqmZD90I2A088DyDl12K6tjv5ZkDWgKk677EwAQfl/TK5jasJ14qtMCpM5n42rBkAtuEppgOGTZK/6dwuuGrQbiiW72JbRICrHyL1ZeAzHGDPL2GRN63hkTpuVVvbknVvPVZfFj3Evjieaz7FNL/v00pP2P/ovvHLBVOoaSpaizzbDUgo6T0hwVhsekPX5TG3VCdZcmsAZq6Pyvrbe17Cj06fxf/ENwqtqsN9ncbO8ryxFxmd8dU84O/JeuQ+oXl9Vzx3w71gX6SzLasHV419b98H81y/C4lgG3cyNE0tD9IO5JEMRoBp/ILTSE1/X1s9RJHd9APdET4yH4GdffYROpORRZLobdwK2JgGDkgAzbaA+i3WetuKHHhCAcjcbp2Q5a9rjnwISZgzTHtGr/rfpuxNO0HNB0t1/gAQPjtE5ASKGkc7ILrVrd3as7pjGWuzYiKM+Y9HPy6NXugqMV0/mca+DQWr4YG0jvHEAVsld7C56O9est7/feazWDoUXKtPITGidIUF31TokZvEEsHV5N4SrPY1dJSOcLNX5Phn5m72aWBF/yGJz/v1C70iO8LUChqkfR4JE57eXoo/DtgRnhxs8Vubp63dbvy3dX0Ch5PrU0Y8e6rM+v2v0e/QHk68aF7L2ZL+u7V4VQxz3I3aU/K/fv+fWf/tvFOJBgaxA9TWn3G2+z7+c8Ll66JdygJSZbxszlV8BVpkMOBMEAVFfdNW4nGfdzMno/UrIqI55Y44AqCTLObmOxCKp9fpT9qUiFytyPwQVXStaxJ5u7AV/RR+HDQFj/ZOxaWAYsenRoV3J2M8kOqLryfre+KFxhJlXnFweZ9yijKy3rn0BVH1fM8iaa+i7yIcJgiJD6O4xeuaCqeLvqUEfP7xgavj+5a891/7Vf/+vImsYzbz0hwJdqW9gBVPGmYD4Axq0DIDA1QSKxMgQhw5KYThQTCssPB90HwMPWRycm+KAVbv8/9QrZKDKdFFqZICwaRXBnQK9BVZvBlPB1TMwqyTTso9iNdOqmWmnz/uvivKtWL8ByBdc/QGsZojczaNeAbvGkf6exzGvwotQayzEX2YcAYhiqpPN+6njaDBqfueNce64zJL2UZbdTCQg286ewHdW9hjWzUpyG94zZX4XSt2Oc9pcZ3HNvOm9PANo5yMbI03LF8z5GgK17hjGglwFlrccQGc3DpiJUlMWjIDmrak6wKoA1ef4V4GsA7hm1/gBp+PUq4Vk5tyMVY2Td8t2tioAkunE8pM6p5E/k+oGsBH+KKdQTffUAZYMo+3OkqW5Q47IBqcGYRKQMu66561sWarcrKCAQTieMmM1KsmsObNFzorKjFL6exWolXIckCjdnxmrQ6tkH18gNXyNg/yloegSgZZSl85LkJVzAFYtJQzYCsjqYOxkcVxHLc+VsVW/dobsbtSmOoynrm8nIgDhpLNwFN6OdTcmynvvkn+Km996qrv0MY54bKI5ggANpw51t44Ojk2NqHRkCCe+Whn0PXFqU+9QAbyWnyZjVQH9gEYLrLrdJjQq1k7S0BBgdQHWLQ/ApMTaRLVceoKssHvcTCLrEaADdJEUsiXsOoXStQ5GvsBqP5eWBh6s4NaRu47yyuk6JthFAgECxZfzgt5M+0yfemloBvNOB44BRwdk5AlcYkfEAXIS5+deumSbwgzwrhJp1jWgajaxmhIXk8FKqYDdAdoAlNo1L6k+sQ76UVcVkEd6JfYm/Iq9kVsbOyMQlT9dX8DVGau2cwSQmJxmp2rYVyLEQ9cu8+uo2+sUY0fH/pGhDjjEpgbis4fvf9NmVP/8YGZPRupkqA6wqhIAyVZVxupsXBVgVXVWAeQyfuas/S92NXyAbb36dMMbgkQ8uJR6GD11/gBMuwIntrqlXDJR3A2zwif2Z3BI0TfYDiYhZiAADAA88Be80dlMpMwE5Ctjtas66A16KKCqeCVL3eMn1O5p5EM10WknfH2eUgN6h1eVXOAVML/2RsDqtHNB1a11uzR4+XbiIcaSzYwo9fDXhyajp+YI0OprzXh8LYOdvOz4NwM4WGTN4VJpx7DJwE226masagO1s1LAZQFOHW7p8diC5+HN1x4dGLsUuEPB04CS184UYK2/v060XRj09QL5c2XLWSRzNb6tednjd8EIdS3ddeYstjylCqRnfM/a+lzrd8cuHlUZcsZXGJ3ldiN55Sdrtf7NC9lcBx/em1cBRkxrJALpT+xFgFXpqvrPZAiujjfI5d/ef6ZQYoHSODocv9GKyy1OAxrUXjMR+wEP2MaNWfVE1wbv2C+P73pWfs2NSQTmXL8nWau1JeMPsbJteAEZZezF0mdCm0nuZFqTidUNXtQe/JmMHToywOr4313BpyCOjOk5PVpT9ItfIaIA6MV3Tm1PT+rgf5gmrDZbm2MOunLQAa3/5/YuAJe+vPgzYxIm8FjtCKzELZe8riHfZSaYyrwGf5jnDx+G0+H6trN6//2c9lP+hPtV36L8CpoQmmFv8VESo9S3u/QPmLoA6gG5xybEfnYyAN2o8YQ2a9gtQ8E4Ii/u2rWdEaP8HG/ZOmOpfOUBPwaeVDPkC/n4BgVNc3zGAtjQ/nP/gf6XbyyAh6c3/r5lg3ajyqo3vcX/0tr4+dCwPn/0O9hOWaB0uXTK+FsqlinPmzwk0SWX1+HtX+pnWvuhIdhEMlSZHJjx3YzrT6Zql/9HT6opy8+Hs+sry2cWqW/MSxar9Yi/j05BL1YVH7rkBWjTUiNysP6M+ezFb+G7nfQaNYXv5biMDW2tz/fznlNv1ThBM1aj0zr+aU8aYB6GXSICveX5ouBpTOC12XVVZHPgOMvF/jv8chWpdIpjFPvexCv44vN57M5JGJDu9+90/7/61/8X11jNwHTIf3DzNsKNvmDhOrc3c3VrMeCAzEC4o1WgFYhNkY8pfwnKdTggDIG4FL8cGgdUr1qrfMePcNYPIOe6PJ8MVX3G0d1MTTtvyVSLcKzSrGlz2/V/+mt94r5voG89g+I/Qz6CNU+RgFlIBCol+GAAHZREwHI/wayfa8Bwdw/dJW6eAbVwAAZM2xzUxYERvYLSd3MoL7nBeVk6HfDOvVTfdsMbMhgmYzVCeZRemFBKW3QGHDsOoXkV4BWjZAJs8GXaV4oqnRmAKpQTXIYWAKl79HNQs5PRYdpkyZ7obyCuNeUCsrY8QOSLsfbSOIDVAU7fJQBaCkA1V6cMgOk2wGqLik+LErw5WzVZqtkB2WO2fNsxvAFzjfox7jH6awIt9/1cY5QrGUeYmxIAW3/IipZsVcpyoJABUbm/vwMUA/TOGEzzXPdtZGHT8AEfqIu6vHMMo4bflkemPefmG/NVAY2eX4fIemvB1ZVXaOTnmvcVlIXllBcOmKrMF4PjvhZQVforulV09XPW8K7CX0A/2avw3AXV6wBh6C0nGBoMVwMcdKjaY/k0wLrn997WuWmf6ftbikRvjGQl6diPKsYTUEV3NaAIyK5gnk1lAqQOoDqlNAZU5bi1/lbPmIkZ55GXZLA1c9WbF3aZYWXdy9p/AKsKfJz1ZQBjl+WW69BLGOvY1Y5pbH3tV8b9TdtLz/mlASM7dbzJWgon8jr8b5nLstw1RpHtDcrQw7ZzbmnDwePs0Kp1hAIERP1ih1B/1pu2YQTHkuGWAkg5i2Sn/kkAq5f/+xg7HTvkrKA8NKJYkBpQh1IA8Q3k1Ml3GWZYycKmkOXojasAUw2w/q6NC/gDWA398Ze6UsSAMrajI1i7FJufJlQFffilOk4TRh4FAavhtamd+dtTN3UyVv/w9//0gKsDqP7HgKqurzqgquqrzlF2B+ANhwTtfumxtvVlV2sL5PWE6vDIcooADLU1zuZ4TfVjPsBrgMTd1Owsr7pyMw88etEO/gVWAcTQ8QCrBjm18eUz8aiN0FIyx4Ar+j9avP6BgSvpmwThtmM7cRLhsM6QvrCvVGBVPBpgd2xvQNa9z2Bra8QfUKb1u0qD9fPWJ5HFqf5xWwdo34xVAzMG1SkH4M3mdvMjNp8bIFW1+R8aeNNAlLsIvUiiCG9Q9Xc2r7o1VgM+NGN1Pj+Pkl4LD/kY+PAZAtfxO4Cr7o895Pz482S1WM4IJA/AMnyl7GB8SfMs/q3lf3m47QpA73dfYHVJIFKINCdxpLwYcCrk23pwFpdI/jpVSJL0pqVKf5LzBVcLqAoMFzVjk2i5fqQfL12jpw6wSgZrbQe6q7bZ7VxoIT6vLiL1H387rTa7mKZStfn8YqWwVMc2foeXpNrnucG+6eW4xCYvMclLbti81naiqyAErFomxQ0FVueRbqdeezOs5POwB8Q5xz/KGE67NDEKXa7PfbJXrQ/S7tIv9uGOYwE7QDwmShhnQPRw0Pw2tnb53yO3/7CPy+sLtvmuivivzvMg7GW8trzivmefFQZn1PIEdDIts9ybfnyX8UACMIrtpPticV8/HH98N0aMDohOqDyJMq8pFAbfvF4dPxNp0fPSkzupT8YqSSC2R/EpNJYhYgeANv+jY8YLHXaJd2n/enQlom+x6FwwMP7goe/1GeXvzP2i8T3PWIT2L16pk0J8Hh2QWMk1JmPvY+txzzqyOgmt44Na1sPb+GaxweXmsFo5rp85+RUv7rWf+id2KDpa39/z0j70uBmnl295jKkAACAASURBVC+boXqA1dXgpnGB1dWNu7wMK7Q6ltXG4DqbTKScKfvQw06iNfow9i90x28/5u1wFviT7cYC23yey8emlK/jN4tWF3PjfHRmbKLkx3GkE3KMAxBTIjeb+IHO5917pCni+putqnYkxtbtiTPHDovujGkjFf++UrO6SGfYl9EbAa4vxtAl/6/l/7ZFr70IZlz+9b/9v+5kZZSWDUX4n2aE6dS3ZKHqXAR+A6sg2NehAGDwb/wChNZGYRRmBFaK1I75dTVwoCpseT/MUcRczo4H1kbaBFSSn4gXQytFEAD1zHp6mZiBqdZUBMyrMTB9MGINMub5srhu+Rq5CPnPUU0vGeRDFQlQgFONe7J8dOS7I1x651WFq8C6oUBAidaQwTlLsCCHunSad1JT4jj/yVT1kpsFoGEuK20zjACmAIMtBZAanPBOCSAemE4fcEMBrh3jfwSoxmuBgD1KdVoawwBfRXIdlXVglztfc3Z6hpUdzjvg6l2qeZaOB2zdwBR5yTJVZaO6turfOCZT1TVWXSpgNw0yzOZehB5a9p+MGPEy2Tk5r4MXoLW0DK1jJNrGYzRMtbexNjX/gWJW8PT878zmbqYhANcq2NbYFQhy67LZoSzPNguQmnDL+7e+yauubYJZG5gAUdc4YvDgOQns0sT6SALVo6nBtSPa4ThEG5M0Y9VZNZ2Psp8tQzj3sQFcdenq1SqvvEMaRWOYmbEA/FXs4TlA4pWNty5SGxvIfAyl9OeM44Kq1q1vXV+QVc+ylK2Dd4wZRu5Lp8im9XOoVisKFdfhKqghI32yo9i8p8tQ+W6DI/Gk2odDPzoqWWSVmbeMxM5apwpsAEAdMJXaWzkX0PVcC6/6Nzj/O2aA+LZlC5pf+lpnxkGpg0BIEAcufG3jzXKuVXc78amnaWDs1MQuHm8l5sqORWT+nV0B5/90Xt2Nj6bADllUIkPxW2RzR34NeHzrmy+A6s3YKBHgbOznN3PEfhcQw7ZeZy8TrNmwisyTcfQMkLthtNxGLxMQDz8ISs+E1b88YFwB1QeQ03m/u3YpfZSM5unHJmt0LglzvmQnULGe2TrwZH7Oc1O7NvxmYPWf//DbA5rO3x/+/oCqT33Vf5ljMlgNqA6wSsbqzXQbetAuN4iA141Nm6BXdAD0M1/dbj33z+f4kt74KDbzedbdaFDlWwIYb93oZAUIHNnMTZ6H3vIkunWSedrdwM9Ezs18M0ZrJ1UKIJn9+BoLGK0u6qRf5P6VHYhTGR6vXymZf/uN1yab77HT62PelQetp6tMiZ3AtV8Gra0f0bJu29rNBU6fa9nQCmDVx3Pv0aUbjbgWsYGE959WAHCNjFV0b8Ch90Spx0m8gqZ/+vGGOBzkY0e61Sq/if0pMJvr1ngJKnOU7JyJ0Vtvv5OituTRefB9dEJsGbb7HlmFIl4bbS+e+0UMdJ9xbCPcpVHEYYisEEPIx4x2ktYfn1zU8sTdHtfTsG6xrIqOsQlkqlp/+bqj8zsxFyUdrfg91A6mnfhE9oXWZsgWqa8GEyqLtf838EVeLceWXQL36PEQ6JVRVZv6vAvZ6KSy5Wpl6ex1UPDHAOuNzcRzZGF9gABAgda/l4drm9fVInbKGkuSxNAN6QI2MT7VstgIN2C46fn/2TSJpehnUgem+ZGxGl7+8rTH8iYCrY5H11un+s7LUdhH2PSybPX/xyUwbcS8ed7yB7/x88zhLxuMPR4+5Xt4jgeKZhYQ+M96Mb6WhuKe3zelx2kkdfEBVTm+y5jtmGwsY6AVn8rEOzFRCNaEjchJ21u5MW1ufGga7Vjcz+jP1/fIG785n1+ANTSVvMYm5rh8zJgYh+k45Tf1C+IrrX8bfXuTvrBVx2bdlRZLM09Svj/PJTgxrBQ2Mn/3P0eH77Xyq54cfj86eL63TvdrfsQxL30dC3sy8d8c9caxXt+pIeHxns9LV2gSZdauo2svqDrXDKQu/uDz8Hky8MRHAVsjIKufrZoPbyHw6FzLRhS4Y0Mrcx03q9T0ev8R0xMj7gqAV0kV+WrgADxzfwsfWBf53dVLyyIfX+8AqM89jrHv2G4c6mf5+5eSgirhq9UnwRmSseqY+53B6kk+xmFwq3nF8/m//3dPxmoVlflAL54bwnQMyHYSR2k7oIAFhsXh5fchSjuGkjzK1YHcXapDlpUVaANSvQXGPEYugw2g2ozIkFCklJAz22Iu7QZI1Ny6YOo364/A6wi2jQjiwTltvEHJi0/bqorY85yjyuKvZNe3KqknNVmD6+e+6q3W6dlg3cZ6iP8GIgCtZBxmwRXGPJxc5gi9nApth0WbiyTD9x8Bq53FrQCezaoAWZPBsOIeWgGqimGT7YFWuQbpOHQ1+OgBhPJl7Kwo7uwMyuMuNbdiOybJNrxc59kj8yn1uxwUJvOkmasBnC2leYLfb6A5m3gdQFXgqsoBpN5qgFWWYNvx9PMErH4AVS01JGjLcRSBr+/yJINuO+toJRweFo+bj5eT4MyqXjsVutHCDS0d8HqGfbNRL6gawOMEa9BiwdVbJ3PAqpSwyGJoZvDes0m7aRg0mIxhB9XWLe5PZmcDsK0htJ6h79Y3a4r205Ev3V7teM7magxquKm7iqsdz58A1uzQqSDECn+BATtqZOXwHj91ZGWGKAodXkwGX0s+fBy4y8m2LXlH5KRZjs/nbixRvbrtmd++Js38qHVUcGai0SR5JeXwUjmnhrt8hA6qkbfcosvKW2SuvrJUAeenRABgfZamKDiZdsDX8MVdrkvGPZnL4Q6WbyuofZcCGDB1AdVbs9ATVDeLokG9dIo5Cj5jdlduzvjtoydiNxd4P5rpxdMrqw5ql8Id0+pizx5bRVZhhjXMXeiCBYHDdcfuWVKQGI9n9ST2Sv2rSCFab8BwZn+TiapMo2SmeuMqspBie5TdupNuBKprOY/Dl4wTlYZQ3wGHfJ5WaQyqF9TYgA4DPEh/PEDqAK2TsSpw7i8BVn1dAEXkUPQ46n4DibTwGnsRDOKElvnx2t+3nacEgLXGswHR8N4DmPpvgNUnY1VZq//xOboswICqOhew6ixGTUpYubj/dfjcDrs0sQPokMMqd0Kmgn9UoYHV5+85FsIYHTXUDa0MsNpJHfupv9Tb1TGT264ta1urh4a3sTObUY/cXF0UO6nf7iTKH/80GasLbjJhuwEuwQZZS2vL6lNFPy3Po4s9ac/yY/sFWQ3VFSQAPr8AVrPT7NbUXX/Pvgn/Fpb0OG5mLcDp2FVn0jtDuZnKyVjW5zMZNdn+VjrIirO1yEj1cbJUQw907Ddjld9fuZMNQC895/Iv1qrdjeB83d8vkGpJ5Rm2NzEq9X2tj6xn0eEng9WCVbt5NViBhGS0tA3HrnlC1HZwdfPJWE17m4mpPl+7GL8gzcaTQIt6fNOHSCLAqmXefpXB1XyOvawCjl/3+9BX4KkzVl0fOsBqz+Oj1D8tc71O2q7y38Y139ZaDRhY9ZHP93rOk6Czk4rXx/j4lKdF9XuSiXyTYDy5fstxJWP1AqtzHv9M7RXLh7fUpvgMrHqY1WLYE/h4foM9FBmTrJNEht1bYZN4hsfI2rf6x7fZsd3J22lDMsobnxnMsw6IzYVnrm0On9uWY6UxTBtlYrVXDuFX28SwqeV0FY84E37jni/n7PW3xjot3+eEm+GdPrx8CeNFUtJXfGDTMnL9PMvzrbY39mXix8XS6zI9FD1tC31MdvA5LtDq2GZXL8SXiC21j0vP3e++Xe3YMbDtpz+M6CFyHOZL3573u8MJ6BlaQGae9GwooHfir+SYz2YUx4Q+X6rttelR7kl/3rJ4dW18gAzdt3zNAncBqKvHVibMB/jI4Yoz9suHh24vXXZ4+KuH83knf9A9lgF5iK/fPO/I53KTBuTQSb/h837X2AchegtTbZaoW3oBopqOzga+wGp8TUA93+R4Ivz/db4/r1UHzVN0DNpzDUO1utgx4+rKF8DaRBzLSUv3zDn6Vckdlrf65TnnmpvkNiFSvjf87p/bxuS8gCrXecS153Qn35mj3v+WdJFcJgsO5vaufz/jYnlxmZeMw7/9p/+z2SMM69fMpQRo1xlKw9i0hP7XkWgnNzhcwlzYEKYLeCohtSMkAzX/C4iJYtr2HSFKA+pwPW3dQvdkrMaxSSd5hw3hvOdkwiSLoUuocYQDmhFw2sGvaRPFcMrVOgROPP5ub4GS556jFnvO3ZYPKxWErTugnyyGu7mV3pYG+IDiz9JzbfZi0EpLZsdgB+ADCLPLo+GvsfJyTTsru/t4MooCsuLMbEZAxHaUVDYxcDCUjavEV8dsYBh1PBmryX2vUarCXxNmSkUxZmAuT1yBdVBowJngEhffQhUzFP0kI21yWMHJcHvmwmOTpdiUA8Cpi6PVgDByZYXjuqkzBn//2wOipq7qLQFAxmpnzOPQ7+xigNVkTr0B1dmUZ0HWbsTUwM7gAeCq+YZZ7Z3d7ugc5WS6MbYZwYzlgjgJvJidwim9GXMHYPesFjUzhz+yTDG8ypI3nCFPKEzCAsvgswFOeHGWezYjSY7A7MacIFsjmdqItTRfnZIBr7EfUYrRsZt5/pbP59GmWZwZOTUGdZ0h4hqN2hxnsiUvyAqNazT8zgUxePKbH1+zxhrHKHkctzoa1SyVOhzB13jq/QSwb4BVUgMfPuc/SwEQSEGDapMr6a9ziysGfelal6iTQ5Zb5Nd6LHwTvfaq8ZdlqeatzIqKd2eQJsAcehgYu3UPLz2nF9a9BLHUUj01CrsBzMkmkt4+s53Vaev42C4EeDx2iyATRyRJY2qBx2n5mJpOC+KH7i+bfXhI7yFjdfXnamFpudiy8NH5vDbOynE5KjyJrsx3tiPhW77r7G506AFWZVu0/J9NJFn+b/B1S86gr2ir329fwzavy45S21vX4YV6unbQLLLohWk8oOocN0NV58pY9XEmtrZu4bYF291Nqaov0Cu80+N1DG7lV76G/sJHHo5HYzhjbUDVP062ajJW/zgZq78DrOaoEgAPsDqgqv4GOLOedcfdecnUy67if6V9JlDuXV1opzaOUI666zkXfz/HC2HoHBsahxX7aVAVgPVPf/jz8IA+z3GcVmduepz9ztZ+rs5yezTHP5NVkpkQLhORo3snC5pJyIKqdngyMPFNhl8EWO5Eoelm/+HyP3rXAZAnhBfwMbhaHyl+5gWEhve7EWHtmp31nZxZmUMT1Ba9JjLJRiUz1SANwGoB1ZSFcCkVNnozbwC4Wqdmw9Es+1+d6gms3oNOHhrV5lvnrJ4/NvLay47t9cYEF4v3NKRXr2WkLLroo+isly+JHA335d7oNI/fkT9GPyy9782IxzYD9u7k11nNMRyDjRwyWBzS/rc8YdGJERz3xNd8bs20azJWb7bqBVWZJIoMy+d4eP85auI2oKrP5zoTR/gob05eW7D+hvSQaLfttz/uz/O/gjfnvODq5xp0/U4iE7u9gnV8oOs1fMZXtiF+ODbiBa7y3WgjYifDbuYt9FgmNAsKBBCgLMCrziq8iM6Q3CPznjC5Gaurz4nRGOfoE+lMQL0tBeAMVrJY0TuMjWUDnoGXGyu9NdQPHY8I2RKsbl3L8AZXedzyCCREEx57ysOPjO/7rub8Ff/hLJz7ymuILHRM/2MrLUPQ5Bz9M8V3cDGZ4NWlZoTnz2DfG2TdWPqWNgPZsU36UkZvDJtNyxbveHlPklmUj4/3Sf/Z76qvtgk7ptaJGt/4OGaYk2DGd8Fc/D1tv+fTneA0ouXbDzMWEY2Qn6lnunbpc/x4+eSht87DfYeWK2LR2Efm0EDoog7u4X3ohx4WfY9Otm1Z+1I2yPXef+jMTEP1Xgcp431jS35XYPUIB3wJPXXcP2N28Zugr3RNaA2YWlD1/LiKwbpaTRTtvnx69QmdbqMhzsu/to9wQdYFUuWD5TuvfKTGqu9vjdUDthY7CLE9/G5Dx63nC6i+NrI6QOvGS/P7yNcZ83kwr2A00AuYtibPSVSsV6i3antjWt/Jherjf/ofAqz2qVc4vx2bxkxdQAJvg69ycjNW8qkgwJcoVm3pR4Q716hRheBWCcVw4/TihCzd/RLA3X+UsVqmimOhYDqziz9AqIJS10CO8f4omQyUdT4tW77FEVmzY+Ett5QaMLaZaVVagFUh4aPTJmP1pCLjMBxD4mH0OxaEGGDVuwF3w5cAq11SywwdJjYC/dqZ+FsLj0yj61CE0epIa2xYkmtQ0bN+/wBYVSDhsaE2EsyL4wAPhZKRvwB+CjAsNhL80mGVNkLMOHh8AEOi1J4rKDXPfCbAHfOYNlJntbPkAlM/9VYxAnnHr7JVlaWaTNU5n/IAk7VKCYXdtEFMkMaQzZsljuLZBRQ5b/bmzdBpVvAx9DGkZKmVI7ETOF6hrfWf7+pYxgl+LfGPYt1lyAa62rcEY8OfN3P1lq4wEJ4sjWyAQwmA3djl1NgiczdZSqaZszckHZlVvH5Qz+HLyOnWTwpYXAfBIR88ZP2C9NnhWNAlNXCTAWeg19fIXm2WR3Um/LzK1Np3dYTe9nEoq+jrSLlN6KL+mrFrF5AVX/gGORssBgaVnt/zlyFTG98B8tVw+vr1L8YjeqsZ5OMMPO+wU3acMaV0bp3i1Ws3YzWAAFknzVi1oa2TGdB7M5wccJFJal3soGdrqV5gNUszw58KhmdyRvoitSI7iXczYePg5FDAk9UecUa84gz79itw9VqL0F1y+Pwuz14nMtelE+1e7WYj6jRMLKtrm8bR3+uO6DQCbr/V//H3eVSf9rwpeoRlM9Lvo4cGUCMzFVCVuqoCWp3dRymAzVj92GKx7dvRI0vVdVUDsAd0de/jv1RWCEACrAqMWGD1d20M+GSsDrg6wKqW1ybz2Wkyn76Hd8PX5qtqDUsANMduxhlegN/0hq90HFBVWfx/+8Mfk636x2SsNmtVgOpmq6rmZoL0BVbdhJXN65t96RvNUxr7lw4y85QwFTvJz3gUWBULJEAYGzp9kqO6gOqM7YCLA6oKaNSfv68j6ybH58x4y84fOTGOFx63vr+6WLZR2cdMeoXvj6OmJwZYvbrHTzaYRTiMTJjvaeuZHJYeOBMD+bzgj2VAtkwA66kx+wFW971HZ0qXXx7Hx8omZQ+v2OdKhqoylgcUBVD1cfwOslEFtgpIzSTwMwGsyWBqFg+g2oktdDEytvq6uwd32Cx35buHaPDf7mYfRRL5fO1yv8Nf+dnJ/BPkHHmynjo2UI/3O9ZrP21CJtCRsPdQWebY+nM8ACbCqqNrO+ODnmfY5F6u8edoWdvyuSJ5950+dm3LKQVwdEvsMMqXu/8u2j6aYsBVgNUcu/FedPnbPsNbVdunbQhgW33Gc63lrMjZCb+d4NhMVtPBgTeTtD/9DqmUrDBIKLyBrMb4lCqrnmDCfX1x7PuPzasY247rZxlrMqzuxp3oGgyeppGmLYonqZnMhK0TeGwbsA82zKtu2Dj3Zks6AUagquxXwFX9To21DsKuNs7AZi+viZsw0Jf/nmvrUXpcX5MX+n7/+V7kl9Hwe2pPzy/ub5fv7zOvvblt8XV8D7cA+XWn8TNqc2t7Q2M+n98VSo96YTpgaOnz0FVMZxC7IKsdMfOimXKkv+ehXsiw/do+zEtjDY/N32j/mNHSs8Pssblj8SLu+nO9T8N0dE3fSVKN22OH5SfISmLb5Rt8FT8KnfrVudZfcWPM52IPSU1oajrqTz7ESXSSTn33tn7m1dv0R02pEIRCaz/uk+yeRM+jl28Mgw5ADmju+UycuMeV4qZ1d2xWgLh/B3G/QzSxUdiA6dZPYHX0TP5i41zD2TcXo8oAvMqVxOYdNjpc9dEEHa+MXXheVq2ycPztJmx8knGk3x27fVdB7t4PwWbiW1rOIlHxKa1z5z+JKzVWZyx7fWMkiWf13b0/uot3+MZomXBMeM0+HSumxmVE19v2iKQfX0Oy8R/+h//TW//RgRcznQD6ufvOyF5Go/OhRYjjjq6J3sw4lI6PygVMIxOsrMvxQ8lCCAlmBMIzyDuI1OwpcaNEXjvNAzh9aqwu2LrLvDtbM8+hT1XSovAxltvjMvJlzijzKpwok+NmJkjb5SMzkN2kZwa7matDN2j8UV4nG/D3B7RzZsI4zZPBcupYRtGhCNcJcLYqy/+3MDzZq2dZW2az0HM2PMPQKV7cjMWAJBDGpEtQgtIgozhKQ92LIIX3O/biAfggwOrhBQJu/QzhrXOyCoXMYLcl2amA2tJbyVAV7WeJEYHh0qAbWQEc1ADYCCt7N8HJd9MqQNUFVqFb5E9OQgzjKNNXhrUzqBzAvTNWt6TCcfYwqtYMls+XgcJgQPNDe0xkhP8FsIa+KE12ZifLhc/TRzmrZBvCl/BkaqzKoQxoNcwkd32CzZlk6JKvLP1K7d8uvRwgRKBqluyeZeDoKNt6O0mdNYvztDX2XJOwy9DjcOFa1sUsHaO/UopAu1GrLR4bzgFYDa7Gzauvdo3WyjQWYPWEFdAaYxzrjF8coDWmdxw/BuzoUsDyBfXSntiHZuLgoJQnrgaLTqoPAU8dZ0gNswnilzhgG0BAlJM91qB+AYICrID1qa/ZjFV0hKn1/DGxEMcyMmB79PwfHS3z/AVWtyxAcuMO+GUD3Pq/TIZVP94gwd2nqLvpnU3DBmR9/h4MQ2Zily2dyYH0ZcO0dTzwzy91qyc1jm/w2zzy1gVMtNhPi+NG0HLsXVXHqul93A0JZOoJQh+5/YKqf/mLygEIaBqAFWD1Of46Y9WvsdO1MvPSN1n6vhmrZNAh+9tv0XEmRZLpvptV/fnhgJQCUMYjpQBcu3CdrHSbDYASTLx5O2TGW8Dg5PgCrrFFKUehjNWTrfoCVp+MVQOrk736BlW1HDxLS6k3vJL3HneAguWFQ+MhWSYsRe8zi65JkIyDZOj5DkkDbFX25Xh6cVYH6PiWABhg9c+zYdnjd8zR/oezzVaDYMvv0ed3Yr+bGHTVgMEP7EIDj8j8OsPYgxtg5zy+w2Y/TfDonu4GHm+A9QKr76XLrATabN3qjuqNOO+SrUYcHpQTrBoAdhZ/jwCuvR6fT6uI4osEYJ3VM95U03Z5Pg+Y6mM+/43fsVpgQVVk7oIO1jf2ydBHDGL1kgb1ggAnANZXa8vS6de1V2CDjkqw89JfPCf6yw1aNXWhrisbjXGuffycN9aQLxGejF6K9Q4NbAyvvnYrDiD0fIplElX+KDuUieXn3FnrtomrV0LDp4/sBj7ZqQOokr3qz/leE78/Le/t9/UA0f87hvEz0vYLonosnx7EpwG2Ojm4tj0x67dG7Q2+7+Suecqt20kn2yPLE4kYxEWbPUrJLgfIiTGrmWw7ahezyuq1eecjDyoFoMnOaUF0Q/jHNuPYtAOwuh64dcOdLIOt1xsb3Rlg9WauCpTYjNWXTyQuSswZ++zhqNaNbxgjQp+PHFTfwQvHn5vbofnqxdU6FZ5zUl8415Dxt8yv1O1zvxYSX8N8HTajty+fd2kZv+3Kki/x8zPqWDdLpyhmJ2IMHEyx58SLjQ0CM6MctpV9G7qnwKVsUPzOjNHKTeTXLYiO+NA6Y1NyVybMv9YrCxrt2F5+CC9EDkjU6erFXt/fFLiEz8M/5efyduwUr4AS8YWurcIuqMUnJieW3J5HL553FmcJDf0VA/22FT8nDuDpDPGQGp4nPugx9GTiJ/fCChomiHwFpNfSFsbtc+/1ZUrtdGPxF7PMa6IdcC86x7oHop9jdP3Lfr5eOh8qoT2vXanhs0wYz1m/aDNWWQU3/uAnczU+InHNK8sVf1067ujV0L/8jFiK3tGYupbpEHUh+oPvf0h6eKS9jGZD2BAq2dRVGAW75U/sONyyC4DZK+/Pvf/0T//VV2fWCVqwam4BCbYQe7nVmzlRYRhMt/k4TBHAddh3BmdrrGamHwWE6UCIrkEMkRBMNjIwwOqU4zTT7NMZmjjWGEAdHwd+QCkAVi0vyS7EAayaTSuwZgdqAeKqPLVsefhI1gFtXjNkaSmGdgXNQtPaZM2ItCHHUbBesaBYOZnJvcTajjK7ZxdY1TLJ3ejFM8OeYWIJ+2tzoNShbVYFnwl6Xs4syt6O9S5BjfM/bTxCbgcpzodmnjmHEqZtxMHUQgEe5SyHiM/NrEYZWHirDUMnaE79I/p/dzFWMJhxKKA3gY8CQ2bGyTZh2d9ZNqG2b7amN60iYEnGKhtW5frdaMbO2wi2AVU7bPDnF0i9m1g5s1XZ2TKa71nKlUUGI4r58Pebk4drVyl1PETWE1Qo845JDpxSlg16Uy4A5s2iTokKpTCEN5/zBhVp2qskBvJAjeSUAWAnZoOXZKwCXr51mY1FjEOyA8xbG4R2Mw4BvStj5knrx2hevc/B++5E/duT6eZd6AcAD8g658mkVfCRSGcd/W2XeRbeRatFhGqMowMCXmBQX45RVVTGMYbla9g2qNnMnHVAPkscJYvWh5+WWQseS1UnKOrz7VzcX6/mHofXcutM1a2X6Uki7Uw9/EJG/s2kCiDurMXYqwLs4YePjVnNTi27BD3U+tXyfwc7qrE64Wo2FRr/Rn8C/jMBoyM1jjfA4j3WZVuHyGCq7Rfn6vpzo0Ej60T/rpYiNu75jLk5IYWzV3d8PJb0f8dugzJfK8iHUz1Xj0ObsM7a4qXPj7a+uv4sXdISzj9Ptt4AqA+Q9pcBUx9g9S/5fMoCGGANuBb7YAcb/2JkJTooPCJbkID4nb2K/GKjsNY8y9nmKtehrFSX7nDGqv++pQDqA3SpofnXNp6teJYmL4LZY5N/YicN2ueyaGtwBWBV2arKWDWIOhtX/XGAVZUDCLD6ZLNOGQDvEO+yP7vsroogMrp89JpARq9Z0du2BrlscISzvci/AVaA1Zh6v8Eccycpx37+Odmaf57zAVZn7HVugNUlAdaeil6xN5VrycPIjf0EyUxkBF4H31f87wAAIABJREFUMJfelR+3MvAG1uCRXRY69ttBR66Zch7n8L79FreTDdqcVbcTA54QZzLQesE+BJOFZLqP3sCZXzV6tSyca5uUiaerIw+wKh15/D2tElFG6gKoF2wdUFUliR4w1atqfK/tdjJW73kmMBp84Yc1+lyeG4KFpUzBA/a8AkF+gowc/WPWXHpLH+S+gq3cf5STZfW0JTz5ks7yO/dFv4TH8AHwQzeJI0BB7osYhM/MlxsnoT0jFWrWrtUrdz70c6Z6Nu9Ec4sXDxXTd119zguqSpe5DMACq+F7m4t3u14jEw+x8VcHxP3IdeRobRNBr/XaN1P1bm5Vu8ZqDQXj7wD9AkfoSAe9jo/gA0pxIGO7+RsyGX7RbzMWjDXxRPQZbejGVVw/Y3v95920Cl2FPt/El+VLA8RQfwFTg6szep7IP2UAakfWDyTwj+dXI4w9on31ATteEoxor5UF8wIevs9XLpABeM6f/e9zXx95nQLT+8q9eYgnXN8l7MWXaStDtv2NDlB3/CDRmGN8BH+O/ckr91r0uORJg/v854KrdRw1No0h1RGcrflw+xprpzZ9AVU+r/9ZS1K/LDQ5xHrR7aWfGIc7HowIAxFZDT1eWarRodfuo0eXfzx2jBc6tDKILi6dYa8KV3jE/hCYTVcExohvH/fM4+lBW/mJ/KKX1gC3jR2PsTWHXuXeDN3GNceH1JD7812tZ9yL++4Y8bDQu2zxqxf7nmuClhfpI3oXFYuOy/cCUqNfct74U4xuHmv8hdzz0mMPK5Xzswq0eR69tJnajF0yuJON+s0+vfHMxed0DkYDPoNeDV3fft3aXYsaOmKBVIvhwRmh/aHwW02tvFgZXR7dz6tDolsO/2F3Kg/4J+ib/9u/+S/11A6ymNAvugwlhQhDRfcss7qzNygDWY402F2oANt9AORZwOeAP2rRyST6LGdQ938w/wSkBvEAVw32jKMxvyBlOhuWBJwCTPUy7gf8CLi6GTLOBDQjp90i2nGMQsDSESUtSkYxj7KWZNoBFhNXiTOg6957rCxQX2B1dwwm2Dhiqj7bMN86hFrq9clYdYYCAVeMSQzPDAEZGFvPcgPcLs8UHVMDLe2NyondSYAbOqjmFq4cdHs5SKtEYg2jraLsQtMZYwvbVYh2C+6kQGfBRJcwTo9L71fafWi+m228l/YqEPoAqw7+bm04AOKwwH8GWF2wNcvvYoDaedHo7or9c7Oq/f7UjwyourOTUbyR+gW/YjjD2+bIauI6RLItHzLyeWn/qyVVlAC4oKqXK1IKoLyoSZFd/qRJ/+fKG1RlkwIC12TrTmYoZQD+Eaha3bGAKkGnl8qO7EReCrBuxuS6nKMHRLAYMzKKDXYDpg6wqmxVwNUBgNNGGwsCkSj949zfcgR1xKU3nr/IqpsQuUnAw7W56Vfgqh1E07W6tLJjGdqa1ZaddUJOKYAau0p96BG69IBiUYt8c8bVn9bArfu92TmiwwdYNah6wFXxEvVXM7k2/QjaYscotC7dpx2eLDtaVDygOxPo2Nl2GQBllwRo/e03L76czYUMrD4AyZ+yKQ+TLgGFAIcWsESWAqSqrT4XuPr3fNb1k7XaukHrnLsD60Ree1wnS2MINAPPueem/lveF4RY3rJPho72/eW/FxHNo2LVhzY6BHlWEDr1VQcwFaj6gKnP358nY/UAq2S0Tgbr1rCzrEFDnKY66806iv2TLE87zvF42i8/RnQA0jCoOhnv2rwqGauurUqNVfsp9luHWu4zDunuPLw2r3wuv8Q692YcNChGtpOt6g2rxm9wbVXVWH2AUwOqBlYBVee6QdX585JSZz7dsFkORkYP/UV7dtL7SKbH8gRGlsf4MR9gdfS6QqLxhaSqEvCO94d9HVAxpR7IUP0CqwO2MnnJBgEz9oz7URvRY2fi57lJGxtYkj22Aso9boasrp2LSya+TfCg41v3C7W941w/Zn02+bgCffCPzrJlAav5S0buAqs7iTvDYx+kvS2PSfCw0IzrmSB0+w0EbBarM+AMFrF6CXDVAOvoVGWqahPN1IGfWvDJXL3AagHWAK0XVLV5MW9s691qQJ3LW/eaZcl++7VtjSfkHM9jDo0T3LwmJ/qutT2oKOmjNOce0Ac/r63/WJ8Te9njdDc+6IxOTOwbAkXmaMkBgtImMlYNqAZYDbfez2/ONV0vsGqAdUFVgNW5bzg4ptvjk2D73X8AwF/5EKs7bpmll6xV9lIx9izZ3IlCr3Z3WYBdsXH9D3SMxqyyFtsTYPWVmYq9LX+Yn1qvWMxT9yPjFF5NO26W1ZYCQOqsxV9ZSpQBaMbqtVMLBP3/GHv73WmyJD1o3pnu3vtAAgQSfyAbeVfCa0sGgWTZsjG2tZaxQdz/BaCZ6SHj+YonsqpXfmd+nVVZVZnnxHc8J04kuf0GVqUJBzxtYHXG5gW6a7GsH1IsWln5aOuL/fXqnom42hA/Sq3Fv0iyQ0WdiW6/9Me5FuXp9aHly6fNyPratRPm0V7IsceKK+kaGyGeQDKVny/gCk+NL3dpVEsxJ005GE2Kb3O8nZyd3/N4Y55F9/hwxAYwVM8PdieuczH6IfsmEg3c1YU3/9qo4VA1Nla21mK0I5NYRGkUp7jAxno9MchiCfvMDXntsGDtAD7B1KSH8FPkxXKMskqayhdBvxags73MpCMfihlOxff6V8cukYk1DC8dWLqKPBkhaX3xA4Yxey5FJrZR5o2MO96+X/tGFWdStjS552gaWVWXnp6j5i8a5yFJeD8FVpQr42iIJfXHnN7AqmKlos/qj8QDJxindVzTvItvNy6ROLCBcmMvr6MWzRyjz3W9K+CzitU+VDpm8cFQSbXGFzlk61EJT8j9fKZ58bc2ZtJv8c8FibwCv2P5XnNK6026x/CE7vzo+ewfDrA6NyojxxvsEzChsjW5tS0rGvzFmqg26GY+FdDg5AzK4OoXkJVrtCSkKgtgdGSxbXwuGv7kFVLYtAWQmJAnI4y6F0oBWFl2eqw+W89Q7XYelqFqVgXIcaYyLJi5aTy3SWSSdSgYFQqmHhyhoJfnnHQxiIpoWKHERPcTYnK+wXqYbAGRIXMPLD+IgMAqK1f9Ok+FPYnDikNAXScBfdQDrYjeE1jtSgHPY4NrChEqP/SvdT2/tbEumiYdPEHrKgbJRiBIZMD72DXJdAyFghs4UDuDcgxO/Dh/Kss7GXTVTSpWJ0EEfbZi1Q/c8H2xkjNJix5cxeRlqkKqgtXVnJorSUVDmaeNSm75fp9w7NetW7sS6a3P6/o+gFMw5Oo1780xXKdPe2Uam/brmC6whQUPVUlvcsaEP2BYVuglJxNMPveWb30Bq10FtE9fxpb7dwJ9erOMOho03MWHrebxk7P5EK1efPgEJ0wu2hbSWoAqWjLM34CqW7HKdgACf5Xcx7bFofeKYCX4qZpSwOLbg0Wv4N3GX3Y0AYh0b4Ng6SXuzb8DqPo9eM1gcjGUee/FuAI7vii4HRIkqYIxSTcdO7VXEi+nA3tW9BDw7YdVuZ2Eq/O9oNTb+ei8Hf/MeC3LBSjG9Dpy2uqRfSIzQSqmqwTgAagiUXogOMQ7AlbVL5EPppG97mp8EgJzvVsPuUD4Z4CqPrKKFdhyZERjRwwgnY0fp72gb7If3QA+Af2rHcDqs21AuEPbLjtkW607yDzxNwviM3qk6aXcEFglLaZa9YeA1QFVB1D9QwOrA7C6zyr6eet3LOPLfcw28tcyfEHUBlXpc6MEiSkgeUBy3I9ZD5wbYBV/w1w+vOr0V5V9tOwSVOXDZgbi4wLq+nirhohFDe45RTdodl2tSoCfvVV/PHaJwKoqVgGszvb/AVn/iL/f/YXVqrfqSXyI7Cm+Aj1Z2Q/aOk4qGaWLZbwSoEMLHThvozCVqpiyAvURA4oCbdTcRcA4H1ilXqpToaoq1alUzZ+BVSxmamzxSZJPq+xzxDA4VPwFWIWsqxrZr+HTGFeuSNC2UpYKVB30R4vitkf06/RR1MJONh0PqS++wNSO486OoLEfE1Ml5kjulPDcwD1l6JV2a8Ie91Yni2eqKGXlqoHV3T3irf/st8oWANPrfQBVV66i93tVqablBvgvudDYmJsUYduklBLY2q/purYMNHUS+bY/Aa4pxwYx2td0btO6lwV3amD47+H/1nedgEUfOEv8l3LHGfGcuAQ7SJvs+fIFz0E/YF+tKwv9B0h9rus2AG5TQ52S5FYwPb82iEpg1ft+nnHMGDQOj5Hu44v/nrPtR+Z175JIvNjAab+Wzuk3q4sbQxhg5Q4D7TaUPL17vZtL9EPkUHyRfMI+0FeFDd7xJ184Q7YdCo8da8uObRxEP8LdY+JxibT5R3/UD6yqPDf+of3jGzKTpEB29Cf/wRt7IefqvWO6zUlBEEm0LC4mrHOSMY5b8mfZHx9NoZZEtTzrnOkE+1jfjcyv7Lf+5F5tA/4emSNjfQWO9fxUv935ezrSIckCZm29gl315ysDvu7RJTsP26+8H/JI3xJE7EwFu1CnMejOubZS1X52FyFGr2gr4rtEBPulvkvLLbmg//aXP+gnWwN5KFtp/T7A6sZXl/K2B9I9+XPzJyZoB8iYAZPjH4u+5F/jZ21ByZflv33o3NeFSpoHlZ9fXeehxbgYh2vXXzYurAT5vBPb+Q9tOfOhfb2iYZ140V56kRt/ef+pBi+5pOBiesnrqgVA4t/5wsSO8iPwL7DtvENeW9dfMkE1k0fCZ+RRPAEItNXbvdgMP+eCBdEpi4onFtm8kqcpD1/bAug6Ky7K2zDGi//Zf8afrtCQHvknWojHsG8aB+NZyWXNwXQ4lySxSt5IJbjEtqfDs7/5n/4rkK6H4ROn7JlyR2ZZR/IrmqQ1JnyffpAQEIGYrvo0ONhVoPUdVhP4uqog6Uqb6GlV9DwDQ8WqtpGwcnUDHBg5jYWvJ1HabdUfD/oRSOYnjKdXpRxVkkwQ10ogbkY4e+Wrg/StEu0AmES2deSq5v654kEJhoFeK1X0YleDGnxgX8upUnh6rap6NU9jR0WX7+3VVM5rn8r7ahSvLW27FcfOxBJN4kOJnFhakOcDiowkla9DxxhMydxx9ZbD9SKh2MyBkk5ZtWO04Ov8yruSoeEhAjAaMm/7PwCrWwE8dGcCpG18BaR6y2KqUUqxsh012+8WVPXDq/ywiNkqf3qTQZ8mwVDwBv3ZJw9z67k+t2x/dewyAtKtpaDPm27FmEjkK60r3YLk4D1BthhQ2F4ndmoP4GqZSdBdgdjA/gEhBHxHNswbA1VVwett/wYIZEPcz6tXIvNkYyWY22+YOsKehKzmRkUkKr5cteQUyrLLQIV/3D5MQFUVqgJXpy9jHpwC8Ne9/uQwTE8M1ODFVkqtndgqzmvP11a0LX4H3QA9rB14If60c0Qw4aDCAbZt6coBLcZ1Yqwywn/kB/j5O+lNUMyvrYO3o1fQhW1xcOIjL65GFeiNB6q4YpVJPyug+ZsFLMtvVW8egyq5e5wcbbX/DKKmYtXVqrPhEpWqz9/D/tn+P2DRT9MfUg/h2Yo7L7jIHzrYeaafap2H9/BhT2PVP8/fvMdr+7YJSBrYLnfh5InEpv+V3aBxdSWm9BS6WmArZKECe9Oi+NtJ9gKt5LdXcDfIJV91WQa8BlYHJB2g7Nn+PxWrA6z+/hcBq7/8nNYA+Ex9WKfCNdst5YMtYyvPtj13FZ0BFAN6B1b2TRhgAe18re2reAjLA6o+x1+fP1Y76qFViVFoB/LQtSTEbBVBkHVu0j529SO8cVzBaJrXpEXFb9l24vl77NGPBzR1f1W2AmDV6jywiscBVw2q9lOly2YlRiMokMW4Wrg9toOUoy8ferrqRLEDtq4qYYKNeWRWbl6VEKjhpH+duML+U8ApQFUDq1O9/CxyG1ydiuV5T1DS+qMUzHJv+6kj7f0UCPhoag4vZ6isVgXYE5+1c4xvwjy9i4FVZAZcGeB0JZljmE7wWVXp/ut87YrVbRNi++EKVWGJ9NSnt+omPiUqNARKWpIwULg5PwDDBonqAZJVoeoHVLENAIHVAVj/iFYA81pArONs2OS7bZvjkJwxAuP7chPzMl/xV8dm9etKmnfR3RWqzim82Ox8w3aogIGys33Xj/ufE5xDTcMzoS8yTfEdgwR+zd/lr1uwKO6ynd0cQvJCix3L4iyIfVa5gIeqddkFZkjywPK7rFySjVeSjcpV6Uk+T4i39gaJuXkgbvSCGpmoPyxAzWv7ldryb/vpkcameqGDVapw6/jzTg3FHC1TtjOiswxjZCVxRceIlTd1wQdJ887VKKC7KOek3zGEep4nPrJc4IakR3JcAqrc4eh8KIS2u6Jd9GnkLDMESkyiK8eb0mvaGStTmIT57IVrTOGf8l6NU8FW/c4+QfOCDRFNpASKAEv26/MdCj8vPc+4Wtbm+9bJ/m5dpwyBh7tSGd/IefNSpT/xo9IlEXqrlWWj8bPWO94ixU1MYniSyQ34c489aE7M48HrxGQDeLkO3Rq7WryLgRVb+9bN9Q+j5fvnyzOBZajmSDpZTq+tXP0p25mxv+Ssprss5StoQngjWmV4azM/dA3kvRODuyj7T/2iriXO5B1fsuQB7Ji26ECDabvuU7Hj5HXy1+ftfegSx4rZSCYoFi+50DUiOyEHvxexx0Rlk0TE2CfZcWMioQHYWMUFiYXJX++CSnsd+YC3zp0CCPEvXku2SITQXDsn3ZzRscYBKG2ryz9SdQxkio6VZ9r+HvpDBTeG2FxzbSpJ69jhw/hEYs2njDNjWdufuZTzj522kONY9z+2TDbpb//mv7kiLSc3TEiVj4TIdiYyNC6AGiCl9YqCEzolQgdMZXI5QbyPFJIK7AOMyACNA0+pL+9ZxRHc+q+Anq0AvK1ygVUQ38qJew0BXL1qsMrbDbcK0BWBqQz0uKHgnu8aaNLeDnJuqkoVVz7UgwUAniRo34RlhVu0TZCwwKYrVnGMw1xh3Z5y3trlHqvvh1dp66ySJYpoKbvvrUrVJDZKvjrJWeNd1kq06GDU84sRln1kX9dhi52TDZAV6wJaXvngtxQKyFBxBJZPGX0b4taLMXKyzWl7IOPd4OrcgX2bWG2TJxU/P05bAFTf7BY/fodBHPVUoL+BVVSpur/qbrVDcuMHrtjwVuAWmXTFcLcHkB51wOfZZxVLEnr8gXxD7D/er5dsg0bpdszRIFuDMvudDlj98KrIp5N06QlaZCS0H+Zw+/8C7pVYHwBAvVRB7A70N3FmIL9brbk9sp4kr63/bAHgvwusEvDcimsmIrIl6avqSlVv/b9tAFKx6q1B2dZNop5KKQy6t6G+FkCkavStDjoEXyTAlIJBrqMqcHLtFMGT+V9t20hLleJ5ql0g01Qeal85Nct9B0Kv4Ij6f5McnnuuSi+o1+XQ3boEPVVty9zixEC4qkzgF5bneWDGc0+CKRx/YggnEbbZ+LGezAtwjIA7qwbZBw2d7NQCYKpV3QJge0Xq6eboh6xq9qHDyC6mT+JFLiWfAFINrgpgZYsAg8XUP8rKi+7iif3TqVhPMrxBvXlnv75HBpj7b5OGDtI5Delo7i0t1tDovmE8Mfcp7WW16uNr1QbgAqsDuhJUBQCL461YfUXxiW1vgGbQY2Xd9Ma8Kh4GoIr5ztEgwRz3D20Bqr2Ir0GZnYu5SnVARraNILAqkB7gqpVWOqNYhI5IPjCB20go5WzbULAFAABWgKj/3+9+//RVvaDqVKw+wOosEqGymvO3iu6it6vsa+Hb/UxVCdFAeQJjL4gJWAtwpziMrT3nPw+/5TAYJfJ/3raLilUBq+ipKmD1565YnSpmfDY7hzoG0tVAKwoa/VL7IQKr1HdV7T1HYL4Ayw3sWJc2yKav0kJO96g9rZPM13hFztCu80vsxnY23nHkvqrsp4q+zBYDVfC7Dc4CLhVfKnZZC6DEBXSwn/pi52FnODf2O5/FG/VazWtXq7LX6h/9MKuxu1qkOE9Lh4xbvI/haCOC1yXex23YHzAQrLgaRQSOA+r1kYd3sunbikgWkCjgVUX6Q/0m/kenZAhTjSp9ckS6yfZ83zCUQH1FNC4UyQPT5h4jH5BdyoyieZxh/TjtiptWqBZUD7TKFY+8YZpwK5IYxSiQGtvh+Gydkylaxqxt2vyiK+44QgOraVbQleBYuJCfOfpX+ZsWCRtYTWFMbMzuLkK8UtK0eiZaVhz0DVBNuy9Prx2AYi9w0HGY7BmfFyAzKjtDwV2Ze1eskqdrm1a2dQHFOpxQ2w/N0LGx4jQsrn1oEq5aCuXXzsl1/4q9Nl830yF+EXwOh+OxTjSwmrwLvKDOcMT9374mebPDLH2MIXh9P/w5LxQzac66LL+h6+McJ7MxyZfX0jfbanMpmOQzN7LHvGjbcG2b2ejB6e7iCflwHpKIXRNZDlm/pNttqyZT1HHJK3QIxWuc4uIhq2k/A2wbmnxBfhR5t3MIxXq+3kvuWg79Osf60CC15YeyUkAWhl7AGX67V6T6dGy54zu+ggzf0WYMK2tfPdJhq2WZca8XW130cAqGNG7PJypqZfj75Oa59luPb8xAed65mwaSdMfRiRd1tZEp2xvIF3/nHM0+VcoRXWqKxw7ZJsHuOX7oPGzxquSr4SsUh78znSKizineNvYz/moeHLcsf0lmN8+Xqld6qSjvfLdz7bX3W5Cx2sY7fciPaVyyZ1r/+Md//V/r+zsorjo9DBmnIoKEznjfqlSGHAogsLJeZ9u6ACBWdPl7PqrvKYJ5BvvrtEc4JrlRsKAEaB9SJceLINE9Vl21tIEOjfuOD6/dOxWBrp+qzoozbOlGSwC1AkjCMdVmDvLqKPKTOhRGbyE1kGQwZx60wnPb47T7jsRbwS6Qxuz5ykpFP7hqk2bxBLf1Sqsf6sKelp+tADZpoPIsYOSVvLlvtt+dClWChgTH2/CtqMeYghwD2pguz33WFoBWuyqz9hGmwdOyo5eyDiuzytVGFHexTFIhZKb2HuRe1NL33n6qCnJnXs//uhXA/MqJUSeHeACFKpwNrhpYxa1EX27tVU8zVIE0sPq0BFD1iAHIjF9VOtga25XUeWjTVF+XbMv4kOZONGVs5Uyi2zaAGqaJvobEUGckG7q5xs4gTd/Lukqer1PaauqPClDxOFvC5RMpZ6Vnnn90uef92oZWgTu3dLlqln3mqH9TpSogVe0y/BRttwJwj8JUa8WYStb0oCo+mGpbADzokCpXn6PObxsASBPlVcz4e0HVgDP4MvWGJCe3ZXMZPL3AVdsQqwR4bYdJJ7kA+Pao/uhVXXdu/lPMKlyA7vDcAr7UqxO8xb5pDrjQLgGwYpS2KTYUVandL1ogK6qLvVhlAFLbeEYOMGcCLJw6ZTi9mosevJ8r/QyQqQ2AWgFwW+YDrI7qPfMgsPpUqo4tQIUdH8TjVgDQXfic7UdtXduKVbazmd6qW63qytVb1dMLn2YrfcXKAmifBQgtKCoZtI+lb68FEtBmg0tyhIIWnsr/OUlbHq+/wm9sv0fEHRACQXp8GFoBTLWqwNWnUhX9VVGx+gVYnXmg1wJ9D4VpbRLH2eN+v6bhi9+IDmigkgnqo+XkuR9eP9z+de41CzgKVolekDr2n+6/O4CmepsSXJ33XmSV5kR5Zx6foNDOTCA+dIFtANgOQFv+Va0KkBUAKytaec8BVmsxRj7NsY/jtW2HNLIpMDtjWqPB4NQ6pqN1TqvdkMv5U8WqTJXkZ5O33vGBB1QJPD1tAB75+FnA6jzkrHeE7MK2AZ+V4+GRK1WHNViuQ/Wq/wi2AliFj6CsbD+1XXBOlbx6bcMXZNHFC22UgXhKyX3bQM+XOumqVe3AEKDK2MISxkr4lgMMsrwv7T75s9Z3AQ9r7vpgjtO7SLbXqgHWqUhVjOKKVVev4v0+uOq9Tbv1aiVGr8o13LHezxOXaWJvHxKepwXALrZ05ZWBnKaK7QPvqCBINmPu41yYtOrv6P0rBo2/tM1h6lZ/tqmOjzApMUyvZUedSCPeFC+VCXnfDcBUA6y54nNDvKbZP4IQSZGZQnSP1/yypGR/aFtd0oRKIOVNHPuXKlVDwAFSZ8GiAFVVr1IHvcihBQ0vfEIPVRmqGG0fGuWKaCf24k3Nd02pYozEHYzXU5kI8lPKSLOONUixjos2+X7lwuZjCluqiMj+tnaMWLagqw6c8nojKUsP5nPkTT4GLBQQhTlQjuZ/9LcrV369lX4wLPy+v2e5ifCU7EtCuijm8/X6U4/KsykxMrF1Xwm4DBcPH0ZsT1Vceb/KwXvoC6h6jqLMiUXvObdqC9XCCgOrZRiOTdB9X5PdoRaNKW2ggZdC1sK3jRhaOldrKy+dtdiHV5alHsS+vhWfkvuPePziGJYN86RvZcHddt91r3n5hYX0ibQ1+Aezq3xQMt7Sf4xRy2qPOzZJcnOEItIgv1gzuJOx9VhXMDEA2N35Kl8zPq/4wGO3G7GCIw7UVDV3XTTz3xu/TG/ZJfJB+h0dlbx37Ft6bH0nPLeAaoqiSo8cNPDUW34yKcZ6yYv02jsIvPADutE+2T6Yz5mraGsZsI9dWm+sntzDflWxGa+1FnvtmOXA0UPJxdFP81Vj1Ty8SNztwnpcZDUv9LZtfH/xEaj6P/mb//Z1awcY4wR1MdCZUknbYg1aI+6kPiXKs/Za4GlXfGY7s6tUEUmyatWVFK927c89J4214eHYvLXXD/vgquesphM8QZJtR4n507jxXqqqxb23YvVdoToPs/r9bEEL6KoH5UDRVZGIS1MRYg7lFAkMLIDqfo3eis/3A+xUsmJhBrXb8KmqJADnVptYgBt5Z2Cy1VwAVtMOwFueF4iI4RStsuKnKt0FyGvuw2N5t65scYDAcZXCddhpf7N6Yb+v6bRRvkqLwFDymfvGsJPPcSygoatHeVNWxzrA4tEVqQ5y3Y/HzjfvAaLymuinCNkcCg9+AAAgAElEQVTglrQGVQkGUmkgh+AHq+zYt2y21k0lyAOu/nFAVVeMbMUq9ZZz2d6tBvzdz7UXKiTf0VfrrcAk6JC4EifHc9RtJwdD4DUkcDgyAHzN8O4+CGe+wO2VMTjlZKKLMJQy0tRq8BLmqUyLHQvmPtVqAlJZ7aMWANZl6TOMXBZe1k7ERkjP0jfVW/2hJ38kYPdUES+wuhWrAfc6So49YV9VPpzq6acKmzF9VQdQfVWsuqo4KZQIJrpgy3vsBivVduvpgiSmF/2o7EQF9WuTN8g7sUXxoSuIvQNgjwos1rqJ/8ssWSrxz8nYDdrWnlg/Yd2U4ChoWMmR4owQ2oYayBkg1W1N/Jo2lna02xjw597hwApVA6t1vpOYF+1dtWqADFuynwdW8bnLbgPw2IFnCgSI2AqATzXnYh1ah4ydSOWVwEEJvLo/wHfhoVVoAdBtALQLY/quwrfR/jHooT47bjKd04tbYG77Y/u/rXmSxWbMsQAT3neIQJ4zOV07G2A1QW8negwZCKwKHB2AdKpQBaBu1eoDqrqCVW0A5jvoed4Vqy7rk+95he8bHJdNs21bAxg3s3ENporBQk5w/NVtAfieIDQcEImmqnIKmsB3AKtTMart+AFZafvEsdWXxECrGxwJbgBZc8VqwFVXrD5gqrf/bwuAuq8tMpR0gZJbYTWy6Z06j6xqAS9gFQbseNCLHGOXxq/NXCmfcySwOqRQBaMdwkM3SQ9kJwuT6EGsBYiqWB0gdUDVn36aP7YFoC7tAzTZq/VdSSf/lCTVFeoCUh+t1VAFrs7YJfNZeOMC/W09wh0OXgw/dtkLQKJ121m4iPlfxQy9WLg7Y6adyNBlPSxBM/lG6GGB5JRU2U+9CZtEdBpm+nUnN3rN+WkXjWITt9LyAq+P7LW6bQBOQoTLL9gjDYpsS9hjn/i5AiN/qB9FPkLALz5EdJwLuvIXMqDFVyeYjiVosHijtWUab9s2xUP6on6A6IS6nt8zCaQ92etEzCuGWk5SJjM2aTbtaOURogxA1fn6c4GPulDFSgvTJHUWVSeOcrInu85wjhpsWnBGNHcf5zVefKf1KzWzOP9RSwtwdav9L8C6O0W8Y6TbACCnkx3JrkMnv53MI17U2OP8LG6O6Z2TLUAB9yMWHL0hZ0gL52147XOSgQiUbfTmX7t4qcIX5Rshdst5u1OPv2TMlF+50w+OH/YFLVNkIL+J2WVW0DbnvvrsnTNF2E0H0JgSc8FU2h/H8uaDp9QAxNwy1XIYpgSPBrHea8zHaF7z0bllLiPfH9GVnc3pk9/JsrxyvpMjDtV2IuG/d1yENCY9Vefjn70cJ7n8WJ6QZ7UMp4UI+a2I3eXhERvZhs+7V7GF5prcQDRnHr92NXlwVaxm2KFJ3b1sYeb/ks2li+3mjtS+4g1WHSumAfRi2cYi1r+SJ0cWHnhNwPLyplXzjqq+Nh6hXfwkdYAx+vrRBQD1W/uPlqG3TJXsUDKkC9JbqYbitPmCpOm39Md2vnTrYHXxA6aVBqDvhwZ4UTZP9oj5RRdDEcdgPOGjvCCJ5ijxRW5fu+WA9wwdFU8ntjBZc803gKkcBIR0PuLrrxbqLjLvvh/zxM17Oa9tIVeVq/bnrxjHMhObC3snrv7tX/93R18T7wxD7ifHUHP4NODp5aZKEoOjDNTpfD6BVQbxW0GqfoNYEVXFam8rMWCjpOZUGHiFE455Al8ln65ywlhnMnJCHYj36mJVrDbAOsDqAKysGFXygQTFD2ySE899HtEG8Ri4jmAGQNVTrH99wDT3Nx2gLVukE0A4ZGuQwvdfkMmVLtHXYb6AGYJ4BOlwD4ERfICVK2WlOFIqA8RdDcLt/+8V2TLMkIHWIxsoVeiUc97wTiJoTzbJQxmRFdGErnHoljyr8Cb1ZvEFUZHENDg84y0nQsB0+6p6HKeC9bk0gNL53vN9V6OmelVVaNtbVVWWkgkmoJQDAKgCVlGx+oCqTFxYscqHWxl4lKZVEtEAa6qYpWdZiVaQRQCgqE7bVzEjg9R7jk7FWuPP3kfoYAVzDMNoE2JspHm4Fi1RjHInLKdKVcm/WzN4jl2tfYFV3/MTNDtVEKJ/AG6AqLvt/9cBVvGeD33ZSlYm1AFWY7vHnnBhBr2a3Ut1jn8QqCpgFYArQFf1YHWyokUqOjDpomwGAItTOemKNx0rbuuFLT/dM9VoUE7ZkWUEry3n0i0a/KTn7AhAUFG8TlAoe1oBJO1A2ywDCpUg6/NdjFLyM7+Ug98+VztnP5QKwIbbZciegqcPkMOHstxAKKCqKtQIrorcz5EVq0ogEjCoYlWAGEGtGQurV99tANAiZAoxZ9HlQVj7gTyxCbKhY4s2EJDsemwaz2BSrloFyOqEU6DrgqobsDh3or2Tf6p7ekGTRN5k2To8ZEhf3dd9voOrCw6Dl64kFX+zcq6B4T2JhIpVVK1OteoDmP14+qsGUH3AtHntB1v9NrC6FThe6+1g5wY+pFNCGhgjOS2fxFHRUQOrc3HEkPOZP5dBMyJuUHW2/xtMnQUagKuuWHUFtG6IS0k3kfGrVo2nNDrGEZA3Vb7+QIsBVa7CVk2lKqtXx2bx/vPH2IODl9GSXDjuYi9Agv9esNpdEY4zllRzoV702Z04XvQYP8e/kV+ZtL2/GGUwif5zFx64GMH+qgOszmuAq489RcUq2gZoN9HRp16ocNIqfxB9l9Y+Y4B+jbw/VcjZhoz4kfNzJSdtjhbXsruIsRP5upXtWRyEbPlvk+9dWFK8KD3dKlWqB9mvPpoGWcFHGS0tRkpaF1i1X5KgJz6yD7ZPhy2/CUZs/tjRmb9iEB8BsE7sooUr/p43jE55QEkWy0HFtmeQ9WJTaqWakf8AH5LbCwgIIEgM7/g+ylNjq4QPdqCUfo1C5Tw2Fp6nJ6tfioYkNc/dmInn0n1XtoUHKTgocP0iyhTGl0jltmqVURXPq+zkGUMin2MvfA/6bPMoEgm7s/Q4trP4eWM7+gyeG71agDXgKopf+BkBVQKsWH6UPXUVuX3yHr2bSHEydNGLpFrIkW/egp/VMUhhxK3AVJFi8xqBqz6PI69z2g9ZPizk4hUJTt96q/1V6Z+il1n4l20vHsjjQFbmtX0U7eqdT3yuzvO9r2C9u7JEKb2AXPJeEIi//wZURpN9Pwj3AqkGUwiM2X7wjp8gWQ21QJ+lH8cpAd7XdTpTdV5osY59+TaPAqKkW54vZq5rLaDqIYguMQvSnLBkaFGQ6TF6zZUGdJbevov5Yx5FnyiBsiM6LgHKWtX1KTygP//ta85Vfsb81vuz+0+5VsBXfRchW115RjRikeUa3/tjDK8h1TVsdZ1H0na2HGfQ/JXixgVXb7zJARp70GgPhiBv4o88lo+5kXZRdeUCTAuY++zuDMfIJfP6HllgPyF+6C2G8JKZHY5l1rpZ48ZYOeChAyyAbFBoNJeWjkX/NecDsjYvSqc+ZCi+7eZE74pOA66wC2DmtQWU6L//n0FVXoM0Nd1zbNrZd4YuzmuJt1BsPm0cYydfX6BpLSrfBWbHf4wFF2DX7zWlyLHf8+78/9/+9X+v/Oc9mKtWknQdmJgGxEnifgE/P8GcwCqf8LttABZYdX9VbDNBctEbXrxeq9VOyKcTY5doa3svnLH6P9kxIwgt0UliMfObVe4acwOnvf0fFRLs74XKVVc/GkgWM+niRjwa0d+HrRjYxMOjHmAtgCcC993GehL90Pa5useKaj0B2hWkUTANlrBvVleszuutmHUVnEwbNJZKvCCNk2WDqh1Q0GkEDI3+8HoJEqJ0TAykPuQiCSaO2mDoKK7Nx/mNr6WfOTT0GBLICORscDjb5w2G5zsEXQ1G9Lah7tGEgFbGiImQ514gq7f3zfe0tY/TkIIGWJ0n7vJhEN0KIC0CwDdWA/nf9rZ1KwDyxDrW/RQdPFHxHwrageFowyWn1oaMQ41x49Bt8ORQfO75HurBdQ9ynTLhIOImEJmKXpRLjdyJxq7smSPm+Jon9GD7JCdowZiecaj6qHtSWr/2icZ+OJXaADw62RWrH31WA6zaU2quBlXn+CT/U6WKP78egDWtAfg08SxEOaqUIyfQSTAkoCrkoB8+o4qlLEjY8UoeRZusSrsHmFwcXbj0UwswfPjIVsx/AKvFZ4rTzJ2VyfL4OdKnObHRAke3cWibUa8dyPH3Xpiysx7GVpWc9aMWjgy6stXDJGdKbEUuJHDxGw2s8vvUkfnPZ7Xw9ll1K4Dtr8oeqyO3U7mqHomoXmflKhZgIsNu5bJVdpQFVXkjCX3GJtCHYOpMfZNOPzk5wKrsy9KPrUtY+XYfNhh/XK0A7LE2iBw995bMW/1rO0IFLkAguwEU+IqvfEiKvOIEhSM7gxwBXH30RRWrAFYHSNUfe6sOsEpw9Suwqgq1uT7kkGYO/+gH+WotqM+97ZBdkOIdXYy5ti6KqlVf2OdGJikvANjypypVV74bWD1A3Nq+6I/BdjGSvsyBqUC29Gv907MtWO0pBKhOpSpBXC8KbRsLB628HnX3gAJa+GbbI4Gspx+wYkPQmcBHwFWBkK5YJagq+fkTe9x3kSVGgFgDkUZsO1vpsBqV7TP2wVU//fxLgNY538Bq+7/RI8cABTlJ77e/6oA+C6zSr9lu3J0N23/bcVQ/5NDtAGCfRRNII4SF0pdEFFPmnMli68+wg9u/0U8c3+M1UKUMW9gLajJolHJ6kJMkWb5b8utcYgHaViaOTB68a6qrBe0L0IdVBQurWYoBMXbpj3TfsSHu7PHpK/JYGtSOMx/PT/A7+7alV2JO2RYv6DgJzziO9tsOdFxq66D7y16IcVJ2HmJF6jsLJK3viP1xzGSTMUdVT5semiEmacAdoCo1lD5l9EM8hlw8N0A/7+e4Swe8EmWqElnZjzewunbSUTUudm2nxy1Z4ZUrD4MffQGrqlRlJSqBVQOq3d/4N4HV8tuWv8hkFksXYHUMsxae1C8xlC0QbSCqautleqnNxtLNOvXSW1NH+gsZRP6wO8W2EGdzRNhZ8dehPK06BILy79jPMRlO8TPvbHAulZ/gQyqIFy8lBRuTQXnE2PLD0UUqF/VM/wzndb6FeAhKYHshoEHjPWOb21kJVoHDAAJkJP6CZXWOU4ryNy933OTj8pr21D+14eDtqUv923MdzT40oCpsAKHcCDx7Xp/K1bnsy2ZoVEVR3jsBCuhDvpT1ln+iNQ+4erTZXuRyi++unc83Q2fbzqX7edi09CJ+STQzq1o2vBhAJjP3+wBc/YP5ioVdxzfIx6uQc7FcihdXRgpMnbhR+tS8LWG4tF9ROuePT84nMXbJfxdQs5+kHLioj2mD7L9kofV8leGtZy0pzpUsq5Tv5YdkCIcS9Nav2IG24zvLKyEfJCoZIk9tW4NbIJ9y0YoKvj52EIibrROiv4dN3lEeIxu+e2weaayU7GIRtlaSkQugEnNZsqyuWE88N1eldt6bnBe5pf6EpXXLowbYMeMet0gL0f+nf/M/CA+RSzfvLOASfP5mB8sQnQoRQEtbDhO413bdH6oyILC6f6n4QmKh6i8k7evMHSSPgybbx3lvK4B1wHNO29PGGStgTGgUptbWFm/Z0Ni5PW4TDCQaGnuALCUmC65ZGTi6ZBIBSFw5ykrRAVgHWDOwyocVuarV/YQcBNIQb0C520/oUdq8ygCkykJbz1HhVaAqlKIeaCGBWEC1AIDXCqzbAVAaNLYKy9bRFrgMI2xg1cAQzSkVjEcHhytmcuhyQ72i2zb7OgoBpVXFYGCOW/0JSvP1VrYChFDANNdOtWqMwfLYIKyNxHnIFYI36gQXUDYgMY+nWnWqVhdYVQUrqoqnolUguxxY8z5z0db47tsYZ0TKduyW9w2gLMhqsLWdxue5VLMpcYiDkW1oYPVzlbEDIjkWOfVUpoIvClpPpZ2B1fmBQSnyjqmo4r5n3jdBZrLop6zv4gV1cCuRuP2fybPaAbweYIUtoA4uR/YdrKriC9Wo2v7foCraARhYzYPFJuDmuCkekhGAqtu/z/2YG+xLoJtgf8eS/ta1WEQnzTIo6KuCoTjNBizjSJhEn9Va2d0EQaC99Z+O0g7TdoFJ7yaO7VQdOMCOyM9G/2FbSvdBHwOrrowjnbAAMc4wC0quOpMlxmUMpNbDRHT5XiHdgGKBI4Kq5Eu2YruCMEeCqjN+2oI5uufyyrP7q2bboH3ey9f5SeYAVZ9xQiwAfKxOWmZsX0xDjmPHYJvW92ZQSl1ygG+7EJ6rQnbbKti3OQZovz+vDaouuJqgWbLSwOpfXLH6gGgPkragql4TWDWoOrr1XBfAn4BZV3jCBcreaWiO7RxQMlHc2CXxmfyeJDdRKb0qdcXFgcK6lFxReAB4gUnbT/Vx7AI41VLkVbFKvrGC1PTBeFKtuokifSwHAW0bsE2Aao5uNzCAat/bC0EzPvug+OwFVg1MsmKVLWay3d4+hihPueUGVl9BtxcBpmUF/Jim265cV6IN2Ic92rdNb2JUpqJC1T1W1QrgAKu30tYyHVp+0StW0E0f49Ut6tguJrBis2In7fi5lav0H2cRTGAoE1Daz5I6AQA3+IfNQLxgTRw6i2ioUp7RNhGN8BO8lfjnPpvERLj3RWSOL+j//beV/q76T6sA2B7Hpbqcbkw/eBdUekv+5gZX/5ou0KUaLl6XvMWvKK6Cdp6YWMbXxIDEU7sSj0YH5GvjX2zX/F2pSxRUVwpiVN/zPXgj2VLTlRMiV/2nWVbcTh2Q/Xy+591T803Ccqxe7QpWwxALdW7sHOsMm3jtHsaBLyyo2jbyjFX6Kmgfvp7gMO/aFalz7tcvwGq+h90Y/D10DdfSupTv0/GGXyeZZ/4AuYS8OreABIu6y0fLjoE8h2qOOahzimR8hMyNjX3+ji6Sjyd2Sf7ngpO1QwFYa7ExltPElrwc+ZQeMgYRj5K0tyw3YCK5pxXQ3xy880GerHW0dQcT8+g0ONxzc7elNc8xp94qrtUvyXuLnOX82ArGhMlpl1myj55G+UGPUcbN9oF2QPwxk/bn1B78n1/id1/nyvJsG4ARKdEDK4MSMYhavPaJF/il9ZG6o0/nkwUXyRvo1egq7PECrr5Lvt8LM75qbFIMOweqOVPuOwYfuVeVv2wpfY++F/NEioFeykFHLwwi+lxi0LKNoVvN3FGMmcC5klo5xnGVTMfGa4fXNzkuvvv6toGfPCneDbVbdl5z6Lzg7OKCnlZRkeci+3/mL9G547n+n8MXD0STw4/iyXWSUdxDy7XnEU9+3iLSgtoyhO+Zz8KfZG9BD+eKLxtsedi5i84veVp9tUZqjG16MIQFVu+4KRt3UYa5jBcnSaOlsScPmZPfYOGNt/0r1kvMt8Bq44oNqB9w1X5fYxapf/fjn/3P/+OhQoSgBV0SagatKfa3PeEGPS6A6opVbpf1tlltoS3AgeDqVqzG+NjoBFx1SXYHhwwAIfZyAg5p4tPK2I+jD0DiKg6DwQX+Ouk4fVYdDMUw2bUNBxX8CsDcLf8CVbUV/Buwug3bNS+ba43bgawdU2xsBFJC8yRWfjjPu0qVCjJJQcRAgYOqqwIyu58sV2EXeI3GtGQwiJXjZYDgBGyUdasu5l3Cg1oGpMiVaZBR35508GzSnVVObhEfB0JwdCuLFbCqGuYNrBoMuACrFZXquQ5mHU0CNBnFdk64v/6iQkML0dzAKYHVZ+v/A7L+Uf1V0XPVrRu0IkQCU06zpVgAQwPGC9bYYS97vRBB49ILEu/3Bm8uwGpDMhV0a2DE0WOw5RRj/FwJTGCv6UwfKVqdqr7tm5aKAFX8ua2IKz4JqDjgl8NT5UMqjybBB7jqlhgG5ApYxaKD+6vWa2z9VGVrAasRirIZs9X/91Ol6r9UrboFwPRffXTopElyZNYbLYhA3lWpuu0A1q4R7YFY6PiyvwdYdXqmryPuktNsUBX326136TUTxzFJ2QaDqVgdXis4pE+rwEFyQHBXnyno09slJT/WtGptO9Va1CFXhvmJ1mwBQNA7laqRcS8wVOCKANXvGTcyttiEZqs0qlLY1YJoBeBqMgIf7oE44x/czwsv7Lu8izd54GDx5+3vODY/rfwzATUQstESbSn06ZkFQF38vVqbWIfi/8hLB7ewrAJu3z12HeiAOdJ3Ji3yn7BPC64wste1oaO02r9S6VG1+he0A3h0Ag+xeuKAU6Xa1aoDqnaP1YkZBlxdW5NtUJKfDi6lIaUviXDo+1uNrE60uMxROHi29oELY/KNoxZCbsXqVIyqv+qrFcBWo1N/E5NgENoDDtqZM3NeyT4pKHCVAOvvAbQKyAWoSnuFNiZ+WFYqjni/DUIFCmAHjgBV9TodcJV9TNk73IE//ZAD7kqwbUfc/9c2dypWtSigmFa6FsO1fq0AVtw7fVcfQPWRDVaqPu0ATisAL4BX3JkWF148r+3L2JJMWXxXrLqvcR7mJLviXT5eiIs/8E6CxFJaML7lucXluevK3tq/0d05Lz0GlwTWH1DV4KqB1o2FNs5Yl3DkXm8ob85iYPE2iUFiQLluH297w90plljpvvy2d0cAYNVuE4MnbAs2gtezZyK58SfH1dRZCdmZdPJ07I9icNsyKC3+r7gTrwUW4YNNHnln06RBraWV/YOv6REtPUxLfkK6cnpvWwQdtA3W620phgYZ+N8bYGUl8wKsBldh82X/IVP6KwLjjOe44yENOEaP1+/pEwGCSl8cZ+UhcPJT8VfQLbUAAIDqtgANql5/5j6r4JIXDy1/bslRCb0LZRrYI8RRcq13cDW273rNc0VHvxf9FBnIlzrPiPjKds7vKeeOT12kkUWqfriw+Hn0sQ2/5mtdpP69eCK9M8a32rI+PP4WN6rCIQgF/bMdS3THAmOZkW5Ecit/c0y0uxUkPxqbTQOmRtcZOWeR5sYEGA+rTsQQHXs8DmjykWyG/WPHlLxQ/CYNScWhtiz4Svv/HWzOtsJCOdZeWpkPAGvaxTYqVjgM38uspDaIuq+hq6VznkusIwm7V8fwOEaeVSwo+nyrTu2Y1PEqTTRpLHMNq8H5r1/4+l45wmvKS+uKOT3SAzAjRpQsv+TEcn3ANPCas6Usv+983+9SRDyE7tZ002U8F+ul8goXNWy16ua/0FbZ+8jLsiV2aMho1lkOnRtlEWhmZH/pqfm9Of1yjh8+xr6n+LJiom/7GiU/ngePy/O1t94NrarV40ctKzVH6Vvmo7m1/5PIUoIzbr7hQp5nt/Lxsah6rntlYouhJn9UbJMFO4GoXaUqwDU4XBaUHReNSojfom8DwZ7Hj3/2j/8BbaGMkUXSTonvrbL7Wuqnr3tFQQGuwEn2JVXwC8DBD4Ha8wAbTrXqcKOD4bHSX1ZyzqQc9BlYVcCIYEpMqqHP3KJSpfRYI4alIaDoY/qqIjnleAl0KekQ/ch6G6KusFpQJ2CqQTT1rkpPqyDp2polCn83PJwU7b+D5C3ZDqAawEZtCbTiyGBWBgoVmw2sim8GWbv9wIcleyuhk66qbIHWEFx19SqYg9uTZitlZcxNT2lgbEo5VgY246wNrO7DLVgR44dK6bzmCgcz/6vq1YB/4Cmpk2PGUA7oOccHYSnozW9sKTjffXAVe6yeNgDTY1VVrH5YRMrVrX2QN/GngMbtjWcAhwEUZYLC04Gan25oY/DZO+YTeGWQbfmyQ1EQHrt3Dd8Gn5ap5c8FVAswPvNSVVWdo52Y+/Bondjx1bbOYyD5lGNWrLI/nnsMs0q12wHotQHV7qvnIAMyIZvnRSLYNoOrv2z1qnqr8qFWXXtCsY/hl46yYtUgJ6skEcyqamlTIRmGOGHazVSU+zVStQ0oEywpYSFQ2fekvIbfkZ/nl7GVqpU5ttPjeQW07VxLlxwP3UCugsPY0bUF2w5Aq42i2QGBvaXQPgM09jZg2csCV2N9LMfnvgtm5OFBALfmSeuAZ3ScdJNal8TNQSqOlH0vTBGA2J0Hf5mFRfyaC4q7hXKre1jtw8gDMgDTabvJuu0FVY09euGCiRX9Fe2D/X2srgJI6pIAdlXxnRVksdn+30HSB7Dq0UlPCQuOKxewOv5VVatTsYqqVYCsBlX9fkBVVqyyj7ErVmUL5voyPetBNhyjU5HXWOeR07D/9bHUifyU6PH1AJxUBrwGEkCgH/LgytRUjY5OTRXp9lfdRRJeeHM2ygj+9QG6s4AbXj/3HEAVUgK0cnq61v1lt1xJ2QGyWXf7A+4DEA2mBthEO4BaGKCbk/xtcL394VXZ+Ojgn59g9c8AVh3Myg+VT6Ic8s+VNHMMqOsHwDWgWhWrux13YzJWa1k2ts6PstFgzwJHu8vBVat6SNOrj3M/8DC7CQSuuxqCCuqqUhnPjTbJgkrCYUfEZyetoymUlc+FnblPJ7y0OeTKZ5LZSYktXQ/BMliJgnxc+/z5BWwP7qJ4yHFhLfJuqypX8tknSXASa8aIKPyL8ZXVsCr0ecepVpC1YU5Kd4Yeq2QUumad23MBWDWcTcLII1yl7K2tCkmhe+i1R0qATDqSb/nbmpd1XfLfrahgpxmVClxV5SriSy7LxtfkNcMimUHKAuxu83/f9RgJjzEOmSMB9AJV5/VwJcd5Xdv8AajSd3UbgPW5Pj/XNLC68SlbA/jPC/q2GYqdEXu6wqjOqYCG1A13QORN5i2volH88tJs2itYB+PDoU/+jWir357+5covvJtxn+VQhSjijN1PFAliRA6QBoqx5d/JE8bjc4oQMmmIIy64EmFHNrywX7a+iiBlI6RPuFQbZd0MA5KPk03j+JzTzXgFaltXSt5BMRMQr+8fgVWfM6EVp0aQ1zd7bo5beHneo+0eZqUcLJ+RXLY+8fc6LS3i4PH7KDMUmf9EliaXFAcfOjbgd01D+8qSTpO6LF0vqbXHj0ZDlz3atXsamca437hkVa7a8WgtlqYoCGQbSm4Ma2bYwssAACAASURBVDuz89l59TmZQNDO5CIhi8cef8WDJKvyuMoloHmSF/K2K1ZpG/f6y29qB/XI/wKq6txSsinKb+93WxdHDdYu0V6tjVdIfl167k7ZbCxt4832X6R9xizalZvg+J7zl776RZ33eEjbpYXtu+VzKbQxQPyh7BCk1jZJC134juzSlQvRL3omeQIrl2emR88X7THqX+ZQ6hdbYXo6r5LcUFzudXhJze+5aHY1AiytLf/fgFXtgtz4VT7J8x97/JID3M1y9r/+k3+0bVos/GKixe0ldhJfK8182sCq+85wC72rU/H6C7BKgKL6JSrxQxLvBFgmkUooconoqeCJECA0kECosisW04JIBhzVMoNSsWqQgpUbfvBHtlQiGXBisEaJF66tFFWp6AdJATybHqv1FHgDP34qq/s8rEJo7scANS3MeIMO1bfV4IwBGxt+cNJz2ASLfWSrGkR9ZQnc8Ptlu27Q6uoVOOAXKCTHnK0mMqsK7cARGudy7u3R9DkcpxwqAW5tJ9RK8vRqa8BxKzvdH3dbHSRIwjX9MDLKNqsGrLBZM7S7kFTKB1grYliYgON/X6pVpxXEVKoaYMXDrNIGYFsBzO/Doxfw6Hmzkrqcj/UlOmIjuw5jA9oN6lJdBCNEDVlH8moTICOyhp40s3zcB04R1DEAToC43mfL6Z5Pj9AA+1q0saOV823H5kqb7pO3vVMaWB0dccWqq1Kpj65IOj31LMdOmO30MbapoDOo+qVqVYtL21t1AmHprZiwD4AxwOmefQWwVhLhFELCSQGcN+9K1YBoD18cNM43HTQLHOL92Rpkg2fy3zaXwY4BVYKCdnYV0p2glfKg4fn1XLadL/RrkxiHWsdpa7zUI+qTK1bdF/AEP1pPm5/1U4np+h0u2ge8nDENEL45YDYBVYGorlTVEcCqgQ4EpLIRml87++/Aqh/YyCOSUx23Tx1tLfiAI5Xa4IpnhN576vM6Ocvz/Cz5J1Wv2lehD9ENTH1dHEf3EUgKFEtQub6GrxQwJmgCFMDINnTmuLWRHcAqQOOpWEVPYv8NsEoAdapY2VNVAKuqVQGqBlylLA6SzD6usm/Qg/UmUTSNqQ22Y7BTpQEecgooiJXOQGJGBvA3txgwlSDnaQMwOqTKUT/8rj/Pw9dgRyrohQ7Qv2+yKCpiPNRC7+PBEeDqjMHAqoC4sWFuJ6I+3a44UMADhSSvxgYzXmtQdatC2SfYC5amFaitGML6SLkRMDmg6uPL/jTBKapYtRPC1auvgHnBVflg9Xed/sQzvnmA1cSP7q26PVYVl3kRCbHk20+MrIGj0iE9wGpYJz93Hw7ngHvBVe842v6qenhVQAa1VdKuHD54zzSiHZX21MFE0Hfx/a169cOxuLOI/iBAq79rawb5/i8BVqMR1BMNy8lAH5OUFa/wdcVJkAn35BW46hgZtk4LIOZtfBTNQ1SRdJI9C6k21rI14cgLVIgJk/1OUsWYi/+vOFz84GcFrua7vHlooPO2J3xLgu13TM9NtP25RqFxJErSNDhmx3VcvFDs+chpHqYq24rdB5o7QVfzm3TEn+wVaUtLsnIn++jxaw7Mk3gtFuPLdsJvWj8WDE21qrf1wydZr6paFee3UrVfswJWlbBu0eN72/84DlEyz7jO28+rUr55Cu4snRkSOU+gffU5t8txbLLA6nyPstfndnMErwEeZAfI5h4uuumdcVlwJLctMMWajb+3OMZ8cE5Hc0v+NDQU7u+ityUi+jACwe99K5bijgjKQP4gFF5UnjGUXXIspt+8daE4IKGkZSIvNBYXSKwT1mfUihVo2QnH2/hYuvM68mf+TGqma4XqsTuHE9JFseZlqhV0XRMOe0WeMA7Tm7IZYhg1VYb2g1b4qRYZxDdygfwi3fb9Ws2SIw07pKz3jj8Z0zgWH5+/+mC9QDQf0lc8jthXstF+jQKJ0dqPLJE8vrXNntPcZOdXc5WMMp7b3MILBCs/YystJ02Hfr12TQwQj8UrjYBXuXk9ySf/EXs4OYfyX/GTMbNIIM0R6c0BibF1j3fz2DfOI9EvsKpzmqavO7+VB8K11pys5fO4LHdW7bX18mMYv/0decnfVjWq7XDwrLUF9KMcTaFyq7qln1xDETYgO7TzFd+kCxx3uGBWiD7Xjth/5tqxeSSPWWkZdf7oQgC2e3LLp24Z6POKaUWHu6tC9jh0sx2n/Pz4F//bPz3A6iZdL65qpCYlR90rKQuuMrjtPqrbp3QSJFeyugKFD6JRsg7idEVaGxoRfQTMxIfwSzAgKHYCe55D1w+K+McJyPi7mshVtAuqCpQLeLEgEigROV+Ds9VgYp6r5gCgadu3wDT31czRJcij0CUja3g5IwYqdsBjABqNrz6EAE+02qjvU96ZzGyvMz+ky0/erX6zTlpkBK3wa2D3HrvCLHBIq5+uvsvK54tnMldU9Ko4jvLG+Jv+gyd5y2L3a+uHjOmBTwbpVJnMlRSDqVtRxvN2RuuEqatxEdGAdiOUAxvrYc5WLm/rB/LerQBcrbpVy9vjEvezUTKA7KAO2zUNiGuV2kFLG6hyAq5Y7S0No0tMfmksdkv1q1I1hlaBnx2Q6OWkq/ukLujdlanbAiCAa0BjVy+56kVHVU4hQbYTxhwJgWEO3j42OvNMhtv/u1p4dGMfJhfgH20z9mFWm0g3+Lq6Q8Z3xapbm8xDd+rBVQZVu1oV3pFjHuUNkOmq8lTIamHCeltbGU8KgcvZeRtYWJ1OsGl5nkDJQREAIiWfAwqZnznKxlvfZaP9gMEkywiW7r+EOeX/K46O32tQVa0cpT8K5uzAIXuspNwHVW11fvcCpTw78CFtlC6V9tJJK4p3BK/Ax/rLyjMGz5NWGkjtSjJvzXWVminR4EAFBPIf8Xfq0YtKzt/9AYCjq1YJSO7ujSaywTZ8Q6AqwdTnKs/xDziOLu2u+d5hUVGZrNomeNb/AGIKMCUWotlcQZWB8CNdS0X/zMDTffUezHH48vxqIMFnIzsB1mf+fKCVQFYcWa2KNgE6T6CmKlYVgLNatUI7x2lz8xhmvZCTxgE2tY8CVUUv0A2X9pO4KUU4p2QjPVbR97RAVm8TVx9nV/4QmOsqOuoMbIGjZvs3TgtT8DimrtngKqWEACsqVgG+8W8BQPtjx0XkyQak9pd8WBQBVQKZfk3A1dXOTs6lm4q9uMXK26qeatVnjn/6E3uF7xZ7gavwL/Qzlidyp/lRO1AA+nI8bif1B+wMeMUniiEdt/nYeg9Nljz++bn/FBNbxr2gzaMf/LmLcVh0e/mONJBFMuIFmIr/bDvA5LeFlILkO7QxVJzh29PSIaCqHzRq+7MxLuwA7FglwzereFnmRMKUPQxrE9FNajZh5shpcXAvAafgARY+yAv3QG6A1Yt9b0CEV9x/0WDolv8Z9KnvtWN5X8TapEmkrz/ey8/JnziCcewaPVQ8Tdo4YS36FC+Zd5ieTkzl00XTvc+luxNLFAYAVC1wVSArwVTFQ6P7eO3YNJ4ryWyTo2mbuYHT0r3nVecO8JkaMxfWpg8xj3gQ1UO+PwtQHTsesDSVqgWmjo3Xd/3Qrmz7l3r4/PoJ0duJqv29Ys6PNgAYK32uuRQKyyeABm3nUalnm0/fyPfrI2FvVcF6Pp9LTTGA7dTYxOGTdoGw4IaV8+ZldgYom6Dlvf8Yiq3vDbgqPqUAAu9fMU3FL9lN5Hs52HImQ2K0wuGCPGN7rhhGNoiV9w2w2o90pWrrwMr47m6y790dJgRY972ZEOxBTDH/wMMZafiq17ZHmlV0KlMVvf11igP+XdvzZoo+l21M3DVuWuTikXTLa8UFsSmKs20nbGdjVapvKqPMBs092AYiPXgQ4kOWatqMb3QJ0ntjnXdf1cTd+Jr9yMrGXSgs/6b5d1y6Xm55pJtjzJ4nY7aeM/v9Ry44YDGMx+wStCxHxl8cTbyq0Xicb57NCPSVjwxGdofu4r8MVO25k1MCUi2/lleQxnMjX/j1OcLLXgGdQVhgPTe97+pcaTHkknaewrpivCO044rtxG/I2xQrvmxw97aGt5CfZX7EMXqYZh1jzbW5xlyo0823hrg99ubKyoIXaHrRlrJeNJVKc+47p89CAPVYfe1wTZHA/LaKS04rCNntuT53FSytf/zrf/6/NLUhDGe+/QY29Jok/tgJlqoFDD66FYB6eH2tWD2tABpcPfAUlVKOxfoRQcCJrVS1oyDjmTAdp4s5dOBYRuBd/YAg8g2qbnVgV7xQTOyk6IQWBKh2AAWssnqV1RHcBs7AngG+V2rh3nzl8GCml5VmKb9LnAkOEZzJVr0E7rEmCQTcl3SSljwZeBIYVX86aNgV2FVc8mMBRCZZTiLrqOSLDwJyMqKVaAW+q7BlwGW5QVsZpe39toDdgsPvlg0E+l0ZECBZxtpz2qAoZnEdlBSVwQjpR7EqB4Sz7ZBqld09PsHnpzry4fmfnh58rlTdh1bpQWY27HMfecitUF0wlQ8b2QpcABBnFBQcG9reytBPN+ynqbOS5wZ7LonfqgbSgKbkJsWpRp2k+IDBt2qVoKrPsVo11VGxIQIJsczKeo0OIj0vO4NtNF5NqLHYsCBrA6pb/egWAG4XIFDV20HVYzXORMFh94tGgqkeq1g8mgo8PLhKVfkMdcgPOy1XeBcgAt2B7Vg94barpTle4VKv4AP8V7W9HLrCUlXgLbCaylUtemzyT55SyAUnZeHLNrorVtsnyFBJOjZYkALJ1K4DXkCAAV7r1wIIcFofFasE0OksW2ZJF/qLwGEM2kCvHTtfr1NWDCo7I/8Bhrl69QHRYKv6oVZMPtLiRNU11A//V/d1gKhWM1PJDHBxjgBVeWQ9ItsChAciodiimRFYBdAGMPX5ex4bbZAV0vDc+lTp1HUwOtDJwQdls8FVV8poMqAp+Bcw1cEh5RvXE+2ZmPNv+lqSegRXUZ0LYJW91udvHmpFMFW7XdyHVZ+nFUCSs+deCkzJLVH8FYAmo6JI378hseKE3z+0A71wjkl2QFZwZGU0VavQn6kcpb8lwClwzOdqYZOLizTKSboUVEutQWEn/OYhAPPnCwOY/yTA9/fjf7RAMtWrrHSk7dg+xIxFxobvP4I29pmoAjWwigdH6QFS4/9RQSqARyYMEZTiq+ifgtMFVlUFgIWuXf1vX2L5W785vNEip+6ZCtU8WOtnxSXv+ETAuytXsQhHe+gkzgDPgEb+Y8Wqx8qezd2TOy0AsnPBOwoEOlTs4uqvxIHWf5Ceto4vN06UQ6D9EEC/vb3ZO7cfapgqeQAfkmXJ/ck133oO2bVN2g9PclYisi8Vi4+8CFTNQ11VTUzfp2IKH/Nd5wdUPNoOJ1ZfktvEVKQZvl4u6TWtvKWdovHha1ffOMakHed8Vwdjpf17yXbbklgW2xVbmn6v3ycxlU3lAFv37F29wMz8YgHWBlv92qBeASbg531vYrw88tpFzW3Gk1gQ4/QiOo/dgxgLYvP3qxbJVI26D6SifCx4SpB1wVM9NPK05yFFwAr4jIo3TX/z0bGSj/ZV5jWv5NBK8tU+feT2M8GHT9R5g6jfjvfc7lT8aAlQuaPB1YCCiMnEFc2ZYmEQhDLb8fm+J628WHx2cjI5kGWpWNDxG+Id0nj/ayn5tEFY+rR+JC6sYiXlkK1nLd3JfjSuRTIbSK3XposDL/2uQRKCanY8AqvgHxNF6jaao0NXTXi/FTKEOpK+a1Kkqu9eqo6P97xiacnh2nQvkC1911eSWoyPbBkaUCUPZfXIW88dozaPP7n5BpZ38Vh2wnEPdi3Rb2TxAO8Vi0+cA6IpFoc9pl21r9rjJR3fFcWLb85V9i5voHV+2rF5zVcxQfSpeP8eQfxZ/AH17Ix9bkXjw7l51Dq3C783LjbfHBMvDy8/LK8BAcW3cx40L35qTqWukRDP0T6p32vIiSVpV/ebpge/t1kkWVoyan8lu0s5NYZRvlO/md9unLPI4Mmh5OdTHNa6HB2mvNQVkormHK5jAebrBlhB/Vz7JRHQNeaIc2E/vMox8RZfETMw9sYixS0IePvI47NCS9L0x7/5l//79fjf9ESKEvHLL14GPRWN3kZfPVZRZeDKrq1m9er2buFyItkiLxWvkTIRtKCs0kdQMA/Dkfzeas8KXoTOxuDMYZin1ganRYAZy+yLgmTH1cbUFSMM1g12olpVFR15mFEBqwBZBazOsZ1qFFszCpBUAkNwdfupGliNcbEhqcSKAOokKpusuCokD+2ycbM8xKosgLhbdHdbc4OsDRpxFdrVGBsEW6E/DKEdJhwCtwQsmFoA46nidDVuryYLrEsg5KRRCR3ADDsjcfaZ64Lmdh2WO30WQzPM0Wp6wHUBpk8lCqqSXbEakL1L0od2ShJoMWA0DrAqQNVbOHdr0gZX5S4CdlxgVXrwfHGBlFulGmOiqqQ12hUZ4JYOXHfbf4OqfzCAajDVq/1KngOUoxJACZzk0w/mSoD1CiZtC6AbI/vjGLwoIeAy5f8BMi17rup2xeoCq6xcWr1N4haHqCoFVNLRthFY1QOrYDOqGj96IwOvalouvmz/1wVURzfk3JAIykFIf+HW7IXloLeHJkFo8AWyqz/JaB7Ak8UW9gk9/1JVYDC1t67Pt8tWlzjwGrTPe8013rtAopQgNpQBnfXMAb6Flw//EZgqEAfJB2TTidmtVqVj3oW/3hmxK+BzU1esryw7sMx4BKiyynd4s1t0DYpsILIVUtZD3w9jUKUqwESAqj8FXP1VICsS1QEfXzs4koPgk6HZA1MKXGWl6oKsnD0XFw0ekj3Lj02SpPsKQnrhZT1oJGmTHUoaHaEuTV3saidWQE3V0wKrrFbF/A2uClAlsKqHW2GRwuCrFm8xofktBZt2SXKH120/S6pBB8bvSCQwbMFuAVUFplblEgBW0xL6z6TKD5SijG7VKuRBPngrVrmbBHKc5OpDcTg++DhWqbmtAwHV5+/54KfnM1awir8B5ea+tidanIktfId69CluBYAq1YcPA6r+NFWiA66OPVav1W59ZEY7YH33rJq2NlO12oEqXy/Iu7oi6bJMtu99GDXj2sVeVdcqVuF5x5naKdWLQNCdVxuAkctnHH8S4EuAtYJqLW6zJ7djqepDLb2f8btViCsiG1B1wubYE9phubSsWlG8MCMgfh+S5YeSVc/VqiJbnVYKIvnm5cnvN9fPOYyn/umNbdYcx4dgMQVCqUIDAO6zQ4O7NFy5OnrKRcWKm7FKQftgOxG3pVvTR3kkC7Zm9L/hSzxy2jD6R4OnaYEhgHUrWA2q0qPGaogWgrqOPdGVxb+l4M1B5J8N3orXvQAxv6QccORezN92APTbXytYFQdeMHVBEtPiw4/T2og+mq1oZb8JisBeUzeyIDbmBOdcsSqb7nYAsPMCSAS4zq3cNoBi2Itt9V4Ddk6jIcqXV37nGAhHx0Oy75Ff8VHyv7HiqL99u+IhgKmMVxlrbvVqFiHHRccG2x77ewJX8TvmEvtg1qpYhc6Qn5R9cj/8CQ/kr7I4bF4sT2Z2jN0NRvWCK+OEivIkZL6TiWKCtwUwOLjV8hSULXxxLgPb5XiRUEXJ1NoZAmhzD+ZRfG8bsMcGS/k5FII0kr3ASfEqr3N9fS+Cv7T9sC8g/UI30UP/1nrZpLFAHnLpGrLfSawSR5N28fmy71lsqbgkcr8R79KLxLhFJKKNiCtalUTJb9Ku0G7nWOcCppK02hFD+2t/wvrRBc4+qlZBm+tZLN/tM2zz3Y5n3h9g1bmc56a4bvmuQUrPbnXnF0sXH0CdoszKztvXnrGbn1c2/Dv8MrmFPAPFHv/IQ43DQif5dP7l3KLl+sq+eAhdCXclCxZQ3dHziyq/dLDnr7FznPbz1676s41LrOMzFmMyq/dLy8XWNj+iokT3ZAYa8PRiPocv3sYiUubrKkWN/e6pVC17kYWF8CFEkq2S/1C+mGdzKA8niLoFWe9iM/pH55na4Qu/ueccg/z4t//qn1/tePER8yxB+j7xIpCBSYMN7tWJFe3Ph1d9AKtVBWOB5QBNcDnQCFA7WAmAxV7gllQgvIygncCT4rHJNgNy9npkwE4Dv4mdDRdHN/+LukmhF1j106sN1uQhRW4FAGCVvclcPbFVq1QKr1iySpXBkoEyMrzbANAxpmrWtJDm0ocpKECQzL6k8+TdBVm1zQs0qAdEmBfHaXCu+8CsF0CliryPz5FovitYF5Sk8DEBBp0TELHCkdtxVFWT1976736/ruhkZcBcLL1yu7qvgFaFq7xfdKKdCQMSrtqIIdW6gI5VQaDnOIlltYP4E9pBCGiNQm8bABgxOUiMOdvlNR8kva+KVQckdljSnY4DUOeiqdBxlMF4BXdcNX/modWbABbWHfGm+eIq1OnPN2MmwPoABDqm+smBaQJUB7zSMwXA0cPX3BwKcDpr3BzEnO1jBoatEwa8De4LBOkHlKBtAPhlENZO+uXsA6xq4UhbI9FXVZWJlifyYegp2Xgl7lw9oz7g/l4xhJPTPOkmruNNIOrFAQf1FN4HM6IkQKQECingAFCYcMeKpgqLgIC0AeyHLaBVoRivWA7ewaOFDne+ukNdXgvPAE96Dp0iaAX9wsS1eGMnaHnUApRjJsqyAx8HcQaGbbudaE32VNW9JwFz3OowcGjEgBmVgQbOtF03T3yPfNnhmvAjMzuOBlanRy+qVAWw4qhqVQOrW7WgoBnsV10rQL9ftf2fR28Z35qAoW3bKmg+5UhBl/Vm7UEFDbaC3r4Gu0gZk+OkQMqeOM9wgo5qVfDmaagAcJXVhAuqPiAqwFWBqY8fYl9VAazQMQPSpiUjt/W6Gi/GoKDwxN6rBGtKTJc5Prydal8k1Tw/txxg0/Jp4B9HySllwjIqcBU6vouGQ+NdVKyYRbpCHyIdhS4w6QewOrbzOf70DGZA1Z9xfP7mM3137o9kqBeOvHAztiT2z9Ti/fzgRj6wirY6bQAArK5/Oa0kEBdyHpAbgbcATwWqoupzYhqv/OeBAApe5R+TxMgeybRBnrig6B1DjlF6AXh32CBGS6xGyDmgqqpWGzD6E2zHAP4EfLe//e4ccmul+0BBgw60UbRteqgU7NZKJORCtPK8DtCWGEHygsWjoZv6faudRCqh+4FWuM8mv6GbZV7+gkEEZcv/jmle0VtlwsX8I8ZMiYWhlwWsTsyIylXpaypWveCoWBplUAtqMWqm4PMTyb98iT/jV16Jb88k86TerzzRXmd3FGS1KlZL3uJZRRhpKMbGUIc87fMeVyxp64P9FfhL30cfefUvAKr8EN4/sopYT7Gp4yWDeLBdop3jUyaVQyMePxie8ZOWGPOx+4wBN5/gDoMRx7bhaAuAabwqVEfqdR4SWa897ZznEPgPvLPfkD/y2MwL0ZC2xvyzrV++RCRIoIBzoFH79npNzJ87p2Dj/Sf8jzZ4/ABB1a1e3cpVAKuR694tpNccTKTdUs65U74+dojoHGltUNXaXnHN0Po3QdWX0pvg0icSn9LLY4GrAQdJ8/3MGmCZDhtF/tdif4/vC7hKG6M4IjGs6IXhy/k6D8v3NbfkZ3xvkxVb4q9J/vn5py35RqmYccmp9V2XWLrJ91PobXOGaW1/RK/YAWqp9QCvNfgGHk0fnNPcQ5O2mvotSSZAFS/7tWTdJB06jEzje4657xG0CnbQsvKyZaQ+SSRZv+0g5qZc4JybZo6ekz4joG5/Y4Cdub7xiq7yrOx8vS74IPsmnnwHWUsW2i7L/6ToDvZnddXiwJ9Y3nf+5k9ARPDAMs0FkMwh8mwPY5lfP3H9Twmjx3RPxa6bBjte2coI3cZv9HMro/u+wNXYB8kBYh9QoHRKOZx0EdotPd4jdX7l2LST/NxIIN8lqWwviqa2r9GBT23m3FYmiItpR3hyyNtb9TcfWmZ7HRWQfMifIlb59//Hv1gODnmOgIFuqzB+i+/t4K0k7/5Wu/Xf1Vx+yEtXGSz45d+vAVm2OV6QLMshm8Eet9+3ADFBgnCVN1/wxZ9ZsG11tAIYsG2BhigJGNoBoURYzgr3Q3LFoJnNcgk4GljF1n9tPZvXeIBRVU+4z9GoQIBVygiccgOrAVeRyBSoK4Xxr+jkR0a3x1qA1d8TWOVWr0loFBybDp7wy3AZEPL8WOk326uZJOx5brneJ7TPawFXSgrHiffKKIx7/KhXi1nZiABUoDCA4dd7zzHtHA4/HQTdow1fwFXLfegoWToOdTjiwEQGat4HQHvoMAmugDrIwPPAKgLpBFNPVaX4i7HIqbi66Bz95OYCiN76Q6lUumfZkVGAHImXkSWt6JyVuneisG6MQT7UhgGqq1OZpC+wyuBU2/9HBj0v/NhBgAJQOSM72rSgkINqwwwN1rzsEBYkEiAH57ir8Kl8EEBGfanq1OEJElxXtDpBe27Uxh2R+VbgU3e6gmpByBUjAhFe9OjFhm7h0dWPXj2UK2RA3va4nDXkVpUScO6PrS5XtuAqgqaVDvLRAYCuEaCCFYNroxUkOZhSgrCgwcgVHS8SuRPAi2GRSnmQAK3ejjb2cxdZuJXDCziuXP3eAoDu3kGaAVX7mvI51pscN/FXPJDAgUGzt+VuL0tv002LE9gx24AhsGiKai/KC/uFEkhEtWpVrs4W+QceZU87gI/0RZ0OAPjDGT0hHhWrU7k6vwwsi88bXI0PEF/IiQUPbOK4oKJvy+lS3p65YEoKcCoIIq/Lnsgc2ocRXGVCTmBVlaqaPx4CN1v/+ygQh7JH4Cz2DQG6xq/A8Oh92Sh5ec5AJdyszui/Z1SoWp1E2i0BXL3qpFrtAGCyRn8UcwRJLiCngE3HALslf+1Sgy3klZJ4AKoCUR87OoDqz4+vw99Dj3lv0FUwIi094g0vqtrO2P6Z4+SVbTYXVWshDG0BtpVLP8BKSi3rQ93OSr983D6IcSsAzoM5E58sWGLeweK9LwAAIABJREFUlTHn+LLArS3TU017WhZ5Z8Dqdy9ipE+xq6WfeUMWAaZOFTWr3rOQDaBVdubEUa5EEtgQMLXslfQNwbWkM0pheZQ9fIOA6cGrmIlVq8/f+CC3mAjIobHEKlSMJEVs/2CLWy7jJPXW3f6cSeP6Y/gU2DAC3Nj+X60A0g4AOkzwlTbuXYwgP+O4gVal/mRpNIEFqjk6vK/JCSZcP1O+PsUFATw+gVV70vgu2RRaltKXOe/Y3uflP/HN8JUJG99Lz9cw8peje5jLAgaR84FUJzaH3G+rpPOgVdgx/VavSRv9G/usfMekOkBB7CXnxGINg3wNqBIkNaB6t//Pb+SXeus/fITAVccHII8S57BPoy12csjiaHyox4aMJ3kcgeHMjq/ktOmenLM51tSCqoHVgDWKSQ2yPr/FGt4cz+t3ZavpXyCrtra7UjU7iBQDFNejch/xN2jl3G5BVfrjpmsBVLn+kQLpC2kawZP+gOudGyY+nhvZ1tGPYOk8/HBc1xqy9zVAaICM8U9XrG7REhOH+syxUsf5BkwUc+BOfg0/HKk3+ysqUdQkf12jJG32p9acY1vCJKuVlddH6ZgLaZZu9MFnYafsA2wDdG5vx0iCsSI5xtecwT5bYvM7Wc1MgnkYKIKfijKYu+0FL392MeGzjSfnjm6ecxYMPwDWJZluKwX0HHQsQNXzaGDV8+MgdxEPOEXyERe4vQC1HQIlXLoDy1B5LBec10bHJ++PKA+8RGzn8smeQPfQfROTFw+Ir3Dum7/6/YLGHce+BbF9d2d6Pba161d0187zvBfQPBcer7+CJh/6vOm1C5bYj+C4lxaJ0goh2CzFJNmjla3k4/5ifYS4sXTY36zur/8LrW0NWrGLUAuwNi7QMbJxGMqPd4S/bTR8YuSr/JPswY+/+7f/iqptBbcztsGIAFnirPQWQx1tIMexuLrRIEMePFBPzy7wbisN1hFumCVpF/so9jDzFTj49XW0DCz8x8mv027C9rfaWNHo2znKWuH+VJwV6H2psYATTm4MBtR2b20Hd4WqH1yEJ+kqsE+lxzDRM/l4rcRGRnurCyvB02cRehlcV6uw4lPVKRMsu8oYyYsDPFbsxvhgmlI2A7muxhzgFPMTiDpHAIh88jqA1anUHCBr3lfvsqxI18o0E2DSm4mWV5gXGOZ2wUkEGfT7accBVmdOApLHuHt7OQE7V+N6hVnGz3w2m78YZm9PpgIpULFsBoxckLufUr8PKuPW/zyJe34ng2iZ86o7QdUJFD335/0kxE56vgQkNnU5WkTlP3wvxAElR0wMfO4NBMRaaTuUg1AmAkj4dfTDT+bc8q8cfQIBShdZvY7pOifZiAQgskdWQNixHTdBeupI5FW8opGlnmw1GUH+fuhVKrGjR5bFDRC3mue9LZU2hP+e1xVcbQuAvicBXX6vWwHQttFJSj4YAui/c3lAMtJT2igCq7FYjF3891yLARevMnpF+lO+0gbFlWBdsdoBYGTEdN6jHXboj1vJJsfH7OIXk+b5vKsn4MU4dx3JnwVV6b+8eFBVHNZvVTxyh4QXjGwHvG115i79sqFLoOBEYwHV3a7Lfqtb1Va6In81GZrp+VGtekDVqVydJywPuPoAkAhKydMGVg2WogvrtAIA/wZUFdCKb3OrsrcrB+gpf0B2SI4cA+hceuRByijDDogtzyNj/r3lOwGHq52waLQVqzM3V6u6WrfBVL9GKwDFEAvOaKFC/sAasDquVej4D45644VRBsofF1znyIqcHz+ePqloo0CAla+35yrB7E24rUfxq3OXyX4lw29fRjuyfrlt0sYqt1qVVarPnwDVXx4g6xe8/un5m88ev/3Qgg8qAzcUzFA/AuzIv9imWy8XWF1/4u3/3cplq7oq6NG9fI9tBzBtALhg2oCrHybocwF/ZZsDrL5iz30YDHXI/p1P4Zavlw/vxZ/tr3p7rA6Lpnr6z89/cJQdyYO24A9IO8sy9PsLEJGkAnrOhOOeszwogrPuOTYIAH53+yAuUnxkO9NgR6rnY/0bQFivYC99/ASVl7/UF/p7iK9zopIgZOSK73EksIoCiuqJzPcGVXcRizq8QCJ9D5N/69XqFKN8uaaE2nBRRz5stOg3Vqdaz/x6/X0vVJoI8rCiDWOIsRXkoG1kLE6oiDCidL57uHk8J2nlD/AvPtpA6gFVpZOIW707S2Cr6Wh/XbG5BrYHxAykG+aCo2nVMR9J68pVV6vmAYRVrdrb/w3JkC3k4Bbe2CfLSha7PMD4NY/zNdbEEBozzc7mei2qTBIoVwusFijzXkBFHK24NAv/Bla9wFUAK2TWPkCyGxkWkEKuSrZvPLZJo+JWiXNXCm+VKmXwVq3KuhjQXi0R7T+4TyV//m+7FH9dQJnlM3EXfvPKZ6wJihvLfGhaXgIhD7hjQFpsfAByOqg1lwK7QlGMS/zKwNTXMm0tYzqWO7KtsLHY0XxkQE5lpYPfaNZ+Lqp+vzh0sC1SLsGEaWNX5hy7yJLYALJMCtoOW4734bzSpUkbaCF5NA1NH5BiaZXcSacJRPErtLk+RnMlRZzPLsZvv13GFdqV4fh9RuNB4xbM3cizXgBvUH1hW8rGS0Y8v1oU4XU5b4Nqvk90P3alcpBUJFbuF17QXyzxO7qWZPfHtv8SrtzX3ivzJx8wTtiVLdrC+FUY8IkpPUMRn45eRU4oevZDeL2D+JQhfbagqmym5rz2/wKozi/tS5kf0wNCjuXnSLjPWIdk+C1wVTrVcmt/UZpYvxbVLfMrX7e4sWgO+ZYutLbGR9PfnTx8/E6B8Ou/1zfyJ9TZzjX6Pf0UGfPjP/77f0O9FvES3OacGHqYaKNThlQKAoF5AasE7tx/UL080xaAgReD5C9ovokjoYtgmVAWthq/tOX5ZITCYkqFs3jmyeciBgVNRmHMTJjTTJWhkxDYhoj7clxWSgqiS467Os2Vq3lQlbbLYUtaKlb1QAUx08Bqqogo4kHUu9cqE4IbTHremKEGDsALQdtWqA4wSWB8wUlun38MRMJbCVdV3blHJABTgKp/JHgKULXA1Lwf8KorVwsIVgLjkPY6AwdBDJY4flWtai4Gim3U2L+qgFUEsVt9R8CVHetuT6RSUClMKmnBl3WiG5jYYNsYVXIL8MUNkV2pbF7t6giqHcRfihplcALAJCcCVveBTwSEGExKjuNsr9xSJQKz0FZClj6NBoNxG56tQFyj6kquDTZTtfrcn9WrAsMxfBpHbqmacY0ZnXMzAkkYHP86UiZjaxu2VyUD2BuAlaRr7GvwJjmWUZWjSOKTB0Z1gru9igm8rtN2EHhWVAHKVYU39GjmaKBeztDXCdBiIFctAHIvJvOpuoGNckpB+SqznIBrgw/qrNzO68hA2xJOnlTSa6AeYKoXy1wxeCsoRw1cLX8ALiL1Gr/t7waU8kKR9AASmKOC06z6KzgymGqgVer2mo0CO1aH0r/UlmGBrLv48gJWbXDs1kc2o+vfgdUDqpbtJYcky6Ilgk6D1KhYnQc56aFVaAlAYHUe9ITaAck+g+oOjqvH6nwTAOs+9mr7fzogeoE7RxccKkl/ZBMYh0VKMheOQnYmbtWBx9i5cX+sumE1vreUOrDmfLH1H1Vt3vLvarftU8zPDKjSRm9VjFhj3ZC8sQJdNpgWLLK4y5QCnR9Kz2O18GitaQeAnrVzrMrV2KxdQGq/JGJ4MHU/35fye4BV79CQPbD8j9aOfeTCFKtUB1glqPr8zfH5w3kBr6xws67TXnfwmIe8VVBJjgs8yOKcW7aMT61dIVXdJa5LO3ifBpMYx0y15W1NhF0qosG2PBFdzC/7PsVqpLEAubFl8PkGU2sRv/y5E7tN2rhIAYDoOaIdxSOP6LH6DJ8P6mH1aj+swDFVkgzJ0Po+awbl7L2dknR6JSOST9JsF1yzeIfFacZMAVef99z5NErlh+bBY/O+in0ZKqxHoJ/n+/YTpa4rtvWl/W7H9/bHBEW4AMWq1QZSDbB2xap1NzvaknB6MYCxwMvKMOypOeR9LI9GyolS3l9+/VSMwUZsXLzgKn9PasqG2Wb4nKiYRNXS7zgw9scxHv3XyHn7QPoRTeA5eqEZMaiScOqy21ntgsecH3vgFljfK1Ztl83a9bce+00MN6aBrZ75xFbP+Amy8zO+blC1/W7nT/JS8h0ci0SxXu9YLauRPfCSPyJPzRvHEXofCYay8T8GYA6ISnkdw8rCEdoSL6R68Z8LSIxTaYMZF+EcfEAtrkHfPNPNjgSrchwVn651tqTL54q+wxfSmbTq4zknW0bac85WAZPjUPa52FlUtR2z3bAM6/0CKbRry7gSXN23zAb5ah5gWJwn45Y30LZgG2nUn29Mb1AwgU/HHc37iPvbejWouuM3hkU6+XzrzluPJFv5um2PjwZTh14FpDbIGrorvyu7fekofhb9GlDdLfa1a0zf7dwvYexIoaaz8jr+ytyxfHhhkDEkgVTOJWArxiy/I5onElSeOlcNYC7eYszCEQznzgD29eX/AVKtz9En3CHcD1chxzPcsWEqvHDR12AVyRnMH8l2KU/7m7dOrWSVLDjHLnmP/UneugsIBladE3bu+tYuyMTx37blK/htU9ceSG1Fo6YPr0lpW6xPNlWxiWNlLiabRl5kubnEWURO1bOk2f47rCohLD2+QKo1so99oQXZI2ewMmUzwgvR6a2qFBK5Yr82PSQ//Z3QS5YivijEJJ90Hvryn/7u/6Tr0o0SjMeZ7eDaZPFsrUZBmTr50VagCRDQc5Cr2ARY+YCkbClChaGdHJN2VyjKW34okQVDIlIOWI4Yc7YwrFPmhbrEV3MPjV4MLYbtnFew59tDF7u4OCEQ2qsBG0BvxWJVrwpgYULCgJvVE89RAQZNG5VC7g7HC6hutU4Dq9ySqx+OKZOV7R6l5IUACAXNDECc1MjwtVLCeClZ1PY19lWbh3MNsDpJAgHWU7Hq5KEf2JOAV+GtxrxGW8H3BDljsJBg6Zixdy+2XSmKbClwDYBqwFjnCarawBuUKgebAGTI6Qo6OZoOTvw6QckasQS1D3+x3XASTX3/lJ3TpNHly0PG2SjJHaMMoNI8ymrYGhl6TwdyDnSsu6+jZQ03praT3Q5maYTuSjAdNIDS56szBFRPYRsrA9R5n+8oMN0kKbPc1V/PWXbgAqvkK53XXYihcbWGW0fXqoaitHgnAMrCh6qn8xC2VGGLVwYscPmXka8FolSwChTgwoTGJvo20JJWGki23z1WlQxi1MuLyAaG4iB+9dV0Q8WqPvfyiIOuSIb1SkGMe1+nv7TstQNgboheexTgxqvED40XzKkKTogQeZ4AXnrSwb8T4mtDpUcKmnY1tmV8fZAB4fY12+fbIPj6na3UJb024JbMy0YR5HAfRD8hXP1w2ybi+9ZhLgTNmAiUEvTdFgAEV7GR//lsQNWt7Nx2ABSikTuHpC9wVRWrAVVRReeg34HSrkIvL6jtVn0ev/jC+MMoaZOJtkKrv6z285YZJ4qqHkSvXgGrOnaFKlsCjP954oYA0av779X9BQtkTwHiOWii/tCOPXxCsjB+RkDVgKp/ecArgKusXN0eq1uxChumhHsXIbQYYXNTZsdB6dp8t+gpWSlwbQhpfUQVqkBTVKsKTP2rn39+QNX5I8g6n6FqVZVXsTISPG9J7h6rCahl4zkvLsjZp7qdy8YIXnSR/NV8d56UK7S5ef6G3uxzvWDT94cImmfNp442ZWdlb7eCdX08K0Cq+iWbGQnkE1AdCj+6BZk0sMrzBle7cuwkNaYV4ifqCm3ogqtJMuCGbDMUH1SCYnAvMRpiKLWcUawUcNVVq91blasWsk+UcY5nDP3b71mrV01ttzmLNXNL8bh/XWzj/BPjA+Tb6lQAV9qd5srWtDxBTCnfdF7Tb1GfFOqAz37NIdhfldXZmBvfEB3k210p5iSb/cpH/x1zlU+FXBSwqutBhVSxulTd/ML39GIn7QsTest8KsaFVqa4Q/oZv1ygKsHWBVbRomPAVrXm8M6rtw1qExTvlViHfndzvRuT7qL6tdfChQOq8ntcpCgt0PuOM6Ec4Nz8j7Jl4YyQ1jmOvmUQ9AxvyaMGtqmS+sVzr/xWMQyLDHoh4L62PG5rLbcE8K44x6+Ma9MaQDaAmWqy4JqhIdSd/8bgnxIsN6U8QH7y+RoXeaiLBrWTA6Zidf00SXW0GO9BGdmIrjrrYhC/pi1faTeFE7v6I+WQRuyav7RGy/98BhvtWO0CaW53lGozxTmRmbxvKa/XMX2+2x4X/KG9JgcWzqm0QeNbHjXok7t9M5Rg4i6ibQGOMQB+3jHvkd/XtC79SLMA1Bj90m9fk+aWvsxLzLN2+nx8lHwH31PgxmPCpwhcpQxtxer+lmpO9tRCAk6a3zXWiX9n/LINb5D1ndfxa4499vq+X4u8MSzbYOiPdgBn90nAVerE6gB1py3TV36/5VDzcFzeNEjVvOJ+vlexjRcSwte1XxYv6JFsnE3dtYccIb+zI7cJuL9ZX594Db8VHWQjjBUtXYyhrXyn527JDWTFO8Cg/dKzWuj1GDd2by3c140w0P5IcssmrJ3gvFNMZDrYPs37IihpIr8C/vu9ZUF+0nTXb9usJi7Mdfd6HO8z4v/r756KVdC2kvZ5LwMbG4JzFHL+i5rydYNUECRXPKoXE56YzQb3ePJ8PenVoJ4rE6xIvK7F245comWixNmuoig9PEqz5zT1UTopVhSSH8Xk2gTTDO84Fp3m8EzooxoW2Fq96q2AAFjPwxzqybRwqKqeAF/OukDEdsZER+u5bEXM55bDEnaxb7fJc1U8QLeDPIHdBCLFCAtaVoIMrvpBP65YVaVqqlVZicHt7wRaUeUKIGsfXhXHAyc1ouUERu4iwI+A1Qk4MXYGUUy6dvtZql0MnsIhbUK2r9UOINWFBfBHuSRjAg7G0bgiwUE1BYXf4z8qTkLEyNwEsAuqgpf6DEcpaORODoa6QT10j9LdcsBzqz8XeOQPOS/GxRXc7Gg95DN+zmeMLOe0a40EHnDl5z94OvkkBgBYtdqv83TAF5h1wLcBB0lG3pvnBabWAkx424DyhBXt/GLYmw/SBdC7ABfxcx/CxgryVGPXqqdGCFomgUg1RIN1TiYd8JiENORpOVCArtsS+OFVeI/KVaZ/AcNAowpqFMzM4kBAVQC6OMNz+AmPqXDDFCp4aRrbBqiKnVHUrpTTzLnSaxcbuJ3QSeZN4qAN9GgbaOp9dEfggVeZ2QqAvNrtuXHfkeVURQG4W5t2+kZnUU90qsqVBHGg7eqwA0sGbV216gdZFYDUFatzCdBsdJNjMrDKik11REXFqnqrzhEPeXrmp+/r0UTqefhNB1ll4AdadbUqg2XJOYxRBfuwTNYN2inwdLjjB1VJa9fndwxgM0E7Db7KPjpocXJIWZH8CFglTVhNzMpU95/Va9hy8TKAtJMMKsAnWLBb0C1j62MIYA2IOufQH/cBVefP4CqqVgGwqmpV4Q03DFBPckwSXwnNGgfqrGOrBtAsQw2sPt9DyiS7SWB1QFUCq3/1AKp/9fMvv/vlAVcHYP35eWjQfPbTQ7ds209iJT76/uVrsigoH4V7piJV4LFAsDPP+Y4MDi2I/8kv2j5psZW0J5ifSkGBTgZc7TdvW4DynzNGxR62Xu496bik259cmHMAIEDl0CdUg83rpwpvdIsVq/PebSpYMabQLXGWZ0nbmeEkoXQVWxY7QJr1kbRpW+kRgA8Ly2U3KjbiYvRU/XYv514QoA47MpTGWhmXM+IxLZkTAH4sV370PxyV6bvAgnxd9NCLU9ZZv59FEb42sOqFxjnfC/YE9LtHpUHVC64ydpDUyedRAjlQkty2zAt5om3pGCqm9ZdFbdktLemH747ZcpcBWU003Xf9WN3TyXvxNnJOgeS4R7Ttl0EDx69jX1gk0O048IA5LKBsJXlXrW4wYDEorscO0UYvyNzvJf+q5BYWTB1SterqB7XhAKyw7R1hyO9JSmMzTg4p7sF5aNx5vRxYHyVbY2mu30QSYpNrAf7ENNqtpsrpC6wOfW0D3QrARQKKnmcng+wAPBH4SE9kkTRfOTtZDsVf8aPP6W63Y797bZAfFuaFyX0P3ZSv3uOeYCW7gZFdXKWB8yKrYjD8bGlrO8BjgkxNjz6wFzdr9qdq9dgPyYZjyI6dF4Tjtfe+7Wf82ky3zPh9zV1anMw5tpK6Z17lVp6nPm2cYy1MW5yS18MEO5Abb8WpwBfOFfW9CP2lOA2a5ju0jgx58XALgKxzfbSftvQ1GxunYFy7gCo8ZABU+puuWv0EVy0estfIrcVDgYeOyV21Gh+NPMLyNfOZawlr6HxEOS+voxkVfRroYk7FvGqPi7VgF5XsM23yyj/lQv9KxKLUFfPg445LPB7H+rDrXI3ZnIQLO56jd6JZ9sd8egSmi+PxDMsiTjFe6VnT83E+2oEX68NODmY6WD6P7aC94N0o14tICYBvfTt5kwZaatw2YXWr534lNLYAzH/bhtWR2Nnwqb7b9Dp0oP8jLXV0zKTvRTOb3rpeDvpN/Pp//g9PxSp0y0GJEyszQGJ1bNlOZpV/Kwa6Nx+qVFV54krVrlr1dszdliln3Ea4bM4KSSUsb6EYEZDxasBmz83nqq7Abz1/yAz+JaksYtrxNRP43asOMZq4toGbDaANsBp4MMDmCtUFVSnK/KMjy/wt5hp7HlylIHIrRYavvVImjsVwufLTVcNcUUnFXUDVoxmkXwJIV1ssaLrb/+tceqzyAV77ACsDq6KXZz0El0+nPi34kyekOjgCiHIrWAi8CZSToYuRw/vbDmArVglG8X6PXFvpAhg846zg2Qaa4EVpXMktBcsggHg6TsDyJzlCuKP7GWA9doIZRjK8BNYFqCIwCdhYwaVAMQc2dL6/Aa7qFlIGKYYkUYbVICmAgGfcWdF/3uPJ5HNetjDN0CHJu7J7QB7bINvi8Lx4i6RC78Fvbes6Dl02xPQ/3jIKDg1662cqh1RBFGBVDx3rhGTZa1kZ8ExA/4c8Ji2UgaEN8nZQbpEtEBfv98Fu0Wc5NjgBzItyFUAwdJDsG2SV7jTAulVC0quAK5feBCgZECQIkBCOrGZBwOANTJ6r0D4XsEh3ytIJMuODngskKWWlEeQkOuff0SZw/r1Y4oWV3RXRD7gLj2Ivhm9FQ1+Wwo//QnMD9tLeBfRoG68H0W2l0vxY4xMND7A6IKoAVQKrrFbFQ56gKWP32We1V3ppBgTeKNFzr1Wed0DcCdUm/wuuGbC/PtC+DnfAKkwnUhuwRAQdEtoXu7Jb/gk2FKQEjAe9pVw1mDr22JWq1aNR300FUpI6jgOSZB8un/vescFt6QWI4zUBVfaw/ONzkXkP6j9jI/1oRmc1XotEUIEFN7xzIgmB9IxKPrTb4N0PyIvfUzW8QV8HrDMrVqz+YG/V2fY/wOoDqi6w+ovO/1xVq/bdzxVi5nT/XsRT7MPqBMlRkpeZr3eFFOAF9dikN7tezAH4LPo/g6gdvcBHSodsQ3mu4iNX+rVtqLjTc3KVXzlCkhuytbEbt/4TFAKo6genPa9Hv7j1nyArP5vxEIxNIovLUs6oc04geXf7t6uPq5uK3GYUUoACUrVIk90KeJCp+tM7VtLCnm0PE5zSacdKOsbVgdr8l8QzQrE6Q/3BhPmp5Uavc40NOrZNlhauvIAF3+BWOAZVsXi0AKzjSvbJpV9JGwsBhqSrY72iefPA9gZc98CdJNNWr69++Vn4VgGskEnSwKmjMqGlH0VLd4khe87xdfyTbM8+OM68vv5rf6O5YV4GmHlcQNXV6PMg0AJW2wZ96OUqDW3u2iDqYMWvxz7NeflzHG1XWeFNXy/9ii0XceQj6IsV6+Q4uSHtB//p+AYmPGybL4/d/BWfeHrlu8Q2uroAjeL/12KxY5rkOaYndoBV+6rZcUV8hC0B0gpgLYTBVei65iCLoZnafihWAY1IB369lkdkq+Ys25d80j18qc9tX9cZurpw7Q53ruwCNeWQPqABpqvz4pcAowX4yOcF85avpx1AzdWy8T4yDxFtcuT1LDELxrwMlGRBk4Csywnh2MBqvy8pjDjan+z4BWhqTObVkWFJtIIb2fhSnNjqO64eY0uCL4dz0ANbN9PIwOq8/2wFsLQ9M5SUZbDHZgaAh/waOPMins4BcJ05+OiFQ1Et9tqgagOKHKtzTcxpYjjEtCVfth2Sq1PsMdfHwm7ZkXljcZA98HMXUrj2GC62XPTO2t5JN/ZO1p6GMtdbP5pToiF1d2WB798yzOrUokEA1QVXnRdA/y1jJWvRwxqaffQeYRR36KFHS5LEUt9an8AJv4H+D+BffKeML/9loaJzZcVWD78StWRaw/wElHf80X3bBkvz8SdrU63HpMva2I/YpohpWsev5EQGyMu+z+MOc/5+8OP//o//DpEFt82tgaUDNuFb5kwUKUQmyUq4TX42mNoKVVaq/kHtAFwhueCqnGACBd3LyofxcwKpAsGwacg43A2L4iwiUDRuDBC6morXsBPjrOnU+Jr/wa/1n71XToZ+fKGEYRLwATZr9TpbgL2qouDmVKnOGD0mrdTElMEoaTymBXi4weR7G+5+m3O6RmuBFAS7qeoUwGrnCCsoWic4I8BAQ8YKi4/kwOfwPScOBFZJC/cPc3i7NF27u0Z1x+7Vsd8AVcfcFeDCwO6Cr9/eu6rT4Kp5jUq53ual1a9TAfRWsAosaAcYQIR/livxEcH98JKSqv9JxmXttQtLPlQGHP7WhlzOTdUgb2DMWxQuwKrAJqGMYh2PloKPkSvcyGbLBVb5sBdUqg6lAfgMKDHO2UGOHDaUzUEe9aN1mFK6c9qEjHbFFdb7WnwV0E5S2+mJ7NBjUx5vMgbrZ5JcAWessB6Z3gdafQtC4Vrh/Fe+tpLacmgUggiMAAAgAElEQVQacxxO/JLkZbGB/QnnYW98kNa2BqD9cgq489oK1bfMc5GAYMm+HtIEZIUIdUDUAcHa9OGBt2xRhg1CbBVptn/bpsFOeK5rt+1rOB/xIfyY39QWe/Bik9Rr11enkcBD390ztR9k56TUsnN1xYGQxYbSRwdAvRXdMS+NTWPaxQEHbwSVN/kTDQ2sIpBioDlVq78+N+juqGwDAHjvuSu/g0W1+U2CTwe0PDLho/4x0dNKcusYxl6gtd5fXyoewS4VUJWgRkaIlBGZKvy3ExX/5WzjQ23/uMB1AXA+xNK8mxYAeg/AZsHYm9B5jB435ck6BR6kUtSLeQRT6a8Iqk7Lmnl9WgKgatWgqqpVkXS712EtonjxQbpm2pAcGpN1uR/yiK3ebC1h28RFKrUCeAOrvxhcZeXqT/MQqwd0nZhqqlsNVEl0FSeNmeuFZMUJY3PliWgqV96ZFxhErKP8mVPexLYKkLAdTHKFnuDSI1+bUZrtruOxfb8LXRtn0GyvPiXdTnz23Md0hk0iYMo4j38ETwmgYtHimTorVqc6fL9nMMP2LQnS8NXVyrKVWTTETgVBDqCbK9rsMxtUXZ+zi3jbFiqxUx7+2RWrc71NeNeX+fri4ZBDcYjhp46b7Qb3M6sxCZq4N/Sdk5WgIP6kTdt4fwFUPmOhqlVdcQ6/3S3Abv9QL1IYVL0Lf68dFrLLljBlCvGriJ6t+7KBtAnTpsJVq94VxvgKgJU1giIFG4djzF6oJjku/5WYWAtvXgx0bFM+zERmRKDYYSJvA6yyMbA10wpg2n2gFcC0U2u66bfJmaRyOdj39tF5wp7zLpB+0vEFUykX+RuCiDANMRpgyFEL9wuRMSbjrMXE95DrvSRSVoTCeeXW78ovFTDTMppev7KTAVcb5AewOvQ1uEo7iCpWxbVu/2FYa8bkPscXWM0sOd8GAhSb2h9G7hRTWe784DD44nHdQ4KA3iObzFsdT44Q9zb0+TJjAfdmpv+/8Qy0nryVzNv+HcBT8cfEIowFIbm10GLGiRfrHBREwTiK74xlkhN1fAER6TjD17V9smGyL/H4/Z52krxwHGQKr587YieZxKcai22c5duAIH9X9rDexSbjdvKvzjnqmAxwZCdWp8f2XKDoFx1TDrtAnGJCRn2a0h6tHWUOwOv8+f4Y2y7YeUyUne29iqhQv6Ht4jA/QFDEQ4p7C1RFCY7pGzrnItET+tr3dSsmOfJh2d1cw8AqbD2AVWMUrGRNawDHFXZ6FKUv/2i3bNcoAqJA2xt8SXJu25f5L75lkDngeHRrZStRdfvhGZ7sMIZqP19j5inZhZpJzvOH+MS/5/dfeiVet6yA/7UEubKrhZyS5ZUzDmKHGG8tCXr52nzXOrY04ZXaNtg/f8p+vgu7ps9t42LrdmAi2+H9vdO+A+vnBzpea/Xc7f/5T38HDmw/snbAIk2CtDupo8hS+EXpN7kl+KG+ql9bAVQVWoSxhPZFTPqRDXBSFWLhkPNdAITOuKtHNtnxeQvsfLNA1TBiHU+C/HZojOzp9CH5VR3kgCqBF4GC24pAlV1WHPEtxvwk1hI0BLgS2tecd8W+jGiJDBOGsQG1Ul4VXF7xBcg68jPfBy00z3cQmWRxEkU+tGpBVj+kqqoxUp2327UcDK8aWsJkZCs42S3+Y+q2vH6rTgWc4DcGi/3dPmdjp+/4WnQZ/MOUJScNrIYGS5NkJSSaDLENMmktwlPOwOcyT6KxAVYE/KS6hiKDmP1HCk4UWK8zY4CYHlOvFbPdnmDnd/XNDnM1XoDNMxJXn7JGfR704opVAatzXqAqE85yzFo158KDq/5UUQ2dmTuu1TvV0wh4J7G4Cdq2sSDAThtUgSxF3ZqC6/M+AnNVweJt3gRS5YxfwOouWNi7tbFdmrvNxm1TIafrKUKmXD3TAC71ZYBVJNoBVwnAWLfjqhKAGFikfPuBgJB6LZicB1RJrxtAYbB7A4Mkz0Nb6cSCbjR3fhggqylIX1djn97B5dAXLNlkIJXwbg+iyuG7MEX5gF/DWGuxBEl9L+otEG96ePupbSDnTH1t9x93Dxab37LtSWAsQzzfvWaT9NQYGVQyuOxt/gBWn3MEWLtilWB2qlY7cJNygiuScQOrSKgw5q1QyXZsMMd29+UbZ6aiLY9ro5b3USbqlSI9Arq8ZyebviA1hTZx9Vr8KvB0+/oSfHUQaps11+iHS9KGyj/LTnsrmOUp1eB62vo8XBGgKh6y2MCqHmQ1QCeq7pXSANt1wt3VY9t2Zj7HklIliQGtsQjH3qP9MEcu2GjLt5JgSMhzjUnut2JVbQAMrD7Hn5/WAD+jJQCBVSxYqwKQHCLImFjH4Kp4P+OhIWTVEuV95EZTsFzJxKVSFLL2zScTEKbUTLtN8pkm2d/3tenH8PWKKTaGWvAH5wCC2k+I17WDZIEh2p0sUj9TG1CV1akFrOLczJZtN1zdSk9Gm5IYKGCX7epW8hpwkcnUQiIoLzo4ud5jZDLtXxQPegEvPsetAJjcJmk/r6VvGwmKlYpFrRc4KnaQjabqKrbIkVJA2+zXviQFwZEAmedKJNFLlaoErQyw1oMDK/5n1ar9uavAe6u7el3Kl7NiULJk2axjbLRjYcu5fewsVuo1nmeA11zEDrguLSD3IKGqqiINOH/zdui0MQTk1GCqF9/wXv4tC3HixXMZRw/w0Y5b5K/dNxlgKgBWgquk2ZeqedDi+rCbGxWgWtXhax9u7udFUpl3+XSpKwixo1+QYRdvW382riBN8V8q/xqbJXHRmhTPfy2nieHMj47wfN2yxV74KpDDC7GsqOZfWlO4clUyl4euyrYZxorPs++b6WC4oyXr8WBS7Ls153nf1ZH+VeROixnvNgwGvJcvm5t0sUJAVfVnTsUqLiC5lZInVoHlcpxqEEw6Hv/mOFv0TZ5z+bn8/T53ywzFAF5HovGGVUkRG6Tk2IlvpK0hyBvQ7PcrTytuPWe+7jjNPmEfGqWxesxHbsU92FoY2hwvWCkbos/fmaCl2TO3bAzN6F0LoNQ4FgD2gOj/W5lk7ROzHb8imTCQOrbMMeS2AxCwNrbL1dtQYcV0KuZJQZPA1a5YxeuO4ZIT0xY0SJvFNQOtiTskMvBRclTzSnFC2gCoIMa9Vjc+v4tLcZ+Hl5ZLnSw5B1V73NEZy7HzKOejvQi58QUD97ZTFyAvyb/+OL55fTpkpHx8M/6IQd7o6qahdMz2qzwgZViSt6/tJb8faQZ3BiuJsnt7ezHTd7x34jwKZJXfsJ1c3vk70h7MSzGL73VNCS9t8QnBbLd95+uvwOG4m7VVBwb+f//zf3h48d6uaQf7JfDqCeb1CpMrAFM9dFaoP/urpgVAVXqleiiCvAQSHZSr0XCBrU4gFEA2sHgTeM5tV2ZrO3acdtnDkg3a7Q0+GEhZmDWWd6AlJ5akVskNA7BOamkgGM+ugLAvCZXPIALPXWHb3yq40ziTqLwsBy/RCa7AxtzH4KOdpXXLiqwqMszH/VW1lfn0UTWo6m3O2t6s6ryT7GuFbxVSagE5kJDLmDlI2aNBSwZ2oJeS3K9HzF3Grr/H7kkJizAC0fIYZVRBLSBkORwyO1DYKkIFbsVDG1ObKwAtzxutJTPQB6QqgIrSkf/R1lD2A5JnOzNXCxugYODo3lIGXLftw8qXgiAZD4uaVyldgarNyWoBoAfoPKNBC4DnSGCVjtkN0LnUzpVzVs6pGjMVidYhG2ry3WPnAxyciLlfsx+Ip2qtWhxIT55YwbaqSjw1lvMQtlSoPkAIKocMegpsHXnAqr/ssi5rfic4FwC8wbroXj8kIKnV1AJTB1SdxQm2A/CfQVXWMsYNJRhZgJH3NGjlShgtokTvK4iBPC2ouonQBtmuUoB+2E6RZbVIxCSVPsXx29pJ6zZ/v/oTe217UlWG3HJP0HIXrExEy/km8reaubacSjYAgDnRoRmtf7JvDoptam0/Fbyfyjp/N76BtsG+CrTUwoZXqNnWhfZHm851JLiKxyhNYjWfq/+q2wFQrglQzv+zHfn5DV57PFWBQB/YVb+7oGXwzwHGaU8CXm/Y/yHzmKSs2HO0vs+5VKnjfFKngKp+UNIG4Q2QF2AT8EZBaAXl6ysldzMcg3AFJK4Ou/e3AFVsveZrVKyiapUPsUKCAfFnD9IGVrHz5v9n7E13bkuS6zAWu1ovZcDwDE+yLEGgbFmGDMHv/99is+kTa87z3aJ0u7/a+8w5xLBiZWSkM/C0RXdLyxh0FzN0oYZ6/fefAx6nLVhIINEJycC8klj9XaUA/tmVAvgQqne9P5CqH3L1slbvPSRWXSucgh1cILyxpUe8WAG7DDRNGZEpyLX8R2XOJCsz4W1HvIWbV2bYKfMLpIUwB9UviwG2Y8nEX+yCe2Ilt72Ho+l5+WJkpzz3V7fefyJXP798ZiQlAM5bqexGAlNjB4ylFqWwUEW/mhqX129kspnw0zc4azw2esjV6ODVly+hmvJQ42+8OO3dHEWGJUUww9K/xycAy3JOa2thdGnJgptppfAVeNr4Tmot9eZn/AsOVqiPS0SbUOWCCLNTTbBeWbAr/bHnLFhmv7e5/wnjrbqjkylsvTBRj2V/2WjbPRMvWLSUr+aBsPSzIFWV2HCHw76k6jfFMT/AIch/M/Zfi1fvgrEXkGdXjgkMTgz1DD65u0i8QEK7o2xV2xwdYsXYifpFGyos6FZq0hizLJGg7PXEIo1pvJUWn4GY2Xfbl0sG8N226h4j0MOJU0qQaEFWhuSeZ7cbx3AU9M/+WBjBT3NeiRseWc3zfKeD6SV7S2C8CwE/yFXru2VOhA7lzj1WRvr9kuy1/d015RmVxC7FWmjkfS/82g0DryXGjLlE8n3Vt31wVeaItpA1G5SdKqz9Gx5/9sFgQr0TSHhgxo5+nq3n7pjWg78sdLbT15dcbcKIZbDXYC1jrlw90cKdlolHGDijnPhereMhiKNTSkMZklBBer7Htq7ytv2+Nnkhe8bBYxLcNojGcp0vPLlwu4vHnOmX7Gb5W80yJVcxsKWhxKh0Br9v7Oh7zZmALPun98vONz4d3QkmHN+PD2sRz215CFYvq2V5jXZrYpDFdfQHintMIMZnUM5N5DO0r57weyhH/Q3jhjESlmHjb9l27zJsxioXt7fOapPvfggdxrD/1lZZPzXObDgbZhmGMa4tZL+WXPWiRBdw+fkpj+D51Hc+Pli+I778h//WE5J6fIX9gTv1KELfXwsaSyppCk1JWUV3v3QT1tnf5Ri7NrtaEdfXpllm71vdH7W1LRn7vn2LvM/r8BUwrO46W5uxmund7mvc2T/Knv0z7ySTnm1N+8z+3/z2//4//+4jZ6/jdfaRV7PjXLcdq7z4fTlPCVgy5QSu3pOZdztQA9/Uw5RyVVhXqO3YDRvp/E0gLvH5AIqbbiveganJdih4sEiIOLAgZmKGIJjPm3hz0J8AVsC5Ae1kCRnUrGNbIRqDY+NUcGBFrnA+4Hn7ug7J85fhHGJFit9MvwUCY2A81lmZN8G6h/ws0Upi9dmOic+aJJqMqh9ttTpRuCXmFHbDFxm1PhaxKoKU7x0iYu9/Qb4iA2NW4mPMIDPqq8G65jCaGv3w2InIShbdEprKWpO+aB0Qin/QIMTq/S4en2wSNIQIuftRDYAbg2wTjCZUkVrTLPI4PAWPdgKbldTDjTgPzVRd8tRkKg/PYQarslo/84zTJR9Ad8DO2xtdPuIlzQwCOOUkpZrdcgRCydSr18zSIrYpduSaA6K6+jyNn4Gaif0cIjWk6jnmC24fclXBO0CsXMKpBG1wt+idLUt2idrfeowSZtkjZqRyLEKo4nc/5MsviVUF6nJgXS3mgRf8HWducoHBWwzfTO8Bv3Ig1jLK1RfwsdMXALeTkklIhioglwLW+z4MFWxogzQ8GnvcTB/ahq03y63S3Wa/q/AvKfcrv/L6Fx/Gg+la3KS2GSiUrPCI3JUdib9xx2W3+NABrN9PW11itcDYxfxdS/UhWD/fdSUBWAbA5QAaFHbR5gt4CvAEoA94fsZ4FhRKrKoEiYLp1HhbWGVfeCNhuVf/SarSkmW7GB6XWAVKuOBVf9aJyqWAprOjBUapxLTjLolgQE55My4gHmDGook31wDXYsWH0Dzd+utfTK6KWL1dFneIFRZNlM2pnQEIrJXRhNO5vWiSAzm5aJztpsJD1BHKDOzJ6fPnd0Gunn7f3xGsIHUZABsaImP185u/6/CqI1Kvxuqfj1idjNVvYpWZs8II8Btngr2AvOUq2MeWFpEvxqdl30ASyhIv0ITvPLme7M3P3FyW3c0v6sN+2k1y1XbR22sFVhUw8dtfgL46trpPO825TRYKxrW11K6mmh+TWL3XPtfPT5wtSk3Vc01d/qOUbt313SKMRb13CzaJPwd9CviUxcM5pDdvVpAXhlT+SItHW34GwaD+SKwaH9nma6xMgHvcMoYeS16JX76utsM0ynqP3j1Bh+21vuLVsRsrfHYDfQeJJV98MF0I1n+SWGUmZg9i833tRQ9TE7Jb/GM7HHvMsXNZEBPvvJ48HPFKeeBMlaigNBo4+EfoC/iv8rpbr2n/TV7Rl2H8Ibe9T8ygwXXgxutmRHc8mLHKheWWBNCiqYjA+jTP7cZ2s0Dx5U9pM/26fLOyvL/JVTZ5wsjTAePqh0AgmeCEENrw+7TB/H4H/Ylf2lGWhApmy/9auh9/ZEy2xC3toH3tLwnWByu3zbVts2AUXybJPx8oEo+E2T1eQkLWE6KkuGXII7dnk4ns54q4RfYDX6gWtAjVxOqKTUzqx5d8ZC7Eqv0L2kucUttQXcZiyRGoN6cfG3j3Lu0BYtUk6xBmbj8xY3Fl4jbdLFnhyfZnOOcFZfFBxlzSa7Qd95st/t5HJ/W+B8/ZHub3JB/Qf8dltGWtb8/o5l1Iko/1vEpo02fLg2xFCNRgIraZz292KOfFNoY2XFogXmBJ+CIsygcxh6yUsNw718awKwMmUzWuHl+N+ZLCD52LWO9wwOmI413p0HfcK7Ix8r0cB6becbMxLb8X1mUIVo26xseD03iisRwPH269VZdzk61z/JFYzlaHv2lr8tqr8QmwK5JZ8RC0NXzOCRDub/mtwbgP+WpbWbkqErO/tSyUi+IUjY+XwNj3t1evj5eE5OVYY5tnGjNopDEaZbsE6+oov70Awgydx9GvWTY1c/j9vsdy+7ZuX49sj16wr15MkObgycYGL9ZRt+M/hHHxtGwY5pCyQNttGy77Jndm361P8hv+w7//vz5z8uuMVW/hdIPs+DowXw4sjkOZJ1/bMk2QpC7int4+mWZxNmgh1qQFcjRQ91iNoBEp2fQrYnXLHGRbqojRPPYkWS5m0iK4FmD/ngK33Q4EwuUJWg2oHHAPueo+RBGqtFROEYLJdrrXrXwVbwsmnc0Qb1A2G2m9azBinOE4+s2G8laObOlwO+GQl2QUSboZiNjCLAJVmQIM7F9C9Ufml1Tsp1kzQKGBoaoPMBsiFc9PMX30Se+XenQcbQDzff5eXS0PBzIV5DR7piQLRhdOknO42arNoFNWHebzgg87dDpzhWAMwj+dxJZGXFkTjM9LjnR1tXzadf0uyFT/vSU5HOAsycqt0wMox4hkld6ZqIQXHyd6pOlJ6F+VpTrEqoHCrXSGVJ2DY0KsMoh0RiKDEgwkdJ7/mLGR7W8hUo9MFan6ydbaLYWtc1rDSFH5Mvqjp8x0mu34CNY/fyA9nLnqgNhkxNvU3f5PEma27olcQNtkuL3ws78dwuUyVo+AufqPzlzV1lHRXxodznsO9BK56+w5lwDg79J2LHkedyJV2pHf8IAspCmyca0yL8miwPRNIDDTWbDHuSCud+Bne2Lix5nCXZjZk8MxlZF3Av/ufthSEV0x35PPK1+VCbbJoP3b1Ut+xgYarBoE0yzazvPzhiXWL4BgjKWWKaD3BPQvwWqQ/3mfghsD/a3j6/l0NuDpK38VikQBfca44x0bjn7Xb+xc4t7f9szrO24vkTrEansqu2EiSmQJFgFsLwtGY7NtuwXKQ6ruGEoTbDrYfu0ogN1+yarTq78eufqX/0hyMwSrMlYvAPWCkO1GMladPaZ68bA9tkXNzkvwIBn34XRYPBGxSlL1P+r3J1vWpNnnt49k+v1DNoFc/RCr/0zb/1FfdTJW//RpxxGsPhQIuuHg4NOGluOwfp1feYlVLzItcLaLxTDIL9De2F9MZuHnOSwm6XpZtJdxC3I1hJkzQDfLpbbZ2TwlVk2OHTnlzH6TqmeXGTz1T49FtB6x+hcQrcxcPdvUw6quT7tcaPmjn96DVR9S3UTxjQPkAkPzZI6j1ix0sId+xL4IA7nu2y0cxQeoP/A5Hxn1YogziRUyVLdlZWjPZLEP/sSHyg4FC/qdUGx5xL2vTzOhhm+2KcE9xxHP4fFLrmJnA7CrayQze5WLn/bVLA/gRVEvVDhz1eRqSVaS9S6RAfKRIqngp8HfKzvCT8lSVbYqiNU3W/UhVh0oP1d7jfENwsKcH8posTEXdPJY835sLttYvFMkK4Qqu4hdOnev+qohVpfk/85Ytc3SnP/0sYNlbSfvvcnwX5LCftrzLpnBENDLEM8QY5tENf5lvKI4xhgC10diCdnzXF7Oc8YLI7ERVLrkhPTUBOGDYJbMYzPFSJw385J+lYr8+iRnpCMiIwr6fP9DlElBWArnKzpRf1Em5fF1emyCUvOI9zjmUxvRVthx9o2E6vo5x1qKNz9+htmpJ49/+ZzFqEU7yadj1IHEtB6f347uhkQ9Peahko9OPzvg1JfEP9ZLIcx7GSLjOM5yY72lPL3/vvRMmZSMGbvgtI+jbw/parxOWa4M+fda8uAhUrWo+0kdecox0bdLjhSjp1/UBsLloD/2o4TkHgDVMmnQpouZdKWBlq1Iq/mtL7Gq5xafBZ7x89hBZYyXq8hoJwg5pmQQhra4DcaT7QNbgPgQKkPdp312ckex9yYWLLGKOR8bSxU5+Vfshu9d33qPLReaS48R4mTaMWerlljtORleQNos/jE0EsFa5MzktDOxEfQFM55+ZEFOGCl8Vmzhm8UbPC+d34WoJ7vf9tHTAzunebUNpEM+T1RVim3ccfPYVe3SY+lqCcNPj/QiZdvybF1ay837kKrSt76jbbAqftt9Q5cQsZZ9mlb2zPfovn5Nz0ltqCc/nvvpv+TEMBCyVsIU9mfdSeLsaROtTT577dtv/yEZqxNcSVC9JZCdkFG6EXZj4yArVGHpEcS/itVDRfTavo4lDzm2EVKCNFsqdjuDK8GiLH0Fhw5wlRZecPH2M4d2UR6ff5lgC6sncUAIvjfBNMkBGrC3gH3IVhFkbq9/sMKlscTYLrF6z8+KhpXcgmZVslLJOELk7n4MPX4TylPBKRFII2EDZ2cHZfd3YjxKFF+GT7KhLvgJocrV+xIiJU/yeW878Mxq0DvTFdjYCgqEFIzt5ceujTJ0Q6wW5jDY5D+Os0Gh3CGf3/dILp55nmyokCuP5IgocObgV13QCygYjWkF9HP/5reIVP10ilkV/pvMPRBA3hK4vomgLNvnlcm52/D4+9o2ive2TmCIt3NmBzCletzeTzoof9ru/4EdnxErseqt/1wpv32XB/BcL27JVNcbNCikrDooNPF/2ZcuAcBagn8mqXqkxmSsmnyt3ZGZlKOwyY/j0eKASY9/RADONjlLNRmreN5bTbXSa2MkcUq2qAJvZJhMDbm79wEo0XsENven38SVmWx/OcLntgzrkB2eat55pw7fBImccoaVsq6yLVgOPcGO9PtXQLY27yzHaiEFwc7K+ke/fvonN/hks75avPY1C2OYb9kS2ZEQ3BeIpnazbUnlg0GKasmm5MySIj7MRzohkEZdtxeRfYR/WwC+XkYTPR69gEafX98QX2RTU1ueMTTMvjH1VuTPPWB1yJ7PPXSVWSP0j8wG4/Zak1QFtbDbaO7bvyxgja+KT1LfrRetjctRIrnKr+SfgYx+Qy8EdH8eixbWldLi7ZTOVjVRshlau9gHaxM/x3EhwispzW82ke/rJZ1uxiqBNsi3IzVBrPK6j5E1egGpg087HPwkx9rEhrfe/+lDdNYGtZakfbXHixmW1wZnqfq3Saze81ebPNs4scx2xCrJytRa/fMdVqXaqkdc+uAqXWljBkdh3izbd69FOpA7XeQlqJNtwS8XDAVUay7gNUUCkPiRHn7uS6x+iGC0j6eauz4kSwOYjJWfNHy0xQnOUBttF1T32sES55O7Cv6S+7/yfrJWTaxioRIZX9c7Xk2sWtaCUe1zZFOZJViSa7epnyt3gGn9Y/0560dLAXSHRHfxbIZNslVBrHrBujsUYlFjTIsc4QoMb2b+6vdojxJ0Sa8916991nuj65aj2oEswNgHwCFxuZWZX5vBOmUBtBDBhcc90Jb+kjs9mKnZbOcpK+EAPvac/d6xoY1SkG0f+7mi1u6RrCcLdy/7VlJ1dhINaSLAHGQY/wEFV7bXfRtklfPGnTklgbiALB9z7YMA2v/wlniU1y0hZGK/maqUx5YCqC51lo2nuFj4xCnov3CM/O+zU1HtS1kY2JDKAF3Mi6W/MbX98xInHkd8lzTk+mv/spanFmhpAuMMybF8cl2zhVrxAYbVBqbX+JLIqDGCFp+TASySlS4g0UHoFPs+2SwffcBfbVTxEKqxn40TcjaASNZun7ZODbUFkZtkKGVgQ76SqCA/5p0Qn+vhcRP/lFmk7NNSaD6sv0uiXta5idVbGHkPp7OONzYNOSbxoG4ypoSN0n+Ezvlc7BbfE/9jHIPrr7JSTbBa55ZwlU8bf+IOU7YoDyEqtSBkcvUtwXRRjjJYp+57FxSQWpk5lxpLXo6YKppmfORffc+f6E4jz4/smIwz9cSy/Wvs82A0J5BlMcc+dfx/sIDsBcb5xsd2rb7spo3jSscAACAASURBVMmyH593uuFFLyXpMBYiLthSAMZ3Sz56HjJ+EPlyECcb3/61+GTm2DYN+uDSS85a7eHDJVZtH2tpKBUjuN/3WkD6PoBrZQkjNNzCQ6yGPPWCzsTe1v0sRDGpMPYzeiouLriunFbjZ70nOCDOvrplVYvvlH1D2+VTR2fjY/f9IbmLQ4I3IKtrxf2Dz+ylPfkG3VDy+bI8pXgeLohuHNLYRPgEvz1/fiz9cUv4/fW5HG5KeeMSPreLbfQFktFci0N++3/+/b/7tK8T8x6oNI1XB9cChrVXI6ogzsqSYoU0fclWO94tAWAHZIPl3/t5WAWHJgDqS8hIlkzQ/gshbJZOJ0+SrC9fpyNBlYFyRgwF+YihGio858xMk44icZ7s1gGtHt6OYR1qCOeHWIUItLkBGJImKZRCYL1TEmvFkHDQv1CQSjZacAY8WUklsVQaArZfEq2/6LPfhw3vj9P0CFQR/8jXBouiqyVY+XX7eNtOZdn5DeyJEfy8jp9/3xs5ydwvSF2Dxc+GpEYg5kwNbV+/wPcTTDzE6jl0kCouA2BiVYGADi9K1pPJa68oqslZ6RNZCmJN2+bvN0HG5Drbpp8FEBqLbNW9+4MUvuJeW/4/v5ut/wALH3JV1z/MVNXhMQaAzlhl/UzaIYtZiFWN4Z8+oA5k6odYYEDWMgD32JnwrKFZx+wZtS5EZ6W7W6qihKqzoFgT2MF8arHGYcQNZ6WWwSC37ZGI0Wm+CsypYwwMslURW/6HeEFm24d0UXkAnGJumwJJIXC3I8hugD8kVQf4PnogN6j+rP2nfZVTk14Q2Nk8ekFjHdhCL7YvK7rSvtg6fDftVeonwm43c9hlAbxdNgtS0tksIIRY3XIABnXWSTtCtQD2d+TO2eCzUj9N1i0HxO2OGECWrivMQrIcc9huHDj+PXFWtuv0/mzWAHzaAqfBmVQdQtU7QQa8Phk2sEKBKZmcp68h1bw440x4+VTMSQFMgMznaxGmR1ctDA4UenV2DzPc/cfsH2Q1HlgRgH7bTz/0K7BK0OqFKMsaZYyyqa2S105vbbX+Hgn3ITFvwQJk5t8PwYqt+SJWE3R+xkYIE/olfYZeX23TIzNhiz5/IjaT6ShwzDbRX3CRRhmrH91mOz7Xvz89Z2Y66ry61ioOz2KmHshV1FptzVVkhJpYRZt0eJVId8vuI5dYaOYCJ3dBrB+e+8iPpgJi3OCRpA9LjDizk0QYS28coer2MWu1ZQF8KM9mkHcmbR1oF7xgy0CJtoE22pmqH1IV5Oo/8IrXWRbg/v6CcXeWIjfm33hA5zBA9L23hOjTrrf0jO9N9jl70JmTOVxDIvsE0PiFkm60Cc7A/QNiFdk27aexpZ1iMRGx1/5Dj75Akx8uNWXrvXb4287hm+2KORXyV7X1yZ5THE6ijXYLJAQCll+XBTjfTWzkg9e0xV2LkS6js5nOkBvpQzOkhF0hn21wY5ouJLCuqssA2L5lkyvbrLabcEkyA0Hyg6Mx3ppTDtabSWeS1XKcBAQIoBMTdpDf2ewid3eklGBVVpgIQNtRBoWZWUwicXZ/bzO1skAoe36Pl2D9w5JpMfsvpv5JonoxjOM3Xon22nZbekl/Wcl+JXykWLETu+oA/L0uTuGIDDZJW65dzmItTiiO55y/pCrVTCk/zV6V+jl6SHZTYoIjbxkTpy6uFpo2a41kOQkXx8hDywVfYK4uJoGf026qI1btR0Dkk2D9zX7FWdNeDMggFZu4PjLJVRGpIFT3nruEUvpGi3mNIUUyQGduYHiFtNyQS0oprzfLeqaAKrpmu+ldJI03fV7DLmCIYJXvaFxKacvXrzwIe3GRTTXtYQuIvZAysiWZnI0fuXmxdQgo2CRisUreN06ajFXgThOq8hvjnxeLUy+oT/Zl9PP+o95Hf02+m6uYZCiXTPrePWqMuzTudWR3ChjL1R9q0fRZIOiiBQek2K7CQKGg/BAf8q2ORy1PlpSxJINFG0/tAcQlWYN7sqj0xpy2wJDW+NLXbmDcLTO2X+pTZhrtJgJmIsRyX+8u0pyHsQlOZycUM2SMwm0YfzveOBtQritxtCwsZX4tr3tp+eRjDr3HXWOP5xs3RbZHh4s5+hvVs0UeLwphs/ocP10dlcY23px4hBhOMo4rcbZoBGCVXfjNGiZ+8mvRTbrEMeBc2/c+ZKoWD5ZkpS78gmD99//3v1WN1TaOjdrJU4drDjsTapQNKhtVZxrS1ILibIph5flZOREHlBJeBKMyS1TI1xl7IkqSerCdBSWBw4BaidQ3zquAh0TPnt2iOJNGgaUwh7RdgRb4P2Pug1ZChiQby9mdX+2K6Eub1e9nbGSUAp4Cor4VhyLJwdI9vrZUeJybjRetWoSk91A1CVwdor6834+feVfAn8cCngZyBXwLr9QPNb3i/3bHXVpswHkh0QNA7+sjs6GiZKtkzCVflDX/VqxqgYzB8BKsaIy+F+CB8p/gTKfghuAUAXQB+D8ecIKc+0RwGov74zY1BgI8dEF/Ip5222YMwv2+yDv83kOsKmPExKqNuEmaAUY0HCZXDSpNrn62/h/8cB1VZ6p+EaogVgHs/HcncM8J2AoevQ3S2RScOPSoxm1OEiaRsdmqJayR1RqyqTLL8bGeU+8c7GxtVWar9sAqBul10BeY+eAUBiuUEZhiOVJmtb3EajJwkD2sfkHMZIfud5Ip24xVZrf18CpnwnhB4nUCPlyFtVW/s1U9nnKdNA0a67QDjok6/Nr/dX7SLfXcWSslT2XLbbNjuz1SdfFrT2mbFRzcNZmq2sKzizQ0PgQsmO9u/W+5Gb82jjJNkE20HDy2idk9dfhjM/WzXoUNeSoUQQKtfjOmxPYTQMv+S0QggNkAtbNBWRXnLo49OOIFaN75MZmrAkbPaBvlAMRc374yP9Jft11E9xd4CZBxHy0/n+9tb5RPKgDOBZnaEmepfg6MZ+Zi7MwCafoi2EbpGDMcmqm64UnGVKYDgAqZaZRn1tjSQsnfHxFHUrUZqz5EiosXRGfKEpRPzKncRxie/bmt+CBXTary6rIl9p8GgCQEj1S93yeZeu34y9//fykHgMx01HllwIjef7rdrFWSqz7QyuTlkZZo06dtLgUAj3RDqDGx3y2perJ6QajsIWyRsn3+EITbJ1remEHNzDlnppLcvfb8+ZNdizHCAVwvucqMxBLrtKGccSrJXbtg7W3zWfhSRiczVZmxSoLV9VV9//GlKgXAOuXKWMW4jK0yoNaiWMnVLenSoJElAGjLN3OHNcnUB1w384gECMlS7uw5EpX3Nx8mVU2sFivG5NlyW6c9VoUrQTy98af/c6/G2fbFxcawnDSP8hFUlRLV99mWVyBxzSxW7JTxmQtDrO6CxS5IOmN1M1hvzL0g85Crkh/LTmy4cNTZA+7+kV3A8ybaaWf+ChlweyUbkgv4GhhV+3zOsUtXxF6IXH1JVtrcp5TNEKuNS4xRar0d6N7v+1CYZIkLs/H52k+qfmWQ3ts+bWMgL6Twd1//VV/A+X7jwfrA9TQSQo/Z/WrsON8njaD8wOZoDixXbGlaD/F+hX98Mz/E1ymraGce8vv7HeulpP/BJ/Q5tpslGIjtg/Ei3Xru8/15/fwgvmMx4WY6TXb/zZewerZOCzdyEa+7UhxPS+J+Et+IDejjzn/4ClJ1SwLA3tO/HT6HNcz4qNWIw7UzBrtlPmQqdJbEqne7paTYkkaJH+l7MhZyRe8W4qiSZ3fM1dhPTCD1x1fi95Kq1K0eihs/png0eF/y9sqDcIZI1SdbFSUAPsQq4rOLelrvnnxF/5KYJPy1cnCxUtBM7rdckkqmYT5U291leuwvrH+rJ/JhtsfQLWCzV5/hW87PiFTdmt7ZaSpO48aY43X/d+aq5iPzSPlufXGXxOEC0HPI5w9SsdhOzKn07pSGNuz+E2IVvJGwgT76+Ffhl9qvLRc02/9Vbse7Bs73ngNwLHX9HReqB/aDxT21Z8XtwanibJqNa8Kd+tQkkMYsT+KVk7A0hk/CobXkscWN14orXhxH+1f7/1pW2yl+efWV8xBS0a9l/qXf/JBaFiste2urLLscLW8sSVmrNtJ2+/36PB6OTJ+MAys1RuXuNPnzkf8s/GLMaO95vcddLlDnabXx/5svy6F2MEQmK5s/xsdyetf/+9/9209/2LD7VYLPL0eazmpkI4J97CC/zommxMRgSYBdHezWvhCzYfkVVAXYxDSh85iQE+RtL+aIk8NTmR0gsm8lX9/+dYI56KfKcci6+QE6RKhmxVDAqYSqDRkDO2+JN3GRVeOM7Yr8HxgfTXaCJgvrPe8GB5Y0JJW8YDysB1CHmc5dHf8VqeqVpJqYaAoV1woSK1+CwkicSmMHKWWXGvLbps3RU3+3fgZKJUWBQvnepCqVBj+F76Dc8E6tR79/ca/nqusUtOjDF6Fqn4/v/iJVN+vlsjJA/my26DnqD4DCypcM8vXlA32YIXm6eMHjQ6wyezJkPcaS/0LYOVtVhxxchiqyQ74yVVEaIMa+JFRXaoZYRf8AKwCNTaqiKuSnnakOqaCCW44Ifro9iaUAtqaqM0W54m7jX7nywQepn+rslpQAcO3VydQKQYxG74zGNpjwd81cB+1vXR4H5i1+XsLR+laSFOMGskDbGHXATWrGpSbaEr60Sd36row2Za8xW/XKAXAcWRNRgNgSDTaiGS2urZpDnbJgVT2gprEPL4kqEgo6xiC0IK32yXrF7/D3Uo5RPEIBqsmx+AG12bpOJ2e/M1l0kvHUxnSGtleZZaUxv8qQe06fhg6UdLR+ugcnw/5dj6ftkoFWAFfFsXdosnyKBjN+6ItYlXYWGUKDaI1KDlJWuz3RCFLAHYTEL7YOBYBxMaeO3vbOTa5ubb/p92qPDWzsm5ZI5SKPAY0XFncc+RumQk02mVT9iD8Jkc8fiEIRU3xuQFzAtbZBzThhjJ5xW3Jav665AWkiu3LEGrdYfzIYUVv1CE0dGoWsUeod7ZPIRY2LV6dD/qiW6dU3ZdbqZq76EL0jYZS5B/2mXjlb9e/x+yZXlbE6dV5JrDLAwtjc2DlrVdmfIFWRpcrt1M4KdUZb8JScWYkRA2+2i7aQMvBkr1JDBlfQx1F0tXiohQ3YZwdUZ6OxuHTZtVuqYDJWs9V7AqiAdmqGHXjKFWD8mnnC+tcfMlUlAECsptZqs1RRW/U+h3mgBYikfmwXMq4ODegakuO7BIBLAXxWBLggUGJVJpiSiSHqQkMwD4zmYMLgRWeu0gdCTkSSIHNVNjoRgbGvn3+mSJblGnG/Z5CHHupfbmY+Nae0SgaFY/gWghlvxTcgPjXEE4ITseqyTCItTNj0IKtmqV6dYhCoyVg1UT8+FXaD5NTZjedwITa+/VQcYLnfBcNk4t+MoG/GYCVKfFBNzxxogMXhKrZYi/5NsJKkWEJ9Fwu0iPks2HNCC3/ZKRJ90jtnzsDHqS2Rx042p98SL58lf8tg9adf4HjxvfvHj/k53xtH1LNa+nOVDFrnMPaS2QTDh3klY4k/JX4ZB+ltpXLHiO8q2evHxhfVe/QjPnjbPbYtqiKyWkNapEM5Uz5aIgzRsvTDmi+T3vTNuzDj5AuSqMyE70Gbub8Jlm3imGrsTSac7DjD/c4DgJ9jWRnuCmPGKq8iJI9YlRywq2p5SFUu5v6mbFUfQPczY9Xk773fPqHyiPF67DrjCKlqOZmM9862JYiSw7n1gmezOr0IST/mbNVN8OG9cY/coezU55u9iA0b4BImzVIloSpi1VmrIlhJrLIkE22bcJcwDGQE/RexugTrPfdpM16D//V5FNO3kKrqw9jc+DHbXusUYuPRXfmU7LQDJhIJH5xdv+TPesxHy+JOiO1e8s21VVsixwQrx8V+tQc6mRtyPMTvI7bo9z8lAfCyZYQdZ3uXNO4iA+MHY4b6We8c8OfvOm4xGnFPWlpHat/dZdJ++xDM9sQ/7K/iESUx5SD3HID6M47NuSyyJassts8n800M0jiMzNCPmCwp8nmttXT05gjjK0yW7Exah80gzhx51DR4r62mH7HN4rVAQhb6wZh+nTLnz8sfyQbcd2YR+nwJcN0slir+Iv4nLgnBKh0pwUqLjrZQ+KTDr2yWE3G8/45HMrgtOSe//9e//T9ArAaAoO/jXNWYDJDBdcyjlAHeX2Djq5GcCLklORiiBRqk3Ps5uaxs//+8L6sAEFya5lGxTJon7J8kVtNHTrT7K/vO77ZQ6OZXxGpIUgVOWf3BRE89TBizZiUgM0urafv7FCijwzr6TnoND2Xh3vOK8xqeiI2/8kZxvtbyFIMW8GYQpznV/NFJygDijv86E5ISaj7blgCgj/38z1mc7/IE4Cs1T3YsGN/P01qdsAKFcKWmZA7ZUrdbbbYT9CB48q372geAr0I3PrNzv3cPdeUP2JkqQLMTEWnp7W4kVnWYwwGlObzqMiWYSeNMVWVXgGBlpipPshXBtsaTXaWjwyo4wRnJVG79z31KASh7RCSsScEY1XGaIFE/30+CRMQqoIYpDtZW7cmoqquqYMJZqyVR1QevoB74w9g2e6JqYDAq0AliVdsHRVQTgA4gFbEaNYpSv/JY8khAQzrc7aYiGfG8yBF8hQ39ly5g3gkgXnLVGawG1baFFCz2naRpTg3X9n/WemUGG+0Jx2p1PoR+iEQCPWQWQObXvkpYIuNe9VNQL0dtIiikK+T92kpKkv+v9lMHbP8dnErnYtP3/eq7dLu+p+RqSFWMi4BTMhDsB5ux6tXgnzWdrCD8TbbiOjALP+ibsjhts6jpkR5/TE3W3NEu5Dk5eT6mbeg31AemFfKJu8Idn4g5NChzfVUTxlsT2YSqXpNdpnmTf1AjHEwZuNB+CX14DCSTOSxPBHsyPyMjBrQNWkpzduukSVNmqJIQMbHKrb18/iWqHOg5JOHMGQ+0QtmNc2g43DNoP51S9j+CCGetilj9ZK2CTBWhioOsVJsOZOPZIs0cgwjXCOV2e25x/wNiVTbVjhbATrYbtUBF6vJacjUHaKkW9VsO4IjVz58OgGJZAGaAHqGKUiO6x4KegryFapFTzKcCtfgRynpIIOnAaKn0oODB29R4aFzl8sq1YJ6P7BUJzdIJIoJBut5n5qCrZNt1m2Exgn2DyWkGTtj6b1LVGauurepSACAp79Aq2XBjulgCkwEF0ilxMNlkIT5E6jVT1UGgoCxUjj/SxZs302qJYm9b9MJiylepvUcIJ9CVzT7NgMaBJL4nFwPaxtZs2Q7EHFzbRjCWDPCn9nXjG7/moE6ukNBsF7jlC5DBijbT/5zOEuuLjNGOmR5M2dI5rrNKeX9LSLhG73uQVX1x7HtsMHHbu22Q5F5IVYwp22dCtXZYPgZZLFwsaWZPR+fLUj121Qu5vi7egY/1YtyzcE/3sx4IOFaBdhIdhNVMdDQB4vPJiIO/xT5N1m2wxENKGu8Kx4dsNV7R625fYiU2OfigvxYIjzHnbiz2GwfJfT6FQBjPU64jX+rDlyf2L0XQ3X6SCcRovJc/UMMUSjik+DHG0QHjenlRIZyXTAUuTnQBkcHjw4KSE++gKrF68q/FGdnNPRgvh7TK/rgcwEusVGacqQq8BGL186cryVUuGLJueLfMM9Oa/yJXIQqvjZupyoxV11d11jnrvB+p2kWHJOjAztQuwksjfqSA/Dp2jJVhu/AmSZGxCoSORKTJSC4MGseYfCW29vPsrr36IkFrLjPVc5CoCdUpDdCaq1zovvez5r1wNnRTsZj6yphZxOpzRcQHGfWVRn0WO+GrXZdZsYJk+5Fj68zp0NqQu3fsgtixJHwWkZ3t7NcR35xGXtNuXL/npH00wbr1xok/Kt85VFfPU1acyfmTwEosy4EDPsxzEIqxZWir/4xp/mli9bvONQ0BZeyNUOpL6RuoKcbqu8CP5+UbPNPOZq5+OEu1/q8HLusMEdQe1yI1Ep92MW/a4z5jrs0LNHb69jeL8V/Jt44OqYo1krVf2pEDjGbbtjaD40KFrb9an2AtzjV+rfpoW00camyz9vv14S0N5YXzidOFR5jJSvsfX4/v3qXQCJgFjfjoxv7+h4xp9ftkV/e0baPvUhPjrN/+j3/zd7A/FC05JJgjPmkH50F5QZdGU9/GCwfZxrqD3g4QHMrq5qoMD5omfM9Lpn4PgEREc1qHzpY+GbgDEPy8+7qAwt+B3x5HjHFYJfYqEMBBV6BtxN70+q/VIBFICW6+QUAMWbxQx5RW2zpuWZbDosHpiiBJVH2EopTHfq/0QULC138auzjL/L4CCilUhCkDeFOwDtH3liIaM06drg5I4vBlQC2AngOtTnCsNS+IhaWQ87P8qpFHj23sQA2CRqJAS5+NXOn30WIrjCXdYDuGsEb0u8YqgJIy0OicGXQQ6A+xGlLVpQC08iZH+GQX+fcDxnrYEzJVte2OB1iJpAkoeoPLGIzP0CAr5HNlhiplS6EHWkwNJTDgaagGBtxu5C2PPoCIAaQcvPTAQWUIQ017CEOt9jmThYdYiWB9gjMH95bNTD1kzPLYFU4G7NkaO8QqA3EF8gYn0H99jcS7emHD64wabnNlXUERCCFc2T77IjgUOcc3c5VlE/xcDoEz0LSNhYjbARu0OAgsqRqbKx1gXwRKvskz9x/k+NlSB/js/5KJPwhW2Cfa8uiUbUotFufEugQbOCQv7KoAEtpAQhnbd67No3dcDVaZC68MYzzUhi97aU+38hDw/SUnNhe+ksjgo4xDfCRvGoSmi5xszPk5Zvutb3/WrA8HKrvSnfuvPjILhv19Mlbd71UD21rbZjR4iB/1P4TPEO3YRhsQ7szmJX4IwmEP1F2TqiFXRaCSFOGJ90cYBsiZYJO8eJ77zRw7gqSzlyVVf9YZ2+Dzcz/kKknVI+x9SN0FHJS32FX5J2ZbfP6y3Z5lSDZTFSSrbFKCTck/iZOtB2pydWus8vCqyzRinVVlrDrMOxvsrFURkiCdhngyuepsStumyK7m/CV1JrNHshAiz4hQ/vjGmzaEs9wsnZM7E/0uyXHz2mxV15rmYX5utxegNL6Cg8zwoRzZbttmbzkA1lA9cpVzeQdUJWMV411CFSVcPl8H7Oc+yAj7gKDujjDxoQXKIUFCqCbIUGDCIWmbaSGgW7QZDpYVtM6Bnj/w49m3BMO8NwTiXB42vee/sLnsEt8ijJi58pzZLMsHYR7vOY547/2cpee9BtpdL29cB3sRGqlutO65+FHyksQMSQln5hknWVZ+FwFPOafc/O6FhSxgfmXXsOv6V//ShbsG4rYhtSc3ECVW6de0sOVAy35W8h/cq9+13BrX2teAChd4yE41zTNtrf2wfGDGs/HYfZy/17niPF/wp4z/kUvIo3SJH/QXWFAGzEheqerrx/gezqnHrvh348X5aOTVcmtse99zpCoXO/Qnv+/DxG7HFnVVv8kWWfR/LZB4j/ozbWXbjdt0r+833ujH9CvTkcK00CVfWapYXtI4v2RqiFVjcviRZvGlVjOe04FtKgWwGay0s7S3mTn5FNoJE0kkVFE6CoczklRN3W6Qq8RSxj7mqLz47rJK3MlWMrX3Tgwx3rIenwwagzqGrPxRJ39FptZo5c7jT5NVXTZOoedXH0yi7lWvG8usHxnpebgFexzp/239d6RzZCprrB7pylIALBeytaOph9bHwL3xZZClKRPjEiIPqXptRVA7iQSDScpBkFaWqmrRqJj0WajBnJd8S+kZldra2OzBP58vN1eCYdNcsB/1FZVzL46/JUtaU3hiFLGlrSH8C84hi62Ol8x7WE9hfdDp53wGZ6hen5G9raSUlAIY4vownuxybGW66g5bCF9SNd4eelnL37OAHH944cGlAFSmTeXLnHiVBKEkCmnB2iR0lYHW2vGzEpiWc6KvoQwZQ1Fi1N+7RjappyHJcW9M9iY8bL3R4Es7QQv9aLrtv6yzvAyVsGZWftp+R1bum5erD18Clfc8/0Q424voiFudySqcAl8gZAk/8SsekrL4LKLq8Xe8H12QTqzJ+u3f/JvLWK0TQ6fjnDokNYGxdjVTmKQKIA1pH1Mx66YolHoch/FTOP+QWJWzEZp9Jyx6VxDFFZgvB5tAg0BhgYHHgNevzwkEGRCn8LMJ0yWMREwkS0FGgMZAYEu/EWHrqBYlZihLqnaIq9YL7qk4VqBVpE9P19EN+PK8caosYF9XgUr6EQE7T+/MOp23zI/uLcqcsGuT38Pes5sQPrT9WYUe8IlMDhGsf/0EUHYkJFphU/RZE+SSzxFdOkIO9o/FAilfA0k1S0NnXbDMm9hgEG5StXUfbTR9cBSiZK14EgaQWC3oVJ04gSZse8R968csscoMRZErB9SQqaraoyFVuV3+nidxw3qfnmcHY1GtT3sY5NL8NEPV5mgIVczZbmW5uSOAe4lUOvnvk3ETdNxcZHAlW+qbs1KbncpMLa+ItraqbZG/SKuukEETQb2CQEU7ndVkw72G+Q1kn/mXniSzDUEfydSQCEeuilBIbb6RP68w0pZonpXByhXrAi1b5IryOoESqm+mqmwtVcvqVzJziGRuRdUWGgV9LV8ygUpVVd9o+y6QFKBJK/AG+zVyBEfyP7CJ3v6qbS4i95YQl9JCh1rD+80e8NbeibRjY0RVCJzbzgAGUGY7SmloTBhNl8ZQbZePoFlzMHyvNRiKntXoaFyGAHb2h4KUEqvWV7639XNlb0CqNhOgixL1y/YXtrHW6wIvGU7Y3a5+b5kM2iDLB3dgBIxr7BxEtf7WlBT5vJgyALoviNtyAJIZzRjxyA0n7TkDdT73EKp5v332maWSFQBfynJ0aQCX/2DA8RKr1wrXNQw56MOiVFs1pCqeV5bB2Xd7M40RTrAPEchSBMhavQPqrhzBkaqXaYSM1bfOKsK8v9VBVrcV/cYuxCq3kta+uI6f9ZAtsZ7hmFMwBgAAIABJREFUTnpG4sHk6tyPHhQbnfOzP7U+N6O6pUcus8lkQQ8m2pIoPNn83dYNl3iy/YVbTAJ4EcwZWkeW5sCqlAEQgQ3SpifAh/ijhmNukqk5GTb13yJA5M9BqOp99LXUq/rKWNUZ6xtxLQRNFlKygkfH4P+MK+WLSMhTjhngnm2R9t5zJt/OO8ceqW+48L3OqiieK955AwW9V5jO+C6aqO+j4ZOdky003mJ2CJGcusRABgfKCeFh8ExYMtgMqSrsEl0zmfoQ8vKl+NwGgNNXzLCt+MYBGk/HAmi/KXyhHPSTaIfEqvyrMlabkWdcTP0K2aABc4Qjy/X4mhIkhys8zyVYiWPH18o1aehpWRRPEeffkKo9k/0ttys5kJAI++NJ+d7c4ym+b/1Y7t2meT0BsGXhGVt+3UVfN//NUiWpioPlTlc/r4VYPbnX94sWiDdWR+ax9Y5dsW2zD88ikdr98yCuVzYkvJCcZHRenCJ5MsKxdT8b4G3/m6GajD0tejImOLn1Yo23/3e3gWt4k1Tl8yUrOcnWc8ec3glBX8YdGCRX5UucsZrFOmSgSEllCaHvsyCPhItrZ8uXXQkAb1/mwuEkaDjmkTG8C8eEIkpZnRjVcrdX+XLK4S/+PSePWxkUNQnXmzj6zs6zxa//0zPSn0adPbguWatKIzli1X8uF5CMVScRrN1E3xk9GqdzLBg7YUiIaN4azT/8spNTJKfyy6dLlHVZF9vd+Ay9P6TqLRyLXPXZBSIdXZ6NfEZrrneBVdhB80nfaV9dG8jFcS1Kjky4/AVJe9rSLMo+j8szwOYOsYrxwo/Wzz421DGCCOTd/u9yAD3r4yEJMv6NXuw6KcMkSjljmDU9xkweHlrrAEJe34T2Gh/x6gPpnAiyuzVO397dlyZW7X847labjYd6mNsslCsJxUcz0niIXI38XV+5IxXeTvgrO8gwj5yXHzvK4BfZV1+9k5zSKRzgJhuj6DW8x75GOrFkqiQctsoY1OXpmq1aYjXJUOCDGEM6Y7WZqxqB8fnWRMyVHaZtGXbXuI9eGKic2u9bPj09ePx3f/d/ontW0g6Kws8v37X4ypMs66khlDHNAO7PDTic1/n7fJ9Nj8EZwHwQAjQ6oMKSVuFnR/h9nNquTDrAYvYCwucBL55omz0+Zpfwfrx3AQ9B0avgf/CcDOb3e9c41nxlGHnzzJYdlZ/+NEhOCyP3yyLZfd7vsdjb6fD5/i6NmIyZFGdToh9AbkOra5osQOLfeB1KxFkOOOZIXa4BxUGvVsAbb61M9HCSe06BxlfmxIPI1MF0U87/HWO9ip9fg6qxmefXqGTrZcjNBgw9WIeE60uqclTOkXt7lLcuMjBstqpJjazOgSS0PJjQbZDi7f9PxupFr8ryjB55XHB9pF/AqK7jMlfvRwMSMMcCOjLkJglxNVGR683VZrlVXwyMV+gZvMqwA5ySQEodPL0Wp32zhucqP1RitxFaL2PtQMbEqojUGORd7bLulyi7nje4dhvf+pHJsPm9xKq3MrI+XHWO9shAypm0R169ZI/DRUioHBuAyAaBzti0k4/zrz27u4dQFihxfb8na1flGlxj8wn61lzhFGgCkgR+UrBn8aKiFpmzza5d7pZl1oLk3GWxRT6BK4vdktaxmKzZxwUJjea7+t0x9pSStO01wusX9K74CX43HkLu9MMckPqtGR+CL4Kwd1udV7p/Pt8tQs0CyCnD1pm1x2PrZNqjt6UVPA5c0W/tJpci6eo/V4glm2dztWARq/npDjPcfw3WmrFawHa64MxVzGEA7BcmgNwusbqv37jPinR8tvy2/Afb72DDGR1d8NFKM+afoFKBsLJSmZ1KIHzZq85W3YOrbMeIP1yKwBmWl7XKWq8mVVkKoBlGyVq9BasL6863f8boSirgKmIJGfHKhOIhPwpw5L/r1wtmXjKVdsdYyfZ78VNwkHQ9pBNk2gsa0kPsxtiaYdzi/ZJnIoLdB9lCuCfMvagt6A3tNWTSZKR9o7f+38KjM1aRqaJs1bHli28dDOB3UB/2rtSlN6usWTi21ybQosIak/hBjmR8zC7mvZlIWwKnPtGYsrZWsg4DWdlmsEAC0/PzYpYJAOInRVzf4wmYSBY3gPomXDlelmjbN3lVTA39o2tyQz8Pk831cE0zV5dcFYG0mXu7/R+Z4rNICYJK5XU+jXJJgBCbhK5Bb5mLxAK0zfQ37APKFMAizh98mSk0L1iKGBhc4qATdhW2QhhE9o/WiXJsv7BxgDNtvACUenHGuhuj1HXJl/jiAPiaXLJjXQ6hQokeY71eJchyYE+QCxmz/+U93yZcJH8XpKV2Znxlh508cH38y+e5JVXv/uRlSwPk+2iJv92wG5yr53qxQsZ6cGcWAyGT0j3dR6GiWCK/FM+UOvEikLY+D079E0ikYlXbFNvpZml7UUxJAiJUW+fZxD67GIwEu+ZFeNbu/isO7iOhCl8Cf8LDrJzcwIwTprpbR7YWP3ceMFOVvoy73ZYIajbrEGSxL6/sw1ph2kooIn4wHo8/kW/CY2oL7c3OuWNUSUWyPy0lS8P7+4T3V/+ijbUSJck4u/K4sFckVHVN5r1J2PuOsxHst/9t0637z6/Jr/EyUu776PwSZfYr1Tt/PMTTfc6cxCR4oYzYEKvIUvUhZ7crbg92wm8zGcU6346ZMK+Nqf1rxnYWKMfvfBOrtNdw+LiScxDuy3XGVcPb+ICxwM8dh29dVZeg89keIguCKSCLn/9bry17kkJ1nXK4PJR9xbU5eOjuIQfSW6wWd7H9PWTXuzWUAKVSgSFbFe8G668uyHmZXA2uwOplM1VZu5fPsfWUtXg56abyq4iD5MO6i2x2lOG1F1eER0j77EvtWV5tp2YqjpYftnzRfttTOuZu3OcEH+8A49W7wbTDNNmrTYwiNuGUdyTq8x2rbixGzDMLq9Pv4kdyAPz/q/+//et/TWIViqS/X91HuTQwPx3y+47nkQGBHHEMgn8Trxs01hTBtxERyNLqmmCUkxTUt/2QA+k2Viri+yfj8QW0PBgZF03Kkqs3WM469fNw6P/Ubwic5H0ZDwM9/WKMSEXOM7SBEh1XiS+fSHvPN/NDr8sR+TOUYP/eAC79Nof9V+C8zP2jZBBECtg6E6vR62CkXlJs/dTX5w7QUBLpb+Q0nFkIRyHyK4Sr51N2c/x1BJ96wH8azI5plcPQowpjU+ugv2OTOjIh/WhMGaxd9qiCTxGvXPU0qUqlR7aqwaYCRZOrqbGaLBfO3XWP/khAzsZ5s1V1T3BUssZ9fxYlIhOen8rWmssxSdTgAQQPsYo5myzRAbL8mIgyz+/1J3NWcqWrnu+q6EvwyxRkWqdd41y+VzrhnAVGUuMLz5nAUUAoGxWnIDlvGy44n0N5kLX629/8ftffGRj+ftlmJj82ALLdwjg2gzag38TVOCJI49jGZqh+ZCGr6AwMNZtRd8wqQIn1h+SSM1V5VV1fnKg9JJo+B9uM/9TSQx5lj9fR0BG9zudX/oP+x7ZQRBf0f4gH/x4G4IuUfFYdvQLZ9tmGmjRyACZvTllWh2h6zr6uTfBE6V3pvmyUPtLvq42Jn/I4fLX1rcWkDBKRPc9rAqSVu7XHAqgY74JgiEpsxT1fnwDPK7mjgHhBxMX+Cbx5GvsdpiaiFWS7s4urax6uZqyasOEBTF759kFWZ5J8yveSFJZtz8iGYyFWPy8yu8kzJy/jefHzti/3fviKI99MHku+5ENqk2wDaV9dt5o1nnlglK+u+8xt+EPo30hDX6a0iDKLuIXddV5NqqoUAMaWh46cPXXZFde7vjH2WOYQsDkcz1kGkQGIrRXHNlfXtS0YSOma7HowD73NjLX1i8FDa1Pq5Hf4Pde/3hIBzbBlPWpnHbKOrIF9Fom1mAfLgEyEGUtlrQJc+/4y4IwRYttpV/iPeDFZGJjb1nt9TzSejI2x1wXTHVOOcPWgNotkBgPCcyrUm11Eox2V3ZvF+h9b7EWswjeJiMKaE+y5ruoj537w2xKn0kMGwH7PjYNk/T6Le9sR2m+OXu2hbSTjORJjlHcRqzcXuidxdvKjequYh2b0VMeYqfOUjFBJHZYHMClvElw25fN1PWBjbb7GVm3jPMjPfNVnpq0hurm20mpWzkMAIMPvi0jAmO1zwmbjApastJ3pbqv6YtoojSeuxsCCWtLmYACINOeI88lmL9nsMKmLzpTYH+6Nk6r/66rnHluQ8XSbPK62x3xs+5yDqhbnfl7/C2RkslY/zzHJoDmIpaZnMHeKdZ9FV+FKEw+5Cotm0dCL/7vwb/JRJMV1Itu27x5De9fOteunHqH6LMx4QU6Zqkus4h720TX4Ta42ccAZqzZbhNn1J8VsrK/KRToRq58dEV2ocxmAZqtadj6/hhglO+0+B1b5oF1m0emxMlhzKKhime9FGHlg4b2dOXlwdqJ/0sVOJwM021jeSxUz/Z8Pebcjrn6s39vEioFvtNY2ZJvq0wUVFzgDoSpb5auJ1qGm1OwXI/rR/kJ/eXWO+sV/6gfG56bZux2EiI397Sf0OduzH9yDYy1lrZJM9fkWLhNhgpUHnbUUwCS/rJ5pXmpXXn7gV1vFf+JUZ67eZ5uVDZ8cvGsfPfoOQ1WehHFbY6XDpdCHOazKZQC4iM4zKlxq4QyMS9gFD0s6Mn8/BM/EqT7xaZP9xbXfB6F1R8YkR2jr/5OtqtJ8SIL6TxGra6gfe8ws9MqLFk9cni8lAJZSpKyVI5Kngw/1XxfrWnN1MMHEIYlDDx9qzKr531pQ7bfURwMs++N/vuP1zVZlTMLYhAlBnn/vPj0/Ogu+0KvOmbnFkuGNJ4kRtQAMHGWStfwP3iO88M0h/fav/tWnFABw2QAmCAx1HVfKdGxSdS1WgW/Rh/x2R/J8egENAZj8xFwN3JflFsAhg/T5IndeHYxw1zzx5xg4EOj1/pfEqsCWmhkz5/67rcTN6ke+s88FHBO5CUy3LXgm/e6928sh75i6RzK1eJUTWAdil8DXtGUbBpCntwNs6TWO5Dq2XeUbMY/vkZP7RTC/NYQCMg02JCCYMv2mZhG/v33Ie9RmiJuFzwp2Y+aA+IBm6uWVWH3AaIDoT6Hlb6tfFuQ1oFAiC70U51GgDVia5VIi1c5irzrVG53dY59MqlL5zzhwe9SeaqyVGG0JX1lG8zU3W6OFQf/n75NNlczV1Fa1sahPt3wt4URYW3nZ+au1kBwaLEknLOfQh8kUSACZ+aFuVOE8IbwyMPRVwbADQb+W16UXkSMo6+dJgUnpHnW0WQrvoRazsvX5aAmcMcaSaA69ZYGJyCGN4E8/pCqyyXTF1l06qwsON6gd0yv78NqrjGcGKgoqWQbMzz1tJO0kdwLYudGxWNObJbPET4kzbrvVKdUOSjKnteE2WdU2/kb+Gzvwzu+8qW3Sl5mQgildYtVGGUpKffr2C/ER69MeIbNjM7lkm6iRGdC6mQiPZfZXvB+pPLur8rj8nvqsOu46cGa5tBaT31PA+UWcQvdLjDxkytix2ljp02OXh7JUUJl6viDYRax+MhuQGWMwI4IoNctvovy9cNUOPLvi3S1GJVO/SwGY6PGXoXUaa88S9VLEw2l45mLkHPNSWafvlsyOL3FAYoJjA5T7DGGHiVURqrOAxW3tJhCd2VbpL4HS094R/Ko2KMfUY9vDRpix+iFXj1i9Py2gNnP1bAkzLb2gg4zVG/eQZbafEtIbDg7C3VBW9UdS8Gs3wTdu2rlw9g4WCHyacmvTpY6manl7G1zb23b7UDPaUNvSYgd6qhKrZ7dQ8zcZq+svZyvYYjUZm+hISP4po/AZu5AfIHydAWwdo1zT9tuKckyFZqX/tt9DoGKcvd3SgdDXbgTLZ3DrfUQEFV6jLkD+b8vbXeHehOok72trTAaypIV96BCDJgN/SbbaXih8aPRQQy5dZKBL/borCVVmJeKxiWCUBXCAKmI1C8Mlpph9TdLpd2Sw7q4P1TD3/KDtQ6xK/eQlEwe8+JtdiG0BiSJks6UL7O+vjbMrhNjkexwpL7bJzAT6wpqUZMqMx07kaTGsiFWR7B7XqOuInn0o3UvlFLZY7jH3gQ30ZJ5O+4dOqn4gDk/EruMkyPvr/60BG/fYLodsP+T1+eDWVz05CbkKuTl0VuyVOcG4sdH1w57htrdjuzq4tsMLai6r5Zr/W/ufCyDM7qTe3vUI1vtFIC1hv5/b/lkPeEtXkUTlQWxcoNN75urnTcy+26bVd9mHLi5pFwnsoBfquAsCZWV8mJUINeNx+DX3QTsODnc4SzV1H0Ws0na7HMD3ou/YxrGLRszUqGJw9GT9j2O8nUpjl9UdybNlGd+LTrAz7I/uDQ1lByzs+AnLj/BY0c+QqyFUL3qgvcof5F7vpUBWHvFYuqU+tgl6fpXs8SF+wb557ITHaIC2eQL/JPTPvlx2gwt5knfJgLNVXX/XZSRIul4potlpaL9mhdMcnczfOLoMxiaXvET72UzpCmx8sSo+b3IehrIkK23mYuUOGu21MrbhaxyfuNawkwBcW1UlEES83njwoGWeC+JZV/QknLW4ScIVwfsiV+8bIEsl5e6xSbkuRDgbvAvOWcDIjp7qmMt93RhhLPA/iJvgkCxuSNVmNzvmpd5xqYCSTN1zrd9I/PlO6a6J1etSF7mL5b/nl8pnheN1dcr64TJe1pBnsUzoCa9Bb17ZD2enhfUQ6No5xzJbnGdyQ5YPJVIIM1GzluhVjLyJSEnaJK41ocqdWXWoxlicmzE0xof/+7/8N9TNDI7ARUwEhbrOzHPrZyDp+qcbD85zHUJSA1hQQ0fKgW3ncf81ab9GC+wa3pvvoeC9ROo3yWpwwD5g4P1592i/z12FfL79eX+XA7YkqoFU2vSMgYRpharipdG3WHA2uPIsw+BsVNgAEaq+Qmn6PjbMhKpWxdjzziG+hwblCdwBYJ2J2W2HBRdUf66EfP1tyQK/5mzbvP9LpuwobqylLCF7XEtDNVYfUKqxT5dikQom2T0bzWvQKoiMOhy8TJqNmxSMxAEVzw6itVaVRXZGEXU6hugawwOQ+embgxCTqncQB+uq2mnMKrVALSdLwRICEK16YWvqnVhtUpWZVclYXT2HDEsnTlceIy0ZEUCwyax14Pw+liGAiYpk3UvgOfNCo2Odvxt5jA9o8XTxN38Gdw4EaMN2bcyP7/sGFFu+BRR+ZRPul0iyth4cAoNs/7FEnzZp7OFA2XISAiQ7eAL632gL4+dxSgEoo3W37Aps6Cs5orAztkkxrnkujswfcvajnByzx9Cq2FNYBtu4ex/m/UzBmwHWTNUGHnBaIAUohx0/2jj/u9vHyegFPufX8vYEdr6RFYw1IqF6v0FZtM31t5FHcF81PwOY8wO222PjSuiXFPlFR75a7Z60D+19n3vuJMy2owsYkwEFgDnF7QMy68wX0ARoQfbYfy90QWMkl7m/Xui5ZHXhuWaREHRptduLOCFWl/wTcP2qx+U+C1ekPc6g8qr3gjWXBOi2ozcLbLWZ91zuMbGKx5HptGCwypfk+b0gVr/sk/35PS9Zuy8ixjfh0y3tzvApsTrZF9IC6rLsq/QspTYUDBMM7tY8ZpXwBOd/IKk6/tu+lZmeS6x2ezRrgo4f1jBgbmKjbXzfhScvhEHfTOzElnf1n9k7tL5//UdtofTWSW2j5qnJJs8YbDQjlIEVbeV31irH/bynd+HQn9D2vBnALplTQN36WsJosT8lvTg+JlV50CAeY/FLB2udzgzhWL2yrAk3yV534VAZqs6E2wxVL17Ma/aVlpfFlvRBVE37IyzCKvkmJQHwYUoKcY2CsfThXczrQVxfz3/12eTg9n1tPHQlWSEkUTn+IlNBropM+/Qj5QvON8lHoa0KskkwTakIEKuTqYrXXGdVcmOSHN0mfrAdEhCnTZD/l2utP7RdyFUYIFmr9i1f5Cps6mLikvFZWDKZAFke/yEc14UX2SMR0E9taMgAx/lJ8qjD4nyr4/kZikHgAl9vxpxcU6zVNi+BkH7j9Zf1+8UptNDBGOkfsQxlV8QqMO+UAsBCic8YeMsBwPrdZw+yBHG+dj0+OPP7HfdNuRfUrvc2emXpyQb3PABmlYdcPWG+X/98vyQBOla/xZ0KJE5Lmu49/YTek0MHS7T+IFY1cSdH7h+sDXTLmK0ZW81Y/RCrf6+sVZGtPqCImW0UcmmJYhi3+2IIxQ26Oq7wNubUd//l4h0xhceKHnuJ1SV/RAQG51LQKIMANtCtXO9Z/KZefuSaMo33N++qn9f39cP6jZMtjS8XcNen0VaRWDXm0Ota4LKsswsGmTLYsjfslX2trj9g5D6Bb9LHfM9nFmv7Owm/qXfGyLBznmsQpcQSOahKeIPk6ldZAL9fcvat38SUHD/7BMZo86f3/HguGanCrPd4yNUtF0B7tgYso5hEOeIAkavKuHWWqrMZ2+9Xn4mrSq4iUqe4xX/QnI7Aya/eO95sx/tgY3wIIWS1pf8cf2+tYsflzljdHT4uJYLxiT+3YEAYNN/G7MRHJI3vNR0obUI1fV08iZ7wT32nv1c8K5/SnSCDKWKfTE52nEpXU/vfxQvNo32tRT3X6lFxuO25Fgm0qG7s7Ll2/X3vZKatXJ9kH6I2OW6+ZDf0x3NI3mbndLNXOVik4jk3tSeeod/+1b/4u489oWJ/k6sx6D8MQRVZGi/zMYNCTZchp4FIQJ57ykBf82Nx7LEwFWRq9WM9qQrugydIxu6bRPn1YxpGNbmODL8vx2bjCQM87/2ymbJvGg/JuPuLAelv9Tc7PnzLOJ2vezurrEBEMZytStIVuSMYljl4aMhYK1/NVWY7YxnDmKwGZsQkQPI9wKVJJubOYeQOxMGJG5B4teQ1XjZoC50sVwSU/DOgANGDtG9nrzZzdYMSC3kcNRs1zpmC7SwUvBYjJsMOJ+HMhL2aUD0wvVv//f4hfJw9aCPzGROQqQaXCD6YrYrTjbcUgPpPQksOXMqcEgDYKlcylXX//qyMVW/DvKxZ6snqomt4dqWyBcy9BUrDRvvBIaQj7QBb6yjf0A8CjG9943P9oIHe91f5278dHbs+611yMHEmAnMliehk1DDpttu1unjNHScwWUB0DCUrZUlhG+z7vdLnrKvb1soA8HNVtioepxxAs3OyEoa+zQo4W/3882MC7ozOahjahW0p7gNslucdM0irofkxOOlhCCVb89w3qaosm4I62XqOisb7bTvkZSc/AsU2Wbp5S0KK3//++VvRfwMfS4UeW0Lwk9uM9UuWBsvQD3mWsPt5+Zifb1NHRiEMPtlEywnbuwCy26EOZHpLnrNCansoa/o8GvANcAVsH/vV9yXQl4w99bihtAZozHLgIWoLvC8TZp4LMTR+A8NVgL2kzK9Wv7eeE8Hc57MTsFnP6IYlvxIhkDe6p5TMv8yTbbjlS2IZeXofr+1qEMPvaCbRbJtUZlJB8AAt4xq0Uf4LgYAyLXU1OPShddiyhhQ1Z0wZCFNrA3yB3ZUBDzKqh0E5M9i2ybhPKE8gS6M2Okbb7OCXOrcH1yHAFFDF/adv3t79D1qQ4pX28iHOBEY9xyyb4NIp7osBvYKc2HrbgZaVIaE4W7/uPpkKXkAvvpQmUL4+/9vMWZRp+d1b0E2MmDDTAirM/7fPK077iSu9GLXb/t8yAMwQ1uL2g5cpMyZVuQB2j0kymbQEuarHxAb1B7YX1MdmUnLx10R29e1Xh1R0a+fYsNgd6RvdvIJdyoflJHUzD99c3Vu8TzKzPtWL1SZXRay6VMRzECRI7/8EsQq5WeshzHHyHZv/7fvdDyFsEdmLXpOxqkwWj+3Pepo3rsLKQ8zTjFkLabEIk2wf5Ocgx9Y/BYbyt34/4wj/u7vi2nWLdo+2BXlNn8bzsq/feC4eefGafhhPYTxxM7HT9EvPQ3tlrzn/ymTGtckFJFuLjWNf8Au2/8JHGUe12m0RvoR3wLhqMQbZTipvo0wn1p5UZlvI1WaVg1iFLe7iU8nVLgK6BAyJ1CFQkWm9hCpti2tOMyvbNahbAoBZal5U5RxTvxXngFhghlZK9KgUwB2I+A+fMgCs380F0au/ykNjS6wSpTmGuXaVUL17xA+pJe6aqyKCQ5AZc5z4CXEFS5Xg6fh9bVmmw2WsEBdtOR68IwwF2RW5mhiE/MaULtn3+DuKSyb4wwfpWV7yh77NCRaUR9q4/kVvrb984ol9mMBE2Zea4Nems9k6HVXWOETl3rfrbaOQz/fLvnlMnSjzkKsnB9r6r/q7JyPVA2V4WncWf4/Foda9/rCLWrS+xsAPwSpfdBNWTDVZ0CFaGW+FXM080dYwCYbEKkv/cMHEZcxSBkCLKFisxqofF6tvbrAc/Pke7rM5zDEe1Lj9evJtPNGxxvcPKWdhVD8gmCGQdXA0MsAVlytbldmrej6lOTQusnXhKaxjkbm1USJXQaR6QQiWVAtDzmCt1G/ZJajT4YOJW35d4sHzQwVEvAmM/kd/tmE5Tisq8aiHPXR89XIJWiA73DQ2/OxbEhRs5+A/7/3yr9CT+g7H8y1hNcT4lbb6J0jWP0rmWb3+7V/+bx9iFTrCoI3BqkHa5zre1m5U1oJqFkNqA2LHKkOj90DlY4TUWTnDKooMmL6WzoQK/ATRmsR3RaMNtdkpkfsFXMYA/iB79Xto9t4/tnHJVptEgl7/axv4DMGF7zUWeE7jJQPG93rsfKWC8L1aAcQ3jpLAKMhYPGTqjd6sUuA7/H0lnNBC8wMKvu3IctofwGINIu+d+aGARSSC1E0Ad4hVziRn1ABYAVRGSoOVuYHhNImqbX9/2ecMOG6eq0gYovRJrkA/arKDZOq9z0G4iQFlnT6kavv/kMsal6y+KYjkXEqvRNoZWN6VZKpIVRCqIlZ3i6NkNXW2bGQThLD49Z1ODSCk06pxVR1A13UBGUfaEWHqAAAgAElEQVS0TJCmQJ+167p671PB+UZpgWUC88Y+WeNi8CXpFNPaAcutn+dLUe7ejgI5/MhvSG7GMsFROJuRIMbwW6DOZFH6sYHV2KN8kjoc5+B7ZWBRmDZjlc/Y77oG4kuuHrGqU7xBrDIjp7W4zsESGb4OHEJJlaCAcnQh09SgyNe3M3PG2D0/BDGJKM6dh78BnDJSkw1RYiAZEmM3n5IUsuMJtHZ+1yiqA+NSNICEaOtrbO/oN24imikr6dEYlGb3l+HnpScrZhxMB4GUP/q0kcUZdr5/vku+cSYFPynL8thP2hOClAYBY1sQIHjF3ofdDbmK1/Qezbf1rPr2C9ul9sampQsiCDX97iZGzz5BQeST4aCt6n/NqfUORHc+aGi/+/sNyLiA5veJSP0850W5fT+2m6kvskCeKQbpkjlfn3n6A5ueCYJZGzRjM2f5hp5IJtRmZqgys7j33a3gDMjIDKUq8maSEoSwty0pIGDN13dLKuT987y3UbYUAH2nM4F7cFXJQhKukj2JL90eW8QAkEf22Db7uQ0OS0ooiPl8nMSZyDM8JgpxLc2//FUZPmOTqCS0WXtIUkpDmCQ+WWCyR2wqP2UdVSbo/T58lheA/LhXTN/OMeSufxk3ER2/Y3HSGazezltyNXgB7dEweixlo15y9VfE6ulMyVUTq16EXNt07V8Sm49LpIKo5BpIMlntu6iLGu+Qqr8gV288nO05Cxol5iVHGTvNS0Yg4lSdjIx0y/e18XAOguDZEeIl/wbQm9GsUgDJYC2Z6kPaMIeS9WQPngytyY5tL35+oAd0QYjY9xprm4BkAjvDZYhV19fv1u/17W828DduovjIA9n2aOHiIVuNaS3TuvrzsTlj2wlMiLHx7+wBxuXzYTzX12Jq5cwe/8y3zj/ZzdEtxiujE/Kx1No31iFZ2sxmZ6oSDztzdUgsvP8nATbWjNYhpq3kFvVxslVVH7xBeLP1vIjY08NNquoqDGnkxbG0/IkgdcaqyJIjUEuiyr7sa19ZrDk1/MGCHdf4EGG01hhkGQCQqq61euSqMlZJnP2aWGUcw0xVk6t/+ttL0vjEEyBYTbiSNMaCwRKr0TXONmbKeCLXL0L15sTEt+TeArREmu01s//kz3zv7FX7OfkQ+BfbsrFp0T1jZwm9T3af1tOenuc9O6A/2Aj8OW7g/eMv7zWuglGv9XrtetWoKnW41xoXMIk3motZ7fsyva9yYrzbJm4l0MKeiEVncPJQMy6cI3NViwwkKw+LMD6MDqnfUbTXiEIHjSeISv2MoTixbA5ZxeKYyUTqT3CV5AzzTyCDb/c4bfm2NymEBxn9ilTFYrUWrJGt+unPXVO8CH6DBOv9nAnGG/vIIUG12vNNrLJ/F8elFIAWSFjmQKQqiFbvTpvyANmxpnHAY32nMDPRswwyBIiyloWLIVKTew2cd29u9eBfUp8SvZKsJleN2UWUC0M9yY3aE805Ym3iRuK8t06hJXIXfo96Al/B7i3TqJgdurSL1LJnsumUa8uuFpBMrtokRVvMJ5oMNqnqK0s3llzlY8qh5pjelM/jn+NQztBv/+J//Tt4WLLuekM97fhUd9ZOdDosJTMhyLHhIC2p8gNExGg1wwBg0oPvAbn22aJgYr9WMwIiiwH48/5eOdvHWOxrfG+AVMR3DB7e8U8/Xmefe8uKvj9CNIBKv95AAK8JFMg5cexMhJpE4koEWnaG4rcSqLv9n1QQDUmClK+6N1FYO7BcDb4ZWLIe2pKrCj4O4OozP0nVXxCr36tDkrRrH/2DHcTZQ606a/s/T4L7p7NVDbQk9VAKiokEX23tYxpMrrqV0CB4+rnlvyURGND6ff6O9lhw42T9ZguBEFfsufX/cxWpypONlbHqlTg7cslfAIKypbyq/Kc/k0glsTrZqyg+7y2ZDq0VHMMoabXPW1JVOxGOKM7z03iPH4bQY6Qxg9nQuGrAT1px7si3Aw4Crs7ZWXdldzWNCvRC6xMPyrIzfuxkNgjHiE+2wbddor5b7+W8/UsbAAIjaGncBpWNSrACZ3wLGp8rt7f+ow5muZIAyizTNsY9FdZAtcTqS7A+ZKtGIkBDbQk4nLIFDlrt5LoFsw6AYJFgcE9c7OEO95rIi8/7tgyACVnaJfqEvadztAeVEVx5sshAlj7/buA4pPoP55hzRqLcQLUOuDaZ5j5WLF9i/GHPYL/wLQv1HBLgacgSmQW2nPySneyQbUwIVYH7JxvzyAwRdTn4zvXXAiona1VgDiO1A5Re/nw+IMwuC0NsYklyC48mJysQjkzJs7fOZlDWi0+t/z7kwAAhgY/GYLPkNpOBMGPIVd1vxlwJsCrZawUmI1ENuJ689p22yfXASmp4AdQ4RjbR8qur8QDNmvyBsyke0ruElcksSpCkdPTiu6axdYvXySoSwW3QPBrLAPPmUoElCUJlq56duT6vzH1v/fWESbfqZ+1vGxSS3DmCUDbibICIVZ7y7uyyI0VIjHzWO5/MxC7mUFc790PqwV5y/s4MNLvZi6/EL7YpzlTZkgA+yCJ2bPymZpB+KwvBIu5w6vyf/ubP2OXhep5TDxG62uy0GKkalgTRtn8soTALU98BgcjVnxmrwqluO2wux3lJ1btnnUqO+z9+yGz6skrKZaNRj7hAk8VxjMHPbMpv/TMx/yNr1XYbMylJl4yn7vHJhYlUyMN3xqrIMiiXAhMEnNPOlesjvy3juNJ+5jA8yLzsm9pnT4BrfJF1ktYkXgnjHMiJ+VxCBehDC5I/s1aFi4GJJ6NPBJQzo5fUd3hFTW6bCHlHBkKonv75tbna79oPeEJ8eA87b7jwuR6OE5byazWxsnOa1PiWPl5f6rFL+23z9IJ9tDRXULLjDAw849ySWD28KhnOkusNziHr+C0hPpvzHT/YKxNLg3O3/IrK3WDHgOtQaut066wujrTvpO/f0mghUZOpSjLSBOtmqOI5EavOWt3tv5k0yall4y2D4lIAcxDih1xl1qrK98B/O2mCi+cU/NNfxzUiVlFOTHHE7YBDxioJVtaFNemjRV/7cc198PiW4ZLto61TiYUh7IjrjmiVRhoPytEtIYqnHtL0zIf8nQlV22o8lg0UQVWCjNhAAM7RMa9naz9X24PedzFgcfNDPIbIsS/1VXayqtTdwSe/Jm2mTcF50ulgUD+W3j7fDIVYQ0a5da1VLxpcHRlnrVLuj2Rl9vbN0Y/D3aJT9320P/0dPdZzWZCOgb33Cu/dVXMBH59sTfMJSzg2sYCgpxwQMYVjWC2mbkKIFqrZD+0AGkxFYlVJaJ8OmVC9uO1+BTwGRKsY3zGv54UclI2n/BgFVHHAOSSScHivSVYtzjOLVWevLNE6yRaMJxQPSnbodb/mGZPCGCkkqu6dVHev/4pQDWpQ340vicX4a8b2nEf+8UnFxJqb2Rv90rjQqZbR4PyZuRo/rOfrU9jPcoiOA0mqslxW53jvDZoaM0pkMXZDgqLtJlStiyJW8/z3Y33m63vyvedm//k/vxqrkiR5/DdzyN2U6RulYuD8ghUORLQq93QM/C4DFxolrswHlAmwIzdBJKudp9v5TaxSvm0oZWrUrgUqrhNopVyity0OOmEg4O81jIyC9338RUO5r3v7MY2LAclDMue1FSI7HF1tIDGCcvRyYK0Mg7WBKFCPSUoOnsWbCui5NPiSyJkctCMjKbCrs7rXii0BBonV0k+lFtkOi12DpShtRq8zbRlicCdDCoMpQzq1VV1TzfLUa6yRpshzRlBUI8nnHYjYoG3Zg2aoygmIXG6NVRrBFxA54JkV+AOUCIpKrrKmqrNVdS+ya1d3Oi8fY+uVb9RS/fPf/H7EqkjVy15tjdUrU8DVL8tot1HsQUVd6cvhNVAKSmyMqwwrnY6DNwVZsh8adVsy2YgXbMRBy2nzpyqTmBHZkSVV7QhoTKgbdPK/WDTwal5kXbZMOhk5kf7SjE+QGptFneZ65vsvJhqk6sk2HfPd88ANneDt2nDJWHUQ1tqadKJ2xh3fBYGcQwGNI1Lt1FQPyqcuX1tZn0yF9zG+fMzTK/3Y5GoJFZKmS6i4tg3J0mSrym7TD9z33Xdo4mC7PYCyerI31cIbr5J9dkPUy8oC5YJBAUlWvu6fkoRaVPP8iJDf/fir78W/75ld4ETRFtDS+PPyx2Sqt63lQJMv0M/nu1L/fQjSZsD/ilRlezWaP3Svo+x3Zaw5QvETBiHMcBBYMdjOdkIGagEvwQEeFo7Nk82SuTVAK8BeyPHLjFUT7e6XsQklg9kilQINhQlb6oeJtPabzw086fgFm9AOJUDQvIek+rZ7+J1u27yeWh/YKGIc2Bb4MuuVdMq6FoDI9/zIQtB32Wd6zEyssn6fCMAQgbIWHA41x7rIRYtggAmebIdjB9BGkaq3GHiYDY+9SEgy9bIS//Js+f7KNvu8x34XBCtik2ZGIKCB7byrF9ccLNTW1zY5a5WLPlns8ZgbbEHYPTZcKHXG6pGqIFb/fBlbJEF+n1qI3pHj8Y6N8tDht37+PTWpL3g1uQqih2UeaC8VLMje2WYysF98LAxxY25i9fM1IFbxXoVNIQArlyll5KDW5MSNydwTx3GOSrTKxmEIR385pBEh4Hi3V7IB4iwEcMlK1y6EBQpuXyJEO6EecrWlLv6E9i2xqjZLfox02DzhhPiieI62PfLyEn/FkSLxFEjSFn90HvGBdhkoIN5Di7orpX3r4XzSx1wUN2kMHyyrmMg26cEtinNsa244bRkpq6d098ex4JwJ6RRkKc6JN8HXCdV5FKfB8r3b9qc77+tWw8Q8n/c+We+HiU9+TlY+170/PUCWM/SN12SwTnkjyp+hweqjMlZhe6mHOR3dGXvJejofx0CdC4wqx4IkAymaRiN2C9vpKQeeexOQJFq59b8Eq7Jbv7JZKSuH1SkrxniYQc2xy5/0UNEe1MNM1TsE8UOsXo1V7DDhoVbMShS+u0GCCKjN8F2TrSoi9feUAtDOtylZ4ExdxgSSK+tZMPcQeiJVY/NMdsOHG3daLq/rE0/IHhVr0UFwnE4Nx88Pmco64ybn1kfz/Wt7pA3SChE+kaddZJEfjG2unCEW+RWxCrm1dlpJFDVoAFNmTNhCwVZ0klhGvpOKGdsreIIfWXsXeRWW4FZ41W/XlWWHWAYgpYiM/+BPvzNWZUuDj4yTjM3/4HVNLfoAm8m/PdCSCSbOiH5jIpKS7rSow5mD1FQfcpX9EQH3LFQzwYxlAD7XE6eL7D7XD30G3HHal9KGbqt+vwT3S6wS14zeBhOq7ZO9ClIVZCtLCPKx+qy6rA/e5KhReO4Cc16/lh1nkAE+Twkr2fpyRC+2EiLmEGsMbN/oQzxn8gnCvBRC+/A9lNu/Tr9pUtV2G4uW0gu28o3l7D14/fbfjPeNkbkjQckgAKTFVIxnGocmNpUvufZjJNIPZ6PqenPxmR/Gy3svRute44hxHOb+t//lMlY5ep046z+ufDmrFHhqGouO9wPrUmNQ8BYFGFKIJcOeewfrAmVqQRrHMfiFodTz7oQBqkHv1uTY59ide/cMwIA9iNLX48ey/WLgOBx0iGm/x0AC1YDL48IxZVsYRLjNBuA9xEUrUS4FIHJpxFnJ2Uuo0on5JDwLLMCW5hitlpw9K+zKEGg2jInVZnIsqSrapm2Q0Rf0H+XV7+F3T30fQeLYrRNTFkTKApyCnuI48KMOJiCJLN7XEgGMjNc7vauizfQo2GkgFuBsIC0g1JUluzcZFYMitNUF+rn9/7Juvf2fxKqyWEG0ckVfpgXyxC0FzhzWKrJI1N///M9ArJJUbX0kELAw3mpX9M91ae6QLK9qi1zVShAHS9IsB3PtKHlCp/FkhXmMNefWQ9gMTI7S9H/x2O+JHEB/Gli75iuoC70WAmIyt/MZrISfA+0oojczrpYXuSr+GtrmVWsCK+qzRgRftzNDQvXa1XIA3K5LYnUORdGW05BoW2NHq5h1tiZslrCn3GZURKjCWQ2JegfK3GMGJSJXFXyzr3KEqy+ak2+iYLf920b1uQLjZA8v8MLgRTE1nxq/OHIDR7kniKo+g6tlprLDaXwdclwRbK3++T3+Sr2Jcskn1+HiU4+tkOMUwJDxki8uSCSuKsj3AUI5RAg29MC+s1wI/H0Ikm3NsyUq4GyAVTQyzV+rSXvx04yq2WpfzKB0Q3pJpmwyVhGQebtkAfiS29SMGYeHqDn5pW3n+zi2CzXsb94yADOWwiZZJVf/F2fsnMRvLYkt20UfI112e/KY8vAQGhmngi8DaHyT+sbv9XtsJCKAkS/aGsowQb+ywBUAkLSm7/eWQjk0C7OgmxckSGT7wKWQgDAXsstnKerqpFdsB9VsgScB6+r/tjML4Gh3SVUTIihrc2Tf5ztbT9OEh8kpDyrnIngD980W4SEofI7+oDbfY4hxzHjydZeGiG2QfNpPOZMaRIdIj2asllTNqfTO7oyf87xa0YTfjN1k+5rly+BuMVwJ1V8Tq48MQlbsi4ghQDahFIC2q2Kt6QX38CGPr5a9GV1IFj3GucG7dbbBpXXcOK26TBGyv9Q1hDvlxIvIlBn9efvgBDeP7irbLNnYsp/cLUVbCoJV/eFi5rTTuAUN/Ok3qp31I5Gfa+MPTCkLJiwQPAbbt1ukWVMTp6xPyZ/NEnY/R5Ki37ZBdZnyTxrjh1y1/sqPUWFs/I1PPledrZAr3qjXs4DBsdP/raQ/mljXwrv9b948UDvjPM/BDn5eaDmXkYuTl5ETl47IzhthGfo5pZHAripAx73n1LGBbS4zJp9SAMrUu1IASy55gZH48ghWfXGQF8er8rclIFxKxCSqyVXXVy3ZykzQz/tEwnZx3fqsmZJMOmOVu/Z6eJW3/d+VxOrVVr2rM3FthzJp13rILjHHS646WxXXr4zVLMbAbhQ5mzjlmNm2yfaJpK4dlJ9zTCBZDjiIINIuMeaXfC6ZivjLf1OmQKSqdxOasI6fVkz/HF5VraCdkonn1YsuvcZPylbYzvh5PqYG5EolFcYkKZWEHCfm6Ir+oq/tv6FpFyiphYrueP/ERlqJc0wHfDdY7rlXmRrsWiwWOJlzbLbYAM8h/vYcL354yVbbgWJAxpFvWaVmrKLOsGJdJ5uEANM87UKeF6xzVogxlbGtZNI1VX+QqvIf4THgW+TvBtN67opHHR9YPjW338SqEmaoMEqeGbK1SRQmWpu0JG9b/ByAH2MnjHT8zo00sd0SqwK3el91djkXU4NUPeEBiJ7xPWU3fMn58NEjfqttshbBYK8Vm8LmdwEsRCvm0ziK8hy/Ynxqf4W+ezVZdmaJc9zfuGTF+QvjWhLtu0quvnVXWWeVpOpdm7XqDFcVjpD2mWSlNv72P/9P/1qYbDwfEXdbwG73uSdYfUIcGhEZjxCLcqQLwApcqIwF7QX2rmFiwTISX9IvBhdz7j5okgZ4J5h5niuo6m/AXcpj1OjlORnFBlIylBqtErSaX4sIxsBB/AiSBKdBAQME/tFgJdtBQsXAlsx9rhVpifeQqp/PaZ2H1zzunNLgSRRiSKpUPmzCTvVArYO3rPBABO8zNO6E9t/t0OuargRXUuQRuoggjbyA2JKr388bUO01avqF9uSkH0MBYyryEgB+tnfNinS2/hv8ryPUSJugwyq6jAkPc5hsVRGoyVi9wFSEK7dJnQxoRUgOGPVSJ1uVh1a9GasmVrPVYiLrk0GS0QSYLPb9AWBbCsCOMposwxq58BhRP6KPUgUH7DQGlONcd7V67+d9lc8BbQMYHGjHgI7R9WuUc+sIbdS1C7ZJ9ovzsjopnZX8OCtrg3Rilgb5NKP6g3N2xip3f/DAKm3XxSFWPtCAYBbAGuUaVG/oxhNkOEGGyXSDCoyInBnBXx0Xsz34+B+GWPWBMs0Umlz2ZH3QSHdhR/exRZCcBi3Pwg+FvBmlBVgJSDhwY3s4H8KOBMc3jsTOP+xVSVsHyXK/mj/Oq5+r9zIGsS/i9Ku9kQX1fY2PfEkX1WgLC/CrE09G6vVD8x0i9YgAlYPgSr2253qRJNlOzlqZbVCxi4XOajalfnwxukXxjNVz/6GaZ0PUR4LvM/nSE632mlw9QjUlAUSwZlvVfCnna+3Dbr/T8/pVDqkCBekjZeCPSB0FUhn3ThD0OZ1hYAUgrEVA4lfb85+LP/yohC1jZpm3jFSOdnE1o2jAqe/58jAWSGGnL30a4J+tdyZWveoukvU7OvNC6P0eSSb7qmascsg+/zlfn25yzu+5wxRpr+3Z1/UlWGnzkh2Ce2351hUZq/BhJKaWILFcqgVsh9tlnTf+wGPaC86xbIfsB3GU2/PiRar2a9MpdiZBVAJAY/b7Eayfg6v+/Pk7svWptfo9rpLTSiHHMj5l/MbP9jX7p6QDbSrn1zap2JWYlY97KJS32bf8Av2YrSavm/HylAOA/Sl282FelpfVxQSW0jXbj+idJOgHsfoL2XjkYVFhlZi2dYLYZgIOkWp513xC/k8P8Ni+Q7bhMy7GIhxnytK3L4gdVbuDxbWAUHny4irHmOPM7CP/kaQS0arDiZ7M1aePat8KlGxrccbYIilR7LvkzTpN3bKGbcx2A3HPCw+tPvm3awrVN7dtrNrcfuuxf7eyka/50cm2sPjrWgY844UDzEUXDnZx2PcI4iX7OdGdalTfCP2s7TKx2vIrc3iVM/lSlkVb10EKyk8Ch3KcvaD2a3JVmfE+iE0EKrNXfx5gFZJpCRiaF/TFCzU+oO98xpGmxu24B5E6ZQFcb1KlAJC9lcG5+WEbj1x96quqBEBKi6HWKvHptf3NWFXEiySGzRjzYpJ2wJhs/bHI9GLpx7YKL9RPiNTZ+BSkKjFHs1RLsP7nEKtFm5hVjvdoC2I4zYXjhfrG9es/CcjHP6BzxnFw0JiDX12ZXGE7/nnfE5PLt9suS+exGHn+Hr6kBNNvD6kqYvUhWFUKAITqLgQuF/F1r8DWBOwSmo4vl5wNhrHlFHZ64+3JVFU253cM1AXE6jibonj5WZxu3Omszh5WNTsLz39crCYfYr/nhcenjBcMHGWOAGaIRs8nXtf84j1fGbff8y4/4h2gvZqLklacGb+fl/1Z3GBexxL88jwS3kg3LbDtWF1Af8C2LdjxwbrtM8fgx55kp/zRhuPnvdvAC6tLsC7CM3YTrnp8lTQzeImJgl7IiY2W7PM1/uHbjG93CDEQZanYF84XD2D9EKyuq+p7PO8Y2ixX2S585f/4P/7L+siNDAJo6UQymZgFd1qY0I3LN5UHt0HitaCxxGozN7z17FkJwg+zYXbaWfF18PB4c7btJSe1jU0r1xswREYFRqssX+SqX1cmAInVGkobZwtpv5ejFaCkSS2BYaevNmtrxGarbkr+mXxnbJi5/5nmPWQPRg8j0qsEM7P0BDSnJzboSolHgKq/ub/uL6CVqZlsWf72ZhoGkuI3FVBjbhmuMoCdf+PUqENaMRRJGcJ1X5MCPQDLAiRxwoXRBEaIK5oCyiZUv8jUp4aWiNcNYPxdkfnPTYlVE6o8tIpZHMxSzSFWJlqP9LzPHhCS8W62KgEOa6tyyz+J1X/2N3+LOnFTBmDqNWJwMZbMlnJtVaxob8bqrFZS6fgfE0IMUEv87CJHjLCMGH/QBo3ZcHbcCC6z0jnEq4HBI7e0OZbXh1idwLRyzvcXDFO3opuRKZPXaWYDdhH4BOI/g2dnj0O2k61KYvXG4fwqtubqtG4cjII/g9SSqj1kjM8xMPNfg7ZdHWRQ0a1xJlWP1PiLMlfvylN2+d67uhTAm7HKkeFU0VY0mFxA9ZXNpoWfAqhm2j0k6zi4nSOPU7eCEzbxdM7+bcZq7tFey5Y8kqdc/soz7rnfgNROlna6/qyWh/bdhBrNxIAokxMH6k2awm7cnF8GiggvveYsKxN/qb3nQCWZ6J5vApZvP9M+DRjRk/W18rPqzIh+YL31kgZKWQ0X1YZQ1dYxk6rYSngnqmqQ2bKMSQhjAzAFO7XnJVRjVvhx2Zef26++CVeOf2fIj227PcYltLul+F2M5XcIVVD2I0+DHfyC+qmWBoh4bnqdtg1mWrlLtuVXxioPtKJNfLIuFhwaUKbtlxXv0jQlpRwY0OaLADCeEzDBwVhF6Q/oNNZbvFaikOMTou9z/5a2GT93r9mP3VU4qJa4A8y5MAnMdyRr9QHXRZ8Jph5/P8SkpoPzUzLRYwaCQ2Tq70esThmAZKyev5sA94F8sZW1nZajkqLXHtlN9H98nR+PvzTx0fH+Jladwfrz8CpKdPtK4sSYpsSyD6yqThR30YcLl0nfZPryfHRHyrg4i0QX2wyC/WQF97Ol9vMFoPUV0LDNMgYzTznozJhzcagzV9VekqokWYNDgCXqJ4wJYvOlH56zJU28I8NBu1UP3wj8oLHGWHlxWYQq8NGbsWp7390+tHfpekzHGPOxSRQRvhbfjHYQzBTfmFDV+77IVEVHmAF/Nj+tabBl5PNrcPX4F0/RglqODhMZOo7N/vockUb7Q9mRzAC3eIFmsp7wunfgzP31CPiGslVf2LFpTCWdBM4+mzuZerDBrDWZ7abnF4EzmwXlrjSGka9xQgbsxizihFDdhR2VCsgWaMacxhzpg3ToMBVPQGe5MCRGgDw9krXZqd7+fyUA7nVm4n76HDLMsyqS9GT1yFXUWOWBVYgjciXx6tIGTrKh+HKuPTZPmRPg+xKrv87cL760DNETjPRlsMcurU0GuTqLqM6EnBiNBDJ11TYSa1FBmpKbz3NefuixP7Lvh7ktr7gWK0ATRVwHQ994W4fdp/uMYk78tmNQtY/Bw7R1FsHI93gMdK/xpzWiRplYLem0ZS3+gjgMsdhHZpiZXWL15vHkC9f4VX7v9peYX3OHWEnYBfJ2j3ntnGOwxqK8/oiLf86gbkJJiFWRk4mBPP5f84BkPLRrdinIeHu3biixz1Od2CIAACAASURBVKD9KedicGGOu3J9NeexiUTrX6ur4RImRrCcmRegyxABN3q+5Hpk9F6Hb7GfGX2gVGE8LWvG85GBYEX6h3v+3usYeuNhf11stux4cK0xvduTPspeWY7D/FAKWYqOegW7rrnygvtJg5979IqeSRozfbRso++0xbuIcFnIlDETrvIwiVk0Zh4+2RhrTfHIEKeYL2WvilBV8Qi1xqRyk5VgVf6H//6fr7Rn9kqN6tfTWT7mxOy7Xlojas55pRxIOR8HF4JM2zV+kXYOuy0oYz/vgM0Br02xDfJDrMro9fCVNYjqgwSZjk2Knfsa5CXjvqK8TJOBpgN2PpYR0tg9z8Fx+nVeM0Z2/njdpKpMvzPybFDvS5eUkELF2MboRpQwsvQvgooyLjbgPrjBZQBSSzUAmFmqLHTsLNX7uiVGus4EwkSOEkAYdooGhNhahiuAjm+2DJmoDMEqEM8VXc6rwbxr9JLEHrkFoDcI5O/BqMQRe7u9t8lM9qq21jdr1fJCQ2jltC4nyDjDAmC0f7v9X9mqfh3+QTrmjAiQOAd+LsuGp3VuXVU+1imen3a2botmGWPT4D2r3SFWDSplzASOMz/j8H9dS3EsAua/q6auzRhCVWAWWXEbbNoJrkwGMAgGfdplJ8Etrb+QZzkeO3PLD20X/xo8FTRkwQcZAUNyWD9zlfGWTiFLG7qjP2SrkmBzhgIOR/G84bTVA7MiwpG9amL1k8E6hd13K0y06vNjJEsZgBxpegfH4A+E6uexiFUQrUOwbpFxjJz9jwaHARfHhICqQIV2zNt8vAVIxMFkIHtLMQe7AQmmVTYn9YwAikuo5n7mdlcll/x1Ox0kRtdlc9fv+J7dQ0+ET2gdbCNkKhjkSKdjl4AlnHF6gF624QhUb/30vQhWZyyDoDHhKhJ2D6x4siu8yj1op0G9ZNeyrGuIK8v2+Bo5YBtBKYCCxc1WzVHjLOCI4FIn1gPIUChknWW3b5yuP98LLgoK8m4FMhlf2GC9qoDhx2E5CSQaVLkBJFQNgk1mO0N8SO6TryF6jRnYHPqdYhQOprq5TU2v1+/TO/W/9DSUK+vO3j81VpdMVVaR6+eFYIWhupm9r7v5eiXVGasJLONP6d9gH9XHdoYBDwKZlXx9N0fEGM9Yqb61xOof+bM+3wzXb5kdbQNuYb8EDXTf56uda5cGV0nfiatmCjDFDE6agVJyw7b5MladkXVZq6zhabLEcu6ZnpGUoISE1riVkLP9NL4zsXqtdCBAmypjJHt7c1RcyEy+IbQRvEI0aGKJnvhnPGU7NXrZ7JuW6Vg9sLlZfO1v5muS9UwUQrbXp17PYIOIeUKW3WOqF72mcFgkWrILjUofmJWNhRv/7eL+Pee5xecOj0aCm5VjhV67L9nHTMSvXxvfsSemtEwd+FhJJf57/uYQq2arziKP/B2hrnFvZT9RlVVEV/pp+aq0hwIf0lVerP6Nfi52yfceh8fraVIF0D2KkXoDd4v/+3Y8K1UjJottt42v3nDOKzd3HxkfuSE5TzkHQe8s1iwW32sqd3TvwRBNqontwfN7+LXq2ZOlV6KVi7hUMmKFDebZF+pGfRNiGvhCyazuaU92d8GWFzPBSUItg6jpti2h/g+xqrMZfAp6TkSHLyHhiqsW8ejXPCDENq0Nq6zVEKsmWHWdGqsvsXrNhQBmjEqmkVR1zLHZkDlUTNgyn4+IS+jrEDQ2tg0UNtuFLsIUh+BgMbxnFpgioLWVtMRnj6jXJ0MfkdJ90jg+z30R9jJcVEuPrTQN4/z6Kkt/bLXBj8nekMUirEIYH87Zvgo3xXYIU7t8jnHzXSGz98cdSFcGIMSqs1adqa33cOv/W7PcssNuyZcNd2PcsgTr906cDTQw+pqbXJVkYII1hy4f0znE85Nik/ZMu4ZURZw4estZ14FV5yvgUy5We8lUZGZDX40dnUwkLGDsJBmkLNKn9l66bLs5ur21xeOz5bufuGMQUTBQ/IKdAK/s6ziNewwZ9esS2O+LPzI+fRMRaCcWV9y9bJXbjFHl6BLJUFe62DWYQP7UZCr0DWapulOf5caqr8aI6Buf28S9k9uUu5QOGlcFX9GBP57PcfWNPe83a5VZrI6bndX6xtEizLUD9Lf/7r/5n7xwU0/hxtsSnJGxc0dzSqgG1AHEc2a6ImMQpU548AJiBnQiKKfjoBLb8d2wd3AJAqepmHBLht+5Ro73u/qyK7+FylSMKIWU/FWSChMD7rbMTWRLDBhGUOB4pPx6/d73Y2tBniN50TIAInnk4LtSIUAuMbFYaCYk7paiCiMFkm2NfR878NSu+pExICP0+TQJVZJJVS0Ku5W6xJd+U0NXYOnVKzkQKSvHWA4Q48oVkBp3KaSMK0VHxKpW054A55EkGnZ+LX+jNQ+1JRdg6IjMC9qXZNXBQ1llk9GJMrqNX8bkOIohVlkC4A780FWvsVwAP8vJkSHTNrMQcCZWc/2064g7tTmOSSDhBm6J1ZYCIPjKydQy0h4aGFY4dq+kfmXxwKkYZEpXMf+O+kTQTGYACVZusfomVm1d+J2WT2pWiHk5CzuNn8s6UDaa6piHAUaSIwereKdWXhEMpjSCDjt4bJb6IxNsuf/bv722iiT8jBcPr/L2f2arHrGKLGNkA5QYZway5g5zyJIPJse9qslR5S+WVCWh+vef4cT188eryFbUPeRzDHJlJVIGwKDEtkugEA/HFo/teTLvxlYzy8P2t6vGW+cWa3sHamQ3uHhDYtUryFz/c08NDq9d+k7LaOZFjplGVrb2tcXsjix02jifk32QUZBAm1QpsPCWMxKlZxsUJP3Oezw+0hyPBc42i9VgbUCbt716W5tXtt2WgUsEIafL7GqICwIZkwS9FvRrPLw6tYTqEW2njyFWYawExnU9nVZDHuD1EDi/WN0fX1l/O6YXZs4EA23JD4IV9meyvE7PHGzcOErXcBXB3dqjJDV2mzFxhKiD+2Jhk5URmw56ifr77YO/B35Upo89q5wF0FlWFRybPEUArOyiJVZNwi6xahwGS/b5P3wWajpWTu1Xr0ElVq91xUn33Tcm8HvTXsI7AxvqkQPELEQpoLLt3HrhqP13Pg02lHXCXQIn29qlu+yLfmPwy46f8ckzptLTLqJU32HH1U17jM61ZYbygHqdOqgKGavKYI0+D+7Zxd8dx7U1xMLFJy/24Iv0R7RjeBQ/1sdZyErgWkwTchUqqd076KjmzNgpgZ4CQ5M9WmDYhQaqgrGQ9PLkYkT+SWTIr/EN7TfHnkES7U9JoQZPfF2fRbs/nwsUk7YZU+haPFriykTrSTDu1WaGOPc/C4LHXPJmXIC5Elb/vHeTG7z1+hs/Gn8aiwb1LLmq2OEhVb2gZrulQJ42La4mGHpnFHoumY8Kb9eko7Y6u/BoghX+2nr3kIrWP//AyBGeshCMrZzGWWz8NsN1WBa6TH0F5ekxkvLTVIkmRLQs3JS9OLmyS/rcEx8LA6HW8FvLz4Ey5kuNbPRTXXwI6BAyTmCRnmrsEnxIh3ekTD6w30OCAQ8KA+BKDM2DBp3AofvEn5nt6pPHRzFhdp2JXD0sfXb4SvhcwsQdVuX3mOj0OFOGqCEkHRnvIGEDsQOzV/u3h2/xgC0n3NRGwPI9cfuToapFd+pVE4Qw/or9LZ8Qu9FRS2ZFUbYJ8lW/x35wLJdQpZ1Q7AIBrGCaTIW9OsR59kxXkq0iij5XyI9eZ2/j9WlH3G77tWDN9IC+iQ6p7ZCikLxSO02yitzzmNu3W7dyZevyR4KJuPmuJx9XEqAHWDFL1RmrObRUiwnlX+yjxlZKXzl3nL+VR5fZ2F04T6KFhwC60uzcLE6FSKV+MPbh4oOJL9hfzYHNXwhfG+lcRfUdfv28mTviJgkGNnh11Asg0mPgKxOrc515W2xJzoh/YwBjS4UU85pxCnRyZUO2xHJVKaJ+WE+CR4QlssVfchh90keop/Pxepe0adv/EuC0Ge4jljGlG+6r9QJYAE09HSpWYZlDYwTFKXgflruiS0J1O8urceMrR/YzBrL2wVeSFtsV/D4HwcPCeRkt0oIHSwJ06/83oYpfOsNw42Bi9b/9r/6HzLPVHbpf254fbwM8r6FAVORVDYsHpVP2JLoTz+oOgI0M8i8NrohDD9AiC/t8DM7TOvnAe7aBfhRv5BKdOyW4/3nF5B77hMaQZ11NBMT4HqCVdQuHJq8KzxGAvuc97H8Ye2WDOWP1PV32dUg27RxgqadXrWBk+Xu4WuC+xMivr6Hu1tySRJupShKEQMug8MTu/vmaVYT93c9bbDcMQBIQ2iHiC+kYvRXWGSdrTL9tpzNWG3hstge31nMYqq42BDaABTqukeXtMQIdymRJDa2RjRoak1YccqzGKAAiqTrk6ucBa9LpihOVTapaJuxsz6CrBo2zVlUSIKTcEXFT46uGvX33qnec3xCqJvGFEAYQk5QIOFHASYNLcHPBTLKeMeclVUuimkwlMQnHfj92iFmgrHJKFTNpme+WPN8s3mtYpRs5p3wNWeB5N5CBDJigf0n4BQiuWeWV/x+1hw6oDLTywSvQDY1Pt/9zm+kRqkes4oAxZKf2sDFmGvfQMZPnBBZXOJtyIIgAEAgC49M/Z6r+R5Cr/yiC9TcQrCZb7z0uCwDgGHJVlmOAoRSFNjWOiDaajzV/sNstdJ8MDwMuKKnlwLbItY04R3/6kNGn692SowPACHM5/1l1J1Bs4OjFN9o3WEH5E5s82lm9LqDx2GP7HzYv1tH2/VmpDZGngCgk6sdeIeNN5R6OpBHJCpLvR2kAE33/BGCLj5nFAJlx2BS0u0QqCFXYmhIa3xnZcorMQsUH7qpMBpUAMJn62xfpeu/PYhkAoEDnZBnsQQQFmrAMX/5ywIV9OK5jT8a2nOgviWq7Y7L0zQx3yQ2Nu7MOQ2I7wC9R4NZQPBwgSSDY+utA7p4btdt+9OZklp0jq1QlLpbalpBE9VZOZxlxUaclASbwNJCaaxcDOye0m8JeR5jzCf6zPfz8Bg6IUNd2bTokm+QtuiRdIWHGoConv8OX8UDGlroxqXqBl+WyZFt88eCXhblPg934mQbiKPbJeh4U6Bt1sD6+cutAnHWvSS4wS5UHgvmgK+Mhjkvhchdp5vdpMmWLrKd84rGnsq18AQaKsoe/ZtO5DBQX+4QVhSdeYtUTedcG5w4Inx02T3a5AkDJiz2nHlJ2vjSgT0mupr/wDjMGa6c8R0L0kT2OFxSHs5Xrtz2YrFVhxBCunw+XXCUeAcaccfc4m0zVrBF/Q9aJE03y2U9sNivauv29ZjvjTD46dQM1ztzJwEXWlCs5zMT4dIhVh3a1IRgKyfLeR4+lnKsH1QeMeHzi3mf3Hvp9n5bVwhdh5N7JmJinwT/f1vkiFqzsCLY871nFlMyrDyWzKevc4TVlJIJhznWZVL3X3zrzD765/ike5S8vIVNb/wPrWC+Fd1ZH8TW2wR0pjZpkdnwZ51h25+Z97n2oGTPJtSSgAYVVkDzS1ytjFbaX5QCcEbok6lvvsovbtC9SZsjtaTvt3ZKrJFa7/Z/3OhtA9tGL4fyOfuluwaY+1d8VdzVpyroW2xfMyc5rhjre48oSfwiPZKEFY8wY0jaBiy6M8214vg+uuozUI1ZDsOIxD+jhe3Wd+1HP8UV6VnYimEK/HF2TXCZ2lFz4cUq2ON7S4jLiLeyQuz7JZsxO1fs9JrWYXFUpACSy9PAqHGKlUgCO0RrnaN5iH15ZhM04mQyeoWzisFPLpWK8I1idcBEBvDZ6PiSHsB3hYFwOgIcGMQ66yVdm4Ngo6wnsudrlWMWYt3QZRz9JHdLNLBSIyN6ax96J5uQizI8WSIIrwFvUl7J2+RmHbztqc87naw1/2tuBOpGc2v0IV3VjlbsOQR9xHMSv6svl8KwXNurP+SlDgIf813yEn7Fe2M6efOi3aL/4u7Dtd5Vvjs/Fe9lOeS419oxVbYxHLrKvHjJW7PKZHwuNvTiLTjL2ZX0DJAR9mdqxD7FqAnVIWMfTGNzP3P+X/8V//RCro/uPYPiHOWamO3SNwL/Cb+LqBwnpDtlwBkwy4POW9wTqdnIYwA7ciIinj0Lz/b0LLqx4FVUqxP1vlDr3Wul/hMnIYb9jJ8kAmY1Je15il6ACjsfCNKDaBuubWH0OsoIi8fMEXSeAVJtxH9GiOEApIGZPjgrX/5+9N322bbvug9a59zS3e42enppnuVVsPfWS7XRGthPbsY2qaFL+kCqqgH+BAIYqCNjECckHU6HMH8AHKCioggBFaJIvBjsVJyKuYFRxEsWJLMlqXnf7c+9p72WMXzPGWOuc19gJsYhz3tt3rb322mvPOeZof3PMMXWeOqyA1JG1kbqDM60EXPM35jGHp4AwMbm4d2V8qVBp2HuDAhn4Mds/Z7OotILRwYjsiR14HCvYYMYMHTMadih284WEG89Rpw0SMEhVZqo3iKol2+vrdkYMdmabekYth4LgXYMd62xVZqpmZs+os4qgdP2quRgZHxgetdMgKrNpcwMkZtZWvZrh9VKRKjAr8H5kqWLpR4NWMM6l69spJMn8fu040x13iwmoYaQMjCGb0eCYzzGSUIjFx+JLg/fmy+mwl6NbSpXCaHCGikAaQjxDEmhc8vfKeafhx9J/ZY6dn50uZ7EZwJM4omaVwY5cFu1sW/XNclSgKoKozJzzZigDVI1auABWAa6yNm69j2su79DAam9iZecOPBU95bJ/Z6s+XU7CZ8rXafTr5DyAVb2vEgEKTCq7I0cHakjGjG+oU8QrPBegOsauJ8M667gzI+zg9PO8RIWTMmMJDnTKsgQOCXA1z3HM2kfRS2wGJpC+MqDHZFm3lQNe/TG/T7lX/9BDgRQONsvI2n4Ph6hmbNNZwku6yoAMgFQBqzrPDDgDrVeicwT/BqCqILsdtJ4Jn9GqNXk5JalT8CKA4fPeKMibBhmIyXsM6JHnkQEpUBWbVAFUVbYq3hNw3SnwVbIMeZbu3tjKckSln0p3F3jXFgnKv+gsqR26hj7qBFXSn+7MH/rfnVVgIKwnMjw+XH7J8ZLOyodDV1P/82fdNjaKNsYNpA7h3/puXxo96+/JxpaesjxZzzrLY+zszCWdBFZXNVctf8mzZNSS0Q4AFDhKWaJn8T+X/M+Akj3J3wDYdokv44CnKFA2s+VrDfIFzylzagussh6geBXHMeFZusd09y+OgPrScWAf6m6TRGM3r1OWOHZtu5TRVDwUJVpCNkuuDYAhgDIQUo8ZY+xxkBcmOyMX0zFd+XdmrvUYauJJOtcTR87karDJK5garIV/UYMkBy57usmumbJJAEW6ZgSHDo6o9iQfeNaAIvQZ7hjn63G4HFjtbBT75x4/+7+GUFru/BP2FcnaEzQhgFzgSZ5LP/mYttnBNn3RadukG3XP9MX73PzKdmPEwW+0nfyDJ0x94sxV6BsDqQNQdeAuH9r2EDoN/Rs+uZ6sESktZfmngJP3fLTuIm90XwvgmvIHf4/34ZdLjtqLZ99KOa/0hUF36tKhs8UfFVOINaVyp+Re8DeK3+UHu3yWTVElJ0RbE1Al8Jp94DnuQ196vUvFq9GgGeyuzzmwGmGda4Dlm05dTkaof8oyuI/kXcdJlKdtSQvIluLLikFMNPHVnHxaAc/wX5UpiHHuyW6s+pQv35N5jhHNs/aVLU+Ov7Le6thcC4CqJpsQGzlmU9+sXkGM5rcLE0RjsqgB1nG/BGvy8pbGFjXrA+shg6brrHXqAsQQwQudxW77zhiSr17+T3BV72NskLGafINzg6zKnKyxqsi6mywyt47ghZV2KwUnv0LPW03mJ30HoHpBplaJVB1vNbA6QNWx9J+g6rbGasdmjVVYt5huFlnKStdZlX2Sb8nEGSWCeZIe/iOpkM22n2H/eq0/BagmkCpf05mr9o9X8itZZPgy4g/8FvW+Y9OadJPOrYmO4SNaNusoYLfGxkAvxJy+F9tPuS+7KdXZPubas2x+aLnkmXhiXG51M75lmyT5qdvLKA876xXlsl/8ylrXexLKdqzHZNg29NWJhqMkQFI4m+2VkBwK8gn0Mm3oCkitz8VP4I61LwBcoEwQO0ZfwJMKPrc0b9/bsEniyST6pSawnlw2opf+N+cUFxWQapDVPoHG7Yf+uR+29dAvgDL2nDjAVgCgmQ0tiYuuVZp2p217QCwEJIbFanQURqsB1c56olA2EJPNbCe0z8Eeci48JBKsjaKn4vf9Zl8LBFPN6UgrY7GCxwbNHPBtxYCPne0gE3V2lYzIuI/yrgHWvb1UYj07mcFxzQTJkM7+YMxK3i64DKCRqW+HgMypl52foWy2AKt3zaMzy+/5yOc0a1ZU4UaVUh0OGJ7TAU0XR9dS+7H5kkFLaS49PmeqOaZ0vEgzL0fkLC6DvlUWAlmgeNzPXi35F7CaoBc3i9LyGC3R9kZWzGxuJcMZNSqsCYbY6fMyyQxAka26AlcJtsJ5jE7lkYqpJzCq/i94k3TqHeXTUeNSnZmub+MO7rRDNpwx1zsqg1TuBpljZuwwABC4Ip6Bobqw4ZAnQHpJCsAczaRy0DJjNf+wlYUtdgXABbD0UEmhegB5tO2imtqACGBJKj+Py4pfqk6VQVXuqnqWwOppgKoJrMYrQQ9uAsAjs20FOKkAumnDTasyWBfPBMi2q/q3ewmkxsu1VQmsxnuDrbkRWfKcarEWcG+nDk5gBBHx6wZWkaUaTTmJ43ECqwJUAbIKaD1TmYAKPlyHTKAHg8+1vqrsUOub1TIh6WeUd2jHnvqaz9oGItYXPUHToOpufEiANUHVBFefCFyl20sJGPp/owM76G09u8pMkq696NQPPT1VqGzedKSg9wTAMBNVgKo2vklw1a/dPWV4KIvVJQK6jICBVDssfSwdJ+lAz9U2A6oGUr2spt5rPJ1JCL0nvQgaIatA2eICVbGJQZzvGGRVCQBnrZZjCreA8jUnHjnBIz1kYBWOp/oIh0sAjT0k9c2HGaR/6qPfs/z5P/VvLAcHB8ve3h5G/jSY/SxeGUAfHZ8s9+4/XA4fPcJ56sHdvQO07TQYfffg+nIS9379G6/FfQ/kPF5djk/OlsfH8To6jbbtxfNvLNdv3YrPr8Z995fHj0POkeEZtAg+3NvfXW7durncunGdG3ckH8Zv7Mf50dHRcvToEHoh+TZpiyz34P/7D49Cj5/HPafL/v7+8uJ73rfcuHFjuX/vcHnw4AEY/X783tHJMX7vJI7QUiEE+YwlJkXIzzmRSJu64u9MqzFvSL9Ncm6/0/eWg7Civu9HG+wN2mjU77z9d2c7t+dv1YZqb8g8uxYTKk8jgz+Y+koGxcnDcf3pTkxwheY7j7EJ1D9UTQbMsWT1ye7y9CxuOM/M8b3l9OTLyyc/tbvcff0Ly//w3/6Py/PPftfywQ/+keW5d3/HcpjlUWIS8jS+t5O/Ec8Pzlh2dx7DhzzbiWfFlTf7M59u+Rb9rfyMy789vzv1kO+OFuG/OR4Yk+yv/vgM+VkO6DxGQZP8M9CQz/OY5jOVnwzfAu0VG4UG5/vBV/ieZNXfqzZcygr0Y9/qb9sv/CbakuCHoVBSsqEKPvcpGBMhliw+Pc5XH/x62LgHBaIATAEV27dd26P8TQKK9ocMojJpgdcnsEpTNgI/24myF+PX5HsxIGeADVuRtsOg6kxcKH+bKznsk9OnIjX5dI0lyVN/5dtVf3gDfRzawkuPq0mOYbL9i5uA23HgFoDPZglTkN/p9wN4U6zgOvQT0mJH6CvYj/BGS9ygSVnvAFD7vFbg5OQycUQCreh3ewz0DgmIVbabY9iyRUOfNmUtFfJjzKulINXuNcdPX7TBgI0PnS0a/NEbK2mMK07un7h0HAs8lf9lGiKBwfQkbemLNT+Rr/ifs2WZ5TlB1JnF74xrT0o59hOYpJhhAnJTx62zvrc+msY/u4t2dpy+YvQhD2g/+IqSQVCVOos6gHoQr3ikgVU101yHt05UwDG+n2rwPI8JpsZrBawiKG6QtZhfPs6aG6aoNo/VKMjHpMgJnFMfKFfWIexrx2GIaCiSoMH0kRNIJG7Co4FV11bNI0FVxDDh+zlr1XgLgHnHimZ3siJF1UfrxeQ1JSrMbOkGVvPznpwn7w295mzIHMsCUjtTdca8luH2kUXXalfrEuuVNbBqenWCB/VXJ3k13aGoy9fFebYP9zuJkPw/wXAOp+VicISbagKC30VM0ZcrLEib1Z/sT13T94YpaD3lmxzzjnGDPsRvyI4WCEo9abo2pjcBVWI1jS8MUDX7S65E6ynFUj04GssYE3763ICrKUFLa9khn/NPk456jxyJ/DUk3/i2vEeAa/kRA/uSrVHr1uTkL/iX1A8K2aWAavbT9Bt0zL7u/PAf/oFGJnKU8RA1cliG2VT/EJlcYGoEV1yyKoASAiJGlAbg4/KfQX4ZAAMuFEDNdKiY8sxgxWcgjoyHh7Cub0DWer6VtmhppSyvYAJ8nGk2E5mRqPjKOV5xPqXBrpcNClgBAjE+t4NWBkQMt3UsAKQKXPXMpAypMwvbCDUjXuYikFMsgpP1pWSkoO3M0dBus1bH+6JdMvRWnPxb0hDqpzmYLEA60tlUlqjrEs5l7vqslsBrGQD4j/qzs1ZBKy1DTLBsAGYo6l5ZmgPgBl9SSULRu46ql76gHqaXZ3fdobpvLLufkwsthHLy1E4uxSaYaoCVWasEfxtodV+8RE0KCwI0ZooE/K951ZkTGlTJWxtDg2DkyzWoSoNaSgxDtXWQ/X49W0Ql14WjDYJ55hRyewFY5e/NIArjYH6UcZqzf/7c1n0aoQJ9rLdkRGzCCa4qm0H88iTHAnWpQt4ClDnL3VUTWD09wYvA6kkAKBHUI6NsvYOm24/ME2fVod5jgD0A3HLpv497ARQlsJoZqwmm7i57uwfL1Xi/BVcTWM3vigCl2QAAIABJREFUJq9xzaBmz5PKmZ0RR9ZRbVA1gdTj6E8CrKcBzuQxryWPoe4qSk0wCOGs4TqrhaB7UtSOuZeRzUmusctr6mDVyUXBe+lu8BCeIx1Q+p46BFmpoFUCqTvMVk1QNQxinhNcdYF5ZqySR3rDMAQOMpIV9Jbxlr4dunYNqKb5YDY7uFbEYKBt+0BN2tlfdLAaWM16xgZSU08oKzkBVZ3jWKUAnBFCnTezKHNsWfrEjtvGQbGei/asANR8D51CcruMCMHWXk45y3/A2U1gdQWqElgtcJVRKh3zeDCW18i/sQ2kjVRpEuvw7JfKpXhG28sb0TfpftuCNakFhsRNn/74y8tf+NM/DblJmco+ngQDQ0aD90/j/PBxgJchr6lHCewGABvtTEAzcjGXwwA1b9++G+DmMSYxroS8ZeB9GjMNX/vG68vDR0dx/RrKbyRom8/LI/VfgKW7y3L92rXlxvVr3HAuwb7o336W8og+np4eLyfxnaPjR8txHM/PE0S9tly/eQN6PJ/18OGjAE3PloN4Tsp3np8cny5X9nYBsJ4moB1/JycnAHtSCAis0kb9M2CVwKrt0dMADk+XE7icT4Mv4MAGoHr1aehTgKQxSijR8sqyf/Cby9/+/C8vX/niV5cXnv/u5TOf+RPLo9MDgKonwS8xwgJWIzsrnvk7BVbJ0nbGp/00l/ex7pOS2QLg/6SAVQcySVoANiLxNyuwWqBqKCHbcNv01w//TsjaIe1KgigK8ApchRmSsRv2Aro/+54+kLLpGmClbQFtdMTt9vDxVXn7NnEOVGUzUt8xQzHNtzJWy0egSWeigkvjCKjKexTe2e8heCJ7lOxkxekgsPhpBLOyhZeBquvMx7SF7ov8asEe6ylr+k6O4QgkaBSmn6Y+2odD/+XPITxFN+zzTV+jwUEnRFRiBOIfAauhG2HrtLCCpbTShrvmfJc58nRsZbpV/GBQROE4GmU9gwGE0JLM8iWGX1wTBOIBOw3zW9ALEn2RqgCY9nE7pgQsoQ881v794j3znWLFBivtr7G9BMjI9449SfP8Adpyj2UBq/JBqgasEl5cGoV+m1d+bEC+It2IreSDFKCitlgU7WvN2BhsbJqWLyZmL8fsIl0NqqwBVQGr6bfEy+Bq0yV/S0v/03+KPgBYDWZNIHUFrApgfRp2A5mriXUom5W8lQxOwK2AKfPPYKsVj4E3JNOOVyznkJcG7FqWEiimI0aeYtksyxOXQTegSv/NgGpMJgNIPSWomr6Hjk+f5DUljEgXmndA9pIHyglGZGY/ih+7zFHGEc5W5TnjP8m9xlIen3jRsmjchVgSs1XX2askwApKo6SZR9SefD9BVfK+JhihZ0nnSuDRRBjB3QHyCkwUKLLy0zkWwoXKx22fwEM7lLaa2nzdMtr6RqpDhzIy9X6IQ5sDyE4zXJmJkUHKbFIBnzV55snKTpRkLMKkscL0NomGnVBm29Bxi9SmxE0Yl2S6JokkI9Rv0l3dY0vQEPgWsdah49oEVCUfzbHT5ojOTTn8FttgLa5vBh1WMO2gX8Yi+ccVEs2Ceb7zw3/oDzT916PZSmI83EYKPyaGJ8NxoxULgosOr5jOjFe/Y0HrAJ6gqoN3ZYbVMgcuw23g1Q4Tv+9Am8aFCmd93h2cIAxnKOZSdGdMCq0vgXNwuCXUYAv9bjnN0zCDgdwmKgI7cDXjk9c0U1sFoTMLM6/lUuXKXPV39cwaxU3bLGcliZN9qCZLccdXrWQAFOXLziHed6ZqMbZ+DiJFjSsFJ5Bi87s06AJWTXNk9nVWH2uecXn73DSqwEvDLPlTiP0biMzAFAE3lnQnwMrzqkE0DP6cZQJQgCUvCWhlhio3GeIybe7Y7s2GkK0qEHZHS/B7Vi2Mr5zs7Drq9aQBFwAya6waVO1NrAwMrzNWna0mFSKrKt5MOUw6ahBX9b4GK5QDYyMoD2crN9AQVkoy7qvs5GHUyQNdypmGSyBYDkwZeQ7UzPK0DIM90wDyhFk15rUpd2gTP8O4TUer9Ip4S4FBKUkoQBriKgUgRz1lqnglAFWCqpmtSmCV4KqB1SwJMOsSyZGp9jKI4oZV8QIIM+qqJpC6H1l4ylBNsAUZqyuwVWUCwHPSp3Li+GsE0hJYTVA1sSACqJmtyiOBVZYFyHMAqwhEtKlM8iV88c5mqSU90q/QTZrg4iRW610Uuh862aB5rzDgmFoXtK6g/kCZhNQlAlUJphpcHcDqAFfhJNolmJNo0KFTl7Jf+HX0wUc5/eJ/L2XOZ9b59F/kEdk2YKYWGUdc4g9QFToijgGUYUOyAFVrczKDrspsdRmABlVnxqpk2YpY/FsWLMcLuoTjBgBV15C5o/fgC71fAasZOGtyjhmrublFvhJQjVfwPCPVs8haJVjObFXJM1UCXsyakPO7ylSlTuzsVTlk5ZTaELUgZ/8s0xRtBhPf94kPL7/wZ38a2ivHD/yb2arZj/jtDKIzoM6xSbrkZyfB7AlQZsbqURwfBbCaenf/IMDO6zfgqxw+OlkeBNj5+CjkOmUjANqHh0d4HQXgeRJyf4rXUcjkleXGtevLQWStkkeehNzuBth6EADqHoKS89PMbA/dEPRLoOTGjZvLjZu3WNc42pUZtffu3Q8Q9VFkUQa9lZmRWZWHh5HtmgMao/r4+EiZssxYbcCtsxdXk7W/hzJWcxmnXd0nVxJYDf2rTQJBp1SE51eXg8g03Qv6nhw/WF566ery67/+vy2f+xu/uFzfu7V86wc+ufzhH/ip5dXbAYDHeJ4msJoZkvHKbNeAySN/9RixIjNWzatgwUv/aoJdn+b7d5qxugVU/f73NrAK6R+0lkMr4AC6wK9SGjvL7Yd/N2Q5gNX4LjYji6MzdpHYLDvQ4Grq0I4XXAcS+jJhVNhE+tT2zQtcxe9Pm5LSmzdvcjDhj1DPdSbUAE4Zt4/XAFdTDzoDR35NAawbCrV/Q7JVgOr2w0awvTNjsMDW8gHmd9eBZGt+6mcG3BynAlenn4gYwaAQXVXWg2S/qOfzOGI+0JQT75UAMWKeLu01s1dl6wys5mQzTJb8bfvg8o8Nzjh+ZduZBFTgGDuFFprfxEF6z/ZDXoff4ahu5ZMqTNfI0H4W3URV0dKf8WPS2H9TV7RPI94UIO440r+PCSczhNuRsgBh4FEjOGy6x428y1JnyrIu0NWTBReTLbzUYba35Kh8MMmw/Cz6bS1TRVvTGB/bKTPvkDKu915+iWQjvXyCqDnhpnMcNTks/89k6anUnGDKLNUEVRNgDT8jX+HTAEzFMV46Jt6R1530wMAZ0UvzUNFZ41qjqpMaZssT7/PwF7iqR1KWSDSOoYBVjLf2JMj4qxIeXOIpgdTT8OkydgkQNbNUE2BFtqrOV8Cq9KNirA3lyaMcOrv4HCllrRpEBS9Y1xaw6i/6KQKmyYkbmUw/c2auCmyV7K5kReaiJj3oXCFuWWWsSjYoc/RnracnUFibZs0xLsBVY21daDmG6Op54oOpSWSMNPjCqBQnkdTVibJbrQmkd+rbzUz61lQ/etJI0MBNlwOqxCsUH4MYHoeRKFmg6kw41PQllbskcKRJyWCvbCZ0PW0sely2Vu+3/RsEoFzQ79dPli4jbiUIVLLBMWYjqCfUIKcF41mm3vz9vtv2oDAdtFngNNruyci2odmnnc/8/k/Xk/MkyWNBMvBUswM1OxNKBZ1TliqCzghAEHApi0XL6UkECs9UFGYiB8wGWgzAeAblCUBWAa0I6DcZU5phqaLZUMRwd8SoVszoXBm4yrwpA6LMSYF93qzHdXEKhJNAlhCUAdWg4VeLo9SK5iLKzwADpOjBbAiAOYOObFVnXQJUVVYdMu0UZIpJpf/0u1MUW/guiqEZrQ0tFI36Z6Xj2WY7SwbZ/Ctg8KEUCtBOsq+UBluwznjScloDq7kMOkGKAjHjfAViahOfUhDMNqtC95n1CWA1AbLMPsxadXqfCl7gggEXMQP4M9tFQFUbVgEQC5Arswtne7DBUPJ47p6Z7c/appSDudEQ8uzAejx6B9NsK5cx9bJ/L/83wDrrrJajbxaSUbPA2xljZhjldzqHHvfJd3YMyYqc7W61MpTT4IepuLirYs8AeeFVG7F8Zhh1PBfpBJJbXdNvpizb8NDp5EZGDkYSoOzAZADyk/nU56KDDAP0WM2q0mgTVKUiBG6UTnnKmIH45JnMUAW4EuBLLNFNUJXgSS4T5kwvdVD2RTkRMNCchGhgteuqMmuVS/wTWO26qvvKYFWdVfCaeS74CbylKCydPlKTwGq8mK0aYEOCqXF+HGiOs1RxTYBqglCVGY1ARMEjjs5aJvhWE1fSQxw7jl+PY79nxqqAV59Lx8lrLv8nxwSgKgBVHztrtQFWlgNgfVU6j2UnSrcyuMD/0KcKeMHTclrqfAaWMuzl8LVDaCMvTdU2S6Cqaxi7BADA1ATPC1gliN4Aq0BYZXG6tmFnmCtItY0s2ZXBpqlQYExwdYKoeO8JG/FElQbQ2LqOcNW8Shs6s1UBqkY2wywFELTJsgCrEgApQWXDvaKDdaddioR6cZ3Jul4yJcFV5AD1oHN8AudsWb73Ey8vv/Bn/m0MQ96TevEEMpqjLCcQGbMMph/FEv5HkYF6HGUB8n5khoacppwdXLsBcDXve/DwcSz5DxDmyj70cWap3r57P0DOADbjfT7jUSzvj3XlAZ7uLteiFEFml6cuy2YexPm1AFavX78OfZBycRBjnyULEmyFvgp6HCc4GgBdMv6dO/eX3/rq1yJ79TA+jyz1aNN+lC14GKBrAsJZv/lh/ObJyRH8qcx8Nf9af3Fp3uDrAARLr0N1r23+Frjre8vVq+/7ub7wzVMKIMY3IlwDq5m1mK0/N7gaAw05SoA0WPhqgM27cXL1yYPlwy+/uPyVv/JfLl/84t9bbt54cfnYR39oefaFl5fDkwDkY6LjNMgFTooSEFefxCvGcTcA2/Qaz3JlwIaek1gTUN2Cq3SELqfxiuB6U0Gg3l8ViLy9/o+rFEBOZuVf6gjwWNIhji4FEEjBqpnu3/qq/b1tj96+79t+Td7jODOg4V/TkWPP9vYf7717+IU1sBp9LHDVT6Nilz8y7B0CPNXh19G2hBGEJh7xVXv1tjOelPSjy+vHr2ab6YvZp2mAkSbdYCqPae8MqPZEtgLIfJJ0Y9EnmgcwX10jLUU1HeF/lv3ogNb7EUzf0vfZs3NmkyIm9In8IOBHgTQDXAe6AtyUjNHxRDaW8UaBqjDcmkQC7Yd/Lj89d7fvGEh+/lh14yQFTjYyeaHLAMzsKyf+DKDGoKoAg3ZSxIOSFdNb3gZ4wiDIOr4ZxN/wr3m53Nb8HPToeEiXygZOLbIGV9e/vwJkLDMkd8nQdJehovTb/k1neXd83uC4N4HCWKZ/O0ENtN//sMUlJ/LLAFyaD9Wijle3/OtnsO2rvo0YBT+pPlpjOCPVwCpA1bgvzIUA1lz9kN+jv+e/PKNfPYDV6CcyVxNYjQnyAlQTVM2lLDhm0oNWk+HYOEehPviRBkrrR9/kpMeJZ5AtnEzAaMgRPjdwyM10J6i645qqAFJjpQeODa6yDAAzWFHqDDEb5dD+dDVVuqbkxBxmUmq8c9Bq4kED34Br0109JH286hmM2aBeAteVrZpKc2RQkji2TDDoxX/NcGa8XkmZn/XU0RZY5TOh5wyUK2u2s1UFBFPx8d7yizloJRISsIYaJQzgbdnLQa+KlxjUiPSt4IUaqZ/q7+Cl/oal/+KxVm1CwtaAai2or8mmsV+LaM9SALPc4ABXL/ih7oZsZsVp8j+Kh7pn6IMFwUIgWSiZGDQW+UtWvIl0jbFkp2Qoabua4MunUr6gGpPPJbcWwhUsu8r4bbeCtpeJEHm+88N/8HuL28dQsnfQmmYkqCley9madF80m4BsVWWsFrDq2pMCRwCQOIiCQmjGoiAIfFFmG3eXY3YY6xp6AxnvmDuzV7Mzmnsyw0oh1TjVYHQtjd44yUvSu8bM3JGvZoxNEjFzo93qC1n+ElYfQiCBKaOsWR4Dq6vl/3M5e87gZsaqZnIrwxWySmvZBssNHFwqx3CKYylyMa4VQoGn1i8ypgW6bh7vjWmmo7ECN0wWWglmfiEw9m7pzPQC8GQgE0AUQdbayKdmmFVzMLpNxyudLmaoZrYq6mOiTiazVbEJkbJWnaFAKWJ7ig+cKTuBVINdymBN4IvLXZVNC/BLABjA1Zx0oKxg5/WgnWfRXd+SmYOJZagMAAA+n/fmW56pt7Cu5bPHtsFUXROvt4KgcsZ7KXJ+ZsND/rUR73Huul/kCc7w2EEm2OXl2QZTG0i1kfakicFIMioz4tpp4JSOgVTXepoTG3biPctoDVxgvfQTQistFaEhkZMdgaPB1TWwqqxVAPKsrXoWS32ZsUpw9UkAHiwHYGA1svtsmqAXyEfMVlUGtnm4Mp8DVBnA6ipjdYL4quubfJaykjo3u0FQldmKeQSomuBqAk8jW5WAar8KWM2gBEELgUbuKq1Jmpp0kGM1MlIJytnpGjVmXb/JM+T54JUebkXBIMv0SWCVGwsBTM16tHnUixtYcRMrZ0TbDTDPwhTjfxlpMreCy2nIqR/n8kfIE7Jj9F3o4LQ/1qVSiNJVzFblaw2qJniuyaAA2AiwZsYx9RmzWgWu1jOo+1yryE74NtPc4E62iRMzGn+NncF1Hz1xw9qq/o76iQk7jiuyjRNYDV5HxmrwO7JWka2ax5BnZ6ymEwpHlO4vXGAFEBNQrRrPYxIMK1c0SanoS04nFMnaeTGbyD9gKYA/CRnO30y9iR3nY+IAx2Sz4KYE1pIuR1E31aBq2pC8dpo6HxMKmqQMAUKd4Vz2/+h4ufvgEPVZH0UWa3BaLOG/GZmsxwGARr1G8aR3g90LZky7dIDM8uDVGFfQKfqxH9f3Ytzz/GkOBgIyrlpI+b734OHym7/51eV+LP2/fvBMlAEIsDdKBhwePkYd2KzVeufOHZQUSOf9HH4OSwRQV62BIH7wewRYjfEDcJpyGfRFJlGMxclZ1KYNusBnyAzTyBzO195ytDx38Hi5tn+4/OIv/aWomfs4sldfXj7xqT8a2arBu9duLidRP/c8Xqk38tm7T0Je43d2ka+YGaurMEic2YcLYCpUhTypfwasXqDXvPB2wGpKe/k4YxxYCqD/4K2I1vcPfyMmOR7Rn0wbjP+8siqOuFn+ufR771ZOvW9wFbKGTErZFXDJ5lyfsWzAmLDDz0xwNRmD7XaWGTM37VNxwrBL3mhyFpOJPr8IrJLT2nOX2XM0RZ2hLjubhgArbSJtie2jJpjxub9Hbd8B+CpKEMBLHV7AuxAg1w11MkYFvQhm8/+O0VBkQStf7B8yYcTxneMd+vWrBAr4+7Rz3I8g+8GYAD53e6gVp3J57zbpZ7wXUNPJRKSDY4QGVj3OIFr71MMfkfIWw65511xcVB0xcfmz4Lk1xxdPjiCvwJm6VWA+/GheXMd4BH183ecFlub9E7QAH3ZClFcsmizga7qn3YIhAwXsgx85+o5Ty7+ZMg/ZIvOar9vfS3EiVfhzqb95vgVV831WycYxfjSzVX2k2mjq5i85YQHlAHKyVsDqeTiiCaCi1mrEeU8TZB3gKoDVUaqL2asiSA1A03w1pJs30+qIrMV+jItGv3FOzUQwNQnHTNWqq5rnK2BVGasbcNVlAYi1OIlim7E65cATYD2WY/Claikb1rsEsgU4Dcb2RFpljYOZRrbkAFMrackTIcam0IxyKPW7eehM1VQUXZqOfEMPsnXYlHues76uAdx5vh5jjjeaI9kZagO/08xMOpg2vSnwvJ7OrYhku8Xmyhq1bjApLRV6CmWsJEX6XNzCz/w542LK4piIcubwSBgjmGp9yfgaMUzF3EMRuPmWZXRZGlQxlzdMVNck0eIkCDilnGJke6OrGYPoszU2p56gKYpbYHPVazyrr/u8lOL8PdMPrGUaeiKoJ4TM5lVWTn3d+dEf+P7osxwCEGSIuGbvk4B4+ECy2VoCSZ2paoC1M1ddGLszFUm8NwVWlZIOA6vduAFoGFzFzIoNcK4Dc1BM5TLZjgTVoIBovcSByzq1/F/XmXEylj/UzKsdHI+xDZfYdzh+q9TiYXAm5xQo4MA+j+UsEDxF7UccWQaAy9pVEgAOiMdM2WeW36TAZOwyQ+OGYbbNoGbldoY0aSMa+voI6Up0KT9UGLRbDXYQ+BAh/Cxl9nAXZ2Z97QlUzRqUzAJjhp+zRQFmjmU7cBJBsy6TYBD1NIKsXNKd2UDMXDWwypIABlEsUOZNb1LFZf8ETbh7u0oB6D2AXgCrfCFbe0wuFLAKLmeFyMvKAThztTJUNeYGVHPcmV2wBoyK3kMjEJZM6kshTTnmF2rUPVaURBlmKx/IyVpB0QBZBStLU6CqsxXToM8ZT2YjCGhzhqrqcVpOsx12GHx0jSeDlOtdUynDBKHcVTkuMGoyhFwMGDcISNU53+sa8V+C8sgcU/mIBFUBrkYJgARXA1QFsJqvVcaqgFVlpHTGqiYLgi8SjPHkQNZUTX42sOr3zl5l3VXV88WO8s6Apv7C5i1Br4QEEjwDWJqgaoKrCazmeS6JBqAqwDWAqARYE4xCxqp1SekaZ79T5zCju2etKSu9WoAlADjRhUxVvyD7zGjl2JKv6i/aTqdcgGqAI2tglRmsLgcAUDW8YmasNu8lD8OH0m+03eJvdfBBJ4QqyQElQeRZZL+B1QGyutkV8NAmwInwhlWpGypLlcAqs9uVsapM1gRYqVOcxbkGVVdLj6xgZcSHhWxgNdrWGamduZzZOg2w8jqBZNKKKyEEquYRWaoDWA1+58ZVwdMY03TKNcufNMcYOFtlk62qmtjQz9CHzGI1sOrN9OR5lvPpwIrqqg1l/s6nP/Y9y3/yH/1JAtDxPocEYKmA0ZyEioqneFaeM/Mz+Y42HXKCSZvEjaNEQC7Zz2zXkP2ss3onlue/+tobQYaUj6i2efVgefb551H/NDPVd4MRU9+Bz+PXU4av50ZaMcbZ0tQDKGMR45vvs3xAXrsWtutalAI4DvoeBmC6e3U/smmPly9/6bdQ8/XG9Wehk55EO/J6DsWjuO/27TvIlHUGYW7MhBya33PAauo59j3rpV4BsJr8gcpyuTcV7OxR6uK4sJ/1jNO2hp5+Gnb+xu7j5bnde8vf+pu/uPz9L34hspWfWz79/T+6fPt3fnp55XbweJSEOIkl/0+upBbN7NaYADkPW58AqwL/M2RHvv3fFmDl++S5d/Lty5/PjCr5UuOWf1wZq6lzCR7KlsBmZ6YW32eV0vn3TzJjNWvp0ofhHyakt2TS2BhUTT55ePjFkKMAVvO/BFdTB6SukgfQWDf9U/hB2Wf3fRznhlW15i1/E66zbAxGuWk46cnzBttkheTjMDap0knwG1KLGWBNGynQNdm8bKZ0b/ZHutIengGFoplcfAOq8JHV7S4JwLEGAAkfWvck7XGv/KbUbAIpqZ/5sq/M8xwgxUawDxkKbrIaV9lB0OTyv+lblD+OBBr6H/ZFnLHKDWk1CYxjvHCU/4Y+GFgFlaUz0CBNYio2Rfka1wafwCrtyVxhUQCKeVJjD/6EP604hxc48vazk5i+H6eX6YUayQ2nS5fod+ZzSjuJJ/mEsqYcH/CZ/eIevW1ik60uM1b7Poyq4wF/lu9BH3smHnden73L8+LBOl9Bgfi1BizYfX5HdBPN8Jb/iITqK/QV7QNLfjAjdQWq5vvgjatxbx5dDgB+ZI8OgdW4AD1YwGqWAWApgDw+DR+AoGroSJ03sNr+DgmUIH7HJaRn+zh4vxnxbhM/wHjgpm5rj5GhsTx66f+orVq+uUo9ISnEwOooBSBMBRMcSBgxoIqZa4wpR4Ny7/PJKSvWlq9tHVvyQAWKYex+C6CteK5BTMpgl5VMOqdfZ5ypwNd8Goikp+I31OpC9RnoEZSfmatIE8RXqcb4LPZTz038CwArx7Q2wFvd0/TpZ/UYNhXNvz25RDoJSJVdWiWmSBY8GGWD/CiNj+UN3CI+M4e0nEm+LHd4BvGJ7Df0vlfrwO/uVbgEVJ29ShzGmaugWYGrQxPVWEhXDts7k+5gZkp5aDBwqIHRuLQMIR4ru+Ohs96z7srjGlStCQrhG7THgyfHTxaPkznwoiryke22epqTlfCl/tgP/oENsKovgGDxECsKD4CI3qUAPBM4EG0BZxwAGqsJrFqplbRBoDWDieUfzFZ1htjcOMa7cntmM5/Ry5mtChwMcjBAFhl8LmdQMXlkTfV5FZkvcFXOgg2K5S3JuT0H/aV6ptbcKNQ2vM1wc7kmgB5npg5wFaBIAavOYrHjRJHDxJBUcTPrUJDSglaGbpqbayZbHZvXpei3RkFKE0zXjoYBDTMf9bN4ATR3tqpqUGKJZIIUBKAKWHXWqhwiK1L0V4AzjwLGIqg9jRp7LAdAcJUZqwnO23FjO62PC1hFRlpnoiIbrWqsuvYlwa8EVnOpNoDVfFn5xHUoYygpvrw8iY5ggiCebdeMe8666+UNuHxsYNVgNR39rQOHcS8FZWVAfmivhzfYeZlyaNWRY49plDxi7O3s5zUbJs8AGjjlEn9mNXb9TYOu6w3pXIOV/ZE948x4tM3LpatovuSTOiRZiDqFPRTnSldxQBtcrULdyPAiqJrZXmgBcSbSPYJy11pFKYABrCao6oxVZs2zGDzLGERglHQausXZqpnZTGCVwDyyU1elAHICgZtZEcB3djY3P3JNT89JYKlS/McMjQBK8yVQFUAqslZ5ZLZqHwE+SX/kd9bL6yQT0DkOasaqAE9EyFmrLBMBsKtSAAbSxXY+gJeCRrkUNccVGao5qQIwNV4AWll7NY9J08xaJR/asVRgaj0jz68AVDF5GzvqRNpzB9MEGLvGnICFBB6tu+wc2qAmb43sy8xCZdZqLvlOiXZ7AAAgAElEQVT30n9lrVZmMj8vUFWlAKBnNONuu0jHhNfLqIivZ3DCbJwNsBr3bTNWfV/2uzZowcXOWHU9VWarxktAK8BVZKuyxio3rbItpdNJm67gVKVTXA5l6k6WsLBDTKdteLFlpyzCJc9x66c/9jKAVdrumoJFpuppgKHM/BcwkDSJZmdt1dTzCXKmLUjQ89rBddiZXLlwkgAr7smM1aPltdffiHujfMZJ3v90uRb1UfO7u7Gk/7lnIrM0eDInV7LuavLvQVzPeslUstzIChOxwWX5u6lkr8fvXb91c3l0fLzcuX8v+H0fsvj1r72CcgW7u9ewadbpSYLBkUUTsp/ffePOvQBWI2M1/gAmRM1PTGhcAqzSbP3TmrFqYBXwc5QCaGD1PLN5oUiy1EIC2zkpG+8zezXG6XoojOdvRPbx4T9c/qf//r9C1dT3fsuHIlv1R5a9m++Pjat2l/PgibMrUS7iSoxplHu4kuUDssZqAqxRFgDgPbJZ3/xvBsgXwdX2KS57gu1u68XpKAogGAFJ3Ye0S/4VgKvz2Ybc3Cv/ACoGrbJmK76jZyawCh6Trks74sk6yt/vHrAKyw1XUp5ItJ+9yRgEXj5kjJfSgnPp68NHXwrV9riBVekM5dLQR5gRUNpR2DTGDbQFXQ5ggmX4Tf12/7p97XHMZ+Rzp51RdmYF+sqLq1qI6Gn6Dy53Y2DVGas5ScSxxCoBjCknKOn5KAARjSrwM81GAFgYg2xIg620KZgPFTBZ5ZKSuhqPuWEY+Y1tsQdWgFvaB8R7/JxxRNKQITxpYWDVoGr7GmtgVaXPFAsRbKWfXEko8KfzfT519ME8hHZ6tcms/037tQJYFaMCvKHDgv456CEP8m8Nqrpf8surn+JZfakB0bXMt03Uwz2eK2ceA0EZGHELbVH2MenL5xo8he8O+uMffMrPfO8A7OR74zO0d37W8Z6fiZH38zHW6pNEjaOu/GTzoa75M0+WlbzjZ5kcQp+N7WASCM/HB/JL2F6Aq/F5Ts5cAFbj+5mt6nqrBNg4KKQGX8xWzfBAGavIVlWN1QRUna0afh2yVBNcTbDJGat5dGxSMYpoI/p7hDlWrdPFVBpB3mXYme9MpZZygsqiMgQg/TUlN9SGVZ5AD38ifb2MX7KEkeuqZpKaVwVPYDVlDT9rrct+cEyG3vHQuOXSf+6PHuHBxDNlkYb+Mj5E4NQTIVz2r8Q94QUTWAXPyaf0M4s/1A5vvgqfVgAmfVpblhJvEV3PzL76lZylzFXG9RN49Xl2TBK4FW9zmOVZyX+2P+DvVMDF6w20muc9FpKCkhFzhnXTGkwdtlRUJ+iqNqeszffUECJIGh6Cq52lqjJfLglgvVqgKp/tvxZZyi3kTILdNtGcLp1km4JHmZ5ThmxXyIO6re0NHke8Aqcza7Xep8JwS8e91glUmqMv5vcGVMnXOZHX/WLXrLuiPz/2mQBWRQ3q6TEzIcJXpmoOipifmpUoNrL1FHDVssn4zCDJmwKrRWhnRnGZKYBVLbtNYKwAVgT+TFlvYJVO0sxWbWS6id/gB4FUZEsqYxU7VCNQUrbqCoSdRmSck1QYPA9UkavGpY2aTRWYTIPAcy5rsbPALFXVftxmq2rZO5bG6DmYvZWCs0FqARPj4nONcinDFgPzkcWieMt9BH+oB/lhKQn23W9ngfyeyRcxZIm9mzQzQntjn7191pvMo0sCGNTE7ugO0qUYEBAkoJqgWPCF62Ry8xHu5n6WmasbYLWXO7DtFECCdpWxiiWt2pDGWYQAUQmuor4qANW8j+9j3S9ndTL4Dt5/mi/ISxyRDdMlAQiQpD4lSMCal+QDLtV2JqGOOdYVDNjZMBjEsYHCLCfE6o3HEvDVmzbWHls6Tq79RYCLLzr/q6xVZawSNN0uEx+ZjpgwIQBLUI6ujB1tT3zYIe/JjQTfrEO4zG9mr1KxttIrg6+MC9KDL+7eN7JVsXt0YkiqNzozVgGs5gZWLAFwHoF78lIWe3+iekQEj3PvcdFK+gM7p6oMAEBTAPPKwAZ4Kh6PGosG7ZGpKl4jMMXl5gTe7PhhgSKybBJ4SVA1+eQszpGxGjKwBlbzM2WrRt+YscqJGS6Ndua7J3F6c7fUvR4rZ47UpNfMXtVkGIDVDGs0xmS2dhrJP14FwExVAqtdaxXZq7mqKumXAGt+JzeoKWOYj3T+kvheOqkMmm0Y+N0Gj3rP93RAPeVqk8kqYSnX2xODmHTh2GCJf2WlKrseGcfWGdzUitmbHs85ucilNODhoRfb4rdbDb9LMlwZOvEe4CJ0iurL5Sg4OAbv25HREQzvF7NTE1DdQX1VlwIwsOplZZcAqwaGlZl6oSyKMlfpBzjrWsFqGUgq3qJxqSvaSwKr/1ZdzfuSBqhggMxrviZYm++PHp9g+Xc+OTeZytqn+cDc2Cr5ngE49cG9ew9QizUzRg8fPYacZk3uWwGM3oyyAJkleBag61FuLJVALewVM1T3w07BDwkiw2/AWKI4wbKT98TswJ27D2DH0ja88o03lrtR2zWB3NtRc/VJZElmO7L+a9qLB/HZg8hYpf6PbNfH96FffleAVQ3MFgTcvvfgvNV9l33nra6lmmbGKoHVZG5jipnbd541aPMYn2PiIrJOz6KEws750fLMtd3lpXftLG985f9a/pf/+S8uz73wnctHPhG1VV/8nuXoybXYsCrGNx72JEDVZYfAapYAwOZV8brydA+6InXrdum5+3p5lmqxKTGYt8hYfVtgNbqcj7hw3z+lwOrsJ0gH3mPAl/LBt9aFtitZ7zi5IPnkScjvV0Kujyh7mTAR3+uMVQVn01/NZ47JtYulAGxfqJ04sWmAgWNNENVH+2EDnIVP3gAiNB18JNUjpxbSSysztDqjslbTFso+9HJs9i0pZbtBqs3gz5Qk3egSduks2BPYhmEv4Iv2ZJU35+B99KH4V6Mk38tXO+Cln6Y73TSBC1xpQrpwEtcrYJy9ygluT/A6YWLuOzFBVcZN6g/kRq9JE/j2BFcJpnYNcMan8jHLHm+AVUXp4AbFOvAphl/B8wZHcC98EAZbvldEHN5R09PBCD15x+D+ho56lkfDI5LtakC1AXj6TwK645wA/RxFcrOBiPLdou1oQRIUJtk+e76pSHYFrtp3GZ9KhsWHeIr88BW/crKnoFyPoXw4x8g9uHVDT/pme+NylQSIcwKp3MCK57QlCteLmwFK+RWEyFIACa4iS1WlAJ6GPXcpANRXNbiafjqA1XReDUYpW3X6dhqHGq8hTTwln/B00pfXG5HRZzU+SlJxDMagBgAqs0ZUUzXrtq8AVV/vzXhRYxWAqlZ1WZ7c1tTDyGrM/z1m5k9zZPcDdky8hgQadJ73IXIbviDjb09kTHCV8pnxNDJWBfYVAOtnyFaQTTs+rpik9gvo1Zbkg4xpW5qsUxm3U6diTUHyRFqcpIH0RN0j3q2mmCQeV40pxzgbSOC0soMrbho4Viky+kK2k8ZwHOZTKik7BFdbUnnO8XKkX0c1thEA9k8ODPxqZw13TVXpSutT6VRM/dkmTb015ZgKkf3AdZ2TKYpiHgtmpJJfKjHS5xgWXZfZq4k8fMVxI7vTWOCIJ0mW8dmQMX5J7dIPiGvxBLF42VGNT8Wh8XnapZ2f+KOfYSgspY2fsJDbqRkMvM5gbWUyU4WdlbPdpMNEQsP5q81kSEtPoU4wrIHVBFULXK3U9bFkdTDrUM8EyjAAI7BfAagEUi8DVXEtvqiJCmbu4Vmuj6RBw+isB5K8XCM3GIcMtGWuqv2XYNpc/j/BVZ2jvpzrDcF5IxkBxGnceiybae1gTZm30qu7xN8UR6pF65xm/RaD6SwUkAGAkMLey9eL++ngpPML8MkbvxCASkA1l0knuIps1ZHt5+Wl3qCJfSbIVBsPYdk/d3RPcJWZh8paxcZDrtXrbAVoVhoyKVGDIN7dugEvZakCZOU5slWvxHkGzwJXUWt1AqsgYGTCQISVKZltjxeBVdIpj1z+L+d8Ba4SmJyg0ARZy5BYpKjD+q/kmtfFhVIVrVAMoFJe+OIGQgJWS0l11qoBOBxHxrmzGvsomiPLsc2BaU/yU1m6HIdrldYu6vk5DCuz5mwECpgas21UgKofk4FBTEcDGq4yAGEwTXPJFjaH8+ZV4B1mqnYZgJzpTYAVi/Hj+QJWoQJV3w0AYWQ/IUN18jABVlzLCQSArQTpu47wBOIcmeSQOWCL9sVvgucTXBWwmmDQSbxySTOyVBNIzbrCylLlOQHVPO86zZ0Zz0yR5jOOp8H8AYyvNg7k7HjXCVLQqPGFapQazADRE1sEUWcpAE1yJb8pa7V4cRhKBinkHdrpGewSPM0fLF0kOVgBqwjoaNTnpl281p+ZQyEt4DvxnkDSLbCaG9xhHP0C+KrN7QpgtDOQz2yg0WUtagmifpMCrIBYso3soqE/HDAjd0uTN7TjcsWt4tLQy1nLTNR0vGvpv0HVnNXP8/gctbryKC8COgHk7RUoyPYpcNXZuZxYcv3VNKAoCwBGaAeMcfoMHoeFiXs/9bEPLT//s/8m7vF92e+qS60JEQOr3Agw+DuyUhmMB2gWX82M8dTlWZvVKwIgA5D9XMIfMoPJN2WCQwYCbEtwNJcAQx/TEU6bSDlnaYByAmUk8/4YdZQ/ze9k9nhmAGaZhtdevbN86ctfW+4/PIo2XV/u34/d6RNEC7tx49atuHaw3L17d3kUm2jt7EWpgrtvoGs5VJnRagCXJYLiuZiso5LngXz/Vn/vFBiVI3jhef6++92/73Zc/P03A1Gt6zmprIAiG5/ZQvQeaC3Bh3xubi+VwOrO7gFA6Js3ApSOvNSTxw8iU3V3Obz/+vLpj7x/+dz/+d8sn/+1zy/f8u3ft3zy+/9YbFh1Mzasur4cZubxfoKycRQ8eyWen1mrV85j5KLWKgKp4JucxiJt+dtzrFdgoB0kEZ5u8luPw1uNUfZ1fr0zwdiebkefz+dd2aUc+RkJKMz3LgXgjNUMozEGFr/N5lX+TedHV3s0Jv7tplP3/S0B9A2vgr8r6452m8AqA9x8KvyRQEZOT49gJ/b3Us5PYuLjlehDZpVrJVpCrKmz5cXi6N+DzUi5fisw1LCZ3ah4L/rY+uCYz5IdyW/U5kvIfuXLm1zW5o/e9BL+g4BVHRFjpJcimzknI2vlX+og+aprMIK0qsC46MZYbtZPbVCV121P0kcykNqA6vyu4hp5kAp9iy/tw602NzJfMWUavgykC3qV/jhe8h2RIAEdNyZ6yzdh4gH1BWMe6g/FrnIPJLFND/geijsKWFUJOIOq8iuhlxT00a+E0AmYsL/Bo0tJ0N+g/wDfxH6J9TMUSbvkBXiUbdO4yX+xzQNh9b3OFuTFii8Vu5SvBV9d4CnkoQHvvGddS1WxAJ4hSZaPYPCHDbA3xPtqSM1y1kv4TIAUuUJ+yBZQbQCNkTPfe9zov9Cfo4xllw06eZCTAXiOp6fezCfFpXrhPYFVZLHqiPbHuftSgFR8wAVtAlUTTEtFg0xVAqt5jpfPC1hNx9VlJXIQ5iQ6iVYAkZUmOdSEZ5uKUdgfUjHbyzEQycUYvawdKwXht3FiHO8BquYSfy79z1JmeQ17RGi/CJcA6FXAFCbXi+RYqBX54wJWJ49a43MyYDD66GefSiubLxWzucQfZU4Z5liK3pPzsxQAk/m0JoFGlz9BxUxdUzMuwTsAVrNvpJmP5syWTsqiqV0TfPF7BlXBcdYJvlf2puafRDU5ZxovyZH8yYqbnGyk65gpqnv8HVKZmoZ/YP/kWXGGfX63bV5vHWaw1T1vu1GyCHo2uF12Zmaqypd3bdy2BQM7LFG1DFM3kp19Tv2UVwm258mwcWnvNOvDRCP+EniBt8oe0j+AnOXndb7B62xfOczUHXiGTCe+K9Bf+mzaVOspspkyVtXPLgVA+dn5yR/9IfS2FJrOOXxSeJpNwI0ivAHWNbLdQrFd8jhRZj57CEASuoAvgqoEUyfAqmxWzXIiC07ov0XBLbbShI3M/zCJxAFzVipAVdS+007VSeDMYoVeNBAA+a0BrJoNHpjNscgjRWoaUu7t5MhA27mDs6CXgFXWUx1Zqz5XAMlNZ8iw5Rjp3INeChGUpuLhQLNV868cdjZzZTyt4GvM8hEYOgk5dOkAeaVb0TbxEB/qJTlcbs/l0c72yjIAzFbdR8aqwFUBFcjkqxkS/rbLALCO6qinGtmq2NE9l4TiOo8uL1EgZRFClJJT1RlmzEblkl6/9gGkElglyLqDrKQEV7WJVQGrKfy5dECZq8qxKGc2ubeAVY3lClhlkO8aVF4KRQBThkMKqsF6y5VGy4YGlzXwOq5UawY1yffZYk64Sg7W4CrvYdhD+U0jIIAtZzpV/9ibHbGtztwwQEfzADMMx0jOH2apnDHu8hw5U5mfG9DRUmQIuLWhQao0tARQpV4ZUNRrZqwSWHXG6iwFkNmp4KnMeo7ALR2SPMJBQZZagE/qd/4aJ6rtqDPLlrztbFWCbsxc5dJ/Z7FmuQBscuQl1QDh2PcUGVKqg5AEVjNLtcFVAaq5BFrAai57zvMEmrA8GrrE4OoEVjszevIZs4tlwg16lGPrrGMDqhNYJS9wTNsxbJ7i2HG5P8FVZqj6RR2d9CxjZ7chlZDbhFM7Gq3OcClpJv1jVTcDnVXGqnQIdYmCNDiVDNyqB2rM3LwqAcUE31y+gfVxCax6cytkx1TmMfkX1kiOYE0I+D2cBXsE1rpt2dwmT6LBsbIkGlSFjdEzpHvxLu4tYNWgqZzvK1j+z9qqBF3phDJYGeMoh8PBZ5UDqH4KaEWfuZmffQAoFdiA7tc0RWuTtLN8MjJWf/5P/3TRIz9HyYNoE+xiHhMNkoPLOqvkbfJy1E2Nz/b3c/UA67Ba1muCIcHVmqRsfUnbxsmT/A4zONjazNRIHwCbV5WV5HcB7OS1iOJycuUsaRpZkLmR1b3IXv3Kb30jslUjKzWWnD+NV264lXVXk0Z7ARaehs55HHVXU3YPHz2AMs6xPomyNsm3rh2b15DVZ30OeVi/Z4vWf/+/BVYTpAInZpZvZqxeRXmFKK8aBDpZ9mNp/9XlcWSsxj0Bsv0ff/m/DuD68fKJT//k8vs+/IPLvePd5SToc5Z6JTYeS92e9usqSrlwwmEn1oDuCFhNYenAsn0Dj/FbA6spaJdR/51d+/8aWE2ZyL9vRmDVvjUmP9NhB8ibQSztYE5wXtsP2QlbfCUyjq9E1uq73/3c8uobX4wN4A7pH46M1ZLHOSSQGYFf8p261uq4LssLqdd4WkfpCRUcui4rN4EUqCrgEDGNwNT0G7wZb6SPIfAHEGJgFTpE4W2qkdQnSPCQb6FglkGlgkyc9yQd6SU/SDEbMXD5QSky0BWyHXLhaqVD+uz+XKAr9SEGQX+yY9R6/Be2QTqwzutj0DyjAfiDqVFFlwJWDbQWoPomwCriRNlquCkEVuGK5sEu7sbOenJ+XV7KdCWY2vEp7QrATHSVfTSoQdAPVkE8wD5RL+iaGgSymf74lLSb4CquVXxt2722kyR8K5Yyo6Z9cgFdRvgZnATlmNR1+Nb9JPcqG4jncaAxTvC18N7EZd/6d9tvp1k3GDH9F58zYnAfvcs7sw7znovA6mrlo3zQ8kuzXRs0nXpT1I2PCa6yLAAkRAArfk08YpBGCAvBMtycxwRSeTSwOsFUgqt8uRQAj4OXxFNNn/Lu6ApxKDQJJgYW3wh14T3F1M09c6zg12FCmKCqXxmrdMYqSwCwFECu+BXAKhCW2ItjNfOwfWm1NOkjXq7JVTWPfFHMrp65g/xe3ZO8Yv0lHijQ1NmQmgipVU9KxqqyHroPcmq/Em0z31JPOPGjgVUrPE+WW2HwWCqO3K6VE2kDlKQjf7PBSw4kydLyyYf5aZQrxrx5avnyMces43knKXGMe7LGz5SWob5zO+OoNIgCfS8CwNI9ijfMTRM4ZGkA2xeBqx4TKHja2NobomLtoa9KFxPTaGzCY8Nr2XZ+S/9aj+SIGkRNGyjdYh0DfQZQnSR3disnHPNagqkEYGmT+DJ46iNvzxVnsl24v+0Y+Sr/1wPUTttO0B56UnZIR4pjjMZnf/yPuO/lrJeOhayQwch4DcdQWZLYRfAqCSDi22ANw9WkbOVd4EsKOIwrAdUUCNZa7RIAMxsOLZJBc+vKfBksKsLSUTGwmrX9CK52cM9yAKz1R3DVCHYDrHOQxKM1eJQvDkgLGhsw9GM5BM6SQiH2DAjHUv8JrObn3HiGgaWXjRtUdZDNQdeYmWktSNYhw0C3gicj+qOpIjbqAgqiHRkKSDFbOhz4uJ03p9S7ZIQBB2frZU3VzCxKwAkZqyoFwAywXCYtgEKOJfUnnTNvVlWZqbnsP4FV1FgVoOpj8VEDfeTpdhi6lqLqMXlZK0DUNKICU1UWAIDqzFgV4IqMImRqpWwksEoZmXTRhKsActFNwCrB3zQOynwooyfjJ0UMwdaDQJe8LvpgjNZMt1L2cESkXKBOpXzqmHKQ1wS08ro1AI9tBDjLNuW4QVUbjWm4CbnTcLQyy0suBYDASIBlOb0GWUvJQ9BK2dt5kzslehtcTWCV59hBNjEkyBwnMJCxiqxVOh25aRU2rIpALsF5ZKuqHhHMWAbmmaUGPTHKigxgFfVTBZ4aWK1JA4H23BjNS9QMIFMWEYRkZodeBFSjbc5aBWB6FrUjc3OeAFQNqgJojQw+AKuSk7xX4JMzVDlBI6DeDmwp/w4cKPAaRwHlHvvK1ICzS9lqx5AOOHhHQSKB1ACgpWMLWIURXRvAdh1sjO0A0aBRfi8e57ULwKqcr56c4uQFS6oIZNVzy2FKg2ugMHlSGanQTSpnUqDqGE/XyW1HxDq2AVYbjxXgOox5OU+l2+VEWc/KJk/bTHfA//Ed3KXoHzdwyEy9BE9dT9VgqksA0OljHCYXrJwcBaGgx2YTELynvrZvUJm4NpYyOrZVdG/mXwCrH//w8vM/9++KWPw8wSCCqp5MTH3K87yefI6E+PwvTtK52o+6qPlXGz8ia1vyns+DHs2mqqdgc2bHcGMVT2xxFFJ3wP5n8CUGxESC/CMfr8Wy9NQlO7Fj/W5kqD6O+qpf/dqry9e/cTtqrQYYeHBreRglC+4/fIxaq6zDnIDhk+U47Nfho4foV8rrcdRrzaxV60ACx+L5aoP8MwvFip7re7cfXQBcNTDb635fQdXoP7jkkt9+s2vVF8jbJmM1SY1l0Vm3lnWsmXGXKz8CXM1l+xHYpm5+evZ4ubkf+vr07vLSe55ZPvfX/vLyt//vv7o8++z7l+/7g//y8sL7Prw8PGNN1p2DAFdz07GInr1sNGuG52+g6fFc26I5ttm3Ob7bPvkz3pfMdAnx3+Gl3y6wOn872/V2GasGVnO1g8GhbNo3Q8Zq04516T2Fa43/JEry3DgIn/BK2LajhwGyPl2ef/bm8uq9r0Wd5Mj0hp1pcHWVISYFk0ND2Z4v0SKvgdekQ6AYLrcvumP4brSNBFcNCgZfpg7JBBEfw4cguJovlwYguCrv0DgPfYrhA3XWJYHTi2VW1gFx+5v0kWxHVsBp0gP6tEsFELNalw4ol6AIQj0IywD9KYuDcNAZRxIFyIP1J/0DZvQy1svJYpd2c8aq/d72U5xMoHGD37IN3CGB+KUZFE8/sibAi64NXncs57hWQpuxG7V/Hasur3yJshl6T1tBKIWs52fUKDM2wKh3bECKGXDkuFEnWanwWKDgODeAWsv94UsNgCGfvOqaHSi3cvh48uMIDEA5VuwgS4OmTSAimcA+DGNfvQygqr+V5ZbxER7S/TU/8Wd7fGcsYVAVdrcAVvs2omDyZAKr2eftUQqaNATjUs4V2GPZtxxRZKxmtmoGQQJSCRBoE6v0gQCo5pH9aJ+PxC4aYazaPBRnYBhEZ5+Lehhr0B9Kqb+ffdd3HIcpU0TZOspcTQwldQ1iGmWuVnkA7jnCfSOotzqTfxPXS6bMy23j7AepYxS+jQkU74IW2aMxiQGAbPjWlwCrtVHSmKjvLErjFh7EpqMzVnHM5AEwFf3bOrfnOWjsyRBRXSlExL0Ic3pixFqN8g0ekkjZakADyJ7wQ8uTY2IePWnAySe2k/FWfwf6x8+iREof8eioS8UOup3Gf3yk4EKPlPxJCFxzFXwrPdS01gSeJ/LqKE7WDKRpQF7ayjH5eOVDWUdJzzFxowFVA6tVKhC6m33gQT65jhgdCZpEmr2z7hs6sD4v3lxn+ZsOfN6gGbuh8XAfu7/IWP3sT/wYTICJADH3F0X+Vr1Wqw2w8geJvpTSRENHAKaGQYhwv34AvysmKuFucBUp7AJbAaiqviq/42XFze5m+zzCzchmJYsYHFJQn7qwsqYArhpQvQxYZSA1ByYH1PxZNLdCKe1ZF8DklqnKNAVwJkAVgGmCOwoeR4YqlylmbTntjAmnggFljpPPqZ5b6Nuw0YBA5svgwVyXBqzAYahEsxEuSeFTaJydakFvfkFb3A4EQ+biDsK9wQnrpyqDT8Aq66x6WW2DqlhaasaWwqkyAJWtyk1LEljFju4FrHYpicqKVvCcfaEJ0Z94mMAAjSY3ZtEGVVlbNdqc9VSRrbp9qfZqfo66O5CBrLeqWVmAq0kgF3bfCqWXI1PZGlztyYTkGQHDmrkvBZx0Mcjq8cr3+Ys+lqNEhd81UzfAKkBVyo2PBazGkLIXBGjmzLZrqM5M1TT4Xk6bBpzgG79fhgOsSY7zUrfaBGGTTUBFKiemZi57Jo08R6eVmV16Zat9DmCVAAXqGgKUYWans+WTf9IZIbiam8n0xlUZjMNIJ7AqRe9N8FA+IssBKGO1Nq/KTNUEWbU5GycNeK+B1Z6pS4I4e5LAqkFVAKtYziyQNYFV7HoeAaeA1ARiUAIggdYEU6OjKJMxSgEYUHW25npMpBpoGbYkc4AAACAASURBVKgCpsGHo91jz8DC4HpWQLQ24nPIOzRarmVddBP9GlSltiI72BGhpILXrY5Kch20+Fc3R38njjM7qUqw4Do/2wKrEJtoCDZqTGHItoatMHjIkiZdb9WTRqjFmrxZE4syGNk08fk2CLkQlKD/DTpadDlx5Rd5m/fxyICBtnfukp3VQSEVORbxsAJYk48TiExnAI5nHucEiiwJ5E523RMcAlZdq67rqrq2assqZdL9H/2SzaEWpk36xEc/vPz5n82M1fyjtklgNUFRAuL5/dwUkFms5utczorxyozVaGPaknzeeZbH0KQCAFgBk9hEUMQE0ARgJLIZYW+oG2aJCFK9LKN4krwpFx9yez0AoARmr16JicLY0Or8fGd55dXby5e/8o3l9TfuBQ/tL/cexCZW6d8EYJj9Sn23HzVXk5Z37t2PyZLTAFVPUTM2S9tgFlz2G/NR+qNNXgO9/em8b9i5ccM3G7CKwADRSGQlCljN5j7BpoP7QenclTbscXy+nEdJgN3T5eDq0XLz2tnyv/+v/12UVHht+dZv++jyoY/+eDh5LywnYYujONBydf/J8jhq6e7vBI0BruaIBS9EzdUcv4S2kteujuzfLZic7ZhAusnYwGsa1cuo/86u/aMAq+AC7T31ZqUAUudm+2fGKmjrNv8ulgJIuUn2blBVmW7ZL+iks+UgxHl3J/y74/vL88/sL6+88ltR5uFJyFj4YjF2BFah/aQHx3BoaGhH7HdR5xfQKp/E8ZDc9pY12SQHuAancZSf4yzMtNMADhNMRRyTfmhO1ua5Adauu1o6F3SYtnLUBrVNwYQzN1/qpBYCdH7fwF1FQ4rrXF6GtqNiiSoF4NgiPx/JgWD+4nie6L11nydM0AyMgW7KsiryJewrYJO+ylxVtm+B0iwP4FVa6zJYHi+PIYRSfjV1If6FHeRxu2GxVySihm0F8fxqx3N8Tmcs8zecqdq+hDNWNSEn/sqrtt9tTQ2k0n7lajbYN/urPk5wFf1o2+4ets5pANV+VvbBoOoEU30NvrsHUL4444jhxw3AJ7UjmMHfoZmmPQLNGiyzD1JJDrJZW940VmD8oFokl29OfjibMg03rjuOgDOkcjEp39AT4r04JqgK/xPgqs6nn4S2e9DzRhBOQKp8PgCqAlazRJDOUfszfUFlqgJcdZYq/CO/Ji+SI6xuKR6i6xiH9efmItG8vtN+GsFmrhxkKQAdDayiFIBAVq0ENpbivWpWMmYf00274KOphcMXzSvtHYlBKIkSyUkTJ5BMjKhjuNrwPPXc0HntfxrkM5402iNH2bgSeEb8UqCq30tWG9CkL1f6PeVdfeQG1NP3phT5Xhkv3WFJoeQ7tgKN8AVhXvnZjIn1Ge93fEUHFUMhPecrLJcjUBW207GQcKC091JqhcVYya2VHRtsWYXu5njkNeoa0VxYBvGj/NEZo8gPTbthG4uJu7XOtv3Fs8UjPQHBGNE2sDadBx/YLrJNDazy3KxWIg3Wox1av2wbdL3uGTyKa+q7dTAdFPwQx4D/kOUUm6qvO//8Z3/SvoYYQDfaMJRwmamkktPiaDBJfIJHNOzsSS3h1SA0gCdWUSOoMGVIZ8aqjC8B1hQQFjvnNGuyeSVAb1kKhLRRcb1ULDXNjVMAsBpQ3WatOqtVYIAm1MpAXRgk8aN0iHWJOFW+x5wRJqDj3d5rA50MGA2sAuxhEMnam52p6iwbCrQFW6bSgmR6azzk4dC0lPDIqBRjs8X1V06UGWgonA0zQeFIwBj0EowokAtC0dlMAJRUQ9W1KAGoKnvVtU0BOilrUdpZTjB5BWDRrKWqJdwsA5BAawJjBFYN0nN5lh2IBlYRHINpXBeQRnMu8SeQmkCrQdU4jyXelck6ANgCVl1jEA4Upb8EkrqyHfsyClS4LgPApfUNqBZYCXC+FXCdD9A1NVwZGT0fLUgnJJ34dESQPt/gKmsMc0IBS92lxCgDhnCkWgSoQccgC4MARcoogVQGHXgPZ01mQY4c1YxNMsdg+7Jyx3U7L+XMibdsCJQBAGAV8qHXAFrljwlcTbkTPwFYzQxPLp3JAAg85DIAubxmtQGFa9Z747tc4j6B1dxJ3LVUc8KgX87GZsaql//biJFGBPs4uZSBGkFVlb2Ia3kOQDXrCgM4TXlIMFX3KYOVmbjKyIVO7UwxZwYUU0oB1ETGcARpRQyMb4HV1M1yYsrEtzNYwGryUvJVjJdXBHQtbBpCaDN6nTZfkhFe66tsbL2X4ZPt4/UK6NLAd3bS3MHZ2auVtZqOgX7Jugw8mA4z+E+TLspeLXB8Zh7LEShbKBfCdsE62RZ/pZvZ+dYV7iN0vq5DZBpQ7UyA3MCFDmnSeTeP8Up6ZxiH8gtxZIhHgBWvpHnQR1LTS+vkFzNQpZJYO7gKKAA89wRaZ6q2PzBDijmGI8xD7z7x0ZeXPwdglQ5dfp6bsWGCAPFDhnrchGrWDk71Rj8kl+PHEvuwKUnKM2xOp5IYCDCodwEwidK9YWDkRaqG6sXsNjqIlo0GZOQeylG8tp80iuXquVndtZvxYztRBuDR8qWvfB0A6+Gjo+WN2MQq7cjewbXIXH2IWq8vvvje5dnn37W89sadyGw9Wh4+fFTAasowRh48npNEbDkPDazy2jDe6t9l1y69l47FhWdsQcb+fbfjnf2m6Zf9MCBVbYuxO08+wugSWE2AFe2MbNUlSiucPwkgOnTZzWuxeuTp4+X6lQBXD06X26/9g+Wv//VfQvXUlz/6g8tL3/aHlodHkQUczH4epQIOrp0vR4fHy/7TZyJbex80XHZCt16JerexrPwcYxeTJIkyqitvBqyKpMUH9V6+ot//do9vB6x6/OmmOLgcv6J1rr8dYBVjIHVDzbD+I1DJv7IJsOH913Tq62/Fg9vP8L6yfQlwSyPpcuqm02UvQPDz04fLczeuLs/cuLJ87ld+abn13heXZ194F3VyvuK/qrGqwIoSAiYiL8kmIFAt++Bzf+5O19fEh9MP5ndcU9WZX7DVqmeIskJZjgolqbj6BZO1yBTjJjMsC+CUBMcdDDATPMXknYAbA6quYz03C67ag6pP6KxV+pz2gwyspg7ZZKtC7jeAKu4h7VqtiGE2Ig8L4SQUxBpNdGYD5xe6XILBVcd+rrfqTNWKCTGZxgaUzoVfO/TUti3DbvXGxR2Yd0yYZitbTp9jmF6HHIpz5WfkeMs3Y1suAqsFzgz7zEhVfB18mhNEGB+MlVe10TJXYgB0kpWK7K5iOCQg5N3wlxtI5YZnI/aF3IoD8DzBL6CXAdMk5IgxNueku2fzmtBoAWhmACJlMK9RDjEhbSBmA/pzv4wGb5pHJX8a604uUftWsRBQGzJm2mWrkTxmMwCsBgUNsAocwlUSRUcNvAmnzSXQRsSAfWRMKFAVdebp/xBYNf/PGIb053g5dlL7cEnej4VLx/YAeU/pMJDcwqhVRcZDcCQ+4vqp0C/SRSjVpgkfJqopUzV52qA16G5eZ4v965uRl3/depJtHEIkf8jxW8dxDcT38v6tX0neMcjKcgG6Jn6jPeLvdWYo6TVLR2RfXVu1sCPwi7x8dNj6ifzX8QFpgQkoxx4r+rR9AH1KScpXxKiLP3HW/NoTGQJfS86s69w+6lGoYdgrjY+OlcwG18USPjEY0qjA1Um30tNNS4yjcTzIytBBNb66310W/uN40rqZEAAJRh0ueoFOksPUBGNMS18XmKrSgHkPsAkDr617XAqAbbfO4xuJuq6DQ8k2+Fifi1fnJFHrCeoRPADNpnROkb0IrP4L/5KAVQoUBnB03sI0QTze5b8xIEa4zewWjHpvdSHmL2NppekyAK6n6nIAfO8XIyMBq2j0wOpXdYqk1BDIK6D3xilZAsAga5xXJlUOHPQk7y+jNXQvB0/qZqUBN0Im4lMg+GIWzPpI4yEQ1Vk5eK8gUuBqzS57fKT0svdlyGyIV0pIggHmseJj38RexTNjYC0B5cCUYENIWsg5qzNmwvNcAu6ZShqeCa52XUICTqq3mkBTlgGAM9k7doqXy7FyKQADpwTDDLQSWEWmgK5XeQkZHYB/4HXyD0YTpGlDmeAo2qys1ayzUxtVGWR11qpBVdxLZ4lZbsq2lYMhrqFgSoSoeKZylSMjUHQNrA4Hg4xU4CpnKgfYis/y2Zohy6wn9ZcGvUFS+xSe9bYMQG7SMfAEQyklqXejFEnDMs7TSbvsuh1kzuuvtMlweJx1MA2zl8QBANdYccySziNjoyGieDydWs+uIXjwTJomNGrZmZwPgPFwQjq7BJM66biMRSFVYxX6JQHWzmKsbFWUA2CGKjO1WWMYPC4wjoCdxBE0mUsLBawCSGVmtkFWA6vMUk3+z8zVrDvMMgD5Hvf7JZ7gkrxhHWRpaEzaYFHXWdeLT2EdqX8ruFCA6NIA5TDGXTWzmE6uZx0B+PF3tpsqWCuVCwH90oEvOYaGue2T2yhuUpvbEZnOkgNiBUkK3KhflcGavZOepW6I34I9GLPs3gwDWcfUG+bPVRaHjLd8CbSbqnc4hkXkjaFBt+assN/bKeEz+vcIohJMjczp5EkDq/EbAFbjKwrhClQlsGoY82IAsHIy7AQZZLbTq/fQ9cMZm4yNDCA7YRjItaOYlz4ewOp//LP/TnJL9d0bV7kcTgKtAFxVBiDBtqZDZLZFdgmB1ayxKmBVk3E5aZljcS5n2sGfg3bbxQkeVkBfjjP5jffIuZdzdrAXMGACuynre9eQLfPw8ZPl1dfuBGh6N7JW7y5fe/W1qCt+Yzm4fmN59fXXo07kyfLie9+zPP+uFyJj9fFy996D5V5krmbGqmWXoCT1WP92tmH73lIxZGLTbn9yAQCz83tpPymv69+WBr/k+W8GrjkQf3NgNSl6DGA1RljBRC7Vz+3BDpZHkXn67I1rYe/vL8/sBQB95zeXv/d3Pheg9TeWg+fet3z69//k8uy7PrYcHu8sR08O4ymxdDyA1Z3TGImTW7FZ1fXg9VxJErr0amQEXw3AS77RbtRbNdL4dsAqRbh92mL5Jvtv6+x3AqzO33+K0gbRJg3/dvMqA6RvVgrgmxVYzVzlKwG078V4Zbbqt730ruXs6Pbyq38jyj584APLrZAZZ+kTCFaQTi2rf8dQwNcCF4u37I9YF5WDXRmL5SNK5tsXdhmZLgNAMJUToZ7gz2OWF0pwFWWG4JtmeSEni9CfIsBnX2IAqwnoyLe4krtk12qq1LXyU+1vDl+IT2w96kx/A63049dL/7tcgOMW0ctOsvhLJBRh22+gHjbhWz8YXF2VTdAEfF+j71ibQ8mnZG3pMU5bPbXRPwyaZcdAz22CAH1a2L10G6nVGNc5RBLzzG7bn0D7zD+wYfKF7NHmNQCoBjqYmYqpS6xi0ystccQOBlqRdq5M1rkCtDPGGMMZWHV8Cl8q2lvJROg/+0e+Ej1mvAx6MlJjDOLkDR3t2w/QqXx1/Z59c0+2lq+uOJQAJoHW7YpWMklN22AEGK6wXVUOLfkBfrmAQNRS1yQ+4jn5ozl0eHE09avQDZpyId3gvzS4J4cXoA2JxhcAVYOmBaYKZE0fR6uXcK+BVT2/VtyVj0svTuGNxgNDU7xH1hHQCvGBs9T3mOb4zhhX4yHpHwDJanAV8QpW/XJj0sZR5lgPYBX6ja+ZMIWWoSmWFHKCxa5ajTYWc9A+kvnEA+IH+5B51CThOqHGfvb0uTfjxie2gh8NuliTV5iR+NyJeexU8xBkGvEA5RmJbOBLxw+OC6gTrQ84claMOpYukF2WnFne5mptfFfy6AGoa+IBtE2/U+OT7zM2yTaaK/BerxFjIIaBHEo5a2zIZz1m67FqzMjYUd0PKVNsIt5on3ltOwyumo/wTbBS88XFZf8GVHlkrNjnF5Kw9FCym2x/9ZHX+JOyVZv7HOOQPINfB808srMfDSZzhJJ/dj77x/8EOIQ8qWGbDAOC+XOpVcq62IYdKEuqBpXySiWFQdMA8W4yERiGTL2aQamaqgRaOdMiB8QzMjAIBIwM41Hs5UqkbnTmnc6dpbqb4Gou/0cJAJ0n+AqAVQCsBxKAkp0GybC6PLSiukSymzZWUJZ3o/cTXDWoiqC+QB7tEp/CXNmtPTnH3xBdRds2FprZ2QJPMiZl+MY4mb2LaUo/qD/mBzmkc+MsKh22h7M6HIEncio4K0vgCyAjgCQun8UmVgU4cTMrXLcDWUBFERz8QpppObRqYlaGAECldGAFqhpc1XKs4jOVkqgZZytFA6vpbQFUpePDc5YBSKA1IuZ15ire52e9eQu+U2CfjPZUYEMWSiYMgkJzDuOncwOpyAI1qJqORsqRHI66budjOCFkKKlhDK+W/5Y/QV7HZG0qMsvQdpJBHGjlDxeg2j4BNzpJs24WFNFwnq1JCByIKJI5KN5yhmiEXeycWRvcDM3nCDJMc2W7ybKnBaJ2UFYG28GMcGcI19KYBFYzW3TwDTdnGnoHmb4DLIQOyTpwWQpA/Bw8kTw9gdVd1eEkuCpAzg6I1WM66uJxLCNUFkxmaCNrNT8DkBo7Y0fGKq5jYoEZrM5eRUY3gCUDrM6EljNN5S1jY+MlOtso1VhQbxtYLmccQUXzqvWw9UoZwPidBlb5Ww6Ep39k7ebAhfqO7bWGbQPXoKN8Pt4DRmq7Rh3MYIhO0gBRcxILQDOXyXqJeN0nnW4HHPQyyAp74QmgjZM4dbOeIXPPURZfl04uR7GdUd1oTSGpE2XHRKbrCzITOPgvwdQ47qUuxZEAK4FWAazxGCRnxNGvCsPdBDRTrpTGy+11RgECJ/SFvOzz6qPo0E54O+Uc1/X7BFb/7M8wYzWDonRLueTfqziUQZCAQHzorFU+n+O+t7eLzasIrLLOagJKBClpQ2Z9zxVApYYasAT/wfaR65zN4EEhMEs6pbtzbTeA1dhd6WoGzAgqozZotPXho9PlQdRVfSUA1m+8/sZy/dqt5dqNm8vrt28vjwNYPbh2EPddWQ4fny2vvX5nuX37Ljavwm96QiTb4uQhtEsiqcbMdhbTqP3zvc+/2YDVJ2lrkX4SwGoAaTG6HNEAPDNrde/qjeVRZPLeiozV85M7y7e8++ry1375Ly3/4O/+6rJ7/frygd/3vcvLn/iRKLPw4nIWGa4nO4/ieYfB94+W3chUvXL8bGSs3ogAdD+yVQPk2j1cTgJYPYtsz8xs2o2M2B2lcL4TYNXjjqMTOy4j9Du49k6B1Q7aHSTx4e8EWEWwKF72tCa7S1nb/lE/869kBDNy/dd06utvBqqjnVYEg2edseqsPmqkaFPci+q6CRqfPwrZOl1efG5v+fpXvrB8+YtfWF744HcvN559V9ybk0kKvOUzlCvh9vv32IiyKW7Tyr64K3pIWR7HQz7Cj0l7onJCssuwzchSJaCar9OTrJccL5SqUvYqJnDpVzCW2QCrWVbIm6em7pZ/7A1gWZaGk/nbF3xvSM8G4Mvu57UCVA2spm/UcUbFL3IZQRLTBb6UFLcNr3ik+GTESRMk8Ioxl0+ozFTY4E4UqPrv4Nf0L8Q71sWKR+iTDJ6UH1mJAzDX9C2JmekctM4SK4YHeF4zEzhXJyQjjoUJrLZPkcBq8ZH8DtKftGc81IDqkyhnQoA1j2kn+H794gRl+7P2mQQ65cjK5hSwCrA4m91wOuPj0UfTqwDTTrxYg6vcjJSyMozOlCf5BAZW21cfPsFKLp384HiodY75jUkO8slhq1UeUCW7sOpQQCuTSRhv5IBgUimP6jG1mvSCJpxzTJ31NuNhr8YRCi+wNAMh+TWupypQlclC86XxcfKAYibyXbZEG+sM38q+rrWpJ8XyvVxYfMTx4z84QleQl3GO/ruGqEBEZGoaTJ3AKj9nXEbZAr35WPk3AuusD7L19tN0n+9vKFiNtj2xfzv1wopfTK81yH0BMDP/bL6LsQNJStFw8EGS7GO+JX+QXlZkXFnp0gBMmJkxq0qTpF4v/a44Ma+lfKf/CDq0X1igYulFO2fTSbM8KZ5R2/A0tbtlbnOvfy+OaEOOTV6L7qt3ONZ50AdjQ6WGI7LIfQ28xOscMtKR/r6u+1zX/RzdiefanNs+WE+TPzwe5nC2m8/v35oZq1idIRmdGzjyGicdK3bUrFjKM/+MF/Rv1LVV33S3+seud0zadBn0EZ+VCVSHV8Cq+GHnsz/1r2gcPYhiFjNoHX3dvJuCOBl6PYAcICnXGjTdD1rr98zQMzV9AKszU7ULvlMxQPR1LIwes5Q0nOslzb38P0FVvHYHsIpNrISQG2QtQW7eNHvwSBJ3cChhkRyZ+aXz6IBBkRFETcLTLqSgCljNo677cyo76Qn8ZDM9zw3OtJKvjX/QJ4JNVbsEXPQWY1MMA8kYyrbPNYEsMDVvo/kuYDUdCggyZ2iZxdTAKsCwmbk3zgGsymBZ4ExvGwMb27nkCsu4URpgZKtiKXeDrAT0BNQXIGR3SXSN30a7N8AqwNQCV0c5AF3nLuAGV03zdiTsdEiEBytZ+Yhx7PDYyayZxuQTztz2Kyce/J7nNTNZQCsLkwulp/VMGRlHGn/yeYOFOWzMLDTAWpMM4nzPviVH1cTMNFLJP3p/0WlmUAIJsrMnqbKio+VscHXW3PFyONYoVWBhcAcz5srUAD/zHPJqMkN9jNlaz4jnEYCqls5oswka6zRlHQSljoHClzPFjFWWBPCmNHUuwLXLALDdc3a79QkdHyyXUwZMBmrMWDVIamA1Azee4wigtTNYnfHGmm/thNpA2Cmem4VV3dekGnggmYNjRRrCpIMecDUE/CfNpKnEZ+J2GfEJptqAy54PeSAVzBc20NazphGM+jRB1ToOdd9P+e4dnPkZ9GyOJoBVgq08GmCVk0lp0W/RISi9m7wpu0E+7aCHDsu4H31yg3XUxGMFJNPpMWGKQP3dBquHE5JgqgDV3eS1BFRDNvZCJ/E9gdUEXXflpBBYZRYrrIKPamnP8tJR8e9OmXR2KvpgYBX0gvByXNMWiOHKXsoPaNvGGz4WNVb/zH+Ym1fx2wZWUQpAIlgBazAAN6+SLkGJIpYCyKzVnCBS7MUyGc58SdkCUMtMV44w22u5qMxQMFw70AA5xa15hEuX8p8ZlQHQXdvnpG3elL/NicKo9Rnnx8fnyysBmt67f3+5eetdy/Wbz8T5w+Xw6Cg+O4kSAQ+WB4dnAbbeW+4E4Hp8wo2rAIiln4CYoCQX52i3lBp5unqgVs7v1CWcXARW2dftZ5z04vg7mJjf9efba5tfo1Nt+UkZlB+E+8B8uSw2CBXL9KPH6Amh9ZzoCl5ebiznx1FvM+Pd5f7yoe++tfwX//kvLHdfe2159/u+bfngJ394eff7P7zcuRvPilIMV/bOgva5/PphDEbIwNmtAE4PgkUSzAh9mBmrsSHSkysZlIYcZImA3yVglcEeWFFmz7LToEbZ3/JNZRtBwL4P1k5sMIP1HjvfndReB1YeM5reDlsh31TGq2HFmENv9PUL4KllSMeyxXrvTMGsOZwgE/0CQoJXg+n3Q66eHN9bnr8VMvToleUf/v3PL0eP7y0vfehTy/VnMmN16F4HS2p/PmdlJvBo2oQKhiXf4vxVF0evZJVIA9gQABIKxD1xo0xVTm4SVMWmqqfHBFfjyOzVrr/awCppjtUvVcObq13SJhfIiqQE1v+nrR7gaq2a0nSZANZKOxkTzPTjR6kyvOcLnxmL0Lgj5rMex40b6tpXKw4RM4tepDl9m6rzPt9jHAT0yA8mzwr8Q9s0buMohYVxlZcHfiQPs9QVwcY8T12mY+aQIs3RCQZ5rmfgumWQHaJ4Ks6TD0E/hZO29TnIUgV3CKyGbssN+J5iws2vTNbYY0kATCoZYNV4wp9wLd3m8VkKoGx2ml/JIWw5+k8/rUpNQK5sRO0LDqCtALf8jABUg0druTeAvs7+NOjRx5VfhIlG9oO0HZJpvhOwClBL5bnm0cAqk67oe8IPhfrLvvKZ1FzKVhVAbaB6rjwqX0aT5asMVGesIhZcA6nwdfKaY2vFAo4HPNG6iq3Aj9bv5Kni10HempyQHJFS7pf6qe+Cz+WPu04+BZfAatVdLQCR8oexrVhNsT1VG1/JPRLxymK3DNR19qCa7jGFvOEfvLZ+Y73PXiXdwBOyNyPes72bwFs9j0an6EIBZcMMThJAtiLTis0CW02HET9D9/A9yg0CL+iJ+Lk3A/CZ8gtJP2sIEqQUZV9H46hDKFsGdKU5RHxO8ume8R1aeMYqkmTpnFEDNn00aT9vHl4A64xJxrl9srL58tFKxi/Q2nJr7mUX7Rqw/Xqv82YS8b3ttGKRCZY2BtGJR85W9aSI49YVL5nnqPnJg7Ptel/ALj5r/6cA1aKNYzj1d9i7C76Dxhy+8E/81L8KjihQxExZxoPUIZGaKeqhVowaiKkoC1gdnWte028qIK80f4EalaU6SgDUUlwBHNNozNqPNJpdH9KZqM5SNai6p6zVyl4dJQG6FAAFvgzs4I4ZYMB8JUgjWtZRjonB0gmoroDVIG2BrtADEp5ScvkDVGAVhMs4GWzq3cVVm1TLjNNBIzjCoxnShs3M10Jh54Vj3+3imCFQhVJR5lDcBkDV4CoEm+AkgdUUjnQcVAoAs+ycaa8NYLyRj7K/CDZlW604rYjseKkWJsBUZxZeBqxqObc2JkoeWm9iRYcIqs7KJNrAnSHp7KTzmmUAClh1SQCVA+BGVszAtaNbO2YbaJkAiseQ+sXaRzrZDiQYogFUG0U4Etx5ljKyOerz+iyBA2W0euaOM5vsM4MuO56eESLPb2tT0UGQPEBdtTFI0tmYtbG46CA7S8xZCyVDMhhsjf6Gz2UDXUutPWGA+qSXAKty4ORaU7lCfekIORWfz1lb01ZgKjejmFklDSjCbUv8fRgGTM4oAHJmah6RjT2OLnXRy8fZRPMDAw9mZTewqlIXBTUSnAAAIABJREFUCa5mZozA1NPcsK0yVqPeKmoMN7DKurG9VLEdABoV64+uaZwZ5QP0LWCVzWOuCulQQZJWFACociAknpjuoKXZjlS5RXOsoeQ0PuIGmp5hh/LZ4zvFM2xV0dIOiu2XW06QVaAd9Bh7hKXmeT3eB+5W191zjpF+eDiOTldrIGJrNzy22+/n49oBmI6APfABbeC32wFVllZCehpHZEsbVAWwGll+yFjNbL81uOrMVdjK/D6a4mM7/3ItZHc0Yhvnl87L5lXcIraWcPdYtJ1hsMqx+/hHPrL83M/8e9YCGidOgMDR1UYr2Esb9UapQhFfiXewrI+kxSuvA1gN2TAI6M2prAd4f9oxgqLWTVgdMP4Q8El3+pjB2F7YgdSZN25eqwkwAyT5rNxk7iRAwXsPD5ejyEQ9uP5s1Fi9EbVUjwJMPV4ODw+X1+88XL7x2r3lcQCwD+P94eGjaHOU9MiMXdWKRQ3YpHcyaPzluOb45QQKyoCksz7ladV6jYWNvdlS76HHlZFop9o62/oBm0TG7+Rf9s++YH6OEiqMcOu6f34Ltl12T/Ig5DIacgZVnUBrgMtXH8JWXT25vtzcu7kcBej80kt7y3ve83D5hb/w55bnnvnA8h0f/N7lpe/+/uVkiQ3DnhCcA2wYACqAu3zwedh0bNKEnuJzjGYAq0k0B+WXkGx1adsXyP0/Ysaqn6nVyAoK8mc3wGrynuRvBuDcmJoDr3Kr4uFmhhXwnV0GyJJCwmdu/y67djlt6AtcHOt8Jp9b8YNsLy7mT8eBEzsx0gGeL7vXluOwZ5FaHNcjTzlsym7YvOeux1iev7Z8/v/55cjo/ury3qiv+v7v+lRs+vasAvPOZFkFTtWC2XIFwjO2kX1xvCNLwi+Jfeoa3ndQTN3EFXaUD9ZVPU27rA1VT0+PIgNdwKpsNksNeUUeE0IMrNI33pQPkh+RPmdO0NKPTr3jklW94aqBvZpgdrA9fHXoTevPPA4glddNJ+lW3TvHkwrWRLYtk9418Tz+9hmSep6MLXCB9NyWATCw2v6lYkfHrTNwQUPYyE62IW8BUIXswHLgiFQQHeEXa2ajSgLAlyCTUmOQGZwQwEkstsf+Sd4BiTWwqg1snyhDFaBqgqsAVBNYjZrPWBUnYDX3cECsppVyWoWFmEJgAcEF8Yraxj4aUHX/G0RF6zGR6KDUmdIEmHojHcUVBllN5zGWlmnGokPu6lwZ5xlvos1bwHUCFuKfpKQSHWZpLibMODlG5QJRK91xkNtOnw56HKNlwI4TDB3/CiB14tdIOnLW6joT1Rmr2wxVvvdk8tx8FnFSZQ8L8NY4GQgXW5VSmtpX3kt/ls/DO/fMbOkIx4kymiAwRiKAVZlbtM16TfyCvhdlnEdFd4jp+zpdg/U1cNqQf+IKskVywBqzcPwoPSEeLn3tfirOpD/dPq99ZdJu/I4pRQZge+QYYpWhncTqe4IYY0JhJCx5A0LodCT59cQZ92O4ZOIHP9u6h82gDIIrcc62WV84TqqJC8mZ7+fRFsexD5+hKJRPS581jm9aCgCfg9B4lU0f50XP0iUYQLW5/QqS+aKfMFWw++4hkNIkHWrU+EzrM05CsG2VpYproxyA5LRrrGpSw/2qPtq/U5+lM5UCQTpYP2zPR5vQVn9ufqMBID3n+JSt5Pju/PhP/esxrhz4GtA6l2H1A2w85IzwOxsiS6jyegF4YzCK6IPpnX3nZf88CswYwCp3vmPgjtkY/Lpm5GRUvASC+k5Zqpj95ZJ/1j7LpbrMaOnMVZUG0EYyBpWoEJqZpLrlANCg1uYnmN3Qe4Gs/RmB0zWw2mAqHBxls5YO4LAMGkuRGBzFkUujq16japMmMOJNVRgQabkqsldp6Cg4ZLICnJItYHcV6I7+0OlRP3ye7ytbNYVbmaobYJWgKgHW2lXbAKuOzBjuGYoGKdZKEo4Xsu8IOhF40jlqSr5VxqrKS2hZ93qmmfJGEDg9lFECYACrO+HQciOrdGxzAysdnT2QQLZA7NpkQkrDRoLiqb+VVsoBT0fBRwKplaHqjKs8ukSGZnXxfvuCLPH7q4xVKf0UbUxKXFBsVHAXd+KTkZN6seJ35moybBdCFzBsgwGwUDJj4ySjI3PjpzZt7HNJyfdmDeKTDQ/NGemVAgWPU447wBOfC1gFmCkQ2sEONplI+gGQT11j9IbCeRmwalmcwGpvasVSAbXhEUDLlMUVQyibQ+UuXLMNZQA6Y5VgagRvAdL43Jmr6YiyVIAcUTgHylz2T0kPUH+o5itKdKhOLPg4gWLXtSmGFXiSY0nnvJ2R4axDl8gS0RqB/jARCOanm0ijW7eVaMihwNflMPlRfBwfmzKE8/69Ger4HA5I8qiegRFNHcaRVSkAZ67qOIdmNVAaNBl2speN9vhSXmMjq4/8NHUM7592Bud13c9cO5KU185WzZAr9Sfrqna26j4AVYKrzmBFOYB8H89gPVYBq/BDGmDNlhGfHDJfjgfbdREIbqfFpPKItJprENVlZTi2MHbLRyNj9ed+5t8vF4y6IcfJDm4C4LL+yLaiY29gtTlGzptA1pTtzCLz73QAr9+2DGb9zeEoleM7edKdAeulHqANzuP1GwcEtjTBm4h1yuPRcWasJUgYoF9cPDl9GrVXTwJAPQWQej8yV2/fjdqqD08CWHoaoGrUD33wMEDYkHno1cjdVBkDjBNZfrmGjSCzBinB2+PMjpNNNEiTTTdAjFIqavdkbQDOqR8VSOR3s0+9mYzsxPj+FmCkPuCIvxMgdd7HLEuCiGfxG2dBo3OAEUGzKw8jc/Hpsn96fblxdX85Pby3fNe331h+9W/9xeVvfu5XYjOr71g+9X0/tlx/7wcDkA1gW3Zm9m/SYNvv7X1v9/5SYBW+w9t9880/3z6TkARaXV+iT3QRWM3rWalxC4SSDm1cyPvSsxsaXdb23wmwuu6H/MsSfvm0Q37wG8E32d/M6DuLMQ+rG+U0whalz3/6eLly8nD5wIs3lvt3fmP5tV/7q+GaXV1e+sC3LjeefyloHhnIE7iBYWkAYgaIRcjsO5lvHDfXdLMDXNxeNog6gz5xHGVfWaJHZXpyhYmA1VOVAqisVWWxwnfFxK3jmOQh+/ScjM1a0VjlopJCV7QJJoHVtNcEWDG5b4BVWY7ccV6JDujuAEysN+HDe1x47FhENlefN70cmxSRiuYGVvAJzfywy/m8DYAKmhqk1lGZdLQPnWzQIMTI9KKy5kv+pCyGIpsJsqLKLDitXgZWC5rokgAyf8M+s7/co0H+IziovQ3bKziHAFdDhyLJRFmqAFUztghgFaCqgVVmrxJQTbDcWcgJuCp2Kruf0iL7lu6CRhnxr+iA/g1gDXRE/CxASZPhjDeSngNQxWed7dc63RIk/w3+Dv0QAqwTQL0ETPXnJaPSTTD9kiltJuuMVfuyiQkQYHXcpySZylpt/5A6jnEuXtlGx6CVYKT2jXgaukJxtWMNx6TbjFVmqubLfe/xAKhqHeSMaehnygNcPJGytbN8PF0YGowxO+Spr9b4x3NnsY8EEbnsfWRoKvvYY085bp+LEwM5BvSlKDHr97WyqO6hlPle++/spLCF0WH7imAZKwbxsLpGilRfTSv7n81zW3roifSw5btJQEt/lI6oGrSSA4CnI+GqsAXq8ksBVsXorZ+gDfgqX788XwK7UIQGW3m+AlWlu2xvanzYET8d5w2sapyCZjUWONdLY7ECVk1sDJP5irzHsSF/mi/XwzW5VV1V1+X1iX/cPz7v4l+P6cQesg2reqrSd1w5S3nujFXJn+S8Yi/ZPEiY9FPHZQJdcV0vnYMSk2/xXOsR66nuf/kF04eQHdr5sT/+r/GyBxlE0oCX4GlQLzDCICyHQ/SbSteN5+erWUenoQs4Yt2UVpoouuydM2EQqPhLaRT7sIZMLfdIpVWgatdTJYiam1oQXJ0AK5YOAkBoIKEKXYOVIRVyQOhMEUTtNHFurOEU8gGwTpBV4Go5MspMtT9ApWY/Ya1yzRwG65yJCqBGQCoz41jjEY6YQBLObBPwc43KCorFYOWfVLZsOoyXA8XI5ko7HW0lMGGYu0sAQN3LuSBYmYaMSypqGXdlqIr2NnJTyGUE8ocM4sCRnYAqlCF3c2d5gARXk5c2IKsV6ABWV0orWTdr6aRwylnF8v8EUg2owqHdpyOLc2esKgu3QOTpaGiiQWLikInOYA245IMg6Gq5v98PENXy8jTBMwCq3OwtX0mbBlldX8ezlZ7dpMudf7XUQkvaa+YI4zE+h3KzpG8MSekHAsNbZ7kCEAcjAlqplxXUxLNtjnBdmp6O23R68lwTBoOfViUvrDitm0q2eFIztnbiBShU9jzqpjlj1bObNl90rFc1VqF3OFmDTBODlZDHXM7HpXw14aFJBE50UNbpwKbMyaCjtmoa+M5C5S7DzM4GsKrsFzig3sDN5QLSER39wvNlKQ26uOYxAOFZkqOyVgmsti+ksUXGjpfNMFMN2b0VJA3HjYPZ9mGMCRgKHpHHfhqvIR7DuajgPb8jp1x3mpPqblK0A58JqqZe93Zkqcdy8TEzVRtcxUhbTsms4294IvPy6txG2V8c35metgy7BI4EAdvzfjpBlANmSdPZ8LnrqgJARbbq1VhCO4DVKgugWqsAYjm23E2Y9choR4cDb+dLbWCzrAT4PfSsFINs/opUDHpo2+xQalyGX5Gff/wjUQrgZ/8DUtCeXpxmdhAyiWFnJ7A6QFXYJfKl/wwkchjnxA/bYcCxAaEIhId+mLVYLxviCaymDO1HfdUcA5i+IEWCLVkrNQHP88g6PYnX3rWbqLf6+u37kdUWmywF4Ho7zu88iKXpkawH0DU2aXoQ2a3HAawm7XKZNJ181cyLi8kD1/f2l4ODsEfxYwkcP477j46PkJ2bf/AT4rPUGW6r+3EBIEy+VzBhYDXv9bU8nzvSZ3sw/qKjN/V8s+e/2XW0S2BH3nO2sx/gWvxuPht1EI8CWH2yHJwdRPnVR8t7X9hfvvV9B8t/+p/9qQCrT5f3vOsjyw/80L+4HF65ESDGwYVhcj+32cfmicvG9a2uXQ6sWrde/s23AynfDlj19zVPQBkdtuObAVi9CLRDiJsgDDVk5yzi4dEHz6XteRL9QbmOnCCKUg47YU92Tg+X567FGD9/dfn1z//K8uUv/cby7d/58vL8C+9bTrIOOhUFgq5ZfqyCRv3+UCX8YfuVPM1/+ziGcPapg159f4CEtLPKWHX5ngvAKksCIIsVdVaZGOC4KJvKkjz06Xdz48v9/dr0MmkCG42jgVWulnIpqjw3EFf5bJBRBdvQw5vl/+lyjrGZ8Qn1Ncgz3NUBYol+zd/TV+jhL2hAdOdzuWKszqcPmeeOEX3vsBXwkfW+JrzBXLLwaLQjE4JNjlIMqiIVBJu+YVoVABW+QzNbPg+XK7svSTsBq3IGCEzRvoNUeIBX7BlYVU1VAKq5Ai4B1YwteNzJl/ZuALDqFXAGWAEINp/bDpcLwVGtepvoR2VDMympSuu5HNq4RjtngEkJHStfbuo1+ePqZwEeI9nH8tgbevZkMMHOpKd9I4skx5wTiF1bFWUz5n4aBljT35S9YjKK+dI+COlF0Fcr2wqknqCoYwseC0zNezVh2kArk4TSUZqxNPlF8ZH4h5dU71YlJjgxVrAOtVczF9/bF+SZfMCOIfl9+2qM41bgav5GAqs6FsjqxBAJdMm2+dY6Qq2gnhigHe4z+Cpe1/sWmLVvuPIL1c+VLi7zQPmpt6ZRPa5p0a6mfOL5vWyj/PXSq3i0kmJqIsFxtvfyYfm3xhXGqliBr+BLTfC3btLEj+Sfq0FLExQlfS37t20fdSC/08fWKH7kSsd4zOB/e4xS94gT4odw3TOmkAPxqPz3ji2G+y5+NEt2SpK6tTmo2a3/Vv2gj48+i5f99Yox7MfAhqdYOWHEQOpIIvGkR8Yqsvec2NmCqMxS98SiQVZXnvZUVPEs6KEsezDnTDxs+auu1xBrROjUkAPiuPMjCazWRRs4Kyi9h0VVQCQjWA/RL1VwNZ0oEErDooaswAxkeHops0EMAkQFGkHxa0ZX4Co5b2swgdsx0RDOSW9KNTNT98Ip2YvAJ4MfAqs80okxqOoMLVtXOYP5qwggGlBF3bfcHMbHOs8A0KArg8HKWC3g0kGmHBY5PBobqIrsqUNcLzVwXUZnyHC5kDbMiVn+BFWznwWuCmzd1qJcMdWos0RQjLPW61eO13pjLQKrnTfMmVmq+XIsMDDaVEhO48pIKbincW6QiQq2vD05WTT4nM0cmarKEkggFc4qACXuyuodWOnAjtkpOHVSivix+K0UXKypYz1YgKkCVK+ko1/n4fgIVOWRs8sGsNdlF9YB0P/L3psG7ZZd5WHnzrfvvT2opW4h0MggkLpbE0PAmNhmdIDgEEOVTeKq/MvvVMWVkKq4wERmkCGOfyRFKuX4R6pSSaXiEBOHKC45pLBcsc1gkBhkNchI6pa6b995+L7vTlnrGdZa57zvbbUxEJL4637vOe903n32XsOznr322uU4bHvnPVoXi1hNfRDIAdgQkDCBGqSqCdUVmaqlMgk6cvcWL/OptC79pvvYpA1xEp1VyRvUwPdQtplelTCSI+W2D/A7STYvo0AQjocWUtnJ50XgDPiHoxyBZXVmrDKT0uUlNmDIqNgiZItoO4a2ss37Mmwxg4kMVoFRz96XCxOYERFtueWGeE2gkkztDFDUSpMOELyZLJOoy756AsHZL7XTsGbt6/mWWB3vswRAZyFMUsGkavYnM2w5EVP1X20zINPOPOhOTL3h2PL6ACQG5c6IEMjV8FZQhp7zIG/8BV1wjrvdeUsYh0yyhu6y3PU5zyiT/tefYwjX18sg3p6kQyuusGb2quy95MR3z4vUDfCCRA79N8+H7Onm6h4bYQsYOKIr5N1gmqBdBKiAhYlVLutPwpQbV6XMkVSdZQCS8EvCn59jPdbOWp0lLQzmceRwcFgMyHREm0pXe+ygdtUH6vcKeowz2L8VHCs4fSZKAfzID/0lqXxbS44VJzfTrNEXNUEAscvPaCKBbeiB2E5gNMHbbeDnc/l5bozFSdL5OYrmyoKjX5yxiv7P1TGxIiYxSH7XG8zdywmw+Oy1IE9PnD4btVVvLpeu3orfOhlZqreXl16KTawic/V+ZMweZAZrkKq3glzNbNVsE8sBRPCf/pQOGm3JjNWzQazm+OVnj+Izh0HkJplr4tPk57ZPdp6nrOu+Z3/l59K25W9nG/Ke0l/na8QIXat2ktr7fq/UYepQ9iF8cdKpQRCLWL0fablpazJzMTeXOhtL/G9df3H5+q/90uXmtd9d/tpf+yvLhfNPLs9+1Tcv73zm65eXI9v3HpbSNo5wG2zr/fsPa8f2/X3Pfy/E6sNk5+H9ITLH1KHkzhMfvp7l8Q+aWN3e87pfbFn7VX7eFkSvw5bu6mW+ljjqXox/TkScOBEbuUXW9rH7d6Ke7sHy+sfuLQc3Prv80j/6aOD3s8uzz/2x8J0Xlis3X4zeiQmEyoTrgMhkhQNE9Fc3I61D2WyTe3zbwW0980n5nClTJgVtL7yxJFeMuM5qriyJjHXUWlXd1SBWjWGtM/TL8RhlAE7GxAkmZjNTtbJXXQqgM1aR4ZiYVUScA0XXuiYhogAcvk0Eifyc4BtNi323YgFiux43f5ZGvn21HcU0kX1OWwxvIFtPQnKbkbrJXs3PlB1eZ7TObFZm4+XYkVhl9jtfM6HKuFEPvT9JVk4MaeKqeYi2J+Xv2qfRAcbzFXZFEKpSaEmossZqZ6rmWIlQjbgis1axAs7kKrKQlbXqTORVpqUwmeSZcq3FwMhMzft27OzVnyLxKzvPy+lHtp5jK6+SQ/JD9rnuEQPYE6lY3wJb60kNH7UycqyQNBEyJ4QKTwys4I2rSLCaXJ0JMvEa4jrenz/DSX7JKQWNdsFtVKzg1YSVcQqiVQ/on+6hCFat9pwEa32HhAzvqQejwhYhTsK5mQfatqjRRIEs4SyTho37qu/yrlLE9LugkVTqorKX028SyUgHRCxK/2z/3PXA3tl9ip0q63GQrfWauherIfJr43sml/GG/fA+I2xbQGOqzvPAzeeyMPgpEdf4tPtcfnJt3GlrcBnbeTsfTbxrAn7W7HU2tEtPeD+L5hpGSTV/f8SGtDV9D33u8e7eZrP2EapyS7CNvNb41rg6u8ylACpzOOMaxDZ8MMYYD/cbXjJZzWuVnHJY1cs9FsPSr8KdaqPuyZ2/HsVxTY0lwwiPKduYGsvmNrHqCdO1DRGhWsSqs1EjMU6Sb3KVhCq1gaSqzkWmsmVNzhJT6YE+6t4oMSvZ0l3aR+av/KvfkzVWPWsox+lgB4NuJ7h+bw62u1/jMA5tMjwzgmMJdBMXzAxrUhUk0Zxh0xKGfA2D69kYGaw0KrVDImaSOlPVmakIMnO34CRVY8fg03GO9zLDBECGgQKJDwmiOhSuOtqOjU7wEKGK5YWsxcFjPmdNQxKuIidrR2M6qX5QscqoSZTpFAh82hHRgJtQ5eYcmYWbZLEfp3SeRy4RNMHqkgC1JEKCxKViClDhk3OMmlTdSxBHuxBQxTe7FIAUGlqRYIKzJSi+DnLVzks1X8uBjZnMEuEprFNmXFdnziapHAAyVrkEmrWrvHRkbBIA4KCl3TCIlP1sMnyEiFX0kZf5i1xNYpWPJFuZMZCf6cwBZ1C6FIABx5YslopIMQ1aCArRsSNbdZB7BTLG5INmbjEZMUjWmb2KTd8SaAFsUXfKkcmh2ZDZWU0idRYOb4Pne+A4pQQVYLb9gL4ICCd81rlJ1SJVyn3wQqTGZDswLu6/JHsbBJmgxAyzQU+BPBvGYY5KpOxopdPqjwJ0mJH0Enf1v2TFDsMOBssW0iSnzUmwA2KVxFYSrF5Wn8+5iQ3J4LlRlI12OVHNiPYSlN6sysuiMju7lvsjE86Z2qozXDOsWtKlvqfzNFDTRJIzabXckEsOuQyxyWuPQbaSI5RyRDKVBKvLAbjuqmtOG8dVMAZbSqlp6ZENtDQBGAhg6HN+zmDMfyPAweedqcg2TmCC55CvUAUDjzjChvkYH9ipsZoqaeAn59n6k+2wYA2d2CKK8TF+ag/g2QKgAUpXwUiCj3r0Un4QqyBXSZwya1VlAECwMpOSdVgppywf0NmvCOwn4EJLR9Ag+aEc+T6qB/wi1WR0B2RGoGsfoTkD7WefeWb54A//EHtJZqDGXrJTWcUsIU2Tpt+0n15PmqSNZ9DkjEu3Y0ueom5ryoQmULeE3MOIVfha9GlgD7i7JB1Z1/VO4pYMUOK127H8//bRveWVS9eXa7cie+3e8di06lo8vxrkadQpDbL4RtRcvRZlAI7iu5i4Cx96kDVagyxNv46gM+x9Su/peH7mTBAtcX/ZF0nA3gH5SWIn278llTE+q2Cm8R0zvvjnPsp7e+SRR5bTkT13+/Zt1IPNa+br2X/5Oy4b4OvuvX5duU/8OWZbHQEz3HtwJsjVJCOSNMvMq7i/6JfTQbSdWC4vX/PVX7R85CP/0/LzH/n55U1f9M7lm/7Y98UGVI8v19L/V6C7xZ+dnTyb8eqE4Z4G7+k7yARK6uz//O/lVQQY+CLHo4PqHk/LInBhYuJNAzh+6374vZYCeK3E6vpzGz9c2LcNZAZNSQEkQXEvxj83gDt14uxyJ3TjdNRZPX8msr1v/+7y25/8peXi5y8ub3/HM8tb3/b+wHnng1j9ROjPTXyX9+7jQ4Lu7EfZCQk4DxODSC+ml2mHo1dly2i30v50JpOzVkGsglwdJQGKVOVrtUmmdA5jvJrsTBwfxKoIVROsLA3ACf25iZVr/HN3eVEs6BcF2ititeOQma26jk1kt3GTIgHKjuu1CjpbyksOEZ+p09sjsMcJfGljcJwE65jQGqRq18Weq6IS2/r7/B5iWk3wOl6cxKO8frRN8aTJVtdYjfZwSSr1rjcYld+eGESYouUo4568504uAamKOIj7NmR9VZcTOxaTCDyP2AKEKlfDZVZykuVYEQfMmMkbTfrRL1u3k0iWBwTBSEwWTkIylgkZm/N6j6uyKgbPrOuKk3gtE+28R02Mp6xKb7nU3pmhiUm0ea8JSCTNdEb5JAh9Cy6D3Sv1lESjFXgu+8YVeV6R2Ptr8HuUg3ZttAkk+OYGt95vxDFpJ2ZUOTr1tROSKotV+B0Zq8qUo/2nsBeqxdAMMlXjwxGrCEe2ZwgRrb3AD3XXJNM2LivOI+8yPkpylbSRSdWm2HqSAWhpA1ttI+pojIwrDqLO51LsSSUyczA/LjJKfaKO0Z1LU/D70v9hC9o28H3+dX+ZDGRfNza1t3yoC04chEv1xE3GxLMMwA6xCj7BXIMSueo71jPZHPRp0Zujzf1a2UL7mPIj8kEaFsZX7ZdmT6x7JT5T9l0Y2M81fgVKRnxh7D7EdkWqUgKFZ4Aft7+qYeEIapgcbY3PWhE1KB6b1e/Lf9RrGtO2b5NH8YSSs1SbXGV2KpPiWgOctcqSLFM7eIf+juxEkavDbpR/Y+vXXeFYODvC9jc+803f/QNhiygQFfBIQOzwCjyM4HJ2Ibt4cNlSGL4mAfH1nQXi2ahK9x+1U5BtyCXNzlalk1AEld0DEJn66zT7yKgQoeoyAMhEVU3VzFLF8v8kVkWq5tEZrElScomus1U5gFbrytTMICKiuiQbczOJJFGRwZGEKoKZPCexis0mcJ+DYBVhCdErkJndZ8Nqg8o+7YAoCdUmVrncn4QwSdVTcV8kVTP4yWAryeMmV7kU2U4CGZkConaU2R7ybxsyWHXdJsHqpbLcsMqQxTMl3rgq74WEKpcmiVzdLGmhoWwgDCNaQE5gC05zZMdpiTaz8gwKdolUO2MCh3h4FhfGlUsj8WN2BsoWALGa9SYTvIpMPR4At84NbLGX/lQRAAAgAElEQVTE25sITGK1Z0B79qONUTk1yMDQP5Dak1jt5TAEFDlbq/vNoFmEKrNVvfyfJCuW/ijjEmRtGkiTqkOXaewlazgVQPBrcNgti+Uc8rOr4HzYkGFPZl1VkBR4mHBV8M5dtNAtHQcaoFInMERY1spMT2arjhISBp1q6+jt9s/QuwEq1JZURhOr3K3W9Rwlc6t+Y1thegexiuDWZBWIVddKM8nKbFZuJDezVVP3myBktmr//jZrFTLvJSvKiHGGtvWhl0dRxh3EcKhJzDmAQ3DmjbXCfqQ8J2GSdewmCVweJW/ckxLSIy8jYz3akXGS8syPi1hb+R8G/biexlogLsd7NQNr2bDdlLRYaorM4a/h0f/ymUlVTvjo+nE0yZp2jFRVZ6pmBiBldje7kj9gIy7prdcszWpOCeOEfVAs2n4BdOthvl62f+qex06yVgRrtDuJtcpYneQqsihNqG5JVcpi1RSP6+wSqxR2wwoCIGkAXncGS7++6nvhAcqhgdi0FQ6GCVKee+bdy4/+Jz+yo749shzh9FWZuRpuFtfNMUKva6yo05zgRJCdfadJjzxy6BiINYmaE235XmasemVKB/nWn3nMc09wZrbqqcxYxXhqIjbBebTDBNJhkKqXrl2PMgA3lutBHh0ePgiC9QA1VaMiQBCXsXFVZKreuH4zCNkoGxDZrem3bx8eLQcHsSQ+zqFvYe+z5xPHnAm9zesnDrmDTa6yXIIy1mWj9xHCO2SZFNWfNemcmOLcuXPL2bOxsVDUir1x40aRtrZVr+n6GtW9pGtuMvXgEAD4/oPYgCrv7vghFOh4kGhZY3U5ip3g3xiHu59YfvZv/w/L9Ut3l2ee+RPLV7//u5YXX76+HDt3Fhtfbf/8e3+QpQAEWnZ/3NrSivPQz8w3tsSqS1o8rBTAHwVidXdcZSfShAjjWu/aJAaxGu/B1gZOO504PepR3gkC/7FzmYF/bfnkJ/7B8pnP/Nby5ONftLzjSz8QlZneFDJyYbl289eidMA1GKjVvgHqa6CGYbu6f43s5UEGjhF1SiMD31SvyMDAyhDC2W/XpLHLAXB1UW9kdbc3sspJUNRLH6SQACFJPE4UexVJEqsmUvcRqywD4Pqq9Nkg8FZBoicqSYrBftp1pb20ny6bKNuojFXeqolV2fFVn7V/QCe5z7dHvBk/gs0p22BzBQwbZJs8jzX5JQK7MDJkRgkS26OIVYIPpMboqNqjIlMreqnNrUgklB/MVR2bJBCOvmVLca5kDndFcAi/zqW5XLVHcrX3bkCWaq6EE6EKYjXjDWxOZqI1xzYzXOMI3ChSUPHhSqbRh4qV8jjIVK7kY8LJjItcjgITAo7HJbu9UY99t3Ec0Dh1zuRqkakmLUMWTaaapByTXiZObK55zPGkT2aCieOfTLRSxq3vSTFPTU4Ye+L7klWMBduKmLfGsfcaqQ2d0a+MK2pDaOki44zep6RLBdju8Hd8D5b/lJMivAvRGslQJP0nmIS2JvYl/9AEZWft8b0iVXFOUtWZq5NY7RIBk1idv6r+0e+yv0hGcxPq3fdJUBFHs71WepH9wLSy+fU+fxMoD3ZzYkCOeXFQsA22ETxfyYlwJ1VOEyBqg19Ti9wyHWVjssWesNnyCirjgizVDbFaGdTK7C7b4wCn2rkhU2f74VM09BX3uW9oZ9lP43O6mSEuJToul1e9hHFjj9EWWf55jmf6x+e1+Tv6lfaP0ueWPJxcbX+Zdn00XGNt2KOh0jX3jJn6hL/ZtpXja3vTsulJHU4gikyVPQKJKrub5yRak1i1ZqwzWL3CWoZbMqXfslyVBHKs4MZwlD7XgEVfff2f/v4YxxZwAgUbpXZ+8zUKxRziFgq/XMKB39T1iyxIg68Mp5qN6tqqNPqjHowy7jwDaZHBbVsA4Pw4s4jljUmoombg8cpMNal6JonVICEzYzWDEmZ1uhRAGs8GaWq+No+IpXjKUDWpmpkhuWtv7saL3XvzOciOzmJdE6ucTaPuSPDho2VAU4iAnE10kQAxacMAToRxLvvPjKQiiqPWWt5XEquRwUJytTNXuUGNlgvJ4ZFU9SMDweTjOjM3z1k31kGmSQeTDQJpMrJU8qytmgPjpTA87xlNPddnyzhKXpusIGjirJLJxiE3mmVdEavOVs2jsvrskAEoKluVBJC1owxNylDuupyOFKRqAJwkVJExkMcEucxaRcaAsvwMbKvcwsyaKcdko9MgtXTPYGAQq6z34uUwASxQSzWNvXQFxKqJ1kms8jVnquIo5sGbg0gAJYEitSWDK2eVr8lB0gibAPdgUb/zM2tgTJ2fWam1cVsYCQC2ciCyJnkN26zyovhxPRKreokR5alml2tmvAliNsqOwToneySDOPvfhCraDWfLo0ngMqA0+/irTFURYSZWuTRYxCqyBDcz4pYPORAHm7Cz+t1sB8gRk6jbSQTZTmerAkQLiK42PMNSIPYDxhBtEYBEFq1qq2KpIW2Ea60yG9iZBqWgBEEZDAGcmHxel01Y7brujEIEcAzuukVq2QB0BgMmQAnyeBsNOOyFpp+STuNz/M8SwCwSlS2BTBE0NrHK91wKoMq+SI57goBjZL827RUbWAZ+CLQluwR7yHXbeAQqk1Qd5yZai0xFxoQe0acoB5D+Ia7BzFWSqN7MiqUCSO5DHuM5fGYSq9BrEe4DqNIT9Z/JswKv400DvJaSAR6FK4AdRvBc2EDL1fL5c889s/z4Bz84frXHvexDvIvJvSRW019pWWt+yfXPcT4wB3yoynJgRYqGan6GBEPKZ8hGnLu2aE9OOFjoY16nN6w7tpw7nYGZMGa2EQEryYuULRKrQarGsvWrNzP7M7BDtP/wILJYL1+P1w+X2weHUQbgIEjj2MTn9BlcH7VTg1jNNkG6QwfzdxLPZI3VJOISgxwcZvY62z7JTtdY3RKgkwyDlml8ENhJUXOCNknVzFrN88ycvXbtGjJX8zP52cxanfVXSw6s7KsR7QCiXo5Nqpb7sTw6f/f+eWSOL8dvQ/5O3H2UGxndvbx8+ZedXf7W3/qp5YUXf3c5e/rNyzd83b+xPPHEVy43DqI/HjkZ31sT4fNn/79CrLYeOuiIPkKywdRW61q/Rh9t2W+7mX2EmGTzN6+3Q8KPz/K9znSmbgHY6iF9kWlcXSvanLV0w3vg06fTTqVyx6ZVr3/dyeXGld9dPv6xj4Y8Hy5ve+szy+ufemfowvmYdHhkuXb1F0PmLyFgAoYurNX9gnuTn+U5/9YxTMc8Jbdqz4AQ+Fb9jTjI9oEEYO8mjZUl6bdV+zw3n8xMVa826VUeum7aYJE5JFe5/L9LAbjGKpeKp59u7NnlqLBKTD7OY1D+E+2mbttVVUbiGJ+20xjMcm20D5Kt7qy15KiTLY5rsRxWvOLNvOAkVni+xmSa8HZGpsmNer4lWJU4AZzvZQ06h51TSQARqtkrJFNFrMJHMqb0iihOQkpRhJfxpZQrwE0Zfvc9JthEroJo7axVrIjLWqoqL4YEDe3fwA3KRLCaODd5Dgzs5efCxrLbHBv3g1e2cYM0rubb7jnB1xxD4XPCnLUjuiYeMeYQBVMuk1h1woNW65lkNUlZ7WW7sX9JxbgUHfqevD7HGffyKsRqlwGIGuTiE5pkF+egK0MHKkaY2W6NvZioYVzsMmNjhdkoBbCKQ2xzhunFveTzIvRL+2R88v0UmGGFXGIBVsZ2k+Nb443M4LliyaQquZCY02WmKkjWfnDEiI3RzB2fbDnKd0WmFmmu8cbz/lwRrsLmfo+JOSZYObK6aclP802OrWY5Nuo85Zg4x31nOWHX+cpMzKICotf05nxttgLTIDJ8tHGKX8Q5uYQal/93wp83yK7SZ072qqyRHFMT6ZLn7IrR12vvrFABw0GbaHtcdzx8DN6vuy437hFl36ofmtbNz/lXZZsGvkd72XXQvzpKhjYUrfiCMR4UphpfjzNe03u+vpqmsZJP1jfRxOFax+jqVPZCesyLy7Yq65RE6iRRSaTm3gScIMhNadcE68xs7YlIyTmuazuV7WM/1hjWbU+d0gh97bd9bxGrHeRwhGlE+27LBORrA3Srb0owShnsfGEgRxbWWNI8d/gzodplADTzBiOrrBM4Q4uXHSEz6kgWKGtMmapZ6wwZnQFAsgQACNUMRHR01irISi2tr+AgrgnVjp9DoBLtuKNM1MxKJaEaG1MUsdrkqrNYSYwEQEDRY2XFCbxI9SxaAn9rdp42ikQIlhbHkURwbsAVR5Q24P1kcIVHEKu5NDDPnclKYOblvXR+RNJNrK6yVRFUZrtFqOL+RZZlkAjQQ12wuYYyp1zgoRkvHZmRpWVaIorLEKMV0iwKHR0SSEZmKteGQoM82gEDmskkOBg1Vj3TCZKMWdCQpwzAYJbiQUTFjGVn9ibISULVGQOnIsDV85xV9k6tO6UADHwAwExEkkyC5EoviB1EpJWOSFdUV5Uk6sxUZTaq68gyY1UTEZWxys+zWD2J6UoZzBYNR1Um1yAR3SADUg6Lr9lpTZDMT8pGyAnMiZp57h0U0fNwaLIx+r4qUsg5DIsrR43xGZkD1ItBsNqZjz5nZ9vc89yOuoIDOfLOVBWxCkA5nbzvtWf9ipAqsCOySkQqgiS3cwIktbXkQbb2oQHalHtlItfyLck9yFRkKbjURVw9x75dboFaL/GvUgVVBsB2gmSrZ+rXhHqOm4DvaifZLqHg2WeT6cAe+S3F3tSFMdNth4mxpq1wFic3giC4s0unW2ofhTPIk9olubTP6mzVVIC2USZuZ9YqCLu0a2m3Yedot4tY9Uy3UBDIGsmznKZsWOtFO8cGOdAzTeLVphSyja5vbKJ1W46D/k6BX1wcZSjiNdRN1REkqsnUsPe99F+Ev/zKLrE69F1AosAEABgBmoHrsAAj21xdIP2jrjeg7gBQ41bg9P7y3ueeXT704z82YUVZGV6Frclx4uoRlQNAd3NjkfRVxmogwbMd7jOR1TYNxibp3zGpoYxVTnB0nVWDfxPctpN5bzkWWB0S/uP8mex3JiyliOTPp/xkJmnih9ys6kpuShWZqtdvH0at1cMgXI8vtw7uLC9+7uJy8eKV+AyJUdxFBNSpNrnB1RHqNGYdUhIPWQ6cuCZ8feCX+5GumaUGDg5yY5ysVcmJEy/X30eOzdfSY7m+c/Zaftf12vMeL1y4sJw7f345iuzZy5cvReZqLMOWgU1MhD5HVzex9TBCF3JTAUV+Kf1VZOSGn71zlFlcURbhwQ1MKD5y/Mnl7uHt5enXP1ieeurO8p//9f9wOXHu5PLGpz6wvP9937ncvnVuOXn20SUWjUfPdJb+9n6/0P3vCN2eF/Zdg7KQ9yCdf8iF9mX1Puw3A6XpLQU86lMGQN2/vuYXIlarrwf/Oe/l1YhV+6VX7x9eeBLyHN6yHjinPo6/xNkBR1PaQ9qWU1FjeDm6hdqqTzx6b/lnv/NPlk996rdi3N+0fPGXvHs5deaLlqMgVY/unYjSAB9djg5eoZ4kvlQgJOPE9uiniFv0zIIK2UWoLTm21aB3MS4dYdC67RB24ThjGuEG2g5mjbNUGAP1+fBnMA4e37TLwqCc5OQkPkv0NKFKPO/VUnPzKu1nILzNvgF6o6YKEtk2TYKVdnl7P/4OsSouMT6nS+4VjYJu6Hpb7myOGkGvIN/dvoDXZ0KHV/DMGHKu6vHrJtUqCQPYJK+p2LEm75pcnWQTCVWRqvAV1DFMQs4STsAmwsmalBQjUf2MsQSRyolSkquKuTI+QIJLE6vMOnZ5B66CQ9wBsjXGGSUBRJw7Y9XxVHs6EUZNrHozHmeoklgluWqSNY/7ZJMrL1l6DTGsxrxq89YyWmaM9VL7PudeE10WwIRk7+xdGksRhRpyzCCLiGG8cpVEMVax6uiVepW1WtmHc3JNE/nC34xDHYuStJwZqjM71bXTka1a5cZErmuM56QNdYG2hCZGsdeUcSug7ret4WQ2qK8me5pIN9mvo+QUeMOP/JaJVR3hMxT3zV9pu9Y2wrzAxOBFOmGQGNvbphib237hCH1n7Ov7I+aXHKVtBK7umqU1wQ29d4mxOY7dr2XJ9VtoTv5XPtL6uY5bi4Q1XsdYzMQttacS/zTRYOLerzvRS+NLP8razB57H/1atTntsDrFfaJQosSfNrbVwca13Gm+R4emv46NOB78vs/5IXTS6pT9ZnwhLsTPIcPN7qg1uL9+8H49yvSktKP80zUlzpbq2RR/zvfsa/EKo8H1vHXDy/+7hqoIVJCpfJBY9WMQrUXCakWBCdqMpiznxhNCAltyFTplp5qt1cAe+7pv+zMqBSBnKaWns7OR0K2XFsq5jmG1rShy1iCjHGOSdIMkSpKrSCPO6nLWadZ68cxVHz1Q7nLxYXKADDZPhJVhQMDsTi7316ZVSUAmGYmMTmas5ntVCgBEDRUUIhG3mkuUuBMxa5cxOBKxGqTqUQQ6zlhFbbN4zsxWlgRAUI6sGhGrlsWhhp5pL8BcBmI4eCznTGJ1lACI8ySLSaySTM2NLEiyKns13uOst4nVXDa4IVYBeMnDkEwVsWBSOO8fY9mbVwGYxb1Y9UB5q99MXpgc4WwhjfFqyZZUB+pT1kVgSDNCGTmv6u+ODD4AhJG5CsJx1g5yLR5kq3LzKpCNCr7Q+nRIg1hFyYQk2Q1oE+Bk/w1ilUA3M1cNdglsuVyES07oYBrQ9u2pfy0PcC4ib3CvLB9hfXGGKkBOkqijFIAnJkCmacYNABPEqgCliB8q9O6MpZ0SXBOaS2PWp3zd5JrcpmF6GVXa0SZPJpFCQ08iG5kIOtIkx7+ylQUy2KgdB04iVTO4OnoipINNk9mSKbcw27Zto5w764G2g2UmyQD15QnZMWyaMvzm0QSrSS/NktembEOv6dLsPEe/jbYU8JAOVIaLdMPAGSS6FJglLiaZrlnJbLPa5zrNc8lhb2A1JmBGpi3BkowX+tITXgLAyjSYpQDYh/QtdW5VN8Cg0DEIwbirJvOYlFkt35ffMTEPCRJorKN6luCCXwC5CqBHO8QNJWizer9gTRqlhRhkapFuRcJrvApgUbfw+3Vs+aPgEfzx/wECNTlQmylYvgHc/TnLPW+HS/cTXJNUzdeYrbBLsJJs1eScSH6TqX1cg1JmlJRa1jleM9axIli/9EZBKunbJFV3+mhkqjqYet97nl1+8ic+pFEe4+cxhd5Qd5gJyqP9U20SmbYudVMZ2n1ByYPkkrJpApXw2KUATChVgKksUOuPv5u/k/41Sc6z6ZNPxvPY8DnNsO1+ksC54/nRnQfLy69ciWzUrCl5YrlyLZb9B8GaxOrFV64tn/50bMgTRCv0MfxO1ky9FZmqh0GsshwPM+JoObgLdGKCc5FNeuZ0EE6BSa5FRmxmlWY7s22TFIYuWEZ1XoSf7AZ8avzOmTNnlsceewzEbdaKzXIA+frFixdREiDvOf+crXovyOPsfwek+TvZDpPPKyJVv+32JLF6L4jVCxceX65eOYrs2MhavX99OYgl4U888lRkLl5cvuZ9X7K89PKvLh/+yH+zXIoatV/3tX9uefrp56J/Tkem68nl7oOD0OfBHI573UeIbmVikuXzvdfy3X2lAP55iNT5Wcit9BpjbL8BTKGQQ6+5nUms7sp4fjZLW9hGxthvPlb3rIzTSdr6elPO/dr23tLvbL9rm19jjJMyILgUvHLoyp34/sn7Z5fTD6IG5eG15ckgVQ9uf2b5lV/5+5HNfWd55zvfvzz9pq+MbNUg3oOJvR+y/dKnfyFI9SBWUVIGlrG6oNuXr5sktT3p+IbvFvLgMz8tf9chnv3J6i4UK9n/TOzAJdbOYnXNPtckFwmWP0iQpclMLvlmDdUk2kisOUPVz3ezVdPOdy1OAbphtHuC334ZGKQIU8eJ9m/GTLYZGrFhO8mejP5Tx6zgW3a7X3efavR5aB8OAq8mLzshp+00yT4TqKvjJGXGNYqog/ArYhFm4DJYkwtsJ/xqrezhBp+uzw18j/shXkEG656b5aToepKYNVZJNoIoLTKVJPmsnZsZq95QdFXuAe1iRrLjRusX8LVwP8kpZ92J0EctfhGrOs8samRUi/RHXWCca68QkWCoZZ4x38hY5UaPjCVBrCKuzBUblkFnsJLMbKzeq2TYdatIiXEKZMKJNbmaQUkxJlq35Ko39t1LrkquN5nt+N1K1mD7+HBZN67wqdguCXZNfMxYnUZHlkRyRTuiTtuet2ElHtX3ZdlprRKf6pj9W7ulq71cbaRkMsQgwoDAgUo6y6PQklETf23GgcSkhfYk15RvZ6mSbOKeKfl5YXVh6fwu9sIoTKhrwjbQvkJ//ZD+Wo+Ja1qvvceFJ1hsV91KtB8/odjUR9tQy5TlahwtCY3VlTxTv98ZrK47TOK+E/3MI/AaPcbuV9q6jru63eszY0McgTvZunm0qPCKuLH5EmMZy4/inb6GR9t3Pb7qbNX8NvpyEquDVIVvckIjrjwevs/8jCV5nI+MWCT2Wyz0mxRFtr7jBL7mexgf6fukwY2HpXvkZ2dm6g6Rmq9lgoIzVl0WoI/EDrxOoq/GE+Zx8ha779ECNJ2DVqOQtiuJ1XJivrkN6DboeFVQPL6bnZLAgkct6RDZQ9JoEKwbsrVT+nvGggSRBjMbrUEB8AQWSeNCR4isHG1CBQIyg5za2InZnaix6oxVkKrMAJ0b4FhYnW2SQRHrl2WWKo/OVMUxydUsBaBMVm9mxSBIRsUkQ8m2hYPK0sG2Z0QZOLMmI8sbYKnnvC8Qq85Y5e7Aa2KV5Gpm06wyVgEO6JyRHi2HaUI1bQUyVk34mWiFYZwZq57TkGGA0tPIGigWYDQQsAGWasBWGJiBBCSRzocJdx0rc29fUekGEZ7B5CZWXDpPY+hsPoIrG2jMTqejwrJobTrkHVi9eUAsyUTmb2WwEvAyY5VAyXV4CDTUFzaY2W8ia9yv3cepF9QXkPEiVr2MDMsTRgmAWpYg/SGpyv6CvuhRRl8WvM2sjYLttMlIWj5+Tv8Ov9uOzEJsk04DM20E7Iacap5w6T9crIwmDTqJVf4I3ynrq3O1CfLTEx993sui6HPWxCptnwg+NKhJzHUApMmfVcYJwZEzNCjlk2iWjprkEoFVM/IiwObEifuVuicnKsDhABh2MtuBTHfaTG4i4HFOPfF5yrYYpgwaUgbQ1+0MbSuZ1a+MxVVWDJcd0kZIlpOUKdLPdLq8CfrQxKrkDXqrrNl8Xxl/K1J1OEzDDhOdnIwYWR3xnFkeMah5LhBXbp2iR3mybBWotSxRhPBRAEPBHYHErrXK3nImPrKqbftKHki+m4TncqUOZHbLA5ShL/BgG08ZNajn8jP2db+2knUTrLgNLf/KsbQsxg0CFuR7OqaFx3J/fH5kOPhcfqUmCNQmTAJI+z3q0CurpoAdXtJnMSbCHBqWFVAyQC4bUYIvUIqAN5Xh/vK+97xn+akP/dXReTZFth30OfmHjRNFqnJVifQcpQEcLCv4XV9ReK59M3UuWx+z2qqxOolVZ56ZrDVp6c+g7nnWWI1xycnbk6eUmQBgSnLzTk5QRoz4ypUbQbLmRO2x5fK1W7H8/2C5fvPWcilev3L1dmCJfC8wRej/UZQAuBUPkPsxMvAPAvPo8rh+qs7ZIEHPRD3WDIBvRomBJEJZS5bZr/nnZaz7iVX2P8eIZF4u/X/00UeBkZJITaI1l/9fvnwZ95P3nJ/J169evRptjXIAKXOD0J3lFLbE5QpTBni//+BOTHrHb1yPWptxPHkirhftObp+sJw7c3953eNHyy/90oeXTz7/K8vps08uf/wb/0IQqm+IjauiJmva0IXZvPPP9/payNF/SazSvuySpu3b3bfzM+zbLkWAINw+13baGG8PsXr/eJCyuYrvKPQmNnN75MRB1FO9u/yzT/3S8pu/+U+WJ1735uXt73jfcvb8F4cuhC6lPYzJi8988ueXWzcuwvhUYC8/0UE+rO3ANW1PbNMYyNEj2X7NsylPHVpB+Xix4X9MIHBJc/oRZ/2ZOOhj6aEuWiSPJ+nLF3dSRGUuwj97It/nJGQZTzg4zCYK+bkMBMyGMRHPBdd4JGhC+3WKLmh9lX/V7ed7q/5WXOb4TPCuOAE2pwRDNse4sFcJNZlKArqy2hxHCiPtzWoVwWj8VuSqJqP4+0IhylR1OxsnKVlH9TW9+SjuVxi/anTOmxRWJbGKIA4Yxhv5YtxUxqFwlwh0EukzGUYlHybBJ3IN4yznXGNWCQIk7ytDWkQqy1BoQzUfUfM3X0ufw00PSbCGRRUJhknM6DJmrGYU7qW3JFNJqjJp51gdKY98TThHeKRwB1TTBFmeUwB5JM4lpp1HlzrrTbm4HwvvufYYAHaXrEuJSVYK4TimEBYzadrkqkj1Sppp8rXGHS3lJK7JobYHzpaW/VzhVH6Pf0qy0LK9aiOITcU3KKvAGIilxbhCiUcRqylm+Y2EzK65ChmXrOv31zaMv0/l5NGkqicPnOXb7637kNqs1+risjnAExwD1+zNOIYlEvNBPmhFrmZcu0nUoMVp8q7IeNsa6CTbsF7hJazt9y0H02YriWZnbw21jXLF2Mq2BjwFbszYdbStRtTRHg1l93uPt0wvdYpmeHNkAFO4Wu23zLjvh0WtEfdr/K5/PfFotwujPjbtM8HKX2S5FNtKYCv5+n6NsjWJVU9W5e9gQzUcZQotbmhT31XjNI308EmzX3y/poHZDyREMyHBJQGS13K26vo4ydU1sVqbWUHnNKlQU9wxfuy6GsvKUMXr6uW0XV/zzd8V96MAES0eBASeTpjRjrC6gxojYXCg2QFnbQhTxCpnwbgRj+tXiGiFQdykgYNos/D2QFAYqEjciMVLNrhkPmur5tK4DAi8aRWzVge5qudz46rOVs2fZaCdwZqJ1aNBrCaRiucqCeDjW58AACAASURBVJDkat5bkq55ZLaqshELZFLBSs1kzCbxgjbkf3CemjmNk0msnspSB8rCRQZukKskVJNczXpoLAlAApl1Vjn7qSUlJjByVgzEat5r2ojcWTgBlTKAdCQhaOM4jjKoBVEgddag9ZFgqkF7GRkIE+WoSUGRRlrezpkjZWuKKOVylpajKgHgrFUTqq6tWqRPZ/vkL3NSeRBO2riHJGoGyM5YzWPs0FqZrNyVFRv9jPpHnMHOu2P2BOZ+cGudCcwMaC6xYT08kmjMbNA55IiEaoIhkqtemqD6qtKlIqEHMS1vJkMYrZAu292hcTYRAjd6YZgOGQsA9bVh1EiPr6yNpK9Po2tbQufIfsnXBS7k0+tiFBY5+bbItenTlmA1wCyHwa/T8bV9ayLMhIoywADUPWuaOi8iU/pLwEQxpd2hbnIZ0dqZO5vQTt4GuoJ29iTaB51SO5uA7LatAoYCGr2RH4M3gk5uTKZHSp3AKeotafyq9ismaTSBoEz2LamakwWT3CMwoKZPUpUTXz0RYtKnMkmy70R4kbgSgMgOVEDMjHaRqggYc4MHEa0j66OIUfRZSdHwU3n/+RP0Yz1g1EPIYdo8Dl5l2CuHBZnUNXEEm7cJ5gTAqn6sgo6qCSUbqR93I0ufGHzavhPArspZDCK7sjsqa3XoIIAKn9P9E9RNKNBEq3xkfKJldWSMFBBNmrZ9aja6878ksZB1KGbpp3qZfctXS6aJDaR/QxcLoMm3O4hKmX3fe59bfvJDP6Ur6YCf07VSb/T7sK2aBCyfC51ikIN70ETCmixyS+12NM54OWsxiWQXec5NaLSyJq7rjEwHU9b1XC2TsO0sVsIktZ3jTcIp25M4Iq9/LTaqOjwK0jSW/JNUJbF65epBkKtRJuDOfdRTvYVaq1FzNUhSyFzIS2awYgTsj7MDokdOZb31TJONFiQZS2KZvzuJ1S3R6M/RB3cgmORoZqjm8v+8X2+clcTqrVu3cO3sk/zM448/jg2trl29gc8m3sj3axl0fC4zV9NXuk0YUY0RjnlDsSN89uDd6Bf0XRCtj0Q/XnnpxeUD73vH8usf/z+Wv/d3fwblEd7xpe9f3v+BP7NEWdrlRJC7d3OiqTJ5W3z+JbH6+5OxulbIHruh8SIs9EqNrRCHY4k9xOqDIFZTdx4cLcvJGPsnLkQodOzS8hu/8Q+Xy1cuLW9563uitupXxhifi4zVyDs5HdJx8v7yqV//yHLz2suyfhsQIftIZVFQO/AB3I/8eVuueZd+k07akMSfkAVcdcsabwyMIf9YE6YO5GUfeRHGMcT9nGirTMVBsHIjoyZVMSkHX+3NdRQUKrbw/UO9rXNxUjXuV7GJ4aLtNr6AS9CdNg4qTFQ9YN9gnJj3Qn/iyUDbYLhf3rKFpVGh8Rp8L7HGJFibXJ0Ybd9qI5YCmCtotkQIRcPkarfbiTpVcgerBTubsSYf0ndivBqjlo8fpKpXsAHnaOw8ge2ElyRUsapQx8xY5XPVvUfWcmfO1nJ2C+b0tZqEd9wEclWEap6jzq9I1Tt3j7ixWpKqcUxilc+VKFQEmFaIwDeuidXMEFsRq4nfRLayHIAyVotg7WSIwjGSCXSlsatWRRHbklg9tkOwemOrfF/7DOzJWqW8WuA0XopH54aytWErxpwbWjNjeZO1nHLtNDyLsYgn+jUmyhgv1ySK8JDVhp8tWqZtGcbVpGriNdkEEKsm/FX+CeSqJtYlz8R/jgOkwWpX6XTBINlo9Afj1yZXs686U7UnEvy5dV8yMFqZReqvH8DMzoZWuQlkR2s/CbxnYjWJTMcb7FOajTTI/BkMAbCtbQ0saXNDsj/GtmVyYBAbm3oirMoODpvtPSuMj7jqlXiJfal2oU1OGaF9a4kbslcYNb/OeKhjQU9eZNtMwK6xtUxxGdCJu9EC2/qSy/V4qBNXUgfUPAhWeQvcI1thgnUSrb53fpfjIspTpVVMqJpgLUnDiRo6YoQqE4i3xEfK75CDEr7Pbyt7nr84iFWQqiRQ+5i43s9jVUxlrzbR6qxVHFPmKWE6kliltOW5rAlEcc2vHPuaP/WdNMe6ibpPmoMV3ihCpBytBRN3CMUp4sIBaBI/Cj6ZqSryYmSq1m7nZQxHbRwRq92W6QSpPL28tTOxkoSsTalQCmCWBNBz1F5lhqI3mqEx8eD1EkNkq4I0zSX+M2OVdVa5aRWNRZ5XXVUE5+6blqM5Y4ZhsvLLoBUYmen+2gwHhDGI1bwnZuRyA4sgVFUSIMlVlgLIkgeZsepaTV2LybNQLOgrZ5kKruQ3kuLKTtXRzw3Qei5MomInb6Ahy2LgQRtI1aJeUWYogJQVEDVa1o5MPdeQBLEYAaNmYWdNXm/wUzWF5uylZjGR4SfiiS5WRgDgiHLEjXz80Kwx6qrmOeuqZlmFqq/qjFWRVAbFIG0gSMqqiqMzqopUVRZ0vp4ylcsoTQ7UMpwEQyBWPfM8SmhoIqJ3SDWxpkEsJ0oDBscy7GsbuGHwNTwVcOCEhiT/bCQ9ftOHGqDyJ8oC8ZvQqWifjCnfzWuTWC1s6A/TCzaJM/QDr4Nsmpmq/dm+xybXZnA9s+hrKYpsE+QI5LbKeKR8AqT6nlpX4cwFqmuZzk7bZJQV5Mj9tuODfCgAw285GFNAoCw6L+8q4mOSqEWqQov5SKO/WYbhIIEZ/bJ5OBq4K4ti1JMywKL+Ul8xYiZgBqma+sW+pRx6w7vK7IQdFA7B6KfdyXFWNoeWyOWuuQw+uHsul87R0dUupI6KS9J6rHchSLwyIjkv/7eOEjIYOohYzQkP+y1lxXSpCGeuKuBLGzXsGO0Z+6rEXHpXAVnJjoI1ZwcX0WrfZgKUoFHmtPSQQUk6dQ4PYYDO40lBA3yOOmLQWUe8R1CO4dBzX8+6z/ekl/yk9DkJat1ga36BIiCJaeeBK2jvJ6FquX3fe9+zfOghxGpeC7Auvy6dArGak5+yn3Ah+AnalUmC2s7UvehallXoOSYbNdGYMgvilsRqPhgsaTx025UFHll0aSPTHwNb4AfjPlN+434xaRajcnB4Nx73sJFVPm7HeZKoN2/dXT738hWQRzeDaL12PcjK67cjSy9qpiaWAHjkj+aypMrqiBedzQKfE220rJmUcLaq7d8kNYlH2punH83XcsOqJE7TXmQGbH43M1dN1OZrSaImsZqZq1cuX1UNWJYHcH3V/F4+99+KUMUYoOPhYDJTN8s4pezeiVqxZ3OZ+O3PLd/9r33D8jf/659YfvH/+ujyxW95z/Lsc39qeeIN71ouXQ827mzKYDrZtH3Ty/HaHdS2nO47q8kv664+5Pa++reJJ+bfmsx/bb9t2bLuOhO0MKJ8a9sSXvcPuhTAJMTz92afUNfW987P4G76s3q+7gn3293lWCQnnD3xYDlz8uby4gu/uXzu859eHnv89VFb9dnl1Nk3xQRDyGHI+skkVmOzs+c/9r8vN66+VMFW4Wp2olCLsYGhZz+HzK/FpZpmKOIX6mMDD/Hu+m8VIzGy0gqHNUGICVPhsyJ88rqIP3KSUeRo4UpvTMWjd4b3sn+ueBDxggzBSZDYks92emw6cK0xhfvS6zA29q095lt9kvZ238lXrSed5Vtwn/Y1/ooQoWIB9xsJmV1itWJKTXzOOqvGIGXngEkcZ+TUKe+JatTxpESGPiP+KWwnQjWJ1dowFb5U5E0Wus7nItnKR5pwLeJV44rraNPQ2ig0Yw4Sqy7ZhvJt830Qq1ymPsmtws66HxNRXrrcm592fV8TqyRQg0wdjyMTrFoxkaswkVgETMR45l4k4PTWSJlqzmxVHxO7uTSAJwmK+M++FXbnUZPEwCuKMeSLkh4hvmHiAI5ZAd+YFyv0VHcV/AHLBXSShGQHsSWjPo66NFdjSB5By/xFpppI7Q0v92Srqv2W//I1wjjIntV5ZU5PfapzWxFO9lMWJVeyB96rgZuOiuuobFWtYkLfCgPiOKhkx4PdAcNyyUYIU62IVOjytCdrQrW5jO5T6xJtCu2JJ0mqnJGyQVkycV0ihatclH2sWKN4AuMUwU9M2qC/aNe9oSt5IcaItEP+jPpaPn5lG4D35gq8ThpxAgk5i85SFdgv/G2f0t5ndLO9RWWnGmeaXPVz9tskW+lHeS172pLj6uf+LYch+B6+YRmbftr+z9iPny4SFT84CFX4NE7k+75pQzO2H4Qq/CofyJymCOk521h4YfpB+UUT8XQHzZ8Z1+OXsn9w3yrl5uPIXiWpmpjZ9Vb7vIlVbngF2+UjdK/TVNh3iqESruA/vapBYQwmf/KvfOu/TvcPYfGAyclZK6Qv/L4clN6Di0pB9FFZPiR7tLTW2WBWFhOsYxmzd0Cv3awtvDCG6F1JTDacGuVMVWb9KONQhAGW5YEwzYzDzly14wI5mdmINRuVzk6jL0H0csBcCgHyK46TWMW5ZvUyqAOxis86C26CKilEyTedMmekDKjkqCtDSUYB2biaoUrCWI+s50ZiVeTqGZUEcL1VlTvIwGebscoaPcxIqyos6GZmAEFoQfJ0puVa2Af4sqLHfZQZhw7L8gGEWJlaufOsjCU0RkuJB7H6ABmafJhgnRuedU1VG+KxHESO1vVaililtOJB5Tex6jISJlZZP5WkqjJXTazWpgKzHqUz/FT3Y8xEOeuZJCqJ1JQZHkWsIss5zzWbB6Kgs1a7hEbXo5lL/r0UGeZGgJgWeDhXaZEPMA4eqxoyjEx9slw+htPkDA2jv8/jysyXo7OvLkPsC+r3ICYlILJWlh0BHzRmgqBVxiovtA5iZcMM1AWsd5b+e+bU/QwbxfrIziC23LNLaCNAQpkEq3bNLMCRxYDZL940beyYUZyOA3rXgURNUtkWKsAAIQXHTkXFDH5eNV5LJ2bCClKoZRhJ8GT/uExKg0VPLHHCBUt4NTNv8M6ZO//RFjtDtcoRYMZFqw00i9u1z5rYaGDAfoQEKVsVgSE2aIgHNs4KoK72gGzNZc2aTZc1GVLa/qGbGr9bJkgZAfpNci8EsQUd0tbJiWOlQq04aH1zxlGXOchJIAduXHbW6GfqEHsQfSpZZeC2JladvWqf1pnRBoaQIozHXFpTGxPAuQ8HrybwNbXBegyV0jvSwSZdB5Sw7S4d1LXaeFC2rcPoAlEMRBdt5wWiqAiaCIAMO4BiKYAf/9B/6iGu4XQNS4TG+X2MHUnQOVmVJVVcfie/3LKedn5cTvdFH5fkaS57jLaEf7WO5qfzPdhqEate2u7AnXpFjJErZbKsEDfFTHJQ45X9q8mGTFrNwJSbTEVAEeOSm1Xl+WGWBrh+uFyLLNaLr1xaPv/SxajBehMbV+Ee814xxmlDRFhl/9m+pN0fxK/JMBOtaI1s4T5iNSdrM2i7cyeymII09b3l/eXnsToj3s/sU5cCMAH7hje8Yblx/Wbc10H7LdlTk7t5zUnKrAnW6K/wrzdu3QxME1xprLi5d/BgOXUsyNXTF5fnnnl6+emf/tHllZevLu995ruXd3zZNy43js4uh9GuwxM3wkeHPsUy8mNRu3b+/X4Sq69GsML/Td9W+rVqzkOfTP/FYNEa+0ejxuq24eu+YIC2S2DLGknmZCh2+gAeJtJVj9+/tTx27sFy6eXfXj7+sV+Mcg/nIjP52eWxJ98eRR4eXQ5jfB+E/J2MCYzY1Wx5/tf+1+X6lc/LD/C3jDuNVYgNYLyEtWVapl3j2xy+jb0bL62uU6/jxunit31CM2f/Z5JnbRONRo0tMNE4CFbg9JpgJMbEZKP95upIn7Kq8T8x1FZA90pjdgCAiuCjsBRsB+2Z78u+rj3dBjcKKzWpQZ/DfvaxLqzWTLzQfcdVcyNRR5O4xBnr97jSxzjF/U285HswxrXKso20rRUTIDYw4dbnE4u6xir0V99P51wTIRgvElPMSFbmo/CWM1IRmw4iFTEbEj1Yngl1dStrVuOs3/QwOp4qHClyqpZbVx3VzFhl5mqTqsxUPcJrscJAyUJZF5wxSzzgu9LFJJnRpMWWWHW2apcBoLw25iHp5RjeZCCOGoeOTJ0sEL8IYtUEazbEJQIY982HS3D0/gmi1C2i8pnO0JwrhzI+dtkHrIAdm5d5dWNNXgwdWmGd0BPIpvgLE972wTB51jFcQxi1dJQd0QkklkNlrIJgZT/yKFLRVlD2DBaxgHfrZ+m3fntlAEVIdimASayuz6e9pfmlRlmvCImpx1UKIOMu8ELMUmWcqxWozljdEKuOO3B5YB5Z+3E0gbpvFSGb1nFi2WrbaI9TTcQoyQuDJFLES+GNY/Udjx59eMfbQmp8pbpe8V/xA7ukKgnEQbLKRPISg2DVNWvCoJ6PMGQln2UpxhjRA3G87I10NIHsTGwTqo4//XnVYCUnkHiFhCqPmdyg7GnIqH5P4+jfbH7J9twyM1dLi5NKmKs+IfnMxEDXf86SACztJhulbFZuTMvl/ysidd/zIlcrVYVSXRP3IlcF+9B/OI/WfMN3fE9PBNAE1N8853cw2jyzg1WGlYEzZoWU6bOTqVrEKhWK2YgixJDZqownMXs9k9DQo8HRcFx2NsrodCCVmYd0VAx6QLRq4yfOCjprywYfqoc+8A6I3rgKGYXYfMJkGMkXEmM8cmm3dlAsZy+jok7Pa3cwmxZhm3U3DOnIVkUdlbhPZOLqkYEbyxyc4IZcqLXKhze04uZcIgZdCqBmt5tYzfsmF7fO1GHQKQEv4kfAygZT6mi1HCJUSJVAqo1toTYbLBEzXVfVS91FqIajh3wgY8hkq8oAyABXbZ2qpSqi1tl1zvIrYyBiEKS1ifnsXy6RTjKVO7FyE5GaQV7Vq1V5BYFbA2I6E/Ylg/7cwTplhrtD13GHXFWJAMuTMyd9NHkl0sf1kZnJKP30sQxl97udnYaDQ2WAuxq4fuJZGI/f1qE1wSNnZ0cnZ29QLatDv2tZwCy/fDGcnp7gfQMLfzhB6QSsOtfFLGM2YhPklAxvgDkzhLnkqcouhDylTiNzFf3d8s5+y3ZwRmsW48/Gk3AV8FD7ZWrxzTkDCd0S0OeGDduAQrPs+IyykWGDm4TCTKEIqprdh9sYTi2ahBnuPFa2KklULnNyXVUvJdTRkQYCDcpDylgSRHPpf22apRUHrGUsP+BMAd1nE2K0fRAEZXB4p9zcHRfnQbKAZMUmDwoucyJotGtXZA09/E56OjU+jjRxhhAPJ1Urk1ngj7LQ/qk22LCvK/1DJ+00CzIDuZF9j/MG8r3j7A6xupL3IUkizMtjQQb428wCBdrQOd4YwE5qr1aavnHAW4EvJHxtHxg8iqAo+TbWcD/rp3LM1SaCWLbL7WsymCGaydX3BrH6Yz+xh1jFDSlIxtVomeCvM9DL4BqPjLecIUHSkUv59hMr2TRMaKUfB7HKmWuPIt+PidPclHJkrTobM69fmUZB+KTPOH06N7BKmc0mZ+mAeOA6IUPR5vz8zZtHy+3IyDx+4nQEsbH0/3ZkD8XGPbfuHFsuXrq2/O5nXlg+88LnlqtBrGaWXoLEbF+SsDlmLCGTgWaqULRZfexpkEnyTMLLZOs+YjVJ4UzAcsZ+Dnfih8xczTqq+RNJumbWan4/67fz2sty/vz55eaNWyhDkK9nBmvKc5YNyDIBJmNtR7bHnDQ5cTKWeh/cinu5BWJ1uRMbRN67vrzx6RvL88//wvL3f/7Dy2OPvmH5+g/8O8sj579iuR4ZjMfOxW8cuxg1WcNOHCWxyg21ygIoqHs1UtSfLYJ6o8NrAnjX6lBNoHCrv/Vk3/7vbX+b1/p/F7FKk7r2X7wP2vgV4brJKM7PnYhg53gQpY+cubk8ev5g+bVf/ejyqd/+nSgB8K7lS97yzHL87OuXg3uxkVsud09/lV8KRf+nv/q3l+tXX4QB2sHW6scVkQfzpYCo3EL7t+EqMCxrshuvVEDvc76qf9AIjSiNH32OMJnPC5vovQrF7d/S/sDWpgFRiRxs6uhzZdQ4sxVxxMh0VVxhoOWYY78EZoO74RsR1lfmTSkDSvfHu1z/+dPGfoZ17lP3a/Wbvw43RT/hPipiWuTpXHHUpZK2xKpIran7uqbtpH/SbWAb7SOILUn8DWLVfVyfZVJPE614gzKC79JDF9Ht61XMqgk5EadOBsJEHRJ/vKJIeE3f874b9sfd+1MHTUK7fqWJKx5RU1X1VEmumlhNUpUbMoNc1WpNZq1yUjDJ1XsgKbiMdgn9pZwqa3WUAqiyFi5VAYJVxKrwjQnVOqIbOyeWU535i4NkBfZlaQDuLfEQYlUkO0nOhmfwohJMk5eztqrLLgA7jxIMlgl+lStcIVOJLyVv1AiXApAdGO/ZvVDGKTOEaI1NS2cVT3hFivvOpCpwvWU15U4myNOLxFu2STwvfa1zyjD/OimkywJYxjtbdc1jQLM7ftvYgzm5OctrmVSdBGvG952xmrGGygKi4b1vhG1KHeOE2aryn9UnSpzKO0Nfri0czZj7hfqzjae9CZmxKzNWOa7GseyBh/zhR0Sc7yFUQX+IL8DceD4yK1zjQ6IVP0fMqwG0CdZbq7FdfWY0qy39tNpG0rynfphQztc8STAzVjubtTcBbGKV2arcA6BrrQq5o7Omre+VBSbgTbZ2GQkTqy7ZRoJ1EtHox+gjkKo4Z4kASE4c19mp8Ry2a8/rO8TqmmCVZS99m6sGj33Td32/3Y3E5GGSURBBg8dBgcKYEBDTX5lKWvaPuqmbLNUiwZzR4KOuAccqMKIfKsW3MykDlwpk45fkqmcCNds3nRWX/ZNQ9U6P0wHa8GIg4ci1BEJ1MNPJJNnirENkuZhQxf3SmO5b/l89C2DnDNlJrPK1riPpGVIaBtZYjaDM5GqSqpkdg4zVPHJXYhKrqiXrOrJJEqo/vMShaho6QHV6OmSdAWoOQZNSPdYkiOzEbWIkE0OEytDI4A/zImNGI1Zp9ibYseNjGNQkVJWx6kxVPlfN1XKmrs3rDapIRNWS5ZHhZ6MhjoAAapCr2LwqSewi45tg7ZqqBDxe0sONZxLuZxZcKnQbygQhnvFtUpUEawbJLC0hmVplr87SAC7y3TUfnRXexfltfTl+7aY5IBU0DPNPUGlqZa37dvH+7nRkPavM665mmpWgySxrglOCT81GmyyCsSUwacJU7bEDFEhlG5tUnUC2HXy3n+A8+0HGukC59BMzpVl+IQFmEiY6Zp3keJ31kvUZETZ2cl6ul23IukdsywQcMsAmDgG4PGFTPlwykmLaSx26Hph0C7MdzrQg+cRxXZOrKuahpT+DVI3PZt+f1FhwYkY2MG0h6lGzfpSJVmRUWDkMlmjsyxGm/YbODjI1gS2WSedr8Auqe1a2vAEdQG16WwWOSWZ5l9zMWktSFQRrnmtH5KyryGwdfq8BUhsXz/lbEqb9kRZwA6sBdJgBqWxV2e7axXnMqLtEhGswda03E80MBolaeewAUoHazFKFzXCt217mVzVBEURZ5qlndOYcX+qjgN0Ym5pddzBv0Lj1pys7zYtTx3jMvy4PQMvtwNPn/s6aK8nvilS1HgpAGeSbEu1M1Q6innvuueWHP/ihbl0NYnaoiApcv4lV16ly9zMDNVfM0CfZxiN+EbJMkwSJhn1OG5ybdUTwFkQnd9LpPxKrrEPncgAOFlxqgNne+dXwxbl6JHwu7WKEnql/8cMsKXBvOfvI2cjsjE2pDo/Ch58N0vFeEK2R6Xns1HJwN3Y7v3R1+fRnXlw+99LLy43IbE1weC8yMZOATV+SPvkwMlyP4vspjyZLUydTZiaJmO3zxLf7YhJdmCyBc5BdMWkPux14IgjVRx+9gE2sUJ7g2lXYinzdWWHMYr0bBOrN5W7UnE8i9nWvex0I1mvXri1Xrlypvtv+Nk1L3FN03v0glnOy5/7dG0G2RXvuRCmjE7eW5547s/z1/+wHl5tXrwXZ9s7lG772341rnluOn390uXc6yig8eCl+K/TpTtiI/58Sq8cRdK7/KAe/PzVWt8T0DmlsvCVcSGtFwo8BkoMwh3ZhTzLQicfxeOv4vdtBoIeunHhl+ehHP7LcOVyWd77z65czsWHVnWOZmRw1feFzY4zD/WTJh09+LInVF+Ia9gEOnIfdHAG/bRvdG3sLB9vWBkmyr+MzsiMTM/G7NTXF/t8OgvxL2UREXMZoiqFgy/jltmsMCtOo4DUcGQRi5Ybegy8sn2hSpOMK3pzauCEV1tKy0/CNNMFE4K/wVX1Cb+i5r+R+ZjeZwG5yY19z6Js7tug4Y43lXD+1JjmFM7rUSQfqk9guVgK9OsZv+j/IWfvsJlg1Iar3gH3h0/v+GJ/mMEkG8zfy3OMgv24Sbz3B7YnuxGlO/llnTHLylZiz+7SHqkmsXkmz2kCtMA1LAzAjlUQq66tmWbsmVe1zcrPFJFaLXBVhQbJCxKqP8J96DbKZmJJyOuu8M96Vf4avJO1hv4l8MxGsokhAroY3VI1D1VytuqtrTMoyXo2lhWCHlEo3cjxFoLvcw8wOTtzcq4gYo3M41zoziVXIbQIR6XpPGOAF6ZHHrfW/AjWhPY4xx3pmYta5dMu0D3Cn8adwl3VKT/H7kH7DVRtA/eY2pgHewySBZY9G01wMu0FyP/oEeIsdQJIQR/EjiheIo73idJwrCaZieGeLesk5f1F4NTGMidP1scoAGNs+xOi4newbxdIrXG3p6Ti7YiK1RYNdzzTMHTplV2QSwCBXETJppXAflSyAuEQxo8ZqbnJV41fvTTvQ8RYt6vyzt5nvNK0vZKxv5cXbd2cpgJGSEv2uWDSOmUCQ7yGRoEhVPs8awJXJmtIHmemEMJZ8EYdWMjKynBM/J45QvEwCehCs8TzhPhPa+gEpQdAnDSlyldhDFmf3WMQq5b6uYx1B1w39rw4OvfiT3xPEajlLdvxc0ocX/N0yBhzFMhSV0djLNLgJ1R5CVQRrZ6pyya0DdDvFHWLVq94p4wAAIABJREFUDbHzk2OprB8QqlwqwQ2aeokrydR1VpZT+yepahFDkK3BQ8aqdhsmoUqyC/VmilCd9fiUhZZ9QnuyFmg5ZBIDu6Rqz5wNp25SJMnVuD+WL4jdhzNjFbVWmblKgnU8VOcNM59YZqLMKASA/n0KVs1XTEVWpp6z6WZW3SwwXCCI0sMbLnlrBeZLUt4NEVC1VU2U1qZVuxmrrKFDAhUEvQkeGOJRR1VZfpTTNgzlwlYBpEhsENhdsNzk6opQzQxW16FElnQWahe4FTD27BNmdkWsJonKOr3MOkrAwnISPDf5mrVWS74kbyR11qTqLOxf+jLHQHZ0xArUoo1jKVqVflFGoE/svPIV8qNdM8WEKslTvm9CNWW0dq9MfTWIkjyT7MgvicAx8C7QOkAPGy4g6dfh2uXPJ8ARaBmAarUJkbJUOWtPUtXZaAko8/UjkCiqlQzHz5kxdiB1p3VYTPLIEkEwiX6mQQZlYQcZr9Cx9hIH2By1Nz/oYIIGZMwaJtmgRVgcBzo1l+rGrKDBqJdhRDvSZmBsVCLF5OqqML9m5Qnk+LAqN+gQWJf+eemVswWgl5ooad0UsC3bwP6oYFAZqSdis4ZjQaYej1rGx+M8CVac52siWJFNqCL+loeS2im/HqppjCQinvEVfNohVZ2pzI3xVFBfJHsvLzNpPMhjkOC0+/gpnHRAm2er5f+ajGlbwmXYOSa1bK4CD4FIehVKlHSxiVQT8AIrmqSsovzWByLcAvcl1kOXjJOR/Sifi6NlYwWiR8fvgFY7wP49jr7sCOR5nZnybBCr//Ff/vHV79oooXdL1SmfBQcL2BCMhvoyc3W8TgKSeAhxQjxyjgDEqjJSc4PCJBR5XQK53PijJlsg433RmeWCMQkRPRUZq2ewu3MGQ0mHZE9yXA4Poy5pEI53gog8iN9M+b4TxGrWWL0XQO/w3rHllSvXl5devrxcvnYjPhN1Te88iCXykeEatVlR4y7anN85ynqncaPpA5FBm2+IWGXoJBubdzLHX6iEej1sfeguMwxExmXnxT0lQZpkaZLKmXmaJOuFC+eRnZodmvcDUjUyn7IUwOnTZ5Y3vP4N+O7ly5eRtZq/fxDtBd6TLcifTruas/25gv/G0UFkpD6+3Lt5uJwKP3jszsHy9rdcWJ5+4/XlL/3wv7ecf/yJ2NzsW5e3vvVbl5dfvr888thjy+H9JKQjyzVwwfFjYUMAlu0D+r59lw8/UqfK1o0P+rUtubi6Ft3Szt8OAfmQBszPwTfSu1HCpXv5jHrPvyYHk6RMX7D2gxxzXcX4vRyZr7Fp0Pgt/Xz5o9X1x08hWwO/FXgtRhQ/UVlsuWFEvhI1epeohxuL+pMcvX8vcPoS9XsfxOTZnavL2ZM3licev7+88LlPLp/85PPLU0+/bXnzW56N70QJgBjTkLQYZ8p0Xu54Equ/9rPLtSuRsar7hn2ioSrSCa8IW7Rvky1DJ3rc8nOzTzfnw+bBdGggeH21wLZS162eHYpWsqQ3MUawgmXZ6ZPSYmBC1nl6WhxtotXEKgDUJFTX5Gq2rGTL/qgaNgdx3eg9orzndqRnNQJrWXK/TAKwxmfbR5Zd9Af1lrHFsF353Ak8Y9LchM20cSt7p2s2qQoBLf+8O55N+BmnFrElktT3tDP5WTjW/lJKazkU4drE6twbRBuKIo7VxDcSahiTsCwBsVP7Yl+/bR77bRKrJi288qY3C+LKSxKqeXQJgKN4PeOTI8cs4QvSpxaxmn6oMlYfQq5q4pwzjpZT3kOXAVDyhXyyY4oTJmbgP4Vxk7zxeRGsiXuyJICOkI/e2MxygJrGgiPGDFZ+8gCDPAX53UvvOVaNi6fdpcS774l1+ZInk/j+akJxrSalPbBuhbtlx8p+NZHepCotcumZfXniKiqRSD21y/ffTVRLBIbgwNp+Er/mc9uU3RisP8OGwG5s7Iw0uvrAkyG9bwGTMoCvFcdX/fhNUtTKUsLeGgsrPpUcAfvInhPrpU/dbVuPHvvLY1fASHaopvFXoEkdqvG3zVxdRpelHSP+xAqrzTF5gkmsoo4xPjPI1bxbXEcPNd5Nqt8dt7K6vyGrFkFjDDyH0PjLtL98jBjUz3VkCUDiRpCsU29NsIJYHZmrGLO+9rTfnZjYJCv2F1By1CRX2WdMTOL5fMSdgVDNW0gSVbKNo0lVnXM6Z/2ALvg1f9fTFx5pXX+Fu6Ibv/l7/3zck7VRojTQIYQYz9ea2E5Pjk6Zmq49t8pQNcGay2uVmcoyAFKkIlbbaXpwu2UNckhiKUhV1g+yMEUckhhjbRpnrzKVv3fNdIDrGRcLn514seIZVNVDu7hnEKPXEHQVgy4QMPVTYGwCvwI6cMBjZllgcBrwVSYliNUk/jpr9ZQJ1iRZk1RFaYDe2KpryTojjQ6atW/426w3IbpxKO2KSBV53tl1czZ4gqCy7ENBefdzTl7Wns4QjNPIgINscHfHPOLcpQCcyWpiZ5Cpq53KbXnKIJhYHYaY/gN9MPsZZFMCm5IjZ/gloZp14JLA5ywy6yUxaxHAQSR1zpwga0ozvEma5g7QzlKd5zNztchVkPkmU7f1HjXrpzGB8wRiGHqsczo5/lNAeaXf9QHb2c248ZoeP/aXZ5THMW4dy1HymIRqnKPeIIiiJlhnP1OH6ahnnSoDxg6O4D1xB3OGtIMoNrmcGpS5gczczMBL/5055gy0zEbDjL0yVY+SZEkyzVnoBiRow8gQUZbyJFotCwRvPWlBR8phmiUASLim7Rvga46pHHuVAFgRq020glw1sZpa7XGKMcE4xAvIdlfWvidanLkPG2mAiQ5Np8Hxh3yhfXkDofsgHUddK+gjy3d4cqM2VUugKwObxxrDUTcOJCoeQWrlJnGnzpBUzWMSVEm6mlzV5g0rsKfRt2iXrA+5sI1f2fqkASQrvdpAJV1ErFYZAPsrzap6Q7HOkCF8LFnkzQr4UnEyw5kyn+PhIMq+S68NEF/L1zUczETQDPEAPDUumGTqUg1d57ZngylrnUmhAaabl51w4MDMZesex67Gr/RRjfOd8yvjT8qTYAq/sNaMzOR0ZkoGUO9+5rnlB3/4RzURQ1/vP2OVSUKVxzFEiQ9n1WFnrdo/0+9qif9oYxGrmlRJPeASZuplb1yVE8UbVgq33rsFJ1hMu5c28AxKxsSY5mdCd3wXaWu4uWUEqXn9fGgyDeVi4ieuBKF6+eqN5XqUC7gZxOqVa7eXz1+8ulyNjaxy8gGl5RKca+aOOz4nqRW/E/0Fb2fdzSBLioHJHGW4rkaIRklBa7eVfSa5kDlIWcts1bNnH8lfgRznxO3t27di+f/ZyGq9ifefeuqpIItvLy9fvIjSAUnIIotY+pZXBXGUdip+536kLd5eDpdzZy8shxfvLo8ntjv4/PLt3/qe5e/9n//t8t//zH+3PP3mZ5dv/BPfG8vCnwyymXX070VpgnOno4RAkLcnYhIZOHrcu8dxJZI7TwzyE+9O1NkfnIHxq1+L774aobp9DzjMPts4sHRRPlhjyEByrWHQS0D1ta6sgvmBD/a13zL/Wu5t9im8XAgcVlPEhlL3k9QArsyxOMVjpJgeOx6k+nIznh8Ejor6uXfOBKn65HLifpRZuv/C8ujZy8ulSy8sH/v4by1nz79++dIve245e+GpyGQOQl867SDPd/nJX/25qLH6OTV5H5naZOkOqTrsGrGG7BvFXbZOFnG81yTh+jtbolWXeWh3tt0axGqqYeoC1FFZN3iu5Y3OEpQVXWeuZiM96UtbR/9jmy09robtylA1Vn6rGy+DuVGN8nir1wdtNWwHCRr5hrr+ug2QK/yoCCEc9crAdF+ISC25B46CQajrzgGhP1K73Cb46fbbLTdNBuJ7U2bo3utB/R/6OM6dberMU5CmiDfo/72Rcq2srJqsIiQnqao2rIWM/hZRwSBXGbuZwCLByqXY6XNYDiuzV5mxyvNM+ACxijJ4JFbvqBTAXdVZzWW2mESBpxuZqrOExSBWqWuK4dXXTMrQzvaIJZSkkf5URA328wbJisW9SCpglr72HChytRNsOl6dq8IAzDqBbJPg1PhMJQvU3yYzCwOtOn3IKDuf/W+cNV4r2wl8bdMlPYD95jlt+SBz53n2m2VQ38C36Pz0kB/E056gQFMMybIf0AYJr47UiRlv9fOOwfS+2yp7yuYbN7iT9unwxKS9P0OV93CssSJWZymATi5g6TPqHPvFJKvIVbWnsIyatePpaSzqXUIB+V/h1nzeVquvUJykv623PByVWOPsVJGrSaACq6bNl26ZTC0CNsfLVEkNMeXHQ746d6vdhpWs6p5siy2CeYG6MQkJr14P836cDufrQJuIO02ukmB1xuqJAAeIRWcWq+JUgBYnvSlLtTKaZ/Zq8mz1XNyIeTe8Z2KVK62ZuaomRp/iD8fss3yYINXRmasQkEmmbohVdNC4TnWYdVm6+y3f+wOtV2pHA4Tqcbhxyphai4b30oyup6qs1QxCB3G6JVqx4ceoWedlHdiAB+0ozS+RKBLUafEiVb0M28RqkagjQ7OWVzpTFFMZyMdpdZHxYRmATFcXGw7ylOnrZs6pBDk33yQJjZXpwxw/S2kbTdqcdXDq59OBM7uPn6sl1SZV4YRNripzNUmszF4FwcoM1gw6ikjB7KdrxXTGKmcSKSi2ITQEnCHAue59btji8gBz6bLJrDJMDhRKATmydADpDCX9sBicYaw6OWOzKpA1g1BlJpxq6pTxlYLiN7ezKzYAOsqgNBDaJVYNdGrjEy2f9rJPBN8gQLRjObIHnHs16hDlLG80Z52lygxVkquzJAALxDMTWoS+iL2q9alZmwkYCjSuAicb/LaeUvnSJ59Ar1bq5ie8BsYJlxEhYgcWRwAggCJmqmZ9vib/KX8gWj3bDhluwGJw6eVU2YfeydGbyTEwaL3ZB4T7pth2gko9MBPKR9dUDSJCS56YhcVlvshaQ8aqidW2BZaiJFJw0yLHZjBTM/PdW5B+BkmedfMMJJ3AaqkS2pzyaxsoWY7X2f90aLOwP5dKaSZ/ZKxybDQmOQ7R3qyhSLugyQJNINRut7I5tlxzAs3lOkDceUM5TH5sSNUqBcBaqyBip9QZyIpYRQkAkackVUmoklwlwYrzylrlxIazxE0m1BHWjJYd8ut/JNYYxyEjnZHvmrqWlZ4IdH3VIio1TkWIS95Kp/TLs22w7yqzYNuxWg7oLAn4tbb/sFPlWWzbGFDQ5spuAnjY/3Y2f9qO9Ld5D/TTM+Aaim83pd6rwLFAdpq4zpqYJGsBafk89j87vybU0oxAPg1dmmDFnp2Q4yWI1WeXv/hDfwW+r/22JXLHfNULzPyi3/XEVt5rkpWEFSJWS7gpByRgmZ2OVSmb3evLdoStznNMAo0/7n7sbGTVMc4SPSBYc7ICBqD4OtQazbGKzFRQocpez1UKxBTHlpu3D5dLV68HoXpruX773nIlNrN68aUryyuXr8d3YyFk+oloT+pXbKLOro7+o63JazQhMdu6jxycGTYnU0bz+5n5Gn/eQCXPTcgmSZp9lOSpN7PKz6Ucnj17JmzoYWSsnmXpgNu3o0bsVRCrSbjCdqaflG12mJT9dz/A+L1TKb+Bba6fWB5NIH7w2eXrvvaty3/xX/7o8jsvfHb5imf+5PKu933LcvPu6fCriXNirKNO7flTF2DDE84kfv6jTKzuI0Wzf18rsTrmGTTu8uzQr9aT8n/CBTOBYp8W/YsQqzF0sEdZB9HE6n0RqzGtF9IYkn78ICYFDuI+44iaquej1NP55f7Rg+X1j96IMg+/sfzmr38sMrMfLF/y1q9a3vTmdwZfcy6uGtmtMbD3neGSWTGKQ57/1Q9HKYANsQpdGIQEMMXua8R/k3hV/8Fm9es0f1uibftaPyeZ2WNR/mdPpxfmxviTVM0j7BcyAn3M80m0esJ2rIzBDU1iFa2AvrH9Am5qx8PksGz5yoYP+wu8SKOz8uttiSmX/h06gZ3nfqU89TTxsuVAQeokyO8W28mO8HN+sGU7tm6Fj9U1Hudq45CH6ffwufmev4/u5QNjzt9WSFX3rDdWONYl3+zjZlaqV6707u/MoFwlI6g9PV6+7zEy6Mf295VkACzqUlfaZyB9H8hVbsTs2qqIU0CuJqnKlSBJqt5VxiprGZqAEMFapQCIk3cenlyO/qpyYXGe8QMIVpCrXD7MI5cWnwjdR/YqjiRYm1jlpL83KXZmc/kayIexnyQU46UJCOAzxR+roxJAJANTlrcqXTKogArxsT7UpNRWb6Sj1hoJzw52lA6vbJH0rFSnwK30Ju8ZMHHcO875DapU2wk21fzEyFKduiCBL4K1ulJ6PnzQOIUcdlxj/eysai/5r8QAx/HoQ9v8LbHaaWFzM2XY+xxZ2W77TOrplvT1AO2M5rBj1UtpoVf27aFWEGPBd2Hbla1qgtSkaRGriUM3JGsTrI4Z81pj9aPh+5Tr8Zu+I7F32xtc2eVVvNRSy3Ebz2mQm1ilBJFc9QpKZq169dMoCzBed01WXnvKAe0VM1E3Wat6XnsZxWeM253Jam5u3cz0WXkbeZS8O3PV8j8JVSRWQIKGho3zKgHga0kJ1MPHvu37/u32jdLOVmioXjsHSAkNNU8TBDPY6ExVBnEw2kEeVYaqNoMxweo6dS4Z0Nla2cEt6BxUhWnQDgV2g1Slw+mM1b0EqwiwbYZoC56MDByOB1RBCgazSdZZ18EiRlg5Orc8q42WDVbeDl8rAlvAB6/B4dC5MFjzg/VVTVp1rdUkWJ2JxmOSq66liM0oRj1ZF+Hm0iEZTtA0bB8dT4OS3rhKAXsG5SBaOea9zJSK0fJBZWSGFa48DFK+ZmJVznCQqqjVmIGdM+CUvZrrH2vXR1gnznhRGEky0OhxJPD72SYF83g+AFABok0/e9lHlQQQIb3K7BMJ4uUjzBwQ9SVAjGSiBCOa7eXyfxKpOMbyzpwNzlIArLU66vkqyCaRL+NSMzQIm9n/uM11EM2xpN7MvyI76kX2VgFbXozfthJWn+ruUjYhwmksCYBIqppYpTxC/kD2J4GXrzFTr2fjB2myXWazMyMvXcHvDr0ZYLjvs9tfgGpFrHIJFDNVuwRALv1PUhV1FE2sohSANqMrx5U6SnvDIIYkqzfpqIkKZMZRJiChKRMaPzhZ2xMAn87iKh0qBKgflnOrmpR59UmoQrYJQEHvF0jNbFXXZ6ZtwJho0qUmW6QDJq2NCFy0nQRiT34gWxWrD0aWqvRzRcAOm1CBHcYw+gyTE/HIEi5JrA4S9UQsJZ7kKp677ipKvui7ILhn4CjgNAR/aoEBhu1cZ6vKkW9kZVWbTO+xL/j51D0f7atgSYUo1+Ve1qUAupaXJr3k0xxoNLFJfXN9Xdo6TOnhSBvsR28GibaDMGS5nSKHc1JTAKVtdluLNaA3EF0TFe27UvZxx+3PRuThvpcXFNjtCRpnqyJ4iqukTL/r3c8t//7vI7FKvaN/J5KkE5DLoL9PPZfvn5ss2RayrBHtoonVJqroRz05BH8bhF+W6fHSzezv3Lwq/9LG0AagOEC0hbW5AQjTV8RvHUS5gGs3by/XglC9fuvu8kpsYPXC5y8tL1+6jnqsd7OMTES5IFbRb8QHSSqirVs7PvQBdZDHXxF62UchLxnMnoml/bn8P9ufn0eWbbyXz7N/0n4mmQpCVGRzTtjQxh9bHo8l++fOnY+M2xtBrF7Dd24HyerwxLY5t97K87xO6s/tB3eWk9Ef5+7Fypujm8sbn7iz/M7z/2j5ux/5meXkIxeWr/nGf3N5+kueW64e5r0meR1BfpRQOBebXqHsQ1zDCQpbYuXViUXiFYIVDdSqlxoXbV5+6NOHE1f9le1n/A7kKfqGNY6djUNt6qn7tjN4PZs+Itk/VGJVtpDlLkL+MJ6YLoGfzKW59x8chV7kiGcppyBGjkeN3qOwfdH2t33x6eW3P/EPll/55V9ennzDW5a3veOZ5cLjb4wyD6eCqmUWcngf2rzCkg+W5z/2vy03VxmrjRGMFWamWZ0LZ6OfZQ+ajLXNU38qOJ9B+eqzIDz8uzpiQBpxeVjqFYEuS13eGnECA+h8JJEKDJnnmckEXElyFUd6eulUb3ZFGchGG9/vs82SJdluNrcCQCLHaj/tZWODNa7Mj251a35i/IQQqX+H0rz/T8SQ7FiOOe13xyYdhzom3cXDD9N5t4kki4kWEacPec1ujf20zcoVmerX0V/Djqw6pH0pfUZjYZOsSOBA7Ccf4nN8dsi4upByNe3WxPGjz4AX+DxjOCYMed8QHr1BM8lUJX7kijuVAQC5ChIoJvgGubraZRvx0NhobUuujolj4x0naSDGjdtpctUEa9gMk6zIjlPmKkg3k6qaeBYuIpFM+QTWk46N0RMe2MU39udtP1oHVr2t65aMOn6WrHpYIKU1RDDWEn3rovVWVgL6B+NTMqpXKg7CN/NSuFLeKG+Qsbl9lrAP8I1xEGMSNscpM/qtwkj7lv/bvrldw06sbIRvb79cTp6g9whhXGtMy/vp+N6xvbkErtxwwomQhWJ9mXThze7qsuEb06MR0HhsdXvVQ+qxYbr2wIURPmsc2rZ3/KdMVcSCg1QFtUHbD18wjvQP5ml4TTws12pL2UqJxTjIlrfolWkqs7zHjhgb0djL1swjSwDAK1UM2lmrzFZV5qrKBdT4aYyRpii7NG2UEx2Jz8mFZPbq3Ci+yFW8R7KVl7VjjZtDR+UxX5eu7SVOB4FaBKs/n98f55aGIlopWMe+/fv/AnqxHQ2fNBDQALhjbTRKeTO7waSbslSxhFLLmHVeGasK8mpjE5Gyq9ml+ZNuONqk7EoHMSZU8+js1C3Bqto03plwNcti1wfBdIYmDbDrPKSBwoDKKFUgjoDA42TDFI1FNksbQxMtDj4LrMhYNmCRU5eTX5GqyIwjwcq6laMkQJw7K5CElp5HO1BXEa952XovNSUZlO1sISJucRBq42xSb2RCYeyZjeYZUBhKka0M+FvDaRBlAON1kq0+kiCdpQCQtToyVCuLtTJVRahOMlXKPn+LfSsj6XMcJwjmjGn3N/vaM8b7luh0tqqzA5z1m/OnyjAA8PCmVSRXV6RqZat23dU0BshYRb/m903y6wiQYBJOTlN9ybGj4vCQ/67QHJ+WzSxXzE/LOlsGanZVF3a/klQlAZLkXc0uT2IVO0vnztfKmBaxj3qDyJA0WFyDRgBczWR3xl727daZNwA22LXJqPsvO7WbrTrLAHQJgDvIUiWxGsR3ZrCi9pTHQPY4f7DKP0yCVbqkYGYS7XA3cJAy+HCOBjkaTwChJukaeBgoSoegNyOkArlqkrULhE+QmsQqbETaBNRlpj0oslvyz5nw1lsTiL0yoct1mFiFHZgTHlyjDFuQN82JD/9p3JTtC0LVxKozVU9GpmqQqCBZcTyLcxKtqreqmqyVLT6XckkgLPlTA2TeBEJmsDEn0yQvSQ54xYXJ1ppMsg7y3pwNUDonZ7oGxYTEJOWdFbHVA9f06gwrzrQLQMLGjQACut81pqtGFUpYaGdV1RDmLu9+rUnWWX5C8WIH1NBvZmc2kbAbgJRPNUGR92k/xi8T4Jbt0KLB9OOSXSwgjA/l493PvGf5i3/5x1a/OfX7YecYB/YWSgEQwHbtJYNQE6ucy7MPy+9S+tMGVK337HHb3fis3VrZTDSGfcRALBY+Zw3uIFZdfoM8HadZ8i+z5qHrBnXo49ycinJ1GHboVmxYdSs2p7odaUJXYvn/C59/ZfnsS5dQEiCJVUzExXt5f3l92OJsfxwnqTqJBZCXsotu/+p9NC6yTk+fWp54IonRcyBQb96IbMJYZp/nJuKzD3G/uDN2NjHUXdiVJ598cnnsscdRCuBybFyVGaskaJNga91Lms1/eZ2j6OMzUdLo3s1ry5Nn7y1f8bZzy3/10z8ZG3hdXZ58+u3Lc1/9nUGwvmm5ehDfhC0LGx0beJ09fjauFN9LvdUFfW/zHh9Oro4g4Q+JWH01UjVvIaaOpAO0yTXhgWcko+ffvxixKvJtdcVXf7KSnfRLkgHIWMpaBRKUknuxCzlwQcjN3aidi0/EZx+7cGZ53WPL8iv/+OeXFz774vLlX/FekKv3jj0SehyZyUG0w3+OLBmjl+c/9neKWKX/GqSVCYlJ4hTG8IqAhMDTpk1bZ9yhvpdNq81QtoSHcQowJoGmsSbGr/5ZQzFBrwqSSaoSP5JYDSoa502uOpPVxKrxRk/s5j1tYhH0jRrhNtZTtxc3obai9fWdJl7HjRTmLGA5MKbkdiWkW4/8ajLWRCk/JWQrOaPNse3hkU+NgNM/rq/ft7++r/ZX7bv63tfjOdvS5Kk9j3/Q9oSxpZuf9plt4Pg47nBNdcZ5Awco6cA7wTepOmXT49E3y2mq0SeOE6aOAm9OokIrNlAaQJvqOinER8Q0M2M1sW0SrFwzVZvBYLIwsbuPylrVRLj9h3UJMZdIYxKqTNo46axV1WhcE6teqdXEKtIYhDsr6Sf9UooC/M7A8SVR+zFNT8xY/9cR1T75w6gP/7byPTkmG3mEXJgLKJthHZROTruGj7d+Eh6mpY2zIf9cKcaXgDXET9L3Smp19GQnFX3+9j5itXmK0o9qz/BRUrTpolYTDegL6YiOfG7uIBuuRive4X02cbciWAv5bQhWdq9QBn0mbbLtAk/8fL6s3uD7etimr7+9tjHUO8mZbtET+8ag602qSIGASB2EKp83uZrfxXXw2oZcLbljWyznbXqGLR4muPph4w+IovuvbFgZVOI98wI14WmiWyQr664+JGMVGIZjamHF1DhklIkrTgABroMcm1CV3RrPV+SqeDsBBw4GOi/1RCO6Ikg9wl+AVHWv1Hd9LUsJj5WxWoKlk5Uwcqj65jXCDry9VA5BiolUZHioRiHKArguvQ+FAAAgAElEQVSmqpYiVoaNOjKNYf5nVKxRzV+dAaqm67QsYr0cezdTVZmsq+zMtWMvYysn4+wxE6tzBzIGQxZaiRQ6qgnf3ulawMZG04K7BTZqDi4j4Aano+91xqqIVROsJlf3kK2oD1rZgfG9DZFVm8bYyclsFEhBX4hYVWYWN4vSBhkiGipLyhlTUoRKBZLBbCI1x1KKBCMZD5CqTaxOEtXnLhPA5f97SFUpOLtybVgh5uhbv9797D7PoNREnrNVXWd1RQRWP7pOYsqfxh99uCZWAYYBSJS1OjJWuZEVidTdbFUTbxtCX7OvnHkVSJClrrFb2Xi5smwaFIlGpaBf4z3ZtQ54+bnyzGVA8xKgAfIIAKQjAqZJ7ItYRQkKkfsCjSBWRzmA2qhnFfSQgDK4Idhvp16v47bWOu0gn/ZJ4BEkGeXXxCprqnKTqnXGahCrLgWA76TeGxZkii7tCiZrXI9RNqAmf5IyinZh2YZshks8EOh4bCexqizw0e/OGIVcDyDCmkJdEqCJ7ia9MR4aE5KpmUWXJUJY+xbjgPET8QX5oJ03MYplnZj9M1mabVR91S2hqozWqvdpFJFH2T2S5wTZKAGACTHWV11nrAahGsuJTbLmeW1qlYRsfnffKgTIiMDSShcGSID+rAHwLAfgbFRnq9q/kfjujI/pO2h56K1oc+ZRbYJd7xUXeV72ZmamlP3XUiZcj4iKy/+nDdR4wCZzXEyiJhGW5S5wBMHq96gDdV85tu4ejJXAZ/YlZENB6Gy//NNKP+XDHCgAqsinJQUH24FraEJGtqSW/MXnQaw+997lP/iRn9jV64eMZzedI6BeErHqbADby8RWAqXA8LvEKjaBgi/je/2QHdUPNvmqMdWYZ61zEqtpI6IP0tflfUNnM0tBbalVDuE34jOZhZoBbWYKZSmAAxGol67eWj79uZeWF1++slyPDNZ8L1dCoBSAVSttssE81NiBy26n7Qv8KuCI72Vt2AsXLmCzquyL3HgqH5l1mn85UetrnD9/Hp/Nvrh1O+pnAv9F1mno8/nzFyLOPhabWsUGXAe5BJz3OLPETawyqErPEvU2o7bBzVc+HaTqY7E8/JPLh3/uZ7DK471f/c3LU2/6QNRXPbfcirSpY6cyq+kolpPH78UGSMfjBYdiW1J1H8m67hnh25SghxCr0HG0c//f9r0d4nNlE/oa/py/XwE9kS91f9gUTrbsfj8Dh/mbc5y/gOro7c2FX4O+9UcU8SFYd7gVr2mX4LyTlNfjUQLgFDZri7IQUWv1zJl7QcCfXC6//Nnll//xP1wevfC65ave/YHl5OnHQ/6TWQkZzEkHi4fiEE9W/M7H/85y4+qLtrptb4Z9Wm+S44ktYYvCGLRJNbmr/uZzxiBFvsmmeZyMI3GcGAXXcPxSLlCjOnqu/JGC6LjXzlR1dmBvGpRLsF0mgNQSpCTsmonUTpqgPNj/dCw15cn23hgrL9cxFz4pn4A3+Py16MCr6MoXksdVIA+32sDVuJRawdf78/mSn7WuiooqPeqxaoxZ48gOaL+301i3xTYjf7Msz4owIk5Xe6pdfX3goFUywb4MVS1FTx+CSQKOQMWLqxGZ9okxT/WN4gb0WsUQwqHCpC5BdjfsOWITJXt0fVXKIR/OoG5i1VRnZa86UxUkK7Ez7lm6Vkkt8XxVBgCJGkmsbjNXuSqLZYOcseqYkiid2HXiNE42FhyliAjzULatD2sdbxJuLfGSPMdeFSsNTOk+rjFf+46VZEqnoKvAXlM+FPPY/kgWi1yVClAVul3O1vM9J+bIGzbBB3uhh6RJxiob8zBCtXEsu6zjMXWg5JIC2ffhRvNX+y/b5OfSpcRKQnEz5jH5tiVTTbSSdOU1nEyF59YV2Yode8yGWwRW59Qxttbjz+/v+xuvtqlqmdOt5u1iklDuEpNoJlBFovbzTsgBkYqYkdh1S9SiGyWH7lIeZ3/rXnxP48jhnP3Q974aLz1RBFXPilj1GJhQBebt2qtOpJhZrWwjx20Sq463OtFRq0dXZKr3w0js3FmsjrWxmlCy30eN6D5idWaoYvBNtFoKIBXq1jnmUyqiH7/jz/5bRU33TIh0TMLIS1IyAP50JLE2gg8QqCPTp875GgJWLUNcLyM3oWPjY+m1Gjqwo1F2cF41LsMC4xwZUK4jqtfy88rOtHO1vMHpKVOsgig4GJG/ea4Hhj7HyKKawZmcxopMBenS7XSQuQNIxjhYeYlf2litAOEgVHt2r7NXQXLpM5Xdmg67ZjzVHzvta8HhPTa5VvX4BqGKoHPUxu2dvxnso05qaXmfI7gso0erggIE8fnVMg6Tp6OOKogEXLdrNtro4proy0Gc6jUbxgZM7TsATgSa1/08MlYhS85e9QYlCW56AxpvWpSNgHsH6O1sgyZXSaS61qpJVW5WxV2pmaHA2VXOVCm4x3NnyU1QNMerAVQZ1mH/+Vq7tWl8qdJrHbSe46orpzWzVUn8zNqq3iCJGZF8YGks+lJ9q93n57In7oS+W9+I+qCsVYGLIn62Xq/8iEGUMsMGOfIwYpWZq1kagBmrrrXay/dT31Nosp0iVMdy9CkH9OaqgVaO1LVzOwO8xrTsDe2pZ5fmMnzrFHVFugRwOcYjxirtAMYkgWpmr2uCJZcl5zjksTLckRnBz1t/iASsy2kfVZfTOiiC9YE3k3OtYwhsfg/rpeUjPBNpuybgKELU5Kg3rtpPrDpjlcTqCdRZDRJlD7HahN4a/ej2CmIYcJgY9cyoCe+q7wM7R6BuEm1LStlmNoSRlxlg3WC5gnZnqiBQGlmrFTitM1YnqOQklCaiNE5e8o/yO0msZgmLIJty4gC72cd5Hl3+Inf+BbGqyQYsDU/9H/6e1qKDTvsmBkRNJK52J1awVMRQPW/SgptScOIQgVT8jjNVs75nyuIzQaz+4Af/6rBer+3UAewkVo2rmP2foHRMjkLUh7/DmEWwKNJ5S6xK9aoxk1hFf2nMj0c0aF0DkZ6EeN6vfHvZYmWqps84yvE6urscJrmaGfPxODiMbNHbURIgyNQsBfDKlRvLldjQ6uVXroBYtavNceKScamebDaf7wLrfH3Ks9uebUxiNMszZBkA1k3NkjVZJoU1qJGNG/Y7z1N2c4OqzE7NPrt56wZWmhzEkv8kUrMvczOplMPMWCVhrbBJgW9wbWp3ThzlRlS5NPxoeeTUlchiPFo+/D//zeXarWvR3keWb/n2P7+cPPP25fphXDOvfiLbcEBq6V72cxC+Kqvge5/3/2pks8E9jn+AxOrDyNathJOI/+crBfD/LLHKZZxZa5H1FiFloeB3EVgdy9fuxmRYEOAngwC/d+dm2PJbQcofxSTmK8tvfOxjy+deeGX5si9/1/K2t31VEPKPLIdBrB47cSYyV5mJ/ADjoiBMcvOpj/8vy81rL1b3ud/KBok4XSUqAPcpeWHzftvo9lmFH2WfdgnVttfEnJMMYdOonh24Gv53LGK854kgYkFmqm7JLC0bFd4sZD0yVHfLAIgUEdNQxKkaVySIbKDvcUW66r3BQrTYIqiH1vlkY3v4elsjfdodsFWA9tabd4af0ne313Qz6tdyPHSV9diwT7abEllH67hqgSesiDF5UyQEKj6urKvhW6AbtseT0Zj+1CSriVQRkCZTq60pT5xEkdVftXCg/PG6e2n2VrcpX/UqKi+lZdYqy5Px2HKY2dNpu5Gpiphn0pyJfVEJFTiYqyIdEzMJCXGp8AHwAHArj10KIPGrygAgiaNJVdZZ9bQCidV1qaTErp7EY7+bX8E45Mi5K+Q7qQrWUeuwiLQi9o1tx9gidqIs1N4j+UzYseMuf66EsYxDxTnVBmHlnZhHXwE6018Nqa6f7dGksaD4DsHHNhHvcC+YsYK1cJvGauC6wtgKrm3vZFYY+tjGWMzL5rCPRnfPiFTnpqM2fAGj6xWHwGQDf86xRn8P4yk70kfbYryJf3ToHvU99EeG/ej+XyndStPiArAJeZyYjOfGbR3nK97fEqv67Pw8s1UrxFqPq2yMTScs5ZANyneJHM7xGOO1O578QsmasBHFPf7NNyD86wd5GcepmvozwTreSx2GTIzVKMRsc3VuZ6syw76zVkmgcvM9bsLHlfJps1wqIBOj2PHqjybxdGfUg3pMPzpfX/UEx3b0zOr5se/4vh/g2wUG+FkGVRwVZkqxA7cbVvWmVUrTVXZqEawO3kysClBXMDcDG/zGGP2VttIY106XCEiVsWpideyeuMqCQyA4OqFIJBOrIjs0aK65Bncpo2lDzEzi+EfkaS4LZgabHIfO0U6BNnUo+1B/7NF2cmyfnCUEXk5fZCkAgInTOAeJaoeU5InAYgapnX0pAGliebSN7cWHSzjs+BmAiEwwKYVAnJlOzFjrWn7rTcgyeHLwPwwfgkuZcxlDUk9da7UIVpE3tECq67i6psmlvIVJqOqW8DvK9qq+tBFx/7CP95HXXo7DwvEkP7xjp58TGNjxeAMBE6s5k8tAngrOjNXcE2VNqHJpOACLlpxjtkoyRwPay1jgtKGGAxBZlq2flioYdqmtDTxVmK/bxpSRHqAAjrl1nU4iA18ZwRR/9S8zHpn12CUquhQAsqcnuQqir3fR7mzquVu6l0iNTLDh3NeOewCMoV2TAAOJYGOsLHqSTL1ZFcmDJKGSdMri/bl5le0CneScSDl+nBmTLAuhXcTtqWC3emaRgFW7iw97WDNx2dcbu2iPXOU17Lz2EKv5s7WLqkC4M9ZNbq+PIlyRjTiIVQjHyEyFDXDGqpacKxuAGez9oK46k3J4fkuhx09EImusKvMUS6e1QRVKAihTFRmrSajGJjmbjNX8LjNWuXHQ3AHZ/mtlcK0L8mWlQwAjfBSJWs81GTj93vQdOzpnU+oglr7MBGWez6wobl7BAKNtjex66hXua3dCCoSF+hsZxZCpzlQ1iUoyrEmxu5mFDbkW+aqyPC7nYrBk+0BxNqRSoDH1cADwJhtMWnRm2LSxsAfyZbjn6KKU3Uii5uvxeDaI1f/ogx/aGb4tKbX9wKsTqwa1mriCrJNo5TAqKz2Ozlidmcq4top3bm1LgzL214OsJxX3dipLnyA7h/Yys8SbsCBeyNHNibXDo8PldtQKPYzlDUeRjZmTCDduHiyfv3g5skWPljsRuCbBmqTqxUtXkfmZgDGb782z8NuQ40SO9hMTY3As/ZlJNLpdORFzOiYvssZq/iUhmtmq2Sdpt/Mvj/n5zGhNYvWRR4IEy6X+IYt3I6s17cJhLM/PzaoS8GYLqrxCTqeqjXl0yYY8P34/SNX7Z5bDWxeXd7/rieUTn/iF5ef+x7+xHD9/bnnm3d+0fMU7/3hU53w6ygLEfURW8IPIVl2W26izej+j/PCvScQZ7M6xtaxs68u2DNG34fGHRKw+TJ6LoA/ZsA3IdjbRI1xeuqm7CD8yrznldEeZ9r5Q4dNr+viKtGZOWIxtyPWDGBD8xYCAWI285KjHePx+lHK5HyUbYpyX+7ei1MTB8ujjt5Z/+vwvLr/1m7+9PPHYm5e3vf0rl3PnXx9lHs6HD07SJg1DELHpi0JaatWGQr1PffxnI2P1hRH42n42fjbOq9rVsrmzBNTWftn27V32b2y+wpZrMtWkFzEvASlCt31dXFiM+pzq612OSawaI0aPZk1LvN8bW9FDEIsCDQvTYzUV4jj7I+ISNEF+yY2q19DA/g7kaXyf8qWbqV5XbN0RvTCmoxyDztQunhud0vw2UsWzPa/JcrETx/fru/mdVd8Ou4f7wU0zBqnxs4x4Ur/7aY4bRLnaZOzN6Bw6UBjc5OrMllyTe8bf0uAxDr1Ca40RPBbGA45jmqDq2173oyJV6WL3x4w7y+oJsjmRiKUotOcDCFUmgIDkx3uWwSZVuTqLhGpiZU3747wTD+wDm1it2DZxrOIIT7wSF3hTq97MyjuO81fGxkaIVcg+VRw77g33q+fbHmm9YJdRBjxSHmsKg1fCERcMDFn40LFbyoRHgrLTf61HU8+sYyvbYb3Vlzvqad3C70jA1jGidYpJP8A9UAjF/vghE98DSxdeGRPp2Q58zbjW5kA6JntnO9dH253yzsMeTjI1L12UL/qfPNQaB6+StPAedY+pb+nCS7JlFtRPtsM0B/xs2ee20zbU1q29kyxbY17j7P5ey5rHxLkzJkiZRNXJVMpRqdfgE/LamRxg2dXtruTZYy97tWEAWqbdB3AZnhS0XdRR/VOTN/v8lnSDNn3aHo2BsBQJ8eznUcZhxDXGXZpyl48g59A6TD6iywFwxR3J0958r4hWEa6JkUG2Zh+CXIEo9UMtk3eWg9bEsH0d5EN+D307O0Pnpdd8fuxP/9k/Fy9NhyNhs86n0I7gg9mDJAJMQFbmS97MzFpNEgOkRgjEKlOVQWw7JN5ot83O24Iu5z6IVW5YxWyffVmZq1lIO1ZJ4T7SZS754w7s7RApJhoLkWlkk5JUdfZatkM7xKud3tV8jaZaAHGGyEg/ACPisRgAAGRJXj+day/fnfVpmHm2HkcDx8oqmqSvso6ENIpwo6MQoTBIVWY4MSMqs1p8BMGaMoFsFGeWWuvXBnGU2S+DWZmsTgcygWpStaZoBlkrRXa2ahmHFGj0wzQY7JPuG71XRmWzzAaOfb0cpzIuh8zV8h30ee/MCiMYd0eCVGn+cezM1J4BZoYqAQyWmw/jChdBn9zkKohVfo6iI0JIRwNOgzfrlI2vxa3AHQx2k0q9URmNWIMGnhseuN+d7Thnmr1BFep5ilCd5RSYVc0an+uM1bGztkjrqrcqIFzOrYC+7B1dozTUNr7BTk3+aDYrN/GZm1elbFfGqojVLA+QpACdXva6bBJ0mzrP+qAkVTFRMQwwYYDGTrNneU1nw8FODjJ1ZvDTGHKsCRDV/wYLcfR8c42BZvydtd6b2zlz+P9m7s2/Nc2u8rBz761bdauqh+qunltjI9GDekBAhAxmWZgFYRBi8MLL/0SABJuEJIQYEWfll6z8wA/5wSuJnTjLGUhIIHYc0LJAeMDLSLKxhGkNSOq5u7rmqntv3aGy936eZ+993u9WdQsWS5R0+32/93u/9z3n7Pk5++zj9W65yV3wODMEaPSCa4MXANpBB8B4TZsj5fcCVXFfTJEHw6Ldqrfnn6egNQBVjGGA0tq4yjem8lqqXkc1gNWeqeo1VlUKwLNVPWtVG1gtMiHCqokfnGbStziX/RcI123BLE+0W5ID+yEmNlowpaeH7WrvgYceHNmD2j4O0h85ceMODidxnKaYOKM+o1MpGhWALRqRr7Tcn1mqyjLc42ZD+txLAmhn4MiUJr/qiG6UC9+D8aUs9sCgssNon6Nv2nyxMtgFsqLuIiYH/fzpZ79l/Ccf/69kFHMcpwtHfDgKWE2nNejnLLrIXGn9DpfEnttLAUzgVNa1aqt0Qj4WtKYq8Axct9kbYbPRR9Rhha/g+sPZxCfbdmxn+6vXLdPTNq3yTULWbOLm4uWr46WXX7PrO5apedqW4t8c5y5csuvXAoT1WqvIHgbgqX9O3/6v0yrATE93bbRGYAtaeRmA0waUbm2dCJ1/5cpV+/PNp6w+pisN8rS3/cSJ47bc/3Rksfq9XgLhwMB71wfOa9vbO+HUumxoIstr7ql9/t4b4TcArD28cThO2y7wl8+/ML7/3316/P3/9VfGZ3//k+Puex8cf/kv/zUbJ8uMvXl27FhWqyPxN9d2rTU2NhvUWQdui48nPTQGHQBcAqsFRMK+QY7l8a0yWX/WUfzYv18Cp50OGsejnqHN0bTZGcAg3IlAB7K6AsyGXZgjoA60H/WuGYg96o5bXzsSWA3g3DNTvdHOnzfsz8BVA1YdNN+4eTKA1cP9K5atumsA6mvjs//6ty3b2TawevcHx91nHjb9bvdYfdU9o6dnxq0bf0VA5UAtbaP0qwOr1wxYjfEQb6b/R+CMurUAnJYRyASFGFcmQkx+dFxrvng713X5m/G5x1LRnk43NHKmEP24kMfKGlQ9dmQJanK+gK2oxeecGhngNbGPF1amWehsMhAAhNJVivvkt6j9028YUC4BVvYqDgiscaUmM/hNGty6T7YSX+UnUhDX9M00Vhy7ep9sbvGoxrtzbdJvinMVUylBZQEekZfqOehjBfv+YQZQAWop06r8Z5QPqoQJtTp9yvRvlTVYfFu8B9KBRv5nT0le0vhTf4UeqHHEB96z4L/eFvSNII8dURagQH5lTqv+73ITNZ8E6aBqZqzGJlb+4vLV4Ash4anLJbJVK3PVgVX4Q7Wypcpe9YxV9zmJmjCmyWSFcKcXdj/8VMUKonLxk8avxjEeAv6mnzzHSy0WI9BatcQpGyvvCyYLapaf2HzG0PWlf6BdKHlxgs+TTWJfK1SofsZqkWADvDO4iO9HhnslCok+SA5bAqszzpDAJPWf1IzaHi0V34l/pRfzu54ghUkD8fkyuQDfKcISqA7Zg4PPvzzvA1+Tj6lbervZWGrJFH/olUkblXJv7DNJHkWOLIOxz78CSbuPqjAqsADnM+IIOEI+l8/RZ5hG6lPq1uI82cfSIxlf0MYVZlZ4iWxBt2P9mdX15ZiLDv5eAa0sqLdMFhG9eBTWoLhX5dciW5UJfwmqOhZl17AStYBW3x/FMZXMWo1JIo+Xij1gZkoWZAenY7OZSf/8XbIHTVbxx9oP/PhPYoVrKDqI6iQESSACFQGqIgAHoArQNIDIDqwSxOgbWy1nd/BoBrv2bjFldiyFnoqHWZYSeoCqEPzMJAylDIVt/62+xLv8j8AwCTSBLgISE1RtypiCdTPaQCCFG6/U7tYFroYj4u2QVgkaiOnlwFNRxz2QGDgwYv7KcOq1aGRgE1hN2pXQBCXTKSxHK8FfGjoUuMfYp9MQwSfB1aBtZaseWtAWn+PoNCfAwvuxZL/NHoX9r9mmEGb/HH3lMT4LjNXvefTnhcHH9zUThefUGEhxgOYrILPGiLye39OxrmxgD/wFBPSMVdQK7WBgLYMtgxQ9ZTkAKEc4v9iUqkBUZSIITNWGVZgxpuqSck3HQEZSCrYZc96TbB4KFhlMOOKZmM8oB6pqCkMJZU1STZ6Ecm+AmcwyeTQwBGWbcXx6jd8ZQO3jWhMjGlNl72myJOTa6UYLAN20dEKgHKHSyjECz5TOCoVMxes8i8w9BwCQ6RcZql4KQMBqKmpmradQEhRhpiqWpJdTIkcpuJPjrImaqHfJZcZ9Iic37iPQKmKlo67r1JcuX9LRAaw2Hs6xdwc1yzGorqoyVSvDNWWTExoCVKejdAGQqZBFlQhIUDWse5PhRo+gG4PWLN/iY8aM1SjhEhmrDqr6JlUCUrF5FT7bdbvHywYgW7VqrML4UwYnfUvD19gibQ5MD3VL8UrfWAegBHR1jAcDjwoe8WA9Hkd5jORJOsdgn+JdOTFTVjzpmCVd7DexAsFlLo6VmQE7Blp0/VxL/pWp6kvMURZAGayaVMBmVvw9gwE4M+Wse2+6VMlH6AH6DJyXrY4Jl6jjW6VANsxm+uZGuXma3RPZ1AH2475nnn12/MICWCUl3/IQ/og9061GB1KhZ0FPAahg2U579LWW+EsPS4/IqcXnKhkAmgsQi23O/bPbPqdhyKL1O4FVZOxHBqh9bxUArD6p1U41ANWB1QNb0r5tGZ9vGoj68iuvB4h6ympPrm0cH5euXLO/6+OSga5+PbY48qXSAVCCUgJONVgd0JPeEc3gK5Vd86zaTauLrTIAvqR/25b2O+9MfeTDHVT1e1EiwJ5jTdjfc9B3L/jIJ1G8Vf57r9Hq/odns2JDTfTTB8lLD+zbGGwZmLa5dn08/oG7x3//d/+b8corXxlPPf3t4+mnv9cAZZf9ew1esxIFTicrCODA3bofA2YySTnwbMkZaO5M85bAquuwW2Ssyp68JRPe4oZbAau67s8XLUKT0BGIWtpGF30PfbAI8vx+Cqp/13XUst23AnzlI9yqf0tQ+Uhg1UF+z1gNv89nCIzmRrE1B0gPN422pwxgdTnfNZr7xMHvj+e//Pvjvge/aTzyjm8xPrrbVi9sWfstS9XKO0QoFn11/Stf0DuK/gNYfWlSUvAxux8o8KxAtMpere8UR2Q81EHXpd9IXT6BqpMfPsceFVMVOKJGl29Gf45+opNfm5l2gDV8R/qVodfoYa/GTTNQFzwlvul2Sb4Nvy8Qlb+X/SZgK92fto4Mk3bC9SptJfwwv6F81jynj+a8wsgonxSfOTACEaP97Y7OpykNCJ/yn2gZHKG4gBnLpfe4skA+CscGQ9UsoPzJPBawqngJskZwdYojm88d/ZWfUBPyBWzJT6DPEHRBU5gsGPKA1rUYMsfMB3z2SvrYBbnBDDlOHRBCjFBlyYLXCPD7d9hEDXFN8F4cWfoqs1WxaZVWeQHsPwq8Q19nH1aTrL0sQM9c9fgO+bBRv7H3m36odJ78t0qQQN86SNV5NAaE/BoncIbSB/RzAF7EPISFyK+Io+7BEfxdPlXKyeQrIqCa+RX0wWRa0WtF80uB8D3CVPIyXxg0Ju9BD8BnFl0Ux9TkL/AVJHU137XLCfkycSPKDPoB9lL7m+qJ/kgn5lF+buPzAlXB67EZUvB9gXVFJ/jogRMcKRdJ3ElHaNxhNWa5SG3dFUxKTZefkjCxT0pg0j/ZSWy1komqchzBo8FbjNl5vsK70V3p1uIx8GzvLz5BBy6OQWPQKWs4y74lrdE/6SFpxeAjygeGZaGPGj0oBfaM0jZMP6LQSedT3pouRbaqVpAiYTMS/bwEQGCN3DuFyZwAVlGTNY72rFgVHLIrGRf95qQoTACJsZOJSXV+TiFeSCOvr330J34yeimgSTyj24tBQWHt0oXlh6x3oCzVBqb6RlbovIwMFRQJno6faO/OYPQXAuwdi4alAyCApWZPKiigck5nR06NiwWJKAVJpVhZmZ3ypUkAACAASURBVNzEIwa/+pQbBLFNseEFlRCW/pvhiIwrLEfNJcGRyVptTO3RGL1noEkRQAw4ApNyqozKYHwqWSngVFDtugRI4wjFybFUVm1L/e9GVeB3AqtkYGxKhkxVAKqeuaqlwgRaGOwXwCKKClilcmQ/EXIVuIrfEcRrAC12Fi+FKcMHJSHwuWeqloFKhZFGC0BUjqWUSYIara4qA/2esRqKJ7IVu8HR+EJAvVdTkWm7FhmsAlY5C6UgP4P+suN8DhWm957GGsNAbuF5nxkt8EfGvB1DhDVTpgwuFYSmvIZMV0YWwKVFxiRlSgoaYwlgIZbwcAksQFUF7QC/6rOy2SpztSZJKD8pR5InGWnysh/oJaa+0kkYMwxozwyVzhKwKrAzMlSdvz2r1PorxQxg3ClKa6Rss9h0aS4FkPJGsy0jmLNrBHOXu83X5lDQrwoowmBx7HE9GCH6Bb3GYGEBrKIsw1zjNrKH7XpmAITsYEIjOJbyhozVeaf55SZ1aFcrDdDkFm2X3MOaTMBb6EpmrBoYk+Cqb151zEFVgKuot+p/BFbt+loDVr0UQ+ph6n0YfhpEGbLFsdudGXwAvyQYH0b9iD/KYpgtGtF0oNJ4ggnFm2pX6mzqrAomQBvRLTM2QjdFeEIzArpLTyqTGLVVVV+Vy/0dyPJSAKyPiYxs/3yLcgA54dj6rP6k7ZoDMjmhoq9/m5n8KfcEVQkkOrC6YcAdSlMYGNd4Nb6zz888+9z4xY//l7eg4O0vvx1g1Z0ssSkcWAbI0t0xmdcCIemQSTQ7b4jv0LZDk6vQGPY7twixCYcDkCyB4hs7aQLVX7WzaxtE7TqAafUmTf8cWg3KKwaevvHm+fH6G2/GzPudZ87apMIJKw+wbUvhDXQ9f9FKA1yLDYGi3l3UPEYt1yXfdkBPPpO3Mye0QmbYX9cHje+nCSC73kG5ojtk3IGv486wqXPt1P1uHxM5v3R0BULvGD86wOrg7MH1a2P92pXx+PseHJ/93D8en/rtXx97xiPf870/Ylmrjxv4bOUJ1k8bXAfgzgsJILR3gNVBZtdLtqNVLkVf5ZUlOFh3QGeF/rsNsPonYsrFj24FsN4aWIXPUsBqBa390X8egNUI1nP8fSz37IoDq17qwSbQLFvVsJBx5u7jVov31fHpz/ymZWS/Ph574tvH2QeeNFu7ZV1ycNxLUVhmK0Jk67sD5w7Uik+h5wNYvfgyXULpyR7Mt+SEDBwRS2CljSYWNCFU98PdX3xu/qb8HsiB7Bx0ZAcT6M7zOii2CMdacMyVSyFDmIxXxmrWXDVW1YqomEDihmEhw7J/zSZWDIU3Q9wVW0Vj024WqAp/jR2Lc3zHIDQeQb0RREG/4HPxo+zG4tiBfviydHz1+/wsX6L4XW+M17ny5kCW/9ccQPY1/Y+0TzPAnivUBCDRj2D3moqAzs8NLDXJTH1XG1vCh85YmT53lZVjokPoTE0IY2xr/IuH0vWMIVe0huW1iovovdApmT2SvE9kJ+38OrxI0BLupeQNgA74DDyJ7FVOWPrRZVPgasiplv/7ude75ufgmRnEA89F6lP6h+HrxCQsfSG7x1wFlkoSsMpYw4FV92HDNxL/IJZMUJX+s3z4LLEmEFT3kpfSNtA5iM/tvPviFSMpViJvCFjlMXx7sqqOYihQqcZfvqvkUz5CxTilNZb6gwpQhx5CgEviZSWveGbPUEWii1bf5UrgBFVZ/3fSh65H0QPoP/As2Yk+64KPwWqpC6Er9Rm8PQF/8bniCQCr9IPbMWKSjJ2oN+SgU59gvHNKo3Sw86IaPclGjZlotqq5ITf4V5KWr17QPlhK1+iHMm+JusXd+5bNGjwM+k0Zqw1oLTxAfi17ykaohajLjPEO2VF8QWC1T24cXSZHNq7xIU8rrkrlzzGBXCwB1OLErquk7/Eb+GP8M23T97twQBVxNY6I1xnD5xH7FRSwimdAh/nz1Y8GrAb/lt2TjYO9bPxQRC/WAHuBEz764z9RGavJVBJ5ckAcoFGDuAmqIltVy1rrnMqGGa1pSGPMS9GoRZD5JH8ac81NwFcoQy9DucziFOiY4KOEyAkrwSMY3DNVHSToy/+zDADHqUBV50bX/qztJ2BVdRYJuGaGXbPMch78iPqytWSEokbHuYkpHR45bpmq3R2GGBo5S1TTZIAIdkKQmlEL5TkvzZBfBDsiA8GM1Rgv1lTNEgAAVlG7kpvbsE/qmwySlvpLoWle0z+HAqUA4aiMN28IAVYBP+GAtfvBEtF3gadgk/aZysO7X4B0zY6GgoklkJW1oJqgWLrK5avMsFIg2ksFLGutprOp3XGD57W7H5bVeFfdSYGyxNGd5lK6Evp+jbQJ4ZUMydHjfXx2jGQ36HoPr+Odctx1lBx3gLWWqytjT5Z7Mo5S0s6HAlRCaRNU1XXKcMitsgZi/Jm9yhltZQLnzCnlADqg/VHPKYihGkmFDnuKAe71WTLINyI4oKrPUs4IaLCsAGrP/kOLpGW8USdWf5qsoJOYpiLGvSaftBwWmbOLXdnpiGNJNpnCaRSGtYDt7uxl8NbGOcBsa6vq2noGmjJXc5Mxp1fIH4BVMF4t5+/ZqMqKLHAVsqnMdJUOyDaz7elihD0CvaO9QW+UTMkaqywHgIzUylp1ICnAVV3rG1dNtW1XM3NWHSCwBWhDB4R2La6lAZcx90t9qR9tF2WMT3GN054rhuSR+ij4NvV0z5BirWyCi1mj2D9TfiJjlfSCzHH8g2aUzwRWAa4Gn7UNh/b2rEZnAKrIXI1SACxLoaxLTKRppUJ3aJz/St+gs/hc/ypY7xkO0Jcq+4EMxWMOqnIDpABWI1sV2ZsA/y1j1Wqs/s2P/xfTG97uhwRWqVMxeeX6FzTXEtvMJOk2LwLF6lkHKAEwwumFninnMqjCnzFngpkqvp85ym5sBrCKzTW9/6h/aJmclq26bWUAru9UGYADA58cQL106UqApx693HHnPeF3eN3V6zt74zUDXM9fvGTZn5557xtMGbDqfo63S7zMRqXdYpZoLLunThGwFE6plxCgHfdzv0f6to9F18FgB0mVAatOW7sGnYpMAfXV77thNWTVznCIbTw3fDys3QfXbXn4wdXxzJOPjv/uf/qV8ZUvfX7cbzU3/+JHfsQA57sMcD5FWvrYWeBur133Gpyx3NzWkjtXWh1PAHOr/zqgc8S38fvbAau9r2+XH4+671bAqvgqv3ezE7w2A9pkneRBjf83FlgNz9ZayyAlymOE52NXXA58h2+bALBavJvWgbvu2BwvvvhH4/Of/+e2+dld47Env31snHzIeNCW/VtGq82igY4hJq6HvVZvVOSlTcd7vvr5f2gZq755lQsyRpvhQgb8VZqEurf5I32lW/iO7pvEsYJIrZoJPZz+RyWjJLDaAYagm/Q+26XYjG0s3pCfV36cJt21SzsAVm1wCoArVjl5z7khnMLXDAZDR3XQoBogsCa+ly6Tn8VrqosZ37dJ7hhhPjtkIkcdroTsa9pVCA5iP+lb0qsDq2VV6LMF/5Q+LpUrWjcrRD8j418IU/BClkRzugZt5fNr74Sa/EP8IB+TFIrXNZsYcXCzl7LDeY3+psA12Z7w5+hugUtDt2cCkUDreH/xsuL/Sj3CWJbPpVgJ12Ygg6QSlfjsCcRrdKeHQTr1RIwFqEoSgPf0p76wJEBIvQsSM1eDr3ANMiNgz9vo1wCsxgSz/B/GZlm6KmI5/gWJG2gjIyy/Tf4MZQWgePkBy9VJspulY6RrQE/ETC0b2Z/PWAHyis+ZMBPxsXwn0Z3ykqwrmaQckmfFu2IEgZelM8rDbS4LvqaMpWxSP9QvwHfiP02YVMZ+rSYsn51ywVgjfNEmJ/kZYsfvut5rPM0ud9umBLijQFVICgB0HO1zdLrTfk7+gfXRPVJS5buVLql+QI3FSGsY0RnSatJzuLnu42eRNVlR9PAmSGR5Dn9EGEA7T9C0kqDg7jf7ID0qWudn8my8Yx6jGu8ZWMVEBvSk5C515EoMH0h62gyB/xijpsGTKanw9G22SdwpoJuDw8GegNXUvcIjEJsHLkVwFQlR3MBqAlkJrtp7fV8Cl9HcIFxNCx1sradMoE/SzzgHP8GaNqsDBmdXqLLBCT/0sR813LAMCQYf98YBlpAHKgoCqwE8tMxUZahKuSx35ZPB1ZDiqJeV2aBkogXZSShfERXBOjoqYC2O9ivNqYYQsv04cvlkKDwBh6gRCjBVqcZUkpQpDfrNeIGAVTtGcO9ZVwQKCBAFIVq7S1FzOSmVM5S18pJnxopRaUYQihXKSU6RVEAP8kC7GlP8oBB5lQKAMSfgSqaR05NOA4FTLfnvS/+jBICPV2QkczwFuECzx3ijNfg8FaWOz+CvpHz+pgxaaSOND5/HXpYjBFY5yvHtWa1ynqfZGRlzd7iY2RdLFQV4EFgVoFrAqpaqz45CjL93mcIZPaQCjbjVu02nOAqJ22cBoRI5CWEGrVKcQat4OJ0ETmJMinaRmSpyqA3hAOAeyCyBRE6EFOg3Z652UI/sCQmm4jkyEzhnPBmw+L0BqnJ5CYFVbeQD4BJOl5yvKZCXriKby+GQXHSDWRZRTr0d5QBxyYAH/96vyPgLMAA7wUNhgw97xiocDW6+FUvZK/N2aZT1WwGpni2oJQuTTLl+DZ0A/UrPKGQjs+lCB4OA0BnU0RwPZQtj6TWWHtfGYVpmXXWqIr9AGauZccqN4lo2KkBWOpbBvLIHDsSi3VpbATmftHrpa9Gdk08A0338qs6qA6hrVj9VYOpaB1b9O6/Dyvqq2rhKAV9ke4ROS8bIMcoTNY8XoivNkKPptHVpzGFGa+aU5NHv9PCUd9Il20LHjQJTQb4yMRhIUNd4HdwEWG3MtDSnlkAVf1TGKpyM4C0Cp9iYDTu51yZWdU1AWgKr4ajIDoofm91v45JOFDwNcWIcU1Yl1wRNQ6+GHj0WwCL+nEcJuOp7u/85y1j9+J8SWNWs9MqqgAiESqZ7KYDM9kr+qGAa8lp80MGxqLHtouk6o/NFZNlhYy4HkZWxqokk1+E3zNm7bkv6r9pGTw6welkAX3W/Y/VTd205/Q1HXu35J0+eNhBlw7I2bZMrKxfwyutvjHPnLtpvDTT3CSIBlmFrGGSQHgC0MebaONB5QiUDAtRknWmXZSepfIB0ldO+2InbWQItoj4mIsfY8pIdNhi+7N+X/Duw6hnK/g4fH++PatMFAMBSKpFxu31xPPnwSVsqfmn8vf/t74w3L18ZH/zQ9413PPbcuHLN5Nuy129avU5v25rV67xpJRN8ebkDq2P9qrfa/D0DVt9mxmoH0eGjocTKn1UpgK6zJSv9OMmP68sE8VeB1e7zST99I4HV9HFT2SIwwcS6y4Dns+2Nw73r4+67tsbezuXxuc99dmxfvTje+9hj48yDj1m1XMtGthIAvgFWbIIV0xKuU5yfjT86sBrw/dp44Q//PwCrtDuljeQrl08YgEwCp/MEl/yRLBEQ7nEH2QS6QsflZH766PDL4YdAL0o1TvFUV5nSM7SbABnpG9LvcPMa4Gr4KDyG79Z8PP+N/8WmNDUCGcixXa6jdE3xRbQ6G8y4RbFGoMuVqSoABj3zDuJlGRrDVJIUBSiBN6KBbCf8sW5r9R17Aj8jQ1iCKRzXJa1X5Er3RXdXaSjwLpMner3/dr9oWH4B/UH5aumftQSEsJPKrlJ2K7ozZaxG1NPHsWVJlVElPcuvgm9YceO0+tGvU4/lOCa/gTgZQ8qPbkf5ryQjXD3xVWs/wHzR/ah+FKAqYBW8onizZz+DWN2ehiym7yM5ZYYdZU8AHPQDY8jgmearJR0oK/Tn0y9vnyv5q2IF+bc1qSgwnQlljBNyslZxQ/BF/dU4yrcEa2ucM26gHOZYkAElqynaZHjBPfmcPKH48D7VgE+N1GjRQdV5xaASXnpWv1YcNiwi9R91X+i9fl48J7Fc6kjhNriO8n6gr8o94LpAVUwsdppLl7QlRdQv0kjkDNoTjKT0Xo5vKmrKJd+SOg2/gmo64ruj9WCZJqpAypT4tB/na5iEKTAVoddRn8FMffKbFxqjFTANO0hwlaDqNJER15g1nkB6TTpKh8AEFOgoptZYSxaL2VOziDO7puO5fq1BbrE7Y+Cqs8oN1H2CniuqY/LxKGA17umrc2VDwQjhatkRbwXOWEZcdo7NXh6a3OmrtR/+0Y8RWIVAiPnJQkmwVDKpTADIIBiDopnT42lgqFWkXMSkNcTlicCUunMgo01VQoYXWAll2hwcHwoKeG6QFA4dgFWBqwEAdFA1FC8zxxJURZZFZp70Nhk3BqpNcCCOPVtV36mBSYASfDA/QZQFsFozjfxhU1LdASqHTfRaqNwcLyDx3ahFCYMYPBk5jDXoA6HtS10y/brVhkS2r5YLFyCkQF/gS2SgQrqCFrMprpmKnAOA5qAyIOAcHdB1cU85rctaqlLq/fp8zixV5xfHxjuo6uAGN1w6xkwrgVOqC6jaeFlvNX4vEBCAYAplc5zUNSlXzVynPLQuhoyj15MBluNdDursMORsrNMwwINy5gSk9usBMGSB57eTsQrlLTqmEqEIl9PG2ecYFxlWGeMGmgbACqAVQGoHVfuYgkcngDXYWga8JhzC6FJuwPowOmDDAkoyQ52THMq6V53Z+L7dj4eyDczEA6gKkLXrpqKpnCvuWhhZgr2upTIONTFRgBYaTAedkz7BQ2xvjr1r7QgA5fSwTEUAWtooaAZWw3kJB8YZBMtpEyBtZQA0+aTs+lxqQx2Wa1RSZiXnogF0TwY3nHjKjNUOrDrA4pmpDpwyc3XlKFA1wBhOZoW81fh3Pakx0rHbv5ItGnJekB6E4yt+AUXn78RWfqOPqKSWwsuXTgCcf8VgXUF+1cT1pfEq4SB6MaPVHSGaRA9Z0BZmqWhCUDWFFhtYRd3gCWBlxiozFCegv4OrAtMZJJTdohxxPNicUshNTgPsJ8AfR4GqmwbwNaDPdSv0K7Jbn33m2fHLf/PjS/K9rc+h34yjY2OXnj0inRjAqsu2D6PbPdHfKSi/Y1VfYHUGJ8DcnjWfxPWWwEIBq647VAcsNuXyjeOcZyNgNCrGxJgtYjdA8ZqBpdcMWPVNqhxQPTjYsPIARid7BrLmvQbpychY9YxP3+zq5VffGK+fezOA1X0rB7AXM/YM1am3oP8wyZJ2y869zx1YlW6EL4esQOnanqXTwTw/lz718yh1YADqHadOGbB6aMu8vbSBbV5l577M3+/RBoE+VtrA6tiJrfAh/bsT4/p46qExPvN7nxj/4l99eqxv3TO+63v+6tjYus9KJViWbZTtu27v9V3mTxk9TF8c2NJxB1Y3LtvRr98eWE1d0OhOaodMBVn/jEoBiNc674hGqc/FH96MBFYBCIZ/yEBGMeAkFHn/gq8bPyzf1z9zSG4pZzMQLV+gtGt+T5trnG5D6X8+seDxwlUD33fGHafH+OqXnx9//KUvjQfvf3g89t4nx/6xO8e2L/9fP2F9dB61Ppi8KVPJ8jWNK32SQSAdwJsX/vAT4/rlV8NvpCTL6wpF7ONUiRctCUN6uAGtHcyZNrLSPWn/GW9Qny+BBAAlsAPpq1NR6nqhKmV/4N+5D4CxVQacJoK0mVBMiIdeho0i2elhyy5Fq7IBJbu4hu8WoGrzcfAdMwrjurILFWGhgxGr0cXq/qoAAOkW+L1N15JecU3Xc1AUA9B/w1BCNvMf+YCfc1wziuX4uzxNNqlvTjtvpNhXryV4wOernfAJK3Mq9xtJEE8ZjRX/qosdWCVnR6eyHEBkTrGT0Vn1EbydNp/+Wq2owTsrroTfAk7AmGPsSq/DLyeAGT44+EV8chRI5I/MeX+NS/4GPFLgO/x5JPUUoIqGzP6aPxfvxV/38wsYxz0JurFP4It08NGq5rfHmNilmswr2ap4gLzJe0XrGlOXSYLkAk+PTEjhpC0xkUjM4CSueEAxdvFx0xDFxMnswmS6Lpl/q7532UiR4piCC/xZTlfJ/iTjEXtVPFarCAmsKnNRoJv8+tCNoE0cgx7tmugkVRT6WL2qPVKCK6CSksYFntOvWQCtUDzg8Q5+g+WbDPTP1H1dl4jfSmGLF0NiJq0Uckt9BxmWhHlTQMuuB8mO9Qw2OfVhyNTCBsQ9AlB1rs+yfxWPgF/rPtjCGpvEXlhGJOoTB7DKTYwdB5mA1FpJh8knxnC8R7Iqus+cx7FvA4HxIJ+ujGbeyMd0WaZNl11MuW5JII7fmdxqrwhtYlWlAbhyqgGrWgUS+IgS3YJuNUmUdCWjUIuSvkfLXB+HtR/+2EcrYzXFsByCNHrUqqGgBKZGsFFZb6FEBEikQmkBaTQcIt5UPoY6DAw6R0mVSWBjqHDjXlwqMJUCySdHfqY7of40PzIIxSj2bFUPsJRODCAliCSnxp4T8F60De1S1mrsAk6ANYChmN0lSMT+NJGDoWMmyWwQASCWIZwZbemEJ/FMiGF6i1ZiXdzTlAMkwEcs29mXAkAfcPwl0FJWBHIQWBYQlJl0/F5LgqXgpPCCohQqzTrpbVJDyQ1yBqB10DspTg5LqTmxiRyCI5Q6FX7NgDUF4UbagVQajMpOnZelapOVCPyZhbVSc7XNsGozMDjXxcvKTI1uNAUMGtp/4V2k2gm6h74sCgtYlYMKxVAyV+BpAa4oOYC6Iv4KbJJF0NVnd1x+ualTBxdzwkSgnst90mPBo2TKMq7o99Gfl44TAdQEp+cMiQQs+bzZ8SpnSxu19YxlGPmUmDI+1g/wM48u5wkqQRaVvZ4BAmUk+tSy8XQ+BS6QaDxH9Akgi8BqOGVLWaJzHDoKvJ/tazpVJQ2SUeiIZnkFjmPwKpdWV80qzlIGx6nov8NQmHCCbmTWatOTK8Cq+IDOvNrbXZAadjpZom84b9CdAFiZsepgaQCnlpXagFXVVVU2a2S4TcAqwKpy6qn7SK9G/em060rZfPC3ZK45N+163itniE+dda/0L3VU8GE5m8ulblH7lrRC7VECrNRPCPgjPMkACd5dBXlV3kLlAIzfHFBlJqLKUKgMwH4A/KrN2h2V+VzAWi9JIR1fGzOg93I+YG7oqIsPCawmoNqAVc9o1GZGnsH63LPPjL/1n//SrUh32+uRPeIcnbrO7fpqKYBuYqCTnfqyk3hF6lnZOKtl2sHEaohnY0LeHViVngYohLy7ANIpFBvG4y7/nmnqNPC6qtsOrjIbdd9qUXopAAdLAa44cHnclsJbzp8Bq963l149N85ZDVavUXpoGz7tRV0pBCAA36v9y0A1acp+ZTAd78JKFE0WVcAyg8k5ZpQDp9/xzY1xauukbVDkIOr+8I2v9ux5UfrArnkW654vx3In1wDl4Gurnbxry8P9/OF7NsaVr/3u+L3f+Yfj3KXt8Z7HPzSefO4HxsHGGct13Bj7Vkf1cP1i6Kq1g9OmlgzE3T9lHbYU340LxnT7lsF6wpp2dCmAPibL9sMHuz2wuvz918ug4qfbAas9E9jxAtiwGnt/p/io0y3a8g0GVmEHtALLvR9Dwr2mqnHkxobRZlwdxzavjYvnvzo+/weftevHxhOPfct48IFvGleN53dNr9+0EgChOywbGb13u+S1VR1Ubb4yM1pfev6T4/ql1ximQPbS82WcAECGMUKcQxf3VUsCVadj2PryGZcgTz2XAGX4fKXznSTd/+iuCCVUggrdKd+b8Yf8B4Co+Mtz9/10H34az8BzOHTRGpzDF+UHNkzXEtRa+FgJvFAvys5KzyvykO1TG2RDu63Ed2VfYb7gU+I+2pB2rmvhIXNsM+iJPs9Wd9nHsEPeffoeKAMAoCjrmXMCOkrWtO86UFRy3gCcFvfIX+y6slZr6jcQz7Q7iieXoGMwTIvF2E+BfAXscsVg+udKBGB8SztUY6h4CUzZy2PkJrFKbBDTZMfBR0nfGpBoa/notcoMK4gKjAcThgdDhsR5H4+Zr0C8iKIUS0TTjwDt0hnmAMsGhzwVIDXtRZHfFU0hfxWLx3nSuVaP5fL/zIBTHKUyajPACt+J/JrC0gdRmmEpo01e+6mewRix0zgFfsUh1bhLIZAecNZC52rVIEBVygkTNlyGtHcGYo02SRV6Uraq0Sf1L+kG1pt0pCa9wm+Rjuazq3xfAavSr04rP9eKX+ArsOHSpWLa1K24AF3IYQgVIv3IbyMOT33azuNa8WzpvYZnTTI+6+Ti9aavqQdTvhq/4lrxb7T1iO/jGh9QOJJwF/igmqCUH+qri6K8BkFV7L9hNO0r5oSNxJ4pinvLfhYgTV4Ogoivqc/VsfhK8gk6zNx9lGBIFrut0MQVEvoUt2vF6bKsn2qs+hEZq8xajY2sVJoR8ULsB9DKZsRwty6t2Njq7Eq/AawGwzfgErxW//jEIJrACBr6Dh7UeTcmHGAawfgUjGv30OvIa2JsP9LAZCOoUOkigFnsT8GmVLbm/LBxBJnLHeZou0DVtvyfgMqBOW/KUotNrOz++NPgepv1UnhloYwArvKPCioHT4PYhT6eC/AEmaGVvt6X+Irrig4TRYqTpRl4Zf5YCHwOmGYRY3w5k+h9Y6MhuxDUpaMw1+ADMJUgMQ1QgDASJmgCqiIKd7RTzq+Ei0LF+4NLU+H07zpTloIOwwC2oiEuRd6daL8LMzWLuqoJQFWWH4AO1v0LsEPAqpZZ9yzBNtOXhqoDiOTOIGEZUXxc0hVKOnVU0qLThYrZviugVIApMhlUR0TL2VXTVdkPtXyFToErnKyd3LLPFzPx6cyCyBNB0BU6WtE19G0+1rjAoMOo69iv1bmMf7+/dJZqoMlxDvFMnoAlL1FEm7NWEmVTwJEAEk2y4GtQJPuXDjiyQ2tjB9G3+DcA2sjsr8LaffOqnKxwOncZis+4hqz6DqKVwUHnakxrMw5kUtcO8wXuqM4xJp6QoSZgNbP6JJkHxQAAIABJREFUQy8pk1X6vC21Sb0VAzTJueSbxKfqKQA9a+c2YLXqrRa46rugx/L/qK3q9Vc9U3UGVsOBZ+CUY9EJPluy5NfOuWnSu41qOhDqrDkvfApvp0bTU5rGlv/W9JKC+ameqrXfwVSAqqo56kdl19QkohzTHgSgJEvVCkYRd6+zCvDUsyKrRAC+m0HVqveLshXlsHQQrk+aIpjsgYjkBDptmoBgZvcKqOpL0x1gdd0qcNWB1WeeGb/8n/3irOzfxqfgQgKrWQogbDmAz5x4inaX+qJ7gzfQueq6TTpA9dLcjoj20odUI7HSxcFsjUE4sv5lZIdjBccx42XfWMyB03Dzrc8Oiu7Y0vlty1S1lf7jwqWrAURG9l7w37pd38cGVwauvvK61Vi9cMmAS/ejrIplrDwQsKoJ7IUf18ZwBlPh70SwEjw7O7Tifw2QwCf/rHICKDcA3j1utFy3du9ZR5zXIO9eT3Yv+uBTOV66AP7T2rhuG1ZtbR0fH3js3vFrf/dvjfOvfmkcrN85vvMjf8WyVt87Do/dY6CqZQVv7NjE9kVrpoGyBqyOg5NxXHPQbd0zVu1dNx1YFbR8NNMUzSCzCka+0cBqB8C9XbZ6Hix5BLAq+k20+QYDq2lLIoRyGhjA7RtWhVBdH6dO7lhJi+3xB3/wT8eXv/Cl8X4r8fCed3zAOninZayeGDeMhzwb21lxw/T8hu8FYNxycGgZyT5dwsw0BGjwX1/+wqfG9StvBO8W0FbgqvSlQFAF8iGXEcADFJjqsApMje90T8t81LUwvRU3IWTJsD1du7IIs78kPxfyFowYI6c4yq9J506gKgHW0sHxhAYGdL5vRgjN8/+ynXKM5LMJJAvuSx2m+zswFj1J35VTqnB7mkzRNWhtqz7KptJX0i/jYz4F/K8m07csuwu/rP6V76kfwudv/pG1uQOrNflcy5x7hmu5562dmSAjnqs4aLLLQVLaSJA32gt7AxpgbKs2acgz+xSrJkMtMxalPzaXrnPdrSXqDVylgZs5jgA1eTZ9xYyHuGKM49zHvXPUxF3xLMpB/K6v3lKmKvsZfZNuZpqN9y2yxjguGhuOAyOI5LUOsEPSNFpqFWWJcrQEplJOmu+iMRZvLn0rAKySS2IDWTYNvpLiMO1E3q+pNiaJ2YREbRYPS1aT6xtrNz7vjuetCDMRvuQ8ZVn8x0x0oJptMpxygsQRyEzGEroWP+lA2xx3MRSumJxtTR+WKsTlLTiDvKREqPqMHyKuk8TDVylAtcUocXfxAegKAQyNkUMJHKp0tlJDBJSCJ/uESPJpvAEy3Y8l3ySzvkeT8l42J/U2vpO8V1vFv7h/thPxG13Dh/RlMATAXnpt2shWtf6jZjEyVc3scmNjJpoxscOBdCSTVQLarEtB/w5Ur7Cjxl4dzhuWthB09THQEbd2vVv2ERNXS3AVsbJK+iEOahmrNqkvYLVwEE4FY/iI93VgfUl/ZhiDobrBm7q+9oM/8oORsQogooEiYGWoeHJPVzAI+hlcZRZcu0aCpxPL19K2gMH4DlxrqD8Ni76X7SyABkQQeAJhYz0Ov+7EEVP5sWWsgiC14VLtLuaZqgwqp6xVCGOwqCwNlRAUkTtfAFlr5i6Gjr2j8IfQ9CUbszGmWJGXGtNJCeQlKgPRlddX6JxvJ2gqIy5AmMbc215GnoLfeKYMkzLqSoGJH6LtNDyaQaImw8ixcVJopbZKSdLraMxKRdGEKwWtsTB4lmNNp7YMPQy+nGjxeQc3sESSG1UR1AhwIwN97a4OEA1Ld8vYFJiHazWL0x1xBJYhT6QDjAsc95QzGhYYvxSQHEqBO8oUy0LM7mgroyFkknW58joyW2PDA3cIXIHwO23SVIAKM2CpuDJDHd5HBi/p/IrxGsOXok23qJzIEHU58FTKCazSuKfD2e6LawLncH0ZDGVGgj8/DL4cvpJHDWYBqFgLIABJjnCCRtJ/5DMBwLnpRWRgxosqaAmVKTmp8Yx6lq2khrLA00gQPI0JoHDm5hm5XBHADFbp9T6eqk+1solYOi3QlflHABU6voOpPO909+/TO9A5NTn1bWn1SUipH32YlDWvCSlkra5nxqoF4ioJMAGrrb5q27gKKwU6MA85g/qrIDc1TfNP1cLupwZf08kB6WenbP6u+ljBYF2DyKMNGdC7DqFDExsZxRJx1zfSM3V0PePfYTJIPJ+tJt/WDC7qJSsLFZsRqZaqsqVxbH/8Tc9Q78BqZXK3TNbkTU0O0iGkRUe3GWSpfp2W+juQ6qUAWBbAgdXIVg19i82snv3A0+OXf+EXGgOtnq6GU7jHaRmgqp0XkApnKOsru5zlMEL/xmw1OUcBG9wGBa1lxz0TD2qvZBzyDtvsGbN4PgJZ7FysiUjbyGd9kxs7Odjo+thsivG8O4FXbHOq7Z2DKAWwaxmfN7w0QDCoAatWgNU3r7p8+ZqVAbhg924b4CjHz07clnPyOHSS/QzBCOqbAjjkSg0baxX7jzHL7FXoBo3PWvSp9T2yjtA3DXiMoPNo7LR2iLIAG7ZE3/DOmw4eH3pdVMtWNUB0z362fmxrXLiwPU6eMGDUlu/vbV8YZ+46Np598qHxt3/ll6xm5vlx/8PvG9/ybd8/3ry0OTZPPzh2/DnHDGi2UgCHtvR/3WtxHtjEi2Wohn/h4KqPfGQyNv+JPBFtpVkF6Ugh2q8Oys3ctpDs+dHzrc2r1RcdAF3cTF+grk4+uNONeqx2Ase90iX5S7YJsH1zHZru6n2e9SJkFd/Hf+fRS/u+GNWmI338PWDbcPo6nQwUtVRke47RwspaOOC6sXZpPPSATypcGp/6nU9YbdWN8cwHPjK2Tt43jNXHmtXmtfmE2MwsAkIHe7z/IVc+UUE702jnPX3ly//UnnUu7a3sU4bIpHnIQY5diMpK5qp8BviHzNqSL3FbgLVsP/y6mdeSFzDK01hH/zj4Mwik2IpATs9Wpf3PjFXKp2wVw7U0g/Iv4efrcvlWuhh6b+l7La5p0iL1r90/20/0VtfEPuIqtK1sbP/MX1boMNkTDGpzi9MVKa4XL5eR75MV0n0dKOqr0LCSRH68bFgbRm95dIzHoB34VdfxHeUorov6JT8N9m8JREzcce2L4ankHruQ+yEoEaiVsJvsdbxTcSba11UWyNt9Z/hOWaM/gTKMNcZvHvnu18i+zP64Sy7sv/jJP8ckosed0SABq7BfIfa+cCr63oCNLBpcPh3FayFkHDTKmGxWyQR9FMpbxquil2x5o+cStEsfImKsSj7xSU2tTEMcJqBV97BtImwKaKoD9CU61h3UhbM6MX/x1dLelZppBg/UbMqJsi4acZLTDXltXARcI+XFMxcngJUZ4MlPmKxCOBT5ynilztk99YqsmPwFXpp9XYZWan3TX7QHksHEHyST0jPNN5Uw5rDCXxNuA6mlLRQPOm9Sn4FszG7UtdscqebgFVAIk/QLlsC94lHpD9C4g6dQP91m6N72AvKw+ELAKsZWwCrKAAhYjSQO7i+T+zzkfjOV4a/aq9ILGfsmO3ZtM/No14XZNgmz/6yzuwxHey5kufRtlWRB4pL2eJJfK2AVZQGYscrEEU9kyOQye0eVSCx6C1Cvo8a9E7T1sXVw7Qc/BmAVipBHCnj00/qho4iMzdsLVA1mEcjqnWfgontCifpN9iAMu9wefO7XRBZls3bSQADQHv+DgwlTn0dnfRcWv6ZMVTQwIi3M7rUMHSHceeQMVMtaVRsTWKVGUMZF1YYUcFZMErowjXEzeM0AUqRS+uR49L5j7HklBasLLL5MAeYoaWyhvQBC1F8zfm7wgtClWEB+aIAO5sGR8L74+wqYkiGKH1RjJ4qDdmwVBie/r37jnf1zydksuGhyAShybFPwna8byIa6It1AAMiojX6QnYrssb4BEAFVOiFT3ZGWATsvO4LT4gpr6eDpswATdKNMjp+izz4KkB+MN7OonSYNTAVA2gFTB1sLYIUSQQCt8+4AlHPWgVWXZc6CC+yTI0K+mNy2UI5dOy7OyV9w4EU3CPHkhMmaNuesJi0aqEonsO9gONOljLxakg7+ZIhlvOAg668bOzkLoSEJoOu90ptLw5AgrZzhAFWhewCSaoKH8kTwA+AInbclGKsSAmpnyJPG0IcSzuy81KvNKoObKINt0kmTT3TKuXaJ8t2MNnVZyDDbUFNi5Zas6m1IfoxVm9xBtj/KASAb1TNU/ciNrCJb1UFVZqpmGYCqsSr9q+cXD1bAO+nSiUdlfyRruLMmBGddRC3b9Cy+X/lHFvfrCaq6rYrgDTU3sfymgNTNAFele0ovzUtW+abmqVW2NScGuREbgFWfsSXAGptbEVRNELYyoldA1BY85MRLXGsZreRTb46yHiEHlJMAhlH2IcBTZqkmkDplrGIzuGc/8IHxS//xz7OjXYdolDlZSPsE+0y7Fe3gn10HTgMnqiZNaHb4aKxtwb/wKyBRGSwJXC2/qd7VZTz0c+hqqwcaetI+Wdqh59054KgaeEhcBc97huqOp6jaEmjfrOr8xSsGiDvzWD3VnT3LUN2OjNsNk4cDq6V61coFnDNQ9bU3rL6q3X/TxjYcR39FTJLCF3PecibVZJP7PC7TCqId/IyC/94Wz3hlVrwDwIcH2NjKgW7PPD3g8v1Nk0XZfC0X9BrNDua7O3q4bg875ptVGbC6dmps+sZSniWwv2Pg8HXDWS1L1zNw105av4z3rc/HbYn47tVXx8MPWBtuvDH+wf/zf4y9G4fj2ee+azz6zqcNPD4+Nk6cGbvOc+uOwFk5AK+pGhtVGaV8oyrLiow/74qBe3CN61+BpmVj+zW/s4DWVWFe3js9fHqR1jfVe74uYJV8130Ff3zUwmYb5yC1ZCP4cKnXimHz92pub1cBq/WeW43f0dedx21rNQPQHRi9uW6bjBmw6udO400HvQ9fH2fPbI/z5748Pv9v/u2498zj47HH/uK4YfTb3jeg3HRDeIbT8M+6Vf5g949fe+H3xs61BqzSPrHDDNqdHki8yJjBdTH1scAhgQJTrc3wFdtSyPD/ZMfa5HmYYNADPmjXW71TZUvl34m23ffoOmvKWhWoKr2ruMu5Pn2Xxvt5KoOkNtJnoO+A29AvJVosgdYCBCtmi7a3vmZPG+mmfgYf41fQl3VjjRK+wz+cpM/Y9Hz7adyhPlSXW1wbPibsb4KIU6mkealzTso3Ox7gfrO78CX51/kOBGXru2VRj+ALxZ/GW+e+uiJ+LjAVfqADdvvaBdtBgh6vauPVsHPK5GrjS28vxjHGQTzcsxGRIDADrODlXP0Vv+co+3U+L+Uj7m0JJkqEiB8VfYJftGmv22oCqlpl5xOUuhaj22tXTnKVlK6TxlMJVInXwHDBc8tJDJAM16fzFg/MMqk4SQCNMlmrHEDVeCffhJPEpop1pi50ndEZ74h+Li+tmq0mDo1oGr/EA8CDwgdy4+CUk5bJndmL/Rp0YJ+oAshOXiPPICtVurGOfq1WF+I3ylQtUD8sA8Ql+40BXILfBb4FFVf0iGRAj/GnsGWgO1oZxwTUAHHQl4Roz2Br3UsW62oCGoJqLtVHu4ZQqiJp+Fhz+5f+Cfrd7yneBpMrxoPt8x7J9vn8t9MrgVWPQ2LFHDfOjQSz2m8G4GthJn1TxwTSOW4LF6QxuwZ3lVHjNyIE+1S04P0anziif5pA6pMc2icAcY/rzcpaRfYq9iLw86j1H/azgFXpICVm+Lsynoh3kjadkNnY6tva92fGKmeuqHgLaJV8ujIUd0gJlTJCXN6BiSWz1Eu7TsmAyB+fZACri8lLmdMZoIApZRyODJ0mN/PBVO5kc+kqp8J85juAohhUgByZ5XMUwBrGDUvbW9dpEwmiarwia8pfqmBe4wZFHoywYIhSAjTRk3GWoEgFiKB6HtuUhgD3QQATusQY9pnD2LxKZQx84KpGITvQHPQGgHeD4+9xbkvF1vqYDLdKzW5ao1mNylIGulRjhsFP7pEy4bDUM/FAmHABanWe4ASdCmUlKN09gVUCHbG0MbKtsOkIao805yNBPWQ3lPM9zwZn8Wf+dgJUlRkRnZhBeTnm4j2/Q8XvdQSQqqX8yFoVmOozMlmkmQBrzHpHbZHKap1qqRJ0xUwQeT+BVfBvGjIwG3V7o0/QpfiGDNgsIp2sqc+U63Tyy9incz/JWTmHU80spy0NAHSDgzvdwDez3OSRXSn9pb41nk/wXo5pc1DxXT1bmiv1YWYZIKOwSmpgqb2yyZRtFr+L68xwlb6ioQj9RV1bngOYH8HdrQI/d4YhtxE+Sd+Ecmu6MsdG1+SgpFVpyqi0OcDWGDxKZwr51C5lmLp1ByjqIKkDpzpq+b+Dqg626UjwVRtXCZQNWvSlixoHapkkDU86qdTSaDrajS4sebuctA60QE9Vd3XWHUE5mgrkazMjgqumZ3zjH9c3OsZkT0zsdL1DuubrZOglq8qWUOYqHAsVdI9sVtcXrWxAry2c564fGnh65D36nvdOtj8HoQVwrkujT778n9mpWVtV17DJkgOrv/jz/9FCw08j2+yBZ/qABGmj3VGa/qC3vB+i7wQGoBhSqqpYuh+sjt+UUwvmCPAh5E/Hug9Bo4GR0R6/2QDKEEx/jtfF842jLLPSeNrrpm5bRurly9ctS/XGuHL1WgCrGxuWhWk87kDqDQNPXWo3N0+YiK4bELs3Xn/j/Hj5tdfst3tRo9RX2nidVngq3CTL3+/9te/gUKPHSPAOiCl4IQJ7bqLlfXVw30N75xUHw/15e5Yp6+phy+qnenkJ74NnHfs4HBqYBlnxYN+A3mP2O6+3Ok4Z0GaTI+HM2gZbtjGV5aYakGZAsIGgJ47fM3av+3ZFO4bFWjbj2ZvjN379740XX/jauOf+R8eHPvx9Y+uU7WS1dpdlNFo7DNR1+Pjg5k4Aq9Yq+ngG3trz1ix7Ff/+fAGroYGOjjZWrgvQvx2w6s8ToNG1TvBa0LX+3Qo8vl2bQj7kw/FRtwKW67rxlumZdeNvnwCzqrpGJ9+AyuTd+H5r84Zls54b59/4t+NLz39+nNi8Y7z3sX9nnDn7+NhxnjZg1fW3ZwtOVvQW7ejtOffKp42P3kzbLT9bdf3T1tmDsWFjsHxm7gBkKpA1VyDRN1OGjgCnvhKkB5jAJugF6JikKAORbaeNhQnucRMTVuQDhA4SYFZgDko8EcyJe/U70K+876A2WyL7Vz7ChJTRb8Bv5adpEqueIQ8CD8X1bgJFtu6zp23lRfiSeMIqvy2fqIHs/htdEAxftKPa3fqcfiPok+AhAfNa6tqXOi8B8+pl9Xbh97RRmN0L6GTFJmVnOL70eXOqO+0WATsHVQNIxV9kYS2OWTeQACz4Av5Mjkk0qia2MQ61Cg81ZjUGPNo92i28kpgqtsol24yFImEl/e4GapOX1JZup7HHA2KbKGfj/c94ZQaz+u9TtBa8B3eM9ps8BhFbXKPvG5fbecXpkqO4gfqFMZhkjceKoRhbMeElV8XlpG61Y0VoJs13lIPae/z1nHeZdxYouQZWAYUIm6Msfa0M7HHtXD5vnuwXkEodGPoVujAer9dGlMQM0ZRY/Da4k9jJBKy2Z+CeWeMU7cpnkzbqvnmTBI7BPIaYUCo9UzzK+vzUMz3JaQmudr6ezvO35aeGhqOeLj24jD2O+lx8rFgLv2/XfYxbLIYx83Evu5exiLJWBaRGvAEgVQlnqrta2crOJ6CxEnjIRm0EddotA9vZhv72nI7fZv8kx3DOod8om1nar8Utfc8Y6VBkl8+YSZbZsccmsBp6iDhJ6ORVgDWDjt4tdnft+370h20/JqDRVcTa07gVxLVgzn4UA4F+UeFIWVSQh87yew4iggwnLwzNZFgpMfxJBjjpENAxRT2HVQGU0i9TRXA1uBvgQIIWBFRV5DYyNcJYKZOHYGsArQxYY1BJ5C6PUkwxVtUuKYlyN8QgqwwB4a8gnmYBb2kOkgwGbUAq+rif9IB8+bNmJyikIAx4LcPt56oVC6XL5RtBq6UzJfmdhTsNmRpX0hDdmF2eldbpoclY1Y82BjlGbYTASjHMKaBNkYtXQomQVr1eSNU5XJQD4O7UHWyt5f8zkNoNzOS0UaZUw0lAbi4hTydPRk3AqoB5uXAaazgcEeyHoM/L/V1h+OwLHJU6B8Bam1b1zau0bEUgaiknOO0JAIb8zIosFXnjURmI1DNUMjjMhqvLtsDTzIiQ8afTCd5t4xQZIzVrms7xYulCBkkc63JuKV5pfJoB63Le5TL4CjSZZ/0rmCrVQJqlQ6aAqGWoLgDVLAsQ406wlUu2tbw7j2k8YFjmfxCAcGubTlLQhzp1NfkUc69SIFLs0pntehlv/L5FRfjcr1FzqGVQ3zV2mujJGtWhlzqw2sHUBqoGyMrSAQmuYmKo6vQWr2BcNB51vhiwcqiCbNLV4OLSRSWH0rmp39vvylGAIxMalfqnnBkUiu9lADYFqhrY6OeRLb/IqMlMqdYB2MwKrDsgmo4FAVUBq9o47ehaqg1UnZa7zZmqy3IBHYSssJ6youwHAquenYaanL0MgE9e4frTTz41/tOf+7klmchDyo+WcmF2Ae+WDxGTTj42kQ1TdhxUBY/kPy1316WISstpq/uKj+M5roczaML9nl3qAGhsYoWCBBOw6vTZtyzOmzaheWxza+wYaHn+wpVx5cr12LDqkh2PHT9u9Pfs0DXWvfbsAv+8HvefO3d+vPrGuXF9Z9e+8AxQh0Ktbiln5L02eDp9DnaZzHtpGwQwzpfMcrX7HcD13zqA6+09bsDqloGmJ044UGnlB+wdOwb6+jj6BEf8C/vjdsbrpw6790SUstjd37W/7eD5Y+NkLNf3/YYcfN1fs6xVAz19C6NDy1I8tm4grWXj7hko9vQ3P2TnL4y//d/+14aRHh/vf+Jbx1PPfNjAZpd9AKu+id1Ydz/NgFXbrMq28bKJIXuTPWvNxnvNQFzYmG8gsBqctdTHxWZLgHX5+e0Aq6HrbOz7b9MGvA1g9VYgbxe2rx9YtZE3vsZuw+vD5gqCA3yTtv0bl8adVlv1zlO745/9zm+Oc6+dH088/m3j4Xc+YTxxatyw+5wnvF0b3JAVsrU6jjXBUd9deP0Pxu62192t1WBliziBSLp4+yJzNfSxjtBRyrgq/5CZqszSQhZrZfgBVJ3LP0Hfd3ujURWIWH4zgJ7SMQoQoUfhf2XGG7MQc9McToBr9VHV2BSwI8vVMoDTp3Ix4USwx3yh0sJTrmP32Pld+XDUv0mCmeNFNthNqQvaVF7TT4uenfvY9iPFyOW9qTY9X/p7Gfewb32iQj7hVA6AfqNKfeE7xQyw4bLluQM9/R2ZkYxxmmnR74IrGm/UWMuelA3z8dNeH9psxVcWOJjqZTZwblNUWt4aICtB17A/5J+wPCKBvxyTLrXZKvwLgCU49wSSXA5MkHWa2LXHoDYj+gPQFcfaIJVyI3+9IrPJZUSWGOIS9NOPBFftemSS+ffRH9rapHeyFv2z4h9xWvKh/Hn6aP36Up908FXxNmSUPlbKKz534FTjXteUnMLfh0yHYls0nm3Pkgf83P2TWTxA1VubmTkYFot1nweBQcp8950zY9Xpp2Sgrus4ISFQLbP8yROKObSKGDKgGImy1PrTZUtyMoN1i982t63iDtmLo+KhGig/y59THoGW0FHnt9BdpecwSSEemLNTb/edSI0j+aCxQP8+XrnC37Ib+q7sSMZjbFcMKRhMDAV552et2HD6IA5xuUUGfwKpLvMtaxUbdzOxQ7F12kAlTbTsZA4ubEq9O8l9hE1P9px4vEcQ+kI8v8DKFjZ0mSimUofYg6DqrWpPgpik4kRIlEpkcprKLGqvhognQr9ae0R0jfnqsI+17/0xB1bpNAQAocxVHhGiwzA0x0eO+6TAmhKC3ckwddIFy3Yk6CoG1lgWheAMUHj7jEYKdrRRmap4Q8xaEyACUGThDrO/kLXDXbqjyG2vO+egKjcDYcZKZoh1BuiOVBqS1FcTq4RopZIHSAUQtAtL15YlVKBfF7Ku7CFQS+ENxaDxCy4XYApw1TfFiIwxpLDwM+7LZdlN+aJlkBwJdQo3FYeMkWqq1gB0MDWe0M1tnGvmqQya+AdMAWXXgY54DP/VuElxyhEC6K6ZahyzFICKNIdCwZ8vzVW2KnZWb3VVw9jMz+rgXd9VFA5LAbZyzOedRzULiGznnD1MRV922McazgidJykBgqjulChLNc4XAOsSXJVjoOfVkn869T7W5H05+cmzE78VfbqjnOo9Tsg3jYfSxB3h1Cfowe8wLpgcmJbhO11ziYKMQtFsmUUcLUmZQAt9XIP/Kgpo5+I3yjS5rRx1OQ1l7f35GRQ2pS/Aa6qneiS4qqx6lg3g8u2qnem7gNfybQVks7KBo1BgqsB6GLuixiJrVToJniQEjOegPWS3DPjiPoxoeQi9UZNHE40DPWPqs2etIisVG1WpLABKAawTfPXsCs9ujSMnBFWCI2lDRxLkTq1Ag4+GdW2Lz9XH0jfi73YMvuGvu41rnK43VoYUAhIs//cApTasEqjqm/44AIasVQY7qlEqJ5d2pg/tMijvGaYIvrWxVQdHG4DKCcQ5oL89kNpngzUpsAQwJe7IHEfGqsDTqqsKMFV//v3TTz05fv5n/8bM0nxYcS9kc14mCBo6uBkZXZTvnNXuBLc2pU0j2UX/WI0RbDw76pzWzXaFTj4SWDWQM/iigFWvvIrnWXbpnmcUGR8c37JM08Nx/vyVcfnK1XHdNqa6Zkv9nc83DdjcsGXUsVzJgdgAKIeBjAdWn/TSuHjFfnP1ugGtBnpaX455jUr7btuyQAmbGEDvkw4oC7C1dSKc6H0DULWhmd8PW+9Aq4Osw3hvzUCwE+PsPfcaYHpyXLt2fbx5/qJtMLUdmUXH7T1ORy8zsWvvdjH+/QFLAAAgAElEQVTbOrllGbVeWmDPyhpcCf20ftPrnwLs9Nqn+7Yc/MD+7BsbWAOCDf/cMCB2//r58ZG/8NT47L/8R+M3/u//fdz54LvHMx/8rnHPve8e9mobH3vfsVNhz9Y3PaNp135um1dFAVfXX6YHfAf5Ay8F4D4PxnwpH/osYPFW4OHtAL0jGHK6JMj/Vvf9aYHV7EPqGeox6aK3AFZv137v91uNzfL3faygzbmCxuTCtFtMKKzbZmMP3mfAz86b45O/9clx5o5HDVj98Fgz3rpyw8B227TqcM14xctdSGDbi/SOyChq/rNuuXz+D61kxqWUVcmY7BDsnf95GQxuaBugas9erWCzgLfK3gs/IkGoAldro8g26esNE5AQjZSfUceur6fzAFDd78JEUGaqEkiVXl8p2+QBn/xCHtM8SQnL414AKnQU6I7Rzwr1Jy+hjtKXqVfz2UWwVLFN167YWZnO0M+TUo7xkpuRoxcXyseSe5JHp7DanLq8bD78x4oDkHU8b8wCX13XARbkiieQFNnO0ZRMAaDfju/9O9l7uPCa3G5+ovxP8kjPVPVuImGiNpR1ANVj0z3Tqa6v/XNc43llspqdYKaqAICgE/0g0RklXLAyJLNUfZKzxT0qT4Qa7wReGPcIWPV+6nzaiFPxVcRc6Hf+E20CpKgsVe+b4hfs3q34RRlkAFc535m4wszjEDVxk3goEQjxXOqQhb/HHyxj2/5ZMfjkb/k7U+YWYGv6BvIl6jg3tPG3OrAYN2r6hQpeSlb7evK3+XzJgXxj+ZI8TgBrXFPmKjMTW+zbY2rFrpIP4TRhEygXyfaTJENmxCM617Ohquh1sT99WPxS4SihTCp2C+WxOj76fcWBHDM1kB+1Ozz0isIgcJP4EEdgL5W9uvzcf9/O9cx2VJPTD822iPrF4KU3u48aDdKv4pjrDaSzqMd6kkdOiiTWwWzVwERUe7XF1x1cJ0+AByrUEu1TIrtSX3CxWBUtXzUcdSWFOPuIMBVjEJgGJ1g7wJr6NCZwqFs5mdM3s9IKX3O34Xc7hhL6WHvYgPYJrIo51OzW9LXv+bGPRo1Vn7XKjDsHWuMPDkNmr9oP5bTnGDTOi+dGQAMGWAYmpezSfNIgQtryUeAIGgW8M/5vRMxsMX7ONoqw5E6kQiOQca08La1llqp2T46lkhYoAFy1ACCzV5k5JocHVJzYAoqjQN+lIqibU8U3w4Dnod9kq6YMOlCV9yUT1fjCweBzxHsUq3KctOzWgYwOSCADLAFWAa3hpHdpAftPYptDgXeXZetjNIOqc/bq/JsJXA0liX5BYTajxDGr980CGULtfzTscpK0rKtvQFVgaoGgPVtsmsUOgKAtd3HZiBncI7InO7Dass8KYG3ZD2nYwEdyIsVtobjjTw7GvOQfjkhzTlwpcPYXAOtca7U/JwFVH+MEUiE3U8ZqU16rNBEPFwsk70KQm9R0C7k8Z9/TCutzLfMO+SfIpIAnlzDJEPRZtciG1NIUWvlJgtsH8hkYval5O+/Gf3aaZRYm1z/lIZ2wmBVjnUUGShhjAF/KqI9zTvoATDUwIupiYmd3bTyEkgIIxGLyaFJL/oFgauon9LPkr3RZLwkgRyUfSJ3XgcQu5yWzTTP0sVsZa1lf6ZYOrKoUwLz8v0oBeECAzFaAqggQwA+aMCoZkvxLjyWlimTZutlRgT4pB6d0EPSwlGzp9E6AruOqtt+c3aGaRgGqWn82NwGobsbGP9g8D3oIS/R6tlTSlq0v/Y9Jl7cKzHuGes+wCMekg6zkr5WAng5KAraZQU2dkWOEcZomQ6QLnYZZCqADq+vjA088Of7D/+CvHyGlgknoSKXbiFtD1uKIDQawNL7sZDhFDNADqAkqF2CT98YK+qJzgju5o7Hep02humPnzzNgN/Q1ao/G7u5RCgA6YNdKAfimVceOn7T3HxsXbfn/hctXDMTcjZIAblQ8C/SEL/+33+zZ8ntl7fizPVP1ugGwl65etdIBl+15ttTaSgLsmX64ZmArSgDctN97hinqrN55+lTw0KHpEc+GvbG/Zxmy16OuqwIFn6Q6fXJznL37zvHQQw+Os2fvH7tWA/arX3txvPrKa9HmTXvPMftzoMnft3NjN47K+ju0eqq+WdXNA3u31z+1/t20ATiwkghYym/jYLrrhLdl9+q45+QY77j/xPh/f+3vjOe/+Px4z9PfMb752e+0Z5yydp2w0gdWVmDrzgCQ16yG6+Ga16P1UgC+UZWdGqiKjFXUWL1pFwGu1r8JAGRkNQM69DPIK0vGW957BGOCz52bwo+dlHHyoHxX/X4JtL5VxuoUgPIhk4/9JwBWv56xud24uA8cGZVGW+cRZ6qD3WvjvvsOxiMP3Ryf/hf/bHz5j14aT77/u8fZ+x8fV29YtrJvRmblJXb3zQaYqFh5Xm50KvmqcbwVsHrt8hfGnoH5GAdlrWoVBnL2EliN3OwZXFUGq9OtB5sdYMWqI6zq02anmcHa/BEBCjOwGlx5tD/Q2twntWTXlyVY+ioBbEKqybHKVJT+hx5E7/Fvtru52e7iukJxau7UkdELZXHx2egZn30roWj36pak6uQXkub1UDx7EiUCqDDHGS9CfynDDD5j45yM9uE7LhIjCBxGAkX489jURaBqgUUFmlZsgUfn5Km9OWsOMvbwe3sGHnhDfmi1VfRyjkUgj81W/A9gKsq9xHkDWAOU5L0BEoTdwZRe0p+IhzYOdX8p4v3IUEUJIv+M+u6txrsmf+N+AazKVPXxmncT93HL+4QdiP1Ia/kqylZ1Phaw6vZlLxJE5ljmMEoEVOzTad9csWCgzi6lhiV//D7aggbRQ+B5MeT0veKCkFf5GTxvoKp/N9VyDx9C/kc7sqHZ9pQdxErzPx/A5cVV+zLfA/5CGCVgUtfoHyvmJHYR9/Gvn1cSCbEgYjBTcpt4ne8UwIZ8eMROpYV6UlXDdqKpkA3tNC//HSab8Qy61P7NurVpEd4zj1UfEzaPYzUHBbAaTjyUAvB/S2B/AlZTHyGrMXih6aj8nHJZ+qvzQU8UgP5TjAE2KJyocXvewxemVka7oa84GSQ758emC5d1VLNEIhPOlLmuWquJpRADSayFPlC+N1ogGkzSuWT0Jo/1Vf4Cg3Ek3TUuU6zt+mKanGTGKuPwzGAlaFqgapVQDAzFXoljgasFrLJJUt6BdfgH49Xv/tEfsv0POHuVmavaqIc1JS2gyJoZMAv4LzkCNb2LixJ44QuXDBIhK3WYzjVs8ROJBCWozzhWkNZSkQW4ioFEBDouHpUIsNDSf2ziYWBqgBU47gd4weusQ5ebzcSzxLhF5Jqd0ezk0QqgWIuiEcKgccBglNDg7gJWu4K+/TllEeIkDdRKAABEBSDhAKuW1gpcjWPe78/ArJUC0hJVtVG8ToKKek0QUqlSuCV0+GWNaR/fFBKOO/iFSlTXqrPJi6HIgw+kUORIwcGpTNI6Rz3DyjDV515TZLmsHLNqcqSUCTtnuCILtrLP9I7I2mqOeu7kLotEqyh2ixwcztj22RMHTeF4AUj1vzpvM7+hPGD0UZurZlanceZ3PUCJ7+P6YuM18mcB+uJryO/kNATtmuFKy0i+avwFnhXv4ghHlIY/MhQV5NARzmwSzK71uqu5fDp+n7AKTpJH80OyZD/xvtRvJVZ6nh4q/i95iDFI/u3AKsYzl/9rQyvqHACrnpmKCZ9D6igAqwBX/bsEaskoZYTQYMlBnlPwNOmkPgZl0FjqHCnnfq3f0+UW8itHVPLc21K6Tw1oNI6B5URP1lp1YJWZq9y0KjJW9dd0WOgv2q3KWq0McOmuBDFm/4lDkJo3+y+bVWMifawxqs/l/HgGHcYGPQTQ4ueubmPJnH2IrFUus1G2qoOqxx1UNYDVgxv/LN2RwXwDj2MkKUddN4ZsU2ZziWgHS+VsxD09Qwr9mkBZTa7ELK8yWMHHsKP9Or/vekIOXpiRDky43WENWQdYF+dPGbD6N37mZylIIFjZHZxHH6lTur4RK4NzpYvYNxVjpWAkEOuUksLy3zRgtdtgd7JrzP2Z+J3+Qh6xRQ53N0dd1eiBbwrFiSvPUvXs1Nigbf24Zatuj4uXr9qGTjcMJLUl+faD45axetyXv9u/AwNWnYtQn/Z4BNI7u5bden1nvHnh4rhg4KoH3X5914DZ3Z2dMBgnrKSA6xnPQDp7z93GW5vBU2futs2gDFB93coJnL9wIX7rjOq68s6Tx8eD958Z73rHO8YDDz4cNuXFl14ZL7zw0rh08WoE9l73eNOe7YG5g7pXDOC9YcBnZDcZgOr1Ng9sN3hf8u+bch3a9X3vv43FgdVhtV2qxknLjF3buzredf/p8eKX/vX41G/92ti1Zz/7XR8dD7zraQOY3T05bd3YNJDAwFkbE9eJVnXWnun1VWO9OUFVz1rFRPDhNxJYbf7NxE/ykxW4irPnCDE3TevBrN+qzauUIVn1Q6GDkkcXz1sCvJ132YSJ74/6HvKU2lw/g0wurmPDiDFOnjhlNLYyFfuXx4MPuB17cXzqH3/Kau6etUmT77UJhYfGtQPLrD5lvGKZ1DcOjG6WxX2MK+Lw2OU7y0b39+5e/WPLwgawKn0XE43hVxJgjY3OHFTlX2SuIoM1gNYoEVDAqvy6yf+jf7gCrHISF/4g7M4qsEo60b5q0kb6oAOppX+hL7AyoFYXSA8DWF2WC2BQL0AnRlEGjyvWAqAIhRx2U35V97mURUkLVvGYC6H9P2M3JxH9jM4YM+VIt7gowDN+mD5D1+3FlzhbsoJ8Yj8KUC3Ao8BV6X5GAexexWjyCzNbK+wTbDN8fQGmyrzUZ4yowFTwTbunLZWfwScBVxgH0EC2TRm3zOIUsErA1IHUGyZYAaz6eQCr+7HaIbJXBcKGnefyeY4dMla1KtFBKwCq4GMv16ENM608C2MVlSKKmu/xfWWu9gxWAalR1iiBVwKw0b3mc4ebiPhNy+ZVBkCAKo6emStgFceKed4CXCXzdLVUfmhplPLtOn9V/KI7pYcyluEJeLDF7+xXxUq3itFBlO6vFH8vJgOO0IDdzyx5WwKVwV7l+5PX4Id2UFX0kU+zAFZ7zJW0LB5O2pLGWPoPfk6fl6qH3j6+a4pC5/CPFK9UO5Z28CjdCqphUKHzu/aZz/EejENvDFtdLWsqq2hfdIOtkR4sni6dBP6Ie+yppZ9aZqu3emWiqq154W9TB8b9aiJxEGrmsoe9/23NQeMHxCSFXcDWVX3pldW8jKcTu9BEFLNWpS9lP6HWekY/tXs2frYOvU/RV3493TVdm3+vH8AmlS8ujKOX6Oilc6RTYEdNZ7rvYg8pfYNyJCpRkmUWRVDVWZGh6Udns79gwCpmrziLZUo4M/r8nA5DGA+IJorny8L6uTSFKxhyU4GrUlgUAWqSMs4pGhUIiX8koXRItYQDM4+VJQigBdKQpioDHmRI1EYwyk5FBlgAqpa9gSOvKTuMwWPVP3TqKRuCDJMKoQwJ9EQBrJJjjT2ERcJBhRBMdRTTUUmT61Kpc8yLoZZMKcPt7WA2V2R3EVhlrcIwtHmu75ndmuUDyglI1ShFlrKOtnsfSnnO2apBHwn59DsohBlIlpDIIAMwwH11Dey0qlA0S5aODx2m2t1OYKqDHKwttABYs64q+UuKHk4V6JuZDXFPW/7PZ4Wz0pb2IgOt6hsp8wHPk/MLTla34Cy19HTWTXVhlxPigGrO/DagdXJMXNnnDGuNocY+sru73FCeV0DVvKfRoitF8QYNR5mDyZTSykGnOB0TwIcFpYX281qSspR9jXlkGsgILHQDfiPHIqSTTVoo6W7F1Gh5QuRbyHYZZ/oSuLvJb+o/GvsImJSxGuN6BLBKfeMZXwGc+t8CVPWMMwGrKivQZScjEXoRkrd0KKLt6jflsxu91M/UVtIz2T/KafymziG7swxLH8z6jhp6ojEdf+om1FsVsOr6CZ8jIMhjTRDh+mrW6uyYgYDlRNEugXDg+7c8gsZ536LPoH/XeVxualezHhmDEAUsCazaUmovBeBLqgWsKmMVGVPYaGJZSzabH00rnanSNVMmlMs/ZVrfdyA2AULxp/RFALCLAF8ldVq2amZYRTuqwhtiOwAPuaTW6dWzV3nutHzqiSfGz/60A6vUA6BQ/ouJpnZB7oduEDv79bTWdDgiI8D+nxIQ9FRAThvGps8bVzmPlGUDbxewmiCJgFUHcgLgcNASfBHjE4/ZGBcuXTbd7Xx/zJb/7wVIaqIeGZ3+t3ncM5e9FID9xoBVp/vW1pYBrlsRXF835NF1/2Xb8OoVyyb157li8gm4y5cvh345ffJkBMWn7PiORx4ed5w+bdmvVp/UxtqzYF8ywPSV1163AN2qXDpYatdPnVgf737Hg+P973/fuOuueyxTFG177bU3x5f/+CsGAl9DTTzrx8mTpwwk2zSQ1zJor183fbU3rBKse6nmlJpj6kv01+yK0fTAxuDwpm98ZffYUv797cvjruMH46EzJ8bvfuI3xlee/1fjrvseGM99918Za3c8PHa2fYd5k4nNU9af7XHXmbsNvLV32O9HlAJwsMxOD52YxksBrBq9A1id9Xr3q94KPDwKRLwVsNhYMk4VUEx6r9kE6SP9Lid7eOGtMlbdd4hnLOxMyv1kjFb9yT9LYDVkzXn1wLKt17eMHtfHXad3TG+9Oj77mU+Mc69eGu9953eMd7/rwwaJn7Ety26MG+vGS74/mut3A1c3KKxvNd79+/3tr5l8XKVeq4xV+DL8izriDVgVwBqSrxIBsOsA1Ais0Y/IFQNt8r1qrtZqAuhm+obNx5CPuqJfOdGyrAs3Z6pyr4cY25rImoHVuZ5j6HyYqtCh3ssCU0MZ047Q3/TP9LeQzwv9GJYsfLnZY2jsF4NGVwPP6P+an7SUlZCR/E+3mnU9xy3uo44OF1XABlcmwHwn0Iq+14qEfDd99hXfPWle2aoFrBJwpzsaQMTiHJlfoHtku4adrkxVZL9yOXX6ZRwryizAFwKjnMhE5iayVB1MxZ8DqgJXWSIgsla1dBUZdpGbbc8O2iWwyjIAjEHcDsjHCJ/D5DBKEXEVjYBV/5yTwQ1ARUkj1oufgNUCqOntBQkSWA1fWKAFgFQBqgEWB7Dqx6q/2sHVoHXjcZp2khlxk/51S7BynQw4WQveVLwp/AJPhO8HfqtzxejAP8B/jO95zM8pl5LPkrNq80KO6K1IHmZvqPmbYimX+nCdyJcp/zWx0H1jyX7ao5Bp+svkT00E4LEFmBfAWlFVxvjpb7fvRKU26HgF3jm1y+WIeinv0dDoKHrR986xmZQUKCfzqL7hrck2yxPqvrKj4rOaICg6rwKpi8xV0l1g60qpgfRBu8R0vRtdAM9BmDpXJDOlN+u30Q+SFw26YAVT6qeQYSZQMvkhwFLKfNVhJr7BcilVUhHYW+pEjjP4pOFxlBvRR7IDyqhvvV9dPkQk3py0L4lJHaAYx28l1jFNQGZMowkbJJcU0NoyVkNHAWBNHMVp4ERUeJNhjn8Bexl89SErBVDAqgOpXO4SoCozV40cERiS8dMBpAVGLVMpHLd8fHkoFXyXyiYHUcoIbVn+IaaCBQMwor8qGB8GrBmsEBwJmL+TQIZAilhWqyxVgaoWaBS4aucWcGDZLeuscsmtlkantE0M1BRWNLspJTKBGzmIhQSnAnspzMkIUHjqwPHCQJbj1Mc2HyANqxlpAasFqs51CgWuElhtGasd7EvNlNJQxuUohaaeSrCD4SZlC56Jp3Re4bkUGIC9eZlF3s/fpjW1G/Md7tzYeJez3Asx3wJYjZlc8n2ANVIcS6MEpdzT6Tuwiow0bNCSwGoHWAlod2AV6B9GK/prZ5WpWsv5VYMoMlS5fCaAVXdIXAmYQ+KOipRC7IRH5ZFAivhoMe6iBZaX01FYZquKPsGKlPugA5RKKbnkCvQJKofakFzB/sJBh7zHPZT9MLiTHlDGKq737NS5xi2/lxMgmaTDgIayKXlYuVBaX3KdElwBRXa6P0dGUPwdIIvGFCUBKmMV9Z89cMLRl9LiCCBVWau6xoki12/OIKEDqIN7lyhr3SmhDxOdT6dCgzFbuDLe3Xlp75onz6jnU99T95NHwBPSecULU0YFs+iRVVGbWSFTFddy8yqWA3CwQRkYU1kA2Q0eYUeW9AazUps2WyWbNY+txriDyBoD2AXxj/XKTvvMbRaKt0agDEBlg/Rs1SgFELVWAbCif8juzIw1nyBLPqaWTdmTLmVWJ2W1gFTIbAdWQbLSwaF7shQIdACckwJXK3MKmdP1PZe8L4HVSVYBsIbTFkEe+0e9+8QTT41//6cErBbNanlj2cLOskVf0HqypzQ1RSHIf6hB6SwqrkMD6xIEIfghPddccdf+07gpYzVKAfhTXQG7FmcZAGzIYbxhtYMv2tL/116/aMvxd20Z/0kDUk+azvaaojcM9PRl71a7NDaFsqxPa4OP0XFf2m8d86X3vkR/20oCXLJMV//b9nqn9m/fHnLuzTetJMA1yzy9b5w+dXKcvffe8egjj8SzHFh13rlmtViff/4L1oZzUQ/2hC3JvtOA1zN3nBjvfPT+8eijj9irjsWGWl4T1rNiHVi9aFmr3isvx3Hc2uft2bVyALuWQevtXLdJoTW3N3bdNyXyHeIBg/ogWz8MFN06tj+unHtxPPfUe8bazsXxq//z/zD2rE7mE09/+7jznd86do7dbTrPcgqNDutWf/OG9em4Zcg6MHvoGa82nv7EdRlJAqshyQGsFs/cCqRbXn87gOpbAX4t3+QIRVOXKrOnGgrAFGCM/5sDXyCOrgPiu9QztL989DSJ0FqwBHB74/40/Z5+G66LZ56aTFsZiOPrV8Y3PXZiXL38xfHr/9f/YuUAvnm869EPGR0fxaZV1tkba7vjYN2L7RqdndYBks9D91b0u7n7gk0+XktgVTXWnBdncNWEK8FVLyOBiEjAavAT3Y5bAauouV+6WJ/Dh4sYxY9BPOjn+EebJz1MP2ACU0PXQreGXo1Jq56xqg11lcG6yGR1fa4gMp7ffLDwu1wfcuWZQNVWDgyGUSCr674OSmrSKTiPPRKNGOfE8/G9dLD8jBqHVZGQ3s1vqLRTR9MuxShSUU/ZX2Gn4CNX+ZdKSJgzb9F82c0VWod9WmQte/yQPFEZq/D5mblKUEHgQsULbTVbxqgAVzOmDXYv+30UsKql/ze8FIDFpspcRdaqXYtJLK5Ycx+fZWhiuIzWsYLCOxYxXW38iUlNbB5ZmapV3x3gKv8MQVVGKuqvVlmAY9af2EE8gFUr5+HHHEtRn4bWWgN6CVgVgLoKrnpdcSWKRDYZgVj8Vr4N+VyPD2kjn7ZrFXsUD5YKxS/kR8wyq/slw/xW/jAZs+IexkDhU/bYaD6XjsM7V2VqoQLhl+Y/CneTxC5zCpughgRUFsg/2ZX2fcVfJecSZshyt1UlR1R3GvVJ/tUzRnQl5l0VeNckl4z1so3h56IfkplFU4JyOT5SEm1sukFRD3K8sktNSzXfIenE4Q+fkHRNHduuzbppFVjN7+0Zsclp+p8673FR0w0cr+JRxVF4wIQktTGYcqChqhMb8THoEz5zHF2rPtPmEXTVZlcz7tEmn+IdylglFpNtKj0A0SnZwy2Fa3XboH4v5WISCTrzSZ+kU7ON/vxmJ4WJaJIHG7LWsn9fyDWXCNAm4MF2Ba7SNqXvYp/Xvu3HDVi1DIoAk/yorDs/Z8ZqgK2uLO1ZAVTJbfAHJHe4xoTQx4BlQMIBi+tggvqJQloMEcBHHpMLZlC1lwIQ2ApjRfUZoy8AozaCyVqFzFBFtqoDqQBWPeA4YOaqahnmctt00kqpwV2R8oKigfzTuaDS6twsxoiZRDGVPyQFjFqme5fJi6XcIdRkyhzXek4MYowlHarIVOVspRtXghHKVs1NYFrNQhhi5iZLWycnk14l6fR8gnrx/0mpUllJwU7OF4UOfWoZkxQAgXtymHMZlfisH50mHBeyBME3F3ymu2fWAeoKh1PQM1YJrCo9voB70lfOI+VhqtkUs7e16YxAVQdLHFzFTtjl0GA2qNW7dUconEuoxHBC7M/j80hJ99kT1R+iM1XAqmZ4K3M109fljPQxTUVGntY4ylA1MFUyPYMv0CbixUkRJs82RyfuJgfAUpM/YTTBq/qehjSEuhlVypQy98IRnmbbBLSC75VFgMd2IJQMSUW+YGuIT7DyrMonvtU9+eOF2m/yiUe5Uode8gAvZtyXtVVzcz1krN5k5rwAVtVcVQa+6rJ2oE/N0RBLDuCYSC5x19wftl9jor63z9N7yC8TuMolmAm26x7yCZZvp4oIfsBb3cq78+8ZbgwACKSWjiK42jJWVSMM4Jw2ZKCuiwlCOZbiJ74rategIQJL5aAp01J0wvdaWionzo+iZb8GWZp0n3+2C1j5UTXINhmgRF1VzxbxGquWrYoaq5yMoc5AP6ErFMBPjvC0pAh9kxO4BFQhw/V9yfQR11JfVEZUZVMx8O8Zq5osiHdwfKT7GVz2jWAyE1crBQgeP/74k+NnfuqvN3AClAr3wnkm+crbzBc0IU4bvBDslkMb35QfwvPkaQf1QFf1N+4nclVAVQGrmbEaOtsBRQtp8wcYK5/8csfNs1S9TuqXvvzieOX18+PkqTusjugdloW6ZzVFbQ28w5HGC/fcffc4dWor9IT/c57xNjkfeJB91eqpXrIM0l07F3ji1y9YeYAbBnY+eP/9BmRtjjN33TXuueeeccMySz1I3bKsVwdlv/jFL4+XLdt1x4DcE3btbrvvkYfOjnc+cv84aUu0HbA99+YFA04B5J63TbNicy3PbrVSBV5awIGga5at6hmrrpdQJ9NoZPTeN9Ls+1gEf5pc2ngcM2D1xLplK159ZTzxTQ+Pz3/mn4/f+ye/7Yv9x3f+pVK3B9kAACAASURBVB8YB3c+NnbW77Tebli/mW1FiYJf56UVAFi7rfeMVaeje6Vhg25TX7Wzw9sBVqW3F2x06499MuE2P1oCq/p8VMZq8DLzrqN8k2vLZpd6P/4kwOpRY/InGRvfnG3fSjysHRwfJzdOWebz1XHfvdfH5/7NPxlffP758c3v+5DVW/2A8cMdxhfGN6brPWH70IFVLx9hxNuwWrlf77vX9l40YNV4r+se+uvQQQBU8SdwVcAqAPrgJefQLAkAW6lgExO2LN8kXzFA1rn+9bSBYhtY2chaRVDA6Yo+Faia2aleVqN0bZ73EgGhp6ivUr83f4txgHx6rGBjOTACrTmp7z5orjRSlFN+XNpr9q+y1+BcgF/x73aAfshW/mf2E9OvpI6GPcM98P8z1EwfOSbDnJLxncDgRcZXb5fTl+6lHxNUFd35fd0DOx730pfCOV0X2vcAHvz7bu/8O/oiqrfagSLoGYCFAB6RmexL/OHfVwmAyFh1QDXKA/C7BFbdcqi+eGWqhl9l9A76twnqKlPG8kPuhzD5YwJWI0mkMlNRk5UgasQ8VQpAAGuWR4gxB9fIbgtYzVJmBImjr/rzOKeVBAiAgwkiAlfTlxGfdH8SHNjeXp8lmpPHLve3x95sOlvPPpRgF6AH/4T/p4/frqVrrXHAM5a+yzLVAc9TK/MheW1KVQnxcx4VDtEzpimXDeBfAVghsNW5lGIJDduco4rP/Scp9+GN8HtSYHpy2K/5XYhX5K9zhSIng6ZEtbhNv12OCZUENEX2ZXWc8PqpBWjAstdlj/LRDfxrvjSgL3yncwGp8Ft1vfQUfFn6tORdxERdb7Xz7JLiqA6w6kst+yDzkkbevR7vQZdhvAGSuk3oiUpMsPRrEXsgnlIdatVYncumxPTcBKyqdxAO0kV83cYsYxKOFT5T56dsFllX0oIUW4ZcLWIcgan07/uqPdcrVS6AK8Z84ibwFmWvCmDFyuEpY1WsFkdylJ2vfetP/JhlrGr5P8FU/6yMVRt4ZasKWA0i+Y/jYeIagGLOVQK/cgMIdlodFsl7m5yjsXQBHBAr9gSq0IKBCZwB3EZwaUUYrK5CAWB4W1AfFUtqAyzVUn8DUANYdVA1gNUCWAtU9awx1UWLKTJQ1Z15Kgtk8FJptWMpCHE1+iPgOPraRF8i0eQmOtT85zrnRX0nYU6+TW0XDYKiJaiK8glzKQAto1WN1doERtmueE4CUxL6bFxqHCgyXp+ULJ2tvNZqkWXHGMT65who/diWSiHIxTU4qNgoRca6hNYZE/wAvtBM9BJYneuqotYQs6goD0fW55TjyHf0WR9kXrGuqs3yOkASS3sJrDpospEgK2aLO7CKBrtjC1cfTpZAVZ+V9rR0dzgMPHXBN8fjhmqrthle1VnN9PZQHlAWJYMEhCY6lvIrwKwBSG7SSR/wGxVYXC9TlrwpRpdMN3PbQVRkERBYDe1/9DnYEAZAcpcOa9MHmk2bHH3RDfYT/+kCBu6d/qXhdZlvHkQ3UngS+q/zEoOyCAHhJbBKPmbGaWSpBsjqYKrrnAJWA1Q1wsexlwjQbzkZES5Yo6W6WIGP9Gk5FHlP9nqWZTwOPAH66rzzQc/Crespw12e8zl0MlIHVhAQGfItsyJrgrmsdFCV2RaSoTgy0M3NrDKgwRLN8qaqnxgz8rgm5HIJKfRMju0EsBZI3sHldCBCDYH+hJWivqoHcG5PkdGujJC2cVWUAhCwCh2BWeMGHDOzPWUoWkir1MY4ZdS/n67Pcgt+lcPYnBLSTrSssgItu0rAqjJaF9nt0TLZxqXj1vVtZuauDwdWf+rfE7BKR1Q6Juh1lLOZTgCyxm7xb/I5yAahb2Vfos/QwQJWS+fVGOPxXH7eslr93gMDiPDPlxl7uzzDzDOMEBy6HrfczfHFL311fPXF15GtasDA+fNWHsCW099lm0ed2Do+7jt7dtxhGacHlsXqfOilItz/OWaZ215j1YHVq1YSwG1ElM8wvtg38Mgn306dOhWA6o4Bns4/DoLubFtdS7vnuG0u5LbhVSsD8NWvvmDg7NUotXHafvPedz8y3v3Oh2IM3zh33oDXV21Tre1YCrW7a36SvWvTNtXaOrllbdyKpapeY/XKFavzam06bqCx+0WHttHUvtl5z1o9jPHw5frW68MbY33/ynjw7ObYvvLa+Ee//qtj59rVcfbM2fHhv/RDY/vYA2Nn7Q4EFyv62YkieBzECxCXPKEx76RffQa+/XoBPD3z9tmfBPBuzX7QB7Qly2MAMpTjzE6PawiW8v42Ln8+gFUnhIP/Zr/21saWZRmfufPGeO3VT4/PGHD+wNl3jfe9/0Omw84GqBqA6rAM5Kid66UyPKcZtAxbMxNw/qzveN/G/ovjpgGrKrMjHaXVagGsRjwggBXtRPYqrwmkJ7CKoBOBZ2XyMNCkf9ezVf0cvrUAAfid1VTYTfmtE5jalvdXTVXoi9XPrlsKaM3aq6m7oMegu4JjYBfCt6q9ExQDAAjueyq0FVP67WTF8Mz+bwVYjTugi1fUcPpdfEzzGfFM6le+QDoY8qo/9C9BC4ZmlbHq98F3hs8ikJX+SwqyYoQOmBZQ2kHX4Af7HcBX+IICVf07rUaJ+94CWJ0ALfY5bRLtrTav0gZWAFaRnZqZqg5GGl+H/2+d9XggslWDq+FxqAQAQFUHV1UKoGKPKgXATTQjg7Vlq/o5M1YDQHW/JY7IWhWoWjVWOXlMGRIXipbyJQCU9oxVAsUNXNXmXbnRTANW3QyEJUheLx+IlCWlxYXFkPLK4oZJ2Sx4hN/Pt5Svr9+nxkq3klfSZ55DjW7WVkxcNIlt5pd4P7kkPpQX091a6a2MjaS/GFsVuA9b0v8gr01nNRmUyMD/xye1afUX+Db0uQQ3ztso8tS/9y7OdlDxHZL5ULZE8WDpFrUp/e1smMZG7WjUJgsolOtjBz7Vf9T59hYRKvjtKF85oohoTgGqFRfjGix5P6K1AlMLVO3pGRq5agJHP/mj84bbupmxp/56F2ESgt4FrAIn0j40smcu49jsDthbXyVeWasCVP252GWg90Q9VJwUUpZ2qsYIuqFkWoA09LgP1FF+P6Wh8yXlrnSO7CLeKxvZfX6cMyM1fHh+5nkkt/Ge7oKWKLrvIsGwMfvgT/5kbF6lZf89S1WAqi9AQqaqOz8cRH+IvTzLABAFClBTAA4BzqB/Z8YUTAKOwdB+js+wytTMLlQCVjnrV1mr+B2YhEoxAjssrXGgQvUIAaoiO/VAYCrBVYGsAl5VOiCBEPYD3kopjVAe0Uw0oBSV64O5D9E/9tPvLRr02YkS5OksGGrSaAnkBL/pK0lgSFKBU7UxVWVIFsBas9dZizXBK38OQQlJpxo2CW9yfjSmmTIoWF7QeSrdpgxD0HqAGgE7gA0tm8q6lMHgWH5a4CqBfQ6GeEJGporUF/jZN6wSINqLNE/AKtkyD6mkAfAjRV6gKmeAlYGW4KpAVgImBrJiogDObYCqVEkhTvbnMyS+IUQu93Enikv+axdNZKlmKQCCrQmsxth2p3vJMNBmIKmUNK/xcwewYVjoYLTfUcyTdZfzlunwyIi77FLWAUBwuVrj3ZDv6Z4+maFMAMhe1rainoC4gflWAmKXQclL9JtqZyGCmR1Eejc2wHPjv+J/PYgP0dhwXGsMwbdVCgCZ9chgxURQHqMcQG1mNWWrUtcF7VI3VafE+5A7jFs6UMm/iw5nX9AnOVMdPFQ/NLlRcshJj5z8kJw6/3FmkAY1ckA5bKlRKQORKU+ZmMBU1VjNJfI+UYEMcA8Q5gwi56Vl1qroBedIBh4ZqdAfyHISQMLzGAgCyNN97TqsOJ7Lv9Ds1IcRmNFWxAZWEaBwYwhmiiizHaVDAK5mVi4nxbLOqo+RCDpzYhAZMgom73KJc/BI2o1kYQUNM7gKZ0dOSau1Kj3cdDFWFoAP6A41c07njU6a6jchcxXLbF0fPvH4U+Onf/rnwKzK3k9njP1qQQA4GAzt/oNtQr/qJDc2z8xVkcq+m4FVHz+MYa+zmsv2cvwo/e0+AKv+Muc/TsgEsGpLn32DKT9aBujasa3x4ouvjZdfO289OzbOXbgSQOamLa9/+JEHg7S+NH9r65j5KzciQ8iX9fuSePfBdizj1JfzO9iJDC3LDHWMyoLgu+45M87YZlUOArz2yhu2HNsAW6uV6mN75x2eDWrBt7XjsmWkfuVrLxqwejlsjX//LgNVH3vPowGcXjh/yeqwvoy6qmZzti1b1fvmu74LWHUqX9u2jFUDR/0dG4e2aZUHzQaWHRhodhCZpJ6tanJq1zeHTWpvnxvf+ux7xu9+8h+M3/nkb1m/To/nnvuO8eh7nh5XD+62jNUtyqYjxtJnzMTgAfzr39nAuIyl2ms3NF5f0XKT8i+ZeKv7bpuF9zYzVvWODBh5QSvDgnsSpCtgNX/X2v7nBViNwg9eosEY5Ljx7rG1i+Mzn/7Ncf7Ni+PJJz483vnuZ8f1PeNlA9wP1j2f2zZWO9wC3QJcbfq4EeGtgPHN/RcSWK3yJbSlGQsUqFoZrJ61au0ImkHfRzCorFVvFidrVa4pa88tyrOoFr8CU/gsUyegS1yH0u77RGpuCNjA1Q6oxi7vURKo11btgGt7JvWzs4bLcvla9OGVVGEAGybpall42FuVCIhVU8j+1jNyJeHUK/lVEWkwWOc1/2WcchxyMKZRiTfQ7Wrvw0X5l2B12SMlB8B2yUcuIMOvFaiawJtTmOYo4yi9UctWHRBwExI2Wn9HgK7+XQCs6LPfO214lTzDxB/6pcoO6zIvXSKbjD6xHIQ1GJtSYaKsg6vh6/ufxwIOTtrvYjWb9dP1LeqrOh0t6z98KmSsapLaJ9FqQtr9EKym85UzHVSdzgmmdnA1gdUsBYByALFJZyY8BTFJw54dhv45uIosVdaLVYII66x63w9jTwnY0J5dJiAmnh7AAQnYeDeDzykqJWt3GSUzphnp4itGJcfmPTxh9+pb3UA+Pio86Oan/356FX848Wz6VQ16Y7dD0jtvMiatCSICacRUOk8eMRToT+gVfKu4r8tn+njd35s6V+2kyJXj2fQJNIW3r4BVyEoleCFGLB+eraLC6INOYSdFoIoabkM1RBVV3JIXWj6k2DdpEQPB2KX7yRqfdP8BEuL2OApcxfkMoq6Cqz0tI0eZz0NfEZuJO3TOqaQFUwkPiaHQGMb4VraqEhcre1WZqlUaIIFY6bngpRlYBSWrR2Cg1RV+Aav5/3JyjAlg6EqbHJvHDrzYxqSV05jsReNf2JOiV4KrxCprtYDi1AJZC3DFHC1e7sEGWK/+yFh2be25v/rXbNUWEGk5dgGu2tAAWDVFaTcGsEoHFgAreq4jRsJHiAMocJUjIJQfDKE/UDhIQGoDXCXlabkgUCBgAqlU3CVoZKwGrCJblfVS42hOvddQ7eUAogQAs1mZHQbwoveFoZgPWLQ23ZYELEIJZJt0XpZ66lf0V4whwBVqov4tnBDpDamBEKi6Z5IjKYic7VEpAIANlbla1+HI8/NSoUkap/altmUrxOl9rgU/ADQGJ0XnuN6UQ/ILwdIerPu5G1gC5prxX81ebXRK5dEyD9zga9lpZpdWlqpKAmhmpoBV9YIDkOxZhkrAam5WFbUSkbHq2ULIWrU/gqzY4bkcXB/7cIJsVMLV99lnzqBkCQB3tlRLNTar6htWaSdNOSw+gw1H1GdaBKyG/KWllDTyKCaSkQzZBYgKY0KFrnMp9VTuzWYWVyQHFMIuI0q5DhCC51T2HVAVgAQciRMGcYps5OCq5lD0CQ5ZYkhKt6hqaxes6S7+At93aexGKvnYdWPKRzkjIeUcV6eFxlEbTyWgGpmqnl3D7FVuuIdaqwRafVdsu8+Dw7kMACcV4v1sh3hUk1EcLwxzBTzZZggj/6HNE6hKw5QZQcFTboRUHw56X0BU1pCLiRE5xLwnTEd3TqjzQ5lLB0k3MRB0eSGwGlmcnv3NOmEuV6oXplqkublI6GVMDqHX5OHoYM9ULUC1LyGtwLuBrjEWnLxLWSDwKjsIQcu/cGLtksBVZHgQXPWMkCgTUvWYa+OqKnOQmbgRAcZ6CTKmg4DgRJGwi/hS3DvHd+4uG9LB2Nl5VEmWpCknt/J6y1iNsZbI0RHry41WgFXq5McNWP2pn/l5SB35sIBdynsoA8ow9YLelf5JvB+6Rv/8o4DVIk8FbCAffiN+xnu8IdA94RtIOwSJ5bQJfPZrDWzwd5rc7gawakHkDWRyvnHu0rhw2UDJncPx0suvGYC5Pe65717bNMoyTXeuW6C7ZrbD6Gw64fiJDctAvdM2jLJ6rCYLN6ymqgO0UVTfn717YL8xANYyXR+wjaq8yxcvXBivGDB68fx5Az6vj1OnT42HH3zI+rBhGa97cf8b596MDaoiI8rKBzzwwJnx3ve+MwDYi1ZX9aUXX47NqXxp/rZlx0YtVXu427EAeY2u+wb87plv5Uv3vQSqB8F7N3fHnoGr0EZed9Pk2DNpNyz0P7g83vuuu8b/+av/4/jq17427rn3gfGR7/nY2N47MfbWz0RWI/I/PLvQwdWEwu0dzIdw1mh0Sr8sgLL691bAXGo8Ccn062YrF9eP+gjp69J16x/1CT+da6NY/5WAVXD73Kc/j6UAnPA397ctU/X4uP+eE+OPPv8vxxee/5zx0YPjXe/64Ng8dZ/R1sD/DZsIsFIQ4+am1VS1Ta4ON5F1bDQ+dMD166Tf5t7XzCZa3d82USmbBB3tz6S9jKxV2FJksPJ9ymZVMEh1Ma1G8kkf9zdYCiA3+23LJBWQCmjsvJX6ixn+WNLfs08BoqKeZIGp2OvB/V8ce1kAgLTKwJE9FQvCRggwRR1ygaooq+M2UyUBMvmiTfCX7qQ+TBsq9Uc4hLo4J2+DZ6H/Uu8GI3cvKt2iuGWSmtT5Mp9LG9SA1vAlEHq6rjkKbPVnVyYv/Vn6tDChBAHsPFIb/Bh+EsDWVcC1AKz4PsHUOdbQ9bmcGGxIjIS/iO6hgn4Ah9ihOjI6J3BVgCozPQN8tT97hv95xuqh6fZY7caVPw6uAm0TrasUHPwp+Be5J8Q04Wv2x34bG23+/9S9d7BuWXYXdt59uV+nmZ6kkUYjjSYHFEYCjQAhTIFdwnYV+A9jIYMxthwoIYokDJjCpQL7H//hssvYVTgh4XKRFAChYJITErZVaCSNjDQIxGhSx9f94r33Ba/1C2utfe73ehpJ4yrf7u+d8J3vnLP3yr+99trwV1QfHgPCu4xV113NGEvgKsnNvqWtHcBoyCZnbxA0dk1VAMUDVHV9VYOrLiMwbben1C+Ruez+9JEcC5AnV158NfXefhGvmm6yzyzXiKYm7vyO+/JBB9O3+WkYta4zr5Z9oZ2RVA5+9exMJ/p0wk/zKGOt4k3wuftCPpWYEk+xbzP3h7/D5oC4FS+w3WoctvPYcp/nh18GQRSw6kEexC4zY3XKjinme4/teB5scsk4H1keofaLG/bHjhVMpxn/io5oevE322Zer334kgIHpW0Iuk748dC+qaz7mvfU1+Ylx+d4k7Kf9dKME6q3Odhv/bMHVpmMMmZgKEvVM5mbb/Y8JD0pHjVvkvZOeusYafrz9LPXgTLatf0gGftx9qvFyecsnyRV28QJqja9OnvVgzQd13SyRdmXenjcuoII8WEDevHY6N8P/bZvDmCVIGqCqdiP7QqqElxNhw7gahIpX3wBVt0zjwBW/XwxB+6SdiWeR2A1vghBmiBrQetGMiQR1gNW3MV2yXDO/MqAXgvAcHp/lwIAwDpKA+Q+V9/OqbhywgBgUFidlVuKTE4DXtnAhRRUAay0uFQW2a48znbKShfbD2cD5Q/UL4S0rQjosltASqWUYmYQKF5qxW/jgv4bI0EFokpxjWMIEK5fASw/s7ZWmMXZUqDgDb6Y1SaaruNS4d4RzaCYnbEq59MZqs7sK0AVtD1QEmAYoO7H6fh45fiRtZoOA5xMbrlQjMtMJHgxDU9yZ2tfKqWRsappYs48u3jh4gqsAlQlyGpgyIvx2Alu5zCA1eiTBFXTAcHUf0/7xxSamaXatVc5fUip7KnMy/G2kaS0JI3atLUSph0SLWVASeL1XCl1Mx2uMXe0waQls+CavyE5VPDmtexZZengquI//R7H5KIauSyZI41Ij95vJlydfLRH/+wD7/nm+P3gZTx/4e3mc9+nf8/v8nL8DEqe+gSyCj3VgwUsAfCIzFWUCDC4akCPWTauS8yeb3BX3XqwX5oco0/1+9k3NEwCidP4YX9k28IgrvXimGHe55mV0xnme8PVWQdN58qeUTZ3B4SjPrGBVYCRIVMTbB3Znb04nPWnmdT6nX3IfuxAmxmsaT27Rl+eIw31G+sr9UkvTkY6lwcg3QcoNM1C2tgMUgQkevGIuWDVBFbZhrF41RjFt7Ra25YkYwchTbwKObCvtTw3ENsyPmRDjgnUqnih6wQaRPTWoLn43DqEr1HZXwRWPa1W+85Yzf7IjNX3fWD7fb//jw/ffD6LEpayXvomTqUfUTwvX0UtKf1jU3sIWE26cvoP+6uCtaED9xmrdtG7vqrkpV33ClrSt8iaeBlIPoyszpdv3d2uv3x7u3HnJLZ3tk9/9vl49tH29DNviPqpJ5GNeiP44+H2WNQ6PR+g05XLF7ennngcNVezRirlMkHebTu+e4qs0vxEFLw9HtmqLwSY+tmYxn/zxg0CnwGIXosM2De98c0hL5eQfYraqTHQnIF4lhbIUgGPP3ElMmbftD0d9V1v3ri9Pffc81jIM/0RZsgeF7BM8I+ynX+5uNz2IBbIymD54Z34RAkDZIqERxnzvy/EIlQXH97dXv/E0faJn//x7e/9vb8Nu/au93z59hVf9Ru2568HOHfhcYADmcX4MBarIqiaACvpTjMUmVgJgZjHhy+CfK2yQ+Zzasf5t9f7rxWAPXunPvNagdUJqpqXc+tSAM4c8Xf/fwBWzwV/H92/E8D95ajVe7r98A/8tShDcW57xztiQbKn3rHdjoK79y8G/1+4Ez5wLNgWNDy6f2U7f+9qZDJHaYrMbg7QlWB6/30uulw4/rkAdBNYlR2SbX0wBx8Brk6QlWArBjGTx6DHU8/bh3USQOutqjEHMMplpFSexeBq+h+KBxZrIx3ijFraxFE7dUz7L1B1D6TiGpYCSJCJM7bSj2hglfIxYoUCKGw/GlBNULUXhRwlqXLaeMYeVqaL/7aG6IwR2FJe3hFK+2pTPsDR5XfKQ+I59L09pSaF45peW2E1rRqrLkA1bzPBVX4/Z8vYp8nneUCadKevD80iO60tzmtQFAP4I2MVoCqzVj3QP2MCxwgFrlZ8pzhiuAnzPUnrrrXqafEAWuM7TP03sBrvdz8GmVBfNWieHwOquU3QHBmrBaR31rIHCHr2XoCsNejbU/+ReGVwFXZ61FUt4LXrria4Cr6oaJQ+kf0H2loBxwWkZozDwUevJdHZ2iyjQxDGdrp5wba4tnZyxb/FmXYCKjoVf/r8sB38ZgCdPNTZqaSGvqKzVH8dE8mP1j3aT+s4AT+Ur9VbA5bSTTUrovm1eDP5UjSCjwmwe5bAk7+VcuqB7hFXVXslM5AQ+EOpHz04MQdyeL5imvKV5P/iq95vh270HXaNNfD9Kvlrl+jVuAR/L49g0dulw6XLbZOpp/S7UYrQZO/vJl1XQtaRYiLbpgLtQNukl54qH62sSmWp+nssnYiWxNKJUDIr2Eqt1FbJ/M4z1I3mK/azS5ftuVSh8+gDSmcnBLrfmwYLwArb1qB86TXxD+LubAkeNN7a9HfMJB7pGYzCKFKfJY8JRmTt03WgrBb8yutgMxxiuT/V6jpP2V2wsdFnNWhQvN0DcM5gJeOTrishxCdgigxA5jbOfPC3/c5YvEojbXCBtdBGbCtbNW6a0+uYsSqBlkU7t1i2ke6r85I7vIUZhAwUx7kVx3u/QFZxemWv5i90zqMQdUc0egS7Y0otV9VmjVWApyM7dQKq+R0XjBFwERSuMgdus7fFRBPIoRNmRmU9G2i6GvJEG8GBafhECAWF1BRkdtoCChyVjjpPHTDNVelxMIx0TLku5nSDUTPNfpdyL6HpbL8JevndrHSoYgigSt14H2TS97r8ILCKlh0Am5wJZnAVgBMdUWyVudogK51LC0lzGU2pHb4asRvTTqsmahqZ3XmP6oksbnjTA/duUBVZ3+lgaBqva6uezVidwKpXPqdSk0tXGassnpygqUama4SXI70GV+Fg6RrWIzKwytT6OVpjOWTwOQyH6FHGD4wl+kKn9DGdBdOuu2a9m/h7GM3mbwOnBldpVLq+7wBWobgtB5IFWUPTFopcCp40b6d1EE6tlaM0+oXXnH178nh/Zzks3yyfa/aHMdHfwVsNHoUibz1TIOsCrApoFaDKOqwMDkvXDaPlNpQDgS7gCHaDzh0AUc10f9a7l6HOLqHRbgO0z0hdQdQJstY0RwQHysIwyJrOcX4gt9NeQfGJfpQJA4qYvuhFqjRNnlnfygSvc54+r2kscCKdsdoE8nT/CagyuFb/zvp7AlkJtsp5qczMMQprPaQtrk0BFB+Ji7skgIDEqsusEgcuKdLZt4fqq2oALLUo7AN5nrK5A0zL8K9cPjh2iklJQsu5HZjBD3FVL4w1gU8FAr4LSaqgUw69gdXc5iCW+sGlAN73vg9uf+AP/olhz8iDBOW5D2AVzVbIZPnPZ8EZYlDMzrcOGboqL1F/9UAA20cHjj9uu0J5KScE3/U1E1zF1Mvx53tg6maAlAmsPhdT/+9Elumd4wfb8y/exCJUgYrCP3glwNC7x7e3K5cubE9Glum5AJ0uRebqU49f2649/th29VJk+sHRjQWAQt/fCAD0+Sgj8ML1l7fj1Bdhg156+eXtlZdfwiykSzFjIrdXoszA1auPBDYLywAAIABJREFURbAV4Ge8x91YkCrBlZz5cCPqtZ6cHke91ygX8ORjUYYg65xuAGDvBQCb2bGZsWr7m74T9W7yeNaSJbB68fy1yJ56uN19EOUDAkTNa4LK27lYLf58AKtXohTA27/wqe3Pf+d/vj373C9sTz7zxu1X/urfuD325JdERu/lcK5zGaskYk4Xj8WQQs7OReYrAg/0eU79T1sZ1yUvgIbth2Qd1/RVS9LJxGf+frHAamf3HLzrTvIOPrpO9uAhT+XAy8Epw/KcC5AdbZrtcF7rvm2v/s5n++qftW+w3kL4Ixe34+CbV6J2749tH/2xj25vfOb927ve9esioHjjdhJ8fXrp7nb/wu24OIHVAGFioasLp08GwHotZDGyry8EaI8Jza+dfke3fzaA1ZeXwbsqGQXwcTdYWRmsrmuetct5Dezq8HNoS62z7Oux3FOvltwlTLyQ5vShybPkT+uwfNa0j7abzEzVdwvYqiQRgW2+xkBc+3fuN+kp6D1P5+zFHzm7gx+WBeC2aq6m0wDfYAewOjbR1rGJ/Yjiz/w1VKN18yE5kO5Efw96o8Okd9V30wcBmXC+Pw5B8/wEVanLR5akwejFdje4WrAG6C5wPfWa9hlDGGD1/pol6GnXc5B/LSkmn6u9RbXHtsd2zj4TAVbGAt5qYZVoX+paVAvOGW751kE7lwFAbVV8MtZjxqoXLu7BavpYBE29eLUGfZF0wn0OBnvxTc9wdRarjvN62AEt4KV+BHURn9IfanCVvO5aq4xjCKoiUxWy4EH62CL2S/Al/WDSX+4VeK0+mvlX8Qb41d5XMaeYrj3fQ1y6tx4HzUnFAGbeA/w8+ByXoz9WXqdvyZsZkCRwNjL+bAvgAwmGU58b4EdiUNAMALmShjIjmUlDmtYNvdADQe4Fv9v07bw2hwdzqkSf/FvqnzUb0bEj2yGBVR9Qx1I75FdUFYhWhKHkdk0kqIUBfS18XlNnleGKW+FJ8JqS50F+40jlJp7hCBPWtGraTJ1U+4P8bLbjm4J3/SZ6M2ocaBj4syoFiH1/4GWRJ+rj+yqmlM1q28Vni5HKDya6lB1vbAQCyrhbtoL9TDosIDewLV03QPn2V+wZr31OPlfcpESUlZ805T4TyAa4itm6kHX649ifGawaQGTfu3ZtNbl1qtjEPFcDdZK/iY2QTQe/lqFRx1vZNCFku9IJFfMoJjj3gX/td6WrWhmq2AeLE0hFGYAU4vgUsJq0gVazwEvDSdCoIERcv6cEAu8kJYd3MBPluylYchyod1SrzCxqVb4TGErZRrkv4KEyvwSqegEYZ606O5VbLw6jKbcCVvNevD/bWoCyBJOvTiOZCgpqIplPnxVYJbiKdhPpEKAsha9+YBfxXDspugYaiAJmhUTBaaErWeJFcmv8jAlYGLjagat67uIYUvbG+0jEwUgSeSi4SRdxM19Dv81r5WiVquB1XmysFhxIOgpQNaDEOpMjO07HdC6ZRVcrUYvHW3G2AZmLEdgAdTaCVr4L41NAXfW5b9rOIkwBlEz/rrLPqr6qygA4W9WlADR9OR0d1rjKLB0q03KUDKwaOHXmqmqsMoM1nQ8uamVQtab/QyylfFvPljxNl2JwUfF901Q0B7mgyXAP2jVrFNs507j5lQ64edoZ0asy57S7rDXbI2PMXMz7MHO4+H95cVjY5k/xK/qyDO+UkTI5i44SdWXCeLT2ST2ePD15zD/G1h29nCyAxv1XQEzpLAOtMxBUlo2u6ennzlbd6cIhq1Qj5k/xv7MqGDFSHnUd31Y0HUYHalUyysDQMjj31ymKy6Ibur6mMeIenUECI7twpPWfwHbUBmMwW/VGUQtMtVUNrI4scA+YWC7hLJh9inedpcStp4cCXIUjwK1XjeY55jra0V2cSbRJekiAMXUb+xTPz61ohHcTfRDQaGCnsublWK6jxpoBAaEwsEpOBdfledkJcuEq4S2p8/ye05tvLd7+3SHnBFBE2XrR0g3WrScv2mFzXcIa0ALIyozVBFb/0Lf/RyVNVjkG4/mGks5qsmwx1AH9EanusqlTInHPuJaBWgZtCvhyv7Ihpe/8QztNunEHQZk5mllwvD51eh4kP9RPA8VFNk5cc3z33vbiK7GQ1NHl7e7pQwCruQjJycmD7TPPPhcAZmR73jverkWd08cjQ/VhrLZ+4eK57XVRCuCp+OTCVOmjpb48Prkfi169FItMPRv3eWm7FRml95KvAjRJXr4gYCVnUeTU/eTH80cx/Tr6+XbUaT1//mJkot7dXnzpOrLhLgSwaruYMy6ybMBJlgoIYJX+e2YOZbZdzPlPLkw9C4c5AdDz2+XLTwRIFhmw9yNT9sEd/OYoPMyjWNToKDJn3/r6K9u73/Gm7U9/x7dvN+/e2t72zvdtH/7Ib9w++0KAx489E/dKzzP6LTJVM2M1Jo9jv4HVpG8Dq/kOyYOwAZCzzx+wugdCJz+RWZ0LfeabMyfKv7N/kfbPekI20CJdwSGu7cE8PLJsHBMr9ud4j728H3q/5PvUcdH/AfxjISnY1fC7AgzHfRX4MeWCehCaKN7hQvDa45ciK/vuP9l+5O9/byQwXNy+4kPfGAuxvWe7E1mp9y+c204CVL1/PsD2c7GAWfz2wv0YFDt9AsBqlgL4xQCr242PRRWC6xyk82A8Zk3QnqYMzpkgtUhkvK8Xtu1zSgwho8tGSmcLXKL/mLbIM5yYFeZztrmdGMGes+ysWavrbI8CWCuZYNpVZqxO+1tAbd0f1JZqVCCM9x7ldGA3Y6BFg5IGVWfdVdf7ZyzSA3jtf9EDIlu1D0HbRl6jztf3ryIOZZPkc6gp8pfI30vwi2OSJ3/boGr6e31cNfOgh1dfhQCR/C0BQrD18g0ahBG4mjyu9jBPRqBqAa0zvvD3jAX3AyX0Q1oey7ZKtxost4/kVauZvaqkidTBcT3BBnspma2acWVk8+MlBaq6vqrr6iLeUFmI4WPU4Gb6WnEfAq0TMGUbZ+YqwVaXBbA/IywBGav8QwJNSoFpKV/J/GzfsBbt0uACaqp6MF7tX8tfiA8IJPRHwGrJII7Fm9X3zad+S7Np86RklxLMv3aiDp6brG7/qfxq30JfmI/5fcdT7if4j/ikZh+D+ogSB6gaTUnQu+iTCT6YgakSU86w13HHwK8VWG1Am3qVvk3HMPZ911mk/f4U2D1oDM7Ivii90TqrB4RGnJg2smIXE0PKwNnntsG1HRClVSP6zs/1fWZcLyIPotPM8oTBN55SPCl9pFMLq/BpBlGpSPxWSLLL78SzrG+t78d1lB9wivQe95Y+lU2e7zoZtuVx9HmcXIHV1FuHsoaNFZEGVfYGNBmxpPqI2Bneeuhw4zSKAaXPWFdawCq246NZWQZW8ztgJNB9Q+ejfwRg20bMPjNJi151Ysi1iNidre/m+aEHSnmrZ4tfok8+8E2/O1wpAanxGwKr6SxxpM6ZqgBVM1jJbdIFFm03fIggcjKalUVcCiYhN3u/slVxztfMQNuM4+3MGPLzDTIYhBjTZqsUgGutMmPVi1PVitupvLFUbwbYZAi0VVZ+iAT6x4AEFAKYjBI7F6wCWOZloJW1OoFVWOr8UaVzUuBsDHxPBtDSAsOZGS7MIsRtzqbmsELqZ+yLQk8wFft+FvbtJPnuoqSc+hYicrIpXW8thbYItviICteAhGiJkXsCTHR+SVuO1JNGmBI1lHw7YBTm+UcnTwpBIzHriq8CoOAgE9ijI2Xj6zenFWilLMdJDlQ616hVlFmrA/DJGqtZTxVTlgWwHuWiO1i8iqPIzGKmUvUIjZXNXLiqwVTXVM0+IrDK6UMNXNHR3Cv+0YaSyGyRx8VoAkrbiMYODti3tiJrP+/7RhYz+jE1jHlwZqk6K9EjYc6akIEt77wN6sLfZSgpSua3IhCU+l5v2ji2o7cwS99Kt2RbJeJ8xs5AmzuW+1S/6flQK+L1cjDbSeHCVSOLFTLh2nA5bKeM/DF6bcPlFi4GDqpFzr2CwrOOfsvFvg/sMFiuZuB6NsNGteEUEAJ4USYCQFbtuyyAg4XKWgWdTEDpRcmrV6d0hkVnc7LG6pQzHFcNPAa/syZQ82735QKoohSAANUDwGqCNgQX5ewOenpaph1/9BuCfcsKxUatK+fEtZk7sOnsVOqhdGh6FBnaZwa7j5ZccjLFXQ7s1MD6Avx8iIOnFh/3oIovB8+qwA4fv9Efzc2iextYlZ4tQLWP3//+D21/6D/4Dos0bgatY2w799Gmlm90ixQA7RV1Gs/Gde54vz/JyA/Fi89B2+Tw43jqkG4lH+WQMa93Fk3W5UsdzqDQmaXJOVk7LhewykzRl6Ke6r2YHn/n9MH24vXbsQDUKRaiunHrznbr1i1km1y9Ghmmly9F0BQLAkXG6pOZsRoZrJcj8/RCgCM5fT9lKbNd/+HPfHx79tkXY/GqqL8acvj440+itvdJAK0JxCaomvVZs9Zq1lL1qszZTzk4l9mod48jozDqOEOOwk4lIJM1VXNRqryOfUFeqeBPDECqZ1bstWhjZJpeyDIDsVp7tDEs3XYt3vfGC5/avvKDX7C9/OLPb3/uz/7X29NvfOv2wQ//+u3q674oFq1KYCBqtt5PW2EOMsGz9xgcm0b0VPnHhdIkW5nRP/4m8Ihr1I5HXbO/fl73uYDV7pPlFc4c2J+bsmH7S1DHwYt8S7z38EfQCdRFpWdKs7z6sx/Z7pyKH5mk5x5eCgA8Fj6Lkg5HD5PutwJnDToGDz48fzWyirfIbI6lp9KPiecjVog+v3p0Z3vm2v3tJ3/i720f/7mf3t7+pR/Y3va2rwiQ53WxWNW17Tinvp8P3/uIS+xkft1RArhRBuBc1FuFvEaN1QR3X2s/ZlvuvfgPtvvHLxbguK/7zQEPgaw1QOls1fSZMmNV4KtsK3mg/cj2jRmEzsH5rsev2nTDzzS/7W0paUYQwuDEBJAMWnDAZ4KvAyCUffHAecuFJMH2s2Z9aMaHs1XDF12yVjN7VYCb7Y3tzMxcdWzg2IfHqx9R/pH95x1LTq9xBQbY7eTr1r3Tt09zWjbH+jtPDb29gKryhzNe6IzgEVuIN2pQRLRnNiB9YbuhzFbtDFWw7P64wFT5X0WHBiDaP51t6TZXli34g2skLEBrvFMBqtnutDfKeuss1VkCQGBqlgIQwNqLlzXfcoBASSJoV2ae5rHKlMS5AlZ9HuCrVw3n9+4nuxXW5waNV/73wlRjZpOztmsgYQKs1Hlpr8t+t/ZPbQRlCUQDLzAGBnRd+zszaLCncJhZ95FOhUD7y/cXip/n9TRXk8f5oyWGVYyAYUM7KfI9lZ8X/UzerCxhDPawfANBVc+gJMDq9UXOriFC3qxYSc/uUiPrzDT2/wBWS49JdwMH8nvLRolYLdfqqHKPSQvq2uHvVjYlncly4+DW+R4NPBuAJiah5Dj5hj1gItbA80jA9h3tNw7CmqZ63l5nQSX5XUBZ+t3NCnwB+E54IDEwahcl2o0tgVYmWBlNyXth2Fb3BQ1k/8lLws1qML/9Vret2lntFs6jhJvOSD0ArM6M1UWnrcBq2U3xuIXU/ND2rssVckCFJQ8NqqIEYmaqGmQtgLVB1TPgqvoGNoIC1URo5tZ3lMEmkjt2/FaX1DXtEoz7mk9I8zr6wDd9CzJWl0+8hDNWlxIAcb6A1XzRM1auGYzM1m2YWapkHDIgt/NjJpkCOUEFOkmMhrp2krNVufBULJoAsDRB1AZSKztVNQsB2LmmqkC6mkaYbxcvRiB197HDIDmBs577NawJi8tMRFiZAMyUqerjxVpniCbrXU6cs2DFxAzjrFykKRR6MsAbBK5daQ39Dqfn/by/c474Kmy1naQCGfWkhsmpHpLYfJqJLscEr8o3HG+zKkUr4qSrMw2KLgRUO2N11Jqao2cyBq3gZKxMO7W1puVoRBbOUQGqDGSYAs9OXEGHbINb0c6kR6UN+hhYxWrlWsDKU5axjYD3SDUimbG6A1bjuVQqPZLDqUCc8s+i9mPK/9i381KZgEMGLZBUtN2Sxbigv0ozgZwDPtAtSO+WbtKYHdb7zUPk7y5EnsZkBxrlMTKF/VllQjcWNQef4bl0MJa/lMkyhHrTMj5UohWU6Hy1p4TJinfHu6OPzjy2XiJvwp70NeU4pSHUwJSdzGUxJE/3F5iKwEw6b+9k+Z1tPFteB7Bqnj6TQZFs4KzgydmSYpC59fCaMeMpi562ZTDVC3B4KleDrs66mFOKehGr5qbmG42SlsPvKZhcxZZAqhZ8qsWsPJ1N01nQdreNlqbKAHhaaJUAUCkAlQE4l6tcO2s1ndjKSJsAa/dPgaoY0U8TJXC1vKESEerEfDcH6sosrEW3BKa6rpGn51SgIP1sdmsOpRBO32Ie9/VTWvZcvJMl6Yvlt9MnSVlbtEH5jwUSedEqtBlgqjO9RjCn6Wrv/8CHtm//o3+q5SapZpWzAKCgpp7RMs5nrG2wnwHNAXlP2hBQhcPb02PgzE0/rPRITntPO1f2XxZvONz4PvtfwIkBcwKr9wNsfLDdjrqqWVv1FMDq/e35F24EuHozANW72627AW5G5moGRVcCVL169dJ2+dJ5lAW49lhO5b9KYDXqpN7NBazCA73+8s3tZwJY/cxnnwu7kgtKXYxrruC6fJ/8TdqhBFjvxv1v3w6gbARGuX83sldv34nzcT0WVczMp+jzXCQrB0qyHQZ/wE+lF8hv7JKk6YWwUaeR+bptp1Fa4H4sWoVF30/vxjrwN7Yv/oIL2//xv/2N7ad+/Ke317/pHduHv+43bw8uPbW9dHJnu3gl6m0GwHoOHmnTk9po8ugA1Jfr4qodsGp6+36m3R5AfTVAdZGUM4amv/1c9/D3E6CtfeiX5K0BrEab6Vuw+cV34Lepl52rupagOCDFy6klGMyp+Ed3o/+ipu/JM1H7NIC3mNp/7iiA1QuvxEJkp9tJAKDnrzwZyQlRSzeFJ7KqLyRAGrT94jdf3d7y+nPbD//g9wfQf7J92bu/Yrt87c3b7ePQwxevBqB6PmruIjRMInGbzdKIh7NmDCru+/xRfXvn0z+6nd55ToPw1O09w4KAgGtoO7MameSor9rZrAz4OmOVzxtetehQ+iuP7TcOsJU6Pb+TzSl+ocIsMBw2XVnyi40dgCv8upF9W0CTM8PavuBt63Xtb8nnUkZtyibK6aAmOcvoZGY7Z0m4LMBaEqATMDzTyHFI+7/kYfn55TdTH/S/Q05aulcwh8IqXW8dLcCg+goXMZqQDZoDYfYnGogkD+RsAWba88PSYpql6OxVZ70xMsXbG2AlTffZqh64ZbbgXOyseMD8IP1oPdn6TbGveABggdrqgedZziBJTFDVMTNBGLztyFQFOO7aqi4BsFusbK1nSV6pkml67y5/QLrPGp4GXj29HOuyVJIJ+Z/tJWPSZux8Ssig+Dy+xH4NJgjAk6zkeYJ61n2GIKAc4wlKe0L2X/Mr9qlAxY9g1o5Zih8P+0GtBaaMDX6eF5gpEX+YVxdV0v0gHY6fDB1g3WNfn8d2SpLSpD4BbJK96t8KUGVZulh4DAk8TPihzyzgXLprP1hYAB30YWd7M5lJgzygQesl0sRZ4NK3RaNHA6zmCfak+37Gidxv29d4BH8jHe1kk5SC8tFpT/OaGiQRC5gvm9rDp2uyNt8WC1uH8ytqJvOEjx4REZa/bj5scBX+lGTYmsfbknPLfPa1ZIlJUyP+MD/5zcR/jp3rzVKXZY/rnYiJOLmJiRxrQoeP15i8sCoK0/DQOhohD/sdbZs1MFS4hTNUXfowE8V8Lgb+dyCrSwJgsb7sF5CZ9oAkKcPQ+02o4dwXYaep733L9X47fkYG2NE8js998Lf/u3BjoZaiAwioOluV0/+7BEADqxXpLA+V4pSgVDvBOGBxtl2B2BlQ1cbFzGJnZ9YeTCMYhhELjaj+IDNNZ8aqgFUbUC1K5UzVJTMMyjodLVKoFl5CH7BfrLKzWW0s1uAx24VFqnCxjRy3XLxKI2g6hjaEQ0JBc31WjxJXeYHKTsID9HwFHuW0tVIqvbAEAMOotJdewZAdI5gaXLo6Srh7CSPUgCjMffaRGAGBJbUNf9d9yPP8p+qzyvE1oAoAKZW0M1ZdAqBKAazAatXrmIZpp/D4+nI2oUTyeDgROlfFmdUHq7Lwu6uH0a52YA3IclpvZtIR9JmAKkFVObQDWMUoMwyIYRwqDNcYmSBqTQeCkz1qqQ7H8/D0/+KMhS7maWsTcpIVY9O5v5fSGjzQNLaC7X4hT/lD0JR83wBqlkFgwKKyCPqNI8oCt81Qeke+O2Hf/qqVHEyddezeYU9xl/NgB4hsO9rsSCW3w3DUIIF5ORlqd82ut/nGMITsXztSMDoV/OXLMosV28qgoVM1ay2xYavGZ3BDvdRyPKapDT3D6xwAmm7NDXrL1RGWc0UAcQCrzkitKVydsco6WQZZNfId7Uo+LieZ6sIapBSr+WZOh3dWhYHVylJN2ZLzWNmfkmNm/7u/crsuZsIBusx0o13JbKqaYBcgADID8u0AtMqqmZZ2bmBCFCwDUCW9XUe2GkhWAud6QMa1+Rzo2NFpUNUOpuyFrRLYzhLLexbL6hnrsbnSQyV7ejfXHt6bsqXfLkpe35sPayScfNbt8iKCnaXKmoUEW9+XwOof+9Psn6QEZFUilid0LFVS/A7KyO6A5rzUHa6jDsqtX8svF2UqGwb9Sz71X+6zHRK0egikGg+ETtLvLIfJQVnXNIHQ25GdejsWnDoN0PFmAKzPPvvS9uxLr0Sd07vbnVggClP144eXYiGqXKzqschcfezKRQCrV2IxqwRNM8v0ONIH70RG6fWXbwBUfeXmrXg8a4/m95gpEbYo3yXBhCtXrkBuDazmqyeP5fenp5kxeyz/LHEn8u69GJzO7xOYJSABT4d9i35BR8hJd38FMBzvDuAqFi16EADrw7svb29/6xPbpz/xD7a/9Te+O4KDy9uXvPMrt3d/8Fdv9y4+ub149/b2WCzO9SDadA7lAPrvUaDa2fPRy0m8erez95gDpYfu+7nA0XWgdZWSz/Xbsi1lD6UJpJ/Yk1lSgf2JmWTQ0XxOA6vdRge1vOKXAqzGYG1M0c/s0fMxPf98ZqxGgsK5AFvvn496uUcBrOb7XLyGaf7hxcSCZHfjmjtRBuDW9rrHHmyf+qcf2z72kz+1veWt79ze+d6viiKqj8fAQUb9V+ITmdS5UFqCqtan2aaUlwxElJQwAQb3brb7UX178xP/63Zy87PStQ0GFIhatlVZq7KrM4u1poXLLsPWljUij9O2tp8+Z4MsYKtsagHi+u3UH+ZPttV6QyCr7aL8gB6EpF9wJlNMhrN9C3AK/rOfhcE7ACoEUF0GwDVWscWiXF453rMkDLIOUFXORft0fJb1oS0E1S/1t9TFEEbuWl9Xf3Bn9Tl2x8xOnzaPD5iumv1fTDEVSNfAqtbcAMDK+rqc+cbFy3rxF8c17U8xrHPyxdhOMBF+bA+IrP0EIcbbl+cmtyT5jXZHYJbabZA128cMNfVb3oOdjntiKrFmtwSBAaoaXMVW4HnGnfazq27lyAr0AAfFUe2AHurjpfxZXuP1KartztYtrie9ZRPndinTALvuDO3OUq0+Qaye9+EsvfwrUMV9AUB1AKvgzY7kV760J3aISZtH2zEdPqoI2J6Bri9fIZ0HyjZPSaOYfmyIkjuGn1F9NAFJwWvwbbif7Ui/tGrfwvdltmqCqc5WvRh2GOXpEmAt/9h+l+Myt5+tcX/3lH/KRfn88G/p13fmPWeS+roZ04DeiLXUD9JxfhZ7zr6j9YljxBFL2q/U5Y05tF+Oc+qnwimcfY7fs++m2+rHS1uZadet9TSbUHEc27D7iXxPt8s8R33cMmvfqbNXnaXKeyKtI3lEfO4MVUJV5p08O2Rrz29q3NTDtA3SzsMXWTNW09aNJCfsNy0akJfuBwUXzWaBOCP31GkaQAKAKkC1wNQEVgmo5pZZq3nM/Z7RSxk7k51poojfHLI14fbCWwRtQi401XMmmfdgqvkXv4ue+PJv/j2oTGAwlVmaBlMJtqK+qhkWx3pCWTP1oZnM7bUBTMWP9jssrfBUbW4Ho0eOx4iIAFRM68F+OPsJrgJQHZ9a6KVB1jmN/Mx02xmxAcyQMUUfkO2HSoZEnXEUaNcoaAZWqfU0gsgtQVdlYGHJRGdj8QbOSCLDyrHJdxjRYztLFE4LSHsu1hjSPMUIQ5PgKxmUA1s8H5fImazjVRlJPUhJDXA1OmICr+gWvIcBV30vPiKoLSMiRc1p/5qucwZYnQp+joDkvhSM1d7UeFIk9AulIAyo6niOOI9uKgUx5cpqZI7aONuMBoyZAPiMFcyzBECWBICjkw5QZmkOYJWmkz3oGkpQJql80lEUoOq6JHS8nX3ZWZjT0SR3Sul5F9zDA5m0hb99bk/LNlbsDfKKuLH61sdWxFbKdtA5glx8LqewRtBxQ0te8yu5KP+hk0IQZYJEK4Uq2KjrzR97J093LmU6tCo6skfguE9FzD4a35X4zYBi9i6fy591AGGHHt/h/Aqk8rzOSQ/Xe8x30PObx+3gppFsIK8NJGVBVnbwQTsLFfylIYfTm0axpwY5cGkAVaDrDlD195WFoYGAGgQQ6UhRcRb4ibW75mryvdjRHIlXpqqd/BHcIPkff+5XLVAl20GgdQKrCW4wW5XTrfK4x5L5goOOJKccSwVIcB4pt6a1f8LWtQPZAOt0Jmcw60wM0oo2Xdz3uYDV6tdVNur1d6f70AGB3nY8E62XXVBELRs26UaaTV271vY6m6nqsgjvy1IAf/Q7mEkVz9FYG/qcA44EWsnnZc746nm8OEU8zW6iLEtr8b7ga9FPfflagNWa+dDi3V2nANknsg9Sdk5DJiJBNQDWB5GxehzT7x+iJMBnPvPCdj0Lmq0MAAAgAElEQVS2J/HlcdQyPYop8Xn9+XDKrly5tD1+LWqtXrsaAOuVmNIfsx3ivxu3bqKeXt7zhReub9dj4ar8fU4JTZY7DRDLfzdv3gRwaqDVwGq+VwKmfj+DOPcANiTfhjObs37yXQTQUn1NoIs8i7PoeHX+uQB4k0YJzp7c2J5+4uH2ljdc2n74+//C9hP/4Me2Z1731u3XfMO/FJjbm7bjc5e347x/9mVMM+cYyErE1wquzozVzwV0giNe43MmLZvQ697neh7s1fC5Ojhh35U9kR2dwOoEdJmV0zYs6cO/XwKwGr9+kO8A3DPA1QC3QYcYZHp4FJnH508jc3WLLOmMcq5sVy4ESB8Zzpcjo/UL3nhh+8wnP779nb/5Q9szz7x5e8/7v2p73TNftN0NADYq50aJgdzSOGECI3QrEzhoR9twuQ9nX75av778j/7mdnzzMxXg0145U5X7HdjTdvmaAgH0mwJ8ZGMnBzpWrsHIOEG97dIArbtbN7QPXfyjHd6bfoSf088ftmQArAbROwuXgx/THyJfUEapGzmQjTqrAtWcpUpgtTNWUXsToFzaHi0eU8F1J4LMRUym/wsyyk7YXExb3vZPg1txgi5PD15NfwPsoe8AqNpnorYZwmfJsR7n/Zxhx4WQCKSmPiPIqrJwijVm3MkOJFUolwQWTVdMd58A63JMfihQcsZRZqKy3Wpfyl62zfYobdI4NjjH/mDToS1k/EBjIJ+MJTKm8FR/gqo8v5yboImyArvWon2T9h/hsVsvIaNN2asC7TEwaj8t+0rtbj+D9Oukj5kRSZ+RgF4m1ShrW1uWhPM1TogwrU2pjthXYFV+FPrcfrliZ7HRjIAGU/XukFGfnGaD+sk8qItNaxzu5bzpPhdenoAzEyssF3JQ5L8wsSN9IZId2aqqqXqxStGxDABAVn1cCsDJCfTPHAOwZVPeqG8Iii4AOI6Nz8zBnpFdT+d3zB5QWwYP+HnTL6beIm9zcHz4kBJ5nJU/10AqZXZAk+gj3kFgapsZ/V5U2+msgzTGy4rXpLBLh+sHFbvYxlOB0AeWvJbNH+csy26BF2NCXJ8Wk6LDkiBnPuIT0Y4DTyuI374D6W3bsPbtAE4LRBVGNQZeTJulTSVHU3rM86T7/DjZhFhGL1qVkF5iHQZVe5+AKoFVLmSVW4pDbDXuUO59KUopTBBqEK8Mrs7vXnu1Lf5y2JtHgaq4VBbvK7/5WwtYJcAqoc1tvMDMVgXj4nsb79Ly9Wp456Ae7lIGgCxfjOM+sSDDwDq7x8KpkURP7Ue91ARWMxt1AKypkOMcwLklc3Uec58jk7BedKjBsam02KD91H+FsxLOErdBhriP+hvtjh9wK6MHMDUDTGrAXPGXo4hyUnysa+i0kcHTCaJQjgC7lA6BKX5vYlJrlJGo84MxRI/+SkxgRSAlS8XVSnc5FutA95HUrbzw3QRQh1KLjuHTyEPsb9OBdHG2qmurYlvAqkcyB7AqnrGzPDM1S73s7BwVA9tn47+01e2ewobXbjXagftUVHk/gwUEVDHtSlvuhyPr2qoAVXtUmR3p1QHHaBXtk5SqRnmq3ZKZeD0rq1SpdELbCFiPDNVAWoh2pIzoVvTs7/07dp2MlU6C1cGXZ/uUzljz8L4UgL9jljb7zobISp/GqsYmxUE20nzHJQgbYkqH1IM27TT4nDMMYYisfAetV0vKXqyM9vIGGlgto2WRtJKVfIks6Gv+r+daDrCllUCb6oOxyj62BYH6Hc+3PE6anHHy7bg03crLGDxvx3FvEA2setp71y0ToJoDAMoSWRcjkAM2eJcqWDSiauBf6SPruF12JwIZ8gvrezEjp/YR9AwdZt4GsMpM4EO1VZENgIxVAqsGVZkZkPdLB01OWtGYrzxI1TynQImkk0C6jdKarVuxJ3lRu6XjfX5o1xJOF2xXxzVX6jn1uNG9C4sXzSeQOhihdiXw4i0rj2WqlpzIciZhz8YUybJtI8tFtGSwytpg74nFq37/H/mTVQMQ7yvnSb422UT/uGsR/Ob7ydZMgPVhTuN374i/PK7K4ME3CzBRosZ+6qCfchl8kYErdFbwAtrU74IXC89v6fdQ4Dn6niAonMnI98tyADfv3N+ee+GV7VMBrN68HVPu40eJhx4dXUJ2a/o1F6O2ai5g9fjjjyFbNfsp66a+EnVVrz2RdVQvb5/81Ge2T37y09vNqM+a/kieTzuTAerpvajb+soreM9cjOpSlBfI6f0JtGbboHPVzuzPBB3yu6zhmvYq9/P61NUNepjnUxYm6J/9wUW8zj0I4O1hAH3378aCRs9tX/rFj23PffZnt7/9w9+/3b11sr333V+1feXXfMP27PW4fwBvW0wXvxU1Xi/llOTBfo8C1fbnffxLLQXwqOf5lSbAuZeSz/XbeY89wAo9nj7Rq5QCqN9/HoBVLgiWS6KlPYnFquCfXWDWTC4sFeDqvXORoRqA+cXt8SjtcLSd3rqxvfHpB9u7vuzx7X/5uz8U9VX/4fYrv/YbtsefenOA/Bei7EXQ/8LV4MXLqC18LoL/BFUdDQBYTTlGHa1yRsqeuz9frV+v/+wPbcc3Pq2MqAHcCKgxWLMGdwJxcI2C/wIybJelL3bO035Q0seedeDBpBVclX8kh4u+u9puTaZj+yG0J/uAdL63vlMsY9m0EYUM2n7A11X2kcDV/fT/rrm5ZjvO6eLLbCPo9TWLyX711M1LPCKfx3zcbVRbp7822r7MwEIH7RSu9DkVWfsUzn7kqvMEUgGsAlzlMQBWxRjOYqZzJn/PrAnbIkAVPofslUDVWozRvolsofmANrx6hvYB70p+q0E++Ud738j+2OobDeBDcSXKaQkg50yfBlobNHcM2gkP5sbSS/bp7cOKaMXvjp/sfw1+IMZr8LItIXi0aKwMbPm8HtSDvAJQ1eCIAVfwOTNVu565MlYlQ5n+RX4TyGrbJF9LEsEYw3KX3DToIjE0K8nQjc30q+TSzYvLp8+b1verbzVlu3k7fZBV3rtO6YocGSj0Ei4EVrlg1QRScx8ZqweA1VmayVyZTSsa6V0mHWZCRWfOi44Av6VPrXuLdgMkHoNeEAE5b4xvSIwFhMTLGZys0IDmgkqupv8bcK5tZaq2z+441SQvepcOaQ4w51JWncAzB5U7ZGn5YW9WLCg8wckTlSVuHdbTUWB52R1aMjdlQToCiVQ4Zsx/X3ZrZueXvaBqGWwpfp9xVcUa2acHBs3gu68JUSsozPiqZUkPnBsprSWGlF6fSQ1d8rAXrXJ26pq5mr45QdaHrwqsipcq5gJns1NKke72672nBji073Ovft25r/4dvw8s40xVZ6fCyUu+xZawKAGx8gmgJBv04IMaTG0gNXmogNa8hZ10CzIYRmnlFlBnLapGagYZBlaZzbjPWjUw1wu+zCn/CKgB3sloUrvpwzatwKqCc4jJ5FKyrEMnbKlDKyMZx8l0A2BNBsxyADA4A1g1mNTTXQVE7UYNKKxDAIbTtDpqO6cD77p4cdWiMij6SQGMi9DRHE2FZB8YTaTeG6ZrB/TE0x0oMeDtfjfAOgFVZ7D24lUDUHXtnZEx1ynx7VRz1MaktcIWDW1UpfBAd+/ru+mn+UZUrgeUB3sHfUoQgU6LFwJAEI4pVtyyxpWc1wJWBbzLEcjHIGt1KNV9VioVqgDVkiPyJZovB3QN8fn+UyXweLgZNka6kP0j+u62BqYNYsHxhK4dQBj6VoMFNUgwFbayt+s68bgNj95tNXJ2ANieCsDak5EOZV/QWdBWir36bjh79nZ5P/GNHEFnqUqTLd+7f9Bl6KMpbwIyd+xj/V5Bo94jX7hA1SErBayyJeJFyxodh/l82bwC6jognEafL9z8IB3OXhUfsd/KgNvhcsZp6NTKok6Dr+wCnstMkT5X2ap1P9PEzaFFcTu4pfEux0T7nT3SGUMA5sqRGU4YrU9aYzjlLgWALaYAOltVNVUTVE0JjMifoGpnBxBM60C5dKhEbjErlk+RbJCNxLLsTZ1kvS4dTM+R+mV2TGlZWO+hmsQaJS9DZ00dZkfW1oxyRLqL/Iu6w9PFZAy+5OzCCHSAXU5wtukgqGp6qdaX6qr2Il7ntvcGsPpt3/4nInjlCtYO9pJ0rn+abyAzqn5hNiuCjXw7muXxN+w02mqn1RnGeQ6GG/Wtu/8msMoAoUs0cN+lASyDYCd1V/ap6/qdQhaSnhdRW/XO8cPt2eevb5/41PMxjf8u6mdnDdYLFx4DwPkgQNFsyOXLURIgQNUERrNRJzH9P7NQr8UCVZeiLMBnPvPs9qlPf3a7FWUEsglPPPnEdimm/edzXVM1F6/K7FTXXU3ANP8msJr7eX1+Ll68FKUILgNYvXPnDmSZ4Cq5tsGu5gWU0ghQLvvx3MMnAly9GNmqL8Uzrm+vf/3x9j//0F/ePvFz/2R76vE3bf/cr/+t29Vrb9xevhN9eilA2PNRMzZQ5YuLPhIrTmd4UvTAeQOrjwReh3E/BNi9VnB0Ya3XeFDgL3RU2wXqOA1YvkopAD/m85GxugWIGoQIygZfHN2ORyW4weWpoA2PAviPmqsXo3ju0WlkVN+9tz0R7PglXxhg/4Xntr/4l/5ilAl4ZvvyD/+aAOIza/py3CdqqwavXwg+OglejjtGOz83sOp2zoDsUV18/acDqH/lUwJbGphYAIuy+QRnIPtp3zT7Ytq3Bn7sQ8qDGspktaU7PSe6VlkpDWweAmSp2uk/TjsCxQU9PvwXt2EAxo/MdoN+mz1mflvB1RVMnVmOWZppZjnSp634I3WeZ9UNXqaptv1uH0hn0Kjye/R6XS+TtFvpNmdg2S+ShSo/a8qRfH71VQOrrKtKUPUUW4CsBa6OxczgH6Dny37AxKXfUQO6XR8cmYJjkHedlbH6LeWk0RuhXzp9/PKpnKWmLZhh9Kf7fCThzHJJGWPALo34okBW0REx6PQtaODbd50xwWAl8urargTp65wGGlnGB0TSX/My+UDH3k++Rp80oMrEB4NyBu6YsVol4JzMid/Kf8WWn1oUdckySzvf/uHw2JeWLjqn3aI+bTd8sUmr3OWRfS3u869p3zqr5XkCkfnrzlhFq2QrkoSueesFqy5mXVVP/4/tRZSf60VdUWMVA8PUW3Og0DHG6u/3YI7p0fVUTYcxuzhlWElSNailrNf9QFH2BksLuU+4PTPoOM9hX9fZr9fWgGred7/4nKEY9t98Bp4oPjWzDv8PPKT349uRhpP2kh2/O+5f/nHs2w+GDlHf8yLJiHgVt1Xcn32j+IEzV72IXcRU6OMBrmKwfurP9X3VqdVOyqVoX/p7HSQ7OCuhZFr2hA1WrxQZx84B+5X9Zt8b+o4Zq9zu6qpWlmpnq7reajgWFCa4E7GPrYhCRTKOx/4+CFvspHihWsB+Mrct20ee5z3Ofd2/8fsjmYN3x5rksQ8y61wDq31u7UIyyAjx8TIFsKLdzahIDMn+UCfU1BwBqlVQPIHVGOVmXdQEUb0IFQFVZq2yliqCY2esYj6Fs5IMpEpRSUl3p5MQs66qVbLru9E8tJHNdy+wKhW/+h2mWLR2+wtYpWWu6RpZS47TNihovfJ1Krud0yLjaSNIJ9wZqyIiiNzKYTppk29mK+qa+hkBlrMgI52+yu6ULNkZhMLi09HE7E9uHSiUiaONzfPF9GJ4K2IMR3b2KjNXV8D9zHTk4YwRM5ehwqNIqfxYPMB8OqBTa9kxWDIutgbla8vhEgOXYmXrccuRFVDT3Of0Ko8kG1gV7QlMMFsVvIN3toJtRUQnrJ2Saq/ayu4Vd55RGHpvN899oA7hU7MPvKUJKZ4w3ZMXtN/jBpoqJYeLACsdUTpcA1gFc4yRcih2ZT3J2UMAv1DMxq3b5pHVfZvZ7KnQOZ2CLMdgCq7KmdFhO/124MU56m9QhExA6tjauo/EV21UzVhtwHYU0Jvyffm/mYpy0QAvnzlB2Klx9ejFP7B8Hgzo8GpkAOqTukO/ot7HzXR2bzldysbkFC0GRBNgdemKqgMsZ9g864GB6WD3w9e9llPJKHhmTFOT4wIVi0wJyvR0tNjB+dKsr2pQFSUA9KkKx5WtSlA14gaqb2L+CrAcrNo57dHmvXrDoyWPxULib4OURQs7PdqyJ6gXvN+i7WcOsk0WsqUqXWUen3rCMkW5WPnwLB2oI9j/Kcez8H12Er/r6ZBe4AV6QCBkB58CV30eWccEVn/vH/4PNQMgp6pyaC5i4ZgqzyzMlL+LuTI5Vq+nI533vZDgavZYNEWqjHI20lez/zggpy3chzxmIAbdU0Fadkl5LZBB+EngA89Q4H6RSJfnMeqU5orU4R0DWI1n3osFmu7Hiuh3Y/vscy9tP/+JZ1EK4DRA1TsoBRCLTqU9CL68HwtBZd9dzGw/yFj6QVlfNc+fBwh8OwDVu3dPQL/8D4F1DOIliJB1U09OsgxATvnP6YE5yBecHvfI/ew/LEwRPlW24fT0ZLt7HHVe4/eXA/BMECKBVtdazWcSYLU+svXPXs5VqjK7Nfri3lPR+Mh4PX52++K3Xd6ee+7Htx/4K9+53Q7Q7R3v+Irtqz/8GwNYjrqtkaH6MEDcB+cvA1hO+UwKPAoY3euI/XWf71IAj9JRr+V8vus+aOzjdZAM8hI94Rqr7nNog89LxmoMYDyIFcdiEastpvc/jG1y+v2QJnB8BvHnw5JGqYaHx1G/N/T5GwJZfePr7m8f+9jf2n70//7o9is+/Ju2N77lnQGipqxfBbCa8novB9jinROEwkpmGDaOr2VO6WFTzVkPng3CD/fwSz/1fdvxy588k+31KGC1Z0jMQNSAHm1w+Y3wpaQzhwNpmwkbax9nAKg92NI6z/qvASj5RmNQqvXq4q22T2vfbwFXnXGbvk3GOdTt8B+g+OixWG9za6DU0/010C8wddbnrOnjE0itmIW6AJ88l0+Bf2f7IHrCfum98pVkDEF++Q6HgKZlBlrpG/MB7wlrLz/e37j9jBVU7x3ZqQGuxkCRM1ZTP96PGJO1Vgc4NAy23SMnTdh2YVo1wEvaLO+XjZMNrMzlxYbLi4T9kQ2SP0WQwf6p+bGFwzzCuJG+tRckMpi6bEd86dmSjiEpcO1b9GAtn1d+RjscRVv6l5OHGzCaPueUWpJ99bPBA6Bt+mRq7+TvAzxfvnvxTt7EYLV8IikU+2LTB3PDppTJG+6oo75Mxt3rnr18rnrLXF/8OH5eMql2TT21xiQC+N03eIm2EY69XJbCwKoXrHKWqjNWvXBV8kr7ZEnObotjKsdJfDcD2gRMqwxJ7iOeWrP/mU3M39XA1Z6ePrYumHyB13E8rS1es3WK/XtgCbieiRMdr45jsXcBq7oP70Ed0nJgvmefKB2DOlWcQX4dfYaf+D1nfOLYlzaiSmfs7YV0o40ffdPWCw2ierHqAayKBkvCiuUJDSAON9vneINtX2OYnlE6zg+71r6/pMUxpPqAbF4Gh0eyoZS/YWcFpk7wmCUPBa7Gi68LWHU5AGDxC7Cax3w0P3oHBpv88GX6Owv1IdmefYYfWkeWg6I+Je35N7+Lo6//3X+4MlahmuJ/MOhuC9byS9SD3ZV8ML9uYi7g6mh33qsUioSwDBvq33CqfwKqBFd3oOpSDkDAqgG5AlazLZ2h2mn1u85FO9npNDMKzGPfVVtGt8HRMqEUitL50kWga+piSz+26ZVy64xVb8tAKkgjsCpHxdePTFUzN5EDva0Z3ETeE1t93/RvhVVKQTqmFJjuzceoT4ZSqmxF8Vb328hQJTcwY7X4if03F69qOq2geGqYAlbhbHiqgZyPYZwmUIP9kqOd5AybyG6yEi/RkKDwpaczUA6h5JbfeQRrCJ+cUNKbI//Y10jyLAEAR3RkA5QCR/BKPbECqFZW1hMTGJE84r3yn2zgIrSL47BTCaUjFtYd9C8gNWVD53PLKSkyHhkQxicNvoOIWrQG/OOM1DHtXwMFVU+4GbXeftGNSRcBpBVIgN6mO+k2R17PHh8GVxGQ4GHaKsOFupE6BbrQWjz5uqac2AFoeaHxEiJnAwzGG4y4cpxINgyC9HK2zjq66cpbFS29X7JqI0lBJcv31hIAfTVEhSy0yhH6swBpBwQ9ssrv+7xHInswxDQRrcb9W9bcGf0yNjfVa6WrBK6yST2OhX7KP9EK9FS26g5YNajKYD+vZ7YqQdQAVTNrFYETgdV9nVAG1hwooMNlYE5cQlZi104jMXjcgucgkT1gfeL+YIumg+f7+t7uMeuNCq5ByhloCzyQkizwQE4Q2V/X6yELEH8mqLK9csa+nUkPHrKPztZYndMpG2R97/s/EMDqn4ARReCanR/vdBygTi78lEBfOvS5GNPVqEF64ULe3ws5BLgar39+UXs88MAn+DSpnVst0pSZpJzpkMa7LX/pFzk/nFGRIOQhYFWONXQC6Za/P1W21GkAqfnc06g1cC8WrrobANSnY+Gqf/oLn0XG6oOoa3k3gczIZEUd7rgHsqtUDimn5B/HdPkEShMUTVk7jkWw8hkJhAIcjo66cIkLTRkMBRg8spsopw+iXusllKrxwlV57mL8Np+b98yM1bw2wVm/R57HIKD05AwyElg9On8vZCXA0uNr28No3717z24f+ciXbn////ye7Qf+6l/crl598/b1X/9b4rlviPd8KtobC3lFGy/FavO370SmbGTc2JN8LeDqqwGr7P+h1CxKY/tannHgZ7/kUw0+kFHahvB9/78GVjO7+HxkmQZnRnbq7RCBAJ1C91EjJrgaIFocBLa6XQleuvgwFiQ7fmG7f/yZ7Ud/9Ae2c5ef3r78V/2LkbX6dPDA1SgFkAo06gFHWYsEVamL4xPAagXBIk2WAqiEvPJdZSucDPGIHr/+E9+zHV//hcGP1m2t48oPkD9n3q1ZGOM8E18aUK3ZT9K+ZWztF43gtAaS0xeqQZfD+0vN8PSZBJRVcAsmUKPly+Ctyv4awDD4MUGO7gP6M9O0y4o6CUDbXECVfgr91fk5lO3I9rmUlW1g+z9k4vKu1Xs7fzr7+hCwOukkHbrKqUCWilGkdy3v0k0AVXOWW+pCZaemrttnrrIcgGbGOWYczhB9C9o4T/nvFdZpn2Y5oh5AHAOM9vnkzCRNatZZ7BtQnWso2O8nF6ygDWbniM9QAkkzP/pdXFOX7z1LOrRv0TE7dCU+qfz5RKpOOobU87KPehe+U/s/jBP7Pf3eviHvt4tXyge0o7TKL5+tTw0cJO+r/wTQ5KtNHAUDpMn3kBe2xfex694NrR4+qGVGtKwecMx38HKdPOzf0z/s+GSJUSTbmWzmOKRAZxHFcYf9XWesun4qSwGwvipqrObgs/ZrkbEI2Gx/ZhjC9+qPQdSu6XwYWM13rQUA8XslR9W+zo17eyCFpc/Ma+YvqT7pVnNhA5gCVOGLkLjAKRQfQcMhJtP5ig2mDEk3VXAh3132p6BZA/aO+HRMTnawZfncySj0Oj85k860cqw8aZA8JglQ3Mryf9YHmC6PY84QrC2AbycKkHboUeh8D1ha53Pbz+39M3I87NoyULKPIUsXDFmQTJuwDCf29lj2PeUW709A1Vtkr0ZfzyxW11Z9dWA1byiGasGXcpMicOCkflqlWHJbMbrjMNN67Uv8dqfbceo3/Dt/jKySTJqk0LaOxfWPUhN5U+pfB5Xc9zm7td7SUZkBukY2MPVfNTVVT7UA1VxAwWCr66vOhaoEpjrbkUqplZM1qwETcnBbD7fN0wcpmMirY78NS8NfiUm4hzPIiiM/MzZT/zsLkQALJZxgmzL6AKRy5LOnknegOmusWiioRWjE1n06Nk1svUxtBhV92VAONop2iAyyTmPJvqECYebi2GfT9SEE0NMyBQmkEhTDo1/LGlKqim7IXh1OY42ASXnYeZLjuGRyTsMl3jb/sXP4kkX30U31ve5hgGFRDEnnMtaWWQEqJWSZgWpHtR3WjMgx/VIjyRNUNS35rlPR2ulpBwFcCLEVR5qdp9LoxsxmF38s7Qctq2tkqFYAtYw52JhZqjAYeWzjEccAoXBeAYP2i5el3O3gZW5OK6epaegcsa2rQwaH3LTFd6uzkr9bRoPNL+W8ZCDSvMRp4vuApHmQLxKwiPQXzJZAViRpJK9DHPfGqmXZbazRwmLC2eYiZLZadKN+Xo4fRdvS/3QHPSpLXdHORDmLeHQ/349pPWf+Xg0j+hfd05l/fW7NwuCIqo0reZbyI52ph5rW1c4Dbeab7rK7dFwLwEzwG3aAACtmOWR26h5czUy7uKYzVllT9Qig6lgcIHW2FglAYOMpd0BhCa56OK6zP8bAi6lpI6Hj0tnTyxW9HpVFsjNh0gMpL2f7lNeSfiVL5vXxHb4fDhDoMBTnBFc5aKLsh+T5ZUCwgQJPfeoBxD3Q4KmUDbK+OzJWv/UP/DFMh8/2J1CXhEhA8m5MQb4di+ZkptHlAFWvxGJOVy4HKHTE7KSLQZMrATIG1gpxMx8D+E4JzvbFeTpwkUUaw+L34jNB8SyiT/CQi57kdLqke4K51JHqS9TjjfKgEbhcDkAydWBmXea1yRLJ8/diyv9p+C/ZtwmsZp3Vc5GRehrg7c3b91AK4NnnX9leDmD1ToDGmbEa/0cmacyzjr+Tk+MATwNMRa3T41qUirJGOQKZFEhiSrmzWz1IHRcZ6PG0zQRRfc51B/MdzyewCf2eQdklvHcCulh8C6AEA6H+s8XPM5HfGDVWU59cePB4jFmkTL24ve2LLmx/7fv/++3jH//p7a1vef/21V/9m7arl79we/HlqKl6LaaMR/9lX+TiWtCp0YZHAZ7z/ORnv8+RAjUffy7g9BDw+qjfVECy64F/lsOW9eGrZY8h6zq1Mvt3AqugqexKvts+Y7Xbyszu1/J3pt0B6p+PDGPw1VEATedj6v9RgP1Ji7DPweFRWzVKVERZiKpyrnoAACAASURBVItREuCZJ4+2Nz9zYfuev/Q/hEze2L7kPV+5Pf2WDwQsG4B6lhBAGYEsXaF3CkD14cN70Q4NYIlvYYdSICGrQ9moEYdoPNt346N/ZTsRsGp7T7eybTnatLM5BariuvF9XGdAq36jN1veTraUY6YElxZgtUqcjKx8AHCZTU4fsMAwZD4mELbeZ/IKdbP1uGfg2T92DNWJB17wZwFurCvspdteIZ6wDVMSwA5cnSvMG2iFLhkDNqk4sOCMYgLSyQ6J9JR9Nh72lG7Rod43v5+2TPuMe3jfik/qXJ6XDVMGKgalFmC1ywHMkgBcy8HJG/Qn/WfZM2BKIJOrrNsPMLBFwFPTrZVR2lOu7We1LULGlnQ5ARNnrIqH1ST7bgZl+A60nQZT5+JEfrc5oGZa2e8WS6EvKwxDv7Pl3MqnYLfqTzRQrNN6UTEuqdNu5XAjSu+YnqDYuDnOtx/C9/CxM7I7M7vWlshLBLISdOX7NrDaPih9HDFgtai4dfF5xtniB3bO9Nn7q7yt+XP9wc7Hlj5islD7Z+T/HbBa/SOoTF2LMBIxVi9elZmrBlIJsBpY1ewa8GzLjl1OdMfQmc5WneVSmJ26zv6dxx1D8RonTPG+a3y1+Jqm8dph8qeJL4ATteOQpYcFyJgFrKJ/lCgnP9Cx69QZa8zJCwtQ7bvhHLE63zVZxIOB9H8oCuzXuRhtAd9IzuDHYGuVN+PLk61ku1onMEN1gqn3VKsfdVYFuHLGFWlYuKL0fGWtQk9S11cMeihePXPOfc92dhzAFz8rCVYglG3zd169n6nodrYe1KLdtUhV/kYAq7aQ3X3GKo24hL46UsdWBmOLztY/0nPiMtFCfq103CFesR5tG+ffxJnf/G3fwX5Ph21sG2zlw8dMuupIvk9xPRljnOv3nQGfAr8lhVxp5meAVZcC6G2VAcjfa7EqBM4pvALjrDU9vWBEHzIO1PTFEGq7REQi1QxjAaZRoOKnUfJ/+332Q2Wu2sjY6VDq37JSt8FWZbel8FFQDTq5r2W8JsHtWNS5NmxWOSCONRI5SKSjlp7Ayyo8w4GRAmEAoFHc2HF+T5dPGOdwHRVdg6xD8WXf28p5X4YUvSpAFT2dgeQQ1HVavBzpKby4lrSWqJtD1QP7zVmFwHdopWXFx60VofbhhAzlHP2U+W/ZGwTYCba6xi6i75HNaEFtM9HvTcPH9132ddLt8zW8alV5ewXo4xLhwRekL3lkZqdOMBVGIr5PcDXBVG6dsdpGHwMHQ1nTENXT+Z7mXb3Dvq3tZI+ACfzQDsGqtOeUqs6Qr9pM0BceafU92/jbSeBW4Bw1egGqVXsaga/lQYYz21uBkqfetTyXM6p2UzR3FGpirny7nDfRSO8zNPX9xxf1lP3z5lOGzJTjV3292q/KDsBv2klv+WjjKnFsZxIMrTBGOpVMbge7OF4CQB1MgeaUUtongqf8jvaA2zzvEXSDqiolI5CV1yQgRBeK2Y8GVzMbUE5RAmZyXDOwSgeWAZZX3GVJD3+ap+XQ6AmiGPm+/lbaF6Dq30zZV5dYD1gnqtvoIBetdvv+7tB0u/xufOx4ZFdCfclRW+rdemBQA0U1mIIBJIGokIUDGavphFZ2VwOs73rv+7Z/79u+HWBijlifywzIAPoSBL0TU95zGnxOx8/aYZfic+VyLniUg7L3tqsBtF4NgA7Aaia6QkdTPlMHg9JxjNHvuPnJSQCfgWSm84a62Mj8TBA1MjUDUDw5DfAvskdzSl3K7CVMqU85zhuwDu/FnDZ/OduX2al8Zu7n9jTqhqLWcDqFeRzg8P1Y1OnW7VhUKsDEGzePA2C8jUWsbt3OOquRhRrtvBCgZvJVBv+3bt+KhaluRSbrXWQq5PMQgMcN4ZcpyKPtyYdTDrzScrbfAEC+O2YE6RwG+fSXz8vsrZPTY4DZBlbzHQysZp+d5VvzbuQ2BnCWNmCLjMW7sbjRW958fnv++Z/Zfuivf9d2/ebt7Wt+1Tdu73rX18Y7Pr29EotYXb4WK8bHu9y8dRzZrAHK5UKklR1sq9ZSYv70mf3xHlilTPR9PhfQOu87hFM8NO3W/Pa17c+BifkLBjkKBFMHqTtnKYC8HoMDycuV5SP/Rjd7iEzr1/a374fs8qP79OTup5wEsHrvfACr20mcy9IOUX81aqteTt5/8PL2zi953fa6px9u/82f/TNR6uEd2+uiBMD9i28ILXo13jEyXB9ejJYESBc8SRO0B1ZTMOFlRHsySJXuHq//anTzZbd/4ru3e2cyVknzZRZT+Y0GrOaAoPZ1TQKqDbymJEmHlhcJZSi3RcF0+e8aIJrgKbLuw04MQC7r7Nt2EBhrwNWDUT0oOnw/6OeRrSoA0WWzPPMPSSr6rmaMCLSjTqS1K7Ageav8VGWvDnB1XWWe9g6LsdbUYpV3EtC6DOiCeVsXT7vlMkLTLyu6DZqRAgZZHJNMIMNaiY3j4pqMG529n3VVc5CrygFoISvXwOYAsH3AZkTo+7JTDaqafpyGTaCVi9U6s1UglvrEgs32a8ZEHLhc0j288wBXRSfLPgZ7YTNzoaL4CFTFvj4LyGoAzQAv9EwSQp5SPlt8wGndA5CMh7r+ZfGLfkcxaP+9QBp0GQWjXUvZpPFbeXt6D+vmoeuhr4duG8fQ9wIjXYYKsg5XT3KccYHbosFH/o5+KP60nVHI4j+/im/GG7Af9391/wO+tX9nvda+FvVVfdx2nWNHST9C9dBGOOaorEgN+rssAHghwNUG2ZOPaUcG+LH4ijX9v/qZ+qan/a/JJp3AZp+b10MG8c4GWR2LdztBhrxODHmgOxc+cl/Pru2wZgCpSZ3qH7Z3ltRx7GW+5eBf2iDH7ij2hOiitimvOha8Xb8pfodf6PjPA2odO6T+zwXGKnNV8jzbk10GPZQ+KnRBZ6jmoH0eo7SOvtvri9ad0u9tqNCWarPK8RFj2n/YZ8vAVR6rX6d8dyxpt62km2ImgSBvy5ba/mBrOzzwlGCf9JcJugpozeMR4hFYtSIDm9nA9BbKrflSwUD/zoqw9Fbrr4rd6LyQoZwAtpzzd96yk879lj/4n6j8GF+St/F+s3rXFNypEnMFmLJYfxnQwfnqVAfZFDhO9Rawmo5AZatyHyOOWQ5AmarpMBhQJZDKoJmdxp73aEhp0SG8fU4vle0dSlbdOACKaRGoBKwImKWq/9w+vgGVlXWvFFmeq9FLGeta2KeMoOtPilBicKgN9TUd9ElQc7ydWH/f9GjeoSjwVhILCQ1uaaOIc30/79c2FQjuQ3CNbEfh62MCrPtj8xiBVna+QSrv25CYluhTdKoUc+xOYBW8hK+tuKcQ8xnzX/cMT05lQHrzeebVnaMtQ04FqBFnbFMZaHQrQ30rY8iGM1izswSWD1AVwOuOpuoZGb56Y78yz1vqxMMtg339oHSdLIVYvGDZH0ZJ9Gf2nhaGiff01P/cZhCdIIZH43zOUx+cuVqKupiPvOJwki/m7L6dAhbtF+dDxgdiL5rvM1TPgqh0XEvv+B4TZKpR2eFAVIYj9Q1Xj5+mt4HVZTQSYJKmYWGqHQEm11GmUevRQ3bNpMygoZXoQtZHUFtyrC6lVFrUe0d36ufNu5WDSJErnScRJN2kGr0yfQ0qgCZtvyp7oK6XJC73bbkrmdRN7KBNZ836vr9bwdRlkSrRj3ZDCx+OhatYZ3W4UQNUTdzJK67SUfWCAJkJ0B8sTAdaO4vHAGvLddLBMm1+PySlKx1IH58zXeiQdh+347LTgbJ9Z2SkgmzbYeu7EbSb5/RwtMTOo3iXIMAEUbuGV02HhbPpILPB1pkBVHIT173z3e/d/u3f8wcBbKLuJjJWo15ngJK37sa09EAvCe7Gwk4BeD52JaYcB6CXiz1du3pxuxaZrKizGi9s3rN/mU3J+yRIm5+TAD5PCliNeq4BaGambAKiri16NRaIQkZq3PRyTq3LTK2cTod+iSn1wRcXL9FWZrZr1lPN7/OZACWTvfJdIisQZQBi+8L1G5GleT+yU48CWL2zffbZF7Zbt+7G72LBp3zp7LN4VvpHN27c2F66fj0A5ahfqv5mUJmPz5dIFDd+kucykElgdYCTdPaZvZJ8wHdKxDr1OvVTfpelAQCsBoCbwGqWI8hrPX2Wmav8Tf+Jv3UigdFLYRAeBDj78PTG9uUfeuv2gz/4l7cf+Ts/vD35hrduv/rX/Zbt2hNvj4WqAhyO1zwfC3PlwkYnkYl89cpVTNltbudNHwWwTafd1+Wk9f1v5vEeUDx0rdt26NpH6udVkA8e1WDa7L3yn1dgFTQDGzAYzr9fTmB13+5kl/OwowGup++SpQASWI1FqyIZHMDq+QBWn44M46OH1wMEv7N97Cd/dPuJH//o9iu/7l/Y3vRF74mFyAKU3TLLGcMe8YEUQk5z4OpcZKyKUUnintYlfl3t2aPoPjv3OIDVBwZWdz6bg7baxvfUB9rquPw4+RkEVjvAte9Zrwxi8J+lxuoE31KuVMbEoFvqDQOqHpRLuVsA1jELYga3Ympuhr/SaxBoxl8G3YihMvjWViArp7vTB3Kby3bLX029w5lWazkAri5PwJWLIrEtXQ6g45YO3sG0Ra4ZWKMd8XGmFXy37PcaLBeLyGegADA+mWBAZYfxNAwi+Aag8gFgNbPuQ7dnfdUEWXPmQ+p7lltRHCq/38+0n9ZZ/wZSCY5nZuBKQ/oBVc9SNtNoDwFt8xfBg9T5lbFa9FHMI9l3iS0CNK/+qbqvFWcKVBE1+HzHUAlamC98ju/l9wTtDFKim5cIQgIxzhXd6SdWpFL0tJ42e5SHwxPlgELq+lzFd+ybrreq/pRdJKawfg8fSPwFezkena/LiMTnfdRnipHl+/axX7ExEN+bb37Wpy8MYfi47dM1hsHrRh8oYoLtFs8XUFcZzEwA6AxmzrTyAAFfR/1vnQmdl/3jms1j2j/6fGShFnA6fW69o4Esv3f+rvYVrUrWKauTN1b9L4Hnqy5d2L0rNVxfg450vRqbULJPDZDoIuopxuLQeSmXmfyEYXomRbFkFOP3CbTiWlxP/6cGF+BrDfA042MMtOSWn4qVgfk0PoIeFH8TME0QNevfG0yNber1cJzOgKuyaQ2sEgj2ey5AYcacQ49OfVogNPqR74ct+pP74GiRwJSY6J+EdcBvk+4jNhT9jYkaS6FcC1gtPUWdSZBn/5FSWQJNKKwxUqRjdnIHTmeYi33W/aW0QfMKvnOyo5lt/5u45F/9I/+pWy3m5EtWCCjGP6QeWgzEySWu7G6LrvcX0EujriXMAFX9sUPgTFWCqRyFzcBYGUgGVqujenSEL0AKWHit4P1yLas7eEdtnq2gEhCUKsXg0ZYSCKoQ/IutHsBsRbIbSgEMwbZjxoLyUn7TEBeRzc0m+u4YjxhaBcIuqnlbRLRwWDpkRMY9ytBYuKQ8rLAggHiF3ZZN7CzW+J2PmbtJnuWYkBRg9Kf7GuemIbHhET1JGoMK3O4B1lZQooWVtxi2wMjikcGrYH+DDEPRQXHJWFuJpdKT4Ls+iMFUpK+nFCW4moobEtWZq9PJ8n4JM+g0e4SsY3kbIlnnxF3tj/jE2Da/82TxNxTnoIdozhFyjpI3mMrsVCwSoyzV8CvLWFzIa+OYv/G0CCtpwPLLG1WbnHWlhi7AkY2NFDH1iA1/0ojTaXIKDQep6Bw4gCCQavpNIGnWDLLz4OxGZaoiiCHwxo9AOGVCkqrZPtbiXFeP9fSbDkA4jU4AXMk8lfcSkAwKdYe1xl0YwhfsCazzh8EAy375vfWY+RTqTtky79c58je/9z4txwq2doDQ1+MiqWRLJG0PA+rpzHG/dDAMJunibOLa1iyGzkplIDpAVQOsVRaAdf/SajMbgCUAKpDRqP9StyqyInPqcgbGuT2f08W9OJ0zfSBH7cS0EVhloGR3kVk5ElPurcfYdern4Zyq7ygLtEKd5d+DCgQWzPudpdMLE1BW2N8kNrAR2YcOZsXfE1j1YMKZcxxUWOWjAVf2NcHXL3vXe7bf+S2/j8BqyO25qNMYKON2HEr2zp04F8CqAfUEVZ9IsCe07f1YeCmB1cevBggkUwhnDfLJzs39XFDn7nFmZmaAnQ5sBpb5AwIGJ3EfA4rJC49fuxagY2TgRZ8laJgACWQdfZKLm8XiUgK/TgHiJw4c94ptLlwF8CP640GUAjhB1m1kqka25q07DwIofrC9FBmrzz7/UrQt+DB4LUH6vE/qipzu9corr2wvvPgiHO3MZH0Y78wsNDJHZvzJEEa2IWAh8HABcdm3yqxGHxh8ia3BGwIEqq+KZ2eGXbxHABH5SeDhTkwDTybITLX+sxXnmXvRr4EHh5p8aXvj00fb29/21PZd3/lnt4//w3+yfcWHv35753u+NkDVK1FbNe6UC2fF+yaYm5PN8/n5rPm3BzcPgal5vc/PjNVXA1Efdd/l4eO+Pv/LCawu91LGambKQ97gVymg+WUCVs0Ph/rXwGrS936Aovdj8ar754PeQZ8LwWcXH0bZjXNXttPbL21PPnG6/czP/l/bT37sx7a3ve3d23vf/2u3c5det90KvgSgmpmzmbVKhQH76EWrEmDlEHgOTKSOy2vzimRkR018w9cCrD74yQBWX/6F0lUTnHCQ2VveswbD802kK6knBvCacmKfT/t4p+lTQ8cYsBiDS7PmZsqVBuQIpnbNQ4CqWf9Q52r2wygjUMEt/Ka2j3ORGMdFTETphBRnYuY57ueW2U7QASPuZD8YLCC4gLUBlpIAPFd2DjZvDBxn/DKyMzv+oN8nqw7ai8srqxiRFd5Bdg30hxcgz7QksOQDgEAceZCNopM2jz7cBFYzWxUlT6rGqo6xeJX6LR6YOrZKrIBv+Y8HxVmyYQCpoN8KrOY1cyq+p+NzgVreD96G2ss6gg2suja9eTkvLrsZbXa2KhYqykE9gaxZn7oA1/TPk4/ggzefUq5kLiaYqucT0GmQEjSB6yXZKHA1ZTdvtA4W7wFXkQRUpFDz2Yf+yC/mjLnv34qD5JdUfd7xvgWmFrCavCB/CO8+GMwvkaqHqqrikxVWHf7a8vLyfQ826HC0ZTGmf8t+Ravsa7ltIpR94e412we+s5NeQGdnQ2q6f/olkE+dty6pQVdJV4F58gsnuNqDOIqH8NICVJVg4oS2mjUW14Ar5Mfvt92m1vF0M5fIfMciZ4Ob/In9OkiV/FPBKw0KVhzaA2HsizXZyaAqQNT018IuNcDa+2wdQdVKeFOCDAexV3DVYCplUwusZnyBeJE0LOFIvYBYVVmp0NcJqApMTZC1gNaxYHDqLssour6KChVovICFslvQobsP3sd6A7pPfWsZ6dCx+n8FViljJOka4ymsIOeJRcj/KwbKJLU+n8cyIN1VVAf6+Ga7rUeHJt+WDtgpo3yG7Tt8lwGqVraqQVUnx8n/dSfhd9Fn3/zH/zPqegVQ+ZY2UGDW5bvDCrH1ihTNwib8toyklFsj8yNjVcAqRw9XkJVG0gazs1QdcHcQaIFe21Rv7kBx4WUpq9EH4opSDgZzChwGYyh4rX07Amlv7BDE1tIvAzfB1apJ9EhQ1drD3GxCijoLQWlALUDt2Phabud5grE6j0eJMQ7sU97oJNlYw/lP5cA7r9mpCA4OZK3iHgKkxGPmHLUO/b7npiLPIaMEch8yVlLXkCELfHNsO+8ToLCTJxpDYRmYE5gqUNVOCJwjKQOCrRwxynOd22hgla2s+rsSxlZ8JXmg5V6+IE+Dfw/Z9f25xSzpS2aSiPymAxR90xQZe3GMUbb4zqNtCawCUI3vCLLq2NfJmJVTZ36ybsCj1Tbpt9Z3g46TpnI6OBhD40OHj3TqbNSm1RyFnb9bM1edpTdAVaSZNSBH78wryKsep7JX6eBw8RyOHnemKh3xnB6mxQSU7eE6Zb1Cr4BV88JCmdJe2JEPMrlgvWD+diH8ctD3Mk0WnpLe1gPNKS2D7VAPSF5STcPOn2ornvMxvuuGKIiWfMoITp1LWnhAjYAqa6Z6i6XdOQAXK6fXeYGoCYhzUC6+W4BVAed0leLDOpp0jpSpren/BFYDSA2QLcFUbxPsYuZRZjWK3kvmqnWq+39qtqbJ6I6Sb5/rrWRDHQi/YtF7Z3VXy4azEQzMWW68cIeD0h2wan0hGabOp9MOXj8ErAok5Xe7MgD6bWd3+3ve8x3vfPf2r/9b34as0dOc/oRsgVjsKQDRLAWQGUbZa+dD5h4LEPWpxzOLLqf1342M0qMAQi9jmwM8DtQBKsVvUjcnsHkrANo7ufBTAEHnArR9GMAqQNaU87g2M5qypmkGJ0898UQAq1wQKvXcJQTTdIgJYnIQKdn23r3I8MtMrj2wGl9mmYCTWIDr+su3wlm+EKUA7m/PX7+1vfjizSgJcCfal3eL0gKXjpCRkGB9NvTlV24CWD0JYACLWmV/wPBQBdDKUqCgE/VOJc5pS0ef53mD6K7xRpAvQeIseUoAKIHVXjwrwOio9Zp+6iMzVlPm70d/Pozr7n1i+6K3Xtie++w/2v7ad39fnHv99mt/3W/dnnjm7dvtk8iKTNrECmOnKDuQfXqJM5NKX5y1ahV8Wl9JGU0A7lzq6N3fqwF0h8BXduX6/Dx2AHJA2b6mU53tseph+lxrxmre0KUAXGPV7/WLLQUwgdwz7Q5BSTgt/wL/B+D9IOuhxvnzEWBeyLIXp3e2Z56+uD391MPtu/7H/zbA1Evb+z/0ddvTr393DA4cb5cfz/qq+ePkR5YBoDlLRs3CxbnNj2OhBFUTpM9tfs9yLJNvD+3Pzj76qe/ZzgWwykDNH+vEAZTCJzNY2iDqoXMIUPNN7fOJH2oGmn1mB6QAFD1IpExVgG8C3BJQhc6ITy0m49kOtCn4jIzWyvZ3XIBGU0YJDlFX93T/zs7kSvfx0dYynPWRmZ3ZACtBVvZN6kYG5OmbZuDorNU0hBocLn8mQWGWAnAGK3RMlgZQRs8yUJw8jniJPgHt1qCHfEAOCPI7X0d6m5foO/vei38J/76BVSbjGDjN/lB9VQyocXG/7I+ZsQpgWnRnuMDnZpBdNcUXIHWUdMCgWA5ICVgVQE6wuWcmuV0F8CN2yMw0gSMGAtUn2XrP/KKfTXAVoKrB1R3ISvBVAA9k0P5lAxqVfABgl5lwzQ98H7yjwNSq42hw1e8ncJUqcwwIS5TP+jBTghWu5i+lFtHd3kf3Wyf4hkPWEQekq67kCW2zHWnKk57gMxz378SIJVWWLgOqfPwKr+IU7O3UUnlw1q9ef+u7S4TF35Tl1lXsp8YVyM6UGHxyg0fJVtCtpO6J7SwJUL6VQFaCZepX+C2UFQ5ojFgKSSlOPpHPraQS6p0EVel4GEjNbSUmpJ20lOvdF5DV7eAbUNBxN9O4ThWT9Dc8NWOIugh8Imxj7Jvvu64sdXXKM3xCgGe9HkpmqWIQPOxX7tP3FMiK8zuAFYzaIJvLO1ZtVWWoOluVcuk4mvSgDnNfKJ7FAAfBVdZUVbbqOLa+6AXverCm9ewAf3fgILGfPbDa8T94S1gAWml+S1YqWU2/yFRozIZkJc8WX6uJeDcq+GEHvE/9kdc0sNo6peR2qgTeUIyjLY2LzmsgYAFZ/WLudzdCgkKlbwHTvoHWCaoeBljP/Zt/8r8wZ7MjxOx8TB8XA8/Ty8lV2XS/6vZQGEOJSMm5/o+dBI64ymHY749MVQfd+w41EZf3d1tKQt2uJr6VHAW9ibMCqlQ4ZzJXoRbsNAwVAQVGmuCPnCqngApxjhZMJl8si417aca4L7gZGoTqf7m3ud7G1JLQoCqFYf7e9xkKSg4MniTpofIygGoAjgbINVapqgY4l9fjnIRzd22+CTJY+Trsquq2vVolzSx8tV8Omb+z4PIYv5pKvFigJJ+01XXrKJ6Mdjo/NtxxIVfq82gzHVPX0kPGKmS7lsSBQfAIV490tQDnuabL5ODSYsVQs1cO9ZC6UQ1fjtB/pQvNlu7z+MKj3BxN24Gmduxq6+xVAazxG5YBcGAo5Xz2FUqpTr14Bhy3nrDDIae3R1XbENFR7GxVA0rOzvP3PdItJwLPMKiqjHhkM07QTqBqOOvn8jtMbaRDkaAqtgKY55SxrkVmcJVbZ35wm8p5FBQfcm6JsD4l969/n5P+Zyhueej7nOWnlpt8B39vWbKETlCVzMtPnxe31QOa86Yz5aCLgj30bNElo42kl2csZN1HZ6H2Fgsezin/AFoFkht0rQzWNLiZQcVn2iEEOcDD/CyLAERgnFOmE1S9FIAqwdUAVuM8wKgBrpK2qdRm1qq1m/t+DJxYFZnGOLb9bJrB1tiWLvqK1xfAgKDDjjMDzh4goo31AIWnQc5FTwrIgrPM94ZrAf2fn1FLDv3VAwrOPt2XA2jHc4CpBcyyv9/xZe/Zfse3fBuAzpP8ZKbq8f0AQ2Nxp1g5Pnvk0qXLqK969cqF7fHHImM4QJvTu3cCYL0fwOql7bE4l0B4vrj1bvZZrr10G/VNA8g8zrAiwcuc8h6/j5IAqdMvBoiagN+tWzfR7ieffAI1VpP/Eiy59liUBkBJgLR7BIrSP8/FmnIqe06ZPR+ZrdlPHiROu5BlAI4DXb0eGaoPogblKzdOt888dz2m+Uf91CwREGyKafqxAFQCupcuX8WgzK141xeuvxTvE6u1x7POR7kABIkJcsaJcwFkwT47QBrA6qyzus9MoH6krEGvxA2vXL4U07yvIMM1qZ3T/11jNTNWs58eDawGPzy8up0ev7RdfexTUaLhhe1v/eBf3T7+E/9o+7J3fkPUV/2XtwcXntpOor+3S9HfD45xf4IEkSkcwG2WYgAoN/4eBYweAlqdsXoIGGUbz2rL1wqugs4dRaxK+DUcHQJm6347YBUylrRNf1G4ud//lwNY3fcFaqymTslM1fiwHnHw8f38hKwGqHrt4p3tEQGwJwAAIABJREFUaz/y7u3n/vFHt+/9vu/bviCyVd/8hR/cLlx+63bnNKcrnlBbRakLD7WzzwSoxn0JriavMkjNzFYAsb9IYPXyT3/vdiRgtUEJg0GHgVX6Zfxu3W9AFeejNbgum4S+Gf68nFXSZw4cnS0BUKBqgqc7YJWrdjuLVWUBEoidNVcruE1tJLvsOMTg6gQQDaoCSBSAWPsEElOOOcVUgJ4AqgmuJrBKR07lbZS9isHDMZAIXSFAlb7N8GVGnGKfvcPvrjOafGMwuwHVHrylAUqdykB26jKYWHwLowg7l8rRZeUIMue0f2epdraqwVVn8la5BPFH+T357JGdW7VUNROAxwZZBbAC1Or+wNoK8o3g84qvGEMwjlhLI6jNKU3yR5jQsIKql86Aq85q1UA/wkPHFnwwwTRlxwHE4ZTjzpzNPIKsDd7XuPxMA63o7vbj2f3484wlkYR6ofwbChPOzZhvhDkKZ+V3GLwh57S9arB0D666BnnVYbUvJFB4BJB4L8a46u98sXwvvSDOl9lgrOv2sLX6c4OWk92oGXPNmJT3mnHrbt8Pzx9VfyleFl09w6qzJdMnaR/W/ckOFV6BeLd9AM74U/KafXD4B8pWRYYqQSrGPrPq6NiXL80oYC/NLVHkhz6eprm6e3T9jD3m990pzeN7X6eOgblYhzSgimzV0Hec8p8ZqyqJEzYwwdX7slf8rgHWnoUKIcO914xVrtHAwRB9BrDKGFv8XX4YabKvsdr6esopdYazVSHTUC7mNsVkYOIBAi7HYn7bGfPU0Bv0+/VJmpbOzXOkxjIAIgEp3iaLk8+1763YX+d70C2/xywK643ZrqlQFuUiJaQ4Ej+mcpCyGt+zo1q2S353fQahU9/NPlz609+zY859y3f8l+yV/cupta0M+gVKFIYk9DlqldmhVuRzRLkcfik8HKs4b2Wr5ncCWQ28QqkaCGF0OTpnv29FX28noyLl0tqNyhrKjR8H9zzXmWwcUXUwoutTPZTC0r2lpGXx2SnS3uVg7xyEBXSdDonMi4GLno5kBpDDL87vkeIGcemUiOilnQfQivcDbNoGBpfzP/7P73JbC1WlwUfTDoCruB/BVGRfSDjhJKg72imy0I4te41dZ0acApuUB1uSNymorwKslhAVXNFyJSPTPCqnOh2Q4lEqsGXaTjw0nSI4qLlfWas7YDXfLxpReSmmb6qj4hXRyMzi8zrugVF1xtAJJXOjz2rX7D/70/0qr8J0Im2VqRfbylDNfY2C54jbxbDkue1s1c5YNSBbyli84ccvNNvRrWrEDFm00+Q6P2cyVocO6VF41RMD/ZSpB8fVwKvAO4/QetDGGZDKTs2sh0ilQpZjBn/IiMpacXAeMnMOY5zgz6orq2wVgqpcEMdbBCVnMhtnMHIWhJvk475H8PIoeWpcUTzRmnvPG2fupxNnn0OKLabBvGnFNviYSkI6aSi+CeNTI+C1h7PKJ9fo/E7n9lR+ZaQGeOXM1AyeMgu1tshS8fcEXAG0DrqyLMA6Gi/tgZciqOpghgsAVLZqBMIXA1hNcPVSgFAJquYxg2OVBKisVZZ9IHiShtcNtyTIFan+bz22ygo6p13QoeNotmy3ep9yNDNUlZUAWZFsVMaT5GIArc7umAEIKWtQdWasjn0FnyuwKtAV/cqSN16E42z5jHPbl74jM1Z/L3Rlgo23IrP0lVjc6EbUIL0dGaupRx+LepyPRS3VK5HdeS3KAVyKDNUH96KuZ2SMPnb1aHvsWpZoyGzUBAg1eyD0NOq03j6OxZLuRkkA1jvN2eeZCZsLWSVAcCXulws43YoFo1L/Pf3UU0HjyGCILNbUd1fiubmI1WVkbGUARrCRznCCR/FE1B/kOQeCBFYfRgbqne36jQBLX7q9XY/923einmusEZRtfRBZew9Cv+Rs+/PnY8GgcPAzU/VWgJo3A1hNIOAoF/MqYDVtqZA32zABqxM49TuQt8mTznZLXuO73g9g9XKA0lcwPTmpfXx8XNfdvn0bWcRi5LIgdRwg2bkHMc3/9nPbBz9wtH3qU//79te/+y9st185v33kq79pe9sXf2S7df9irGsVdL1wN4DVaDRsTHxUy/X8xStxXwKrjwJBZ2C9v25mrL4aiPoo4NVy1/K3Gs9fTmB1udchYFV28/MFrM6+M7CatVUfHt0BqLo9eCwWtIoBjHthvx68sl089+ngkxe37/+Bv7xdvPLk9uVf85u2p97w3u2Fl6MURvDNUQKn8LESKLWHl+IQjB2DBQmwKqSHPswarA8f/NKA1Wv/z/duF15hxqoDdevEAoDSB4BvZjCp972QXerLHC6d16FoQf4u7x7brBZC20V/GHKu5AhkbnpgCRmNna2KTFXNdsB2B6Y2uMrSACjLIaCusv3lm9NuwtNVBt5MQsnsTNcNjW0M4gA4rEWbonb0BFhRX5TTTJEZBf9ImavwK9IIctAXg4MeEPa7afGqNWOVvkzHMo5RKo9Nfcj8aOW+0cykToJL4wQEWGPqmxnbpFxU7CRS4KokkuO1oBpiR6/TEf0BQJn94dqqCTwDsEjwVeCi6xvC78xbWhkYkAGdvdiYfbxDwKpmKcHm8UP/iIXQ3H7wmLKGDfg7NM1WzQSHtKsXs/SMMlYBqsYn63wTYOV3zlhN3drlACSe8h/A88jQZWZnrTYufkDGqkDXCaq6JBr6hgTr5DD1mVhUMZnjND1/r2TlE1qsQG6L2dxf/NwDPg/41x8DwirtgP7lQDLfzVtoQWhae65FbgVcqyctD3a63KuJ0J3qLuJ3W8m+2wIQUxnz3aRvqNPk9xVD8GGOhyUWzCYcmavJqlywib5sxc8AwQxuUR+Xr1jZqhp0N6AqXxIxD7JVuaWG2G1hxxQTlfQKYBUAB2AW3eD2cr/+LX949gX7TaTrayVHxC7cMRPDmLoCga1wEOu1bEXYIZUFQKZq+FzMVu0twFUdO5OVma3KeoXO6nKOnvFW8TNA1VFCD+CqsBGoNzfafO2SLWMBqxr4aGCV+roHZCx3UyvWvmMzM423pV8tdLl1hmrqH8VE9lGsjnGZQVbxpWVU/LrHZmSmF7CUHGkdETenKde5BlopIkMaJSutFvbKxwqcVmbNYE02lmaH8TELzvg1nzgBU/k0s0RAAa4QQAla8Ny//6f+K91VLePbg3H3W7fDgukOmALSbeVtedxg10zHJ2BixWeFyLTnXPG2V7OUQhQosgCr/ZBWQvPcaEa/51SuUjT5jkK2GahydAb7Iwg3uLOAqxJztBUlAMiY+Es+KS2Y/W6AswV+AVSHE1E3AK/phhIGPoMcTuBT+8r5Z7p7f2ewlQaLzMPXOguk8tatqGx0fK2ngvpeVQss2VC/WzJW9YxkyzLychjKgI5rFqOhbjy0acMEJiuQdTVO4j/RqOR+KACr9AmqwuDACHt6Dg0Q0/M5ulxgKvaVsaotHXIXYKaj6DE9vK2VHBSzGGU6z5PeaN1q3uVGVre0bNpE7XpMIs2zfbfuf7JQOXGxP6f9ewpSOm4cNU8HztmszlZ13dXmA9+/+x2PHwA4s0eg28a2itKn0cB5fQQMGTTYT+/3SJ/r1MwFCTgdaGa0jtFZyziA1LlqvEDVBEzyg0zWyEqDk4FQDG7yLAXAGlzOWlAWY2Z4pDOe4FuBq6zLCfAHBr+n0a0AZdMUlGuNLf260vxRvFAssP+9WMVyQA4RTy7f6YvBu1Bw4xijwfVbf+czecz7NjdPW0ND2ANbGtAyOArgjyBqTvcvAFVZqsxWNcjqqf8rsEqgy0CrR+JlgGVdoUoF/uUWAwrKKsoSAAmoAlhF5qqAVdVbRdaq6q1Whss0uHDA1k6dolmmd1wDMMLdZD0nZ4Df8cNA0PvORtWxQVQ4YSuw6rpyvRCKbZ4YRQ9Pmnl6MgL+aIvLXnBQYa6GvJv+r+snUEDnc9ZdTVt0tH3JO961fdPv+r2Qixysun33/vbyjdvbyzcjs/M46n3GucysfPzale1KAKoJrGZt1fMJSgb4GaTYLl85j7qoAAPEtglcngSYCoA2sl9P7mXN0wBaA7R9OYDODCwvI2MzF7A6iczLXKn+6vbMM6/H9P/jk6g5GXJ/P0oEZAbr5aB91TFLLCntQwL98UAvSkN6pI4nSJylAJ574eXtk596bvtsZKuenGQma7Qx2pXfZybYuVwtKPQKFijw1NT4/elJ1jtl7VXqv8wyjD7LTzJtPgv/KYs2zhk8zesNqqb+yb8sd5BATPZ50hHvH/KTgdjlAMouRImE1JkJ7uZvshRAZq2iXIKlHMaL73CUyFOUODg5fn77xm/8su1HfuQvbT/8g389Zng/uX3kV/326MO3b3cCWD0JH+n44a0oBXAaGceX4fDmgjJZnzvtKLMd+fcoAPRR4Oq+FMCrAaivBVzdX/P5Blb3NVZZKqo1BOiIw9RdOcCWNoj9ZR1RnbfbMd/M07N9qNV7LgYuAlhFoHnvWmSrXt4uxuDDk1dPti/6gnvb3/073739+Ed/bHvX+75me/cHv2G7fe+JWLQq5S1k7eEpAi2XA+D90jwEUTWrI0sM0FdTtlDWYoULrqzW1o4L7Q+B5NmOp37me7dLNz6pa6cfMTLy4v703bTF8ZhxBB9P5+L5HCCnFFVZAOkQsvvwt6H3gv8TSE1dpi0BUoKrqK3qMjLOTi1wtbNVq+ZqLWg1wFrFDfaN5TBJDzA7k4tWsQSAAUTWFY2SKhi44If1oxNkFbCaJQJCmRBYYz/gg6BSwSKAQc20cXYmBpaYverMTALMrJPizDD7CEvuGuxg1wFECRCdY4ksPjf3l/hG/eDYBpdCAyWLpb2yz+BB2O6bAp0TWAXIquxd9Fnr25m5uQCd9nPsq+VW7XW7u74qgVfPSLJ/R95R2yDFKcMCJvO4fDMDfdTtE6DJpAaDqdxmKRXXWzXo6t8o5hLb2vfeJyBgQZzKYJ5lAVQSYAew2v7Qbz/wgT5SttnqRhzQU/QGl7gPdGVsWp8lClpj+HyHmQDj0gAsCdCAK+P51hNUnM1DeA+dq/3pr+paa+Shmv3LUq/Tyz3r91pfD98O9puKnLr87NY3ryzB2T+QDY2FQC+57/K8XlweAu89QFVhHWvGqjEQbrlor0FVTopn7KNtHmdJtKSTtt4fKUWk9dDzjjbcp2XbRQeYB3aLyaVj8g1iIsUV1Atmpj3GMkFVyiEzTgWsAlRlGYD7yFhVtiq2vb+UCEC8Ux3dzKoBNwwaI4YgqJrgKs81qMoZj+6T4c8ra9UDPTVbNmVR/p8HORxDs1vTFzT3lnbsOM0C5ditbJpYeBxbvxJOSlqridnqCbQ6dirul1IA3Ug4hixUBk3PHXBqznB5EXPLoL3v5UdZZoo76FCcVUqYyTDOe+Rsz1htUWaHcH+Cqj4+05/Bd9/6H/8ZtdsPFDd3T1RnuHe6U6gIyqGrDnNHdm84OFzAq7wegW4qRQd7I/BbwNVkOI84NfOVw6WgQprpjGKyRDZh2V6/D/dXILWMtEZuCmBVxqpaz/4BKa28RI8S8PhOzNrAajIoudSOgzNK7YiQp6yCVuVRYIbvYSC1HA8qkXqGlC7MlaSlnivm5WkbOW11hoEb37kMXuwBw/c5NdtAK7NROeLqbQGvNgL1+2EEzM5usiTIhncVrEcYJv1mOuSrc95Gq2g3+AFjeQDxGlgFqAoHvT8Rl+t4B6zGTZ29SueJBsAf6j4pPRuFnYFgE2Yn2JDo/JQ9qhKLqPbGxl8OgzbMUilML1Q1Vy70NAZkqWKhFoKqrhdjoNUlAJAjptfmM/rF2A9Uts4omaBQA6WSTdGgr3cm6m4a85KFNzNTdxmrcKycydeZ6LUgnhc0cqaqgFSAqhNcjawygqtZYxEhiDJ9FQw5Y8XTw2vqnLMaMyjxgkcJphhUHeCq+MV8MHXtntY0LoMHluPOavV1+pr8cohNdhx0Bth3kGF9IiPtcKAcHBtv6A7pvORq/F53rZeyTqYB7CzTpHkC3DmrgVP9AaJ62n+da8AV1wAgZ9aKpzPV4odwKrUIEoL6tlmMfeykZoCiwDizVVUKYA+segGrzFr1lEAEogDLHWS23MoTHDLbVJh2Hv1QtFRAIKeBPsJwxLIVypCsEgDmdQ1I1EDDAFcJrHqAU1vJCX2U0lTS48w4ZX3VCaiO+sKaEjUzVwnsnQVTu0YrbdPb3v7O7V/5pm8FyHku9MztmGb88o27kbF5K4DQABYhW+HmR3bqlUvnticCVH0iQNast3qE/siMz/ORRXcxwM+UMermBDVPok7rzSgFkAtH3QmQ9ebtk5hm/0pMy78VU5ovbW945nXbG18f09UBom4A/pJ3vHjf7ds30eYES1DmIXyBpH0CkRmsJ/iYvJGBaq52f3TuQmSABkAVYG98FbVUj7d//PO/sL0S5QBy/yQBjihqeRcZswkahy4JXYFpx9CRGmiGfkt9xT6afovBvjq3yC4ISDlI1CT+EuzhtQl4SW8kYJwAQ4DTl6LfLsQL34vyC5mcn/vJx2kTT6LP40rKR2ZxhAFMQPVKZNeeZgNPb2/PvC5KCNz75PY9f/XPRZmDF7Yv/dIPbr/iQ/980OILIni/Gs+IerVHueJ8ZMPK5wqUNTXoqovKsZwmZOdblmnh+Wlv9v1xqH/OAqeUp/n3KFBvpyIx6LDYu/0FOja9lq2ClOTf8vjkv9mPW3wZBLl5Jbf5l/zxan9rCQfyl/+OAuDMLOXbd14JggcPhyzcvxfAepTLuBK3f/raaSxadWf7n/78fxeDSY9vH/n63xzg+Ou3k6Mr2z1ki9/fsvpvAw25n8CY2pOyn3ybiQfSWXh/7MunHLR8tN/Gi/z9Mx//nu3yzU+Sx2H/tJXfMKdWY0AcMuWyTaOUU9zBgCrLAExwlceQyXJs5EdbnwlU9aBqznJw5ilBVddSHTVVY3Cm6qvW9yoHMKeVI0OS/Vd2lYpZoBFtHKZuK2N1Tns3oIpt6CSAqqozCnAVtVe9KIqze2WdkclF+wV7VgPGPfMm2+eMTACsKgtQoCwNKv0+cLdBU2Vuql1emVvpd3IYGrTohJD2my1v8KzNV7L7zlhdSwKopqpB1QJXVRrh/2XuTWN1zbLysH3Pveeec+5cYw/VU9FdVV3V3dUDDTSEBhoIIIyJjWwsZ3BiK5YhEIJCImJZipRIQfkRyVEc2ySyUJQ4wpg2NENjuiHYTgwYM7RBdmIgzIZ2dw13PvfMN2ut53nWWvv9vnOrBHTEqfruO7/vHtb47LXXVuQmo8MAyMtXQPsnOOqKhdGrWpBUAGsCri1aFRGrBe6UP8B2oY8AQQaegH712VC1snhGq7otzmhVt8c9ajXsc/4ix6oVN2hHthZ5R/a0gphiEC/ogMEjAbS2iNXMv9qi48JMA/8Ko6Bpgn6meIGdAuk826mztCx5CDkuexFRcQQHZ8GcsqCA3h61WsExPSUAykwZIockSoe/DpbiHOU665Oljkqtl/hdE0xaIfqV1iYbo+w9GPAFRMn2K4RB1U/frVghI1aTRJsdGy0fD4WERL/FlphHzG6qVAA5/Z8BZhr4ivAgt1ECVAWQGnGd5gPFRHo/FqjatujPAhDLlxeRqGyoYbZB7KO9VralKWk3kDfTJ/FvQn5IdgT/hd3W0gB4TUI+IVoVkanYmiU5bY/tPoGsAlgnsK03fnya/Gv7AFXdRvY2ErAqEBr1JwFkMJHs8oxKDVBVgwgYKBRemMbTMg1AUXbIH2AK/gNtF7ORnElTOI/LCLjCY5qh2QHhng4AZEY7LQgaVMf/JxnQ5YIsuElWRIsUj01WnoSJmEININ0oGnf57dcSSCXAqlGsTlj+LZlFDBpgA1XjyPddAVnVYEZv/8l3/I34fGdoNAqViRqIH58aqJ3rQjSfZQNnE1NoSKgFcws46YZQG2HKKLMGsMwjTjSEs/MWwgi1E7eyU2U869kmYFrkWk8BMC2W4sIIDYZtCiy2fZwjMSQBh2SZgM5+HCQupsRBUvUUrToxAih9mXdI4e4yyPFeV+j4RjdQwFsJp/KaSInvj5KgPlD33AbTEVzN82uuhVEtBsX3E5Dt51nt+EZrPrJ/sk9250q/koGDr7PXk6lJBI0NKbEp0EDOVDousATW2T5W6qwQ/IhWpZBLoNUYEdPNlAZAI9LcrlEEGa2qfm1KIaVae643QrpgXTeVTItbS/ZUe0joSVxBWJbwTFDVzmMVQxlsmGqEaNVa4dAjjfoz6usShyhIOj00bPpUPYCrLg8UwVoAj0aiY2pzGLkVcSfwoSJTcc0NRhmPUyqA+EYzJkIrCWCtvKqOKHh0ZCxYFVubL6xjRxsUtRpxyeDQNGLD2K6I1UgFEJGqAFN9H+kBcHyGAGvwcQKs8cZUKpIBMDDQsjI2VvZF1o0WUlekwltyQ+mTFf5qRKf3pKFCqSBaBe9SQtA5kF4Mvqes6UZ0qk7qHVq9tlE+VUSfRL93ELUBqx5pdz+idhTRCmAVv5r2v24/5Th5v+Ski02AhRlx5BGrTAPgEZERsRo5Vj2np/q58ulWKgBaJStGgniD/dGMhRWDO+VaOQYdWA16yEED8JOmoufA5TQAUStEI+UO7286Oa3ZoETIbS2kkYAonb45YtX7Gs5gTf8vgEB5qKacVGGEnhlveNPbxp/8s98cgOWGgXr71od3dvcMDN21iNW9iELdDvBvRLTqztaGTcs3cM+m6zvlebth9W0HQK3UJrO8bSxQyZzFDUsFcDJevrE7Xnj59rhpaQH2LLfqvcODkN2bdv8Tr31sXLC+3dk2sNamxUeaCXcmjA58gaxjAyf8O5pmetbu9fti2r7lFbhti02B1kEP589bzlKjE3ssUg782q/91nj5+q2xZwtonbVcsScGrHraAQc4zlqd9w30cAvD/2pxGsksOJk9xUAHWtcBUmH0UljouYiyc8M/pAz7yGS659cMUMjKfmBRvccGrlorRu97QOpZa+N9S7ng/bBpfWNDDgbAHllUo0UIm8NwcPuT46m3PTp+5GN/d/zCL/4TS4lwbrz3/R8cTz39AXtmy+jhsgE1BtidOTRg1aIjY3DD68lFjMpam3R4yqRuj3a5xPNd57waYDVkZ7MV5CD8fsDVPyiwamt5UdOj77v9pj5+UDv8QYBV1ykHlnLDo7U3zllqCstXfHbDZJtR4s7m4Xjfu58c//AffGR84hc+Md785neNNz75XnM6r45da7tDizwOmWADFxGlesqfZH5v82xngqu69mqB1cd+/SNj+/bvhRDFMxW5n9OC7bRWWp9sNj8fPwORnAZ1bO9IcNV50M/7m0Ot0WClrT7lVw3QsaUBiJkOnNq/AqwCVJVeEfCKfKyVEqBHwUp/hqlIe8qZJ2catDyrGbGaEaoepeqgakWuAmhl5KrnmA5gFnk1A0ykZaNFVgNcjTQ3tG18cKmlLIi2YLqA6GsCiQIi632wcwC2OtjOyFiTSUo/kNPmFTFLv6V8JHoiFPhBdWHAV8Qq0gNhwEiRvDF4xF9PAxDRuhGxWQCrZnIo0nlysMNWg18VdeGsI6UI6EBrgtIMIRTAikg72EoZcAHGh59FfYjFY7EYFYBTTP0PMJXT/3WMgAcEP/hWgAjhlPJvqOuRi7QB69EOXDDH8/C6Lb1IDQCfXHY67FH49FH4ZjLITm0ga/RTyQhYFfGY/iGL0QdMdvP7XPdNQj8OJjwhdAlkQfE/y8vzwh1g94XIiH9AQ3j/afvztbSGJ+O5VUW14ztZ+KDZqgfajXgL66Pjwlv4gArcXiUyEnywso1C64PELIhdaGAzAw8IpK4Aq7GmhLdRLucUwKrntndANbYBqgpsFciKyMYE49iHSRnZn1V/efHlj5evAzMGke64Lv7xOmIfvgi2JS80oEGelexRxGqAq5j6L3D12OyeDqxqH4ArFrZSaxRe077vu8IxGaWKAXpEfmKWo4BKefNipBoUKN+YNn3QuNpE+q74D7Slhm1t0tumAywi2DW3+iMFpApc5cLjimCNr1GCiXHSeZnxuHYaJik5A2RdQYQ637hxkhHiniSfkBNF4wnsBq4AILXWl6Ct0CNWQVgskL0sC8dGyTZdpbGiNw4COt19y3/z11BzZ7R0bEna/FAfQYn6t/Pic2wLxFx9Bte9cv49EAu2EoJ+qQtDCHA5iAV4oZ14HC/j8bSv8vB69MTyXr2TjndEhGi/8vAh4mnOy4dIgSINJ0CArJSaAjA70QaVLsBVCgEIADLEhCriPJRwu57vb8BqvJsRUn3f7+V3Q401IwXHIYKgBHIf3wrjHntkgfmcrhW58f72nrCx4l14D0Y+OsiC43hHblVdtKe+L4ZCb4oRSJNi1EaHnSbFxqIDHXeQvAMVYMSKkJyTSQtYbRGsTr/Ln5UpEjCzFgWQVX/2vp0AKykK9XsKSykUbCcepHwgtbOKEDhS4JMhQdWk0SgX/AWSliEnMDVWIQ2gtUDWfj8UhmhGgo4yi/1SAyoyzjTqNvP6BKL6sxl9x9FVAUFhRDGyi+d6KoCSLwXMogwFuLmmUh5V5VUNUFUAqwF2Eb7FqNVIA+A5Vz1iNYwFKUuMiFZ+VXesCKpG1KqBRW2LqFXmgqRxDsRDprBg20ZDbFbpgdyWiGvGrXREl4Mii5LX8ShYfP5L2qvTEE8dQO2yoskX8rOkBwy+4vN4iqPYeLs75pSpId/dem+ymTK4UgEoQhWOk9IACFw9ZuRKbGNkHk4WgPk2Oh9GbSgR20PUl8rqLNeBVXeGC1h1UBXgqkeqYgErj0jmCsq5MFm1lTyDJc9ClM38Ap4l70p3kZEr4qDpwtSlHFQgX0yDDzxXKTPYFn12SPAGfySuLt8LWO3Rp5wKG84gAFSlCdDCG+Fs0lnsOVblQOram97ytvFn/v1vCqDSHVaPJrCgVQNA92PxKo/q9BynF3e2xuVL2wGGOm8SqsvsAAAgAElEQVS6Ye9TwZ3CHBiMOLPI68j0Hzb92I3lY1uJ/IatYv7JT9+IXKcHVlcHFfZjoaY9A5JsUSyLdL165cq4du1qpBRwsNHlwt07d9An9l6PMPXp9E4Dly9fjMWmvF0/+clPhR72XKFOwkETBr57zlTXD7/z25+0/KrXI6fr1s4FA1zv26rqN8KBPW+pBxzsmPRQDgTJRqs+78w6geykG/GYFhsTUBv07UW08gRYzsGD+2dPjI7RfvuW+/XYIhax0JDLBwdBDBw+9Py0tuiU9Y2Dq55C84zV4byBpY9cPhxvffO18T9+538/fvO3f3O89o1Pjs/9/A+NC5eeGLdvG6gxDEgOpwYLAPrWo3DvxyJGiGjU3xLcnPih1a+f7yJsHbB62rv1rcx11nhvFoinH+Vsywc80MHFGuR2gWNOqZNVWfQJrCrSdB3Y2M/9QYBVtCF413On+0JiWybHTo5vGT/sje2dw/GxH/2I0fHl8f7P/koD2B4ZR2cuWGqH/XFkqQM2Tf6dOTLd9wBg9UHt2HOnPajflv33ml9jxCr1RmiPDqzYifULjgJQdRAxZh3RHwlQ0SnT7ThIEORepVJIkJEGE3Q9B4w8ypSRqxWxykE5Twmghav8vlywyu0DpAPQuR7pqkWsJEthN7eWTJmPAcQCELlw1QSmAlj1wR8BrAcEVx1kPGTkKsBV+mdJkfIhAB4noKr9jMzkFHgtfBURYowO83cliIqFsXQcWwGxjATt0Z3yWfKcs4zaQXwjHU5bTlH6iuZVugQAq4zQZ37VBFYbyJj2vgOL0c76IIWnhGiCqwBYMZAokBn7AFdrv6J5yxmXgy65oIHLAFYZ4FD5VRGZ2gHViGSNyDil62qRZt5eQTbdp0bKvZiJZ/X2/leuVbVHgKqKVlUUb8QidECnR6fyKxntBbmSfCsfRucm+5JgavQt/U26SZMrVC9LH7B03yqwGriCbJrclm0lECZYXHqFaqj1eLqPBeBEc+Zf1bLAYtYi7snrXpn2XPplIYPLT8uiyAaU0agvyoWM9iLoDPObvjQ+iqakXR0t1rAUzb5tkauVBhFBJw6m+hYZRbGNmM4AU7F/ztIXnWO06jmBrIzMjAjW8AvnqeSwsbtWKB8F9q3sHJReOFhu47ogPbWwy5hmrSbh9EhN7Ee6G0auMt42UgAoWlURqw6oWqKijFzFMSJXbd5igqtzABw7XEXhOIxHqwYeEm1RaRNwWwdXMZM77fwY6Kr2SEyw0Uw8jSbEx5eRq9kuQTAkDt6rclYzJu2Ub0t5Ev6uZAuDivyrPaWB9DFpFuUq8FzlrCChAlVlBTXiTe6BuCg0SPQjMSJvWa0AuVBBCQJXXX5BxwHAZuN2NuErxKttG22rditaq/Ja+f7j/+qvgoSpoPFAOZrp8LGT42rcW4IJbaiO1/NNcC2ekXxIJJ7CZAZRFe48A6+z86BvVHlEiKgSXdXYiuKaUMk6d+edU0c1ncSc+Vpl2u+DY55tJIHFtpbM1EgJ6JdE4wRB4DOIgyHpZTS0zkqKEcuRGSiNEiDlqGko41Dg8xYJrCstQEZBCDQNIQwJhy9RFcRxh1PrGoAzqYwOtKL8TaylgE9gNQzDBqLy+6UMCoAVs4jXQ160vwlYnZgWoqUrLNEtHpdWq20BK6IPOuME8wREIB1ARa4iEqKiVydglWXQeuMhMIIMoflSEKfKXWgaCr/SwWhzCc4SoiUXqt6tpslwKW5yAFOjwP7mAENsR6PjDpjGCHjmb3JHmoBqbDk9KZwLf1agORV7a+qUGeynHFWmLKmoVI400wASsF3gkCJRBY4RcOVUZgFmlW+pIlcLTK0+FrgaeVUDyEOOVQGqZ2IKeksDwDyrAaz6fWFsULlE98nR0gIHlWMVUaoOrApoReTqWmCV0+UUtQqzCEJG+6WcQOsUw6nAkrpT2TaZ2LggWQrkhb/SVDjA/7UvGSAlF7KNMmPi71KCwfdso+T3eKMrZdfLqBkY134dVM2I1VqQaopejamQSBEQwGqLVkX0sqa7M4I16MUXCiqlGwpY8jzkI5oiaLtN1VSkauRY9UjViFitxasiEpmLW2A2AUfLsxH7YEhxdxrSjYnBul2PUedNhues0zJKNSO8MfCwknc4o1bgYOm6cpJBJhahBHDk9G31QF/O6QAqX6pyrXbgFXooQdmImFwCrXjnW596Zvz5v/St48AdYAd7HLQxvjmwOviUeY+88ma9YMDqlcvWB47JeX5SL6A94xsrQQChx5b38ShowiOyXE5vGEB7xlILHIyXb94d1w1Y9QWx9jzvYCx6Zj9bAX3L5N6Vy5fHo48+Yr9HLSLVQKR7d8cLL7wQAL53pecu9Hd7ZOtVA2D9Hm+yl166EVGn9zwadm8/AOItu2fLgNf7RhfXX75pqQd2DVi199igiudEvGtAlveBRz472LEOWBVr6pqANDmh6vcE48lHTse+GI6DNP7nwAIUAHhNWKY/d85SK2xfMHq2/KpHBvxa84WY8/ocWvsfeA5jl0Qm+w8NXPWV5Hdswaljj269d2O87U1b41Of/H/Gx37s4+NFiwj+7M/74vHU2983bt41GjtraRUsWjUA2sgNan8ZRcQFq0oC5aBCO5XnlqBrAqOL59eBkb0d+7snYueFdeDu/EwdvRKwugRVQ5qmnTcDq2mnSa7atgOncx+jDK9U1v795f33XdfbYMKdW7vjwtkLtlCV8crezbFzcX88/OgYH/57/+t46cWXxnPPf3A88/QHjWcsBYANUAyLVr2/sQsw6cTyXcSiVev/HlS+3y+w+rhHrGYqANl9LVot7bOesgn5VhWZOYGpLkKcLPOH6CgNLGg+JCIyYc9H9H3k2lRudR94Zo7VKWKV+VaVdzW2bcGquJdRrG21+cjVSsBWcldkI79Ni/sqOjOiMXPRKgGpBFYjV7MDrC16VZGrAh1DN2CYUSoAvgXlNoFDgKyoe0a0etRqAqUAUBGdSiCVEZ4mRBZgKnIdKuc8IkFr6jx4gkCk/BaSWtoOIU8qahXgaoHOSJfgC1U9CFhleoS4h2sphN3vjSEjSeXwgijitqJX/ZwA1syh3wBW2AQt6jX9sfIRNdvD7ep55hijVp1nbVCxUnMxUjWiVT19AH5la0HeZ7qtCEZw4LQBqsy7q6jVAF4JqEa+7xjrViAE7U7NoCKYCpulvEBZjmv9HQjBFBjwRWV+0nbkcbuNAi+8cKqxwgD6TDgFZyXW0IOyutEsOoJgrPL4btimcSE9tSh2+pGqoXzpdsxCy3ZOnzbe50cFNqVtz2+tYCyQ8qvCNdsLgNfSdJ/1WgGr+HbN3tO+SzuBq+HfeACJpv7H1iBFgqoOojqgGluCq3EcoKqfN67vU9+9DSE6V9pTncrqT36M/EdEqnL4Mbo+YyWzB+Ffi/7Ap4psxXnJIj+P/YSLM7dqpQAIINUGfh1cBagKYDV+MVjvPy1lXFhPtLtIO9rBi9IBVdisCsypmpQPNOn5qK/3WRvISEyhtQspcx3o3JiLhN0JnyTJMsNXEwjsNn/5uQmSe+sFzVXEarQAbc+lLbpkubiNfQXKRr/NILXkQOOiic7LV9PTnZZAyy2Ii7gf/EK3Axzr4SwNKTuxWT+W7E/erfKq3GhfK883/JX/1upewgnMxrcm8CiDBUKnLjeHLx+pe5fAl9pbyLUER98qCW8BLzAYO5i7sk/hpPvkiOZxCq9yQFXPqGtGL7WcfFzAJvLw9cVTWl6+csIl65yR2PmgtiASNwg05TunhjaAtYBVCgNRdHPEiUiQGfDOeK6DqWnoFcCqFYBj6p+iWd05lsEedI3vxn9R7CLgvs/axP31hM5Khgg0rfcsgdQOssZ79L6oUlem+nq1a2kV0GyqGoEPQaKz8lk16MG23n/aJt2T1iLOKYxyTi13g0SGCEc7ClQF0wZzslg1qlYxKFO0anxfjMmtNGI/H0pBfx2Q4fP83jqBlUZHNJL4Vu1WkiPG70KAYvEpn/qPEXLla1JifGwRrYpUABGtGs9p2lHrs+ocAH8sQxo5XdjR4NEIEu5xA1mGYAHdWvAOfaOfwKOKZp0XqtIADQwJtAcMcMxrwqAJFqcyNdkWqsKiVUgLkOfjXozgNrWd/IgoFk2V8yn/yL3pW6QAAMAaqQAiygELQ8BI960zg1IByJBYbmkydRqY6IHGJvtBOgKHzaCT8k9ylOyCuOnKOA8lMygvVoEA8H/IHcqVHq2oyBvwP6LmIDp71Cr6v+daDVm8TAcQjhJSACDHnP0EtEaU6iqw2mnH3cf8ToCr+qOh6vTtzm1bwMqjVM97tKrSAHi0KgFzLE7GhT5gTdkLfVv8Ht8oEUadSn2a15qMo0wDTzd9OB2DB5a8U6kwBK6WLEvANQcm7N2KRnEhxrKIRKJPm/6IqJrgfy20ghQAmUs15IKOsZ8Rqu2aFgvzdz319mfHN37rfzbu2eJR+xaqehI5bjcDZN03sM8BAZ/q6lFePgV/2wAhCyodWxZp6Q6Qs2pEUQaVgyZ88ZZ9yy3oC1bdvntoC2EdjBu39gGs2rT2GL22Sp545Ovx4bhm77165eq4fOXyuBJRq+fHrVu3DTR90cCnm3ZvrAEbHsIlizL1yFZf6MrFyY1bd2PK/20DT2PK/LnzBlbumLw8b2DxiZ2/FYs07dvU6z2rS6RM8EWrrO4Otu5a2oPoQ8q2pf5anu/Aqvpf55x3nPwcVHV69fMRte1yy8571GkuXGXnNyxidWvLcgl7UlgHtQ088zrdtTLtWsTwiUeZ2TP3zVna29313AoWqWopEO7uWp7V/fHEY/vjw3/nfx6//hu/Ny5dfeP40Jd/3bj8yOvH7T3rL2uDI+dH2pgbDsKh0U2uOq35NLxU659xYDW5vDvSRJlf2YZIIVHa2c2U1dN1Xbbhuu0DIlYlWz+TwOqJ9eeh27YHNmAxrowt29+/86/Gu97zWsuH+6nxP/z1vzouPfyG8dmf89UG/r/ZZO2O0eqB0Yo5z+fuGchugwHjfDipp/19JoDVRxWxms4c7IwaSAIIhBQAfd/PKRVARahOKQCsIhoUPwkbXjY3t2F/C2iEjgC4qoWruG8D0w60Yro/UgNgyn/t17mWBkAALEHMylcNnQpioz7gIFmkJ4mV7tsCVgGgElw1UBWAqrYzuBoLOjGCEcBqsyFon2caF9ZXqV4ArMLu0XT3sGcSSMVCMQGW2oCSR3fqF7YP79MiWbiPoGXzdbo9MitRzCLMfPmyDQMQZA7azEWLqNWjjF7F/jJyFYvUEoBEU9Moggc0R56qrlXnBJyjLrVIKQBj1a/7ZtKP0qtMRRRgqab4e2Rq5VJFei4ujuP3cd9teUTF4S/0oWyHNqiKqNRqC09JA7C18q0CVNWARZjLtOnDYmM3+JbtknOgddzbjfuUg/I9JTwrWhXSdGGCloJw6qffN2ECzX6Z1mzQ+dYGwUH0B1J2pz5oUDANNvjH8ZBc/ZT5aSPxnqyH10EyPyrEO5ubWpgK+kr1SRux+bfr5KteWbku1XCUEWnVAliVvws/gHzD6NXwh2JGLvKp+lBT5lTlvgOrAFXx2wxg1QFV3zdQ1fcJrCJYB3QYsAjMpqBH9W/32NWnKCPpzEsUbaDgJPo+RCKWQBx6iR/Tvj9LvyVsDXpuGa3KWiKHqoBVgqkLYPVQ4KrZMABZPf0fvMFIG5M/GQUAVBFZXGAqk6HUOdQwnhadkSJyU61WLRhPtKn087oueFssEMg354LqyXR4fdJ39BFBcJ6v1AXqQ4GqDSCOVq/ap69CQi5+7bUqDzrrlv0khiPmFWURxkT5QL0UPU7WUk3FS0nvgStUpKr2M1VQw3GC+GKqCtiBjVedK+qdZjKA7s78xW//rwmsElAVAEPhkwVLYKaYPgFZOenhB8IZhBxadRS7AFkVivO7o1787gq4mkpCzzSlkQy5BkiNYlGQCFwhwIJcRR1InaNVAbJC4BSo2kUCOtbPAPhETwewSqqdkinLUNMorIwlEpUAT1B7CYmIdI33YtqxFDTAHE5DaY4uIoM4RZnP1cj3DKgmsBmmWwGoUH5RCTJfA1ep+UoxNeLn/XoeTgJVaWcItg9Gsni3eIo0XRvSlfz+BB0WNJecIKYoz6cznpiuM59/YYrwsm9EzqXYVpQqwFSAqgWmNmUQRSqBFmzBuuZ+qmbQi1pA9e3jpBKgejYUD6qdRob4L42NJtSSn3kOo2UAthR1qmlHYaARRI0UAAmqIu9qrJZuD4c97Nv4tdKL/9cYP2grgaaL0SSBqX5dQBHbPkHVKQpxAa4qUo/AOBytJh/E/wJVY9TW1E5Eqjp/F4CKyFQAq7hO4JWGB8BV7zbvJQr/aBM3kJVrE6vnIpcqF61iflUAq0oFIFA1YEZOVeFY4HKUljK/Gx6r+5RSohHSCaV0ccdEcuBP2CSSM8X3IXeivrrW+bkN2DhNUfYpUnWaBk45AFHmUZCl1DX6KasqpyalfJajJDBVkaruLPlK5wRYGamilACRI1nRK+F0Vf7Vnhog0tVQwvs2yh258+AYx/R/pQDgPkDXypsLYJXOU5fv4v/sC8qD1jfJ91ItKd+kW2FtzgOHGjiAoQyHQoMRnY9qsCjzEjvo4PxBvlPEhx+DSFLys69A59WfDUjtoCr5AAuvFLiawKrOOS20e5559rnxLf/5t9viUgf2c5Dc83talICx5oE5e3sGSCInqYF1kW/1/Lh0cceA0AsGslqbe/Sq/Vx+edM7PHBo/e6grKUDjUWkbhqo+qmXb0XUqsvvcxb96sbm/v7uOGdA7Osfe3g8/PBDQZTuVEbu1Nu3DWC0Radu3QgQYNP6238XL14cVwyAdZrwSLAb9s57+1Z2i1h1oHBn5+LYtohVB592LXelv8PdDI++9WNfHMqjXZ02d3fvGV268+DOruiTthkJYxmZWvRS/dyBVW8BB1a9rH7en0cUtuWmtYEBPw95ZWtPWSoEQ0tN1lvdLGp1Z/tSyLE7d++NW/fuhfNw23LdeioApzOLP7WoVkuhYI36zJOP20JHvz3+1t/878bvfvL2eP49XzHe/f4vH7bE2Nj3d5910GY/OCsWLLK8rBvH9gvlabaV3YM0ASQ7GYuqYPAIrp4GfKYNwnv6fb5f7TLbbbrvD5YKQIZvK3DbFUCqU9PxA4BVpQL4TAKrxw6sGp/YEMDYvLfpPTa2z10f73r+sfETP/l94yd/7mfHc+/50vGmt36+RSJblP7GpXHskd2Wj3XLcuXuGT2Ms9tB16f9PRhYhY5R3y77bflOXX/oVz8yzhsADMRL+o6yj3INdpwiVtuCVbTZkGcVvlPEZnFfUaraVq7RUG5w8EJ2MfVJi1qNgbiWbzUW+ozp/gJUBboSXF2CrC2qFe8BWKtZAfnt9HU4eJhT3AGwuoyMhaoIrCINgP1MFs0AK+/15x2YJZioRRDh06CLMAuup0BQIIefa4tXJShKoNF5m+ldAKR6hKrAVb8H+57HNQeZqUPl70S7Cyjx8gTLFQgROhFhlbAdE1xtqRICOGY6gLaf09/tXOVcrVRfsvHp2KExMoKWyoZRtgUoa/p/pQjIhUrpoyl6Vb5c15eRhshldQCm+iHfqs/UyHPatyIhOAKzz+YVx0Mopt2gwQdEpHq/V70VxaqI1li3gLNawi8Pe1ogl30oo1Vhu+qHlDh1LP+m+pC2RfN7VoDV7lNIwEvUrvEtYO/Tv5Av0bbpK7Et0oGC9KFBVjSlovUACr8piuIkwP06bv6v7Gi1QtYTrRJaSGZW28qvQ39B+i3VoTSYvhvFaQqw67JmZUJKRrvJrhD2Q1yjA6sBx3HBqpj2D5C1g6oBrBJQDWBVoGpGrXrk9DKvaJWVUl+tnzwNv7b5MM2PCf+REN7cA/BLpEuS/rJh6FvFs5Xj+cQAUo+WP460R3O0qoOshwGs4uegqh8fClQ12ves+24bReRq6A+3OiGbOlaUoGoMbAvuXAVaVbs5rAp0ICSm+ApnoQHTewJ/Wr0zJy2v+SBhtpmzLt8KWhZN0x9zGeJvDXu/YQXRzB0sBz9MvhvpLFohSK7sWNF3PcU6ZN+1fgyfE4XLrXRv0LxkSPmQyQvUD6J3L9JyYV8Fcyk1wDSTBUTIKSvcR0OTKdlgcdzo7i98618JYLX/kunoWCWASiIXs8OWKcLXPoQAvlzCAPc1ubVgGtwvwKU6Qh1CIqWgyfIuOi0NgUWdSpjYe1zhxnOLSKUWmZqrUBNonRevUsv2FiZBRifbeXY8qEGaAfvrwFUAFrxXxLXy3OrzMOqWYKqih+YtHFqMhMYUJhEnv63I0gRPSChBLl6WqFYBrmLxGo0rqQ6QCbSnfQFP+b54r5i5ATYkUZIu36Ej0lHSVlc8ojlRfdF/Ex8zV0R3VT+Crmp6cOZZdd5qxmYCrKTZjLTm63LcicpAgq+24sumCVOyzaUF21D9SMnmd1D8FFTiD/Kg+Kj4lEqVjJlGgQtQ64w04GL62VhEqLbp/+4ohHHdUwCwz8Xoye9dsBY/90GTbD/ybYIHBEd7vlUARgWmzscaWVfknhvaXb6B5yHDGK3KbYzORt7U+VfnMC1Gkar+DikSKKTmbHFKmyJR4XAoOpULVvEYq8fTwQhDFCvxUqVF36PIc9J2Afkp91N5gX5AE2z7dsxuKfYSCYIxaZcQMA0G7fuUAZID7VqXJx1MhVIm+B4AmgBYAfI1ko1aU2SyfVERTk9i38cAGCNRcsGqiDhhxKpvMzrFAFhGrmrBIW2VJiDulSNG/mfrRXtoYaZYbd6iJzctRNKnbft+5Fb1bQKrFYG8bvGqrgdnVklhQV1JeRY9pWtFyzBY1vwSUCUPaIChAada2KqiUDSKC/5URIqIRI4QZhs0YDXB0XVRqnOkqla27iCqZlLkNXv308+8ffxH3/btEVHmYKrnQDwysNH3fTr/3Xv746WXrwfQ6VFzTk+XL10ajz/2+HjY8qJeMHB12wKisAorgiLdUfbVsPdtavvuvZNx/da9yLH6gi0i5a7DzsULFkF+1iJN71oW0OPx5te/dlx96JoBnbuWV9XAUAMTb1t+VV9V+9iiaM9Z/3ueV+//Cxe27Hcx6MTBUo+CPTAE18vmfLxjeVQddL1nwOQte4fTnJdn3yJyfaplpJQwcNiP7xmwur11EbqGi6x0g9T7A3mCy0iNgdtGBxBFYGrIUXOG7NjLKpAOII/1j9XdnXcvw/b2lpUTq9b61FoHwy8YKGwrUBlYfHu8bJG4uwYYX7fIXecXd9w9UuW+RbJao4wPvO+p8Ru//KMWsfq3jN8eHR/4/D81rj3+3LhzYO1qQN3+GUuLYAsh3Tfna9hiVRvHxjcNWPW8tb7qrsC5dUDcHxawGhxVxinJfGHPrb2nxOZyL6Yjl+mxcmMHUpfgwTLHagJn5DX1pV56WjucXrrVK73+liHDOtOY5sgimy0Q+fLG3rh68ablAv6V8RP/+AfHucuPjvd/0Z+2sPAnbDDC5femAarmYlq+XRuSCF49MRqvSJgHf2+1/OWULOn9QXRw8V9+ZJy7/TvsS/RfTEBp9sG0cJUDRG7L2S8BVd93XqF+hUOMxdpCwzt/eXUmMBV6sUBGRe1zdkNEmWJ2jwDWiFiN2Qx9gSsCpg6kMpJ1NXpVqQUAzrmNVmsmoJ3TbiVI5rM3HFR1kNSj9T1tSV+8as6z6mAr7wswtkDHXACxEXbgpeFLCFjmPsHWPvVdAKOfQz7VAk8DSE1gVZGssJMQrYoZPFrIqs/26zKOLZBGD1I6aZCJ4GrYCszD33OsBqAIINllsiJYsa8FrQSugm4QvCR6lc8WjRLlxZzf2mohq55jVW00R7RqAJJ602cyBKha4OoMsBJAbUCq6zulAIDNlZ4D/RzfyO9lZHfLs1qAqqdQqFQBPVoVqYLQFuHPMM8lLTdnFLaPUiCxbeAJ0riTf4h2nOVhXUsfUjsLsdJxhtKBAn4VHAMbeAquSJ8guCeuB5dPBpnA0xX4B70fvusCYKU/S7O5+b54IKWc6tP0hdSR/LkJWwkefyXpLme6h+KwfpASKStk28IPotwMQBW2traIc8RE+fgpp2qPWCWoGuCq2Q4eserRqwBYEa0a2wRXFbHa/P+sWtm8AlXVLQBTm68bpcweSJ6MEJeQ2aS3jsGwBxJUjecBsFYtAR8fG3iqhao8FQCiVAGoxo+pAA4dWLVf2KnUJdAxjPinne72DWpQMx2x74DlXCLhIgp8SqwlyAhU5LqHzhr5UJKwgavRXvQb2V4Vuar2Y9OxD4rn+FWSlaKNwx9yLpfo43GV1TsKPVO0hc5D0ErvQ9SlQPKSFWCwJh/EP7SJUM7yTcGTHXcq2ldZCg9h0En4OvJ9mBLAzkX+desu5GHHfgNZCLSSIVdSBFgZ/t1v/E9Nzq4BVqNt0EBy0IPAdT6+I1BLwEln3qoUWlKdXgJiEopsbdmmencCA60cKkOBqyiLpg7HfhhYrV7qZN4HA0wgGpx2RKsikkmrUOscwDY4NBI8vr8i7+MEIyMmwo9eJ0ghJUyFsohYFeN0whJoU+ANo1UbsBqJ7hWpqtHzjFyt0W5EGnHKSTrKYCKIfpoNImqQb57PO0XY7bqUB0me7UPiFxNwK6bIe8kYcYzP8c+JRydmxpTymZVQga+pKNEt8Rq8Ce/Bd6SxSOCkFX9LzwU6gaxiSH86aAp0PfEfVDV0FFuvvtRL0evax6jQMv0d035XNEHzxZ/JI35OfCCajzKFior/JcRdUIbhRtA099v0f52bF6xqwi3aWcyOfsBhyYhqr+ButJv4m+0qR6Gm8jAtQEaqOv92gLXSAiDyDgDrBDzlsSLWsc0pLx59qgWpCK7Gsi25SBWnxkSUKp8jLa0ahjCuYUw7XzqoiilwcaxI1chH1tMA0ChfgqtBWxUhMNFatB/pz9sx6SBane0LGumK3asAACAASURBVEOLtz+xFbQSfYMlqNr7d7k/H68AqgGkQuEtI1bD8Od1DerEveRLrEIaBCzCnuV0RPRxxV9PDyBncpEOwJ0lLFzlP+RfRYQGwVfKfKwCXFGsMOw4SusAIiOHPMLPwVTkVwWg6otXedQq0jwoUpm55ppx0NycJhcoH9h37KiUS+IfsC06OnoxeGb5E5i6GrUKvoPe0yhtGRUyMEhHbHJQSkn/0BBtUG6KRg2QtZzCOR1AG9QTuM57y0nHYN9nPfX0+Avf/G3RlpGD1A1XQz6wcvdZA0b3xqdfeDFymd6+bWCnRWB5xOdrX/Pa8fgjD49Hrlr06kWfzu6RxqiPLwjleUJ9oahdW5Dp9p3D8eL1O+NTzIe6tWORetvnjSYsUs8cgTe85jFbsGfbpv/fjWi8fY9YvXUnomh9kMRTQHiu3S3r921bSX17yxZl8ohTA313D04sYvXQFn/aMzDYTPPg8TORb3V3bzeO9yzC0yOEti19wAUDdf26A6v7BlwajDIBq8tIxR6xChuEuoS0ED1G4xMDCEg3EKAO7QHPp+mAj/PAiU/nN2D1koHTr3/dY+PalYsxzd+BYe8Dnxr6qReujxcsN+w9z81ox84LJ9ZWlojTGnfP0gEcj3c887rx8R/+zvGPfuLj49lnv2i89/3/loF1rx+HZ3bG7ePb48yOgdv3DVj2iXPHBvIauHrWwNWNyJ9jiLfR9P+fwGryU5eHOeeL8lK6bLpn/cEfBFgNHMb7knp5Caz6ceTG5d8fOrBq7z8xWj65d2CJAM6OKza9//7Bb42PfvRvj/s23f/p9/wb43Vv++JxY99iWa3v7p8cjqvbpo88BcT986HT9hxkn+y21XZaljtBVNeVaZnRr2Dbw3yYtBbln+G8//L7x8ZNi1gNPS3dB9tAi1ZVRAoXsrJXdXDV7SYAZi2fKu0uB1UTSKMnWX1TfKbp8ZkXM9IkNVBVEasEVUOXxHUBrYhcrZkRzp+rOVkz32oDeaEv5MuYHG/AoYOr+mnBKkWsVp7VBbDK5wNYa0EGacU6rbqeZhkAsLItKNM11b0DjEoD0MHVjFgNBoAd5BGr2J/ByT51HoZ890miEfC/gFUBiIpajcGqnhZgNXK1Fm0yYJX3HzkYH+9gqq/4TDOcqN8zerUBq9OiVQyAiZlMLRhGgCtmdZQOVXqdtLUXkau50GzY7QBUw4bnFrZUhnig+xqdACCtQAQtYiVANbd5n8BJ32Igwhm+wC0EBSSwGjzdQFVFrwZAwvbTPkET+I8wAmsbCi1bvEsVyQaIzeL/jFhNewe20+wT4BxsqqKfMszKWoNNChlUwSisedqsBGDZ/nL/8SxpVfVaisZymcTO3Y3Kcyn/WZLla8L9QnPRzteLUT8csc70DUgYYWfLrgypF/a3QEAsUiVgFakAHDxlKgCzmc5H5CoB1QRYDfwPoFWAvyJXQasZRLGsCOsh/yV9Gp0nD849worDg5h/2SCQG9FzbUAAHt2c8MCjV5ESALlUAa5iP8FVgqpmVto5BQIQjHN6s7cCYJV+KnAVUsRrgLRMUQIOhGhRX69F+lSkI9jgGIQRX/i5LpOK6/kF6jd8rb4c7cq2Lw3LVi0WLZ+MTezlRd8J2wF/qNWFL3Q/xT+zAqxmpLuLkqgt5brkO7Y5KE35sE4Hi8/IalAPQSczc4nntb7Gysxk66957Rzm2Q754e8MJcNfb8DSCWf+9H/wjaaHKkKvC5qVffAkBFG8n4oMB9lBU2XiTn0QPZgdORlO/TwaY5J38X6dW3UoM7yXghJCtNVLwsTPx3d1rUWtElh1ADXTAghwjS2e0Zjlg4FVJxDWvfe0K5uUuDQm8xhkWdfnY53XyO0yUlUriGaeJyrpUtALpzeYk0TrKrApPDEv1QEZRsqhO9qoo6pYTnhzx9kO2OBZ3N+UJZUTKGSmmM7wsq9nUJ6GeKMPvSeJLZjM3qTvUJDVt5YiptGY9zjpqiJTSYshsESXBYom7VJ0gu7RfpMg63qPhY5TeT7GWiggXBnIeEB1MIqH74fRkGV1PUkghTTfQZji424MIMcqRsgRsQqQFflUI/oiR8+dlhRx2IUryijjJPai7VA57SNfTh2jvdjmrdwTH2e0ogxCTn9rhnPPuZr1jXZxZ0tGlIRiAauh3AiYOri6EftcCZP7obo4mjupsaAlEJYMSfAq82px6w5FRXNo+j+jMiKvqkBVe3tEboH/U0kyHYAbtGi7ku0VvVogf9KC7mV7Rz+UDohvlG/QnSQpNL/F9rsD1WVH6L6SJeuA1FDE9g9y8SLCpaePUBoJ3DebRVLSqDDlMAFQLExhPwdJW45VLFgE0NWB1YxQZRSgACdNt47crE5HAbwCsBe4792gwSjlWt3kYlW+7WkAfN9B9ADT5EgtjAXxd+nBlFZg+y4AWp8VT6HjSz9rBgZovAyGOWq7yzBNj43VMcVvjEIJWnLWIN2oN+DylJEj426OQAU4mgArZ0h0ABZAqnRRG+Sjo/7kU28ff/6b/nL0w10DJ2/bNHQ3cs9artIzlqfUVy++Y4DO9es3x507d0PunT+/PS7bYlMPXb08Lu+cM2D1/Lh6eduiSp0HbZqz0YdHkx4ZonLDFui5eXt/3Nk9tAhSe7fVdNuA2R1LJ+DRFY9cvjgevXYlpj7esqhYB2U9SvZFi5K9ZzlT3bhyIN3BXF/g6uLFbXNmNyxKdS+A1/1DA1Etl6HTnoPsDlDevHkrpvl7q3rkmi+U5W3geVkdoHfwA2Cr0yz1BG2YJZDagVbJVFFQ0kSSlNMJoSESnD/vouYRA6G9/HcNnL5jkbQXDeB98s1vGo89em28+MKn7fcCF9fZHJ9+8ca4Y21wZKGN7mgc2vT/MwaGblrU4pEtWvXG1z4yfvHn/9H4qf/zw+PWzRfHBz/4Z8az7/gKA5mvjNu2WNj5K+fGvfsW6Xpm1yIBLR9DAKo2IGELHp2L0ECPKnfI1VvITfayM3vdilPW70HNl8Ww7j39yfle6K0HPX8aoBmGvn03LaMyiLIuihZWH8k5CF4w/XrGwyJc11CeyhnvdXg1ddM982Cf2weyXymvXYGzvY48NYPx1jmLPL5/5+Xxb37wneMTP/vR8f0/8N3jjW99ejz9/JeM3TNPjP2NC+PII5pt+v/5E4tWPbT8xoe2KJsV+uCs5Vkl+LCud5Zl7/VSLtPT+rrT9VSvX/qw5fX4nVKG7L/KsQpADDOMuKXdJHC1A6uhM13nOknGlrxIO7mcvHIqZUMDVGXe+bCVGL1KMDVsqQBPKx8r+l6LU2m6P0DWZT5WHGthQMjPopHSCVF3pgSICEyCqwmsMj1AAa3Msxr3KWIVUavQhZAh8Hcw0Nh/iNple2iwjOAiwFHlXO05VX3WzmoqAACrjFjV4lYMAtGU+XQ21DddZ9IoCnohvXfwEPvKt8rB1hh80n5f1IpT5BXRSRu7R86lpRJkQlAg6i77TynYKsfq7Lehbfq5yqVb9nam6RJ9hS1FENXP0W6KeP+2Xx6HjMWyGyrNloPxiublVmBq1J2DrmE/wzaAvSkr2L7qDOP9FW0gQFX7TqcCgbhNgxM2RQKn8kEnm1q2tbcxjcMU8eE4pC8hvyb9NNr8KG8HVuV7yCcgEaXtxZe6FIhGbNY4fcfoYl7PLaMyw4710pJXWPIl6dLWi9fD7At5XMd9P+rOmwpEa5J2oXP4tvZu+FyJ1YQPRrpIvYePY4CvIivdFwKwammFfF+5VSMa1VLIBKAKYPV8AK4CWH1WSwGrHrnq7BH0yvZxeo32kU+idoiiosKyRdk0xIbkb+tBNDa0MK4RbYg9vMnvxa8Wd+JKGZEGoCJXAawiclULVQWoGuAqolQPzXY5iH2AqodW3oha9a3b1g6pyv8OeBUMRO8XbR2RrN4eTb76Me0A+EN9ll/lYS6/k3ViHbOdop5ArCC36DuSzuq+sHwaMa1SWPUTWzjT37FFyQ/osKRm9GH399vlGJxR38jn7bJBcoOMtDLgnP5I6eO0D1ptQEOUFWSqlH/UbwoygT+kvNqQfzHIFjYEQHPNeiUhki9Jh25Lfe3X/zmrtwQmOjgBUzYGnDhQt0Cc5X15TCaohkXtepepvpMg4UkxkBpC/aPv5pZCIYRllK8iVmUI5HnAzOmISpiUsdbA1dAazgwtn2oYFTRKM0yetVoIg5AOYYBIokIRJJm2UTtJXSkWKA0yfmywn4BqGHeVV1WrcWoF6phCxFHw3CYY5tfaIiOhmMmg7uhSoUFZyIH2OqarEOIoRVVKwQaO5r3qYQI2ekrvliDlG+Oty3acmILCVUqlManoLniXVNb3k/D8/X4h6umbErM+DQ+fxzaFXtI7zySt4R4XVP4ncBPCetKV7a24t8QN6KSfg3gqAaASpUBgFVLJNH4M4Uk+LboH3/bozWUUp0okcgP4xZxhdjKdA9KOgDFtc8SKfataroCpLPuyv9ReKYOSl2nM0zBSdKryRip3Vp3vYOtiUCXkOoX7YotoVYzMemOlarXzUHTYZpJxqibwCbmBClC8GmpHIGkMpLgxqRVwNb0N0+CQAkCAKlfNzWhVjKKivwWmNlA1lSblN6qYMjrpJGSfeppcIn5LkUNAVeCpImIyMkYjpwJYKxK1QFVEoOo4p/w3AF6AakxnDLkj0JL70XZLcFUVUx8KXJWTBAAVICpTASTQWvlWA3iN876au84LkC3wNRyviHjW6DLkeTg3uQiJR6wiUhUrOyNa1fcjYjWilJVn1Rs5zEhKtTJuqOtT2oVEkNLTWelh3UzdB71cxrF01GQwpGNMHRlk3iJWXT7IcQpZoWgU0ZLLKeqkrotk6BE4zdWxO5Ca++tB1GnmRKObtzz13Pi3v+EvR4SnR3DuG0i5Z/lR92zfoyXPbW4FyHrH8qzuWYSdN9dZy1PqeUx9Mavzlsvz8s7GuHpp2/oAq9I6KAHw8mi8fP22gYQGCBqA6VNg9+z8GUtYd9XA1Mc9t+rlS5ZKYGPcscWnbhjo6Hx6YPTywovXLTfrnZCzDp47IHrBps9v+RR6qyuioo8tqtPywFrEqu873fh3PW2BA6f+t2mLQ/k1d6YdnN3yaFfrJ48kc2Bj38qWg0LeV2sGvpcAXz8+DSx0leflEV1fe+iq5aW9Mo6sfT3lgUfg+s8jVn1waXf3LtrNnO57+w4u2wJg5jWEoWnA6vGBAcVHd8bVC2cs/cLJ+OgPfvf4jV//Z+MNb3jjeNe7v3xce/g5a7erY89yqZ6cs2jL8xbtet+A1fueAsHsEf/dt0hvc078e853R+EYUYss+SC55AE70qmLZ9eBetJF9baQmNDBpzy/DlhNQ97bVxy+xqDRff3dOcjwKoHVB5WttwpAMFpsYTei3zvo2svjos5zEF/cvD8unLs7PvCet4y/87f/ugHqnx7v/ZwvHVtXP2u8vHdp7BufHdkiZRtn7o1NA9a3Di3S++ByaMXDc576oqJql730mQBWD3/xw+Pk+m+j3ygLAaBUqiANIgW4KnlnT4Ssy2mSmi7JgUzZ7LTjnSrSqXNZFcflzOUgoYCvDrBqUJozfxJIDSAWwKoiFSNqVTa8ySDkVuXCV8rDmvejXzupJZjo+s2dwVjlHXovcq16agBPC7AAV5GLlQtexf3uWBJc1WAm2zht5wXImro/BhTdTiCwFsfz4lQ+E0F5VpFrVfe0iFVGsSLqtWyq8q2cwgSgBGcU70o3Bi0AZBVNYAC16hd2gbdVRvpiP6JX4zy34RrS39Tn4pNyaKgnA4GQEeNlhw3o/Qw9yf0+wzDOed87TcBXU/ohDUT7IrEApeCv9chUgDAEZ9xqpH0qvsit7OuwqzkLzG0dgsczCD0Dqpl73W3RsCfdpqFdk6AqZumEXUvbF8ekhfC/ClyFDPLr4KX0d2kHCjiKVpY8a4IF9hL+oWkP+5cg8OwT2V1T0EbzCyBYKUda5wbjF6gqHzGj83IhIviUYbGzL1CnClyRzCifeiEhZaPT3M0iqWik9XpK2qbR4OKV1Ty0++kf4N2oL1Rdyc/gqCmARD6QIlYNXFUqgIhMrUhVAKwGrnL6PwBWs3kIpnr0KgYEZPtTjrb+RRXIy6yPNLP8GFwtsFTH4sWglQD7m6PTokmyR0nH0XOhCwCs3g9Q1fOlAlx1QNX3A1D1Y7NZlALAMkMFsBo/o68AV91GCn3jP4KrBFkjjlW0xvjRpDHSS/Gzy9HgkPSr0r9yueJyJniKMieqizpXQA72y5tZXgsiB+jb2l59IP5SU85ejPxgfVF9B38Dr5OfIprz1HaS1Ri8nBCYBUaWdaQdM+vh8kejFeiYd7mhFhGOUrLC+8HLpMFD+kXNPwKY2kHWBrCGPYX6LZvuzFd8zdcHsAq+gpPWj5MBxZDJ9BJkaqDGDOqf/Jo6mv226L58UgJy2b1RLtyFohbQBWcS4FE6jNpfE7FaYCoUi4yxGEXw78Qz+OnctJVxQdZvdJyVCzLtDN2chXSwabAlU1CpQBBAK06KJogKQKiS5cMY4/QhV8acqhqGGPexyBAB19i3XyhobkPRC0iFsIPgJ9BCJhXrQvEV84KhycrdwuNb4lq/f3p2pofTjtKZibZn/5MOQa9k3qQPHa++MYVDlKOUHuqwKljAE9LdTUDgE3ktZUh+st6W9M2Pk8xJ0XMZda2zUNaxfzOE1RowlXw8pTAIo7LAlBAkAiwp9NAWVHYBiBTgVVOROkBSEYck16T5WWFLmFZbsRup0Hk+BW3JlQIXWuS5gKLk7XKgOsgquVDpPijfotMYqRrIOI4FroZh5MdhIAHW1EgiRli7oVS8IF4VVTmvxp0NYAVTYwGHBFvb9chBRqNTUG7cT6WP0hZ4D/rz4wJOoSgkHxuvkNqSrsS0EjdRNDpqjD4JuZDAKhV8U259CqCidhS9UtGoik4F6FoOKGmM5yCT0J4R70D5h+JR7aJykNne/4o+CUeJAKkAVc+FGbnTCkxV5E4AqxGd41GFeC7y0SnKlbm2NUAHg5j1YNRRpAJgCgDkq5yBVZ894BE5sWggR11TtqfhQ/KjCJCOSzGk8xIuTf5lO4TMa/yRvK1UAH3AEbShEXRFciXwwEiUCJwL2bI6yi/HJ3VRGMg1gp59zMGZWrQKkaxY9ATP9HvVvr5901ufG3/qP/wvuJCT0825AFc9z+ddi1T1iKZNA1e1ijMGuOCQblpfXLm0NR6+dsGiVQ0sspypPr3//Hlz3q1S+7bwlS9+ZRgm4tGtjvtHBhJau125emm87rWvGY9du2RRGGctXcC9cd2+ue9gp9HHzZu7FuVqU6RpsDtdIEIN+aY9qt/BgpP75wwIdnqyJQ2sPk5bDlw6cOp/rnsjatR8TweDHaD1+5RT9d5dWwgoZP16UFXXtO0g7PJaSl3qSP8OaODYQN0dy017OWYkRD5YO79ni2ldsIW8rhq46rzh0b6eCmHL8r7esxQKn37xZgAwHrlvT9miVS+Pp9/8+Lj50m+NH/j+77GUAZ8cX/DBLxtveOO7jPeumay7Og43zo+7+wbS2tTxYwdVzTXxVNXDIkHOWltt+Ag/BzI8erjLqNMA0VlrtqPkldI7/d4HgXtNQ2X7L79T9iPe38FLZxqB10GRbGu9YwmsykFAtJrdb4yXE88pZ08r+4PrUU/18vWy69tJQ06PBq5sn90zYN0GIO7+7vh7f/d/G0899a7xjuc/NG7vXzbg9JpFpRrfnPPBhj0DVo/H5uHFce7wSkjoYwNc73s08il/fxjAatnV+MjuP/vwOHZglb5LbINvHKgnwEo7CUCqBsIrgodZ7nLFaEWrEu0J2aJ9mO3pxuJ09LVmZEgmMHI1BuMQvVr5VhWxTxnIiMUOsnZbPhe8UsRq2PMV6d/N7gTLWtQq9BtB01zQquVeJdia9+QCVhW1Kp8oaN45lCBSWCDVPDmwWrZEgaua6j9N+e+LVy3yr4be1KAzwcmcbt/8JAEJSXZwCACucbuc8h7pEk4FWAmyJqiqVAAEGklPEBLJ3dxpjRFE0X22ik4Nng+6qHO5OFkArhUEo0ho2U4IaqB9Hlu0ALboH5p1KKBsJu6XnyteqXQAvZ2QKkB19vbMV9E2iK+CPyyOEX1Ttq1sXAGrtW2+LIlHoEj3ecFbqNy0XZEvcMTgO81+EXSdbP/yl7rOlM2sl8h/oRKITdH8Yl+5MdX2HGyYpnSzf5JXsk6siMre6Cn9Sdo2uDOc1jXbfk4k6fdSl/a24TcAMuk6ERU0oP3Y0UlLmiiPwBPPlapUALGIFaf9C1BVtKqluieoiohVj1atlAAcGEjQkCK2963dn+3AkslLp+eWbVGBa6B8tFRxQewv2lL+U7yT0ddIt8bwGjuHiFX/Yd+BVf0ir2oArA6oIlpVWwdWDxn1eOTboENErAZWhXmurKDkqbdB+Zc9rVr3ryAHGOUeuoiAYlQZxwJV/RQCv2qLtoMfqdjZ6Hk2dvoh0YaNOHswWrRuWWpobx7LTwvfpH4oi/z7bm2VxMIMka5v50EY2C2SqfRXm08q/Rw0EO9SGWs/69nKBjkhLLF8JC1Y7hGrsYCf3dcXdqyFyzsT29e/6Mu+NmqawqUzW9w7Cy10AKg/Cqh72nlebM2O+/VX3cH3zJfbc/Z1yZKp46kwaUzJWVTjFKgE0EWdW9M76Yymoqlpn7GiZLSHwFXsp4ISoUW5AEZJ3sUpWjlQKnEC57yd0lguwsnrvA/vw0/7GqHtC334+yOysEepCkztwKrvE1BNkNXendNNnEGDUUmkQZAQTfMIYQkrVLFEFzVfirPqTj7T+nClvZaE0YSpqANkVrSmY9HsdDzR5YKwvL+yfyAYZJTmdqJaiRhuF/yQwn3mKb5hEjUsyBqwNe728/WS5A+eimPypWRWcEDI5TIcZjC1RaUlsNoMKH9fA1dFy7AFAXr5ftEJp6+RVqa8WmpmNaLkSZcdTT6g3ZpcyWtVJ4CDUcEQaHKYMiqPo+191B1gG/h1BTjO+uIe8TgaEcCqb3tkqqZVaRS6T1fPUTMJeSqEcKaDhzWSj61A01yUKkHUilJNEJXP1jg5FaXoIQEvyOJoz2zzvo/2hKSCERUyu9kbKDZAU0zpXu4DDOvAlwAyjZwm6Bg0Q/B0AlHx/EoaAHce/P5+b8ghRsda0TDQwyJTEarPehSKIlY7UBrT+gmaYusRgR7Riq1H3eX5vuiV0gsQsARvkC80rTNAVf/5IJZHrPrAFsBV5MojqBoLk5GZJNspO6tvSp6ir1BfADelb6WD0iCTYRCygDqrDTzkzI3G53IyPOrQv19TZOdoVUVzRc1pdObgAXVTDvJJf6xEqAo4aEAqHc3Mv8r+7/T1+re8fXz1v/NtAUQ6qLpl4KPnJN7dtbQANmXdc6wiGtSdOY/EQyRRkLYV10HBRx65ZCveO1hpYM+JgYYnFi1pU/V9NeydnUtGV5sWVeoLTHnkqtGJOQhblmP1kkW8PvrwQ+OiffPQAIbrN+9YLtZb45YBuh41q6GW0O+UGU6HzqHuNMSApYG+Bx79ZZFh3pde1gNb4Mkjn/QXdok7JQHI+xRKe0NMvbVIB59TljyNvtX0/w5O6fzSeJ3vUZyCfUGyIHSG5361VARWzy3LF+vt799wvnD+3tlxsNdn7VjbWFl2Llyx/LCH4+WX79qR0bYjo8f3xsn+S+Pxa+fGz/30x8c//ac/PbYuPzY++OV/3EDq19m7ts3PvmBtey5SOrgP7jjJSbzX7SyPXULUhZtYaBPUt/+tA+SmG+abX9Wzp3+j+kh9sK4sy+eDFyiMO2jZ37EEBUuHuMwzTrO+j5gZ2mLLOr6adllbLullyX++eAJ6TSZuHO2Nh6+6E/ni+PGPf79FbN+xlA5/bDz0yHPj9r3z4+DM1jj06f4bBqxuWNSqddO5I1v07ehyyKsTO/eHFrHa7CHIxIWRxTrc+sT3jsPrngpAQRJRyYpYDVqXrINszVQ6aG3wXupt6W8pni67od+oMvVkHgPsOgVgjZRKSgHA2WIERysXNaeNKxgiIlQ9BQqjVnXMdAIanAq1wvYQaCZQWYM1EXXJqf6e2gQDix69in2c0wCjywHN4KAPpYATxj3BkiWIJ4fbQaYciEVbZaRpRq8yktFlXp/FE9fbwlYBqhKs07NxLjRx+kiodmsAEAsoRjaRaCDs4LKBM6d6i0zNqFZFtLozrZQIdKxDVjX7O4oQ32Q5aAvCriIQEH0NwBQ59ytyFed71LL26aeFjpyDHQCicgDav9zzG6pfIHzop/etgojIG61dZDunL+F6lfYDzWbwS0sD4P0REcehjzUTC8f4OV1jgHn+CRghUEK51+Uf9tG2YUYlpUs6poHLbi87N/op/AioauSXl880+xpoKvoFajf6H+XJ4VvwG4v2IQ/qHHwnDjjEvXhmIg9QS/01lRcDt6QpfREn9ARk1nSuyXidT/uSbSAfEtVCu+AcZGvalax38nfQU4GrDqo6cBy5U2OaPxasEqBaACuA1YhedZDVyihgFdsaIICJXL2r6lSLZ5Og3F701iYJrC7aCK3UW1ptS1+cdKx3QTeAvjXwjshVRq82YNWn/CMFgIOrAFU9StWjVmvruZoZtWpvRvQqgh7klZFCSVeoWw8sKVCVfpEwGw3ahBwA3pT4UbwddRWwmnzANsGxQ7ytPUUXamF/BRu8+GCivLqB9JR+ivyT5qeEL9/LFHTHNze5KRmvtJc1U9vlZwdWT5EdTW4sKUB0Loyh8EHa2mE/EAjnfgCrBMrhMzGHe+gWyJawtH3fKe5zv+CrQsKokSGI2dC1I10FYsjrIG8cl2QQw7K/ctNkx+q5Scrwsp2b3hrHOBPigEJBwOqcAkBRenOOoHRAu8KJd3VA1XtbU/95rRNNKxVkfhU+jAkvIqSp71RlQh4KcBFwGRIl7ivHlUZJCBopnyKonDZEgwK9wwAAIABJREFUZYwIVRlfyOMUv3D6eexRNZyK5PngMM1kETnUlReZNAWTmDZrs6hznG9qj23Sn1/csSSPogkRGKlqUgJUADXyIWYQTYC4i1JWP1Pgao0O9W6cSVEUh/ck/YkH+PoS7PqeG+vLbzdgFbqs/TW+woeK0rVP3kyB6OeDsWH8ZC4X7cdoc8uZFEKiGZfxHI0sUipsYdEcR8UFfDWjGakjSKeiCemsLCcKnvVs++Jimhxq3OTrUvQ0AqSIJmEtIBU8WtGpZQwW6OAsTR4n+BqyLs7hfKhUbW0/HSUrndv2NbV9jtLTCFpGU4SGK2AVb54h26i3olE56q9YA21pwlE2yxBAe4IG2GzkCT9O2u/nkpJIWE0kwfinURNGPyJuEuiKc23gJcHXOqepaqeBqrqeW75jRf6EA1HRqpj+AgkaRSYNuCaDEUynLxekoDMYqxobAMB8qrFglVIAxHRrX9ndohYjqtV/DrI6wMZ9ArJYDBFjuhDdKJ9HmYRsZaQqZG+BqzGVj+kA5FBEO8twgJktrpnkgPoU9kyTELwA4ET1J91Ll/lUIxoEOSW0yQboTBoBcR+aVKtmh4FgrIDcg3Ke/GvqAW7bYIKcIDn5oBtFo/aILAHuy2sC8xnRas8/+sRbxxf8iW8MY9HbeHt7Z1y8YGCovfeuRYzevH0zUgRE2gW7x4HIyJUbetfTAlgk6NbmuGS5Ty9f3rLnbeq9LbC0Z8+es7556NrDFtlqqQQsIvXGzZsGsN4zMHTDgFWblm79e+XCxViMahggeNvA3E++8JIBrHcNaDVj2wWB53vVlF3nHf+uRcghnYivMO4pBhAVrYFd7KPLpX8iajXby+RDLhbjbU8JOcm7oocOpq7bL8VS9CJgNYWtO0VWj50tA1etvpiCvBkpAE4MjD571unlKNIV2J3WVnfHvT1zFMybsADgyK36xOM74/qnfnX80Pd+13jpxo3x7Od85Xjq+Q+af20pMuxn3WJtci6ePzJPBJH8TLVkAKvzeMg5c06c7mCWVt2rHtADr/Qn0fZqQEiIlP5OSdbVb/X+WD6X9oQ9nqJ14ej68x1YnUFVF3IOrHLmRJiEkheS8XPfv1K79O/pXcs6FB1aPxioeu7w1njvez5r/F8//dHxD3/ix8Yz7/y88czbP9+ivK8YGG4AudmPJ5Zb9f7GLsprfDBOjG7sh4p7RPYMTL+acqLXjXuavfRq++/GL3x4HBBYnXiGA0zIO+90DJkLJ5OwoLWxBkGxlXwrcLX6DIoodRGoNmiVFAx7wc7ElvYCctY7oKrFrFpQQwNW51lotM8bkApwFRGOFdlI4I56EnrBaRe2UNh+1I2+dbC0olcFpDJyNYFV3uPPZVQnUuNIF8ZAdFkhM8gU8kz0G8IueD4BVoFskRqg8srHwDPBVQce7xOIyy1BOb4cgh5oTO1jr7Rmt4GSHnp0ZkXk+syWzDOa7VapAKZFHlMmQ0fPYolAoHw32cz01STvYzZL+GAAHado5Qay5uwOAgUVBMPqs85Fl5RhIS6o4NM+oM9MmyBnuqTNQF9KPoEAVQ5alr3J3nf+bwECmdpKKa60SJfWFhCwygHYmvXCWZPyO7rPGzKh7MCgp7VKIDp7wi5g38jmwTX4SzovfqGl1XSteCmtbbWneD5kAcHUjDKkpe85qIP0dV2yovoMtVrzh2rYP7waNo3ta1saZqL7pnnypZN/4HXz1/IfbES7fSv6kWybvRIEm8CbwbT+AlhnYBW5VS3DkuVcBcAaUav+s/oIWO3R12gz1puyFloP56QBq2lS2+Y1eqVNENQ91dpsz2gDvdvPlUQXwBqpYiJaVeCqtg6ievQqolWxJaBq+w7EObiKlACcPk5ANcBVSA7aH2zzpCnUOcHV0CuFA8E/9xnHM6gYfBKPSiOhxkH3tu0Aq9oz/AEQV9mc1dL5fLZ+8sGSdpNw86NBcaSxwupUHvKetCf5PPVw1g2DaAWmLkDVxCTQJmk3gZiykLNeaPzOPug2NAbNWmCa7StydbntqUaqfa0W737fl6H+rRHQ6GqoMjJLgVCIsdfQ1iB7EX806LLteTyd79JlyQPiseADeyqvS0gUcfreutyqGh2Yp0sWQecoFaNSl8cgjGTprMFUbBIF2EEysBW+CYbuXJdhACKo0QYqEjJITBuh0smRTWesZmgVkApQ1adEJsC6AFcz16q9MyIS9e4oRjEnarA8bud4XQbnWlVxqiJUCxY1FO0kBUJZBqG3LYm+FGWjh+Dlor16e/ZM8ptAmyx/CDbcl9EcCyrutLsKpsaTC6qv4yU/9Pp27pEgTB5a1D3EMOvZF6SZVvv2NqJxLbAFSeiZ72UymijYKYsgoNCbOX1XRo+fd0FPoTU5i+KOaP8yOCFLqv1VV2xbe0mGLLbFg+TFZgAFbypKL8FV3NcjchN09XoTWFWEa85x8t6z52AwVfRJ5LNKcLkiC3LRAQ5UTGk+8BZvQY71uuJStAz3eU9Poh5fj/7myCnbKGmC11PWSnaLJii3xQHim5LNlKPsYIgYOkMEUStyFUDiSsSqgNdQeATMFvsdnF3mnwPAykj5Btr3+wDct4gMcRUsw7AS0Mfu8GGxQSxkhbQAvtI5FqnoqQAAqApYjTyRTAkQwCqB1ljsarGIFWiCwC/laSxapbx3GbEKUPWsRVpGTjVGrIZzGYIGRk/1R6rOOkfB4H0YXAMFi+tg/Djuugr85r/lLA20UR+IyhHWkBEwuJB7sO3HZzR6T7nGOkiHFagqOmDElfp34plFn/f+p36TrHnodU+O9331X7RcqgbOWfudt+3Fixdj5foD67Ndy63qIIFPofc/n8YO4NJpG4zrm3NmvV+yRawuW2qAiKqw40cNVL186WIAsnuWy/Tll29YFOwt8wktSvPCefuW9Z1P/3L6McdxzyK6XrxxZ9y0BbQODFC8ZxGuDhJ6H29y8HLTUwB4T5EO962MR4wEqwVCvF9AxN5HoAf8uYGMqFUHuc0gN1BjHbCq+xW9KnroRmHSiGgl6CaExERozp8OjglY9UW0PF/wpi0C5rlrjw4NhD7rJuaxRZ9eMUD1aLzwwnVr6zHu3d0fFyxP7P2DW+P9zz85fv6f/Oj46Pf/L+PS1YfH+7/k3xubV99qTsa+ve/EooR3rTXPWlTsNcvJ6lGxnr/M6cwWAduwaeMeoepg68k5bz47xvJV+ns1YGrejMo/8Nl175vtu1d+vvdNDdK6ker6o5zDtCFambxwHVTVsYBVZNSue3rdetkfXI96qpdPdKKrfi0cCGv4zZN74/GLh+Mdz75hfNf//j9FnuB3vudLjAdfY/xmkceWzuH4vuXUPWMEYP0Gh3TTJ4aGfktNt6jraeXv/es11oJRr9Tvy3pf/8T3jf0AVmFzxF/Yh4tZK6FPKdO8q1jimEESMhkOXE5FRCf4P2mipG3IQmKBF8K0tq/pvzkga49iGjfB1QBYGdDQByhlgxNolV2RC1W5PvF8q5nuqyIak5ZYJthasP1CF0TuTIKGDq5ysNEHoyJCNfQjQVamDMBCTlzQic8msJqz9zQAUiDrysJWpGM4xt6O8GNienzoRc7WwchuXNdCVwG0Tj9dLz06TRuVHUm7FCJPOhN6s2zf5dR32A0BQuu+sCPqGDM81K4Lf0TyVfVN/iUfS78JXG3Aqfex97cWGI595dClHp0Gtp1SwxZHh8em2Qd0DKg/uh2swKE6530q27pmeGn2JvhI4JvYGlvZtuAbX84IfdvXDWC0Kvs58s3TTlYEa08h1GXicvZkeGVkwyXwBn7Pf8T+We4EO2g24Zj9F/UDbchOhk3Fc7KxyFOkpuJ58b6iV/2+KZI1h3DqmRInK54iCt+BY8gsgYXd7pItOQGJ8UbaltlPrX7sRJmQ6SdTdkKcNXuBtkOUIuUb5+xEOgD8psjViF51ILVyqyolgEfsB8Aa/pS2FbVadC36bnZy7FZAArVkdb8YgvVfhd9D6Lc2x3Fq+waqggSajxbRqgJY3VbGILBvAZwCWI0fwVVErAJQ7eCqQ6pKCxB6z33WqgXpJAQIetNlALfAZnpAC3GhuA6fHbxC4RDv7UNgq22YXR7mi0rCViFfYZMtlfcls8UO//o7gq6W/IVXkcr4Wuld6mXpidAbpwGrqwBrtBl/4g82AfmiOlxA75LXdX7CVSj3M4UaAfJl/uacxeBfe/adH7J3UZgkpVElsWHKXlnTuNM9adrMHdEbvve5zutc2DhNY8jmUahFyg03xtHZ/b/1wCoMjFCKlChxzA6nFIUS1nXt5zYoC6UVgaWAxE5Wy8vvDEwix4U5QklasUDW4AzSgCpNpdyIpefWQHQJHLKMSvXcc+nsIaIqj3l/ruzuzhwjsKDg2qhIFFmiqYkoMW72p8rMExNDV+eu6/KJF1eYUk3dGDMZFEqwCJ9Gk4wAu0+RWK3X+ucmGoPwwmUo70Z/01PRjfpnutKFPDvxAffVo01WNdtAvFcGAMhuYcyxvhp9rUi1PtLCcPWIUp2jV7uh2Z0VCXO1SRo5GhlSO3V6jSp5K6Dt8L6FDFm0Zda9E0fKvYU8Ip9LCKbB5yc4uh5GYoy8g4/n9AEOLnUjE2BTj3DFNM6KPgmFZmXTIksydmUA9+lb4QhxWnI5Y4r4gxEKMAvAKvpM58rhQ34fKp2m6NG6kCslgbtR0M+vtns6GP1pylI4Om4XQykJSM1tKLcCUPOeaJ8GrDawVVP7/d5ov3AiEZUwTf3PyMY1QCvlXhoVoq40/HqfYmpxgFgNXI19LlIVEaueAsAAVAdXjy2vZgCrEVno+wBW4/qUa5UpYYLuCayGg8xZApymqUVGMhUAc187XaRTGYoCDU+bJXsk+3XRx8VP5DHKgdRboctAu9BxjFaizpv5vGQljARnHy7oYsdYNRs06oYjaLHoWGVfAqtwmIp+QBcFnPdVjitqeRG52mjpode/dbz3j/2lAKZdX3ku24gQjbaDPneQwYFW7/d7tijU/r7l7vQC+3tsdXPfRtSlTVtzcPXKpZ3x0NXL47WPXRsXLYeog5zW/eOeLX61t+f5Ty0thC3GE3acvcZzscJwHuPlW7sWuWoLZ1lIXUxpN0fS28XL487CloOx/mA454gA86iEWCgtaBK9G/RJOvX6GBXFOdflkWfVyn/oz68BVjsdrANW+/UZgKsIUJlRfj10nTs61rbb1o6bng4gymERiA7yWlt4GoVDi/S9dPmiATBjvPjSrWizYwPdztr182NvvPG12+PH//53G7j6Y+OpZ54f7/7CPzdu3X/UZIrnibWFvixdgOdQPXvfFjg69Dpan1lzHNviRydnDKQ2ByyA1WOLbg35OwOrM/0vlMi6w65UUxet3rgE6KSzZgkrXVbPd1C1vzV4wssfJDg7N8tvdRCh7F171mnBKWvxvL6zvsxz3aoefr47GsX7smEFrHq6h60zu+P1F/fH//0vfmb85Cd+Zjz7/OeNJ5/+AovmvmQ0a9P9HQAalgbC+gxcaKDq/a1xbP13bECrS7RzsQjZ6X20Un50bsjAVwusLun8+i99ZOzf+F17j8vpbKkEFqHW/RuQvXEsGdwHuxYDXwhkEpTa7Ps4K1lcM11gO+AXwKrd4iJBNkQHWPvMjdKnNSiFmREVxag1EmLRq1y4qnJUz460wDDoxwCYtTBRTnkHaKpIfwCsBFMdcCWo6oB7TYOHHtTaE9A/ki1h4VjzUq54GwUjsAUpa+JIjnKCpnERfbIOSOU5pFFjVKu3Mvtwsrfiuw18IT34poOiM8CqGVxKeVCg/BKILZCRbdzki2gPPkQUBDJWdkyAyejX0JdTP9ZgfaUEqJkfGejg7wqeXqXH5C3aAfDpu80rwHR5zm+ra/kMDRSYW7IpRfmyYXxbUatasCoiVyMa2XU2F/B0e8j9zNwyoCfsBO3ThmCbZV1JR6g3pE90f7E796rDZUdPwCqqwl9N3VW/wrbQT3KD7SgbS7xPXkdZopFo1eE4qFBbSJ+4h6TB++diz2AgK+iCiP2+bgtK6Pqm25aUd7QZAytp9Ucbob6oHsqXOoQ0IGguZBvr6/JNwGqCqwGWAlCNqf8Jsvo+QVXfWpEj5zT9gQxaiXqCZyg8WhezBSmXqzWjRXlfZwyc6//K2O6kg3MLezxnN+C8fLaYVeG2i/1kIzuYGot58nxEqfqPAKvbgbWIFVIBrANW5aMljZBQgsOS75fAKvV79r9kA9uPDSBeIPWt+BzR36EbS3lXeRY2EGki27/pXJF4+iMgpuQ3tCXenGVS+5OhNdCpdSlytoOCCylHM71I+B0asCMfQPBCVqyjl5RnQf0si/gA5+ZAFPpV9twK4Jo8hJ5Tvc689ekvZnviAxAuYvjWvLo2UXQ9MzVqYwftVpflxYkfIBzIT6dsYbWSWzzSgR+VcKgQXgGpS0BVDTkLS5SonSNBiMhhNM1/EuzVbxMLR8fWX9tXJeNidXw+zRdKiSxH8pSPyR05jWArMlVRqr51QLVHrW72xaxcoCWooYjVYuAsFtXYsh6NVtkZuCMJ2Ttm2WCrJ0RkzSBmizfm8zNJ5FQCCSaK0MOAXDCt3iF6pVHduwX7pDvfy+6giss69P5jv03kwOtTnecGWEf/TY4FM/P/oEVdK2VHRZ9tg3vmNACaCqwp/4tUAO74E2RdAqv6DpqktYkMuTxXbTNTfHU6HJkmpCd6KGclW7J1itqhNcak6FNol4XQjCHysH+fQGo3LnNUPqJWmeeGwKwsDtGAbxGpCv4IhyYiETUNuBaNy/xR7jSUgEpTKxWz95emWieIVdMTO+DalSBoAa29Vo52WpTSmKSjP2h1XoikaHZG99ViEwtw1fudAzBwAqHEJlBV9yzPMypnWtAo3sGfwNYWsePAq74TQS40GhTfF1Vg36fzIFCVwFVEsJpzKGAVEayc9h/RhARXDy3vJXOtOsiKSFYDWj0lAEFZOR1oeZUNwGrPfxeyWCBrgKo+1Q/T/cpIgMLPvpRRwXeXzULNxs7uPJF1lr4Kw4X85vIw6FkRqh1oxX056spBCK2SDWOxwFUHFWEkCC5IxZuGb+omRV+pb0knSxB1Alilg/iMgFh/58NPPDXe+7XfFDx63qx012MOjHs/OtC6s71lOUA9wtKiHO2e3Xv7BgBZ/1m/e3kDII72sRym5t9dubxtC/JcHlcNILxyecfyqNqK1AFqQhY5rdy9d3fcvn3DANV7Vj8D+Syy8oylAvCog5ev3zZg1fJH2jN7RjvBz95+1mgepRaLmFk/o30JqLoEdMBCYcCux7xcXkYHGh1Ytbr6sVYB9yJjhWr1f22707MEVsX+60E/GoxOdZMNB1vKy75pwKrbEA6ibNjxZYtQdafn4O6dWPxr2yJ5z1jqBAeYb13fNUDVGnX/5njM8nFef+H/HT/28e8bn/7U740PfPArx5ue+8pxY//C2Nzyut22O20SnYP3B95XFhG7sRV9dGKgrEfD3t+wnjI5cHJiYLW1zxkDwpHTvv6WgNx0cXnQlWq3Zec3QjqmMKW2imeb3pKs4bN4pt/LC2HEw0nFjIfu6PaHsR86hoPZspmCyzySOa6veT4+PUv/+djoPmSLg7MAOs+Qhn2RMH+xuXg2OOApNAwQNX46Z/R9xgDyYdHDj1w6M55788PjO77jvxwbO9vj3e//4vH4E++wBcu2TR56vl2nbc+v68C3le++R6ueN3DczjuwakXznKunAatze9OhT8LVisWL+pVBtJYevL1v/PMfGge3fo/gAPkl2koDTDoH2auh09yPzmizCVI+N5tuKlYIRdCJ91cISQCsIS1tuxK56hGrbk+EzJMOUeQh9Sv7XDk5e97VAFRdRxKMkxztkYxLfkmASOBqyKs+tR2R8YhOdZlFsLWlDuigqvTKqcCq8W20bjQz/aW0p0HT4VeofTNKlX3C88jV2YFW9A+AcUWxUhfhY+zT4Kz4f4Kx2F3SfWqXWtiMkc20IWBPV6TqBMiGri0+XC9v5UdUfYOfObg8geatTwWoTtfjuZpRCNkxw2/R71FHVLSAQdoFCiggP6xcp/0gOxnyrdO4LB9JRra93yK+IbgKO6dHryKKNaJVCaBOwGoOuLdZk22AXsENJSPbTDlVXCJ4IR9hu3h7tIi9POeyMM3IBFaW7QcQqPe5dKn0xLzNLwX9S4dBprM0kP+tzJ1vyzzHHmFG7JHWoVsYxQeGquv0PSCuepCG6EJ1br7jRDNolPJF42LwNd+Y1iDSAXh/tMjVDqxasWKWkAOsVsbYBuDq+wiwiAU/aTum3S/dF/XSXy8BGlAlQsvO9+LRZWuyC6YrdQ5fwosl7sHr6EkFa3lvwlYGwOq2GqJXsRWIGtsEVwtQxX0cvInm9hjW4t9ODxBnogLQgGwL30YwA//rM0jFL1knWCaoW2uqXs+4LL3WCoFT3ZvHMdqdf+05vaNvxUP+QI/qVFsHham/SefT7AbKQQT4YIBKwGr4r/RJ65niCQ2Q9nZV6auMZdPBl2py1I4Epi51iN+HXLmgh+hF0s+ZNz75xeQjUVRrxN6A6xq9G3ptf9ENWafsiJnuy9eU4qW8SHun2T0xCuREEARiX9K2N4B3HxWGoliTQGgATcpDZDLVsYRJtDQJckUoQn/mDUEfcf/M7DPDrBGtk8IkM8nYYrtk1BdHs7UYVQdWe8Sq9iOi1fMC0kDrqQAyP2IIbArzVqesxWnCqtV93u31n2pfByQI0YtIKJVZU2oiYhk6irhaggW4j4xB7p/oToVs/SlBXLzNHu11XvQzOn1ZxwWRdLmzuLcLsU52Xalle5CWwbSl6JdGX+WBqlyLEZEmozGA1W441khMlQd0oD9Us+gxz2dVRfC4orpkn+ZJPjk1WbVXP12iJAlEb06hLuG+ArJBG6YBHHJAxiW3AbBmxCqNJT5H+z+UWAKqHt3d8p0phyaiRwieLRYpyvFrRaYSUEU6Bk29VtQgI3Zc8aD4MMtoFKIJ1/NTnRWVd6WXKgTN1SP/1a8ICaXhj20CqQLM0hmEQsvoxPbceqC1omqWixX1VACRZ8zbu0U5Vi4xgrjk2zCxksjkPCASMPLltshVAawOqgYwF8CpgakBrHq0qkUpRpQqI1YjkhULW8UiWAJqOcPB2zqjVjlQpUhVgWNauMqBVqz2DQBtAldbfxa/zPwjJR19L53lN/fZFi3SROBqTfuvQcU6NwOrMPBgAIahmKkA/JiR1TSlUTo36INwEvxZDvxlaoh0mmAAdlBVK1pr22nDn3/oiafHu//4twRIcd4QCZ9qbx1lQNFRAK0XPQeqLboUi66YNetRpfu+EEsk9HRg1SI/LQr5vq9absjqhZ3zdr/9LO/q1nlbDMt+Vx1ovWK5Ia2eu5Z7dd/yrN5zcPXOrk35PzPOb1m6gMg36gtm7dp1z8l7PPYtFUDQhbWXT9LKAQmPYqWcPrZyemSC2t3rEbLaihdgIpNJzpFmkqzR4ZClKffruOiB9NJtsKQV0Uy9cwkCOG16ZLb/eZqFHctj62U+MKDtrEXPbhu4vGGLdZ21PKhbFzfHgdX2hes3x53r98Z5++ZVW8Do6TddHj9gKQB+8md+alx69M3jC77068aFa28eBwbEYUaRTxm3Socwc+DZTtKyZ7yQZ1uFnJOofwVQ9RVBVgN4+t+6+x8MUE6Pk/dOb8fgBtppDpLDERWAVFtwTXOq/RmnISrbkCuU8v3csr9VkmUdTkwuH8a7jsyR3bcIYYvqdkDU8p+eWI5bJ7mNraNxc/fGuHzl4XH39t1xaeuSLT52a+xs3htve8trxq/98j8fP/xDPzDe/s73js96+nmj1B0D1C9ZGow944cdcxqVQ9Wcas+vaO/VX8EXEM9VPtQ6zjUVJmclnVkYN/GnSFrVXXww9wyObv/q3x8HtwmslqvHiFXqB7w19BwAOvbEOkCV11ZsxqZz8BkAtwmqElytYSjlaPctp7uGTATAmqARdWjJUS9eRTdOAKuCIXJbcnhqmyY3Jns5bA/ahg1kDWDVzzegtXLzK5JTKWYIA0R916QD8BZOYLUBrI3O4WioD9A382rQlY8e9wpYxb76MrfRr9XHpKICSIIeQZMrqbMCRG2zPDjguFwAVcEdAhlKngaVTs0vGzLsqqgq+1tRq2FDASjP/KoEC5SfXGBBzhhjmxULcc/7mkVYC5pmfcgLog0FHoQ/IZs5uLRVR0K5uJwMCmZWHypqlaA4AA4ArJUCQPYQI1QVkZ02H2e4dFvUeSX9UpTB+Yc9Pbe7GoFFlTjBdgEyOveymqILyKzSuQWmhCVWujjez3aKPeARec7lPyNY0ZaCzdDG9UfeWAgavMrbNqwsO8BPNiQAVgw+CGhDAQC2qnXQHFVvLe4JHlA9xRNVb9AQGmPCSKTXkr+VEqDA1XP2eQdTsfXo1cqtqhQAAlcDVHW/ioNNmo0L3qlp7VmfqJr4HH2qv9pHu6nlqq3Rkuo67FfDZ/f1s50+0BzxTW+7+rXZXnZeoKmA1sqtytXk3daO9lfUqltBAuMaH2cvVl06oIp9b/fgjmZvLP30aqO5xr0tqx0mUpRcyWbrcoGtt2J71ldwibQU7Yf6JV/y1rhtKb+lHxpoGjMdBKrGlgErvAc+LAcc9HzqGdZXzRFVQW1RTNB6L/OS5zue6E9hZqxkQ1GT2vDM6970oXijPlDEiMaY/3icp1vx2rnVTqy35G0lA0o+pxKy+ykn+iDlEmiNr9sz7LISgJMgpOKQAmEno0QoTbHrXPLOgK24eEaGAl7Av8bAZHBdnluyE/xM/HisiVQp5TDOanqIO6oOljq4EzlVewqAjFa1aB+mCogFV5TfiQItQdX43npgdapeduNcZjZitsGCaNYedtoiDxaxdyacjCGMEPSoK3+PCyvXXwm2SliJ8FVA/9Ci6OhGnJQR1Pu3FBxvaG2Qemzp01j6AAAgAElEQVRugIkedPuCPeK0uAcMir+lA1zMTgEswygEPB12bXt0QtsvYJUjZQ1gDKOSEi+FAtvIz6uOosui9NatfrE9vOK4xsXGG50i5kasKyKKbMBsoXBIw6CRgIRFBAGpurTjBFdlZAaw6vfCyZC09/tkFK8CqwJXmUPTIxKZX7PAVRk3dK/YrwlYOaAaQDcjA3kcijqi7Kwo2oomEohAQyybq0SPZFnJQxJZk49sTH+IvxwJj6I3UJWKalrISufSUZCD2CJZCcbmogt+PIFsHWzl/tK4lpPB70RRKROpqKQRo+HUl0gL4VOv/RwiVmObwKqDqQayElANYNVTABBkFagaU7iZYxXgmDuRaLPuJCmKeQmqYlEKRmk0wF1tLQEh9dp1Q/I7hEGrruh7Nnyh8OdpfpUPT7KyorcgI0H3YeRxm+BqnKPxGEVoEUFypLhFW6BNOrCe4PMEqHLxlqAHpaFRbjlFScO5umbA6ru+5ls8lNSiGzbGebPSN04OzRD3af0XDAi8EN+MBaKssL4q64FPd3V5Ze3toOrevuXwtOdDT0a+cTPk47dhIOvmeOTha+OxRy9HP+3u7lq+VQdP9yytwMHYP7Rynd+xcp4zsHXPVkc3sNWSix7Y9w6MXoCheK/JwAN4HtENXh4DFLVIYJfnyreqc6cBqxsuEKgLOqi0qhtmq2J5vUTnwvqgEHFg2p/xhasuX748zlsk8IEtQLR3sD/O7Fu0iU/5d6DS8LM9q/TugdVr38DD3dvjLY+dG49c2Bvf8z3fNX75139zvPX5D43n3vdlBsZtG/js7gKmlq0rfy/XZAfw/q4euk5c7i/vg4B8ZWB13XvWAbCnfW/ZzupHRNpCLy3B0Sgaf5DjtLkkkp2HotVKxpzWf+vKdWx8FXGqBoR7ioZzRodnT87HwlLHtj22yODjzX3r47PjU59+ydJiXLM+tv60PLmPXnEH+GD8+P/x48ZTJ+N97//Ccena45Zr14B3Sw1h+Po4awucHRGI9zY+Y7S+4RGxto1FrGIGmVdcDlQaBFHrUMvN9oLtQgs79TdqvA5YXdvXdvLub3xsHN351+UU8caivbLyy5jx75aulgNS+VXXOKQU1gKhIAQKXNXitx51HDRgP45ZAkwNOYmtcgnOYCpukD3a0+csp4f3HOgpg2nDCgzBFrqiz9SR7K/UUIpkBeiqKFUBrV2OKWoVaRcQpRsDJKcArOjMsktwHB0Ma9D+rwhiXgyFkpzAFAEyVmb7Cu/iXJZJN+ld+iBMPM1oBLlB98kGLHC1ZFaX1/EMDfXaeldTVieVqw/Fx8XPirjKVDkEF/vCZbDBavA6cyeqzRaMINaJ0nkZl0Dq4hhk0eRyylw8v/SFixNov6cB2vok+hIgT4KqBD6UCkA2cuSUZaCCFu9au5Cy7EiQSdrlSge0wqHRDZQ5tJ3RZ+JG2TI8V2b/FIijIAz5mALje9Qa5H+hDvHG5AXKwRgAF/YA+wz3oFBTO7PYqJP+LSO9g6qghwJWM0qvy7OpziDRoH/SB/bLn0ygNfiB9CFaZ11F52pNRKcvo1aRHqADq1qwyqNUcb4iVT0wDPlWmSpM9n7KB+qHlG3rj9HzIJRVL3MdqJpPJDchX3b96VBkFT0eMkRtyaAYlyN23udKxTaOYVt71KoCFwJ0tXt0HWv/QCbV9HjKkizKTAugiPovUwQEf+gq24AM4neDUmeOmeq6kCmtFWK3s5boXqyme1d8/iYX5ceIH+Od5M3ed8EVpAEpy75oVUanEljtQGvsh4IVcEiFm3oBJVXT9t4W6CsZmrwtHiEf533k41knzO8/85o3fHk1QX6NDl22cGuFqXhooSqk7ls+XxWKx9XHsZXkhI6EYqEg1cyP2NZ5yJCQTqG44/sy7KJIEmDYVqcvmlUUwyKoum38M1ugFxWlFiMXGZ7mKBVx98ovqHkhXKW/wkn174UA4rRkKt6IVHXhxHx/yKlaxwmqRsQqnNhKAUBnWE6xhFK2xemMuCh5O3ylZyg4khtFF+xDko8IGAZAgaldyQEI4C/2G7CaDCFaINGr+9M4aOJmqn8T0ur46IPWf32/UYnfM4vo1X5eXgcDzkK1O2+43JRe7NfI4zx9SW3SE/EzUsGfIeC6YoCRb4oHqh5TvXlDa8IVcigd1ft7DbC6aMNOPaUKZtnTIxbzflgD7GS0lSS3aCi2DVBGrsPZwFTHhW1vr+kODfKccfp3DGIw7yPTA2i6E5GmkBCVR1WAKvPxRM6zAlkTyAoaBs0SW4HBsPhL8VkNkKZHa4TYhSEneSxZqU6kQg4gkzLW5YFGBtt+z5vZnT6AaJUjS1H1fRCo7yvidQVs1bdiu5BNLm1JK2mQeneznzXtE6i0olc9Uo7gqgEC9z0KlYDqfW51DGCV6QE8DUAAq1jwQ4tBNRYPwzYjibi6LyJQavp/TNuMyKNFKoBFTyXnd0NDGjm37EnKgDLQi36l5+AwEmCWfAwgtSJYMxrJjT13pnkfBgA0Ci8W6tqQxkrIQuyDVwiwU393kLVHp9bCLVp4kTot2qro7trrnx7PfvU3R1/uWJSp/zZ8yrwBlhcv2FR+W3wq0gB4hJWVxYHVfVssat+AT6+PL3AlYBV87P+6SWxgk+06wHr18qUAVz2KNSIIjEYOLE/r3bsGsB5Z+TZ9wR6b+m/5Wz1q9cBSDXjEqudPRSSItTijRiK/svidwGr1g+S6+uWB2iHIzIHVSf5T3kMNdHumBMMSoNSV0wDD/i7vS0+tcNFSJXgQ4h2L3D26Y+CcJQ7z/KgH1jZ79l1fyXrTp+rvXh/PvOHS+JVf+sfjYx/74XFkCxt90Vf92bF97S0WNezRqh69O5d1CUbq+3172rnlPSsCsZ1w92X59/sBTfs7+vMFojbdQX5IYDWoATyhv7Bryc8JutIN1PFpwOq6+i/r5BGpR/E5S39h4Pg5a3+PWPUO9YjVY7t2MCza2IBVH0DY3rQ0ADZYcNYWrXrNtS3rxx8Yv/N7nxzvft/njmeeebfxktOB8YwBq5Yfwn6W1MGjj/3vjxCwuv+vfmIc737aOYM8gzZP8CgOgmXtryLu10Y+onJ4Xh0nuSy+61vKWQCsBBijjx1cB7gavh7FpoBWiM4alIJqK3qRbK1BTQFt3Db9iHtnt7nsxTU2I8GTjFyVTThFslJWcfbHnLdbINFp4Kp/nSkSohXhg3kdy6ZDfUsScj+dnlzCDf3h98a1MFLYM2zUPK/rZSvMQHqahEUb1Hu16OtygLLp16aLBY6hIGhj7WdfkpSmfmYkck7vT2CVYKrTAAEC+MEEUahr9ZWkUcpY0LtovgHpTQZPAw2kUYB9ZSN26l/amOXv5hU6RGh30CGiiQX8IWKVEaqRI53HOeAqn7QNttp7KudmG4QAyYQvHPzVuXRhL2V7qF2CE/EUq8ytjsUnBBztTvkGBbDWtZItpI+kA9JP0EQDVikzEpdQAYtsqAl0Av2uds3o1A6qpl1JQCmiPMPaIV+14I7wKxZ19HOSBSxfiLCFjQlSKTyFrRgFxeARAFbPOu9y7iwjVt3OClsrpv8jHQD2mVs1AsMqalV+A6JVWX97HoNvZYOqH1epoNFlFM4fXvj35FPRTj0x22Qxw6j1TcrToKF0OwiKVoCTa0fRSwdYc9/pKuzrhl2oXyhHUD/9g1aOcvoAJqle0KoPZYTe4F3atqdUC25V43hgzbVXsE0lK/qT0o9xrg7wJsmXqlN5otKxS9lfcl3T/qOOHJDxVc80QAVglZGsIRx8H/InFW/qD7RK/IE0VMKSgdnsJdPhV6EuHZeKMyX4pz4LPffIE1/T9MSyYRfH7UWtWFlEFWDR7nnY36bRa+nFaLwEUl3QQk5v+Iq7sfXjvj/J9WBupQWosvVuZEcniXW1XnSWul33VV+gT7zfReB5rW5aodfTGqOfn4uWNB+MQsbR1FjkfYQiElgakahaxIqRqQBbC0wFqFrgrIw2GH7Fkqr/Gs5blvjBx62zazfZDUTdJAgUHvorjQTb71GZIbRapFVOY+0g6zolIgo9TW6w0tF3bO/axkm8QddECFMLrOl5NWZUtK7PxeiGWTHr7FiDQMp4KlBVYHMah4xGm9ICsN1qdB5CYh6FfRXdu+AFNopaF30aUmvuZ4ixUzhjeqfumaR1GlEL1UnnhaXosimtJxBTgqsCUjWKPwGrxYQFFBVoiNXfGbUaEXAVuRrTvynkU6izLWIUkxGqkXPHQdWYvsz9wAILzKopO1TirVvKuEX70qfCl6B90wQB/eA3DVTofdmYIdAgW52+u3FPOaPzmV9VEaV8Zs67KpCsA65rolQJTtYiR7pnkWpAZWq8l5SUwgLRM/GTg+vTwgOxNlCVwKpHrjqoGlufKp4Aq6cKQBqAWOSK+VU94lFRLUleoffpPEwRJ3IaanrfCqiayg6dwF4EjYqLuDMr9E7HkpGz04f7YdAXiFpTHLEQBxfqcCDRAdU4twRXNUjV6Q/6AYwIwyd1U7SF2gT7lVNXuorRqowYRZ5inUO7Vd7AjXHldU+Nz/qKbwyj/cqlC+Mhm7bvEQ/3jy0/ZORY3baUAAbgRXFsCrR1sy8qdfvO3ci1emj96ACot4WX1MsTkcsGDCl6bPv8pkW/GphoQO3Ohe1YPOrA8qtev3HL8krac+cMlPJ3G+C+b1Gs/j4t8IIp7W7rkl8w9InBPW9T/4+ghNhtCbRG/6/YU7i7R6zqvg6oLp877Xjdeb0nBmp9kSr788hVP96yiNXNnc2IuD22OnsqANs1kM2jL8wJ2jo7jvZvjKvbBtwdvDB+/Ee+d/zmr//WeNuz7xuf96E/MY7OP2Rt5zRYaRF6+XtbLPcfBLzq3ge1Wd7DiNVXaqN1ZXnQd/x9koMFUlDPZT9C3qZbLLui2Rcldu0uu72Dr05FMQbg1FSGWBbrNPA82sWesyyZ9qBFDNl7faq+51h1R/vE9v36kUWzHlmO1Ys750z23RsHd14eH3jvO8fv/savjO/8G39tPPnOd4/n3/u5RgdXLG+xh6lu23OeR9X4x16VOuWPELB65qWfMgJ9cXZyZEvSDuiWPiKbKM+6TFuxMtKMmYC4tCc0eMUBK5cvuAZdVFCOSwbOhKEITbANHU2xio5Ht0sPl06Wjp30tGSv6pFmE3bk2CVY4o59jNw2u7oNNlfeUXtSQCvrWXqwAaotcjVirzJylbqYKdlYGFr3ncukA2k3ogWiEaQbq7/6tdaHUD6tDXVNPFR6S3ZQySTQ9DIasQNn0Y7Sz1GoBrrgkH9FZd13qAHIZlul/VQgwWR3qU4L+cHPV9sIlFEZW79qBt8qoEo+zjql5aHWLzVPekxdTzqT/6u+osQCoAFjcsVGUpCCFn/ti8GmXxr+KQbVseWgBMuhgaekFtm46hf5HSQ/SGNaxUH2RVdkA5iNfg+36W+mT0mwzI+df9KfUKThwg7j7CHMBCTA2rZp64WMEP2EMdH8ftE0ITSCqJ5eoeeq7QA2aA6AkqLAwxxmW8A2gQ8J35AyQDM9eU38kHQfdEJ50nwKwrawA+165Fy1Ayxo1bYOplqZHFSNBatiH/0bs4l6kIKmtouOVqTo3JdoPsjNjHxPGSKqLHmTuhdUuvL0TFeNr5tcLXopO1wRp4VVIBJ1CaCKfvqs22hv0V+j3yhh0DXshNjynIDV2uKq7pq3VX/VejoT9AKb5dX9zXjF9Exrp2w9ipdE4vKYd1DGwZb2apL2ORoJQNWu2VZA6rQPNB8yh8Cqolb9OOiijCr0erOtZumHo+U5dAtrEHXkfRLI7RnV+8wjb/w6vacu+xnMs138LU/MRcD9s+I5FdpU5WjjZESqwNMJVDWRgUUG4bT5PuT3NKMnGCPpY/7yFHrP/luo83xWhnHaXepvka50dZwvguykGadX2o/N2TpnuoeMtRQAERXmVfVtUzyKQA0BxTyqSA0ARxU5WOm0avo/n493BjGXUZLlb/WjTH11PKfqra13o4suqEjJFN9UcAUiRpyRC58GniJPJRJCL4HWVBhUKAkqeXec1h+tX2EYUFBFg7BVdC5OTT09t01vRF1ZCpP2xOlOMXnJn5Uyj90CCqdUAAILs636QlZ4Rsq+TwMpI3Km16mpOj28Ckqodm4CSPxwivyWWkimaQVY4YcoAx1dqVS7P+9LsQRCS/tLbdeciVCUKnDjv+APAovIEbkeWPUo8YpWBOBGVypYGwZNj1QFoKqfIldl+HT6JWuQOtnw7AuQZppQaA+akTCEgnCKXmIf0jmbNmWwlZsgqdM2Bl2UP7JNS1NkqsuMjFJt0YYpn5gjrhtNIXd4nhH3Gd3KKA3lF8v7KJ9KThWViAyVv7IWEmGDm6Mb0zIdYPUprBaJ6oCqzfuvLUFW5GAlqBr5VR1QVcRqGdNJ+lGuah+NrGaEqgBXjpzKuSqHHm/qZJrH0g2NLidgnDQMA3026sspYKQtDXqAfFafkA1eNwKrBFoRtaoIdxrdEDtNPUkI0PBpMhK2EEFVbbueaiCqR4sCWG0/DvrJ+br0ureNN33ZNwQ9O7D6+CMPR4Tpedf/di6m2zsAHvWySDyLJL3jU/Y92pQ5UAUuq1wBrNrNGJQ0ENEi9hyg9YWwtne2IgLWI5dv27T/Oxah6jlmvV8dZD/kitm+WJX3hacciP5y50gOjZU2poMpMliAS1M6upZqoV3reuBse/86QHUdCKny9O267+i6l0UDQrFglv3ObZqMM/A0AhRdRtpU8aM9q5dHPsZJS5ux96/Hu559bPyLn/8H48d+5AfH/r0z4/O+8KvGo298h001v2JGqwHezA19OgBZMncJFi714bI+665PKukznApA9t6ybsXRHq1YduHSPkwd5XSzuO+Vcqw+CFj1l51YpKpz7MZ9i7Z2YDUazxffsP/sYOOsgaQGrB7awmM7mzawtHd9fP2f/JrxXX/zO8fPfeIXDRz/inHtsdcbH9kgk0W5OsDqkeA+PLFhnvGJDUzcj+mff3RSAWzd/lmLvH2Zuq4oATLz/yPvTYB2y67qsPPm16+7X8/dmhpJDQi1pkYT3ZLQQMCIMCiDnaGcqjipBCqOi9gMhtiAA3EGnHKlkkqV7bgCFTvBduIolmyQMbZQLCIGD0wdwLaIEUYgJCGk7n7j//73Xvbea6299znf/f7X7YASm7/7e3e+95x99rDOuvueM3cCp843enH0b4UwJugQ96CuEldFG7SXVxrbO5YcHqABDvRT9BTFbuHKxFUr5vSiFamaWL2//OTxqDF9sQgQ6WLBmsJhIln7El88Mc7lkhMgph/TFz4cAqAPBxCEKjNZY2gAl3sNFQCZEXkovrGpsozZdHObHE2sys4Qk0Au9XXIseP1imkND0V5C1uL/OqENPzQ5GnaxsaB7FexDF6yCWORCAgsRTyhOvRltC/0s8uKIi1Ml++We9KF6sRl3AT/cJG6qceEVTQ9Vf9wyrxtbVWyhb5CGbHMsYIzU7W+9MmvJ/1la8Z/TGqkcTd9XYQdyoVPzwPrqgIF7gvHU1aw3Y6MlaFKpOxQUefkeutrtj4nyLDKSOyEvIaYAP4quwHe0pdCeMkNuyB2UOe6qY8QbmjykgGsr+L6hGBFrmI4ImUNM1+ees0cA9ZBpHvkHaTtz+s7hHzaL/oV8nEiWEGCd4K1k6sYBiDa1coIYrUSvU5QP2rcWPWh0HbhQYUpQmPVfssLmNAN6WCZZ5GO1B2e1e4OnZJucTkZnZBwx+fC34wzqQehU3NW6kqqFqGK82Tf6WNCxMlERRyfiFVu09JY80avUqe2CdONvfQxioQlvWe3JnOss0up+7GMrzqxxcL01Yp97hedpfe+FjNVkbFK38n1zFwNghW4/Wacgy8d3C6CTGUdfRnlsF1qdWgG/tgaXQvSt0y1Cl3Y/jv24CP/ZrtPrUrJdi/rt9oREwNoF2/ds85ORAE/HOw0fEJ8ZsrsVM9W9fVY7slelS+RzEQ2EFVmQdJoqDk0PyhkL44C4i33142kjKtS5raMsbeenGoHf95RU3PaNQgmEaL4ORHf5nnACSfFjFR2VmPMVd+/ZKrq3P6JLcAatEvPEDO11iNbfEeLZhI9hb2clxrQFFEgEG4aB7SOt2wAO+GQGOCmyVacWM2MKzqx/iaOoFj3SselQrYy+ir0h3rIJVpA4E0ncZ8Uh4Y4y6y29hneDkhjedH8BXxEnigYAyiIKCUg7KQqHTrGhvRbKdDPWa5FyjTQtcdJPNfdUwdwVYp9ApksFSetdiWbhV0gOPAducJpXbO4JuCvklcENr62Tv1z+2s2MY1pzE/+NRN8Zqz6TPBOpLVPvwMIhF4giy0zVkWo2s4iVjl5UICceps8d5IgHJStQkE8xclVgct4qjo2tCa1f9S97DXEkzrPTlx23LZJVZDNykao9Z2M1ZVEbQSr7iHSet3u5Ov08kfBNordbJAgD7MzUxaeqWj6f8w/XTXC6JhnEzmp6gSrZaoaKxdEq0jWGoMVk1YFsRqzI3NiC+kNdTTe70YAR9DKbBNlFvSOku8Lf6J4kR4+o3KqaqyIDFg6e6G+bEP5RwG73I+XJzOYV/akE6tOqIpYBXlcmascEkAvHWAuVDxoHdRFPhHrGaOiiowltq6XgNlJUraqXvy1pYhWEau3P+/zxgve8XX20Bvxqf4D994znvfA/ePu87fHy+nLNtnUZ556OsY7dYL1wGavumLfLvs2TTrGCizX41nilsFqBzEr97BxW22CJiNUT52wT6I52QQI2xuW/WoTnLn+BACbO1qubk6szgQfMj8Rq+pzUl/vf/uI1ZUotS5SiwFqc8UEbPc/qA329XXsns8V0ecZuOE/HVjxz33YzeNmL8bs+qRhPp7qwWUrzc1z1p72Kfj1C5bZ+6nx+seeN/7uj/6N8UM/8L5x910vHl/05q8cZ86/YHzaPh2/4Vk1ZhP7SNUtcvBW+7bqMQmgbXw2hgJYye4iT9FxRpwS0UATcttgW+h8dZu0fauhAI4mVv1DRPNtMebpHbY0IjxIZqdVzacFtDltynvVMr+ftk8zL4zn3Xt63H/XufG9f+p7x30PPTxe/kVfbHewEVoPrINswzsct4zVKz7AqtmMv3i47unLds/jrKMPExEEbo4DjniEUNuch+JhA0kgIegL6bvVSwm7y84m9L0T1L3tb7/8U+PEoROr9Uy60Yx3ZQHyvYUs+jFgK/zNBGSzQZIjYctcF7kaY3H7fsYkxep8aqv/Tn2yA6PaMcakT63t8Lv0t352+uWOIXd8QqsXHUXga8U2xhARLUkcNX9WY3l3ctWFFp6P+KovW9YeYxUwGH1V91khc9Y92j8rFivAK0KAtZ4vLRljFYOA5WmD1TlM1UksFG1e7Yt+SIvBlNWOv2ltCYUp3UkQmk0Zxkfiy8tUBIDKDyzBMi94IfU5dROygp1BV4H1a7vWF7toFUkrQPGyH+jFQHHmfqd0DvqGf3QPYCJpPI8Iswn/NRyYQwRx3o/ECe5rgngDCRf9fnuSZqFHX9WxXVPiUBbqFW2guxTIqTB5yo3yk+yCZG1kag43l/uKWN3JOow2QPyvpbAXk1qYBZ4vGha/RyVvsQO6kr+YEBXx1cd/B8GEbV8Ci6pHpAngSi9ADIe58pN11Vf9DpOhyFbqVY/jGfdCxqQ33Tf7epDefcI+DAWQv2hPkqudVCWPkZm4ofstOSX0XMRqJ1RJsPI4fAQVmRE4zU9aGofn/hM8CvRnXaeF0bAzMuQ2VFD9qop78ifIZBXBSjvldifmy45RYqozjEyfdh9BrCrbWXjCq9Op07BRONC4/5b9lluAHT/7v/IAO9dIZHp8O6HaiiWiA4KLhwMKXy6yVEMAKHO1kaoiW+EsQMLiHlo2YpWVy6zV5rNC3FMZa4MRq44fUbeo0Qtf/vt4Si1gNO1PLaNgJ6cGNZiKguDYOvDt7qFA6c2pymlH/Pw/P/1nxpiI1UawOostmTFGMWiJGGEMTiVqxsTno/3YMZzbNpUSThwHa70C0KykOreLY5W+hFGdJIiPgZzIIgE4bxVuJnRNn0d4lpg7KbwBTIK1Zf7kMWaW7U5UVeCst3Ua1T7FWcFb15Nwcl0fcDCBlM5V8KP+FEgo55SZqhmw4KCCpIols1UbwdqzWv2eCRqJeuTAVq1VsSawS0GAFMmWLsXq9aaO7Oyi9qBWG94q5DWZT9lO1wvqR3+DXvWD7hQ4rM+8ynmjDbKz0O+HBtpotd3aHLVHQWauTlVwrueujkz3boebu0gbDKrK7QGWCRBICWdwkcSj0aWHkgPrHC+PBaKxLzu57huY3eZkX2bYKdsuhwPAzKcihQTmAQYAZGKWyBhXtWWrcr0msuIbcb4c2JIniFRob4KBjMIbHRqnetT5cztqdYVIJLjeaavx3JRJkRmsIROOpzqtt8/3W/Yp5McxtjxQyhfxbWKOYat76Xw9oz9LID19saADdCwAk7df/Bx4k1x1UtVnlHeCNcjVa7YsYtXJ1hh/1QlV/3w8hwFoBKXLUDaTIM1lh+C1Q7BqvwBCyFmBB8tUcZqI2jvjp+9nPNgFt93eYdfzJ2oY8y8//SeZimxVJ1ORoRjrQcSCYFVnIZ/Xy+naknWAPckt5jLUydsZHTNkevMXRKoTNBiiRr/8wiImg8OwAOce+tzx0Nu+Lu7vHao7z50LYvW+++6O+128eGE88/TT8Zn+NSNCfViNa5ZZ53XwN7FhdyQEvJzKcHWh+3NF2EfGZrQNZu72/X7uVR9vl7KPtgq+xAkqtJo/ZiK5YoxVnjMREbOfO4pY7fezYcqgIxvt3/fjrLks6/ZKrPZrdCxfmFi7OQl3zMhVayYbk9h81pUzZjs2WZh3TG88ZcMnfNps5aPjxz74g+MXnvyF8eov/F3j0Ve/Y5y986HxmUuWBemdPpPrSj7uIwX7ec+m7PvqoyQZfwQAACAASURBVHpp8qr1vKPkkNe2lVtd34/LLkA8YfgJ4cuwE2GJFl9gP3hRrj90TIk4N3o3najfqY995n/s5hX7WcPdvMvKYSTqMcvOP25+bVzF026esWzVi+OOswfxO37jN8dP/8SPj498+NfG65/4knHPS15u5Pih2eg5u96GwbBBW0+eOh1a7+OrHnOidiFWfYwAJ1ij7cIRF4ZDvRCZIww3CPRbRazede1nx6kbn5nsgNCpiNWwI2U3oUyyTJl5lG8DJ0g/078mOUIfy0xVkKvui5W5GQ48Q6wkkSIphd1Sv4wXIAr1C2WCfkHBClX6jhXHqT4JgPConXrGPuLIxIl4odRjDyatQiwEoQB9B1FUGat9zHN8JVUvm/IebCTcL5SHOiRx9DjZ4ucSS4HPIR8td9ZDXsv9UIt4bsZ2Yqkeg7cbZ5Z9efnZ36ee9UCZ5RS5qroJTxDJenNSWUI3VVbhBeKDiVBl21ZbtutYkTRBwRHhKcZu8buVhKN+p/qL8FsJg6rpwq7qb26P/rWlvkzqQwLV5+E1uZHzI07GBZZoEyWF9bov5RIKLT2EEGTPWDoVC72vbEeSjH4lTVVJOOpnTgk9xOWdUI0+aiNiC28p6acmg9PQQHhxIV/R+v3pkFyClJ16OIGpfRgAEqttCWIVQwTEEtlp+AEVV72nehaOmRI6WJ+QVfcFbV22D7kTc/uykasx7irbTuRq4kGzgfratvoIlX3rys+yR/nZl8r6BLWO/ShB1lXxBqYjfWRMlQ2E+ooTIjHMO/S7aR1OYscaic9QgvQZsa7+QsPltr/rV/XX1X+XftKgWDe8tIQ8ckgABtKYODLiOm3Sz4xi6lxZJJxJWSfjBm2+GS3PgX13a8Y5u3v6tVr3s1ZPOJ3XsI2fB38tvXfVpf5Hn9GViH0skqa5r5GsSaiSXGUHBDrQCFbfLlLV1+u5VWbtr1L3+hxZN+nYSx/72p2Q5o2+LcLl9vL2+fyuYNg5OTjWAW2vt5AUpLJVQ5jMUm2ZqspeVUYrOvv0IbF0ZSExEp/I+nEaQyoJr6HNUWUToKh9saQx8trKMqCKUUB5Xta2qVCXD7w6QQkkA0DiqwIrWIezkirTbVihQLACjCPYcHZl3xapqn1JYtQn//3T//5mV7q1ZSQFeGY1SSpuQ3tQT/1hrRyP6qtzumPBXfuYJXjLtjuDNd4megZWEa4iUvXZRhGJUERKORVzNZAiVsvQIZtuDRseB95h25ncwgoll1lczY5SPxToSl8U/OSwBVLngNgCJBsCalf6mEXsZZV3PMKXCqCnQFuTs9Vb29fBHbexKl4rh2w0lrRLX4f+u02IWK1lXcPC635e5fix7guoVzGAfWlndO716ZJIVmSqYmZ4EEL6lCV0gYExiNU9QwHE/pjN3DsxAngIwBWsFc700qhI1ZyNNz4vwq86O/wcnJ29TrzJ7UCgpAGy8+b+t2VhMssA/qJ9/h7y0Xat12f8/bN/kll8EYRZb0nQar2Tqis5q6xQlZF+sNoZ7Rnv6B1wx88yq3w4AM88dGLV1408dXI1lhwewDNanViNcVjb2KqRudAyDMLG4EbomPn0FoQ6wVqdPQ9s3YeUQTW1ZAygn2odvLJl2rGAG/V4i1StCeqQnSoyFcMbiFj1meuxjmEClKHbOtPdLve5wNhPvJCxElgmxkqLrymssyQy1T4pjnVbnvJs79ivYTagF2cf+rxx/1u+li8NbWIlm7X+3rvvGucjY9UmqrKxUC9evBjEqo976raDzFsgl5AJjCj+YrgYJ9ZtXUN6hK9nZ+GEZeOdOX06Yr7f88CymiP7TG3eZB3xqREO8PvI+uzZqijDnLGqc9IT0oHO5IV3JiHsWxGrz4X80/10jTJVVUbEPpOekarHTyDT0cm1Gwe32ZAAp2LczlPHnxmPPnr7+PEf/yvjr//V/22cOn33eOKL/1XLdnx03Dh+uxX8tI3F2kgU1mElT9e6bW2vMtq33VU01ttQALeST3/uep9bXavjc+YhyCZ1Yvox6RtcAdqXH+u37SL4t8rTy9R1I6od7XVxnDl5dlw7OG87zhjnafZhk1MdP2kvlEwXTx0/F8TqiZtPjTc//vLxg9//F8ZP/vhPjBfbZHGPvfEd49Lp8+MzlqV8+vTtZgf2EtAuu+3c7WELB9euhC2b4zQilZOWKFuV4wM+W2IVOAWd5WxXsRuUz6r7O+3MHfePnxtnxtMLvhSsFo4S/iz/nTGw+fWJkGpEgvyJxqjPJUnV8AciWOM66ICe1uFjd6Nb0LD24czsdzD2JZlKLKQOqeBa1pA3mp6x7AMWQjmFiyLG8UDuy/5JxQZcIzKrr3cM4nJBbOmk8+zvRILN0ph7oJRaCBJBRoSq8MtKpgqvFNkKK4FQF32INmP/oPvkasJSP8a4KseuZkZNpj6D3buVHcRXkcHV2cfNi/JpmIN6qrA2EarCtdF26C/12JWV7kUN3CdMLbyLfnT1L9kXZ38zE5FSBs1+05DbQygDvLgrPK0vwerryspSjZevjhfihSwmO/JxOwPve6SNZU2Oll9rpS5Kn3u/En2zxHBOtDZ5Vr+xiNIabg5YosbL7FmrSwYrMYiGWpqW+gIq8BiSgoQ/YBuUG5SHeu5tBJJUBCqGA3CC1TJWDTeJcO0Ea2Wu5jcQ1G+SrK4j1JXQlyVLVS+Ou/3P/QclcXgd4k7gXgIJoZ+CtlIGK7JVkQTGr22jfZV00fpPYdyoPyb/VdtxW/sZP/qT45omu9L7sntKlm5gIVdDr6t/hQkI5QQ21oXT1TOgD4FvnAnWTqQqk7X73LBX+WfpQC7dKZBpSjK1bdt5sRXLaI6dbe5J4xRvBW1jrKFU6GJ5bjuzB6923a4HpApPB5aLpeaxFNFL365+aRKr6JNGFmuQq6FMNe4qCdZwGNrv94jMVWV5+L39iyzql/xsPIs+l0XsY7CGOLPopQ2bde6u79HH/0CEzflvDe9SLp3VzlfQzUMMlLxnBGoZcQ8aUcawQBgSiVVkOdmuIFXtp+EAtE7SFbGpZa6GvECcSjEos2V7g1xVAGBRQMpmGMZ9pWZt/6Qbq6S7pwyjKauZQHGCGEVHenxFxnIVYQAhKq+3PS+DVciBYx1mEBNxUcQq6oSArnXq9aaeCHRF60fxK2DjghYQ1N46j+0ub4HdTTfohFI3cDcAg1zOgcsz//qYqhnspreGkHUF0Q6um6ZLzL3mTQ8KGJVTLo3YFFfbuYdk7ZelCXVb4gmyyL6U06YuqRPQs3KrYwCnDhlgHU1XADLVa2rDW9VrPr56jd5TwrFFX1ZPM7XBLIe0N1pe+EPpv8MN2gHGYaI9cJ1UYZ4P1UTggRrOOlH6PQNNAUJf9k+X4iUGh9sQqarP4QGa/RkEBPYNZmRYx4RV81irMfzn9CYcdpb+AaWmJXUQAGAT8IhkqjFm6Ohw6WQZOoQ1AdOsK35zOUv5BASfzFR1P9EI4z4WmDoumgFepHJNcIVxcGYCFX4KnzIxy3UfscrjGrc0XwqpjemTWYOEVN7pD4DnxCqzVkGwglg9TlI1yFaOv+qEqmeuBjEWmZzKRpIdtU/tojXkE/T2U8G6d5Y6ocrjaT5+/eqLVp1snV2CtOkFSrNtgV5lQ+BTNIwpmtmoVl+QqsjO9U/jJ2K1dYAx5lN4C9hMAgvpYt8Ho0qP5y81FaM848QBNIcBOBWEqs0s7+Sqlj7Jom179qgmhzv7wOeNu97070d8u8OyVc/b5FVnjfj0+/ikVa7zTqxevnzZZji3z/Y9MNhDXd99iA1fZvYD7b0TiN6ROWVkqn/e7Pu9s3LWxlt1oH/ZSFufNR3ndz9avs9JWpBDcinqsNDXpo8pgD17zu6H+Axl2Np9/QsU+amtpepyK/JPz1zP27c/Pue1jFWfaMJoarci27QJjK6eGGesXe+5/fp41SvvGt/3F/+b8SMf+uB4xavfNF792JePE6eeNy5ZUuRxaxu81FT2mnxtyaXLYatcR2ZlUq5bsizTApn9Wy6bxHNHPR0aoZfi65npqxJniNyAgW0NBbASqL3tOmHtI/zeuGHZqOfOj4vP2JjBp5zovj4uXvnMsPnZjCS9Os6cMJLcJq06c/Ly+Je+5m3jP/+ubx2f/o1Pjbc88eXjtrtsKIcbNoGbE7I+2dUNzzr2Sa9cF43IsDTqmzftpVRkrJIA9h5HkKt+jh/3jFbaRcoLtUa06oiBXdiGi+f4XOfuk4HL4nkn/8E468QqBVO328A6EwYSpi08IJvuL070aXwtQRLiJUqNOwpitds7dcHL1foPq050icT6hImgF8roEXbHTu5vneLEXLFvuhFsIh8OLCQ8CHuhHLgRpVffZNpXpDHqu0uu5svdlBHJVr3kjUCm7NeGdyadaZISTumy5D5l8xaB6jFYL4YL14CgVuetB7QWZ1VPyqZjZJSmroMJt/tMMbIdC1EXXkDHa/cX53gMq0ia8YXwvfVp1F7VhmwqtGO259Lmk0ilW6iF+oTAWfV1JIhWbGexA1nPGpVYoekZRFT368kKmrwo8QHJ1E6s+lcTPtmRzzQfXIpHJGZFSlIxjn40FHQKq7LDWRYgtEiqRpwC2Yqfkhv0Sb+G6NoiVatfij6oCFlOCOpErJOsPja7Y7DAXVoXsUo/4mVqX8AAegkvugSZsEFC9VgMAQBi9bgPY5TZq22dGazIWgWJHz44dEPL0iERqyJUhTNhpoWBZx9Xmep+Y+aQUpfwqjkyWEN3Sp+KXFVSmPoIzEpsg7uprYJcjTZCq/uyMlaVxOJYvLJ0EXPK5iciUeYIqYT+KErpKkoqrbGfp2NpXcTL1La4H2IW9VDbrival/4WBjv5/vb5f/VbrQYRb9m7tQtijfoS5Y/jMIdMzMt7yVs1Lqv7sxZHeryKs3fc3OoHm2Pp91lcZJ0137OIVfkLHM8xqUmoglhFnxSf/9tJGhKgkasYCgDnZOaqCNVYOq5hGdznch0+mIWmKMUDVexELVbytUsg7vC6d/zB5Zp5U8/pLhqP7udhHcqhDodv+VkCOAHPKljwxsh0hvVF/SQ8fe4vgjWIVRxHtq8LGAGBskqyUAEgykkf1clSyFHkIs9RsNg4hvpSIVedmCQqC4EcIBTKJkGKggACQMhrWa7X6s1JL3d+Dh2BS28Zue6ysf8qGBJgUB5RG8q/2ndVDTVouAfWpS+qrtn6uUt1Tq3IjiicDfaHD4hrar1IVZwXE4K4U823hv5ZGocBiKA2B8RwwNK5kO2sl6Wnq0ar/pINWj3+0o80D8PTV4NLKUL9y2luiDdvPd0EBS4inpLiPshsBoP1dozyDBvUfSjfJnMc2m2jaq0surR+1fK2vV83Zr3oz2P7t3rLXHqrRHBgpwSBeiZQRaquS+i+bLa1WTyPnosyjJK0crDPm+Ay3+AHwPTsVJCDmt20E4TKmsAzOEt46C4JVS5FqGJYC3u+3hjLHthWJeT2FpVjmYWWx0zEWMbEIkGmMQMxiTWQa1MHMW9M5xgBpXdI2DEJklXrPB5+up3bsklr5uI1G7UyVkG2kmBNUrX25fAA/twkZpn9yud2v6b3ct7KsW6NGXCSxGosnTwLcpXEaiNanXAFsUpSmhkFOdZWAktilrAdxrHWWauMFAWcCGwILqF2pYfd3NHUtEbFTjqt3lHHi5Jdu59JVZJaXofwkZqEi5mpMX4sSNXrNiRCrHd9YdYqfEd65Q3PpRr0Jdfja5HKWHV7ic6SgRwnVD1L1X/KWMU6hgcQuXraiNU7H/+6ccYyVc/bpFU+wZQb0aGV1ye6OGPjrrpsr1y5EsTqoROdYVs267lNZOXHotNB/JEZZdFysOOYdM4BltXzlJG2txuB65+wX7p0cVy8cAFjslIGyhKSIIJUgWsnISGfjHYMt8+43smvDUHmeTlMgF2X3daOHXhPv8dzI1YVb9enr/tZI/Mj3qH1SYp84qITx85aRqARppeeGg8/cNu4eumXxnve++fGx4yQe/ytXzFe/LlvGgfXz1uWL4ZREI7rZNg+GfxOJFb7p//CaGqZdfIq7e9y2rduTsxikn36byTnFRu+4dzt91hygo89/IyNU2z2f/XysK64MayXx0tedO/49Y//4nj3X/6+8egXvHI88fiXjo99+mAcnrlzHB6zT/+9A+vEKizZNc4W3vv3cXkdxZs/db+fxKqf6z7DbO+3kVjdsp/nn/qFcfbYM4WzAHvgv4hzEi/RXoVBJ38qfJV+tj6Fz9jZiMGdLMxOrBJ7uSzUz1AMWBFkjwUsdpyq/TgfnY7q5FZfpIHTHfF0XJMHJZ/2DBVX56ftSo47S8aHuEAkFoBMyFqEamATDqnDmLQ3c5UFnMrcOidT3RlLd7NSkYxTX9Zg3ff1Pk/i+S6LyV83zN37Pq0foP5TtM7aP+jbqkMuiQkie6jwlyZXKaS3ZBVSl5WpmlmWzHbMDFZvD3Lf2fehDik2QdTVz6lEmyJQkbTT+tfqZ0MVO5yBJlFhs6/I9sS56qNWMhC+ZAG5FhmqLVPV10/FPs9YdXLVy1WzzUfGqnuniJVIMnCCdac/7Z4rMRMzVh2Ph42TUG2JDS6vPq7q/DUk+pVJwup6+oscNoAEqkjVWvrwS7AFLfuEcdWnQ9skKUhi1cmPyE41XOPjnccyslZ92bJYk4BtQwMkDuV9hWHZbF7vnrXav/w8elI7JngEuc12sJKj78UX7NQVDHtZWcvIXO0T36KPAEdHgjRl3AjVIFkZhUi0MpUi45W2RSinj5TfkG6GTXZSVb1DlD3Jeyp3f+1R6/CBMHn4Rfa4C0MLS1NXhK3V5opHWRo5fw4D0IcD8EeEL2QGq8jUJFjz2gjFUSScn1bPffQBky9AXIGrEgpt59GvzUd0AYWa6LU5gDwlb6CT6zn0j1AB+ib2NZNQ9YMiVKN/6I5Bmat2TctYjcmrbNszVJXt6uciY5WEq90vSdUiCtGa1JUcKgCilHAyPreKTPuOvf2rvlnduhZv0AoZH7TRol4RM9WSBWTY6fDCyHhtvZLGoYoiVRVUgihNVppBUgRrEKt8e+bjsIZhKjahIfw3v1mDMROXzMQr2i+BjxQqs1MVQJqSSR5dLhPBHKJQhClya4s8zc5GC+j9vLgNjbQ/F+VEfZM8osOCDCgbBU4aSM+6nY2mVGNrbS+ob8GUMESINoFtSiM1bCVVRcLTFU26UmOSeFe5guH86X8FOtxbwwjsA9OqY9UL5L+UBLJeHcBkCTtGtQlgjxYrjsp0+rkBFtj0KePqBO++jYXQQtsyUIqoqf14XKIfrmF7qxjbxe9yWK5iGeqGcxlKXea6VHu0J4ZAqyXga2n7th+fKnEGUV+aIYBcNaBGp4wXD2Ep8JGVz99NdK6/PzftRbbUbErkahKDysCE816JVegjhgLA0t9k19AA+aaY8Vj+sxqkfCv8DDJU85N/IwqLTPV1J8z8c29kI2pme01YNJNzIdQJzMh3ZJZqAB8GMO+gNBJVma21r2WJtOt6hqrGXE3ClHKMcyaS1d/IE3i1/fD5JGnTz1E3rDp4P09i1ZcTuWqfsJJgzQxWJ6aD9cayT0JSgLJ8SmXBV/xKWEZgUAG5gnPu6yqeik+7TBumfbS4sDWMQ7WlCFd0cAPgRyeWJDs//cekXMxUtW98I2PVydXQE+lLfca5S6yWn5Hzyrfy4XuI4kKtCKrdLtVpIql62onVUyBYT586SZK1kau+//6XjTuf+P1BrJ6zdDu/x4ERqNcs686HDfDP9v3PP9sHAYq47yWISavy0zkQpxrfzNcj+9yJVbtP+D7TkdNG1J673YcZcFLqyrh08ZIlMNt97T/JvvvDwyRR4KMqCwFycN9zFLHqZVjjah9GAOUq/7oSk8+WWN0iLo/a5xJ0m/HsoBtWxmtRF5OhkXKnDy+Mlz18z/jQB947PvB//OC453kPj8ff8VXj/H0vG1euGfF9/FT4nrCMVr8uhzWm/E4jVgObUgjCY72TImLVT0Enk5ZGXVjl1bc9k9SJiEMjww+vnxmnz95hLxlsKIBrl8a5s3afw0s2Gdml8eA9d8YkZO9//18fH//Er48v+ZJ3jvseePG4dHhiXLGJq64fO2l+0PUz2HUvif0HYtXywbHuepLEqtuRed4IXp99YvUFQaxqKADJS7invYjq2Ch8K2xMODF9rF5y0pdq8k9lsdbwMC3jLO7TiB14luqgEpP0No1T1MYFy7IC2NXQKPsq1Snr5KoUpSwsvUeDabWK+wovan3H7/BAopBYka+nj2pxKvKxSD7j65menceJIGNfySvJsFL2rPdUV8pKGAtEq/qBxHrEJ7sveBvOKbEWDgxZlC5kXKPOFEIumeP5sA42dGvS6j+IctnBBdFZo8UzdolUzQQkx4921z60mfo7wpbAAWxLLdm2aC39SZeqvOwaT5i3Z6yijymCtTA4fLx0rjAq3JSUmUs+LvF7YGj07UWqxhcttn2qLXPdiVVPPgtiFT9gPJGrlBZxsfrQ2Z5pz0Wy7maoKuOUsg6c3vuZrf8ZmADyRrv0obwwHFHPVvWY6MMVgWAlucpMVmS+9xfm1Y5QKmTWOaFqLFFkp+KT/06oMlOV2auZwcrxVmvMVfjy9ReobdGb9I2ue0osiHLSdvWyJHwe7Bw3YZu4DkS789Vc6JH0B22v4SA6psfEW/7nLQxDRVsVmSpSFUvHd4Fa4kmesVron6SZMmBTYWkHZaJ0M51MVdllkcS0USLsowcF1s3SCgNToA0XY3gY+hjuh+/r+F82lSghY/A6FECOuZoEqzekXcciiFSNpghhmh7JJNkXFvbIPjK8WUYdiGzGLNjDv4Zncj+vmc9LJ9T8pe4x+9B4JuNlLEFyoX8NJWqZqq5Ya+aqE6z2otfPU8aqslkbqaohAYJ75H1FqCYvGZVgS2tJvfQy7cTTquY49hW/5z/O8KH9uqDJKA5hf52Ot9SzYkwEj5/N4CCVCyOJQrWsn/DwLjC7gCz1OiRAZqryPI2xmmOt0nAVLPpbONyeStMcfbqZ2EcChoojEMR2ljinZZdFrUs+MC70NwlGGgjBvgbG6MDk5RCjcI9mZvl81BNlzmXWUXWlE6GCpEGkXcx71J6THgjUqzyLHnSdmIk7OZeuHyLbRKjyauqQb/HDDuoNPk5EINP69ng3CgZFfiz3plJDrvinDCMEVG2bTliSgNLk+e3Cqr9f7/dcpax7LEs5udzdzLTZ1GRv0qdwzPShuQ9PZ3Nlx1x61Ota9ZglMJVwqsa+Ou36AtxD5VA5y0/slE/togNU+1nnKwN1m1QFoZqfmYQdKGMb6/jjckcXVOoKGt3Bw76UDdGX9dm8SMkIvbiYeouhAIK/s+cie1UAjroddS4iukqjggpqi1R1IhDEqZOpIs2cILtunenMRHRSTcRadmgADEOZ08EzQEUEA3npzhif+TtNhDdYORQAz8vM1fDZS1Yqs12VgSridCZQQaj6J+C1H5+Er+fNE10xe9jLSp8Hol3kqgFxwq0giky2x63TD2LVx+fCuo+/GmRAMNytU5hgF+0m35OxLNSZ8StEKf8A/dJnItoPi6g/rasjkjFCdt3ixErQAdDL1mFflbVan6kmsR7jqpaORKaqkYbIWIWuQI+oT0ncU0lQOPo22Ta3F6DIUoVkAq/E1zhzturpU06sGnkaBKuTqyBVlbnqWatnHny5EatfH2MX+5ioN62NDp1EtTI6GXvS9sXLAs8ydngdz3CCh4SmtX68paa914QywAEutJysyjP97DmnjcR1YvXaNQyZoE/gOoGtdsSLiiZ7JxSaH342xKq0Ybd9QQT34/FcxWFhibZvPbefv3WsqWLeN7yj3fuEd46seZ1gs0YyCR6MS5/52Hj5i+4ZD95+bPzP3/Nnxj/8Rx8er3n8HeORVz8xDk+cNwLWZGfjq9709mjlVDlWYvioMv3zPBSAfFVhy7nTEhPutcZZCfh1zN6JqPNMUX9R5N7axlm9YZmrV6/Yiwjbf/tpe86NC8atfmq88bWvHt//A39lPPnkk+Phl75svPaNbx4f/9TFce78fTY+7nFrd7ObGz4UgJcELx/C09nYqj5MhMawjU6wDwFgBGzEhwAkfpzYLuM5YqF7DOR5649d1AIE6SRXfdki4HWX55/8uSBWW7eE2GgmyoQPd4nUenkyfdURMZvHJlKBXwW4HRKzpw1n/VDPxOXq06jDyHhRaKOk0mBQN9O4W9xzB5sup03GjY0J5RVkw7GOhdp2XgcAOWFfbWU7TfEKPqCGSmgZq52QiZd/aiMVqp6TaJwYJW0mZAhMNw1NxJfeOblmfu2i86CH0wsLSccfn2WZY+tce9prwCStE19mOUu/q8+wiwt2M1T1ygJLEErbpGplFBKbRPlbW5Y42W7AJ6sOTTKlboFnQL+yJymJGFNsnzRLGIG4REoFiIkXbSF93tNDc+A1vnQVwVrEqo3n7VmrkbnqY3uDWHVfBmLVMJ2IVV82UpXf1aM9G2nZM3y7XGHjIlbbeiNXM6kn2qURq74tApb+wr+mxES1NRRAYHCSqbXu5QNRCb+jfi7tldmYJEVMYMhYNedOgtWXylbleKvaFgkbmBxYHgRRywqFN8n+augPjb7jU/lNlJETnDIJQTbeiVVhRd252h02o6HDRKxmH4N2DR1VbBCp6rGD460Goer7QaoGuRrng1SdyFXWOe7JPhnWu5PkE7kvy80vr5JI5WXS/06wYi6fynyVDKJRIzBFzxxLZfXTZrCY/WsWkC82Y9tDcCzpx+I6+iBfCqbzkcpgJXRHlfN83gsekRLnfWmnQibp53gexJfemXJtIk3xKl4tsu7xq90LTdSukT74/kaoxjktC7WGA/D94SiA/b0P6Rmrfp+WuRqEKhwQho4Qqer3DfFCV3wZdrAuXdeoK53rqRjLOvzuf+c7d2O571mUob6EGwAAIABJREFUjzaX3htGWCCqb2f6PQMEQBUuTeIsjEEVQQVgBxUI0b/HdshC6xT26vyTTGUjyagT4DSloRyLmISfoZKxPNgVf1iutFlHKVxvRgRbkkEBREzGxVdfK0BRlBSgxJsGNF2Wh0oZ21rnwVD8VPAyhFTxPG8XdOGcmeSBU1j393NQtuxU0YnUvkaw8bwEZ3yaHPvsHxjE7JwIaFq6HkWAg8OqN7bSR4GjNVg04jGFsa4UeNqVep0Lo2G9a3W6WRnbnmdod5pb0692/9SjLuNoErQLfPNclgK/atGNQvZn7Nh77djC8uU01PZRiNKeXj4FjvQXc9lRh6oL7kMHRRmhU7ovWxUkYIyD6oQgz8tA7veQ05YFpekuFU+7gT8qn0JAT4evIQIAXAjYFbzpjMPfefCXvhI8AcjNQGpqP0rR5aAuKXwCiEAnmopQJZGqT7uZjYjPvR3QOVFUA+ZXZ0YyQSDB22IsIzAFCFIWbg0HIIAiUlV1VyZJZrBGZikHpWcgzPFSo9MD8gvkGWYSD/KUY236cYxfC6K1iNUanzXaOsqpzIoiV51YRS4Vs/BMfpnBGuQqf8w+DGIVDVYdPoFu104coq0pjhW5CuvSu2tGCg/U1N/uC2R2pfN+40YExPN2O+4VV+lP5QOpX8qu0tiqmqwqM1WDVDWCMnSEpKotk1QlwRoZ0enD6ZEV11Q2bleHlNdQCngRQWI1slWNvPSfEaOnPWM1liBUnWDFmKfe1k6sfoERq9+QnV03K3p2ZKU7KAqRoc28/X2fzCboKXUqtFPx027mcnF1d73TxF0i8m9Yp8iJW/ciPUvNb+PD0vifsku9E4X6O+lUfz7m5EqYrhGgb6/nrhmpW2Rl6NuC3Nbzts7Rc7eudQmesPp77Q89AzUM6+I4dvCJ8fbXPTI+8Y9/fvy5P/u99txz481f9i+Pcw++ZDx9YPI4aeNyxlujMAJIXLEg9bpbwHxOl8U/78TqOhQAMCpjHbNatsizLXJ6Pe/AXgocN1s6YbZ1cHBo7XjKSFXLQr1sGZ3XnhovfODUeP6Dd43v+d7/wfrn58Zjb/iScdvdD43fvHAlCFWM7WtlMVLVO67HjDT1ISHik1ub1MzoAtd+NJdnBwW56pmt5suDFDZiVZaauhk1DLX47SBWHzr+pBGrTyUOku7BP8inyn/Xdto2/WzgSWVnTftEFM4ka5KqjA3CPqnLxA5I/KiXsfkClsDdF7AMrHVIhrpQ3HHKCtLYZ2oGlNBpCTi16TLAfSbMpXLIfrOn0Tr9uIjlJZaWjKeYhUw2DMGiCRS3hwRwuSP2qRJa6cQl6i7ZBRJMsrq90A0542V3YIO2DnzCvpDHkyYfke3Rm2B9djApW6gIgMKHwE1lx9VOeKbaN5exj9QM19G36aQqST67CC/moX+FJbtOoz4ov9alU3i++oTq4VZ5d3GuSNQiUyvjEBl60knUqLCC/D7blEfl47DEvTBnQWWtxif/th3kqrmU07EOUhXDAVhGfoy16vFJxCrH0deXXJk56XKol51l13wJHckNkFVNHIu211dkmrxKGal+biX5wJfFPmKvOE8k60SqVrZqZa76uKskVaeXN9V2yMQEjolvYGIcRMfM9sKTSx8GIDNYA0+LdFVmaxGraH9hfPjk8iyFW8NX79hG95vK1K8vvJCNyczV0LaW0Uk1jCfThssnynbZ74h+U8WLkEHIl/Ej+lI4x+NT5cf6ussJ6RSRXqFYNq2HkVbdd91pelLp+Q7RGibNxAFZcdsnwhWOErLAsiXRTV83pENdQogcR1GfcCS+3/Yp67RlqTLIwuDt18nVJF7dE/ix7F/j/pBK97ltH+UkHg2lwE6EpJkzmY9Ry1rsqlX5ZFQrfVToCW6efsrXG8GqBMyJZGWGqjJVHdPHUAATsUoylQSrMlaDSMXD2hJlCHFyGa2/49NXH29n/Vv/wX9WLUu1giOuv2hDGlu6Um17IJJD99Po/CNAuTrx7utSBYWuUOHD9hlAo28PYWo8VbzdwP6QcZzbttk4dTse1yPQelAinZvKQcXicaowlCf+VViUXCS2WsKOoNUroepADABCPziovk/rjJJTwMoyuFE0Rc/yZbml1nMjqj2702xNPK3u67ChXnP9E3axvYW8FGxrWUE3QQBlGtuurCFK6g0lDpdEvQp9KkBRwQ3X4HqcG8VMza5yq/hzHVOg6W52ZOOGtQivnjEZx6ItemK3qNm+dCSW4fRK32R3EjyKMNevl2unTFLJfs+thi8RzEfd5pbzSwUa6BYgjeKpPdAACVizTQQA5U1aDKpGi6f2AKCMnxxT1bMdrXzeISxitTJVg2KVk2536tXxIC33hhiB2mbAoH/J7QT09FMEC3As4VngjKPeyloVACsyNV8GTO3T2p0BOdx6vPkkqaos1chUJVFmS5FlkdmX42gasWrZiZqdNMcNhYuayitiNQhVZqzmJBB0qLEtB8p6JrHsR3QeP9dPYjXIWvfdGlpAnR6SpCJVk1gVySpiFdsgWHnM2z0IWrR3H2fXM1edVI0MVmuIyl4VuepkAWeW7WB8yUBCG80ZCvIxSbJSlBBpWW76maZstU+OiXbAtl4JNpGr01AAoS8qk2IsY0qA9J4hhGxVDA/BTFWb8T6ymiOzWRmrNaSEJj+rOKbsScY0xjb4WJIOAoo8pqEAHOd4G8WYaU6uMkO1slWNXCWxinFWkb169sFHx/m3fFP6WydbA1T5E53AC0jtNobPq1ztMASIHzOQbQsvtYA8/CPO830+TIKfe8Ke5ffwbBLFVD/XSmV3d2K16hfrdIRqJ8Qf//n9yh84z3oUsbrGEbjMpfPSYs1Kqm0RqLrH1nLydxsAQPfz6p0yUu2EEWWHx8+Mi9cP7OXG0+POs0+NR+4/Pv7u+983fvQDf2c88sjrx2vf/FXj+u0PjKdtTNvjNpTC4YFNbBRidrJNsX6uVy9HL2ff/zuFWM0srhZdkXmFDK9btdkqv7AKJzmt331jXBtXD66O87fda5p8fDz98Y+NO88cjNe84sHxQz9o2ar/18+P17zubeOlL3t8/JNPXhh3PHC/TXJ1aZz1cYeDWUA2kDJWo0F3iFUnXYtYDZuMMVhb7I9KICbCahM5cF/DVHKszRYkA9fPLbLZj99386fGmZufKXFR90IVJ5uSfbmc9Dl6I6xk6+5Dk+xQhpZI17qu7p1oLMuQfQv2XXIcdsXBjkkAOvJa4bsFBiV66WBsF5mtFoYwL7EXNsR5TeSJ63sLza5C5IswHW4c98A/wHkRQ5mNqgzVyHSbM1cR20R+CUcyLva+DOXT/WutI/5rHNXNSTEnmRPblUgoh6qHsOrkwyhW4cNdbEhKgvElO5nSf9sPuepFbC3xLmrOUo13VCYfX4pU3fo0HXiu4QEqTW9XPXPCbV4SYTWuzwkELVvVIyGhLfS6+p+oVccypQeT4hEZ6XqN36ovzOJTf5GqnqGqTFUSqyBXjViNrFWQqv4DtUZydclaTfuciEvKy/Z1YhXZoiSutS4iO1+uw16yz0n7mZJ9iL9iOIDMUMWkVbGtSaw4NIBe5vThANCenWB0oYNUxSQznUA1Zz9lsCqr1ZctW3XKVK0+CjRSdi0flMoK26CjSMwjm2XWag4FEL4A8WtGwuRa2I8UpwMOx8voxytxQ8Qqnt36T4H3atIqTF4lcpUIP0jomIjHrm4/kaxJtqqvJsNu8TZXrR5c9/F9pfe+jO2wBY0nO++TdUcNKI/wj5RPfUFFTE1H2301Soa2Eoka2wlCuZ8mKFOM49k5YVtas0RVlNka90Tb13/cjnrRn8k3UE9kvzgDxcszd3w2a6D+tKrTro1dwjq6nnriAkZ3ui9tB/vfM7HK/cxE7cQq3+LgbQ6P51irnqDhD1mWU9aq9+VDdGgLrUvs2pe2wnOO/Xt/6L9osRSaJCDTgywubAQVlWFnTMsIsCTAYimH1Jbd9LK1vIIQdBkft0mg1mf/IFinyZnQBkmklCEUuZqKwEbEOagzxCZloVJgka6ncGEFEwUQgIsGMgjqZFDqJM+Eq5OrLoz2KSEBChFLxqf+TonFkt3nMverItoRd/GdKnceQHtP59E36kheUtdGCzcvkB1FlZ06JLCVoEsORCCMzwUkyzC9rEufcHzOUlVGqwgKyj+eX/XKjmirdgeN1Y+hJ6XDmGVTF0/3i+ew7WexSqOwV0Jm2/BJO22Yetiv7h63GeVuOVQAnDQ76tWal9pl1UsGuNsM3yddmepOQ1/2ISCjXVCe6nhlG7XjCdQpmZITXLhsPslUBmhkq86f/+tz3yRnpw6r7iyZwSn0gBHb4ehn576C/GRl6HzTAbvnkP+jPmqGS9V9aqMwUdvjz82AjLfBAelIqiJbFVmHQaiSLPN1H1cP+5WxiowRB3cdiBeAiUoGuIml/8dsU+2Hj4RfXuuqYzi37gUZIft1Zz0ySWaS1bNTkTVYmavKUnVirU9qpYnDYskMxpgIwZ6p8XaDXPVtK/mUvepgyGQb0FWNs/juzAy1puiZCQDW5VvCH3Fb1iQ/1q1L1iifU/4CytEJAG2jDGoznuPAPZ5XNqSOFchWdGwxDmBNXBXkqhPs0pdrJFdJrN5swwFk9kEDyenHI/6zzEmqspwIZMQOnA1WGSlBrGJsVSdSczgAz1qN/chWFbl62/NeMe5967fwfqZyJOXDPALYOxFqLUid9ueq8+c2D9DN2G4XSb4gXh0kOTC2a/Rilp1zv891IwqP2cQ9nnWqTJfrxpQ6MQD3BZIn5C15uC45fKHd3DhshIFwgNyM60z71F+7O3mKsUrxt5KonZRdCdo6V9dNwaLu2crSn+Hytfnkx41rVrfjZ4dNCzbOnDXi7cxvjF9+8m+Pn/7QB8b1C6fG44+/a7zwZU+MgzN3j2eMfLX5jmJ4Cf8o/CZJuV7uXrf+6LX8fux3FrFasTV8Z0xGiDbrRKLkJL1bdcO3TWtNAa0hzI1fv3nBxiS+Mu6548Fx/dLBuPybnxxf+MqHxwseGuPbv+0bxwMPPDze8MQ7x6k7Xjp+9dM2Buv9d49rh1fGKR8Ww4mxGGPVDYf+3CO3E6v+pUTYkO/XeHbwrnhRtZ9YpXdoOoiY0rGjMNKqL7K5RW1j8/zVn7CXAZ+msYQ2J/brfnXzM38SIdNEhflyqmeo7iNW+TwWLLEDY2EfJ1xfXVSmJfs5EyaZqrFV3UJjK0xLJMn2oTAT5xJ/TD4i/Mv8THkM4ZLyIK0HIiy3+Kcub/R3SKaSVM1JBEWyttg39U2Ev7ncIlWLUNXL1a3hg5jBmsRN2VXhro5HG1YVJmi9I2Cg1mdUX7Ut1cdMIMlW1Ncswgf1LdIuqaqZ5jG5KUjA/gNJXWRg4jrq/tzNQ7tBN6E0heewT/i25Fz96Mo0ZB85btFeIYcuQLmwJEbI2AgBSHuUBRs8h2O0zFpFxqqTrJGpapjhtNYtU9VJ1VMkV4NYNYI1vkASweovNxu5OpH2/WWJx+3c9nhTmcCSYxKegakqmafjPbVjJ7ZFziLbtQ8FAPy9ZqyCLNfLGpUF0oX6aQxex+YzuQpCFRmqmcmawwWAWI2vdlrGZmJ1YfnN3qfaC7pSbepNCzya4ycHIw08BlxYL+F7m0eUU18ql+irqd8gcrW0iyRWYO6eqKJP/5G1CjsCze71dco9ZJX17hms6ONQk6svM3f8yu/moKQ4FbaQX4/jazh2ibBEvmyOu8o+XNSEeF7LwtHC06szpoNXG2lYgHBcHpvbMpUxGgw5OI5/09nw/NhHKtTX23/MZS5foGPywfFUcWnyI9gn18K16iKmXMv/qFZ1iLrB6sjHQi+wE03GZUts2iZXvYGQlZqTVkWGDZJ7pqEA+GVmjrdKgnWHWA3xOQnLpYvZ+wD0hOXTS+uP/Yff8t3Fk6nW4YllWNCzOdCu4AUGGB3P3umjriSB7m3OAB+ulgVVEEoBtkzUsL0UJhx+vUGrQBfnZbG1vyvD3Lh5Ps1I+GZR56j4RGoSicgwQjbqbLZl3weQoQ5o65zGvgpGGaC4L+/NBjiKXC1vsLUGeJQgK09Bm61/+zpsqQm8hpBkUo50xHImG8sEd3DbE7irzPa8e57jezJ7tekZMVDTUVzbAQbqWZXt1c7uDRtfgWC+oi7HrVQ+KPRy+yZhXVcOqNxR6adf0Fz+TsjT8altpnaoVlzrqiPRQdGGr4T3rR30Y7FDTg3rsy+AMuGftQOtxiyQjfPwyVf5iTjOIuDcfmxuO9ig5OdQAZ0SZCrqc/CWqdqALj69ZDDpFUxxlQPv9RaAxiXdz/B+DRSUwKRAOEd6qU9ZSk/D8TVtrLZDO9NVk1DNIQA4XmYSq0aoHiap6us+WYmTZocxg7qPFakxnTChkXy0nkcyNeonANIzVjuZynVqKV6cSq7UXMod8loJVbxBz3HRRK4GmTp3ijAAf/v834cH6NtOonIbM8s2UjWzmDEsADKaNeYqwZEDIjaACGxgoFkP9VIw/A7bK2OZxzqagdo1NF16TBF3XwF7kd3webShqSOQABYAPUg8ZQrYZVWGlrkaZVfWBT7L8vaPcXd9GQS86UQj4pWxepPngah0codAWQgt7RzPgM1XPAvSMewZ++NNPl98xsQUIlZjKIAaYzUmr9JwABwKwMnVc0as3v/2b+UzQs3CBpWxLu1V5x2+BER5kf+ya8bnEDcIUL6u50tsDD8hohbZvX4ybdQzWlMeaD+/R/krPdOXprcOuBjXa0IqdThQ8phgC1WKv0knvH01LAXLjHMUsaijyzbvZOcRJWRAcoWE8sqLq6Wgibwy8JOPaWfZqleumX3YhFTWeX3gXtOFax8Zf+uv/fnxkX/08+ORl75hvPb17xqnzz8yDk7eMa7cvGyiumKZjn6N66Z1cm5aJk34P9y9E2U9fq04w8/1bGIVaut4j9vSg1rSb07ykoy3r9x6xizvo6/fKkPIOR9X2ZZ68adrFO/RMmynsJ9ojB059JhcNqj2s/GBTfY+DMC4ccmGQ706zp24bRw3mx9Xnx7/+u955/jgB989/vvv+dPjLW/+yvHQC14zLh/eNa6dODMuGRHrLz1Omt4adxElQPkFDlx5aPOpSOzURiDwiMwvAOgDuk90RYd7JS6TzsW+viHJlJ/scXLCLjz1tmc+NE4e/kYraz1HeidSFX60yAxNROX+q08kUz5X5KoyMLnd4kS2M5usJ4boKwsnVevloIYF0DA7HQ2yLSf9QVNk3Vlv4ZJqJRagn7tgDPksyTS2KX+Gv7i7XEdvGh3oVlT363GTMSIJGMhb4zMW2apY4rGmKwIqoE58+v2GKWZStXBCYgQNL9Qwg9pFfU0BMMXn6asQxjj55W7j9fK4vcRveFNlz+fIxzc86M9MPMF1ZKkiQzUmOLXlIQlVLXNiJJGBXCLuy89ClrO3a9rjZQ2lKUys5IEou+Is1xl6I1bpLnpByYajKKFM2f+jA4i4XFo1EVRIhsCXRRhnlZ/9O6FqZKqGAvB1e92H4QA8YzWzVu1riSRWa3gn4DhiEuqhyFQvVtl9J1btGpLVcU6TqcsWdqFxcMtO41yqb2W9YoxVf2Zkq2bGalvncRDkwU9WEhrtVtEs6LogSkkaKnuVwwLU+KskWeM8XtOzVTUUgOKL8HtUB63U+77dEeTQCiJSmYU+EavxwhjC6lyF+lJQO/QjQs9I5PR9PeEDbqERWBoGAAhTSNOWIlZtaXVH1qrI1YVkzexVRl/2D+l0CpTBSIg9sTtJVDvSCVW9JMCyslldD7MvF04XJLQ3NGIhdZT+L212Ml45EFpRZqy6cBinqSjhr9gEzHNAc9gvsl619JqRYBW5ym8R6XfZx1Z7US/gC+A/imQtnSn/IF2SCHkkfUhhc+mEVHCKa3Q6wj3xbLLb8MOu5uGolmEC0M8EwAfBGkMCkFjVdmSqxvU4vg4LoOEBfLh5EKtozSD6tY9+oWwV5x77g3/0TyiOwlu0EC4T8b26UE5bsbAIEjjzyvbRNq+ls9Dw/LifJC0FpsAXIkOGiaQqkhxppFD6bOi2jkbjMa6jhnWPXuNoQEpDSqIAvC4L2KJiE0HKwByy6p+79P1xbCMQEe2gGLIYtIxvpcOajI9Nty7WABtFnS/cAg/17H5DNmCUg/foqFhBleWGfNq4IhBSXFsAm11xPzeUFveFO1I3vXQPOqd7oBwCFLOOyr0LoGezbguKOhIHE3jUqWkHrK/Kgaqy/Xl6nJJ6VO1WgUsaiGPlqOjD0/mUJYYuhpOGXKSbR6oAyzF3HOuKSb9ZDmkYxcAasUDTw6rjk6So9JY62/erzUMF1IZ9HdXjTyCd6t8DfsqrslM1zqYAocZizWBNW+9+DXIs+WdLt7bvwF4BBYThCkybD1PLMFijrpC0/F2azFSGrpYtGPMNPEBijat600iMylQtctVJ1hoKQKSqxjiD3YksRFTysvVxVEW0kgQN58nj0FbYaehWSKV0RPWhjBj16K/5BlFv0ZnJ2gnVKVs1s1bVaToiYzUyHopc9awHEK0iVQneo6b+W6AbnF36cLSZ/EwnMQtAoy15Xqw3naV+Z5unz5D/RDvE8YwHzHDsL99EhK/LZivKphWhmsvImMDkTlg6odomNrPhIjSMhB/rY6zmWFkOAumzpb0Z4+TDSThG7maiOsQofXXjpIKIVR9jdZ24ysdWFbmqjFUQq9+C2E09A7jCX5df3xfEqTSyX9DNC3eIf3P26NDpTmJX+2w9b4uMq8fpBYQ6cMja6n/r9no/6UXqx1L+o4lXxE//U0Z2hCOXDXXdycvUYZqx3tJ7uznRfvKatZXpzIsePDk++ks/Nj74I+8ZTz3z9HjDF33NeNFL32pTWt1nH5yfNUB62e5+wUi5y8bD2iRjRsjaFGMu3c12ulVG6g2fAGlp577dMzl3mnWPbvQ23Lqm79tq2619Rz2blAX1rIhV90tTNNgTwNds1Wfz/BvmUw+MWHV7OnZon/WbTZ4ytubm1WfGvXedGG9686vGf/knv2M8dfHyeNs7/g3r7N87Ll09Z0TsqfHM4SfH7efOjusHriPdry+1NAWaiyzyHBFVCT5+VfQDus2GNBa7koRCN+3kRR776t3lc+rTHxjHDz4Z2CgtO/wqdF6EWWWstrENM6NSWWz16b/8wZrpquzWVaeyXxKdPGRRRhzyl4Lm93yYkz5W+JS5GsYKYUgEBa1L5rTqqVG6LOJ4k3mXZ4a5eEbDxcJhFF49v8mT7SQB5zkQAmTdYyjjWhHWzGpjJp9IGn0REFezwpP/JtYSkZqkX3ypghfA+eNEh/WVi75+UdYq/bIcdcZgykNkB8ve+xld4FM7Cw9yGeUkRlLHHzgIDSO5gYhTJ30lVDH+56GVI5ZmwyBWPeNRRB2/SomY1XWc7YHF7h/rLvKsx1bpUZFca19bqtWSMxo+qP4w47PLMY+jKOEjKA5fanx8EKv4nbR1EKyeoaqlE6sWk0SsRl6iZdcHqWrkqmfLe86+ySioT4+3wiZeDm/bnlgQekg8HPITFiv+QvtEgAPzCvMVXSaf48cz6YdtMpGrnOcAJCsnsGVRO7EqfJ73k+35s8M1L+SqTTLpQ7JgYisda1ma+fk7sX0oIz1Jw/BFqMqTNvVh5wz4T1iVJCFfSvHT20nxRMDPfSlyL+onrMuoL8pYGFtJKkWoYnxVTljlSydUg1Tlun+ntkWuZgIJcjSzHyNZAHSmzaIoLDNfBNS8DssX5qHTxL8AXapF6GWXXyYvSLb0pSn1sN+JnkZ8SOfLfpj2MUsVw0tGMwm2c4n4Whmrkcsc/kr/gVzFf6iHkph0Hpc8RtHgCoksxNUilfrLECP/cH5u6fxy/nKZ9KetDXRuI+WjGTvBykTMTqzGA93RwPHMmauO/0nCikwV0erbIFL5UkVLeJrQ1VhGH6JEfuwbv/27ywf32i6NKiUXPMqbhAOVw0GQRduCAkKA6kYi8ADWN5EAW2Z28GykkIcMkutswLIBOIRy3HIeeEIGEz2xK0I2d2vs0mACHmownXCCgR6I6RWnjtFRxCqvBThpoJMoCLsa2tpBnlXe3bUCTzrWgSqfpsaIUzIW70TlFqVVpn5FnF91gPXX55B1TOe0+iL8Ts/vWasqF57AALixjPOod1rvS+ntKsIwSvwzL1eBul9q7aKyoHlmoBoKx0qV5OjYVnDTnJIclDs8/4PeNp1UhbTTb96eNZ2cz+9tV5L2Ynh9ugnGM3nvuQPbH8Kq0Q4SUBGoqK0RREo2HahmO1K1EVvkO9QpYospAwutExX2pT7zT2LVgwCDdJLV2u7tm5ItIU9QQoEgnb38SNcRAWgFkRTa1GozBM2osSH0aucJfiex6jPXk1jV2Kr2GTeyU/GLbNV9xKoB8v75GPSYQQbjr9j/BTRqQq7+6YyUQyVs2tlBSehzI2jjc4s5exXbbdzV+IRJHVKQqBoqYOo8tY5UZaw2YpWd2ZN2rxoSQOOvEgRt2JXQSuph+pINYpW2Dh3uZOui7+kTFt8uP9niBvw/CThbz0zHqeNPfzo9t2wlaFB1Fvx+cS3J1cjCZLYql060glRFZnNmqvJz5CDzieQY4aPC8HVhsFFmbItYhZeOT6KsDbzp4/M+6zHFGKskVrHuQwIYqepDAfAnYvX2579yPPQvOLHabC/q3XzZst1JyO4zVzcOF4r7rCTdvvvvI3K37t3v28nafo+j6qHydQyxPqcTq/18nbeXWEUEJSaLCI0w5bHAgWHEBOvAuh1dPRz3nz0z7jh5Yfzw3/gL46ee/NB4/sOfM97wpneNux96bFy+btmONyyP6OYlA+tOrNrS7njdiNUb9osOTsc0LNz/G2J1n7z7/q1n9ja/1T1+O4nVylilnczqnEX7pyVWr/l0VSdPjXHl4rjt2PVxzj7fv/TUr4+XvvT+8aM/9sPjJ59U4NnpAAAgAElEQVT8yfH4W750vOjFrx/PXDg5rl23gR9O2/i4xy5Fu8dEVBOIuJW0mi35la0+tyJWhefUNv+0xOqxT/zNcezqx6dyA2sIUyjrtC9FrmpWbk201DL+ww/XNZ2kFVYpxDyTBRoCQJmqGuYkidUYK7zwSr7Mp7jLzSmm4MDs14haCOA6jut4pmNWv0dPRIhMvI7BQmZVq77uT4/m7cfReLW/xYeQEV8UgsTSsDbIXp36SPkgB6Tqx6mz7rgAmKJmFKf8lq9Y+kSXNR77TKyutrXrb0tvdtu5YkbPsgvCl5157RcZUzgLbbjksFl7oGNen/9bsrkTqSYTG1EGn48HwWrEan5ezoxIO0eTLPXJmqT/st7ZzYjU4DLkXdh2Jo4Lqs59kcpCLUKVmEA6QV1oTFDqL/A7+hq+BFYjuerjqCbB6uSqbytjleQqSVUnVyNj1XxXjLYZn5oUsYrMQNm2dK4yVgO/sd+htoYqqi9CXYDahwVKVSVT4cC6Rj6kZ8YjC9n53r50iOWZykxiLO5EuJLPTV8ZcZplIcEa5KFn3IlwZXZrZbmGtOk9IHRaWPV5xZB0XyLlYXsm9gsHUuQqBFL4r/cOQmINwwU30/to2IFztGRZSr7ijoKWb/aDFAlMWsVfI1adenfCOYYGCJlsZa62/g37LBPRGkrPstFfB//WCVbkjMRLARGuGhJA1p40vOTUlp376b60i98bvfve8OlhbgHY0AS+r5GrM7FKpYksVb8WOuD/He/r1A3Q8jwufxz9a/S+5Quynx19PsWnvt7aH+aD5ycHQrXkPeUgSmdw0cRJUIfSv3b9YeKlnMtKtnank0MCOO4l0aqM1Rtsc18GoRp2B4LV1zVpmvvtiVxNe7Uy/+H/pBGrrFnL+xA/REiO5u7OJR1S7mdD6yEK3Dwe11PCclaUdhl6GiAaAfot8FLCLgIF5dq3rbaMRlVbZoOxtrRknCP0UMvqTDKA0KNWQGsdTgIyF1R+Jjm9EYUwRDbBSGAtWKAwM8hviIb1qEWBm34o9rJeO+usps7nE/st263k5mQ8tV0PSGun/BDUUCfVbVlS1nGYjVMOFUFExWQNqXvVOez6J/nlPVKOOwKbdqRjp6IwvmTVJhl10I5GKjAqkJl2BFHgr7Sv3uggqMgpBUDzM0PnkaE6X4mgrztlueR1/UaFynmYOjVZcAfplVEjBwYx8Nlc1m2lmwQdQf75egGXrtsFoFF2qWQCGogwdKTeElewUNUm+YU0JbsaGgBy6zJl0Ob5EqbkmkqQjh6eX84/l+XZ2TZ5UiNnEICzrZswuz9NYE8lk64hWHXt51v3ILpAfPln3fh8G78iVjm2KsdYPeT4qk6s+WfH/dMngElqVZSxEasJcDTwvUA3tFH16/WBwBRqfZVgJdqiZarGee2+MR6lt4/GYRXZKlLVjvWOU8tyxYyyyFbxoSCiAytSNbJXMUSEyFUMGQGdhn01/Zd/TLuGySrG1dA2S8YqXevUiY/r5A8YJ2AcNMsWI3x/djDnLIDqkPITSnVM3UZa2aaOQT6b2RgkZYOEc92xsUODXGX2KnTI9IoZqxq7ND9XSrRWfp10RYtb8sNEdPQxLl8AUBCr3j6nLBXFs7ZO+yfHXEa2KsdW1dJJ2Dte8Mrxot/1R5ptSa497szxsROr3WemjbeVfeRb93s99q73Lr87x2ldsxK2NSSAYmEVZh/Jeiti1e+w1iO34/aMH9aOTnjFuLQVjOBv7SwnV900o5UjftwYp30W1UsXxqMvft649OlfHv/L//Snx8c/+dHx+jd98fj8V32xDcT6gnHlxp1GrFrn5cZVu/9lyyiy4QDsboc3T1ln0TNW8VK9l9PXb0WsxjieSzm32nDfvn1tu8r5Vtf348/1WnU+KNXU42dDrO4j+29VBu9E+ii3Z04bsX3p4jhz/GBcfepXx1sef9X48C8+Of7sn/lT40Uv+YLxZe/83ePSwZlxcMMmaLMXWkGom51qeIrnIuvethEBmnl+tojVw19737h5+eMVertfzk7n/Ek/PgvuEyztEqphHwuxCozSfTmkhbDZ8Ajj0w6xar4uXghaMIr41a7p2Aty3W2JjvsCw2Qca51PFSidFHxB9tmaTOTie7yb9uFSeXXckdtc5faMCYX/8vN6xrnphWGUo8dD4R/h4ZJnTGDssmqZqtinCS05yWXIlriA47LrBWy1Twgosah0uPtblRt1FWZFHdXHFBEUmCLK1so7tWthRcgMreh3k0d2PKaJqmIYACdSTTbXbec1ZqoGsRrkqn0VwBnl8Zl5+9JikimesfMXxaHuELepDxJHouzS53Zu1J0ySAWteJb949A1YZ4e76g48WhIQfMlMFmM5KqPp+pEFZaRueoTTdqLoshYZbaqrzuhCnKVWascxsjHWsUn18LQ7WW1yyhkpj6G+s6tH0f7g134vzMyVztKvoUB1Y+RPwHWjs/8O7Ha93FduDyW/fnUFaKwRqwyXieZ6MiWEwrquywnXCHpqAM7NlhnW7OFE9vPfU4/j7VM3QLW08uRNfMyNLzj63gO9CntJ/sZZTPgeaqPETLnNUjQi6ujPvi1oQCink4uY/IqDAfA9cxg3SJXKRv1WdgXYoEhk5YZiRdmsPcgUqOfgQQCDWsRX2qFbkNLVEo4SnAiwvfyk7HM42WxPQYkHJdu4HaQiy+jWajDDY7rOF5cmoQpR/TOfBttgNF40Qa57tXP/bRXaM4RJGs4CmqY1E5tX3VD0y775Zt4aIpx9EvQWz4jl32f2szOVNv1tzitTXuWamSxBhbi0tZBqBqqjWXkxIf9MS9+ZwmfDh9vxKomr6LzCHBNo2XF5U6nAAy9CYWY9tN/VkAuBy/nIIGijSHcSWDcnwbanb0uUeP1QKGm4j7dGm6kGryaVE+W88hKsXLY3wNFkkYTUdqMho67B+pc92u6AaVByYHXEsYWD09trLV5f54QQa22suzc1YktNt50cu/Q6IBap7b7AxpMkAWzfqEZsHY4FL1OocagnJRvK8X6+Rg0rOkQZYYxOwl0VT/eMw5lU2oDJ6n0XR86sVpvz2Y5VlMoALfAnG2l+ysQTM3nCkinIyBMUBaqSWcUQA0FTRAXpup/Fej8bJeMljiqC1tFs8Yd5NDsXFAKgjtOjc/jcenVpEMuf37mCtAskrVAs2wn2ovF6uRTAYpOrMIO+mcx8hnpjMPBlswiJMhPtGNy8iuAKH0uAUw+YnLktILYB2+SgWH1X2yp7tfQdAoi67LVLA45EQIXjSAsYtVIMSNWY6KhnLgKkxDFpFU5kVUfXxVjOvlM6n3WU9gTQqgHDAQwEaxYRz37G13p3/JOmvKAPKHfkLkIVt63PSPvr+cog9WvC8KVpCvXIxskOlX69A8d0xhfV8MAWGdVJOvJOAYQFMv2y5jSrYkuonR8zlSV/xGA5tc27KzK5zadd/mm31NskB/s2wWyRGxOkwMEKYoZlZWNGpqR5a3OgF5KRFkVmzq5GlmrIldBqCpTtbJVhcgInpsvR/sudQgf7/uU+0jYSzWILBRvlxhn1QnVylx1cjWGAPClJq7ypZ1z/oWvGi/9F79NJoonB2isn/bppIn8XIPgdKcC+dM1YaKw775/H1HXn7+WC+Zedg6SRhO51IusTpatxNnWPVWNLXKyl/OmdTohNAfOIlbbCzmHeJRl6I1v08UFkLYJqY4fPjMe+4IXjQ//3N8Z7333Xxznzt0x3vTWLxvnH3pkXDw8O64du8PIAMuOjJyRa0GsOvQ8vG5d3Y0xVo8qe28eoxPYma29tyIVp+sVZxYdeLb32DrvuV5Ljwp7cU9LXShiFe3TiciuM4u6pjyOKoeyczxj9YS134nrF8blp39pfMPX/7vjO7/z28dP/r2fHW9/x782HnzBy8avf+qpce78eW8tjgV4ynylfWwbwzAsAHItzLKtMkVUbJd+tojVq7/y/UasfsyfHqEnfXjot3CEEwFIcqiJqlrWqp9LorV/IgwMIt+r7Db5PCFTYQHYfE1Y5es1DIBnrUYWJcf/TLKQAQlI5midFwYMWfMf4B75LqCcxCY8b5KJtzDlIpyc23kM+ADxrmHZ8CkNi/P8kATbfqffI3K6EQpxjpJPFENY9bk+ldWLr1hApvZJwRD/7SuXNq6qxrPFElhBBGjhMj6Q2H23v8YYvvapCBc7Uav1JMqDZHXcIwzPgAhvkP2Z8A72T+RZRvYiP/8nudpJ1WsWu5Nc1YzzEVPqJUEfh32r3wh8i39W/QnMlr+uR60fso9YDZ2QXaxxGgqjvqW0XDocKNP+KXLVqDEnqoJMZbaqr1ucOUlyVcMAxJLZqk6uHvN1Eqo1kVXHWMAvNeay4iB0QfYgHc9tqcq+pfBYs5/gdG1/Equ+3gjW2M99Oq8vpRsgalg+X3cft7Vsmao56VXoGkhV3AN9l96Xqhd58kDyMnxomsmCYzPrEvivOYDqU6YvIh5iXwN97LYv+yAsmxSVfQuVXaRqtFVSlk527Was+vGetYoM3p61qnFoQwPZ/5n7LJnhmD5H/l2EKr+ME7Eaeov+u4hV0cAwAsqQfeXEmR3Xyla6n03fmrfQrZal+9U6pxwNlcbbYxlbFT01IBaRqD1bVdmr0KIiVCsBTLT9HAcnLRMWTv+Deynkdb8Up9BJFIZefRZOSh826ZKOeSP0dfpgZdY0sjUnq2qkqhOsYXsWOyIBwR6GqRdAsCIpQct5PfrW3/zH/rg1G2rSs5JgjG0/j3cjj2uaU9m3jXtDOIm9JD3uTzlLYJPzl7AFImDtBSJwPF2DGoat1J15a9usHe7GymQlaATcduAF21g+Y1kIVoCG3U9dyogYZAj8CpRUBz3By04Hsawt5ZiFVxXmI1PnraEiEWTL5W2z7pN+rh2F4VB1vPPW4UKUu8YUAbFKxxL7oRFF0qHz0UuOdYXjWkPAYfBmME9QF1egHfmI6Z5rXUHMCVB4hRq42BCMgh3arIB7rrNsXc97sGY0aXrL58Wj6eDoJDrwUFFCv/2GUuhoA9WZGzo5dUc6Q3mr3XhlEk3ycyETyCIWvF/JE/eLu/XMbOp8yH4KFGgLgHRdi+18M2u7Rfz5fn8LD5AhGVfcjhJRUar95KhR9t65SOec7bk4dNYwAYbqTxl0ggQCqeCvp1FgfEIKcgoeUarFt0n2GUial8xxVZmt6lmrkW3YslaDVPXMw1j6JEVGqipb1SeuyoyGekMvUg4ty2AjUjWzV30/QykLh7fHpXi7WavSFtxTBLQI25mk7YTtnDE7DSMQ96kOlTJWfAnitBGrzFjN8VbZoSpSFTZWLytmA884Jt0OncXLC9m9QG76G/qZsv+5c9H9Xvjh0GeSlrGtzAq3JSeU+JkkgReyTUWuNp8DFxflQvYxyVaup+0w0zXIgpigyu5FgjWeFz/cf8pUTV8tn+1PCCnEsxBTWNdYpmSAGjiAv2OXyBpOYrUTrEai+pAA1vnVp7Iah/DuF71qfP5Xf/vUQLsdXz0fp2V8xcbcuHu2pmvsHHXAV1Kzk5a6VSdg1/PhJpqTZvnWT/hLlrsF3LqnzurlXsvmXpWe1eSAeFGfWTf7pYw6AeZHT5jorl16etx1+8G4/64xPvj+942f/nt/fzz6itePL3zD28ex2+4aF408PTxu46seM2LVPh+P2ZlvXjUlNF9k6Y/4/A7EzFrHW2asBnytNu2SeTYE59Yzj5LzKvmtZzyb5/ZnAFXEnvh1YjURtbtJD+WLnqy6s9XW2+psvtBI1atXroxzp8w3Hn563HXnpfGFr/nc8ce/6z8dd931OeNtb/294+mLx8blg6vjtrvOjotXPh0Tt928fs7Ka7lgRlz4hGX7/o6STUSHZnafLWL10kfeaxm6TqwiNE++OdxXESmY7Ru4tE9chdnqlY3az4GPmT8XLpyuZ6EJEVsyq4nZkxhjGj4OGaz1cnAl56j15b5SniXYuY/D/hD7ShnbAoIs/oc+iGGoMBnjyLyfaF7HqMoZAbgfOq94oJikOCefrK8xNnBhw4RhJ2xEkaBJWLZY3r9iyeGAlJ0aspWc5wkvM6M0MA9Ms/c/yt+2WEIcK0tGK+NPWK7aEG2f20sGa2ItegXfFv71JWaI5zAAnrFq5Ok1Le1rk2uRsWpLGx/AlzkpUr48RRzu/ZKyY2+5hnuJ5XoddojV1g+oOkMSIT5iACoAcBJ1obCOML/6Y9Ljhh7tZp3riAm8k1QFwXoytj2qcPKqNhQAyFWMterEqhOqsSSmCVwT9i3cRT3tBJT0uDW0MF9v+77eEUasNzvqCSEreZrkKqFVJ2D1zPnFfSEv2V8s2SjIoBMyA8ETsTd/PiQPNHfG7NLmbN3mMWbfIYfU23U3U5VCDNugjcietTxC7+Q/G6tGa2sJf1knv6FyQUWs+nnI2K1xVjG1GbJYsUS/hiRrrndiletBvHn6KW2aX8KhzwFCVUt8LdeyVj0OOAZOiWMd8mtEf/YJyjcCV0N+wvhdt8q+5XuxxMuC2tchfFcW9Vmn8VRNHjsZq2GXjWzltjct9qOdcR/6Q7UYfUf3ldI2KZl8/bofqlIKhLWZtIUrm4lV6Q9UrI7FerSlCryuI0PVK5Tjq9p2Equ2ft1+TqyKTMWAIyBa+zKOe1t42b7pO77LoTdaMko8v91Qh3p1idn4rgB+XQRJRKx5WUavZ6RTooDwaIoQEi+ilHJA0UT6FHCoNmjCV1VYr3QTuldoLVxN/mWg8GMbHeSeNcTjmV2k7VgyMDfCFcZSHWN54ewE0HIU6FGmMjBtT8WtknMNnr07fLSJ/tr9pv39RgzApQ09HrOJ0Lpspsl5hCakHOHuM2uVlo46MuD2elct4ubQL5Re/yKwsJ68R8iVJyEwtWtSHlwR8u6gIZxgkV7IlqMCzdLkc6odp5lEoTZ8Pt7yK1CiRGVjM6GrT6LppFieuCLto0CnvG44H39I702kojeByKHHLkhQ9851PkuNmtWn08z2mGTNTgdfOChjFTIo8qiDrWxH2QiLFFSAyFR2cNAJkj2xpE2/q4ORrjfbTY4e9Syh6Myu8SIA6zT5EfhCyKKve0jBvrxfXsxn9eui5eF4JiKYzr/bETwp7SNkSPJLQwEEseqfcDNrlcSqE6q+z2d9P4x1ZqoyowFEdcsAjgrM5GbIAVEJWaOMBdrHSsdi0mdeg/2dUJWXwH3x0k5vz+tZkC3257Myk5XEasiKY7KGfbBz6uvMWM3JQjoA4nHE1WbjaYvlL9Ne6XdlKbWf9s36w5Tge+CD1G5r7FheMMUNG6FKMhVj6CpLeZdg9WdpWAL5eb8Vc9/K34SxoqwTIcAhITT2qgjV+mSONU7/jVZuEmrbiiX0yCux6q0JTJqAcyZYkb2KMVW19HVkeN1jxOrLv+bojNWVFN0hoBgHuq2v6+s91CmOWrfr1/N0n05+dkJvi1Tt99xH/vXy9XtvlXvf/SLjcyInTe8xrSlsDBdywdhJU/XF8Wv2Qfnh5fHQA2N89J/81Pib7/tr4/LFw/HEm75yPPL5rxuHJ8+Mq0ZeXDc7u+4ZIP5JufNxNw/sOdfsMejYQHMYq6Wwtg9DI0mzmkNP7SpidW2Hre1byaa31VG6cNR5v2XEqrdA+EsnW11mc3yKFmrxam3jo8vh2eBnxoVnPjPOnLhqE1b57NmfGj/70z8xnvyZfzhe/ep3jFc8+s7x9AWzydtswpOTV8clJ1atHU8ev3tcOzAy4qQX4J8tYvXiL71nXL/4axn7Cw/2zDR9mivMspu9CrK1cPrOpFXCLCuOD8UhEmBMV3ZlEn/m02ISK42tOg0DgMsLpczYd4GgDXezj9Sxa8Q44QxqdMOHiUcZHyJqRZxosS3XrSNJ85QrVCyEbeOfaanYyRgy+bCUW8XJii1V/xpHFTikJqlqcV9EK1+szmOrYox2DA+kSS/rXoXbyhukf4/67OmrddRDPOGNMQ3nEBm1ImIaycp9auhMQ6H8XM4xxqqZXk5UZTtBphrBamSqZ6xeM4IV5CqJ1Y7zzK/2IWfUOPT0VdmGTXeI/dSlVvbwSdBxDQUA567YP+OekmWTowBJXIYSFe7Fuj9jJ3PV8QNJVidVRa5OGascBmDOWAXBGkxTMpdZZGClJckSdeoamWFSh0qG0n/u6UgJ/Z35J/uKpRep29yyLky3F3d6KPf7MKSjFYpc3Xud9yyioAj2rRXQttUqUz1l4Il3Gz48Kh7Jn+0sZQvNJhJ3qS9BH9b7BFle9SWiDqwLhzzowwHUOsnVaWIrkqciWiOxZPn5N/2hlC1TnkOO7RKr7mva0ADU5SxhvHFsfq9xSSKoFbdEnIYnomJN+mT7O3Ef+tL7yal7fr2UpFphM2PV+1Mmy/x5vym3i0gNX2w1EZka56hvJc2if5FNT5rFYsj2M26mQ4DqVTKTVLFxe5P/woWKeYijCKboz9Yy/H60J50Nj2tcVWStul2BaO3EapCq9vPhWpS5KkLVs1dFsIJUxe/YH/qjf8zaJkrAWpDBpdKiU4wKFAEb0HDH4ZSD0b1wS+2f4QMryAbR82ehzgKF0JsbmBpqdg0ZDLJWs78AgcF96Sy8sL1j3AgiZv/kZ5YCCpmdiqChTvYcYHisPXMlVVW6tUM3lboEOUk1d8cKtrSa1GpUtyx1utUsmgJ50DW0PlUErqzUJbKTqB0uu8xc1acCfQgAeQiClyyR7+eD5nJ1Yli61GXsclUGrGSsgChSbqOmMn4aGzKVYIRO2sC/zzoMoTYixYFQ6kB9xi5biUwyGhrEDsmA4FGWHox9ncke2yhPL0ZZHI7jflOLt5aUflOfKfO05nYD+pTZofHBcowC4ZMMnASdMkD0xhxv5VZ5QS9RrhCP5GnrfXbTIgIbsSr97WNFUJ4dLKf/oMOdnHdKp/mK5ozTs0jo0Q4yAjpmKAf/lwMq3xlrcuJsQ+xaOkKLTcGjUmlCr5TBiEmrYpzMyEo1YjWyVjXLu7JVdRygGzPCG8Hq9wow1zpRtNgkU/sn+V7j+I5lqW/Irr+KqjpHQCpPQduRnOQdlmXElfQmWNe+lLHkD5upbJAanw7EKrNX7Zwaf5UdsQ25Sw0obdhp2jZ0dB9ATd0V8InrqNNE7Nim/vfXyDyOGKPXy0Wi4m22/+bs1Zz8YyojNUYuPeOzso3oLVSUHr8UszKLo/ROALC8X/efWpfkyrfQojMWeBP6W3uAUIJOW3ciFSSrMrm4JMHqBMQ9D79ivOKr/wg0znWCCHMlG/eRn7FfqLR5xGz3dqzfYyW1wl+1Z6/Xr+XScZV561o/dqvM1X79VudlP+nrcch8xUqsWhYpquGG6i8/q1406zgUOSBXD8ZDd50Z9917bbz//X9p/MgHPzgefuGj4/En3jXuvOcl44pdf83SWg+Pu2+xi64bsWpZq/5JpkPM8OMUxFb9b5WxGrB0absjMdHSvvtI6+dKjvbbPtdr6bUi2oWVZiwt7BQx12GPjm3hjSbHxJMb+oyWNbsap+yeV8bBlY+NL3rjI+MDf+vd4//84N8eL3j+y8cb3vgVZnefYx//nzNS3GKHTVh14tThuHLp0jh39r5x5YoN/2CDGt5cxydozztKF8OTN1fx2cpYffrD7x6HF3+18BpxAlwAidSIgXPmKohUjbPazhOma9ers5vLhmFoVemrIkYxy2maxErjf/K4xpcssJ2NTeyejp16hOO9fxTYkThnJcnKf88IUa6x6gJzm7LkEp8plgivoQwoGbGAcFn4Sh5PGSoGIkbKL6ceNTsH3iUGD4KShMZErla2r0jrTqqCUNU4tiKy+0tYYAxh2lJtkhhLLFdcJ2pNV4l2EKYrEnIlhaN9+MlpvbQrDOXiktwd8+rn5Ko++3dy1YnU+PlwALF0HOizy+sFuvld6nP5iYrVvlb6gMLD3VBXWaFeJ+C/pm8prIYBiEfUZ1bfd9qmLgg3JfinDGU/6oOAXOXrOVsXsRrfQXBIAE1aFWRrEKscYzWWPnSWT2SFxISIdUrp5DLhwQoTmv/qqKf0hGsU5tY5aV+0h7K39gJD9iZsttf+FEGWpZ9POxQS69nP8Uw9X+dpHw14b/3Yv8rjiX9wo9b6O2LpO1rvYLIbtXcu1VdKXaONtj4A7ov98Dutr5DbG2OuOqJhBquGBVA265S1mqQqM1qDVA3QGr98ucMXY/gqbjdjNcdeVZ+DfTrYWmvstInGZZAw2IkxrS37F5xFru4SrV3ngPnSyuj74ANBkIJUjTXGky1S1aYXxosP3kEEK79rJMEaXgN9AG+ibi7hd+uP7mfWobwGK3m+ro19zXfJh3U/xYdDVfhMFqb6uyxgI1lD7b2vMf1MdI7X7ZmemxBDANi2E6mdUA3ClfuUtXrs67/124zYhsKG0ibAc+VSh1lKre1aSjIKtqu1wQjSNPgcLXBATl6nZgeHguznqHgiPLLxWkvN+/qzod9Ss/WVQARSvrXunV99SiAw1jt4NfZdC84CFmFPMh6up8AaaRhlmrdza48HbGeXyNf76PmtUeZOCp7b/7ItWhOloYSiYsZn6CqpkRx7pzLuXNXmbFWS1HqeHPby/NmiWDI5JogwQdrUDnGMbSBiZOmgqZ4FQvUWvIEjguIFilT7OIARYM9MQJFWej6CKNUpgag0byKJCPSSeHPH4WUI+TcHI3TkHWMZStTPW4FO2xsl69xlgcJgAhOWgjLNZ8hMuzOSDvgzdkCnAxbOuClQ54QNAfQKorPDm50SkVeSnd8LbejEIMA+bUcxaVddy3mu8mJN0zmnki+wuvmYImhTGM03kWgMxy6Hxlaatgm4w8koyEi/6hhAq7yuKubtRDsJcs2JCk1c5cQps1VFrCpTNYA2zsWyTVgVHUrZBj5nCIWMhzMssjAr4T91QjIuVMcgJdmOhZjjvnPs0Icx+Lwex0QluxR8dlxdky/tFJdoI1wep1IAACAASURBVHir7EXvxGrZsCYEqWXZdQ/IMoLsCKZf2Qak1Tpl3wCusivcADqvDNW+3r7RyeP1Cb4rvoYBwHp9oh92ly/v4KsFnLu86vUW47jiebQ97Vf2pJce2cPgTVurwVyWqC4/zDhDafG8alW/Mj6FsvMDjEX26vL5FMdcFcFayxPj3ocfHa/66m8pO0tZs1TpFySP3WV8+rfnb19W4L7zb0XWraTXPuJTz90iyVbSar1HL9uRY6wadRbEavQovd1dePaJXIgI8SEJPepvmBkzfI4fXBmPPP9uy37/tfFXf+DPj1/8v3/ZSLp3jle+6kttwqM7jVi1rPgTNqbzMXu5E+7qzDh+46R1aF0DnWzFGKmrzPbVZz0vXy61Ch8li1Vuuuwoee5VjEXPtu6l+26R8Dq/4ApBAA/UC9Pu+1s82VOwVV/cv7mfDzuzdR/+5bQNA3DsuvlCm0js+PGPj9e//pHx3/233x3Zxm9+4qvHPfd9/rh4+ZxlYtw2rly/YqpxbZw5c3xcvXxpnDl1NggbN1bvQNzKDjaPW1XxtRL+ni2xmvLM6a63n76vnX/zH/zlce2CE6vUb18EVik82HHibibqnKnaO7a5TocrDJRxg/grnpyQYMaS83ig+lwcOEDX4X7Nh/EBVWf54bpGGBa8Xf/qqggx4PZqUMWNqlfFu561up3ByjjC5pljZ7X7jMGF3wDgsj4tboa9J07CC7gkVePLFL40zezU2ga5WuOrYmIwDgWwjLuqT3iL4JwRvkjUXFYjtx5Ki4cTtiOuE6Hevq7pfY2mJCFFtQcyGItYjcmrlK3qxKqyVUmquq368euO9xLrEUPYfTT/ROqU6wGemIoKyAcQmnoS/bpdrNq68Gp9LLNNO06fCXT0B8om0Q8pG+/9EZSDL/gCO3AKotiHjNWaksgnrvIhaDAMAIaj8SEAlK2q4QDcGdG8GrGqLtPU/Wzl2vFCq1/c4ycTm7nKq43X9Whvtv++85p+5H1Yjb6dVeN9RNRPL0ravbreZVe8typl0NRfmpNLienZiivbmM/popuO0YenXjb8H5dqG52ARKcYP1VsRJGp6F9geyZWvX+iMVb92rZufiNJ1bBj/PIlWfojja9aBCuwrghIGF2ljxALEHNnn33CsuwTp/+XDmm/9GYmU9ch80rvunTDugITho3nf0cRq5Wh2olUZarO5Kq+uK0+7dq21e6MY4tPks1Vd7Kf12OmCFN/VgiZdYKOUI3o30JxqDp1Lp0eC0vekw6oyFUXVxGrIFiRuerDA8TS9iFj1b86qDFXj/3+b/7WgMQSR5KsTakro7VEhX7wHm+Tu9txVRgWov9zHXbTBNkFJJIkJVZPTpJpKk0Jd6eUBDFxq1Bqeh16WmTa1bhAGhMjOjMetFontwM22EuEkbAGrPMZ01Lqs1CjcVlzVeu2LqvL/eas9XKvJK94sspCRe6BLYq2tGSCRCqkgnAs7Vy8VXRlRTZGvCtqTsTvCLen7JPmVLIM3S1j/ShHXdIp5zOReGxGyR0kB6/Sjb3wtt7Bjt4qF1AtcDGLvBOBW9kP86fWCZqi9wmJyMag5x3E0M2FTMtJdN2ODrEHD1pr3E5BkO2N51RklC7SPScR1PBVkXt8dhS2r8N1AaxRxlgCQHmGUtjF9HkDgZZsqoPqAFY6XnbSs0eu0/5EtEKWas/eKkWSTr4DlUgc2xUrnXZUZ8sPrT6LSs9gjjahn0ofyec12YHIw7VzVgnat4Z9kXLC78AhcVxNz1JNYpUzusdwAL4fY6oiixXnRYZqEqv988c5IwUS9LIVUVkg28odGdxLHVPsPWuV92G9dd9QTb/eiR3KCB6AZGojVwEAK8sSQJGEkC/b9QJW2/arN8sudwAhdTgRbOe2blJnB0f2TWsJn6mXFrIg1HDWR+h/djJyvTJSdVztixdOnkaMZY5xGtmqyLSoT/WtHCuxShmhLGjHJFaD1NaQC1rGBdmhkW9kgCqD6r4FGlKtnhtdclGC6Se6PONBxIoGOKc3/fhkU2Orannfi14xHnvXN7Wnw0/0vzUOLyfvnN+Pz2RD3XcfeQM5b0enjgF03rMl9fadt5J32l6f1cuFc1xnORRAEqsRsYlz3CbRXIrh3nn1LPh46WY+5Y4TN8Y9Z2+Mn/mZHx4f+vEfGrfdft9469v/lfHgQ4+NZy7Z2KqWrXrztGXJ24RVoXM+FMANz5R0wtYzAD17qkjtlRRcZbke56ufvW3/bGXbb3BU200P2tjo1/ayrsRq367MTdkGbowECeAm/3Of5DjqqL/e9k4ORfy3a5xM9T/P0PP1206fHjevHo6Dy58cr3r1veMXf/Hvj/e+5z3jtY998Xj00XeMS5dPW4udjeEbLGrAtu1emJrhIO4VW7coz96yuv4R6/g5RxGreTyKQFlwUo1999/SIz/3Ez//v46DZz6a/p0VCUsQtvd1wPqGPYRfhEXCP9KPs1zYxDUUV0hJriDxVYQWxcsFX8ZLJcYjvTAvCMH76rl81vRM6QokA79aOBHZVIx1LeZNBGIUDeVjFeEG4jnknRgfjiRY/R4Rr/HL9eYbJTPIaW6DjJG6kMCs6oS6TJ//R8aYMlUXolXZqSRd12zVeVIrELITcThFuN04MPmN7v9pshLrDhkZ+A44JMd2JRYUfswoSvnjiy0fa9UJUyNWA8s5qWrDAUzZqshaDVKVY60CO/NrFysnsHrFaV9LLxO6V9iulx24v/94XeAn/fG+gY+gDIXnqcdpU4Xz0fZQGulO2Tp8GjU0lhijsshVUGROouJXpCoJVRGrOb7qrYnVUuR9XmdhOHq7l0ntXNxto2xktT1uT3ZE25KNSdRszbAtW1d2qlq5k6j7Mle1P30AfQEf37DhRrn0fNa0a5eu70KYcGM7cKv9dVx9J/E4fgRO0/9L7in7BjiOvkLPXCWxyuGJavxVYuROqO6QqwFa7VcT4OnlzNY4q5jLoXAuzZ09HkhJL40VZ0I0wm0t9oStTHqB7a0sVe0rchV9p4wasc7+T1gU7TvzVGu7Z6oGNrEfpvsSwdrXuc/rzOOQPuMTWkxd7KjqNtKB7U9/k51FwFN0Tb4CuuA31ZIxOM7lNSyAuumoO66BKHRv6lRs17pjoSBZXfa2jGxUuzCIVNueiVUOFWDHnGw99rXf8IcdqjXFxM2lyKWwqi2PsVIlkJJGd8OSbopOTr1drwbIikM0FOgs2BJyCXButOnp2w06a20od4IqDoKCDCLfX4NfRwDZIVYZWMIQ1DmHWndQzMMUF493bepBR/vDKCrgz9q3tZUW1a4qINhB4b47d2Ut/RNJAdUA8GnroaMVCNEedL+hXXOgT8cBKcEL+IMbAgjZLfYGESGgC7RF++g2Cuh5W9xbEtTtEjw0ELdNrC7txPv3jFWNBVpjgtIJOm/iz06dyKenfWU55OzoJAr4UMe7DoRcZsGoU51CzICsNoBAqsNet0j/osaOpqADUgPYSQWYqdesGwgO34csSQCtyk6GXXEf2ztkMrUhiVmCwpyZNwEadB1AruouMayk2aI26QOaei1K0a9o6+WR6fzhGzMQMNCnj0tHDh+E9i15ynbov9O3U0C2oNyCWCZZStLUPw+/zkzVmN09iNX5nJ69kEMrKGMVpgNLDEEA+K9gOkrLDpo6AbBnBqO4XvqBI/WncypGlPVjXxKpVgaAPexLQMi3fiirPMcuwaqyhYxpx1s2XIQxy+q63NyO1iPXWnZDYJNeq/mQupa+gYAICtqzVf2iIleDEGnZqjvEapKsFrZ7BusSc1B0yLyyVPnpkstLADHe4neC1S9opLic4tqC0mE2atpYNws+XVZJrWKJcGPEA7xw49eQXCJ2INvI3/pzPDyf4IXj4t3/8MvH6971DalWK6nSCcZNwkXxvGlmX90BcqGHTSDt5C0iT9f3+D4TMHWvrfveat9Rx7dkEboggL5DrLKjgW+d4HNCLS3jJ9rGOvGHByH7YzcOxkseuHNcferXxrv/9/9xfOSj/3i87g1vG6957Zdagz04rlw7Pa6fNF994sDsFcTesGzVIFaDS0UH3/8Tbkn/3xFJk3WvT2TS5kAC1QhdHlvtsaeZJ/3ZOmdfm/dzj3q2zluJ+pI0PEh/6ad4C+t97sSqvkbwe+rlwqlTp2zqKWvHixfG8x88Pb7wdc8f3/kd3zSeuXhjvOtr/u1x7dq9lpRzfhxYI3mHgJSsZRpbpzG6AZftaifkfQIrfG3wnP+8Tf8/IFY/9uRfGlee/hXoNn0XsA5qIPyFfcTnDVcIhwAniggU1mj7cLMWOxJk4UEZ+3u8Z/xXfCKxWqG0YgjKpqGUAjAR78SDE6/IH/exPUVGxovECOnqLJdM/Lop7mliRjxqGgoAuBUvFedjjDs9HvKm/d5TP0i+OH2yLi4f2fsZlaGqL1H8s9tOrG6sR9yoiatySABOFDZfT9kElFNfUcFtiQFqb7Y9WoLxLY1/bW/dn0thqQU3SmnCQ4T8QYhiEit/2QVyFZmrGFs1fhxnFcQqhwIgqRrkarzcYqO28pav4pMJQuPFjmQhven7qNs7mDr1U3bFpewkbUy2uC5VoqYHZUaBHfAiCjiCUxJFfECWKn6OqSJT1V8MKmOVL6d93HrEOruRUjvXdZpX93dTXQv2Qk5Tu3NjRziTyZYvaqYsLC7TLn+Vpl54nTqCaIL6aH3NUN15MaLzdc1Ry36MKpTP1LPbckN0XYxrzyCPreJaehChBYnvoZzZYUUsxXZZYvUP/FhqTJzTtCeu5Rjw05iqzyZjtYYhKYJVL4FIqrr/bcXF06UzkGSUujc2t9G3hYim9dgtXqn5avoMmXqS7dNQDk6ySnaUacRJyAF7KlbkkADEidOQAPa8TrDG0ABxlyJT9WU9eh1lK2rfLTMRDvKqR7FiZVKjCT+thKpivkL/xAXIj/nt5OsJwHA+DbovvQjUt/iIhnpWmasaa9V9dg0LEBmr9tO+Y7/v678JMVEK603flDdFpJKnd2Htc3+UtDmf8kK9U75/vVdeAU/2hGdNQuzCYjv0e6sTkU1EpY07JQoQkBKhEdoKgKPMVd/Oji4yVrdAWtyW981QQaPojyyVUYielUj3qPv147qzNBDgIMN9xShetDxjCxjOjy8lTp2D4eltjD+uz7StzzxjvzsOXZeuv2gAPEoOpArrpawaLQVqDQjxok69c432qH2SHQg8NkyCqAKeNSZSvcmumT1bObLIALsirdaZZXM/fSfI1gqEcPrUzAZiJpLIjiuLRcRcq0LUm9aQIA8ilVfWWgEZOfIgPFu70oTgBBvwk53JwXn5ZuJAzl62Ydvx1hwVR2daHQNut3ZH4MDxajeOd0aAWe2Ldt33t/oEbONPq375pF97bifJ7t5BwYn2lr5ylZv8lDIWUIoKtuxohbzlWUObKTd9zlUZq06exviqmaWKsVTrs39++s9M1SBXXbYE6DkpGM2AFohA4xkV/l+C/z6OaesgRPClRNOt00d3gU+Shyzm1yokVvXJBNzt/h+vzyxWSKrgioLkYktJpkazSQtKMdT88CO85+IbE/jmM7lSi4wj6WMEmoR2klj1h/QM1jljNYhUa99cMptVcSf2034YYvLtfPgUZakGqSqQ2GdA7VAnhFYWEu0pj4JDAFu0IbZ7bnfDSh8vz6bWadQvhwRgUzVy1UhVjyvsFGuyEV8+8PAXjDe+6z9Ku599/ez7O7m52n3Z8XNfezaEWui3/N2yrmP9yc+FvF1LfCvidodYjRu4vYlYxbbGyIrJ0q4fWPkPbfIim/jolOUAHVwYn/+C8+OTv/IL4z3vtU+s7ezH3/IV46EXvmJcPDgzxsnbxw0bW/XQJqqybj8s8boTskauMgYFsWobitFdDlttNRGrdrJ3mrfqfpQcb0WQPlu5b2nJrYjclVQNKXu8IS4rO4KVySu67Lwt4vxNH4rSdJn5eb7tMeHkSSNB+ZL/7Nmz4+rFp8fxg8+ML//SN46P/PJPj//6v/oT47HXvX284fVfNj7xGybTk7dZcrGRMU6km07YaMdGrJ7G2Lg3L1khLI78/5xY3WqfX/6p7xuXP/MrkCFjU4b3Cbdt2WpIuEFSXDlfr5uwPRLHaBvLBjuIpbCXfbS2T7VoGCiTNYpYTbsI7IMSwRVTj9x3tgzVJFeXl4xJHlLHtgidjIOMxX5OddQRIzPjTfGyRJf9HuirdLaw3VFYMGFF9DF6turWMAD7CFaNq4rjylz1pSaymrLNOl6YMELDjF0TGHR736zr4mTjvF+S29OzCkcqwM6yr6+MMnPVs1KdXDV/DZLVhmIxcjW+TuJXSuFz1W8VsVpaXBrdYnnay4SdqF+5r+l2V3A2dMYctvkUp3fwPRQm+8jdyJowC5mQlNILWo81dnGQqeE7RaqSUE1i1TNaHEu5X/MllDfCikxpWU6228siDETjaxAY9jjDqK4SXXvSoSTu5Mq6nfbDO0k3aGoNqzaeGG6kEhNog+tQAJ1wTXgqe+3X6H59SdFtiVBlWyu/V6Y7UpLNIToWEhUByCWFXcQqGyWcfpGsa5JgEaskWOM+SjpgdliQrMv4qhxjtYYCmIcEUHLZ9MUAzVtfI6KEDga4zH4shFvJZ9nCLfhAUOojd91Y27JehFWkwKMatRtxQwiEeaXclwQrkH+clWOpWl9tHgZAZKqyWRdiFdJtWAd4KGWxYSX+PD/Fmyb66sROqRlph4rxFesVY+P+qSN42mSvDR/IcOP03tHJbdw/CVYvn50XGau+dHuzpSazii8NHGv7cftFxurv/QPf2Kq9On42xI4H0X4JTDUvs8jCS/+nipbHSgoVdUngsCWwSXhsKiGaomLVcrt7Mta0aCYSKAmhRqLis0ySRz17NQKECCQoP5SYqIOKopJkDIkd81buabuLJNvRwt0d/w95bwKr23Wdh+377r1v4ihSnKmBIkUNpEZSEm0N1lTFUhAjUqAaQdMAReM6qTM4sZoBDQoUBYKmBQoUAWLHaV0PsmxrsBJHbmK7UWVFqmNLtevaaRzFsmIptmWJg0Q+vuHe+97rXuv7vrXW3uf89z5SUWq5l/zfmffZe837O+usIwtG519PQJNpxbWdONUIvAqYhnyBIXoynmnu01Ma1RSZjErmRsmAzNQYBgzmg4z402FppZO2OmbQP8E8BHT5yroAPSkrBFFj86A0ClMDZBLQqmA0u0LKkecCrpQhqKfMCHbQR73aEx/z8P6rRRBrzizAfQF0qbehepIxN8iFRKQLglcdCE5z0iAZMGBVNMC5YLOcV+6r7s6NjPsC0cH4k/R3XYjADk4jwFMJW0yYK9DKPpNvAMLtuLJgk+6z4KfRrDYnxSfOD/pQpJJIDPJA6SpyWE9eVWcuHgkZDdpJZ7hMuorGK0ve1S0Hsw0EpgG0NxBVoCrW/fV/Aq0WcKsEQNZVBbCaH6viBEdjpAcLIN0nMwRUV14lTBmFsARV5MRE6BRUqnLSFJM5AwVqZipiXndOzKr19X6Sv2Lh6zgfS1iUyHiVAFCIZx6l/wjHMvAYfUp51kOYENewNWmKiuiUtrwhlxgqybjuAb+OTeAqs1QxEUhw1UoBYBszgvRRGTi5v4kgsQCqx/qnvQNgLfstVIrz4b/DypCWLrMKwEi2BCwSbLULR42pNn7IM/YTlbkK24trBQroY2MDsHrn89tr/th/vgqsVqBpBlxDFGdj8TS218C4wwC6TX1xyUiHO/RkE2in/QoU5zHXRkaw0iTaQHjU34TOjcCqAfjGjx3zMZYBf3Chf02+5y32rNXjx/bb9cfPtF/5hZ9rv/Zrv9Fuvv0F7WWvflO7+sY729m9Xqd1p79u7pMYfFzNntdv9aKc9vM3CewJvmVFUrOOAlJFm0qH7SsAVjX+o0DPTecdtX+NvvM1Mxgq0NP6JO2KV/6LrZTeuB6EQUHrawBrpaHZeAOLbKn7GWBkIOuTX/liu/m6g/aCu29tP/reH2qPPnK2veXN72rbOze0Jy/0LNX+wOLibvcfHRi/1DNV7YNjx3qm8Xbvr9VlNQtrZQL+IGesrqnxb336vX3sBFZpX2ScRd5ZDqGOGUtGuxM/nobZGPiYMYp4Gz2K+UP6fZVT0gPmkuxR7Ifsp/xyfXXe9tXsVZxDm256qzAQw3e35T+5J64PoIzOi3MowXJ7xb6FT/VzpxgwtnmTMg+qMehaxipAUQEbR4OrY61V1l2da7TW+Ntp5BpYWJ4D1LxuXiqCiKvct9FPDu2XWD+EIu+VPCCwavFbZ4LA1chOJcAa9fQXJQAEzOPh1DC7K2FQABDlzaSYc5R+w3czSqikofAgVodghP+TPNR9mpv4PvZrkMW+ETEFbSHlA7YUoCpgIkSCyFCdfwBUFU9ZvVU8sCYvN4GrE+c1VOma+qYQty6rjkt8bN+VmBKFjeFbqvRV/VrR13jwIf01C150dVgv50jX64MTAXV1aaFnJD2YKbL2+Qu78ZQMJOWozKugcUFtbnGbcog4PoV3CazaZZASkIkSw32SGkoRjvNNrmHJt/dQHo0/frwKb8RVYJWJM/HGa+IKsLfoTYV7MVZRLtfVawCta5JQ5h/OX9jxOpcK+zHccaQHFMz2CTJFD3P+ynXb42V5cNRBVVfPMUPVSwQE6JpgarYuTpS5ApUixrxJfqRAEoXBBlFiFrap7odMBD11bohRtWnYWWUMgyf3bMn1KAvgVkj6MJUIoB5uffuf/W5atRSDEFQJrKyHLEwMNEaeCjIMWMok4SeR54GyXdxmbfLOwTsjpvVgTiFkEdGFrFIKYdT6vw4I0TlUINWzhgh4RNZqgj7hTIpwDIayd/Mw47o8BquY+xX4LaXP2WInpiZuENHBtbJ93GE26iItWDAaCj2VWS7tlU5l5JXMPG9jzFTdZDRi0FcyFjnjKWjTWKpzBy1FU+uLtArjC8CY4KqCUDOgoWjiBttS+wCC+NV1W7dXciwY0tJFh5mtBI2Sr9KZYtSc3mMQTEkvky3yzaNjCEAEygxiwNccs05w+fZLOh0YFWRwgPsiS1bgyVLfoCMQM+nOCGwTXPX7U5+0Ll3LUJ4NuTJGEF7BiQzMJdqVgtk/BeWFvVWUh/6mkiDzB3/FzHOIIU9SMBFrsn8DvVzmZd+kP3SwHiTQ+fCc+uBhLAGgD0/V1/wTZEWWwpilKlmMEgq0aQiuJmC12G6VAhgeKEg3JpAVdgEONteTfqG+RY9zIsdgACJYMlQBovokoi/9q7i27Cd1VeKrFQRZ+7X6+iKCQnN44qh7RrJzWlb+Snb9eoH6hUbcl/2GtIeopADlWjWkfiJkfwBTOTHQB4IQAQM0teAfae2oq6pJgUoFxAcAOSmhRNHxKwgkmOqF93v2oIGr/bc1AKwGrOJ82EIGrK7zdV32n7bAT4V9quIPXw36pAZBpzKATMA1ogvJv8nZUE+PJQG6Pb7pjrvbQ3/0z0B3pwmaCL8GsIY01KBqjWdst55fT6uA3Rp4VwGwTf2b+7mp/bXzDgN1jwJjAawC2hSwCjoqIIGMWQmAnqTqH8Rrl+yjeBfaPc+9tT3yhV9pH3rf97WDvZPtvpe/rd31ole13WtuaGctS6rzxqe1nIFZdql/LMRkvoN1BuJatqq9VJ4PLarfSn7WcT9dYPWp0m4WhU2A91G8mtuZAXAjh3vTYpbsGtVYhQc1GzG2dCXAqoGoBjLt7aEuqmqs7mydaS+993T7yE++r332X/9+e+n9r28veuFD7au9HMClnf7t7G4S9jpwfmDZxJax2n/bnWfbnZfbnf/W4QP7yEf4ug2Ks2m3DDuPfz1qrK7d+jO/+N525rHP04atdy7iFVcE/FNJP4ee9HBDfD2eE2fghuUg7OI8qQtJRQcYv+phdDxE9YepfGulPKhOOZWtZTyxmrGaH3bMOBc23CeLNYZzu0BpVNimfdweMldJP3q5CN0xHvzBHpLGfuIEsOKsYJTrCWmWb5CZb0gAFTXTC7g6b5dzAapmWQCVAbAHd9lmZsbGg2P6uWBnZXgdT8RTJBBHU09HKM14vvrXuEfG2Uk3SOX8tlEmb/C1/8hUVfms/GiV2/0yF3A6y+yjS07t7J98v2SWcUD4fLIp5Dn5BplkbKl4f/LVEXvGfGBFPhbxVZUNCKfiCQCrAlnxwNrAVY+jVFvV4imfu48gK2IrMstuoXWK48C/oFXG9DW8VJzPKdOqrZ/nI4PAx8bmlSoXVWMGfeVwEkTNONteSab6FRCuHofuD2Bq3+FgqoP6jNMZkwfQWkg4ui9RsC5Du6XlG5a0p4WgQ4wac1a2F3I83jM/vI7z0L+QmuGtbASzzK10hnLda6moziFLpbE2c3wAL94KgF31PChrgnKDXmVcrO0xVh57SBPIHkMurFsDjV0dxrmUizL3u2vxixIURK84HvSQhoBZq9rnET7jfDvL9Q5gqgGtykIV0DrWXc2SAAGsmm6S2zH+0OUq96MUrWlE6Gbxq4FjkFAhCZSNkZ5gTh6S/aVfrG2IibxAMgVQNWc2/iErcjlB1kwA2nr3d343fe0otMkAcnjs2RQ81EAi1+fBQ8wlhGWwFKc0XkHKBIIUvUipggM8d5hMSSKznfT8To0AUwWQJog6AaosC6AJbnyR14UZQrEqGlOAull8pjbkxNckrOxLYVs70RqxM0ZQQHeag6vagkBVBQb5ek6dCPMLzzE5TgNTnU6B6leodLRCjSODk61jmIMI+O9Cz7Iu4BI6VIFVUzIDHTI7VwFIcFaBsDmeAqriY0F6sozXcRAIARzycwmsZt9hHKG/MHIVyK4BWTUOErQIYSl/w5hjvKIVaRziYMAqqDrUVrK+mPMQwaeJgbuAIjQB3rojdqIjoDML7zKn+2Ibf/nssO7Tsfm6Eqr7KdVwipeQtWIkg2BFtqpMMCrxXsUEAL3hMJbrpfdYLTYl6KQgb3nrEQAAIABJREFUmmdEUA0fJlutGjRysK4fEaDq4wNZBmCccFnGKl7/8rIL02tg8fEvyp3G5CwhF/KZaIJpLnvlow719cJ50iFHGUGEyNHvMZk76ip1kcOsfUJWrcBUfhGX2wf9mIBVZa+iUDiDvbKM8IV+ITkPwvv2QANsK+j3w67fuRyQ1CJKFIVpAV0LKpOfEih8KRvZR5gE9G3LOOOEIIFUAqwBtJof4vlFnzBevcKkjNS+9ExVAqrHdmN7y8HWnqHGV50CXGUwKdA0wFU3SbJJlOuwU9V/V20wAQChI/QIwie4KrkP+ZH/sEBVHyAxYPX2u9o3feufDjqPdp6Ulq2T7RGNRg1dZxl57eI7BO3Z9iYAc26wAquSpQXQJukofaztzPdSRuJ8zpUAroAxUHc8g3AE48YiK79g8miZqjsOsgFUvfaqk+3l99/dPv2JD7YPvvd723Of/UB72QN/vJ264TntfPePZy+db1vHTY76K+gHXS66aOJLzPsIMXtJAPvSrgF3nsAqfSpjnmkVulfOOSpj9SjaHkajNd5tFJAjeKbr1sBQGzy8RPV/oD3OJ3eqm+o0MB3Y1Ecbl11rsnHixIl27ty5+BjP+fPn20tefFu7dve323/zN//Ldt8L3tJe+ILXt5Mnb25P7ne7crK//r99sddY7XbVJgiekWKAau+T/S7Csh/02xvvntaf27Uc0L9rYHVTn/7FL/xIe+LR314+/PELGAOLFeuR+iLuGR8+cz7DWEPNJpmwFnOX0tHRJ8oXmr8AACYQtX58Um+eRPkx2rfqkxRPyE4PPnutFABtepXKWJdvpBtjiLQAXEOaq8y6gy0gtVyh9vkSOwXEDQ6ZtIJ74bS+PGzDG2X68BfW8YVuPCQ8LJM1slZZw3ssCWA1WRH31Fd58wGj/Bx1tY6rjq2MrwQBmDorLtW4xAPFjCvzQ8SgiJ/11hHmEKxd7aBqgu+oqWrn80GafOFkd0IVKKia3yiZpM5BYj0nAyW2y0AKfGXcH/FU3adjJbaCU1jEXlKZ0XbjXoifIH3KWvVYyrcFqmLp8dIMrFoprTim+CvC7uHhVswxaDkyThnjeIZDEdfHNhsIWzBsVztRjGydaxVGFTVzP15N2OjbbSzlUXYFVH3eBskUgIp1zOdGUBWxeMTkTk7G4TGfJYnN1I9CJU0m5WKmkNuMz6kconAGlCK2L2Vzte4KRd+J9ZiHKX6zsdZ7sH+UItDQzBW4hp9fq/VaFsCO9W3aiIiH3fbkw4jkO/wpejUuMwbQg1RxDyTLD1lqmz0qIsITx3nMBnuNHqQk1xKfGO+yLBjRiKCFX12zVvu9cCXOBLg6ZrBWoLVQlTrLsRX/W/WawnPkAuylHpHao9+lnBRpHM4P0SlthKyBexAJ0k/yQblxzloMZuTxX64H0Eq+bP2J7/hLbqaWwjo1XgaF1Xo8HVGwtDiOEWCF08nm6jqPqWkJCBUm9EbXFwES68YliBX8LEGEJr7KvnCj7q9fwlH5ujmBsoQvwaTF/2pQETSc5GNQkFFbxufmbFKt502ywbjcVuyEBJXyJOyP1qqFlkD4PhzIw8kH8Attj1mqZliwD0+C87ie3LixcfnIXtQYAneZOjWR7LDNAE7pcBNIJYi8CPRk6CoAl/WpIji1/pqSSdacxDUwZDDsmaoIdlQ83l/ZYSF5A1qjCL07qnRgMyMTzEigdegD6VjEjQGqxC+DliqLM42qbFQgATxK8ARAL872HpX1CJAlWfTY/gVo14sMpLgjZFDBtJt8b3PtaZ7kQg8DxDeIc5Up0SiWQSdZliJj6puzM2WkBhraj304JzI12NSsJyBSBgDqH3c7/VjRAXUl/XS5dY7NZdhuWm0NslEBnq696s9sVQ+2NTkTgM+MB42BS7+LG3wxVPrNIKFmp9bXW/r48iMZRVZIb7Qy/lX9VkwsEFP9kE4gU1WgKpYH9vN9PYOqX2DHfdlvU0FWPSW0NhXkkZreoSI9cIK0eWn6nCCkf5ygE/PYND5spn2Nw9GwCxHbqesCSQWYclLAbNWYFAh09QlCuZ4CiIcyFkSug6qtg6pbBFaxBBiGJWpJ4UESSwO4zVNtXdlABY9uFCm7GVBKxpMSvXMu49KSMv7Fvhq36C2HsZ7eTbc9p33zf/Dtq5TXzmrj1oDXyqW5oWECVyY2FbSr56yBdS45tHnzurVzpcCsrq191MPbCtptGuPS1vNhV+dH2jCAaf48vdsgfL6B2aY9Y9U+WnXTM69p11/b2s/81A+0//vTn+i1Od/R7n3x29r+sevaXn/9fH97v2OnJpNdlvyDVZ13nil0ofPd2rIv1vfXze2+/Qedgzwcxqt5XN7mxLBKy5km9dSjaHSoHGyQtk281+kzsOrbYXCqRWKs5A4Q+6PKEekEWys7jfPskOt7X9npJRvOnD3TTl99VbtwYa+d2DnRQe7Ol14b90/+h29tH/qJ/7b97E//4/bG1/6pzs+Xdht6sj1+7mw79Yzj7cz+mQ6u2ieujPMAJqy+6jHjo6Wz2n7/uNWharf5oDtN8hs9H6I8jFj2wU4tsYtZVJ/IPfWb/+onf7g98YgyViNgmdoK44n+l9vAL2NHTKDdljEu4rLaQZ07NFUmaOMoMtaBOS9gGP17vNo9lfZZgKukfsRClBfE3kwOiIl/2vAKGM4EGF0gvbfzJkEZ6LB8KsQ3OTm6SrRHTpcldhd9UAMRG9U4VABGzVKln5qAVfdd9TV/A1wjO3WqvTo8wMPDPL3mC8BEsrA2r5rs2TDGSo1CYfHHZQgDBYDswla4idWIk+hX8iO5qptPgFXJPkOGqgBLaV7qYpX5Om8f5zvZv3X5Bt+jpxScGvcPdt7m0W6/CvjqNJvmaaJjyIduUWMJUMfkSskIWGZMteVxVAKrqlnvtcT1sJrnoMQSx4PQxbcHjoRclrkHwiHOi3NdchMPB0KOZFNgT9yGgPm5xCb+od0RldGttCZBkQKkQhcJrJb12E9dzTkN9NozU2OewNja57UAWC0O9+SGCq76tq41drBv/DAmBZxjcSsV48pjK7IvXfAlCR/0SttcAa86Pw3OrepUclXAawUeF32OkgDWD9iHfIAFG5sf962xLIVIHAtbV+Q4uIl9c+JZkKGSiMLgcUExMykLUsuxNdFK8wVs9xhNNBZv4Om8Z4z0wQPqg/ll+1PmKlrpZ/Tjc9aqHwtAFvENOKrxmkCPYx8GVQXfr0nZDzURPUJO6llpt+NKiRPbGkTN71D0jhcN2GaRqZSfiOCWICv1beudf8aA1VTsVSGV4sdp0QNdCaMhwqxMVrIJORbdSYoTF4edGc6IAZIY3pdUmiRvVXZ2mFKYsp7G3YMAR1QIqhJIFbDqx3kMgS5+9c9FoPQvDUAZ0ygjs8z4iWO7S2cd9xT5BxoMXeJGCWXJ8HqfqvKV1ggCqGbD65oAWvD6/5jBapdoYsAYovoLyMlMA3V5qUOQ3Hq+dxY9FvkF9mUzZZBBDo2yKl0FVsE7NwAR9Ih8AlbBc39CHFmpeHrsheWt9qXt11c6/ZyasZp88L6X+2G9BJXqB4kFueK4OfgYPx1jBjCgUT0+yIwFJmTO+IEsOY+U4yrPM1AgPfL7TgEUump8GB0KDPUIrLrBdR6vGNsi4yFPDExS1rL8hKzCIGMM2gSWzsuc3OHp7BhsgI7Ws5S32dDLKI+yA2cCec9lgqrhbLxhBIf5gTwEzyOwyqwFZal6X3mOySUBfMiotYV+K3DyMVCZ8BCNMsd3WPIpbKnRJh0nzUfdJt2LToMy1WaNATRoiX2ZjWEBHeoSI5BLYFUAq4GqAFj7st/Bz/OxATiKp4fi1eSMIf+D8YtdYOzMZI6h2JvQIV9ZMWKS4biG8h/t23YBViNbNScDnn1RslVjopDCx24Y/7zCEbNSLVt1t102ENXKAGwf920ArMpgRakAy14FiGrXcKLq/BWwupyMwxWkjUrbBVKM1FCIL1kAHcL6FZsAPcX96kcETRZvvu3Z7Zvf+i5wrvKBMgTzolZl71L2QPbclgWNZQYjwVE7W3p7JaDoDBair7gnulz6M227YTjkuOqEi7ZqT32Me0gwRYt+gnsyn3jZC/n2QSLTFQPNrF8dSOs1Njvu4B+dMoXa7Yp0ou21Z995qn3+t3+5ffD97+1d226vfcO3tdvueEk7d9DBuN0THU+1r8mbn+vXWX1Of53cgNX+GrnbML+BF+6HVpEWosnKcg20RFZS/m0ENiULQQPe0/Ro+puB2aP4WwH2yletz2CqbhcAHXcYDUCNMmWRP/eHbP0/0sUmITsd2LTtg66fF3v2r1vtTld7Zd/2X9q60M5dPNtOXntVjzk6P5642K4/sdOuO/5Ye/ELb2l/+7/7r9s1N93eXvHSt3Zw6Zmdjyfa+f2Dnmncz+0gqtdQdW5BL61GrmehWPvs6ar5LLJdSbvgDUkP9XNhHDyCUhJSd8WzfurTBFZ/+Z/9cPtqAKuk9MIujQIh+ZptW0ygI84Y46Iap8F20f5FPMf7KI5Ma0B9Z7xkD+fDx1vddPy8hnrUVZd/zxrbsgOKcbK/tNGypd7/+lNcVzWLna+u0fkGK6ksuGq6wqLpVdOqp2GUqPm027LfKSu4IbSCLdb4O/qdoGe+UcMHgvRdylxVZquDpKUsQF1HIkg9rvX68HgZB4+Sw5hwsGWyczgTMS3oDPkAndd86DwhCjtP21ZBy8xO5XzUbH7JVGV0RX+b9jfYQtbPwGrM2ynzkuthPu/jEs+k05wHhy/Wds6Rh3jbZWpJv+rbECu4EEJzIvaBvYLglKUHlbCZqkefGaumP6VWvdaVvRrxGIRRIRx4KN5x6fwr+03PplJZYyYj5cjbWerh/CAHsiKZCetUgivso0qVWJ4SFzqcmat6HRy2uACvfYceuOrjyvqeAd6+tBic4GrfjnWCqgBW+eEe9/mKmsrSx8Kf1tNo4ZgPaR5rITKUZqJL6pK0bWhnaLO2756UlyzgzNgPfYTdcT2oD6kULzOZLIZAWQm5LDIaD5Iks4yM4NftQsi5uKvu51L0CZOScuACkakM2VCluzpHAZ5LAri1mvjnXTK+Zs9UFiCBUgNQYdsSZMU4sN+FLluveiybzzgPMRKlO/wC7BdiEixB36RHpX/IQj1DIoaDFBPEYb4tcbDWSfDBXvMG0EvRDxeKa7REEeXFttHgnd9hNVaL4NW7ZpcmReC9Qlg1ZPRWHR2b4qBiQBzuRIDRoC/bq8oIehTllJCEUJAI8WTFB0odABdd+AWc0kC7A+BrmDgu4IPOg6Qtc6OB5zAI0/gUbM37yWjwACzLv3m70p2CNtOPt7UO1cBXLaVxlqFGOzqeQoaGsxYpnopnXbwRXLXrZvAlhL/0MdhF2TJyDCojdppwDifXgA0UWgLc4WGWZBz6UAIoKlYqGmgsQzk8keUrOVH3yEFVA1dHYFWgKs5jMMFgNTrm/Zn7wWC9ONkgAYc2TughM2MAQ4L6ft3NiQljxwhBT6sXjl8GhfzBJgxc2EQIK+7twCrohbIAPMh9EMc0RRgPzbm3rWN24vh81k2a2zTQRfJVl54NGvpWzAHHrklc8hFy428NMdCrGZQCV/FQe8w2Lj2tbCxGGqJDEtMaAUyGeZ6fuFuLS2DVAmaXG2Wt0j7VV8IymwH8z8xo9pkiLJbA6BdbyaAl+L9Wr81oHgArxjA/PNHLq2h5sDKwm9RT9AMyGfWH+wYCOdQodjC1r+8HwGqgKjJWHVS1pV3TlxVcXVjJFbMZyjAYwBAS6rv0vgxltE7gu8gYUqCVMv6YABBQdYURkGrrqAUGANU+AlSXJpzlo1dBWudAvz8yTy/H6/8GpBJQJbCKbFWUBDCANUoCBLiKTJ/U/ysAV4tfk0xnCDDxPh1t2IeFfITtrQDrsXbzLXe0177l2yBRNGIzkHkYOJYTsgWDwD4pKQ/PPmiLmXfB1cHRr/ep9lXA6Kbr13o1+OoN91sfDfbqessctfqZbeugx909m9FtQ399318D7zJn+3qW6u6lEx1QPdW29w7azdfstDtvudg+9vMfaB/5mY+259776vbgQ29qp666ofXD/V3x491KGShnEyr7KirKxuBVTNNEWBfY2IwlZt7N/JwBT+fNEbQ/iifoz/i3dp/D5GcGTocYgD70KHCVXIHtL/YI/pc+wdwyu3qst7trVs7sXX9ActD6wxA73mm90zNKLc/00va5dq6d7a/2H+/tdp1+8li7/erdduFLn26f+cyn2q/+5hfby1/3tvac57ywnb9gtvtEb2Cn7fVyADs9u3W/G073ac4tvD6M6gMEeT1ddaNxW8ZbVU7NpCnOpjyWTZeQCqwGHyE5yHSpFxwm7OXYpz/+w+0rD/92sWMuRX5GDR/rqBLEQOxQ38rwGNfsXLxSr/giwRLziR4VMTbCvAvzm4ifnXlUDe+NE6j/n2UAVM7HPkgJYFXL+lYKAFb4UsZXiifingkC5FiWoDDIUmKAQscQUd7CYwWus/dpviNqWzKpxpxYVxyKxmKOU2VHdHT6VSBKGWPyTbk0wdUDwSsDWFdAVeM9wda8b/JynIuy7xpDWRbCDARZyEeVl4izR30TfeLhg8sMeF/tkGuTfKPsr2SMOlV1LHgvGRh8OQQqQOA6B1gzB8FXSM1sHyHnivem+ckwHr84YkTJRwVUJUMp/xJKxlNMiooH13zbK2vW44E1aqyiHi1KLJF+/Xp/oTfiwjo3USyf8zK3F1OsrH3KGhcgV3VxqZdjmyOwKvxgqa/pSoqfLTodUVj44ZrN6uQuJQD4jYO+T5mpnrhggGp3o7ZulWSUvQqQ1X6KA0wK7UGr/IYJEV81R5ClYCuXYZhpxGCp01hjwkdxFbBKerBN2djBng22TZI/61alp3V7soW6d9wHdhV4zmRPo2nEPvifdtqFH/4VilDWqauyGWhGCUe0zsW+41iOI1zKhvEmbZL+FRysQOpivcqMxx7lvlxHpir6aT8BqfN6PCC3eAnKxYfInIWG/df2YK0kFQXDwPE1c7TObZ2fchbcLo0Ag+G5pCkW2Jm0G3WRXPceab0ut97VgVUOW/2Lu1QlrqNK3JeXqGN12DGeUSimU0ZSxanTHSYFYAiTUhhsTkVBkMefDwQp8P5HeccSliYB1LLuSpHBENaTKnQrQYQayKVxSLIu9HikeEqO3WOSoKpHuV4NcGmsdsQdl9RXIBjUWkMpZHE6jU81BaZkfZFltqoyBytQWILMkA+xu/B3RXaKGEyqZD3tRyce6Hz4Rp4jRlcRlbJQYVw6BqUS2clZOd/eZs0iTGD1IoDVKXPVywR4xiqWECO1KfVKxVUAVsFOl1jXocI7thNBC7MsI7Dh+EGHEsQOorF06HYfOX44EeiL5MzWUupF/hxX3G/SD3cKlf50IKJ7LmmBwmYUMNICGdtvfSwg3wjwwwBWfsaQSTN3bSUrNTJUmVmsV9L1KsycwTrqixMX8UDhEPilX5k8++u3MMHxC4djTy+tvfKKoNGRmfOowwa7s6ij6nLJH+Wslp7wmNPcfXl1qD65jUC6BA45qeSrq05z0Ndr64gXlJMYV/Bu1CEFEBFAu4oiy9ZpHhmr/SEFAdV9A1f7MQGp+30c9ktwlcAqxBx/VUCLvA8nhKGTA6C9SAHOAHtTm5Nd9lvFPpcS9seWFVQFj5FhwaWDp8iq8Ow/1gdzkNX2RWCmm1C6DFS11/v9FX9kq14WsOpLgKwqCSBwFVmryFjVK5RXBqxWmwHDNOtaupw6fvmbpMsMaIWtKTJ48y23tTe88W1ga9hN2c/0wZvAsXl/FQen5OCo56MIACsYdtR95j4+VWD1MJCv0mDZU4laCj+AVVPGPpnc2gOwaqBoH7O96m2ac/nSQdu9fLyd7NDq5SefbM+74/p21e7D7YMf/P72Lz/3++3B1/2x9tx77vdslUs9O7Vtn+h+ziZcnR8G5rtkSp4p57bH7VQqyBrvQl0nXxETyz/gwKr6L72p/FnKVfqAet0asGoU3WEWldVBdbp3cHWrL60GqmWXtt0LvSzDXnvywvm227OId/cut2+6/5728Z/6/vapXr7hhrtf2e6+7zXtuutvbOfPH7TtDqb2izqweqkd3z3ZQXKklLov7LLgUmNZsmSZVXrAtGn971A5dZM68v7fB7D6qY//aHvs0S8UcJRx1aTnEefRlGpCVWtsZlw7xrrxVWjFSTWTifeJ2A0GpoTvtH2+4Cvdc7bqgQGqAFVtaZmrtQxQlCNDUOd/EZvxXg722H/DknERbSsurA5s6cwEqLpcFzGovC09GARlcME+7+BfrI/zp2HWHLE5AozQL1+fy9agHmKWtBkB2KzBavRgLVaLX0rWaoJhOMdjt7gvo1+SR1RCmEA/VNbXgo+ZP/nwP+dIYMdaQEHqM35zKjoNEbcIaOUsLn0kbbD8D6/A5QPvGcSxk3jYA6lKf7yJyxNPS39g/9lX7Y/j8OXLn3x8nSeNc6acd2v8og/jK499tU7QVOCpAFVuJ7ia12ScBd4GEKT4XnqvOFgPXUqN3pAtkyHurzIGmaxvSo7rwwOFwoe0JSXALrMq9TgMAkcg7mXkBfzDY+9+srJVzd3Gx2I9Q9XAVACrtnRg1ZadrABbka0a4Ko98vP5hfXPZwhOQQgS65bGtgs8j4PSIXdad3tGDIL0hlymzGreEoH3YG9jarY6JRhslPSi0BNdVR/HfiT4DeoGcBqxj7CiBO7xIK0Art6r5MowR5a9GdWT9KDeDWIw4iigS9Vh8WG5FKgaSxgI8HHy5QJYnSrxqj+or4zVWAdXWQaArdNmKj/WBBFDLfrWVwdLyGs4ahF82NTGJgtKCctrKu3Yz+qraQL9SLQ5yFYfgR1INxwyJvhY8rX1rv/sLw9DGgVv6vKwmRvZiXncNcDQSHDOOjHm+9V7aH1STLBx8YOAaH8J+swIFNkOQNWtjp2H173DmGsCUB3bKreTa2JQGgB0L/enkqwxf3bUc3spAJNjXuEPgoFsUU9COVwIRjk+d9SdQQl08mkdaqwujts4FSRJKGPsKQ9zQCGHPtAjgq1VfYJqmvTWcduAtD1b0aJYMy9wiS5I/teaWPqwAABTC4JZBsCzVg0Ysn38mJXXyxIYJiOcRt/HOQVyy+AuaYl4RYFJrkNUy34yEyOpxKDe0fAOjlwOn30KY+P0ItFCRmBZ4KTLuNSPQsfKlnjpgM0VP4mgVirh63hKZ/srkIcSFARYh3IUpKX3f5QVBXv5tdXMmMzMYtUTMr6qiLtesR9fqZfCVMq6ldG44Jrkorg8DFjNzETJWgTPylwlf5XpGUArA9nIuC3bxhvPTIplPlmDjqOXo8yJ5ioJQHBVNOc48UG75I215A42Mo5Tjwyg0hRLtgf95cfe+rplqeJnARwyVgGs2hKZqrZtLx3XequACfRHxsug1UPRHa7IaUuIXVUo0FofxWjcmmQsnZkcC9srwKq+YOv1KJmpilepa7ZqX2dGBc6vhhn8QrDaX8/2jFV7/b+Dqp6l2kEygaqlHEDNWh3KAZSMnzFzNSe1s40IWZGeTQFtzTgHCJNyAJJPE+vQeRBU97vpppvb61/3Jt+3CZyb9w/sls8+jIeHHIvXmcr9a1906aa+PRVg9ShQde2+81iHoTDzz0sBWNZq/w+F9WGBzWf7B6z6jOlYf038VNeqW2843n73c/9n+8hHfqKduP729k1vele7+vqb2/k9Kydg5SV2235XvEt9UrXVv0qffTL5NC0s2VPOZ4BzslObaFfH/o0ArNZxVGBV+9djmhGkxwSxPHQrzEPyqBHQEexO1q7Xl/sDErMjPdP4YOt8x7h7mYDupKwww+7B2fatb3h1+zt/62+2x594or3gNW/ppQCe1a/f6TVY99tOB1Mv9ZIPBqwaEGsTYvtzSNXqqdpGB+DV729EYPWXfv5H26MPf8H9mSbf4YtLMKDVBED5wLCCIx4HAVRFrJFgCIAR+UMBeYiPZBf1QdAoswQtIIfHmNJjSQdQe8zYgdUDB1b7r6MXURIgPlRZywGgvYyXig/3viRwN9tvXFjnZEtHpt5KLFcB1fmytdmcz5c09IgAONeAX8Pxesf0A+gn4pQAVew1XSd2XVaQ1c5lVqvArbokT30OE/Hj/KaG/BCo7D2q42XsEH3PQWKwQyyb1zsvnPwV+OAlFM4FWQfaZHwCai63HUj13YBU5YFTAtU5xhIKXNmvQT5m3+69R2w78vUQMNV5vAamLucxOaegnth9GJMhdGDswLgCiwJYKavb4yeCpiVDNUsF1GP0X4pVLObivcJeUL/zTa18U9PiJvOlWWKC9sNoV+QrjtO+xDE/jzYm9HbUYcTooe2UxbI96HThK4W2QlgKJ31O4D+83aY5jyc2KFO1+3sBq74ksLpvwKqtezkAgKqWtWo/gEt8o8oVYUP2KpVEc8vQc42l2vKwAbRdnLdg90wXGRwudXgyarONG68qOhL3oM4Oekodo4wq8Qr4EcBUvHkIkDV+obfFL1Qbs8Jq+DP0S/Zo47ZoJ50udlRzvrUZKsS+AKt2pyAU1mmdCZrGbAR2rf8qyIp9iH2GN1a5jbbUE+h3JQPsW7E2C8c08ZrtoSdzWzi3hAOD/1RLg/0VzeM2o3WeuAdb6zsx2q0/8Z1/BRY4+kMyjO2sjWKDFI9C/ZSbmchbQohiVKphkTEpCcoEVINt2ubAq2zDeIMqMRGoRjwmaXQgERGQtHWAXA+hL8fSHsRJVJJRYuISX7ERSJtSMCAg1emn0mVrYCicEjJMxPwYcspzCoY01wURtF08aaPyjnVmFDQw0CvGcx77sv8xGhqPJFwqw2ZJeqoyRtEPhYfEOnWok3C4kIc0kAJWlbHqtVX7D+UACshq2XgWOPuvgp5UcKmIOVpj3RQMK0BXMCZFG4Imc4yl7XhKrYBWQ4l78d734GS5AAAgAElEQVSDA89M1bkPLmERXcCwhjHhij/9LOuJTa3LtDXn4/W28Zu37Vh93RwAXgFUI5DR/qRhUZWwTegjdFe1SJEtiW28AjP9+AGyRdZqDGvUMlqgABYFYcLRlCxVdzS2TZiDxwTqDU82GRw7jxWclgzloT4s+SB+IFMVhj7WTdq1P/SadsRlIuUwwGvSHcFj4QP5FrxznsmZlSWdpVseyqX4YYGI092XFVRdAVb79Z612u8TNVeDwxhDMnw4UHS6GrsQ2nDoVwSsrth6v5sEIDXE20WYCeDcw05mqw7LPnk+ZuCqTwgAsga46vIj6+Sa0Vuxj1Z1YFV1VTuYaoDq5Z5VeNle/TVw1YFVW07lALy2qrJWVa9unFgKTKjykA/PoLgK9Kp5GKkeloLBhvxQLu18nQWXA+LavZ554zPbax96rW8fBazqvhWkq4DeLA1Xsm3AqgK92oeFZEm+p+WVAKtXAqiujW3TvqE9OP3u9jtI0wUI/9kre53/PaN1ux8/1j9YtX3pbHvOrVe3c4//bvvpD/9Y+9xv/Wa7/8E3thc/+OYuO6e8hAReH+9S3CdU+GCaTabwSAP3RBZslDTpky37iNUa7yr9Zh59IwGrM6g6y0VO+BBTECJyem0CViPjp5+z3WveWkmEYxdP9mt2ewmAnsXYgdXLXTAP+seqrjrRq+Kefazd1evibl14ov3I//SD7VnPvre9+NVvaAe79mErK/fQSwvsnPRJ8H43nscsg70X13W6u0yg/u5Wr7nremf/OfL6jZWx+ks//2MBrNKAgB0ZNg/rFVjFh5/5hfhud1SHc6zHOZfAWstmZYw8+FHFtOkP8wE466eypqoBqwBVAbA6sErQVR+yrHOTmDgWmznYa8bscPMFqCmEqfBqzNYpyJogjnJdCSqJKWdkoB4x9BAFRlxKH+AxTViz8AV1vqf5hwCBAFmVCcePMDqlCVAJdIXPykzWmKsE0MqEkfJad42BKwA9PjApo8oBJCFYO9kpFLHuCKbKf0JGc+6ma9RYhhvpT3FsfTtBTMz8YH1ggfIqze/ZOmNByQDYqP5KlUrgY6sxbvBQD1FjfuLx9pX8cG39eT/LPm1jfo5RBOCKG3KbIKsHvHrNP1/9RwmAfm6UASgALNvBDRAkb85aLaUA/AHMhtq9HjPDttRM6RlkrYlKtYSAHixUID75krxj1AQ9DwFKeas6qPifeWMBrs7AKgBVZKvucWnrAFf7I70CrDq46jMafBIzfgOoOmaurvUzxjnMTzFJDH/LddCBE0iOmWJL1amBetqYas8gSoOFKjocVI24tNoDaJddrgdemuujri9AVn2EGCW/8geZhZxxuTaviDlFMSRQTdAj1osNKbF52MqwMaJXpDjRLnC2KlDVx0Xpj1dO+rUklWIZdc+Xri94ozFb1/4VGLfqV7mGQyo6SJZQ732L/ai7cBb0dvE3ua0g9ab9pYEiBYtmBwtc+8Qubr37z37P6P+iCbeg3JKZ2SCIK+PZuOuQJvLQBkkL7RnYKmnrywRXh1IADirwGmWsihe0NmmsXbLCWaThzoAAZAlJS4pV/0Ovql2T//JrQjnUQjDbJQ9OlycO5w6KNdw0+qIuUnXhADE0rtsYCbj6yeLxeMNNT8DX68dQ6WPs6aBj4hTBIO6T46IYlwBtAJUHuSTxxILBqtpO0WRN2XARzpBGjIYOspDA6vgxocxWTVC1g6ssB6APWNkSwJy1o+AjtcKlkYZw+PK6B4T5hCzIEfzLYEZAWgYixbbUoYdcjQBaBUyGQt1OIJkVXJw+SAAdwUqSUJmza8atym5moGL868Aqbj/UUrVMq3gKTJCvlAZI+Uoai+4VWPVXYwmkzsCqPqBkk1K9qo4H4aT5NBmQHMGyVAeSYCoAtfVtI6prnQFurpslM4UKHB+gimCTGbR+vmQB8Eaem9mq1sxaKQCf7ivy53q88m+0L7RNoNWy3QCGI0NVwHg+eax5sTV4EPCDPqKmqmd+96UyVpGtOgOr/Xi/l0oB2NJgHH9r9UrcUZwjhVhb1n1zo9o2PaBtCaNOWQsT3MNKp42AVACrkgF88RzAqYOpLAWQGazKXkXQLy/n0mWAlQeryFS9bJmqBFENUA1g1QDWAqyqHIDqrHoZANVZ9UmlMnzGNxMG26DgttisYUKYbqpa1WDQAhxlELRgH23Ojc+4ob3mwVejLRqeeVmPSePXzklrUO3C4YJTSwHMAGhtb1PfjgJWnwqoetg453FjGw7ewDMHVf31f9vXQdFea3Xr0k5/5bzX7bx8rp3cOdOe9+xr2q//yifbT77/x9szb7itPfj6t7erb7qrT6iOtROnrmp7HaQzu2hSbLIDiwV/iZpilv8oYNVubQAuQ+yIo9gzs3fk8TcqsCqaV3C18nMGYdzERphxOLB6qQPZ1tbu5Qu9rqrZglOdttttv7/+f7Gnkzr9e0rR1oVz7bYbT7Sbbtxr//CD72u/92/P9o+NvaNdc/Oz2lmbAFs2cm9ruz9YsRjPSzgY/1BQtXPNau0qYzVLAWzZU6tvOGD1x9ujX0bGaoR9waTiI0qYHA+HGGsJ7BAIYmDJDK7Gtr4zEK/7ylfqY0sZA5svsL+8NXWTWU1DjVVlrfbl/BErlAPK2KA6vrDDnBNkvJ7xdAVnBJx5v0qsvU68QsgYy3K+oUhxaWs1Z3JDHtOmmEnJtsPIyXoVihlP5QXLuvNa2XBzFmvxae63xBeC3zVDcAGqLucvmIet/QmuLMfKuSW08lkOcKBxviPyj/uLzNT2nGErcxfvXKGdxVUkp7wcZze02hjNUF/Sd4nBCdDFuNXvgQwJjFeg0+8VseoErjIRRN8HWICquo5x9tzuMBdnfJznAFjNsn548xTJCnwLNTJYsT+/o4J4CzKKZWbZgTJ1HoySIajFHLajP7QagVRlvvdlP1Zty/ARNbaVNZ0zUx6iT2DRBVGIANfJt5QfxvSUt8ny5Pyf8lE/XuXfOiilABxINVC1+4T+4oqDrAas7juwah9DtN8xZq0iyvVf1ze8n6cv0M/lADQOCDfsV9WPvk69FHhaP66agOFIA81XA1CQRM/KmxNZ2psxFszTF8a7SH+Ra0ueGuw53jiAbbeySyj15bXfmVWNt3wgZ2HLaz9l8qSWYSggD/4XZrGCrAKhKTeSA9lQLmNm0bfRg94YgVXoL+9Ra/n4Obhx3Jpb4za75jqEdZMI+0NOs7q+vu53II+KaSO9yAJN12yz8vOQsL66ugHpmuVDXD5silDvX7pQvF3b+vY/918Mp621F/sOuVlttEhgriq4pDjP59BOcneONtxXOFhJVclQjWMVM7cAH2wcM1clzyYoxdkDhaGsc+IgwfdDRQlWZvQD49JHQQdiGyu5jeHaK7T6q3oTTh02BCKJ/9PIzo1lSwRQoQ8+PC05bg6ZykUFQ4/YMazXYE3r9dWI4bh3TYBqGkx0WeM/xHkXJ74EVjV4qXeKyyb9SFaBxgMfg7/5FNSooCzVqG3lKf35QQHVVNXXXFVnFRmsfMV5zlhVV+2eHGMAi3KefRCqcemSG3TExeBXgnzxYazCT++/nxyCEAKnNu3+9bW1NfAcYuAhoYsDmgOVq9woY1VPQQfQwC5KlgGIiyCToJyPmQY4HGw9ltmqQ+ZkAVkVWISO+PAh8OOHqRJUXc1UNcCVX8b0MgG8XrVZIRuiK9q3e8LCFGC1n6QXYzxrkYGanusKaFUAJ0cSgWPcp4DolF3osWSg6vX00ap+/pC5ylBxCBmLPko/B3DV5YRAqtHbxlL2md2SFR4zVmm1w2aWQKS3gYAO9eaiDEDXMXy4ij871n8AVLUspQCKeC9WN/kpMW91KTe44WIZmHnZ++ZySVogpzSf3RvPfVvZqhZ+1szVCq76fusHJgkRwljQ4wGr1Va1n2WpGrDaM1Q7iGqg6qVjJ70Wpq1n1irrrG7zA1YCVVUGoHy8av64wtK+w+a6vIfcwCZU31d5ETGBZJbGQ/YpKU1DwYufcf317YGXvYK2ptpt2e+8yxrwOYN2s3wcBpb6iIz24fOX96rgIIY09vGpAKtH9aW2H5anBJPL63swb4G+B81dZjogZ5mr9hGkrf5q+bGLvTZnz1q9fPBYu/b0mS67D7eP/tw/bJ/9l59tr3zgTe2+B97YP5B0uu31yZO9Pn7Q01PMv3lb9FPuD9yPmV7jMQdAVjsAYDVVbKTN1xtYRX/GP9FIcdMmmoZqTwK9Jk8VWFV7I1AltwtZGs5ZKQXgL/dbhnk/98TFvbbbY4ljHQS370ld2OlxRc8svdjB7mtPnW6XHn+4veE1L2i/+sv/uP2DD3+gf+zt5e1lD761Heycauftum4ntncMVCUfut7HGy3Ouz9MwOpPJLAabJ9suIQxGYwz+ZTXQVOz4cpAcyCEQInv79v9iWJ8vLVmqfG6AWihnjiwytjGRYr+0OXJQB7GlFFftdRa9XizZq163Gc6FhGeovSYGyhehJ2mXWYMV2Nvt3GDjE/Rs+x70FPzAQE73gDvjwEysl/oHiW/hOGKT/l4JmynzhyXaLnAXAJU/aYVtFFJAICpAUg5HZb1LT32LgCO/NpIQ/Sl0go2RMOsUbHOzWsQb5dtp1P6S8SOdbuAJLpNlR9RIuidNsbti36aD1DkAOPUR95JzxiB+ul0neZn7OeSuYiZFI8KmBwA03irTm+OTWCry/X80zzHnXDGu5x4JJiKAeJ6ZqwO5xRw1UFV6B3qrHJdujhdLwdGFY64J+dsBTg1u1FthoOszGblfrcn5Zw4Ptf95YObxZxbfKEAjnNp6qD8c8hUERSGty4jIGspBaCPyNaPVjFj1UsCWObqZmDVslbN6yCFgNGvx6uIQaAEkCstA1CVfhU7NST5RNb5qNdkCHQzlWy0RZNZk/xWYC2szVrYH8peDkq3CNabL4162LLXsexvIQhYDYB1Lgsgza12hesSvnAi1aDMBoLHnBy4ELTJbaNTzlJlyGqOaTFuNVvViSRi9qXCdSs7JfukLltYaPtsSXtV0h19X6B0fWMtyxV3o2US6YeYl5zkRKIcShOl64aHUTgcYlHUY7hwTRaoP34eZQDrIIf+Itb8k9/1Vxn58qza53pBXln2jo3G1nQzXFBBCe1BxzJUyGFnZ0GGim+LZbEMZ1sxcbKzgqsUFjCCAqJ+0eIIkKlBkIhZeq2OBy0iThGznu7SeiYnV5dybmUJ5SkXhDiKXjSi1lsZ01i3kVomlAIc0Zm0oVHBooKrUNQM3jKIC2cQ11QlRxCB/1PhcVcFFyXIqOdGl0QQtkHqq48UlAVvUhHoqBngBpBVHbNVIOOTzlovJeur9kmOZdp5hupUZ1VZqywBEKUABu1D1oobGBq9+sEgOO6RphIy8DADUlvHmy8ZfEBX8E/okGjurExwZLk+8jmMs0wRBdOeaMVTcd5Hr83HhNr7IAtMY0tRtWZi7NyXmazoX90GuFdeR3dQNUFoz8MhLZNWoJPA58MyVddA1vpxK9E5bRiNvt+2AKoOoM3ZqZmxiDAD4BkyVYubC8KNE48IXIveisc0WQioQzaUUbxeYxW5sWkf0thAp0D75EEFUv05tNNZWavI0Fy6a+8R+Y/1CJ77+AWsomg+66v2QMVA1QBXDWjtl/YXYPH6f2/FgFZben5cFW7yf/BwEoQ0CpNisIGwBaE5vHLyrjQ9ig9FCw8lO0E8k9f5azQp4GpvH6ArM1VdRlhn1fb1MeuYy0M81VZ2nwJUC1jx0Sp9rCoyVbf7K8MsBTAAqx2oWWasWgaPfbyKE85F1k6RAcrDYCeor2s2G4ST44NQioqwSbRdZZ2rA7euv/a69tL77gfnqBfzsl4wg4tXAqweBmjOpQBqP3yEYQcZOk19/FqAVevXDNCtjU/jH48ZfQ1YNaCza6VlQNpHinqt1WN98nPs4vGeCXmi11a1yqmPtZtvOmj/6jc+3murfqCd3r2+ffM3f1u74+6XdWC11+bscnaxg6qW9YiyI1YCwJYsAwDr6ts+qbXM2D/gwOoa72Y6IpySsuPoLE8zSKVzBgDG24Dtqx9Cg4oYj3PyYbvs42L7/QGI0fBEN3jHO8jWq6n2/Rfb+Z1uCw3c64B36x+uuurS4+0lz7+x/fj7/k57/Mmz7VXf9O52/JpntfOWSWQlAHZ3PWN170Kf2Bnnur57rTemUAaw6h1DX7xbZlxz2jHo5KwDi20390k3p1kho6Rlvo7eoctntztDhszi9qs7fuljBFbV9cFsTza8Dk8TcrN/Hk8kGBIlAQwgKfuz/io/iGTXTddaW+YPMgOtxD5ObfjFiC29Lr9+KAkQtVf5Eatasw+g0kiKnC/UOFqTXjjsQa65XW01obTS8EqsPV2X8TwJG6Z/1B/nuTrt3ccYApDz+KBuV1dd4xWMpWZc+dQck6C+4PowXxlB1uGB4QCsJr3S32FcQd8cZtBpOFbPJS0C4LaWgg++QZ5Q46ZtF0+cBt3csI2DyTbEgox9fR2xXs1iVbISxIgQRti8IkO8sTcfvB9lz3lb/B/uTX66nJdfAVmXYOp07nAtJYj7oD+8bzlPeuVL3kvZqvntFNbA1BzPH3CojEB9Y2y03aB/iY1c98dMVANX8RCm7Pf1/qDLllNWq7YjA5YgK0D/qfav33vWbzB+BGHRz+BX8WUyHZIRTxxhAolnrEbWqj5cVcsBdP/k4GpfesbqMWauElTtb8QkuIpI2Gc+1E3lK4aPdHnCmOoYYu6r8U9LL/XBSUiAqtT3sGfVfw9yOxpOWZaQaASpSwEveyIW8GQrm393D+vJVCrfolIusuNYWpmvyFwliB+gTI2SY56R9hf6LQMgfa/bYXhpKIqxqAZEk5cwGLCb+ZMxiU5w5NWez8dwCripdViVkvrox5aAau6bz40ZameHtyve1Gkb/Ug9vIl/o0fKmEcjXm2julrZOBi86A4tU9xW0rP1p/48gdUqUuq80ykFLdY4yDmGyWkUCIy+4Kwqs6OTreeOZIls1WC+yF2eghSWiU1z0rGzJgBWdcb2pZNXB2OiQkIGwJoDoviMzHEGFSe4cXvFQeJcurnBkeLk0KtihLwTNE46YeEwXQD4pNKMqDshvMoXGYbBp3yOI4cbDjUCFwUHE/CnQMa7RGMZgUJ1BjiewUoN/uQQxmXayMnh+/h5LjmihZRIAZxzmV5lfN06a6ToqedQfHpI80fKf9RZJaga2asOtlqWAeur9vvpi+5V+GcHbW/nJZgqUKsGedQPyp9eubfh6JWaeA2fvFz4h2JV0gnX+9aJgHhL5xyOEbo3yhN0HJmdDOJojKQ+wZMi92NWJPtB/RFwZ7ddAnzWT4Ks5XgNXmVrFHhl8ICnsqqvOn64Kmus1jIBynbNIDCUxY0IJDmpYiqMikPjq+Coscn9fT2u8XW1UWxRWJgatMI2hlkaztExBtTOAwCsCqj5jXm2sQymw56QT0sewbpGBis/VDUDq5EXwXGG7lEHvaC76YaVA/BSAPpwlQGrF5Gx6iArMlYtW1Ufr3JQtY/JwIL0DZPyb9wcPDKVyik6Oqe1wIqxB8ZPELXvs+92G2i645NpAatWLsHAVshCPMM3cNVpwoxVAew1e9VfESKT+/hhKwnX+mvY9nV3lAC45LVVWQLAgdX+8wxWlQKwmopWa7WDNf2HUgB4nTs/VpX1AvNhD20Pg3hNJqrdSr8AIwwbXY2MbBZ8LCU7hib/n7KcEYydfu0117QXPf+Fq5zcBLQeBpSCpCWOmYzTfK2ets/XafsoYPUwIPSovqzdc9O+5X4Aq1sdjLNauuc7gHqpA567u51HXbS2L+624x1cvXT2XLvxGZfbC+69uv3cP3lf+9CHfqy96L5vag88+Pa2e/Vt7YLJlYH4LoN9yUAStoQy6joITaSVAX97NmwtBSAmXilNHNQuf5v4urk99Q88n/k+g6bTzVZlbm3n3I5t13vhOOzLGrBq+/3tDTZumamXrXbqhYvtqss9q7jXUr1w7tF2zTNOtscP9rq+n+g1UI+3va8+0t7w4HPbJ/7ph9ov/eLH2j0veGm775Vvb0/sn+4TXZvkAiS0P5QAgB1xPkUwBSA8QHJ28FjPiL0S2q/rhQ0Vo5G8eNhNXXObrzis3oQm4ukDq+9Hxmr8rdj5atMjSO8XIMjoS0zWI0uV6w589HMElizX6yvBqrU4viYccQxvRwKZogBcNT9oAKrHk1MZgJWMVdAz7WXMD2iHA+wscwPYds0lckIRFrsAEdg3BIzc0vUYyNxebpfrSzNiwQyqYrsAcS4/kFuITp2X1GgJ8an7x+gPp+eaj7jTynh2BKCqn4MeCqjBZdqHPoTYcExyebmkLpO8tQ0nfWkv7kWZGHxrvV48HfalGuM6sQs6zmlOLDP+Y6xe5oPzfBGs1zjqcuR9Vd/Bv9PeKvZGf54usCrbUduAcCS45XeYQFaBpJrz2bJmrvZtldYgqOogLOd6KCWA8m0JfCWd8cZdzpdq5mlkrSpLtS7LetiTRckRPrBxm2P3gf2Z5RZs2iTXkrVlXAbLAdvhchFv5eGDvQ6sClx1EBXAqpUEQMaqgasoBbBvpQDM3xjAqozVCVwtMyHqMfWRsx7FjXUsGK/Kd7BG8gCu+gTQz8ES9tsVNJSxjL2askFwq2WxA/Ib00kw2PxftgqyhfrXfO3fv7Ni9tsejpk950OyS/mgLMBVA1ldSVi+ovqnan5h7vCP1mf/tTiHdhFGJq+FEVKD3C/iROMc/Ly/dCoNTmmr0ox2lUdngNUtdG/D51K+Xt56jGvAG7+VhS2+nPjD7Qjl6zyjxJDBfq6kOLB92xHnc2aitur+CCskC+hcdGuaU2z96b/w14ZQdoxr88IUvXESpF5lu7VzqchxPYP0pFWer3uPDhWkiKeUg4AUnNuDybGKQwKtFvQWYYkbsfckJG6EgxkkQ5nyr07pxfUMRRYOeNT3qvve5GAPfMfUVlyfjk6N1Kc/aSYSSA3fYGJqxtRpzyxVsjEdsejMTkRfZAxL4OH9llHLoCQMJAdWQTwEJ2nwFEzIkcNA+lmki5boCPQ5juYcgX0pDKpMBR+rc3enKWebr4Ssfc1PDlip/vrKH0A5ZKsqe/US11VXNT8sBXdWqBpZf0tAFXRFBmYaKMg//hlrbkJO9SGjGm+H/FIg0z4nH/xe01N7bYNfmQEgUweZgowloNrhIu+HguIYcrBlCCzNsNq9aevdmfYzK6ia26BDZKj6NXmtdKDax5B79gkZkqCTFWrP+qkj2LoKqvI6J39aUR8g3JFNnPPVf9TT1DcyDUTLLNXh25l9f1xfhTdsTZlQVJtJOZBESbqgxybXAW1GKQAPcPw4MhdkKxbgZA3+qYvBI+cPHiZF5mpvsQKrfgdEpPhp3fsPXfOHE84PA1VRm/ig6xIyVTuw2hkU4Go/78BAVl8aqIpqjqM9TldJ0zGYgmFDQiKPvThTdj6NcADJlE/VmDVQFesdWO1EMTDVznX405YeMCBzVcfE/8UHrUg35w67YLTqrXrQCAlCtmoFVvX6/6WSsToAq71cgH3AyjJUO8paaqvqS7TKiqg6lRPK5WSQPgDmCVZZDi8cV/KjyqiCkNHHz74f8cbVV13dnv+852/k49MBV58OsLoJvPuDDKwi7dCyE3ttzkvG886l7a5ze/0r8n37apOVc2fbHbccb6dPP94+8MH/uf3r3/xMe/kDb2n33Pu6duHy6bbf5cZrqhpPTXdtsmmr1Qa6rbFsWNYLo+BedoSQuQlD3AR2zrwTk7X//1NgdWFbDjElIfc4598FsLpnZXD7xPX05Ws6sHrQqf+V/sDkfHuiZ57unrimXd7fajdfe7K99bX3tP/qb3xXO/PEk+2t3/qutrd9S7vUM45tIjx+OAxA6ZgIaqCqbDS8gdXitWzRLePd9HelwLb7lMS0EWO5+EDj/UHaijyof08bWP35DxRglUEtRi2BG0ekISrwdoeGOGe1DiJjpMVHarg/s82mD9lEbDU/LM9+6fVl1eOLV/9LjT59vMo/GMc4dvR/Jnxj3AzRZPzIyXTa6zxXtju5zrXSHoW7xN/wjWYb8j65L+cvS1lChALWIFZJUKwCZBnLZNyrB/qKQ2PpnSiJNpqXcL6BOHr8VdpoTrKYm0T8rbHJ1ZW4XGECl/KXooFo7svKE7cXsBm2W8dF0xTNvFfExmxc14E/KeIR+7rOIVQytfT1sgSNFcXmkswN345uqx+Sj8rb1Ll4oEI5HUBV74t4DuByPK5jAkSrjJR90oEiP3V+t1jna//wY2W+V9bjA3EEWBOIVQwL+qbpgDwNNVaZqaqyIV6n2bNUe7ZqrCublaVGavkAlh7J+qu6x5S5GrJM+SmyHSCsZITyVaxh6B8ecrEcQBcQvD3GkgBea1VZq1za9gqwqjqrlq2KkgBWdibTSzD3SFxGMSHm8ivYQalhHQCrAav6OehqoCprK9N2S4n0cERyLF0PDZHOOlEmLEcnyUhN2wt59TdTS8mWeDiGDxEG0OrndIDVs1aZuao30zzmj6g4FZn2gpNEBdwy9hDGMBSUzmGfb+R5Q3xejuUNeG8ek8SrH6MGFJsz2fkpLqqZqD6X4rwZ62gmEna4rR5gWR5Mp/MI9+56XQU8KCiaDuYxRzF0Wz4ZDaG9ETQd99FvwZHF+dGNvm/rP/lLf33Rr83ZACuN1MbVrehnvXF0mXKkzoESMvTRUW8Lo09QlQJUAdRac2dKPgYWrmvIrqB336ZAJwEy6An+BGOXwp8yBMBBf1qX3Nf557DPBGfyVWPmqoIXnDgEMj4sKYhEEGOFcy2ZqqKvG1I61GmJ4sUxgkFx5vuOQcgMmNYgBv2pwcsQ1ESQMI4tnDnHWLcDTEbL0c9RT6pyVGcu54rXP/RRgPzyat2vr/rV4tTKWiUw5OAq60Uy+84BVQfjBOCOCpXzEFsAACAASURBVO6GQoGKGxcFwArAa8CF8dnYwqbQkIyBCYMUsk92Ou9c5YwOzdq1fvirbOKRvqKKbX1hVVkBNHMM1gxMVeDW123c/f62r+pw0YohiNS4Fxmq/YIMIrUOGtUsSgWmoQZhKyDs8aSewKgyV1ESQAGFfZWe2xZU+LpqgIKmFcgOB+gOGQOtoKoyU/GRIrzynSBafh0+66+mY3E+i2EhzLJ/oGL43z74ytsIkqnTGHsBv7mdEEiCr1Igaw9hTvHXlL0EV2mJ5SD9eAWIKRCkDTpMAMYdFfWHmd/IViWo2oOSyFhl5ipqrGbmqn+0ehj5mr2CzYkoOAWkimKulyZilU5fYL55kQBU+zFlpwpAFbDqmar93J1+AbJWCazatsmD/Qi4hgxQVrI8BO2zMcsfbACeNWDVQNUEVntdVX/9n2UAmLHqH67yTNUOqtqXwCNjdc5WTTsdr0eK9yRfTPwmmQBJFf6UdXOpOf0gp2rGkeSY9jlkGtuQ78vt9Kmr213Ped6SR2XPDJQeBpx6q6E84/p8zMcWwUjesF4/g2iRQcPTv5a+rPVn077lfqO+BfD9g1Nd/7f7F+LbzrZ/Sb7t77We89h2Di600z2j9dabjrf/65c/2v7Xf/KT7Zm33tEefOjt7dY7XtrOXz7ezvWnGMFHOJqidgw4uxy7jyNIpysArDIeKTQXJb/ewCqAXsU4skcZt9b4YRYwDKVa1s0iOLfztQOr3c51vtgk9PjFa9qxzoMTJ55sZ88/3HZO9I9Y9Xqre2fOtbe96aH2+c/+QnvvD/69dv/9r2633vmidvz6O9sjT1yAzjPmTRmskVEfG+mDkRUk1OWeQOxEgzVwdbkPfE8g1aGyYdsm82t/Ji5fF2B1k79w8fQACD86uLnuYdZexau9xmNltcbHHS1+Wqu5asCLT/4NA1CMVd2S9Io+sfs/1VwNoJUT91rr3+k78cc57DZb8WIBwgSu1PmDn09f7wwpMqJ2xKh6PWNVvxNpKDBQQEm63skHpwGgrdfEtdbeZBzLSW2CrdRnRJDhV3w9PmKFY5EMwHnH0C/GuRh+mbdwjEtwFTSNaZZi9aC3RGiOmxIQVZxaeRSiJzEsc4AKtire1ZyxtqV9QW+LCTWnczPGRId+QnxnQPFhxO2IE2UvQw4kGxx4zv8wcB4eVFm+W/MSxH2VnyNwmiBVnhOgKK/NbfpslwsMImyLZIV6If0In8xr/CGGP3jKOSDmaioNgFe7c17Yb6LzGcfafSstAK7WWqt63T9rrjqw2gHUHZYCENCqequRJV/rssqe1MxNv1edW2veuBLHDXKebJI5hJvTfA1ygqSSXm5L4KpnrhZQta97pqqfY0vLVGVJAH7EyoFVB1X5s5JxAbJOyW3UZchxGQPrXRt46vazLL2EVQVZBaoGuKoP2cm2Q8GkeznDgcRXzzjMqKrfIJ0EtOXDsMQK8ECMmapRJxvgas1ctUzW+JiVA6v8xYS5+Mc0GFDLWeEHo0ATXg2LDEMaL50Utp8NQ0B0XvgDUYe0rH6iGoDBGKzbfDslQFSuD8Cq9vV7KKPV7m4P2aMX8nki0bQt+zOHGMHjqWu5P2Nb1wjaFl+S93oACJuWds2lqMpH+Lje7//0u/9GcDOmO3EvHIKcbViXEeSZOV51EtemUhdANTquQBg9g+I7t8vkDI4TEYSTPbZdRQaAtZxrxxjoa9zexhDjJXHHA9q/zFIdlJIb3lsxkEvJnWReMlz1xmtuYbip7D7MvEusz4oSCmFBRmamWXOZQaiM1aTt6IR5c/G6mJzsQwU/cX46evAktt2YrewrDjuf7tKokjARyEQQA6LUoDHpVI0muSs5DSfMCaA7SYKpJWCtX/QLp+qvhZgRFPiq1/qzFIDqp1rGKkoECGAVgKQgICxBGgnyNtLig3bguTI4M9CjXlCJgnezkhfFTuhipJH4OT6pF6/y6WiAqgR3XBdNvmzpNVYpU1oiDim6W+P/KdA06fFxQpWR9VizUIuBnc+jo5SsSZ9komRn/EVHBgy+tEDTwVPVFUqAFR+qEqiax4eMChEdFheWqS+RoYpc0AqsRk1NP6fU1+znj3n1fCW0GJSqc85SGofBZFGaUroIarsOJ6hqxy8JZOX+mtW6yFqlDIXdcl7J8gpY1esb9dHXWrZqrVnFBxSeuQQ9SmCVoKqDq8xcNdC1085+Bnjb0mEAOZgw5sVorjn82bCubMvm1NdU8EEqyCaAVCzj16kcwKoDqcpWtQzWvi5wtZxXP3AlgJUa5YqTwR10y7JM9cGqCqzaa8FWCsCWVgLAM1Z93QBVKxEAYHXLajZaCYDejmUwIgOgZEBMOmekqUFQykAC6imOsNv4gyLDD3srxW/jeJXTQVdL/KAg5dTJ0+1Zd94VHF5bWQMvjwLtwjwWGVprp5YCQF9Hzav9WbvnlfZjU9tXBmShF+O5ppfmt/baXgfmjh2/ugPxHVjdP2gnuiic3Npr7dzj7d5n39T2zz3c/v73/4/td7/4xfbKh17f7n/lG3u2aj9/+5RfY0N27tKPiiYxtgBW7SSztuAxElghF4eNYz6m7a81Y9VKH1Q+z/w9CliNDwkeKn1jbOYS7rFXygnu45HsFdVYNWLbt6vOne8frmrXdj52r3Hpq73hs+26q69tjz/2lXbd6ZPtmdfttp/+yI+0Jx7/Snv7O/6j9vi5/rCl83mfj25AePMwNmkzfTQ/xSUOlpGtA6tH8W79eL9H4TveokkwxTOkNtD0awJWP24Zq/82xxUTjWJxtE/3Xzg3BSKsjWi2v4AbAlw9ZmGZgABLHTRNcEUPqiPzzH0IbKX5kiHGZwyBDDl8dE6vl2bsaZN242F9UF/kLMaEGApDK6DhtA+yynP82hp4MM4udMLRZXt6sJZxWPoDtT+OtUie4tYiH6Y69Wvx+UB7ZW7ofc5Huol8ck44zD/AWwx50zigv4hz/J9YpzsL2pJ0OJ+01HWgBdvadMz3ZzxsjWS8n8cQE2N7fJNrjKUVG4plbnEYhyPurT+BrfVts5m+lAfRjLwHWdgprA1/UDHN8zXHL0Ao/UgAqsF7XleOo6kRRA1gK3RG90Mc7mPGP8NyAFo5B4xvaHDOJnB1BlYzwzXHleqm+e5YAiSBUnsIk7VVHVz1zFXuM/uijNXpA1dRu7UAq3qTsIKr9W3D+bscgzwHp9IGQ07yLUMllQBYRWkAKwNg21YKABms9vo/MlcNXHVg1QFWlgMQwNqlwwFVB1YxV/Q5iB64yqZQj6E/WZYKtrcCqwBUjV4VXPWYltmrCFyRue62qf6oR2HtJOLeD85hwqRypfiMlCGjWWY9OwZQPljlGaoCVmeAVcCr6q060K9sVcjt4JvD0Lipk0HCRt0G8fJ4jJuj1bGiu2nzSSfyI/bL6Gm//OXQBu8ZClEtguwED3LTM7z7rnzjkfMrNrU4pqGTJfmRZ7areKsGFmV9tlExDLaLVvKCAFYjdkk7JPsygq24di3e3/qOv1yB1XIjGmfdGGMowZGMaJkY+XHJJVcS0cXVMPo8r6xXh4BzQBY0V5zowqnWZGOXopWfNSQyz+TWTZZp4bUH2ROwQ0wSmIpelv3pn+J86AqyW6M303m17fRe6dDC68eJUI4hb4z082DFaEdeLpfThNeJXa1O0moJ8mYgAkOmgCIN2wzeIRhBfzMAGa+VA9dxd+c0MhH4DPSv/CyCHo5awaoAVkvLZwq/gFPWSVnLYhXwGrUhWZ+nAqkBrBJgjeBBTp4SLJZZj+fsy8MyVyFxlEDq3Qj64ah8QT550ZVga4RDCprohPT0HnzJVyzw9L/8TJYsg07Aam8WoF1mr1Y9rjOpBHQhYYvxs381W9V9JUU//YXkIXWt0qfKOJ7UlwxV04cpgzWe5nO/6wyfVOPBRAXIiyL5hBmZqVFD1TJUbV9kqrIUgJ+nsgCAIMJq2Rhdnkddq6BV9RtheAZDkcGxAA646QJ+27bzjfslT9x2Xq2YxoTIYIVhIdLa1NaiDEDIvV5fRC051Va1hxYoodGzVa0cQNdHy1xFxiozWAmsAlQ1EHbwPkWwizGoNAkjWwSoKGAF86MshculaqgiCBCQOr/mLyDVIIzIUO3rlqWKbf1y2zNW7S0m5/9YRqGCqk5h54d9fMgyVS1jFWUALm2hvupFA1IDWOW6gaolW1W1VQNUpW5L312/SD75ruAtH/b5fvG9ugbKrEmCg0oRjOmDBfLhI8gqWZadkF2rwcnJk1e12257zsjjshU66TK9DG6kO5vAO7+nApVpfbhpPQcX4bB0deXeftwMx9TfTYO5UhB1E7g7A6vbHVjccp3qd+xfid+7aLVSW7vqRJfri1/pHz/6cnvZC+5oX/jcb7Tv/bt/t916+90dWH1Le8Zt97THL/RJlX3wyoS0j815b3rXx4OHRyJBt4mdBniQ1v/pJyWwShu5ga5Hgc5/2IFVxEqwzvABUCr3CccutfMXLrSd3Wva9k6vt7p3ph3f7rby7Jl2un/A6p7n3tw+8GM/2H7vS5/vtVXvby952Zt7fvLV7fNf+nK76ZZb24UOoMP3W8tmc3kvX5r/qVI4G/vek1Fs/eRNerKUx97eAKzC3ieQUkLwSRm+ZmD1YQKrYVxA3zIZ4R2nAdZJqK+rth8/SsXsqQQ6BLgSTLGJYgFWN2WubvqQFb02aaTMOQCsqvmYH67CA/vlmFx4Uo4UW2On74/4vOyrdkwSKLZsjPVp41dj93IMJnIlmKhccNmAfA1yEtvlWNidjGnGh3g2UHgqTkQwx4i5BvbPcwqBozEfUb+DbqItxiMfmXTFbbFf7Y/nHgrA+nUC3ss691dQdflWicBihW0ZQcTbWlQBs9OeUOC0Jajq8S5y1sEHzXDltylTzsZxDqY7TmrsjbiG0S8AkIKPyDkRbljtQmzj5FWfrobhctdAV2EKfre8B2P5uEctB+BzA9Zf5VxQ27Gfczr1S+ODjFO/VmyA6q3mcgRZBbrCtqx82GoqDaCHOvYQJ9f1oEB2qMyrNbcD+5aschqC756Ewrf4UA5ANVcBrNoHEQGoIlt1AFfLh6xQb3ULWau+7L9+XAArxIGxLX2FMAHIeu+/21yAqLCn2wGoHuugtCcG+NKSBVQWoKzTjldgFaahPAyQzhaqhPakAEuQKU+QS5WJcFxAOAI/PujZqQOwup/brL1qWav5IStlrUr56J/ErwzKq6GRwSnLMEK5j7Y+gSrZRwpuCEW1nRIWtqdzwrbqWp5H2+BklL0f9hXhMzsne9fbVcbqxiXF1prDezT9Fp08zqfw8zyg/bQ9PDtHSHqGGmh46l7YFMazkw9a+ijJAmwN5DptnYfE3/lXEljNfumksqdYlDBuEswwqAJep5vxuDoghypjnigwQw0qYNJwBA7DgdJx1m1N+UXctCqdms6A5V/uG8HVxf7CEMkPzgFYKvmqx+r+OO4nQDpq/LGIRRaSsHxKqwCjAquY1/EpEXo3OE87DB7SnBRZXVCoGiTvLzpVl/N6TtyhtNV4VrBVwc8i4JEjZ3CEWyaQK5tRA8rQNnqLdOSZZQrgVDVR8NGA2OfgqtL7ud8DXBhTAKz5ir8yVnM/nL228+EB+TzJSAAa5lAoB6ADnXWxlUXNInipgUrVH6p4Gp+QNHK20BI0FY9GQBXFwfH6MJ4E4nmSA6suN/lTRmTqcwZ5VA+/+egn4OjWgFRwe+lLog2dIMJwmfcHFZSp6sGD/Qqoqqe1yozwJYPNBW0VgTBgA+ggsAEAawVUY10gKwFYlAaA1sXYIdm0A3U5OTdoHf8fj3mMQh123aZeJ7Ba9hVw1VrMgHrNMvoZunNZ511gROjssA+F9hT4Ik9JH+lwnXFdKsCqA6n47ZdyAAa4KlPVn6aHM5BXrcbYpWUUGvkGznwicOunAUhVRuq8rizVGVjFa/4OpNZ6qvaS/pCdio9ZJbjaryPQalmqyn71jFW3b9XnUOhpuz1j1euqFmCVmaoXt6ZSAARVla06gqp8su+22B7hQLciU4a2SRqNQEYaLi8x9hM2XwYL6w4V9f3KbPd9PE8yKYmi6Lh05WQJ0nbixOl28y3PmbQ7N+uDK8gwZGIT+DgfOwpUPQrsdCBZA+B96/ZWAVYP69OmPh91/0qYGVg91vXm2OUOsJncHDvVdap/7KxPdHaP9VfFL3yxXXfyTLvzpu32iY99tP3Tn/1Ee9kr3txe8qq3tEsnrm37O7vtYh/bfv9YEtWeZRE697pau5kRrft5AFbxZzbI1wnCHjW2eYza/sMMrAbYFMBqTvbcY/YyDQbU7XcdPeg6f/z46bbVa+N+9fd+q73t9Q+0M499tv29nmV80+3Pbve94vUdVL2hbR2/1nnmcU0JIPGRsdGmz7TNKQt4CMuw1KM1/VrIqMnCIRmrrucbXMzXBKz+s56x6sCqd7wsvUMr+ymwjIMy0MhYdXjNXzX/zF8MAApsaZ67vl4zWBMog92PP/lMPrSv/nIEVjUm+dpkMUDEGjtqPNgnYCFlsAAN5LvibOvX+oPeAtyoTW+acWS5bh1YZaBCVo2Am+JnxWEJvMpH1GVGUfWhHv0RmIoxlwlY0EhzGj9e4q8N66WJiNU0Z5EvrcDqWgbqcJ7TKePb+sq/HvjCP4u2ZX24ljyvem+SRbu8lq1qAJrHUx4Tg8ZIIID9Lm6tCJcUV/GpS0jKL2Mzl+gJC1gDV3E6boi5C9drjBe+ZXlM8YKuR7zJe/uYoB/eNgdXYwZkqFLeYs5n55YkHI9VtY9tsb9VdaUrii/rwxXPXh0+YJXZqosPXdUMVoKtw4OaanvcFi0B1sxqTZ1k+Du7AgyBfLD1Oj/CW30EVQWyevaqwNUVgNVBVAKrHUw1UNVAWP+mhc05fMlEHJovdQrzH9pTjs3H3gHUXBrA2uNY/SxblUCrJQ4gY0FzVsSh+uUcF3Ib+hyuALbYJToJQ7nEsaX8lLdX64cHDVgNcLUDqxVsFQAbtVaNAXxYRpkNpaIJo4EaDYaYOk+e08hwMMXIhE3USGE78I9+NC6h27KnPK8aQlGs+lFdNxBY98FtLMbQm4DKXMWS2ax+DkHYsox5UieZ+DSArORdWqUaW+HeMUrZf3A2SC4cxYxJfhg8dV8YwQC0VtsDQfEWt/7c98zAKm9UDRvOj07ERIgN4UgawGGixBtBMHGeL2M71+PpWdwP4UfWgSlCYJObKhCDgKQjkOgMUd3I6yLLRcHYul/PR/nRKlckxzgHzSxkauU1//CDOhY9gACAM9ip6eyw9AY4fgJd2g7Ai6//BqhaHC7YhhukWE1gGPtUwy8JZxhE1zv0JcFUEKGCq6vrvAbnegu8BhyLQEUBEmlbA8jsD0dCGYUzZ80cvl6FlP0CrJqRI5iqdP6xFAAzCAqoCpktmRhyvkURh0l/0ZnI25KCX8ESVKmKr0lP1aFRr8Dbck2VLVCWRrrSGY7IeVleGcYHb8xZ4TVir/fIj+nM4Cp0O4O6MnQqBu8dfEQ3aiApfZJ0V2NYYscw+3VoDKUYLGSwmB/VymBSmajzUmBrBVbdUMJgQVv6UvUwlbG6BqSuZa4CelrPVo2HEzQiAVxpkIUAdbJQdVh4zgCs9hMC+KY0xXHybLQD1Sbw5iFP8g0FJit08fwH0gqvohZQVXroSwNNAaZ61ioB1QBYLVuVpQLwwSoGzsuIlrI1ynSdteApuMBTLPGavybKllma4Kqv2+uevUkHUm3pv/oxKgCs2NdzSetxZqwOWasVWLW+mAx4n4aQhs7DpJ/F/wWserbqTgdQesaqZasaqGrlALzGqpUAsGWWAEB9VSsDwCf7nuVQSwCkCZCu+eMS/4jNqNnUasi9fBNlFDtIe3/oInCVD1/8uPbD3kCLYCckdwncYM/x41e1G68AWK227jCwdBOIt2n/ZDIHe7rp2Bqwuqn9CjpcKYi6CaAd7muU7a+cbfWaqgasHlj93a3TPUGi0/vg8XZq+9H2ortPdYD1d9oPfO/3tS///l576PXvbvfe/y3tyc6nR8490S53sdnpdVmNUZEhYGBpAKvkY2etPobpfOjbztKut3pl67Cx/f8dWPWYh5MEn5R3hTh2sb/Q3+l/5tL5dq5PZE+fvLVdOrffTuw90t79jte0f/Th72uf+OTH2uve/M62fc2z2pcev9yuvv4m15nz586h/kiY7CWwqmNWzxR/PN8zXJFBn9dnDCE9O1zHPOSCTivmd7uNdizu5+FZhVx2nnaN1U+qFADuAiGkvw4jI99dbl3GWifh6RfgBwCYFNDU/UPJbJV/iezWknklv1OWCa6iL7CpjF6Mbqy9F2UBmL2qmAQTt3E8OeeAQ1EiA+KnZVyN+yYBRhBUwAOOKw5fxPhzzD/fJwa3YHfIA9hUANVpXfHZOFdUfJKPJGMeKH8UPgm+yUei+LaMfRwbeeHj4AxH/jnakN8UwJz0cU+nuUwscXx86wr98XtE+/XaBFGFm4zZquXe7Ct4U+aKna41axWgGQHVkpkocFXAqoBW6DD4pnknxKUqTd2GROqfVDvqfsSEaBjn5jLvl0EBj6Y+s/3cX9r25qDzgUNouywFtEZ8HwBrra+aYOoArDIpI2QxBlz1RLpfbAazUQeQdQZRp5IAymL1OFSZm7Q71s5QbiTiWIGtlCXaHKnhGvtk4d2amIz4L7Oalb2q8gAGrC5/Vm8VWazIZgWY6pmrLB0AcNWyYOEjUBaAdqGvQx9WgFVmq1p2r4GoDrR2B1nB1U6gyF4dANZ485I2gLYhbCVXwL0puSHmNJO80j5l6QiUcDH8wJK0sCSwOpcE6NsHylo1YBVfUQZBKKOybFjKOKwaC6hiAKs8d96e5vo0hNk2KC/DR/0uxk/6HnG+dH4ykOprXcaptBmit/l67/qYtdq5GHayAq4+TPWMQuMtMnaKZd1XLFXYfu1T1ylzkMKcXzorGLfgzVU9gCpgKx/KhB3h9Yp7fK70Xe+ZaqyGbVsxcrSAESpF7LXsmAxnGiKGA1Rc7dcXzSFbCL6wnpBSrkMQcFsKRRh7besYSDYAgwuCp6sYFCyInwpXwdUMZHiP4m/SKfPaUa7Q+3o+2IqG+Af5sb3ZK415yCOKiavy4DIfbry2tDM5TNxpdpjZl5l+TlONiUqJIIHA3BBwAdQYJvUMUuJ8XpfGFXyMNv1+ansMZGpfMhJAoDY89e9GzEFU1kNJIziBrfGaf4Kq9QuRA6gqI7u2rAE+dWawk6Shh4aTjRInYBAGgchJStwzA1M9sMDtpI+SI/FzFkbwBkEngNPIVCUo4zVtWKOxlgWomavQSYGq1E83UONf1RuMO4PYGmRWMHnQy6k9jA5/4/gVWGYNoSEz1YxlMYYZwCc9I+ivkzQzmPbzfXi130fuWWIsAcDs1Rlsdcipnw8Ai86i6II5GsgzZd2PVScHeaj77ArNkeEQoMtYpg1FwQLa1Tg+geBhV2ssWyxTRkJ5QgQgvCPlEq+hpg7GR6v8QYTpHF73d1DVag9FCQDs92xVB1YBqqpeHxldjHaRZxiM+M0TZAdUGWwCPO2vX9V9BDp9H53+XAYAJfkFqOLDVABW8VEqr4hqy97WroGpBFRtO7NWEQ9FjT7aggikCL07zzxbtf86sHrR1y2jELVVsxQAa62yruplgqr+0So9GJlB1Wp/KDFRJzi2KTXkcZR5qDqoh3q0IS7d5eELHsTkA9D0XSmrYa+ozCZxuw6s3rWi7bkrwVhGIyGfRYdpC+eGAqQoBzYBl+rfps6s9cMyAw8Dbb9ewKpRdbvbn+2esXrBXt9rx3vdzmt73a8uiBe+2m6/8aDdefN++9Qv/FT7qX/wj9o99zzUHnjonW3r5B3tfB/gwY6V5ujArAmohSkeqnhkGYbWvh7vtsZOMR1XjIJLvqGBVYw5o0tb2xQZzRl5th2BNe2423NZZWtbNt7xTPMbmGDovJ1+74OD871map93df29tN9B8SfPt7tv2WnPvXWn/cDf/+99wvotf+Q/bg8/2TORj59s2/3DVufOPNnB8F7CwVjFJIB1eca9MnO1AqvWlzkOHbftwbT+lvJtbzgytg1flLppa4d9vMrkyn+Hav3y4Kc++cH22CNfwAGXRy6xoslE1XQIatwIPlYgW9ZDrSBJAiUOlNGPYN1eXeXDuwqu+mus9QGeAJESw8q9s5+a0KGean4PQL7Uxxc+lrxxucLwFBsITFW8MIOjfm7InW+QPgmqIv4cQclIdmBs4m14vFJjdLVRYxWRPwJasgtxakxQfW44Aq36KOpmcBUjd03zceincbGP83i0TR4EPWpIwfjLW2SzEbOW6zyeG+iQ4GjGtVOsy1BlrQTYDKhm26Qz+wMAPXmZ1gZiv8hYZfahvjMwf1vA59+hMhUsXU+6KUqFVdf7lMvFehxKf+JXhJnJa5ezB+h1/qENAancoN9lm9KVaY7mehQZq9QplgjIUgAsE2A0sXMLsOp4WJljpTlB7A59kL6z/jIB0gqwqo7oIrOVwGuUIJkyWBHHTvbF9rn9gTwMH8yTrhfZJrtC742OFWCX7AS42gdp6wag4iNXyF61V/1RizWzWANc5X4/396AJ5ao8mxjeUbaW4+9WQJgzlrtoGpmrRJgJeiaoGrJXnVemHJyjlt0ntYpTR8sSIod416IHJRiAcjXxKwCrNY6qwcOsBJw7cCqJZHoTdm+Qv9UwdUi4jI8sXRDAxOXRgLGyccZhoH7pm2OP5xf2Mti4IZz5KDC+MG+Fn+RzmcSLjgQ3krGElT3+Y8PYVrnsCJjVUNCS/h5iMGok+GGx20T2YK/IeFpJ3VuDEPX0p7IJ801v7NEIG3CZFdMVBQDbv359/z1Yq2qMYVASa4kcQpc4mgxbjKkieRWp5nGKAvbz68jZHFtDA53RYfBKHQ2SONbdixDskpinYl9M0HBLLYoGYipgmSigKt2FcBjcAAAIABJREFULLiRwOmiXclY3HQEWcHHJHs6hxyrjiZQot66VjGIwEQWApzruJs+keMh/IJ2Ix0rdYqEbljN8ZKuMmBcChzK5fi1eQV+Q6BGJa9BWgYxJYBwPmWQ4j23btAQpgEsX+3TU6XF0yWAPDWbNV7312tZ7oAJFHkQMP7k3GvAi64kB8XvMA4hHwDZkvqVK1UtsZ73VkAhZ4g+5TmQL3WhtJRa0G9scoHgeAZVu9PyJ6NwXsci+83O645L2auSO2qWwNWQ7uKnJErjeNNGizawxfXCCvtzjFUuNZkiyau9iECxH8uPIcBKVTBVtKoPgYJ+YYjQsgNQ5dV+bftr/gGudqBVH6zS+V4GQJpIcC3kuIKpdADSKZ4TUmL08YA6DBb4Hr/UdR+nUTPsKGusRjZ7tbH5FFn2KCS4yBaFDHcb9itD1faPJQA0SbQyAP6Aw4HTkrFaygEgixUfthKo6oFYjJLaMiiTE6VkGNUJrb7kbIApPk4SAKsHrABSxyWcfmaqwprqe6cAVMt2v70yWg2csGxVKwcgMNXWLbbzMgD6MRAOb6Ugp/dRX1U1YNV+FwNYtWxV1FjVB6zmbNXLprMEVbO2KuiTdlMQpx4M2BIPBvQRNpcUl2dIEWfAVfPC97gPUia7Z9mWzPbJL8mfyfOmjMmmtbZ74up2wy13D/caN8bJmILfXMoeUmr8Jrqm+F3uV9sRRBt3w37j6FHbo0mq9xitr7XjPJ+iumhf9qwsvW1Ooue+YAh5j+MG8ndw9Mm9DpWeuKofOtFOtJPt2NmvtNuvu9izVr/cfuZn39c+87nPtxe/4q3tnpe8pZ09uLrzrF+33QN/93uMKYrt0y0krwEium2JKfTQlzVw78h9Bbxbo3vwaoN0jO2nX5zItOnqCOAlLyb/IwdrHJnxjzVo0mZ+BT4VMpcTAdp+qCJseIkT7C77fRJmX482sMUyODo63mur7rfnPed4+9//tw+3X/v1/6e95JVvbs+951vaY2cutt2rOs967dWzT5xtVpd4v89g574OA/VY0bs17qYsPhUZR5xFnbUmZSLYssvECu1mwkdX0p1s4M367l/5Pz7YvvIwgNXUhdI39jMGXfVasSTVUfFqBVd9vuq+ha/eVj+jjNYCqEZ5ACYU1FIBADzIe+ozSA/v7fRnfOlvXEW2Kj8CaboZ542MlE2py4i/GSvMCQqg6CFg6nTdMq4vPgVCHbat2rjRx1EEh3hVMbXpD8ZaJ7EgS/I04pl4645KBY3zMbEjHB97sOifYildUkBhXQISoVX+o3XpscAsycqw368T2FbmLowD0BaOByjG4QhQXQCr0Z/Cu74vHnJRl2SP4jXsbpzwkSKAZPiYK5b1VfCR3jLp1eeu6CJjTHJ3sDF1fqvjqYbDhdLixQ0C2l0YOF2fy/Dj1CXfjvXUMYGrLltOA5Z7q6Ar30qM7LUBZKVconn+gTkxx612wB+2sIaogFCBpvOHrAoQiw9iZfbqAKwqntWDHCUPhG1al73wYpRzuSIbh5JOVBLAExwKKF/BVQdUA1gl4MqETAdc7QGvb/c2IlETMqjwwgDW0APzfkGjqRyAMlYdTC2Zq30/gFX97C1L/DS/9YfFZd5UHyy5XhsB7JQ57hJjB/lJbMHfciWoiiWB1KEkgADVBFbt3ECanejwAZhXoS9hw9w40ADNgOqmbcUgtMsDABpzDRk3Wei0oyDG0pauA6nF3sLwl77PBjTnvjEX6ucn2CrQNTNV/eFTmTv7LSzOEom47neiHsYx+jeMUHKW5kUjl/oqBlp8SLE+WDGbGTYj45zEgPqd/sJ7/tpkqpZgKsZRDaDOwaUV1FFAGoFVOEUYZihtAkICOOJpCSdA6TxHhyGDUOHOmUwiVjF1QVSyOZ2lMUxyQNkNRFwODKPM86bza5u+zg5IxtCPAhBRMkJnSdswbk5TqtnwSj8zAylmUdPOtK7fdPhWt29DvEZoOHpL8szUSmqOa4X/Mf58QocATb8JSK0ZU3FOPV8BjgAmBRvF4Lqe22u0WEawM9BWwWl5jZ8Fpj1L1UCbeLLEdQdW8Xry4oMBkfJdA9o5aF/TBapUeFtsg9JV3sp+eP8keb3WSa/gk/cvhr4CgtLT0EncEi0HqykTTkdmqfo6i4MTUDWAxl+90PaUuZqgPuVSw9ZIynZKmXiXYx9sMWnEWVIRQQ2iTuJpl3g/6YzGO2fDZ/CANmoWREwUSXdNcsL7kz8BrPZtgKcGZOCDMSO4KqBVQCzPpe5kHS7I/KaM1XiQQ6OSsl+cVxm/8bg+jAk74naAr+FM9AItMisB16QfCJmibUYUSV1zYud6PITQw4iYINrr/1kGwIBV/VQCAB+zMvAVwKoX1fdAJ18jDQ1x06aJ3Tqo6gFpP8c/DuABaF1i3b/USnAVJQBKdmm/BWqiCki96OCjAav+MTLbb9s9Baxmsjqw6l+BRXxn97DAwYDWeErrgXW6f9hv2wYoaR8AUMaqZat2GAUZqwJVO8BaQVVkqmYJAOiyPQRJGoX9oYTog2oCUV2OA1DVa0oAXIPfskvsL2wA+nzJwVUDVlfA1SgJIJ9U/LrLH1Td9O74yWvaDbfeW3R/uVpBoGX8YfKIPqvNIwE93hvnL33i2v02dXDsT55V28gHtDnuzWOiz3ORt3plmTmo8dnSJGi726GtS/u9RmfX9ePH28F+l8OesXp678l214077Xf+zafb+z/0v7QTN9zUHnzjO9tNz3lFO7t3ou3vn+uZ1/u9ffsavZUCoLTkjHEAl+cxXgl9a18r7YZxT2PbdM1RtNfxpwQWOn3TB8MHQDjXY8qMU+x+9r0w0yDw1vw8gFVZZI/QXB95nRwSr909ebLzoU/Mepbq9Z13x/rHq171iue1f/P5f97e9+M/1G669cXtxS99azt++q721TMX+vJCZ9P5duHJCx1YPd0/VGaWkuDpCoEkczNNNu1f4+nMt5yIcJSTvBzVRvIpbcAm3q7t//Vf/FD76iP8eJVTGvyCvQLttVzGFGixZv7Vh/0jwKqMKrPppawKfbdfRzBD/twfTus4AQ+chylezHm9F/SjXMKnInM1vmLu8kjPPMWHAWpqPCVeqOPz8yiDeY1iMg+yQz5xrvo6jk8Pd2ewlQQNTECT2bKDbBz5ExNZAVw2RxTAFbFuqGOwMqJIxj3kqFGB8S59LMeB3Tl/yPFKFqalC4hC55Fn4J/28VVW57eF1Xq1Na8ZAFLySbgI5MTJX7Jfp0zY4C36sxYLRozraoA62MMHWg0gI20DXCXIikxCAa01aQN+OVQrdCpYmTydlTTMadrVOIX6OV+iOIWkD5bKBldbHOsr8yUJCcyB5oaK+zNuBbCa+z1r1Q5TFjNj1bCwQp+QT5ic8UESe6b4qwCsePhSM1rxAatjPdjEstdiZVwaNVptO8BWvnFFcDaSBRychZ3yJX8pWymrqR6V2hxHJ5fwGNXjdWC1D7J+2AqZqwBOkbGKdc9ktaWDqjzOdeCJAFYFrsLHukD3bukNAH3EinVWvSwAE328zmpmrFr9HEsAWmStmqEl3bGELZj1ZpQr+ny3w+49xNy0vUq2cpB9LC8okDVrq/Y5DbNWI3vVcQgSSeUABKxKTWqn5CiERMJIjFmrsQ0saJm9SuMCh0ejljIKI1duGufIAE7nqh1dMyyL7YWhSqPKrmW26uasVQ0DwCptni/1wJrNdpqNPMzzZUOwZzovxite0074gnhl+B7MRWdANQFY6T+u2/qL7/mrxeJxVbLFiUmxqK4BNLGKYiKYUVCTIFAaK58cm/GyJQ1ZBVlrBpmva3BGxuwWbXAnUvR6aWZXDS/5Gwwg78H3cM8MJLCvnhsMkoxI3upy43qSOGgHHoKeVGDGTfHmnb7irZokmWeUHxDSpNbFzQWl5sURLJGS+N02UYek3bgIocgWShAGY1WAVa27oR8D0TkYy+0SxHlzCdxmIKqApegrBNQVDpMhPlEycEa1Vf1JErbN6AXIqidOXm+nZgkosK2g0WRsKaOhEx70irFVaCVfkoN4tgxqh4ALzkrjXoMCPyqwl2PFNnqgiSDWxUjpa5oev3sYTmSbIZWiAqsAVOHMbB1ADcAaZa5aO8humkYU6pn9SNXdqJ95VTq1BX1EsqJJshdl3KAJM1VJ4rApYk3hl2gIP+r/hH1jlOX7MkOV4FrfZx+M0QessraqAFcCqu4MUMfOtdQD6fpwAUGPHL9kHw4PeiHFy2OkhUt/EaPekG/TdibQqmEJZJ2uG+iUNlgsqHYddgt0QtCN5QisMvvEXv/nq41WW9V1b6qzWkFVz2wlsOoP4dA6tdxJ5PTIic34yqUCSs9QZSaAA6gMPAGm4ofM0pq5qpqrgCiUmerZnALQlY3MpWereikA4ys/XtWD5J3+s77gHrBbtvRAl0ExWJ4PzEyfDLJ1YLXrn2ereo1VKwOQpQAsa9Xrqm7394Z93WqqdmC1g7BRE9mCd8sACPmh/LosKjtVS8iwg6iUZxTEsteVmDEVvK591uv/LIzgoGoFVwmyLoBVjTll2HWvbx4/dU278bYXyYCtLv99AqszODQDm3MHrxRkrOAqdIcyPi3V/lEAmAOr9ut+bK/zba/L3+5Ol4/+pflnX3eq3XvL1e0n3//97ec++tPtvle9rr3kte/oH626uSdGGgB7vp3Y7pLXJygHhsp61iptYRngpj5e6ZiPPG/D2K8coMtY67D+bxIuxYLD/dzuj1dkbKgJGzNWTYLdrmckprbw2q/96C0dvDZadxvXFxYXm826pr/if/HM4217/9F2/4tvbx/68A+1Lz385fbAa/5Iu+b657Vz+6c6zzpvTxpwstf29871usQdlD2wTm4GVjWCKwVW1+hXqVBlFjG7xepJqHr8UGUO31Ujg/GKTfz/FwasPprAalgT+fGQ4WU8FnolHzvEswK1aK9LLIp4tsansx8HCFn9u+q1BtBKGYk5Z3g3xh7uT7OkTgJD6W9hL2tEP8cQNZ5mHOFjTJmNuN1NOuRRYwPQwbFN44kYJM7R9fANwUnGNO7m/B8eqbEXeeS+3vYvAFXuJ0+HWCfYivH5Q7G4J++l/iyWGUfUrpUuT3NAo7XoiKHEgxIBqR7XgRZagp4FJCUZBMrO549ga41zkobp02tsyPme4mECq6Ars1T70jNV+TNfhmxCZrA6UITjAloBPGJbMhdqvgjw3WpsVPfZjtYTR10AzSQzLpncDh7w4tFqrOh5sQUzwCobJyBFY5Xt0mv/8eFbBwULjUgXD5VI5wBYvStkvvdfGZRmHwggmkwykxWZqfgpVp2BVcWzHrMKiLX4krFtALKKOaW3RT5Dv9U9s9tGRMkNOWistTFF6QiXHZUEAMjqYKpnrWpZwNa+z8HV7pcAsELO/OfAqskV5yR8kAt7g2QflFipwCprrSrRRwCrzUmHrFVmq/qctmau0u7RlkPnIT0pQ5KftWWZ7+iBl+MGLClYMleRwNUzVDvS7CBr38Y6vilhSxLT4+tAssUEVxQJvBsPGZEEVR1MFZDKczxTl+fC6FBxtCwySXsf9nLeLrKbeEHa1Ojf4rwwcNDQUOy0ZT63oo2Mdd9nEUyCrXY3zZndBtjPQiytl33io7yPzsH+9EnJ62o5EjOptmAsISg/tFwO9sN88l/8nvdMVrBuUtOcOtN+25PWFRNsPw3gkAwT5t7ZERn5rKWD4GAdWC3YBlhUAKNRHZZbqSwin0/lYKnNlBQQVYwa9yFUBOeiDV/HjvkY9ulMcp/9Rt9BQ6dUCRLmsetpkQBm/6qeZ5Tl0u6kDwlpXUa8fB4nOllg4ux46dvqKhiah9j/EEcGKiNQupKtSjAB580gK4zb+AQc+5Z1i0Dd+nRXeXaCklz+4jX+fJq0lrGKMgA8Zw1UNcMPRgV4VOVchBE/k1ZLvcl8QNBUmSzDteU+oVvcl/o0AqkehLq+UfemgDU5CK5VUFWv8GbtVDz1Q4aqgFU+HfRXjCuwSqelqJFyPwCsEePQSUCVRpkK6cLJRheBaLIlNCzUfY2fmlTiKJkj0YMk8ctD56iHcW6lF+XdaR8Xg/8AnARMob6qZ6gaRbvsOBxm2/o5j2sdVsCbhwOroI5nuniA4cKOfcUIVWBV2hld5tkYMye7EA3nfezHsMp2PQYOJBmqzMGOpV7YdmY0Qk71gTfWiiOoqhIA/po/gdXIXA3gFQ83/Ee+hTxIVjxGAF3yAyMCVwWS4vUpyxy14vdYdiC1LCNbdQJW4dwFqgJAd9Cx14M1oFFlHgBO2rY5/5656td1cMQArQh0kb2K10mXwGqECP24apQmsNqBVAKrAFUta1WlAHqNRa+raqDqSrZqyUQPMTL5dXtGEFXj8ixH22cgKpc+o0Dwd9n3g6/SDT3E8yxVA1IdON3u/TMg1YDgdXDV5Bm9QNgT8iur0HccP3Vdu+lZLwnLsLYyAzhuDeRfva+WP0h/G3Z1bGkGa/L6DLjWztkE8qj1Te0eOqCwS+lvrxQA03nW6w6r96zV1s7t7bVLu/Zl+f6l3icfay9//q3t1qta+x/+9t9qjzz2aHvVt3xru/mul7WvXNhuF7dPdUD2ov+ML/bRCWWsVvBXNK6AWaX5PL41Oh25L2LK5Gdt9+tFe9wDMj7/KZiv9854MEEqj2PNail2KQ3ZtQBh7PwRWFW7F7t9MbtxVX9Y8tjvf7698v472+/9zr9qH/qJ97Xn3XtfL93w+rZ/uddU7RnIW7unel3VkyhldPl8v7O9cWPcf/rA6lOV3yoHXzuwWic5S03ZxPdf/+cf6BmrrLEal2mSpOAg5yZrvLV9AhsUXw7AmPEsgEWz9VcGrMpPB8A6gJOKe+s8IvsLWTRbTZsb2zm3wiRiHFEABUNMXWJsgQohi/KljMHpW5fJD8y+9Vi+xvDZtiZFIyfLVj2grjP+qvFtgqvlQ7Eer/y/7L1rtKbZUR62u/uc7umZ0YxGl9FIg6TRSOh+Q0ijWxyEwSQIs4SEBcZhcdUihtjB9o/8cew4K1krOIYFNoFAjG0WWICEjbkoOCYhAYOFQUCEndjhbiALUIRG0jAz3X36clJVz/NU1d7f+53TowuwSM7M1+/9ffeuXVW76tm1a5etC9tE7dytym5po49Jv0z+Wfpu8idAwx1/jnwhIvfryS9BrwLhJ5C0g1nxLgEL/Zl1fwZk0wdq9qB4dKdeocFIi2bCumzGjyBgRqoGwOU/s8di37cCWrXqOe5B0Il4j7qZbbDDg2JJ0Vm0JZE78NHM2vLN+VzSi3WHjzjLjc5l+/Hb4gia9EEZlTNtGJ7L46gf+az5XYiuLKC5wOgZYBVdC4wpG1q+Oez4GeCr9CEzsKpFrBI0jUhWgagFvgJkLaC17qmoVZ+JlTqMM6eg91IY2AOCgE434RJKHxEga/BLgauIUnVQFYBpgqxMA1BRqwWs+v2ejzsXsyK4GjTytACpmyotQACssVCVR/TSF9XCVQGw7kkH4LqK4GMOItFnhTwXYhPMlfo0FRQJQs+J/CFEGDMK6tfTAghQjRyrC6jq4GouYNXDd5v9Q1GeQVUoGwCqiNRoQKv2G9iq++Wnd3+9t/10XtJE5ZZCqmMpxq3jFHL6rinM0LFhGzXw1I+n8wRc7RzO415qcpxrvyyptYvOt9LzyX4NmgH/9vaWrKLdvRm6vtvJ/U39UNgddaO/0v2sr/4rf7k3pT4n9ZzHcw/eDQCVTuBTKSZ/ZrNwOSJZEWVTDkSvFF8b7KzPLYRohZuJlYTDgxPB1c5sNDQ23bzGA3gGraVGAB/iBIQSJej76zEUO8qBunDftr3O6PwAMIecxbGmciBqN2KLAmCtiNWc/s/IwSg1EBn8cp8lWws7tXhqFZxNziCztc5Jr4GjgO+kMUbjS0n9Z0Oskv1vgall0PWIgRrtrbxDrGG2pxSfl1VTqBpoylQAimAV0Ipk5VwoQEoyO1WkACgGFH1gqKdwdssCDZ5ULVOH5/v1oK/kRoa0eETHArnKoC4jtBkBbC80WYOioumKYRPQUKRpRJ8yPy+n8EaOxgRYCbT2FcYzanXmsZI2UiC+vfBUo8y8Cx5r1k/JSjeA0pjGu7tu6HVfz0/30pjHa8nbTS5pXVHTsv1dWUZEHwFTl0J3lh1QNf7RtGqBrZUmgDBS3CsjWh1Mk5k0Jupcdvohw9IzBFxpbIpkcDmK29QWcECkexipStHOa9M9urf0VQCc3ejMYzk6K28yUtUn8yeoioWr3HhfAVZEqDKqNXQgjfjknsZD0rl0UhT5i1x2zEUloFRRqW6QxtT8GVhFxGrlXcXCVbJTAKJHO/ovgEYCqwGyA0wP8NwjVp0fInLVgVQBukwrEFEIfDf3w8h1OUIvAxkENyFi1bfKr9rAVQCrBrAmoOrgqoOsZmxGqg5ftAoj/lM0krgjyq7o1LZ10DhBVQdUEanqWwcpMVjVdJTRikMFGaHqYKqXeRdgVf7vlns16rxErbKZL9x213iKTVE/6e90YLUAsg4A9XfuB1bLltH9W9/bV759YOMEzFGm+/tPqlMHTPaVO7Sxh5eYd3Nw/oIlq7WFJY4+ZNzz++O5T79r/Ob/9b+Pd/7D7xn3PPX+8ZpPeeM4vOve8fB1A16NVxz8v3HNwFj3jAKepc7ZU861jqcCpqzoqfdtWKMfCe232u1EhoqL3u77gdW4g+Urm7CAVU8G4BqxO/v4ZvWTlfIF57Nu9t1D1wkma0cP//6454kXxwOffN94+3d82/jZn/0/x2te9xnjnnvvH1dcJA9cyVwcR1cvmK1ocn7uyrhmqR7O2aJ25mmdWs21DVbwfB/ttvhO5/7QgNWfekcBq2qUbgMtNmwnTrfroY7W6dto23mAf2umSe/H8Z6dH4MLKopV93EbBWjD0qoDB3QxsDXbirJ3yLr0S2a53SxLlq+VlXb8dtlrem7Ro9v98ovKIt5kwsn3kL3X7LhWx57jbrI9aLvluZBJfK2s816ObOXy29jWaPPy33aeauGVuEarKtydAmWTbwikyu8RyApsQ6AqtyzDeq0/M4H7oUIIAuW30xiStp5o0O07+JQ11b/SAABMjWhCAqvXHFzlDyAiAERNie8gOMiya+Or2+h6UppQdBePwIfEkXxs4TzyL3fpJDq2Z1u74lvFY1XMdo42reqQtnS3dcP876CqInsRuapo36CdIn1zK3BGNrj6AVIifK/SFVv5V3ciVgWsMkAAdi3A1gga0Kysth+2pwZ1BPZnsJNkt8sQgyx63W2/p5DAQlYAWmdgVcdmhkSk6o1KCWDHiljFYlZzSgC4w6RR6iPasuF/YlGrnD1JMDVmUQpkDcCRC1gpWlVRnd0mTnmSApj9+WLpXb80WjOEizq5AauVGsBlCOu35OJVVmnIFs4DWFWuVX9fIsylPlnOnYjVBFQ52zQclwasdvAVwkPh2tgKJxJWJD2dx004E1OisHYwrAuxzrd3uiznwJM9nlgOz4cvx9cqatW/nMBryPTGj+qncQ70oZ3v95PTk7a6JzW7/GDyPZrYB8trwKXS05RemAf8iA39p3/5q3e1opRSNa/cPyi/pr57dxaMJqAiCoPfTiJY+2JHgHvEpgAQVUqgQH6SZfLrW914daNVLfGmFDuU927EavJCKnh8RI2DfZzIb/d9faC0ONxZSmnVDQ3Vw4yz43MF1oDVCMNnxGpswxhvTm0Upk3/JyP3yMQotYSFLbgSzy8nxdTDtHrA6UgWzI4cHaA6hz6S3SNXASycaOSlIq331egvyl/5CaEjSgj9GJwSi60IWCVQGlEdCtnvEap5XgnzFZFFEEEKdKGDxGIfDyQP5g0VLwylXHTsBnNFhG2BqOjIU55ycKLfSwAsy1tRiGDaFilGnqkciZiyG4tTMQl4RK4yUTiAVqQBcNAmlLi3gCyghaHESxs2lyS4tEunB/UGyNQADnViXZ74nB5PXSFF2HQF7iH4qOf6Vk6LjC12nDVXhaBqgKgVrdojVxNUtWeVlzN0hx1jOETkYnRld8CkV7bOibaStdAzs/Yr4BgKKaNT2RCUDg7QyC4IGAB6OraguSLlyzDXudbBiF5WlNTvQffGo4o83dkKYG2Aqhvv/l+8lzmN0Zt0zdQMcI58kl7KpQojsnKpHiSoiqjVrchVLV4V7wg9o+EqAekCGt0YslXTMw+pAZPKteqpAOJZt/EYserGrb8zcmNBf0UqAE0DYw5URXBOwKpNxUZuVf95LKFtI2IVoKpvAagqr6oDqlh0LlJ6kC7VJWFAAPyMqFRE4frWAWOrV4CpXlcAyD7FqX5Kk6I2AUcjYpXRqpGywPSIr2hu+8dWPwGt8wJX7K9CH/USYv+W254wnvacB0o/bOz9QQKrK6D0h50KYCVHB/vOWLTpWQPbzh9esHzFV8yI/8B43nPuGmevfWD83W/8+vGB9z00XvbSN4wXveJTxtHB7eOy0fuy5WQ9PDwIXr1hxv+xPS8L5yTwGSqVErqh6E8FUVM/z7Zaf6/qetJ3Oj32lfdEZmrlQKQzbBD9+Z4b+gVslf1XcuZ1cFAWEasaNEZd8K5u/6xljlzNRsNzN2xq/6UPjde8+vnjd37734x3fNfbx+PvuH+89vWfFbnrrpisHl8wIMRKdPmR20zebxkHF66YuF6ydo945b1V3UfDfcDq2g4fT2C1Wdmb5e+07zf8q3d/9/jw7/0mesi5S9wAfGB79Xujf/b2yvaBjV9AzrqPKLDZlsXHt+xbmF0NjJ0AVvEEa7/Yi6C3l7nbeHC+C1iUPdmoMtUnaoOynWCD76Ql8lkzWW7a7+q3uo1CfwObtQHmppTvtDZw+Ue0X6f6rrbwHEkkvyQo1WydNLObs0ZYEqaw2CX25R/13ii4vxWV11hF+JDVfhjYZVv3/aT7Aq6SXOAZ8Ujjh3a+voOPgn/Rrvi/FSrpUOCY/OuMWiVCT9q7AAAgAElEQVRIukaqClCNrUAgt8siitW3GPSeFn2SnSxKqRFUzipd2W68NwcLk3W6rHW5ke8HHq7cx02nTvIrVZCU4RcXWVmclOSf7NPEj+S5HvErIDqAxYr4rf2WbsG+Uza1fLJodHCh5InypXQAmRZAYGpGprbZV2nT2mD+ASJaBbDC1oW+6jlXtaCe+A68hKL0njh6NMqieKeDqwJWA5hfAVZGsV6zgVqlAejpABx0dcwjAH43Ob1pQrVJh0hC6W8qWMD1EkHW9El5bsqxKh81FLl8VujBkh3KXsrPjrjPOiBtHPERdTP9cq9QBWphNmws1pvgKkBV/x33HKsZuov3TXpHejVMMkWpok4VsRpT4ebjDqzqXtY90wfouPFhMkI/V0qn8SwZRjp/ul8CnUoywVGBq0qhIkynn18jVUOvUo+sEaupx3ldx5uLWHmxukpPnYW6lH3U/eN9kavQDTs5VokxnPkLX/0X27Il+FKydss9yk9TkasDSs0EZuBLBbD2ka21EFMqAC+gwBACG+goZbSXXpyYrhFpnQBS9QCAquPsEMUX5IGMWtVxux67S4c6yaII1uTSdwUK7AAU0SCaXoCGwwgiFAxC7blvrYP93XQAilwFYNZYbmVyKW9RoZV37nqKoGVEdyUC4KVUHzv2ydBapvrTQNtNAbBrnPbogN555j7BiQAvqEdCb7J9FMcrXnQnZ00LkNGpDVQtY6FyWkX9G3hUfNdB0pKVzm9igyJzk5Mg52osFyA1T7mx830KDjv2SZYcYKWsQFwIfPg+mVZRqqE8/Bf8IkjIj2t5Ho826yssJriaI4UCbhqoKn6ToKT90uTXiTEptVZOWsHbdNE7moEd1ax6p6yJtu1Tkj0Z4HwUdBK9QEDomzwnkB5thUhVRqvatlGMaQHmc1jgyHmTz4lHacTs5leVcdPkoimeMqbxotWHQdGj0YP9uoaO6qGK0zZG39ihFBBb4LM/k0a5ns/OBN+Tg6d82RGhmucZfRqAKX/Bz4hazXO6pudiy8ix7AlVI7C1nNiwH+zELrCK0XtEqQpU3Y1czUWtQqcoYkntVnlIHWAE4GgAJAHKmDqfwCoXunKA1b9pK1dFCoAG9KZBGyPvnKIUclgDZZ5b1SNWrzmwygna144NWG0LWN0w4PKYwGpGqwZI2wc/YGIUdAmH3Mt8HHVo0/+jbrZwUdYR98BQNCCnRfVj1WZou1iwqqUAiGW9PA2AA6sZuYoIVg3aQNfgWegjvAs8i+3Fxz1pPOMF/17s7/v7gwJWt8DBxwqsbr1D9XI+7oDXVr36vVv06MDqOVvk7OD4PPKIX7fV4i88ND7pZfeMf/cr7xnf8N/+zfGMZ7x0vPqBN43HP/kTx0NHtsDEmevj6rhi8nR2XDAw1h2b6xG1ir995VlBuo8ERN36RjelPh60PxlExAyXld6hq6MbqIG+spHprLFHjSWsQj9FzAWJiEErDHq4fTR1hKHrfIDuVpObq488aAtRXRq3335t/C8/+q7x0IceHa98xRvHPfc8fzxy5dFxdObIUjfYz+T/+Npd9q4LJvYGj1s7etHPMjfuSXyy0jUBDtkL6UDOPPBHEVh97098ZwCroUXQSWIf3DuRIXlL/l48g7MVKdinYq/7HQRrTnrav9C4CZRMdjGfbcCQQLWIYlaZspCwO9JO4YDl6lPBTJ3ryVLslKOnJICtPdvqAIx3p/wD4MG1fo/64fheo/0W7+V11rPuKcMQptfu4G3WebIr6j6SifZI2Ti7HNDtdYEqYJbuP5LrFx5aeAnNHL/JV5kiA8k/+8B02nECdjvImjYOeVTXJlpHuUXQ1EjJ+VqQVDxSPicjV/v0/4haVfSq8kHauZjCLGBV6QEQwTqlBkoe7P4hKKm2D4uExVSdcR22r+pcsxI5ld15lXRFVGcBrP3epB/5UZqg9ynxvd6UuS9/gK3P8zmAQb5U5G5GqBJUvWY2EkBE/TyiE4Crd6eZq5RiXYPppS+cACGTAYYqLQAXtBKoyu1WdKoCB3BNs6aUIkDvqfQA3Y7u8slWS7+ygHkASYrMFQ0U7Ywtp/wTcO75VSdgNdMBeBRrmJqh7rT1yNXutypdXQT1KBI1tlzzQ1GqDCwAmOrCyT5Xx9TJBa6mtkzlMOlT+oPSV0Gnfq7jBAoq6fYy13jJ9V1igKJFqyLZLH+l82Ew8KtQMsuPYKoiVR0Q0c/r3CJaI7UcgdbYMlJaUawxw5m/DMhzu5R9WXZON32sfrWA6+hvmi7Tfm69epTb2uI9hWxx4IVk8ftCntcfZRfnC+GKuxtZ48mU8yb3iS1U8CMwl7IBu0z0QU754Wf+k7/wVe5tVRu2tkShAUyq30x2T9BVmqkZAgGUrCONe9ICEOCYFJjXn4oam1npZc+RrphUAe5du5hJoUcDoiUqgoyNI/6iko/bprrjuerMRCyJHRoO5lBUAnkCpZT9WFMyqKA0agPwVPlLCK46mOoga0sJsBmx6q0UEs9f209Hgj3aTtkb44nLVHayGg28apOSd7IuldU8Il5GW19FdTI61QHq+dAdMFgrWpXAiQMU1JMa5fDj0jlSw4ApgCJVBCqiPVs+FEWztnu60ToZtclT1SOXgVBtD7osRm4zOBKsJW/ge4qWbeDqhuykYEc90BbzdCkBXdlcE4hGSQaoYT9CRrZPcITRZwEpdZCmT71QNFxsqaBT2VKosuNp3OQkEcFELiqvpJ6O+zb2IVBlXDfdIDryJervmkZii/Adum9Lt5DmM/oIHkIU9AKs2jHXQI/rzDLZAFfql5DKOVrVSSQwMCOewriEssF00XJWOulkAEkGCU+z2Kq5f7FAU3ElqxF8kZ0E1NTEK2HgtPOZsiSegy5O8JT6Lc6HniZf2r7ObQGoDqzGvUoXIFmg9lS9xEUJwVEfQ+5rmqaiQSMvlZ1X3iksWtWA1QBae75V1ysy3Gm7sM1qMSdEeTqoeqyI1YhcZu5VLV4VZfKIVXwjgVVGDoReC8cAoGoALYDeKY8miw5sObBqUYMOrF7zX4CsACsjYjVAS48IPYx8yJj+z/zIUwoACqPzLqNsIxLV68C0BopW9UhcAceIVnVA1e9F1CoWbKBDFVqOEasdWM1UACxrAMCIXI0BGw7gaIaFwFXYN9Vr33rn3eP+l/zJUqwbe39YwGoH1/YVcAuAOrEyTS99dMCqTyW3CGbLwXl87eq47YJHVL9v3HHHQ+Pnf+5/Gz/+Y/98vNTo+qpXvsVydT5+PHrV9NItNqv8luNx6dFHw8E5d+7Q+BNRj1N/uFTgDwJYVRn6pz9aUPsPAliFjxJaPjRJOIlu0G8Cq+j3PVr18KrJ2eUHxye/8hnjn/6zd4x3v/snx/Ne8Krxipe90RamujjOXjC9MC6NywaYe47V8+eeOK5eHePy1UcYZW956E5gtLXNdOsKrG7RfYvv+zlEZNUgQeefm+H9co+2794ndz//Y98+PvT+34BdHn0o/tZ+sttrsOnZ18a9dNh8y8G1GszfjZAre1bP1mAovg3DtEDW+T4BQ+KTAoTKTEIPHkIYv/gvZykharCnEpPfkW3K+tUApMo4zx7rtrn2VxBVCy0K9FlzrHZbZW9bN5qjjfivGoxVDStW9h7tiV0weStSqPws2CHywXYs8uSR4hOVptvu7QXQhrSoir/UfmukaoGA9GU2gdUC6SdAlYUq3gCvgqdYTvlytBOT50jXtH+5A1sPv54OoOcK1dR/z/3oYGr8IjekA4XYIvpuBVfJn/qA5K9tZ9mrdi9Aueoou06RqUihJPsMvDufk7/Yt3of+AzWdP3VfufEdsOGC9d9rgJXFa0KMPWq0eiqA6va5jR4px2m0uds1OB3Rq+qHZdBDQ1ozAtaVcCA8qqmPcvB/BVg7Qtd9cjVGcgXc6nvok8Q5aTN7/a6MVMsLOvb+DGNBKNW6xjAco9WDZB5WsAKoOoatYroVUVcq/XoRQkUFMCaQKsAVgKv8k8V5dnt4qR31ZVSnZI+u/HN7xeb0IeEc+pEwmB0psxKe7nLCwFUgakTqEpkOeWI34zqs20UhTqBqe5wCFT1lAgCVT1FEHW9bdPfcF0k/72DrOyz/FvCkgS4AmCFLM04E/V4CjjaCre2/i8O2f/YvqJVM5BuPcf7E4j163yzSKEvFXdUC65gao9e9bZK+Vd0NEmtJi0sUr5x8X/pgW4fs3fIfsu+8ZVf9RXxWtItlVBWwEFX0nU6BzLTgAnOiuN0DJqj3TvGNXcODDKBsCxscKgMi+TkqYecY11I1CgnqJQGVjRSnet1YfujzsU7ebzSReCQ+EhNWWKHMhdQUSg3OrQ5OrVGfiohtKJVoYgVuVq5VrWIldIB7DJ760aoQFBedcyti4lTvcsJwovgqEiSP7trnunATxmWaVRKkLa2sIJzhBL03wOoRqfKlboj+guCOUW+2wtC57CtqZLZEJj+GjwocHXdjwbrOQRRV/By56e2X/0Q+K2TMYWX7yE/y2jEtgwSyUfIBo3nONeM6Q6kKs8HDKUCWjvfqaSqQR8hDTCVaSWw/BIySSoCDSANIlOxwjiONVqYo15sx1SiM/eAhln3IlCCZlJo6RXIIO60wVtmY5vn+AFRGd+aODj1UV3Du+a2iMbONol32HEAqrRKK7+qcqsqQtX5zmP1PFqIeTZ9nz/oFcWTF89PEathOFcnX52QZLbEMJ3HYLgkYPBK0pu3SxepCdLh8GoFb9EmoK6N6pLvNXWpRuagpyPqwXVZPlODR5p1UKCrZiJUFGtO9w9ANd7Id8WXUQ/yfsgVNCpkjL2iNFxFq7bBF0Y0aPVURatqASsZobW6Kg136hR/d0a+B6gO/RGgqiI6dZ6xpsqtKt0UOa/cyPWyEMQt5xSGTfwiktPBCESPu0xec2A1tgRWbStg1YHWBFUNsAxAVaBqRKtKRsu06INMXhdEovap/zwmsBqAqu0rBYCvbBrAqqJWIuJYvT3LHYtXeVStFq5ixKoDqwGuClhV5Kpyrs6j4tHKRo/H3XXPeO4rPjOZfgsQcjnYB/ztgjCS+ZIj7W2DTWXHbF3v4N4KokLWKJftc/3cSeCeP3IaeLjWQu+OVrfp4GePDyxq9do4uPHQeP5z7xyPPPJL42v+5l8fhxduGy996X9oYN1nmAP4OANXrf3OXrE2sl/InWmxJeJxCyTeR/feJit9dylfZ6ZvLLTb+v5Nv2tPW+yjH9iv2bC8EVmGqk1lr+g9aE+3hT1a1VNrQFtFDIY7dmHAexT7oQGhV21BsUNzvi1C3E4fHJqcm3d5YHJ15cEPjRc952njWc+9dXzt3/qr4+Gjs+NPvOFzTVyfYK+71TJ9WBTymaseE4uUGwaie45V15ze9ujJwX8r3dQ2J9Gu825/R/IXjZxVJqDHMauq/23Jwdb3cV+zW08rZLv+nh/9tvHg+369bEmWUaAN2hT0STM4bMXeF6PvTUCMNuduZFylAej9d7dl40u0ZWFyN9u4A2yxX4EE6P9pj9NmyPZYbMG+kE7JYtc7aAfZ4r2sCZp6GRUZF/uVR1VRgZhVgSi6Pj057RPa8Krzic0me1/+RqvrwjT0oeQT7m5lJ2/6kuT9shdDNONvtZBWz0e+Y96ZMq8XcEvbX20WA7xqz4ysLH6apq/zPthxze7b8Ic6/2i/b0F36RpuQxXNNaGrEToBoBXstwBWp6hVB1QBpCa46hGrAlljGjNSAwhgVWCI/Bka/OC/VqRZHiGLsnmlTxVQ04HpypuPQekEWX2/0zr9R/mR+kajM0vVNU0OKrVrxY/gEPSNdAUCWPTp68ipmhGqDqYanRxcPTI6BchKgDUXcIpnCSSGzef2dkMsog4IWqlBDi18WrZkLk7FGVl9ID9A1QawRuRqBBco2EDRsKv+oa/RG83rHlWH/SS7vxZBq4XOEmT1OmbkqiJ2ubCVFkubwFWjBxey6jlXEbkK3COxDkWxuu3nPV0wv9YH8fJrH9fcn4UOVCAQeCOddcpgQSDox+keLups7v+nm0JPLD69yxjxBjhNS2Tqeow8CPXT18WsGL1h5EaAIAWiWnuv4OoZOxc85OAqf+l3uG8/AaxFHwolANSgbwdaJdU6RyFOnc7Ctj4Y2AD6oq7vcp86DP0x7k3gtV+TvmA/njKs91Pf4Lz9a6Sc5JwdQLB3N8+1TzdTpl5viu43pw6Nfoa2VsiJjsFBZ77iP/7yShe8dBjRjqkAsTAHKg4DlGS3A00kZak7o5Hh0gCgkMKY2i1cvIEdGja9V1wcFrsBqg9/UoN5LsrbYmFYfnRO/PFmGDU4CUaol+I8Tuie+hruU1EFPkgReV0UjVqjPD2c3gJMcnVGAqw+ihMKeM63ClAVBmxRvzOz9lXS1vFGvVTZeR93+7WVvo3+rV2SNKIJOzUYmBKQUmL7DDHQvIwL8JsbeQRK/NhOaooupu1iym4O2kQn5PcVf4I6AvpLYaURwPkGU07T6DwF7LDek5M385EolnyS/DfTLGjKzqm2BSB2J3V7H/KwGpO7xmULWyfrolP0X6cI9m/ElOOKlOvgqgOqyomI6cVO4DnXjRQwBGZXCiUVW50UuEx06fs8J0eCFSjF1nTG9LzkL9/cZFKQoz65AKtUiB1YhWpiJ2edolIAKB1AOLB2Pfo2u3UXUPV8m+okStcosgH6ZZUVyqz0EOWCTdl0Txml/VpQUfzK9iid1DuA6gQ6OOrP11SHHrEqMBUdRgGrdZw6z6/zHkiSgFVu41rPn6r2rHOlg9TTqW9B26rPkY3Rp4JlPlPXGRmV6nmnkA5AqQEmUDUcSuoZsnJISPQtBFUJrCqSMwB3Ras6L1D3ADw1sMQNWTNscrVW/0bIDw1mypIb0RmtKkCVMxSu2Yi9A6r6BaiqH6fZa5E55FSlnMYUZDARpJJ8HHVArthIBZAAKyNx/ThAVP4SUPVo1RlYjb6NOkWLbTnQI+A3Imu9rIpYJbCKXKwYsIlWpeEWRrB6ZNu/84n3jhe/9nOSvU8CirauredOAnhWkKjkiLokbZHqG/+oAqteduN0+8+iVo8eHvfceXa87oFnjf/1R79r/Pff+nfG8172wHjxyz9zXLjlORZNcpvxlkvoZWuPKzDqPC8uAi8m2q/Hf9yB1UmXUoQg8/iT/u50gR8CYDXuCYDaJTF6iNg/OLCp/gasup7wBe580OK6peA4sPy2hw5yfPih8ZpXPG/85vt+dnz3P/72cf8nvmo845mvMvm7w/pgW6TujAOrJp8GqLq8XPfjEO/z9j2LVo3c0G2AuBXwZoDVLid/kMCqy1MACrJPZxY88eg9P/Kt48Hf/VXYIPzJroRp0kCctDUFaBawCT91mXrMaLmMngv9XaBHRtzkd2nzek26TazvEljN5/J4Lqd4DKxHuzTsFE7hjm1bUCjsQ7+52Tqk5Wx7M+LPy0YgdR94mgOB7Lt8YDIc9CgzQVjVOwq86UGUzNBxArCxK0MCuLo+ht3HXws4ECjY7eLcb7YyzEfZewt9KM4wlVa/R8fcJl3Zl2b5xXJtht1eYNVNaM7iCxyj+0mdX8onAk1JL9p0OhYRy6dLryxo3m0/msoJjhWwuoKrjFAlkHrNIuivXbvWoleZFiAW36lIPEXpYfCJTod0ZdohpJVkQTLSZCXsY9GvyRrksvLmK71Sn6UkcLtmPFakedrboOakv0lhkhM0LG+GFhR1P3wuBLMIkEZEJgDpAFWNdv7DPiJYA2ANEJYLPhmJau0U+mfNFgJvYFBDNmOXx0xfRRsXwKr3KbRxOVvqMADWNnvL9kVHRf6WDqMMU05FBKgV6BXJGHAMRq06vsFB9wwUS9CZC6I1sFURqgJf69ixRwSf9UDOsDUFskYZypf1lhLAmkCr+pHQMx0wZP8CZkAry2+d/NdVHTTd4LtijjxdOqJs7fIdIXTEIBBZZ7dxK3A17pGdThmSFFNfJqgKZ6UBqQRVE1w1e8NB1QBTTWdrn0EeZ2KRL+j/KYo1HKoZYJ3sc9IMY6cKiOj7Tf9IV/GZ8kdA80keQz8AA+rgavbbqS9m2U05Vj8nuaYE67oz7qQZdbyoeLlJoTtbU7BbnYFT9rcpG3G/ZAR9zpm3ve2LAax2A4Rt10FytCciVAtgVTSrb2cHOJlMnWMaCOrsVnAJ3YEqpc4OOk3MS21NN0xH/tBEvDhYzlGeut7ocjXpk2hsyp5ULT+QBkB+nA2hBgnwgEqC23U1PeRd4ShObjGSFWCqA62ufEP+kGM1ndnot6hcvOWsEqDOrCx6Bzzti1Bs81aNfEud63Qvoy1p3QQIdCmwqEBWCE4eR1HRndEua/syUAroyOjUAFUBqBbASh2z8isptPJgpQaAsZZgWkoVjIKq6QZwT95I3pHhsxKyGRh9EAE8rh8FMo9b9GneV/dopDANo+jo5ylhqQiaBKzAagCq5vglqKOIVcXqadpujPgBVPVOSqOpaLgCcNJSbiZJ9TugpnNH74uSxqL3ss32CbnCkxoVyhaa2goyUhpCz7Rz/T14YY46gQVAz0mzZsSqAFZQU+6yooS0vnukp7BXx8g693NwKuWjRaqkHECqcgQ9DekqP07NwCpruasik96lU+VkiP+mqYQgB6f4l04LXUa9LNAUI9dohRh1Z6cy77OjibsArPqfR6wG6ePY/kXywjxGbXFNmk4GOyiUEBwAUWdNO5t5Vt2gMEJtpQLoQCcWuJKjCT2Cjp3SEvpBwCqmz3s6AI/ezMWrrCzR/ixHLhRAw7YAXBgxiICCHGlasH9GRrbrec/HhZ+t6O7AqgOs9vP0AMhhCoAV0eS+WJX94n0OrkpOoVtBLtIyjDsuRrU17f/6VYCqkVjfABtG6Ho+qEi+n+AqHXz2QTFAY9/1MkUZCapW9CrKvKYCcB2klABl6IK/H3/3M8cr3vBnWfySfVSHvZ33e9Sb/fxJ+6TItLkZYHUf4LR+Sy/eAnL7Ocn4Vnn83GOJWN39lvGZ2xGPfGA8/QkH49nPeNz4B3/v68Yv//qvjtd9+pvGJ9z/6vHQo7dbe16EiDmoSmD12IDVFL1G617ODqqu3xZ4t54/CdjeoWFX4htleEzv2lOHle5z28z8RpWD2Qv8C0tnccZg/piM+S+42E6YfRaySZDV9Qv6HFva7cBk+rolufUkH7boyI0rl8Y9t10ctx0cjR/4Z98xPmC5Vl//KW+xKNWn2CDNHRyQ8EEQZxDLhRuvt/QN9t/xseVzMLD14wWsqo22wC9dc+rcbMTq9ntov+4Tij3n3/NPv2kHWIUp3By46Idlb9KJi/5Zg/KcXkxgFVFxuwu/AORA3zIDls3ula0bTIDz2OU9BI7iOPd1vfwwVTf6SdomAHZqGm6Cq94fh49Aq0oGF+2xAnI1uIco1IpY1RTrOTK1piKbg579ZQE+8BnZ1yzy0MxflIJtAPJ0mlBa1F+1doYNCFth1TtJi8kGVpSYAhFkMxYwBH6Nfzc4Ct+ra/V9lUPXyGL0YVZg1e2SigysiNaKeAY/NL7gcfeNxMN9S2ZSy8L4Sbu7E1HWEqopvzptv4xaVfQl8qsqOrVHrF67auAqo1j9OhbgQa5ILdaTfbHsDSOdShP1JLWxz7pTRjQ4Lj5NkLQDqg7mCyRM2VQEaw0YyA7sAOv8TQE0spGanqBtnbzKMkv1d2AxwMWY/l65VQtQdXDVgFUDpo8yRcAxwNX4KdUf1bmDhfSf5RRjAKLnk51zrsK2NH7aF7WakavQV8q7KpsXi6g28Dn5j30XGywt8fRRGbEb/DOnBOi5V32hM0WxxpZRqQW+CkRVjlUGoMW9wCITYHUfRBgI0+qEF5AzJASaqg8JwbLWWyIxqZvLONZ9UgVpNFNo9nQ602npDOoN6qwZnWsVCCeLvoUiWUs4pZxKB6Wi8erYQQdWEcWxRK4SWPWFzJxHbBuz5hxkVeTqaRGs5L3AllJ51+yyUJF+DR1t3QPBoT7qtMU+LjXsB5og+4a9YKqepXymPEun6Hw7bqUIlZ36p6t9MXdruq4rExNgE2fTsT+Ox2NffVR1H2e+9Eu+MKN+BQBohcPejoweZqRgj16dwVU5vrLQCyCBgx9FkJBGwWQM6DoKqX6v74vbg0iNQDXxQQScjeAs046CBw9Ug9dx2gnsCOLbUydWPkgnsECHCpenghGY2gBV5RvRinoJrIZSccXj00IZRR60EqCqGs3TCEAfMDvKD3ZKJ0B1IZeJqetOcubWZnF4ZprRaKTiQh8hASrBSeFimbrOkFABzK+p/gJW12hVHWvwJnnVxT0+SakR50NK4lc8xXPJbKvUFUWTT1C1NA422GIyzibHPQXwBHC1GdI1ClIAqnIk9U4eAr8AaKSApgVFtBj5Z442UwQrpk4U4AGQRj909P5rndXCZyVMnQRF09zjziTn5C8Z0WnINmchdUXokGJSahAa4TPzpmNCnSFwEXoI+ie+1SIivOPTeb9Jkap+3vc7mApADlMw4xfHBfQJXC3+hvBNqQAoq5JZiS67oqxQnadoN4JOtPUbyWtR7dS71LfuiE06uPSwwOuKZgWwCiAVfBb2gG/9mOfiWvzoxFgZIIE6VivZVgpcvR0SELCelNtJJmFVSaYRTQp2rEE+0pzG4gSiMseqR93IIIWBScOcrJ1tlbpCWfU5hZ5T6WvMPKQFgIYGfnwbhgx/EelDR9YKjKgVyRUWJHR6BqhqW/NbEly9SlDV0wMgwhyR5ABW3cF1YJX7EbVaDn+XDoyQ+6ANc6YGiKpIVeZT9XORT9UXPfIfQFh3ohCx6uAqIhBC3wRfeboCRA1kxGqkK2B0bUsDEFLT9AkiVhWlhgYIDrDtE57yrPHAn/qiBFG3wE/VrzvceByAK/i+6/M67qDYScDqem3/vUXtre/uOzc/1VpsKffN3uflCz1jK8tfuPHw+MSn3Dp+61d/Yfz9v/ffjSff+0wDVmgmJlIAACAASURBVN88bn/yc8fvH1002niUo7eKRS/b9HIAdZ4KgLpjD+06DfYBqyfRfqsu03v2fLe39z56PNbvbr1TaaPmMhlftXJB96TyitfA5nFgtXjOAVUAq3ExVgI+b45OyGEMXFwdt956y7hioOrZG1fGq17wnPHD/+S7x0+/98fH81/+8nH/C14/rp15vIGrF0wn2LCFtc9Zm/p/xoDV0KxnHjE59NQAFs1qUcofbSqAx8rfEy9YCW4GWF3ploAM7daT2nbr2nve9bfHg7/zy0Hf7BC6A01UR0BWAi8OLNgjPUq1+gYO4jdgZ1o8J/qYXXAVn0VbTwOkAVrUD1GfBDXiXXgONpYseNQWXXf11+viOTrOQfe0rWCjqkx4v6YVO6jSphizL1yjVGtVckZA6b4WTZfAarquvZW6/lXdGqAlesWlqnvWm3WXzbYDrkZfhChebJlWqIGG8zOwR8q2XDmql5cGD+2X9BsgySnzCRKyHWdQUOA925vA/TYoDyXSgYaZn0LL8H/qHhmEKA0YZ22HTAvQ/APafsU7iD5FntWeDsAA1Yha9UhWRK4GqNrBVQ64Bp2FfpHG4mBpyq435UN5cTGgDRno6Td6pGqPWMWgeB/8aACr3sFtgrb2jXWKMakN2UsSltXdNTzdhOQ3RW3WYlVzxOrRVUSsXvHoVXPiA2C1LcBV2Hjh21NvZvBL1x9eLg3I03bMaF2nAcHVPhOrpwGoXKuwSZUSYEpL5fSnPpL/AVYCP6Xshb8kOYM+yqjVwCqMd5ZzAlE1UxdbBJ1tbltKAAWYKagzcRA5GmGwsNESYIXuzR9pyc5ZnTS3kLdJXvx4NhlnBeHXOlPkVekK6Goobj93wq8H8HglZXjh4VUx4ThBjpiiu5sKIEBWAKsOqMasuQBYEbnqWwGtyL8Kvb5Gr4YecrwAQkly0ushzWSrK/Qs87KmLmq0FU9Hc+F86YLal+R1gBU6EU+kHqHtNZ3r10k93M/nrMDZdN3VlK4qdY8m7E231Zx5ruGWfEfY4V/0RV+ADFAuYEHQaUGxjLyac1oySieeIZClSJ8ofSsZmQRGGJU7Sx1nYDks212niBaGmo2kKysCRGtG7dYxKVtKNOjeGgyvnRUM7sm72n4pWzmaHIWJTl4RqFolz0e3KtdIrpDnilZJnalwBLBqQAOgBvONQNvFMWpM5u9MRMYLpmqVnY0XVLz0xHpMEk+dpM6JJOqQ+pbvSaVWSrpEI2U1GV/yO+uONUIVgGvkMHQdEp0NV+OmrsHgQKOOpCR4jdKSddLxzDvJRy6MGzwjI6AEnXzTubI598XjBeYBJFRnhbJNMrI8LyBVhmQmoY/nKkI6dQZ5hCZgjojmlP/gJ4Iitq+O3af2eqWnqRVRYQKqwVNUmqsgFXtMe1M3EfVufzpu59VO0A+4G+doGEvSS/w75buqoIzoWTy4GupxTsCqQNXYxodr8SoCq17tiFh1/bdunSf9uht+pJWTqxuPQb3QtfzxmCKcXUTKpu94WSZ5LfkUfy1kFZXAW43/0ad7/SpCGjTGeUWo6pnQQ/YGbYPfdM6eE8Dq94eJYOVMqNRzFvKcDDUpnbJr4o5sw2lQBI0T5Yp8p1FQDA3AIYUu0aBgAKZ2Mg3vMD4FqHJ6fuiPOcoB7wOh452Z88in9rrT4LkTHRAxCcm+Dnrm7FmkfnDjNQFWTssSgBttHWUrUNVL7TXqebUjH1f0CbZiOyNXsaqsUncQPon3+LQeAaqQTzh6pdXDIRSwGotQ2c/yO+YCVRGd6oDrVYKpAFUFpsY2oqTgeCWw7i0QecLsF0AqAN8EVRmlGrkgWecOrtZot3QJt/a+Jz71/vG6N74t2XkL4BSAWnqzc/9sP2wBgCk9Xb+IA8lvkImmf/J6abD13f2ZWR4nrTcXdjnaeudJ76r7HeD3Oy+PT7jrYLzi2XePf/Sd3zZ++F0/PO5/4avGS1//mePwrnvHQ0eQmHPGZ75oUkwfN56+Huxv/7SirmWZwDTSRmXroPZK333HO/Ra3rnv+/sI+FjvX7//0QCrx2dBR+gozOgwibdUMRhAcB1yaLrHfJ1x7eiynbk+brl4OB768AfH/U+/ezzl9rPj737z149b73zCeNmr//1x7fCucXTWIottYObIUgicGxesvSyH7nVbtC7a7JK9wYDVWGzMkw7Mi451Gm21zUrDfZHSJ/GA6Be6Px1ckmCDP9ZvlvxK/k8UjZ2L73nX1xWwGtq4/WColbHJfQzcF+iFQXrX34ruqnyEAnFq0Zea6bAFkMHmxndhHtVxDqby2xkxpuMoKsrbNDj6zwQLl7yGMSUbUWS4B/14/jU7QzMmcktwSjlUo6+Sw90iVJEnXKkAGjirukWdJ27jAWyo9EFAjmgj2dAgUfVZU9cF5oI4NRsGi9AqKrUi5yLNUIA8BbLWegS4H65n+ZtZ6vhMJ5y+W+dln7MK4LRoatRnzg3qx4wKdpuwgaoFZJUNiDYXrxSNkp9Ip96u2AfhQ757EzQOEj/ITkw7L2jIlBKc2h9RmAROI2q1pwOYwFVLY6KoVT6rdoHNAZuus0VKeIpkA1WcRuSDTscVRM0BcdlwKcuLPcf3wS6ULS4acyveA0eWqlj5GWwTvCjbWaCiA6sejRmLVpndFNP/mQbAc60e2Wi5QNWjDqzaC2NWatjR9MWi6y17CHqEUeayH1vgAOSyT/XnwlaZGmBZqHXNs+o8G+8VHza+a4I4+UvuBzRdBICVwGob0MC5Ht0KTCTXmmn7iXcEPkLgVRGuC9gaGCQAEdvSVonGkd3S+wDJB/uBELKib8qPBLrLz15zTRy9cUPXIcH+kAE6X3Kw5i0uNt2j967v53e9/AnGcR/5EQ0Y4eJVDVT12TAAWQto9RQB4aswilUgq2+D52IaIPhC9KqFrKD0FOaifWhJ0DajXH0fykkSRnXFY/UF1GM5GAlpTL1GrtRdy/l+lf0nuIH3c8f7oTgrYV5ITnJnk0U/cUrzRRML05zvPfMf/bnPO4ZwEaCKToBgODsLtRumYYPukeNSeS0zvyWcUjGKk1UKKZxTMh76N1RQQssz2bfpevF6I0icbEq7MzSath5r+0nspu2lP0qPNCPB6YJ2q6ZSBybZblsonAJUFQKviFQp4X5cUav1XIbBu9JlAyu/KkLge+2d+Vv5aJUliBmXcc+0Fb8nAzeStV2y4tRB1mXRqm9LAVA0kssb2SemDzGL8gmwxyh+DsoE37X8qsGfAl0VHajBgYpmoxXFsoOQ4keURdLkBUBDdsMOVJaAoxppSDX6JQ/lG4u3y5CrET8ZNtvAapeNJrg0VjqgitE8LiajTj+EHfyA2kEJloLU0jyMVNX0f94HhSlwlc89FlC1N/LSN+ShjGUxUmuXaJV2nN1MM7DzsYVly6HAU/U97jd9k0AtFWMa4A6oUugCx7PrEa2U2xahGgabANbiWXep5biBr2U0ejOg0yg+Ao0lwim3yV+qCGsjcWcFC6ae9WOHrzsoLUdWAL3ore0Uycq2UHSqkyHSmtj5POf7+kE1BYgfEKgfgwDobPlLGRNbZmtVVCpR3ngzIiEQtQqZJrBKGgUnh77oDrNAVBibmso4AaoBdFbUaxaR6QmQcBKArkeZgQ88HyDyqvr98bwGkJWGwA3Y/KZPo/T21hRKAquUtwCoFcFgB1fNEPf+AQseVPQqIluxWBTkGe/J6f8O3ffOjH0i2h40dMcHU/t9wSoHTLlIVQCpfZ/AagCqDVilseyvrPzMGpxRKoACWRVdG9HyEbE66xYN5pTSBUM86WnPGW9401eBKxa57yDPSSBfqZZFCQXPlJLaBk4B5Ov7W9886f03C7bqHev2sQCr870um0dW9kfH/U8+P267+nvju77tfxjXrx6OV77uT487nvGS8fCZ8+NR52sjwUEAq8a/wVfmIAbfU4gb7Xv5Hiuw2ttw3d+kYSnxqf1PovdW+W72/rVMHymwGjougFUoPkWpAliFzrdECyF38H9cto4s+utyRK++7EXPGT/5I+8c7/25nxqvfv1njyc//cXjg0fXhmPgZy6cM4DjeBweXzQw/Pw4Zwi4g7Lmso9rZz3a2FvP9BznTRRYWZT5aIDVlZZbMunScrPAquRv5iXQ7bH+veddX2vA6i/ysdDIfI/e1Tod9kWutAXedFA1V9em/o4B/BYVVlFyBeJowAy29WIHZ78u4ALbnqd1il6NV6C/lB3QQY2K/MIq5LXwUAEYk6Ont0S5FA2osu+f/t/7y+g36YAHuMoByXVgeDGcJ9M6W1a2C+mSgCrr3SMHixdKD3d9DHuNoKDbcJkiQbk/G2gY9wp4FuhXfQsUTXL5woJpgdLvomXNughUBX29Sy7AXmBqpgJIAL1SAoBnyiaELUgeaP05uFkEbLIy8cq2DEmlwiQgECB/QmBYA1YrcrUiVZEagFGrimBVmiB71qPxtVhP2s8JYuwCrMHhFFHVHzhOkxHKys5gefh+4t+2Tx7v6QC0H/ZhfBOSlYEOLEcdQ/aaiRD305yiWaqITeYQDVuN+VQ59T9yrdr+BKy6XeeD5pqd5MFX1Ju0NMO2S3+NtBCPZPqOoEuL2qWOKv01A6w9WvW0VACT/mH7yJsSblPR8aADANTK+VxgK6/HPfQZwhxlkEbYk5ryL4CWOIgA1VzwSrN4g2DN6WDj0DWAsyE5oO5XvxKNCj1dzkiXmY3+Z8d8PKmP4s3bjmfzX6RwVOimYzaxq96XOfM6M/eoVTsWsMqo1XO2KKaDqQJWdwDWiGIVwGrcT3+loldJJ/+WaOb2OwVDPIoa4B6YjtxPfVU4ROkv6rggPe5P/db3m24rv7jfyyelR9pboMR5b7nOON3J3ZpCMg4dyZlvzq9Qm9NPqk3nqVpTT5z5/D/7VgNWBYJzCjajASt9g0AtpHQQ8AqnVGAYI30anNNr0IFUFEpAa3OeVLqmyCZKNCbfAU8nAagD0Hw5brIRu9kwaOg6Fy273lCEdmYioCVAVZGqEZ3qSpRKV1GpmDrQElm3aFWFyMdoj+sONiYGaKAwcqRAjJsM3Mo5dQzd2CO7UTi6gznt4zbxZicfvtZpEscl+NUhdQXU91tbkJP1uoAMnKfsnQXeF6hqackYiSbgvyJW4zk+izKoMycRxQcpPd2Mnzv+iZKNBSZAjOdrlKUTbebtDmZBEBvISjlYnSEUE/BYf6Y6MjcUvbPh1FzyYa85TEAoSP8PSrFAU3XiW1t/pkZP/RlSJTunLhfVvr43U3OnZ0rlAy0QD8Q/0z51xHqtA4ZSbp3ycyvw5U05xndSSXKfhjfwuzLCm6BHIyAlAEgBQHUGVsGDNKy5nQy6aIoyotM5oVClFHVxaWLY6wY6k7YTGIFznZZgJToUwVPlZOhavyd0Gvmv51X1dwawyuuyb9zFF5iKKcXgNYCpEBQ/xsxv6iPRgrKami3qggaKSMsANWMEIY8FrEY7BCEErPqAnwOMPiMG0aHKczpNocppkA3wznd5EQmmRzkYeytgNSBF9HupczTQE04nvq3IiogA0rRRpQFI4wOpXpTAX/1CX0XWwdWIaKXuV25kGCkCVuEwlEYDd4CGcDrhhLoD5NP5AKI6wBrbvs+8aR1QzYhVOWFZllr8ri9ilfuc/q/BmtQz1C3pRJD/Zeze/fTnjc94619KcHPi3yYEXY/qnqCDpl7vAenSoadcdBlwAY+p2pKXrXuWMnS5nN61577TgNP1ffvev77H2/j68eVx68Vr446zHx4/8QPfOX7x5//VeOCVnzZe+6mfNx46+4Tx/iMD4y54v2lAnfHDues+tRzAaqw3TxBw992zHt8H3qms+54/FXTe02b73nsa7W+G1v2ejxZYtZn60f95GgCPVC1g1TLYOm9aZPhZW+DqwnlLo3H1ssnglfGUu584blz94Pi+t3/jePzjbh8ve8XnjLO3PWM8dHw0rp67asCqpxM4Pw6u3zrOXTswcNV1kGtdbzWLMD97JSJlz0RKAE/5U+CR6HMzwKpP84UobnRAG3IwAaN2/WaA1fXdJcPb3zxNFmZgNUq/8WvnGYWD/KK+YrYiVX1xsbPjMKbMYn8FJHI17oxE3EoHgO+nXRj9XwGrCaQGyFYRjRE1Jtqjy8w+3EVCCzZpei2AVQKsEelVkWQAQOqvg6BKRSNwN/spAqYCVXtO1YhwynQBleuxgNCqrygdepBFkOkIusDd7YBkp498i86CM58tICkB1cr3WCvWK6owQFilCSAQJPt65a+JC9kOdU/zXXijbD40swBT91920wAUuF38ACBrbXuc67I4y40+3qm97qfkNzsRbRL0pB0ne1dRvgJVZ3B1BlULYPWoVaYLiuhVgauyOcCI8v13SkvGEN8XLRs4TZoKSM3BDTuP4AXOEuJ93f6OBWRljxvPhejHluDqshU/J482/pU93W3nWoxaPn2BqwBV7ccUAEccLHdg1cbIElyNjP0u374Nf43+k+y5RX+gPn1QpGZnCVityHvXYa7jetoAgLJT3t8wJWedJYC1y4d4B5gHfCfMYOpR4z2iVTiG/I1gu5r1NEWwFtia+VgTVK10ihGxikUJCK5y64ULU52ycVp6gLCfe38RypdKa+mLZtOna7Xt7mmxYWZtTP8mntSL953rr1eZ2L8FaGe/jD7ziFVFrlr7MkrVAdWDQ0Ssxv5mBGtFryrKHmtA4P3SUVFa8uUEogbZUK7kX96bGMLE110TqL9c2gKNE+/Ev/Nxnam2intSNYoPyitKanayL83Q3E+0EFSl3Kk6btdKN/A+L++feevnHiOyuMBTRQfC6EB7afq1oo0LjG2RglEv+4y2LBnq0ZRsFIpntc1bGhdPDM2DPLdw+wa40NCFpGnK0tRs2X5lVPYbs5dHY4l5BH4qvL1ypGpxKihcd5RrugBTAwhwpVEUOUesDgihX0FVp1d9e3agveyNuVpZtTsZeWLT1CtiXDJx8WbSrNhbpzoD13MbLFzvQPOTS3maHKua+TYXg6HO6HojF67yawT/NXBDHUDjVCLevyf+wbYoVjBgV6dFOxmCNNmjs4YRBRYpID6Oo57F6xlBQGcHSfcJboXQygkqMFY8BmYTuNo6MgLv6uAEwM8GdRQSNd3Y7oCpkRaALWH3F6i6vkPt3ajV+W+Hup2NSoZTJ2QTiWaoPcRZOkLvmGnEO6fWnL8mppudlKC5vz2CIDm9J+SuA612A48RqYjiiDI+wg0gH/xQIOtsFHYgVVOdvIy5n6Ikp6PXoPa79M93zHoV11YdWvSUUb0LHNFhkdEU7QI+BX+5G49F9UJPhVvfB44BpMbsHOcfGoS0ZiEnsGzLqYpOm7Wxd6pbjvZnlCqml/nPwS5FrpoJ6veTdmgTP4aR6ecV5ZALcDjIGs50GZVhoKYsVyoAgbVhLmSvimyifk4DitnuCazCsVojfipPVkWripMQrdoG4cwYV5+B81jMEH1N1jTlWqtp98Et8QCMAjo5GX2KfKma6l/AqqJUdb1W/e1OfQ74hSPgZaoUBVhgi8c831OPOPUASzOi2SnqdYIijZ/zzVOf8bzxxi/4z3ZthNbHT8526lDU3Ic7Vtt2Bs/KiVjtEACrAKJ3bJQdg7nsmEnvnHLf6WCf0wLUCl0RIq1IPP9mSKLJGoCwiAa2VeF90Ofw7OXxjKdeGJcf/PXxjV/zN8aTHvfk8cmv/PTx9E98jQF1d4yjC+fH9UPP12kLKFk5zzkS6NPvDEzGQkjeJouG2VOftR5boNlKlz8OwGrwGBVX9oKu80z2bxhgDc3ousN0gU3dP7hhjo3T1NrrrO0cW6Tqod137ejSuPO2w/GS5z1r/ND3f8/41//6p8ZLX/rJ4557XzPO3HLP+P3rj4xxi+fpszQAFml8zhYcO3vd3sUF9GIw34DV43NYBOtjBaz2+m3x9ZZcBLfeRCqAjz+wqhLTbqFekX6p0TBO/3cQdZk6mwBrnOfK2kzz4iAFBsvQl9TgKOysHOCKvqlsr7yPgNvWwjFbgLZ0eI8Cc8BQARtYkVt+g2wY2YzBqLSJvWwAZAAAbkesTn0XBwgjN1/UvwDWufzQuqnGm3Xd+Qci08FVyhHptmVTh36jLQgzrAOripJrUaqesoapaxzo0zRl2d05IyeN5RDMKGba/DxQfZqlO9+XtgOezVXceX43ly5soAK6ZQsF1Jy2Ucpfazt9uOsb0LbZUAvdJzUuU3jyJxotw/5tKX84tV2LWcU2I1aVe5XAKlMHgN6w1xRRHNGrbMSg9NK3dN807Kmozy6wWrORZMd5pCojN3l/pvdwO1Dv6Fva7ABXwbH1zTqG5iClaWPSpaO/hn6/FqVG9LgvZOUpAfTzaFXfF6ga2xVYdbsu7CHaU7BkacFTfwQfkG+6/Eb9K60V1hVgagDuA2zlPX6tRfquaQDEl+I/ySu0CZsx5HHxC9w3UHAK/alMFyB/gn4D9JnHScifJUaauAcjYCOgoAaMALbaNYGqCPXdjl6lXEg+UvevfcF0DFmqv1XqdWXf+fbozu7C9ElPnd+3XV+kb7ugtF9MKbfjlhLgDPOrRs7dQ7NBBKoayDoDrIhsxQJXPXIV/QUdJJJQNjpoFaV2u6fxa3hIwTjFwxPCEvd3WqufPv1cf66A1vm5ap2NvZOaIfWjV0B9Du17HnfbWHxM1RY1Qj+F+hmw+pbjEM5oF4CrByGcPtKB/cqJy31FrWbb0skNJRSkJYuiJimYVOpxRvqWGivrrE505an5hoYdNGpNDoAopRfVfenMdzHqJ9mhqadNxiBToE/mSJMrWARUIUK1O8mKTGWUKvKwtDyrCaoqnB4KZwLKWI2Zok3AgrdnYe/HK6jajZveKc9of2PW6l+WFlkYt5Vh1zEjFwRrCEgU0xagInEUcKFp1l1vFKBPYIs8GIYNO0GUbFZW6NCXc6xR3K8OVF1qRICU0YJ3yygSMIYXzE5W423WtY/wxT6BVdCC8sFt79CTc1PoG8gVfUrnFUkZFVVWSkYbRqD8v1J8Ja3JXwF0FMhKa08VBaFQ6ZkftoRqlWE2gbRCXk5R5ZXWVsVL/Vp/caixpevH9c6HsqPlqEgxZl4yduxoH3s2hBA8GrxD1smIVec78gP4FbTVfhrVjWc6yFoOGSmaOmfu3qumKMBMdSlRtP3M98k9qAd7CzjFZVCTUgSRcH5e2EoRqhqZdkhH4GoDVu3jN9TJGhGCx9wIBHIJh0JOBcFPGdAgLn8qnyJUCQgGsBrD1ZUaIDjd/4nUANhHlIIPvHQAdRnlp0Ga08T4rPSP9EimAgjaack3RqrS5qgBSfsGnW8tnBXALfMWYWEpTddnOo6QYQCnyr/t+bn6rIZymjnY1gwW6GznQhGicQfbXMCqVu+Nxagiryqn+ceiVA1s9fNxjvlUp4gg6pxofzoDBHsdUI3oiwRWXSaRQxZ9Zdc1kM1dzY96PO2ZLxhv+qK/yqmF1V9Iz0JGATpOmoACv4J3p4J5oSvUN8z70CN1LaVquX9+frdsO4Xlid13e5saSOpSduYoBhqHgWlnDaAbFrXoyunaDcvPef7aOLx4PB5+9GGLTrjV2OCO8dCDl8a9d9wYL7z3zPjNX3rv+KZv/tbxolf+ifFJr/60cXDbPeOSLXr08GV7pxnX0XrGfGetHobxhX7wQZGor22zp1zqjume0sW7W2QWrb/TQeTHTvutNsnvbLTVPtp/JOd7fSInMxUv+gVvO9OPBnTeODiyXQOirp8fF65dMHDVW/KKGdQme4duMx5Z9OnVcd+T7hjv/5X3jp9+9z8fj7MUGPc+75PHnXc9fVy2NMiPHj06Di6YU3TuYFy+fMXebovV+YT/iKIn3TwNgC+aFScCgt/7d1pbaPB+i8f93CpzM8/P/e1WIU77/pYs69wW6OjXfuZdf2s8+NtKBbB+1TlRNKFdFG1UfRN8HYCnh+6EEkytfQGvTC1DB9SfiT48+jJwvSJ7Zn1MGzL6JfyUGia6xgVoIxehOaON0c4CVgE2VLRqAqwExvx66Px4jvSIKrfvK1I2o1AFtNZMiwRSG7iKtAAVsTov4GXfan7TYh1GQWbfo8qEa6Jfo4BeIvuFPJ82isBA9geZBzxpoSjKiqgDbUQf2VROINhPKIdseu1HCdnPyl5DfeQj9Odgf7Ct9T4B6q0d5mdUBtpLfDfK1a4VIVu/3/l+l/LZe6UdCH2ftBAotoCrWqjKc4cCWCW4mnlX2+JWG5GrynkrHk6mbsVFaYvmIbFNTgCeAmgNu4rHkdM+zhNozWOCsn5f/+m9bSt7PduQrZz2H3syL1PvD7tMTlGr7v8TWHV7ri9YpYWrrtrDkTvfXui/69bZhj0dNlKziawQHXdI3SLaRN0Y8R64DUHmtp2B1n5dOojRu8mTlGHybApFay96D+m3dlpALmEjpp+r49RltDWon+p5YCiZ6o4BBbJ/A1gluJrJaTNy1QnJRppMr6bzId0bv7V/AD/W35Ym6/K23r9e8+Nd+7Fx1ELd/nxT4Hma5enAqkCRBVyNWRctUtUjV+OnaNaMZEXEKvKu0mfpvhsUohQe+DL4E/wCnkC5enCW01EaVts8h84g26Ou+0s6+Dq/N9omydnfsdUO0i57SMz3ZD+ZxyGIhVGiglOfGrYSbmtbldVK+bmMWJ2iVB1U9UjVAFW5T6DVI1gz12p0ILRTnKTx3hkCFBXSGI9bUAP9u9rCKuwmQ/ZeQvSqB3BmeX9n1b4/iUwcsCGy0b2NJYxN6cUnuJqzK44AUwtYrWn/26kAeu5VjcLEVE+Cqgqzj/ZU40nY/WQrXyoBlj/rpA45ble9UMfVwKlz1YmLTkWjRcHsEm9qLjRJGTCoC7hTEZsJstq5ECV38qLcXHnd+YupJiLqnZHVq04pmRcPiioUkKi1pKY4QGTMFo5v46/TKK7LQOJW00nSmCT3AMBC5xHV1Asr+gAAIABJREFUbSN53SAMo4b3gFRULWrH0F0zzSnfKeB+PIHwVXA+24z9mIft76TAkiI7gKorDClNUUOdfJORmQd3+WZT5pKXU4hxG+mVz2zcB/Isz22dabd0pSf+k8ORAGoY5RzQYAQrZp6zHUl0qrbWNReImiPs5BNNs8nFKprhGM64/eFatEiSUuRdJK2Rssb+knBJFvJPJyJ5ctXBIXfZc1AmwYR04mL5quCzNJLsOFb9DOOJ+3YuZuY4HzqPWMF9G/wTQqpk6HBAc5qJ152yDB5HGbTNKFUuFqUIy1jJnhGs0sZolwJWRVdFrGbOMzdElZeK+2nAU+6j6NGG0hcVsVrjsm3hxjDs4URpmmi0PaMEtKqyANUzvsgM+xONfgJYZcSDz24wYFVTPAW2arAtZR2SvDhcu1zTHSdMlRRo6otVeXSJ8qcCWM1IH0X8tBx2FYGgIIF5CltGribg2pwF5yOwV24hjzgGtVF+3977rBeON3/xXyvHrxkIzi9bwOo+YPQ0UFTi8kcRWD3r+VLd5fIp5ZZb84z9nFY3bHGqqzceMWDV9q5ftlO2Svzx7ePwzG3j4uXfHfff+dD4vu99+/jF33jfeOBT//R49ktePR66ZHx25hbDbA9DtzmgigXakDPYRfCjBVajJe09nRNvBkx7rLSHqpr7gj8MYHUawLbinIu+03TjwRX7WRSptduBA6vXb7GtLyxl5w4t4cI5i/Q6NpD16JHxlIsH46d++B+N9//u+8ZLPuXN4/ZPeLG9yKKKCVT4Nzxi0P9OAjZT7Z+wc1pbfLyB1ZPKeJqcPjZgVRbd1tZKob6Jeht+jrWV5ZpyYNXTASSwmmCrANhaCLGiNtnPeb8mCyFtJXQqHdic9+2aO7HNDmjWa4KAAFYRCYjgDA3AVTqAABbd3gw/AvIhKZmBVQG8DSRtU/21iFUuFNQXYmxpbmD3IPXODjC6YcSAJLig/bKBVnuIL5B5IG+RNkoBN3PUai6kw2npGEBEMMMK9CVtmn3W7fy032gUlG2gNm1+QX9HmNgdtCqgtdph4QnSpnw1AbnbdBHdUqaS3xYpYyVTW4bt13yxML04mJ60qsjVbXBVACtyrnokqwOvuJd2RdC/RVDTF4Tt2RiT3ACbiwBrbMu2KjtNYGqBppkOwPVk2HWcfUv6ByDr+/ZO2YaababvxVyQkN1eBtBx6stY7g4gZmo2l8sY9CS4yqjyiFBtP8+v6uBqgqpu/7lu9349uuF5AFr2onQI/IUGjPYAAqXzyO0czZo5fxWtHj5IA7V53PXVzF/UJ1HOCgqa/ITGT4ljsO3dq5Cpj7rWAJDeEUEtoevkk1UaAOEmteqXEy+cFBERRuW+NABT/m1vWc0C6v1Eb/UNJTaJ12nX9/V4s+2y5dfO55bvuLBEH1Z92VZagEhlE8AqAVZFqy7bWNjKAVWmv6l0AO6nuTKj3qbuzjyr1DmoDfy/5jlRgOYgLd2r+6qvUx3niNaaqd2ux0vquKhcdEJYXP+zo0b2SQfpfNdNYNXZNe3HfikUKb5S5ii+c+atn//WY6xojIjVAFIVqapzkQ6gpwqYI5GxmIcUES3r/FKWun18Vq6TCaAK7eNJCud0uRnZAraSitmxrMzc3kClXkpEldllCkWq+tsiStVlmqCqbwNUpfEz5VPl1H+NukhJaPW8GukpsGxusGLa2chkJ9+rQwHAEzICUCfwfuu0eTLZELcn47ZX7WmRzljVrqHfUnESTJVRlKPqrlhDk+ZPoGrwFN1tpKookDX0CqpBEETb3sZU4gnasPiLk57iGe8SXaRLekffjaVdg0oUgzAWaJqrl7LuPfG3jAwUiSpno7MrwqvTJbmaQIeMwzRB+7afHwegF+dqSikAVAcq8OysFMEIBeWJMZpCmzUXi5kMtMsvi7EfN2STkXf0VKPJJLkbBzPcWDeoqYM2xWI0JHEOxh9ljvtYWRZlK4edsuTqLfivjL8CVgkgNqM6BgrUFmHclfylUSPKUdh6/G0nYp6Xelr0XmsZSHCuUF3dmHoK8WnvOQrsZzSDwzo0uiM5vRs8+tm10H32ncjDamUXuGpTIEgkLtgUo5+chiiAlXQB0AzuxcALp2ErUjUMdK1UDyAoAFY+g2nSgOegIyCziCjy4xa5Gn1YTeNE2gAa3Hwez6BMSgOgQR/Qk4M/YdzSiI8ZHDVFTfnpEkymzEFvRwyi1RVy51Ob3GGOqNWMVgW42vsKDNCw1tF4KHsIafy/CGPq33K0PeIX0al0nCZgtU2hjPsUsVo8gD6KcuPtLhA1nALki5WDMN0bz0G+KzcX6oLz7EO4vfe+F423fOlfh3qg3uxyoPP9eg7cUiYEwPbn9gFLe0E6Pnwa6LOWMfq0m/zbfbe3pAPwvliahS0G9Ow5Ns8Zmx8y/s6mh1+/NM4duuSZbDj9Dbh7/G13jqfdfn089Bs/O77xG75u3HPf88enffbnjQuPv3c8+IiB6WdtVfnDC6HbOrCq+ZnSnIpY3VfvDvCtdV+B1d5W+0jyxwZYDYva5OWsAQznkKbhrLXboYGrh9Y+Ec999pq1wdG4dOX3xgOveOH49X/zC+P73/4Px9Oe8szxote+cRzd8sRxyRatigWDTKc4aOF/58+fj/2TaHUay308gVW086ZBkMU67ftbvKJnTgdWqQtpx9CCg37sTlg6peirw+fZC6wyWtXBVUZrxtRagosAOHbTAUAhL71x2JaywZpNEHYZ9XeaTurpa3ATg7817R++Rc+zWotZJVCG7iqrP4GrMSioPrmlySHA2sHVKRVAA1bnqe41cwJVOoEXZL9k3+VlVH+G8vbnoZfQ+U0DvuusCg0IRn/aAdc1YjWYNUmzSxfaK7INwk7obYby1bnmD9D+WAEr2SWzXc7n+K7VL+sgq1MgZWCLvkFT+4dKfDKTebLsYdJS/hjtXA1Yuq0xpVOIQR7jN4KnkRIgolaX9ABx3WmPrds2WFxX/h/tadoxatbYhnwsdHX9Sb5YgxVk601RqWwvnMOzfVZS7LdvbC1YlVokbfHSqvJpnZw9xyjWRKEdFwBrA1nz2CNUeY128zUFZ9knlF91Blfpf6ltU080uzXkGPyaqRB2ANY5J6touTvYQx4TD1M+1T6iBPwE2aIdYO0zKml3hqgJQBWovz7b/TPOGHS/gxGswkg8BXgEvCSY6sCLE4+G6RS1utUfyPdtW9rkO/3E1Jed3K8Vh9zsfbN01vPUc/MJHqXSLFC19WXB8EvO1XMcFETUKkFWRak2cNXvCx1vW0SsVhBMyGWBeyGncD/KSw0MgcWbbHnybccQetov1Lb6SVAFOmx6T+oLfnOKaAV58j07NshumzS3edaXYurgWfwTZeL51J9xjPfmu0AU3m80e+vnf57lWK0UAErm3tMAYLpMgatwKOsXi32A1izFsk3CsItMvtodvTqJ5UjB9g3yXAdsOtgwUbCosPmNNIRUkdbgvCYQKp3HBFYxwqIIo744lfajY/IOSwmZOZqnnKpSPlCsatTkVhpHjUlWxc+OiRSZjJPqoNH4eFTb6rBxejGJQpnj/vVvZdBpBMpNIIIBmd+I0wiVTD7qrKmFBFgVGda3fQXuOB9l0hal2gWjCNQkK86t3vqq6tSz46Ka9WN1+Oxs+jQV8HyjY2NHOZza9tG76BwCSELhfJPcpo6SBkW0VZRBDVHg6o4Cils55T+fr044jVe8NErbFZj4u5RmHz3i/SLcwgz7HJ8dpomPUg+cwFBTa+27f+PlnSelFKkjCWjZ58MQEpiKBZm4PlLm/ul4f3K/PZNtbntTxCONuARZm0EY/Kr2IM8IcKXIpVHZbZmJr8kgarWsetPsnadLe6UANBlxJSMKV6+BQameCoAOiRuNcd50GPcDYLX73ZaJfKve0dovot58FXiCqUgBoClLDVxlhw1OVL+AQZZcaCkXVkL+T4+yRDRrAavocpS5E3lSndYTaMrjnDaWIChBVrZPtIm9DtHo6mUrmr73c5iehkgUbfObApGdJ7yzVOuGMWIPCVRVH6BpTs1ZFrBaUR80Pqs5d/RC19NoSxm1FbGjPGpKBRAOVAKtAlzLEa3FCeBMFLDaIlY1nY2Ogu6b8mzR+ZDTj/fwfcnMTpthEasvGm/+0v8C+mntw3lvB1JXXbuli057j4pwGoi6dd/HFliF1Pv0fAdX3eWKvMU2ldwXQ4ohRecjl4dIvuDAm4PlV8fjb784Xv2iZ44fevu3jHe96wfHSywNwOv+5GeNBy/bM4e3W6TMYYAxnivRp5Mjd7QrtdLHwfX+vYXuK3C971ipAE4Dq7vq/uMBrFq+WnePHViVLowcC3beUwJEWoAxLlpU5NWj91tU5EPjLW/+U+N7vvM7xs/85M+NBx74tHHbPc8eHzyy6zbAcsstFuV6cDCuXr0agKrv9zQMJ8nGRrd4oiwVT8823tqGp0XMfiyA1cdar59519dbKoBfoo71p/dM/UcnLAWfq7cjJ2HlWY3Fqxxo1UJWTA2glAEBqgpcjD6MwGrY0/wG9T1UddltE1AmOzvtx4X28az0NwCFjMaMwI0tYLXlGo1+VP4VDBeAgR0QFOAikLUiWHtOVUwRRX7VrLufS2C2Ildlq4aJmVZtGzRfna+sdtnR3Tfp3V0FIrBu7FMyKtUHfxugWotXIX2J8kCu8gFgqoBmrZze89DmAOwKsnotJ5rOx1uAarcH13ZR3feBqiBr7+lF5pl/JrrlQfnb8NVmGyEB+bBLCpgWUJoRqZZKKEDVTAkAkLXysXJgOG2LHrlKO0Y2Pfmhe50Q0+JT2GM4TqA07O0FeKVMTYCq36Nn9U7vX0lGela068GzYZOu5Gx8W746aKigqBggdzm1c5kSkMBqnLN3xHnvsW0/B6K9l3d/xLe0PBMHCGaVDtE+9Ix8iuJf2Ju1cFrJd/I0bVIMCtU70o8lreOT0pekSXkM5BvpJ25l0/l9krWuw4LnyIs4D0nMfaclz4c/FjpsjlydgdUkYiOgPwA7Muim3PQR3EBbXPsKMspgo2h5gmb9HSwkisu/XXmbLn9EB6tybN9i0ZJxM1rVqxWCUL/IlerBktTXjEhFvtXKsXpwWKkCAK4WsCqfLeRAfBD+C0kUJAENov3i/Ay24pr6RDyo+1AzPS9atuNgsXp/Tw8AvumID4JU+jvz20s7iP/yNFgZf+LHrBB5lA/V9H9/SPzBxzphvHSf/wVfMAGrNYKrXKtrtKocSaejRxWWEoqqOi0mp51lboY6yl/CudT95g7j8SaZTWjzipR3Em2LcdmopBMArBlQmsPzlVuVEegRrco0ABGtiqjVyLeqfKqMSMp8IXSoNSKTi+YE6TQC1MnQhbgbICD+fLUaJM6HToZiri0uqPPITjxO4203qzZSObI94KuxDqpnGDXVUSMikCtIBvhaeROddzJCjBn6oA4BpErcKnqvxyu29m1G5dTq8f6Zbp0OKeJii2Y0CQxLIwtkRQc00UygqTvE6E6mUbuVL/M9eFd2lNHxKSJC35n5E3XLwrJddztMvEf1LmUXkXN8h/i8lFaXA9clO5wGJm2nZ27sPNz3q0VWpdbUXHbC/dz6xrlt66rO03YMlaRfgkN2LqdZR0SItxfui6l0BMCiilScau9u6BU/tBHyBpADsJudmjpH8k281Hi61FPw/spnqDF0afZ/vInNnV0QXjV3hxAp9CTFpwQ37QxAMl9tnMBqGIZuJPo5gKpIBeA/gKvVyTugOkeqdmMO8gR9AUDVtx7hgCnrWARhzv+ZqQAYFRgsuaQCANBp37VLiihCDqqKWA0nMaJXJXMV7Zp0I11Ad/V1rocaqDoBrGjjyWB1xzsFhJoM1QRtPapDg20e7RFT6RDtEVEfoTupT9XdcVt6B8zTZS9ukR5m22FAgdE8Sg0Qg32geW6lq+M5GrexX8EB4QQkkNojVQkAsNyIWGnRQ2znzKUlPR3lBYd6xOrnfNnfWEU9wT7nE697BzQ7uNqB1Y8GUFUBTgNbP9bA6tkcdYesHTOHZpx2R8EXQxqHWMDNVo4/e3zJgKAr4+4n3TLusFXk//43/e3xyMOXxus+9bPGU+573vjgZQOKLt45rly1qGLjKw0c7AKrHlOZ7g+0hTp4EmMLBO3nTksFcDO07A3/WNuv91A7DLRRn617Tjo31bX1h07Lcx5lHLrCQFD7edTqcYDj5tAYsHpgAci3nTVZuPzb42l3+/S7R8YPvutdFsF6z3jJJ326LSp2u6V2MDk24NuBVOdj2Unavxna7Cv/PloWn8/U+8MCVrfkbt/A7U//0DcasPrL9ojKvkxdjE5RP7+NIJr3BdTV6fMIVG1gqnKuItWLz+bTQk7U9cqbHXZi9Bws/tzbUkHjOvucuDHs96mTXwAH9sHpMygyrlIBYAErRWkSXHW9StszPUfaGAJlepCA+knNtoj+UwDy3jyrBeJogUZUSbSYOXFHlzRqdSRrbeuyEeHxSd/mgjnZX83A6gS4Rh9aYCJojz4TQBTrknWtfLMFsBJAZp+fg+XNR4ANVqDgDLrO5/V9sCd4FLYH+CGeFY+o7cQ/Sdq8sCv2MAv5hz2p892+s+ha9IVfhnR1sMWC15hv1YFWRK1WOgAArAX6V+TwDK7Cvq7yoJCstySI9Ud/VXzV7em03xrNgUn0mUh8XvfEl3Su282iey9NkXWiXedD+gsx+EG7J+zjOCaYaudjn1uAqgBX3SKHPYVz3lK+P/9JR7Rt023d7pzWF5hSBXT+hR7svov0EnAC4gPiRS+X+jvabLAx6TmQBmhW2o2hf8hXC+/x0ZkneQ/dgfSZYSviPQGs+i+jVhshgUzTXKcuXoHVBFV9VlANVCfoCk6jLerbqLhcgNrvFVibKvuAnQsbJ3YauphP3cm0tYPEiLXv2/kXOi2BVaQTQtSqwFREsEZUK7czsEod3gC+ikptJBa5afkUWRrw6bZ61GrhYdE63sFr3Op+yFwDbBUp2mhcA7oz2CpilwmLb1R/ov1SlHmvTkX78z4+mG5h8j/Lni822v25L/xCAqt94SqBqZUiIPOqtmhVdCJQTEWazigFMEHcqlZ1l/aq0iLxNlvi/iIWas2zKeh1rm7ew8L8jDoocHHli+Axazg5ky7fBFYdUE0wVaBqjFZhcZIMZ5/ARo3KNDA1G9FLK0aUrPVjdbqtO5pvZ7tQQcbbUEd2HzvAarJ+dxiWRpjbkLRnmdO5FWiQACqnlnDaqyKkcutRqxG52pCt0K7Qkozzwn6UXy3ZxXVu3TLiOg+2Z2W0kH93aUKaT536PEIqg6gbUyW5AkMIWLGnVM5KCUO2ctSrQBnkwyEoRUMVIflUeDLio+CM0tB93AqgDSPCO9GoK7W09xWppIrKsyKbR5hW5Tf3Hx3WKdad2GdTAFNym8ZrikIv6DK+rRg29Qvtt6irOuwZWKVBE8BqReQFK0YHO8sejGbUVY6JjJM+cjyd87aVocd2nnmnGXfRPn0GgL5fNCnxLI0fbGD/BCdw2/WzdGqXnxb7TIXKQY4wnHq0qoOoAFdjRWK7BmDVJyL3iFWAq0QrGalaCfbhfM20QO28Hu4IAoQDoEpQNUBGRqxSRyh9yKyZZVsQ3Caw3Ufvc3VUKyOA1TXqGLqxIla9bIiGjQGfKHt9R3liAeSSL7ydtR/KlvIWzaI0AFBt+DXdGNPnMKUT+VDLqUZnPvehcsSgE9jwTTYUkRJgGR1LRMASSG0DXD2HX0w5pRE7AatODStHyo+3PY9xnpGx7b3K4+oRlhktG/cBNI5+scm47z7tvhcbsPpfZk0EoqIZ4BzL+VwdRN3Tn8nXl9HQqIR3nvR3M2DgDDhmjU58r8rab/IgR19NXpx33RcnMjDOATp8w6aUW0qAc7YQ1aH9d/baJeOqh8Ydj7synvbUW8b/+E/eOd79Y/9i3H//C8env/Et47LlX71x4IDdOVuh2IAhSwVwbM5v9KlBSysrlQMcvAJWbwbUXEHl01IB3AwtOz1upgydjtJz+wh/Wluf1mCnAauRYiGA1UMDVk2OLC2AR++ftYjjWzzq+JEPjefde2GcHw+O7/2+bx+/++CHxite/2fGHXe/0HSqgeXmADnvbuVYPQnkPq3cW7y2PvPR5FilJ/CY5Wi3DNt23F5g9Ye/ZTz4O7/WHBHq3Knzk26uvgfTYaG31S8IYNViVpj2j/yrvtXAnKK/1KcnOJodc/a25cSl4c1rundDb6Ot4DHBZql+QFGYHUzN/Tb7QHZmyKecobA95K/VAL5AmVoMR6AibNBzHuG+gKzKH552qttErd87DRxdVP7EBvJTgg7tn5UmAFoqGrVmY1TgRk+9tQLNssEEqioaV6kP6liRvHOEr0DTbgeiu+8AKngOdiP3eV18021B9eUTqBqvBN/UeZFstrsX6YmbJp+NfR30Nr1y8ljnt7geNkMbFCWA7zZKpQVo0aoCWfM6Bm0ncDXcOtjZOfCLmjVbG3VTXWtb5yawlbTtwQpK1RX2Gjxf+o4NUMVXyw/mffj2oplIWNCyAEPYQgpAgP0DO5nb2MesOPwqWjVmerndRI8W+/RBsuGWcvTCySBthmkE0Ey2bz/GDK3MDd1s1j5IINqLCN22FH/lNmlB2yzIA95Cmif4KGhuPCV+XN+VmM2k+0Rf8E28ogOruc/zARk4L/EnFHIFVOOY4GqPZlVUa9hgeg8LPQGsOte2G02VxtXmNTJgEHxjX8xZk97ofPDecDzIrIxgjX6NfVWBqz16FQs0RoSq8q/yuNIAwMmRLlPZog3zRxnQsdpY7WsPly5a+rygBSucYl99JnhERulGFGy8GNfxjdIdPczOz3d92M38PM9y62UTb6auZOOx8roHzzRF0fbPfOEXf8mUY9Wn/CPXKrZufITh4bReQVV21I0MWdUUoVRIrYq9MlsMtyq19Z5GFRFrC0ibnZ19nM3zwQidAQQ7gAHgdACcEbia+VVdWSaAWotYIUIVgE3mUmWnkqOtTovWgFOjFf+Uyk+aq6OtenUFGFd1b3Ts+MsOGgc4H/cV0Xc6lU661nbZOauTbgZgJoxXtG7rlKuzZS4eAasJrgZRCLTuj6PMnriJGIRNTJd7qEGXrKQj6560wnHavTKS7Jzz/wyY4T5XZiRnUTE7hzKOvVgJrNJoFmmrb2THlyONFfGX0atAp9BmUb7aooNUfslm7LKtE1ilpMK4ctIUv/fjUmCNYMVN2W9MIruPgTr9t8SxMX9XiDttx7KzUanc/IkFcs+6VR0nUNWvh9GDbaxcDtbjr5Q9W5iGGGheqQDW4wLa1nQBeE4GXTO2IY7NAGzyi137Z3dcT/LbgT8/l1PQ+N6a+gQJUbeEpmKFgycBrQTAGYbgAqrasYOqMfJu92GriFVvCnYUNOAqDQBHy72ODeT3FoMecUBVW+QCrYjVAllDun34mnUAzVAfAZxe98qlinbSsZziWvRgP62gL/CLXoDtE+03Ra3MwCruk06IJ/ELMovH6Lg432U+MkWGEFQlGNr1LGQhtcYEqHYZlCitznnOFnBdHX0RI1LiuCJkewoAGckdUE0glTotjnNWAhaymKONFXks0Jx8FWXwUoIuXrenWSqAN33ZfxWVlMGfg3bBKzOwKmrM/f2sQW4WoNO7+vZmwMCPJbAK5eMg/LlxzUDV65aX8/oZC3f0yNWYUn7RVpm/dZz3Ba2uPjJuOfjweOJdl8eF8x8a3/D1XzuuXTk/XvGqTxkvfeXrxkMWrXrj4LZx6aq986wBsvY7trYBsIrw/PQXjHEjkogyuUWDDmgHK6btAnqflgrgZmh5Gu37d9e2n/qhjcb8uAKrnkM1fgdsO4tQ8gBj6ruLRvfDyx8Yb3zd88cv/Mv/aXzfD7xzPNkiil/wmjePS2eeZNP+7VnT8UqPpKn3ArFOm4q/xbs3Q8ui4Uy9lVYnf196bn8pbpb2N3uff+mn/+d/MB78f/4dPkpbCLq6BroEgCXAFX5MG4BLcFUgK1IDVJQqbLB55e35/aHx05ksuwG2FGmyYxehQ5k0VdosBd6k/qV+rUWsGEFIQBVRqxrAYl9Kfdm/IptBNJrSWylyU1OKNbOjR7AyD+suqNoWspKNKFKwXslrIcQLr8xGZFxEP4YbYavKXsC2olar/4LdIHCV4CB9lO4DqP5pE3hUF6O8YtEXLdoVvOCpEBAFpojAWrxsBu6T38gTMM/L1pPfVTwazFvAK/lXflk+Lx7H7eWzbSk90rZ8IVkyaAgA7iCq6JrneU2DsQKwk6bMoxo5fjNi1aNUFb3qwGvL/xu+n9s2BBIJkMHOJlg28UfzV0EZ1rd8swSqJett2wFWvy/iUewP+FTz7UDG7s3EfSkfYs/Gp0mzIF0DEJ0X0xaqyFWBqbU+AXHBsLERYLkCqkqlhIZaC9EaW07juoWj2kDUCtCpAIAlaIfGbfcpoa5o9CaVqkhdt3WgXu0KW6LxGvfjnKrF7VrNzXf7SRC5/ZKAFfKLfGT2kfAK3Fi3rYOoilK1rckzrrXI1QoFxbPTz7/Dgkc52j5MJvytFWt0m6q8MllzE8oRRBHTuWF1ZjDVr9sFYRNRXUbhe5/FfKkOtlZqAPZvnP6vhasAxDIwJJ1UkjKrC72B6kt3YEBA1Qc5ik9xhcfZB+q4XduRxOU9DbicANScddvftVUGVGJqqtST7Zruaf1Ob9vsz+NZ1oPvwZFJ0Rd92VfEAs7KsxoGBI8DVPU2oxMpYHUHAGhknKAsFaxxVFzfYT4yx8R5OFj7jGy+JAjeF4e9s+CxGlvf3P20jJumYsNAwnE4fH4cjTeDq1MOZXtxgagAV3WsUPaa/lhKuYOqvfpezl53KTnJY9KGjJr3Sg/yZfMIZwdSyQDJ353Rd+kOckpR4uXd4Z+jlThy10FVjlxqNdMwAHM0U1N4FLVaoGqBG2pJNfysyfbzxdzicOG/q712AAAgAElEQVTrD/TswHPjOxlDzegBpglQM/sz7a/824wW+Kuhisiv2ErPTKPfoRjnhOOIKsDoo3cUMsrgTDSDloCsjLFpWnJUtSs8gjwoGng9AVYdg0+kHEuXrJI5V37r6pbYd0NXb1jbst5cWnDzXaxHynzUB7oBnT2m3MBRqQGSG9YR61wCX/ESyHzxCPa70zZNp6Mzl3mgmgOXgGoYPHhH8ZKCPMlTYEl+azb0+nnpgMz9yeem9/dz+d458luQOnjTIwgZBSJQNSIYPUf0DcvTCGD1qkeuEmD1CNZIBWDvh00TFcSoJ3PQaUXScuaqXvgsQZ4wUHvUaoGqdU+EE3sD4VP2jOgi2iPfaTnQNe0To/aZ6H9tj077YLzgnjTAZxtWbSieiC51Bjv9AQmNDABUlaGfth9OoIBWbHFMnRv0aRyv3aa3tjW25FrOKAb5EjRltI8WX8hc2NEGBDxDTuhA0JCacl/5fYyA1XTBG5aDTb/rbR/nALgiHxnTHlBGZS/fc99Lxmd/2X9dOi5kFnWIFum0mNVOXj8JZO2PnPaufd9b3//xAFZvmDNw3UJYr509MrkyKbPoxzM3DgCqjtvGuaODMS5/eDzulofHk594afzO7/zc+O53vHPc89QXj1e99tPHrXfePa4cnx+P2GL0Z87dMg7PXxhHV67GFOiwZKgclZIMdg74fR/9bhZY3aJbb8N9bbC2x80C4rrv5F7pdN7ZYKfpVC9P70v9u+eMdABWoUSuWb98zfTf9UhLYskBrnx43Hv7GG94+X3jH3/nt4xf+63fGi984A3jxhOeOz587fbAzS1xYQitpwLw/r6nArhZ2uyrw2m8/vGMWD3t22uZb/b+n/8X7xwf/r3/e+mXpYc7+NnPsf8Nv4aRq+wTNJNBuVfhFzVHteUwTBts0fllL0n/BkNkb6K6dhtG+7JXBHhpIB72dQGGmvrvA5AKVMDChBWscOPYBycLYF1trTAF2YfAvmwDxFlP2JyxGORkkzI/eTzDRSonu1iS2O3NqjG7711WbQ5O3SMQMDQTbTn2aRqYY2Sl0t30NAHSO73bSPuYdnWsoB3AKqbMHpr8RRqIyE8owFWRu7TPvb7koRnIl49A+oZdWOdk628PBJSNPgO0s98BFVO0Fdm2ukbQMa3qBmaCrr1fxW0COxcQO3gQg7/Jfw6sMkI1Ft8MoBXAKs771iNXl+AiBhhhZlh8cmZPsoqqiJrK/gbbTOBq88Hk88Im5DOUwHyfvb+/e+XWff1Ip0/nxUlO7d1InYUf7CvO7PJj2lQdUAXA2u0uGkXZoDyWxGThaWvPhimi4GiDg/lWcLUtuhf8WT9XVeAtvFv+D5tp0mPSVytQj8Fy8B14rD/NNmcr9k0qBFU3mQM8UtOlnIg8FkId12Vva748wdMEVgWwtq1fS1DV7u+AarxPzo2/X+VYtjCbesWyKts7dPDAyPSZWAwdd1C1VQcRJHxO+wRCAarWTAyBpRgkxMyL2Fqud0z9Z/8WA0bOJq7TVCZWyQd7ox3dNyw+RXPwfLIr25uVrmDFZFzsND0/+S5Np8V56oEZtcELqjfp0roruTMIOzdRZy8oodJHwbH1kZ1rWY28R1rKSvclb/tKA1YZmSojIwBVGRxyTuX8kwdY/n3mwo4g5cdLwRfDFbA1oV4nsOaW4T8Df+wcxOtJoTk8OLVrNBSVlPZ9684GjwNYpXOMVZCZb5VRbwGkugINx5gMqK03mDqTrmykgKIVq9FRSgjfxDZkyM6XeX3n3mroes88Yqf6736jET+ZuxhvAlXDeJs7Ti2+opVLsaokRjXTEEywFaPsYQTS2Y8IttDai8ZKevF80kx81YRDBkITwc5SWzSEXJNupOemgSNjKXRidd71tAS0OhgIapPcJkMJrG6AqgJUNVUrF0wIw27pIJuhpwGR7DSjcChrUlURdHEO/KzosTVWGCK0MFkSdFehzeLb22UR7MUaTA3RlVo8UjK9pRr6a6J+PdUBZTXrKNnV+XY96xkfiV4O5hnbfE0BAJC0jxADcJuSysfjinItnVqAejMU49nW3/b9NCALTFSTAFCliZBlbfYVmj/fHS0dzVYyJrlzcBXRjB1UNaOZ4GoBq54aACOWNQuHtKKjlrmckjerrmhWfD90Sk7tW9MCUB8Q9PVnomWCmVGPsD3kLAetW2SSHaeDHPt0DNVO/izpB3luUb3kPX1vMtzZrqU2Sr9C7VAuxIt+bjLOCKB2IJX6tAOrSSYyfkqbDN/k1ZKMMhoIjDp97WQ6AQ1kddrXwB8cATmkGIxYno226qBqi1C1hZRuGEDkCypha4CqbQWyJgDg4Lz3AXw3nJEx7nnWS8dnffl/syPiJ4GlW0DMaUBUd0yjpWjUdUcTdKdGWvSUrq2AoWzD076vCvb7IhVASINDcbYcUgCrRr9xBGD1GMDquaPDcfH44rhx6YPjCbc/Op7+1OPxPe/4+vFLv/Zb4+nPfs144PX/gQF7tpL8sKn/BxdtQSSXDZuijqV14+0BrMpYtkL7jBxZRzdb9rWRBNbue/5m2mmLLied62WQXHyk5d9huuXE+l7xjKdAiGhdo+2BpQCIBcXO2GJhZ70NTBcNA7SPfm+85gX3jPf/ynvHD33vO8YznvXCcd9LLar4wpPGI2cuxuJW5+z5fT3px7JOXu4ZUHEd6g7mLr/v4/+5PADY+vPru/z+pNcia13+ttpgi2/8vv/jPT84Hnrwt3MQDWBLB7LQeZYN1K6lj1PRq5WLu/qLWm2bAGv24+znUPhJM5fuLUcNWmSdVUP7MOjOnpj6EMANfjkgFuBqA7Z67ku3rZec5JgqT9s60asyrNBvLTQJu1L2jABUzZxaF60isBrvqPckIEOqdFNuVaM7Zl5jgE7HAmm2wNV5gaqeImDSz/5x2evR/kwLJGDVgNTDmCLrW9O1jFwFwIpptFMe2mbjyC4ULztLdN8h6UwbrpdD99azpKXsPdLXbZR6DnYU2WpXbFbfKI5ph6cP2m3qtt/vpd1d6YQq72pGrcq/I7DqC/DNwCpSHPUZnJglVrZFunobCkD17FKWuiSkqvrvtNNInbQTdV8oJln2OJild0sDFSMnDVM+m01FG6aDpAmw2isUjaoI1gKqaEPTDnNap+/bfUaWHQWGbqOCgw4KQ5igahr7GyArZTwHh1J+g1pQZ/iH/8+4iWQWftast8Km0IUo70kSzkbZ2+uhrdpHcKxR+NzXfVbe+JyQyBVItcHoiFLVltc7uOp5WQNc9ekm/l7bz8gR/3b7xfd7+YpPkotU/ewjVGfSmGROJ8aP5QBGNbxN+3bZ5/1ITUYfqAGsCmrJdDYJsFaEakWqVrNDW9CvC39QUdkRetMGAgSwUpbVFMSwptYnv6aN02gCH5v8nMSbj7cAVkFl6WvtfXZum87DUIvUjbptuqGzsd+HGmQ9eJR65Eu/4i9GxCqiUfuU/4rGSYc95NYflUPeX4xSQIY29qfK8pa5VO2O5py2s/Xq+f36ZumfMlZIq+nreHptRCilFVw9JnwvcBXpAOCESLYDZGUnUdGpig4CTRTlE2Vkp9YbcyWPjovvNHKEK9mAXVh1nhfrHr6NBkU+LxLwbTs83RSiaA9jT50hAGQZfrnoihGmIlPn0UskPF+Sm3MEVLkV0xASuArOSkdgZ78YT5yXfFhV2FDum3SiwLRr28AqjJroy3JbrQgpYY/D8oGGvRxwNEKv+nsECmWEBFbqwyiURhzbgkA9UqAZwxV5ACWb5VMD+8dYNPXfPc1F9WOKZaz7vbbb3eReYU59kNThC+o9OydAOzQ7/9pXG1lXuRF5ExaLeyWzTn5FrXKQxGVT13lvX4FQI7fVTnAg9kaq0tDODi7vLZBP9g7aiQ65b6lf0x4SX0A1BZ+sU/xDY+U16GcAinXvpL/jHew8ZVA6KhCEqzQAseAQI1YdTL1mDltEq/p2AVdzAStvrmBmFDxoJsfDyxW8iHKF+pX+ofMYjlM6knAIEXkCZxLONfVAOOnSg2ht0Q8gdwdVNVDo/RtGZrVVri49k7JI2gvAVZ+XIpTG56yLvYQh+7OYB98lPyti1e45E/UL0gdQGXKJDiPtaqgNvRCymN1XvBTvRtkon1184rUrMEq9TWNJwKr6KoGvvb/Kewj8Kg9upWzwiFSCqdcMCAww1aItHVy1YwdYE1z1fiCAAKUi4KCklfVuA1Y/88v/5irajQadHiTrhvF+GhD10QKr+wBYdcmnfT8121L2WEw+8vECWI1UAJ7Z2IDVyLtx5dy4/eDOcfbK9XHH+Rvjec+602j9W+Ov/ed/fhzc+vjx2k/9fMtT+6LxqEWqHluk6nUD+I6OrltfYs6EA3cmTwJWZTh7bmQ/+/8DqztsN504CViF83VjnD/vUV2XxiVrnzvvekoMRl2xyOLn3/c4izP+4PjR73/neOh9Hxovf5VFFd/97PHBg1ssYtWiVK3dD0xPYKHE3b+b5aeTa4CrW8AqvLf6W793WiqAk4DVrsNWueuA676y7wNWf/EXfmQ8/OHfRb/Ies32WtloM7BVICACS3DcQdQ+EFez9pinMPvqbvfUvpqwQAfqKduUjdL26RPgfvWDpaNhY88Rq7mYEKf/Iy+v61ilA6jc5OpHAU6iH80+g3QTX6R9I1smtmV/pn3J87q/A7RhFXfS5Bexs3SPu7o+GKZo1n2llT4IWBEADTtBPon2d+TW60x7O6KUCawmqHp4sAGwIqpVU2ozz2yzvRPAD/sHvgFsneU47YfOt7pvzzm+L97b3xftt6EvVhrSBpAsqm/HbdUoQXb+o/2io/fT5EMusJm+nvl1V+XfRdTqsQ3oaZG1FrXq3RiDjPrCnCgP67GhA1VFWTvTMW3BBGDzuNlnTie+Pufgte+s17aYUn6JfPhOl7KhBEA5KCUAChiABo/X8zNQBVmno02iqH268MgADoag3b2Cqn5+F1htUQRlq9Nml3EOnmrfWJpm1m0sVyq3Vt7Gh0nTiV/1DTVOu9gVKRi3gEzay4wGKhAU3gB+AaLqZ/aPDS4nsNr2zTOI+93mCkA1gVV7V0asev9ut60/L+NJ4OrEy62u6LDYbtzfikTdAlW9uFlN97MaqMomrz6LA4KZJ7wAVYCt1IXsA8MAiSYQsAp9WlHYXIMhfIcOuFIP55OzBNFtSWUF9pI01z64rvGA+HB63arwpidSyvsjm31OEyf1vWKzeHaLjfmik0pw5sv+/F8CsBo/Ovq+T6A1273LbtR80XzNOUiHIwUK9+6xF8khu7ToBZ+epfFRBNBIW424oTj9u/1t3I9GpYrlPhraBEzXdBz39XQAWsmvphEX0OpO8jIa56WJjoOqOY2GriiLBnNpIXw3q4smttyrsxojru8WN66dKzvmMlwEHqMjiBFJLlCFkcw+akmANc/t5ofC9NcyjDJqlQ3dOzWaAtkTo6h5B+2CBrDTnFTVdoRCLAGpTsGWwTIDa7ieBg45OO9d6Dczv5cUjS99Af1aU9KwIqumnylxPsDVWmVdSclrGpYcBERKzkDe5Mw4+NL6QfAt5EB5RgW0qqRR6jgoyu3K816JBUWS1duTXQ426FZivOqbfKWeKjJnzhUCw5nGw+tAGY5I3QJZBb7WpO9olKgv2p5bbycaIIqOTDBTwHg6agT48nzXsRq4YruTnwoEFX/V4KX4Le5h8fxc9MXUz12Xd0C1dHtFegZ14l10tnwgIwxB5b/0LaJUAagCXPXtEVMB+HF0uM473sT2Pv8Fv3HbI3flbHjZiptCMdK4XxwkRbC2VAHJSKm3HIaiDDk9so0IqPK4pv83BzqugX5Y8KDbOuK5JaJB323sjt026MD+MADVeg2KzojV6EIhdO089ylw+x2NLms72ixlIj8dr0X/CP1d/VO0Os9Pkao7z8jhRwSUO/ZYlMqnoBrwF5GpDqTid2y/61evEFQF4HrdgVcCAJGTLSKunIdqIawn3/fS8Rlv+9pJrkN9bNgYqTLatX3n9oFiul86ch9gug/YWu9XP3CzQNhOuVw3Bdu4HeLAqi9c5QtYGfRpFw5skaNbz10Y1x5+dNx18ex4/SufO/7lu39wfPM3fc14seVV/aTXv8nyqt45Hr50dZw9f9FSdtjCVZa/88CBVWsjg2uRPsPdPnt/5Iy3QmMSO3j9Zsu+NtL/VyNWXY49f+0Ni9g6a6kbDg9MTxrNzxiofeG80/2h8cynnR+//m9/evzsT7x7vOA5Lx/3PfuBcensHeODpmOvn7dpxgbM2hpls53XCPyRtsmOIFFXdr7F/kcHrG6VfJXZFVSVXG+d7+XeB6z+2r/98fHow+9v+n8FWGnnss+GzVUglwCqdXZJLXq4NfukbD+8bta/sFlkexDGlO3DrZw42WECDstHWGYNOKjq/WyCqxiUwrRspQBAbusYvMrIVaTSyYUhiV6BnrLu2BfTIE27ttk5BRju5mbMAVTRIuwl0Hlqw6ALznRrbp8dCTriquzAuQ+bAWhF5tagoPsTvKe9S23m5c68uTvAKiJWHWjVNqJXmRpgWtgq7T3Z5PQfxGdpPzpNdK18iOBH0i5pn8fzAMB6vfxCAtnis0bloh3oCdOCdGUff4JzPt8btgMjqBlAE2nvFn/vqnXoHkADYNWuG8h6Le7raQFiHGoJOkJjq8wTA4F8uDjZj81f4wOyj6Ot/cf6iiNDOu3/4tCbiFptvruA6A7y17RoAf2oW/0QutCjVmF71T0JXimQgHZvgqwTH6cBnL5KGbAyahvQGkbucpwGr84H47X3iYJqiSbTnbFkf3XHMs+tEt9aVTqCuieurOZsf3xyXKkfvByaBRZl8hcIVNWWoGqAqQJYPd3OgVXXfkwVcGy2UuA/Bq7eiIhVgqzh4Nh7c0EJ8mE6Pm5Q81yp1lnRTczMthOjxtY/zfPhyPHYt5GTE9Wa9gmK+tpICOahH9S28Ur3QfPn99WxQFmkGfTnO47SwVMBqgiG8PRwGY1NHs7BhSBF4XFrm2azc6fYgGVojFDdyMwYO1CqdOtE512+VX+T/Y50Ivms9zWFWbBttZl0B3iudIvtv+0r/4phiGt0agGs4nf6ya261R1m15cKsQFavWPcrPBS8S2h6s9JuWUFC6gsZccH1k48W0gKqSsQCSPO0VUnwAqgtacEUNRqOqjupnj9Xb64rVGttA9oJ1SnttvsVdlV54A0/HehUx5yp1+e7RsZPe07W+3S6UxOS+c7I5YQsaqoI4GqAFStI+25d2w/OtkpWtWNQHTKfcXonjQdbdpAlyirBFZtvwKqvCc2HVyl5DSib9OpaJT8L9Alt1Bg0IvVMnOzoJ3j3OT4t2nMdimBHSk7l8eYclSRqkqar+jVjCAgaAdgtqaqRR8a5/h9GbsO/tg1tKWm/oNntSjbVkqATrmsVamAiYNSH+hsuw+sND+Iw52b6ky7vyvDSS2sJlLoolVm6xyAZP7aPs2waDWAgwWqzos8cPpgGtUNGFdbUK8WACvQjx0b2yjbiuqoD3DhWvFaB0ulk7cB1PatfC/sJfXdWAwLVkAZiBWpugOqeqQqAdajlmc1EvTHG9CKiFptAw+NDpIXlT3lRY4eDfeKBPh/2XsToNuy6yxsv3967/Wg1tDqbrWsWZbk1ixLRkKWbJCxAduYmRQOCcZ2hWBXkkooIKk4EIKTECBgY6i4GBJSKbtcYFIYCFPhQWZyDBiKVIGgcBzZji15UA9v/t+Qtdb3fWutve+5///UMrKo+O++7wz33HP2XnuN315nbS1qxbunLqDvFyMleaLdsjMxMejblAPPVsWYwQlp4yf6TLKN++KvyTHPzDq1XSWbQwcwWZs2IW61Aqsi3OSYlV1DE7YyxbeM5YYGol2Ox0Q7WrDvDlE/H9dWYCAQNviD2cMIYP2DgP7eXdRUdSBVgOpdA1Tv3XZQlcBqfIfyAMqq8m1MwAlYdVtiz3/01W8fH/qaPzLpFKiN0hH3AzKdd83zzVg9777il/OvI98s+lA2HpMUyHrxf+N1cztp61mNYxuDC0bbx194ebz25S8cf+wP/d7x01Zr8oO//FePx1/37vHszQuWMWlQ6fGlCBD8NW/n+bunt8aR3ejAwDznqIgVBKy6zNoznIPut+3rIP3/Flg1QsTCYC4bNi7HJ5YF5zVWb94Yd249M1755MPj6jP/z/iev/VXxkOXXzw+9x2/xAbx8XHv5AXj6VtXxjixcbXg7oIW3tjh/uc/Jhu3Ctt2HrA62VfXE+7stb+ZR0Kzbz0K6ot6/TwAdd8N9gGrP/qv/8G4ce1nclIMmauw3TF5F3ZI5/zuHRTtNooBKe1WTVLr/Pz9moGIdqP/uxjDDK7u6GD6s5OuDXoJdEJwO5VeiUQGgKa1ZbaqwNVWGiCBVZUGSJ1D4+A2kMQP29ZoNmVhRlbT+mFYSdql77TFw5OfNl+w406yaUVT0CTjvPQVir9UJ7z8h11gFb4HecT6UxmrqKmaYOoxQVVmryqbtddd3SwLkPTRc0RPsIhC8KIz/bsYgNlvkm8IVxR8nP5gHM/3TPKu7jQRgvRoFBcljRuxNSzdyVnoHvFCTK7qFX9sq7ZqZaueOqhKQHWut0pgldmrkAsXoBYi7DAFG8fz6n9JX+Nj8TMZiNIJSaVjFucoC1179WtbIIJd/lNyTL50HUm6Vo16Zq82nyq+4zHirg6+CqwCeMVC+3LcGoGa7GicwFBwjPtHAYIyVzMI8Os2gFYwad0LFNuVZhEjHUvSclcBtt/6xe1excC4Jvuy9Uw5shvbME3uMOl3gTjaAReqEpjqwKrZac9cdUD1wPYPWBoAWauHdgv7GMAKcNXspIOr8TaKf+wSbf1Za1kA+v0VDLHrEx93ZSs62zZB1bafgKr9poOqgf/iHGqq6qNknoobVXM1hj3wAieN8AKxCidm6AAqmgNvdp4EuKoSccg8J+DK+CB6LEHGwcw7aWha33O4+WUT7GIJfFdqaYZWcb54K/cau2VLum3REPFLxUdTszuv997oTcR+zvXy1/yO3xnJmaWwm0xu8PksXg2RpnOQZKRwlSLKcGPqfLZnkVsdTkOijk9GotowBV7TULaR3FJCoUioYLifJQDcAcV8OMFVTxd3vunZq9R7do2y09NAiMc4SjsxFNvZu7/qms5MnZW63ZvI13lT999D35nj56PZ8YbzoowmN6qoJUshS8PJ1SAJoCaYumavtsWsagVPCPDqFIUrlcYMTFCzIbvgavaiO497O2r3WwQS0tsMNB0YCW45ZrgGThoeMOmMJpn56kk0vl5jlv3DbFOfVWqgKhetEtgaWavepr6QAgFWZZrL+ZJNLW2kTIqaAAhA1ZqVwKobe+f3UD51Pei+aIB9jk9cy7/G9N0xISl0EcZ10XwabQ56v2tzcoryfd55F1hdgNZ49QOZq70ECJzbHpA5rRWsMWNV9LbrprqecZ0M2EbGKg1bvnruv28Gb3prINrQgHcdO59N53XcJ8gEKvbfU7fH7zWyTjtAN/HKPQ1pB1WVrXpLZQBaOQBfwAoZqwToNBQuPyk3FehWQFptyYFsXnXoHuoCbXOKZHGE0RcGJPb8NWPVaVWgagNbSfugZQY0kmnJcjE4JKEpBnF4N9I9YKGTFc1tr//TgJhzb20OY7L7KTmx56XBl0B1TaNzq2Wu890nQJMUoMpuKTBlU4Luuq6CBr1B4IBqAaueqXqKj4DV0xsG4AFYvXfb9y17lSUB7vg1BsRGZtVtAqtRyxegqn9eYsDqF3z1H+2dpW6osbgf4O+8az5TgdUsY+IIqvwGz2Y0R//AX+M3UPTEsiIvH98Z733XW8a/+Cf/5/iDv/8bxhve/Nbxvl/6K8fdB58Y1+8cWqZqLJkUmagnx8dR//P2zev2W+NiB2btm7ueEevXmf/jWathz0L0ZsXefYGdgWknzgNmtwCyfaDZJ3PtKgXnjf1ZfTjru/W+nYc8wHCQxhdDdEfpxMbv4sFNq4n7M+Ndb33V+PD3/rXx4e/7/vGOd31ovPxV77RJqofG0aWHbXtt3Lj5nL2haGPkAeBWEBu2cXtMnk9f7gdYXScyznu+29GzgFP9vl+zb+zXPu277id+9B+PW9efZoy52hnZcNoi8jdAQxhR2ShNBGapnbANsr8FdhWoBb9vHiro4MIV+gRW07u0F1UeTNctAA3tX3/NHcAhF/2Lia01Y1XgqkoC1IKBWMeANVdlWxlLpZGJLqFfE414vr+JMtMOfc8kgwxOyi7N3Ls7Ubh+D4pBBdYWBwp+dwDUjB9k0xRP8EZkLAHvvm5B1Fll/VQsXnVo+pLZqtO2ygP0kgBRr70t7JU+TvCZAIvGc60NZMOJblN8kXxYfmX6OuTPGgf4Bd0TmGhKm77y6K7+aHdoLF58TcC/x4ARzzGZJpNqCK5moo0AVi7uHOW+CTxOb75zjOchW/CZamPvb+eqjMXSXyxGErAaFCtnq9GuUS535YiRM5MPu4/EiVD7LsFVe4ayVDVpnYBq+GI9Y7Uy0yMj8PmAqyF74YDXB2jafC6/3wJXoR973DjxiWhCH5cOI4WVdKYPPwVq+l0OWmMwMD7brqdtMSCVrN8rn8/rkdXBe3gJAGasBqDq2aoAVQNYdVDVtgd2LuqLh+0luBrA6ha46s90++4fH1h0eSdbNdrGz8rH0VQSIJmU/UxwtR0THxaQOmeveheRSIKF5vmJ/RY/xvmalMnX/xuLiGUEqgZfelzn20h+qDU3MpmO5zf59CwCZL85bjFknSadL1Z64bp+ebfFXTOkGWrM23UiRF89JvvyXPwk+bwdTEqVT/NzjacvfM3X/S4Cq5SjFqB2v8GD1/Vvdrzw4O5U9Oub7tq5T+ezrS/n367GNsNtGmC0cwaANGClcOAAdOWjGY5SQAGo2nW9zqqH4JCXDtL42BQAJXnv46N+dd+4GIBNaRnORgEAACAASURBVJ3f0S8ymIs8dgbTz8+673RNv7AZj3JiyHQ0IHIEC1RlSngDVSNLdZq5XFeI7PVVAcrW603KlOrlAMRXGmcYIp6dxrw8sC4R6/7W8SwUnQdLeCHokH8GoEF8uDLkpnJIxYWkawKrcX17HdsVID9YfZXZdumoAWCd6qyq3mqCqcy+S0U6A2xqN5qCllR2tS/CBvtUdYPFywBc5dhmwL+ogtXvSF5vAtCvKYAsYQNQqwt62Gb+ajk/3b8PFkeh+olRQb3CLq91DHluuiCINS8IlpmqDMTm1wRFe/BFgaz3Ca4uQGtmGQdP7AKlM6DaDKf1FACt+Kn/tsBV2a8YYaF6YVgKVPXVhPX6fyxWpTIABoYBXFW9VZNl+62Fd8h41ojxIfmsFqTW8wWEkqu6147IqYCEHgQ2nprscMhlAaQ7wLV9CXC1gFfty5+TT7Ped/HoJ45bbV4aaupMvfYf3UvBw34Aq9Ef+1ffxw143FRVUKnJnXh8acxi9yRTLfc25Iq3ooytvnHPnMogNsagBeYOrsbr/wJVHVi17NQAVG+MewauxodZqw66RmmAKAWADNdYQZggAV4t8oBrjBe95p3jA1/9x9auTcDSeSAP2GRWVGeBYkF1DvwKIu473mkgTzid7uf5qcdaO8EK7tz7O+G+LJz/mVDfseD97pF9c8cyTk/HyeGNcfnizfGFn//u8af+5LeMv/vdHx5faKDqa9/87vGx60bL48vGVkfjlmULeeaFv87qYzUM5D62kgKm9eP1SGSsYuV6TE9ALfwCsLo9uvt5yHWojZf7i7ao2OGFi+PShZvjztUfH+9+66PjsUfujT/7Z//MePbqGE+980vG0eXPsvq3D4/rN25aBqu/KnvVdKv7mjZOLbzvrTiPn/fx49b5LWD1U1u8Cj6w/rYA1i1gdUtOttq7D1j9qZ/8v8bpzWdhK11SaGsKAJ3BVflrE7gq2Zcv59u0vQu4ymuhKgiaTYM061ckWgh4mfdXYHU6Jtgi4FDBbQS76TP3bFWUY6k6q9CxUW81SwO4neakmPS5lH83LvRzu05MQJXO5ASq4sKgQo17uwm+WYYVx6Wh+b1vaKP0A7l/4Q/KfglA9csJ4IQPq/PyGWSHF1sAm1+JDA6O+sJUAFahL489Y9WA1RPPYg2AtQGrXNRKJQE2gVXGl2sMkdRgHCFQfwswLd+TAIp8UG6BfcmXEni7Re+Z/PK1u2tdw8SxrIbmj+HHgJ/Bk5Vgg4WK9aYiQNR6SxHHyFgdscXbjtiuJUXTX8Lj6q/tn8lR7l81DstSAMuN4X91b2r2GcCgXSML4+A2fGfwoMD+nAih7AtEBahKutlv6rrdjNWIi1mSaz+4SgnyBiSCRLnbwTeCUfhhkJDH7XwyK88peFzlV2QiP5AIoOXkUPLCRf4mbpyeSaYLR2SLj5ty2HFcxRG+JZ7TgdXMWhW42oFVZLBG/VWbjK6SAFY4ySee3VGK0gC2jX0fQN/3wedxnGtKLWjDnk48vOjGHnAgiFEww2AO3UlgtWeuxnl/W6aA04wBNcyZpQr7GI9ILF2Thv7MaixslvgSAH8Cq1EajiArJ+oAKDRBZgzXrGERow+Thng6Jx4m7aaArNmJZI/Se8E2skViskbuRbol3opcp/mBMjaNWzsfx81WLYRzF7726353pM+hQbjBbj9Yd0v3b9pYz+lGD8ZPAjXFg0ncbN9Wu1o/crfJkxBm/65Athq3Il7vEBTFCqhGwf1QMH2LDFWcI/DiDrOA1gRwCoCKthC0mh0DCF0f0O2h4CNb36VX+vWla3B2vRcAky0C7j3dSDyPGRwW0LiDqnO2KgxpGdQCVk9zpci51mqWDIjZdhjncBYXpwiGajFkJQIJxKHV+xT4pijNBNozIJr7TZkPAV2EuDnXu/oCzw7ZYvsC3ov7YJugKpWdA6sJ0NkUVBwnkKryALrGM1c1MyVQr0A0KdFuoDCkfeE1gKzKVq1aq+Rn8q6CpslONNJOdmM6X8xfamN3ciRHkIoB17anLTI0CZSonMKR0DVk1qlN+YWM8hxlXNmqEZqlw8qALAIs1c7azU7trwxu1WXLAuJ+nzB0fZx2s1UT+IumVNbpvL+CrrTDwU/9NwWyRlan7BX5j2FeGETMTPLVQtt6luoKqp5apqHXVgXQ6qAqXwtx/UC5jJHlOKTfRhmJPtC+QCbwh621bxrvLs+hhJrMllzl72nDpkxtD5wmmhAE5znJnwIatW3Wq1swx+5kXtpBBh2hu+LVGKim0KVLDSYHVuNZ3TFzakxsTyol/+/ak50s8omqTTWCypO/UPZb/nCBAMEfTSc7nyhTNbJWJ2DVANUOqt66btGTnwO46hmrvpjVXc9cDWDV66t64K9ZcK/BhozVF736neN9X/3Ns44OdVA8cD8g03nXPN+M1fWV6PU+nzqw6qWHDPg0ADXEyTInLtyxzIq7Fgj49Nfdq8bXT49HX2RvkB+ejv/pT/zJcdFAui//0t88Lr74yfHTNwxMOb5ofr9lrTpBXer8PjZmkb9699S4wIuFIcvcqoJGxqrryMg4Fb92iZNePitACl6GPH8ywOw+0Gzr/L5r1VTplPPGfoe57uuEfJG6uMbexuXQgK6Ql4dtPF4wju88Mw5v/eh48+uOx4//8D8a3/M9f3e8/nM+f7z01e8bV++80OrgXhrXrz47HrlkVQEMlL3hwENO9O026OeyT1vAqmfvhCbe8MO2yLPbnnKkukzoWX79WYDrWUOwb9x/9mc+YqUWroSeNylpk5HKOFXgWADrCqp2UBCmq/3GpSeP6f/ReKUvuGOZpEtFy9KtmtAGjQmukOYdWO2+sF5vz0WDwk7DVs8Zq9CrKLViH3sjQIsFVs1VLGyleqS7uqrZVtnxMrItRtwY63496dgkpQtN7u9aV3kDdbn8Rlnd8GGbPtKxaFpxQ4Ffs/+Ae8M/gT82lQMwcDVAVdVXdXA1ywKgPEDUW9VCVrEmArNWm/9YJCCt6H/JitH6I9SM9vCM2sV77UzkK0YIX8/jA4IlcSOBrBg0xfJb0V/3qLrsRYSTTa596Aa4J/BvBIz2BJteBs6A1YgBHWBdygE4UBOLWBWouoKrUEZ0h5bGRvM2OpDcIzdUcRcdMeQSyCmruKzA1eWmcZ92LuMTNExgagdWM162R2XczDgWfrbA1Q5eLVmrBLIQF8PP3kGfkziL5uxATuyDL87+JNI2XzfJccl8+ajJEGIMMkk/v2cQIYUZL1AIWmAw897USzGi+CCO1T712fukrFXPUvWyACwFECCrZaoyazXqrEbGan1QEsDrrQJcRaYqt8paDVay82Sp3SSJxqcTazVapjKSUrJtZq72fftNgKo8R1CVYSvBVcWYFRNmDVXGoGIFxEqNPUhgoi70A3pdVco5QVWPDz0OSL4MAVbq+c4renn3OfBzAWvjzPaANfr50qG734GPenwLS93Yq+2vakMyHKzUZHricfFZ3677YlBv9td+/e8J1ZGyuDZm0V4wcmia9rGdj8v/3nVG9yl0tatvd5y3nedH+Jc/2ZepWoAqstFggApMnQHWLZC1gFWoWnAA5EnqnIMvWiQH7fZMoF2ORZOzLnJlGHdNY/9ufcIkttPBruHQb2dwnAG2fYmVG5USjuNIBY+FqmQwYUB7xmoCq8xizdUjucDVXW393nyGniPwHOMvIC5dK444jRu5sXEl+XFHhCYyrfRLMk1yjrOTfDQhprgs39NRklFvW3GNA10TqOo60z4AUjn7FNmrXCwg9gtQ1Yqmqp/Ss+9q9fVgUQS65EVkUNwnsKos7BT5OfOt+EbKQL5OH5dUFxjFZmOnYzoeuiDHUsql1E49DCPDZjQrIUci5FPAKqwQ6KDF6Sjncb30QmWrZrkFOrB9NdwCSBvYSuAUiyRpBnEDPO1ZqgJbafQKGG2gIJs5Z7C22Ud2vYOIAg1lPMvo5PQP5QrZ4aijg9cKBarmglUOpPZs1QBXBazC8EpKY7hkA4P3akY093lJtsmPaTCCwzwAp0z7obSs1LwM5jT6G8/qIGvO1NrdJlkJ2a6JxR1jvNi/HqB1+6egzi9XUBxdIbga3YPw8QMQKygU58p2iIA9A2ya2Gj2pWs47Nt9eFLfNWqCqnyumiKZlKjFeYIruN71PyKgAlaRrToMLAVoetOyIR1Ivc5sVQNWDVQdnr3q3zVgFbVZkU3lC1hFtmrLWH3EgNXP++pvkXoBn+7oger59F1pg+k31e9OsR54knahLKl99mxXYDV+2YzJpw6shkAYEGqLTwVvmmNvr/ZfuHcxXvc6GtfGg8fPjNe96uL4y9/1beN7LFv1da95z/gVX/a147nTw3HTGPy2Z6Dab53lXN854OK/PbbvvNYtJvY0ocKsfgX2IYKdTnV8LrAZ8vrJ/T5BkjbijVGns5tgaxtzWYPnB0K67MBaVo2OrbqisCHQFXqi6UPLUHWaHx+8aBzcOhkXbnx8vPn1l8ePfORvj7///f/HeOCBx8bb3v2l4+gFbxjPnF62gXQAx8K32yYzXjLDgsB7ni2z0oHHz69P2zdbgdXoSgCrnEyRz+cyHy1aPdatMU4PapKHBFbjLvjbev6ebpMVtqnyzDM/bFnyPtHQFyrUBCP9JYFNsUULUl6p+ysGarFQ/x2HutuzuM9Go6E/qeYpSwjY+FYHzwFkrfJau/vld0d9VQGqAWqpBIDqrEqnKmvValkbsAo92zNX22JWAbCiYfDFtmk8+clJryZ0oGjRohto0Sdv0ii2nuPv1laoWTAB9DVI5G6rQHPQDN2p/cnxbG2CnwQ/u8oBqNZqlQNYgVXVWz10cJW/jTfL6CsK4OyxdTR/D5NLl/gW4Slg+74IbWbFRnv1plRNICi7Vb+H7188r+PdJkgmkjBUa/P52T9AHJixYAClWC9jigEVExJY7RmrAlVxH71F5xn/IFSyYzy48c0+IvpV/Udhi3ix+5R5Y11XD4HfWSNUT9N50aauk99RfEees0tRa1WTJ+DLAFR1Tse8LuusxqvVJetaIEgZrK4HiP4UkVq70coY+GUbTLXnswGqKobKwDc1Nx6hMZgVXVd65e9qMLfGrQxCazPbPwfdu2zbFUO2R/2Gjc5SAA6wOrDaa62yLIAvMOm2L7YEVvHWEDJX441HX9SqL2YVYComrHPFXtFFQGseN/6daMDO97FKBYDmx5gxz2/KWI0ghtfw+56pmm9cRHxZw177LS6LZy5Z2dSjWWN1yVjVm8aZbi5QNWdHOrC6pPEqMzaey2HV/nosXt7hE/6288gSxym+DF3cxaFxEoajMMpJlv0b2pmZ53mDs/TQ13z9f46Qro/xDgvz8dJRVELd0OHU3EBJ32qvqz15Q3rj9eCtNnfHspR8vxKd8DOYdVOnCkQFqNpBFGapoejE9B0EE9dHvYS4p3MxCKZMtzpuhOQ1Myl3ndOzaD85NI3/doZn3wkxY/8+ybUzCptOS82Wd0NKg+oZFmFQ++v/Alc70FoZrVhBkjU7wlk8G1QV44u/KAboEZ2s5DONfufTiTbV55W2SSrqdIwkzq5jpLOrsApuj9+Q6edM1YLjDxxY9esOCmCtjMYOrLpz1WemO8BaoJ0cRGzJtn5/NlL6AVsE3J7MhNlTZKzC8e91gpWRLQrT6fF7kK6T0xv3zhGbfNlZN9RUSGUecGRLsOnnTBZz2zOVbKYTSZlNedWkSAdZKcshz9APeKXK6V0OsurZ9oXBwsEN57YyUOM18xVQbd9n4LcJpLZ7+fh14DXGsrJQe92cXo81AwSOfQftZWBQixR0pqu3gKodWOUr/wbIeIbqLW4dUFXGahQxdzCWep/h2Y5f14FL+QrdjtZ+yUfaUXeI2eZSZ9Twi35DP+kwaOv05H6Bq0XTePb0OzB26YcwbO1vsYUZ6HEiisEcJm55joCq/HrU13AdQQ2ToGr2ms+k9mhlZmB38DfL3pRXQdmp0caobxy37nUdEbqVNh37Alb9VVJPNWEZAHu930HTAFUNHLKChwGuDv/4sYOr/r2DqwYUetZqLHYVi67w00BV10kvePW7xrt+259ImneQF/2evYMVBN7NIN3yJvqYzvsuO+W7MDhvzz17ER/wzicDgk1+jf+WC1Xdu3lqK8obQGfB+7VYYf7yOLLGHd65Ol77xL3xguOfGN/wX/5H4+FHHh3v+LxfZzVWf8342DM3rIyYjY2BpsAI458YyynIpA4IlzfIMwvT/bZ/H9B6P8DsVtbk/lERz++OZX+WZy3u4xHIddMiq2Mamb0eULmk+Gv9/sEiX5oEwQSHX6doh+Nt9D49MLmw8Xn45EXj9tPXx4sfuD0+/z2vHH/5L/2p8QP/4PvGO979ofHSJ985btx78bh14ZKB3059k41hQLfXzvWcy6jrtsvf59Hl5+L7SG5ufF62WTrvrHY54y4K+T4adR5Qr1vsu+7K1Y+aTrkWZV6ixlxslblawJQAptD15IHihTAAjBkgC2Uz0Sf4BpCSbs/2dTF0Z9oG7AtIDT+L32dGG/XtTqZq/I4AK9/q6qUAsHiQZ6EiU/Uus1R7xuod07kqCaBrYzErZa6isRG/7QNXF/Wwf2S3gpYMLjv42mwdCMx7zjYq+LE9LW2efP9mp5LmMFyMR2ngUqYW/SFeYRLDkb8l5hmrnpHKhaxUCmCtu1pZqwBXtdis/Mjkqd7+qS9si3hPFCCPiueyvEUmVghUlR/awVXxKn3Z5Nu4acYDQWX+o33EzCUHOVoamkZK8fPmAlYtHlTGKsrD9XIAPpmKZDffhnsR7NeB1aZPtnTLOpTEJXrgkUAreVwT987nE5iafmZxXFU/XB5EXoK8tJgnea5NoLg1J90i1g39iu8LaO2lAACqAkhlqbxMelAChN9QmYG8efZ9Ec0uV1B+Z3wWgDWYgWOwyCcMBTuT24lB0NF+jSTZz3VTIcWq50HJStmiQ1umJYZF/e+KIm5gH/VnqbUqcJVZqw62ImPVSgS0rFWf5HR/IEBWAasBphLRTHCVjVN9V7HLlCzh7dvqRDuXfe79926QFvFY258A1TqOnxNInRJq/JLUKTX8FHfrtzWYj0i/N3xGTezNpQDC5mgmRBmrcbxmrBJQDXnxZ3Ab+97H0n84buOcx9mwXX4Qn4g/eJwxZrLQHmB10mtoS7Gs4h+eS8PT+WzZb6J3wYHVfXwL01R/MwhSjkMZMVyLNhTISvbfMdqLuuKP+dv2XO1OAUj78XwfDYRm6qAcYKSc6wSgEERlsQkAKwRXda4Bq1AwuJfC/zwXDcQoddx/xzDxmkmnNOKvYrf6KFtiuUGmM06RefoVNAY1bhxXGox0AAmChjHkK/wx+7iTsdqAVdbbwUwms1wFrLqR2QBWBcCl0SIHJifKoUrO7DxKQ8eR2CVECfLOGHAcds/PYHjaGd5c19cWz3CDXhwBI44sIecUB1P1oa5UBms4eJXtqNX79LqPXl2qrbIzgrXp+M86SPKXDr1dFaAqnRkYeAKrBHHgDAjYoX30u3c7RnKWfZuVU9cLsq/SCzju12vs6gEp7+kUpybJoa3RoZx3mQ15hRVSnWQc8zwz1pWt7tuepdoXB8Pqr0umQMsaOBNY9WBvAVl3SgJsZbmG08/M1DSYcI6nrEt0ffOc+E1bKdl4eT8MpzJV9fo/M1aVoeqAqgVsVQJAJQKWMgBdLoPxmzFrBk5whHwIQt1ygygnlJFFq6ZsNltbjIBvIZ8LuOoc0ALjvo92tKB5Rw/sGprSTZ2HO7Dqfq8cE+3bjZe3Y0AhyNS0neSsTWZQNrs8Y5+apsujZJcEmkDV6T7SUmwGxQ++UAXbHoijFABBVQNHPVsVmagGmkbGqgOr1wCqElj1lesv3EHG6vAMV6/JGotfEVyNAB9Bln8s9hoPv+pd421f9XMDrN4vcJN8FDwEau0DllagN8ag6SjZiPsFyHba6JNtDro7MezPaxhbvql9TqJG6oNWX/WJR26Mv/O3/5fxL/75D4zXvfHt423v+fUG2L3BaqVessxHGwMDBPvf7DvNHtMWjZ5328Vvk87epSVk1XlbNqAA7Knhy8F5bf3UgFUEUKgsLmD1dhyHlMRrgQJfa4IdgYm97mq/Obl4Mu5aKYY7zzw7PvCeN457tz42vv3bv3U88NAD442f8/5x7/gJg1IfGqcWwN0x4Paul3sIxWA2IhYnK5qo68+Hh8+i4b7vPpOB1VXG1Idr13/cyHedwCrsZQdWayKSMQD5bitjlWoU8UJoZBiaHRvB7/n1Djm7P0Q8p4BVH22CgfUmmHzuAl97/UWAWNCTvo3sVWWsuv6MrP9WY1XgagCqXhIAW4CuAGHxUc1sTpwpFlAHzmWiOT7cvZwWuxtuCD4vlc+2nHNRox2PC7vPCUaAyWR7EQzTfyRtEUcwBs2gWAaS2+YrCBR1H69qrbIcgJUBOLHX/wNY9X3WW01g1QDYyFrVWggEr3Ym+Fqb2Y1NCheWJcBUPuCcpaqs1SkmYKxb2auKfaFvMxOWDph8H/A8/SA2AO0XGIumTlgZYzhkr21krLIU3Aquomxc2fwZk4G/ExY4h6vxC2kowiVrbY4xJ8QkhH7XdT+ZS5NnZRunqWpX8S3mLJ6suGUCZUirLJFll02gaugByH0uEBRyrk+BWVtAa5QG2PqsAjMpKSkz+p3k0xlsXcFVyWZSunhWpKKvmMzRs2r13RbDS8ajOalo234GDnjm2oQcqlVBsH9S3j1zVVmrkcHKxayitmrbb+UAojRATLYSXI3tAq4qpbSXIpj2m5jvgKutUx1cUIAk2ihwErjq5/u5dhwgKodxE1Dt5JaKhoPDhlJ3Uocq+S35MAADAql9mzVWBbAqU1XbYAZ8ol/SwzrmGOfwafzZrOSTdp34m9+JjQpcpS1v7CVe6uy0a08kXrsA62QeS10U+bx5Albb0HcuaAYMhIf+UhDZ9jkuPeiU4duSqb2ZDr0hcrqXc70vnR0keTIIAlSxZZZqAKv8MEs1s1jzWMqF21Z7MT0tQQAyQuWVUQnMWqDDc+lXrLoi+Ei/6wp+e3Se39nFGZJT4qO6jO1UVzWNqAfALAPAjFW83tFXhOx1V/maZ6unGnVV3enRNoyJnCO0r/hD7QU91Eb0fQFVSZBd3uqO1Kyfu24XPcuMQ7D7SNZ3HOaUeTxDs6DM9SSXQJn0JZRmYJVZq5G9quxFV44F5HVgNWsqCXjzmWx7QgdWoy1+stkcZac6DeeMVYGqBbCixXJyRPc5W66U0awHuo8zZW1wXLsDojEVoF5OM8e7OT7J73aDBNBIdTmGkvUdADWNKy3Q+up/6oUqv6AVY/vCBPvAVbz+v5G1ao+r7yrDVcConGOs6KhMG469xpdb7/O0siONhWYn54zM7quIXhhVAapO88h0UQkAk1Gvo+qvZ+er/w6wZrYqa6tmGQBkrAY/0ShLa236CN5+Oe/Or4QENQnLvGIVb0i/oTJtF99KwpuMUcLas5LKHiPw3g2UaeflZKRMl4atiR1pHigj6Sr4uA1cDWCV55S9Ok3gStPTiwjC2T63kj1IVslhaBjKdMoZxJyyjk5oHOYs1cqArWt6uMDfsl/RPzrvyli1KD5qq3r2qYBVgKoGoNorzR1YPbCMVQCrt+y1dv84sGq/jQVUKrhHYfwKtB40YPWpf//5A6vQfc8foOoZq9BPM+i3Aq7iEp3v9v08IFD3L06DLLnPeXxo4JtnBtv+xRPLcDSg9e7NK+MVjz00Tu59fPzh//4/GQ8+fHG87V2fb7U7PzSevv7YeOiFj40r13/WCPALwGqnaY1NWfPdsTHtFMCqS43xaiwe5ouIuTS5bAJUzazV4DMpC88QthwXU+QHJguXDD590+seHz/0g983/v7f+/B4xzveM17+qreOG3cfGjdtYas7Zn8cWPWl/yLOcFDVdSN1xlbb+7l/E/uf6cDqVp+v3fwJ0ys3IltVgGpmrirDL+1nA5kSMJLNwEB2MGzThtBH7/ZtchCpeGEX8I8AFQCk0CfbGavL+ck/LnA1sk1ZFsDfFlP91Ds+WWULAuLVf5QCcFA1all7fWsCq3FdAKxtMcKu66GUFnLXce7J6DR7s82XMqy1JbVLgApNlEBNt+JU1xyPhh2swBf2Suea/VV/ep+0T+dAWaHuq2VJAGasotYqAdWot8qFrAxkxWJXBqzazDmyVueFTyc5TrIubd4gWmVFayIdvFs+oh2nv6h98O8uqMrfhu8jGZi34v0CXykL3ZixnXQJwMeZcKOYUPVWsWhxgap6q1GxYmWsTtgMX6MWsIrtVgS2wXQt8KjX/kPg4tOzVes4BRVinDzSU6RcP5dHFWTovM/v0i9rPCk9kBATfavzMlerHAB87H3gKvyy6mMFfHQSk7eaDHZZC2d4AVMJqCfYmUFwG4eJHM0h9fMrsLoVw0lppnOejnkLXNZze6xeOb+L7qBvzeSaqSxA1F4VoMqtg6iRsWqZqxO46mCqnxfA6rBdFDqtj7JVgRi2T0hW+vXVgz08DUGsW/ixMlZ1257B6ucyW6U9lvO+K3buN9Y5PAoDWWLeMT7FigX4T/VU+4zIWgog/BrnC+f0BqwqazW3/nB3gBaybR43ugT5luMeJ1PXTdmrMvXZX8VghSMlKzXbIlstWU79l3io3XAxlxvAagOrUjbLYElGEHDhfhVoSC9pcKR/8NSmiyZITF+2q5L/oLMWo750Ii9uCgOzzQBUnTHzVd8GrCJ7dQZcUSaggNUCaQWy8r68PziicyYHqxmkBEtjYLtA5a/bzrRbcnifezv+UFF+c69sEcedzkm9osQSADSiyCxyI4qt+XFVCoCzlgJa8T2Mr+ro1exHOT56VrhEZGh0dwZVxUC7fNLPbDEHlUej4Qxup5vHsZzHQCO2bina0U58V7OeCazSoCPrBVmqvu+gEsBVAH3TQAAAIABJREFUZ0/uG4t5UJDFpuk4gR1rNrm/IhRgm+xPXOP399aUY5DG3XZk81AGwBUmX/3Xd946yTVBHEngVp3HbtMSWAqdULqh9ltQQb2R490U2QquTs4CxzDHggo2J0ecBg1EzSz0NK4ksIex1AtOcGWqRtZqANpcjMAd7faaF4BVXJNZqhynOSu1yjT0sgHbIGu7l4+nxj3GtsoEYKy7o12veBS4Shslnoio3f+PECQGJgDVrNfGTFXWu3RgNUBVZao2kBWLWXFFSBbUx+tNfYKjhCz9g7R/bLury+B/tDXdE5bHCNng+eizZKur2ZS4Ohm8SMGG/oe+rXYs+7zc20A2Su08a2n1STqS2olO8gSoBontOgKrmEDSuRBLAjO+H61D79B4UIb7kA1qkpSn+Vi/zezyvFfXSrh3aUbtL1s+A/fEQfQ4Xhn1rReq948BTlFflWUAHDy1bNULUQrgmu171uqN4cDqgWWrOrB6YMDqwT3L/rPfXjBgNRZMi8xVvd6GhTBcLz3wineNz/4tnxqwWlxYY7We23e8ZqwmPfiDs7I/+bTp1udlf87fQ3Ad/Di2MgCnN41uNnYPGrB669qVcdkWSHrvu98wfuDv/OXxrd/yjeOVn/PU+OCHftV48AWvH89de9gMyIm5tJZFbK+m97+z2vx8wN+UiG2HI33C9br+rM+0jFUHN+MTOpMZqx4UOC0jcFKA5TIqP0/Bidl01182eXB476qBqk+Mj//ED4+//le/azz04IvGU2/+vHH5oScsU/WSfRxU9XBDMy12EM+FBjiPX+6Xjz/Z634+gdU1u+9+5ff66cdszBxY9UrEmMRcAdYJgGo2AZOxTvT0JnLCNp6/2A9dn8FqXEIjNglbaIxpAqzA1PKBptXDwxfDb9bVwpWAkNmquXgVXufPLNSdhasKXBXAmlmrnsEamYYOsPpz8ToFJsKbIWhWA70KBt2vW/YynegEGwzigu49EQY/r2tTf7T7ZszSZAXBLuxzt115nt9l23UT+SYRlAO4LHDVQdODWsSK4KoyV48sizVKBsQiVgBXc02E8NOKr7IfrR3yyzPOaWQVjbrPl6BpB1TZ5rpOgCnouh9k3QJYFWfAL4FPTR5nB8rf97iOMUS+dYKycPj0knC1oJXeXoy40W2/uxNwMUKnBhv6QyNzf6HfeuyckqzaslPFozHG8HkDSOVW5ybwNe6lAcA2ns5z9NLK68yx6kAUiMSnlvzbuYSWvK+8poOtAT9R/qIEAPUBFq5q2asu75EIoZIB2EJxtJn7Yi4KbROgYK5kfMjhCq5KPqXs9nnGxRCkM2mm59OPpDPZGhGCT5eXuiCaxf0Kats1+rn4ognMPHS8UBbVtx5E8+OWIvYJrgpQXRavArgqkBU1VzN7dQVWdf+04vVGCzlJHLWxbf2aWF704U+SXuhOPordw/H6myKF1FFXS1LFM5PME1SSnwQPIKyVtZrgfstUFaAaWx8c96O4Df/KP5SWCVjl+T50+/o19VVx8W5MPOlQksifnPQgiTory34nFkLbLBUiO5NsTraX/DdgFZzZTWbPzJiMQOipCjLLoKGFHXTN46XxvLKeN8nIrsBk6N4bGL8WJ4pSNAaZkUZQNcFVB1QgYAJWBL7gPMFYKhs4TjovhYTt6hDgWrSnO1wdWJ3NlASKvSgun0di6nP9Zs/pvKDp/rxf/WYX/E5mcZnhGMPoCRzFvkBSlQIIIypQlVvVUg0DwIykfPXfeUdgA/kl3Dk2bpo/aJ3obd9PhT1UIZusegtjhb/GSfe5j2d1g6xZUWS9OBEBqOIDQDW2AlMDYBKwatVcul0JB8rZrwIA2J0CWfE92u5OVLgl2MTJPumBjFWCqWGY6dR4M71V3MoWzllzoNBqJ/PadGq7fVUGBlUrldM8A9SVeG9vcCMVUtuiFaC700HSRke2l/Tor/in40ADCBr6pAvrqXKSZQZV5SirDAAWOIg6bgGwLqUB5JjHlqBo35dD3EFZ/qYDtTIEUwZrOMnoc4GoZUz6+fJXSKcIlUBPgIA1A47FqjyzAIDqqWW1dFA1s1UjaxULVvn16fjZPZ2n/C8lj7YdY9Tsv+33t1diUsH5NmSg9qdFL/ladtrZSUhz+gLPT4+B0kx9qjZkYJztKqA1/UzqAh3PHbt/YFW+B7I6mk1kRgYew17p1fwgIDRF9KfJo0p1QEdv+LCUTY2DxqJN+bBnS4Yqn4HfibiUyXwQ9BhWAPWICK/0Xwhw1TNVBaxeHxcCWLWtfRxUxeeWgU22EJMBqwf2e4OV4n5xzymYQDmAy69453j1b67Fq3SNhmYLeOq+iq4DDffYg37Rzj5f/eb5+wG6ZsAQP9z3u7Pu5zrpyMDR61ar9uCiLUR146Zlpx6OB4yJ7zz3ifHESy6Otzz1xPij3/zfjn/5rz4y3vPBXzbe/I4PjueuWpkAe8X8lmUJjUPWV239+gVgtWzGPj46CGDVbYpf65mqXquWdihkg8Cq6qxGgOC1b30i6K6R3Xjb6n0+8vCd8aY3PT7+1t/4q+Of/NA/G5/3nl82HnvsDePmXQPKbXxPfdEwr4HrP4/b2zP9nhS/++G3M9n3eX75mQys7pPlG3c+brS7GWDqEW0j6q0ub5DQP8gyMPLTl20MQvqK2A8tTV9D/ldo6m7n4kQo0fwrXT37OFvZqrIRO6CqAJYAP1ECAMkJAFULHEW96lysKrJVkbl620sBMHsV51pJAGWu0i9A7CY7N+vOHV2q66DtVrx15kLZZvlscdzAR45P0V+2iLaw67LUy3IPBahGK2gfQS/xDbpVoHEHj8tfUhku+Hs7JQGWzNVjA1ajHECCq+UvCtCMBjS/pPvjakNSuduqhd/mZArQbZ5k1znFB/JtOoDav6vzWpRVYGrPagX/N0anK54TBQ1UBcgP0M8XsIq1N8weaTGrAlURQ2Z5xnAvGFsw8w+gqgcw6fmlrz8JWCpz8OAcoOi4gaoCId3bmYKZ5d2eNhbT9HMNFp48+ReSc35FdeA/6ckqO8Aqb5N1VyXzmbywAqssqxcAa32HhxD06k5ixlFNiCh/5aAvWasx5u2TSlFGahHIChrncUgac3zyZ6lYcaYDqTv7TYYmH7+3gQPTVRb96RaBIFgWsBpbZqFugapeczUyVfuHAKuyV3W/BFYZ4ajknOgIRcCP9tn+zbilXZ66s51LYFV07NdvPGpWp2nj+nAk1wbdUtBbwEF5Ep8lvylrugGrWfdMGavk+pjwT8cHDlCQRef29KPUAK5XVk6eVyIT2HZd6Dn0JdmoTFEicyRDMc+EazRSzNhFS872XqXdtDZ89df/nsUVKF3RFT+CGxC8ZLb2u2HtD+Av0uHQmMEELn+ToVZfaRzzUvay/1TOUVMGAk4yk03AastSTYA1FEhlqlbGKsEX3jfPp0MAxRM8G1sqouANGSN9D2ESf69d3+X03St0ZtXt8/kdqsbXoHunpZyO1TnBmFYZAOwDIPUFj1QvlRlGDUitujlLlmqAeHpthAwYxqPxE7lh4oqIPHZ6vSMEkze7QTaMD77Y2W/n+ths7vfmxO9Aww6myrgHPMLZGmSrMmOV+5WxagFZKILKYIVi6HYNTpKcnLJ3DVgDC6I97o90p5JDD2C7wNQ41ncEd6BQKitOvZT/4D1e90sJ4TutfAk+arzE43DKeJ900LrTGw8ofVPOywwTwRGkXl4mSgpgpQzn5AhzIV1eW73leIUrFqVixmpkH9SiBMpG0OteAlXnEgAr0Fqv/lcN1l1Ads187SUF5EBjzqfAVRmP4hXoluQNH8UmO+AHZQcy02UTVDVg1dIJbnld1V4GgMCqz5Y7sKpZdY7Uji6XnDW7dyaoihdrMLEQWzuOSQY/n2Pc1IF1rklfgKpoSxMCCUPKeKMR9QT4B7/p/gu/jjvmH3e37KLsYwUc0qOYjJLNlO+Pe9asNmSq9WmVRxl3v8b3dZzndQ596bTodOrPwHUYIari7K1sfQTZIcjuPNlCPpGtiozVeMVfwKpnpzqgSmD1wMoCOKh6SFD10DP5rAblgWWr2hr31I3KktKED+zLyWe9a7ziN31zkV1t4Jn7BVafL0AlTqqB397bd//uJ28Bu2ctfuXu3+HhxXHdaXnxwJKCT8cDByfjotVWfcAWrXrja188nn32h8cf+B++cTz02MvHF37JbxgPvvA148pzd8bF48shB1GeY3E0fgFYpRS0wVnHxuub+gfS48CqZVSrDljIiWes+EdazXWsA6s+YXpnHJtMHJ4+N9761peNTzz9f4/v/M6/OF7y0leOpz7ngwakvmicGnB725SZQWC4r4EJAeQqu8NsDyYzm87x1izH5/Hl8/3+Mx1Y3erXjbs/lcAqbAYnPW2IZnBVvhIBpdD3MCzdV9czlG0Idul+Rt/fth3SpRkrxRjK7y3/SHahZ65uAqv0nwGstrdNwifHK/1aDDCB1Xj9n/VVCawCYFXdVdVl9bcGMNHqW9gxWA/8n0ZP2jdtRX5bHS5r6ecmHdRpXTHTFDe1WKoc9rqJpGLLViWgSnlBFwCkFu0FwM590xN6QB419c0BiVf9zRf0bZQEsNf/HVDVVqUAkLXagNWIN6EnxEOyy+XbKvYS13W5J5+RP1dgVbWDARjo2uLtoGvEEIhL0RR+H35k7ReQyuv7d4xjpRWjD8nL5MdItlGdVYB9ylwFwFql4bDWBmNJ4jB3CapGlqo/bwNUhaRJ74oVNXLNGaoGqqG5VaJLd8YwsUV+dxKlrl3fQlziPT0nlZJ4Cid0x9qWV4FIENdk/MV9ALCIlzN5If1t+u3+HTNXXfbTHw/5FcgVg7R8ugalUx3j2/cXgDWd4kZ7P9dZtQtk0lOM0p4p2nZHOwMWtcO2+1+/w826g7WOQ7aFvBHHKeG2r6xVxYEEViPi8FIAnDx1UFWA6g64qrIAvF7ZqwHS6v7en/aWs+icW7aL9gX9Iq3WQETj07vh+z1rVb+nnENUqIQXsZnIkdzaeYNjJ9pqTMVPQBft0wFVHufEBYU7OHzNVt0CV+330T9uzywP4DxCeqm/kciEeBtl9cAmAliVlJSkJJuVBeez0QJQRd1MG0Isg98lyGrXFZ6B3xuw+rtTRPosHgK3MkAVyO0HWNMQU891w1y+IR43+4o0360lOcwSFHV2Gf/iRwhmOkvMWM1X/QMwWTNVwfz9NeLKTtXMg+4Z5otKiEpezwvDRe4NHcXrYuyltOYhzG6sSqL3j/ToOoxDskOFXdLVr2YdqMEpp0lBdMlNAwXCmWPg68BqGFHVw+vbbjC1L0BVgfOWk9Oct2DqHY3d+lo5VbNmp5BNv539uk5mjUnXU8FHOqHb8cl5XWvaPlBVr5coWPKtslWx70EYtwmmElS19qNOKl+TDvYsMCjbSAdUimOyfXBNZmA1FIRAVW4byBq4CdlCWaroamWo9uNUOlI+VDzSt5WR0UBcPh/PqkzWAmEbb8T9qNVSWdTLzsrpg5KUAzm/zh9y34BT1VztWazhUGqiJV/9784xM1TDyT4M/dHLAmR91K3M1bj3/QCr22UFpoUJwhGG04uSBdqn8UgaLD4S5QF6nJkufI0wynQ4sNpe+b9lgdjNyFh1cLUBq8pWjXqsqPkkp8/5IifSKCjdP4BWxBhlTVU7F/PGPBf18fzY2ol9bmk/p8lJ3hzZqQWmmm8enJ9cksI8N6rLfnxT6pk6HEKPXzUd2q2k9DJtZPmv1JsEUlMO0tf1H7Ss7wwUcG523aNDdMC7HFbpDtC+OfGl2vP8fE89QzRp2bHytqZ7UAbpRF1gGYALAlatFIAvTHVg4OpBvPpvYKoDq76140MHVq0EwJFlqx5Ztuqhf2IZJmTua8QU/Dq9PGP1+OXvGE/8hm+i9iV/NYfhPGB1C4j6ZMApLF50f3/b950s9g4wdhaw6pJxcOHEshutzMIlA+FOT8cLDGg9uv7ceMWDB+MdT71s/G/f9sfHX/xrf3W85u0fGO/7pb/B8LmXGJGODIS9CpoeHS+WsOwB1OnZ7bvfa7auE9X2PaOfd302TQAu7doagfPG9lNZvMpKnGPRsKCeg5+omxraIFYCPrJjAKtYnFLAqvO0lW4wvn/pgxfGG9746Pjrf+s7xw/+43823v+BLxuPvPD14+oNyyg2YObuIScV/Z53rLX+zGE1iqOmK1YgxoRz/X0yvHt/XLt91c83sFqvTu+2bx8Nbtz76ZaxultntSYp+6QkfYa0m80TlP8OVZm2Kw6b3zX5Hrh0siWQDfQjJ93afveR4JvJJ6okhDqPc1kSYCdrleCqMlFjW8CqANXKXFXWatVajXqrAa4KjITujy7UP+pQ6Rddk7HiNm/l2JKGFatVLDWBrCA4bwYj3Uxw7ncbqPbCHheI2ic9cZ4x7KRvOMUYMZ0H5igBNZcFMFDVQdaosQqgVWUAos6q+5ACVzP+RNvhxZN89yGks28rEBT+5E72qniT9NJv87ns0xbAmqBqu0c/t4JYihVnfkQGNQBTgKrYEgCMNTj0PWureok4vfofg+i2AD4ddC33ARvnMaiYTmDyIwSNQheN7L6L78+ZnFUGgD8kLwB8xTn5gJhbm6agYSNWudCt2jiLZ8Na2A0BKTW/lc1WXl/ER3aFElK0mBXqrBLAZikAgaux1YcTJLvZq6LNynxygH27fIKB+Amyaxx0D42DOiyFtxxrbJafJaDbnzuBqno+n72lZPPe67NbP+Or4qH5vTnVSl0A1p6lem+tuaoM1gbGKvu1Z8RmeYXCkpKGEFK0q29T5XGnNzu7wd/07zavIw3yno0mpY5WhsBxGa9ZriRjHVxlfJBgK+NNcTu2PWNVQKvdzDNYoy2+r4+Ol2ErldCGE7RArK14u+3HOQGtlbWaQKvYeoMKiK0qKSaBVO8NbYwS1WRzhKNc+G1f/7vSeqYS4A2hO+rGCbRORkv6hdeRJgmQSf/EWKVp5NjNxwvaCmIvl3DUkwwFXAoAnWfiBJzuAC3KYJWyaKUDEmxNxVKgKkDYPcBqPx8t5KCnUZUQyTTscnd3HlJnsLedfP26TRLpNwsBp8wVCpBkxYmd8kJHLxiHIFzPWo3s1Qaw5srO/jsHEjjLXr8Xf3QATaPZxjkzRDqno4fpZ7U+gYIbFChSU2/hylU3y+Gpe6fZxvW8dX8O9EBQjTqB5jLOwYDPwCoytCpz1V4ZtGNlqfbSAACgvK/IOJQT1fsvnVwOFmgVffAmxBbtk1OpcZgAVgLmUCAAbERNAazqan9RBkqk69sGlDq/xKdnx25kyrbrok3RZAGq0hU89tY1eiOg7ZmMAhxr8QDPPBVoCicexq2AVeyrBrNnp2KxMACoyFjo+x1crTqrCNyY5er7cQwdpIWmsK1ragEs1XNtdVzzd+0+vC/6vDrWxSPFFxhFsAP4AJkwzQEzkCxe/SewGoBqAKun9mHGamy9BADKBUQJgJgp9/HiPSV9Pj5NnYUNDBmsiYFeO9UNGzKMkJ0ac8C2fxTnAazGq522j1lHcmAKqhxVTVuQh+17agv2PCQj26YmZkYSWL5fojPLtnRU3H+1jTwO/Skg1S5zXZjykjJTbZSHAB0sLUPHm3IpWYPRJsjq8hPyrXs1mWSHMPLoXE1JzfTp36UWVVez4cwwjYxV/6AMwAUDVuNVfwNWDy1j9dDBVauv6pmrXl/1qAGrxwY8Hfnr0gRWfaw7rBs6g/Q6evId4yW/9o9GyzvwpgGZbBiN4lkA3ScNTOlNg24U9nBFb2NdMtuj9fnnAasXhtVJPTCZs3qqXs/2kiUIX7zx7HjdC4/Hyx8/Gr/vD/xn42l7xfK9X/yV48nXvW88c9WAV9df964YwexiW+02lkpsDsO+/a32nwdedlLso+3zAVa3xncl+1ltc+lBpdL9vmYH79Z7ObB6qIzVAFVVPdpshwX79xz4jFqoZgviOWbHY5EwnzC4NS5bRvGbXvXouH7j4+Ov/I3vMgX20HjqLR8woPtRg00vjbv2ANOidg8HZy1Yu3MEv+DgORNDB1cdED/+tAKrnQYqgLHK3HkyCIL7P8rAP0NYzvjqLGB1W87GuDEMWDXaGyXbAlYtWzVsB4CybjsBMglgdRWZniBtgXz3+i7t2eJ77PqUiybIeEk6ukDUAFLo92QCg47lR6Uv7eCqJkgBYk3lAOK1fi5epVf+maV6O7JXb9l6g7WgFbJbvXyA6l3j3jHe2jIGg0ZLw0AZy4Hfie12hln0nWIn0TYcXUxshs7lfgMdukYtX5St6r7oEq/OoCp9TPrFsuEVPpTPvS5m5aCp11vtGaooAeDnWWN1mpxv8WgHT0gY+RA47L0rvkv+JO2Sf4OX6fcFrZoP2GNO+l/+hJ6dfV6Gqu5XMhF3oC8pP939HGVPixeVuQpQFWCr9pHd6jFj+EcBwtLnCXbDuCNblb76zpbXgENm0pVTlvw7O14LsNp5mbGFn0pvymM4jk1s43g55+1IG7vY/D7OvGsCqvRRlblKyInvNDJWst8LVK3s1XrtvwOpE7BK/9z1RDqfFdRDAXWWk/ISj1L+JpA1viO9m/89yfgsoE0BznSZHG3JuwKXfeUAemAjB74HG11+ttqR5zqPic9g25nqYVvPWFU9VQKoPWM19x1sFbDKDNao2arSAp79olquTj8if6Ll1HfGJ9G8tg/BVYhwzlbjAzFK8oheSTcOzXqsEeuKCUEJ+aUr2TBMS2Dj10nGiqOh2/YBqx1gdeHjs3bKAoRg1iff6a9zTl68+bmAqusxdeXOG8GNZEWKhn16l2lb1PUV44Ath3688FVf9ztJShCu9BNn9YK226AY9JFmBiGtCgJXo4X7gnDJ583xxxerEPJq0TvFta7rzpgMhoCUMiCgroCUuk7Zqhy1NO7zDAPA2xmUkfHPbFddQ2EQ4JsGgAqpz1yiO1Lf2bmJFOrppA8X3Zg03SIfKT5/VWPLUWtAGb7bYR6CcJ5R5N9tgax53n9PZ7A7juCN4pE5sGktTKEXmLJLqVkvUPBIwv7dxB8k9zaYql/5M30f7YFR3Xi+jLEb2zTMDkB4JwGi+urX2vcFWwpc9TqDVRogQKOo04ZtqPxgObaFulXKcrIz6bAunBRy6U6M5FOOjEA2jlGK3QysNheDvEE+pY6g710lI4JnGoAqMJ68gMWyGu/kMRz5nA1iu2fHvs/xomVhCmnvnR4JXMbr/DaCfK2/stHxbgD4oeRe4GuWAgjnmIAqFyUI4DRWfbXzufor9EHVWW3gagvioOhVo1XA6wKohkEgmMvfBjgbfehg6lZdLdreHiQGH2FgQ0Ubr+kVQjhhDpQCVI3MVANQAagasGoZcjd53rcCXwNY1Uy5j1fKcU6hpQJb/YMYH8qSA2pyYwSihvtCULUDrPF99F+TDeU8IANAoCpyDEPq6LTOHCPFUJph1hGz7l19jrJX0paLv0HepzlMPvdgwfVl6tMYEmbVhhzB7kjTYKzqHPSlQFZlOfB+lFs9U2pqAlrzfrrv7rY/v6k6Ok1+hjrNxj90mAF9BxaQx4JU/pq/bwmsHlnG3mGAqrZ1oNW+O/aMVc/mM8DvyEAoB1d9rFUKpbQudYf7Wi97x3jhV/zheVCiv2UjzgJ/zgMGZRP2gX9F6Z0m3NeJeB1v+bt/ANJ5xrKhLh2Nq7euBL0um6y+6OD2eOLSqa0y/zfH3/3B7x6XXvLk+OCXf804PXr5uHH7oZh4uHh41bJWbRGxQwfoAKzu0Cm5bbGgvLb/Zl9nzwOq99F1637njVXw5Ma472ubg6Nn0f6ssY8s+qh16jcBsAqZ4JSQBVwerzq0emKvA991/jcA3MHVOzefHS994MJ4/JGj8UP/9AfGv/7oR8cbnnrPeOTR145rt2w6wV4tvGdj6NryYFw2+blsv7dzXnv48GnDwq/bNwaq3r244wafR+/7YsqFjvrNRNuYfCx6nwewzu1y2+RB5af373oAqzaxY/+67chXAd2mxodZLDwWaCRgCn48faf0pSAbylAF5lDX4c0Rxnnhg3DyMH5UMe1KY8VGHezrmS/wg6QHtU9/rYGrKqsVtdI3wFXPVu21VjNj1Wx7lgMwW387rmNt1lhIkMAqZwPlq0+BYfAHpELBog5bZLfDBFPGavphDXwk0KBY6ywgRyIOe1lNgS2c4wv4qc3HDL9lncBHXOL/r761FiudMlfdB2S2qgOrWLgKpQBUKip4ghPs2aeFKrNfwS/TxQG/JR+K50i7BFbFe/L/Gg/Hz9v3yeuN1pIHXNdA2omRy0orrg9e9diC2+LDAlcBpBpPcQHjTLZxn6jhnD1bNWgVk1fNT2fWqqSsSZtdG45usZ4CkxzjYID5o5gt4zYw0VQGoJg6PLCggF2/A67SNoFCs/Hpfl18S39Vfp433e84A6uEoaQH3HuXXnB6tszVnrGaSQ8tAYKvmhaxFdSzL8WOyWgQAI197oeSKwbt+zuSvkOG5YqmOMmfKXRnAathmpbfbj17HYauLPI79lEgfgKrDrI6sIq3UyaAVYBqbtcsVi6ElcAqQVau45ELZ0UwhFg0PpMhgbwyBOD36Pb5n2Z4dD1JBiWyOwz7yDcpVfFK0lGyBHnYlS0KdnI1fKk5Y9UVLbl+p+YqB6nXXo32+28aHVpSO5KYBKhqEnU+VhzZr419kTz17kyVstmaAC0cA3Z4TSKDvbnwW3/Hf9rsYgXJaZCCfh0w3QZZQ7cxkMdYYCRkhJtvnEZs6kK/IOjHkSQ9u9KaeIROTzk/YFiApwBQNBOKUgD6Doq7FIlAFzI8lQocAt2z/b6d0/0LgMVvoH/Q2gL4eutnbq+sItFtpSkoNvk1JOJeI11k1C/rHhwgOCS4bx/rzDwkmFrZp14LT+ApQdZ2nPVZyTc6LkeNjky2qAxSUmRidJqo/FImq3PQbNRI9eboNkeFCrpMRT1Mb/6Fk0XhotUQAAAgAElEQVRKzSNGZSIeDWPLLNXY4hMZqwmmEmD14wAqsEUWngBWB8OQMyJwFfvNprG7q/OX7bSdEOo+julUNieIslrjRL4iD4DHqtfhTnQ+4nV90mrKUhUIb9c5sBQZjrEtvimgtYBeBRYJqgZTyu2A45MAtEtvlFLoGSkCLPuCVNADkvPKiqBuWEoBXNgBVR1MheM8Z7F2YBVg7pypCn2SC1AR8NUrZpnlytfNBKxuXd/rYXWHuvahX0rdpBWkTma2gPFdlACwQTk1gOyUmakOqN6wTJYAV2NrH9ZYBbDq17dsVR/PCFCklctuyOeSky77B3AUoGq98m85Wg6o2rkAVm17bNclyGr7WIik+RvO49S9OeNv11CyKE0AWUOfpRSnKpYUQS9LhTQh7/Iu+6XLUg66vqT+jFfbXA/y48+OiSjpV/u+FqGCjdCCWwJEJ2BVfYhnzcBq6exZNnW+WVBpqs3tKus4RoODDqHLXPZs64vzGN8AXHVQ1WpKelaqAatHdwxI9SxVA1Z9GxmrBqoe3/OPAas2Qkem345i6xnJ4AXxi3jJ6TVe9rbx8Jf9IZE8t/sAthUM3AcO6vefycBqwHZWU/W2ZQXfu2AfW8Tq0csn48mHj8bBtY+N//GP/N5x/ODReM2b3zOe+kW/aly782KT1Qet5p/LzZVxatePqA9Gq7D4VUEDl6fF0xbNzgPx7vf7+wVX993vfn+/MskFF77lr9/rXGA1fgubg8AXUCgm40xDec0R04Wuk+5YhvbFE4NDbbGw0+tPj1c//vD4yY9+ZHzf93/fePHjVlv17e8fJw89Pq7ejKqqAaw63Q/uPhjA6j0DVu9atuU4+oSB4Vftiot27397gFWoCflibu9+PoFVtyusr0afwG0HQNDK8AtbGnqng0hQROkPpi3Vtd7Tur4HYxEb67umz7oNKZ1auhVvHyiJgdsETxms7TnG4pMCtjayVgMsLXC1A6teYxXZq7aNcgGe5erXMms17otaq+GHJWiFNkYPtIWZkMWYzqcINr8k4yPSS7GYQL1+DHrLL+9veFQkmF6ObDHbI7pOADZ5tfScYp2afKo7M4YX78SbTCwNEPVWUSJKdVUDVJ3ecMJEecWg4J80djsaausE+S1+qv3GgwsfF3+SV8nj+HkofOj8aAZjYNIYIW4/ty9e7bG/7St5JsB9Za9yX+dyS35lwgXZy0juSha+kLYOd0DysI04vh9Dgoto5e6CIelMiId3FnQCWFH8mr4OPMagWeq1Ou5T4PCNJu9ysahr8/CGVf7C6C2fricDJMjqPmSAqtQFvk96Rykugqw9W9WTJVDiq95MS3B169WplGXwRdI0g06ebxgIiJOasjHuqvH0le7N4ybTVMR07nndXnC1PTef39hg1+zjgf188gnbmrzngCr4LUDVyFhl5moAraytnjXW+cbJtKgVs1vdRwg7yG1gTsxcZSlKgKlEAsOANDqncWHfYGCokPZt9fvlew1pG5pOOr4g18Zwi14Z5JXMSHZCRpostVgdhsE/NW2gCes8zwlsnHe/tG2n7NUQyE0aBHk6qBrHmlAluDodFwibE6TUjVSTkxxHi7KLu4ljUzKhXei4RrjYv+W3/8dlGlPXMNMpjnFSoGkBbzK0MlDSUwyy9Vs2DDxeg7TjUAfdSgrAC1Rqkslpu2bzlWHo4GkakTAcLUM1DFNYmbrrpED0HbYdoMXvWtab7s37CYzFrWEEal/yviqi+ZVO9X4N5BsJu38zC8fGUVF2d6+D4GAkZRAKJGgM5Yq+o/QNRNPvEkjN+4if8OzdfyczyYMO7VWHgkpOuuxG9Yd+Q16cjkTS34eCznIMzRxe9hHZ2U8jKj7VDCdABwhJA1SZsXrBieWwz5q96sAq4R/UXQVoGNySW3JPZ1FylBwlKYMiSJdXOD8CLHOG2R3mGMfmKE1yKr5t/kcMnLLnIMsCkbCt2RuA7lzoTIDqcox6QZ2/0M4pwM9p7Vanlu5IriTPkgmRqRIOsEDOmlSRgxvUbHJfpQCQpRoZor4VkOpgagCqBFYbwNoXusK+nGlX7AR24xx0R9Zm5XUCVmsxrKV+q7dT9419BYlwehUwYvypXyYfBkERxgaLU1RdVQvnLahyYNUBVM9SdWD1hgVbNzxjlec9kzWAVTprtxl0xfxjBF3U6Yu+kdqDO4x6wcpSzRqq9hvPSHVg1WGg2PqxXej5dkf2Iz+OTBH5FmT2cEht358vQNW3/lIuc8WDSwBonpF/2L0M9kGiRiuWYlXqpttGyIePQE4yBG14HOex3wHVyntg/oP3JcQWA5jgKs1lgqq8BjoaDdY+xkLnaEvS3M5ZsbiqBav+zMXLim9D53FCw0uXEFh1cPXAF6MycPUoAFYDVg1IPXYwNbNVHWx1UPXUxhPA6nEAq8hYDWBV/BrPxycck8ffNh740j+4cBXskv629suObV8X9PI+cdz3gXc/nxmr7lccHV8azz337Hjg4uG4bBmRd6/8zHjtky8cP/Ivf3D8r3/uW8dr3vSm8e7P/5Lx8BNvG8/euGwyfGKvozrjPWegiZVmaMDqDhEps7Plkw9Hy9zovPn7M77fN0Zb43bWOY3V+vzzgN1PFVjl8lFRW9Wp4TgqhNJ1vL+6b7umE11PWZqq6Sm37TfGyx5/ZDz54svjr/zv3zF++Ed+bHzu+z40XviYZave9uqrpv9Mmd1zH8AY/ODuA7Y1YNUzYA1YvXf0tF1gi5UFsHqSsn0efbbG5qxzW7SbxssXz1pk7Cw56+3DxN6nH1i9xoxVLScCW7NmqsJGahX1BFVpN6UP0o7qfAx9AVz1O71FgvABsXC7Dj+jlq0RCekKnUy/q+1PpbPCzu7PXp3qW7Km4k5JAL7mj1qrWLSqaq1atioXtIrvoxwAygjsZq2G0myxWxoVaBJ1KpmB7ntzoBX71Bb+yxRXBc3rHIiH2CmcYvxD2zh5u2kDpTNCbsOeVNwxxyTyM5ve47W6M59cvtYCrgJIRbaqA63rpDtKUbWYkzyyckVZquKT6m7xVMYtyWf8joyWE+vtObt0Bx3nmFj+o2jf/MkeUHGc4aeQfpmxWpnO4EOA8+BTHYvn/VzZewwqqB02ybNVQ5eg5ArO1rm8TtdTpsgcxHPoTDCeSOeCPk1DSiiQ9J4aL+dbiNEy94GK+8o36hxZHlWNZN8DsJpXhf9KT4O+bPqszr/8ZGwVPM0Frfi6f2asev3a9O+99EKV7oqyQwJVc0v6dNqpqam4JHtN/lZ5bHKZfN3kXjJL0W1KcblngqnBvAQawY/48PykVBcFuyVI3U9J55i/i2PnN37Iezhm3dUAVfXRwpULyBrRS6SEYOvAqkBVgawWPwJIbQBrB1fVfznECbTarfq+N30LZM1zoFUfQg1Z9LaPzTROxacVQ1A0fLMVbATvSM7ISHGdeIv78KJwXvsCVKdj+17Aqp8PIJWt6dmrjS3xpm8HSnuWatno8AlWcDXOwW5PZJc+baJbOk92pSeLKWlsxjMufOV/8PUT3WT4sZXh6c5AGaukdygwXNN/J9pj2zhf17Lxol+ZTcqSvncV1ORIPFHnxFA0GsFEAj5BvARXQmlTqJLTdPMKdEspUOkz662Mv5S9P3vOjAWgR0NB5ZOzr6lluglHe6TXxYJFS40FCFJ8XtKx10A3BuEITWfS0ZNsNKdPmVY9GxGKnh/OPsqJyW3KXAPu2phX+5dWN2HP3WKObHcH4FeVULeQU0Le0KjneIDm+3TNfB7tjHMEG8CrUCJ6xX/NVEUpgA6qshyAMlfjHsxYDTCVHzQ5FFE6THlutjXRruBjwDEFLrj3QvDUxzRnlwtorUkS6sjgwMqAI0ukTIv3oBcIrk28UMrFZ1StDCAWO7LtbbtO2avY0lFoID3a01amZfZv0dhzh3wVZq/LScDOFSQzVxNYDSVa4GPVTPbu0Qrxe3znTrB/ClwNQPXQssQIrGbWqo7jemTIoiSA9itbASUJvC2VSTtlrPr59voYFsfy3xRQW/coh3iqFdccbfnBAgXlAKvoPUoAWHaVSgDYFtmqAFRvZObqvHBV1VetlUoZakFn5R8nu4InFXB2UBX1VH3sAKp2YHWMEwdXHVjVd0YLB1gFzCrzQsCqqhYLVAXISnDV+YvHaqP0a/L11HbI3I4ezYALX+a90j5KNxeQK0A3nq8sVUpolgJwOaPXU0CrpLigPTnfJXt9cmOxC2x/1WqF1pL2KjqkBW397RqPuoe6zvVb1IQ2veXg6qEBq4cGrDpwGp+7N21FdPs4uBqZq8hirWzV2141FMCqZyavwCrbjdlfG7fH3zou/vL/bhmdxYdoug60Qe80MTNx5R4g8DMRWI1pOPvn8snJODF6H1o5gEsH18arP+uR8ee/40+Pf/RD/3C86xf/kvG57/2Scf3OIwaqXjJ5Nqmyd+Dv3DVw7sAJaGO5mlb6OgAbSk5Fpy267QzAHvqu150Hrvbx6s/f97z7GUtd86kAqy4BsagaHXyAqk5K0/UM+M0qWLYpsq6PLljNyptWH9Uqfb77nU+Nq09/fPz5b/+28aJHXz7e8s4PWDbxybhuhu/womem2n82UXVwxzNWDUC1LJjQVZaVfPfwmm19cTcHbq0+7jJ254HJW3S7H1qu46Aaq6s8rddttQeelNvWT+/ftQs/ZTTzUgCoeKcJvMxSdViGNhLZqgVIhWff/EH47Yrj0aPK9lMcMQOpGRPnffV7eJdTMNsGdg7WOAEaWWhrKQC9ESa/TZPY5Sv5pCkALH0cKBVgykWs7O2CAFNZDgBZq/MiVu4f6D6pDwROpfEjc+4Y090IZJO2GRc1YHA65wMQlGcMZaKyxGm79kx2sE16hv0vMG8bWN0AWKnjyBbJAwjgwUtapCrB1SwVVQufyoeb4lD2aZaQ1e6i6/6HNogPccZJkTy88Csux4+T9rxRxqT8fdxXvmOLVRFvlByorRpuxPhVngLlKMCL05bAqpI5lOABLIaAvCZzG7CaQGoDUxNgZeYqpZgUarYuAhNGuQxSQle1z3TcA2wZTIJDAlJBPiXRyJvaAFr9QjcdQTDKgnRLndHAZFmAuNpojqZjO9debVmripl6OYCIr5Q0oTJf/Rg6YSoL0LMAulMr5Sfuk9wF04kpSzYbo9X3+VtyTv4uGZEBLO+XoCqfEYFDKuG6Nr5mvD4pVXHo7PKUqu1OexsI8kqMmMDV3DJzNTJYO7DaslenkgANXA0wleCq1bpHtqptHVSNj6N5DrL2j/rsWwrvBK7ynEwshyBNLg2Zhmnd5rC2YSwdsYd+PL2L6zVdW0qBgpcCSELreAFWye1ZDoBcDwHSwFCYMovVxx84YLy16ts16VdkjPN6S0VgKwBYsFebeM17uJbp7Dbr5Zqkm7EvZI7XekPKYL3w73zNfwgeJP+t4Ki+7I5Af8gU0PhtZHcVkPLm3Vnsjlk2P+gIcIgiWJMVPJ/fpeHh9RK4IEwH1OTYNCOeVgvqWe6AjLUMurYIQTBi+UqCP0OvENNA9UWyZACxlSJSr2pbz8S5AhxpC0hP0H4beJUqL/GIWyUNp/ObB4RhNP4cNzyzZn4FpgJQo3NHm5UrmqYj0zLakg/o9GQbBP/saSF167bYk2G9qxrAdt90KuIe0CawcXRSJsdhcX6LfKAh+RckzVwy7DfgAeUA8Jo/6qoKUAWYul0WoIDVMqmQA/zN8oCAmGMr+qiP7btwLQQ0uNPTHMxa9bWBrimzemqjur7z1nA/swHEB8pablsAq1A6AbASZAXYSgDFnQK/R2ZnyNF1xkKwUDVqQStkFPmrmFCuqJ1i+57ZGJ95ISlNqqSzTn6AfGvyhaBqAKyeser3IKhqQGqUB2jZq6rHqskaZSZ4G/y+mbEaOoNZtAJLVas12smsh3DMuaosz6N26272bS8LMDvGYFxvAYapAHQBq/6qkH98QSrPRvWsVQdT/fX/65GpymMtWsUyAL2+ai5aRf0wuzPVhvAB2B43WMg6xev+AlYDSLXznqF6YtsTu9C3kb1qP/ZP1Fl1OkJ8458dYNXO3fF6pvb1Cq42Mw26NH2xozqK7VMQRMuyj7hH3Dd1pMBOLk9HfS1QVQBrmzrJPsjqSbJjK0e7631qg/5c9Sf7GCfmfMu6L74rErSM1bXffmXoNm0BrB4KWLUs1CMDVyMj1V/3960BqycOrhqwGotW+b6Br56tai+2e/VIG9sZWA0nieMq+xK64bG3juMv/sadVp2VcXdWpp1utA9IXb//+cxYdd/+rsv96Z3xoKm/i/eujqde/+g4Prk+fvvXf9V4+KVPjPd/wZePV7/uXePppw20O3rAQLkDo7AFU15mwVeeNznufF6Tus6zeGWTFjFp/HMJrG7Rex84eL/nu5+5wa556lMBVv0mbktCdzJj1Rk0gVUbjyPPKHam9UkEr5l6+7nx4hdeHi9+5PL4e3/nw+OjH/2x8Za3vXe86PFXG7BqnHR0HG9A3Lppr/xb9uqRBWSoA2vgl4HgsUiZj7md8wWYDqKcyKyZPt3A6krr9bjzU42FE0reyVkj9HP73dXxcbuhZQ4bzQpYVRYKfLt8VV/+X9+yyQra43D5HjpqBrWAB/RslwrkpNdUdkB2GT2nRUkbQlDV5ZI+Ui4WG+casKLJcfpdkuXY+uv7AWbZ1ksBmJ2PLNQAWJm1alsHV2+bra9SAPheGatREoC+l0AoxYRp+GQAu5LhsJbv2m02/PACqQXqwdZlsop89QRj4E/Rea8n0MlZbbvs8RwEF3iai4Q57Ulb6b3cxhDV1DTYQ2Mrf05+pnw499W6/4b4MLJWe/82Y8HsFp+E5+lvjmUW3uSloC0OknSNbkVOxaPiZ8a25OXO+7oRSZ3O/0wv5zmBrC1D1enHchIJrPo50l1s4xPA8czYYqzRF2SqGgXj334M2cS3+LN9vpUEp4zjR+eoA6nYx/dMbS0nLnhaehfXJdzJeyU+Qd8o47M87rFbG8UczlQ2IIH8PI6VYnz/LsFV51M2Wb43Squh3ioWkF4yVls5AJUFOHcxq+S45LySuy6PKw+T79KRY78wNNXflGE5fN35i31+GDTsZFXzez2uy4hanKPHnRnLgszHX1ccMPCwXbklsBplATq4umSvKkvVF6LMjFXbD2DVtgGsOqiqsgACV21rcWCBq26k2vvs3skEnH0/2Jw06sc4D9LQPjVSiqS6RkMyqVeIUNM4OxFd4gdBOooQTAAnSNoW19CHEqFDn87aGsd7AFePjuiHoa04Rn+wRbYq+i6QNff7+fiefoCf38hclR1fbbp0quyeVEfHv/oC7gWy2nN+/Vd9LdRGY8bcp4EpQyVCgnggsrZg2CJ2MXK/944tnpQS+Ud8FATdPUdegOwujJEOEn8YClv3kFKAeMW9k1EwfPoms4l4pY9IOQAymC4Mrtj56m/VdOX55GwwfvVEzIvnTUF11/2u2qdj0Zi/9zGLTogQai3uKwFip0p4GDT4VbQZHJYay/7cXoszQDX7T5Nea7ZqMh+YofEHGKxihgVYFenV2LYVleavJOHz2YQLSG+wgXigbYM+pFPeYg43c3RIqMwoDXIXKFrgX9VPBcAKcFULWc2ZrX5+nqPU6yfQoexfNFkmI7kxx3eXbKKz/76cytkhgmxqXOVIihcwauw9B6wr1HwNfHL6lZ2KACFAVQdX7aaRsUpAVWDrnLWqtsBhCFA1HghgVfT1bNUOrMZr5bRHAFXrU6/jl+wJFi9LwimskGfMJiJ7FeUAAKhauNtKBKhkgOq2dtkPYNV4Kh3qFVglWBqLYDVgFaUGUIYggeG4Rg56ZeDW89xgeHtD0ndkHXpYrxM6yK3Xg/B6v7/u7wCrwFTUWAWwGsBrLwEQM+LMpgkZLtntnJkGm7onsofcsFlbIqPI9n29cgdWY/1rO3Zw1V5+xX4HVu342OuY+e+DptRnth+SZ1tlrPr+bQKrMaVhjYpsMG53dCht1oaqyVPZr0XNSL9Bl2nhAenpylCdQNXQ401jsA/SIlrUIO4JDyokHm2o/Z6JqnaonaFJWlv7b6U1+rXqaNm8RbfQOYqSG7YfwKqBQZGt6gtR2TZBVQNXT/wTwCrqraoMwInXV7XFfU5sRDJj1ZClqJsbvcM//jhNuNx+6VvH0Rf/NzvDcx4ItwW+nQVS7fvu5x9YNT1mCvOhG5ble+eZ8cH3v2l874e/a3zrn/nj47Wf+/7xiz/4a8blSy8bV54xQPv4ovG+ASZGrdvMgDekZHaUy+hSdjFd3P+6fThLLs777jxQcGsMzxvXtZ1ntiGK9M5//f6y+ZvtDB3DIEDAatwKGav3bExcp12y1cGtqKrpspsGqF4cr/ysl4x/+o9/YHzf936/Ad6fM173xneMCycP27e2Xn3UtXbA9Mhk4qLJjwdnN82/vGGg6y0DVu+NU1vM6s7d49CJh2H75j58OoHV/izxROoK8lEHVnM/3I0znLjzGOd5fn91fMwebFnyrqPsHofWDm9F1lK1o5jvpI3cBlDhI1bASZjHAzL/ZfBFnaskK2W+zMEbMl8a0Mp7UNVFT6G/GW66ndLkMiejAZzgfGaxElDxYRBICBvPt3wErEbmql7vb5mpkaEqYJXlAAS8nlkOQIalbaMTZf37yCtmg9s9g34dMMGYEOwjjXVuAmWkqziOZceqCbKHAqEUh87rPRRInYBg+sE1qQ/T18FV9E58kIujRpCuhUkrW7VPvMsP9R8jDil6TCy/BGtJT/Jd0pINKRoXX6qNjHjwLF3ffpd0z3PrdWiZ2pDDHDRpdFoyVYOfg48BuO6A1hy4ul+2FHwS//H1/8xOJUDdv8sSAelB0FmCI0HXhTEE2kGBi/bDUcK5PG78PJUB4M1AC0+mKY8sztn3otPWVDXO0dnJAbezNcBz7VX346gfBDv1mDvLAdhzAbA6qLpmrcJf98VmN+ut9loM6TSWLOfIyznLrfpBZ7wUZjlys/BLaMhQ+l0KE51Aj3OgB6a38XgOOpiy0xmTlO8tL/98G5dqQ0++cJ6RQvb9/ukAay8LwMxVlQCI7FWCq1GGyYFUB1YJsjqwGp8OrLYMVgWxESx5TGq3iH3S2/tOcHULQKVaSaCxHyfrNdLr+9IXGKYu9Cn7TUkFnSdTIIGmHPFaAas4bKAqZSlBVtcTRfz52ojufOAxODOwKnBV7NWOFdJnfxuoGudaJitB1n3AqvOi2C1tTqiOKo05Aasew9BuX/jV/95XgV6kWhGvg2wFooqwBay2QJuKKhVbC2DbQ0TvrmbgwPBMAvSUvxWwz5kj8Z14ohktyDcuUBAhpkxBbIpeskXeidbga7QsBTtLAsw1dFSvcZqh3OFg9jDohH09A/RR5lPaAQCYMT51/ezAlrJL/Zf9bgLT6NsIz7Eo9paxabYoVyoNh45jWs5dOXkyAFBeMsKNP5IfVmCmq8ZsXeOTDsKSYtNPaqQwVvgpxgTC1J0auiINjCoB6k+fOQCjJd4TwFdwCeqrAjzlK/++NQc3s1nzvMDCDqzOBruDqZKL5Bb1T431PjoJ3CbIa6GDkbNH6fSgH5vAqoSf9223ogMCPRE8wOzUOJbzH2BqAawOpgJgBbBa5QBKAWlhK2Q9yyFjcMmM1RVYDYA1Xic2E5bAKutx8nX69RV6yTG1NYgVjOKaGGAqtn5DgKoOrnrmqhs71V5Vpnq8hxDXKzioiZdcuIATLrkwlUoGsCYXzmtRLO3DWZdznk48A5AemMgJSR2X6gXykKuJ0sG6TbA0SgE4qOr1Vb2eamaq4ligqi9ahWxVrUZastz1ZRPUCkAdkHMj5lu7QKBqZKA6yGbnIkvVgdX44PiiXYx6q5axaj868nv4kEiu7cCf7Vl6WQrArolsVb527w6pH4NX04eWb03+L0lfbVM6/vFb0BI6mD1NnczMAurz3QzVg8igrSmYmpoJybd2F5CKY2mZ0gZ+ZgNoZRuybSH85SPWfTQ60iLbmqWoITsM3RSgamyRsXpkIJ4Dq8cBrFpGqkDV2CJr1TNWfeGqAFXtc2LAqoOqqKdrcuvAqvfKZ52DtgCFI7vdPy99yzj8ot/fmwS6tIFxOdgHAt0vuLf/OunlnSbc14nZsQQ9Ox9Jj1efyv44v9rL4eMBm+h5+Nbd8cTDB+Olj94Zf/rPfdP45z/ykfGBL/2N4xWved+4dePSMBKHHrx910E6yw2+YPC16VvV7kaQSUnVlj3ocfxqr8FI5EU5FfG7skQzIcoYd9lZx6z/5rwx0rX3e13e+1MAVj1LlemkkQWFgqrqt0mB09Y+J8a/Rw6O3np2vPF1T46HHzgcf+E7vm1cuXZ7vP09XzAuPvjicdsXILMfX7tl8KoFWccXLlsW96Vhb/zbPW2hKl+s6viGAasGvt592ACvSyEjLltYsLH+Pl3AqsvfSvfk20X2gioTGGTyuItp35e8fCoXXbn3k0YvWzDP9ZQPn93Mt+G10zWm9xcndD6jgrimAajoWFyXNVlpe8qXXIBUBms7i2YwHsG9KD1NhERSLUTl/rMHZqo/3/f1VphsumS2A6x4HRu+E+ql+iJWAFiRlVoLV3kZgCgNENmsLBvARaz6fVKH5Pg3w9MipK4dtkA/xWOKwQAw8kNfbAZPYqRmolEXiU3TB2l2TwkfHjGsSR/KNArfl3TWfvnDAgRDe2VcjP6hPR0A0ltFmHzvJaHow0UfEe2jf7pP2ePsZgoC7UHyCmIadH8FUgWKtvbJV9q3ZTwE8S2gt4tz1/TyjwRCJmAqYJWxRS/jtQOsBjlFz5J417MZm1ESAa9WXVXsI39VwGuTWvBJY4oyeWAMAKsFsE7gajRLNhJjrrcU5VAl3mDXVUyIB+rNHngx+NsCWKvHVExtrLMiAu+A1uAugp6UJFA+vfREy1yNDFaCqiwP4FmtAleVtALB8BgUdAHtSEDRsfnEHv8AACAASURBVPEeGa8p1CabUIolp6l02/l+DfcnGfJLA+QqnaC1KaRzwfobSpR0zOFv3dHkStCTvDftq/vT1nmpf/aBq6zqHdmqDVgVqOrAaoCrHj9qS3DVknUskwZAqzJXuY14Uh/vb8SXTp/qv8gJnTKTnqoUfMhhyv12jqJfQwvGzeP+m4l3xSmNZ9JtyFhJvFSTU6FLIYxxB/y8gNXymXGdc39sW+Yq4gWAqBfMyCdb8e1V9bfOzywrXiJZqcelz2mj7Utg2kXb1IuyM7aVLZnKGxLrcBm98OVf+VukN9lxiFgypTNkEIHgW9ycQGs/l9e17ymv/fepADlaGvt1K0cEGU8gkLZxLQ1UZ5BueMpY0XBYI7rhiMcnoRqIjK7y66YiKfQwRFAacAzKaE6LYzWDBY4ttYu7z7Ad1XTquVx0pek+BaBoejd9zTiKNt62RViyBe2nvpuCIZafGAi02QFUSafp9RrxRXyHuwJgJT2bc96fSXLwqrk9eZLjNX3bhLtfV/2E0QbpOW5BH1whR0m/nSnKUaKyAX8SBnFBpvBH3pwpiIR5Alzlkjo9azWiDkJBmYUJSUPuHQlKxZEGno3Cpqg28Xr/jjQBqctJnGePZWgUeMu+cuBT8cnmNtmngcpxDweVAUEolqo54qAqygBgOwOrBGCdt+jkqtg9HDRHbpWxCngKGasCVQGsuj3KrWc4RlaoL3jUXslPS4RRz0/wgY2kANVcvZHAKsFVr5MTwCtrsGadnOApILtd9pH1WufkcIcz0cDUCMQCvOUrZQ7Ettf/K+u2XilLINddTFrV5GfrjkQCgYW/RsTM4Xg9CAtRRcZqgqsCVutcZav6uHFGXE7YzIYTT65y7KSOQNfa0IFVz1p1gM1BVGWsXrRrPWPVt1MpAI6ljKILswOQU8aqPcjX2wagqsWiesZq0+/NnpXIlY6SnYNtgDxASvFP7Oe5WqSqg6d3LbsNkt6mXwgEa2omNIn3pW0FsuJ86fgO8+V+bxev7W1Ec7vWaPvNEHY7knqTehoyp2xVAasAV5Gxemrg6a1x0bcCVlkaIIFVLwVggBEyVp0PvBwAAMGub12HBKhq2X23X/pmA1b/a6llaLdmO6Yv2ndbIFD/7Xkgnb5H1iKdzDOeq3b0fvjvXObCutgmtI1v6USi/GmsEQ9x8bHwbEhj3gN/7YwZC/duXB+P2GviX/T+N49/8Pe+a3zTt/zB8aQtWvWhX/mV4/Tey8atW05Ro+ehTYScXrFSAbYg0ngodK1Lwz0bH2+JA+LBiQ5sc4beF1EKoMXBF5qUA1v96tjquvrhbZtcCZ1tSFuoYA9pD01imXWNfsOxBZBjmczhBhnfx/XRs51xc/p2MO688dga9zNBxnBUykaufNKPd57to2K0vOugv2WVntw+Nj73Xvir+pZVap+7Zgf8Vf0ob3H3ii01dcXKNLx8/Mi/+hfjb/zNvz3e8JbPG694/dvHtVPXQ0aLqHtrcnN4Ehmr49Q+MdNzw8b5htVWNQjdxuTOvQciY9UnnHwqRsEHyUx6sl+te7UrXnJtu/9v6nPTbxhNfyzCGem+BCTaLeV31Ahvj3X+JPyn1XvZaOP9DdvOD5+7+xPG69cCWPVPYOPkvtRncUyfDx1I3dP9qJBVtpemlT5+BV/yJ5G1OmesIvGonaO85bW8f3WCvnWwLV/vbRPTWNxTdet3ay3Kt4ZvtydrNbJX8ap/LWSFzFWAq/7dUg6AZQXmevdpBcmfknD0RrSL/U7D3GegmnET/LAJaKUtlL+OuKlxWttvrWn2GOIvunRgtccpK6hai4GBhnmPoCsYU3oy+SXGH6WaVEe/tlV7v94wanEj+6n+kTOLkJ1Dm/xUHFOxS8U3La5RfJMxYI+ByP+Sg2nbJaNplx7L0Q8sfmsZ06SXg6oCMoEVlE6hMiPPqOeM00IuyROCUSNzlaAq93V1Sno0NQxr+mihw/TcbDMGsgOpqRM1wLGVri0PSmBrRu3NR5J2i23YjG4B67gcHmkmCk7+YvbZ/C77slanzNWIuVDjthaxqn2UCoAvnwtZyZ/v21RM/mS2MZUo5DUFvRQkBf7876AbCaASSJVuTKB1ylyFMskszdQHsyIVp+YQUl4n/z3GHXJc9ZapK/I8bWAc+8Q9PigHoE/LXPX0ANVaVcbqDrDKzFUHWB1Q1ZbgKkrMMe7jFsAqY8gEVKk/CYLFaNDch7iHPuIALmqz+G7/NZOabfFBJ3myRxfiOllyE3slQ9SgOOPjAOGctpJJIg28F2Qx5MnjhegXwFbEg7YF/JbnRAf1B9+JdWWDcK4vZikwdbXrSMqb/+ArFe4R4GrDPVz9Xfji3/ibyH8CUEEU6qQZIAv9uBukzrMBZdh0DzlqOR6lsyGn+nhnQ40KPWZB+hAunMt6SbrG+8zOx33SqKRqABXd6eJ1EjiOc/VJvJCCKRVbnFqzqhixGVAReMfvVm6P8dmZ84qzFTBzporGAopg/+8EDsrAVqo4GAKMVfu4k/5ZOEYCATtIHuiOBpUSv8vZcjtOZUX+CE7hfbSPfq7/brWhnWv3qJ/yLpBUULXtq3t9rMpZKx5xSoAWEJ0uQKJd3QsjB8C/gFVBJwmlNFB1swQAgVikd2jUG3TifNpoNLerBKfrvn5NdxRSkaVRKacCRkbAq+jZASYqxy7z7TeY9CR4J0CVx1lfdclYRb1VAa989dcV1JQ9oAABtWqxAFiB11FP1ejmNVY9802LG+2WAugzoAAmySkx0qCytLJv24qNHUj1mcU4ZlZrAB/6QP4FrJYTQCBUJUIWsDSzUXvGKsHVLWB1O0tVDih0k2Q69bb1ULPbei3IAdUAVg1QuWnWAKUAAKhG9irPeabqacx0A5RNj2SvQW3yugoReTmAVfs4oBrAqo1fgKm+tWNkqzrYasBFz1jdA6wGkGljyvzwrK2KrNUZVM2s1SlAQJu3wLgKBNr3cW3Xi37cSwFUaQLlDGq6JbVF8CCnZGIfdkKAal/MSnYC11BTpH0SL7M9JL8m45pWbJqka5UapJIJ6b9sTeo5z1p10AcZqwBWPRPVgdWLVm91Ble97qpnrPp5LFrlwKoyVnPhKvZabfVsX9cPpwGsPjUOPvT7pvERh50HsPbv17Et4JS0kCee9CM1hMzIpjR/JcDBxu6+i5qZ+HPg9A49OQfh4tVkkznnDs+IvGu0MKjO+mp6za47dAf7jlmPUweGTmyFaavJ6e2ybMgHT66NL/mit49v+C++bvzwv/7IeO8v+dLx2U99wXj66kMmSPaquQF09w5uGTByfVw8esgyKC0j0vTRPVsQaXgdXHvekTfOMohPb1yxDNfrlul6dVy98qwBszfG6aktvhReoK1Hf+nSeOgFj0Tpk6Pjk/HgQ4+Y2juxSRjnMV9oyT9WxMPu7zrB1aCXL/FajfaOfJRhgbMJHg/b6rw9yZz/DtHA/YCqW9ft4wPdr4/FMkybz837Ga1uHd0ep4d3x8XT4/HQzUvjog+RjdVNA7iv20DetbILbjMOra7qg/eeHZ/9WQ+Py4c3x1/6C3/RslUvjLe995eNo4cftwkCK5rhga74K/wv67cwU+MBwO+2pU6I6ae4/uxs1bP4+9B456y/9bfrsXHj5BPIP9A95wzV9UnORyUIISfpi8+8sD0uMPf7/tZnq+3P3v1xo+s1Lq5nVIyJBW+KNNscGK1hkvy/+I0+jDfgAyr2mP3pNQDDRK5P8mqLN2gmoBXqvgLgkAN8AKD2N352g7WetSr/DbZNfpwW/kS9VWWuqn4qslZVc7XqriprtcoH4Le6RweiVn9bfiho1wLX3Nc5+SuiqQAT+t4kTI9npkBFDo73l0zi2/jILnM/XBaXJPq9Pcu3T+L38gsFrsIfFU1DhukDY6vxq/YrwaYWMiUwEm/MaZ+xYegCMAF4Ws6bd0rxSNuP3Tq/xnvQs/zl1nbnt9v32pW7dDYiPk5AssUMoJF4rmgG/0mAqnCFwhfQu95HyRZoo6zUKHUV/XNgdbdEADnOnkU6UpY0TjOwSpsT16h93gb9iMwTpxqHpR7B4E9T3ukL5JR43E/+wQqwVr8btTf5Wk8p/y74M3iakzDy7yOe2igLEPpEtVdrP7NWpXi0XfudTWRvoAxxFgxXymzat4PMgCsgFSVEedyyU5WlCtmBbpjXkSD/Jx+39pDSMVpNB6ArhOh0nroA4iyQFdse4hRZmDQR4KrbZm19fwFXHUxVOYBYvIrZqioH4BmrbptteyEWRObHJrNz7Q69xRgl6KgzWuZqgKi0RbVttqTJ+Tp0FLViulnl5JBuDfnOb0Hq6Y/e9HIeV2FshCuA3jECca50awKrccHuB6oSOMlabzVBV6lT+SGyteqv7Hra4WbbnW3jo1IBLXM1eF46q9mckLGa/MQbJrDbF77o1/+6c4HV6GZn1NxfQNZkYhk7EbJ0Veos0Kk5M9gXqBoAqzrr59npuKbLdfSZarp1XjqANJl4JoecHJLGswkn+lsBLChbigWgHZW9NygMQBlPHacJCQe6t2Y+JsuUglBZAG8D26V7+bXV53r2PPsjJaVmywCDSaIl0R8SIZ+hMS3lA0dFSqh/v8zuTnzSBIu/1SDom1VAYbbW9qCJdb4b6Lp2EvcweBoLOR1Jsep/EWIZGdFH9sN/i1kS8GcDVmN/zlit7FUuXEUwtUoCeIcasDopExlvKKCVf5ORaxjbqRzEUlq8NwyGnB2Np5whPKuUHm65BsX9Hvn62ga4igBBJQC4pRKKrNVQPjBoUykABgPRTq5QOwGrFpACVPXFqzyIcXDV66qqDABqrOKVPGUNUC5TlgvICkpTjhNYzVf8laFatXBUh9XlHr+DxnJDuNZg9u/CMQyHQa/2s12sp+rnHZzI18hUKqD/xu/D4wRYqeVT3yQfN71rLUNtNjhVPlvtoKpvo4aqbZG1qi3O+XFcF68VBdM05d25b2OfeqV5lhQk8JfXUVW2qoDVizaGnnuXGas2lrGglX1OYqEvBKuTbrVjB1UDXOVnWrjKmrwVXHWHCo6/7FoZ+NA1IXZl27rTJl0sEBOLDFRb6kXs0grxvfOMruV+8p/4kN8LbJX0h/0lUbXPJtIFkWtTWrDDf/v20UvpxRrPlBDrLEo5OKRm0JrxRGSrGigYwKqBdwGsBsDqmav++r+VB7DFrI4CcEUZAGWrqsaqFpwTu3gbpBNOze6dPmoZqx/6ryYdlLajOxALC65A0PMFVjXfkkCszAyfrXbr8ZvAqtuKu8a/jp05sBpgGoDV2/Y+OKqiUi/cNamwFYyODFg99gkeBytvPzOefOJgvPpVD4/f/bt+R2Q9/oov+3fHxYdeNa7cfGhcuPzguGVFA27ces7qrfqiSCfj1hXLDA5n/TR0411bYOn6lafHMz/zsfHTP/lj4xMf+3/Hlec+Ma7duBaAqAMprhtcVg49Y/XyA7b41bG92v7QePzlrxyvfP0bx6OPPWljc2TP8TxbBwyR4Y+F+lxGPCPTKWF65Ia99u6L/nlWBu3vv1XAqmWsnhqAetEWmXro5rFtoWFuGcNet1mh2x4QuW259bPjxRevjade/ZLxkX/2D8eHv/fvj89+0y8aL3vtW8f1ccl0p0DS2Y6eoz3hY23wdD+1BazKVv+bBFbPBlWhST41YNX4adchPJNkTotnb/+ogYVXTc588hWlGlyBZ2y1ec+S4C2TlWBq8DD85PD9Ir7YCMY4+aeM1fRH3Eehf9IB1h6bhD53O62sl5b5ojJKWW817FrzueO3iy8XxqpWaPdscs8qB7gqYNXknmUAAmiNUgDIYBcIO4GqEQuRrtDK8S8iD/wV1sLANM7JbisWAe0AFNZ3dcy7ks55Y3FBPKxsnVpSNhktAwvEtEWBqwx681VqP26+K/xZ0C2B2Jzwl5/Q2RHt6JPe/U2luRxUlYkSCKtYcgZXaYvZT2z4HO7rHMkY9CiaKqZju9bf6L7T/Yu4E2XJVxl7MXbooGkB+uCNAlkxMrpW41SAJXmGY0luSIBYwCoSgpgVzJQrnQOlOAPagFX5bwqpJB/ODOJhfMc2R+PSwKNh+jH3gy5p++mB0QETzXLLW+1G9513yMWphjrOAB4u3w98LB4vgLUlTgTvqhYz/Hb5/bnAVctojXGJV0v4JN1cjm5XxN3ZKSFXYNwFv/YJnGKSCUApJplcH/p4EsCKuKaA1Hr9v+vdkjOwSygHbPknFZ/daPSaAVb5/JRnsADsrvZz24FVx2D8WACrT0Bi5QgHWZEq4j6PbblwlZf/CSBVHwNWsSCybc3H8gl1f0soFi0OoBWZq75FEg/j1wauIoEH/U89kAq4+Guz1Hkfx5l8CWs1kiZ59bM0o+t9ZrYu8YEGaMfCbbCF7ijbJX0BsZInJEkgEheZqpzE4H7QIj52bShFbCcWifNsaF4PDVKJiOLJ/tZJs/VxbaMx+QSZ4y5OBapGrsIv/bVfET2knijnbmK4RgwxLQ0XGFLfp75aiNdkuEmD+qutCs4nuOoC6UJov5lW9tKxaCVCts7vjn8LIbO/yyD3frCfMc7xnDZadAzCIeBH+zB07FH8pPb9KBnU9+NAYaw/h983UFW6TnNiUxaA3111HENBGZ2astIsECY7mkA2uoGh0cs0Qm3sMyvVx7sJgpwXzTzELC8FBrJRQQLFq/pOIhQtRGM0LO0cO995swx9tTl+XRdxxAQkQ5JiHCht4A3Rozgladv5yulKvgKgKpCfoEMIOgC/CWAVmBoZrN4+ZKkAXNUxR9yPvRm2nU0s+rhPl23xuMiQ49p5PZRZ53nQTYYlFRrP9e+6ExVjH4qEjiid1FyhsgUJPUO1lwIAqFo1xabXsfh6KVayVFkFlADo9VWVsYpSADDiylwFqCnFyXcmdmROWrZlrEYGqhk3bZmxikKfzGrl+wcFygI8pYc7Aa1ypJWJ2mtxCXDNUgHMbK3zuO/svEu/SKa71cBYClQUsKo6qcpYDQCVIOpNoy/AVQCqft7BlvTk5HFQJuZNU7wUqdKTEDEwL/jbZSRAU5MB1VUNYNX4CMAqM1b9OhtL1Vj1MY3bw4LGZwtYTQkjjycuTJrA+W/GXLaLCmfSf5OcQL2k86V9SDP0dmSv9srLxqkEUOM8geCggvYFsOZxgf67C1o1+0AtIf0prVF6E4Mx2ZocONCyf6evpE8KKvbW+uvkzFgNcBWgqgOsDqJe1FZlATxT0oBVB10jWzUzVpGlnBmrTXl5uz3TWKUATq0UwNGHvgHtVKfYyPW48+PPGbAqJ0031+DzeNW7K7DqWasxAuZ8e8aqC6TTMWTTLr5tYLNnrIbad5DSgMsLDsLa9tjP2cJIJ0dXxhd+wZvGd3/3Xxp/7n/+0+Pxx149fsVX/Fb77QvHVcuovHNsTvvxga02b9mqxwZ73zR62718YaXrVz8xnvnET4+f/PGPjp/6iR8bV5792XHr2rPjzvUr1hYDVK1/CoJdRwSI4nJlDr8HDH6vg5PL9lr7G8ab3/a546VPfJYp2EuWxX5oEzMoC+DOxqm/Rmz649Ce6bLp9iBSdsNKQl7/7QFWDcv2sfGJHTNMl62+7bFnHlhfbhuofcv6fN0yfA8v3BwPHj03Hn+BAePXf3Z8/3d/93jg8mPjTW/9gK1q9aJxzejjwHOyDm1uylj3zjvzhkyeDaxu8X4/B0B7/98Kyu6AtP66I2VulaUzb4xfIahpcjr5qo0Xtu6FVy7Pf8p6xdO3fmTcOX3OAFXTUz5efTIw5DZbxH3qP57vshzmiiYNAE7FHX5+36uDKj00T/DCJ0FpIkwOCnjVM9AEl7/KWBWYqslpL6G0CaxqnLjNcQunTfKtrFXPPnVgtddbZeZqlgFAuYC4hpPaWtk9oB06lrIeZStmmm2BzwBP5IsJVAWxRWf46Dz3/1H35kGfZld52P26v/56n1UzoxHSSJphtAySYDRCEkIIbQgJJCNjBRKsgJ0Uf8RxFlcqDrFNkko5TrkSJ65K2eVKYpddSYx3G+MNIhzMIgwyEmBtCLSONJqZnqVnev+6v+6cc57nOefc9/f7fd0SyOBv5tfv/r73nnu2+9xzz+U2NvM/xV/Nvkk9Z7oyuyvBVbvYI31XwVQEAUznY7AJYHelECjwJQuhwmU/sCJUwSsASKKOMdOp/LnsJ7KvCLUgf2o9wDrTh33LeGQduMpzQVK8l28lQNC/sZCq7ESwb5g6jP0HHas/sThG36P6Ftk3W3wmy8MeDupB/nDNq8AlB1XjPOazaj8qlaBqSC/6M/z1/SwPL6KK1fdVpzN1Iv0O9N0gp+GB5X55WBUdj/tSRlLHYKd0De8p5m58XUSS+iIpowQzsCreZl/MbkSgCo61L3C1zsm/X0Oo+LyU5kIhp3KEnMK/D8HGPrGHHr2vqP3lVoBrDDhNAGvTEyEv+EYO7KX9lKxU8/RSd5qhyaltuS+dEQMw4pngW/EPA9riGIvSIpjCwVXzkQJkdXspcNVHlz1aVRGryK16gMDqAU8H5KCqgagHzc8SuOoD2ohgNYDV9qN/2MBVpX5zI7KkhY67Puottml/BVAgY06uSTOMG12WbjybbEtEqj2kC9StFJ1nLGLqm7EtJHe5iBX7kohapVyFv+4/CdnqfkhcryftUchl2ifgZzUIKrtF2092V1W9vLNtqYjyrbe+97vJcwWOQjGqM7kEVYv5et7NZFDoqzRs9R7Ia9NLVFJyYCibLLxBG8FIAFbXVzDcQBmWeHMZE1Ve3UsvH77UjEWUtRsLln2qf+MYGkFZe3X0ZQxSAdA4QJuK+7LVo5ylamtf4KmuFaTGZ/VepwmVjZKnJ0OIMTL0fmYckqxsOCjCtoFW6eDbDKzi2uxs8FwAqzSoouskbGx8K3cKvPiB95VJKiXol9S37spRzKSyF3O1j4IjJqcCVyVh2O/6oe6XzagReIy0kScd5NPP1W2PXI28dgBcsZgVIZ+oCK55xza+G+f0w3E3wHNtNh2Roo2weC07aos2XQswrXGG1J4yTCkrfaS/AazRGfC8fPaAppHX9DZEqQaY2n4Z+coyavEF7wi4Z+sRF97ziFyBpHFEqnpbGI9j8aqKWlUnZ5kMvdyaGsgAYwRUjpdpGw4xUwCYkUMOVoCq0Wl2Hl6Cq3qXnIDmRFeeLY1CcqVTLXZAB1yRtnLE10WqJrgYqsXLUvwsLurKPnIrRXsAOBV4WsAqQda4hqiNpvxnhS3ZSQYtY5V6LtUcry1ChxxQ9fFdz+booCoiVrGAlaJWFbFai1dBRhEZjA9EnlVKU0qY2x2KlKZI1mBQ1/UheNT9dLpCF7UOAWUneZ/vpVhBuuOZHq3awdVKEgKQFNEV2s9p/1Ef8lTwUANXeT9K2+1EP1ZzoVGkAkqXSmfMQKuasuQC9+kt3myKsUXuR0SsejoAg/UArDqYapGXkWM1QFZGrPqiVhuBVUSaEytnmRGx6iCCR6x6jtVDv5eAVW/o9tfthZ9eBVZxh9OwgFVGUNnJK5EOAJ2fiFp3ANakwiNcD1nuw0NXzo7n3L417r33xPgT/9V/Mi7ubY83ftt7LA3AG8cTzxggsr0zfEDk0JEdOFq7l23mv+VkPWbr1J99ajz+pc+PT33sX48nTz1qKQK8TffGxfNnTPHu2vc8es0zEruscGZBcL7zng8oeQSGgYmGcl+x7W233jle+PUvH8+/96XjNotetUn/Aa66/nMg3Bf4c7l0PX/QdaUp+cix5/V3Xs4ODWTr92wqAKeH1cM5/YBFXh+2dBYebXzNIk+ublkO1ANHIsXC1t7T4/bjF8YL79wev/RzPzN+9cMfHa9+zTvG3fe8alz0yF7Xn20wLPylsGNFk4mZ2gE8qPlvBfzc9HDQO0KHN/7dCLDaAdX9BjFWP+LMUKUPf5u+rwYG9x8UMf5bVr7LXOvd9fc8ffHT44pFbR/wAVhOgxG4KjCF7u30/noH+gQF8tDvszMCAwsU7AEe6Gt03yMGdZsvsu2LL8Zgb82okQ8Z4kb/Vz61+07zTJ/KUe8iVXa9ABbUrfl56YPLvmlKPyNXA1ytyNXKr4pzAFYBxIIX4A+EhhAP+0dl3innQQvur9JtAayGmStQtfNJ2qDo6/Cv+ThQLDhftnjeF1CyTJ1QoFMBqQmquu+68GVnEFb+g/wEFoL+yNQXXMxUCn0Q4JGDI3P0avQZafejL6K6Bn3rGzhdYGj2U1qfcAmw6v6ibxFvI1iizlbwkROZ3NX6ydlH5DkdT/dGA0GgsSnhLvup+tC/ixrP4GoBqqRf3KGEgXI2XXfgh091UIx1cDkJZ67ascrHsrX+UnIYyx5lbrS5EYAV1MY3u3em+k9+xNKpEMWkI5LfFcEKQDAjsN3OtJ9S0SjvKq5VNKvkGr5+NDSbSMdss16uXnBnoCB/Cn7pwtCB0oUMeJFe5GwXAarT1GsCrBVIQhkIXUHenbZJ4UkfpG5gk4GNC98SP6rq8PvpR6dObscBrNLnZkoAAavw6wmuuv/UwdWYvePT/wGwAkzF1mcGOcCqyFUHVRW5ikWTOSjDbceWSg80rmo6sUubWLab1thv7Tqp13Yw6YgFf+53rYsKOStFR+lZ/Hzuk49hb9RWlFVo+dIfEcjmAqWt1wX7GGNhTV0d6BxUAv7Es2In8laws/0zgaqBLeg8HkW/xf8p3eZlrpkk2N96y+/7TqgOKZVkRlYyma4zJvZnwoARZ8J15ux6qatW1jXUJSsSW4aOp4NT52RARKNJUS0ZhorRN0EOHqdDooacGpXlzvtJRjmKNISTQ0BHIT2O5qrFt6PDjPZoY1rZ2vO5qFne143vcuW8g1JUGa0H8AbAUzGKGCfeuqLEoVVgd+SQ1XYduLoWYJUxzi3ep79JuHmgc7nV+aYIBRCWoUfDkHGnNi0DIdJO3JFliYcnjVK6Rkp8nVAh6mABsNrLClgFzBITXwAAIABJREFUoCpYJYBUF7SKbSMTOvTjeoBOaxw1BSJmqRLPe2nk8RR4u1G400fXlkor2hzfl0KLFpPMTLLR+GICVitqVStShjH3n71oSuxs7wOoCkOlKStwhNv0teiI0rn3KX4EqLXgDaYSt0Wr1CbswGhBASjCGu1cGaiIBlAkgQOnrkURvRoRBrFY1Zx7NYCxDqoGGBtfiuf9+roF7WZwlVM9QnbhdCPCFk43yl9OuBwN6YF1o7finOxMWDtGG1jJImLV9mdg1XIKKnLVrvl+8E+AIqEImsIW6zl9gmgLA0UZWxgt0JM8yW1ELdrLA1BtwGrkWWXEaqQL8Mgxo4GikfHqsHKhFxHgVFLl9Yzi2zajVcj3aazF7+TrqYMQ4tcNO21iIwX0o0jTJRopCWDetSa7IlOVU7VSAQRATxuC6DbwjaDMrGO642ULBLCCqrAppUMLPJ2HZ0rh9/OTd8Umxp2Ei+3FPRL/YKQC4OJVEbkKQNWn/Geu1VjYygHWyq8ai1dZWx/ynMiUW0Q2iZ4OrFbEqudY3Xn7737EaoJhzSY5dWLRuPa3Cqwi8s8Hg+KaMaTqaulULQcrpw+x5cz9dljVgCHjnt1zY8emmr/i5XeNf/WrHxg/9n/91XHfN7xhvOXt32fg3p22MJLlNbVVlXYdgD3kYKzR8bKlZRiWM/X8Y+MLv/VRWxvp3Hjk858dly2P6rHDFmlp0apPPfG4iaJFEO9sm15wYBURpg6OSmfFIlXOm5z25p2HPUtRMLYPj+cbuPqKV79u3H7X18XxRcsJa0GdY8fSB3gugIuXDLSlzxPAFuX13xZgFbLkudO8026rzI9zlK+jdv64ayzTReeNj58Yr7j/lnHw8lPWNv+3Vf228arXvHNs7dxhALhHJDtY7p3JOfozBqyu85cAWbvvesBq2gJw3L5fuB6weo2h1h1cVTuGVuj+xcqXrM1/G8CqwJBNFZjribu8PE+d/81x+dIzJjsAVj3thsubFtAJU8ZyZ/Gpx/ESvCu9xDRtBHvC1yDYk/vVF6mprhWhGpGqBFV96z4jAFbNKps1L8B35lS1smtQ2heP66sOrwNWZZO634Z9WAaBo/KnFJEa0akBpLaFqxJYNVBVPhiBVfgErZcSdBK43PcXgDT7IIG/iI7UDWHO6UvUlnZebUJ/Q26H+KNsHux+2WXaf7txNZpoFVCtadNImSTftW/74H9Ft5EHxT1et6CHV7T5btrPbfcPG8hKf6D7dqjzDD7OxwScFvesANWiYTNbszwtBCIO0d7V5yJPpQ/l191nlHzV9VlX9HfP0j3VT7aDNCQ1AcDHf3OkKucRuvECpwSoyq1cWFQBvwj8CaVRZe52HRfznmxdnqfCYWs3j0u7+Hq8o9Tgak/fP7BmiLsI012LRjrZhuR11xns420CV/O8IrC9P8bc336tiNMIxnbv3I2KRcFLWUJ449fxhhxYsuuh88IWLoBWnuuLWfUcqwWsFqAK3x+a2ndn/1alVQssdUJhV2SBaOlOy6g22KO2IlH4Sn7NAXv8wt/PqFWmBXD/IQanEbmKNADYerRqRKradtsGxgNU5W/bo1YJrG4EV9k3zcAa0qLrQbbSij7U+b6dJJHtmm7tyjFOLHVwnEt+LdpP31voZnQxhR+C3hogyGvUKWm3S7uz2M6LM7Aq/ow327VoS5ZN+ziLvmNWKGwSbI62ge/IVvt+9MkLZA2217tVVvEO9cvWW97z9uCwbCDuT0rIrpZBAUOq81r7JBA/ENc5g2SS4VB+rJe2XnA2XFTC9gVq+Ri8jLI6Y1C2KdfsoeFlXS9NirIpwASRSQRNQw4HJ8rfhW5iQVI0WgJGNMrHfRqB4rZemt7pRUnDaJU6rnerdtM35hUoa9oz8jRiCrTva/pRKTPvu+c0piYgEoVl56fANhjLZTJ3Od4AXGFcvZMGxQRCT058igMYe+Y3XKRqj50aXZIRZEt2o9jaKd+35tugcDNlyQeLdiX3SGDEcwC6BKZqOpeiVv08QFVEVgNeCdgkBN8FoCAXOKaoqddxCYvQqlfBVJ88Qy3Vj4MOOsGduK3u1X7vMHUap7PBcuHRBqQG3b2z4t/SNCl0XrzDiFH/ckpzCkoCrD2naoFfyq9aIL2/oxavilQAWrzKqlg6ougfQLcDqqEM+aOi7IMQ4jHQGPKLPzi6OZVf+w6oBujZpv/bsXJlCkTtgGq+N8Fagbb6BgBT5N+qlWNzdDJ4rU0nY5QDyth1DByLHKyh/GBUlYA1txGt6r+MWBWgaltry90AXOGkpZKHAINONEYgVbO4sEJlbWVtpJjD40qqU1ljOrgvYFWLVrUcqw62eifUHot8rN5BpZHDgJDaDZKDdAC9I6WIVdkrOVSdl10k6xi8L33f9puugV7rjtcMqvahFIC+SAoyR6cKYHUCMUevtkHXDekCUkuAsNAe0tyb90H5uq9bxhlcle6QNGgrcJWLxUVKgOUCVsyjKoA1Ilg9x6r9PJKVaQACWDWEEW1KXRmsg/LFAmQEVn3xqj0DVo9+x+8esOqLTKWTIhYuJXtdYDUo5nwrYJXM4+ecZx3WdAzLLaYPrPngqLnfFq5ruWlt0ap7br027r/v9vGj//1/OR578vR46LXvGg++9p3j6TMWH7xl8d0GrO4ZeO3R+tcsWvWYCcnWlWfHJ37t58apL/7mePHz7rKcqo+MU48/Oi5esIV9PMI46G1R6faNXfu5UdMUY9dzB0zPRTFd/xqg452Bg7ZYk0//3zUQ9dqho+Ouu184XvnQ68bz7n2JlePQOHvRarJzJO67aOCuVzr8NdIq9FOzyb7/ezViNbjRIk4P+PS+rQtGH1vsKyy6AcdXj9o1iyLZe2qcOPzUuP+eE+Mzn/zV8fM/9yvjgVd8+7jzBd84zlhOVgvkNR1lT8WWspf6Bbplvz91nvs9m4DVdUDj1wJY7d/5WgOrS+99X2Lx4qlnP2ELs50msGrDa4qYpj2Tbi8fEQ9GSyyaIz0C6qbyAZv/zL7HNGUwgxoqQlXA6iHmCQfAqoAH6D5pZ/WlNOPHI/drAdCKYo3BaNql7H9lNWDD6LllBb1HE+0WA9XuuzloWrlUBa460Op5VpUyoC9ehRfPlkfmvlK0zYCqQJPsu4Uvw3q3Tqzek9ag0d5r09sk+YEn1YbhA3gJm42eQNVwbWpqv6JUV/xU+qvyafM++keVGqB9KwpVfgn6hXMKgDrWefmFimSF/Q+V0fqQUCFzPzPO0O8KDproVeBA3qf7STy+chatLgzOX8FGzUdqfYHpPO9Bf4bPZL+j+iJN4tp3xf9yK9WnV30JqJIeCbSyF1CIgdVoBVRF33r1BwbBee6zvJNuEw1aH0rKQrYtj0mr4lXUe4ruTtqTQaNVZ+UjPp8bBtKsT+gJ9d06sFp9qIpc1bkZeGX/rbVdEkrEwRf5434KIthdP6x1waj8aTtH7+OeBrR6XycDv7xfxIAS9nPg6lNLcl+8DqUgCkqLFpeVtmI3RrWZfHjxa8mybMTk6/MZpALwezuwyt5+5FsN1MqK5f1FB1YBsAa4GlP9Ga0qYNVSOWXUakawIi2Az/xRegDlW5UOoZKg0MyYEkUQLbeoq1yPies600GVpMKV7qGKmUzz5HusYdzkU28jlUNlCl3cgl/WHEs+UQ96RamjbCe+yVZugTshK64OKDWxWGzjZD8W6hL3pX5FvQWuIpoax8B+cBz7oY9BflW97C4+5iXbeuu73xK7nfDlDLOQUXl1UlHZJXHox7TzJJ4PIIvApEXSKJxZyigNRIAnUYFCisPs0KFRhXrFsm3rxVQNUmSon9/XQSYorNYJp9NSTCm15s81zcKyismlBOp4wbFRmlmVTu/rSgLWlRgGQZZoXAAx3jEpENX3rVPmYCrBVd/CiePCLytRq1BAWZpk3FUgrYDTNv2foERGsdLoVvQyDUEzHJMwN6EH/SEkE81DgfEcy5fCRq2B+9G+s/CV0URN8Vf8zWfwWf3Du+T8BYGmsHBvlszjqX0BqnGvolYJSFCEEzzV1H8pBHgic+EmYyvencuoeuSz7XJya6Op7uv0BD2649SP1R5LkIkAOoHPmCZFMFW5VlcA1nBIa4Eqjyp0AxW6w/fpsEJ3+PcErHL6GqMm5KSsA1YDVJXS4zb0hytGOqV+jNHszhElzzU9S/LmL6ok4ohiBWqr3JcZYSgt6xJF2VUULJxsVxZ6b4G4c5RqTRUrMLhPH/NyQ5vDma6yi4t8q8EvrBIKusdK6x6ZFgAqpvvv2vkAVLmFk6lfpxG/Gxt+M62KrAstjK5H9C7vF7AKlRb8PgGrjFg9ZOVDBKvnWcUCVw4EJbCan6i6R73tm1lv1T+2TXes7K/quanzPd0P8KuTJkDUEE1ESOSwSZSFceqMSAUIj06UANfQvD1KNffB3XmN78+UAdTYsBs1JLMWZJVaST5BOxb7d/vU2phNXy4rgD9FrXrEqqcC8B8WsUKe1UMW9YTIVUSqro1YTWC1BkVQCtAGkdWWt9N+V+98YBx/x+8hYNUbvP1dL2IVTrbXDPlpZXyintbePsU+gE2/x6OAndedbz1f6t7p8cZXGTD62KfHj/zJHxm3P//+8R3f9f5x4rb7xvndI5YCwPwAQ1Qv754fR01g9i6cGTfZ4lXPnPr8+Jmf+jvjpGUHuO8Fzxtf/MJnxuOPftnfaotRHQv7dPbMs+P8+XNw/ExpRpScHfjUM9dRDq54eXZceXoeMT93wHKDHTpiOVePW/scHCdvsXyiD752fN19LzMIfdt0ielJA1Y9ehX5Yq2WpNe/TcCq69UDVr+D3nGyPKpXty/EYl1Xrzmwap0d4/HjO8+OO2++MJ545DfGL/3CB8fNt7xwvPyVbx3XDt8xzlu6hi3zuw6YHCD/V8nYElyemKkdfDXA6vydpVzPX1qCtCvHJnu9rFDjq/VYX35npJKTGDjmsxoU3BeYVeTZBuJsKsep0x8blyzXreWuiIjVa8bDAldl1+Q7Lt0t+VJlTUNow8YisAP177lV/d4EE+Vbhw8C4ECRqfDJLU+4n8+UAAIg8N4gD/1Xt1nTop+ZFgARrJBVgoPdxvkrWBFQX/4tPYPwnzmdn+AqFrRiLtVc1IqLW/UcqxE0geAAOU/Q1jDn4WcljdjxJL0U9SP61X0F/qEPB+Ne75RVaC4HlClcCO6zpqgxXeWosXzJoNEMqIYvSp+zg6ZF994GtZ/Rq6K/b/O7KJWoMvl7HEDPCNZl9KrzAGcpdR8xqEICd/AU/iQIkH3OaAdQb/UcaSY5bLQTq4CgjWfES+wfrACp7O+VbMG+qS+mvty6/gnOVftWmxJkJT/Qy616BZfQdxanpL6wh3wwjD5ZpgEAy6/8IG9NZkJoCv8QuNbpknXhvXnNazOda16W679G5NgnbZtGLZ7GS/N48jiCvvVVAavge/iz+4GsHWDFvvWz+BzKJB+FghRf04/8gQqkoEr2AawyWr/tO5DqA79TSgA718HVOR0A+kp4r/bVfyo9gT5QMD2pO1N5ohNJnrXhRekJUC+bhXqEWlR8wuvp84dOoT+vCNbwYRG1WuCq9x/NJ3BwlcCqwFWPVAWoumNp7RG5imPmXyW4GguBKt8qB2uybxnCw34AU2CoLvtuKetiNkhkV64kLZl0CaKWDi4unroZwSWdwzvfkquChouAGMqrdDb0OFuI/F/+A/VN+hs6xv3B264W7NNY2YADb142ntcWShOCtxK16rZsAlhnTHJBtqYmjAJvf/eboBqkYCZGE+PNEatJFAInOq7zRbggjneWxKjxHSDZklMpFJqHqKeiUzuginNdCaPRqhlxPCl1HgKr5hV2nlFvgXodyCuFLOHTVyS4HeBI5guh70zaS7Y6RoV36Z7kZL4DSkXTmh1YVUQqtg6g1s9HxuPYemmxT4euJ42G4S0nprE8nDMa0w6o5iJFfk1TCgJcbSNfPJ9gHRmqK7nisfZVGQwKUBnCJahXfCijmPwaxY4XpHFfdhiSK8iDZUibQeVNoo8Tas63gWOAqxily0jJAFVhVLWl6g2Oi5YPQysVLyFboVBj3VLwnZ9pm8HJfBzUcY2h94HpO410vOzkrRyr7cgLatMpalnt38HVHrlqz8Jx1cr0dHAbqCrFuZpmQjnBaiv9mYMuYXzr58BqGOQOrMqZpLFO0iSJIG9Qpj3vFUDUnM4fmpURhtwmdE6HtvJlorXl6MpZhkPcwNUparUiVHtZQvah1VMfUPuLnaPNxVWaAp9AttUT0aoOWAFE7cAqQFXJjnhJW+mipp+kPJzPqtdJhdJ0nhR3CpK9k4bLvVCPVvVfTwXgi1l5KgAHXXe8c2r7DjZFp7R/LnVrBxZpQFn0aaAs9bvrrg2A6nRe9mDVFvSOFAy1aF+gaYGsmupfaQCirRaAalgkRjcDgF3c374R4j19k3q0OVXNrU/npjQC7U807dJi1jH2ZJmsVNRbEX1ptQa4apk2HVyNXKo2Dd1/Mf3fwFU7p/M7tkjTjj1TEavWrg6cR5tWJ7EiVgGsXjNg9abv/FMoyaTTivXXnd+s94sKHfBZviOPY2S76dJQ23V8fWAV/k2mhAk75zxlsaPWxnvmbEeOYJ9KbzkvHFA9YiMK1y6dszXlnx6ve+CW8RN/72+On/rnvzhe88bvGt/0+neMp89vGahq09EP2bR0a/PLljLg2EEDk64YsHr46vjwL/7z8aGf/8B44fPvHHfddnJ87rOfDpDp5EnLD3r5si1g9ey4aKkB9uwcFt0rpzwUp5fWCuQAosunl98j53wBhp1jJyyf64lx4PCJ8cy5S+PYidvGyx96gy1u9XLDHI/YFHhrSwNfL1/Zi9QHQR+vvzo/N9iGN9LWm9pYbAtIe38+WdwCO2C/beM9B1avbl2xBavsZ5po76pN2zOeP3TtnEWqHh3Pueni+Nt//a+NRx5+anzz6989bjFe3T14bFyO9nS5sMjdzjtrytLrMEW2xpPdhkvGZ/6N8i57M3HrsvabaSG73mXM/fTuD1yv/RZvt0Ktln1J6/XlZtn3eXz5nMr5+FO/Pi6de2JcM94b9nOeR55f5PrNeq74fmymNHXsVzgVqZsUsbIWXGUEpsABgQsCUWNQ0BwTzxOOcxgoxEwz+h1s6/CFrKwF9sFmK4JVKZUy6tLK2FOuFbAKI7iAYegfs4sZg9XMo+rbXLAK+VUzYnVKBUBgNXSaA+Y06c02T74yfeOa6uu+2SpAnR1Zyh/eK7+selzpSgTfr3BdetXsBqwBVzWID7pFKl6nL/3UFWCVoLbaoN+rqNUODGBRGxUONj19OfqPy8iz1ShWgUia8o73AagtMCney2/ldt05KrXeH11afWqXNX2nLjez37QOaMW50CQz/+ncUgmwvaO1u6vJ1k+gOO4rf5rwqrjFvkXHMlAS113CFbDd/6eyqthQPuv6V9XRWiooHlMuVE3090iPrCt9qoUt3G+4O9/AZ/T1AlZbvzjKXgFQfu+6FH4CVHUNDRYOTm3TBvG8jhkF51RXnnzXewGg2laRq5HuKXx3gqu2rUWFlRKltgJSgXVANwL3gaLRwFzQt/mNOk664ETqA7WnaiF6qgmm59Rk9H0aOxPgc/KAr9AXcEyrAazo/dsVrwBSAiClHADWyLHqACvzrApUVdSqgNbKter3E5w1g+H507EAHnw1+G/g/6gfdRDAyMb74gNWvtNC/JrdAQpj7yLgFBV+MXjqaT27Yp/ZFiUFLJeXl2UUJri6bXhj+M6sD3mUkgo7F64maiWvvcBUDoAxclXDg7EN0rU+EY3MBO4HnrAatRr8icdbLUUcyvm73vMmuP3kpF4JKKZ5WiWA0opYnUcFfUSQEWnOgG7AfCuGTNmlAkyqw1hMPxqL6qfzHhl1Cd06J1YSE3VlM+Q5tGodrgFUJVyNJtMz+e3OdFQCvdOqjkXSHC1B0idfl7cwj9QIXAGgh2n+AahGlKqDqO64HRyHYqtj7tOh6wot8RCWQoY2GDOMI6dhxz6OC1BrU8AJqibols+CX0A2sX9VMxWZ6JpKgG2QdAcQAoErw16GQufxHeWLSYWpZ1iO+TxFkIze2aLrj3KmNWWhR6xWaHgArBGhosEAwB/RxfHzMlqhBvm1PIfy+39zWzQh7byacsrrca0xe6vMShusoQnknm0fRVl2RHCcdBeATkDVr3leKm8r5aeKKNY4jxQSNejiSq4bJhr+xXdzJdqMrkA+EadPDbZAqSEqYhVQLYUnmaTMkZ8gtaC4HLc03gun2I0ZgIgOfAlMo3GjkQuax8dh+PCLyQPlIDu/LFIBTLlV9f3ouC1zcKHEwbosvW8RBQwj4vSODoFv7ZwDqx6l6uc8UtX3A1RFs6ecpvVKIZDVUH1YNwKBG8FVGqjqfZEpwylDVGoAqbEPgNUjViNa1fe9A2qFiSg+13uSq2jKsmQqetQ/eWhdtGrT7+Lv/UDWiR9BnmmaYdAfbRD8rLYXKBrn5qn+M4AKnpjOhbOENBPYUoMkX+mbaIu4HrJf9qRpl+k8JAd/4pk6VdfyJnAvuMs+oi8LWEU6AAOQrBMeUasEV2NLcHU7UgF4WgBrV4v7O5Q5Vr1Nfep7TRuVgxipAIzQvnjVMLDq1ncCWN30tx+wuhEwXbxsP2C1m/EQqvbXgVV/x5Rj1R7EsoSIw430MCGb3mAHDVS1KfcHDYS0qfOuc04eN2Dy7GmLdTBgemt3vPL+28cXPvGB8bf/xt+w6fZ3ju/4botWfc4Lxrk9y2Nq2NGB7aPj6mVERh61XKCHxpnxxJd/Y/z8B/6xRa0+Np575+3j5hOHxxNPPDaOHD48Du8cGqeffmo8+6wtXhWKlPojGrk55+5vWTm9TV0e/VZEwVgUqkWkHj5+cuwcv3k8e+HyePbs7rjpOV83XvOmt43b734h0hPYqreXPUes1cQHgb+adls+s66Ne67SletW5t8OsHrAQKYDjrqY8rlsOtqXaduylAfDVp0/cejseM0r7hrnnv7s+Mv/+18ZL37xQ+MlD7zFIlVvHpe3rV0d5PZobnd6JW9yPFrFOqApm5N2dyGON8rHev26xas2yckmYDX0xKLcmwDvub2g34OrZIDXvGt5PY+vE7G6iZ8ee/zD48LZU7Z4m01jJ7DqYKGns8B0dvk0rV6TT9X0XdhplB8dp9JTCQK2cxmFSbC0R61qFlnPtaqFrPRc9/lc5ATwZY56O4doVa32rQFqRvPQ14YtAO3hy+uYeosRp/D1mL8+aNMiVzNStUBX9AcYSuT6zJ93n9a+M/ti7HwSPK31HdQxnSN/BA72oBnwQesDruzT2skPiMEv/KH+/DV7rXQAYcPtFxG/vk//qAPZov286Kr5TQ6yNn8W66PN/V/4IvD3YNfhu2mb03h9QN3PG9giHzBz6QdB+8wm2PryS2dwVXIDUatByvXHm6RHgsD+P/si6Av2vsB8nH0GOJDsQxTvydMgQ0bbdAAR/nH3TMq3Aw9AMgCsCRsgPeKa/RqoGjT3qjAMLUCmlYhVga2Uj6o6+Iiy1Muc9cANCyKWEpnrRj5tz0RtUqf2eL4lXUiT5adSutWPAe9L7mur86297M7ej4ZNb20Lwkl69IE6Vr1Dt6ufyyWbrGIHW958AarY0n930JUg60oqgOgLlY7ofe6ub7WffK4+FpikcRf9YbADzlczlb5oLZmkbvehuTqNQSL1AzItgN23BFfLj9faHJ4OgOBqj1xdG7WK3KtIB4CtP+vb0A09LV333dQfiTrMQYzLGXfi5BUWC3JR7rIDIBkEwaRb2q2U4y7MC8Ge+ih4D2hG/p3oSjqTJaPt4jr1E7fgYNRk3tPUf/aFnffjVxGrsU/+wHgMKxtqhfafg6bA3zaAq1Yv4WnJhmJH377ne74NIh+NwmJyvwSyOqwJpHqFCZxiegWOvUMfWwGsa8DVDNdn68Ify24zVOdkWJegam9oSsnEKatKMHwCVDOVXNY7hYjNJSFrwsWvNPVaDNQ7/GUuGoP5a9kZ1nvyPiqGrjQwgsNFqCK6DcCqIlQdSN0WoOqgqjn2O7EF0ArAlaNEniLAvpEjxlSOoHhnWOW27OBqLShUU7UFts0gbIGb5fBUXdeYJdIYBrwpMjrCAvMK2MU9q+BqOc4CKeFMk5/5/uTv/j0yQNq8pjy8WZBQu4DVjE4IB7ILHPgVuVVBV6p4qjxqCNIcLBiqZWZelSeZreQRtWmPrBzXxRToZHU6P/pu0oZ0TwepjrtjFXRvYBRWjeWUEoKsc2oAgapoL+iRDlARmJLzxnLFN5VjNYFVPDzphKA1aR6Kj/oitlSOjfn8HJxBULzshvQKRkihWAVoViRpyK4iC+k8B+QU5xs4EecgWbBCtc3IgybbcrhXp/+T79I5b5YuWKDA1aStVSw6AHYdC144SMVUAAGmAmCNLdskSNRVJfUUSKeyk9CkDxgdnQbsT8SvhmH18SpXvpANg2ACaAtg1fYdTHUAzuALAKt2j4+G+9ToiPBpbS0qqNiSoOCtpsMnnSIeWwemrgVYJQPUN5QhfGvNglVLfggewKiyAHl1tnR+GaWaoH0DVjN6Nbi1paBgOaBlihdAEziS2p+aN8qpv05JtnVe05shJwJXHVDF1HZENR4IEMnTAXiEKgFWA1YPtYjVQ55jVcCqUgE4sMp2VWRKQJAmOP7ziNWtux4Yd3zX7yKwSvZOkiyA1YkPjeAzsIpM22gNn/Rv0+vtTNhHj4C031UDIl1RuE2/tndpHDlgQNCVsyaYz463vOFl4y/9+T8+PvQvPzJe/k3vGW982/vGRZuOf8GF2qJar9piUltXbMq60fnmnSvj9KnfGh/55f93PPzp37DLB8fNJ4+bzETSlSjDpYsXxpkzZ8fu7m7YM/ghbksgoOiLQod5dPKhSPOAlAChM40nt3d2xmGLWj18/KZxxvIhuaqgAAAgAElEQVSqPnX2kumQnXH3i+4fD73hLePm2+8O0HcYuBrDIlCCa//2A8SXD3zFwKpLStdnIbuLExvK5RTwwYJrVy5HCoQti871VADB97tPjufecsVy1x4eP////ZPxsY99bnzLt3/fOHLi3nH6vAHlVu2rBy/GgJBHvMrC7AdqejGWC1wtyfaVApxfa2B1GZXSSQnvBKDySvTKog2W1+P4qwRWH330X40LZx63wYbLAa5GBKYDrExTlP4E8e6Jps3elX/RwNX0J9iJ8j5K8zEUYVUzmVZTAawCq/IdZ0aE/8RoSrfb3O/gXwF68G+nqNXmy4feT/+y+ZmSae9uKiJVgGoEUbSIVflfkUYAKJUsiKe6SP+L/pYie3KBLjuPFE2z/1wug2ja+noLW19t4vdIY9G1IvnSB4g6w52Rryn6oM+qPP/wR5O+C1r33LYBsgawWqC3gFX1c2vQtXv9ixlQUwqASjEVoEkAJpX2qcDYeTAeIKNki0Cq0x4Ct3Ebl/OfRjR6A+UXw8/OAZe2X30B8EHQGf+gF0LfS84HxH2z3u3WAfusG/d1XXqiQ6v0SkpfxGfcpoUhi22BqgJTURwWObfqD+Q2Zahkc1WHp4OVxJytHa4D02g0oA6cQdjV+9ZbznqP9lSuAgAbqMp6ZLvF8bJPXG2X5VynM+hlarEg9Hsx6T38dPfXO7ga0atYG6HAVQRIbM6xWnpCAwlz+pXG+43XaWzYDriH1E/KzwEHuLVzZu4vmhV6pIGr1C1zXxb8lakumQoMfpUiV31LcNWBVY9ezajVvoBVLWhVC10h0hXArK/5wUjYTC/GGW6tDMu+to6lF5N/isXlrjQ9ApmKLqzvSYGAxPnPxuu4q/rCTVJSXzdwNcoY9Kbulqy2c3N7oBbg4NrPSFW2G0BV+1lxBK6uAKvUPYpgVcR02PmO8ywB1tDFNcCI10gP2/573/uG1B0qfBTaGysqLCMORhOAKmM1gan+DEHVNDxxzjtNsM+VBBgc3vVPKlS1HbdRSTaWjK34ohRRF5fGNfzAdLV9VD4fjDIKpEbmmdZZ7dy4hjNXLBi4cLVkC9PSDaM7InJGPEqVkaoRpWoAqsDT2DqgaiFeO3G+gau2rzyrvsX7oLzI8rmVcSxQqwBTLCQ0H09pAoIfmjGmMhL/8CMT0UR6bKXsqcT0vg6uBoDXwNfJ4Ndza8GUEFCKn/b5rgAK1d5iglbSEBLRrLdJoyUiJissXKvWQxlp5DJVSbxd3FAGeyEEVBhimm7Y532oFmqYVDTQeuJjXRcoW8YVtzSD2xwlOU4yzB1UrXQQBFejA6NoZgDxmLKGd0uHlPIsUHByCtSu8Rzep06RnHopcmF5ArddAUovrAKrkjXSxN4LMS13LSNI4hzBVU3DV/QhgUSAawTN2JoZtajWjYLyx+fgGAu4JXgbirtNG5uuO/8x/koVFweRZWoEVREZAFSVWzXSANhPYCoiAgG+gnVIm1RQzXKqDlGNBqSGNVmg2T0UvlubeL29nKPdLh8RmRrTwwtY9QjWSBFg12KBI9vP3E1hvMpgSUShr8s+dV4C75Reqo5Bnc9ORN4nXYJ3CkuD41QO2xylys4UeWSKNA36Kdp5w74cpARiFxGrwU/Ln5dF5yT+BbKWVii7szlGotkh2i7Zh2g26qv4mhEC0ZeIyjsQUauY+ixg1XOrOrB60CNWPfdqxPxZ20bEKnOJevuKfSgTAdl6xCqB1QMGrD7v3b97wGrM4rL2645RaNXsHJWh8HPrgVWn32WjWSxVRTtkoGpMLzeH2Zxt5+vdC8+Mk0es7hefGnfeemTce8/x8T/8d390nH1mb7ztu/6j8cKXvH6cOnvBgNVLw4JVxxVbrOqIUfWwg9y7z4yP/9rPjse/9Mnx7JOPRzmOHT1q77eFw47sjHNnz41z5wywtT/X0VcsDyX8Ogg8AP+0IiGmLoee5sHbGbkVrUPkvsbho5YO4NgwXDXAVYuvjXjkb3rdm8YDD77OIlYPx9R5l2SD3ku3FKnwzTW2dhP4eT1gct37rAuy8o1N7+9Fcx4/5Aur2fbCrkWuHr4pbMHu+dMGYF8YD9x7MnKr/vjf/7vjzue93PLMvtNocNu4YCD31ra1sQGrkWHNV7CSd3Wdui4jOyOquf3dSLln8q5GCu9Hw945D1p6D2RNGyXfT3Zo0bDQmiug6rr3/Y4Cq4/88jj/zKMBrF5twCqmuGsAGLYgfJ4kse+gvvIdfK9Hk9aAJ21QmPAOrtb9mSIqfHbkV0U6APwq/2p/F701+qY5wydAVfehlFe1Ii2z35W+c/ONQ6a776cKS979WOAYfXsHVhm9GhGs2m+RrcqxKugwtmGXQQ/5YZhdgr6GZiXU6sp1X39WtBdQW8cKUmAH1ttJPrXcFLJg97DVj/NzohV0nsDVijbt4HXM8CHdA1z1zBL9mG2BNAI9xZX6yX2g0wuImUqZXzU6E1q8ihGrcUygNQBWDer3bfmNUNc6BudCJGtb94A4zcIvBBZ8U2CoZGTVb0KU83weskQPTPak67s1um+pMUr60Mb6y74+T1bfXze50eJ+zIaV3rJtsLcAVRi34Ak/z+qy2DgfCqpsYNcPyyoIxIGSFH1nnZ0X+OKs1vQyPLO8trmt2gfF82nDUSnUbe7rhjZgO019Pfb7ZoXYpUjf0znIXmQRjRlHSHmH2Ud9W/uh7+yag6uRIsB/0guMYO3RqlM6gNSz6i9R79JfQd9NSoBUoxwkZdH0bCryRx7PnLihBZM/sg/gOoQ8tARY0b9tGrLPQsuUACbrGbWKqFSPUNVv23KuImK1FrqK+z1Xq/1i3Y9wTtvsNvrOCqrQGiZL/Zf9JfJ6r7Pvk3xkakqmSCvhTP2j2/p9BcTOwlxcXeFmlFGKkdIYgFd7ABZlM8s840W0dmHzqInYPusjVgWqRhtShSBAigQIwwRdFHZewOpymzav7F+8Qizp++/7/d9KcSwF00c3wEAw8nLKp9E/B02nSFV27j1iNc5jmw1Oxdc7rt2fbKozlY8afboWjS3wap2gLMRF3MPTeTUaDS2XgkhFled0XPp0/uCK+WoUpiDGLfGBWRGgkgKGoEhqkSrlSu0RqgJQHVT1/RlcBeCK6FY5c3hfjRBL3UDrAMgS0ADHqoGpOZ2KYJeO3Y0mOCmjC3rRQC8oFJ/SOQlKdw7jXW4AZ7B2jlj1ctGA6FnnTUpkgitLsKQZmJrWLvCkjE8vMgSl2gPOoOhYDnUP2MsulRxAEDjUbVrw/Mh8TjzY2wa2s/MmnaGk42TqSWHXGKB0fyfahe0dG6qiRkd8btWx6kCVAE+0C0HV6AS06GaBq9lWqP70y+o3p8C/Td6bgFVyTtd/ao8Ofsd1gqwikWyCOlYoRQNip85UBz5Du2ZHUYtVQSnPTnQHuiqC1UuAd5QjQOC2OdCYErb+uxHRGhXpIBmal02JDoPdoWlu6CBABwtYFbiq1AAlh2k5Sa52HISr8ldPSqjYOnA1hAYqLgSDXyKwGjlUPSrVSt+B1W3jo1jUyh4JZ8yuJ7AaryIVWDzJBWggY4vtjYCq2Umgd9RTiUhOksbJt63NrV1WANYoIyNLSbuMciYdAWTN0ayy5Li3L3YFCw8Lx5Fp8h74geWhTYFsgUBpxxbHnY+mLlfv1aDVk+uCC4wYAFcRsRrgqv0OOLDKn6cCONiAVUwp93yd3raeDsCjGxjhQF2qiNUCVj2q2nKEP/eB8YL3/G4Cq3ASE1AiQW8YWI2V5Z1mDqzaYkYGMIOfAKxuGSx6xYTykLX3QVso6dA4P66cf3K8/c3fPD75sQ+OP/c//anxghe/arzlO/7DsbXz3HHm8hi7WxYZvHPJIipt+r+BRrce3R6f/+S/Hl/6zMds0Z6z4wuf+03zBTzu2wYujhyJQZknn3hiXLx4cRw1sPWKRWJevHgpdA18L8kmG5s60WUvODQilAGueqfKB3jdyY/FxQxE3b0G2PzYidvH6978jnHX819kx4fH3oEjlu7AJVxcpPdj+zsBrOqN80Aj6uPA6rrrcynWHbnOsdYxxWPYteWLPTiOHbH6nn183HPH9njl1z9n/M3/56+Ozz382HjoW989Dpy4Z1zaOmGLe1mH59oF423jf//0dYDVTgPp/dRHsNhfZfn9sd9dYLXnWJ0GJhbt/jsJrH75i784zp3+8rhqjXbVBg727OcRqxOwSn+QDNhoLMhGHfcCPQtU7ekA6r4OsCZ4SD9bwCq27sMbX3KL6Fa9B74IfK6yXWHTw4fiYkvcn2b/0PdW/0y2cPbByU/09eSBKVhCaQEiUnUJqOpcPFsRqwJV08TLL9a2g6rpL9N3jns6jWFr2J+dXQe/L65VdKzuTYCVklL2jv2P4DcCnvSPQFMBrKItI1FJ5+jHOqgagGoBqzpWrlv1d3vU6gysUBbDF4IdDwA1o1MBph5oC6RihiJy+7sPu5IWIPqI8K1ymz4abTb7kbwpqLNOC9eAISEJt030+1f9f85cmPoFIDD6F8VjMCtdgy0aqKtdFqzK12WxSk7Pr9UjuIDmq7Zg8QJUl1GrKKquVzHZdfSHs4uW/NTt5NJkrKsnFExX4K0NwgFofzjI+oePtfrXrNny7dm/K/yifGHpFPXH1TbqI7MziA9mXeBFlm9QxyG34ZdjkWb3E8JXp1+HXKvl3+FaB1ZbxGqcZ8DXQkdUOgDqSPWNnFaxD6qlDZl8V4Jki/5S93trVsiSsnPbQJ9WPyu0II9zwEbnQscs+4Ty8+HXCxR1HwrT+x08XRe9auBqpAGoXyyCFT+PWvW5fN7PwOB1Lpjr+461db230IGqD2xEZ8eFMHYdE+SmFIpk0jP73gdd1TVQ9KHj26IVrldfq+1TVnobBKv6fylKDTvgNQTBcPDMt/FjxKp9XqDqBK56PyuNC6qLQS4GzgWPar/W19EsjbJfHHT1Wn3/HzBgVZUIZlJhpWxh8NVgNaqqFRY59bQBrDBQTAdAUNWPYexm5TbpJ5ajK5hsS7bRumslEnjBGv21PMsGbk82Gsg5iXf186RPPeWl8RtmlVjf3yS8nZEJqvhbCLhg9Fsj3wBJPSI1o1QDTAXAKnD1EI/9PqQM8BFz5GUtBpBi8k5ysimM4yYAtUes5j0A3xKkbAZ2YqaFpehtXcagjDqMHN9LZziBEheXONful5AJSG3HPZIW76znKppyBhuzXdmk4cq4kLlghXMkB7GfpyBS/4R8Bq/ScE5GS19oWoOnskvFdineYxnJ2bO8zB2x4stiXEkEntO7io4610c7l87VEqyaQVQCqhm1OvNGn64m2ZR8QEGyhMGDdtyBVXo9Xjbp6NR/rvRodGOKq+gvI7DQBKq/f67pUOKFBDxpKCotAJxYTZf1mzM/DEGvblDlXKOvFIxTuqE5wRmlOoGqHWD1R3UMQ6TqhEGkjoZOZieBRjQjL+w+AKwG79g9HjfnAKtfn/VXN4AqcxJTVgZbOvzoHbUo1h6xGvusdmyjxPEI0gBw6j8jVh2C8QjVCXizJyL6i59UNEtKD4VA/JPgavDQrD86iNqjLoLHcwCm6RWKDgx4OQCVS5XOTBhjApyKWI1ej59XjlUdOyEIlAYfiHZ0uhJQFZjatsF/IGg5JDou3qC2Sdu3PAbtCNCnXu4Kuva1JzgfoKpHZjqo2sBVTwmQ4KpHqu5GzlWPWPUUATGtHJPfA2BVhIMimyS0CayaD+HR1TsGrN77+/5kZ9SV/f0AuuW1dfeGLpqUaR0T+65vQujyuFPN37ESsWq5VK8ZSBegquVN9bQJ4FWfJu+O8WGjo03n99baOxcLI91x88Hx0DfeN370T/xn4zc/84nxlnf8gfH1L3/beOb84TGO3GJ4nU11Hs+OwwfPj8PXzo/dZ06Nz3384xa9em0889Tj4zcMZD1kIxPOt3fe9byxawDTqVOnxqVLBtzayrMOsF4xwMn3kadUHDJrg9A1xvfReYo6eCoDRa+6k2q8aQtW7Vk6gysGojoAecfzXzze+O3vGCduvWtcdNB4y5ei61RqpFzQfF07LOW8N/6+bWtVWkKLm9p+LXM5f1tjblndLlvU6hGLRD1x8Ox46fNPjnNPfGH8jR/7W+PFL3nNeOE3fOs4c+DkuBA63lMIeKS28bl1fCIAgS9ffltgo86vpAJIa4gXfEVljye+tsCqyruOdrDjzlfwl9a1YQ5MTJ1h3v9VpgJ45HO/MM6efmTsWaqLPY9YdWDVBh58kbarXMRKvuDcMUAJu48Hv4C+XtgeDKTHf66Smz8IlTzf6/fAd1eEKvzwmAIb2xbJmSABRLFsE8E/+rpaxR6z/dQPm2dxrczoCtuFX/BRVDw+gqPcOrMqclWz05BGIfOrxnPQFxrm6+Bqj1iFG6C86DVLbgZTKxWCng2LSNcjhhbpQuBcSzvgZeB9wWHJZuUHQ8/yR58oOLP5SpnCztVvA7ALTBWoqnz1AForfUClW8p+cXy3wJUoHHro8ZsXq1I6AEau+iI1Caw6r/F+VlYDMAHQQsBmOUufl4RLzm40olKqfkbvC5AnyDMrftLifPhOwRfSUfUunm4qYnI4eb5AVN1Y7TlfY03zfXmVvhmdc/jb3u6xAJ/YvWMNa3AH8Qq3Vfbe58KnVd9WsVamdXX0h/p5fQRvm6wj71vxxuabVJCJtvpE9afVliizfGS0WSuTiMTazS9PCxb2TfIeg66MWEXwQ49YLaAVUaxa0GoGVzWwBEyioth1jG6GAk0YVEG+XwusNnmAzKkmzQZRPlY8nvUuSlGk6RKlGtsIrtqHa3CFuiD8eukAB0VdFyBnqsDVzKfa0gMoFcBWLHhlqQD858CqzXIKYFVRqwF1K+jCgj1CHgWuVq7VDgSnfkx90NhJdllkTBtF3IjnM0UHr0sn4XFhTL4766vO9dKV6pOU3raXNLrnfhOf6veRxymfOg8gtTySJbga9sA/Ez+Bqihv8I8GPsOWyw8AsKq0mss84sG3eoXX+wfe90aI2NRZxbHAqLWgqoxSA1ETUI1rAFaRk0ZRq9A1+6UDUDOvKBleyPNLpUNG8dOram5xZsPhqpKql+GRdQp3varF3fPfLNjNOHp7Upk46AJHzEFRgqqxMBWBVAdYM1K1AawNeBWwGmkE6Oh17KNKFZIYPxhTRaq2qR8EzMrYLqaFkHeKfzYYmU6PEBJIinjvhsCRLCf4s56ZI1kLVMXIv+7VeU1Xj/N0WNd1YqJNQlgKSE1nMM8RR0qlA+o2tU5yrzem5KrWJEW/XqYo68RUy2NdXEpA8ezkaLMN4lzuF13BE9IDpOEimhR0RIRzgtV5D9+Vxr3kISPrmuOxbKPiyaIH9TYd79Ym0fkB0Sf90HVCelulP0sZtnxf6jzxZQGsBu/i5aHLeCxgLfRjuy/vjzKhO6L3TNGpHrUQfLSMWmVnM/hP8Naso+dOVusguO7lLyNWrRg+zdqPV3RQWMO0pCROKCSed4uxBFFj+K71hnh/GCUJAlm6RasqUjWm/UckI6JXY7Eq/9mjMcodDlyBq5DBFKPUw+k4Lhz/tVGr1AOdr6aBGvEpeQZtSAfJ24D0EGi6so17GngaBhuj1upggYf8R3o2gFURq+FoKKqV90Ne2K0lP6kd52257L2duwTlvgRmMlHLTk3FwE65Vg1EcrDQQVX9HEz1vJ+xNYAV+VdjXXXbOqjqE8QrEll61b8QjpDzp+14ROSRux8YL/me/3oq2fLgawmsAp9qdgxGKougCOq4y86vAqvGzQFK7lqzGS1sWAN61rjdfgcP2CryuzZd3+z6tctnjV7PjJffe+c498wXx5/5M/+tLQj13PFd733/2D72/HH63I7l+7zdFoa6ZM+fHieOnDVg9dT4xId/aRwzcPaogZif/o3fHF/84mcMTH1mHD95ctx19wvGhYu748knnwxA1f8cYHU948DqnkWvUl1iQRqJlvFWLLdlEbeISrHIZIs29q0DrO4feIfgmjn80bJbR8bV7WNj99K18dC3fPu4/5UPjWuHbx2XA1hdBflErxtpy6/k3s4LX20qABEEuhp56j236j3POTDuPrE1fuJv/nWLAL44Xv2G94yrN1tO2WM3jfM2eOB5dC1Dw9gx5WpUi5kDouh+wGqCJaJ9+NtzMoBNPskmwViX23aTnEzAm3z/66QC2A9YhUe3Cqz2dvxaAKtf/PTPjrNPfWlcsVQAe54OIKJWCaxGztAKAFjTMYBv59qVnXwBqxhIF3AK/0Adxdkf7L47o1oIrDqYigWrBKw20DH9RRg26Af5XIxedb+CwB9s2gJcbcEHAg6XfhT8bFkz6LFoJ56rBapa3tUpDUBZwbKGMGO9IynwVOBqTz82X1NwwvyODqb6ezuougRY1f8Nz4h+QckcOFEqO/qbVN8dBPX9AlWZPqmBpz67B9GrDVC1Y+RbhY8V7+BWoIaoBTsOgEjAamw5/T+iUyNyTdGrShPQtuTB4FC9i7zafbYy5en98nI5TU3NkwfgDKJfId6rvlLqh4VvVXwKiq/0++I0r21QVK2UXpu0RXm73NF11/xcNjZ94yA6/XRHS4K9N4GqeL7zxxL7QMUWtchjlHKuQ9nQqcoz0ZtL0e4PFq7j/t70efnSutZxCO3P2+pfq+DSAxQGVRKNyEolYafjCCXg9P+eDkBpAXyouEeuCnDFrDN/thahrf2eGoQgKweven7V3Fe/jETpIGu0h4g1+bUEzRpjRQ2nxqsDtUOnQvKJPTaBqiQb+n4goYarA9yk/MOD5tR9AqvKmQqA1aJWIz2AFqxqkaoeteo5Vm3rgGoAq/HzgXuAtABW3WdD/wDYWoGrXn7oJv6yn0oxbeLUaQidI9tGdiDm4RdCrbXr3Y7i0Xo+JYZtU/Sl7aNEEYqIBpIagT4teaz2AF/jOrFK6v3oG/O5DqrGfdEvI/DK/RiTMSOjsV0EOGIwtc9GyXQ/7itoEJV+wzR46DV4//fZ4lUseREfCnMCVmXUaVQ0goecqvhdUdSqzjVA1fOsJnLelF6X69nxAfknRZMCshQOUV83bFB0/fm23/VfNSLeoWtSVGzjetpvc+bUJxdCq/fVc7xhUhAAUMKRC0cMuVUDII2FqBSxumb6P0HWSgFgwGuAsnTo5BwSfMJnW8RqFLADqQRYnUnDcVvNryNjvATlgsX3IX12OVLXywGSQXc6LkBSASJeSmeg+EaBfuBZnqOkzRGpuNbPaaEA8DjehenAoE3aGSoCOHIdXG1KxZufjsCk25N518Xu6Fsb+DWcHf5pPx6ZibtKax/R90Iv24FP8oHuDKHKoh8dpU7T5lgVYDVP+0dKgJnOQVu2h5SfpLnXYlmWjCJkO+MV0gWQnXVKPck9ezzUHyibBJp6FKCmnexYIDoM/A4/Fo+GAapRyVDQYQAKaK0RyxmMDY3N5/2VsTIsHeU+5VDnit+qMjAo0kldN8PZ10q3cvaVCsDjzQJgtefjvqhb10G0kLCi+/w6kEpgMAin800QhKlQ13ikIsBULFwVEaqxX6BqTi2y8+pY9a3EoXi764ClThDgP3cU3AClrki+lv6gHIT0oK3DwEcdNMW/HKQlsBrT+NmJwlZAaIHSE7Aa9NY1RbgW4CogF2VgWaYy8f1ZViszFZCkJUQ7CbfBfaeOS/nh/eK8/LLRK9xFB9cix6pxlgOsAlcDUEU6gAPc90WQPAfrQXvGYvkIrIqy0Klevph0TmDVO7JH7375eOC9P1JNvmbvawqs+mAACeDfUUaLoKcdR6eYZYrrolnIlzu5xt3G58Omh2/5FPFrF41OTjOL3b1m2VG3jlqk59Vx07EjsfDObYcv2aJVrxx/+S/+ufFTH/jJ8cDr3jje/J2/30BVi3m9dpPJ73GLNt0dR49ctIWunhxPPvLh8aVPf3y89J77xjOPPjt+/SMfHaee+OI4edIWr7rt1nHg0PHxrC1Y9dRTT43LBjZtbxsIahF8wclW9muxX/WqDoW1sDnue+6wO3AebWc/B8W9PrIr1gnYM1DXo1YP7th0+KsHx+GjJ8drLSXA7fc8MK4ctHOIx82/2g/j0q54R8A1vHRuu3ODM7Fs+34coLc33/JZ2tGwJdl4neshs95+Tp/tAxatunNuvOwFR8dTn//U+Md/58fHffe9dtzz0m8bpw8cHecOHxy72xapavc5wL296wuLGY3M71INluVUx6UDjD2KFVExm+vfI0HXCQeqPBvATXKS6U/A1PiqR3u1Y3+Tjv21Ybc2/kW3JTu4qpdkpm+X9YjjrzJi9eFP/cw48+QXDVj1iFUDVyMNgIGrjFjFwG/5N1X81UHzjKJKQFUdK3a0wozDD4St9k27Fh0u+vC2333wAFd7R03+f5OQaD/6Xtn3CpCIkaoEWf14NZIVPm4GDzS/Pa2APiDfKj6mqd6IUs0I1vCH2T3NiFWvb9PfrH+BqRVttgq0ws8SUJLPgJRTlKrWKoj7XWf5N4P2835wO5VzyVzZvPDrwd6wM1Q9AqEBrhIgTdC0L1ZVkatzGgD5XAWs4lsE8+gXdn8Kg+cFrPZUAA6uVhoA3INFraCTAFrINwMPBjVS1LnTbPlaMc2+RPUHEiglT8Rx95PEK+EvqX9APaXjoPH19fa6Mk1Dub0aebPsQnua7UnnjDKD+2oRK+yjzNhCtjrgSl9vqge+A72X/2xWe9MVFayf7OdIo33e27V3+hXt5AT+8T1dZ6Mvx3KrTSQAsi3ZVouy5XdYTjk+60BVe5eAU8xE4s8+XcAqAyQo310nrEarQpeWfiAmkmy/RgeH/CeVoJfjr2QjvbOlbHRCr2ldskvqDukS9PE01Ry6BYEB4qV5gdvoI059ATcCWIwKAytc0KrlXlUaAAdUBax69GrkWV2Cqxm1yvRkAaoSXI1yNX5P/SQd2fsEQUyoFCrbAkt5jfavVFHZQJEcA0nUUdkM2qGMsu5wzbUAACAASURBVI1SZzefpUI5qlHAvv4sdRAvia1DG0U7tK3XPX7QddiHmxHHvp1+LGOAqnZD+ADeRWsgKm14LcKmlBY1WJizw3/w+98kfAyKh0wjJRpGiAa9kqkXmFrT/tecI7CqPKvU2aXcJP/r9NfCMd7PZoDkKVJRB8lNqXvYoX48OaFd54EQcW/qqFRKegceWBQT55InFozLjiR410sDrVHRqnTKIj8qolSRBoALVTEFgBaq8jQA2o+FrQjEKgVA5jERAk+ZycqpksGQBaAm0BZKuv94DyuODhGIQGqspUfSZGF8ZQDEa5tBj14G8Gj8n2XjvgRvcjD5bI72uwNaiywBdK3n8d5iJimaaK1oroVDHo0JTirFTs5aMGZXKzMjzlwJkta5BNSS4VY5ubFc7mKnjGd22hbtNoGbZPgV2jY+wKJm9jZFMwe9qwNTKSL0eXEHpbIJZ3EO+cjbIwSvdYZEiyAwYoqWipzNUEI+kYiSbBvBUXDmTd7sfdhWG064YJPnCURtBhPrpZdTje6IZF/n1SyQ9+4w5+grHejiMzIW20tOcB8MyMXCXE/bfVhdHTT06f8RYWGfjvN+DOWTukc6aDrH8lXHoIGqQbjlMeojfz+39pXIq2nU0HT/mBJuxxGpqlxNth/RjHZ/TLHwNmExsRUEJ9ksJx+s4ry41FXLc62DHbxFGWt8JjZL4x51KsA09h2Y8qk4seW1vj9FrW4AVZP+y8jVsOhBywRhSUwcy8FovBVsxeN4LqWeHL3e5pWKkzDm7Wk7ySXgZiMOfgRXI2LVwVVGrRqYIUDVtwc8ejUWuEJ0q4OrmrjU4Rkvhzt/yg3sEavH737peNV7/7gEZmUr3bTxhsWFdUBc13n9dgCn5GfaE+mWBMRIc9/IFtU9Lu8GOto7rsS08t1x+Oq5cdiieA/veUTjkXH+wE3jjIFwJ2+ySIRLp8Y33H10HDj/+PhL//OftVXmL403fu8Pjnte9uA4/cwlW8zgpnHpIqblHz9iEn3lifGZT/68gdjnxkvueeF4+NNfGJ/9zc+Oh7/4ufHie++xwIaD47Ennh7nLZ/qmTNnIrfqtnXc/c9zKVabGtc4w0fzo22Dx3w6e0iiG0VfxIrpHwRg+DOMvHCJPbB9OH57l6+OO+/5+vHgm949jt1m+Uetrh5l4Y7tZQO5fCVcDODync5uYZpqKhtoiKGfTeDpfqBqjF9FfQzEMobashPAyGHUrxoN/T9heJBzjzO1+kbEh9Xd9egVS89w4Px47q3Xxk2Hzo5f+eDPjSe+fHY8aAtWbR+/d5w7YAuDbVt05CFbsOqApVqwxci2L3uKBXujVTstd/pF4LACEXBHAa1ePOWwX/UFxJ/XB1b92ZLn5HGdcsMUrV0DyUEz2g65CtEuaJy4F8cLn0b2lc+zgm2DG9bVpmkclDdt9XxF9Y4yh3JefdvnP/bTtnBbA1Y9DYCnA/CFmKxz0lNC9feJlplOyFnf/YDoUHm+Syy4gmMEPSz9P9jwaMi8VusZyJdHgEOfRhgmFAxRPEGbBJrLPtl+A1OrLwafNSJz6Hv1RUNxvgVEkP+7V1JIE7ueAaqiH1CBFjhXw8QLUJU8LF+qtuyUOv1I1/S3KKPToDbpgXvADhUhB5kOLaFnuV/tWXyR9o+8G3Y++Ed8j32BqxlxGgFDnPKvbQdbM6CoolbxDoCreie4NL1M+kXOH27XKxo1gFQCqj3XKiJZKxUA1gxAxavPSOZJAlBuJvFZ1QMlR833kWzJD2rbZT8Q/TxUFr7ScgtCr9Vg+yiCCVxlnTZrAl7h+1AOO8c2CA7lfuj02G+At+7Le8QfZBApSCm/rjTyGj45/7UKTnVVQXV3P15LqTXvll2bL6EJ8I60i2L0Iki0ExqlbfFUqdSoTytPgqo4D9mEn+4ymtGqPNfB1H4P5F8DJBpcge2bdINzOc+pPyQdoWMNavVttH6Unbo46kUlkg00H6v/uGiRqTlFCZCTEZAu7yR53wpUTXDV7lnNueoAK3QA9ECBqzPAighVAK7ad1CVUat+LlIC+CJW0WNCPwRDUBgYdv3TI1ijzNTi3FZrbwJXi6adviC1MJDFfmsD2Vc9q2YpZA56spdj5kBeW4hP6Nd2ThgUzlc7ZZtFW7ANoRoQsdr210WsBgsRVM3BUkapYpC0FmRL2955+oe+/83UkVCIaSC8kM5IYaRpiGhoKkpVuWcWeVYZsVojgpXvQWHK8pM6A6/l7Cbsqcs2a90uStPrNh80A6RvdR1LhTTpJSqkrhap3iDUrfFXGQdCXiOQDVjl1GCkASCoyjQAAaAGkGp5VWPafy1iFYtVZW7VWvCqT8cRIBjfFmdOhhGWpjqt6/fLoMrIgmlLZxcliuZFUBmDoieN84phh6Dkj4JTI6y63pyEqEKN2mtfwGk6ogRec4Sfx2g3OQssfdPJSwWvdoTyqI5HZ0/q/In9ujpZz5eLMmxyVlI29EU3gLU/v3t+Z4G1arvawhmZ+UHnQFMBq+sA1R5xTN5oBYl2VxnFh67k+M389tQW0E2A11BH0TUVeDbAXOuiNdW4faCcd5eFMvzNHcb77V7fhl6MH4wQpnlwhND20RXB0wJVAxzWM12fRPX9rSX3chTKYDUdwTZebY+KUOkRGHD0vV0AogJYBVwRx9zPXgqd9gJR/dv8+TUM29U5gU4r6QEoAPGs/z8Dpwmm+nn+whmz/fqpLQisklVArfqbBwIayNr1RQKtxauTPpl4vFxKNBvqrwhUOUMBpkYCeWxzwamkUQGtQQHRsdMz0wB0OgtgbXT370etpVywX84I6Dwdk09xX6PXRD2eTz2h+6p7I1qnXgs5ILDqnGQKFZGrAla5dUC1/xxQNeBVeVk9R6u7faAw2g35VTXjxVMBjHHi7peMB7/nv2g1mHd/J4HVkNG0h/iOBjqX15b3qVT9/JYvXGWyd9na+aJPJ7eI1eM21f/4lUvjqIWN79nE8acP3jauHTs+zu6eGlsXHhnf/+ZXjX/2Y39lfOAf/MPx3PteMV7/B/6D8fRlA3cswnXLokGPHLScnxfPjBOHr43Tpz47Tn35U+OW45YGYNtAy4sXxpce/tL4tY/82njRPS8a52zK/6mnnxoXbBvlt7a6sov97R1z1t0JV8Rq02y+C51K5z9JDjuw8hfsqMgqTGfds0jc17/9feP5lof00p5JuXUOrtg9lwJY9fyyjHR2LeR6N9o/JhdisMJf6cBr8Mb8zU1AeG+jiEA4aHxqXvPBPfvZK3wLHW5AmwGre5ba4Kp9HNEK3lYGDptGOmDtFlPqjKfH3rPjjluujRfefWT82i//9PjQB395vORlbxj33f/Gce7yzWPXAOMrh3YtDcJ5a18DVw1YPbC3A4+9Sd46vlJ5xWOzTlpD541SsHoBoFhQsVrPdSIPPf9gfN82iFiFnvCzPYI1a0G/Q8f7bf29Fce9vtDXA4b3q+ommf/0r/3UePbUwxGxeoWLV+0pYjUG0AmuLl6evlx0hpCSR7lRkQcQ4KqAVUVSdRA1KC17R+ArwAGCsfE+rnGgaYQ9IgvPwwcBX7CQ9BeWPpGAVaeFIlY1+ypsfgsYyHrHSyraXCApPsZfRqbWvYpk3QiqwvzMYIidgXuwiDyzc3UeADaAGrwjXQrSQ0DMvHBV+W0gOcCe+gPxGgmzTxK1bDQNACR0z6JfG3YI/d7MqcpzmP4v4JWAqgKO/F18v3Lwpw2OKG+CogJMg7eYCmDa6rxSQyFqtfqK8SbKcFrpNWLDe3Sl9R/gR9Ivb/5S9v2CVtS/3Z9Sf4CMutTH4F0xMvl5P4EOquz/h+vr7+qygiKxztHYAFKjDaKteRz11jnyhBiD9SoGmusy89l+JV/o8E4XfWOl2v0Zvrt/IvcpMK1dk9Ji8qkeZHSVYbnNcrTv57fsXAg4b1pErSa46tY7o1W1sBVBWJdxt6qhE1o/q+sD/0TqAw5QNT0iHZPbpnfEH+mnxonqG877vLam6Tp5O2m7Lin5Rl+0g6nrwNbeF4ymif4AQE8NsDgwqtQgkRLAp/szglXgakSqRo5V5llV5GqkBiC4Gr4TAj7Uc6oBa4Cs1SdAH6JavPbTPi/oKCCap6mPSv8HZcWabIwloFosX99DGZZ9FchvsPFCTnp7SP7F9kSj2C5sI3+Hi4C9TpGrVA8ZuTpFrcogRRP5YKp39WTPfQFKzQLnQmwJsPbF2Gjf/vC/9zbTkQWqAjiBcl0Cq2F0CJpOybync4iOCjCWo3zL1cqEnkPBg4ITEZcUXZBYDbyinxYnrqe4J8u8okcLiJLRKB1Zo3Ld/xf8k0yR9RKjJPdBYzVnDNM/vBGRW1XAqiJRsXgV8qtWagBEsiKnKn5o/J5bdR5pBys3to22hwKWIxdmNw0pKhF3LY1rMG6xe6dPb4pOo/hOtrneSWPu3whAZGn46zqKim8KBM3OSZSRvJvASh/Zb2BU8DJA2Jzi3t7Zy7+iUKIZ0ZZQ+KBq58uVfb1QLLAv8zYBSL5cEYp8w/wtfWDd/UV7SdySt8ELrT3IF05Ydb5Ar4qIQBqAnjJCz+dXkuui0BTM5Bc7TocvdZH4gNoxnpMplfho5IwvnGgrtS1m07HilBCpGovy+HO2dRUfbjD5K1Q+ZVhPA0S1DjiBr9za0wmu5jPsluhYTeLfTf6hHiBdJr7KFoacpPxNuW7Fw+RzL599R5EUAlQVVevgqpdZOYAm0JQ6aQVklWckgHAtqCphQG5URKMiXyqAVESq6riDqZkpyF6R0aps7pAv0sG3yZ+U9ewQkD775Vdd7TCAt0qDqRH41fAGCTQFoFqgKiJWlZDe2ln3BY0U5Yq2XYLYmLKPzpPsAHib98qjTcEWfy+AVfLQcuS3S/48QtyU0Io+arIlmqtJQza8dIxgCoBMwCpSAkTkqoGqW4xc9YjViGhVZGtEPgKclVA55bMTa6cvG3P6bOoTz/368dB7/tPk/nU7m0DO5b2bALp+342860ZA1eAeA+gc2Lti/HA+gdUz45gBqxZwGhk5n7Sp/QeOHxtnzj8yXmQrzn/LfbeN//FH/vPx+BdPjW995/eOux96y3h2zyIUbCWvKxcujeM7h8a25Vi9uvvM+MxvfGTcfvMh++2MS+dPjydPPTY+9clP2QJWz46bb759PGHT/89eOh85VY8dOxo5VS9ZnlWfHi3+R45YudcyMBxEEh/uS/262EFoz7l636vePB781ndF7tXLrme2DRQmAOHt7fGwMSTletf1VAKrBCCuA6zqy+vaNZxkjxK29x60iFkAq9YeIeMGsB0gsGr3AGP0BwpYDd1rUdZbV0+Pl95387jt5Nb4a//HXzA6XxuvfcO7x2HLeXv+iqVxsLa9etDy1B7ctSeMzz0nrYGr6MDMdncC3Wm//NwmYPW3Bz4i3cMy16oytwpYjWiN0JfSrN2P27y/H0tQo+3LNb+9utH+Lb7wqV/5Z+P041+IyGz/eQqACVilzxrNktWVYmOUVAKh9JutnQSsrsz6CkWo6CgCZqG2qT/9mnfKwpev3IECbsOkxCtmfYuGk32LBooiy5/17X7AasxWoR8GsLVFQHfgFG/Fi6ctwFc/D79HQ8To+qLjDF/JAfSoB+nQgVSXISz4pesCWxeAqtOHzbACrILEGaUKeqkMvTyTFs+D2Z5DItGnmLfyk6aB6QWAqgWrQF8NWrcUAtEu8FXRb07oOjRst++QeaUDKGB1BlnRB8R94q8GrkYtwTvdtpN9SANeD0KAGunn85z4KjiOvtPkg3d/k/cUf/a+cVGbbnM1SlOFs1bELaV9ejuuubDuYbYndDieB0sTqFFbxLUOpuq6GIIk6gySZNOLF+XrhxsrkURn4eYWQpkXFevvon5Y0VkrRWllbL4VG1wKhJ8S0fp31xBX5cit3UNWVjSqolexEKkiWWubgCp1xjxIUgMtVKelS1x/UJ/iWvXxoIPQ08Y+TugdPMNzjZi8Z+K4PLckKOWlNZ+fEZCKfejmDq7GMZ/JfWjSkFOlYKtgixa5mhGsyrnqgCuA1Fi8ykHUBFi5HxGruD8AWi5oJYCV2prCJECXjchyJfHEZN0mpT2D/CQ7kqyrYCs+pYGffCXrLyqXtpAOgxgszy/vD2lZiGPQVmIc27KZE5AabcNr/gxVxgSqFmlyxC/sGMHVWHhSQKqR3vczf3qch33TolZbf/gH3i5cDR8PhbQ5UjVy+a0AqQRRVyJVcT7zPIgQGZZMnbNOca7RO6uaeH5wPx0XX/Ib9Ejc3J7IRqt3VkOi9aALS/Bw2O4nN+BUR+YXhjA70exchxPG3DoBii6AVY9ItQhWgKvMt8pI1s2gqgO1UEzRkUqltGBZKgkBFDC0IP4qkCo6zFuwdFV+bXPqndmu/TuiYwGjfWRVACqczdXnZoAV75oXquI5AanBwwSkCOTWlDHVnfXpSnmpxFPJgM7R6l2fT7q9NHmebs+LfJu3jarZMVYZU50tbQduiO+UM1TfYLtNbSPlVG3c6VtAVuVV7Y5Z7UNe1vHC2nPZkZgB1XX3dmMbfN3pONEUT6P6KA0AVEinK8Ho4PNY4KruQScDvMOnK1rVPhoRTg4exNuw1RQQRS505e+GuDXI1BnLcjaDX6aHzi9Cr1GeNeBq6G17US5sFfsVUauy9q0bej9eAVNFWF1bgqvoWfE58H+Mm9opLUAl8DRAVitcJLj3bVCupv/nFPGmowQhRltJYKSj2ZbqHKzwXw6qiFZz56Hrlm7Us22iztDHHVj1qXsAV30BH7/mzg3SA6AnqKk+oMsUsZqM2mgdDgu4sYBVcAK1CZlXTF3AKjgYBFtGrULaSxDmDs9mpdO+urAXAKviiwmQOjgmUJVbA+86wJqgqkcBckq5PCHoaA0AYJGQyxZe7duTd947vvndf6TU1GIvAfKNd6y/sAS5bgR0hepYa9FWzgdgZvLmvz2PWA1va3cc2TtvP1usyqInba35cWH7pON54+KFh8e3vfq+8eGf/vvjx/7PvzTuf+mD423f8wPj7PG7xtO2INQtx06Oy+fOjb3zZ8cdJ4+ML332EwbgnRm332LTznefHZ/+1MfHY19+ZJx6/CmL2POBLQNzLQXAiVtOjDvvunMcNlDVF7DyXKu+Urq3gQMuWIRojlsQoKLOQnBhN2bSXDy3DjC8YsDq8TvuH9/xnj84dk7eZiCkNeahI0GLXct96U5q6AjnBYdUQ19RG0Rkl+tjaNAbaZuVeyISFXYLEavm+1z1yF/MrLgagKrZfgNYBawGEO7pAOzeQ+5IX7lgvtaZ8YqX3Tk+/6mPjp/8R/9kPPiat447nvsyiwa2SFUDivdMwTlI60Lh78ZPMued+JlfdCx6bgJWN9Fc3LyJD+s6gNXoXHW/lCLvYuh/1wNW9+P5zUIJwHC/v98usLru3R//pX8ynnrsC7EgW0SserSqpwFw+0h7ueKFdHuXICin/0cnSYEJc4BC5UMP4YB80ECpo6nzAlaxnUHIbtPKc6N/ljaOfofzVerKRQoA+rB7ilSNY6S8AbBa/gI6MDNoKp+ofKMFuEod4eWd8p5GnwJWCm4AaDHtxzM6B12SLoNLHE3ejYKrolmBvOCGOd7JqihfIZi4Wl6+aPgMfolbgKHlMyFfPQHUBrJiALDnVi37JTuG9zS/1/u5tO/gFdJpilw1UMTshMBUdOZbKoB8DrVdV+tgGQGKvCM1UNJgCYZWX6t8evUHlmDrfL7rB/UVi9ZiYBRkveWcJTl9nevoj3xf120Zjs/v9chV545obAU4kH4rzNAYQhXRN7ou75XpfLZfuafnF9RAw7FJ2wuzmalf1HkPFmj+20ojd+aeFAk/I2bQg/u0TrFaZ7sY4MDgCvz58Pfdn/d9+vXaLzCVfa5Sl1KbCZBWV6JA01KvAlchA6ULyDnURTN5RLvZhS7fWo22ngZJoez7UU+QVagp4cN2fbLcjxaGrw5WDG3KfhPk3A2EA6OVHqCiVyuSFVGrWPDKc68CVMUPwGqAq9zHNwje6nu9nzHtN76iTg/quL4CyVPzBP16F2K6pnuLlzt1pXfF9RlgSSnYJGrTO2b10nR54QbQ7dBZaicdxzkrHtVCzeYJpqL9yOah7SZw2hehNBgughgTXKWdR/oge9Uf/oPfKfwMHXYaB43CaWoEIlCbYQkQFSCrL0yVBimAVI2uahSP4Ooa/QU9tqqlNjmReecNKLYbuGVSifsZo2iq3qgUuBTPNGA4A92NEuCxBhVkZxotqNFJjVwCWAWYWlP8sVItAFZFp7Ytpy5hyhGnMYUtbyM+WdvGqs2ABCuqXsELpYBlQGdD2t+Dmq6oqW4EG7HivulbfJ48qG/3TvQMtur5GYwNoQpHlLzMaJnKR8VI1eDTilpN8LC188QcXaFIkU92DwfdJup5KKJSSHEkjQV5zgfX8uziZJeBenahBPsza186M2y2HJUS5BL3AFgkP+g4OumrgFUqtek9jZIOOCUf1Hm8X/ZfjtzCMUt6d0M7AwApcb5jL8yqx379vBMoQDUcAr+ue7hfAo/yBAhpb0HEKqISfStAtacDWAFWXSdKGSyUWG9/sULWAwxt/2txCdtvOW4VKYwOQunvMCD8JoxJA4C9DXTM/Uiwzl+Cgk4xOvYdeK1FFUD7TNht30FCezpe7nzx5/Tt0/4BrOI+jqcWwM12TlnqgihHJ+mieq/hRXY8p46D9Frjz3x9dmKolxmh6oCqOy+mlK3AcGRiiFK5Vjug2qN5U8+HIqYNEL/qnJTBEkyVSiAVkkkoP+19YVt4XbZGrNZdopS7dfxHIkQp+ydZ6jgfuryBqxGR6oq0AawOrhJgRSSr7vFOfhsYcN609ykKKEBV+3kqgJN3vmi87l0/PKvfdvSVAqtLX6IDXDNrrVivGaBqtmzTcwFAh9wZmGhscnXLANVrl8a2yey2RaF67PY5A/0OH7I8w1cfG299/cvH//qn/8T4/Gc+N17zxu8a9z/4xnHqymG7xyJ3d3Ysd+dlu2933HJkyyLzPm/758aXvvBJA1X/9Th/9vQ4ffr02N29arNYDo+Ll66Mm2+9dXzjg68cz3nO7ePhhx8en/zkJyJi1X2K3d3d0B3uU6x2edG2FKuo3o0CYYq+3Ns6bNGct493ve8Pjdvvvmecueh5SA1YNZnZNZ7wWTg+wALwVLlUv3pgNc0I2wURCA74m5gmsOonYb8MYw05uWL3SF4CCHc9ZM9sG513rp0fz3/eMfOxzo4f/7t/z9ImHB2vff07LTjk9nHR9MmVgxYRGcbDnzO9YAh55A+2QYbQwRKeMD+r/BRy6TQgyNIHha5H868EWO20EfbwlQCrS9puFMamN66XCuB679jv+qa6//rP/6PxpAOrFi0f0aoWOe+gIhLnQ99Mf0t7FigBogNjtlhEoqzO/HL5waMCEaG/oYah29XjF4jWc7NmdCfvS9vmzy5sEdUseNavRTUUCCC9KT/WdSiiU6dI1SWwqgjUfHmBqPsBqzno7GQKu84t7b5okiBq+Lkt6ozPFQgrnwFkQzRqbdeeY08qvuX7JHX1sBacEyI/t7uOQsvRz5Suw2A0+rc52Jd93VrMCuBq2S3cOwOs+W5YypIO8kjwT4tI7QE12Q/cN1q13pt14k5slgCrdCMusu4ggPz63JdPpT4QfaXsB6g/wK10WVJffNybYyF+S42YrsgNKId8tr8k6w45wh8BVYJZM3oSZGg/PqSoh84cqCBeSfptLGavyLKSSx20wS5Mjlc6YaVX1qBcc9lURjF2Mns09qIOy0KuqVljXwgdn7HdAFVDF3RQVQMw9Ok9yjxlN+O34z3SB5JlDbxAnc7gacl7uxbNXMNSs9+aCoLc0Os2X1P7rjQZHwHZCNJJb9g1DaD0gZRN+wmqqj8VNkA2gwEcLvMtNUAHTgGmCmwFqKocrNqPPK1MDxA5m/WuAFwJsIa9gkaPwJHGYzkwSJ3VfT/cVgyee9zZT4a7jkqxEx0bSybw2cWtNVsXmXwn5TLZPMTV5yZRvFvb+T153gfg/R6qDEWuehXjSnT/XE+jmZTGJ4FUc58dUN1maoCKXMVgYnQB/9APfDfczpC9MhJKmr7MsVrGhSN7AlI7oGrvcrBVo4FRKdaiE1d0W6dnbkDsk+xfiXLeqBilO5syLaao0iTg1wSPzUEHCaVBPZf7ijJCtBuUlaJWK2IVwKg57FrEyjskOdW/wFQAsH3aUuWK6tN0Unkl8ieObpxJq4T64boMatUPdEB7cT93G43qcqfqyrP9G+JBdYJk7PE9fRd8KgchHQU5ABIkOj9+bzo+BAHLgarRf92HVyfE2FiljdJQyZROQhvLIMS+FE7TQHJA5+v1bDYNH14qLxVGSk66bmWbH2+qsAnIJllprcl2KpqrDRLYTnrPYJbA7HLEmq/TqIk3e0nEMxGj1PhjPY+papNBTaVvzy9sZgCr8RlFamAbICokEKCeHUcUlW95DIXoPRryG12EgAQcTDXZq4jVFrlqHyxQVSPleI18t0YK7IpfmlyF9qAsBt0DTEWHMcBUdhx7SobyCQmwksJe2zAqVrbY5xYGpaIqJmBVjArGrR/PVwdTnc3W6SJdlfFH0am1Jd17G0iG5IiRSDO/LuR/4kPoiY0/GiPoma7/+ofoeEQUExaXyBxIse85kColgFIDcL5Io5N0Oxs3nah+zKYvpi7XJR1GOKD51+4VgJOdN7YpuLWYqrRyvcfPrdMD5cD6V6duobooOE9ZyShUz7nqqE0CrJ5MFGkAPB/rzLugvzqxPjh7xX6IVsX25HNeOL75HT+4Iib9xPVAJt270sEOnbBa+3X33cj3VkBbV0Ph3Nlgc0RGGpAZ09vtv6sWdWBA3M5hA1ef/tJ47QN3jtss8eof+6M/PA6fuG2843t/2Bbu+vrx6FlLq3BoZ2xZ3sibdw6OS888MZ53Tz00DQAAIABJREFU69Fx/ulHxod+4QPjrG0vnH96PPXkqXHhwkX74KFx9OjJ8eIX32/pAG4ez7nrtvjGRz/6sfHJT3zcwEGLC+VCKe4zOAi1+ke77+Vk9ChEnTaKWy2Ko2sdaLpqwOr5y0fHm97174x7H3iVAasGdNnCVldtOpu3bSzWErLnC5pJBl1L+Dd8oMoBTri/m9rjeqC4A6v+B2CVfcEAGzD936PL7VJEtgbAafeEXvLyXXpm3H3bofHqB+8d//Qf/63xwZ/9pfFNr3mHRf++3MDYE5bewetzySJWvT09ytUW7rI2RcSqgcjxjYXGWuPcfrXA6r4C4VQzuob8T2F73qGAFrgesHo92u73fbTgJu/ieiW//vVN8v7hn/mH44lHvxC5cT1SNWggQFW+rNRht2M5y8CZDhGD8qUjpZZHqbjPndGrzBvqACzfA7Ue/1D380Ouv/Me+I4JHKRuR527F5Ss4qIRtgx+kHxYP4d0bPhpH1uBq1yYVf5CvAcAc3gjUz7V8EpwLT7e7iupTOAzgFUrf201qIo61kJgVec5snX2FfCMfOfa7+dA3QJTl8CqaJgclCxYli9korFY+Unll1UgRp/ujz6CcqtqIBB94A6otn4z1Vq5GHLuUJPkC+c554UA9RWx6sdO03VpAKqmcBMrQKG7M+Kh0ObyXVn59f2o7lOVb9T9pCWwWv0vUnaNO9UJPrXE3CzXF/y4Y9EnW7yjyw24BQ0+0SmPyQxLJpCw5TYJKELeYFkXt3X9r4JtelOwShMIOWSTD97u0Xt6haXzxADR6aAiKaZY1MkvdD+TL5Z+o4qLs1J1Lrvuv7ct+lQuqwJU0VA4RqNUFe0adWH6nVF16o54Dsd4R5VQIKBKnFu9fK7Nvu22ZEccg1lIOWz7MfcLSNWARQPvnA+X7xDx/H1hNxRY55VjihBFrrYI1p57tUBVgavbZqccdAWwWvsIBjlg79HieNArPRq+ZkyDpqR2+nxs8Bvi/KJZsmXTC6AFBwpFl2BLgpz9XKM/WyNLsE6csp2mdy3bhMdWzSgHWhm/BrRyal7yecwgsGciFUACqQasaj+jVpkqwO1jAKvv/x6rmwohsAkVnkbxon+Ecxi1A7CqEb5p35W+X095LiZLhRfMWsK8ZHDx92qbdiWw9qkbYoPlTfWmJYPI8FC9N2aRgdGzsY3rBFSaOilVAwbuwGqGbOdIJoBUOHsuGMy72rd0/Co6FYl1NQWpj5DL14fjTOWWFeYOGT+tUtSlGTRydJ5ppF93bnZluh7HgzL6ZQD5lvhmtQFAkPkZCSPshcAUtE/wXYCos0MK/uyj/jwO7KycWLShHUu5iFGk5NPulcKHw0QfW6Ygj+lMurKndZDx6IZF7whVNim2OsY1/4dGphkmnCMAvCirbKb4IKrU7OiKwJCRkxaiSbaDaF7bBFVTl+Ctk2zs8+G8r/NV16JZeYJN3dAu6pIupz0PlgcPARQqcBWRqogzRc5IjzwCcJSdjVYfTZu/asYqwNWIWsUWEaGMYrU3huLWFCQWIbr8VF/LqiW1WD7wvJcbSjY6jDm9se9Xbtvg215efg5vok4K3QMwNdRvO9Z+8AbPa78zXnUamyNkz/ToE4HWypma04SC1gWswr2ATipHqUA9sap4EayIGqFZV3kReZpXf6BP6fHO99XhAbAUzojpYK3YGSCrjxwTYHVLG5GrnMqzTANQCiGFVQoiatplsTuPXTTFx8neEn62p14i6s1Rq3hTE6eksM51sZFPOrdDFRmygzeqgx6dcYL9AaAGjxro5NPOOf0/tuTbaJMWXSVQNSJV7bdrjkUAq7c/f7zubf/uilrqJ64HrK67vt8zX821taAtedtp7KBqTE0PZ84AxGsGlhoNjlgU6/bFU+OP/MDbxz/98R8b/82P/snx6je9c3zLd/+h8dh5SxFgi1adOH587J55xiJUL47bj1haAQNT/+W/+Mlx2wmTrMtnxm/91ifG0zbF3x3py4YUHto5Nl71jQ+Nm285OZ595qmxa6Dso48+aqkATgXNY9Eqn2XANthEXAGlULcEArgv2YuIwHYOPocBlmNnnN/dGd/wzW+26Ns3j0sGIl/esqnzNnVtzxdW8PviWSsPXtGk/ysDVksPVE2gFRCxumU6IIDVuBH62FMShL525eSnA+BFztdti3Q8fPXsuP+FJ8fttx4ef+Ev/m/j8M5t4zWv+24LUn/OOGfhx5fGxbF1+JKlcQCwevDqjtXDwVUHhLE4FqaZzVK3Cdx3unU9tS/DN3pvuk/AamjUZmDkZu9dQbk2pQLoAw7Xk6+VMgTf/5v/++BP/oPx5COfh+4J0ND1UOs2dcUWiJ2Vsm8jXQd+ru8VwBAptiIqpUDWypMKAAx6nAOTVOjO4+qkhn9HW6ooLDCkND75MJixfGK5vMHPCeDVTKsCVC1ncAKtvl9pADQIC4NHmgRP9H1d45aFkI5n0THw4LJrJzDVESsiA2TFsfYRrdqAVvKtpvpWv4TN4H4DTaTTSj6Evg0qL4BVkHCNdaPc7efbgtSgt2sL0h39WPV5sb+SXzX7vzVzsyJW14AGFAd5MzPYDlADoCq3cUz/w4lB/ZsDHtmfVPlRl3QVWTeJfvd1cJ/6suU7Lf0oHavvt67/Bd1JIkrkg56Lv3ZifR+x7l95duVddUfu9ff3FyzSA0ydEN2X4ERjgBQ8VkaEzbLsV8roaGxQgFPhNtxT3m/cwPafthKirtM6McQMUz2csRuTrOmRrS9QE6IoC2RuRjghl5DZCeGAbPJc0UWFZb8s5Vj92dafWLlWOnOiFIum3sN1RH9NS6JMKTOSWZ5Ikkq2eC81KfsTJYdx/+JX9G0lly+f7Yyo0sKCKjWAQNOIUrXfQeZedd9v24+3D4UfuPILoBXA6sEAXoElCWiFf0c9lL6e+ib7U7Lci4aPUSdMbJj9NNClDxKWCFJ3Bm3VRwPVcjCoMWlXPan/9Gx8A7od+g8Dy9KF2W700jiMjzZrEdlhXzwaO9wFH2QluMpIVUWszikByj5u/dD7f3/qzgRTWbkCoxqIKkPfQVWX3QWYWqCqEweNpIrGfv5TDbhWLe2ny/DWRvKvbrfegJbox80/nRuZjacSlGAWqAoBS9cg9vvKcABX24/Aak0PMUFg1KqmKUEwKgeUnBqMdMqpmafieBkTdCPNkuqNS1eNJZWOGi/JKxB0Se9ZSc1XSdWkb6N1KjGea54BilffK9C17oUdwT3oOK4KcE3zqcED8GgJdbW9v6kbFrrCocShyWFruO930/h0OtPXzg7q9Aydz+X70hFHo1W7sTjQwzjQftrZ6VqBNyobXzlXbYP+7LzQR7oLvGsgXuiLprzYxl3e0w1e+d5C/ptB2yTNSVfSX/d1GAngD3hOgGpIY0zbhBOgaanRuY4oPAdXcU+CRslb6EAJUL1qRir3Ba5SvjPPKl1/0SEd3Tjf9JZkUI5c3AhwV8CVd5pjNe9gbtsP5Yxj73zBIUadSxf5V6h7o2ykhtUjPulb/sRQcb8cKdE3nQAyXfI7nJ30u9LJYvQq6ZyRwfZVTS10cBUduOSM9N2kgSdWEV+0bdIz+c9lH4MnRYsOsIYymToFJX90MmJKKCJVD7hTQjAVW3dsmMdI6QFieFLTeUQ7PycBboJLblyzaXUvupT1kC6o9pMQK4ebgPMZbNUbSpK6tez01X5vT+mLuY0ErGKQIjvtjKBGhKrzJ6JVEVHNrSKrGG1V0apXDVQ1cNVycvr25O1fN17/5u/dJP4JRm28Yc2FTUDRJtCrv+JGQNp+T+oPAqt7tsiAL922Z7+DnmX1yplx+MKj431v/abxZ//0j46PfOwT4/t++I+Nq7e/dJy+YkCkA6W+8NWls8Mm+I8j1y6Mj37oX4ybdq6O49t74yMf+uB45JGHw9nbtojQPQNiD+0cHXfceZcBqzcboPqlYIMdy7H67LPPRLqAHUsr4HbAF7VCjtXr//Vo1P3u1n1ex/O72+N5971ivPVd32NpAI6NXQNWL1tE7bWDO5bqwUFM8PeB0Fn+B0A1IrDcfwlQrBxqfVf0XUYbL9vGnWikY3DQ1LfgYodCY+msmGkQH7T/LT2B32cLUB20NAB3nLw6vu72A+NDv/hz41d+5aPjtW96z7jtjpeMsxct0vjQUYtUtTyeW+ct6tUiiu0N27ZgFcBVawj3I+xjkXtVurgRbQI6XS+yI/O1AlY7Db8aYHVdG+zLA07lrlyuz16/I3d88B/9PQNWv2DvIqiqWJTsJMFHm8BUAqnRaxKwitUppoVgHVQ95JEp9MExJRA/gWR9AC11cfMFdR3mYAZUg8ayz2nXYP3Sn2rAKtKuCfBjCgDTlwAAkT85fIEpFUIDUjvAmpGr/Tr8CMgGtohIA/kiitc7mf5Tf4NbAa0FrFYfBHgQ6r4EWBNIbb6DbBCi38Am5SuA0bq96j22cgmLGWWKQW/9Izqzz+BkY19A0ai1WLMDqUp7J1C1thlcJB9Y/m+0YxRe/4AH+q9Hrqr/Rv7qA1tp75NfqvzgF9UNnmUdz/wk/0fAQ/rzEPjsR5UfOftLYFPSdunCpkSrMHlionudndsD59crEfm00xuXt/ZI/X5N+8ne5G/6yxUBFkxA4jVZ2KdcvS6L2rZLN6oYJy9MHTxsQxA1E4o6TXZMX8qGb3VYAshZl+uVaZawcvLJyouihq7guwWqSruRIxdtuwZcpZxk98M/parGu6k/27l1Puz6NlltnQm0ayybssESZ/+tyVW/p7P96rethJ3UUmjqZ0W1vEJq244H1ZoOmB2HPsgSQN22GUHb2w6yYnswj3Gvp4/EMx1kZZS89E/OnNbAYFJ7rl6KPggGlpv3iw1rACesc7BlBWz6YxrQin32zTaBq5N2aCoo+7uuv+I7XQfOoK2A1ARf/X72xhW5GrUKm1Vi56JXICoiVuPnQGsEOWIBK9hIe/aH3v++sMUJMKniXtE06na97Ss6VYSp7Tz9v5S7wEa20aR3IRrJexvk/XpqYJNCvp6QTdfZIDhXAEXss5AoRwcvyjhkVJgAFboDNZaDiDZ0JvCbgFXlwmijChgRhhBUdCpzQrmBpmOzMlIcxls2nQCIKuvnVaGZAAsyzjRYKpAJHMpGnFtq/kxJg+hYNlrCKeZoNC7JYTs0wWnOgARSAwIluDMvz6t4zg7KxIuh88Cf2JCm7dwEzKzcB4qVI6V9vaveh7bqEQ6t7ZodxbsW16Zn2zfozEZx5dTLUU0FH9Vqf6390tlna0mBiua5hYTATxHAKlZaHzWnD7pseFG641QlWEq9FxSdUhhtEQL3ZTXsZavAqlYlB4Aa0zf9Hb4fkarrgNWoELsamEKPNAAOqqKTPkWt+lf9um2hwKn30gClJmmOZqet30hA1dU9waoCUm1lbwGqigRkxKA6QkFHtRuJLCpWxw/8ABCV7k8xVeUJzF4NrQyJDLrPTo4eD+3GZpkWBvPzpEiwY7SRf35uu+QWFlrHpX+pJ6Jd2D7Jdw1EXUStoh2bjkl+YUdHkSIBqGJUN4BVc1Q0Uuz7yreaWwKrEfEURBCtOs2agDW5k+XTVXUe5ZBmzt/UK9pZtF3wXVFzpiwabT/7Wd+fHVm8cW6jadhQHRNGVWsQAPkNBf4zisqjJaPzj8irK7a/F5GqiFL1aNVdi6iLiNXbnjte923v6Upp2hcYtfGGr/DCVwycdt0pGWsK7MqV3XHUQE3XKZcsR+quAat7Biy6bji0ZXGd5748vvO1Lxuf/ZWfGX/+f/mz444XvWT8vh/8j8fDl46Nqzs3x5SgvYvnxnHLw3pk6+I4c+rz48rZUxZReX784s9+YDz2pc+bSjAw0CMRbDGl7cNHx86RE2PbwNNDh7bH2TOnx7lzZ8dNJ0+OCxcvjIuWYxV5tzwNgAGJC2B1GjgL9UGZTDtHICnYr4CB4KxGC1+I6tz5a+Pmu1803v7d7x1Hbr5jXNs5ablJLarWole9/kpvgshV/EW21QBWsbiV/60DvG+kWb3kAdxycAy87fr44LhiC1V5AMDho0cj76xP3z9wbdfg4MsWZX1+vPRFN43HPver4yf+/k+M57/41eNVD73NFuCyVAbbxxzBtshb42lrP8vRYLpsLxbHOmig6gEDV301MgCrPh2/6nYjvKX6bgL/b6TeoiS2BZyHX0/pv4YVu6zksjnUQAs7f+Pfa3faK9G2/2b/fvHHHVh92D5OYJUR4lRcc1ikwAkBqwmqZjgK1zFwQNUXiW1Aa8wWE7BaUT6p72lPpYfxfWrQbkcX5Em7BlPW/Ki5E4o1LBqo2gDVAABNZySoKp9A/kO8WADqOqBVg7heGvkfaYA55ZcdR6vLtv08pUhFrjLQw873aNVKR+YcCT8vQVbfJ4ni/Lp9ynKST8dJww68hhRB2ru5hfivUL11KTgQW518rSVSkcFauIqpAbwd2B7AsZUKoHfiy6dNqWj6tAOsAupTt3ZgtQMwqqFmQnW/Un5q+H+9TzP3o8RjcJ3Ur10AqkHKdo3HIuIs5mtkvp3KXe5Md7cXrbxl+WBvweXN+x3rWm4nojUglZFi6dOQkPT+8fkb0W/r7unn1l3vHpgYVrqDEfYdWNXoxCpbU4lQmQhUXQsWX68uk1dIR1COPa/JQYwid0Jvol27p8tkGwSL0/pM21dV63q9YCney+PEKdj0akmwX/VXweYN1Zh4Zw0DX48Pp/aZKowrk13wSi/AVdkpLkqlNR7M6TNHidGrDpw6qGpRq4ds/5D5nQJYD9k5AK64p0DWZQQr7FkE9KlvJ11F5dnFMVq3+QwpMgsMYD2u2GfCl970d/Ro1klPpeIpghbpG97QdBr8HomD9jdsrdwJrkreg7dhXzCo2CNWK8eqwFXkZq98rFv//vu/L2jUwaaaSs3K0tZqZA73o9DTgIi7tDwP4qepSyBh5sUNHb4Fw15PBawovRt7gK20gAclbLo6KX9USGojVW2cm7qcCSHgPADVXDdP+wRSC2BlomF20iNqitFQysdTK3BWB6eclQ7UFQCX4CB0VtZ7xd9Q5SaFsKpQcKYReYXe87X/n7w3gfb0uOoD671+S7/eF222JMuSF3nfZEu2ZGMjbOQNY4NtZGMMBEgmMMlkAoFzCDPJCYRkJudwSCYDh0AgZxIyhzEGwpaEBAfwAsZ4k1chZEuyZVlSq7tfd799m3vv7/5u3arv+7/Xsuwwc3jSv7/9+6pu3a1+detWFgI+Gu+I11faVmBo5JwzVQXyXBm6UDUjIM6fMYivSpPnQuiqE9IAEKbcoeGhzBmd5+f8OnznFLkXzlN6Xu9NHVJgL2Nt1QGtdiPeU/Gaup/P853Qiz0AXMtsb0s2c8gDufFJf9+aLBC8It1HANWQ+07+YU0a7goDo6/WS+nZgSPDtvA30MjyhXZMUMBBN5NMOQeQiuCpTdoHuOqL6zAVgN1nHRJXZIDjTJ4RoeqAqq4Mn8DVnArAvxR6gnowtqmSMFD4FnOhYWvhKRH9xyhA2zZTrXEvIzT5riCFkztiPEz3gGeN351/ox20NH1HMHcIogk7YJU8apRyPwxfwLHRPx2zE+T6NnMF9lu904CiLusVWM08mMBVoyl+OQIj80vuzHCajAGrHOF1h4QAq+WJtGTyiGoFoMqtCV/qUCd+79i+HnZ0MTr1v+rXos0SJb097Yl0HtSr9rXG+Hjtk4qmHCW1gLbqIoPYLlY+bzfIifMf5SZSVjBiVTukAFU1ssoirAQIwGJVAFQBrHoqgOOXl5tueU2jJ75SoG2obIZnLubdTURq7rmTnMlPmJ2VKfArK7JKkiw8Nbe/TC0cKRd0EaqFubJ+7qFy6fT5cvttN5cf/hvfVT5+xx3lltveVG541RvLvedFlgWInJZFpqY2VsvBeYmx3LpQ9pfl8uB9d5YP/tHvlYe/dK/oLFkgTHWX6B8FVvfJN/ZJTlZt/33i3e3IQlGnJU2AOtNKd6X5Pluwqp0inikxFjlZBxUrt2L16hZo5Xu2Bbhc25Tr84fLa974beXo5VeXrdmDZWlTZEWiV7W9Vaz1bZZj1QFIYyGlqSgj9WWguxKDjhxPalcM1AFY1fernt+RcumiYQqu2lbosbKyVI4enC1zEn26s3GhHDs4Xa6/7nj5vd/5v8tf3PWl8twXvK5ccsX1ZXFNeHhOo401rYP6t/oFjX/VqFX5SZmntualwEp/+Za8by9gdax+PPfYwFUCukNgFToQ578WwCp0/MVI21f3ng/82rvLI18UYFUjhQmqYooE9LABEvpzgMLAVAdSGbGqsoEkagasElTtwVXmXcUsMQQ3ZH3PHOY2aNnYUDouvdYnr7svZXyOX+2PpUjJDljVvMWqR5ljteZno+/Qg6n5GHobg2D0dzAcXFMpeFsJXRGpiqmOFqEj9Td6OC2YIiDSAxjZqx+K5mAUqzeNN5E109i+nrPztGbVogV56UeQrfpoVpJ+wHbu17kvwX4DgzIG0cFyHyKDJ4Cr0mgtkOAeTPZnaWidFm3kKvtzqa9QOx/JN3Yr7O8Fv+S6JJ5yvUm/M4IE/AT7UM35pGtDF/n7g4S0/XuI8thtrVqvoO+weUaUSZxK1/rb4piGxDRr7Uo0zrgJWuX/7PfTL69evBdxLyU3sUAox8Q/+HSDnwkHwVX4mRH2rfKVS5Xrxno1oI3Ld5SD5eE2O6m9N5gENIrp99jGDXvzbldm/TneHzJLPTNhG/fV8o2VdFf6Ul6sqD3/ZP7gx0bODZ7bgyUGzZ1KPeiE05aMgKvWv/DoVa7x4OCqDvhqf8SAVdlXYFUBVfzqcQZYDWi1KFZPM+kpAoA3uW9nvJV5IOsV0Cbrnj4VYLZfYEVPw+h6tA5I5fSMxGcIlvp3ssykNgju9R3qQephPd2Uw3WbfdtxDICvBFbTABNtDsHVAFYBnqrLUNMBYNARi1ipiArlvv0db5P3JsDJIn06oNV1TwZRKxrsBHZ+1cowt2CjzzpApfObXaF4401SPgNGrSf2UneQ7eFdgzdYW+azbeMOGtPfyo5r3yWGa49ItgqyesSqOvqTolaVsb3T3oJyFVDlFG8AbB0oF0BHBdJCTLJ8Dxui1RZ70XyX6/ai5jpHQZPyavQcDW2m+fAcOglopxBu41kXEt33AUjalTwQYPvkV9vPAH81FpOiVaETE731CB4g/GzbTXQ3h3IESOXItN7fTP+pzxM8NR+rb2Pq4vxdfw99suARL5gpSzqbaTsQuazA3NsHzYzIie7c7xy8jqYtm2QGzF92p9FaR/cnPmUP9fhGRD+y7NYJ9p9HMNVcqjVKVaOnkAagbu3bqgu9FE1kqkas2m88YhXAauWrxvElDWNLehJYRWcHOdIwpZpg6o4AKrooEPJWekRgF7EKp8EZnKQNH3PY8EMQFbwNdZ0dJ56rvB93JAcvgNR4OgGt1h74ayJVvb0qV3i7R/NTb6Styzp0QKYhwVTnR+NVv64f5resOq43PerfIlQtMkkBK586o1txUixqVawpVuPUfKt1YSvIPR0igk4tvTrz59yhWADay3SGbBFFXaH5mn9WzjnDNwAqFA+53Afw2tjXsFnkh5gyV+WLzY23Rcu7Luvay8poxKR35TqhdtAxDQZgquVVtQ4pQICIVpVji1bVFACeBsBSARy7rLz4Ja9kaQcgG5pxYHji/kezk98z6Z39+RylOfbMnABxyxfOy1RxiTjdf6CsTe0vp86dLUdPyAJUj9xXnnflofLEE/PlH/7Ij5T5A8fKa2//3rIyd6Sclynz4p6V2Y1NmfJfBOCRafuS9/PUl+4qf/q+3y/33PnJsjA3LWCgRn4KBitpAObmBdST4w0BU5Wu6lhrCgCd/r8s4O4+iWDdFpoqP1c9JHpO+XXgk6WBCL2aFGwGWXvAVY/xbuH9fQIDr2yVV7z2jeWJz3heWdqak1yrMl1+/pCAruoNidwon0f7eY5oKw8i28ba92LbG5Kkk/41chQJABArPyP00Yjd6bKwf3/ZlqjifTurZWvlTJmfXitPfPyJ8sjDd5f/+vu/Va659nnlCdfcItP+j0jbCYQ6LSvOC4hqILlEplqOaIl2nZoSANwi/BRYnYffKPlzs926WJ5inS+2nuM8/tiA1UcjN4N7VWd9dUTyURUDwOp9eEYLYKCq8EBstUekx94zsm0FUgmo+jw/AKv2k0XmUtSqgqw23c9zrsI3r53QnAagH/hC2ejbDKxcgKnVJ21BOub6JLBnOtQjVjW9hh7rAnXV6U2AaQCnIyBrzIgZAVzD91KehqawDqXUA9E5LbhqQKv6ubSlSnL3S23rJIhzfmy4UdrX+2LGi3/XZDj2TVLC96uWrvqDdm6S6+LcZbLq5ss62dZfAN3zomBK1kx3HteFrBxsdX+k9pET2NlwdPWtzCV3Hsp+up2j/s1+mNacrpG7eO7adP2Zah/r9dqPyudAA/gg6FY5XaCQouSPSS8N3LnUw250hleqodfYuUbF1rt7/RPH6R3ed+SAsIMd5qs0ICv96OgB8GUTP5JKne+ZtN+ruex55X0HU6nDGMWY+o58E/SH/Nt0dtkRpm+Gtm5/Y2UxpeUXUnnYwc0CWVVaahh+A/Jaf34cz0C2m0/Fp7MP3ZWx+WZffn5zhE9CgKgIMnNSqMau8V09M0/gxbEiDToBib7hgJtSUECgbm1WnAKrbrtsYFCjVn0rvp0CrABX5ac+YLfFefEt7T6PYrXgEe/vMP+q6h7aNmvjROhe57i+IAYTgKaxIAagDLR0vZoXrMW+DxryHj8HFm711Sg5rSlaPUssE2Apv98DrClSVp638vFee1+SdR+oM9InNwLT/x1cNdeigqvWXG97+9tdFlGRftStAVNHCet9K3VhR3iUEtOqowRk9XqKPD1Kyd2ZOKnr9umsYNOV+ulacOx1/2a9nMqH+uZIVe/gakcjOruYMonaAAAgAElEQVSYGgxglYAqUwH4utmDtAC1o84OO0GACt5Vps+GOIy1KycCc1lFht4KWgzimdpWmNBGuQNhVBu9b0QRORPXpqAQuaAEXycW95dXUBVCQ6Em79ZwcvAyfjVFBUHVWLk9taGVhyCRKxTSE5eG4DV0T3Uc4x43PHge99Ro49ahgh6dAL7GN0e+H46Z67+mfA7spnNevVRHtMC4jaqKDb4WASrSvaV9Bg/BCw105hI1Zijbr4+xEO5IV7rX1Dek4Q33HhFdx5+DqTb1HytTY8Eq5IMkuMqeDpxJjVTVr2sKgDZiVcHVvHgVB0+YY1Wfth/1ZuL7CvbpRYCqnPrP6f4KqlZgVSKrHFQ1gNVTAbQRJ/7FMUHMBpKdvOh9pDYYua+Ri2CYOp4ZfOW8VHUN2sz8Ji9TbsvaEU9t2+tqOyagSsc/dwIqGAR9kH8gfu44oDzy0tzps2mNGoFDUNVzEhmoip9FsPrWolY9YpWDX4xcQgfJPcUJzh9pEFvlQ1gH8GDa56Jf4XeZLfFaxGAdIqT6QT0OGFWpgLw30qSk8HO5M5qlt34bT9qxPQd+o05mZ8XagMCq7xNUBSgg0aq+ZW7VNU8FAGD1kvLim74e5ex4+WI7eBd7X9Bj3HiNfj8DjmNlXJNoUwUaDkk0qbhbZXFdHEiZqrx//0Y5tO98ufXZ15Rf/rn/o3zkQ3eU655+Q7nlNW8tD5yXCFeJaF1bkkhKefbAjBquC+X0qfvKe9/zu+WBe+8sB/ZLrlKJglVgdVoAvgMHDtgiV2rzliV1wMbmmjnXMwIALi0tlzNnzggYKDlYtS2cltvagTTe90jryhJxz160mxSxqjpf0xJcWFov1z79eeVlt72hrE4dKFszshCX5IHVHKxTFjXpC0wZ/3w1gVXCLAqsKsAJYNVyY2t+1S2JJJbThw8ekgXAVsvO+nlZHGxJFqy6tJw4MlN+9md+qpyTNAove+VbysLhp5VzspBYEZpvSjoGCSMWwFoA1E3RBRpZq3IqKQEUSN2Ruu3Iwl2QDUYFuZxdJF+N8VHXNHse5sWrMl8zOmOviNU9P7DbDaoPJtT1Mb13j4c/8Gu/KsDqF6GQ9M/m7WkPyLecw0dgtQFVrWeEDqpHrSqgqsDqnG8NZCXAavaBqbmwpd7XbROxanra7YCWjjY3eVv0C9D29BMIqipOWoG+DK4iUrXqUd2Hz5BAlFHQVHu6WEywiVbN4Cuj9szps0YFXY2cCqwqyRCtSnAVkTrwX8ciV40K5v+CXEwLYPvuy5nZ9ObjfmxVrsLnS4Ozdq76GHC5873ePM5D1bWh/1D7EFybQXOp1pQLPahaF7RCHtYEDDgwi35Ier81btdTcoOK8tQ+hR0N/PXqRFC8wqekX0ne4Xfy9+0cfXUUJvjO76vn8ILodeV9r8dAHL142AwdHpS5+nehIvTb+WVZd4z6gM3NHUHTteal6dNBvEy0BDam2TYhjG6f8Hb4OnWf38wfnPjxXQpIuoUX5nTkwKdHqOa0JR6BD9kJwag6xJjQ64aRgqobjA6TIldZzFyWXD7XZ72ADpo+06mnW0fDvtpj5OiLNWDC3U749+Kz6Zi8SYHKrDpQziNN33LwRZSql498XG0F+g/JtpidYbRyilw1W5bBVQkA8YhVHVy3n/iDuuWAuwKscwKwKriqIGubHsDTTfpsDNHYFSugpg3xIV5YcYAWOwSw2i4Y7tH+rmORciXd5zp10kLYA9nLTev6pOrfdnAyyuE6rV10EBGrXJsDr018m1ICEGCFG9FGqpqroXZOyXb7298hfaAMqibDoPKpBck//WTWTX4c3aykW7DrzOPPgDhDBZx5epRDe53lVW/v7YRooM4GhbO3tK/uQL5OnlqVgXoMO7Q1SjW6ybsAq4haVQWJbjQ7Puyg58567dQxIhKKNQDUvE9wTyneGMC2BViLAd2peMYaJIjWU29A9PGW6t49GjnkQhCOSQgPmAn6sOfdDKjWfe301UhVdH+MZ/Ul7uAEbyoNnWDNSLLRsQVX7S1xrm0HXON1B04jMpUj+v4+Px/gqx0PvwdnlNe6b/t58E9y2Fgf2mC9lsSwqb63CzauYlwBYJMB1TGHDTStctIbafLHCNf1akFekp3hzIa9SfLWZKta2QFSyTu473lU8/R/i1btIlYreA/m4MAII1QRrYrFq3Zy1Kp3pqCSHXYinwavJpqakwtQ1aJjDVytC1PZvkSicVtiv0at1txpSUkHodgKnfCHM1adMlcilcTk/2iutnGyQ5dYqYJ0qQxNW3Vyb9eyU+10qo9nejn/ufAPgVQAevW8Zxc0Glc9ZTzhMoHFSBxY9ekxlo9IR3XdAeGqm0gH4LlXR4DV0NPBtKnmRuoqGM1wnPKnaX7wLKyA5wLmeeswQqata0lQVU743eA5OYbN8R/zsTlBmyG0sbYgbfz+dngEqjINi3rbgfeMxKS1pwfgyHR0VgNUZX5VLFil0YwGsiqwevRkuelFL8viPgA4m4vdwV7AYL79YiMKG/5Rmnc8CzZWhSWirFNnZWffptwnozKrshjVkZMHy0MPfKa86OlXlMtnLpQf+oHvl1yyTyq3vvb2Mn3yiQLgzcsTF8qsgKNHNOXI8mJ55JH7y0c+/N7y+c99Sl4q4J4MqBycl2n/mqt1erYcPXS0HDlyWBzYDQFSF8u6gIU2LUym3a+sr8nzp8N325RBGU1fETlW3d9oom9dFi+Gfn3UKgehZiQlwZrUt8wdKre98fZy8urrdfmtckGm1O+bkxyyQo8pS79iitn43eTVRUUjWoOWqaEupkzgTH1eYVSAnuhEqkwI+Cm5XrekTeY04mNzVaDQNVkcbKk852lXlfNn7i+/8Iu/UK5+0jPKsyS36kY5Uc4LyafmZqU9dUdoKzTbJ+DstLxnWqJfNa/ntkz939atiqTUadrzmLLoF8tfY3XejcfHrv3VBlbdCjWAqjSKT/HvI1PRIXVg1UBVgKtzHq2awVU9pwtZ4ef5RWXf9LGhG/DZqX/z1njSHSxYoKo9XV26H8t+VfVnGfVD3WmAqkX8E1j1Y+ZXJYBCYCUAU1/0MqcYIsCaQdYmuhVeTEawtKo2/VHqGot22HFNC8BFrHJKgOyzIjoVdmw0UtVdElNPdi8sVvyatACuQ/w63JoKrDrZ/T2N1h/pP9QOfhuhCvBUweugvbdDjm5FAEftzLd95Op70P6ybNZjoHuW+hy17LgY/rTvRJ/c7U7+Xt83qnwG/wPH3O/O+deyeet1WHg1vY/oIhiUrtVG+Vl2+m9QerVhmv3mgU7dVT+quZBeNVaGhCgnUCMBkIOo1QxARgvk1kifz9d5erdzvIfU5JaAqh77fkTb11zQNlARUavkkQR2GUOmgRbTDX7OGqIHVzsSN558I4GQNghn3ebHVUajwXehWxq0scfzZ/JxT6q42S9Y9UcaP04F4+GBpoMaAuHXJl2f8I2ebI/6uG9/EkFftAu4GiltNFq1BVcFRQWoKr/52J+Lc3ORIsABVgsaQd5VjWDVNDdI+eTrRnS9OuoeRvqrfsigaruA+BBgrYNSHdCq7/HBxMAZUp+pkrZVLFU3tmBvBlPH9xlNmyJY0YlJP293TzMEW8Y1L5l3vOZgNR9Rm+1bb38Hg6fcCQfQGIo78V0obzVfWcF7jSFLrSHApVDFY+zfXA/i9UoZEjFK21GWz5p8IHZVMeONrVBmqDXqmetoT0AAtLoVWCWg6t1k7SB5N5kRqwrGEEDlAlYAUyuo2oxYkHZmxDohpEH287BzCZDTo0b3eWRlNEnTzU6txMqOWaraBI217OjTknX4HtC1FxBvDV4L/ewtYscVzMv7TY5gtR8OpELgCaoS9KuwBkqhRCLYCKLS+eP5AaDq9xOgwdao76ANCBIAjjvh4VSacwnH3EwojeQgclVZwx1Rd0gbINe+2wOtaHRGFoF1OgcueCe1pzdatE3QGw1RAavkmDmg0jqSWQcM9+sXq17oS4Fj+ehoOcf5ll8y59qUmA9rKHDloKpFqHZ5VXGsTAMwi46k1Uk7TPIb5Fd1YJUpAnBPArScu6FLK1+DZ42YLQDoEasRpSpAyLYAKRqlauBq82MqAEaf6PvcQQxDNCK79ODJmCS6641oA+fjfJzbrGk11y+5/fL12E/FaSzEoJg0LOSAemxagHyInWqzEj2Dtuke6hpWFdEzvgCHAqvWaUak6ow4GTOaBJ4AqwKqzLU6Cqzqy9QJMcJC6CH9sYnutLE06hTcEnzKYThEVpv1kHpNW+fSLY4rmtp5rzMiCKhmYNX2qUfjy21/hmXJ7BA16OSvBVq9PVK7mIbWtkgAd532U6ewctEq3fbA6pGjJ8pNL7wlWOriQLXKgRd7f3/fowHB+LXBO4Res/OzZWNNgL3VHYkKEOhufbPsX9gpp758R3nzq28s/+nf/1z5jXf9WnnxK76tvOS228tD6/PlrACjx+fPlxNz22Vueb08fP/nJf/qn5bPfPZjwk6rMhNsq2xI7tVjh48KqDEngZTzBqwePrAgtF4ry8tny9q6TP2XRbJmF2TBqPWNcnZxsZw7d97yMKodnBNQdkNyvVp7MwoiCS51lTb5ROBYn00AQJZ7fUblZ1NkYXV9ujz9hS8rL/6G10k6gPmytj0reVZlCr6rqX268zUBVqWjIZGqkhxBypmBVZldIIDojqQCOCC0215bElB1pRyaXS1H5tfLH0pU8OLKRnnuS24rs4cfX1Y2FqQeEiEsemFnak0kR6KQ5b1zcm6f1GdqW6b+Cx22NE3AzKoArOtlWt69b0u/XzXgo+Gpi+XbTPOW/pr+QP+0Q44/6/SEzcH5STlW+0jsSd8ZPW829lE98VW5+QPv/tVyyiJWjat9uqRssZJERKKi81kjU+u+n5PrUwlYZcQqgNZ2IStbuEkjVy2KCNHfFpFK+5/9AN+3tsj6N+llyl32oZrpkx7ZoxNWAlzViFUDWJGrWmcEDHKsNjlUPUrVUwzlHO5NBOsouIrSa6cREas1HQBAVrGdek72m8hV9zlrSgBIRgQGaItpk7kPAf/Zj22/A0nt/gq0mqkNu4hn7Rf58Xgc3GH1QG3oz7qMmPvn0arSEMgDXiNUSfd6ri5gBaAgvYd+iX+D32N3x0oQflN1oOA+DGcC2f3+EPbd78Fu2HfsZ1+T13P/qb0H9hofqH36VpDzUfbtvLhOddd6/Q3ZnTN3gT5D+80GUEBzeZ1bfzBdYFPy7rrt9VAc0xEi0dKWhol+dBwbp4z8ooAsaLqnqUB3fVjcai/IwSlaNXRam77EdJDwivUbnZmgPwhkIf1SRKtmYFXrZnW6GHA1+7IhYc7ASXCNGfq6kW7OqBSA1K/LEfFVgP09EOaWPPkTg++NfT+Tf8CMSXi8jFAMlc2yUh5ruqjT6MUJJ8cKnulMYiZ6m6LMkas+02IQtapAq6SUMkB1Rn5zAFdlgHhe9iOSlVGsTA1g6QFacDWnosyNEDpHfYuk98zX6CL3Y2G/LsKf6VbawamLB1bNR03UDSC2K1MDqLIMfk+9VgFW6M+kJ0L2lRflvDeJZeRw28X9yNahLPumt34HB6/GgdXEb/ied6347YYPW4ZBxSdx/y5Skd49mZfdgIzdkBRpr2MpNJNMR36r0diLybrkLQG5iDcyJypHq+ap/5g2PEgH4KMSnEYcoxR0GWBtoyCZprbvZUQxE8DGfdNNNUIx3rSLviJJ28ikSuhJtJusY6qiGjyb21odBv9MdhB6o191XQVZMWIMnch9A1eNPxVYrWAqRKfSFF6OU9AVOWgGIvWgahxnenfAJe0B/O00upidzRSVisXJUjqAiWCq3uf2xt/lPr2VF9dqxGoAqsEDFWDtpTOo746bOXB0uAK4EtoZaOKOKeXf2xFtA1r28t/CoZXLQkWyDXYxVpknswbhF9Gq2skDMyDyT45tyr9Gp+q0f00D4JGqBqYCWOWiVaaknUcArCKXak4FsNNHrOpXo0OVXDGjh2sVpxn4mT9M02EqAAKr2x2gmo9r7tX6bHjYVvdK/ZDa0CN+ZuS40cjeFlm9DjS2nxhq8rZzUJlhoI3x+qSv43uhF7jDzgE7FWjfSsd2315LD8B5mFXWLeUNqxvrFE/pHCqgylU2I1rVV9TMwKrmI7KIJV3AxEd1XeZqj6mnSuX+0ETKc25RCaTaokQ2HJfAVVoV6mznSdqdWDhN3oYna9RqBlbHbHev1Vnq8e1Qotl+6DB558zbJQa7CAwQCPCoK8uvGikAasTqkSMny4tf+GK8mk5usgt7AUAXA1A9FlB1N9BRB1rXZBBEDc/B6YUyPyeLN62tCaC3WK67cqa8/IXXlB/7ge8oD9x/ptz4yneWY9feWKaOXVVOS3TqZfvPlrmVU2X5gQfL3Z+6o9zxyQ+VjZ3lsiaLKymwf9mlx20m7+y++XJw/yGb0n5A+FRQwrK+dq6sry+LnhJ+lcWytqQg6wLEPvjgQzK9/YLlDdY0ARq5qvYxjAjpSj0e2rulfa7zbsCqdvTWtX2nFsrc0SvKra9/azl48iop9BGJRsbgk8rI1xpYnVJgVUBP1e36PaQhEFB0StIzqIO9fKFcemRfecZ1l5Q773h/+Q/v/uXy1Oe8pFz33FeWxY2ZsqGg6sx+URS6UJ0uUrVaZnbW5ScStiW5VrclBYPEvG5NS/bV2cWyPXNezkvHZFPzsLbAZtah3L8YHh17brdzOhCHv78MYFX7HRP0+6OtyKO4vwKrptXhGM06oBrT/HmcwVWP9EmA6zRzq2oaAHnHMB2ADrwhYlXtBQa8sbVZZ9kHCF+AGr72ndo+BPv2KWDAfNgaRYOIVUxLz8CqpQMQ34FgH3q1I+kAIlI1Ra5GKqEuNYCeZ+Se5Q+GJ2RcJaTVzmOOWG0jWJFnleAqOp5MAWATSyPoIEeumkbQe1X3uCvOc82W143SZh0Cdwl/uzund2VshnUBq3L6p4OqBgwQTK3gqkymiDyrzG3bpAJwYHUYsZoAUHzOS50YnDY987ydG3pVFC+CCPZK7/NYK7n9xb43nfs+dAl5H59t+lZmw1MZx+S5KxvcxPE+RdYGpHeuw7AM9fsNuEWqTVIvu6mdXIcggvN0EI9EdNkhuGrXU7oA7xVUCvHDVUaq588Gz/fkRu4a3A5hGyNSFYmifbDIgTTRUepzWmShg6sxk8nJp3zABe00v7rpBEazQ5HIe/to3DEiZi+QZUtbCiuFjFWoDetMT6ZKtLBXy/Gun3Dh4Cfz+/M3ScpJI3uZ+UNo/PshLBSavB05R16c1JS79F0nY2GDivnbO5obvZ0fDM3TH9MB6AAhcq3aT/1Cz7M6n0DVvE+QNXKv+oK9tsYEF7TyqFX4fD6MlXSOYS5J/6nIxEwLs2HdVH/rC0DfUoeCPXlv1cmBAblUVJLXvlSjE625oHMHZfByWOqB/Mu62+1BUp7J/pFXfRtNowOO1cbE/hve8k4ryYC/qONCWFEt3gci+1/ShzjTQHIDsvCeibyZL1Amd2PowfeTkohrQ8Ux2kHqBIPTeFj37DzVfYxYj4GmDZgqCYjbe/AMp3VyxNvRvERHuhHaAGnf2yPE0sEzOBIOsupb0jHvzbjJ0ITX2jZtNKZ7e0XS3YPDphH9TG20uCd4Lo+w4iT4Lp034dZojOpEAFBN+VS1Q6WAqp6nUrDScJzbqeFKAxvSDeDkEFgleA3XB7YlnaMtiHP1ep3mj3PNqqlMBdABo4hkHfkGhbn5jt/nz+S6sB4uniOiRzr71sERgiUBYJmfUTsBre4ArdHilasmxkXzFvKM045v6Au5m1ah2rcWlUIQXLWp1XqsWwNVHVzVHKspBUD1UB2gY8dItohW5bR/LlolsiyGrQKvww6U0SF4ljoW74dDKz8HVdX52facqpz6vx1RqohaxbF0fBR09Q4Q87JGB8hoOQ5hBz3dGa56Y4QdvG3GHPx4buSxPU81+qHVC9We5Jv6SIoWvAPwX3+ZX0ljMCQ6YfpHOVTZYifZgCcDnzRaFYngLcm7/yLPqi9wZVNl+HMHkwMx2YEKPdu0SwVUuVCVRaY2YGoGVn3eg+uBbHcIqlZA1YFVG1TiT6tPOJcdrtDK3mSQe7IG/V5r6xDljq+8TuRzJ3NqD9fRGVh1cEA7qARWdbvmxxty/eiRE+XFN9w0CqqSv3YDV8kPe/Iiaz7WgYxr7IC4VqL9Vb2rNFXa6ECTTAdXv15niG/atX1lQaECiVxVkS2bZ8o33facsnz6rvK3vuv2csnl15Xb3vKDZe6SJ5Uvnl2RSFRZWOmRT5V9Sw+Xez/5mfLxD31QIlAvFEmXKtlC1ySX6oGysLAgbaF8Ol+OHDxSDkm06pxGzpV10Q3LBqxqDtEtWSxrRqJT5yS/6gMPfKk88OUHEUm6KfrDDAE6bDXvY7WhjAhr27Q16pOAVdM78vrVja0ye+B4WVubLs++5VUSufp1Ei57tCxLOgAFKvX74FKkBLAp7JhiIOd0AS+1Izjm325ApLYB+lSyI6CmvluSqMq3BESWU5ZfVUBQia2TiFKJqt0Qes9ul8uPzZarLz9U/pXkVl2UiOFXvPotZWf/E8qFTaGN6ACNe5WkZVKWTbEba0LrTQGEBWTdlndtKbAq+WtlNfrN2XMOrEqH9y8VWJUBOqcFt4xWxSDT1zJiFXb3v/cfgNX70fYEIRRQnU3T/G0JX3Y8GbXanbMFC5FfdVaetcWrUloAPc90AFjAyoFVH1hDxCr7AUwfFHMSHJJxHdzpYvi2ycc1PzaBq64/tTMKYM9BVl+4CsBqH7GqL3SgVeWriV51MDXnaed+RLT68yGH0P2IWG3B1VlNB2ARqzlylaDqCLDqNqWPVA1wVL4RIKzfO4heNV/RwyPC5x4/55phoE9Ad/gOuXMfqQD66f+MEiYooO1gzzoI7lsGI6BNK7gausyUa5KU6irT6gzFyPmj9oXANJVvWh7K95G/4A/RjqFsvM/O0letSrcthzsHUVyjezcTboICGAuUie+nfl1TwLFy7KViRq+TeE74IIgZH/8lAHUSsMp7XZprI9JW5S0bubVjvddVfUX0YOovRa2qvfYc0Fx4T31VpLFC5HzuSgFU4gCBA6kEVAmyah0H4GpmTL4xl0mvs1zpeoxcuCCCmbyqbJDuOKcB6KveHFO4nTQUZjqlvew0x4kZbJdKNu0bMgjeH93211m3AZ/vxZgTBMNOT6oECcF7IqLKQVUCqzl6tQVWmRZAo1YJqup2bg6RrMi9qvlWdeErLGplwGr0c2Qmh+FK/m0vK0XByOP2inq0HxQ0WxbAadKZCWSN666Lc785U26gKl2Rojzex24GugCkImC7zkgY5H7Va/6jXoo+tfGNt2+A93JshUlbaybcN/X6NyuwmvjKecweSbIQ6mFER7Hi/sqOg3bl/N24rV7L32ye8MqOXsfJlt3r0diek2lQ/iZHkgMu6Nz6ms3mUDEaVc29R6fG+S5aNd1bOzgEWSFEfXwTyqYdBxQv1BXb28nM6NQeXLX+lL7ZjSEricfGW27Xxhlxohta28FQ2eAxnMdu3u+MPQXF2tHb09s07KG8Igs39hGpiijVlAaASiEbMBLFHAR3EkyRjAGaE0BOo2t/jfSu53uQFFFzcE7smhnJCo7GfpzjNCm+09sz2hY7iKTwfTdAPAZ34Z/ahKStuYE4r2CBO50BpNo5V2DUGeEUsdNA/syGOXPCUDUG/1lZW56pd2fGryBZ/oo1pZQnujO6Lz+LTvVoVeRURdQqzmlFENUKR9WVs/KNynoDqmrUas2tylQejMJCer0WwKrOK51a0hWOHIFVRqoqcGoAawCpSANQI1b1mqcCiM6Sl125fUQuB3KcmiCA05FmaU45j1nzNM/723m+u46r0FtDbZCehYTXP9cTVV2AblAZw/04l3gWH81vVb6B7GAaleeGy6CqA6k6iptBVQWmzNnwhasArOq72tWhKVuVSFm3UqujnXwoDqB/RKkqwIqIaoWDajIZ3YdusAE4s0OMTrUn7G5drscgqwysRuQ+2sB+iSzUybtb6jGwvspk7qTVgRfwPBwb/8kxFq4CsKpAKnOr6lajg44ePS7Aqkasul4KruiPB5ztyoeRVhOu73G62ihThAaaRiuqTRFB3xGAU/OBGqAi8rop4Ns+zbUpHaBVAVW3ZJGpA9vrshDVVDkkYOLZhz5fXvWqp5V/929/tvy3P/yD8qzn31pe/HXvEMh0vwCRi2Vq43RZefiucu+dnyyf/ugnbfBkW/KtFll9XnxgA3WuvPJKoaUumjRdDsqiVfNzyqMSRSYg4ubGkgCnEhkr4NmmTEefk0WkZuVBTQfwxS9+qSxKSgDjYXGg1x1gVZAWi2OK76JtJN4nZGOcQMp72SZgJgb4H+e3pN4CquqCWfsWyurSdrn2BbeUm279JqHLIQEhJRWApDFYldQISp95x7amFKyc2rLyrQuouR0Rn8iR7Y3aFMpSMFEfqEhIA03LT/M9qm6fF7qsyTeWZfr/1MET5ezaFDoSa4vl8OapcmzrTLnqkoXy6U9/snzgIx8vT7nhlnLVdc+Wss0ZELujUYgmbyp15kVIe0s5Vbq2hW47c5A/+bCmAdiZlnQBUqgp+d6wo9TSsweJ45i29FGwbR5gwECzlkFYUmmiHQyz551udR3af0b9psfytxv4vdd7Ocsu6/jJAH59WwVWU3SXgqqMWrXInTrdHxE9HcjqUas6qGaLVzmwihQAAFtV/nRLUBURq0glEzlW3V8At7gXYnq6+qKhf/W620Tq4wzI1dRWAO3alerRUdRFADllXVMB2IKBGWAdSwUQACrBVWWWDmjtn3OrodyxTxrKIlblgICqgqq2L+frolbwZRmxGpGrJlPweTOQSuB0CKjyfm47MNXeNwaw4rz+tVxNH6L6EQFiq7wEIMX8tdV2MXp3SEMAACAASURBVLdttmUZMBjPsVpljzY3S+PQ59ESt55S81xyadxlrfLt1zI/0QXKNr8BVJNuqHavypeeI4bFs1Uu0Y72v/WZQGzQW/+ttLZa2SHBYPeHzW6gf2fXo7LVtxh1HlsSTVYv/s3mBnwI3+KvOZ4Eso48Uz0qr2+V8Opt5TYdK7j1XEZ+rtPUBkVaE6QEwLTtupBetgMEsnSwRX/bBFXz1tIB9OBqz3uUnEnlS9fJJFnYBrRn3X1r9yqDserOPBm7jdGXdA/ZK3/e+a3iG50MGWu55FUB8fZ3vuP5HkwdA19bhprMf6O9nt3sbL42gf5WyS5yNXKJZ/umkatIC8BcqxlctdQACrLGglbj4CoXOoUvhDKh91LFJzAYDi6pL2LmKG99AEuvOdCKQOoUReqBW6pLc5+RQVVBEe7gNvSllaNdn9R3JkA1fSeAVitnmh1iz+OcKyR+oB47BaqepsxX+Zl67be8M/Rpr9dCDCbouGBdVi7Yq2ec0LaJAfdw4kb0Tz01+GAQd4zDd3f48NZ4N60DX+SOEawLOrTYAkzN+xGNqpGpAZ6KImyA15pLFfe7VrH7q8ao+ywbHDH+tUa6NWotuKpFxHU6MvYVJ//urdA1wphNqCXq/YFK007B8jAcDGvOKkh5dDMMbgixA1/O9+DZPkp1HFR19wvlCroDRA3nwImUp9OPg6zuTOijDtYA80i0TtciWlXOZYCVoePMscopynxXBVq9/frvsV3tPL5v7e0NHluyVhKQrJACVFTFkkFVH+mp5+iQdn4J2yfcWKrCkQ+PCamfo9rOt7TnsmRUpzmcdCm/QU66jX1M+5/WKf8OSjI1QJ32BoZSucJiVd45yotTEVRVsNWiVRmx6gMhUlCoWAANplfSFjxOYFX3cwoALlzVRqcyapXRqpZzlQtceQcooruqUsgaLRzeStMk9Z0CGGhuO9EK/sipXVoU7T+mOrI+y2oEX2yNTvCqKw9EYBE0yDStjnp1mvHG3KHjolUaeaSdZkyV1pHbml+1iVh1UJUjudap7kHVZDvazkgGVEEN/swaNMAqwFQDVXtw1VanhHzTdgBMZfyfQD8CShm4KjpRwVXse2xCB7DSGelpP7nFxlrSO0Qu/9ZyoZtb58o6pHLNgFUDBhxUlWMJcjSQdcOA1RPl5htubOSHZbwo8IYRJ3tw5aTLAJiU0RSWkoGNGKUWey/XNmQBpOl9sgKr2PktkUWdgq2d+GmJXtyQtlmV6eZzAnrOLQuAJyjX1kOnyjOedEW57Iqp8k9+6ifKZ++6r3zb9/xgOXHiWQJ8npdcqQLMrXy5fPaj7y8f+uM/LsurmwIMikO8tVH2SV3m9gGque6aJ0rAp/CdAD/zutiVuhYCSM5IZOaUALCmuQTUXV+XUgvAqTXYkO3ZxXPlkdNny/KK5GpVQFgAzA1pAL2u9VBAU/d1YSvVLeEb9D1qJxjBVQKrCq4iWkHAUX2nyNHmlGQwXSnl+BOut3QAKwIgzy4cF3BVoj05SKFAtCy4tS25YWXH9MTUzAEpCxawAh9q5w/ym/8IrGYsUIHEHQFt5yWKd3ttucwfOFQ2Zg6WsxsyrfvY5eXs6YfKZfMbZWH5C+U5V0qO1JWz5Z/9839ZTlz77HL9S15dDkrqgi2Jqs2dVCWB2WD9PKNq4UCk4tiasnZubPih57NJwOpF8XZ6WR+1HemOss1xHblXGXAdEa2T/vYq317Xd3t3D6zme3eLTv/Au9/tEasOQmgH04DV9LOpkRlM7cBV0e2aXxX6HmBqgKwGqlZw1YBVnYZrU3ExsIbcd9TLmOGSwVXEvPsgv+6bq9sPwPJ89a/QWW2nU/bRlDGlchKw2oOkljuyj1idcByRe4zaV1AV6QBm5WeBwQ6oZpCVACtSB2BmVvi5XV8k/DaVnokAKaStWcgKLjsGgsK2t/2aHH2ffUjQn3aqdvIHaQDUXg2iVmtagLFoVXbs4/3e3vRoqs+TQJ5Gu1V7Chmo/SLs+jE28C/D3iaffHCfvy10AzVq9z3VFyOCClOQ+pnejuxr5H5PqxtRh3BN3ceufgJ9t9om9eYgHgs/LNlYYXdVYk5Tp08lHoloVDXfvAFejc7pnN5DNGl0Wr2/B63UtHBry2hHjJu7XwesphzRWA/AgVWdAZI699aHkX8w6CIzKixKVWe6ddGru0atZvvGcoEHxn+81hM/N1C331c9AFUT6izg6ZMUfFzv8zXTBe/7Mfgy/FHz7MiH6PBlwUmRWjxvD1Dg2q2/97Ez5hj9MoE62lt7P1pwdcbyrFrEqkWwev5VX+BKo1etD2QD8PKzxaw0MhoD8HkxKwb5oa8L8lV7xeMOXDUfsZ6D/qzAZzyvfpyRvvJLzyrGhnbZWzbpdP2GBQq4HDQgbpRBr7egb9haY4kErrKC9rkkz9yvyi1kferVbwSwyjKyKnEv3wWVjj/nsThslJuP9PNi45yDPD3Tj52paj9oN+BdGpn+AurSFCpuGTcbfplSaYX0UlonFk4TOrRg6Jj6w6n8do6Rqg6mGnDKaFZcY6d4dPo/HXP/dI4gGLRLbgynaO4Q0emoiiZi0/YEVWv7DGnYnBlc7k74IZVayztgolovOhoJOKVwZZ02qt9Gpv/bs+0K2WBdNwxAHK09CLhg/1FEqmYnMZ7TV6aIUmMl5lj1ffusR86pcy73EGyti1gN7wULjkSrkj2db22lWrJwMMVAfDCCl38EVH1kx8DUvK8Kx+6pdoii1uqPfnwpf3vc5DV6wZRm6qI2x+CYxuS0thagqrZ0TgPgEasKrCJiFU5SLFZldXLe0+680I0LUzG/auRaVZnWiCYCq85HoUdD/YC+oBGukt4AVfWjCqgSVNVtjU7NeVUZxbpjKwArAKLl5zu8QbKzOGzuesboNbkdsvrjQ3H3iLHb7VNDoKEDWZPKqCqt1SNjIDVAQadvx8dB72rZgmdcjZu8WRoA5ld1YBUdal1ZXZ0MLmZVo1WZkzWAVUaHK0VpMowfyKOVXzOg6tAoIqoJpFpUnMBKmqbCz7VRqwlY9c57jlRVUFVj6hRQ3QxgFYNMBq7qj46Qd3YaMzLapULrjkLj5G0juHG387rrBzmqi7C4sy+3GKhqP0atCgBowKqck+vHJGL1JS940YCtsqO1G4hjZZ1g/3fj1bgG1E7eInImwCWBVaWjevybAqzOyKJUwh2yvy79lU0LhJsSgHNV6nRBIkbnJVLu+L61MrN8piwIyPfKW15YfvKf/nC542N/Wi578rPKt7z9rwu4eaQcO3K4nJNI1T/8z+8qn//0R6w/oeDjpkRbatsr5Dm1tS7l2SqPu/wKiVQ9UC67/HIDdvS7m3LNckZbmKLFKwofzpSV1VUDVad0MEjKtHjuQnn4kUfKheUVATbFUZYp7nqNDrEyrwJGmutZB3Em/TE6FToC9pLAquWJlmhYdWinJbespiTY2X+svO27vr/szB+VKNYDkm9WyikRvPaM/Kfl1uBC5fd1i8zXdElD7VQ9BZQsR6zmsgokVhYE1N5YkQhd+caSpGKYP3C4rMhiXvOSK3Vhe6kclwWrXn7D9eU9/+X3yr9/92+Vm7/p9nLySc8rZ8/JdH8pSQusYtEeAKtaZzggrfaEbmffay8e+0qB1d0ARv2myn3oPi1R0ot9mcbl5/97wOpedQaw+iWTS/sxWlUjVW3fQVQeRx66FmjFwFr3syhVPZfTADig4RGrTY5V7R94H2GQ59o1KCJZ4ZvSXzA3wM5x6z6W60/DRr1DyM5ojWDFIjX42Y2IWjXBho8QW+73EarNcZdz1cCkCqyqdFo6APmp3AJgRcRqBlcVfK35VrVl3N9134M4UN2GZ+7+uHe5TM8QV+Hg6Mi1tKhVfqfpKTJ/2KsEqjpdQTbmpkxRqrGAVZd71TAqgt454om+ce7HVLto8um2N4rlfpvfVftFdqICsDngBPYpfcuZqZ5L3yFf4XWw0v687+LCHn/wb1L/yNpm2F8ae00TYOC+AvoRtS3yPhSZV7Brv3j/3kUer1H4BslPYKeGvkMPorqv3nR+KGe8FhJd5cUr4eWYVODcm/F+aSCLmFFiEau2UBG2+zR63v1Xy7XKPh/1DPWFlFEj22vUqgOsTAkwCgr3ZGOZKE27HfNZ67R1L8rHvs9X2dYFnWHrrtJ99CQrAp8thkFPBLX2fe4k93DnQpYyAEhwrSKDchsBcwKuGVQNEJbCx2qOte1XyqB936znD28HA1a18glgDT4Z5lydcgA1pwUAwAqg1dIBOLhqa01wALzJt+r86DgKyApbRrLBp4Rco9/h+wRVO52bI0Zp66ijMjdZraNflVir04W1z1H1c+R1jW+3A5Y17yrLW6No0Y2kgnWdQX2RZT+dm3rVN2PxKuox2yZ+2PWaPzSZfcAQ487RmPPcliNIlwvUi2u6NijHbtdSiwUbV2RSS+2Sad50gKKMPh3fMlI1RalGZCsjXBmlmqJVVRny2+4GoC7uKKfGYR3HHGOndsaE/Q0ED1Fpt4/pC4lJm92OohejJybRPCm2ymNpJJPORja6xovZgcgOqI+U2D0U7Lx1GMPeV8HxHlg1sgegymjTSQDrmCORzjmvE7zJIGjNp1pH2WoqAACr0JHsrPYOS/62Kxg3SqFskpNDbzJkT41LEu4xUJXOuYGppgQxvczAVHfu4W+04GpWruSwyiq9kWh5LXF4FbmW80MK7F7nr4wXowm97eR6A1rpsYOqmgYA094816rXLzupZjcVVLVpnpB7RqdGnlX9AiNWXU8wAiWJKlxi518q5gGwajlWAZTmdAA5p6pGxEWkqkWVIdJVO0wAZ6nAQztURbo7+WunY+S+eippo6QDRsG2pnnzHaNvqyo+E45nSTtvd/Jv0NWqDoMHupIe3h2hMQx+qqk0AKwCFELuPEYscctFq7CglaYAwIIBOoKLCAEuXFWjNWjvkp417ZM6hq6NPHGMAalMA0AQVaMUdT+OHXBl1I++LXjUI1YlZtKiVRVQrVuALRi5xVapFQ6Q69eG9NG+rbLvW682Ee5z9d502qpjRQdLy4PACQVQFVxVMNUA1fQ7dux4ubkDVieBUa028aNwdkav7n2SwKqClZoGQH/qkDl4s7Mj/CDgpU49B9/JIkkCwmo21E3RFxuzB41H5tfOlJmVM5IOYE1Wnp8q//b/+nmbOv6sG7+uPO3ZN0jn6GB56IH7y3t+913l4Xs+WQ5JDs/VlQuyKv0xmZKuOT3189oRkhXnhScO7t8v0bxHy1Of+tQAU1QvaNsoD+ugy8aG5FuVe7XDoNFWRgrh1VUBFjUdwOmzi2VJQFeNXEUKAI8J1Q6KR55aztOuU0T6E0wlEevMDi2FRMpubNiTU/v2lzWZFr+9ua+8+Tv/Zjlx5bXl4XMrZd/8YdGns8aPWjazXT64mAEHnVbf/rX8OA6sCnwjEbiba6sC+GyWA4Lu6Hb1wtnyjKdcWx76wufKFz73mfLkax5fDizMlz/64w+VtZnD5apn3FCWpg5IFPBhy8G6J7Cq9WuKAx30Vx1Y3VuwdrnD7DSuZ1lv22JopN7/qwlY1Q4mI1VVeBpwNQOtXOQDnU/T7Q6qEmC1Y7MJPu3WwdVYNMYXj1Eb4EzswRZjEavul7ofajLpEhYRP1Zv2K247volR/IYHqK6KMBUAKqMyrEBV3uAgKoqfwKsKddq+ELVJ0L40EhagASuVmB1p4laDWBVmsgWtFL7qoM1plc8LYDUnzbM3e5qG1OHeRC5qvLm17F1m9qc03uyrYXRbXwU95MygNfk2nNgNaKCx44VaFXdauT1qCf6xmZn2X5tO8JHoVbN/R40fHhuqYyQBVhXujLwfWq/KHDA7JP7g5mP+K7qQ4EBqxpzO570WnRJjZQgNujvg8g6qGbnuv6SfiyLqvM1v1f7HrUvAbq1IGsiiisG0GL3vz0c3kpUf40RsxIj9nneBynoZ9O3oHNDAJYgawNU9gDrpPKzzNVTBAEZtjkEVqfMZ/WFVx1Yha7Eu8xfMT7VtEu6wJ2NBNTIVQKrMWjCso6VsS8fG3jsPFsH/sD438j5POXfAFUXbkNOu2M9lfWK82CNiq8Yx5gXoV9vp397FLq1qQsdjTkjEvI1vMCVeFbmfb324tU9WNku5xqM8Im2uS1ixa3u50UaHWC1AUaxdR24asCqnZszUFWDShRg1chVjVq1vo/1edDvQfoolfcIKXZtrDzHQcNMHkaFkidzsAXBV/BqYAxJXwQ3ZfuQyZL0I0QSegQDkTkHdho0s+vQ3zl9Sw+u1mO80/RERo+pCwbnxA7d+k3viNZ3nT7QZ1kXNYq5qqYkQ974wQ8EUCtlcOkiFKB/eJQ9Sfwx3tztWr4/iuQ7VEymn2AsTKozsGqOFKJTW3CVx4xMrRGs6Ahj+AUAKiNXTSMELdrormFkF+nQRO6MiR5BptQUMJItmJ0NZ0tG/9LF6gUyTnpJZSprRLviMmB7ZsriM63jUB2C6ow0eqwZ7UclEYkFlwv31viwcMVy+7qXAFAE7T9wEOJcf606F20EaY4mJUhLMAfvqLPGWieTichNTxpo0wKrdGDCuQnW0e9IhXmcnJ5ezBqnjI6MOeiMetCt7+soZ4Cq1ZGHfumBVfm42xewANoEzTsu5/kO3OVxStYU+ckqFTkSjWCWtbS3IR1uT7bRRKzGolUGVOTFHJID7Hxk0SY+INKAqgqymi6APCNq3fksVZN8TnrDMTaOrwraQcAKkPoUf071T3lVEa1aUwAAhK0OH4FGEH13oZ0s833LaYV2jzeNKo9+s+MBY5HMCz0HBMMMdAWq5Tok6OjnlBeDrmPAKjiRX6YcEVhtFq+K6aAOrhqYymTuOv2ToCqngbJD4Vvl46xznftrh6+C/hlYrQCqToImoKrTqi3bY8216vpIK8P8qhqxqlGqBFM3dKq6AqySZNHASwdUDdCMyNWu806KTzK0YI30V4U9NHuS/6q/6afWiFkCvUgJIGVNIKse6/njCVh9VIAqS8jOzqDcF3nCK6CRqgqnKrCqFCewOi1T/TdtqWgBFyR0S6fj65R2WzBJHNTzsqq8OqSHp1fLw5//RPl7P/Cd5QN/8F/LP/yRHy2Pf+qzyqvf8C3l+KWXl7vvvqv8p1//lbJ85lSZ21kpcxsXytFjB8rp1TVpt+2yf070jbxXsaJ5AXa2VjfKlY+7rLzohS8q588vSaYAzcOqYKZGVYpPIWptVabVSzfKHGPV5WsKtGrHX5hmTVa2UlD13NJSOX9hqaysSbSrgkdSZtW6GiWr9EbeSOos0GwSsKrXGnBVaS9CYPwnC1FtrO6Um77+tnLjS7+hLK1PyU8iaIR+07Iq1/TMnESpblk51CfaL+kNJPmq6W30puS7vfnwE6adOr2zJTRYFxportuj8yIDi18uRyVq+JnXXCqLVW2WX/3lf1MWF8+WN3zLm8tHP3N3+YMP3lFe8tq3lmNXPbksSvOtSxqBOU/vQU6xFA9qX5TRTf7cNjWy4rq90TRDXmt1WL0+Nkg+xql9gELjB2pngTRLujIG8noJHtXZu0es7iU9F1uP0bplh3DkhkmRqw2wqhFdFkbpIKpELjfgqncuI4pVO4/acdSZCT47AVsHWnXavx0DXNUo8ZoGAKCGOnRWNhtopS/QpgIwn9R5IyJWjX+9I+r1zXozAFb3tQa542LwmwPf8OOsvd03iIUtG6B1l9yqniYpANYu2lVrAXuEqNVZzbeq5NZoVT1uolYRsappAdDvr+CquU2mN3yb9uHPTbo+BFRp29t3ZZ/RtEj1T81fYCdfaVU72YxAzcCqrqreAq0VhAGwig567dSrrq0AoX89QHP6yeGLJz1W9YP3kKzYXvbs/5gPjmtwhzp/POoYVa99Lb8G5UofvTtodK6DqNZGOfCEel+7we1CvPZ4fofrSuNNr2/tR/iAlNHQAZbUx2gKuYdvW9XGeJ8jaVzs0lG3fejwBmRVqUVB6zU75uAF9/Nght5LkPKxAqsmJfLziMQmarXme2bEKtIBuF/tNATvAlg1fdCnA9BzRojdgFVSjnRluXJD52uV0uN7jfFEHaOqvk8wNUBV1bFKCvAjVK8P3ISO8T62kyHrGPIjzYzV2PgNW8h+lW3kq3a+ILiawdb2RSAh+Snv70UK7+vuzbuZp0ks0s0H9zLAatHNCWCN3OKS+knsYAVUdSErRKxqrlWAq1y4V9NEeR/IwVWd5YQUaB65GvgVykQbpvscEKQIkdbQldTBFQylTtBr0E3gk+A2r27mOoputpfDdAMcAIOtpM4eB1JRrpiNQP6wQrs+yEBqM5DpukLunXrF67491FXWW5lHrIpJFnCN1QZLVB1Va19hvKqcqXH3Un1ktKz7OjOQDltBrWXtBdhbCVCaFwXlBbjmYCoVlB27UgtG0mnAylQJWNUpdQ3QmsDVDMwGsOqs4o4Y6lopMoAzjMkqRXazL6xXgrOjs5+r3DPnZPnvG35PTeG8MrlNGv2TjK1WkrqsGmHYtTgfwsvRETqnBFL1fjq4LuwUTSoBa1dQwJxiP44Ool5pzu12DN4x9mie65S8O5ZkLUawxigbDYbzIKL8O6CWdjNvvSGDn935yY4NWgKOS3VoEphqICqmi6gB1n2NdtLjHBlBJ7QFVsG35MkBeNYJem8eqD0aI2gt0wGqfo6OFh1pqz4dPtl3TMAjARGtaqkBOP1fp7maMvROiNFEdZkveKZfdgDVUgAQYGVKD/mWLValsmuDJVIiOjNJNKgjWd4KfkL5YgTMI08ZfWpT/AmwekqAAFVzugA+l8CP2gDW1nv+jShgb8l4dNhW3iYuwKM6XMvh9ADXUdO0cLm1MF/gxe1LjSrxotsb0q7pvFTAugGwo+eQOmTWdOjkYVq/dP48GtWmglp+IUQrRSdbnQlbLACdaXQkOnA186HZkzZS1cZ3FaSR8w2oKucIpmYQNc4JSKTnEdVqQgDeM35FPlWmANgQMGtdgVUFLH3LyNAaucroUXZyaLtbe94IdXBE10LJB2j9Be+PEFAw/Y28r5H7Vc4xXYFFqzJ1gZw/fkxyrD7/hgEL90DSJB7PAzB7ysHIDZabWZ1u/U8BRgNWUXZtCV1dfktAyh0DVhVQEHncEmROFqvSqIDVnf3mqO5bXyz7dy6UN9x2Y/m+7/7ucm5xpzz7ubeUl7z8G8oji4+UY8dny2//xq+Uz//ZR8qCrLZ0dHarnLtwuuyIozslANGs5FZdWTonU9t1hXJZomplqzzzaVeWJ11zbXnwgQcFVC0S1SrT7bcV+JkXp1gWjZJcpdsSQatl3pAyajoA40ThWwVWdbq90ntFImLPLy2XJUkNsC7n9bo61MoFmmLAJM91Sg+YEeTK59G5U9ogr9u6fGR+4bB8a7ocOXFZedXr3lQuffw1ZV2iWJckB+yKYNDb+wTQlXJvCj9vif9kmVUFCJ6yiFn8UcemE6FR+nKpPGyIrB7eLwtWLZ0qs8sPlusv3V9uftY15eclt+2dn75D3La5cuLx15YHlqVjeuLq8vyXv748cH6jHD7xOKGXLLxFH9A/mIFVU/sqhKriGr5R7t87YvWrAaxm2n+1gVWLYt7lby/gdK/ru737K82xCmD1AXm1NIwuQqXAqgGqsh/AKgFW38p9UyK4GpGj+YYNWFXg1IBW6H3MUACoikULE6iaolURscqOLfRDBVjbVFSjaQBMYpL/FP6w99Ubn807oYy0IRilWz+H2SyqcDmrBX5GTguAqFb4E8Mo1ZFzHrFq6Wnk3baAlZQa6QA0clXTABBYrRGrlo/VI1ctoIo+sLaW2cjqKniPKEBV5ZXRyFW7kOwr32OnIZj0Y0JGkx4DrasfXBefYoQfgFKCqcO8q35d7YPhaTXqKaJVzcXL9pW+C8CC6qpx38tDnWv9vQSaQhm34Kwft6Bq+x77jr2L9pjHOHkRXqK3B4g61ieKgWrVmyYGFXyt8l6/1/ZBKqhKOmItB9APOFaqwK7aqb846p36TanmnY/p1MoC6fsJZHX5QkFdtgw1SnIGqssvg6vWkBNqwfKGJIDR7WedQaCJkQ4Ai+dxMb1IIZd8bxQJAy6adklntCCMz3+DqFWWmUVkWYc9gWoBc7n53G6036URI0rVFUOAq1p3VxqmbmskvGLNqle4JZmUDDn/amewHVMAr0V6FTngOgCUfwCs+nMhIqgWx0m4jB+ysLG5dxO23aRwjI4dvYlpVCCBqHNKH0GAlWlxFEAFuDonNs/SADDPqoKrCqxqSgBNB+CDjzYAGZGrnnPV/D23fbZ15ayauCMFZBq/DKq2OE/CJxKb9ByWWBx6kST3vmHwvbdnjlwd5sVu9XefRgCpIirQ6qGutSIEVhvQVSz9S1/z9qZHxWZunTYoBOog3FMNxFBdVIagI8ioQNCrjZzcRdTcAIwwnxdmlC2zsswvj4aHAUBRMrhm1sPBVN9mYJWAagJWNewauVPHIlj1fR4/Z9/L0/9deYTEE3gYUoOGONRdYxcylJXoGg5G5XfUOLVN86ndBHzXFoL26G1VFDbxjgsAeQfN1ApGBVbdLFEg5VYYWgptBVTpZtUoVdwX7heVj28BppIHcmTohH1vqqFj0Tkbfl8LiMJ5HE8F4D65coaBNXifbbuIVcfyHAhudJi75t60rdaxVoDiAfjEiAYaXICpspozQdW0PwqumrHuHbXMAlWuhlxDQLuNKKBYEjhKLRetCM51wy/1qBGrbANT8XaPbeUeixvRez0VgIKrGvmpEauM6oAznCJKFDhVGMsAVAyitOCql4INol9MeoX0rjLhghFerrnMTkASkp2gBKxOAlTZYdJyx9AedfOjk+Eotj6mB0nRoBXxvqoxlJZVsOO80rhvbH8532B3ZMPbvRlf41vcwqRvoWjg37A9zs88b9G/rk9QF6dziIbzjctj5Fn1TjMAdFHFfAAAIABJREFU1h5URaQqQdUAkFROI1LDhlYg564DavS08ifBVNUD2Dew1EFTA1Rtv0ao2n46Z7zMxavkG1jiSqMCMf1fo1QVTF1XcNV+OsVeIwdlq6ClgZfQoeoshIPjusGoO2Y3e+OTFH20ibc9b2U7UldzhWwDVr3cNQ8syh/Ar9TpxAiw2oM2u4I45sGpJfnK/nQgxvhI6A1gFfoTa9RLSwghNbG/5WeWHKszUxsSXapXNsqaTLmfkbyi6zIdff3CI+XJV58oV14xU/7H7/nrAt49s3zX9/5gmV44Uu6657PluqeckAGflfLx9364fPj97ysrp79YDh9cKKubMmVeolWLAKRLS4vlgKQRmJFyzAsI+e1veXW5/c3fWu781GfKuTPny9rKZvnS/Q+VUw+fLSvLGwKcrgkwJKCqLHy1IflOtb21A6ZtvioA6qoAl8qBM/P7bVGLs4uL5YxEcSq4OiuRq9pmm6ofvTFpM8AfkL8xcE/lggu7bcl319Yk76wsjqDAqkZ9XfuUZ5STj7u6XP+s55eFo5eWdcm/urS2VdY1q+n8gg0IrEok7SEBmC1fLHkKPSocpfBVqCssUsi/LQVoFSAWmi6sPlyuXFgtr7vxaeUzf/oH5Zd+9mfLieNz5dTiSlnclHQBBy8vz33Za8ql1z2/bM4fK8sC+K5J+LQCR+308xqxGsCqynijaqFrGNAyieseK7BqEZIha9SRdftYI1YfK7D6lUlbVR6WvrbTN9F/aPya+qX3vcuBVUsDoD8FVD0NwARgVRd/M1DVfwRVbUaCAawOtPoxolR9tkIHqhqwCofNHL2cd70uMOh+q3knfUAA/TNn8aSHoYYqoMY0TDHdMQOr7g9YOhzv/EfEqil7tY2c6UJgtYKr5hdZJxGpkhrAVRf9tAFqzwEumhDAKtIBMNcqIlZ9QSsdsFQcSEGPHvhQ+TF3QG1m5ws2/RaVxep/cJ/+IV2KOPb3KiWjNxV+g3kJptdrJJXPxDLycL8HVRPQKs/mVawZ5VbzCRIY8HajzjTtgH8ImBIwNM2RdW3oWTxAHrAjO6g8YdcDiPR3azOnd7gpg/oM38jLQ9HzstH9Cl8u2sgI6u2Vpv87qMUZduy/wDXuPMLkl8H3oA+SIq6tbbROvF55P9yOgT9CXZC+13x64JnmWtf97PvYN+g7+paEpG/BLQHVAFit8O5/+HsMlSORG8NRFVnCAXASXI2fg1eGHqpQ+c8HMxkg0Mwc8fY2f0+DZhxgBQPbyQqyRtQqy8uypuJFmXp6k749nSfRvX9nJoELO53oUWAVAL4N2Kj/HfsdwEq17LxolExFQk0rD3KV+AysKhhtqRQyuBrAKmQxjD6Nv8uoC/tQubO6md92IUl7KdPU9zO2AaDBgVXfpry8Bsozx7gCqwaq6rZGqirgiojVHLWKmR27gavAVNADp8amrYPeM9VbtxSr0HHUkRlnTLbBG69yW4UtGzvpOoRRq3kWwiBaVWXCddE4oFrzaKuvrD60P+D20e1qBledV6ZectvtQ2CVStDly6GAMAwkFNUzdV1VGSkikAIZBpIMAUU9+kdjOHYxKdZGRU1UuK3uCoBXAVQz7CZ5DmRBgSF3HpQYtrrYg4On5kgBRMVWusUZaPXINjBZO/Uf1inFMln1JykmlDvqmHZ2k8l42yQ70ymY9iMXLeF+4wQj4QKUa9DwiPNXCASFToUi9rtBInWV7L3DCFW4UfXHY2hS/wUQ5kY/2h8EoTMwGqlqtzhw4hqaA0R0IFqnot7Pzw4iVMEKDrh6580dFZaF/rpxSZSxskwYihF9C95BQ8CAwAnT/HuIRE2AqkQ1GbgqKIyuJm0gq+wH2Eqn07bVsQsb4m2D9q7yzf0oXugAr0+0jjvQ1iZQplp3tDZb0FveGcmmvfgfaJuALX1en5V7LVrVgVWL0pCILZtWH/RQ6tRoVQVPtIOOlX2ZX7XmTUM0ipQsGTSTgl6V9YJLZ82q5V8MZ807Peac5XyrbZQqOkbalg4ghlAlOcy6e5I4p3YY3oJ31epkMBWSZdf927UDk7U/9ZZfTXIIWqFVh1/qShN6BA4QOhpGfaMhyIeIAHQ6eB00RsuyXM5L9D2kDEy/gXQANTqJUUrmsI6AqgBUMQWUkQLZFzS59hqan2OchEgfPQ/AFMfcysRtP675VXEd5zG5lA2DSCiLVtWfgFcKTK3rVsixpsCq9I0VYI0cpkIGC1TQrTkfdeQ4KNQbloGhwZ04nfbtUI9bamedzNQFjL3VFAYAUxF1ux1bAVaPnyi3dBGrjw5Y9QGLSfy/y3mLnGPddNV6nxKvmB6B1U0BTw8vHLSpsMvnz8h2rZw8uiBAw2Y5e/as0Hyf5PBcKEtnHi63feOLy/ve+5vlZ376/yzPfdGbyy1f9y3l4fPr5dCJ+XJu5V6JVJ0qR6aPlgsPnyl/9F9+u9x75ydkmryAErPKvRJhur5cjhwQp7aslRNHFsr/+vf/bnnTm7653HvHHWVp8XxZXd4sf37n58tdd90ri1MtShTqOWnnNeSF9fbQjpWCpRqHqrlWl9cUfJ0TcFXR4OmyKiDw6TNnyyOnz5p+n5HIVzRxlSfS3xbI8b98HfKjC2UJlUQA1J4oEDoj39G0CdtTEg0r/tJ+AVWf96KXlmc8/8ayPr2/PCK02JkV2s0fsEjZaUlHoFxNMBUSI78uJ4BpEC8LdZXqgtXNtXL1yfny+pueWt777n9dnnxSFhLbPF9+6Zd+Ueg6V84syQJjRSKKj0me1SueVJ55461lbe64LDgmAO/sAejmZFtGI1b1243rA5303wNY1bJNAr3//wysGj0pd8mXJ1gwSWTf965fQ8Qq5qSnHKspSjUBrDPScbTIVNsqkOoAK0FVj2BVvW8LFMZ5RIjFeZu5UEFV3a8L2irA6v4ot8k/rTBLF60aJEgAXWPrKhBA/wWRfQTY3DdwwJWzcurUZQdUY4ZM9jd83wFWRLNykc8ErMqzlgpAwVWNXBXhUz0IcDUDqwBYLR2A+7WWbzX50e5Kh49n5i37iKrBkjtJX9C6UbSHNInN8Yg/5LpMr3DVaGUz5OLzqCX3bxnVFAuE2T21k53BVXbM+a5w6cwnoe8N7iWQQ/sJlkf3G24N991f9+fBAgQc6rXqA5FffEuwNXQ43k9zHtThuSxcQf86W06p3fRJtA09EMSikC0IpKZ84L3WnrQVVgmWw8HUTP/cBuHbOW9DvRr9wp2bpBDAHPFXdyc66FFCNFJ8zD/K4+pjmjxZg8Nvr1FsDlYSaHHfFIXmj0XLBmSsA1d7PsQNfP67OpAVYHVwNbcDcRXyV/B4BoAIsDLKVhl51zKy3GNlzS091jA97Sc1nrddONPuSKsTbXWW5xD6jkEbB1eBM7dAa8UX+7zOuWfj+tR1Av1iRqtmYNUyP1WneSSKVV8SDO6kTPzaCx+bP9m6vXm7pzN53bcBNrhdMvtEIJ4Ln3nUqg8q6kyonFvVFu4dAVaxkJXP8PAZfBbBajlX3RaangCGFriLcZUcOykyGXqdlH18vY8tFdtWtMFESceOpctpFnt0XZ8HxCJPtolzjV4NGyDPVH7w2SDIJVDlPg9UOA9M3fjKtyY9WxkB7U1lng1E7uRG3VjHpNBAjiYyFGfqv7Y7JnTjCtRLM6pcJyrdZCigc/UfGgp0jhEdWIFUA1btVwFVOFHCnPwFsJqA1pwuwIHVYLIExGSmA8FAg6xqg5B5h8alO5eI3lCzoawfjKq4wYf3LMlo8eJkNB/e0+iU5EhkR6NxTOSZGBjS51NEIYSxA1EDqIFA2/d6ejv4Fjzpx/aEe3M1qjQDreAZOgvUXQF0+qcmRbNWANYDG9QBAQvWrbzDsHk759+KiNXkbPq1gcbJnAMdNuKk5an/BE+ls61AqkQY6bb+FFitUawWuRrgqjt5yYZAuXUGdyB3zuVaB9LMt9WOVvCaQBId7RrrAeCjRrKg/dhGHDMjsAVQFT+bZm/AKoBlVeRY2AegiXZ4DORJEauWU9UHSLBgUKqrXqPn7w5dNtuUBzunjKs0CUOagGI6aj7ljtP0EH1SO0NmeLzcppHDMiXt4aLbSPCYQZogwX35s2YCmOAtrW1A6fY6DbVYBU8DiOYbwvhS76Wnow61MtDvAEvZ0ag04HnvWJLeyVFkSfKACJwvdch8micBVutAY9VVRioxKiBSAOg1k2X+XJ5VlvW9xjW6TzCVUarMUcctgFONAFLAVTurNQ1AfSYDq4DlHVj1Kf8KrK5tyU/AVAkExE9Yx4BV2Zc0nBa9isWjErBqfFR1RuIkaO7kHYBlaP993x/gbZUrXBfbAAVlyCaTItWGbBVcBaDK5btQr5PHT5aXvuCFDYdmEI8XxqJWLaLSeWUCi+96WnncBm3UCdP/dCBK32fYnrS50l2iOw8KSLe9vlqmtyS6VPKjfufbXl/u/Myny8/8y38hOasOlOtkuv4Ln/+cclwA1L/zd79baD9bvv7W7ytPedYryhnJO3p+7Vwp+xcxs29joRzbf6RsXFgs9/z5J8sf/+F/LkunZaVzyTm6b9+2RBRIvt2dpXJA8oS+7c3fVH78H/1Y+cQf/beyIdP452bmy8c++qlyx6fulGn9MvVfwMlNiVqdkxDa0wKUKjPOaVml1uui05cEVNX8reuyyJQugLEhQMqq5DhVsGldGGVxcbksL8t0fOsoex5JU1+YUpiB1UzIGGBkVCXUnf9pO6tuFUd8/qCArtPl+htuKTfc/PVlSRa3mtp/SABR0eAaLa75YeVBjaBVMFgBYOu/ytv2y+Jdq1LnQ4cOlaUL52VNrw0DsC36W/01AWSXLgiY/eKnlbe/6vnls3/wm+XE/Eb5yX/0D8q9D50t+w4cK/c9KDSRyN+Fg0clce3RcvIJTytPet7XldXZY2VF2gjSWv1WRtTp200YPMIuBwVg0TwppNkK1DqDs2NA6BgP9yAiaU7eV+A6Rwv3jKwDFf17m85K7sSNSIH6Wbv9TWp7PjOIUuteNiav8azS7CtwO9//q79RTn1ZgFXtXSu6Z+kAhlGrNvVffgasMg1ASgWgAKvynwGnvlihyod2HvV87Cufyfkm+MKdN8xcc5+Aes95YiwgoOpMuAeuSgcg2yjg5uApeSMDrRyABfDmHUBT8ik3u/lDKWI19tVHAshqPx/s1fQcFrGqwCrBVQNWa+SqBtkTYMUCVp4WQGjQTNVV3WIy4j2h5J8YB/K8U4T3+SV6+MkNroxTh/ZMaVVf2NwH+EzoW1RAuoKrHp3qHfAm6sltZuTeM7LWiCcjL9/t+lJLVWXfLGdt5+gHZTAVHMB3tWCqvys/p/uG8U0AVuM8zPhkO0/KVtpbH5ltxL5S6p9UMNX9HwfPcZ4+OXjazSla08uUo64JYLdpGWp7VXrQHekVRdVbrn0bWKHRauGv945ykkb3c515XDjd/2RQAyJMXD4yyEJw1a+ZYOcfpbzXtL3u5TH8qOgwcjCHoJkjiABWHc+gEDm9c5qFAIGt05NBYT3OGqkvH6+N2YhJdmN3e9J/oQq+OdDVocaITAOsIhDTF8lTH17uMYDVdI3rG4L/vs36JrcC9UFeOR5gGnxlBVj5I8hmTUqglSOq3FLQ8jaUu++MkTrb5z1tYaIteRqC1/GKg6yDyFVEr84qsGpbXReAUaoEVxVM9YWsZKuzPPZNcyHfkUWtPBCRGFvwLTSJyz9avRGxdDzkiWojkpZqbmt1SgJIrb8D7KKNXIXu7tMCRMCJ3q/X89Z4ABhKI0OM/G7kSaz9Dbe+2euoisAr7Q0MvsD5ahTYEeN5Esqf90am4zmcyuNXgi+yi9q9qyVf0yD10ggH6qlWm/rIJyPbwHzMlVeBVObQU0AVoKpuEbGq23ocUauaAsAcq+5nytBhHjrcHW1CkURlUqHJeWQ63hPV3V3yLk6l7SG9E3Tp6Lsr+6RWq8B86JVwDGjofdTIn1eea/SUHpsrlSNWazSAi12NIFR6EbTxLaOS9V4a/eo4ZNC0dQrCQaCjEHorOx3uRHT3RASrsqLbhUbnmbNCcNUjVvXYfHOWIzuf+gHwNemPflBtQw48mBmHN+JTbrxTbICiAqkComqEqnSkNxVU9Vx8ut2Uc5qXD4Aro1YTsGqKKjtpuQStsseR18V2QbcG3PJjDET6Age0DbzX3lK7JvoqRqwaSTx60Ojpol+BVaWDOztS523+VEma8kRktC3so1sHrSy/qu6r7EYnSevqq2h7fSr1WdskqFqPpItqt5uRuNZSDrb61sHVujgVF2TiNgOqFLoYcsLHe7HeRRmMX8IL3BTa+2Jfz7uzCPbjvWE8Kn9GUbxBDaDmm50actyD8ngl3ofdCYCqdULA5+jAoK35DB1alh28Al5iB4AOqU0r8mmeNq2ZkQC2rSATo1WZBoCRAhhQ5wIdKs8OqMq3LPK0iU71PHWpY0pAFVumBvD32Ludvk4vA0jle8ynCkBVplPrAkYEVjVqVW5k1OqGOQo+C8x0A2cFOK0T3cPzcXauHAaey7rGXQS/k+1KiYVd1BzkVjPd+s+W52JkuMHJAGBPnjhZXnbDi6JTChZgG1O+nNWzM+r3kT/bOy/uKAOrCkqIxrD/VGkpHKDXNROlLip17MB8eei+u8utL7uhfOvrX1D+wf/y4+VDf/JBo8+5M4vlphtfWP7sIx8oZ5celGjJI+Wvfd9PlIfPzZbzEh25qbkJj4ieFX28LLlX52cOSm7QWUHDz8uiSw+VOz/50XLHJz5Wlk89IECOAJ1zWzJp/kK54ZnXlZ//F/9bOTKzU049cH9ZPLtY7rvvgfK5ex8o933xwfLgww+V+QMCRkrZFw4cFLBV86guWRvM7RcQUvK3PvzIaYlcXS9Hjx+TPKgLFl166pFHyoMPnRK9r9Gmkp7BdD8i+wmw6rYHVyeBZeRXDjxgsEpn98zKYlVSnPlD5Wk33Fxufvk3StTqWjl0/NKyvLouOWUvlEMHDwqRZ8QWKd0RBatOrgKLGwICLwjAuiN2S23GrJRpdUUW8pKyzkos6szmmfK2V99YXn/L0ySn7T3l13/6p8ov/JvfKievvaKc2ZguX/jSaavPkQWJyp1ZKPslcvWqZ95c5i6/vmzPHRa6KX/CTzRN5UDqxQCrpsfiOdc64Uu3SnnSoAC+2Wpl8v5YKoDM1V9rYHU3YPTipGvyXRYp/hW85H2/5sAqULwKrKYcqwakJmDV0gAYuIqI1SkDWAmgpn0HVen3B6AafQP3+c2hQWBGAKscjHWe6IFV2jZyBXw212lm12j3fGtmDjqQA6oNqMrzDrgif7sqeNjHegznreZZzeCqp0jyWTNY5LNGrhJctYE/eYduM7DapwQAuKppTJhrNft41S8k4GG87/80NjssC6hGPml8ErsnCGj74Ts0tEOnmsBqLDzFaCUOOnqnOi+E0k4vRXugn12BTfRd2Eeubci+NH2bfBz3m5/DduaziRf8O/YF1ikAdi9PBlrtmjd/PEMec6LqB0PwzDlCN8MbxayeqTXtLzPwg2mQMDAdvlDs+/32niTUiTYVRM1T1dtFZgh4BXDstOEbKTuuqeND4WJ6xRq90pWnli7p5/AlnafimLLn6zOwI8SoT/YzMsjCBkDLJqKPKbteAyZOH0TjOGBmnR7sc2AOgSa1naEGnBH6skV0bTBKVURNEVtqj5W+nnu0mjzfb84umDDqLPsBruL6lByrblFAldGrMwauOsBqW66lwPR6zr9a0PRJyhJlGaCaL2TloGoGWLEPAM8ErDrSFbyAgFP42JFhl8QbJ+srsoc/lwmcWHNId69IKFGlj/shtEs5wjkDrJ5TnGtLaD7VnFdVI1c1ShV5Vh1Y1a3NTlJg1UFWx8dsFp8FnHBxKwQ8QQnwRynI2juJRldB6o/QSXY9y6qT2HVx1esVVI2oVG/Tegz9nQHWHkwlwApg3YHViFj1SBXKEKPApSxTz335m6Ilw7AnZ5AGAJ1bKG92rGC4mmo6WWA0CarY1g6TCuycx6Bnw0T1gGUbfK35fr0fDYq3ZnAXygcLkOgWi5FwZNq37lDZaHU4Vx69SpA1ANUeWDWNUJmpAfmqRLfO8wRFVCsNdiLBdxW6xlL6nbtKZnvPbreSnvH9rL7HeaHnEY7CZr1jjok8HnrK6urRgb5yaoCrAfFAUHsQNYQ4090MDfghokLsMIOqvJbP53NpP95DJ4QOR38PjiuQ2NqKDLj2djODqyE6nf2B+KHBYmTc9+vofF2YyjqoBppu2lYXNzFQ1X91v0avAlzFypKIWs2OJBgBbVzljYIXBp70Usnw/R5I7ROQqy0gUGrPoLXt18i0nrdoJTgW9V4Ho1TJaSfDVsXUVbSR9oCddUyNxo/AaoCrzl/Gewqw+te9BF7N1CiZBFbe6lhyP2+1rOwo2NuTAxfTjZJjRhCRunhM+bYqohPmSTo3dVayaqnRtaA9W7tGrkL5MkKwmkoq5TZ6nLJaAYgKrpJnosTVKoXeq50Ss0QBquZ9kwfS0Y0TSoFphfZF8pNs4ZMSOHUeymCqX7OE+R4RYKCrncdUx2Z1Unk/QNYUmSrHdcEPjfBBlKqtqhw/wQQMgK1pAhScVRBPt/mPfKorr2skKvOqGqgqs6hXhJl1q1GrCqwi36r+4DCqk5BBVepi2tahnfHv0y8gL1gbUQPV6GQDF8wGMr+4L+5o+cglNteAVZlM6gAro1gRGS7AqkSs/mUCq1OG/ptFMmBVc60ymG9adqZFj+xXs7++VLaXTpdnPvnx5bvf9qryv//kPym//u5fkSjVE2VtWXKsCnipWURPLT5cnvqMG8ozn/uN5dDJp5Tz23NlSSOMp1YlxlLgiZ2DUnOZmi90m91eLQc2lmza/8OPnCqfv+euctfdnyoP3Hdn2Vl+uDzu6L7yYz/4N8o7v/1byxdlMaZNWYTqwx/9RPn4Jz5TvnxK8qzKN7Wsqq/nJHfp6qosqgVFYwtWKcPrVP+v/4Zby9vf8Q7rcH3wgx8sv/+e95Q77vhkOXVqsaxI3ta1NckXq9GtYiuob3PHjfxYI7LAI8pXSjsMLKg+xqChyb444pZzdXpOwFDRqpJr9lk3vrS86OaXC/MfKKcltcGcRK/Ozs1bPti11Q0Bfg+YE6/RtBsSZbtfgGHdTmv9BDybkjy0G1IvwanL447Nltfd8ozy5U//UXnnm14uUb/3ll//xX9dfu7f/U7ZOX5J2ZJcqmcvrJbttZVycFqAaon23Xfo0nL0ic8tl1x/c9nef0LKh4E0/uVUAFB2HBSrep8RqyqX2fYZJZIvPSmik/dwFkWNPGr9wgxsjoGcfyWB1d/8D+XUg19GxGoHriJKVcDTDlitqQDQMdRjRKti2/j8fhzgqkeKYQabT4EE4mT6DoNIcF7AR/QdwBtMJRQW1e1cWNfcv0r7GDwEP40BqxxcbHwE6/Q7kEo/ws8xknUsahWgKwBV9Zks5YZuU9SqDjvPyLs4y8JyraaUAMjM4MBqiiRr/D6lCEGg8PGgP8j5tvUDuEt5GLbaRfggYcHolDY0I/1qtGQCWQNY9UjUBLAiojVFqPq1MWCV/eXav2G/GfVqr3fHbGP3YfK90b5OgwDVA0hVsNyjcb0u9rxfh16GaxR+VNJXVd+x7177SmBtRKZiJoMDqvR9CKiGP9T2m0KZxvdTbkPzSRD4YTPjpHARwep0r8Cqg8z+Qletji1EDWqtGte81aW5TC2mQCbKW/iPbANsM7iaolQDZK2yl9BtvGfPv7ZPYQIQHQe1o9AvtWOZQFZiLMnXp76o5dCyOSNwWxm2ls5t+UUVedc67Ub7tt2i8ZrOnznUCVzFfgVWAaLqZAVsW4CV/nlNXwH+5F8d2KgyzgjHnA6A4Cp9aB4jp7W8Dcgs9jM983EIIZnY77XztUQNzXuWGbCQ84c+7ran4Q/llz4/rwGsGEyc9TROAFABmnLq/z4HVy1a1UDVmm81511Ffn38MrjKoLYxgBW1ncwbbKLAbgY81g0chY5O+pr6xfQKwPAaxeqRq64vI0rZdVBtbw1O8QXgVL4JrPbbNGgx9ayXvQF9USt0Gh2z9qaxcmPu56jwgw2otEmmxLRg4AS0NnLUEZWC3BFwdKScDuuIQMdbk5JpRnO8gxxMwMT0BFTtuHWyEMHKyNUu52pEq7pzBQTPqcF9o0LipSFDteNMqWLZYUiyh90kZQOBY6uOEIlWqX2D39i9072bi1GPY8Xj28JRMD6quifrJfP71AHl1spHUCsgEjnL6LcexIZyId/V/eooBMBqt148uArQjve3zkMsNoXPp/cm++f2IdtEvFOjgqBiKghbv6M0zZhYyGq0HeQT+hv71XlETlUsUEVQ1cHUdd1qx1R/ms9PtgqySoJGRq0icslzsjqwWg115ityB5V8dQZgI1GfiEp1Ry2PKmIF2RzdAHpY90Q7tFJB3YIe+J61hw+SmMS5o25Ygt5PJ8gXg4oUBx4FZYZT7mt+8k6kBgDfSV/bebBKXLj3UQ4rTMi48UDmL2vbymvoYOB9qJ+bGOs4uHA0W72zdqpC7sd0Q26Wwf5uUtzGjoK+VRc0eVVZTqWMOw6UTjxCLoUeZGcTb6z6MUd58eutf+Hvob53xZEB1OhMkj6QBO+EYR8qjJrE+clpXldU9TZy4DQ6E8arHrkqWyTNV171/cSzCoRGdKp816J1ushULPrBKZQOrgoyhOf8eQOmFJTysno7am1UX+qCT7oYlUasWl5Vj1QVTCwBqzsBrjbAqupW0xHZ/8u2Iuv/0N5RgrZjVt8BgfSkBQYwWGiB/RRMVWBNUA6Aq7KfwVVEs0KXnxQQ7C8dWDW50tygAi44sGrRrMr3G2vlqESX7ls/X8586XPl7W98VXnFLc8vb3/zayRK8pTV4cKFC+Vzn7tHppwftOn2l115rUCsh8vRy59UXvATiRdGAAAgAElEQVTSbyyrkl/0gjTKmuQenV84aTlIV5YktYCAtZdKTtUtAf82JG3JoSMHBQgt5fSDnyuLD9xVrrlkvvzk3//b5eis5Ep95IFy/xfuK5/6zJ3lT/7sY+XU2aWyJCCjjqzrwOTyiqQKkDyq586fl7QAp8uhw0cMSDpz7mw5IOV63OOvLJdedrkBwB/72MfKl7/8kPDbvPCFpGdwnV9zcWMwigtUTVIxlofMtKDEqKqOE77GomsYatCI0CkBdmckOnTx7AURyZny2re9s1xx1ROl7HLf3CFZgGrebJGCnPMSZatA8YYAq6rbF6Q+5y+cK3MqgyofO7p8G6Lnrj25v3zPG24qP/Vjf7P803/wP5X3/va7y3mp+z2nl8sv/8f3l7mjlwkLzpX1c2fKjLTd/JxErB6/qhy86tnl5NNfWpZ3Dihc5IO1tLl18So3KNDrqUMQwKrr4rGIUxON8Evct05ENJutTnu6L79H9/v8tn0b/JUEVn/3t8qphwRYVQcKoUvCX6KrNRpVF6mKnKrYtw4iz8k9Nu0/gFUc2+w0AqodsBpgagOqAlBVe0EdBpC12jrauWSNwrLSXLKDj4HT1Bdz364Fdtznc9tLG9hvM5jSgK4EXB0IAsDaRq8SWFVUURf+VGBVQVYsYuUpATR9jdm5upCV5V2dAKwyz2pesTt8JWfo7OtWb8X9jGB6t0upH+OIoftJusk+cfKNRUdZ/4J+MkFUk0H6z+iE7wWqElztwb/o65hOqIBg46dbEdsysg8ewKm5UhWArQB6rQ/y7iuw6kAxgdU4Zn+rgrzJRQNFo6/sus199dFIVffdVeTCF6JPRJCVvq7rs/AH3eeoeT9rDkMdDEQQB+nuACzrB1JUDkj78L3zH4O56rndPF+7K7/c/Ec7CRyEvrj3r1pgVZmJ4CoGMmJaXwYuB9/oNTgFgOe9xCx4gGbeXjyuncbaUew7jKwbO96TANW4L5UtM0umed7v5bJrjQk17StceRFG1jvEvu1SAkw7gEogFVudtEBgtQdYGUSBbWJ77zejyZsIR6FHBtgq0FrTBAzSA1j7Oz+5fgZ/pXP5mPvBc34viTaxTRKfZB7R0z34jlwssJOWMwE5Vy39kmxt4V7LnVrBVeRUVaA1AaoEWjuAFWtR+OKPBrBq8AlSF9XAJ2I1Vcdkqc0+VZZnNFVz1SveAqswaa3OxiBNBVBz3mxGJbO92Y7D6GSkglBwtQVVXc6bnKtmWMrU0295vZTFO1U00tmoGy9U5QK59PtZvVBI1G5ZqdVowYY8Y1quEVQotnqKhrSKaFuKLLr1+xXYrQBMjVJFhGokqHfGwrGPYjPHkgKtTSqAusAVR6ozmOewSlV0VDRGomHl23Odxgo69DSAoUxECoZrFFk2Rrw5XjWka/Nsf9AYsMmmKj6Z2jDrFToeAFV18RJXarEdgqkGiyTAGvsQ1kp7lUHynJ93mmP0hB0ctANBUD1vzh4eHwKug/N+z+h52oMKjmbbhxW+Xc9ZkQig+Lfjna52Mpll3+hIuYwtlYwqFixyxGmbBFUtl2pEqBJQlZWkJTpJO7L4KbAqP7tXUwYAWK3JSE0BdDwXWt3Z3q1iJWacJ1gVCceFEMyVYyOQ/MmzTV4u45IcbUinQ2kMWYzBE6cfDZk6QUwBgMW5vF5CozCUUqUAV+V5rGDuvOlb8jTpT6MQip8GwGWE5UHb13yc1vbunMJ3cD4x8wGBtm3oVdKbspo037gC8Le0wjumddo7qqJoWS6dlzLVCFXnBS2vl1Wjg/MfnjQCoFYpisc4PxxAv95psGqbQHV8hgAzOqA42TnAzi+gJa5X/vHjaCe2T5Z96A7ya5MCIIGqGAxwHlaelS8RWNXIVO1kxnRJKQP2t2u0qjqCKWrVolQTqEpdgVqjqoKh2ujrhuVX9XyqAazulBVBXFf1x4hVW8gK05fyQAJ0bur0RcNlPqhcT9rjKbKn7wfnOqDQgKoKqOKnU8ENXDVgVUFWB11jO1UuEWD1pX+JqQBc8IUZRIcmYFU9tH0KPsiCUguyUNVBWVDqoc9/pvzjH/3b5cPv/z3J5fnD5XGXX1KWN9cFEJwvS+eXyt2f+1I5fvIyaWRZMOnIkbIjwOHVT3luufyaZ5eF40+Qe2fLsraP5ZqVtJ8KHpaNsiLA7LwAoZqypci3FqbXyxWHp8vNz7m2XDq/Wj79kfeWd37Ht8n3/6J88M8+XD7+6c+W9/7xn1mk56Gjx2Sa/wnJlyqLWQmwqDlWr776CeXg4UPlnnvuKZ/7/D1l8dy5srS0bA6wOpLrG+vmGNuApUblyn4GUVUOGelPmewjWAH+0TToIlZm2ZM6QColhWJmZvcL/+6TwQH1q+bLN7/pLeWq664v9zy8IjSShcFm5wQAk+n6wkcXJJ2BkuHQ0UNlY3VF7JIs/iU5ZLe31m0RnR3JK7uxdL489fL58kPf/Zryz3/oe8sRyUe7JDT81J8/VH70J36k/LW/86My8/+wgKlzAoyviNAsC+/NlYVLri1Hnvi8cuxJN5az69qRkDQD4U+oPoAuZioABdth3aqGfDTAaqtvqy/dn++PlbY5wGAs2OCvJLD6e79TTj38Zfjm0qG2dC4KmArIatGqNu0fW536T3DVgNeUY9UA1RStCoBVO6MeTGHOSL/mgketpjQAPl/aOMZsHsGPZOv6AUT6wujvEDCFXYu+V+x39s+BkuiX8Zh2MRS1+xBxvxzbAIxvR4DVHLmKCFbh/Ry1arlWK7BKcDXWEdPoMbNvrV/H9CD0gSFJ1QcC73eDvL2fk4/DT4JRwqUKRpI2DfjoHXBUPwUi+DEB00gFoPen6M+8qj3fD6wqfd+K0dnKZHOr7a2+O5qr9XOqz+P6IvFFfDvAVU/bpd+xPgDeFWVzd6knJ5qA/eYUAGBBC57iKIGmyE3vA8zcJ6BlflMbSKBtnHGGHJlqgIY43/DF1Vcfgqtsj2jf8D+qpuwHtOCOD73eoa512eCFzu8OHzP7mdoGLj9I22XojW+578eUQb53jPjed2jK1vX74Ed7nbwvS986IjOSP233hvvmO1A2cN64D8XjYsed9CzEEf+ky6PnhsQ12b64P/bp/BHWkdE1jEbRSBTdHwVWa+Rq5GBVu+BR8zXauvbfK52qrHDQJVICmP8jPKpb41P40uw/EpSzJiaY0dA6MSzpT7pmvujp/Kjo7fxBPsngKkFVoxvBVfhjCqyq76eL9la/z2dziJ/ORavylmkC2ghWRLtWgNXTAvTpAYxHidkkvQMlFGzuR1UvDZgoAaumz6FjcvqWZvEqbbdovzbdQ12gqgLpNbeuLv6K82YEMpAai8D5NbtHbNdTXvwaK11tT3ZaaRRo3MEYjTHoZdGVQ1Zopqrz+UqtRKZOYO1TmaPAgYNTWcr19k45RRiyO8qYxgBmMkTdk9WjA1FXCbVFAiyHRDc9KKJWOUKNLUenUVcwTVXoVBY9nDoGr46pn0obb6VQbv2xa8b6EurSOIN34XS92BzvoQH7UYURXs9f8y8JDajPXb9Qt3BgB9sxMKsCrBWIIX19BCQEFULaA6u4TNA0gal2uoKfjHbkOQJieDzfl47jkwlEpZPoxcz2ITpqdg15GOl7E2A1EUk6MgjqrEQZzFtGqDLyZQiqCphoU/81KhUg6oYBqusCrOpPpn5a5KqDqwKqanSn9WjHgNXEQlUTJr5npRpEWa77cZ7GMaPTU31qB7cRvWoy6/6EMJE+DvokudKRMXcAAZYnQ+4OENIgYEEUBYoJGANoAugUKQFUN8o3uKCV8arDc40PEkaAxsDBOCMD99MUKnNQE1gXPJUAfTa2lKnWIuvHXg9mmd5DeHe5nCjWs5vXHoKL++CUBcDqDifAVQAPtCl2ynjBON32a/ROjuqxVnWtpG9gxwjfq50LfDucXe+IskzuNfqbanlDiyC81v1TbqvpqHIHea7T32rUKngT0arhvMm9AFHTtH/5zozm0uwjVPW8gq4a1eOgqkVqB6iq320HEpQKTJmiAIryq6UBEKbVRarWJFJVgVQFVflbk/01pgLwXKvK45YfKr1vaFdB84b/wmqAfuGToyVMd0eqh5gSq9GqLaCqoKqgGwawKrBqYGtEtcKWXqKLV91w4wBIGgOT+nN6/FhzrO4IkWDLHVi1GiuooNFamwJ+ii5dfKQ84eSh8vpbbyrXSKTk3/ret5ZTX/oL8btWy3nRqccvu8TSEy5dWJefRmrKO/Zvl+NXXF7OrkyXJzzlxnL1k19Wpg9cUs6tr5R1YbYZWfRqVkGgTdXF6+XA0RPlzOI5Kcl2OTgrgPvKIxKVKdPkH7yrXHF0unz///Bd5fT995Z7v/DF8uu//R/LaYl4ffLTniE5TNfLr7zr/ymXXHJpufnmW8o1T3iCgUT3339/ufvuuyXi84JE1C6Xu/78z8ux48dtUSi9pmkD1CnVWQs9eAqRxmCd0TjpN5Pc0MeQc5tqbLwBMAbvw9TpGZmCr1P7ZyRidFZyrS6eOlOuvPbJ5dXf/Nay79g15cKWZEsVe6T5dzWdwbrSQ+6fmxcYVcu2vSGLh0lKgNULlg5gn6QD2CfnXvr0x5Xbb7yqPHjnn5a/90P/c1lckin/J64qP/7Pfrz89M/8q/KhD39YUiwckvyq+20w5Py6lOfI1eWSp95UDj7hueX8hoJpArzukgrgYoFV0iMPDPXgKBUt72EKAIJpuQ14b/9MPv+1Blb7MlxMmfI9PfDRXBP2GLNBe33zT94jfH9KgVW1qwBXbaEpA065dd/ewVTLrWqrIsO/54JVWKSKqQAYuZrA1QisIKDKdRfcvpmjgoFe2rwMrLJ/wp5NbM2Eu11T25Z/BD+j78X7vI/k9wJIpE9PnwBb2GmnpCtuu9d+GIRHaoAatWpgkeZY5iJWBh4hPYBGrNZ8q55r1WwaZmjArvnWwFUHVtXG+YAyZy6Fzw3z3/BA8EM2UFYPVIY+QTpIfgJugG0CbYB7cZ8gigJkHuVkJKkRTj24mo/127TH8W77jnsgXuYKrLLMLBPqgftrHxt8wHNtHeJ+b7uoV4CqOcrW62V1Q70BPPBHhuikLvuk4a8y0q8CqS2wqot/tlGCBmC5jaDPzjYzq+DlYZqxAFY97VhElgUw7LTyNs0s3euIMT0TteQOq0+xABNVOYn9LEtVRiFvfToAyFMFWBuC40vjzhauTXTC2dfJQuLCkjuKdhuFqHtZpxuCEXKZOpqEzgiRo34h0bJe6Vtht+M9NH34EvIO6y/6lvsp36q6juxL5jQAOOezH6l/TG3X3KvR77bvsZ2rfKi85MWPkH9zGKlqfccE2ulzRt8ctUp+4jXSujrSlTfiWseT/floF6d17vdm0IF98CZqVTs3dZFeA1b12H6wg5zabzbS8ql2aQBSmoBIHRARrx7B6lhbnx4gsDnvE4Ij0OeiIFQ2AA9krqHuz/oMmKbrd+vPu55J7caFrFogtV2kzPABB801fZrta5oShL5ykYoWYHVAFeGxUtZrX/gqqCo3KgRraKjBB9VowyC74k+yU2UyQW+qWKkxsm4Ykbl43nZwVHfr2xtjOvKeqlS9kdzRqaAqo1SVqWrYs4Uy+wi2IfO63wGretzkWvIouQwakAMqFdqKZ2CyV/bVkcgVgyGuSi4DK1UZ4IlsGBIV82kaJrvd3909S2o36q8r7CTVmPnAPxFtmXWKwQbUPXKHRgjqddsa+KLlT6BqTDHVL6uU1S2FFIKJa9Arad+NvImtna738FU1crADW8OG5XypfL57nxfNSsf9ZBvivNQO+i6DO3Wf5Yx2TSxAGYXT5qPt7hxadKYqEuYRVSBRAUVGqxp4KkCqA6r/L3vvAeV7dpQH3k6vu1/3yzPzJmmiZjTSzGhGozQKKDCSQEISGRaRFxkf78Iu7MGLOQvYIIwJh2AWMHgBg72YbDA2axDRJgmhEUqjnCZowsuhu193vw5bVV99VXV//3/3GwRr7TnQM//3y+neuhW++926awaqElhdF7BVUgII8GpTiSuwauCqKxTSkaoxoLqjIo+P9uCi6zUzb8t+2js2Y0MQJK+gLXVbnfAEWcEEdKfOyjDBHg2k8AcDgWDY69uPQOlmKoQNGVoLFi4Yq/q7qIxcV57Wm2XGFPqTdrFT6SngeF5UVAhJV/HUO2Q8opcfBkzXLc+zOrC67oYlfCV7gj6je2gVCX6pLwdnjlw2Xgnv1JYJc1IB4bwErgzAkh8CNyROgOPIpW9SJsji8XoigzXgz3AMoBs67VQCFTtSnqPnWcoH1xiQioEGcaDS3j/WXabsw/wtSpWirSYYjnyqFVDFOibocHaO3MeCS2PygJk6I+CqDpcEiJoTflSmKlmqlluYuqG8kwVv8j606wqqqtGXrB32W7W8qgqqap5VXW5ZnlVlqtYJrOAYEliFvFQxYR1TyHKbNrn4AlYPvAeB1UwBwOH/yk6V2ZsMUMVyTzJXHXhFygAHVmXyqhfd86kFVrVQVE62pO5cyxrwoCDezNZau/fOp7VH3v/O9rH3/EX78Dv+uO2bWmlzExfaysrZNnfkSDt2+rTlrpqd2d8OH7ihHZPJoTanJH/p9npb3Zptk3PXtutvvq9d89S72ta8TMokT9kQsHldRxRsrol+nGuTs3vbilTunICLe6fEXiwfa4enVttV8xvtrpuvbJvLJ9sDMsnVl33lV7Z3v/cD7Y7nPK995KFPtB/7iZ8QpupSu/yyKyxP6kMPPdROy/sooDQ7K8Ds6prt12/cLyxalXG1D5q+4KwMk78ojFCOcqjAoK5Td4XCGa5YCghvfQauChCjMlYCyjn5LpXjdaFba0B98MBlAo6daLfd8+J298s+X/KeXiHA6npbWVuVnKsCNs/OCbAqqQGEobpHfLPNjbU2K+VxUSat2ispGbZk++ihxfZFL72r/eFP/7P2xn/whvbN/8s3tMdOnW233v2s9k+++5+3N33TN7T7JZfs5Qf3tnnJ2zopqQjObEjag/3Xt6vveHGbEEB3VXLfSisOvQ511KcC2A1YtRbioOw4YLX60Sy2Wi6a48ye6P52BbC5f9x13Pd3EVh9+x//Tjt98gkHVuFbGLBqwxydvWp5VP0X687IscmrMGptgum/RtIADCev9dyqGoA6W9X8Ea6bves7/WtPOfWtLd3OEehMEDABTzvm4GfI0EhMlno5wBt/QI05XMBcacNOG0BkDg+BVaQEAKjK9AAAVclaRScTfjaZlXwIU94QVOXEVZzEiqM74AvVkTrpS1d1En5J9QXCWMHw4BPdNpXYFC4IQcwCXHqwjSL1IJzrAT7mcNIAU+1cApdso7wHi5P2kDFa2scK8qLa89yRd/Vv6uNyfCd9/riGQHFZYi4E/tQ1q9+T716L0hENxE7u9zAnJXzY/KFDGamRbH3AHCSTFX6tx1qlYlmmMfTWwVSywgJs1TiGdRLxDeu89w972KU3SiZH1cktDk/1faJtpJINfRzCxnZHUNXbT8dW9fbazZNAOWWj718RW+H/+sH6zvUjuM5gsl47vEd8SygbKp1oNx3YO1IgfoNRpVUrAicNrx25106RRimMCOsYT3m56H6PHc2hKOuaEqCCqwmwOrA6zLnqcpmp2UbFA3oW7Rskxcz9OwKu2rGc7IqzyxMrK70tWU50nDu58DIsvlI66FR2pZzreVGEXm6UiQ6Y9vibk1l5HK5tuZus19LawOZxniEjITq4qkvkXEXeVeRm5SRXJT9rlx5gyF7NDkh2rkH34P0hBgRaxzUWiK+KWK2r1NFZb5wbpg71H5vewVnzBFI5YZWBq3LMbGRlqO7AVjXG6nXP/nTobw9Mra5cqMLBwwkZ7I7UsV40aDTewMOoj4/psy0WLZ+6hwZz0Grj+bwon43HeuU4mIbJqrxiK93ZE/UGoOoCYsOGvCc7HC4fBoR0AJz1DMOPK8hHKGRESTpEQhGp+m9HdfMkywTty0+ORW57KRb92Rv+XveO06zjBXzEYRvoVrxWwDPeCPRNE/ZQWdXzYnIq3bbAzH++3g0hjgaIskcQMwBVY58bdsqjXdKDqpQZMCPHgKomTmNAVa/6/hq0BIiFHlEgx7fDRjiAWgEUE4ICHHZCwRrEOVAodfiSM4nM+WBOVAx552RVSAEAUNVYqRJYr8kszAqqBrgqxzYkDYBEvAmskrHKHhl7+LDd0QjyQ12B64ej6zqX3mtmwKpQGxRUtV9Z71irqvytvoags1pXFuiANe5yCPYBQGabrMsBZssfK/suCvhk4Ko5cOilAjmXGttbRm0SXfMIL4AV3i9NoJzdYsMtCKhqDz+2VZdwMqQA8Vx2XJOFsxvmpbT3kdY6rvmOt0u77rU2UZ6DL1UAk0u02gRW9RhYagRcXVqtbTLQRC36BB/aOryddhNbFT2CxznEyiXtkS/dvAZTESagdMvssG7vig/ytlcKr4g0hy4SVNXt7ACQjgADVpOxaoCpgqoEVuvwfwVcyVKV52PCKp/wiikA4v2ziiIYkVfU4UiWM9XZqMpKVXaqgqtIAyDMVc3fqcc9DYCe37GyUayhi0Pd2HfXMkHZoA50P4M76CDbU3W2pwDgBFWRV1XAVAVU25QM73aQlWkBDFRV8JXAqjBWP6XAqs3XJN+mtmdKJ68CoDAprMgpAUbvufXmduMVB9t3fNPXtYtnHmuX7ZPyX3qszU6utT3z0+2s6M8JzUsl37N3ZrGdO3WxHTl8sE0tCPAqIOD5jal27Mxsu06A1duf89K2vXemLemkU+JzqC6aESBVy+b8iuhhyQmqnU4Twmo9IOkA5jfOtoXNs+2lz7mt/dFv/2b73d/5rfaa17++3fbMu9t/+K3fbu9+4H3tqbfcIr+ntvc98IDkef2oDPlfbmfOnEGngPg8Fy6s2jBGTRGgOsdAVmsLyiZVHZX2i0AqdKmUgfk+sLcwBQQtXGZGgkPVCfmnkwdOStnoHbQTdV5AVn2fxYX97ZTkXL3m9he0u+99Rbvupme08zLB1ekVeTfLmyn5HSelLoS9qu++OLtgNmp2z0Q7efLxds3Rg+0bv+zV7f/5oW9pj37gHe2JM+faRx98on3Ld36zALZ3tf/pK768LZ0/bQDshtxjanZ/W54+0rYve3p7yp0vbqsT+wTcFsBbAO1w690mWwCmnyf/gIkL2+5qI8qALvCQMUXwlGxfqLReUev2EFjlfVjmu13PET8s6QqID/d1FVI2lHX+N/kbftPwXv9fMFbf85bfa+dOH0OVWUel+hoKrgJgBQsVS/PlHUTFpFXOzBmmAYj0XzjOdACZGgCBJ0gWsPGIC2DngrGqx4pfajVe2geBvwDMrC2hYxxgJ3LbkxkHcNWPuR9G+0ifjHXgouuyag8eRCAmhB7XybI8k7lWM+eqgKzqGDljFRNZAVTVpQKrNpmV6BCN2ZO56p2NDsBp52NM+Ojr8JU9knCb28lN53vRD7AWxP/DH02Zx7cFeFni2X4Ifx0qj7IFvlxAFX1MB7ii7VrcEvrPbSG30cDDNuJotvn6nnxH2FXeBx89bMMdqO7HM78qwdMKqg7XCxDs7x+mvsom4yOtI68npq6y+jOgKoFVy2nppIjKXCVrFaQB/LEc9FsrsKp5wY21SpBVy1zX3YcnwzXBcr9fr0Y70YEfOKKFetkZHi56OfQZ97mtow9kdeztBpW3G1sV8ppCWx48fMfeGevfkB/VLa0R4bxxH83nsgK87UBn8L2GBVG2uzYI2S6Vmetx/93u9SRsDE+xwNm/yfU69fwQXB0F+MFOrYCryiNHmSEkRaxPjk6oZi+SDlx1vRBDy6UMxk12hFHiyYCnvunqvsoBGsSgDAd10pV3kaGol1pBRQ6i/PwjA4yWbbWJ3kGiZUQ/DyMq1YYh7Q2wM4KsGMWBUR7JXjW2qrBX1X/R9QBaK3HRmbB8TqbuyxR+PbCKusfX9PhTaY4jOr7LiW3NsQDiFfxWsNQ7blTnxLB/W1fCFfOqQifpvmRcDdaJjRSMZOLaZ70MwKoHTIih0hAAdc9gKgxGaUSdbitKoW/jOzWoFCI3J97W6/4x59RGXJ/pD03mIgXFac51+D+Fg+g7Gau2dAHyHKzMr0qQFoCeRyAEckOL9x5CBSBrKWT5DCHKobIbOBTRFhMgpaLryxCFlIIYR8Pwh0NWle6IXqR4U3HzhPF12tuPEqbbZxUumSoh3w5g1d54CLwMe/855ErLmcCqO2iOYiaw6Q2UzoJ+giucGIaE24wArl2Pljt/PM98aOr9ei31Wj1mzwRgkbYCRq3fLqCG3ScVrkuAt006hAmuKjCojjByFKmTshGTVdUUABeVnUq2qgGryl4CwLqlgKqBqoIs6C/Yqq5IXBeMOmNRgD50w6xWAVTVovk+z+9iQKoENnscVN0j6wmuap4cAFac3EqLw34UOQtadEeCqmGF5Rx9VdD+OWmXziqN3LEKrPJH1qoqTnPq7MKwrO4JurxT0YXC87fii5UhgAkmazl4EGYdOfpdWFouGgdbwQiAkcnE6gw4xnVhDBppp4QpObpTX44Hd9LBIw3eNVnKXw7Sd7l1WbDkHbIeaQBsHfsyaFD5SF2J4ZGc5Mj4mQmwWp0CtKkqPoIMGCjXa1jaJXDZ0caiXQE4tfBWlwVgJfBaNVJUtj8bYL47X8ay8YBClmDhOLvatn34o4GqAFaDsRo5VUs+OgdYmQKAE1V5qZQ6Q8uHzc7cTsZWlWK2VAA+5N/yqjrAqkvdr+eYkyDXV2BVv8wgomhQ3pyK6coyRU3AUfB6dbti78aSN7ai/nKyKhvyr0CqM1UVWN0myGrHhMVqrFVnf1kqgMPtBXc9N8ErNr8IbFJeI9j0Xdp+OAydZw0Bn0sCPJrvVPWo1OnGhICkAujNyWws0wKKrp96ot14aH+b31xu//kXf07Sn54XvbUqw9XPtY22KuCcALyU9sAAACAASURBVIfT8wLCSvuWcp8RsEpG8YvjKWDErHRqiQ5Ymdonw90Ptn1X3NPueeGr2wWZpGlNdNLW1KakAhAW5eaU5Erdbgv7D7ZzS5IjVZ49I/lcZy4ut+nVk+2rv+i17YYrD7S3/ukftB/7sR9tT5w4JakHrm5Pffqd7b0PvKd9+P0PiD5X9uyKAan6vVdeeWW76qqrZN+yTGZ11hiqR4RZe0hSASzJM44fP24gjkrFquQx1dQwqi858gGiggmUtDzV8VZ9Vctfj8/MzNg16lzruh7XDr0LMpGWzThrILqUjQPwpusc0NPF0vJSO3j5Te25L/rCdsNtL2gXJubasjCEL7STUq5rxgyf2BaZWdsrdSJgqLBrFxYn22PH3te+9NUvbHfL+j/64te3yw8ttOWV1fZzP/397a3vfFf7rh/+UZkIbFHy10p+1nmVOcltO39la1fd06669R5Jq7GnbdrEXcKmtkzJ7icU1YgO2dShmA1YfmZvaKGLH1LkVleHaRQqKI0y7e+/m5yOk21Lx7FDW7kU6Fk+c8fVOnnWuJOevHV5Mk97cud8+P4/bEtnFFgdOFzemWugKiJqH/LPpQOtBFwJpvoQSKYEML3E9ADm03jAyXyrEXwSZEW80cUH9EldT0bdOahRwVLkx3dA1ZZIo4F8jsyJWjsz3Fdh/EY9GCYfgGrKVqklM5mu0023AhgCW7WmBQB71cBVZa36JFY2mRWZq9ZqyFqFu2f5Ve2XeciZCgCjdXw0SGlreDu+Yzo19AcYf0LQM7bJ/QlQRixrn0hfua7XYfIES8vS3BgHW618cpugC/ehKHcHUFHdqC+3prnuH9iB7faJjP1of/kcr7dgcgLkI1PVmJ42fNXJBVp1vh4ubrpP2dhcv5m8lDoiYzXyqjq4GuzAMtqsB1eTkMJ6Zdl1k8XYCDLmWs1JrHiOAVQOlFBso2yenKrozgp5Glzb6UmXsay3rDtgIu7nmh3Augceuc59Xu9e4aNvPFSedbv6aLa/OmnlxIEv139wah24yt62diqI7mIPqNDk8GffNW6dJ42xBtGcL2Ep+I1UBRFfyY6OgenbKqcWKyZDtYKoBF25D348gNWI40t8j+/zNsoqdf3BjhddDof/cxsjxovekNvBVShlzrYX+2qdxAt4WY/ZrtexPlhnlAOW2w6sVTLPE2wG2JpzlrDTEKPJKsDK0dzGWjVA1ZmrCrA6uJoga05spTFvkBw19vVR3x1eZ/K9c+zbiZ2XK3QadHSUvetGM1sOogYY7sAq4/7KUg1Q1VMC6HafX9Uqn0FZv3TlOvEUAVY7ZU4D4oY6nT9UPA1I38Z0b2nspVFa8ezUjmg0XJJHjGc1nGGQuhbfb9TKoJNqAoHJGJg/InKrFkCVw/+ZjJfnAKH3vEt+LwKqZG4gOCWqPvqxnY40ZZFAycixsZ83DkAtSr4ogtDfpbxGej6LQxf1SMO+Q/H2Ds9OdYCzij2ycgn7bY5/YavauaPsVNvnzmiw26zM0ODACvDG5w41nUc4tFYbAZZCBHObPnicGz45HVA8Rp7i92Cw5PuLEuZrVpDWqziAwLQLUAl4PkqFJVaX2sp0G+UYkKoHsa7wTWmI460K3B1xzOCMiZo0cLZJmnQIZWGrZk7VZKzqvm0BVg1UJbBa86sytwiNqckK2zXrRAvM1y0AcWAVFqwkzEbusz32E2DVflxP9qqCVqHwrcebZeeSOAZYTR4wh3BoeWhZgK0awKoBrJsChuiwW7BWkR4ATmjSEVD+KcCsFKtFbwRo+2Cm+tJZqvhuMF6Q8AcTwtgMjAqsWhBXAVbk8WQQBLnx57gM76L94lD4L9wzsmP3u/QazMvdZZEtVsuFAGqmAQCDhcd6sMGHiHsbttmTrZ0TVEUwyqeFzhi2A2sP7u2EtqFWQbsyANXbGDppc99O4CocTWfX2Xp+t+kCDQIDXEWgaMCq7NMZkC0VgDNRAawKSFYYqzMxezKZPRmIIg0A3h0/aFG2f30r9rxyAiqkAcAvgVVhqTqwyn3GbC1sVYXOtFc9ntTpT0h16id/J2PqhScIB8ZLyPwIXbe6Qx1vGbCqE1UhBcCWpgBQpqqBqmCsGrhqgCsntlIAUB04nbzqcLv3mZ8aYNVatgCd2u50eP66DP0XlFTqU1iO68ttRob6f+ErX9IOCdD57f/469vmhVMKRcqsU6JDprfbOZlEaWpmrzBbZdi9YBCzAkTMTKyLChBgQsDVdfE5Vib3t6XJw+3w1c9utz/3FQKG75E8uQJkCOin/sfa6nbbu3igXZCOr4sX19rCgpSXzGI/s3W+fdUXv7Y965bL2pknTrRHHvpo+xXJpfpX73pPO3rtDe3GW25rb5Ph7o/J/gsr59uJE8fajTfeaICqApvouNHmuWUpAZTJevq0vL+84/y85DsVIHRe8o+qrOukVzq5lbJZ+9nqRVI1F7rZGtetDsBq2a3L8H1lhEprMYnWe+qz9I/2CbEmZYoMWAVjFFhukld2ve0/dHd7+nM/oz3zBZ/eHhJG6twhKZ9pua9cN7ktE0ytSwqDjTlMuiWA6/L6w+36A63dIGX9az/xQ21RUiYcXtzbfubf/nD78Z/4v9pP//rvyiRiB9rhvRNt/6wwZkXWVvZe29q1z2tX3HSXtAmdQFNkVSa00pY5BDW53QGr8Q0laCo6m+fS/6KdrgBqBVfr/icDqkIlp3JXBnCo/PJuw/OejA0Zd87/H4HVh9/139ryueN4XZVtW6pdkaUF3NnBG6PNnMUafv0AXK37EUx6UGlxAANMB1IHwGpPvIA/wI58xAn4q74dh+KDrUpgVTparJNcgVWCnABzou1EHbuP4jYL3q4XicdBDJa7OKU46gHuGrDKVADDJXLubzuwyrQAylbVdklgFUuAqga8yTvEpKRuQ4MByfdzfzJLKDzgwIAQtjDuMeFHWfp3dMsSq1Z9Q4CDgCnZqDUtwJChyoA9rgn9RT1WQJjB+4368F7/nV8PiYCrye+Dj+NfGN8IQI/nQYeCYTuGqepprjBqK4FVgkMol9rS09c0OdkVWPU0SA6w2igz+43Lt8qYLGXf/IbCGLMRY85YJXu1Aq91ErGsz9qWxmksll9tdP15bAL096o8RXMKOfPCYruLZQFV7eWG23ldEdjRF+4d7wwxItaCjosDXI/rzOmNth96ZrhS2v24Uhu7j3IC4aMC83Xqn2yTrn3G3Gr4kUP505uXc1KRaUBeHVQn7ug+c9Cdv8JJ1Tyfs5Nz0CFQ98GnZ9jGiatHy48dKmjrJDjUFAGRL5htUGW7nMsiCz1ixTSmHCl8tU2ygY6UuVdq7B8UNcutA1VRTrCLGb9k6g6kpYO9ciJMEJfAYgUBgjlYS87VYKsCYJ3pthVYRdpNpBRIQlEFcSPuJbZjok5bNrSdRed6eZtOsTpA+QZ7WPVM1Tc7MlWFBOA66KLrI+ZYtQm8DU23G/WTeVfMwDvbJ665+yUGrKJOoaCrgUoHOJ24OF7qssoCimC3BtQrvHQO+2fT2OAxPLaLKigVksNy4FwhV4RPWGWMMcwSapTmyBcBirPlW7UlnCheC6epOkul0qvCG/P1oR+KA8FyKv7WmFKr310A1hEj3DtrFQTP+kyjbPvMcOf9u966kWJmD8JudYsvSl3g2y4PHVu1wAgEUvtgH6ALLAV+bPA7gap0YAmy4rJ87wp+ju5PxkjXi1XuQYDFX2cA4BKQwNJ1QgEquA8txSAkKSg7N7ybsF5huGADs0MDyl2dXwdWHVRNpqoyNDWXqOdV1eHvmldVAlCmAEBOVTBVlcEqFNYCqjpjtbJVnZPGduhf4lKuH+C/sFKWNXwAqAJk1Nl6lak6q4CqTDxiS9k3K+vJWlXwEexAKn00L9QRggPIhMFQbgRMflTvyRkM4g0wlTKw3IWaCoHrtnTmasm5ikkb3OM0JWmqp/902w7L5RVfDJEzVIegqigazEwc4Cp0C2Zj9J/JeQFXXa+kjki9aqIz0k532PGkT8zra+vtZNZl1+TXGKsIrLAswKqfZ7zPUkcIfBNY7dmrXq/VV2Pxl3ZCoI/vCJaqQ+vmOyCH8bglc6zmVHkFOPR0Bnr/0Nl2n8wLx1xxzB3X51d1tqoEn8pY3TMmDUDNSadBqL0jdQLL1pp9OnLM8aQ9q2rsLQ2Ag6rrYvSZDoCAqi7tvAKqCr/Ihl/b9GLejqhb4X+VjiR9n2D4eiBn7ybBPsK/aGu6biMOAlSVL7RJqYSxKADqlrFVAaoasErWqrJV7aeAag+sPv9TCKxuS6GpTyBaUVSB1KPopgmZlGp6faldJgDqN3zVZ7bzn3isvembv7F94sEPCBN4pU3sEVBZEPZ1BRyF8SpXtD2b0mFkKSE2RMSl82padJCUhwKrF6Yvb1fd9MJ20x0vkhQOeyxlw8VtYWRqns3NaRt6NC0o4x4BAZfOnWyHFqbb//iG17a5zcfb937n97W3/snvt9MyG7oyPCeEJTApQ+Nn9+6TStlolx1YbNdefdR0oN5P9d5JyfF66tSpdvbsGaty1UH6p5MYqn7UurdcZZLTQuVe9dHi4mI7ePCg5SRVfav3w6yvyAVKoNB0g+ks7YqEwlS2rD7z/PllY+YruKr3VAfVOv8cmLV2pm1L81uKvO0RcHplVaDqi/vb7OEb2gvve42U0Z1tS2i/x2XCMG1d01N75d8DomvETti1wlqVvLNnP/HudtcVs+3Oa/e3H/nub2v33HlD+9qv/tL2PT/y4+3P3/uwAKtHBJxeafv26D1m29riDW3q+he2Q9fdLnZBvs9TUmTLh+KpIOdfB1ilJuU1Ws7GCqYvM9Br48Db+vxx/tnfdWD12Pv/tK2ePxF2MHSTuQluS0qHb0xypYAoCROeHowTdnA//f/KWCVrh0xY6wg1sNV/vm3+qoGu7ruiIsO4pl8HX24UVBVgVfPke678BFcTWEVwXhyUYuOrn2R53AkAx/vku4R/iYg0wN0EWAHybhs6l7lXjbnqNt+Yq2rLDFQFsGo58mUZk1cZuOE+ndlT+HEZzMMG1b8w+W4P9Vi6AaOxS8Y1ONGKyGKcZKIChEz7Sp+aoOvosf5cFjtj5Yihip9u7+kv2y1rvNWBqG5jGdeV70Xs65VbYzb7vhIPOCMVehnsTy7rZFDGk7D4oYgPZWcQvHSTdxpI5YQH+ucOqNpIrAquKnDjuS1z5B9qF74D3ttSb3GyGKYC8G3kWs2hvCNglZdJKZpedmprK22jc4XDz2T50qeuDqjjFRAm+4JoeykMKMyxoGpex+s7RdCLfA+dRH34FUWHZKA52m66gsAb98FC8aXdyg0v6bcjBvL7lLKIGKlrrGH9BlDQ8GNNMY4+O3aZY+qnlHVzUny7LMHpSXA1mdbOUNVj6s870ErZhIkoHQB8ftQ3iq9PJcIJknogNfSItS9vZy7z4TcX3ZQxJsuWxVG3e3kcuSYUDuXEy8z0vZeVg6oGQishhLlpWV6VPRoxghNeLF7LeRBgBxMrY45VMldnmBpAAVYHWUFaZMwLcJUjn1D2PWGONswkxGJ9Vx6hQ1C+Knbjytx0nx5zvajrMWmVD/W3XKuyzjyqAajGPqQKVPY/gNUhU7VuWyXbT4DVT3O9j4obAdqGxqIIWqn+3RvlyNECrPr9adxHlsUQQaGNeZQ1AgJo7sgUx4a9zFaRzkBlDlWCqpzIisBqRdb7vKoJ6oQTUJXdeDWRQXq8J/UFBH+cuuHHegVBPXoddXU1rgxrXZY6pII1gfTGbvIa5YqVYTEPHZ6oBXtOcRjjwp59BiiRQNj4deZZ7HtLUJ/mqMYyWQDRy+GFmL0ePVAAMM5vVda7/UWxds5AvsJ4Fqs1fN47/WfqNCgGlFgZrIcGWEvbnaZhG2DnRg+owgFGkOr5VD0FgDI0lTW06WCislYzvyonq9Kh/xVUlXUb/u9pAHTIFyBKqrFBw6O141IVL4YOgJ3pwKoAiRijYdM3JktVwIq5Aq4asCo/TGQlAbOcS5ZDNXiUgShwB3RYstGjaD1O8rOh/wBVCa7q0tiqXFp5YUIrY6xaPjFqay0CF2oygmyzfD979dSq+1DXHlQVIEIBE+2wYaJvZ69q8NalBAhWPOTd2l3oB8jwzn+7Hhzx6S59JzZmfn9hWIcDCVA1AFb12p3BwqFS+AAHnt1gG1PV9xvIGtvJaq96iEbVtVY4uNQ+BAEZQ2d+dgnyVPzMmSrsVX26A4cRnHKopS5NwZIDjfbbgasaNJKpakudsMpnRtbJPCTolEHRmLzKc67iOHPSgeEDUNW7nEqEUIO9CqoyJ7CxVYW+CtYqmKoEWo3NasCq5mNFP4Ex8jodjPow2yb/0bG0MqI+szJCy2J5eFccHMbQDri3zuKu4JT9dJi/AKtbDqwCVBWmYUkFgBQBzlg1YBV6/cjBw+15n0JgdVPARh2Sf1FKQvPZzs3Pts21pTZ98Vy74bL59iWvfnH7/V//d+0v//C32oMffUDKbksmmZJ0AFIP8/v2SZ5bMDZnt0SnWcoH0amSUqBNyez28s3LkwttUyavuvkZ97XLb7i7XdicFWasTCAl+Vu1vKcVlNbJx4StOj+/R/KQTrYrjyy2qw/Pt5/84X/RLt8/044eXGgrMtHUA+97j9xbIHwp50cekyHRIrsLAvLulet0YioFRp944on24IMPmjzP7Jlp+/YttgMHhBErLFYFWvfIPj1PHeBlncDq7FlJB4B3mRVgd2ZG6sltppbLHtlWX0r3mYOuAPAeAKfTotPn5+ZM72pe12PHThj7Vc9RZ1sBVP2roCzso9a/yOyG5Fvdd1Cg6Pm2vCr33nekfc3Xf2Nb3pxoT5ySOth7QEp0Vp4sAL0I95TkvW0XVySXrdirpUfaC59xRfvE+/68nT/+8fYvf/R72yfe/672v/+Tb2/vfviUpPidawelLJWxOjU13zb239zmb35Zmz96iw3UUABtW9nZRY1WIBXvWX2dBDwIEJvO8nY8BEorsDpO9w4B13HPG1733xNY3b3jfQcfdjcj87dw7MxH39LWlwRwL/6sau/wWjw2sDqFEjdbY3rP0wRYXOAga5ApYjtZqmCyJmM1CBcOqgZ4aUw/MGWjTk1uqn2G7MRPwTC1O5oPXnwvgKoCxBNY1X0Kbuo1vjQQBwKHRTwhn8uAtSOH0Jfm+0SskCAvUwEYY9YZrJaWoJvQSoNKB1fVVhBcVWBV3sUYYmYny89AXs/pV0DVXvZH/Rh8ImNUrvr2ICalnAbwWeMfAh0GLDIoL0uLkysIOwqm5H1LvLxDnFz1QYJbjGMJ2DnwFfGt12cEZXl+FxsU+YnYgCCCgao+pJ4ApS8DWPVvzcdEkAJJcjmBKGdOVeRZ9VRdzlJFnlVMQGv5VmsqLwex2HGLuJPsMgCnnLgKrFWf76AAqwSGCaDwehcJbwJZnlQtGdYO4lq6tIx0IUp9eyoyV+uR4AnkcZdfPV7aaQbbwyi7KETXW6EyOoCVAUGNDaDfhi0HnzD89vpcru8eO0ThAIAo3+2Kp68I/5B6zwhiej04EtAM3qO7hd+D+wiohm5XpeMECAKn3TZYqzF5XjlG/563sg/gc4p+waeXdCGUY19SLjN8JGbjIGAUHfGXHnOLsh3I4mj5pz4MeRqKEz9GlwGqYt1IIdJOZ2pnCds7wQyPcWM0mkUCHuOaDXX2aeRS9TyrzlhNcDXTA4C1qp3zyVzFfUgmIraTI5kqwFqbJJqe624tV+8s6lMBODNe60w7cchWLTqHQ/8JsOq2jWR1AovGU93EVWStAmzIn1U6KnjiunuUsUp9UhR+FSY2zNpAh4216ITdVqOJhyIb90wqyMFynJKwBoAWkMBbNQrOpCigKvJDeAX7EizVpCpb77U7YHSYOnAv0Y5eUdibVC2N0sAbGnfL39VCFWxVnRNn9K1kREG6ITdDa4/DM+uSgmd7KYSuGFCUowa+1h2FeGx9jtRf6G/7SrxLBVe9BIKpBkczARYf/l9AmMhh24GqFWCtDiTqH+XJ/Q5/ETC1cnZwqqwDPCDwWgBYv98w1yrBm3ov3UdRpD6uwCpKw2XDl2h4LMiBo02nKeoJjXs49J/gKmdxNraqslSNsappAHTCKi6VtYocq60yVeUcQRkTWJWwNkFVhih89/g6l2oHVJFNHACaD3uPpSXa0hyqlak63eb2lG1nrBJUtSFF3rNmefhoUw2E00cjsNe6DsZz6DhMWAW2qrJSFVSVnzF3lakq6wqs6iReJeeqnm+UfyrOoigj2rZGofIN+YXuUWvtvXnGVs2h/8pSBaisSx86YeAqUgKAsVqHRgyDogRX8eROWYxtmnrO0MZ2J+56cBgg58nBsg6H0dmqtu1sVWVkGejKn14v72wNRN+91JuCqQRVR4DVYWvhF6TOyvQQAEytJhDPBpiKoK5konBwlSkDrF1aO/T8dQauch3t098c9/dPsTxNsq6Aaiw9b+q0XF+BVQVTmXd1yoBVB1Xl/B5UNSXtjpuzTWSbM1jC8COxegVVFURVUE+BVSFhB6N1Q4a0s6PVQE98gQ3bp26teX1zYhEV68xNSxYiwVWDndVRCS0xBFYlEYIAqwquKlt1S8BU/SmwastJz7NqbFUCq9AdqsMvO3C4PedTCKxui84wYFU+UMt6RiZ5Wl8516Zk4qgbLt/TPvtld7Wf/T+/q338gbcKuLdkMrGyvCrgtnyCgI4bwhpVvTAjjMoZ+Sbhn8q2dGRNbgqwKvlThbE6se+6dvuzhYF6+Oa2LLPTa3ldFFasDrPdlkq8+sqj7cTJE4JbyNB6SUFw21Of0m657vL2jBuvbAfnJtvxxx6UIdAn25vf/Dvtr97xbhk6f7lMdiUTY507I8HtVjt35pRNXKUA6jXXXCPg5jmTZR3yrzZj/35ht8q2Mkt1e07AUP3pEC4d3aBgqKYBUFtx7tw5AUnPm/7UP8NURZa0F1+bDoKVdIQXF/bacxYWFu3ep0+ftnrVc9ZWJcGCOp4B7tjN7E/lSkdezMzNmu3at/9Qe+LxU+0Fr3ydTED1UslLO982JT/t2pZ2WSCnsaVnkNy3M5KH9ek3HmlXH1xr3/q/fW377m/7uvaGN3xee/idb23/+Nvf1N7z0Ol21TVPadvLZ9s+qaPp6b1t6+Ctbd9tr2pTB68XmyDvJPZpWwFwbfODgG+4re9LUIzrPKcCkNnRK8C5M1bHKe0hqLrT84bX/l0HVlce/su2sQxglSNVzEdyn9e8FzXXvgwfnoGcLIOZaus+Qs1ZrAZIun0G+FpGv3EUXGWs2nEPEgnimptAK1LtGH0+pgAgQ1Un2wSoqv6cAZregZ7AKm2USR9u6osqc5x8hDFPnTSEQAwtfAV5ka8ToCrSE+g7KLibQKtFqpZzNf0AS9XhtsM6Mw1YVftLf46M1SynZKy6bz8i5P5p6SqXOAffXcFUutRgFSImqsP5E/zoAZJxk1RVoKQG8hXIr/EzdUFUx0jsXPx9nOxVV+I3v9ihF69bj4Xd9vK7YvIqAw7yp3rUGKtkgQbICnCBM2Vz6GzKT/HvTWS187WfxMrq0tmoHPpvQKoDqhVcrZMFkSDBzyYJwsAOZ5ApqMr1WJbvGsdazfJHwdW4laUbYVZXtlG0LnH0LdmW6jbbWFnWB0M48hc+su8rcV4Cq6XRDmV+LJCK+rC/wXHby0PlXuG9e6F0rr+55u6f8xoLLygDoVL8u1xeTZnyW8u+Is8RgHR2lLFLWeJjhkHH+I/hRxYRTefc7+GsAANKzdcvYKp2dNV9fsx8E9PR0NMRt2cxhALKT4ecDfN6UkdYB4DbIFdDkE1v/tQf0Y5jfwho1mLIWTnGF6EI8ZwROZId/DgL0RHAKKBKxmo3osAwDy8Me2NGKIizGbGgc9LTAngMy3yrTAPAznRjrHasVTJdORqcwGrB6txeht0MOcKoVIpa6vW+Q8x0iwOtpu9ku6YW0TC/5lVlZw5AVZ+4yuMtPS8Zq3bjBFM1wIKRcNos2sPEDc9+Kd5TA7qoN1dHuaM3ZPX8YUWOa9SuVLJR92AqBJDP7NfxKKpHlqg/JAQ/lU1lNaLHeDBMh45TgKtE3euSaDwdpJ6ibKpn4HiPLQZ53fqKdK2gH6C+Agz0dVczg9tVYzGop1pvsV4Aad3XNfIerM5yR+X3irivzDxW38Hrp1MMEH6cPwBXBwAKgDGwp8hYZfJ/BtoJlKLB945jBURR2qEco4yznKk8vQpSmQ6vo6KV94deSsA1gFZUo9uFopBVBY0YuZR+tDWXc5NtryOrK8p/7mP+JwsetPdEHFkO/eeQSgNWFVBlGgDNrSrBqTI1MxXAetuMYf/OVg1AVQJKuVb+8d+TYasOQFXlKRBUNKaqAor47RHFWof/z84IsKqpAJypynyryniCs+bMBjN+aeGMKWVlDoCuziafPVUon56tCnDVmKsOqAJo1fQASAmAPKsa3AyUJ6oIFc2lg1QBJpvF5vdjMh6Aqs5WdWCVMyYGsOpBWyb1HpVv6Bu2RTgQ1eaP1T1DDRLit/OVQ3XqUUnXinUfh/2jkWPCGzU2BFSx1IDLjU7oNjSqbO8A05BnlfVJJqs9KfRR+g38ENcuVhYc9l9ZMip+mFQKEyxgSOLkJIYporObTyggcAesOnMZNW91EL6JbPM+mluVYKkO/7eh/jqEXFmrBqoCTOUxDJmki8I0Ctn2tZ1b+7YljTxykGlPqoKoSAUg68JsZFqA6Hk1p6EwVbUaTO9Cz0Kvwi5aCgpvY8ouAria5UPAmsx16i0tfTDDAKpuGnArQ72NrSrAqrJVBVTdFCblpgCpWwRVbSl5LI2tqpNXeVsxxiJk/4gAq8++81OXY1X1oDqNm1vIlKs971sK4G2ebUcPbLZ/+IZXtN/+tZ9p/+kX/7UAeuvt7EnJUyog6h6ZaX5FJn3a1tmqpGymhLEqjuEbDgAAIABJREFUA9yt3icmZQSBAKsXRR9ckBno9xy8oT3rRZ/fLs5cIcDqvKQJkHyhCshKTld1eie3VJdLflWZaGlbGJmfcd+97dm339AWp1faO972zvbL//fPtvMyNP7YsePtYx9/qO3df6DtP3DIGKYy0t3c4Q9+8IOSZ/WE5Fi90iavmp3dY/pOUwKcO3e27d07b8Dr6uqqsUtV7uYE1NTAWZ1iTQWgSwVfFVy11DFyPXyGSeuY0m36QsgJuWEytL6+YczY2VmZfEpyuc6IvtdOq4uS8wBBj8sgO1q0xGS/4JttVti2Z08da0ePXtbOL63JBGKL7Wu/4Z+1UxeFpbu92C5s6+y0EzLiQUZAyIRec5JC4ZCkYbjlhiPtV37+R9ojH397+zc/8r1t7/aSMIbX27/8yZ9pf/CX75fv3dcOzU21BZ1cQdIJbB1+WjvyzNe27YVr26rM8qYpHzTPreR96LTnTr7ebsBqBY8p12Tp1uvor4xbhsZ35T8ux+nfdWB1/dG3tc0VbX/Qn5i1GbpT/2OAG93D7ssBMEr/PtN++eRWBWStKcG684Ks4bo0Yg3PlW7xR/qsMNr6D+xiBTIVsLSfM1XVl7MJSA2Mx34FN8FaVaCTtrX4lW6p0z+mjmdqszJXhOla96Xcr7ESM/9SlwXstfUC7hZw1VInqb1X++++gS0tHUCfPgdpACpjFet96iN6IaN+SgbUJT4tsY1+fgVT4X4U31ptFrc92Daf2vftlEu1siQTULWHmX9Sn+mhrtdxiahKbGbvaXWFICmiLp4TN+GReh6+BzFD/ro8q8FQVT8YoKWBlL7kxFYY1Qoml4chRe+5k+nyGznmraPaUwI4S5WA6nAJ/4vDsunX4hF0DenjjICrhVHWpTEw2Sz1OFL/tTxZzl5H/nVRflkRgTHw3arvi8piQOvLFMYsPH5U+L3eRiEk0e6jACgDpdRjlboimgMDSjr/JQhw+4BLhu1mqB9GH8br8pF5j/C2SzuK4J46KL6P3xkCri+UwUoGy2V/+R6+2k7YyvDTqqqgg25Lv735s+63d6BqAqzwRfrYnq8c6roWWZE3tn2tWtgbynXaHYqNiQRbvRdq6BIXuriechGFX+WPDynCnJXUVy4/wMFmBi/qO1VgFazVMlG04SYoXI4yNu3uo96g6Z0IYeAqbKblUY3cqsizaiBrSQswJfMtMCWAjRp3HA4TWvmIEI9PiPUAK8v3YRtleVEMO5A7sE8nqLjOMN5UZa26niHImikBmCIg2fMBnu7IWJU3g8PRJm567susvlO5D5V+Nhbql3J2ryOiWrMxx1oYDVRXCNoY4wSBK8akvl9pu0PUMpB2d5pQMUaniEBS13MIT2GojumJzhnSioMUimLU8KdUs+UMdIq1dwJw/RI6sfYVjSpAlhuPdOXkir4z/GF86WAMHYE0ODQ2FNpOlxTDgtVeiaQ9Yb3qOc5zsgs8BcAACHNU0xspHFArMbJfPNCuk4Wl02gFNgBRU0FCFrJM4R8k+MntKHd/fJ4zBFT7bYKtuN5/Xmi0C6O8wdIuwtB6awqFTWC11Jk5f7LtAUNMVmW9u0wDoAxVBVc5WdU62KoFWN3m0H8FU3W9gqoa1AeoquCqvmtlq1IiaLkqqKoDv5AnEQiWgokAFid9uD+BVQVSE1RNsFXZrDMSKMfETnTAtWwNWEV7Q47jsJym+CFf0GkWWBmNH7lVMWGVg6nyzUgJ4AArUyRYKgCdyErLT6/1lADWM+UKJ9IA1O/XdTUwDqhySUBVQSMvB4na5TT03Nns2F2+GQJc3gkUcp0dOAzuvRRSsYxTE8N9l/atonz7S3EhTRqdSwz7N4G0X+ZXBXvFgFUGXK6XsudR7+gTVlVQ1YE/DDtBHZvhLE/Pd8v3suH8qjLkB2CwB1Ij75eDq5ahws83CFevL+xapC9A8JrAcGWtkslpEm/sHEi/A6pyTwVVJx1YVVAtwFY/xyBOAtKhPMFAIiMdxh9GncP/FVS9aMP/k7Vq+6xnlcPpHFB1YJUOEZjB1pjcFmpHopaXOkTDWZsJGsOtQr8G+K6wzA5ayB50vyANgIKqmzIs3X4Cmm4qsCqg6oYyVifnBGQFc3XLGKsKqoKxuu1pAOzd5H5HDh5qz7rjeQHYsd6HgJTuHwdSWd25E8tzqlxfqlN0wgAM/S6d5Gjehi1NyDD92XZeJkU61/7hl9/XNs5+rL35N3++vf8db2sfeu8HBPwUcFmG9E/Kd12cEnaqsrYkx+rUljqMAibKBFhbkgpgU46vSiqAvYdubs992Re1c5JLdHljb9ves9DWJWWAMlYnN9ctN+/s7FTbWD0vk3nNtG/8R5/TTj3+ifazP/Xv22/9xi9JftXHRL+vGfgyv1fARgF0L6xcsGH9UhNWZ/skLcH6+pqBqAsLCwJUHrUczydPHpd9SzbcX/u+ZkQnqxyortSy8fSrNrxfgVX90xypmi6A7Vh1GIBU6TAQ3cbtzU1Ng9Da8ePHDbBV1uuqsFQV8FUdq+dWdqamTIjcWsrmFfle3L/QLkjezDlJabBHJgI7dmatfd6XfX3bf80z2plNYaxOzIFduib5W9dOt5kLZ9qtV18h1zzefvRHv6fd+Yzr2ld9wWe2W6891K6SFAq/83v/tf3xOz7UPvShj7Sj+4VJa51Ze0XQntauuOdz2vrsUTOHWg5bAtJWYHU3WbkUsGq603RSsnnROdrnyQzd7np/J1n9VAOrlzI1u3nEl7r2kz2+8fj9bUsnkDPARYFVzy/pow4SYI0IJ/xCgKtZP2Crui3m+giDlaxWBy3JZuV1Baw1Obdt+P0IEPGH+EZ9vR7ANIZqgKqiL5y5amkBCHAW+XGUDTf1AJTPjRF3PlKGk3J1+VaJQhRdGjLqz4sJtZyxGgxWMlmLrcfoj7SRsLUE10ou+a5Tj8NAM84acXAQDqLsApjARoYnDjqGL037kMsePMX5o4Aq949ePxpflRiqvFzt8Mj1EtNCCCgJ+VGMxPmRbmtrjI77VWAV7CzIkgMJFVwdAqtliL1WHTJfsexqK87ABqw+dLwaQO6M1cytqr57slbpd9kkrXZNxk9s6yz7jknmbLHKVjXmrZyc6QBG6w14Aso0sQPKCwSGx/2M7tw8nrF7L2xx8xTCKojD9Yjv0M7xMH/JEvsVqWax+NKUBv4ioPR93bafZAsc30kP85T6oMAcXEfh1v0d7O1dPtiB5Q2n/yac6OUzePf4jvoNfNnhcvQddvyoeqq+Nn8sDnN7CaTWdeyDXCOuzDg+cYLxz2XnBj/fcY+qd1hmXZGw/adcjpPZLMZalgMFOKIMB/LZlYsqYZcja4vi63inh4Kq1lY9Boh2yrhaLlVAVR+HCT5rSjGCqwBFOeqb+VYBqiq4WlIBmK+YMbCmhopRIsTg2EHpne7snGTlZpmBwJeAKupjJBWA+VyZD5dklVj6KL8EV53E4qQWS09CRupOoKoDqowZJ26999OlzWQFFhXkiscbCA1YV3/d2SWW2UGR2bUOykEDosHSSPB4GEsazeIUVa0wonSKYTYn1aNor6jIreQ9zV3u1cLggTOUxh7BaCq4cI/SSxq+lX6o7cMpuIK3oJEKkJUOV3G8OgXn9cNSTR3Osivl6sobZUqFmIBq9OD6cRhoNnR+Ru7zKrHvSftAo06hVqc2hRqv4JRtrns5ADTp2Yap0RD8Zy9/bkcw5s4wynIArBbjQIMRGJzWQfgJuW51w/28n1d1gKxeL3pelxYgRaIDbaPeR4wctWEa/zTyO9WRl7X1sGs5c+KPklvV2JZgNwSYSlBVhnUqY1WoQpigSpcGrMpPAEfLqWpD/8lUZW5VdwYKQJFWaydQtbAzVana8H4FT6d9oipZ9wmrFFwFyKp5VTGBlbJV4Yhp8AJHLuvd25FXVuTjJagqh033KdisgJSnRDBg1cDUdcl+oMCqT+JlzFVZ9/yrSBmgLDFcH7MAmqZmjaqVYUv2MjDrrMCqM+84tLmyVXVWdCmDyUES70wBsHsqAKi53tmB/1P2aXUNPaoUtzH6KbVTUVRj9ZiNFsqwJhmrpsABpAZb1YcG9ukA6vujsWEGeV3X4bfJWiWwOg5czZcDmEp9asGbqXpOmKB4Npx8cyD4k3M61iq0FCRoCK46M4iBIkorYXzUvjNljaHqLFRPAzApHRXGWg0Gq+dWleOcRZllB53sQZEvOTOuLgGeOqBKhqot8aPhN5Zq9NRqe+DXuc4tDguYQ+xp1pmbtd15+cjpYK36sE5PswAZgM0x6FLOMbaqflEFVgUw3RDGqrJVNxRYdVB101mrlh7A2KrOWNX2U3TvYWFe3n3H8//awCrbyN8MWEVO3g3JA7C1tUfeQUBgSakwKcDqtACr0xvH2itefGt7juTynFo/3v7jL/279vY//0sBOs+3Y4+eaQcOHW6r28tSJqJTZVIqKRib7V6Z0tszoqMFPFxre9vCkZvbi+77knZ8WRidW8KeFLarwLFy+mbbK8WxvX6hbUhe132ycev1V7R7n31j+65/+qZ29vijArpuyoRWp2S4/llhnB5sN910c3v40U+093/gg21N8qY2yTuqwayyRHXiKc1XrXlTFdhU1uqa5IPdI+kNDh06ZPr29Okzlm/1wIH9FgBrGgDVf1qeGtRelNQEeo/9+xeF9bnXWKgEXLUVzCoAK4CuMur0/ocEGNf76X2UHaupABTYVUBmaUnKRu6dbCvqeegA4btaw947Le3FZHBSctZOtf1X3to++8u+rn3sjOjo6f1tz5ykBVg91+Y2zrWFzXPthbff3P7kj3+//Zc/+sP26le8pB2YWm7PuOny9sY3fnm7/8/e0n785361vf3t97crFiRnrQYXIosTlz29HRVg9cLs5WIWZbIxofpuSUqB4siOyGBVkOOAfvhLsNnU2xVc5bFhjtl6Lp8x1Pl/D6yOmqftY28PYBVD/3w0D1mrqk81sPI4A3fwVA/05yweAGAEnQjyReQ/j7QAmSoA5/hwds8RhzkcnIVpDBwCq/AxK/ABlqPrffPrwErVjnIFUY2xqnnydZ25Vpnv1BirngpgUCTwl9hBy+9BCqIawHKyuepDRGxgZYdnZCc+2LLI+TpIEeDAKr8p7SRclA6QKwB0lJ+9L1i+4f+PODNwbtiuupiFMWXEMSX2ifaIayv7dByg2rNTR6/J9g058nALwU95v36doEiNi+mcDa8b3SZQ2McKGYOlTuEQ/8pUzTyryF+aDFYAmgBlrSORLr+9PIOXCJoAQimoavoTYDlTdsHfUh/e86t6WgDrtNVz7drSDtyTwHPx3gpeBMOW2xUEdoCE5xNE8abUAaq9nJQYl7iD6wHfdJWfOIhXJtWFvW26wIOAOYUAchCBsglE2fb1XniLuRk67CWApMPrHTQJJqRe6VDVgiX4GREfUBeFSor4lvVDxCIkrgBWkDuttx3B1ZGYUVWfBycMtokAx3Y5h21/GM9UXdfFJFCtUVkM0ezDVQFhQYA14niCruYeEwdwrMbFflh28QomDmyr7hUXsSD+Ai1B8cnzq36ox3Pd7x8iMZC/UB9VZss58eJZBiwL8w0dULUlwVVro45xsOysmkGgALCKuCLna6ij39BBjzje2apOJkI6AACssEXFJjlzdWSieJJASAqpnYAe97N5jbJWRwHW0ZQASAcQqdacnGIkleG6dlxFXrUuyAI+wBcwHSr+xTNeeF/tXAvlNF6GC8DpEjBUBdQZ1BbY7g0Kng0tjoJBsIb/3WBA8hDK5U1TrqkViuQnIOeRdiBmzhhQqSlORwCo7hAFmMpeZ3dSoANKS6uFU9brt3I323tdBrDq9w0Az5VNsC13eA53p/Gg4ejLM8rWHLgsZ657EXd1XvVVZ5xKXTDXpxk26yl1g+7P4NAS2hssoe0SMGF50nB78K8lbUoO2wmecj8UBYDTogxtnytP1yUVXK1lnLq8Xk+gFkvrxRoYnG5/+hvdc4s+6nCv0apMY08VncEmHbYEVaOMw9l1pqqyVGteVQNUwczUfKqbHTuVLFXPpyrsIgCqBFbBPxvPVGVD03pUWMlZqjH8X4BFCeQVQJzQyUwMTJWfAqux1Jyquk+CcQdW95gzJkNPmQKATNVgfrgsuBaxNBHRFpEKgHJmswAqKKrAqoKkDpoGsCrsKa7b0oa2Elz13LSWDgD3sOF29mPt+bOZTzYSeRNY9aH/BFUVUGUqAB0CMY6t6gEc2CUeFFG+6RyVZai7HXXDbt7IThfhGvo+42TVwxrT0QlEqrYowKqU2YSlAJBlyb1WJScYqMZQ1frrgVUDXXnMjee4F2MbJiMmmKp0ElSmmPNLnP2YAdOcfAUOAYpCIxEYVkWFgLLLEauG0kHF0GKyj7MgG0ysgKmyDXVAvHy7DuVWYJVMVhwnqEqmbw7rJHMJ8ssJHDABm4GqDqQaW9XBVYCqymrl8Ja07wRVAWJ7J6OUK1lMBPWnLVBCsGT5YjUQUtZvlJGDz5zoy9qh/CfHmQYAoKr+wFbdUGDV2KoAVi8KiKWgqrJXjbXaAavOdKc+l3sfklQAdwmwutvfWJ/A/QTkyI1GO3KbIWDVnwB5QNAmKQsEXJXSEbkWsHJbgNXtU+2mq/e0V3/6ne2yvZvtgfv/rP3yz/18e/Tjn2hry1K/0kl0cULylmpvhACrE9uqM+RddAIrYbJuqGxPC0ApM96/6OX/Qzt5YaGtTh1s6zI0/fSFlTa3d7ZNi+zMStqAzbXzbXJjuX3B61/Vjj3y4fYHb/6P7Y1f8QbRoa29/f63tvvvf5sNs7cJN0W3PP74Y+34sWPSkSagrOg1BTU1b6rmOz2/pDlSV41ZqsDmguRBvfXWWwwo1fMUCNU0ALqtOlF1p5axsk41FQDzUyvTVe2NAqsEXXRdnWY9X79Wn6lpAPReGohjVAWAWmWwsu5wvfbtbdh3LC9faHsPHhFAdqktSh7UCbluWsD5q667sX302Jn2RW/8XwXaFoavDPCfEDm6KHlvZy+eaS+64/p24cRH2g//0A+1g9c8rX3u617blh/7QLvq4FT71n/6Te3997+9fev3/FB73/seaEcFqFbgelJSL+y58s526Jmvaat7rpD387ZhvUjwV6NTjwrM/ZsqL1UOdwJaeX6Vu93kdye5x4Rh6Q9X/0/3a5vn3/Bdxj1v+JxLnbN7uymx7Q4fsNv9L3Xvncpk+/hfte1VMFYDBHQfAD6Tg4TmA7NuzYiF3waWDkBQsPF6gBXbAFrrUvWmToAVgGwArQ64mh8Jv9V8VvdXrQ4t2KF/l6zVAFYH4Oq4Sax4PWU1ZRbBbgC9NYg1v4pDLmHN8D74B+AjfJ9ankhHgM78fBdPEeCdkDU9AUdrdbPK6ztFeZXO5BEQ2t/L/R5vjR4fuiREPOLvzXaBMNI7NxjzWFHvCKzuxFjN+Knex2NZPMTLrcbFfhwNFS9Lu0TAqcazvEc5Vu4ASYnza5yHmLnGeMMcqzqagL4EUwFsSD72SAug/rK4a2CCpu/grg5kg3G2O1w5y3oyV5kCgOxVnYC2m8DK6twBdruPF4vXE8HVYK7yvR30gF9fQGAtMwdkYaczXvJmVfCEoi8DY2C1sH6iBVD1l7pLeesbSt3vQuf3T2AVbTxkAJXFhlYbXRYI5cAac/xT6kH3M3bmui+jvrjNe/Byj3ftthVAZOcmbB4OD20JdFYFwrXcE1CKhle+pXzDQI7wDfg+xPrl2RSQEsp4KYYOGLUlcQYrBve3nz+r6HyyVQEzDMlVuAUuS3kdHYFKcclYHtVN3MpfhXsG4katESIylE9v3yE/uDX+4efmxfndeoxl132/bDh5YgRYDdKJp28pbV9vR0BVsUXgi4W0oTc1HQ77iBGZCrBqyiUArNh2tqpP4IxJrNDhN9ExV30iW9oqi4cHcb+WQhkVbaJo+1wkrZOV751yC8IpdEmkBJCLVA8amOq/Cq5yn55fbtqvx4PxEhPP/LRX1eqOekPN9MLKOk3RYR2X86LOsZLCg3NC8MIwEkjN8wG04uSQn1grrS0aa22gKjwMJNmSossCFRTAab8eYJ5eHw2+72VLY0M5LkZ18M54q/xLGXdg0JVJAITheOUz43qudEXdA6owwukE0PECmJ4GGuteN6yvrq76b4vzzaBVIBXbYdBdaGk/8Fy8eOZLpFHwOkkPF8oemg5BDR3SCjR16wx+ytLLsAdVU0GiDooiHSh2Aqr6zslOHVW8oaups/2eVuehi91gFBlAWXgL8gaVttfLlo6Y11mC18kgQE5VgqtloioHVDU41tmtMeS/Aqq6jlx+PVOVgOrgZUc2Carq0ieecUBVom3MEO2/BFQJsCozFT/Lt8rh/9IeFVxVkMd6tTv2gheol5sGPzEw20Aj6BT9Mb8aJq0qwKqlAlizoN4AZ2OtFgar5Vn1Cb8cBAjWKq2KteQCrJqid1CILFVdKphqKQAcVDWQVYa/ujHJYRCcFXHAVvUgIx0ftJ/q6Py1g9BePe9YwXC19GE8pZqGMihfDYcpdwKEOpw+0wDYuoOsClKSwcKbW50VxqoCc9rmg7mqVzggmMzkfK/atpkTtE6moMyJGQNTdek/Z69W4BCTbGQqAKY0MFDOgGF+YwFWZRdB1kkrB4CyNrTfwVX9/knNNelAqwKseU6WE1hHGcSyU0BBKDJVFTglmJqgamWqKhDrrBNvB1ZT7vgAlHZ7aLIFeSMzXIe5G6hqPzBWK/AMABo1pmkTXHN5/chzA1RlGgAFVQGsagqACqzquqYCUMAVjFWkAaC+1/fU+jgkkxbdcce9uyqi3YEp1aM7A6u7azgLH0xJb21LG9Z8nqLnbHj99ooA5mfb5MXH25d+/ivakYXN9rH3/lX7jV/4hfbIRz/WNi8oGCn1MbkCYrukBtDrdd+EAKXbk2tSXqLDhcG7Z/GaduNtL23X3nJvO7E83ZbkWZtzUi5iNFVuBJ5t8zLh1Zz8Xv7Cu9vTbrxK1PW5dv01h9ujjzzSfuqn/k1761vfIkPuT0iqWgzXXxbwdI84qZddBiaqOraq844de8L04eI+sEbVydWUAUtLS8Y2nRb9recp00Dzrup1ep4u9Q/XSDlIXT8iz3788ScsbYCer7Kk6xuK7ktJqbxAX4EVqECKOtfMs6UArv4pY1ZTDSDPlpSw6MvZ2fl2+Iqr2oc/+GEpA5HRTWHMSnnc/dwXtAdPnW7X3/Gcdvi6p7d1Gca/KTltL66cbYttpT3rlsvbv/rBb2+nziy1137x17e9e+bbxumPt9uvO9i+7uu+sv3ZH/1B+7Z/8YPt9Kkn2uGZzbagKlpkcM/VAqze+VkCrF4u7c0nUjB94JqK/gh1ovtRVX7+NoHV3eUybcAQUA2g+m8IrF7q+Zc6Xn3dS537t3V8+4QAq5IKgCCq5abmj6xL72iJ9C6my9xPcx+c4CqHOSdjNRmsGEnj9tpG1hBs7cHVYK1aoElfPzuITSWH/w1dFcPtg7mqk1cpWzUntEKOVZxvdU7HERre7bY/zwPdyKOt7XcYqHbgCeKBIE1YGapvT6aqg6oKWhtrlYxWrrvOLXFGxDseGDP1DIDovuwi53fx/+GHDCIoxisFdMiiYPzj30J7yHjHl8MJTxgzWbwSMRRjpoyneJ7ZwPDRYRHrvhJElxi296W68xnbRrxLhy3juzyfoA0+Dv4vYrAkXzjBINIBKHDgI1sEWCVrFcvSKVtZq+Ez0idEg6kTWXEehJ61qroco4W0vdiS6QAY75Z6BZAPcJRAR2WvjgNVOSkNvrkHVq1aSj1GTIwCTDwhgq6sv3IQ6imqodYd7hN/Gbz5NaVdhmC60MbLhWDmvfLFe9VYAQA2KGsWVGDeRkaOlf1xPvQEL80RgYx1eSwigSiGbCNMV5XLLghL0cV3sK5TGUScHwQz4h4O9o62+1IdXRtN+adnau9izyx1BBfYf46tVLYqY/eKC/h7h4qMmL5WTz7D1qgTeEroKrwPzqmiE2+Ncq7X0z7kbXHxWJnsHjT4dn9xL3/t4ICvj58MGMXSCBXDPKssdzJVa5oxT7/HuDh0PMFV9/sUZK0jNSMOVv0vQCsBVbNPaluRd9Umxuo6AZlOyStS48MAVhMHINZFDJT6gR1HwAiAFbCzpk8N0AOsFWzV9SRbmeLJnzUQryxZTtzzss+MWqn6oopPkRnfPRSSAi6G4OQ5PFodQrwDjAGMGV6D6xTUYTtFY60AgCt8F5yaj7P3nhJcjUDOhaEyXWO9AH5p2rN1oaxKwxhjaFmGvD50i4N5UHAJ4gKQ8++Jz8TVxQeKqkkA2put6WuWO0G6UqbuWFSnwM6mBPg3pa1ww+71ZEIbDlcBVEvPYk2GDiFnKdUeDjcKtYxd23f5VAdOabJXCY72hiAB0+yN63vmqmHhOeUeYfgH+ypYK+fUyaviE3iOVVbaE69R1Jnsz+ZBowA5yvZQ24WWdzrSGIrFVACcrEqWAQximLuChspYMlB1BFgloFpTADxZEEJlkcCqszMVVJXAfkpZqcIyMlBVgmYDVWUdaQAUWCVbFblUFQCw4f8aeAfQw6CAADvbeSpOlQ+AbVpqFVj1iSs8v6oOpQNYqqDpug37V3AVTF4s13TpeVc50ZUu1Qklc1CdN4yR4rcDBASoqusOLldQ1Yb+E1hFblWwVX0IhCfsjgmrIghiEIZck+hogODQPwlBCi3AFb5jOVCM+Mjp3Q4+p+ysKtYKGzcjqEjQcThh1YSxPQVIJGNVt7WminEhME5AFcvKXC2pAvSJAyeH7TwmXVKHwPMEGftZZEplC6CqyhlA1sj7RUamFTFyxNZ0BmZ5IzWArpviw7fruWXJ67DEd+Mn+SqVuWqAHBi8XXqEAFVLZ4kyrclClYinTwGwGazVYKp64MRAg7pW4cmUE1VGOVxnyplM1qvsbNVwtORUm+xLlshFqxNZs7ygAAAgAElEQVSQAFhFFZiWcj2meVWRW3XLcqsCWE1QVdmqc8JWRSqADWOtKqiqP53YqgKrtIH6iK12UFIB3H77C3cV2UsBq50HO7jT7sw81cUYPqygqLZzBVYBoK9JXS631XOPtmc9/Sntxc95Wnvso+9tv/Obv9be87a/EMBupq2vLsklwso0sZmTnzL7texE707IfgFYbRj6zOE2s3Bze/GrvridWp9rp2UE+uyhg23pwprkFp1tS2dPCHA7LazL2fbS59/RDu2dbA9/7P3tkYc+0t71rne1//Sff7OdPScsVAFEVbdsyFKd5r1754yNuihD7/fv39+OHDkibNRlAVePGZNUh/9rx5JOVnXihE5iJUPpF2TyLHlhTZei6QOUhad/Brq63lI2q3aaqf61IF30JDp4JkyXKtiiMqV7NE8sZjMHCKPHV1Yk3+qqTAU2o21V87NqigEARDMy8ZSyamdmZgX8PdguO3K0/dX975TJqRba3OI+AVZf2K655bb28RNn2rW3PrOtiFlblUmwFucm26HZjfbyF9zRvu5rPr9df/Pt7cWf8TXt2GPH2/TSI+0V997WXvL829r3fM93tz9/5wOix9fb4vYFqSd5V5G/GQVWn/lZ7cKeywxYnZL0FfZFrjc/Gcbq7no2j+4ug+Pvwg61TxZYvVSH3KXe6VLXd4DDky0IaqpxDu6TuMfWscyx2jMstQ37DPYDYDUGMrobGjNHa0eAgacAhZK9ihRF2L40sArgUEEoTwfggBRBDRj1dLoRByVQqT42mascek8gkx1xqCt3sE2/ZJQRfrIFpn26AvjXJUhVn9Rfxd7DmD66LAC1M4DJVA3m6uAcki4AYNFfqD4dmcDsTGZZ+gQo+r5l1I75PcXxSd85tTsAHwhKEkZYNIhfTKMzFikxUN2X5BPcuyOT2Db+4TE8z/7Nqqx1mifw5fCOfbBVrufXFbnwKxgX29X+TH5XxNCyA35AxmU2aZXGZg6qGlPVgdXdwFWKlkcxpuPDAfWYLHKtmu+lPrwvmQLAlwBYmZs1mZG8N+J9xycYR8qO4QzekTvWv8+u2QFY7crIhWOnegtJiuKnMLnyKX4rRJr1g9Xajke3sy4hiBTWss7GV+UiBJ3KkcuMh2wPAANv+2WdbSaO9efWkZf0oWOf1lVtd6GqWE8DOSs6wxuHv2xZuJ8QeIfqWYtthj+KGXVZ3iPaeGmbzPca7dWPlauwmqoxy8t1P0h4LMKy7jI/hJpGP25YWfWddzjmOolnhh4ZipS3DdxlJ7kbHKsvOPzuMiotGasJtJJ0YjLRB5ymP42taqBkMljRGeUF6CPiOIKDEzRbzlXOK6Ip8YypqsBqxsS6nqzVHlzlpFZpt0hwynGEacPqqD2uF/aq6cg+36p+T6YEQEdTBVSH2wGumhKSAq9Al7/IxPPue02gohSDasx6QaJir6JbKtyNKfRNAfhGttPgJbgKY0Yj0t2Dj6sKgwAklYc3UoARFURlq4FyCSEIAJNCgRbIYCHKgEE9hb4WCL+xNGi+94h8m95LwC6GyIxTMOW84afHfUNnF2NfnAYC1OzJRM+gl7stWT/uRET79DqAtvJr/HzrweYPQ1atR9HAPk8urrIWBo9OG4Zrw0CXOnBQGQBVgmnpGO6gfKPM9DKeU8vX91uVe5kP1gla5fFyH14zZmmM1qif9Dcqiy7qrNPK/v1+sALauT6oH7O/dLpzaBZZDAYCOtNSJ2ja8ByiCiI+eVB1Z8PQt33dIqjqE1QpU0rBUwNTlamqLCTZVjZSB6qCsUq2qjEJ7SfDA5gE3wMZiEhYOtcoUN5w163Bx+j80G0miyqTGHYKxqqCqjqZF3KsElC1oa7yM6DV8qz6hF+6JAvY5BkyDvKbPpegKoDAzK3qLFWdjMeG/yewOiHrZkAIrNpQCTUcztqwYAKBjuoEtgN2uNApcGgVVVL8Dq5qLcbusVU66qzU+9SbRozWCQCZXKYYrGH3oCqH01dQVZmrCij6NaFj9GUt0yiWBpYDWA3mqtb3QF/DP0N7rrPU0qk38FRBewdVTd4EtAnmapmllqkAyFjtgVWwSpkDlQ5xAKomEFoGnLhLvzkBZQOVHVg1sDUYvGDCghGbLCXImcutA6sAVQGurotMWioAzQMcw/+RLqCCqmwsZv/k9bKTMANsDNdBh0YHrEqZgrkqjpYBqoMcqyaaLliyrnVjiQ20/kSmMWGV/hRQBVv1oqcBUFDVfsZYRYqALTl/W65DO0KbBpy+1Q4IY/Xpt79oVP1Qd9Zgp5yVwFCRtzF3uRSAJLUBX8TkU8FCAIboMFhvC3u22/mTD7e7nvaU9tw7bmq/+Us/2/7ij98s+VeFjbkpbNXtVTlXvmRLgNUtZaxqZcikTlMrshRwcVYZl8K13DzUnvPi17fFo7e204K7bs8vtPMyodSkAHyL88L6lQmcbn3KwfaGz7mvnT328fYVb3hDe+yxhyWn6g3thAzfX5VONNV5qm9XVwTQlffbOz9nw/cVzLxwYbVdfvllwmA9YrpOh/RrrlPNg/roo4/a8H8tetWXK3KugUZS8cxzp7aOLCid0ArA7aKBs3oflS+VPwVcFZDVc+fk3rqew9ZFfuU9l5dWjCG7Is/cJ2Cp5n61HNfynnqd5mM9c+a8fMJmu/rote3kqXNt8cCRdsXV17ebnn5XOyfA8/yhKyQ37ZWSX1XKT4DbJx77WPuKL/rs9gf/5Vfbr//yz7VXv+5L2tzld7Qluc+Bdro99Yo9klN1s/3AD35f23PwMmEbr7X5rSWZvErZuGKvrnpmO6jA6iyA1UmRSZNEijl9Eupct8dVpKosXUqudrpuR0EfHPh7YHW0pDaOvU2Y4sJYdftfwVUF+HNUgOt06yBRxiom41OdRmCVeSCZ4x1L15OeBiDTBKBjikPbI2e1+zGRs1VlaEgQGNhVxD0cgq8Aq7NEY9h9/Q73xcnIj6CNN02fmbEQUgL48MriY6h+Q7wCjIhtHcsBsOod+pYHlsecuYqYAKMvGG90n+gxmfk4XUqFBFjJrKUvFBPaub/trxleTgAt/gEdPmXfQ1+aPnT5xvCriXUReGVcWq7xe9UySowj41UWJMsTT7NCzag4D+56LANy3CPu4H4UgZgK/hJkIrhqsZkBq8ixWoHUCq4Ga9XOzRztEAgqPl/SL7d6zJ/5EYWhar7FMMeqjUIbl2c1y5qkHLLJIqZUX1zepY6MTFktjFUvaxRTxsUp416eITxF+EPAWG8uwd25uK9XCk/wcvJG5HUejcp95WxoaOsjP163g2+Dh1lj8NUet3BlVo7p6X6y1ZtvR/tXe5510gOsiVP40/x1oXuYs7oHtjN2rRhgxsXQSx3uQZC+xNn2lYMApLb1AOLZAWTvw/bueEXUAcuqLOFqlvKgn0w3tJBMGIuWZoASVX+OJdOt5s5o/2VXSgzu4bdiK6+vDZl1GR450F2Ie9EO1MeFrKDu1X9Tvz4Zqz17VX1/jgBkvfmTrP6HwGqmBPAC8g67AFYt1lVdoEAqlgBTAapmKoCaDoC5wBNcNQar3ts7CiMtgNmvHA/JXLBsXsQ76+RWus/Y8dQn+l2uX5K5KkCrnuMA65DRivPtRgXFRX1FDPaCV752pEog12MC8U5GKshKhcVqcJlRwfBWUQWlV3rlnKIM+zvhdQCKeghGg8t3tcbiPbFUIkBpIL8evHXr2qDtU72lxT3z22sj7wrKGzNlvoJjoUQHbQqvhWeO9NaUfXil+m6lNmq1RD1iBfaE63TAaLgSTM1z6vnZkGELCsgXPaHKmKTTBUCVQ6YDZDUny42dLkMHFI0WdaYF7iC4BtbuhHbgkgc3sAcVaOV23T8s3zHbUc7lej47njHmnmGbslergqmUoxA9f46JQNRZqGXIpFca5Sp7n9NQZOoFd3S1zH2CAwUBFTzc0KGYXQoAiUINXC2TVelEVTKhjuQBkB8nqhqnjQdCG5v67p5X1Yf+T1UQVYFVY6oquKpLpgQgoCq5VkSh4geWKocQVaNenQGTZ/sBmBfX3QoTck55xxJOGCf04uRVmFXXAFYHUjeEvUpGrwb2CrAai9UBWE0jwJyA0Wtu7cFlteZVtUmrxoCqNvxf8wDSkDi46jMMcxKJbvKGTraht6pM9bVCgfrr1t/4u2CvC3iIqz5D7l8WtBqZBkALpkxcVVIAgLHKlADOiC62gAax5lg1gNVTBDDPaupmvB91AGca5jAzMFWdDW2Tpimo6sCqs1jJWu1yiMo7RY5VkR8Dix0kRSIvpMhAmgCcm05xfrulDohv1vF10tYMVEYZ4JgDq4NhlNShYKsix28Aqw6qrivI6nlWc4K12vElhaPVZWVknAP8Z3Kkwb3nQJJjGKInSzlm6wamIrcq8qwmU1UBaPjlWFKXGbDqoKoxVg1UleHsJQWAgqmaX5XAqk5mhTQA+kMaAAPT7Q3xDGX4Hth3qN1y+4t3UkQ77v/bAFaROxb/ZXmq3pN3lImoFKiZlXeelqmm1s893m674fL21KsX2q/9wk+2hz/yTsmJuiTYqTJWFVhVABXsz205f0pSBEwIwKrMzI2t+XZx+7K2cPlT2x33vkrSABxo5+Th68KSnZ6WiZlWlmWSpdV2h0zA9CWf/fz27re9q33/975JhrOfaF/2FV/e9i4utj97y1/I0PxPeLkBkJmVCZgUdDx+/Fh7+OFHJH/qWWGqSp7Sq66wIfs6idWVVx4Fg1RyTN9y640Cap4TwPYxA0znhfG6ugZgVstzfQ0ArW7rcH8VZW1zCqaaE25pBSQPrTi/qmcV2J3R8WX+p+cpg3ZeQGM9Vyey0vMXF3SiLC2jzIe9uS66enWtPfjxh9qKPO+ee1/UpheOtKn5y9vZlT3tabc/p22LTr2wttzklu3qKw+2g8Lq/fZv+WZJkfCU9orXfEE7eXFBstystcuml9ryJx5oE8uPtQfe+y6ZHGxB2qQAqxvn26JMjDU9LXaKwKrkWJWMyFI3mkvXmela466TqR7pF1UBHIKpTxZcfbLn1Wf9PbA62vQvPgFgdQgEAlB1QJKdWUxX41NvWKea59oGQx/ATwyJ7EBV5l6t7FUf9uhgauYPdearBYOZZ7WSANziQjcQMLN3Rkc6c5oSZOXw/5oGoGIw6WI6QSF8Wt3OoNQNhGnc9Dtp0hw4MT9qHLgKwBdEivS1sM73ZtzhMaG/xxDkzXy1nhLJGcHBsGXbc6PDmDQ8HsY+xQ80r7n6hYxh6C9GTFPiG7kmCEf1uN8LLnreN4BSBLSOs/m3+j6v1MQ6oqJ4XpS8u1Rj9odc9M9hjBexgwNdQZyJWK1MBMWcpaK/OYGVAarGXhUQgaCqLw0vsL5jSlVZOjAHoIbtJYFVjBzy7WCy+rl+DevSXcuIW/Fcsm7JKnPyjn6nx5XmnsV311jV173sUB0EWAf1VYUfh/gP3Vw0irJ713P8Waz70SX8x4GA+jMGxxjMj6q7wDM8OHCHz4yV+2aIHRxkwB3qtq6DHQSgU/WddbZnHQV7FRUVf8QEAsR3fAefVYDVck34oHyet2uAujmHijEk7Ri9Qd1GlUDmsx2CUV8AXpcbkwlrk2yvoS28HPzF6Mf6M6OsvOhYXoi/yjXc7IslNWnZPzillmLKV1+4qY9d5qhBqdOiMKqshXwOvnXw7lbthbHKtF9MAYY5FgC+krGKb8C/FZDsWav6VrQltDWoW6bOAagKPR+gqjNWDWC1dAAFUPW42TrhPC0AlkhlljgfYgcfT2cxOmTF0xR4s4J+L6xVlRdue1oA1Sns0BG1mIx5OS/nsHCwVfYxL7UBrPozfUlhlbd60auGwGpB7EvBluZVxSGAU+z0vrWB0YF+4rHSkxRKz4ojGlCca3sp2Kk4wMTRMo2WYEqCgFxd2vWMCOUUVgI0S5E+VyLBDOta1eDrXeH2itu/wcs2lHJXWtRxqUCq8072pKmWTsHEW+Fu/urVFvAxI0B2UUgV0E7d7c4BbQi/jUrTHKxkqXLWdQNV/WeBvv0ocGkcVahdNPzFXeVEnXgdlvqrdTkCQFP5dsvsYSOjNAyHlyNu77KtSxOLvC6Pl32sh8F5pMn3YuhqKMSK21gO1V4US2kbaaBcpZozAYcVjAxMIID8qsghakPeNeh1YDXYqkwFoJNXKagqM0UjpyonqhqjiAey2m+qQtPcobJ0huqsA6u6NDDVf5Y/z5msmrha2ao6JBsMVR/6r4rXZwuF8WU7TUNadRUVO1rZwD/RbTO0OSOwzaarZSQTdKGMwFjVmXYrY5XAKsBXzMBrrFVnq7LDQNl5YFAqGESmHdMAFKaq5lM1lirAVC4jl4waCA4n7HrhstMAKitN87AHt68XNtxdK68cHG/yxz6DspzKxc2sG5OY9MknsCJr08BE/nyKIzdArDtVYgZhBGO15ljluglF6PmqCzC8jMP7lamaOXsBqOqkaQBXLSWAs6TBkPZZ76U2RxirAYI6IEpWqgOqBrya8iTAmufxmzUYJrBKsNUmxPLZlJORlGk9MAmVgkw9sAq2KkBVXfI81bWYmAX622rVlh7IR0Cr+zAk1diq5vAAUFVgFTlVwVRFbzbYqkwBQGDV8qzS7pjiU6YqmMbGWDVQVX4Cnlpu1QKoElzFxFVIA0BgFWk18GccZpGdA/sOt5tv/7QnK9Bx3t8WsLot3yqQDEB2Y7ZBHuWlpQql7Uv1zuvQpouS03TrXLty/8V2+82H2u+/+Rfa+9/xZ21rVZirwoBUYFWZkHq/pmkEJs/LvWQSLLnXprBZJ/dc3c5enG/PeO4r2qHrbm2rwqJUlu/mxqwMg5dzlo63z37Fve1RAWzb6pl238tf2N70nd/R7rz77nbt9de3P/qvf9ze/8EPtAvLS8iRJa+msq2MUZUNHe5/8uRJmxhKh9pr/lS1DwQ0FfC8+pqrBWBdtXM0VcDcvDzfgKhtSwOgdl3BVXQ2SRoDqetzkoLgiSeOGeAaLpjpLA2U0C5E5ToI29ri4pw8W4FVsFrtPiI3en8AtpsC6h5s11/7lLZf8qz+6Z/+WVveXG3Pf/lL2kPHL7Srr39Wu/HmF0lng+R/Fb167PhD8q5L7e67ntp+8ef/bXvwIw+1z339l7X5g1e345JuYGFe6ubcg23h4vH2+Ifub489LhOLid4WqWvTa2fa4pSwbGXyqpmrhbF612vb6uzRdtFyrErrsdzj0KmfDLC6m9Beit26u57PO4ePV3w1PXqpyavIIt7pHS8F9u76fu4v7vb9u13/ZL99eP/Vx97aNlZOhv2vuT8JrqogKsiqS+FjO3iuk6n5BISiztSnM3A1gFWADQgKMy1ADRbJZt2JtdqlAyDA6k4jrbAu3duzdhMAqgOX+Iayn3bU6r76cEN/IeMhyHFPYIg4qMQHmacTdqWmnsJoICVWOGPVSRU9oE3magEi0ZIiNkMePZ30i4AqgWrfT8ZvkGQYj5Z4jTEWS8C3USQZR0acS6DF3JZ6nGDQcL9HoO7mVAJEtBEvNzO73g4RU0Ug5aLag6+MC+H2d8FRiaXT/7fTPFiry/yOBLINQOiAVRBhMIGV6l0s4xf5VhNcVaCVwCrKs0pqqQOyDa2+ONw/c6uab+8s1uioCIaiKde0216Ghk+o3OnSvyMn1vIY1OuQ4CqvQdVDELAo4BrrJeSmChDrCyVtf1Etg+1aZ9H0xghjd16RB7ZZb8NjgVYG5iEb4zRqqYcSN/WAqp8zxEoMYfNjDm5G/RmwVofpw58McDHaEWSOgBVlmeXONyZqUYf9czI/+KOIeSIPtamKbO+pG719su4pJ0XWg0Vr71Xebxh553AUx5BcFj3UyOdDbVU5ZTkYbFfCqBpRFbGup7gWDKHpKhVVnce4aTLsh0K+eeVQPobbg2ZrozHMr/eRaVwqmUJBVYsDyGKmiOSXccQ7AUgsiScmsErsDZ2UzD3OeR0KUBr635mpBWAlsxWjG3A8QVYHV9WGmGzWtAD5HtFZ5mqW2x3J1GXY8q7Kt5iu8SXYuWCmgsnPdbBdcW7p7PG2YXiXrE+86JWf1de2S4YVaZWSkfbtSqwTXBoRSAMFZmRJJUiFWrf9OfFSeJEUcm+MYayBcnmDRA+xVS7fH4iN/Y975nZtHenY8X44l6KFa/P7qLhhyGmg3cjZqTSxRfHGpxTglKAdA2H7FDw1lvw+L5uRahnqfz7bHk3Dm84DHDjcLJ308s5VgRqg5z3YBFC911oDJGWxIIdPSQ3gQCztBx6U9RT1WUAT1icbZgQ15g8m6IRAzqA4D+oqqFoBa17H8/ttiES9x/j1kQms4hqXOSy8qfD5UdEo5DHtqCpMumMoL9QXZc1yXek+c2qdJcDh6jZpiAKCCawqG3Mkr6oCqwGqKrDqDEKXp90XWm8asWP4v+VSVUBVgVMZ9jmnYKosjaE6O4s0AAq0KiNIzlVg1X4OqhLQIcCTqhtrHW3f2xVB1aGypI6g0cmZgZVZoSAUJoAAqxfsVGWsch35Vbm/AKsxgVVJb6G9YMGoxDDmbRvO7IxVBVRlnaAqUwB0PXLR+wamy3DY27BjhfqJKjDqaax9LoZ5vP2Oy7tumnJziGmpkeox2BHqMshnpgLQ/Z5DlLlEfSj8cEh9yLjcLYBVB65i8iorZ5R3NC4PDumYcfiZ5u7BZFVkqFZQVfP7Ipcv2Kru+LuDYblD1Qg663aUXaogUWGl2jfrtxJUxXEG7QBOAShvO2M1AVWkAAhQlW05dCnYqhjq7/lVHVQFsJrHIgWA64YMBFBcCtyZlaOedNtibU72kamawKozVTUFgAKsckMCqzbBl+s3mlJ9yLaBqgquahsAW9WG+TuwuinA1cUpmURIAVZZ39Qcq8pUleMAVfVXgv2YBGxTZpQ/1G68/WVPSjvVk9KWOfj9174DzNS2fLBoENOZJqWyvSXM0+1NyQu7qcPFpc2L3Zu+eKFddWi6nXr0Xe15d17RXvCca9uP/cB3tA8/8F5J54lUABuaCkD/k/yqUxPnRdIF2JSHbGzI8Pn5q9p5YVhOH3pKu/WeF7R9V17bzm8IF3ZDdKdUxDUHZtut1x5sH/ir/9a+4otf31YvnGn/4Gu+pp1fudAuO3pFO37ytDFA19YUyBW2qqS92BJdp3plr4CmClzu3bvXHFzVgVo+uq6pAtbWV6WcF23SKsuNKnWh6QJmhd2qaUv0vHlhn+rEU/qn+ko1wNycgrNrkp/1pDBdl6xzT++LAEnKSNu/s5z5PDxzTcBb1b96XNuh3lMBZm0/2J4X23Hl/sPtMckHe+vd17fZI4fbn9//kfbK1311u/baT2snTwgjVvK+Tk4uC1h7rv3um3+1PXHs8Xbd1be1e5//urYkZbokOWz3LYjePvGRdmDzZDv94Hvagw991PL8zsh7zQhAvSi07GkFVq+6qx2663UyeZUAq1KnE9KpMLElaRwUHGb7oe3WBuX2eZzMPRlR+3tgdWBQSqF9ssDq8if+ol1cPhHgY+QiNbmCvuXICdooA1ctkQlGIDDg5FDJAFQVZCgpU/q0AD3gisAvwVgMv3cmmOphY9vQj03fHhY3ogvEDfZDztVdQVU3x1Gq1X677oefW1JtuX0P38lkOv3O9KHGMVa9I9B9Ue2ASQZr6ehT/z/AQK9kstOsXDK3qo7eQb69MolngKsoL8RziOGytHBfe3dbwTK3C2hq+3fZ9mCI8UrGc3yG14/HU3iwe+1lid3VR8r4Kl5wzDkZV/I56dlG7OwfS183liVWG6YDiImfukmsRoHVYK3azNjoEFMwASABA2dKWXEGTK4BkLGjm5OIZnoA2AUch9wj5RWq00aSeryq3xrAqsU8YJEBLC5sVpfXCq72dZag6jDODWGh8Hhd1voJwYpjLsNxs6K4uG/sfapwDtej4bEBFkEeCPWIccm24I4ezvByjXiTgSmcQfzozJUlU6AMUwPAf+zDV+oKFF/iHlmcNfgYxuY9mDqSFsCeRdlIWxHt2p8XeYRl22Tcl6G7XI7Q+QAchu0owpsoK32oFR6Wdb/vRtmWSmDxx/6OrhfnlhbT1eCoFUwANUWOMoxL2ZGScJuXcxR3Lffyvl7l1kZlncDqEGAF2YTgamIjfHG0TfwMbLT2WIma/lWMOQpoz1EItJHQ/5igSvW+5VY1wlHJueqTWiFtHtisZif8uhiF4bYNMo8fR7jaur6n1z/lYBRk9e9xuYHuS1A1JtZzHUSwte8EKu1B3+LeT9fJqyBQaZf7XoNOqKqIuEL0qncBKKLhVi4gxjBg3FMERj8ed7CC6YQ5FIQbWRrbojjQIDMVABy1ooD8vZlOAKJTWkxIe7fX3yg/2t4xDAEbBAHVgaLxc2uRVdAU5Z0gYXUg4u28UurrjTZMKg5+JJVJGupwnvj++JBwqrAbCp3gHliSAPXQW50sVV0nUzUYq34+exutuvljWUegwvpxhV/2B6jqhhvV7E6pgQRlO9YH+7rz/Ji8Qxh13o/X73jfAYBrVcZ91MWQM+jlrJ26nnLnrSX0IqXe5crL3+pGy96Nhg0PsxQAWgfKxiRr1YFVGfaveUQ1zyqAVU0D4D8BuT55tqrSOJSlKuCosVCFCWhgKnKp6qQmCq4aY9WAVbBXZzQlgIOqBn7pMAD2YKmyt/KWlZA3tPzoEbPv7h2tyBFs4ZCWGxUp9YgzJgxw0rICA9V+BqCCsdqBq7Zf9/HnqQAIeJlTx+kumAuUoGphrHp+VYCrYKoiGTdnO3RDQkBVA4wYCsMhMdBHqSOoOYY6aWBEITqh4aq+6dfHaY7UhKnny/PiEtfK/iCmAyDQCJC1gqvJWs1Jmxg0Qi1ouY4wVjuQlbohhwxpgBqMSwNKlZE6BFUV/HfGqjKllbXqjFWypJlDtJ+4anTYPtMBZAqAHlQFG4psVAw9JbCqQT1+dVjq6DBK6E/pCJDzlJkKYNWH/srWdAgAACAASURBVAtwta6pAQxYzTysZApRZ7OadNkBq1LQ6EDS8Jq91g6uyj5jqto1YKlWpqqBqmqNq4oO51yOaOeCyLgCpQaYKrA6LYxHBVEFuFJAdUPAVV23iasMVM00AJkGRt7RAGyd6EsmJRLG6vW3v3xHMR6V/q4BAJSoAc/gTkVFjzwDwKrmjFV5X8M7aSnIJFRbwljV2eiVuT8t33zx3HI7ODfRZjeOt9tv2tsunn9Pe+atR9vP/qt/3T4uLMo2uSDQrORK1RQsE9LJI2kCZpUdoPpkU8D+uX3CUJ1rj5/fEtbqS9p1T39+W9rc27ZnDggbdKXNb6+0lz7vae0zX3xPWznzePuN//Ar7Yd+8Ptt6P6KsEzVyTRdKx1bm8LMVyVwUSexkm8AgCkTUM3NtCOHj7QrrxIQd+mcMVj3CDip978g+VxV72nAe/EiWKqKdWsOPpUX1fHKBAdoiqXmRt2//4ABtrqtupVlDZmUQfUiTNaZpvZCWLDaXjW/qj5bl/rOCuZqKgIF+zVfq040ePrYqba5utVuuO7KdvCaxbYkcOf9f/HBdstz7msve9lXtwtLMkmi2gthCT/3+U9p//Q7vknSFmy017z6De3AgWcIZD3fLkypzTvRZi880j50/5vbYUkJsCZ5XZdXRUalU21WynR+Wti4ko5h9spntivufH1bEcbqmgKr8t6Twiw2PeZCUpcWpBnakH+XYnnudu7w2icLLjJIHF3W4d3QtWEVZP1TyVi91Ldd6vhOyuD8wwKsrjiw6rpY5ZAsVdPHHEHhOoasVWPIB2vV80p7gIk0F2USK2eu1ryrwVgtrFaASGTqJKAKVlba+exErTF7H0+g0y5jC4KuVhY76jd3RBNB8JjT/W27GAFn9f/BQOMIqQqqeoolH/6PtDXDlAAkVTDnt/uuFl+U9zF/PjuVMSwUPzKBIz2Sg9IBrEbgjPfH2+OPReHhi4OrjGUct7LzGO94WBLxTm7zHgRO894JfjAGjHdgHMz4tqsffw++7Q7nsD5waUbCQwAX75dtm/IR7MFSjzHhk4JP+utYq5pbmyArGKsKsErVdrlWtflYedsrUYYi2DGgTusIMs/UAL4d8ycMUwG4f+lOi4ui+4Soo8oGs22Cq94exoOquJZlWGP1XlCK9NSHU6pCsFzAAiwvQpeV7w8cc24F2eM5FvB4eXK9Ll2g40OqpKfs29O6WNq3rUxL/SAo9Z+v155yXWeHkNl5gJ/QV/Qd8W16qywuyrW/Lz+/LCtxaQiiBmO1Y8jmMyvmVOs0SDbBGKyjZF0PeRsYsmrZquJjovxK2bG8+MHVsea3lZioVkNXJX5uXF5Cr7Iayqt6FaGbveoJDqcYUn5qoQ+84r6JovNDq1r9fGen1pFqzK0aaQBCbaPt692z0yPZnRW0pF4OrMZwEp/I0ZZMSeOkom6Y/2gqAKYNQI7Wwl5VmyEjnux+ZlO1x8aZq24nRtIDmJiWNIKqU2wfmdcJGrMTBzlkE5OojNaUwyyXsC8qTs956Sul0yiretShHDTmhMxNKIrr5hUQmg2YGo3EiLGoBgQCEvdy5WAkRwfARpbuqFBpdGBcNI6hk+HaoTodXWMp5VBkdiehr9/GHoUAJ/1rqIjiMf4I9sAy6EWjpMHJ1pxVU4HvgRbr2lQxLt4isreDvSCuFP3lrGrC6YCSD0DPgqVRUNUcLB+amrlWsweJpC4IRdUqbpyrUaDiHwE3YRASyNxhfTewdRzAGgYD8lGHKuBVBs/xusljtGk0BF53VRmFqOHbB2ovncKiPBNktAopwCpnjPWhWMZY1byqZGMCXLXcoTWvKtMAWG5Vzav6SbBVtUdJh/MboKpgKn46ScmcAKm6BKAqQKovZ3RdhrVOyzXKeLIZAVUxqsHWsg1HTb6SYLw79cMh+OiNpPJyJRjlCflIR5sOp0+kYDNTaxCgQLQMZxUQdVOCa/y0zNYAqhqTFblqAcQCwOK7mBLVYMTSABBcBVNPQRZjreqEVQqqOrCqoKoCrLaMXjYOdwNIkYGWy7k5ROzUGgd4erunp9HZ1aqLxwjciGEf7nDdM1RULqlxNpSFT0gFkLGbxCryivokVs4YUgAz88TZHTCUyMqzn8CKeVYDeCtsF85Ga3m8bJIqBVadmWrD/1VO8VOZBWMV4Ctz+rJ31nmxwVgliBoMJ2OfQpb0Gw1ANacYTNUEVcGMInNVJ+BJUDXz/MUwVeskoXylrHU5Vh1INUA1GKt+rga5locPKUKsDrQd6FJqB23MnWJdyincr+6HTcdkes97qVWyHVRVtipYqv4z3Udw1S9SJ0bZiQqs6vBuZ6tuCUt9S4f7zyiwKmxVzRXqIKulATBgVVifnl8V9QvbY8wxmxxqoy0IsHrN7fcNjFy/uStwOlS2u95pcF95nw3L/SqM1G3JiypDwyeFdapdQZsKJAqytyETUGmOTsFJ2x4BIY9Mb7TL58+23/vN72tf84ZXtKMHLm/f/90/IOWwt22JHlyTeyiHa+X8cjswv9hk1qq2V0DLiakLbUlYr6syWdW+K25tN956Xzty/V3txBp60I8emm3/8xtf1R750Ifbn/zhW9ra0gkZ8r/Vfu2X/31bWj5rgOShw4eF+TorE1mtS97UCwIirghbFmlPVmRdh/4rwDkn7FMFNHUY/+nTZ41ppHlaFxbmBPA8Y4WwsDBvbVLZpQq06p+KFfKgEqzethEKBw4cENboIlinIu8qf5qCgD6MgrUKPOk+dMIBpFW2q+pYsw+iM/Va/VN9e0EYredPrbX9B4Rlu7jW3v2h97Xl8xPt9nvubU+96SXtistuFtmVe2yca5/7hS9t3/x/fFM7t3yxfe7nvVEYtJKztknqhSm5dzsj2Oq72vlH7m+HZ5fa0unzYhcX2/FjJ8RGad1Jvc5OtfnLntGuv+vz29LM0XZWWLOzki5hSgBqY66XP/oDBDF4aAhcoryKDynrAYyxje4iiwZCPYm/EZ+a9mDwvE8WuH0SrzD2FL79f8/nnnv4LW1dGavWCQ19WCetyskCke86fmbRbfo96zwiMx/DIRF8kmlH0Aj5vJkWICev6iausnPKMEjVxQUk5IgLkylvYFh6kYZtd1/GYizo+ADZ9FT67iM1MZAhPmdHMNJ9fX1OAStyiH+CrMytGiQLpqYyH44dhuqjqX1CfBef4z4+mUbBUCWwakstu5oSgH64dzYXXy+KwPwylAfjzdiOfXoc/pEVYxRnxkEj1/q55oe7PUEVsB7yoXge/a9yvKvLfOMubh65Dg/LNs5n8v0r+I5jCRiXYdD0md2/DmDVAVYCqZkaAKCqgavOWCVrdVtyi+Ol0tdOsA4+awXkor0UoBVpMYbDzCH3ff3VUWs9yErwH/VXhqJT1lgPXu9RztVfjsqs9cFGxAvZvopglVOiyXX3HZxAH6TIQAhgac8QriqURWhrwYy0c93BgFNXvY66uJr7/Tw9NgKqov50/8hkVjUOtseZs+YVNnghf9eq06zJW/ydw/3r8P8ObPW4Z0gqGcpG7QBiRxCHZUfaNpMNYBFGxlHvi23Y45nMcOHxlslhrmdfgn9zVatDM23fiQdE8XvxULfzkl0tfOiC2iaoD1jsRaemIHaVgXKPakXcLdsxIkO2QaRAWjTGAYaxuziEffI7q5gqEJkdHgAi+7LF11Ucq4tzDQhF3KtkLdgCEI7IYq25Vg1QLT/rgOPkV2SvErB1cBW4GkBWrxGr19rsK8AK+Ug2bgCm+r2lMycnu+onvqojbDtg9e4Xf3px51AjtXGgpMY3Iq/y3sh7S6Cx0St7w4N7hd6JtaIYQhqz0WeFpJHlUNpRcNVBiaFUDz5kXC+5uzuDDy7v7MIU38RtdyLS8GaD6DVRAif2lq58vNC9YabTlcVPoR37al2hduXt7wfdTScNzgWdBoDBDrraUp0s5vVMYDUZqxngMw0AcjC5MjPnls9gyyxaxwEkfnMPmqNh1p5qKIndAFYq8HHnpXKHb0fl6ffr7u31UZ5FhivBCgJfaTTQPmBA/Ft9he2oyjtrLw1GkROvn6iPYKw6sEqmgOdWZZ5Vy6+qAKGAqjq0fbuyVXVIcgessuXtIkds9ApGGRsQoOocc6oaqOrAqjBWNdBWFpSCqwqqKltVwS6deVl7nczRIjjmFquycSNfr/Ws+yymRZ7QcwRFp29vitLqDQBPtGOzgTgDIJ6CWg6uKrC6sSZxlgOssmRKAGOxOmtVy9SA1Y6xCmDVQzBPAZCpAAxgtZQASAvQgatmQGg8vIfNe9oo9zAGLvMmTlTCO9WRNeryN8bYjqvmgR7vdJ3ryjglhJnqn2bKpdkaOODmnYBV5ByV4dQORBIETGNWGKtj0gFAOXIYIxkRnNVeZZMpABxENZYqOwCwrmxVMKdzsjQLfN2J0KDagL065N/oED4mjiCqfy9AVchXZUV17FQDVoXJJ5FJTj4Clo+l9Ph/uXsTqF2vqzzs/PN456t7r0ZrsK5mLNuyLSMZjxg8BhvDooViWlZCS0jXomnXSpMFYTWlSRsgJYDtEAguGAImhFAMNsZDPRDXxtiysGVb8iRZurqSru78z1P33s9+9tnn/d7v//9rm9U2v/Tdd37fM+zxOfvs4z86qhqpahGrPgugLmCloKrkB3ZgFQurecSQGY54H4BJ/Q90YcaRbK35wA4mas24kp9GqJoxFVsbMjAKt4hV2bc0CdyGseUyHKiZ0boBqwKQbSloKtGqWxKdSmB1YwLRqpsCrgJ0nTQQFsAq0wBoGdn+6wJirpdZAVaP3fad2wqo7YBV1ncnCdd3XWsNYFWiGreW5ScRmDadX4FVAVVlRfnNiY1yXqbBH5q/UnJ2iiN66mT5gdc8t/zl//XL5f1/+pvl19/yG+Wdv/dH5b0ffF+5INP0JyRqVOXJzPi8LLQjU9UFZF5ePCPiQiJY5yfLojiuq+VgufwZ316uvUVyic7sKxdkuv7x664ut9x4tPzrX3lbObxnovzdv/PD5fD++fLPfvZ/Kl/5yoPlyGWHrUyaKmJJIlXN+FVgUGcomPwDr2oO1TNnzpanTp2yqf8KsqpcPiTPHz16zK6p3ti//4Dx28LCUuhbneq/uLho6QOQ+gfyVPNR6zntByxkNWrn9BjRBUppWoBNix6fl9QEc/Mzlsd1WXLQTggNTE9NS0qCFQNyNQJ2fm6fAMObZc/8XPnyYw+UR584Xa645ki5/Ngzy/mzo+X4jXfKglVXl5tufWZ54KH7ygc/+qFyyx3PK/sP3iBtcFjGuKR9JTJ4bP1UOTL1VHnti4+Xaw6XcuIrXy+/944/L5/8q/vKpKxhNTa5UsZnJNXBwZvLtbe/oSxNXVlOSyTypEbXSvuNKm/zL3R7BUlDhyfHWuvdZ09uS6cdAvxWA6vW+6mM32hU6G75iLrjG/nmTmUb1o5nH/m/ayoAc4QoEz0NgC9chTQvSAtgAzgp16qBq57yBE6mmhWI6kfkagVLm5yratcksLXZjwg+TwHQBVfDxnU53fgmVN6Q54Ts6B26xdixAbq91HXaks/lryfoz8VgGExR0wGkRaxSTtUMsBJkjRysBDN0a3YYygXQAooEkUsOpCZgFblscZ5pFQYGn91OSS1kFlPjzxjdQ/zYxlQ8AUk/Jm+ke8gvLjbdb+U7otVrn4QZxnqyv1Dj6Dt/Id8bPeqNw7Jnfg1gNdrQfarucfgMXke1C7y+dSEoD3hRwJRRqwGw1mhVpAToiVrVSC9ryHBwrM3D4UnR2DlqNS+I1EZCtj4wKaT2FVqo1oN1q6BrF2TFs7X9uR9U33Sq80qSjUGo3nXBTc09icdqZ7L49WJ+hkSIzq1E6XZnItAeoq105EyE57OsqAY7gZt22wCtbvTCoXZD0ZE1R9QIftdcq3WgvuuWZAkTvoS7LgTmck5VA1hdptaoWAdeszy0yta358EMyipOz25z8TItAHNEewqJzCPWgi49MgrqcsU+y18m+bZIblgnekgu2+7BVUqxQdJpB3Aos1oZ1KsArBywRQxepJ/j2ybXqvVFBVbtXnuGuFRbLrPm5B9Grpq9GTKwlob+K3R6i+XAz/UIUwNW1SdO4KqlhPGp/x1gdcyCY5AagIthRXoBfUeaAQrZhF9O1AAOhDwLeeOsGfLG65XTkug1Rqw25z3Whj4tdI189Y4Xvhi9pRVOdDJ47Dwd99SRs9T8ST45EWTjM7+/+7quAHAlbJ1DwR3MX3MGZQCuAnQgjvjLQFdm2mCGei/28rP+FucBkjY6xgV5MG6/8utUOxWrKqpaXCqdVKZclygdrw9nTishlborW/14KKC45vc5kIdVSQGumuDyaUCWuN7TAQTImgEoB1bzaCIq24pgePzGcqA7Z2QyYQVWyeSDICge7QChRsaD4ChBz+H39zyTyhWgLtgkldf3vYoDgFin39D2aJFMR20/AdgGeKN9wH5wkEbbn+CfLs5kgCC2yBm6JutUeQoAza2qllIsWKX7g/QyQJ/aXSLgEPGHn4GqllNVt4hUtTQA4hwTWLVpqXJdgVUVgJqrLyIQqK20aoxwiNVKASpFrl6blgSgnomlIdC99BrlqH3BafVJKZvY1PI7sKqOlIFbtoiVgM4biFbVaaHaZoxe1YjVDW3LHLHKqEL7tsFMAFclSlVXQkeOVYCquk9gFeAqIlUxMgfFYalKYvpCUjjkA6Mjl0A9tBOUk7qwOl2pFxvDrtu7jZRPrOnyv1UC4FxP+G77LjMA4ulBzUFq4KRPvRxxUBXOrEd8WvQnZA2mYejK8t6uHrnKPLbaVgTfOIDGaYLqgFl6CS5YFZGqGhkHYBWpAEC7Fq2qwKpN2XSH2Q0NAMOubnNEKsFVK7sRbdS3Aqs4PzDd3wZANM+qbx1IHVi0KgGs6qASUK2RqzVaVemSC1shCpsRqxVYBdDt5oQqd9dPKL8aTULB3Mp9BrRqpKpct2mxdehAyNBzEIahBtpEDnMN6QKwqpHaWzKAosDqlgKrEq26JYDqpoGqugWwuhXAqvIJIr9dA4CGpE6IWF0rM3sOlSO3fdeAWOKJHcEqWk1D3zD8AoBVpT3JO+vA6uiWlFmAtw2JFt2QBtyUVeXXpD/GN+bK7JbQ2uLZcvdth8sv/W//lUxlf7z8zE/9gizGdFn5Rz/934v80ghNXTxQIjq3ZmTC+WiZlncsLDwtzbdapvfMlSXJ3XpxZarsO3xjufKGO8uVNz2rnHzqdLn6iiPl0H6RsUKz99797HLDM46Wz91/f/mfZQGrT33qE2W/RI1q+pdVKcuyTOs3UEn252any8EDByzHqna8RraqOHnsxOMSnXq67Nk3b4tZqRzXPKqLiwum0/bs2WtySqNT9ZoCpkpnlpNVAFnd1/N677lz58qTTz4l9VgE8CS/1VXldZVrCtkrn+sSYOAtA65sHGzU3qVpKXTwDQsGbhrgqmkGrrziWDl46EC576/vK8trW+W2Z90hT0+Uz9z3hXLnnXeVH/nhHy2Hjxwr/9kP/VC59qbbyqv+1g+UcwsjZWFVc8NKxKq09dTG6XLbVaX8Dz/xvWVk9YnyyAMPlp/9mbeWBx74okSqCvA6tSrAqkSsHrypXHXza8v6/DPKGQHPR0V/jQv9jVJ+0kZpROugXcvLtDkJWF0q+f1NAas7gZaXWs6++03uqCz3tstAc26XYd/aTRn7+F6BVYtYpa3UAVbbVACMWNXBPl/EylJ9qM2g8g7ykNMlm9yROhjXRKx65GpEsBIMbFMBAERUQIFTImv0VnVgaQ+78K4bay7airsx3UJGDuzAX6nYjtuXcoKLVtWI1QSo0lazgW7PsZrSAtQcq+kZfyedTVND5CX35UyXM0rVIpH483YkuGo2U9dWYpt0olW9sRqnmfa2+WhozFAPfi5sctqX+V6zU9CYDdhh96Z3uq71u8JOov9lzyfjP4PlNOcy77Tfq34lPuPHUU7vS/8GAYLanwhKYOCLRqLWxayYEgD5VQmsYiVsfU6GIMzMYVtXn9WdODpFAHM8KjVAVUap8nzyz6pbaAZ77Z+mHmi3qJP1n9uQvm39cG9ndnYwEDuXRJAYJNnTUYjKeOz8Krryu7v3oaNbMRfHQWCgj8qMTpTQlXEt7gkh4DsdGz6+BjlifxlP4TGEdApLlGNVyvmcYyxMBVCjSumvu32ZPkPkCG599aXxqhZM5dTwDLCaHFQet+Jl0N2bPpqk0n03t2qlbYCq3ejVoKEqTb2drHFqpaLd/NvenhhTSP0aXWCGdu6BeJ2/Oboj99qwHiQt82uUHy0phEBKdIZy8L3W9tq90Qc+YGj90e5HkEnTf/VdITflfeBDtdjZF06uLcUH/kZwNYBOACjwIayvk1/sUahctAo6waNWNVArgFY/n+/3wTqmBhj4boCs6BXntKEAawuyEqCvoDKjWatsSoM++oVbnndvBXS9W6pP792Uiaihr9rBoSisgXG+lS8kShfQDZV5YztjgdETeOrKmNFpdO7IkBWcAzUFYBeU3TJrIOqJI6I4BDZaknV5Bw4PxWbElZScKTo3XmKbFGpmv2ja2sYV2mY9Mmu6HLDbh7BlavAq+1keKiT2jdfFrQw6A5EwPxlUGnlVc6x6nk81sgwM8xxMDahKQwCkgC8mwDgYuNNfWekmAQ3wnEI3C2B/pwsLvYmLTYEm/JnmXcPfEwBq/tbAO/C81Ui/4d2Bbdsv5mg0Aqc1Htg4jWFg/UG68qltjHRLEau2KJNM1zRAkMCqRa4KcGgpACRqSX8WsaqAqv4MzmpKNHCgvCZGrU6fboDVAFWZAkAjVcXpTxGriFbVKZ/4cVEUE3baUmZwY2opRs4VJNb8kQoaIWdvbJMhaJCPCXMtPYSyKeI0bQwDMK4frRu0HblwBYDVTQFVdXEXbi09gKcFQO5VTRnQSQVgtN9GrBqoKjF+sQiPRqoGyApQVRrRo1e1UK48HFgFbTqwpGU1OuqRAyD74X/BW6lPY7eeU5LqvqelgkFjJn+0EdVBPwQcEem4XdSqRQvFNM2qkNGfmgbA0yzo9PKIXEU/W1+b4VUdWQNWfXo/0gBw+j9TVdRzWDzNgVU6xkoqLjMwngme61uYqgVV3aoIAFbrgujWWGzEebWCrRUAZTRVXkm5RkZzYEEHGTx6NaJVhT88WpBpKgiuYmYBAFXWIfa1XmEJKajqUaiy5WQZPUdQVfswFnRhu1jkqttCumMGjEes6sJGmgJDQFP9KbAq89IBrk7qNHhEr2oUqwGvCsLaQAT4AX+MVkUagFEBtqbmD5VDt71qezm1LV8EY1zyO7S2G56iQCBAaTONWLXYXqFTkVkCii5uLJVZAQFH1mUhpcXlcvnsRDkyu1B+/7d+SnKorpYX3PPG8j1veFN527/62fLZ+z9W5jUy88KSgHZTsiiVDMZsyiJWY8ITEv26JlPQ1wRwlbnvAvjtLVN7j5Tjz5KFrPYfKjcfv7583/e+tJySyM2zp0+VE488UT78ofeVT37yE+UrX35IwM2zsD/kP51eD6dFeV3lqC68JdP2RT4rsDorYOukDHipg6D0p1Gomu9U0zxgKr/ylMot62SR7dMm21WGhwaXe3TwTEFZneKvg3hLkr+UC1iZ6lJH3FJV6JR7pAfQ2LUlAW8XFy/6IK3SHKSKGqjjAhxrHRYX18uRo3vlJRPl9Nnz5brrb5Z0BXvLww8/LAt1nSyv+M6Xl+uuvVEAgInyO7/1R+UHf+wnJdp3tixsyPNSN1V3Ao8asHr3TfPlv/mR7y4XJPL1/k/eV37+n7+9nJKUByMTEq2q4Oq0AKsHbiyXP/OVZVS2p+WdkrvGIpQBtA1KXmtp5achfxlAtDyfxjfVVthxQMCN/2HvHwBe3N6r0W3OUW4/XDLxfxMPQEagrt16fquA1b7inX04Aasmh7WPGLWacl57xOqIzt7xdDVtWgDmk3ZglTpCASGNWg394ykCHPirqQG2AVZV1+SIVQcKB+xNEEyrqztkyMMBKmxOuI0P8epS1joGDmXXZ2GUqdlnHlThwRUxuyIFWATASh+AgGv4DB45bOrSvwluaHQ5I1PNgRYdDUfagemIWq2ANP08d/JgC7KKOX8eadDVAN0imNb0f6p/ms/xfQFoUJU078p2vPtRXpL8HFue56ovxGf6nk1l9Aeyv4lT9K/8+WH9aurfp0ObPZ0BVoKriMRitGqOWF0XWa5ibEO3YUqQAo3jUcUAS9C/ORoRAKtHPfo1+mXJ5PW+bP2jWFMh17mh3UTLbJPc2ZU4ktuTbIMMUBhZ9NnR+XRmpiSN+pixy49x3EdQibgaYgXPJiKvH23eX32HuIH6yy65IxH91PZZzP92ULUCrT39Zo/SBzeOTn42SaH64bCz6yJ+AGy7uVzr/dWnroIPXVNp3nxIp2vmEY4Fhlx+tQtaeWqAREfgIm8HbyLQcj3HAG27U8633YxzTYfkbmCT+w25G/jMoIXhXU0Z5Tea3PKvN+TQKVFwZupuDBaiz5j+C0BqnrWHfosUYv58rh+/y+Cm0CEsY2oJ1DXJCVbez9OHB1169CoDjmzGAhap4rR/3RJUVRtV9YRFrkbuVaQahP3LyNU60xHfSfIq9EbFZ9DGNXirC6zqdcjAFAVtdOiAqrMqdIx87sbnfjvoxRpziBZ3equyIZOYC3d7yYCEccGgUz4zEVYjLAvlUJzmSKMxkIdBe7062LzPHDy7Bx1JlDpkSjaOSSypjrlI2B9G6ol9EtHnyIRKaD3AatM29RsZTInWbwz6CtyhBPnZtj15RCEUx64wGoWflJOxbESqpn1GREW0Khx/5lvNI9UcHTL0Xt9lRAZawAaN3wDazuwwtkgPbnjxOAS4962fR3enc1m4Oz1U4d8V/KSr+o78vogi8Pdb2TrKgzRHAZLlRpePusLYuwOCkgLT+gMcGTRl+xVYRbsjCs4WDzAwhYH/JQAAIABJREFUUhewqhGrzBNqK0AbqKrzetSRUCePwGqa5phJCJIVeSt9QSBMpfbp1T793xas8mhVRK4KWKA/TwEwbsCqr+7nQo50i9nTvgCaAqn+06glne4coKpGrFqEBAWdLR1kxpeuIsoUAFz4AEmsITOq7aDt6YCeOFNbCqxquyi46vsatWrgqkWzAlS1qa7exogidINUvo2YPstCKSALVzbHAj4RvWqRqx6tauAqgFVMf/CyN7LKedr5vgVY2UFZLnVkrB9S8VYR7Pw3RCx3pHHVg31iJWQnGBql8RQAtnVwTGlMQT4HtBG1OjxiFUoasF7kro19H0nvAqueh43AKsF/RqoyB3AeFNB7Nb8qc6wiqsJtKJNONWoVQ5heN9tnpKprTGPa+lPQCCkBcC8GpiqYSsDVpu1zJsCA0+r5Vhm1LW2mAw4apQq+wNbyKtsCdv6jTDBg1UEfRq1SnsAK9T4iiFlBVgNT7Rm9plNk2ZfBcUEbETmkfK2AmwOrIw6sypx3SToqPwVXJxVglZ+CqhrJKsAq7vdBh6B38KnSikarAlg9XPbf9pp+BedntwWp1LDZ9unhFzFMoBGrCrBoeQRoM+NFeV6kqALNkwAPR1aFRiWP6TMOzJVvu35f+fn/5e9Y7tTnvfgHy/U33iKr3D9V3vovfqZMKnC5slFmRmZtIGdz9JxMR5fvSDuubMgAzdacNIuAq/L+Tcm3euDYdeWuF9xTXvva18hCVWfK+9//ofLpv/qkGb633Hq8fOfLX14+c/995b3v+TPJmXrWAEulSZXD09OSckHk2XlZ4OrChQtlQQDUFYlm1aGhGQFKjxw5IiDrTDkh0asLAnYqlopZKCqq4EirzFPA1YaTzPRyO0wOtN01uvTQoYOSOmC/DaTZgJTnWQUQIy/TVArCd1qeCYke1z7WwUAVg3rPhBnFoxgY9PQWGhn7yKOPlKdPb5ajl11R7hSA+cGHvly+9KXPlRtvOlq+48UvLL//799VLr/8mRK1+qzy7S99YzlxVmS4gMCnl8+WA5LKYGRJIomXniyv+45ry5tec1c5/9gXJT/tR8tbfvl3JFr3jJKmkKlEKU5K2fZdVy679qVl5vLbJWJVonNFbo8rL1hOYdqToJUYeKaH0SGhDMTme/sA2uHUZ5bI0Mu7AVazTdqq92+UI3bPSPxC5s1Lq/82LdPYxfW+sw9/zHIPt4PReaALOgj5r6mPhA4j97dHrkILOagOZxRuhzqkNQ2NpZHJ0/91FoSDrvV8m2O1Rq36ACFtS+ohd/qqHUy/FC06pOrbCbHqiIf+54BmBldb25+RqwRXbWs2PYIo8nR/gqvMFd6mAiA4y9yGtE7c9jawrUamMlrV9LODqzUdgC96EvY43qFs4kOistNGIIFf/Rd2tvsiYXO7twozHPQTuoU871vnf76XTdr6OINga8AhHR+svoe+ot85UDaC0vQVXA6xvM39FXgyEeUAAOWBAQAGfNct8q5qpKpvPb8q8qzKzA0/1tlatMVt5hZ9OlAnGskNb/pPOZcmgTTSdwbm6BtmYgbIkdom+atetXZwwPsHfU6DODrWO9h7zfuisZOzSR37fD6VLN/H0825dNC9t9Eb3bL5MToO5R2oB4mz8+HmO0nGx24y3p1vkpMU/ZaSa7YRrdGv8JdhN2c/y8+5353zphLAs6AIfdbkXf+2d5Ap6KsHcPfBoCZyVenYMQhgEmLX+HGdvp74JBOdyROn40TWjFQlyaO5vdGjjdtjnmZzp9c1srxXIwfZtXUGyzdfD7nFZorvejXo4zDYzPpDrnWBVbM6TN9VvKmvbMF7mTyTfLVn6j8hFmrkJoMqOT0ffh/okWnyAKoiahWDbQBVAbQqttAbuepgrKUctPVcqr+NwLyUMhBeTpQV8gZ/uo/ZlL4fcjSDquiLOtgEmmIMi75r5Lo77+4TFzt7Jl1B0eX7TLSxX0HQaHUasHlLwDSDqQk8qVFMrqi9M9GAEAD8w6XOsV90s6W9t3lQW5jPJqIOuZiMlEz4VNLeslVld1/eHqOYXZJOZe/lxJ6GTsohusnLBADAmTQrLN13gCDnV7V0ABlczcfNCLUbad4OVoRMWXSk05Z9g26rfZkB8u5+jgAJRW1d3D4PYZGA2gzguhJoAFOe4zM9z5O2crkreXnnDOmj7Gxg3w0H6xftEE6TVg5NkRfeLwbMOKACYLUuYAVA0CNXAxx0YNUsKQBe6JBO1KpJVJU7mCatq6dzivWkOM0WDWgLkABQNWBVnGVbsMp/CqrqD6CqRqpyhT8T40FvpgQZlWrRtljtfHVVgaMarWqrlZriRGn1HQqo6g/RqgB2Alj16AYCq6o49KOMlNQcs11gdcvaS6NXsUWkqm4BXDeRhIZNaVY2pgIQMMQWsvKUAA6sKoCKBa00Ig9pAGrUJWIEG3A1yaZ2kIX80MPb+VQjg6uj0DLe8Hfkx/tlT302RJM8FG6M7+doVex3Fq5S2mNUp8scGDqMF/WoVUuvgJjJGMlUfqQT5lukAdD8qjVVRV1YTekVqQB0UACLW6ly1lHNGjkUwKp+KupkwsvKyijW0LAEVLtbvx8OTBsxFVGsZtxlYBURPXB06haLpSGHKtJiKI9o9KoPohBYlXMWseoR7Boda44hvKZqFWjZ5D0WVatAoNZT6+ZALPqqRowyZYMNY1ibOLhK0UaATfWzLmonEagjwu8ararg6oiBqtOyFfTKgFU5FmBVQgQtXYDeX3nCKV7LE/QCYHVy/rKy97bXbkv82wOryVLagYW6l63WngpAJrcjPYEv2qHAqkatytCL5QidkVypK+dOlzuuPVa+8tkPlz/63V8oL3rxS8v1z35DOXnqfPne1z2nvPcPf738xbv/uBzQtlneEJrUBbBkpfpNSUWiuaQm9shLZbEv7R9ZfmlM0yqM7ynHb7q9vOFNbyp/8qfvLk88JTlDZfr7i77jReUlL3lpmZ2bKh/+8F+Ut//Gb5SLErWquaJJr2OSU1gHx1RyMj/q+fPnypmzpyVCdaHs3btXFoE6JCkEJBpX+lOn5esifirL1WiNdBPSL6srq5YDVWVjjQwBj6iuMJmvoLr/abSZymroXeUHkZhCK6o79sxLjlVZHEtTxeisCs17PCMArUa8XlwQgFdoQ/XKp+7/rEWtPfP658ib5sr9n7lfXrksdb9VZMNyed/7P1MuO3K0vOp1P17G564t5yRqeFrqc2b1jA15zW6IXFh6ovzYf35PeeG3XV7OnfhS+eN//8flHb/5rvL02bNlek503KRA55p7ec8zysGrvr3se8azy9mtaUkBIQa85dustgPrhkHj/kHJLqian7k08mMUd/9TOwGrKlNN83X0wrcK3NyuLrS3chmzrdZXrvy+b7SM5ywVwNMAWixAwPNYc5DLwVTMIEC0qub9xgKFjF7FkCl+cAMDWG2AgHZhKqxk341UTaChAQkecZnABQ4Ct4umum/kdipMg+Sh9PoGw3qkglK53U1VmZ6CzQnx78cx6IfgiD79VGdacJZaXYSxF4yNb1WLJGzyBlhFap+IWHWANQPVeT0NfYfZgkrr1RqRurhlAvM6wDmyA+uPNvG2s7bg/TiX78cl95lwW7ybGFi3jf2JuBnvI2/6G7NvmPbbb7Ns9DPrs7lM9CXiXJIDtc89ssrcCwCsEcFq4GrNrUpAdV1mAug99rPncuQq2h5/NBBaH6zSNwfnoPMJvpotTBLmTlLd1o1RF6dVPxf18g7L9fQOSh2ZOzh/IDmoXYc1+661+0g025vY3WdBVemZvn2e8+0gEbKlKhEOlKveEv2S/dFA+szhdkALfYYpTL4fW57L17z/5BT1ZAXuupGqXRCVA1SDACtA2xxkRdiGfJ54UHWxmemMRIXMinQAch0DP37OdHe912gl01Yi4RpFULtLB9mjqd23bDqj6/P7LC++tuESl+OsVbfHiJkk8WS0k48refUSGsedmm4laJr1GvUcyQJ+s/fBQMFwAu1W94fcFuSXd+xZ53jIbdKb+8YetYpBNwdWLXK1Rq8yaCuDrRqtipyrmn/Vn2UErM8SrTiSA7lWVWOC2rdeNy1ngKQq90hvab8vohUyCG00ctUdz+/vnW1arAEKO0bcwGOZkAh8RoN6VECKiMBUQ4+Q0K2BrJz6S6NdBUHaNzlRhToAjBairNhqMlZSYStvdLmkrVEzauBKGY1Jxq8CwAhxaPsMcGOn6TrX/XD70jnlZ1bsK5tTQBgaNIDCMHUgwIQTjCcArAQCKhhA4QYE3+tOYyVqRKMRxAyZ7v3gxE2QFP3mdBH7ZPgKzPMdBITaSNPOO9I3m/u8HO05p50MtNLYjfewPF7B6JvcO0kYO+vm0dQKrpqGCAMXoCoBGge79VwA2jVijRGWAANrxKXuGxiuw9EGtOgW33HR6IrV+0P4bFwjM3QV5wysaq7KBKwSXNUoVYCqAFhjwSoBtBi+b+CnT/c1sjADDVP/1XnXVacVWF2VrUWs6rHnVkWUqANvDqY2I1sG6kDYjgpohqkDiFiFcqa5DdDGgCdPBaAA65ZGjWkbebSqbQ1YZRqAulK7RVOZQK1rCCuoqukAELXquVZt63knHSBkCgAIcB8xC3on0WR51AqtLtjaCIiOXDFq65M15H97uCs9TAVsI+n9arqF+UhhKLp69A7GAlCIUOV0yxolBLCuiaDQVwiNRKyQtZu2Qcqv6orRHFSPFFIlqotRdYHVSVtcTcFW0O2kgCcY4fRo1cjbxilOtfaRZ5XtaG3pmtJAervQnMMho1Xh1GsdOeUfzn7lbZxHG3C/LhSCc0ZvBq76VgdKPIKa0aqZv42OHUxl+gHwutK9g60mvyEDDExVYNXKii3z4sLT9msOrsIU0gg+ygrPE6xR2dK2CqwqqDoqU7FHDFQFsGrgqgKrE5KTU1MEKAir0aqUC0ZTHils0aoKcujCS2tlQoDVPbe9fihdbguqRv9tS9bD3621VZpUE2NLgF7LT40/gK4jMr1+upwTkG7/tOT0vHim3HbdkXLm0c+Vd/zaPysvevmryrE7XlceOXm23HXLwXLDZePlD37tF8vJL31BIlcFkNVIVcmtuigySDJ9SuSq5D/dmrSF9SYkQlbzU+tU943N0fKcu55X3vyjf7vMS1qAyekZkZXrMkV+oXz964+WD37wg+V9731vuSgRq+urssiW0LYOfE1KVKo6AgrGawqAAwc1qnS8LFyU6FUBMJVWtC81enXv3j0Ctl6Qga0VA1yVVzQty7jcrzymU/01ZQDzq+JZRK0qIHr+vC5qJbJU6U0tIJMH0s9SLwV2lU6VJ1QeT0skr+oK5VGV9wqkKJ+uSl5w/U0IHU1MjZczF54uV8uCVQf33VAe/OKjIqs3JO/q3nLj8UPlo//xI9Iu05J39bnlhuOvkOwJ15b1qcNlQer+lOTZ3C/g7YzkeZ1eeaL8w594bbnu6Fg58dDnym//H79b3vNuiWwUOT82uW7AquqnyT1Xl31X3FUOP/P55ZxEDctVi1is0xUBdGZ+Je01g/cEeYbYepR5O4GHTA8zjDgJ7A4DWDF1dtCcJ5i1I998YywTmoX1Gwbsbvf9ndumX0+df+TjFVg1B5oyFmkAmOs6A6sAWPHDoBSiVjmgZpGrcCd8ymQCAnxKvzpwEakaA381ZUBefIn5Jplf0EAE83Hyr4L5VlOCTrST7Vz806u1m55PNnimF6i1rIfTPnWTt+FwcDUBqz4Y2Aes0idoSNLalYOlTKuAgVJEJ3k6AM/bjFysNWqVfp+OddE5R5UqqOpVTABpBZozUEeUNJeP+1T3tOLjvDvOlAvQC/iHfjHuzeB2/37rS/oz+V3xLTxPG8+tEPTjwLcrFQyAkmbO4F0Yg2UEq4OnDq4yv+qGAKuxH0AsQFZ7h+rK+Bxt1wqOtT5ZOk/6bnzaavuGqcUW7dY9tS/rUwcMQN8tAhQvyJ0VWr2iVtGbuDYoSvvPUW723Z9f1DJoele3fF6HTFzd8tRG2r5MIdOTb0EkjcCS23YtIpf8k77r5OMkIxt5yehUl3URqWozAHzwyeRATh3RykD69lEFaxYOMji4ajIf2EPNs+q2dAJbM7AaKSbAxJ3Z1Gl2tckYSgDK39yJsh9qqafzs9/kleCp4V6XvyfLGVJqfGIoodXe9u5mV0f0sPaXVsX6jTiJwwF8xvjTMbXc+B2W6JYi6tRUDgeUWXgGcgODYy3ACh0JH8N0rAXE5LQAHsFqfp1eq9GsSB/AiNc2LUCedYXgJny7Bl16NK2zniEllHMq6yg3zXcjnNJGrZrb5c+NHL31eTv3UkfCgKcHHxvWsHTKrKu8R2lUBGiakWVv2AqwVrDVGsWNkmigZIS4HWKNVvcH4YNmNDgRT0vw7VGjCJ3J2RTDgNVQfh0C7SlR547hrDfwquZEZUwQNHq7Gc2kQnZDKpTSEGCVoGpd0RogAha4glCjgotvOgPlolmfG1+1o/MAxZ2R/Vqco2EZzEDhy/v92F5b32O7Q57pjphWA5fv2g7ApX3LutQaom44rjLQBTMs2jBqQRcOyiQwNYDV1BfMGRZRqwayMiUAQNWYvu7n80I56BuPZPOSheNgik4D0BCNYVOsFWC1HKu6EBW2U+IYT2tkqkWuAlSdnMRWwQDmVtVcWZbnRH8mNN0IM6BXHX4BUNckUlUBVQdYAa46sBrK0A0360NOqddkTVj0QEEa+5ZFx1IYo990AQozuyO3JyJWNQ1AjVxFtKqmVED7EVztRqymVAAWtaqAqrrfXMAqA6weqRrAquePCQEOQU7azjKAfNHll+15vV4lf+czJMQsqfU7/QK/X960Mr0FGOuiTx7dSFDOwDpOuyS471GrIS8YO51TATigaiHU2lZc7KtGAcH5QoSLRaM68K+ADXKtYmu5VRVY9ehWKOdkxLl+YP2oVu2YvKrsPLDv3E3D1viYfJ3AY+VR57tWvhJY9a0DrxlgrYuEcLFAp8kcsW4LWGGQRSPZAeICTGDkKvftOsJTELHl4Cq3WDFbZZFfc5CBAzHRNu4QW/SQRYwjYnVUV4VXAFV+owKojhJc9XMW0WrAKhdxcx6wdlNacaBDp4oLsDo+d1mZu/1v7Zb0W+0n7YA+/IYet8d00MTkh64cruktRjSNitIrRta1GcelLfZJhOXFU4+W59x6TfnEh/6kfPi9f1Duedmry9E7X1+eXpA3nf96eeULbiqrJz9f3vHWf17mRnUwaVkieSUFgLxkRfKrGjAtt2pk7KRcV4BnakKWrpc2mxLg9m//+N8rh6+4pnzkox+XBZ0ekEWztsqjjz1ezpw+LVGfMkNAKvvEycfK8pLmL5V+lpetaioJXzhNp/0fPXa0HLnssEWY6vmzZ8/Y87Ozs8YTm9L+Kr8JhGheVi5SpeAqp/mrntT7GN2q4OpZAZgVeNU/leuagcYim4wOJY2CimwppA5e6X02CGgAv1uh8k7Nxap9trIuAOzsSJmXBb221ucE9F0r1155pZRTr54tn/r0l8vzX3C8TM9fUZ58ero850WvK6sCrErG2rKugdNy15yAtvObT5Z//PffUC6bXy1f/syny6+/7e3lLz/xxbKugw0S/apB1qo3JueuKHNH7yiXH//2cnHsQFkW+R5ROD5wn0EpRJ3rIEPHSvTjYQDq/5vAah7A3glYJWj+jXCOuSnSDsOA3Z2+rd/cDlwddu3C1/+yAVbNRjVZWEFVA1c9YtVkoQGqyD9vW5d/kHc1alXrVOmhC65iemsFV3Okak0dgFWxcW8M/HokKwDGaqfCPq4AVNMmtJ3ZOR0ajD5zvRTqqcf+D33kzmJ34AC6yNvQ9vPsipQewM5jkdEczUpAtvlOlLvWF44zAGqNsmfUKkBW/OAs+wJgFmRjBp7JYXXM2VsVS3On3dS4A5J0ifymbtuEuhhoOxSarm7znJ/vO0flg+do/2M/nUq+mTcO/bL4ZgZO/flcl3g7HmhVHv0+LwNMFDdtCEpVU4DmASNUmwjWFM2qoGpNC+DvtOJXYCLLHCNTp90MtIK28Vz2m4KOOzu1D7xetnHAOvmfpLloaDog8QI2YG0Xd5DrF3Mn1S4cLNo3YmPEM7kc6SOVoFJ5Oh/Khw1xdhvNmrf9Y2PnLWWJ+8+wveFLN1t2Wuc8+7WZ5i/P56n/AFMroNpNC1CDYnr8e7JHZZPoe8h6B7hUFrnsahaz6kSuapOJJnf8vTZm08pSRx7btjEqmw6opet3oYaRtHMNL3e4dxhtNed7bsplsC6kT4wqAExtA0tqVzsvBm9WrGPbSvCiv7vem8BKOZlJ29gyg6ruI2PxKQ68qW7oRq5y8C2lB2CQVQJWsWi2+hs+oyT5kvxGBVi9g7XPfYBOz9SoVQKoPiil9KN05vK0LmQFnaNWxMjBm+66RPGw8+0UmC1YBmYFE6q17fsM2fXoVORU5QIZuBcL1fRFq4ICAqig8dE1QhKhBI9471dS6pE/6RTll57KIAbkNtqEijTL5SpHc7tVgstEWDmtcseOvNrDaPX7LJdSABURqAFKFs69HYdBin0YpnkfkQB0LmIl0azU3IhrWtKFNuR4C6xmQDUrY9JNVspZOdfraJ1Q2ARokyIfrtTdgE2GbBf4pVBqvh205ODrUInjbe+gCwwftr0DMA6oWtQbwVWeY9t73xDUbiNXAbCq42D5bwm2+qrhUDgp/6OJMlBwE5Gh4KqCqm7MWo5VA1QBUCESUH8aoYqfgaoOtNYFqyDsmEBa2y1GyD1/JBarIrDqW8uxynymDmQavarMUFnhgIzJBdlnlKonslZgNZwXEzP6MIA8TvkzQNWiVRVgdVDVthq5SnA1RayqkvbI2RqxynQAiFi1Baw8UhWRq77auQEzcAK4+rmpqHCGktQJBndaJj0lxynk6RBaGzANwO7Wz3kzlFS3vaDlxnuqbZEmdJjQq9PMI+IxFgsBmGfAfkRruoKyElp8kKd68IhV5KaAvHC5z5xs6oR1gdXIs2oDAUgPgAWrHFhVB4158eydHd73RoqucAGK+rLuSdCGMnDNasccXCKPYzCjdWLrABRBLF6vYAB4lmkCAJB5egAfUAFQUHlfQdMusAogQb7nwCui1wmwOpAaICuBBwKr3l+mG9RMwJ8ZYBxN9sGNUQNWZUV2+SmgOiY/3Rq46sAqUgZgUbeY0ultC1DXp+UKPyrYMS4Rq7O3f8+uyLUL2Bjw5c5a99qwiLruhzBwovSubruUTQBPywYgQKhFnstiVqPS/rPj0jdLp8oNV+0t/+53fq2cevSr5aWvfmMZu+busrQ1X8YXJO/n1vnyhpfeWv74d36pfPJjfyaDU6Ni/E+VZQERV6R/JqcF5dsSYFIiWKekbXVa/7imGZidLxcuLpW5A4fK3N7D5amzF2V7SCI3by5ze/aXi5I/dUrafuHiufKFz33O2nB1ZUkWwpIoU4lAXRTQU3OWKpipEakqow8cPFCOHj1ikalfktylp049ZfyiQIbSquqQUR180L41RyhPz1W5jggCXdTqwIEDFhGr0aZKo/p+pVM91j89pykG9P65eaELed/S8oKlW8EAobatDuhhZoP2lTrsFyRdwaOPnRL+nS7HJU+tyuqL50+X008/ZjlUX3D388vXHj1d/uMnHiz3fvf3l2ff893lq0+dl+jVecG/t8qcyPer9iyXn/rvXl8mtk6X+z/6F+WX/sXbymOPnSsLkg93ZFyAe1unarqMzx4pkxIZe+Ut95bN+auK4LgmdkDrsE/zX+ZlkG8FWQkqbgcgdu/hNyrwinbnXx9t87t9W6YCGMY42wGXrHMGknmO22GpEEI+7Ipjd75pGHDd9+SFR/+qrC2crnLW7Fjar54+yewhHVwFqKo638BV3XLfZ1mYRnKZx0j9Jm+gg6IVJEggaopmBf9w0RYHBl33xBTpgahV+kcON5nJQLuAXusOQFTofiNQd2axha1f7f5MzwQoQi+5P8AI4N7o1aSnto1YzX6B1wntw4hVgKgYBMXAqQKtiFZKEatu58Gu8p9K6cixiqnqBBBjGwBc9dXoDzUmEv04Yy5QGzQ7/gmLPptV2dZKbZ95l34heDa4u/Pe1F/pm/Da8vdTHTr3DeX7jh0YWBzNZAOjMO6quVUJsjJaFakBsMCV5WXV++RZRG5V8DpSA8DZC3N3AGjVq41f6Pdjs/0f295pu9Jwpmtv6EoAteGdB2qHstMaxon+DyLYrlTJNNy5AvlFmZAqXcQdzXtz+fwOXo8OJcWSMHoKnf0N7hNZc/95ezDVH+IztpWfDxBhUaTt86nm6NV8L/UhB7MqflRbtfJCxTDA854OwLc1NUDKs+pBHZVuHZjvNFe7HlDqBPeD0KrR+J3O6OnffPsO5N1cbvp/yHv73pf71XlKT6HLOHicgVbolnoPbm5fUxmzklDn3BDe7cpQHGfQ1b6Mb9qv+vOYscCoVQCtzMldo1VTRGsCYpGrtaYGwFosaUY8bTyrKwpfPVuIDESuJhCVsjLJvgyyQuTIW/beuD2w2vbtYE83bZk6g41kXRkGROssw8mqQGoAqL1gqxu64Rh7RyQwzVomlyERFekvk0IfHQyT61Uhovm7sozjhX2Ks4/20ZKXUoJtOLIrgI0YnJtNHltvV+DX9v2Xo1Y9IoNTSOu0qgyypmfjPShb4whkxZn6xRSqM3gDoIYidoXMfvTtUOA1A6OJFiAk0L7bA68QNtAPCfhNz1UjIRkLTffpd3InhPZ3WmH7w5IB4AJLBjnBPNLMpu86yBp94VPbPDogR6/mRQVg2HL6W0ol4ICPW9SNzkQUhTi3ZuBqOgA3cC1qFdGAjFi16dUOrmrUqoKqmgIAUa2+YJUCnS7M0PYePaDCqAOsrlvEKnKsIloVC6gwBYAJNNXWBFM1X6lFvKmg9RyuDrByVMqwOOsXOEdoY4A2BqqOyP1UAAAgAElEQVT6D4tYOahq0aoAVG1rUYA+DdtHOvuBVQVfErBq4KADqwkYxPrrJBbXXj2sPKC2Eo/U54eIDKs1aI5sXz/Rr51bebaNbKlvjVpAkLhqVCXi8gUOKaeWA9TmNHMAfxhQyFMmzEGytgOYGmC6MSQH06qDyggXA1c1qtoiUwVMtQhr5lV1YFUVsjpoTtdIbF6j0kAryYCInmrbDFGr7IUOn3uDxwBVyNpWToZD6/xIBZwdA0a4MsedyuFYJMTpEjIZYGtEZWWZkWSAyhdGtEZkq6XFoJypkaqQQRVwRYS7R+g5baFL3OixiFVNxaF5QgGsjgmQOiYLCRm4qtGrBqwK4JqiVbngJNjUv2Ggr0aQCbIl2/F5WWDpbwBYRXf3R9VlDqgj6dKHGq06ImUzmaK8LLQ2MlPWZOGniZGFMiXxki+997byW//mLeWBT99XXvTK7ykjV9xZNiYPl5ELS2V+7Vy545qJctXB1fL2X/2n5dQTXxfgYL+06HhZEbkncKiINVmpXr6jGT6V1qZ16v7CkuQD3Svyb0LSBoyU73jJK8rr3/B9ZWpmrjz8yGPlM/fdX86dOSvRqifKk/LbEEBW+UAjViXNqKQNkOh8Nf6EBi7IQlanJUJ1YXHJFpI6dPiw5eTWqFUOkM7OTllqlhUBRpUVsaBUXYQGCzpBwChPTUs/T8rPZjgY3yHiVfNc6QwGdY4s77fQ1KSAybOSymBSpvpPzwhdKB+a3KAhDV5X6f2Z+z8nOVfXJB3A5aaTTp54siwtnC97JP3C3Xc/ryyvrJUvfunh8uWHnyg33Hl3edUb31yeuCCDcmNz0oZCi3LvXTcfKD/xX95btpYeLx9//4fLv37r28vXHj5VVmXGwuSMDiDqIo1CpzMSxbv/2nK1AavXlIvrStuQCaSVhi7c3jE52xGgu6ErPsdn/1MCVofZzTtplu71SwFV9dmFxz4tvHjGo5YwmFVlIwefAKoquGoDqQ6oxn5KCWA6SrWQ9y/AVdh9AESpiwAKQp8wz2qOyMrXQOd5+v9gKoDKC3SA4UMZJcbWVZadG/YHleT2QN66L9APRnmUqsv8vJAVQYsuuMq2jlzhBFrN+ewMKqbC0tYm8AxQlcCqpwQgsJpSAowQWJV2Z7SqpmbRKCPLkGv164KrFfirbZLbxxoLpbPnfTcZUqarWf58j7dz+wxelO2wbiAOvkWPMT6dilE/0lgbqRD9Vl1LFU46AEy8/LbtmjBwSwCUBsCKyNRY2Er3fe0D2unIu9qx5zJRknZBwvaPi9ZtgdWGsrv+fG4792ktZMUBj2bwix0HY8t/3vfhwLOtKw00hJDrM6zRt+HF/Piu95vvDPlolzBIcH2EOuzD7AzrmuSbxL6fq52GfuT1Zlvvjen9LvN2A7Rm+YiAdNjllL3dKmg1qw3NCMKaFoA54XPeVaYDiFm29o7Eh/rSAbHaYRYwbypOcH/Puc6tA7Q0lKCSUNg11fQwv/dV8B/qJ5rJ8Q52J9uabFoH7wJy7PKvFQt9Hk3mOzzutkywYzRLM08Qfe46llsMvvmgvg/sx4A/QdYEtuJaDfCKlD0W8AW8sS52nYI1oyJeJhcLEZXqsoagPGSlBwjpPmWRiRnRQrPPRCqAzI+DXTmcAKj4yZsQntra2WiuKLQ1mDtniDLLwGqOTq3TQJkSIKJc+X7/aJTBOjn39CCfdPmmzzyprnbbErWh0B654Wr7tQrT7rskgbw7E7WVvR1GN6KgonDDYojDD+FUc/9x4ao81X/guhNPjW7oCpvKyW3fQFCi2+oWPNuCmr3HibnZz/FsEsR8fzVQQRf2ySywKRs63x4cYW0FDSXJYE8lUUKBnSNGCSQ4OFJBVUaMZZAVQBQAKYLg7KcaPRwRBQRacl/qfhAgyuZN2BuxyulXFjngUauYUu15K3Watf0UUNWoVYKqCqz6SFIDrLrys0jnCq6qA88fwVXklOQoOPKuGMjmC1VZpKrKDYuU48JVSAMAeeLKgpxp7e5RehGd4lGrHVAVq6xrrkqP/NWtg1osk04KxvIWOnXdljjxaFUArFjV3jL0SSNzawTHVh8UqzzjZMO+wWnKsW00V+1RSqMBudQaAR15toNeb4oRj0LjeJKHOlVelYnRN7c11yoih+H0ZmPIjCMHU6PdjEl9AM7lfHZodYVmgqtIWeELVOWFqiKvas3XZk5c0kl07tjm5OUs+/O8gszr2E+NZ7yOdskAa+y7PG4ihvQNbuxbOzhoE2lVGG1uAyZ1qiXkMvOnVoBV25iAQjM444AsorU8bUACVkMG8TqnzXJgwvvORTQMHx9FJrA6prmVRR6MK7AqkeyIWlVgVQA2jWgVQ0dTd8RAatC9A6sGqlZwdXzP0W8SWK3dkwGwnSL2oliMgDJSFJqV3KcKsGru0BHJfzouOVEla2xZlKn+1109V44dGitv+6WfL6sXVsrLXv39Zfng9WV1ZH8ZWSxlfmO5zJYT5fUvv618+uN/VP7D779DPNRpASZnJDh3SyJLz0nbrZRJAftUXCl9Kx+tLEu0p7TjhNy3uLpZrrn2hnL3PS+SSNa9MiX+/nKfgLgrEpV64dx5GzRak8hUHfASipCp8jMyfX5GIkvlNzMjkaWzNnD0lESonnzyKRvMOnTogFzXRbOwwJRGBTA6WttMUwDwp+e77bgiAOfS0orx9Ogo6FON1rExiVTWdpK2U/lr5+U6Fj2UhabkZ/0gNB08Z+YigNXTZ06Xa6+/tszOT5YvPvhQefrUuTIvYOxzv+2OcvjQkfKJT3yynBJAeVRA3Tue/8Jy8MrjZc+h68qYRJ9urknE74Wz5Y3fdUd543dfVy4+8eXygT/9QHnnb/9h+drXn9TG1ZS/PsVYgVXJP7vvqnLNLS8qW3uuKwsbSDmjESt9tEIeNe5PRh3v7YKtfQI/v4PAqt6H9vvmIlZ3I86HKyHUudp0bi8kO22n+u3Oct2uBO213fDr4on7Aay6ncSUKhx0ikX+OHDqwKqlAfIUQIhgTTYY9VgeUApn1AHVAA18cSoCrtQzKbIVMhMArAEIfhw6qNFLyQ6287AFclsMtgtbvlJAxY3cV7ETNcorA1BVJ7uO9sguAqrhC3SAUziWvg6D66t6zsGupBvZu6x3RKzabCnkWY3UPT5wygWtzM4zW08H2LHAoNljuk3AKhxhgqsVVM26l+o7A54N0AlVjtvcyav+Xfcaj13/JxLO/OKvCcXU+m+DVlr+XuilBtCpH8o+b1ibbjbCB/JBAaMkc4GwTe6Ku4cBrsaiVR6pivUP/GfnkNOyBVcBslq7RfFAmy5GfL9Kino+g67ux6fn/C0oNL/BvumAqjn6ejCE2TuVQCs7mR1UO2qbTslyageplyveirdvzRHRqkqsFXBo6tTzuexwZGVsHeb/5C2Jhx3aEJMpzUpcPiWS8q479X8gFYA82qRLMRoFoYYMjHK5X+l1ZsSqySunBeRcpe3M8+31AGYGFGc6Ed2bb2oIMFF79gkSF3Tf38fcLdN847RBeov+9FcNnPe2DXnQDnqgayvvVrylZ3AksQD7ihWoIoaBffQcs5zgd9DZtItAOxy0bLec6o8ZDYxoxWxZA1YtcrVGuNLG5cxHBtlE6gHSLiSUiRj7yT8REe37pDHQ22Dkvl4fmbzhBQNkZe82+TV4qREjqeGp/LugakSkukMWES8GlKjBAWOynq+AKhOVN2kAaGzoNhgvC+pW0MVR7vxMtl7F9IZdEXW1q/GCofK4y2tD376DgO5hvPhyh1FpDISx4E57dv4bw8qBuxhldoOpAnoERRiFBYprjI5MKuBZSGfuW3+Bi6t8zoZjFQD5vgBYk2GL1/QDsc15VwowJFgWAqw4Vw3XfJyFStQklM0gTVHZV4GLts6Akk+JNrCU0WHYtgssOLjKPgtQlW1fgdaajsGBVj5j36XzBy5Gmd2ZpRLzLRdXYGQfp2VhOjWBK81dKUCq5bD0fZ96bQsE+bR8E3QuHO2rTifq6OjUeo0GtehUARV0az8BWjGyiBLa1C7rNJ/6H+Cqhtd6qgGb3u1gq41EsX8hEhmtWnOrIWoVkas1coVtj0hVT6vgCjny9ajwNEDVgVUz6gGm6nmLVI2oS0RgVovAW74jSutiSBQeSTA43cKocGrzLSI6ee8wmdEv0vlUllW7EnZkzSrpXEE4PVmkqkf5+OABQNaaX7WCjBzogUJSBmQ6ABpmbL/QJXIbgVHktUNuO+ZZja1HWgPkT5GqjbNbndQqK5Ihn5qWIGtu5brfMbS8UUMmZvnY7LtepX51PoUSTzye+D+mthp40KYN4TXlswFgVcFRW7jKI1c9FUDNxVojV0MOZYDBUgWo/MC0bcrdWFDE8hz7T4FVAc8salXBVQVVLVpVBz8UWHVezY6GhclQLiLnoUWsCrA6981ErIYYbvlgN0CNSckErG6NSNuNyvR22Y5uSR0EWB3bkEEl5fL1U+WKI6Plicc/V/7kD3+/zE7sL9/z/T9anp7YVy5uzJbRlakyIzwwuvJYufX6+fKc2w+Wt/+rXyhfvP8BSSMgEf+jk7I41AVpG128qUg0pkRUauSnyKHJscmyvLouEaqzNrh0USJYJ6ZmLe/q2TPny5NPnrLFqnQhQOWJDQFC1Z5a1ZyoFmWLnNba9ntlCv2Ro5eV/Qf22f2PPCqLQkmP7j8gkbPSRDpQdl5SCyiIMT+/x9hQwdR1XThN7ueAiLaN5ldVQHZ5eUmiYM9EKgAFYTVSVbtQAdc1iVZV30pxENKlUj5BWo2aiGgEuc/SXYgeUD1y/Obj5cSTJ8rJJ56S1AX7yyFZgOv2m+8sD/z1F8oDD3xByjhbjt9+vBy96pry2YceK0euuqU874WvknZZKltSrv/6zd9Vnv9tE+XJr9xf3vMf3lfe/a4PlEdPPl3GJU/4yKiUS+VDEQB4aq8Aq5cLsHqvTN26oSxsSq8OAVa7gCPopKYCCNlaDcNe0ToM6Me7XG/4k10gs1uGgeNLEeY99/5/CVjdLa8unvhsWV8663lVaxoVlWeIuIZeRx51zk5h+h+mBEKO+sjFysGk1Je0WVtgFLYOF8YAWJCn/VdbqBuhWsFVdyRNFbpuch8HNmvXRh60R7tdGfa/0ahRatr6fp+u8XPt4J4DpD7I301Zw3RTEQ3m4CuczjqQ2kBtbtew7Wh3KrCqM6UsHQAjVl2X2wKlotNF8dvgx6b+pK1twFtmEjBidSNAVagWrT/0Khqj+ka0j2HKkJ+Dj9FsOA9nuIKtzbX2nuZ5vNTfMchww+yw7a23+p7GTzL6gWlIu0aP64rtWLTGZLLSrN6XfqxfjlzltH8uKqv5vXV/zex2AKsa0cpp11pVTp3tWEf2pa7ZGpRMk9a2oPdctzgOf8370ts3osU4IJBA/oSMECFxovC+AYGQAKojP1iBwQ5sznRscdrwvU+le3tN+Gzjd17A+5vyDSl/rtcOpa+Out8YfkfPcfZJQjCSAIMImaDaCVPlpNOeyzmCqyZTPTCmBj8kf9zpohKQl8ltaHYh5VYGV2PRqsA4IM8CNUs8Gk3EtrW29nu5P3A/b6aASB0T7Z8aPzN9H6Pvlvm7/ZnpLdMU+0fv5/nctz37VX6gL4MnM+bS4VHeZ5/p0HRqISt1Vavq57Mi7SAidWHOUZ4jTlvAFcAqAFbm5a4LWcXgnOfrrukBHHc0eqwYgtaY3YQF+jqpAFTOmYypoCp0TY3eHxm7/oXD5Pv2IsFbrwWyiDanPAZpuj9X+2L0WT0mmOrTDG20g+/wdypXBoPRACGtVEFEAK2X7obIqIGKOiUkVdADMZO5hyvOrIy3l2s9OVd3YLDW6K5av47CugAxQuZ+dtyTI0/wjs55cuphjNRfA6huU8YALIOh25EOyoFo42BaV8Hsa2NUV8EDW7wcircKAWJPg89d4n0hJPz7WThR3zhloD+o4Aioar/UKekEVGt0BKPIEDFRF1kgUKqgA8PMOfpOYLULxLTH2RJUmsgy1drLDfY8TQOLBQhoZRGrKeeVgaueu9Kn/iMFAABVvcZnAIDBociKipHQZqwZwKpbN9A8WhWGmWmCFljlojeMdE/gKqcW2+fC6CD4lKP0CKwivxqcLF8AKEBVd8SkIDbaKeUxcNXK1QKrCv4hF2ONVMUqh55bNcxWJ5oBhQqexTR6tpTuJMOElQrlGNoMD2RlSnHUK3R2o617ZFASWmha0ndVlUwDoNewII1B4+7VICIR3o1HX4c84ttSdLJHr0blTCZwIAYy34BVN8Q0dUUT6eJ0y9xsoOc6dTOPhDbyx+kmgNREunW3dQyiPbIdFQ4Y+rQ6ZN1ja4RQ3hzAbBxAc4bJ63VBFtzDSPYEstq9PE77jGTPUaqROiCnHunIH6YliYhVTAWnEWzTcyzVgv5UDgjgKAAdolYFYNVIVfs5sEo7IOQCaMXyvloKAuQ/1K0Cq3t2uXhVH/jESJy+CLsMHg3VyQasChWLLASwuiwVFwBTVrxXUHVcIk4ndcr98tfLLccPlEP7Nsov/tz/WmYmDpcXvfwN5ZTkUN2Y3F82VwUklen+eyYFmF19vLxaolbPPv758tu/9itlWRePGp8TQFTkkcIDkvdzYfk8ok5XJR2AgNMaWWoyQtpuWgDVcUmpsLC4WObnJJ+o8Mrs7JwAnCuSZ3XRFmNYV1BVFv9aXl0uiwIwKiiqMwKWlgVMFF44cuxwufKqqwQMXZMIzkdl2r982/p0TFIPLBjAumfPvI369wGA2nYzEgG7b98+m/qvYGpdtEYW3RLQVf90USvN62rpZSY0f6qCv5JEQcASvbapC5TJN3WQbkJoRI1UPa+A7KMSWTo/P1eWpF2mZ0fLLbcct1Qxywsb5aEvPCQpBabLddc9oxy6bH959Ikny+cferTsP3Jt+YEf+nF5XvpsdaP8/b/3pnL9FefKiS9+qvzJv3tfed97P1pOnjojUdSan1uAewX7JY54ZFLy4O49Uq659d4ytu/Gsrg5VTaFpiHHk/qqngCkYOfYRLE8U+2sfsrq3kN5xOf+/wysdnypoay104UuoLoTwLpw4gEBVs/BqelE91dQNS/wKel+NEWF5VbXre+7PcA0K9RXKC/tJ/o3NS1AXXQlRbKq3soRqj25VAkkZJ0UtqwDD6Qrns/bwXYM4ycuNSBi0G21I01DmRgeHNCrUX/QNXWRGOifnCogwFZ/D6NW472JZ6h3mUcRjjDy+4cud2A1ZkFFTn3MWNqSew1UNWC1gqtM2cT8nwQJFfw1feyASvhIAXxUXexau5o63ppsy2yqZasqm3egmB6bK5t6OzECOj/u6vJX+DZ+H01E2Eh4FPkusdUFanXfbCfbVoCVyaoANnFatapiB08NTEUghM0w060fI1WARq7WadjezNYGg6KSNiyq1thhXuUMDGeQp95bO8WKTNCMZUiBQkqLaZUZtznc9nB7FfXmOfReY5M3XTlM0nWNxoEeSxVmt4bhmaihbZ8BlCq/NszwbJd72RNtQ4Q1hmo/9bGBO8ULn4Q0yTLA8QaxBWNHJ6Zr+T4QJweaKAc4AFDlofuoZAPiA6nktfrgNtrPWVbZuD3lG0IP0bd5612eOn3wK10GDwIhrURp6muiD4a0f0NXuxEOPbQ3KBhaOqMM6TJP9Fmn/9ifqa+jT+xWx3G8P1r8L7uk/XzSslK+pwussv+pc6FTbSq/laFO6wfI6vlUPXqV6wFwzReCqzjmwoieFiAHg8HJAcsYqOoiw2UZ6cnESoCrBFkh7/TayMgN39GjAXr4LvgdHzXBbv+nips0B7Ci0rud5i8Vaqb912izNudBBVQjYtUri/pmULUKoQEDrE9mebV6u9xbIYOp/dKnPdtjY8cN213re3fbEV7KONnpJmf0ehl72wGruNYaUxzt0/MUQAGmJsDV3u1UVmVMH+nU1mV/ESuqhqHTj/Vm/Sf6189lkLwPOO19nzMF3uu96XRKum1kTBLYFYh1OotyRCEDu0P/5fo7BzogEoCqgiCc+h/RYFw8IS2m4FPRa/7EZOyGcvCvRh9WZRJGjF4bKBueC5kZxhfBKmVbX0jAowEpiOqCAsilRyBVHWsFVOsCQQBjTWgxaoNE7oqMQBHSAng+VTXMzCHy1mS0qpaWYIxHu2ERq27qEE4bRw0rjTMXpUcF+1RAgKp16j+itDFl1X55upvyhLzV9DGnnhnoy0hVAqs1ShVOOX+Jy60NnGaS0VPzd2ZacuFOIR/CPhkogGQzA/nHvPd3J9VTAXferZzdGhExcULqhfpUMLUCq07PbrRW4zspMeeuOgxQ+bC2anUWEL2K/GwW9ZIUJh22JoIo6SzqLhcTbMgGq866IOrep1eqQPQuzn2wg9MW/Kr0UQ1ENFN2eHNakBQJz9kFJhPaVCE49p8tcJWOm8hX5njOAxJaAB8UcmABZOiLE3BBMItaRWT7uOVZFfBRQdYGVIUxg+gr6jWXl1YmX8DKPGFZCGnv0bL39tftTJDWZC2hd6MR+gDCHV9sbe/TTCUVwOaYAKtlXc6IzFsX4HhtukwJ4Hrx7IPl7uc/o3zoA+8sH3jPu8u9L3xtefbzX1G+fk5Wnt9zWHKojgnYuVHmBSwta6fL0QMr5bvuuan88b/9lfLpj36ojK0Izco71zZFpgmwekHumZQcqKtLW2VWcqmuSZ5UzY+istmm0gtwuSaA45SArhpZqj/NiXrm9DlxdDck+lUWZ5Jp9wrUQuSq/NoyIPWCRLxeEPB0RkDZAwcPlsdPniqnJY3AmCxSuC6zB9RQZfQzuwi8Ac6LCALpRwVXNb2A9rlJNPkYAXdNP6Dl1RY0nSIRq6o35udmBLRVIHjZ5K0OiqgxrA+vSPm07MsCrH71y48YuHv0qmMW9ap25NmzF8rDXz1R9spiWbccv7EcO3ZZeeihL5ZHT5wsF5c2y/U33VGed/fLJe3B4XL44OXlv/3xN5ZDcw+Xhz//V+Vd7wSwevr8gvSjZLadFPoakz4cnZOIasnLuvcyybF6TxkXYHVha1ruEaC3YyAGYJrsiIbu/Hy1vYZTWAZfv9XA6oAT3ilGHyCcb8mDDry3Ozi9He/02tU7MtvwG3YCVfXJC499XlIBEFhlxKrrchuwrRGrCqZuyGCDLaBm+5pbXfZ1S7vAc1Rz8KqLDMGGan2e4A0977Nn2rQz1c4afJa+VAVtYetmR9P1YDWWXU8NaXGTX/wjuNVuGQgAk34QWN0ebKWv0J0p5VGq9BvcGW2CDlzTxgCd6nDNeax63FMBTOjWBuwQvapbi1iV86LsbdbShty/bqCq/yRq1Vas94hVOMAc301gstuipl0bm8x9JxNoGVerEGm0adO+lX6rGXCJxlfqV74NPev2nrdZ+DMhlx3Tch+mRqe6jaS2vNv6NstHXjfe2RrAyj5h3d0XZCSqRawSUBX+WfV9nkPkKsB2BiIQ5KIv0qrpTr2sPpXGYaZlnuFxBdvYSdRzzJtZB1fagRYD182Qd8IgAkLkpNl2iGDb7uzwYFaeqf/cUEf3tgq2FYC81qWJ7YRr8ieCqIPOlZ5JsF6R3ZJnNnq53y1fGOY0jCG7GsA1/BivO4Roc18LrNb+bmneecJbLDxdr17QXMgz7W7amXETmDsckNwmfQ3TbTPek7aV8VGyaG/fd3Kq/l9UoN5PKtixbxIhNDRReSqNVrT0xnZnM0Zfpv4ifQ70WUeHGX9SF2beJR2Q4usxm6ESvEu5rNe8TC1ga9LAvwdpVfVoTSca0/zNF6yLrVaQtV0QsQbeeIoe91Gq3HVgVb4IMnIA1fGYmgaljWg1e7hc/7Idu7L1NrsMRKCz5hpqp/tjOi+iU33xmQ5AEpGrDsjEoiU+0kuHLIA2gmHRCeyq5Ap35V0rviDf4twQqWUNNPi3bYMNubhzI3uJtnu+40TS6AvVb445BEgFmOjYt8aTOlytIOozsCAYBkZ6IT3CeHP2aPiFPVF1CA1FOmvEhNLT7Fftm6R8uoAneR/iFx3Zfi99KxsnPe8PhR7vcSHROa4U1icBIbzZ5gQkYoEqj8aylWg93ycWUKgLKMX09IhcxQhw7aNWF4Ru8Fj6AFZ76BXtVYUYBaIlsfbpGXodi1g5OOoLCnAFvjrdGhGqzG3ZBVYN3FJjzgZW0Cv2ZS8wwFXaODX3DXRRaGlXugRRITcMaPUfQVfmXeYnYDDXadGMAkZ06iCoateZJ8wEZ43QMFDVi44p/8izWoFVB1TlfOSEdacooZ7oOCtgVfKM7qSBmONFMd0fTppukRYh/fw6un5QQlURspPUGSL3et5Z7+wYFlInXPO62RbAHxazovxIWzaF06q9IfrfnZrUZLGQiMtjUgnTAhBgZboApcHsuDVRQZQV3na1CVvdMQCqpqbK15IL5n3c56BRJlfmBEmknordPke4bcNwin16Zgx4BbDqIKvxWgdMDXCVQCyiijHAgEhjLq6HBayMcYMzjQ2Vvwlm21RNH2CxXKuab5mRqu4QW7qfNNUmSCh900ZWJHJTvjkhEav7b3/1EEnWnu4HVr29O/pyN0BNJWUFVmWK/ZiUcXRF2Ew4X1IBjEvEqgKrM+Lfj0gU6vXXTJb3vPs3y2fvv6+87MVvKs+44TnljEScro/PyLJUkjJlar4sXlwp++fHytKZL5VX3nN92T9ysrzjLf97Off4aVm5fqYsCwA7MjVazm+cEnBa8jdLrtDZKQEhJYrT0rEI7a2sLMeCghqRqyCrTvFXwGFxUSJUBZS8cHEBwKpGiIr8NVBJ2sAiSSVC9JxcP3/hYiw0tib6RfMWaiSSvmdVQNtVSUdgi6bZ9GnP4au8bOIHhqZGwupiVip7NF2A6Q55j4K+ExKxrEBq6FV5TqNWZ2emJdpUIkI1PYg+ae/RKCh8x6LWpK7zAtoekBQFugDX4yefKE88+TTSCkhbPufZd3NGjNcAACAASURBVMj16XJacsU++OCD9vyRo1dK6oDby4osPLW8OlZ++L/4sfLmH/rOMrrxUPnyX/9l+T/f+d7yvj//SFnWvN5bAsWMb5SpcQFWZbGr0UkFVg+Va26+V4DVm8qiAKvr0g7a7/mPIFOmn2GA/U7gZX5Xfh9z1GZ53kvbJjvBQN3tf0rA6m559fyJh8qqpNOoOp8DtUgFEHQs9pbSKsBVAKoWucp9j1i1VBVmg/lAlsu/TA90+gZB0m4O1QSWqj7PP+WBOK77cBqzvQZtR37Kti4YqWMDNCqfuoT+QNqavQpF3IKouCfOpeAKOJa1XXDs96aowZhRkfyQUI5e7xqxClBVwVXYmABVdWszIUQe6rHNfFBQVY63DFiVASHRKesyNKUA67oYQwqqruuq9vJdVSdc3Z42Z/ZlwhZLfFT9plRa1iFslaq2d7KutlNgbbdlHwj92fg1yWYxaqBdneiHQL5Fo7rtrVsDUhWP9n3FpifkOcOo9ZzeLz/rD5PLoBnyk0ajIlJVAVX/rfmx8IpGsDKllwZIIO+q2+A0d93O6bqvNDNRV/cV1LZw+u9GM5q/4uVkD7GsBqzaDwvPGsjriy/qubqAg9s0RN71BQ34FoVGR+dOHujwXJhsIPbt+7nc8dQz253Lqqijl6JwXf+C5Q5/wxi9GtYDdconGkO3JeGmvOizkEGxT0LitXQM4vVnrJOd6Dpb+uyVCWo5um2QiQpOZK2r9S1kXAOkmknrdc73x1c6/d4lgmguvmObrX0rl6nnmN/lfc2xHwz0fWpLiAz8w+7L7czrwTzD2pt9kq9TOORr2Keegh5rdRZ52lk70VHmA5d0QRLYCVA16z0/nwjO79Nv1xnygV8ojuGpATCb1hcy1q0tiFjTxfGZNuUovB6SFEUEFtdGtGrOL430EzU9wEi54ZUVIWP1MzO30i85+FpTOP4xbd8jzDQSASt160Izvm1A1U60KiPTTJLCOEHYr3egEwyOO52RiSnoq6lA8H7q3WZ38O6eO513Wqca930zCrbv4YH3dU/QsE7CMhx1N5jqiLQbPgNAqis/kzEQJNXAonFlF10GVWHD4vS1WxiAwfdkFnB3lg8teOrXk5CosqIy4wCA2nt/91sZaEXBWvmTDZluObKrU9k6et6axQW3tTGACiw8xSmuiJAEqAow1bZi2FeAVfcZScmpv2h7Y2rrCo8NjMQkUouGNro9kgWtN5TfknPZxLQMN8i4kh4Xs6JgYvSqRaqaEeyLXOnWIgc1x4kbyglYNbZmOUlP1HVWP6c/gpJGJ4h6h9DEoiJGLwRXfT8TFHSYgknoh4hC5ZT/WKCKEaoOqmqZGK3qfEJAVd8JMJWgKoBVE7qx1UYlNBqU1SjUAFKtrgrSoGMBPoLP4s9lqiUlkn3N+0c5a8cuFyHYBqfw71YeBbX0Ke1aGN8bEEJWP7zDrQerQ+pYbSU3sq1n3MAZsH9QkWrrJBqpDlAwgdESWrzmbMopLQxUpR7pGADB3SFSEo8kh4acXttoUA7UDkt71kx0Wut5tF6VoWy15h2UJXGrUzSYP+QMZX0DqNo9rdNrzxAg6KYJsDaGnIKMz2kF8J6INga1GwlieqECq3SIPSee8r5FtGu0qq/KyZQd5F2Tu9qi3hoO3KIM9Te150g5cNurepu3IcvcXrnNvL3yC7Q+O4E10JlSQpezGxqtOqr5SlV++QCCREaNCrg6L/VcO/NIedHzryt//p7fKB/56IfLS77rB8uhY8fLqkSgLgsyuDY2UybnD5anzy6V+VlJC3DxsXLVvtXyegFXP/5nf1A++K53SUqBiXJuUcBJiWpdGlkWWbMh6QawiJXqhnG1mzwCXOWuDeWo3JHyaFTrpICVWsDl5VVJEyDPSztuqHwRJrHUCrKvEd06w0A6pizKolP6m927TyI2p8qSAqnyPu0zbR/Nc6p5eRXw1NQCBjDlvlcgVgDUFZnqr6CU5nTVb6nOWJXo3E2p97qBWAJGq+QUGW7tKiCoyrtRBagF/FXwVXPIaj7eDY3YHR2X+syXqy8/KuDuYnniqSfKRQHMdLGurZH1cuUVl5ebb7q5fPnBL5UHP/+grWx7+NChcsMNxy1y9msPP1zOnVss7/itd5S77rq1fOwjf1oeeuCvy6c+fl/50pe+JICLtIUKDqnP5MS0ADYSWTstKRXmD5Srb76nTB64pSxKNPKGlKtmFAYFDQNLrV3CkuC925Mt5KBLlyR36zeqDt8tsBpl3FaO71Quvx62JSWgktfOFvLOd+zy+37bTrzKt1048WVZxO2i6XwuXGXgSgJVAa4CUFXatK2Dqutuh9n1yMWKmSshO6nXkvCBK9IBS03X5J87iduds+Z1P8ft0ur3oO1jUDz5OkF3NJIbYceDrIcSyBq6JNn8IKLkA/TvB5DauXfY+dD7qXymR+SYg+85YhV5/R1gNX0CvaJRqyM6YOPAqg6ArMlgkQGrMuCl8wnWRY6os6vgagVWVQ7WerohDXvLTBVnRmsTtEHauM7tmNn1tt0RdTYx+ETyQexU45MM+kygNbsxQIwcoQqbByAqB5wBqgJc1d+ELt6nwKru2w/7CqwCXFV7zWoPOnA+YgqAVZP3Aq7Kb8XSzMixRq/qPtdOcHCVMyFta+0VFtBAm6FaqBfB0zxVnDYH7Q/wnhWzoVcDPRxMNZDXZIAPGsfKuBg8DvTd7PAUxeo2atCJf2d4R4chaX3DvvQdPzXsPOrd+0ycR583aqYrbBMNg36TDU5bqGt0d2zR1o/02na/02cMU/7wWnSOlzlfH7jGevHezrHTBdon9QD3nXXjStTRCM7dks6W9e7emzuY7clzzTHlRSYM2vWdbZQhl4eEi24alCzDKa1eGdYxiRYzXTV9kOjJ9Q6cKW17/jrH4X+akPD76j29A4TWlQnvoXzzstQioc9RBJS/wYV6Or92uz0FG8z1ZHexqy6G0YCqDq7m1ADEHlGoQWBVsRikPeG2BVox2KhP3/Aqmnnot26fBVPnhk/71ug1koygKqJUkXAckaq+6IxHrvbmV9XG8Y5jZ0HheON3Gz7oKBFUXxWcIvtAURLrQLV3Q99993SZvb9Rh759OK+RacGM4HU3DgLYcEXjgtVc8ax8qDDNKFK3h9cdCvDzkAfp3axTb+Fq2ztbtHqgx2AA81RiowwAk7ADB8HOrF9IE/X23LuJoTPDJvrm3a3+SoCr39tHF3aObZSUGMGIWGk7T/3PgKob8xVc5SIKdQEljopAL8oXre0hSCqjdo871FylF56LR0OSBVhihlkCVgGuIoLVANOcc1VBVR0FIrAaOVnlXn9Oo1Y5co7RcLQt286akDZAcIPLFRPIPnWYkar5OBQA8i6zPUDvrYMFcNWnAza5VDntH1FzMAD9P32Hls+bHSAqItgCUDXCwfkUs1n7h1I1DDWfJi/lAahatzSEyD8GnHq9VbYasBrRqwRZW4A1ix3sZwMgGjgMvdpsHQpP/JqeGtztGBt1MS4TOKlzHVD1vkG/U7ZU2wJ07nzlcgjAIN5lz6TIAgL1NjFEade3dDBi1NMVLuVNli+VJbIMS+3hdNut/E66IvqiY6DV8/0tG/2Wbqwil+1IJ8Xb0Nsa8ro6wwNOcgOg8r4Eqka0az0XHQKqT5EkdfomDRcMuvhCVp57lXmPABTowAhlmOsyKy8BVT2Hb09J3stDt75yW/Kj8TUMfMoPDwXGuv1jbam0pHk2xXAaE/BQwNVRWbBqRADVMiJT05WOZfX4PZPTpTx9srzgtqvKb739n5QTp06Ue17z5jItq8wLNip3TZYViYpckSnnqyOyKJJES06vny9z60+Vu66bL3ddf7D88j/96XL2aQEQJdp0Q6b6rwtYu7q2Ik8KuKrRu0rTZCWXLFpvBVu1TmpbTQowqXlKlU908asVAT01/6Bq99EtAT3luxMCZGrfjAiwui71OLckIKyAmisbI2VJpuFr2oYpAWh1USrjJI/yABjtAIjn354SAFgH2sx6IJDv9gdG+KXeBmBdFPBSFuESMETHF9cX5bcidbIo2lXJnyovlnCp9REt00x5/KnFsnRupYzLN9fXFmVa/5ikLRi3XKr6uX37DlhKgC8+8FUZkNwsV1x2pNx4ww02uHfisYfLU08+VvbMz5d/+A9+UvTOVHn7239XgNYLBtJOTSldLUmvKiiuNCoRq9NSD0mlsDGzv1wlwOrsgVvLRQFWBfENYHU3tNXQmfZYFsTbUnCfSK08nq+S1i3yyv8utWzGedXQ6i3ZMD7p3ty9b6f37rYZuu/Jx/mb+fz5E18DsGrODkAUACwyMBDgKhZhU/DUolYFVMXCbB61KvYYo1mx0JVHrPpgK/VV7VzYT9kvGQRZ0d4DQKvZNvxZp+DYzrOP3H5N52m/0Ylkm27n02Q9RD3S2vXJP6C9n3SIgWuNz7Az8BrBGWEXm8ZvQQQTbGm6utqYHrFuC1gxx6oCq/YDuGrAqlzbku26yMA1/RFYFbm25ukALGrV8TPDzHwaOOwL2ifZ4OB+3uZyJwreSYkPOtCDPnU1QsIesy/wfNpWcKLSB2wct3tsv7YlQdUMqI4boEpgdUQWRpSfA6u61ehVgquce6XtRH6qEasCpEoOa9UxCrKuOMgKYBXgqq2b4BGjNtDhthwoKZGCN2m2y0j/rF/4I6wjZ9eBfKqJa2VN/G+5YSuwauAqCSITBkObt4te9TIPl2G0BiETorPDsey53tPP1T9L73E+AW1UGzXKYm1Agkx0nXzSSu/V5opn+jpkJ2E9QLtduu2UtdsO3To1beHPRpMlS3snozv6ibKGvN7habZXOByko6S4q9GN1hg4zm2eCCS3p/s4AwBvfaG3dDYYdjIeuo2QjxOdVWHST4/sg2h7EyYg3QBO9RjBTQ4StFszDPkcttX3cj1m56AnjQzct6wAqutIp2/em6EKkmN0W1Il6ELUG+9kGXxdDQvuRD7VnGOVWAbPc/Yd1+PgTFHyMiNX1fqqC6O1wGpEsrq8GynPfJ33Zpdx83HbgLXB3eH3KLI2UtWBVV/RuwVc28WqGIKLzqlTBgNcTQ2Pxkvc752V5UG//egdsJPgSHyyG17e+XWX8JYevgKv9jM9jM0KstZjN5i6RlEAqW4gGaGgwtXeAOU2hlhqk776NiMMSfDWfugAnYlzcHunbzp92vf+aFVnXJaLitpeG/+4EVw/lZix2j2ULfEuLye+lQR2HNNY6EZ9+aJJtgq3L5YkRjyiVTVSddW3ON6wY05T5zQ07/cmOhXCw6WU19DPRZuSb9lCLjDZzmwUF3QUqARWsUWCaMtTmVZXV4eeebAMSNFIqNgCVLVFCAiu2mh4MvzQ6m56YlspuwpGCmlGxNfoVa1LBRZpjIAL8E+sDBlTggCsxgrBdr5O9Yupbc4riM8yfAW9LFsCqwai6i8Dqnbs95JwKFFdeSNaVYBUoOUWpToCix9b52NyQQVWxYnwaF2Cqxpdpu2T0wNsp5rztUYSkeeCSSudDDhrXRHWNTScN6IlQi55z7iRUcE/by9z3Jy1jL0USAVwiIgJ/Tlvcd+nHFq0L3k8OKGjyOmsJt6oMqHqt6a+fkO3rS5BigcxtOK8X7hvb0olWUwq83Ziw7URN3rR9UFyiglQ14GfPgC2BVTZV079BqzClvLFLxiZrpGrPuhiOfFsEIYpAJBgvqvHq2HvQBJTR4DzyrQAq4dveQW5qXf7NwmsSi2EvwTgC2BVQLhNmSI+KjlPJXpyU8A5xer2i9x+yXNvLP/yF36ynLp4qrzgNT9cRmaOCf6q9ZgQYHW+rAq4ujo6Ke0nU9A3lsrsxulycPN0ef2Lv6389cf+rPzJH/6u8HgpixodKlGUa2sy5V/gglFpE4VHjT0qnmbHXBhQbSrLbSvRntq3Cg6t6tRNBYclMnRMFtwaE2B1XPc1T7UuFCVAxBNnzpdHZYr9oqQsWBMQAoPf4mzLYlIivUUmCUfoQLiJ2+zQa1qBSVt0yvpcQRBfxNAWMVPAVyJwJwQknpjW9AKrFl07IUDneJmR9b/kG/LM5qbke108W6YFCD156oJE6+6TyNX95Yv3f0Habq0cOjAv7yhlft9kOfX04xK1OinpDtbKI5JndXR0ojxDFuC69sprNTlLOfnYI+XpU3LPlEaw7ikHD8yVxYXN8vjjKwLM7pP6Cmi9cb7sm5doNonUnRyZlXJJPQVYHRFgdWv+ULn6pnvKlKYC2NDFq6QtXUP1AY3bgY9MabIt4e5wcTvANF/bLQh6KWXZ7Tv7QM5vFbiay9t9J4D+VhKfP/mI5CReQPoKB3QAqtRUAABRCaxWUNXO64JvZoN5mgCPXCWoZKEpNI7BjUnr6C5tMt93B5MDexlYhV1DZ7KCq1U+JnC1cUJpP0NHh75q7Oa2XVoVnXwEq0L2GVzfOhiDqtI/2B2QGgNw4URkByLts3NZVHfM6+JVnmdVI1YlnBKgKn6j/huRHNRbcn1d+FSB1VWRLBqxqqCqyj1LCeDAqslNeMNDpgS79s1ga7bzMwgThNn1A/o4LNncDUGnBgjzPPUbaTtvw173dzp9DQCrtLU7Uao1UlWBVRmIM1C1lCndpghWgKu6FKvSF+0IDFTY7AVNA6CAqs5WSD+cQ4oABVdtMMMHNwA2VF8TQH1/e4EvwBsxK0btDQZ7mD/i6cX0fHoNbcWcAsCiVRlxKwNxSPGhYWb+477b5BG1OjQtAJVxp0Oj+9jnaau3ZvnQ56M1fV772L4SDmn3fLcNaWe7fGr4EH05+IMcCJE24N/2dhROViM6Oc9xoXWo8/0mKqvdTf8t6tq9N70yXtpniA/gI2wHrWPa992BevM8GyOINPN6p63imSRD7Fy6L4OrtaFZqLRlW2/vDaTG9wdCiHxjx8F03i8doNQNQACoMAYHgVY4BejX4M928DAPJA7qRdeHrtdA8v26DHqp5jttxLYTJkBctV8xazHWjmnA1Ros1geu5tnykIacKeyqxMqAyNScGgDjd4xYvfENbW82TOMNRjDHGs+BDUZReQQq86hytWA7tkVnGKmKtAC6Am0TrUog1Qx4/IBscx/cVeVPZkyyW1VkfXzX8GcjL+rdw55rbt/FwdD3GI/u8iutVQSWzOeceTOQinsY8ZAMIgOMcC1PyzBR7IqO/G8GV5INWU50q571SeqFELqt7O32D46b1nBDkt9pwNTowMRyHQbk9zJTZhvczrek08p4ky24oSuucC6xSV/7c+qY5exUQDUvTEVANYOqqxY5AaDVF1Pw/F4w5l3uGsLX87OywgyqIw3dfa+NPc7Ksx38Xl4j30XUKhezgnDCIkHqPDt42gesKtDqoCoAVgCrA5GrdBoyBTjPV1AVdbY+oczJcsjrw2aiXRC5TjzahNMCEcniKQAsTUDKFwZIz//rgKryHYKY9i0eK0VI0UAVTh1JqcI4lSumCRCdqiCqRmwRULV9MfSQQxTSwf7Vb2iYljgPWvcKrirQihkCW67M2mhZlofbbBiABirfetta8SvYTaMp82+X95vjbNSEcUZDrxodAOogcyBX6NzV/QBT9ZoDqZZnWNrNfroAUwJbySNdfiUXg0S8bp0K8VpTlw7/NwZkkgupEQebJhtlnavbXNqmidlevKU15KAWapuikdnOCWTt0Q1wsO1m0H4ywNFflgQjKBz2lcoFrC7MKZwWHeNRqmao2Eix6nmlMUSVx4gyet//x7frwAKoeVoWFLrslpcPbZOsG7YDoqLFGhqtr+19VphapJzx9roAg4xYHZNppgasmqcuUY8S8XlMIi5vumKuvO1X/pGAp+vlntf/SFkdP1QkIFPqIfDo+KxEVk3LOwQlFHBzclPAPgH5xiQlwLOuP1yeffxYefvbfrE8/LUHy9Ky5FOV/KFLS4siN9HuAax2y69T6tXuElvK2lrlhbO6rtK8IuCqRiBNyHuQgVAAVr1P0MoRidY8u7haTp27WJYkAHdZI1zlWXWeNbfkuuTPs1nzOinTeEbpQiP6kTbFxQVSQfisBc2xy9VW9cmpGQFWBehc31i1901I/WcmZLErAYBnZscEnC3l7PkLtmjX6bOr5fqb7yhv/tEfK78j0/iXTp8uyxfPST5FceDXL5YnnzwlIOtWOS/T/KenZsszrr68XHH0KokiHilf+8pXy9lTJyVSdbocOrhXgGGpt9RZ0tEKELBHUh5IlPD0qLTtaQNWR6Wi45JHVSN3RzSFwsyeMrb/WLnqpm8vY3PXCwQ7a9G+GcfeDX1VihpMy9LKym0lKS5CCTRycjs63i0YuosvxzeH3at8l+V3jTwJrbKbz+zqnt0AtXrP+SceFWB1EdOWPWqNU4CZv1dBIYCr/Dm4KqCqRq1a5GrOwaq8ID/YYWmacBd8oE6JbcemCntF+9X9m+TXZNAVZhiep/M5sB82bAJajWQG2z9Zq1XWmqpIusJkBn0F6JF63A+qOnFWuR06A88PgKwmQtweyD1Pu9OddnVmY/EqA1Vl0CgBq2MCqFrEqgKrGrGqwKpEu69qOoAt2dc8qyJPFFjd1NXnAlRVka02WCoflKaXN5XPikmbiVte98I3DbsDKXeNqGp8JSfDTw7QEmgmHCWnjQDbnE5yCiQsUJWm/xtwqsEPiFg1UNV/BFYVZNVzmmtVwVVNB6ADVrANPAKcwKqlAtA0MGsAV3XWg4OsGsE6mBIAM8Hgzrgf6vZEbTmlefdw1LZwW6Fbr5pPHzaINQe7xO1FLLaF6NQMqtbI9QSsDgCsDHF2umgAVqeXtImv5z6mj5V9sux3Jf5t/THSgMsP0wOsYJYppAmQRf0jUSZ7KtlywZfmi3TvIS9k+t4FkUdd/TmWJ59vaLpb9tSBTRta5dv6XYp6IW/nvormSfXqOxfP+MWQE03Hh71Nu9taIHy/rvxIfYMbewRJbu+d2j43RjR6txPS8Xb3pGvmZ5PWuJ+B1GH7ei8xwQxqYp8pPfD67vV0zvkeuF/bRBmngt/O9WcYSMXmr/XJ3+4GiNX0AHUxK1vIyn2XyLWq9UoeEFWIT4AYBFe1XM5i4hl8X9uTA4IgNTYRa3fuuUp3BVC1cDK6mKNULc9aTQeAQueIVQKojGwBAxIIq8abM1ziT2v+AAWSnOnwZRZBLY/uwLHeMpfC1/lb2+/ntyYl3ivf8nWCp2BmOMBVaeXRZj1vcjQZT1nB0YYIWyLkAwDW9m+wFXCmNnbckfuk2ccbwxD0B/J7ul/pB1hbY7LK5dbErDK+nh8m96teiNJ4WWtL2BVrc2+oACbyittYJMkWQBDQ1BalMuBUolIlwsmiU/XY9hmxCmBVrHs35r2/7UP6Vf05iNqAqS7QeM9QJZ76Kd9D5d0YbRCqYdhE9GlddZ35VBGxCqBVDbg4tn2dYoR0AjT46kg0+qP2rQvT4HvUmY5GNTDRNwZ0hsCDqrKf0TtAOeRBYZ5VRrPU6f8YWUJ8KnoYW41U08LhG1ZIAKjeRrHv36zlIC+CNqyEbsgwQnVEQVShC/txX/q8LmTF7ylyBWBVAVYFVg1o1a0CrZ4eINpBy4cqeFt05YleBZ+2crW2cfQF+4Ck1+u2+cfQQvXDbMUwbqqRAd+q8g77iyACQVX0n682bEAqDOW8BbiKX6r0gHvZlTON1KjCKmqB/vZu774t3f/N6IOdzKYewVvbODU36RXNnyjY2x6n0P5ZR9iRC/x6vrYjz+HBGKuFzSVvND/YHDgskmG/FNVegdUaqdoMWCkf0QiNsvM7kHLT+y4rR295WdsvQ452A3wNA5/6n5X6SPQTgFUBXAQQHd2SCE3Nu+qpAASdLKPiXF47J4Dhxpnyb3/z58qey/aVu179Q+XcmkREbsqAiICvm6MzAqrKVu5XYHVsc7VMyZT0yfVzZXLlTHn1S55bTj/2YPmNX/2lsrG6IM+o3hC0U/Ojaluz53N7KYmqiPLReKNxKZsZrrqgi+wvicOr/TQpIKNGqyqwqn0wJpGkI5JfdFEialcsAnfCgFW1yVRWrq2tYvEqAWbxSc/Z61sFmSytim91oAp5K/28WJ4WtSrf0xqMSzTrtCzCNSapEDbUGV9eFud7WSJJBeyUFKxTMwfEUZ8sL3nFq8r/+I//QfnYRz9UPvfJT5aPvP/95cLCGUltcNamns5KSoDZuZly+dHLyuEDR8rZM+fKqZNPl6WLF8ueualycP8eSTkgoMr6goEDU9N7BdCdK48+/mSZ3zMlbSHpFcbXJEpLgBlJ4zAyJu0gaQ82BVidOnx1ufLGu8vm5DUCgs9ZuhfVCvlv95Gi1NX9xAreGk7W5JN28Gnwgd3Q/K6Yp3PTdiDtdoMZuwFBL6U83fdlQJfv4T0XnjxR1mRQgquB5ynABqgaKISIVc0JaUCq0Lxu7dgjVgGwImp1U+4VpeO5Fx1wIVAxUBEXjF3QpGtbVfTIQRN9rtpBXVA1H8MWgnIaBLP7Bw4rqTn9hB6grUAQFfqj8RHCrq3+RQPOdEEb1xUBSkLZQ86H7Eq0TzaBEUilImIVA3S62J0Cq5qHWcFVBVU1FcCoRMoHsKo5rgVUXRXZuhZRqyKjBVw14b0rYNV1Z5SXx1WnVsAkhPHOpDwMdMqAUdiX6Ff7I810gblhdrqSULLVK6jqqRXkmoGqDrAqgEpAVbcZXNV8q5qfteZa1f7CgJpN77d8qgBWVx1YXQ6AdQ3njccQtbquusGAzsGoVa0qpVr27znQUAdwqx/SBmg4AJv0o9n+nYEVKzfTE1jEuqcEMFAVQQ1NBKvPIgt0JOg80UPT+9kSzHIg9ecwMDXLA/a383gGz8O/bmjAC9EYomzRxHdW/hRxT1C1D1wln8Z2BzLvGsEseyLnoOkQ2n6xabYwuGulet+9M9vFHeF/JELjxa467dhWjSNlz1Qfpuru7rkk27K84/OXtB1W0IGGTQ2S7Q423rBzfE/3pSRz0QAAIABJREFUPr+f8hgGZRupCuO/kdkDUa0qj3ywH9GiHmWeMQXVezyW/ZpPOek5dp3pIvr2SOuCAdQKsEa6kaZvHcT19zM4rKYGQIqAbqqAupAVgkLM9nBe5Ro3XWA1R6pyf6Tc/AO1OF3QRV9oHlWKUjVwFT9GpWYgVUFWTPuvEauxkJU9U4HVWKjKQQsK1gYAaIA7Ci9XRR0GzLzd8PIAT3Y51/XadrwbrVSf7X/LJQiAzq1dHu86oJAXKEgbrVqJrxpIHWPJHGo42e5X2zvcBPJ3okD4wk61Q1/k1mjsCTcaox86xkY9xBsGbZFOX/uL0Mf+TEe08EXDZD6BltBfzTtRl0bcxIuY1B2tE1Ferrhi4ReLiMT0f0zt1x+AVACqFVw1UNUiJQR8lS1AVf1RMeqnWCLdEkRFxCIaP5/nMduNx95eUWm/3uV1+5Q/4yNXNZSeC1IBXOV0f9s6uGoAq42OA1TNkasxkk4h5+Ad+B20xn5lZFszWp8MzQA85Rxpt6FrNbBoZOlCLm5smeOVIlWbnKpOBwRVSUc6RZdGDlIA4DjSBPA55xqlC06jMvDD+hLT/Uc1WlVBVP4MXPWfTzfUNkBErFq4GpkhC84YqOoAK0FWgqt272A7DDhVQefo3ypnuQ/asr7w6+QE9k9itbSbNVk1LiqAQKfOeUbrl0A9KkwsNgag1BbLYZ+ZIYwpXLYogf8IvDb5VztFiUI6D7dDLrzaCLBOFdPI6UDlk4SJ92+DmXSNuZAynQtGAP0tXc+mG9yAjDP5OCmTAExc3rc6pOqSalQ2WsFougFWpZwAVR1k1WgjG0TBqC8HZSIiy+tbaSnN3fBygvRwfnbfEQFWX7JTQ4DrOkqzDxy6NGBV6qYgqtRtXYDJDY3gEWdds4oKw1oH6XT0i6efLs+55mi54chM+Sc//XfLseuuLre/9E3lYpHFliRVgMwpF5BOf1joTj39EXFSxyScdUYBWgFWr9g3Xl529+3l997+lvLZT36kjEtEq+AFsviV6BF5RFKj9tbR0mCYLHXoVe6DQSjfEz2xIlMfNUxIQdXJMf26LmYlUK/kY90UUPH0hWVZMGtVQFbJNSq/CQkhdfMROkv1EEQBQHQDO5DiwVbols9iJoCAUbYYkDrRqvvE6JVFqtYkT+yoFH7//r1lv0Qfl62psnhxuSwuL8qCVBKxO7EpjviMACaHytzc5eXO59xVbrztynLNVYfK5ZJL9QPv+bPym+/4N/K+hXLgwF6hKV1walwWAJstFyTP6onHHi9rSxvl6JGD5dD+faZbNzak7aSuCkyPCKA9Ke8+e25BIqoWy5zkax2XaONRKePk2LSlAhiRhb82Z/aV2WPXl2M3PL+sjByRKcbzvlBhf7vvFB3KfF/DCPdSgVXS96XS764Y55u4KZfnWwmq9gGquZimXzuG4oJELK8JYK/6nNFqGUwxoCcDqwKkElBdY67VAFcR0SoElewxRqxyFlGPgB7wm5x5aE8N2FpuZ9l1vzfAFepkt4qor93Ypn1Ee8n4tDHEk24KlYwd9xwg/k0X+ABK7NdBtwZIbYBT2qedbd89A6BEajurN4WMKhRTKvabsGhV/hxY1TQlGrUqW7WLNiQFyqoMWmnUKoHVTRXa+ssRq/pJpgPweg+AJQGgZdu72i6hk12/DmedQbsgBCkfCjscPeeGb3I8vGGyPU5hHPQkJ1J0WSwC5gOdFvhgOrkFVXO0agOsekqASAdgxWIKJszyUjm/FqkAZJBMo1VXkdObEawAV5WHZJBOU3EwitxtcvqbTfuZLwA6MH2jei35CcB2fL0HOY/Zbx7pxhcZ+JKAVdNNIg88HYiWB9HrAFoF9U3AagJYc3oApYlu1OqAg577m/vO27nPuJ/8mPC1mvuSPMh9DcMcNKKVj2ech+wEecttt6DpFHHvfsYAcMx62muqHZ+ExiDJp6oP0LiTthc0gwSV3pt7XA7kr5BPhjNbujLEaN7Rlk7NxjbMxnQ0aWpbyoDutaCN3A/dftnNcb5nWOVz4ye6a9ELf5iCNjd491wIYycoY7AEojrASqB1hy1zlXKNFgKslhbQ7FSAqTGTNYGvKg1CxTspIljQp92rjWkR6eD3DLLSnwy6M7KCPm3Wj4mFdzOwiuhVAqsG9hpWSX7upASQd1eAtaYAACupzX3rDzol9AgEe2lGrXUfK3TnhakApsqIoiHAukhCXaiK0awRpUpg1d9rFXeBg0q0hkIb7VKJo8t3fXzY5X2S6eD5YXduz9XtU7t8x3YyoCu4nYlxuir6ZjqPA31QWg5QuANdz6GzIXITsOpydJDd++rSOcd+ikZtoYtBI7mVpB37uGMcJlns+iRL59zXtVSD0En+Rogf6iX7orSIvz9ES1xPtk5qe2srV1pYvMOj6XyhKgWCbHp/ilTdkEggRqsyYtWcQcu7Kka8AqtU6jbCqB/pCDsDUzOoSnA1gazZgN9WiXtfZMO+q8jhVZuRQwEJMKUDrAaY6lOOHGBlKgAaeXhHzZ9kws7LS8eAcqAxOK2odUKytb8TAG0AOqxmQ9PAim2d9o+RLV+oKvGDNpVxV9PkWn+eS2Cq3+Pmi3OUM5JNlYVBZlP/9ZdA1dEAViWiTBy+Eel7A1d7gNUtRVjEgdgSEIDAquX/M3AVUasG2njZoy3cyKxihntdQBUKLi8SFoCrKTcyHhiiy69ke4imjlBLRkbILlOSpnViBBIKM4OqDqxaBBzyYgWgKu2FFV8ZwQogtvJiLUcuzlAZPVRcpwtD7vEW2V459F7d+d3tYzsZjLiebcGMzLZ6w9s/HoA+yBFF+X7C9SB3QIP05RDVAnCVW5ULYUi5IVN1N2jJ3mWEhBKHTK5sZu+bkYjVYze/eFft+zcKrEpZJC2ogKEqCjwESoDWMQFWN2TF+tuuOFCe/trnyh++81fLLXc+q1z/wleXsxtzUm5Z2EocfOX/2kO0EpH7dFqmuq+ff6Lce+czZVGrM+Udb/25srV4StpnrSyr4ahtyKczQetrdJDG5ZDKTE6xUqNwS+yvDc03qItSaV5XiQKz1Z5VdguIqrkIH3n8dHnsybMSsSpRYTIlftwXv+JUXBKU9pWt0C1ySHOrjguwMSORnpqLlcYq8ukCVNcybchA4ojUb2pSn50o68tj5eKCRDJJSoAxmXc6OSd10zQDo4dkcamJcsstLyzHLj9WTjz52TI/t1XuvesF5Yojl5W3vuVfls999lNlzx6J+pXctOf/H+7eBFi37CoP23d4d3pz9+vX3Wq1WlO3ZiG1hJCQkJCEwEIMcSxjY6ccDzhOOXY8JOVyUkklVa6y43iIsWNMAJsSyFCYEjY2GGOZyTLGSEwCSwhZoAEJtbql7n7zve+9e2/Wt771rb32+c9/32sJyHC7/3fOf/4z7LP3mva3v7225YX1Wdk3rmAJqrZj5Tixs+0De/CjAAI28K5msy9duW6ArQGlVgOPP/m4HT9sO5aa4ODmXtsCmGzpEFa3T/nCVafue347/+xXtEs3TxvQfJILehbJux356qczJcNRf7cCZ+fYmWO8N7EQt3rgEe9yWwpWTqplqyDnbye4qsfdzj1xzlVb/O2G5X5wvx+L1ghIYQoAsugACgE0xfaGpwDQVukAtJhVAVbn0gEsq+/sgLmRC4eZRq8fyzhL55TzJ78liOqdQ56XfSU3oANVgFZURnXBJcsS0Q5VmVI/gXEnffQtP36TwobrAQjte73HxM+k8Y93CqSMwKqheyv2SWDV2ao2Y8C2ZKxaXGQfB1Y9HQAyUsPmYeirAqsRGIm5mu/mhaGYZRmn712+5+lhv+v3QYGi4qcxQ8bkKdlyhDwwxOyT736vkJO5WF0EiIirNYNEoCqJDn3hqg3kWLVzHVQ1WylwFWxVnMd0ABxEpb9DjEVgFUxu6hHSABhD1fyLM1b1cdAVzFUyw7GQlYOZGiSHfkbdee0X5y8wZQEEUd8j4gkBMT6gOwVg4GvFWPWZapZrHH5UDFpnrmKGBRe1ciLLALAGe3VgrRZQUvo06H9t7Ik+Z9vO6HkPhkr73qKth/YPOYkYIOuygqsp26GjjgJpP95rlsEasj/o7CDo81+WyX1tawr8DNBaTprepz7tqN9u4XfHhy57n6LjbsPiPLX5rbZj5KCLyzZvOPNbKIf/cquXmcid6vW2gNVp1K26r8KE/RlmahAqE3QV+OoKCaPBgTGxQzl7jTn8hR1Mv1eAVSzWwYVBbGE7CpDKAZJYoE7s1djm4I2qMHxn2pawJQ6gDuULBqtjlwSAiVlGXxi9oAi6ceuqOjlup7LadqW9+I+wCBmpV0MelTVlqTobtTJWAarGYlXKq+pbpQBgPjAWkgVGQxwNqmokizJYR2Xlb26lswu/L+jTUZp6lDGZ5z/d0vwcoS9DJzh1K4KgVPIp86uDqXUEGkfnkoYzthDAytJ6kcDQKYUPgZjYol5Xvf55LH9JoCxutvA9W1KNmk9deo/h/tPLJmCu7jaJcfq9O3YmkU9zEva+fkftpBnyBtIIf0yRTFAV4CqAH7JUOZ1MLFVu943FQzCVgCrAVgdV8wOnJ0euWpWBqyBqgKtet2H8EkQtursArMY9q4OuDn5J4CZmVLJOoxOdo+KVtRqgqwdpCcCK7RoLWQ3gashDCFTvTLHWOzu1t8SCawr/x7ie7dMXsAr2KgxzrGDd9SI60Fpe3t/fLvZgNQCgqOLEuKkqoTchD/rmnYze0UA+PwdWzQmAKSVQddWCTgCq2q5Y4Ac2qxc86sGn/gPssJyIvrUOxIF1JHwLVpovEgNglcbewYDy3tlp8kpEOUvHTIsJ+eBYzCAYnEgfpavtofi/mIncXQQLZLe8ADQybnekPwVQDafprNQJU5VTtxgMc8CiMFeD2Zps13wGH/n5/YURuK2Lu5E52oss//WpeJ/FV5o5kofKb7GbcFE5Zzx91KzQwBhr6MAq2SIBrGKLWCo7PhiIoe5kPiWZMnpwYg6+5RP0XaCtA6u2eNW9L3j9ka2wDGz6bWGshp7ftJgFAOc6FpLC0vbOWCU7dOXGtfaSp59tH/q5n2o/+e4fbA+/5rXt/Ete3z53w3J4ru64zq1B73FdwqtkoyMoO7Zq7NX9S+30yrX2e17zwvYTP/jd7ed/8ofaluUJvQqZRx1ScRZYubiBvyem+QPQVp561LENxBgS0XavXTObc8OARDBNOfq+ur5hKQBW2m89drF97uKuJR5AHlSyTdEBJUHfAAqkQnCbqffFPfrUqWQkwPZj8SwsXOXxnrFk7fKtbeu0WzH2dm8aIHqjXbliA40om5Vl506zZwCm90628/e+rL3i4TfZdP2ddvHKh9v7f/HfWp2ttmfd/4CtDH7Yfu59/749/tinbdzR0ifYszYNFD25s9qOA9zFIljoHFvboGyIYOCDfaDTWGyHlksVW5TrmrFkdwzoBdAM5uuapUNYO3627W+ebWee8ZJ25zNf3p7Ys2ObBrbinpO/KlNHA6OKHuZFV4NIt2VeZk6au/5WQG29zVM5d66M0tnpfW4HBH0q73w799M51578bLsJYDV8R2erGmtOwCrA1ARVA1z1lABgr3JLVmukZHLWKphsJSXAADaGX6MFS78t/51GbQDFSmw2AKgygpPfJ9cu9JXShqqfNPUm+l59McxJxP/xPuoTLACpU3B0FmydAqt4Vvl4NcV3r6tJ9FaNv4/Q4eMoX4CrYKsacxWL5U2BVQNbbxRgFalXOrAKgNXuFePcuU1QTE6xBo+17Cp32Q5AS32XKtmT+CHiudJBKoCi4ocjtnl9lY0iLwVY7T6YTFUHVbEVsGrfp/lVE1gtjNW+iBV9j3VScpDbByNMRzIdABirBWAFsAoG6w2Aq8hZHAxRB2Yhd5O+J1WHdZYxQ+kfVCbusO/xRenLedPx/lxLAYMsy/OsolyHSPfh7FUxVifM1aSjScarLEytmXSt2oLJfu1rVd12E1Lad6FPFr8pQFIQVSugPD51zGV9AqSqf4n3FtA6C64WvdCrHhVTLzM9ulZyPHwvX251/VNxHgvnTm4+LcvC+fHusl3Ltl4fOndi16Z2bvb77V6z7OWHRocQxccFasl3/XbUObq2ELYGhmqAqJyuJoZFgqoEVhkrwvY44SJiR5Gycm2GArhmygABoeEt6D46O5X5023QxAd7gpkunY+4WNeghllLtf8bbPcAT50dH5iGrxvgs+3FrBWwWnAWRJp2U8xOcvdiD8lt2V9pL/1jiNDV2wkljxsVQDVZquhU+CI2WvkXOauYV7XmWsU5XFmWnXdcL1BV9Npx241sVEU6IeqCqigEbeLDyilRlfMCWdVs0VZMNXzxHn7GUUbmqRqByb0GgDWUN48FOMGYZw5U7c4rpzrLRgrUkMBGOfn46aILrAcVbYAvJwjLUczU0YaVu5Rqzt1p+4buH21zQ2G6SGTt1+tU5GqKsoMfokVzgqlmnajY4Tz+1tlx6MSRrepTlwH6WF5VZ9jF9H4HTx1QDTAVwGrsI4Dn9H8F8LZ1BzfHVhVLVYCqlLzo6OCoq5PWy8Wb66Xz/PK7HPYQ9KND3gFRsdK41XSjmmcVgZxyrlZ2a1D/A3BxpqQbO7Vf6PYgW10mpzJaXRIBVVo4DwVh3BRk1W20H6rZwQqcPQiEHU77WYSg+CtPFYCrfStdc2V0WUAQ6qW2hziw6lsyUgGsAkzND9iqJgMOsIKBFgCoT+3HKt9gqxqQAGD1AB+AqsFYdXA1gFWNljm4ioAyA9jq9GkslTOGqVu0wFAf/OIoHd6958dMpySrumAi+ZxuxvoXr+Nqw0qnrgOimv4fwGpM2fLA2EFVAqo+3XgGWPXFrdRJDAHI/tNTtcVhc8bLjvAJo4FbeFq/cv4eR4HVc0VffK95R5RHF3covwuX1QNlMCla1VMBhKkgm6XEU/juHzLbO6hKf15tr/Q9GSp5T56n+2yfOve7AqyyLqaVYe8Ku26/7RsbCnrmC0Admo0OmwG5XLGcqF/16ue3//izP9F+6Ae+r73ytV/eTj7nle3K2hlbPMpm7dht121a+prZBIKrdr/It3rdwE0HIG16+v7FT7Uvfs759rTjN9t3/Z9/zaa42+JNmIqPurR7YAEo+BgAmKg/dG5R/9AtT53gAGxJC+Azhgy4RA5JLIhl9bq1ZTlFEY9ZGoCbBjZe3LXOsQGY+wZG+ErOds8DgEnRGWOeSjL83L9Fh1X+jjqH45z+T7WzB+F6K5Nhl0ydYK9xbH3bnn8S2WPbRVtk6I6nnW7rltt0df+u9qIv+goDSu9pr/uyV7WP/Pp72t//e3+tnThxpl14/EL7I3/4G9sDz7i3vev7vqc9aiu/333nKavLm8723UTvH2Cw1c0x5E21R/vAC8pq/21sbhsAYIGvsdiO75xqV69cMjts5xrwu7kJlu5OW9uxRcZ2zrc7n/Vw2zr/ULu4b2C4lTVZPUUBbwVI9t9vzVjVbXOgAzrQkRf6pelfHHqqwOq03Ee9x+2AmSpWPfe3E2TVvRZjyohHi67qnL2Lj1v+XhukRtofn/7L6b5kqiJvsJh2YquSqQqAqLNX+yJWrgdDOgCAEHXQm75/aKY0chEs9NGj6LeUmGwSXw2gyi1+E+uGYFQHVDvp5AhflUUug5vRJ5D/5HuVT8akk+N5zi2AVW+veLD2U7ZhKxiX0KFEJx26jQ/A1UgHsFaA1VWM2ICx6sCqfWyQxqyj3QAfDgrxA3tkhwSuSq0iHvHnSp7qO/s19X35Cv09Yn9RS/uR6tgVV3fl4d4gM7f4nnIR5+n7BIRUHlJfTNI+XPcgGKv47gtXddaqcq5aNROEjapfQ/ob+BaP10QaYb5i6Y3nWQ1gtW8DdNVABnxLAJzKiRiRt1u93m2hPPeZF9wfZrnFuzqA7J9ehQr8tb7CAK6KORt2QQvbIZ5cylp14HGG1ZmyPNf4oXveriHXesEpvrIMZFU8We1AAqoRILm+FHsS+NeAq7FCii5XIFXMXPt9IfUBzgu9kE6kuM/HmrNqMA1sF8yS6qdcPZxTvhxh0o5SwfG36fNmnj+9WdqGovtTWxb9DV46GJgl3+fOqcemv6tQte5rhWg/ZI6GJT5PdV/XzWzr2kpkUoS9xn4ArJHGxYHVAFKBBRBg7QteJ+Aax/y7k3x6/4GDiFGrEFOPP4OhClDV+4bI4xxpAUpqgLQBstkhzqmS0Sep7PgKpPrMqwqsoix4Z8cqWDd95Qm0OmO+VBs7A+5jpb3sm9hqqczh4AaWau+EC0DNrRarSqBVHXUxVntOVQKpE0aUy3g3RL0j1oU/RalUuIos0evndLxk4bcZTVxqLvyHW2v1rc9Y/tDh2UUQqL8RkETwI0PZqc4d2FHA7U6rAEzD96rq8eCuxnIKfOexTqqRmzJ12Ub9jOl3ytXUZi7a2el9455H2Nd6xfR+07gmTUx5zYx97UcPIqK1ORDYv2cGy2gfTv1nx1KgqueX81xz+ASg6vm7Alg1UDX3nbEa0//FiHDmjVuQsCbUk4w6PcexR5/cKuexkMB05rgu3kT6XHU790Pfpw5/2iEogRtX+tZCVKT2D9P93UDymOdXFWvVr+k5kjJ48qKyrL29uh1AUWs8W+Uy5VZ6EsaTx9lxGJipHmPEQERIN9WbQDrjHziLXn1+DFWOO/o57kXzP+4TdIBZdWDVcxNq+r/dDoCpQFUHVgmk+seCT/8OgNWBVT2L03mdrYqciA6qClw1QNXs7T5AVatTsMDwRC7EpYTeYlOPSu6OJBiq3XaXwTHNQoiBMDme7lAkMyzn+Edb1e2GvveDw6CE2iNy3oqtqqn/DH6hUzF1y0HVKbDa87HS/rGNFU9Gbc4V9ikfU/Ly5bZ+8suC3Rp/r77qyMJMnNNSX3XETRKoudXF1f+4SvACmoSSCsD2CYAyvsK7+Pe0FTw2gKh+oxgpzmsEpkYnya/nOTsGrN7z/C87umoi8L0d8OhWwNhUlldskIzAqg1sGIMTeVFtcj1128rn4F3bbS994FT7nm//O+3KE0+0L33T29rG/S9tj9rU95W1Ha+DY3bdOsBAB1ZXPB/gQTvW7Kjblg3kWr36aLt360Z77Yvvb7/y0/+qvefHf8gCRlvZiebI2EG2b02xhl4vdB2gru/R7vC8CPrcmJlOGwgL+7x75bLndd3eNhat2Q2jfdlbBLC6jzQiTNvkbYxnIPSzfKZmuGjrMYDuv2OlbYKtrEsEudBHDCYS0CLYir4a84SD3LtuL3nqxNl2+syd7br9+LlLF9rKzoYtnrXWHrL2vf++l9h5G+2r3/qm9jf+6p9v//69P2G+db3d/6wH29d/zde0V3/xy9ovvu9n2g++63sMhEaH8JoxWm06v03rP/R0O7YgldlJB5yNJYV2QaDuJcS7rdq0f/u4X7VFs1YPjcG7bcxXy6+6snOurZ66v91l+VX3d+5tV1dP2jU21djKWSOg25EdnUORXG4lJGfLwMhlz8r4bmEQIGzejKbcTrmfqiHEPdMvlItVPoGdy4DRo55XQeO565fV2Y3LltLCdET51rjQTmWrYvryvrPsBKQyV2RPB8DUAPw4sOrpmaZ5Vicg4vRlsuMSMdg0Dqtgicca5bza95qeF9+n/riDqzSoQx+qtk0KHXfUr1A8RH8Z/YYBYMQPk3deCrQGcFOvlyNOgEaxgByRbekoihOxfaF7Ca6OOVZXLSUJgNUDA1ZvYgErA1YNgbUbBbCqdAC4eeZJwv6kIvDsOWC1Akv+vmFr3aiMMVW/6YLD58P8cLzf0FGKY1VmVDzJjV9az6vywt963sBCfrDjiMMJrjIVAEHWkhLA9h1gNUAV4Cp/Q9UTXF2zdADu14d0AGUhOJ/yz3QATAUA5irZqzjWc63GNfARivUkg1EfPsjqcXcMynoc0PMwjvlW+Z5UH/YAvYoz/uPgfE8JoHyMYrdpS8D3UKkAkrUq0LFsxVxN2fYX4D9Te58dmWirbMMoqdqTHY7e2Ug9mLMJxVbIZigAY2c1bElURooi/XTOgswUB/FuAo8re9X8ePZDp4MNYT0kpre17R27fvrgHqUbk7sN59zWk46+wVQPUzdDx2YfofalfPH1o36mNiH9crFtWV9fyDEVLI1XHKgVpP3UhiIIR/2mSpieo/toGziEwNWlTFUstkygddWMiOfj9xlNQbQyJkH/jlz9JGQJeO2pxIJwFW+qfp0WwhsWpNNAqsemWqy6kIuyudiWtRa76Y3nFbvDNaF6qjzNtB8GQSNKTJDV7x9okbu2V/wpejgpuisrUej+gEjqWqb7d4CVaQCcnerXTFMABPupor7hPAi0ToKCIjPUhxF0q7oqfal6kvtLdHZOh8Z49Xa1evG8o69cbNyprRqCxwBI5TQ8JArFFmDqv7m+T0BWHaNpjc5Q7EtgfdtL3HlK3dhQEMcGGVojGiPPWPjO64+0pdGI07qb2uSF3ycNOWdqaiyT5iLkwr/7flmYxY8FOyvAhOxked0HaIVpywgUnCVDVh0W8hCwChD1ptiptvV9bJVXdY4RkUGc6nwGTE1gNXTUKynQwDlHnXrd27QbBx2T7qtC+F3BDkeHA1SNYK7mS+k5VJV7VQvZRIAH42nXKT9SZ7QJUO3Mi96kbM10SZN4dva4qxd/6YMLAYSW3/yuxZegvfv79upU1SWgOgCrpEFkjt1IAwAG14ovVkXG6qrJjDNV9XFA1VhsyVy13IDYd0YMiwUgx5mpAFaNsXpgWwCryCnmoKqnAjC2mbUJ4BrEQrlwR0yHhGzSkaimFLT29C1rGBADAIOt50kEICQbXvPLENAZOrupnN1bdadV7NwE/KodODFWuZpzTPHX9A4BqcFSBfsomatgrfr5AnMYSNcBp6kTnZiKma/TwKWf0n/pFma0TfNWv59Trpt58lzsKcmfwVHcni4v7dFvOnvd5GDmJO8EAAAgAElEQVQCqqGBspGynxiE8iEeO+DLMmELuxAywu+0+kM/wr6zk0RZEoiqY3W7bQse3fO81y59mQrC1JOOAqZuLQM6A0wdTF0HbLnjbKg1A1Ft/Wl/J/TVkWv05pXH2hc/71z71r/1VywtQGtvfOvb2/65B9unrxqgunHc66YDq2BSGvhnoOqBgQCHx7bbNVvIaQvkq5uX29n1q+0eyy/6wqff0b7vu7+lfeJjH7SHX/ep7/AZjJOwKNQNz2/qq5bHoI7qOIEXBITQabsE6WcsaYjnSOWCeJvtkk3P/81HPteu3UAAarYZrDBM5/cZCNZ2lmhvLfOqbhqGYdNwgy2L+tW0/z7w6yJJL29lPDAwGTbVrrKaA8BrQIjVxmXreF+wRYYu7B2203c90F72ijfbvc+0gz3kmt5t7/qeb2lPXH2irW+ebl/z+77RF6XasuS2X/LwS9v320JW73/vv2t33bFtttQq+MA+tljVMSvnBuyklQsTQKA3WAIAW6RJWbFnr67YYlUAm8EetmyMW0ZKBWO1bZ1rx84+p9313Fe3vc3z7Zqlb0CeRrCVP39gdd4WTGXvdoBV2dsq6x3AHZX2t0fuJzZ+UugKnk6Bz98uYHVOR2s96Pf6/JtXL7RD5LB3RkswVguw6jkfY3oywVUyVQEMaZ+pAPjpg941HcCEsTpnmHtPbQKaKL6SYSzfXXkjfhuA1jGm00yTBXA1+1HuoUcfPUbdrDr1KTx2Ub+gg6oDwJqszQBXp6Cq0hdFXLwIyMR17owjTvB6y+iNAU8PxIcFrIj0OfJnuCnAVSxeZZ9grB7aPoDVfdgXgKsAVpHGRKxV3Fg5nPyR0s0ItOIrB7Sjb1WZqgJYbwmuFqnNuLLYAb1fF17uVXnhgdLV0r5kRb/zuGJoH/xyX9pB1sU8q0oN0NMDCEzllvlVxVh1bMRFNWCCiG01sKaZDNAdB1ELsHp9r+dfdV1Deg1nrdZcqyUuhY32D9Sgx6h1NfEKHufCViW+oDhFzJkD9XUhqzEtAGdjxKfmWIVPFYMTYOMy1qpkOR472qzSbmrP0NExGIp2nT1nYh8WwNQgvlVwlcEXR2KlU9I7bB0cDhauv1dJe6B3nb7vwNrucf4IT81Z7OmxKtdTXZnoye3c7nbOmQbVU13zx1Ydm9HhdLET2+UmbGLTKvDqt5rYuds+VmxjXqOyVZ9f44w0OtH48W61k7t0f9m5aZjthCJUMfM8mBQJpBJQDWDVbDZmQyI2U87+YwBXEVMCTI3j2PpC1wJcIy2AA5ph47wmw095H7eyVZ2BThYrGaw9Dcgwc7Ncrz7xdHwsZ4J4zAg7FKxV/97xS8bhtFNJvfP9AqpGXa+0V/1p9o6Kk1fuPa00q4Wq6vR/5VR1QLUsVpXAamE+VZaqCibB7iOtPbCT3KvZ5XGqvgy6EbK39NiCkPICiioFcwhVhy9ViJdr9e2cNdtRjmcNHZUKqqbTYPP1QLsERC6AHVwg8Mq3kopPhYmvXbsQpR6yoicKnF/78d4mPDa00cTA1XbtNT9etFCPR9nl0hxzpkblmZqe9EHBVBVIkAOAqTaF9C1QW0CQJ3UPJp0zVbX4wXUujhBA6k2wVQWuKnDPFAA1YJcQhlGbMlQTQF3CWJ068FmHHnWd+h6t0HvnaTi4sFFfbGo6Oj4FVzVCXrdDwuq4l9d9GCc+vTbw2PrpZlJHJvqaHYXQ3yLz1JUKLsZNMqfqYPIY4GEZ7jCF3OJ76J1rEgCSWN4EIHswVTUt1lMBOLCKvKpkrPrHAss15DB0QDVYq85Yjc+QCqADqwexijdYq/sAVQNYdVDVygtQFbmrwAZgp5LTYTl9t1o1Oggm7Ia9to6K3dMXhUhwtQCsZVCt2muq81wbDQ1Eq6O2KNspsOp5bwEGa7pYsFK54EAMWGhF15IKQE40HWiw5dTmfbvcXj/VABGvUazepBrGOlm0c8OVee2M5xkKPPVJw/dSmvH4Ue98lJeq3rB7RVqjCCPKoNNgK12FS94z153OKFHnqa/4G2CsjxJryl8/hlQA9zz01IDVoxh6T429B/a4pWqx99lvtnK8QYTrzZiSK7t2PKYBWW7TY+1Ke9EzNtt3fPP/1jYOt9ub3/aN7TPtdFs9e591No2FbrZg3e6zhhygnloA/B8bHDEmpSF77ZpNi8cq9tuGyu4cXmnHrl9or33589snP/IL7Yff9Y/atUufbadPnDIWkOVCNTtxzMCF69cNTDQgFHK/CKyG73U9B8uUzHmwkHxRKwyOGaD72QtX23/62Kea4atuPzxXPtoKBsPnMPUBdQSYWuBO/oAMVg220B6oI4xnHljdwGZuWhk2sdCe6fY1e9gV84m7Vp4z9z7YXv3lb2t33f0sO2/dzjtsP/C932Ug9F776Mc/0V746je1V7/+K4xgeq1ZLoP2wuc80FZ2L7Z3fe8/apef/FQ7tW11ed2m9huAizyrLp3WLgYbeAzkGaeNLnuA9zfAxbK6Wttha6CwpV7Y2rKW2NxqB5t3tZ3zLzDG6pda+oY7DVg1ENvef83v0TXqdmSnA563EwVSP+t9p+BhBQ7ngNXp9VXjp+W9nfLr+ilgOrUkute0fNPzPl/G6q3uM2fZDq5dMMaqDYT4oCKnCfriVbloFdiqBFfFWgUYlOzVzLWq+M0Q+jrwvTTParW6imEieHCjqX1sJ4PfDIIWjwf5JPtiEYNNgdUBYIXlVYfPK6iXRdKYJV3wyT1GSt8cqT9S7pSXMbfw7WKoLgFdh3OjByIwgsKLf7oPRUEFFCnPajBWkRLAc4tEjlUAq1jA6nBjwwabubinA6tgrQpY5dAf66ImyFf4EtWfkIHHkRqgjdlOApYWgFWVf0Yaq+NX5Su2VttkGeKE2tdK89F/0wClx2He1j1+nq6qjSrUWghkrXIWGXCPmnfVwVSwVBNQVRoAnuszUdzXR+zrcRriSsRkTBGDQYgOrl4nwLpH5qoPWpgPvO45WQmuaiVvDoDHkL/3AyJWiFigrxoerFX0G+I3DcjW2CKMae//wg7gGWEPGA8TgMk4MwZgPLXUwFYNwNEBVvhDAayQ+fCPwyABxZh/2eCxO7UJjKQIfGp/5pzBbkhQw5YoXUZOxUaDl3MEsPrtJ3qX7zKzaFetgwRh6/vG+4+GZM4cL1OKabeh19G0+m7zrkefpnpV0xRdk45mO8hWl4LgtwrWVODUq1X1Ef2c6fenDKyqYqPNKNRRoFtF90XuUg5DvobvxfhN5fXI6ypaL1AfRgL7sXUD04FV7AtEdQC1fjd7vnAsWK1c7Cr03osL+80+vAZOBaJmOoCSFsD129oiWeuBidX0AL0PyvtmM4dOVvAUdof9X4Gr/bt0mbMZ1UMiwMqafs2fdWCVwALQ4r6oiSehLVP8CbAqn6rSAxSmky9QFQuiuAfQtP8+/V8F6oAKlUDFGXAW2SAvaJwhOZIp82tnOoXSpSUauAA0FlFetAK31v5SrP7EiU4s2iUeycYdAFX+MLAUEjyN43JSIXyVtSUVnVPPXqxeSZ2xymN+Tjp9KWWp9GE3Wy+rbll7SocX64tOdvo3W696djm5nldtp0ouU8M4J5hW9iMBAq2E2bfKK+iq4oazsFULqIogQ6Cqsx6cCQFwlUxVfHzfQVXkVkU+1eLAc2SwllTgaRi1nP4fAfoAslKxqUT6xL1mv0e7KuArjrwCIJVZOkzHERAS2553FaPnCuQipyrsRwmMCKhGIBVB4qBrVQDCZ6Uslu9qdpfRkP1RbjpXc3BQEndVU+3vDH0fBP2QkQgsNSUKHNEKqDqwGscixyp+B6CxJtaqL1xl3x1YJajqjNUAVsVY9UfBQJsNRSoAZ6oaAENQVcCqZXuMBXUwIfimXeNJvPVxZkDkGnTwJf5k281+O5AKUNU+6/YMgaurfqwvQiggNvOtlg7bopYGgF0MXA7sRCMx9ojBn+i81cWqOLW451IVS9W3kRrAV3QtbFUByAuMVZrOmb9lQcr88eUhTbebxfLV6k4LlXYpfZwkPnzW1MAtk/OU9WKL44kL9vx2jehMDak41af28VmCTjjH2arxlrSnAaTGe9K8hL67na2sGoQGPYfa2EG0xatOnmt3P/Slcw2Yx45i780x6o682fAjBkcsZ6O94X47ZVsAq1fMjl2ztwEjyqA7A+7OnV5rZ9Yea//w7/7v7a7TT29v+KpvaI8fu6vtbtg1Pl3fBlN8oIV15V7GGJEAOO0Xst2NRblpIzDHDnZtpadL7Wl3nGgvfs659uP/9Nvar77/PxhZy+yA6cU1W4hqe2cz0mHYZH4Esh4U4r6AbNkQXucef6FlDFS1A2Cietsgbju2065cPzBw9YpxN82WWL/RO70AppBPFfuwX45lgL3O/KXUW4UDeA8N6sbUSzfCOIE4BgZ5bG0uS5eAYlpHG/7ObNn6zpl27ukvb1/yhq8x27XSTp7abvec22x/63/9n9vmyka7fPWwve2P/pm2fupOm/V/rZ00Su/h1UvtwfvPt0uPfbT9i3e9w+r0ktnWK8b2NRDUQFywpNYMWFlf3/L6WbHUC4dr9gHA68DqCauHDcs1izQ1xgLetFkCG3buxrl26mkvb3c++0vbBWvna8bmRV0c+x0EVufYl91Es15nrVbW9+Lvt8tWvR2A9XaB1Vvp0hcKrM5dPy2/ztk3xiqAVfxONpqBq8FY5SrmYyoADHrUlADKt8rYDSBQAKueAz8Wr/KtpsVzNsiCg1Ec5bpYYzFXyn4smalxrAKsFViV3gZ7hvFYyX2uPpvbXT5PdTL0rWpjhXzRJYuIMcNYdXCqx7te93r/W20jVh7zlIZ9kJ2YggZyJI4M4uNIYOZaFbCKFAAAVVcMXAWwivzzWKgPKU4wSMOPGS8HWCsgUAM/NoUR84lJRV3gDLyncoHWrVeh2rwHnYtqoPjVHydHyP0a2qZfjHh47G92DywfylupjcOXujxwBkhnctLHZiqAjNHJbNVUf6UG0JZkCIGywrjVI6Tce+ozB0i5OK+Dq8FavQEw1dmrAawGk5W6xRzHBFYx0y/kLZsEuANlV6txj9uSezVlvtRYxJUoowAU908xeyvbNABWxZwqD7bOTp0yN5O1GrLvgGPIcZWFBZNcZK3GzHP2IWUkFCDtBsS32gcIaoBaDmiFjkhXyqCE78Yp7Byxvpl3Vu8JcLXkmJ0u5IX3VIoA1329d33Z5dHxqBiSZ6rE8FeVIlRmRqlC+VxDb+F6Jg+oeljr2qs7bHTa6zg2LUfVd3Ziii0o9ZIyUc5ZAFhV/rr1C+O9lu3LAM29frcXvYJlUPUy9ZyjjtXfdI+6DZvqgGoImtiqbkDM7rrdRj/TAFQDUTemWxsky2P6PRitnpM1BoTcJqhWQsdzRsokBUDX5c5UV2o8l/2JXe92vse2KVnog7soTPyqbI/0suIt2g9ZguVcWf2yP39IwCMA1diK3UQEubNSxU7V70MKgFmWag8qqEdVoMPpFGFOERj0kV8Gv5XfJ5Bg+DOJ4FSXKaKsRv6LgLYLbN+du7Ifm/t1TuzLg8ZdKSzKEfu+hSH0wo2gKgPLHgQJUMoRQN3DL+3A0lSV45XZDnr/rCwem4KsPHVqtEpd5G4oQ3wvhxkY1L9JOw0/HVG5IQnTW+X3eintp1qZbzBlWqHTK8YqAy2lBogRW3W0ctQ2Rm49yODCHwmo+iiuAakWYIi1esPTAsTKs85UxSemZQyOWnVcwdMCsLrw63vokAL2quR8abYXI7PyPfbr8XAwPSH8NJAZQZHOOmOgr6lHZJ7F9wiSFkHVGMDxYlSdXmxwl8EQXmlrUZmQ01Gk+K1rMLSgi24h5qtqsPXRcPV9eI6DqrgPOueuaMjfx8nBAFKtC0dgBPsBqBJgHRmrYKoBVHVg1dp9CqqSscrFrSimBFYPPMcq0gAYmBLA6s3IrQpg9aYV0kFVk01n6BhwQQAyPr46dgQA/q4w9MiXyOn/67Y6+Lp1TNaNEYttZ68aEFFTA5RBMrbXEUobj2N9hY2t2wIOkGlKtmoyCcRqcJ2K9ylsVY1QknWgUUkE6nKOei6arBj0kAhK2Hg8DG0RosXrRgkrclqCwmrb0sextoYqk9pJ03t1jg6olkIyP9rxMR1At3Bz+lCPHWFYVd6oJ505B6oGb5OmJepaZiakZARavRPYwdTKZNcCFQRXec4WgNUHX7P0ZSqLr540x6jzVl8CWM0/wAZAbNq/M0wPT5uImH6sXPR0AJhSDq9wdfdSe8kL7msP3dPaX/oz39QefOCl7ZWv+9r2SDvTLrctJ1lhsasI0VK3V7CoilsRgspY6HDNgFUsFnJzz1IDWG//oft22tnrn2j/6p99d3vkU5/2qf/XzaeQtWM5V8FaNR0me54xAbOZ4J+wY467GmDraVgwWG7PMzDx0ACIvQPYDwMmbAotwE34r0OzF97xdqqSldvyrK7bS/hAi12v/gRdRWhSdtgUl4Ss2zWYonW4ZyCQ6fHh/kUDca8ZqHrS2vUBW7zqVe2Ou59nOVctNcClT7ZHPvFL7cO/+HPt8U9ebg++4DXttb//j7cnDNNaM5u4Y+VZtZQJx1f32gufdVf7OctB+0vv/TeG1T7ejm9hWpnh0dcsY62914aBxujYr1r5beTK3tXssb3najtpwPimM2gBrB7bMObxlgGr6+fa2Qe+pJ19xmvaZ29utesbtuCV2WiDazyFi/5uR3b6OZL+o/VwGUhYj0/rucrx9PrbBVdvaR2mHd1qGaNO6oBG9+FdJty2Te5zK8D2qHLNgdH1fjevGLCKAevCWEVHyxeuKsDqwFgd8q0SUMWiPEoH0HOsKs9qTJ91Z6Mp7jOlzs56CTCmQCrOmQCoHnTkMaIilS0u0ksf7O4Aa2XYVPBtIV5f0pZ9kKQCrDFgoqnVsSVTtbBVh/1SNwlCl2MJSrjDjtLQZvkftrBbFTQCC8oZq521CnC1RZ5V67kjLwsZq/4RuIo4mYNgAZ1GLMz4BaCq9/9R7a5YHnmVASO8JmYCMc6g7jGmUbwxbX36P76M9uUTYX+pF/o1+iGIy/IKXtj7XvjK8nZSEe2L/OQYi3eANdMBZBw+YbLC1gcA2wFVgrTCS/gk2vYEVh2cBJGEAKv6NTcCVIX95YcgK44LWPX41Af9AwBVBXpsGn0ObKMPgZkUdZYcSR+9/5D1P4krh2nA9iyBKDXmdKBFcWSklso+WQVUF6bHQ/YlDBHwTkLKLsxqcLYhGzKEvcbSuV9shuyIAFNP4xM2YgC07FhQjDH92tsdK5vjVL+dZJeMY02bRltw4a768VFW9k09LYJdm+Dq5L175U/VYPJdyh2Hh6+qlyW/3eLO/Wc1wORZXeGkkNEG0S4KxrOu1UapqKUEauuwXa4W2o+tmO3T4wrgs+8ROuV3136N7pftH1Uh1YjKxtRjc793WxQVNGkIWoDxo8GqCu77iMwAqgJYXQmm6gbAU/8YoGppXXwbxzZjvzJYyVrtGAR0XgP7TAcQi1SaPCsVgC9aORk4STsjUNXteSyQ7P1ODTawf8ABn2gRb4JRb9X/ddKC2+2JvqZ+h0Xf/PL/3kgUDL5zuiiCcTdsFlzHoiYOrk7Yqzx/ukgVg4I+autLKywKtzfjqFzF7wz+dnAuVf5DONNezYhG3kiCHJUnse7i3RWToj1V1KiwI+Tbz5gY2uFr+ZLBcDjswCMSUKU+9lFl+rf6Xfu945iA8QywOr6SDPwciDryf9PR18ZRPVdwoVRXHzEvtTixo17Dec2iUZwxk0PNz/1ej6m43TR0lmpnqMIBEUj1LrPt+1h3AGvOynJt4+JEcE7uoGLklgBQBA+FqQpwldPNLLgoU82wwBVZEHZPD0qLvGjKklfKUYCqdKvqWLzl1FlUR15/S6PAYEwBuxilNQ0Af1s8ry9WE+xUdeDDKA6/+zMYeHIkaAwyq2ZN45T0S4uqJY1e+KWLVWiyy16w6nyKKMqB9obN60EIy9hBVZ9WikZyliqBU4KpAlfngVWf/m9yQ9ZqpAJAntXCVAWgmqxVgPdeVEzZJbB6YB0GpAIAW/WmdRqQW/Wm2VusCQ7I5gZAVbu/r+otgF/Aqm3HTnqkAAhQdc2Yqsc2Nw1kALAa4CrYq8laLWkBCmNG9roCiRG6pd2T3aL5UmA3YcWkE2Tagsx5lYMVnMrpH08JUM4ZHOjYGeqDUjQVWbZiOUZIkja2nt1PlTWd8QODLQzpLbas+qMFO5R2MED8wdPQuetP8ZveRYMN8k9jyY+ymDO/TQ4t2M7SxasL+rgeQV71u+/zr25RBxzEou7nwnc+Ih2La2RepZ6DGZ27zwdYnQOlsh4/D2DVmaUHZ6w9bLBh9ZJ1wq/ae9uAh+nf7t7l9sLn39M+99Gfbt//jm9vX/LyN7UXPfyW9pErlv90+4x1bMAHhb2gTis4ZWaRnsPbu+pgiFoF3bQtAs5j1z7dvuIFp9oH3/vu9rM/8x/ark2JR7C5t2fArlXO/v51j8mUCsAHgfz9YuAI6UzcphkkjGn7KAFARZv+vmuA5ecuXrV8p/ZMY3g6O95+B4Ng28DGLUy3tfQEpn0WhHLxON66d2rJEsd0f/kNzXBi3LdnHW8wc4+17bZu9mmlPWEIhuU2PXVH2zr97Hb+6W80oOSuduJOy9+6eal929/5yzbwZL/vnW1v+so/0laf/ZJ2wep8E7MfzH9uW1k29y+308d22313HmvvefcPtE989JeNZXvBwFWzi3gXY6odM0YsBjRXbTBsxZ7X1gGs2vscAFjdahuog3Wru2OWgmHH8qmun2/njK16woDez+xZmpWt42SsWrv9TgOr1Ta63oTBmBsYqIMIVcbnwNTbPVbM4bB7KwB0as9V9qPKX99v2XM/3/LguhuXL3j+esgpfckkHQAWrkqAlWzVupDVCKpykNxnFYG5ilhNA+EYOK3A6mBTZNQ9gFjyyUBjAUTtQUgFVXtuN/XNkrUawOsANsVzaW/lkxbtPostPzPDVp2AqZmux9mGjH8zfl0AWiOuFfg8ra8KOiSoEN5N8akH4/EJ9tMisIrk1AaoClh11ipSARiw6uBqsFY9ZUltD+qaT4W3rQOrig3VntHJ5msWYDXqTJ18+d70ef6YHttG15u+L94tWsXFvc7eUp9xod+pdpRnzfvXvKqorgAn477yr0oLQKw60u7YufwdwHL3uyJC9nJFu4Rv8VQALhtaVDRm6gVpxMkkBVgVizXzGCuWK6xVBg3hWwJU9X6DYw8BsEjWvbvTI0/UpfoGPSUUWdZcSJGs1WHgwL8HkDLEoDi3TPsXoCpgMWUe8u03iC0KEZKQcVuJgmrw94UAq05BLeAq0fBgdludIFclFilLxh/jLc0qIglEjH7G1c4iFrBqNnIBZFU/9fMGV4+KOeO3haDzqBj2KXoP1X3IWHY6az84g1TZCMpj6aD2hxb70Ns/ZGEqD5Xhq9/8TozT+Kf9W33XuXVb62JaiUMUHifOHfOKmfldx6fXeCQZ18R+TQcwYaw6axXxrIGnmwJWbbtpMSbiXGz9EyCrwFXPyxq6Lya767qrXKQEiEGRDo4y/6qn/YhzZAPqd7K2+8wWzXDx+6TdiFQw3kL2ZDSxZCj6MjkDZeF7yA+OH3/LXx4Yq8xxog+YqosAqwBV5WJlstdY8CQDiwL8lIJ1vJICPFWl2in1VpecSwTS2cS14RgHMVnQ295bTTEu9rCL9iikOF6dYRVnPu8IQzDTmRs6zQk6UGHov4KDEgFIMk9xXJ/h3MJqFYygwGmie/1d1Ph8g+4P8C4dVE0nn68oinSt6d4+WR+lTdWWeUWprr47IwRF5ad1Pvd9wT5LVtIMxLRVO5GD4lqApW8FqII95KxVVyt0WvtUGDB7OB2mg1kMHACuakVMTv13YDXyEHmeITCDPFAnUNdHPqcGrACnA0N1CaCawWO06zSwl+5NHAoHXio7dQRP+2/zxxOQFZAa96qrg2tEfQRUQ2vC8Y0aNH5L2ZRxmxWGrtv5s4Oj/HMZjO8dRMV7WxsnwKq+EMAJ3A+cMjJUBaaStQrQQAAr92t+VWtcl5cpsLoGUNU+SAfgU/8tkEm2qjNWWV6Xugqsrtv0VM+raiwwAwYskYCDqlif/AZAVXMUzsrR1KxgEsjBQLnFdlFeVUz/B0v1mAEtxza3HWB1cDXTAvSUADkbIQbKyI5RLde2qoAgG8stWQSxuV+Yqlz8Dc5QU/05YEEwtQOrdRVIz4kVTnUIoOM5KNk8e2sa/NZgRu8zd6wH712Yiv3LQD+8RHZoS8hS/NegggIm09bx+bP+KeSfoVh39pLytNXxKl0jlvmno7WuW6S4s4A7V6UohW3dI4S/8VqJB9f3VEetd/bYYUJHQKPTyXp3W/KFA6sMjotdYJFZ0zPmopoVTOFvlovTUwEcgLF6zDrhlgrAWJcYIoaP3t270F5swOpvfODH2j//nu9qX/nmb2j3PueV7bdunmg3N076IknQVKOF+jNxrzBDbh+cbwp2u5XT5dv0eGPneLtq09/PGIj77K0n2nPu3mo/9qM/0j7wwfc74HnDcq3iLmAKkQHFzlIdnfNnGAN2xVIVrBtqsIl0IhjcAahojMyLV3bbx37rs5YKYNcYnUxLgLyx6JBh2hbYrXA50Fewi7yzCYnz1+bMHjwTNpLhS2ER2UmeBgC5ZbEi7Mo2/Z0xfU+cWml3P+1p7c67X9juefZb2urW3e346ZX2jPu321/9H/9ke/LxJ9r9d35R+/rf/9+0R9ZPtf2ds+361WvtuA0EbRzstXbtyXZybbedt2tOGuP03/zI97dPfvw/tlM7G872PzQ7smHsfvfPll5h1UDV1WNIx2CpDPYN4DVgdd2BVau7DWP8Hj9pC9+cb+ef+9q2c+/D7dNXzO4aoxZ1u27l/50CVsW+qHaqgmBHAaMVYE2LNcy1TJAAACAASURBVBtjjgK+jM1aZT4teg3YZk74nQVWx3KzKC7Rc0X1Yzhn98KTnspC/sA7Tj7TQYxVbAGoKi0A8z4qHQDiMp9dpJlHAFYBptY8q0hl4R+lAwiDUovsRY3y1hisslMzABHIWreM70Ru8fgr+lTsZ3HgQjmPhwU2HJyK66Oz10Fy+aaOAWV/w/sS44cDJ+ykapsLTAaxgFOuxV4tW+/9Kr6FsRC7NfajXxOGpHq73tRi6WVKALBVgYQiNzVyrQJU1SfAVaQC8FyrAaw6uIr6AMDqgS4/8Du2zRyjdshJ+lYST9cSvowMJrJWsw+G0npdxVaSGTEAmz8IBCEKfl8/VmNeivNwnNLcfb8bCMmT9ID3p9zTT2YKnYzjeV+SGMtgZZzfF7ua/q7qEQGCdcLqgDfgAKDLhAOSZcFeG6iA/nm6s2SqkrlKJiv7R9QvsFZj8dGMG9gAlHvK/Cpig8QgAjSOehyMQbRFz6m6DFiN96jtF3Kv1ACet7wOGiRjUwMJ9Xfej5+oKLfFU1sV39MuRFvKtsneSj69IiinudW8fgdWA1xVqoyYeu2gquepZOofpruMAe2i4xx4Yt8V/Qbknnb2qrWhdSIm4Gr0Vafgcr5zNX7ToGqJzZ76l6yHoVWX9DHinBmfN16tOo+j0zqWna51XOvc92s7lbsPbR7tPwDtkJHJcV2j4367DEjLvuowBUovLE0s3yf1Nchd9Zlqh2XHdJ96Xrc33Sjr+roNkFUAf1m8SukAMCCG2VViqlZQFTHtAriK8xE7mixrVpsGpcIUjalanHXa2afD9P8ASxUXKM+y2K1DrtYAXPu9NDMh5oU56U1dh9BNAZMRA9PfSG5M98689X8isCpDplQAPvrBVaLJVu0sVuVi7UFA5FD1QKA+WPt8IMs3EXzJ/8xPCq5SLGiDR9Ckfsd+3n6q7F0Y6Sj4fRTjSQXmJTzezcX0+1TQy/d0ID2wkcMSAMG+agdV5cC7U+sOnUFRsKnC6VHo+vsOe1Fomv1a99rXO3flUjvxPv28wXXIyetVo238KctsW62mPH+u7nCDOUe1vJ5726jEAabGG9Be8lgFVqeAqoDVZGY5sEqWDkBVBBUEfzAVhkE6V5iNKTDYKveQ2KwRVGQy9GhvCl8xVl5xU2AVFXUEqJqBYwh/DSQnTkVgqgK9WbZqBDAM4FEaBjb4r5+v4E6sJf02B8JGwJly0eVDLVXbjjo5PTLgN1Pl6t/9srhatkKgalRj+tNKIPF8qigNQAlcT0AVQKlvwcLy6f/IjytANY45+EAWKxaswRI1nmPV9FGM1bXIswowFdNjwVT1LUBVC1wArEIOAHQAhDkAQ9U6CmCtAli9aUyMm/abZQdMtqoDqw6qIkiKRQKQ7xcyCqZZ6qUWrbLcqgBVna1qDC4Aq7ZENvbJWq3gKphrZK3WAbMOrM60Tw14qn1aCGZjwaoIsMdVWjVgEcBq5FbtaQD6lI8OrHbbxyIw2J2zhtW69zPkCGqww8pb9CDdRqYTrfau2ETKE/2Rth6KVHl02zQGqINfivfo5iIm5/kiSirjaL/73RbbaDHwH+3paEN7vRBAFZAqhiQqiMdZWd1b5HurQ4etWKrYLjAser5V1Nf2CaQCuEWO1dLIfHK0O0C/+GgqvttYsC4N6IQdc19Zqn2sKeQYxXRyAzP3t9reri0wZf32TTt2sHelHd88NCDwY+15lgv1yoWPtnf8w+9ob3zT29v5B76oXd2421a+R6cGdQX7wTsDvOSWNgadedUXp5sae8imt+7u7rVTBghuXv10e9Gz7myXnvjN9lM/9s/bE49+su1Y0Gl4qU1937O4FXmSjbV+0xZGNGYdYjP4iFUDEo7ZFPhDy0G6bmXY3jlh90YtGGhqwOoVo6wiv+qla+azzH9d9+nPKGfIfugtF6dCPRFYpS/g1Fr3CTCi9kfgQc3PQRLYQIDFawA6rZxXDMx9znMfaM99+r3tkccutWe94q3tGQ+9rD36yV9rn/rYB9sHfvHn22OPPNFe+sqvaG94y9vb4wcGBm8eb9dtwatNpCIAWHrd0gFYva/dvNSefn67Pf7p/9Te/76faI/85ofamW2AuJa/3FIpbFsdohMP1u2apTPwnN+WBmDd0h4gloUfOwCzYutUO3b6gXbns17RNs4931IPbLYba8bgtfdZB4N4RvO7iI9WYQQu53Ru1LGn8m2I6WY6lFPQFB3nz/ePpnPR4uX9FEvItscP/sblN35dXg9Tdqvuz4HMYr1KP2KuWIxFDtulx580QEeM1c5omVvEiqkBCKoSUNU2gB/TJeTLR2oBMlU1w2gGWGXQXmshjD0M/uQzmeY/MlQ7uLoAqvpMws4I9xyrZXahA63edyOw2gew6XRY1xNQz01fWEz3zdOPpktGzCsgzDuxAYqVLcGo6QcPiWOopwpIi82q+kNRckTOi0tgaci1OpMOAOCqxTLJWkW+VaQDMLudrNWwi2G0vK4Aqm7Y/X3xJpEA7ZEEWMOHoIaCsZqDCaEfHqoV3zP0UdXsYSf5KoyNpyFtkg5Sinp0kvKOtnUJS0/Gb3FPpYfpBAZWHcHVCqyWa+J3Pyf2WbwOqrKwpT8afc5cGDUAOszAw7oRvsaE6aCvLxHMVWes2mJWTjqJlADKm4+Yj+B1xAzuVGqOVWINTBPUV+h2mY4aURsMC1U5o7owViM+4UbBVOk7x/HKcM3BAMisFrBy0DXkeMpYpUDwb8F8FjsYuhgNyPN1zNWUuroUWBU7UGzVyEG8ipXWEU9p68xVpnpQX8fTXASpgUQFAas32x7AVQGrcwBrsneneoz3PcJfyLBrW30CnUbUQTnxCL8xvV1+nytCVnvone6bFUJ56+D1zH4G7uXJbvJdaCJkCrmoA0iSFbd7ce6Uwar7KO5K4ak+RftT4VpW53rpo7ZFHtMgHXWs3ivkk70Z+wSw6mkq6qfnWQWwipQAG85SBZBqTFXf8uPg6iZYq/wN52jRK7KvezqQGmJMF6Oq+bBlVyrxRoBp9jWtPTI+8D4mB2LJZiX7tbJYs/lSxcus7vD1bpdKzLJy19f+L4ccGY3RogRTRccXuDouaqXRVDGiBKhqxVg9xGGOokguFksUqObDVBAvFdQt1Ky6zSBG0qOidVVsZPsoshD66KgWmximPu4wCt1oD8Y7D9/8JrxT2U2HzGMBlsqZTwEId2Z0CJWtQFCViq0Ayffqg4rdWjBIU6NTFOww2qUzoXrbqV5qHdSgbVn7ZFF0Ky/Q4gjuUsNZ7dqsTcGTUWJu66unKQgwQ2xVHOfUf4KtAlPn2aoBrGqkNqZdC8zylTH1wQitgNUAXclWZWczR0TTMFdpDvC0AquuqBVoDeWtDmIaxJfvfnfvgChowvSQsh+/CXBdBpxqhLwG7oyFdO8AVuN5OZ3InxXPCzuQ4L6kYKqg0wg0lGi5C6+/2H7KmcBS1AH3/T29HyPGavhWyE8Aqg6uClh1dipyEIJ9BkCVHx3r6QEIxAJMAbAKxiqAVTCfAAysRZ5VsFUTUA1QFSvIMN0EmW12pacC2DcWhi9ahRQABmqAA+fAqp17wx4HtqpWXfXOoq++KmAVqQtCz2JgjHlUmVfVgVUDVfFxcBWgKpirzlpFSoAOrDLVCytuYMGo3UYD123SYN+6DWMQG503d2aa5k8d0fR/X9k5nF6mCsjOXcmJU+xmNbhVKgagJINB1dBcMFNiZJra0R94hyd0schx6pvrQXxivw/qhDz68cI5zYfIL0zit+hcOXNQ+7H1jhcd62JZwzou+oGueKMKAjgNpcMdswPcgdVpcFkBHj/f7WqAcB5XRI43Z1NEfjcETmX6Wu0k+uJVD772dlzCMKCIC0yyDNCzf5EfOeoEwCZBVTI0nZ1SBGSQD3v5fQPqnM25umMm26bJ2zTz1f1dW1Dps+3eO9baC55zR/vxf/1P2gc+8L72kd/4WHv4Nb+nvfDhN7aLN0+33ZuW19Pei/0kPmTVAcr86q00qE95U+RlXr95rR3bf7K99AXn2q/+0k+1n/93P9rWbuyZHbEy2cdz3BkzE/lQMd0K+gkMCAzZjTWkIbC0BTYEs7G1Y+bF6vyY6fr2KbcbNnPe8zN7ChEwj6y90sVYochU42A62fhoO7QV2V/rZhtwHEwkAXliM2FAyaANXx3a8GVbYGbbLj7V7jp7rm3Z6u0f+vCH2gvf9LXtrW//xnbW8p3+D3/uL1i+2o12/NTT2lt+7x9sx++41xbXQi4seGfms+WcEvwLNqlN9d+/1O46Zbbw0m+1//jzP9E+9ZH3txMbN9qp7ZW2e/Uyc0Tb2x8zYBkdc0z5XfNFuGBXsSAgWMWn29n7nt/OPeuL2uHxp7UnLRWALWtlQb2V3ipywSWV9pmCmU+FEXpbAh0nHcVerfe5Ffi67Ny5sgjoWFbOowBTl/Pb6BjrHmJE+nU+cEu/i/fBbaB/7DjEQAg1KH2Q21P7+cnHnnQAx6NiD7FKOoCc+UD26k2wVn3RHS6oM7JV4TsJsDJlk8DVyEcIxmoFC2VAoOJD8BsxnYINOQKBqwL7MhghsDolq1S2qmYGetziQBMBV+am7GzWHutF3DWNuTJEHokZ2ccI8GWOrapc6BVcFftwHlydAqsz7FXvxMgQ02/4h+hgAVfRWQ9w1TrjDqaKtergqn1yISsArEhyDYAVdctBJ2zJVl0xG9lZq3URq5w6DYsz6Xe5+EWfS+G77ESPs+MVPD7gn/xajXulKxSNbm3odqfDOsUaxbmsogAivao6scF/A6jqdk/gWvhieMCIx3mN+gfS+PBbfFVvGgcxbF8sZaYDCJKJD+IHuKp1JACwAkgtqQEcWHXWKnXOZx4FuJpu2MsaeiBQBTm2cyCh6340RbZRrgIe8aG3nceZ0S/WtupstLH3w9XecQ1BVH2CpV6B1QE8i4rKQqkue51yL9ox2xuVH8dzq6Ax5N/1IAZeKnilFBkAU3PFdewzvjrmjN9of38yMQOmsSvAqrXHntnCPVvQbwFcBciK1S01y7IyVyuwWOP/6avnO5cfqo8Y3j/OGZxv/VICthrcLzyz1HsqqOoVlRF1q22t47rvyhnn12coHvZxQBiEymgOezYLwpffpFwEeOLufrB8qkDVc3R87sVrfcmYFtlLqzQ9b4msptwOli5kWf455NOD/ABVtUVubCyWjOn+Me0/WaoAVg1UrcxVz70auVkpyyO4mrjhxA53W13tNvdrKgD1NR1U9digb28IXPVtTRcgkDVsYPQp1FIEHLpu52Dmff/5XzE8rdDwxVhNKn5hrCIAyBFUjZAurlTJhxHu0kOzCzkozkQ4ZGui6bK8MkvhsCTvtbnjkSE6nbVGsSoQZMhoirA3Uv8MRnBiDPvz+ktMXwffU++L0ZH+pLFHmVyvpgAqru9ARJ4T59MR8Alj8F2tje3P1HO3acWoewX1rl4FVQW0dqdQlbTIkwe8UXO1DSf7U/UdWl/lXbCfiy8y1u/YYlMz4m8W5agLVQlkrcAqfycgRnBNhpMrrfvK5QGUcjpZAVVjfw/gqqcAiOA9Rgd7bqoQOG9AGT/pyYSZmiArftdvxTEoaC9bBdc9V9IIbtbjyxmoCrh4rQdg0alhXY737IBruc7FqoCq0TALwOogFEcYhxlnGlpQxKhIb8pjtH+pNvrPskhZ5FVl544sVawuTbYqFsYAoGodLW09BUBPC+DOFWkAAlj1RatMdhxcNbnxBazA5vJUAJxys+JBS3zcSQdbFVOQjaF64KAq8qsasBopAG7YCzMFAHKrEljFx5kCng6AaSq04AIE36fzG9iwZp2RdWORMQUAgNUdA1t28rtYqzgPIKwYq+rI+b2KPZ9R1wwSaOtow2SneuetL4yhAFvAqedTTXB1Aqz6SGLPoTPaTYrAIhhRjH23yu4PupXmvliZcac8u4td9TYlyM96KZ0q2RsN6Lh6l/Qj/rsY9WNgpVjLS5W+ySTT9p1Ll4OBAlgJqg6DYaERI/O76ta8nvEoy5PgagSSBP/HTw74qbDx3PTPYTtqzjcES75whkDV6ARUYBU5Vu996HWDe1j2ZYG1B7kzUBWsVb1OSC7eiq/nHSjdUTB1/25Ucx+4WFs/bh3UTWOU24CHsVVXbdGke86utj/xh9/Y/sHf+5vtne/8TstbetDOPe0F7cu/5g8ZkHivBZcnzAoYOIO2j4dUfnGv28U3Qr3BZhhX3XJHfrr9yf/yq9qTn/m19n3f+ffaR37FAMR1yzi6i0WpbCmt65aaYN0Mh9FYbxjoum6r2q9hUar9awYc2IJORsdatVQi+2ZXNrdPGqi42S5evua2Y8XZXchlByYr2K9Y0I622oElOwesYsZUnTWEugZwiU7z1asG3qJ97R4+k8N+Q05XLBKFSr6JRayMBbp96r726G8+0h7/yAeNkXupvfJrf1/7r/+7v9Qe/fUP2sJff7E9cWmjPfTS17XX/p6vaXuWWxULTnk6lARWzRbCXmPAymzw5qp1BC99pj39TgO7rT1+4af/dfvkb/xKO7mJNW6McerpDTjAhVc4ZnHsMbdpVhcrG+3qvjH2T91tDOMXtTue8YJ2ff1Me+KqicTajrEn7BxbHGwZYzUlpAvPErtzW6J7y5NuB8T9fwuwSp0/wn+X3ytoxRlxkD3GWgm4euyAKK33Pcf70zg+/ujjxm6+7uclc0WrBmfnqS+ISHBVi47G6uaRqmkpsDqkAlBcWH1IDX4jlqux2ZGgKkE/gaYJnGb/i8QWMVWVpm0EYqNf5nUGn0+Ll2QXNzq1bVh3JGjQT+dq7TlVuzNXPf2VZpgEKKZ4GKl5NEX882KvTj2tQuIKrPrU5xnWKgBVAKxYwApgq6cEMEBVHwdYCayiTjBN2oFVDLgEuCpgVWldvZYEtgXQllXn1dX7kqpWyX71e3oNB79L/yhCo8iBSZ2Zxhg6x4V6aDe2oWJw5kUtoGr0j5UOQGm5cNUQ94cuUkQZkWesEGICE0f8MNIipIx01jJSvSB9ygHAUjBXLQ7F56anBYhFfMFaDWBVDHGuURFxYPRmXV59gEEEL/gWpSRUfyMCK8VF0Xcm2K8FTbUwasSDJQad+l4RlGRkGMYQlA1UubAOC4DWKyfOc6FhbFHNAlur2PnJvn8Ne5ENG981uKDBARdQsQGhD/DvyGEZ4CrS+TjQCtlmjCX5oG0NPbe6EnkBqQAcWLXProGr+wBTbbuYGkD9lDlyUI+zyov23eGVy5cK7izI+aTaonoX7t8VZ/HRWbfxk+wxRxP64M0ArIrCXs4ReBBaIllhO0tJKviOY1OwtQwqaVC/xtI50F8FSC83Fap6fK7GVcfLtlUmj5DNvHW9T1q1aKA01rSzNS3AJD82Uk2RtVoYqwGsClzNRa48hQCBVQdXA2CV3RPWpyJWeymdlp1WrOEM1GCldmAVsQAXulTqIICqHh9kDBEga7BZB/ZqqHwEyqnLXivP/Ia/ZozVDphqhKjmWpUTVw6UcQoKhTCR2hBgNj8bBQDdKA405Qt/YTd1ZdW96rzSBukJ0+v8hLFbmRUeT05xLfaQ5ZkIZBQiXBp/HZ5XhXPRyHSQgYoofVxE2cOow4EFiFoDUAmPgiGWtdbhZL+UseqI3kMv4lf5O3YmlO/He48OdzSMbJNSY7E/dywfE4WpANv0TVTeSf9lTmKWiVFpxWArxht2QJVsVaYFGD8OsOWUpUjYHvlVmfhbeboArDIVAD4Oqnq+VQJeVFAqbWerxttVUDWdawFPK5A67IfRHwL3Ok1fYGiAmqGbHRwV4DmCpnOAawZeEXwxCON9BbTJ2FUQVR0gBW21Q5TyV1RtKgvdLlTdqtZCjIsqORMLE8BKnXrtdaABtmh3Al4E0tnuZKkCRAW4eghmGMBVP2b7A3M1UgXEdchtCHYaYIEKrILJhRyrDqiaLBw6uBpTjTDdyOMePB0rkdvVBiwAVPXcqg6q2sfOAdsMgI8WrXJgNeSNoGqwAVxxaNNXLBgDSApQ1cHTSAGwaaAqwNVpOgAuYGXAqrNW51IBTJ3xaPOyo++2Tu9WB4oioI5gmKOIPc8qF+IqoGowkIZVHyOgruDqaDNG37LofWr0y6CTXYt+vA9eVZ/QbaX8HfVAOkVbqLgN+4yPQ8Zs69Pv8Cy3lXxmDvzpvcL+c1CcpTpw+eDZ2O9XRqnjWNeI8L1Tf+YVtUyvWIudpRp3iyAwF/KL6GJkhPQ6zzqw57BfEItVYZvAqhZcGBeuwrXbp+5qT3vel1WFX7o/Bz5x5n+8o5WdM2H6x6/Bx08psuJqg1QAUE/TYwPbDm5aa5niHUdgeHCpbR5eaH/2v3pb+/7vfUf723/7b5idt+GU9Tva297+Te3kuQeNZX7CV7w/cFswLbbKgAcDeIWfHbfgaR4z27N64/H2p//E17V7zhy0H37XO9q73vmOtn/pui/WdGA+58DYqquWM/TQnoXBvmM2ELNmwOGBLW6FXKKbWwa0+nR8AA6b7bHPXWyf/PTjDqyuxRzYNSwwAD23IJbyTF+H+kGbhRkhsGO/qwN7w8oAABbpCACQw73hmg27z7YFzxCPNcufsGuLfd24sdWuXrja7tlebXecPdne8A1/qL3i9W9sv/7Lv9C++a9/c3vyylZ7+HVf3R56+atsOr6lPjGg+sDsloBVZKRFe7rEm23eNDayIatWR1fbHcZS3b/6ePvQr7y3ffrjv27pGmBbje1rFc+gnP4K77EP/THG6okzd7cz9z67nb33OYaBn2/XV44boLtloKshs14F18MOHC1+i4M4tyWutzzpKDB17pm/ncDqgrjesrT9BNnAoy5RHKC4Ft/BhMYHOuorjgdQR/812qmR3Uff8uinPmvpOiwPr6s0wZWeT62zUsDypl8RqFrAVWfdxYyPyljFTBUtYOXT2QsLkw8cK0BxXHbi62C4mJNwAJ1Fif2eX9J8dSG2ZHq2geTS18Co6dtG9mowWSdx2qI1isFPgWbwyV6Hkyn/MbNE+dBzwUmPiXmuT+/2BW8U65atAxCl7urUWScwyA6HTa5OtOZanWWtTtIBJHMVoKo+rGOATZ2xOqYDAJtVKcJonQNgi0qTJE51UH2dOktL/UN/jQBW0+WGyCRhATdguOZ/3t+SWPkxAZ88xU9FWW1b1zNQrI2TOM2fvlfHx1lk/fgCYzasXydtYgaBANYA4EM+tOYEWKsjuDqyVjEQ5yxWB137DD6tBeB1GhXp7xaDLQJWcxEb78t0cXFvmjqvuFJllGz7SSli3aKM1s7rNuSQ4UHodwVZK6BaWassSA0xZvuli3FXlEZ2btKnY/AYrOsFYBW+m7nRCajabJXYOrBa0gHgNmEgXVe1hgEW9UP/dTdYqwBXDxNYDYA1+yqRc3XKxtS7y7gMslssTrXl+b6U7x6iTuLSVLoZr5I2Y87jqF7L/bui9gBdbGAfxIl6zn1XJPZzQ+7yFat8VHC1spyn+zqvbiVjeJdE7ORXVJGKGbWVrazbaR2o4mp9HnUs6mm4zfT8+t0tW/m4Nep1mOkqYjDMYkykBUCu1ZoKQOkAwFzlQlZc2KoyV5k7eJIWwAcOxz5XHYCS/Q6DmgOHHhcUcJUDrARWPU0Qtva752OPQVmBrsliRXzh7ozkDOyzJSTHUbaH/ou/GYtXBTNBhi1YrMlmnXxPlhpRlhgdrYrChhhB1TiWDTgaN79agIjfc9S5eFIeD7+z0HXk8cm93e7x2CCqxR6qgroN0BNZ4HReIVJyeqNYxjNSLyZgKp4/AANqoDpyrHP4mzv5YvS71e7vKPBg9t1V31mfXQg6k5jvmvwdq4QOTffzWRGhVkP7SNjH36gAUX9jRaUUTHeqzaytCJBh9tw4WJs8GWFeRr4JyesCUwNYxff4OMimHGvKrepBRF20KhZCwGJVAapixI/gage6mP9SuTs0YlWErxqm0CFWVAVXadgHtmoG7fyNAZqmBY1TfaSjAlUZ92sEfQZ4xf2kd3Ioknv/jdd3XaAA8Jp6nI1Oier7koJRvybhRly3TDh6X0a6HAqc0WhxQDG4InDVA01vf9qZBLwKqDoAq85WJbAKoLUZY0qpABx89Tys6BgEW9VAGeObGuuMwCpkCYxVAKsrmlJjcnEYoOohQNbor2H67QE+vIOzVvcN4SGoihQABqxiNC0CI0zldfB+SAMQHRwPVAGGIFcVgBNjq3oeVbJVjwVbFYzVDVvACmDrkYzVAPbJgFmixCV4dYslJXZbN/l457d33uoUjeliVblyY+k0D/bT7SnKJDmQ5Ex9C+XCi+8XVCC1ewT9XsOaLotdxin4EXSlzoS6Qovt5wRVsR92x9ONBHu1W1s+f/pelaXqsH+Aq525GkBraBp9Bcu4yGAdPIQ0c1Czbj+7Ti0yVZnHLNs0Rttrh1M2361ZgKo+NTHTAHDBJF/AKn5njEubtGPA6n3Pf/0yEzAcXwSi8LMmdYZcIDkpWKxgo9tLKncoYwR8wlK5f+F5mPK4sWHs0wBWT28Z09GmoR9c+0z7slc8u73jO/5ue8+/+0nTmxNt9+BE+8Y/9hfayvbTjLVqU80N9ASwujB4SOGy/2GIMIiDxerGracRsdypp7dvtBc992x7+9te3Z78rY+07/72b20//i/f7WkJAFLs7V42/3KpbW2xY7V71cClfVuwatsAQuR4RecUAyQGrmKw5lOPfM5ynD7hvHq8G7Iwp0a4r2ew2MEiO4bvVmaA4QRaGZhiaj0GXdCxBlCF69Bu8K9bm8j9akUBYGRF2dtbbc+875nti5/3LA+sv+z3/r726GWjiO5ea9/xf31Xe8FL39weeMGr2yXYPrNPziaOlCg+iGC2h1xv2m6jP7WTW7agmKdmuNA2rf4ss2r7zCc/3j4OVuzlR61qMQAWZfLFEDasHjba5s6p9oxnv6CdOX9/W7cFsq7dXDdQ6WnIyAAAIABJREFUFVTX454yAYtNrhs4u6RXPCuPv5sA6xcKrB6lUC4L3bnOnjoFOqcn0fLc+k/3AYCC1BL4oM5vgvXm7EjJYYkhdNvaKbBjn/r4I+2a5fEVGCKghVPXKa9MKdOBVYKszJPv+wGscmCypAIQsIqtA4MYSEXZgqHkZZKnCN+o+GyYYRQx3TA1HQojULVvcz2L2RmDdWHhcb+SXzzu0xTqMMY5IJ7NEz46fDMZq4WlKoaq1yMZq1w8suzHwpOV0Yr9eXBVLK4MeKJXWurS45ZujntKgOi0D6xV5FjFYlYBrCodAIBVB1eRCgCr+JC1SmCVjFWwVZVn1YlV9kzHAsKGyYPSQGoQlBU3+LmMfRkXy+8xIuYf01ws/ilu91jYXdDsWT3cmpyj2WaeG9b7ALyHyiAmqwh6Q1zvp0a54rkZNXuMIbYqBqQIJHDb85f2fKtMB4AF35SfmMzVDq4me9XAVQKrBFedQRbpZgSuUnajP+PtVtNdhI5FdUrnh5XAFZuUGCUazjfLank4HrGsYhw6x7BJFVDNfcqJ5CUcawjMpO2nfdhs94n9SGalmIDuiCmowQbEACmnTgtY1f4MazXjS9lE9B8IrIqxCmAVKX46a7UuagUiyARcnb5z2sLJO1fZ1r5XuN657NdWqo2S4Xzs1PB+GurndbVOQ8c8UHGliQBdil/q2dmXtKFcBGzUL5cLF4kYyEM9VMBZjNVMnxA+YwDj45qwMeHAipyFTKUwSUP1stNtrfNacU91X/eZu07GWZqk70RWElzVDIM608DkdAXA6RJw1fOvei5Wgq9IcYF9MlcthovUYTXvKgmhE8Z+NG3VdcU2ddAVQClTkwSY6vnXCbBexzEDV6EfYrQKYPX8q4iDYwCXfrP3t1h7Vq4X/9G/4+SOykL1vD0ocBi1nFIQxyqoSgNNAda2orddHKa8IRRgqhHsDtbYKR3WcHwCuk71ctDr/oyU4exUdFvY9VkCxWfISbJM/K2WqTYgHxsGVnoRIMMIplIpPQh0e92n4uj7InjA98h/47UERLMcPMhiT+s2KqUaNL+CyjEyVPv3NH5ySWmroi7s6u68e9vVdhxs6WKFDWIw2Mu0oXxWta1L3s5P0tlS+wTWoosmcI3dbwGrwQdDICVQ1ZOhRxoABJQAsjC1HwBqsAUJphZgNZiqBFVJKc8Oq5Qh3XuU0CuoAKquTNNPZT/MAKquq/oo2ArgJ2TXHxP6ytvHfSTT/p1yrlG6qtupD9GgFUyVpuQxKkrI4hhcdj0KmSyBaFwmKdYJbH9v9KIH7uDie4BlodFxHSvcpdzeS4Cq72fbq9258AoA0xXvSAWYWsFVB1PRaQ9WqxiungLAPtbJN0jUcA1AoxVY7StsAlQFYxUrWeOTRBgEtNa5x9Rd/2DBqkgBAGBV0/9vwCE4oBE5VhGoIg2Ad3q44AR1FkgVkodjqi9zqwJYXffcqkwDIMZqAqsGwvRUAJiCaNc7m4jyQIMoGxiKHEFGNlR0ztkBoS1cBFbJjPGcT+oAB3M1V2tURw6jjMWJaaRQwU12dLrZrZaCpU3AYGSlUjYCSJmVn3Jpiqr8Xa8T+QPKF4MwB09jKzDVM0cKWE2mtOopwEo7x2XCnidg1QFV+wAUc9BpCcBa0wT0XG3VK4z7g3LFl6G+2HMpH3aCE1itAKuca0gITQ1ZM2TPMLcq86pq9VoBq2LfULp2Tp9v97/wDXPFWzg2C6wakEiYD4VA+5q+GdB5aNPIYz4IapfpAryjE+f608F2xGw4A9ls6r2tdtT2bSGlNbMDx1d2292nV9vHP/Te9mP/6l2G8V01toe92+b59of++F9oN9bP2RT4bQMV7TkAc/O+PvySuuNV6oN4aA/IYN9iUGYDAnDjcza9/VL78lc/1L7ydQ+3j/3aB9s7v/0727t/5Efb6RMnfHGmvb0nrTl2rXNlsnEddsdG/be3jZlJltExDJp4ntNj7ZKBT9fASDG7cPWagZLqJOONATa7nkinTcZC59BumEq/bpVC0AqAs4HMdmx31+5p98IfwTHjl9riWStgsdr+iTMnrf532l3WnsduXG2Pf+7Rtn2v5VP9uq9rH/3wR9q//OGfbG/9vX+qbZx9oD1y2e4D+xP+Z98BVQCr4aFx3Mq3YQJ17dKldua4Td23tr1mq8KfMnYuSLiPfeo3LOfmx21q+EUr1zUHglAfZ+64s5258652/MRZG1Q6aQH+jsnCps0AsNyqlkN33+rt0OytL1ZoVndp7BQyvShzS6OR25LhZSdNnzO3ONWtwNB671ud+4XkWJW+3+pdat+hAqsoGxhtPogddoWWthh2N04uIIwt7PPRD/+mLZB2LcNuLtLSF7EaF0fsq2I7gCtQNaY0C1gFSORJix1YxbYuXhVAYORNzvcdylZjtQKqeuAhZhS3Sq2WMwQxw6SAqr6AcE6JLr8li6esfZFsV9RNXdiq980YeymGqv55ka2qvKpk+fRZJQ6kJsCqad2sW+XfnE8LEHXXg55wsDNAtZtlD9RYZ95Jx4fsJ+ZZBbCqRazEXC3AqqcECGAVU6XFWvX9Mc+qAFY90ts1YoIQN9ZcxhISQ8bMOd0/7JfkQoOFipt0vMcJjKco2X0/DuTR0rPjTx5bKNaIWITa0X9z0eNdSagIvYlzan9dGFmMkwZLles3+YIutmVagBFcRf9IzFXoDRZ+Q1qAg0wJYGBqpAVYYK1ilpXYrzKh8QIOmsRMCe7XGJT1xZCD8UiWqwCrcUKcvMxGdyxBKqyb0ycGcJJxkB2bgqvTyiuxUHZa9fihGKW9s5PsQWQB/wL4m06zNoeHGScOqnpuygquVmCVKQH0JC7CjMV7uPBtpgOw2OCagaoAVw8GcBWz6yLfKtirdfalAlXVjQS5tmWR7t7tjdJIWCXQVILUhkEdeoDSGz+fN23b8BHDfcOWqB/jig4bbFvmTBgXYUK86ja2k5ZyMMJlrxPilIKG/ZQYQEpQtQwozcpNxNdSPNTlHIhPYY6PpL9us6JndqpdmdiYqc3xq5edr+PecDMfCJoA6jIYpgEx266KlaqUAABSJ/tirBJY5UfM1d4mXKNhCrSOKRCjyxrVVIFwDbgKWAXIel3AKkBV23dg1QHWYLEGCCvWqxa7SqyO5oI1+PJv+ruGqXWgZgRYAw0uoM0IqtIZsNNdGiT2uyiMoKrcekoADiRTtTsH3nE0fB3M6c0/55DcCZagrNo1KcV4rOozBaiOQlYwKLrWo52wm+UzoyHlhFXxmcconBQ7KiPImgi4O7FwHH4/QUhdmbr4Bz/Jm2FiZCYAK5umsFFzfwKuTs5R8471ED6At0xA3AEGHZOaVls3Uf1aYtnPoW1ilC/PYzw4/BURYtvFGVR/cl6U51Bgat36vgfLuDmnLdEJIVhkIKnVFH2qfwKqHPHLY85U7SkAtLocG7PoSDVMAqwqeJUVqoqNrXQRIIUHVoWtOoCrBRz14Ip65Brlt+oBV91nv6VcywMZ9FH/yr1CniRXoTlpDlI36z3UclEG6Xk8Ktu16nUHUCn/PeghuCogL7d+lw6kdfnk1GABq2p3gqoEV53x5OAqAdZkrUaKAGerWgfcoS5nqzI365qBKQBWCa5iASuwVXG/kCcHVAGsMrjJjyURxOrdmK66b+AqgFTchUxVslUBqPo0BU3lQWAUI/9kjWmqnRQv2BrBWnNQ1fOrYsEqAKvHmQbAPv6bAa++cJV1WFYNiAEjbZoKIAQo2rY4X4GpXuWhmbJX0TlJcDXBuMqO0RSNWMgKgXxM2eA0Q03vkq3sgQ2budpGiY/KUW3iyFKljYiPmOpD8BIq68al665WYJ7qSgKrWDjHzge42rec3IzV2v04uMnOqI7AKhZuYVzFoM07M5AuyAPAdt8Hq7luacszPYCbGbAL2T45cJb2ph9jTUU7FuPqR9RZ8C0XlRHICkBcHRqCrOGnwnhXn63cqWOeVS1gVVcvZmyL4hw3IO6BF78x7cBRO/PAqi1W5KxQK9sArAbAmm3Muovstz41H0VYWwfIg7yNpgf4wLff2LWp54ftZc9/evupH/kn7Wff86/bZx97xEG5Zzz48vaGr/qGduXQgERjrNqkR7sWzwrvYxu2Bxiq3acXDWJLWEUix+q62Ymd9Wvtq9783PahX3pfe8b57fbFL31xu3nlevsn7/zH7Qf/6Q/YqL6xQ7cw/faamaldWwTA9NemzSMIPGZg4oqBChubO24zkFoEK2aD/YnjGcPjmfAZudhW6FK0J3QPIA9AVIA7+H7dOskYeMf0bV/8xzrRAH9wDrQQuVqxUMHVvaveB7tx0/KaXthtn/3kJ+zaa+300863r/sDf6D9zE+/tz158bC99iv+cLts9XbDygowdd3eHwObDqhaBe1HHEJxtrJCF6zTbk1kLWMdSNtaaxMoOdyzXLifM3HdY4cd7eaLJ2BhPtSJ5aw2+3odBtVyua6tb9FyG9N3FQtcWT3c3Dfm77JBaZQgOsC3AilvS3gnJ83dsx77nQZWpzHVU3kHxntTiR7vgHdRWgn8gn3IEbb428egow9m0ybLDvlgYYkfMtC0gx/+0G+2y5eu5qCry3Z0cJUSgLnVtEhiTT2j9Dl96+y7BFQnwGqmAqiDcfGOrAAasAqMKPdQLKAU87MTYJ1lqCI9QoKrAlaRMkEs1bo/roHRQdnK9FO8p7jNDbwXvA56amp2nd5f0/RwXwBrbCM2ZgqHDrIuZa5mnKI4O7bZVwsphA56PbqgxEJWZRErsFUFrirX6gJrFTEQwFXWkQb0xFrF1vN922MiO4r7aw7usG6SehLHFGsoHGC/ooOrcqfyq4oJuiZQRygiPQbnsVF/BHyyoex//B7VIn3j4G3vg4cERr+gx/kqx6Cn5Xn0CZHLPWKPCqpqX+Aq/T9sLPSVaSCgN0gJAHDVAdYAV/cdWBXAOrJWHYyH7ETMo8rxOg0wdbpVXbqVkK8KgFVxyRi/qAJHe5Tfov1U3wtWzOumAKxyoBUAy8KoUKFiOt5Vrnde0+BKuGKrzsoU/NPgAgYLPIe6gNXOXJ1LB+CsS5cvxnCwi0xR11mrAFT5sZmXSAcAcBVTT/zDNGb+gVMfwNUeF4ZBmVSy3k12MmrX39Glntu6TyHI0FTyzztEpZV4VYeGB0u2h2e4snT7PFe/DmBz9ramoAPAG3MZ935BHWzAPleVp79JFqsH8vFdwKlkpwKpU1C1nqvzsw7oI4c6WSLe/fBUshckXQ1R7lTP0X7dpsWJayfgai601m33auRbFTsVbFXPvxrpArAPJrbSAvQF2shcVd7Vnn+VKcYEgnPRPtoPYlEsr3ACuqBIiaFBBqUDAKAabNXrRlbYc5A1PsFgZSoN6pDiTA0Gq9u08sV/6u9PgNUOsuYKgipocSByJj5y7HpQGkDBZ9qWGWBVHfBRa1z5q/FXs+VogZxR6t6ccCxKWAIzKFPRzXqcr8H7qQzDNn7nMT4jbYLeQ/cOR6HGTAfgg7MjQ5UjHn1EsHauu10ewYMKHLIc8LiyRSVEVicBh1IfWGqeRUMzZa5W8LWC2S6msoWwU1EXuKNsVu6X3xbsZmkiL4c7L/7V7ypjbTM/Z8a+6pZSo5SdAi/k6tzRpVbXGp05ghycquTBgoM6TANA9qnyq/YpFGSuxrRsVzwBq2AWEhTyslY7mFITRj4bLr7LsSpIj0Cdo9zKnxT7ZURtMSWA2moEVdWGvS072OoSoUDNpaNfm50b6Xz5TTaga490RPahG7guC3F2MX76TbqlNu3tXYAcD3YmnwCo3IyWiqfMyrYoYGYnXrlVHQQVeIocqwGwElhlztXOWLVzMd0XC6UoBYADq8YzBWPV0wEQVCWwihQAEUQWYNVnznm8QhDVtwBalQLALiWwyikLCoggW0pC752YfFfUGJxbdCqMrboSbNU1n/YfwKqBq2CvAmhd898NmPHcqsqvakBDMGq4GIaGvan8g9VNXZQSpxEMhR6B7zqVvC88QF1RLlWxVDuoOg40ibE6xFkyHMXUyapUEFX7ufW6C/0Pu0A3XP8kq9RRMXipquHAYQ/j48xUj9EArhqoGmAqgFV811JlWa4AL9XBcJ4lxMY7Ox1YBcDKXLzKyRu5V4PVKlCVVZHWzWvEAUQ/Ju1Kh9BfdDDGaE93TGEX+V2r8Ca4mjqY1jstXF2UCgFPslYxMOSD2lpkQR1EA1bPnG/Psinit/M3B6yugrEqYNWZqfiAsYoJ8NgvnsIXjSPDFWAsasc0K+IQY6ta4AWmUzPG5bH9y+15D5xrT37619q7vuc72xOffdSZ5efue8hyrP6xduG6Tbs3xuqhJ1dlLaMzjPby+o/FeNQvkz3y1gj9XbfCETC82P7if/vW9p53/3j7/nd+a3vxg89ur374Ve1lL3xJ+95//M72b979w8ZYfaKdPGEg5qXH25bp7XFjY2KQb80GSgCgYvrSpz/zeLuyd7NtH7d8qwGsbtgAC2QYYCmALbABaPM5SAWp01RPHMc5qGcAqVi0Clsc1zRudEI4SIxBAzBA99uuAauXLqMTvdL2ru23dbNpp04dby955UvaS17xsvaT73lfO3v3g+05L3pTu9xOtkv7dg+7jy0f5YNSaCMsAIaFq8hcpVIf2Dvt7NjU/Wt7ZopvtuObx50ddWCdwRPbBjhZegTUOK83vYlUAjGU4Tqw4uxU6ALlYA220vbh6ykryyWvgh+/G+Dq/5+AVZfzGlvEPo9FezgLqk+/PjRZAmDn8TZsbdgvbzr7/sEPfLJdvGipJcL1TBls8i/jQonBlEvmZaxu7gOUkVc1B1YrYxV+VozVaVAXTlGxm2+dMhiBMVhR5eMLKk2m9gcAWAHnYV+A63SL+0wYrH1RMA68q7/W5TfsU4mfaNejs5hAdAdSlVJBK4vPAa09VQCAthjsdUdWUgS4T2GcneysJDWEUvbgPZyqGFBgrQJYArAqxirYq3MpAYKxGoPESAXgq6Ync5WgKvr+DrLafgdW2b69GJRJdU4iGih9HsbjNTDCayboWUwK7pwxQ/an6rWLMTMvh8fgDIcadwz5XUMvBLgKWKAYjnE+b+kGdpj+z3iD0//rUgCKxdRX5QCr+kpkrjprNZirsMuLaQHgE7i4L9IC9IWstJhVVFS1DdGxrJiDqpNAhli0aJ+IWYRw1G016wruvCG77np7e0NHU8oXZEg7A7DqGQmWhZzks7vcDP3AIcCMB7EAo93w0fki/wicDFhdKWkABD4tAKsBOGmwALXlAGAAq5z6bAASQFVfxIqs1cNZ1qrWhgi9rmDhsnrOOi/ynXpSbKZksbZHba9scOyEsa9CMD032pD6WJ6zAKyqbqH8YZ89LtLiSWRFDszVFA6JW5klEX0Y9WUwYzVB1QRba1yt+HrJMbFc63YAFCREgzDN1Vw5JqGup93OMZ1Tt9VQY5+xbsprpq9QGgsCrBVcrYtWVbZqBVbFXgWYKgYrcwkjnVBvL2+rTDGmhTEDe3D7Tf2VDiRzFf1rM3YVVCWbO1jdSJMRTFbviyNfO2a8+CAuAXUy5+kiVl7zp/8BgdXBWHdwtRvkGJULUCWNXIIr3SAx6GHlZ/hRdCFcemlVHskun/TAbxNGLp7rVZQ6OjqySXc/75/PWyhDdn96WfR+8ey0c7J3XlNh+yhC8Zba8CF1hKsyVnvSWymjAFXonxpGIELUn1Clibr0fLRj3WWPYYAGFLB0pUhGjRseKkhvO3QER9B8ZPAW2w91ki+IuqmAa403ZO8Wqm2sPv4c7eVlyn170LQdF2xKD4hwcnRrI0gqbEUE8B6o4IZ9ipcCBk1twtZZqDHNX7lpuCo7FY85LyN3l4+GxOhVKHJviolRyh5DGKgUrt4mHHnp036UmkM0eE21zVQA8A8KTJYFblO9Km3N9qJucasxnwKyVt2U43IJKtdJP/J6BSuhQ4N+x7V5TdfmBFVRly4XHUzN3GB5zAI0aJ8LD/YoPB1OKqCqT+XXJ1IBOMN0ZKyKvUpgFWxV5lQVU3UEVgGqAlxFftW4Z+QdOwCwagYZUxCdRQMZMdQU/Y6bxprS1oNZuzsAVhhu+GYBq+4IovMDoJ95XmVl8a5ybuhUYFqc5RAEaOqMVQKr675olQGryq+KKbjWMVlFLkJftMo+SAPgOa7YORRTOQOVsEXuqyTcUlQpr5Scjcbzop201UhfsovCUWn0d2T1V7va7e6ieewGoXohjjFV1qqWg8IPkAPbikUa7ydbWv0QVWLsrLqfdL0jmEpQNQDVBFdtqnQcC3g05DIYoMHW8hgKUhbAqoOpzmJmmgjPwzthrvriZwAdCsCawGoCrKMlpKzIHskAV0PM9sqPDxKx850ARgwcSSery2HsQFukLUkXyrcaee3wPcwdrsECQ895+VvCBywY994yS/ziKgBSz1/qXS6yVg3s9O/2QRCE9oP6bNlUeYw+gz2+aflLwVS9YazFDcvjuQKQ0JRx0wLBa5c+1+69Y9NWon+iPfaJD7af+NF/3q5etinnZg5O3/1A+/o/+Ccsx+pd7cJVY1NiqirqFVVnGyzA5JIXIB90CsxPyAnyR6EjCjvk7D27btuYlFcvfKq9/T97VXvg/LH2Ld/8f7Rfff8vtTtPnmkvMWD1rnN3tl//yAfar37g59rli4+ZoFyzKfLrBq5uub2ALl+4eKk98YR9Ll5ztvuqoQawJ9DldWMIyM8z7gv7DvG3tvBaM+ET8OM6GFN/xZpUmijcT/KAV4bsbm8bO9ZYu6vGCj154pwFwifbnWfvaWfPnm5vfsuXtkNLY/At/+Ad7eWv//p25/2vaLurp9tVLFhlcrXlaVSYpuHAQc6Aep3BRtu/DhYaFMQeZtlWgxmCNAEYKLNp4QJWzYYdWhuCqesBP3IugpUMUMttEga/2BWgPYLvIFN22d9RwOoUaB1shj+i2KUSCOn4rRiri4MIo27cCui91e+K2Vkd8/deYNWV95hW2/Rc3LcyVsmQREOiDdBJsnZ1+7LvnSfYipvXwSBGej/4XaacgIwhNyPK+yu//Mn25JOdsapOU58eXGZGiGGC58b0dso1wVvsO1vVQcDY4rnwsUoHEAPv40BmSMs0dhvYqtC9EVydAqt92j9ZvGLzDlsHSrjgV4KpCbRqkY+y2If78DEPHU2+gmjadKXmqQt/oY4QYzgDK4gFsIc8xlhXvw1MVq9fgtdLF7QagNUJWO1+uNRpjlYKXCrAaoKrBqwqLQByrILNirQBkQ7AGU0YRLJ7adX0ZKwSpxqAVTzSAX6PF+QppRM6JqCSsatf43+dSOSxdOpIj0Zqf5ti02Ps6pJ1nE/uGpakp/Ct/XqeNqQJ8PuPIC+LhMLhPad5VWlSEXcSWI0YFXGJywq3PRYIcBV64gxU5lwVaxX5Vvc9v6qYqwRXtZBV5lv1uCJkU2VjBbIOfRsvEzXN0wmW9A5jyHbvOEQYJ5lXO/X2YiOzPqaYw5zNJ4bqFRHh95Ktk9v1W+zrFbs4SWx6m8T7lqCSAWYuDMQBBp8i7WkAejoATw/gABQXbNNsIa+7aDe0nxaKRT8WA7ICV7EI801nrYqxilQAlbX6FBayqk5BelC3tT2j/inqRzjhbFe136RdJdtSGd1XdYrfK1tV+8FWheMRM5KDMQRWBa6mrnl99j5JTwkQJJGYdQc7iLiMA00hMwLhE4yXLE22eX65lnk5+HD/q/v6PpXxue9H1HE1QmyQcoNqnAdDHed5BY+pFQaAleDqiqewwGynsmBVpLVwINX3Y0ErP49yXhmsLuM4FgBrtpvb+zFVQBUpEQHEMMagoRaxSoYqgFVnrUI3uK/0AMq9SqITU0DAThJGMv/w2j/7bR5HCihVrhiOqAWY6sF3Nc50JF0/WLm94DRQQ7MX2R+4QLSI5frOWM0mk9OJrcAblkJ/fU/PLWqXZ/G3kY3kRQgfU/2N10G8l3Qx66o43C52YeAD2GGfdJzG2vM8hJNyfQlnBVDBbiajPdjjObEOdi+fP9YhT2ddjm/LFxoZqv5W0aEgoBoehvWb9d/bXfXiNglqJPnwfY7ujuBqbyu2FCtdZZNf1JvkuxefpFhQvrdfUyonGl/PiDeL4Eigqj0l5M5DCn8Yt5rewkC7B5Y3kMcyRvccTA1QVSN+vsJcsAplSDsTeSqjqt+QnFLfRalcJ4cAKgJkUd3T2Nt5DrL6Vuw5jaBPwHEvSgi79CcUd9oRHMFVXid5KN+6fLioVI3sQOygV7InRbbo+3T/0YyzvWOkGJ1+BQc+EBEdJ2xj3zvIfo5DrJS1cMaVrdhBVYBqSgOgFADKtRrfkXvVQUyCqui8A1AN3qDtGyuLE/its26sMWer8uNsVQScDqxah8MMtndIvJOCAAefErt4MMug1oFV34qtGgn//b3cWoQuRbu61gHYsY6FrYLdfJrcli0MDmYqQNUOriI1AABXpgAAqIopv5gSW4DVDEaidbJ5ezv3Tpr0mu3FElGB0Q7Qud6WbBPZR+V0HHN49QA+bWI8Iu9TVH/c1fN1lHLQ7QKf3+WhgqxxPF9RPili7wzA7Xvqm4DVmP7vzFSxVQmoAhJdt1XNmQYgAH23P/zUHECMpwTfc2GzAVh11mpnri4AqwJTATD6fs8qzFaJkeV01PGy6bRDZ+jESicimCVuK/mp6WuigWXevb4ruFpZqliJOUkCxX+cuOOe9uArvsob7lZg0lzz+9R9tWyAc+7z3O+h74fFqZoDqdd3kerjsO1sHbfpiqa7CKBNdfZs6v/m1patsbRr6nu9HVu53u4/f9KA1SfbD7/ru2zRnF8zcHTP8ozeMIDwLe1VX/7V7bFLB2375J2+AvIK6iZ8qkGBZFy6BBBAdMYymgCMdjuKTj7+DiyIO7ay0TbWdtuO5Vj9o3/wK9v1S4+1H/mhf9l+5t/+jIG5tuq9BZJbm3aHg0tW/guGuSrjAAAgAElEQVTthuUUXbPnbVvu0GMGquIdL1+5Yp9rPuIO2wH/5AGis4XsnV0bZBtpb8kGxEAKZQO2HPWP+sL+5qYx2zG13oJk5FnVPn7j6u64FibHpnVtrRrAajZnxVi014+1u+99qJ22nKvPfebZ9rPv+/ftZ37xw+1L3vz2dvyO57ddO2fVcqbetAGtTfOra+hge7shJUCAq2rHaHD3jQ6go9yA5QBKM9c1oihPJTAAq6h+K5+fHzGLvZsvVukfiqwPTtQIfCJgtwJWJa8aeHEbGPerv9Xb/n8BWF1mZkd/38+agqoaeJnWi6auw8agBaF/ADLRYYK2AJTJmTgBEu7ZNGPIMtrqF37hE+3xJ4yx6raC/2TMjbhaA3UA+3y/s7GZz1W5Qcm4S0C17vsslmBcClh1u+1P5UvLVxR/SSAVhq1uO7gqYJUD5D2XagVYBQji99wPIFU651tnrcY5yWDllNZcI8PKEq4rGwo2oLN8WUcES3vKBIGrBFK18BcHiBNkHVIExMBxxNAEFGp+xsJWFcAafqYD1qVevTMRHweWNK10GWs18q4CWLUP8sQjHyXqVYsmOsBqH08F4KCqtkrfU/sIsBdjPFP7i4zTx9hX/ReCMD3elsTMAavZzyo2jqIVwgXVQDFKv3Q6RVnCKJ+rqssyRuxN+86zfUaAxxv9Q8YqB3cxY0rgas+1St/MD5mrnj7Nc64KWC1pAWwg0cFUbM0/krHawVXEwsq3KreUeqWCpm6FwknnItYcYo+wBWkYMq6JFtB3GujQ3whC3BnS/3m7Rvvh8BgeRZ8kn48KDEMUrnUAe48CWasRUXlS7jViX8CqWMRqJQDUDjYRUHVg1QFCDmIzbZzUnnZRs97UnyWIZLbV4iC0T08HYLqL75kOoOgyBCKZ5zLCZav61aOHui51720c7ZDtnWaq79QG6K+zeGLa4yIrkp8BvIi6ReUUxmqyIX1NAC58N7BWYUvLU6kH7K/UWXeegsb7cNrSB3m6G16wfDso5QSUFbiaAOsg4FGyKuQzdbn0UH2zbLhy9lC5bLfhE32Lab5VD/5H5ioAVuUJ7oMDBE/FUp2mBMjjAcriei7iFotdRb7hmjKgrxNVRCn6LgJXyULtuVURO0MXqBeG+WBfrNXAgnC+SHSMLSgDK6//c9/egVWX8ymYWsDFMDIC0arBoS7IQI16UJucNohH2PXo30fGag0CtE/Dp0eVaGZBRKpI5X4Ez/VklaQWXyMSNKq0u8O+xChfVzfm1pUM7xeBXQcPBKYGHX8CqrqNKrZZg2Fz8k/7FNNTvDx8kz5Wat/9peINZfyz8jqA6q2Ajkhs2Y61rlnnfGaZ9mrHFO8IYK0xEK5hHsF+fXdN8VZRdfKDEo9FvyQIJIILr9/R0dV6InAqda8jz7HPKDxuElNaHCxg4K3k/EoBgKBSrFSBqVw1DseDGm5BBZUMRrQD5nqXUV6jjr2Qcioh5xGMsS7DwQtUhYPUKOTMfk0HUEexvZOcFSTBlXPgd4rGGAjqmOpS0VgNFqnDExDVb6Vfwq7ETTKodPkYZauaEFydlsJ9UAHiXLeirWKf+U460NqDvt4CHvnA8EHas1MdwGqAoM5MdRZZdLQCdCWoSjDTAdUAy1Zi0SrmVw1g1VMJ4MPpUQ6sYuqTA6sA6dl54WqDmGYb4CoCHsQtVmSCqgVYdUaVgFRs5/7g1MCQs84FluU2tiqA1RUDVR1cFWvV9wGqMreq2KoOqmLBqkgDADCCbR1t2Y1veXg1rKF3sjeSOq9z/IWNDN1jf0rtihgtmPx5XO2ufqzA2QVLwvLIgJTSVZuoMgwAe9QpLaC1bQ5YRZkzPU2aRdpCj8msdnxLoMzzpwaoyn2wVoOp6nl4Y4GzCbCqKXWdEQIZSE50AVYdlk3mKhe2CoBVbFWkkhCY6ixWJh7wj++7Zc4t6401k3Uo4xpto+BZnfDsjANAhP657WQDVFfT/Ub3FWStxrRL32qhL9bvqTvubQ+96qtZlJSjKNrk+6IGyNaHD4bdi0Jwyj/6f2gXC5aNzYicx74F8Li7Z+Ch5d401cFU9i0DBnev73rnZHPd2u7mJZuif6W9+198f/vERz9sOU4328Wre+1hA1Yffu1bLMfqlk27N+arTTUHuCtgFfpohHSvc1gOdHIc1DGAyINCq5CDm9f53XKhrhv79OD6hfbQc8+0N3zpi9oz77ujfeqjH2vXDFT96Z/++fbP/uk/s/yuv2UMUAM6V6+3vStPep7RHZsWf+L4cWf3ed5UBxbBhEcaEU5bEhDS457KyAqtCL8DMRF4AmYt6kNSIlBVbeTMQ5MtXwAA+cf3rrQrljbg8GCnnTzzQHv+S1/f7jh3tj3z7vX2oV/75fZjP/uB9vLXfX07defz2v76qXbd9GHPcrDueJ5VDIgJXLV2BOM4QFYJaAIWofMGm7jsARz23Lqw8AmshpSgMxROEO3DdC3yAzQd0KUvFFhdGKAM2/n/NLC6qCvjkR4f3J6uTcFTycbCcehg+GgBq9hChpCbd8P8DzpGjCHh181P2qAFZo5sGgtx00D8rS0b/DMZxID2VSyatrdngM9h+8l/+5/aY49eHuKE7k/6wI86swmsepygj6ati5laWapLGKuKHeXf+ssXJyFAFS8WAxYlHQBXnY50AJFrNgFSAaUBuBJE1YfsywRWC+hK8DU+A8DKOFLYQsZW3lch0ALfqwWrfFaMD/7GegGajSWmajBXE2xVWoUCyDKGJsjKHmcArLmPoK6ArEFuKFE9BbECIdk5B2tVzFWkAgiWaqYEiEWsjNGKwWIHVsVEcxaaQFWlAyCw6rMIXA6jL6VYUd/dxviXoU/Eeu0+VO5TsZPi6BqDC7jDnYZFrhSLR0ytKL3qZ+2ne6oHFKnEZiOwGjNG8rwSq9s1Pijrto8fAaoCV521CtmI3xZYq/6yAa5arMycq5216jlXHUSNvKuZczUA1pAtj43F6vOQPd5Y9SrhhUzMxqHlGsWBqjTdK7sCJWZlx7bobd+vaRZq/SrOUTG5jXtqqw78Ud/Df7mcq6zT8nhjTsDVwlxdCyBJK6gTWLWBA2es9qnRwjBYVgJ9TG/HhXBzISusGbKQY7XkWsVUn/+bvXcB1+yqqkTXqapz6px6P1KV9zuQEBISCM8AIZBAeIgQRB4q2jb4aattq3j79tfd6rW9baOo19uAylVRaRWwFa42ICCthjwgGIQASSAJeT8r9X6dc+px6s4xxxxrzbX//1RV8Pb33dvdJ9m197///e+99lpzzjXnWGPN5ZvAvtjTmW8+eC+w1GW127C+e4VqCjau0xq2ra6p9Zd+lB3QbPwyUKG6DXAVdjkzH5WbWQxIzRBVM6npJAN5MasKqFpdacp4Bl/pN6veQgEz2FrB1ajjDKjW+sfvcimyMA2Px1Xo0c6luKBeVju7OOOVPGaLQcQEWNdFCAWwxt4XYgvWac9IzQCrmNmJ5Rqs19G0AZEyQExW4CcxyKh2y+1VmauRa1WsVQKqo6xVfc98q2QkM90QSZITL/3J3yWe5rakGejGXEUn00BOySbOjepCQvFhsKPaq65V26Hgq15Rm2V4z3FOKptVvU/qzHQ+2cxxYsWn5i4udL7rLBuYOgKq6roKZrqlcgeF/lYCCtyh1LR/AaqJoeqdFa6Jjo23qgNfw/KP2CWvCbRk7PVZdS+XM0e7+IUDbaEMg+MG9GWZyDJAsL0DVREcxzm3Wem4qlzW0aj+YT9X+6aoh77jYrDqdZL6MOk7X1FXhA13x4h1o62OiteOgFNbs6PtrFOf/kS2jxJ9O6haOyOCqrwuEoI7uEdHZNiv9jKLBpMO0el1qXbntwGs/ZQfMVL7fWawthHsPBiBJydgtTqA0SBeDB3HkduCVqYonM7U0W7/ZQil9LL6QcluaECEr9zAeYGsnp+KWp3uzZbNgVJl9XUjgbE4RQVaI2ByPYxpyykQqmzlDKxq2n5lmQawqkWtgllI4E3AKgY2yEQEU0rA6lILDJcIWD1s7DA4mea4HMYGBhkczHAmOUrGhakaezWcWDg+kEurAxv772yWZH50D82zoMIZqwJWbWVwB1bBUBW4Om15bshWXRJsVYKqkVsV02ZdDslCo+wm+z7yYCq0BjT4izjHVpSENYe5s5dsZ/oUBMXqceerhY1Nz6+WPA6GPUJfFlqcDliN6f+RrbTZCp33Vw84EtONpbrhN7i980WpMOgNgDXyqDpjNcBUB1SNjSdgNcB5gPvewjEo4Lbf64F5zqp0BWPVYVkdO6AaoGqAqQ602gI9TAvQ9gRVMQW8gawAwjKsRvtpL9EFCN4g1flbFFh1gDUBoepvpNN4MuoJdeQbwM127MB01OuajaeUp73gtVX3s6gNgdZR+UdfSEY5/6wOkENT08EBvFnZEHDM7d9bVlogjgEQMKpWG2sSZTtwEEzPOdNJY55aGQHqTE9Zmxg79MtfuK7s3f54ufvO210+5/YfKM9++WvL057zkrJk9aayc4+Bs/a8pS6mAeqCsQqp81QASA1oQKsFm4fm5wxQsqn/BuYenp91ts8K01HkCz00v7O8/jsvL7t33G9skX3l5E2bynOf/VwDkbYbuPqV8tnP/lW5+1tfK088dn/Zs/MJzze6xNp9hYG9S+2eYI1OgmFqwAIAVix0scwXobJBkwQAiJEDncGxS2PKa+n6j9pEsGz1pvQ4OkbqhHkDuZDaAHZs/36mNMA5tOmmE84u5198RTnxnMvKipWryqXnrSwf+dAHyu0P7SkvvOattlDZuWXvnMmOrULli0SYfdQABy0f6o3AqmuuL0YGHYSwNB/O3gpf2neYTk4LgJyteCmyhV0UHHjloBrYqvjMFCC4hH5XsC1GBcvPHIuxmn82BBj13Tg2p5c36YyuzeeONchwbN1Y5KVawY57IGMceNrsbnvO0H/PdQA5AbC63Deb8geWlQVKGLCc37/Pc5SvW7uqrJhZbrgZBgotX6/J2axtGNSGJPznj91SHnp4B3sa17lmh9qAT/jjbmPb4LnPbHH2EMA95QANcFUsVaUBqPsAAmOAlu9D/7v6d7WD8I6BDk0FVuPY2bec1u8Bn727s1IroCoGamOqKgWAQEKf2p4AVkyJFKjaFvZQ/tUA77w4aqnoS72/Yb3UxVfC99XUf88nF0QCHTOoVEqAxl7NbFcBqxhIIhAzZquMNw56V/9cMZqcwtp5iPk0yLWqVAAduApQlcAq6ypP8xWYKraqcqJH7Od2gWx2tzk+csg6U5G4T742r+CGf8Kfp3RkNrz8fP42p+5yV4v/+B7f617U8fY8MWXVd8Yv6z1pAhtjsbIwU+whX0ugKuOXGNyP45oSID47GB/9PXUOH6gbZH5HzlWAqkgLIFDV9y0lAGaJOHO1gqvUycrkaya+BQap/6p6NzRtMgihnlTTuJnuqc81YAkHpIEcKR7r4ymp/fD2dRGu6kPFcxUMVtAszktY8o1cWNj+1dkUuOrOE+Q/tgBYa0oApQAItirZlmkaexRciy45ucPjWW5clJkzMtviVWKrZtYqBGQArtJ5DZM4qOtsH0O26ztGbNG9b5hT3sx752ELj7ZnvkImrgWjrS7l7FDxYgvgGnYZoHSwVMVw94H4QUqAnD9ZOipdyOBqTa8CTMAHr4QHDWapudijDpP8Z6XU+QquhpJW8DXVf62vKuyj9TeuTmt9j7l85LtaydFGLrCDLeQUhqg6/Fj/I8lwZVrINmfmabBXI90F0wO0ha2Un9UXvhpuSh+AfhKDDNF+Nee4SxX9hTxTQ0S5g55j1fQhGKvOXs2LWSEFpA8wcvPUftHGE1f91O/WAXoZ8dqPuV43QC0DjPXapP9UgTgR7ZKbtfmNwTqKToohSG83c1kaKNMastnWnok3tJlDezVGO6u4dLbMzqqzqgOmEhl/xZ6B5U0UTkEDBI4FqrJzqvmN0dChG83e8v305kObxDLzrWm7hoqEDi8EqL1pm/YfRo3oeiiFH/I4t38bJQ1fETYp6mksczXatPYP41SbxfO/YV/kdRDfa5+vk/jkeATHrKtWJ23af9SV/8C9AgJv4XBXBmQ4lRVYVcdje6y6zI4o9qFUGrFoIDnDQpYttVDtYHoAk9VNMJP9eu9waQS6TfdvneVIjlX7bR0B93tGQ6ieo4a64CgUSs+X89bt4z66H+s5vwcfMJ6pyutqIB/i1jFWZUsGclIZ3wgAvGNK0yucidWAVRg45jsZMFejveW0ezAdjiCD61hoKgIoB1twHtP+3aFuU8UJrHJ198ZcRW7VYKw6sGqgDPKzGThjXmPNN4VVUzEVl6xVOTQc9RK46sGN3R/wEDLLjXEpxmiSToGtis1SACwlW9U3Y6guAaiKqf+xLTE2K5mqlk8y0gAgD2FlqyooSHaBLT7+z6U8Cpttkv8c9V27hmB9SB5ln6iSEZREgIxr0rn42ApwzMpJgK7b7PhcwdQInup3YCLHdbFnapNob/e/7LPISFhwXWxVAKoOsBq4pL3nVMUWwLvtOWVZi6ZRtpSnsrJB7KwYqy0NQGOrMu8qmKsNSMXCZwvaBKw6yMoFmgis8h4EVd1623naeq8ZdTxhfNWn5VH1vHiVjmvONW/D1ufUoDSewNg4QGhnB7FefX2GOL9206nlwhe+3tv4WGDSqCSiAzDNwWJV1FLbTB8M7CSohoqFvtuUe1vMamLBmKIGpK5eMWkA5bby+KMP2/Zg2b5tiw1qLBjbcq1Na19Wzjv79HLRU88tH/mjPygnblhbvvH124w1Z7q9bEW56trvLatPOacszKy33xh4aTZpCYBmPN8f2IBVfEKgOW1A0hFLMXD44LzlRrVFm0CTAkveAtKlnjJkZzn/KRvLA/d9vdxw3WfKBU+9wIDVF5eXvfQaGwxZWW6/42vlhhs/W27/+pfKg/fdXbY8/IgxV+fJhIVTAXZSAItIVwGwdRkWvEADeKFQOvUx1GlIA6TRHUQ4JfYHsBOyjlzQnovW3yva1wEZMZUIOkyCAW+/OWwM3JNOOsmeuaFc9JxXlnVnPLtMr1hR1hx5qHz4g79djqw5vVz9+rfbghmryq49c2X1WgzyTHg6Bs+DWgVRLczy+LMdaIUxEXgOGbLfYMGyI7B9YaHCcUNPLBPG/opgib+/5NXvjsGIxawby/HfO7Baazs7VUkPxwGq+k2uuXGgMs5lfcZn5r1ESgfoYynr16y2AQ5bAM7kB4MOG9avMcYqc69iUbQDmKoKECb6ig/88Y3lvvu3tT6DQuLPaTZJwKr8vZDbypYMsBSAkIN8kbs8zVipeVbDZ6iG0h1OdUJyYMK5UeB+lFQAi6UB6PKoJraqwEEuOkfWqp9z4JD55jyAVCDpwSRZawooYQJqJ57qqi30BbCUjFX6KA1AzeCqEw6CdNCYq0ohkPOvwhcLVnAFVwG+2cO7NpADEABraLyXVc6DB+joRNoq055PVblWAaqKvYqBJNsIrApcjYVOAJRYRRCXaotYed8Eu4c+XmAhbGUFDmn/3H6EwLNotKXy9Vu8whiqxVbhNYdBItsUNjZiLRqZFgfg5atiQX/YdqwS+dSZ8RpV5TEA3iNmuKF/BWsrxxXxrOjqGYfaJlC15ViNXKvwS/F9XNcNYoR/7SkBfGuLWSnfqs/YCmDV0wF4SgDm8/TUAOYbU+5iypZAyHE+niqfVZ4EWtYo7evvw5EMGzGoTP5AQb/aLNpFADbbcugDNwyCJJBGCgjD1JhSYwFWN7CDgifhqkAEGjQczw5YNTkQMw/Aajr2VAAZWI3biqwi1qoIRABUASgdtD0Ga336nO8XybPaDZbUF+/fJ2SWLziwkSGDPZAc+t61baqfXFUj9ZaqUXKR7YfsSLXNUAxtrFsMdImlygEq2IkhsMrUADVWz+IWfQ/NG/uaCqhG/Nql/QpAleSuRL6TfczAqViqFTRKCvltAazjlGuoQ+N8Ip3Le3UseR8Di5W16oaoAav5WIMGqOvov5y96oMFBEe7nKwOpFraKds7sIoUVPU4vutys8r2t74QJaX9S9hCxOLQA+A9SAGghaw8z6rAVfSNNkMrE+sqsHr1TxuwGvXYyZyb9tafuRwOPmeGq671Lia1g5qt7v2g0wypm5/PnRT1QsANOy+eag8Yhs1+97j96FN6gWkigV4yOqt4xw5M9e+CUUPTEI6/3oUGW8aqMuzqyERmrAY67srXfAs/jrJ7Q/txGOxqyEOR1Q6yvVFvfLsG+Lb3F0gRFg4Orr+BbqzjZszlDLBdmywIGKu2yL9vbKQMtOK3GUjraz9KG54CO+kUTkUfmMHWiOdqX6W2lkjl/jN1dW3EOTp/D8/8xnS0+5XJyVLlglVUGoGoB4K92q/QHjTwAPs4qNRAVZYpGZ9k7L1Ww9Gpjlmt637BgeHiVc1hopGoC1e53ZKT1pw9qMy4skinKAqUh1qupH9D5kl2JKWTzY6Eng5kR79hn8ayUc+Uy4hVlbWbzdT0h6Bqm8bio0ViF+M82i6uYeelfKuhVdHuBAHT4lXBWnGQNQIsTwUQLAWyGVFWBPUB2bgTTiAN7BpnrGLhKgdVkWcRoKoxVmOjUxl5psKRhEPJ0eJgrNozAKY6wDFOYY55DmxVCy6wGcghYBWpAJYYoKoNKQAmbBsFVQms0hBjBe2Q32zUk0S34jRL3IGqYasysJq0we9Uh9lkt5PudzoeH47HFcjVxOc1u+jl64DVAMjdjhJYdeAzQD8CfrGBsRqsVJdfAKsCVMVWdVC1pQEYBVbxDOT0JbiqaXRtACECHKUCSPlVM6AKINU/Yx+AagNXcV6MVrJVFwx0agCrwNZgrYq9mtSE9pGdVN6LtZoXHiPpiNe5Sddvo4W9/aEr9plAqgDVyEWLkgWAvW7zaeWiK97IVhs4zsdm5dnDl9hAhjMcYfQwRRyMVQCrzMkJkNsoosaQQ9oOm34+tVC2PHJv+dIXbyiP3/ctn0I3N7ffFngz/TBnDQHfjIGrlz/7svLEww8bgLnPAM8HTXdmysLkmvKy73xLmd50Zjk8vbbMAmu1ykCtClgFsOtV4osmLZhzuKTM2j2WG5C4wu5/cG6fMVT3O2PPUpOWyUM2DfrInnL++ZvKOWdvKu/7j79W7rv3QYtVV5SnX/Tsct5TnlY2nbSpPLH1QVug6tGyfcuj5dEHrVyWKmB2dn/Zb9PwDxhgiw0BEvKDIz2Ar3oP0Q8FbP5cpHuK/shGWdwmc2oTV2RfYukJwF7VQjoefGBhAZ+mbYxC24stB51YtWLKGKqryy233F2e/pxXl7Oe/RrvT0+d3lK++sW/LXc+caC87LU/YOC0LbhlBm+5tcGsAdw+GIS2cvtMT6vuITumL7CN0MHmR2KhLai0sfMW0N54Mw5+sDMh6DsSi/t19LPCRFRblO1HZ0uy73m0oG6xG6BIA1sqmf5vzVhdjEGrog7t6rF0bQRkjRuNA1/lE3PAuPXw6vsx9LBiaklZu2qFA6noT9eumi6bT9jgjPEF60/BIHdGlfWVc2CTWL/6ux+8qdwDYDX7i9EuHbgaNkzlaHkBBaoSDBIo1IGrmbVagVWxF6FQqbHpJLTNHWCNwmHftnE5Vhtjtc+pmgFVgaoNUCXIyg0AABk/zs6MvYMrAFej/lsTNNA5L1wlpmoGVRFo1sHgdMxFcMJvDqB1uJiVmO6NtSqGMPoXtQF9MjZmjYJYuapXRwtTYA5A1d67pQKItADBWl0KYNWu8dQlUUdeL84W7oFV5kSPAT7Yi1qWJiOKG7I3rfhIBqaLWaqPjxegX9ViqwaotnahzWuEFjnE8mJUHQ3UEemCVSS/GnFBsFXrXnGCfO4QXPuNYlFO+YdfoVlTWsAqUlNZs1RgFU0XQRkH2/Cv2o/tq3yrBFcFrMoHJrhKkFXgKkF9pOhp0zjlGGY9S0onYZavOs725uAwdx26tuosmmmovz0QMxILte6DOID3Kdw6BmsO8ruAXz/ybqr91Y46ypMBwI65Sp0A612AlAODwc7WKuk1rQG61Cibk1A8flKs29irmGXHvKpKAxCfAXx7vrJgrA7bSi8/tn8Mea5tprrOdjOOpfeL9aXDNu076mQ3dO8xz8igddhqTfn3gZdgOVa2amWtRs5Vxe+x94d6czZGdzdj2fVL+b4jroXeCDdImBFJWox1ndgwAqYmxmqXFgDXWjk0MFGFShU23C9WwePO584uN1D4aoGOhcEOwx39nwbF1Ae6sU0DBS7fsu08zv0Z2oB5WFsqADFV4TM4qJr3tkirz4QJJqunyEgDjsJU3G5H3OJpGkSWq/lWDVx1MDUzVjmTucXuYqyyvSZe8dO/47XsdkX91/BzfDeWXVb1pIF+3hwDI+cPCYHrmysF5EOd83LI+Afgo5tXY5Y6HAGR8YChozgUkyYiLEOtA7SpvwKd8Q5QjgC9Y1SEIcmOnHJnMJ9GYq66HyFQNYGrboiZ60aG2Ssx1eOitijqO9VEVwO8H2ujNnYCVuPt27Pc1lEaWgfP+lFaCNcBu6LapTiW7cevCar2spXboKp36jezUyK7XDsqf4EB+Bp9kpuy3ODxobHoojdNbUUnu+XackBOQJ1ypyodwBhQ9WCMPvmqcGrnkHG+R4N35X23emXFsH7Ycgo6ap3Z+eHqnzmHqo4zY9XbqDrPum9VSCpmFXweN3A1lSfOUyfadV1ZQxebiqbrot3x6yYHo2CqRoJ1TSteyCs6F+9glG+0Ue8d9JZDoJQMib2qKRfOBpR8hLNMuaDz3DNXG3uFwBflRragAnIaTNBkbQu+PB2As1UPEFh1tiqAVbDiOAUK+4OWPw4AK0brCawC/CCgig194rFs19CW8TM0MoBVpAGwqf49sAqgCCkAbA9gNdiqWDkXCzxgyrDnVHWUIsBVCmZ6nKQFJcT5PLQVNjOu7vsU2NJ+sI5S2Vut1k+wErphiI4AACAASURBVDoXIH0e//7Ds6NlU3nVrmIdc+Csgar1GOc8Tyqn+HPDuThmldXPTAWQGKuRYxVgnssH9p4+gvl6Ob0w0lXAFqF/cJlnsEPWKnOqYlV3TwOALcDUDKgetkSe/tn3WNwI1xqgimMDVX3ZrAquAuwbgqvB2KNq0NnwDgkBUvQhfi6Yi6GXdQGrMeBqDZCha6FHAMfIDAJjlccAn9l3HCnrN59eLn7pm70xvx1g9YgxUY84YxX6QKbuRDBWkVNzucXihw/uKYfmdpQTN06XbY/fU2687lNly2P32jR+Y2pYXtUp04WpFTPuOCFo2b5tW7nmZS8tG1avK3/z6f9qU95tOuOhyTJr25ve8ZPGWD2vPDFr0/rXrHOQFIMyAlYti2snmGDkbTFm7JoVy42ht9Km+28tE2YjTjxhY1lvgOSJa6bL/l0PlfPOO6Fcfvkl5eYvXF/+4v/+ZPn7W+4oW7fus6wea8r6DevKMgMjZ2YMjDVm3xEYEI9lrfwGLB80NuxBu6fbFrNB2Dy/atg06J1wx3ZsR852A4hqw0S+YKOxaE1vAUwATF1uqQrg4Lr2x3kAOZ5igA1m/9OSPfzolnLHHY+Vi5//unLJy99m5mi6XLR5rrznl/91WX7yheWiF7zayGYbLZ+m6cKSeW+zAxOWFsGBVbubA+EESidMht1eoP/HjAE3LtQdn00QwOpSA1Ydc0XtR9oOzjbgQEn1dfwK5FOFnsCtwPMo642BOGplukH9sYFj/5shQ9PfobOnyTcbc7/8+2PpwpMFQket5ej7LnbPcaDqOOB2HMg6BFaBk62emTLdmrHBBbCWZ90ubN64rmzetLGsXGF9ln2GDM8ZCDM3f6DssUXl9uyfLb/9B58v99y3PfnMrE+6eRyya2BqGDZ86WAePud9BlYFtCb2agVem9xxpCLVW+fwQkYzqAoDF31rpAKATuXBCh3XHKrxvX9ODNXKVg2wkIweTaFs+8ZebTOcfIEwl8O+rri2QORhjimOzkp1BhvYOQGs6vMwNYDyrka+VREUNECDvaddACDTpQSIdhhpk673b4GYgm9fwAfMVS1iZXuwVYO1OgFQ1T4jBYoDqxZgK3WCmHycJq2UNHhEDKCGb1gZmBigjwXMhuAq4yT6MpFpJuQOJxOQGj4V/SueR/vT7+fiszwfsYA7w+EheZORsUrzEb50XF9TgEW76jOJYkwF4OA6rg+gVf4YdQT+RgNTu/yq8EOs2XxWnvskgdnQ3NO3DttPpy30I9jfWF/AgVUHV0kuIMEgWKuVvYq0AJAxMldJnXWnImzz0AEcjWWqYI+asnZmIFYtSGV9t6C2fa5xsGKrqOfa9mHTs/+qWFbxfgW6KqMqKvBo7ydFHQKAAqWq8BKQ4mBKAlUdHGyro4eI1XbzuMraqYJJdZDEfAUHVQNY1V6gagesDlICCNALH7JvimizGjSmzypctqFs0GRjo/HUhi539Z/2qBaU8ty4e+c6le65PWB9+cDLAEjt0wFoYUDF3KGXXiT1PbSxlYQQxz1jNQa35PtncNV9bYJ1ioGrThyLvZrzsdY6Ggp/rsgx9dh1bkOlUseX9954o5v6QYGnY/ehex3YChvf0rcQHG2LWwE0dfDUQVRbBwDAqm9xDEarHdc0AeojQ1dISgsZC4yg9YPEGtT3Yf0ApslgX+izl33WhjCJtnDZxCt+6v0cr5d8q0ry5zDuHVAW3/McP9RAeug4DtpDTcnm4CfpUtWB+E0FcvRFvZoXNB5S/3lERPqH1nBeIpDL0AGqrpPNHQ9uJ8vN6DOCCSlHBJ6uQDmHhgDVHkyVjXVfb+R9GP739auOd7TOWm2oLprSyMlUQ2f+VgNOmgGrIF8IRx3EU4dujxgHquLyDK5WmYg2zqKQVVwxhWxx1CyrV/Uy7F/TZ2/vHJgkY6tUAG7u6HHT2DlI0FajbCN3MXoHpUrAXcdUtYZzxzGcDY1K4bFo016yQ7qyrkQ95o6ZOtAGKOros5wwtzsx6uwGQcftPBkgDRDX/WvPVI2IP6xpU3Xg4rcqS1em0HMv++hvGwDLe7f+cRRQpf8SSfWz7agCwkpsoKpYqo2hWtMxBAguoDWnClAuoS64Cp3V9K6aZy8cwu68pE+q4aw6d3Ers9Gd8QqsElBd4sDqAQdWF4w5dsSdSQKqhwy48dVRA1yFgQYUYTDsPwJURW0BhABb1UDVZQBWwVhFflUCrMip6izVAFUx/R95VbExBUCghHJCop2b6UwOjhumNCgW+tbZcdmIEDVv8xqEUNb5p3077vym9GHoBlRxGXOQ+xfeuWet0q6ndlS+3Aym+rT+tpGdGsCqJdJcgg1gqu1rftUKrnKBMy1gBZaqA4iASsFYjfQSPWNVwCr2SETBhajITp2w4IagqoOs2Nyntc8AU7uNjNXDBjQtYAOw6qBq2ys1gBa38kEr36yyYCYDTAVwqlQAo2zV5DiGQ1hBjbC1uqEGKhxYtQeQyYvFo5igwBf9svPrTzyjXHzV91RQxAvjc7bDYU3i4rNwxWx0GbCyOrBKxqovWOXAqjnBdt0SA/1sCZyyML+rnHnq+nLx004vv/fed5Wbrv+MgYYLBlJCEQ/YftLBtkMWTE9aoL5x4wnl3/3cz5W//qtPly9/6VYDDL9l7TFdTj7rwvLS73hzOTy5vuw6PFUOYuVpxM1gVqKcdeEwGjkHya3R8L7rVk+Xud3byoE9W8tzLnl6ecYF55R92x4vOywVweOP3FMuf9HF5fmXX1buv++usmPb3nLLl24vX/7qneXe+x6xBaDuKHtnd5g9mTOH0ph+NoV6+VJbBGi5bdMYXLHGC+SUqQA4bdinnOI72WdULT0M7mMUWQs4CjzFZ+RNFfOMjDQLlDUY6cGwAblu07jaOo5POukp5dyLX1xWnnFZOfXMM8sdN360XP/Z/1KufMPby8bTnmGO6pRN9Zq06/d4mx20d3Bg1af1o80CWPV2Jrjquuw2qg5DVx+NwCreBmAroXVc57Jnv2nkVOUahvzivP1GQFud2j1qVJ4MsDoEJfOgZL7z/1cYq5CJY4G3Xf2nlxBIk99rCKCOqzsHFq2RVk4vLZvWrSozFgQdtv5xpbFUT9q8sayzgQcERQhoD5vuAlTdb4vM7d6731JI7C3v/b2byt0JWK3+o1CN6kDS7+u3BKrGzAHliSR7VUAr0wJ150SBcKQrebItCErBfGLseCfoaJdvfY5VfnZw1QP6frGqsQxVpAKw+lGw6QCrf1YAKtYqQQIFkvIt5Rdh78F7Yut4wChWDsDUCrBqunBj7NS0AGKuKker2wn4btwfPdeq1WMFV6Otwv+i0rviM8DIU6EFrNZ0AGStLjG7vQzAqoOrZK0qD62m+BJsTLm+o9fQYDtzhUaqHhu0Qv0obz/7tfBeki9TZdC/FIhKAFUD1+iPOP2fi5e1eCsBsfKzs88eT6SYaa2CxkTtiBgJUK15Nr0IaTac95GMHEkOIXCaF7DS4lVIv1GJcbCwir8ihld9eN/jdQNQlCkBsCew2sBVAKvuAwNYtbQ6TjJIzNWF4wJXawvUeCY1yqgBHzkTPq183iGAKXnzthrERtEGxD4CAK/IAh/kcb3Hm6hT/5A2VSLOxcXhe9Viqu1Vjir/SQ+SPkwYqMo8wj3bUgse8zXR5iwT46PR3Mpa5JLAarBTh+Cqg6wxUCLWqq/ALTBcApK99hRDqM6l1yO2M2qh6lbXa0YFjzknAcjhxWLPqsAG61Op9jQIwRkEXOhOYKuvaRLAq9Y3gS7zVpID4haUgTbQp3iW+EPIhoBU4RJBUGiEvASsxuLYDtSKwdrtQ3klZ91iVxKu1F+xhCrpcehL0remaHbUVXZ8pldZt9r3hexqZmQFjHQ+fZ9tfTCwW19nqQGCkQrwFABrBVQNXCXIKoAVqQICYM3garQj/eLWXnn2BmdtiKFKcNWxhzrTNOVYDUxo4pqf/C2vVcm0qq3KevoO57LwND3owSDdj8VUcce0WTgkqno3ULksSUgb+NffU11bE+L2nJ6vlEsTv8o67iUdMFe7cykoT4CqwLoacIrmvcjIRLOroooHS9VtUOvkWHVRdwqC3LC3tpJzxF+yqnNtxzii36oBq7ywNjq+qz9so6MjnYjaJXfokofYC3jPgKscAJWvto7XIQ28ylN9YS9vqHvtvKOvTt9VMDZdW42Ev2BIRWovdigCv0XJj+kQChIdUBUbkuAqAVaBegaqBluVNi3R/uMFWbbcIGw7d4eiHXkcAW1tV7WxgMkAJeM3PbDa2Kkji1YlJ0BBdBWSLFupDNlBaABvK68H3l3n0crPV03yU+8bnU1UhcDU5q9k0LVvM3fNvG45Tb6ubu2jSGbgUtJ1thHbzAHyNNJXg4fQAwhXY6y6Sxk5tPJxy6mq6ur6/QDkCJUQWEWO1ZoGwEDVCQNVDUE1UNVyHxpYg5WOwVrFojWH7BhO5QEk8rfyAFR98vlUqzbFAVAhA1OxAVRNjFUHVx1QFbAKUNUCkGCrOrCKRX6kvD5tbSjDfEy2Me04DT7JjofNaHYhybJ/FxJTb7LYnYfv2VwB/ybUfKz/FRfozmJNClStwGoAng58OsvU2jPYpsscWD1szmp853uAqVioB5g0Ft4JJmsFWHvWKhmwzK1KxmqkAYiAnvZZgz10uJyt6n4SQdUOUHUwFX4tAdVDhxqwSpDVnnDYQIoKrBp45eAq92SwYg9GZ4BM2AewSqYq9a8HVuE3q5yZudqcxBysV3aPM8PJECewKlAVpWjHYKxuPOmscvHV329gV4z7O0ia/kNjen2ZDCEfZ2y0QPZn7YXNtRky7YAcGJr2nCMHy9SCLUy1b2t5w2ueW7Y/9lB59y/+b2XH1oftChsMsTbC1HYsNAeAY7+tbI9g8AUveEF5y5veWN7//vd77tCv3X5n2Te7UK5+1bVlw0nnll3GVl2+anM5YgMZ+wyAnLF8opDvAwYEBWxsU90NnLSyLF+51nO4nn7i+jK/4+GyafnB8s/e9rqy77H7ynWf/VRZsWKltdGhcuppm8td99xlCfMPlAsvvKQ8umWbvYZNu59eUf7m7/623Hzz58sjjzxoQalNofdgBsxSLghEv4TKyqAKC1gpIGAgj4ChG4jDxR5cw5HkYnv689Q4Zs9QwwAWYH+9BeTnQFBNJxAMLFl2xBbRmilnnn5WOffs88vOfYfKyeddWJ713OeXf/j7G8rHP/GZ8h1v/tGycuM5Zfc+pBowMGjKAu8jqCvIpDei771tAUJUy5ODNNoQGgCeJ3hOA6R191hOCDTqguBsQK78ZXfL/v6jlqedWZTNiUsGxkilPNr99N0QaB33nGOxU4/nOcNrnuw9O+DUXznb7/6zvvOFaaId1BYALFevWFY2rllhC7ktLatssaoTLI8x2Ny+ujXk14Iq6MGuXXvK9l07y745kxVr5/cYsHrnvVtpt9iwyVHMx5TVuoXsVjBdQFAFUBOQ6jY6MVcFwgpAykB87WjCoauBewZXG7DKlYrJNMPiVQ1QjcWs6oJLyqMaU/4jxyr1HUCqLVYngNUGWjhdsuWmY2qAxFpFOUMovd8RIwr+E/zcCqpigCRAVQBfkV+OjJ0Etoq96r9t6bQWZa12jFXYrtgc7RHgLb1WBx9lhpw5FdP2zljNi1iBtco8qxVU1TGA1QDp2+JezEOq1DSeGCdmMTmACrZlgIML9l7MYY1zlKUwsc1XsiI2wFFOPWcBKXe972NmkIOqkIEEtNJfTwDrIHjq/HDYcdh432egNd7LbT83gENkr1I3yZB1Y1XxPgGq9DsQ5zSQVYzVGsNK3ULv2Eotis2DFA5OYxFXpKQBuAqCQWwVWPWcqwJXyY5mAcRcDX3OgaI/c+A3Dv3Jziz1Nsp/qqC6A1Wlr1659ZoaF43E5Ip9xgFrgaUmv4kVHsISsqSxmr5Dam1Up84KiKpTq0Mfgr3qKQGCper7yliVz80qc1WT7ge4ioEDLdyMPt9TMuSp/w6yKiWAfTcuJQB+4zeXvU0CkvuILqCK9+wBDnZRA/nnyUE/XT+GRlY7HO3r94ln1Pbs274SfSrAyoEosb3pR5HJSnC1LSLdBisaFlZ9gLAT3UyKAFYbwSthCAPsiCkB0qxNH6CKtUZMYZkmIMDsIchKRW40cwe+B3a11uXQ99Hngc6wAUb1rp5T5zJmX0FUzeTI+mU3yDroIEFMJ6gpAsjMJrgKYFVs1JQKQGBqgKvTAF0DZG2pASIXcTBXmS9XGA2qiPWqxRy1QBUB1sZUFS7EmR4tl+7ENf/ivV57qoJ6LDlP8tiBQH6+B1SbTvDHzcSMtkOW+yzz/F32S9vLZgPqzIOgH6j5u72oCVUIsiiQdZZFo73/EFwVYKAOA88NwUTHiwbwRkgryy+mGG5rNFJE08BOmCyh+qRqSFI9um0XsBWAWrxAX19D5fAQaxA8NOYG6rQKgMKXuCF3CeDLdii+C4ILO/f4vgNY47qhGsowKqipqh7F98+1TnSMk8139kvjc923A37p16i9oq3cqDVGcc7LKQXqgVU4GAJWeewKFyNLuU2jSL3ARx26wyS9iD11pgdRa70PvpMDRaeIAbMcJNojGYf+fq6Jww4tt8uY8rV8PPlerfzVFoTyNhnU9dT/bBPcTno5yVwc2lCqJNusAk3RoQjU9lGioOfDsfdNdH0B4NFWSs+gzkv3lTKQyaxVoeFQU04qY1UaKVsRZee7Rn5VD9GZY3UJ8hEiFQBA1QBWCaqCsRrAKgDVAFYPIgcicsfZ/bCNam6I0XHtUKpgq3oagAGwCpAV52z6P1IAiK0KYFULVhGJIMMiDDj3i/w1G86Sq17Q7p0N8HZvAYDsmDv2ISOtt6DNoySkZ387laN2q9rYbHhNARDtyKnoGVA1IBVgagVV43ipAa4OqNr1vmEdDewDXBXAqpQBnkKggal4BpmqAlZhwJSqgvbJY0zbc7BZoCqZqQRX4eumvQOrOGfpAirACmYk2Kq2Ar2DqwBUM7hqjMwu72qAqkglkMBVgaq+IJL7ZBqUQrH7lAB+CYDYsK88TqwwgKoBrBJctToFvGtgJqb+Ki3AxpPOLpdc84Nw+QmuOsCK3Jr4HLKBvatrA1adDe0OhDn/9psFk2UAq5Qjax/T0ckjpn97t5XzTt1Qvus1zyv/57vfVT7xsY/asw8aiHPEGHGzts2XlcYAXRo5RaGv73vffyxPPLGlvPvd7y5Xv+Kqcts3vlkeeHhL+Sfv+LFyhrFWH3hkR3nwoe1ll6UI2G+gw2FnNx32Fc/XbdhU1qw/oRxetrLMWXvsNYDV7c6hvWVqfnv58e99dTlxcl/5o/f9cjnZWHpPueiyMr1mbfnCzTeXv/z4x8tjT2wrGzedWE474+xy0smnlIsuuaTc/8AD5e5v3V0eefihsn3rE2WngU37LW/rQSs7AlXKUayw7PaKGiUQxfXVzrH/bXpGjQx9jj5FjCr0N76wiP35au7GKlwK+2F/AIamlts0fpP7Scu1sHn9SeXM0862BcF2ly/f+pWy+dSTyw//858o1914S/nLT1xXrnnDD5V1Jz7VbPekD5AtM/N02FKoLAUITuzN34HlZPmcaSOHIZ0P9fYd0wC0vrB9R/n1/NGDvycLKOrniwKrua9N5Tze5/z3AKyOA1nVfgJX3XdxUOmIpcWYNCB12nPzbli32tIAbHCA1Rd/xMCqgTB79+0tu3bvKftssAOzPDBE877f/3y5614bcHCBiZaRM0khivNuvAbH8guTjRJo6kB8Yq3WY09e52WqzDzS5kPwogwK4hUcVuengaoIGgWs+h4gagVae7ZqXaQqA6opDQACzElj7HgOOgCrOa+cA6yx+EosYsVFk1hpxEBiyqkvXNcWrWqgKnPMNWA1Vg83W9ZyzSlXvKZHagGrWNAqiAuaUt+nAwhgYGw6gNT5h2tSA25fxArTRQGoKiWADRqbLSKwaox420/ad85adeZqm1pKfLYBq21RUy2+FGCqcoSarYJdV7xHaJXei468N3dRgwGN1ErRrpgVRGDVQPS0F8Ba0wSEz+56lPxzPUv+N9OB9cBqThGWQVUH2dL1TUdZ9sZWpQ8ihirB1gayjgCrUquBEjJ/POpC+VZzSgBM+2dKAAdWxVq1vcuZpYcByOqsVQfvvBBUs4Zcj9jy5reypqJxBsfxnX/twUgEJTjOgOoo+EPTrrhmTGykvqo9mG5KAGkCyAjMx7uoQvO7Dd+ssyfuUKctwKcAVj2dD0C/CrASBBT41/zrQZwFnxM+Q4CrmrVCwUis1RGgNTFXPdWHdFk2txOQ9mb5nRg8xJaOUzOy3PJVwiYk0zAiDLp0sXun83lhvy7dXgCrGURtoKpmADSAlWa+yUdXJuiCy0LUe933oKr8Z8UBXIy5B1frKvbwwYMl6T56B7DG57oqHT67seeepYki5mOcOp6K1dvlilYbyVAP9hkE6I7HtH8FCMaDq0sWBVcJpGbGak4RoAWuBM56f5CYq3isxzrYBbiKNuAgIQFUbUqh4Qu+4lqAq/bDiWv++W94DXYyqHdMQFuVQf9uCAQ1kESdQDXa6hRkaLKti+fUpoBexYdanoGTKkQ0+dedaGR5aIG5uryk03E41L3oDgkS1NB+HFu1B1V9dVwPNNv0/z5JsWj3VCy4ZW2xpgBWBWh4HYRAuq1hwEi7k8Cq2g58mVZVvVL4p1DquLIGqPpcVSnagO03ANLSd/i2B0/ACBoMOCQ5Uj27r+FC28pYa1fCHIWpqq7zss+LfPZ36QSjGQ0xpzy09JFDthPzqgZLR+BpKI6PRnSAakz/99/l9pQjlc1RE3QG+3S+5BDRYaK8j46CpmvT7zTFXyBqnvbjUxE6GcnPTFIe91N5fD/U55C39pxUxsE7NH3VAMjiwOrIYBScvFoH1Dc2IVte0ybUBnnqPwDVebBWsZiFNYazJwSsRkfjbRudF+5FY9mEqAKpaIMEqpLNGotVZRvldaU2I7DqjEcBRr5wleUkNJYq86taKgDPqzpXFsBWje2Q5ZA7ZADIISwwYww6gKqBJTQD9aSPlAbAEIqaBgBgauRZdVCVwKpFF8FWhZMPYBVgarBVxVTNtmhMWbLdrDYztWXnq3o798Bqlwd4KJO0Zt1Tj9bNtwv5G/4bv2hq6OeqXQ9AFYtVNVC1AasEVWOzRY4mHVAlaxV7AatLjZ3XQNWUIsCZrxjAI8vVZcUZqzxXs2kHNTSzPDk9q/eRCKpq2j9iDaYBqHsDVA8ZsHpYezFWDwNYNfgSAKsDq9yO1D3SBJC1ugDGqj3H860FdiDGqhPNHFSNIEEAavrM1CqZuSrmQtzMf4x3t3qwvZXImcEGx1VgdZnV2caTzyqXvvIdsADMWecbbbYfSyfjg9tVAKz+H770wjqwimnlaHXUt7NVjRU5v+uxcs1Lnl1OXDtV/v2/+V/KvXffbswM01Fb0Ar2YfmM5Ti1RaBwT4AA55x5RvnlX/6l8oe//4Fy4+dvKq945cvLDTd93hbQOVJ+6Ef+hS3AtLTc/s0HysOPbC+PGat03hafmp/ba3bA7AGebOVetXZTOf3cp5UTDGw86fRzfNr7Ezbd/5S1k+Vnf+z7ylf+7i/Kpz7yu+U7r722POOq15av3XpHueUfvuRpOt73W+8vO23aM1YgXb9hYznznLPL9MyMs9QQ5B9GDmefamtBqYHAc7YY1oIFs5yub8GrO4RYuKqt2E07mweD6b8sXWIghNkHAKY+JRm6afYB02gB3ExhpW0EcPbHYAQgAYBVA3Yw9dZyKaxatcZs3pLy6EOPl7u/eZflgZ0yFu++8twXv7jc/YCBwLOT5erX/KABzevL5IyxdlF+ywsL4tmEyZ/7B7kf9/YOrR6ArdL9Cr7aO2Qgdmi6hoAf6+H4rMvwXv9/A1a/3fcc1xWNAKepjcaBqq6WqQ0FrkKuuOCEsZyNrbpu9Yqycf3asnnD+jJtAP0hW0TOF66y1Dn7bOBg1tIAuG00zUK//57f+bty9z0AVsMwNJePxabzG1FSeJT1nAtafE+bUVl2DqQKXIXdAqAaQKsYrH7z+N2gvwnHLhwGKxsVKe0JsGoBq5xrVexV5lllDlYBq0gH0BaqihQAwVRt7J007dHZqwasOlMzpgc7uEofUylWasol2Io89TGm/x/w1ZADWE2rJPu0SOSeU8oA5VmteecSuFrTAeTFidBhxOadR4AydUAutZmYwXIk6wI+YKxGrlWAq7ZNAEy1tCgAVycNZJ2KdADO6rWNoBPTUDhQAj/Oe4po62BY+vT1YFkexqr2bk8BriolQNIOk28vrf0jwowDqwGgeltHLnvswVB2gNWPlRKAA9tuV31Pp7PatKH/bV+3NRYCYA0wqANVcS5tFfyJIIQ53VMqAPga8VkA61jGao7ZQt28FmCuXbdS3486jQFHLWQl1irSAhxAOgDIVixmRdlSnk8vUFA/awUnHc+OXvIdFRQrUHFDFP+4MxhO/RCoJHOlBzDjXi12yzH5IFamwWM1hAmSX1dzZcJ0VFA1vZOEKHdLLfBgmXN5ueJapMdguX36egCsDgrWhevCDoe5RBu5BfOYOOJi+HZOHor1R5hvysqa0gIMwdWcEsCvFbiK9g9Z6N4n9Gb4XvrcguMWCvQhQVK8OBx3/2iHZo9Tm+N+Y8hJHfMbtkHxSwJZBVIrFUAd3IjrRX5yKzsst+sMFYcEoka4q6QEB1KFMQxAVWAXDuKJxQowvK1BguMaQAyPj8peHXaeo1U8eia/HKMr/ul4zL4L+kP/pIu1vaSXuFXSQ6WAqalguGDjKHN1MXCVqQGYm1X9Z2Kv1vZrb0qSQm6DBrAKTK1pG0KPJl7+o79auZ3du0WQUuW+ymMCVf3cAPBzQUKlRMddbVgzfDzSNQIqojl4euT3rbHSC+MwDLvOHo+PLVonXQAAIABJREFUnJte7chHUrAoCglM9ef0UxwYCDMYyQsgdXlVg9lI26lRieh4veiZqYrgMYSw7uX8tDoW2MX+QIFkX4ethngkENPrpuqB3nZwde089Gzum/1rwBnBk8Q8TJ97wKyVsz4tCsOytWlc4Ub1vjCbuWKmgZF1bd/aPYyDejP/He/agRd1FKgtWAXlqFP+K6gabNUYuWBOVbZl16bxYs22652bvkgnctsd7VhGmXWZZWB4PPgcQt3kIyCHUCw28Ti9VXv28lZBsGhfykLvSNT7hQZ18hI63YBV1kkGWqV/YqrKmHGkPBgUAaCKqToPcDWSSDMtAFM26DdcvCp1WurMpNsVTJW+h/7HeS7RQj9mxO6j/LiPM/CYCmDCHA9PBRApAACwgqnagFUDbwxMPWSsOGetGgBjiQE8BcA//i/YqjZVuLJVPcdqMFWDrWqrOTiwKqYql7UHohFM1c4GjSmV7HMIOusm283s8+VpagRi+pQV7Cs0cCTDL/kcXydDL+XoNScnn7/SbIQAxB3gjIWTYvq/syYd5DHAz6f/E1TFtmwZpocHsLosmKsOrOKccq0GoArGqufjJVuVqQewV4qJFJCnmQ/V+a6OVZsJx1yqnB3HGVnxOaUCOHQI4CrYqmSsAlQ9bOCqA6rOWrUclrY3XqGDrUwLEOCq5WR1tipYqzXWDQfP+zk64NoTSA0dC4dCDjojSyhfgKseNDewwoFOZ6xymwRr1dpg0urnhFPOKpe8GsCq+kT7qTUgbul/PqRsW3QE/sm+o03CAYIFpAFgwgX/iV271IYwJhfmy5IDO8tLnndx+cZXvlA+/MH3l9k92405s98HOpYZEIFBqnnTz2UGLk5NTpX//Rd+oZx11mm2/3nPYfqyq19a/ssnPunTkS955vPLo4/vLg8+vKPs3D1veVpnymmnnFAefujesm/7dgczOIhnAO/U6nLEBjrOPO+C8rKrrrL4f6Fc+ewLy4ufcU7564/+QVm9dLY875pXm4qeUO55aIvlQp4sM6tXlw984PfLzV+8pfzDl2+Nhe60oJQ5iZa2YO3qlWW1bdPLl5ONBZABoHT4KD511Y+bPctaQ5vLAGiZ2YdJG4Bx5hTuElNfK7vQ6uYQFhGam2Ou2AAF8GPkoz0UeTC3Pb6rHDD27trVa8rTn35h+cItN5f9SC+wbFU54dSnlZe96vutNdbYA1fa4NKCpYJeavfc6/lWkV91MWB1nLZnIG8igNUMrh6L5frtAo7/owKriwGnnIHQ/3VtM/geYNKUgfHTBnwdsb5wiUnEKluoat2aVcZaXVOmTY6RlxygJgY+faAA9sd0GrmnYQd//b2fKnfe9XjYAzwbdgGGI/uB+XMKHqOf78HVAII6VmoGVZV3NZirDIvjpdUpshgVtKGT14OrjmwSXCVbteVbbcBqA1UJBHLxpSGwSrZqmxIJxipzzukcAs8ha5UgHP+CtSqSgRirkUvOB68dWDUfy4CveQGrdk7+13AxD61NgKmTWrvAB4GCteqLWI3dvJMJZDL6jhrkuZFvdVvBJKtHB1Ztc9aqDf4YKO9MVeScNvkSaxU5+TwdgLNWtaAT6oI+gedW9an+WmwJU9cNTEUOaaRxAssyWKuI9QSMoO9hlIE9+kRGkM6QRx7VCqjaIoCeQzftIwUEgda2mFUDWOmX08dO8XfEXj3wEwxc+Fq2+crm2iBj+E1iuAr18a7aNrFTRRDFnukAgrEqvAxSj6YK1eK7R9v4TmfCD4hBVU+r4GA1BgTBWCVz1YHVYK4eQJ5VB1jJij7s4CqcngG4mh7RrE7ItEAEL9PgnL6TjlaQcgDg5POdPvNF5ae2mLyPiRoYnuop/DoxEBmgqDLjWAGuVyj+kdMd76LgOpcvg6uuFyHbCVz1nwFITO2kJ2RAT7EXdNRlXHsBrGKvClzNOVgruzWDq5KBZIe7dkkBVg626nEU+Mm5/r1IjL0v9YkDxGKa5nQaw+O4TnFMjWcY23BhuAzE9nF7rvbatGF7ZUfopzVAVUSFuthV+NkE8trUczFY6yLPYE6OgKqhP1m5BexHDBeS2uqunk+n/DA3ho7H7avBluHmjRT8V92UjGdZCHlX3+nyHjqagFWMji0ZDC46KzXyrlbmqvUJOPbUAGnBK0+bg/5AMxnCdgrnENDEmckCs/s9F4FTPGSW/+offle2h80fiHpssj0A1/z9FRjT8Gejr9GavK/NEZ2D7EW1czpfbSEbKvtjcovU3vlzPQ5r0X1OopDvNyoKjeeawdU2+saO3xXA2anN8HD1Nq0yHwBcHQmKOFOdkduYeIL7giGA4YS5+Ys6ZT1RYfl1v1cdDQ1mVgUqcjPSw7rpFKXKtupfnbl8mvbZy1T1ZBRkrf3RUC/1Oeojmqzzh7NvXMFUdNlR+HouCUG8YXWsKzM2lIIdSORWBYPHAdM2zd+p3fH5YICpzKcaWyiWcANnwPo7JEMTDcHdaGfLOlEbZuPbjlub9nrXd+J9hyBD0Ea5eT/JD0WKclaNRu1Qmg6zv273rsf6nbd5Xy6WN+RF71ftYpIfv3fvG7eaa+B3Xq2yTf0nM4JsVTn1PGbO1ZQHVyNM0UlVx6/1aC4jrA12/PUY5/wzgLHQjGrvouzhQg+B1QlzGpUGoOZXNaYqwFUwVhewcBWAVeyNIWcu5f9LbNXIreps1QSmphQAYqsSVGUKAFJXtNHmNEcuyfSI/lLpmv1kXZG1LtkJNgicl3Bg8j6DqlVm813r449Wjr5go1eGZnr7jQKrzH1K1ipyqpKlasCqbQRUbW8gKvYAVpc5oGqbgWLcE1jlIlYJVA22qgOqYMc6i7IBrDUEc+PhVqR22j2zIQOrsUiriAOe6or5VZ25aoAqUwFgRXcAqwBVAa4GqBrpAA4buCrGKsHVBKw6qJoZq4h/6URUElEFUcc4gBVQDWe6UV8ZMGtBGIdGBKpavVr9AFydtDrcBGD1O94ereUSRaAU0ub5M+nAwpZ36TxCfCGZzGaLAQNIhHIgg7Fqiz0d2V/OPW1D+fzffrJc/18/adMN99klB8qMgZRzxpBDO5104okGjj5aXvTCy8t3vf515U8/8qHy1a/8Q3mvpQR48UtfUr7/+7/PViN/sKxbf2K55/7Hy9q1J5XNJ55pOSB3l9l9lhJg+2PlsN1r2hw4BJPzFjQuWIqOJctXGXvTAKSZleXSy55RfvP/+A/l5DVLy3133FLOv/DsMrV+U5nbO1HmLK3HsqnlZeu27eVDH/6IpRmwKf/bd5bHHnvUp0Q/avttW7cyFyymMQUDa9rYtitWrnGwRucFfnKhlOSrqT/IOSKj7bEi8CFfnKoxXeHfHED6EqQ1se+9/q1+sffceMhBaPc0bNlWeV9TzjZ27umnnOrs3Otv/JwxVWfLig2nlKk1p5UrX/E9ZfWGs8qeOQvY7TcbN6+zd3vYcmxabtpYpKoBwdGvxLOk8UOAD+cXTwUANWts1mw1/iewytoYV58jZj+d6EDTwe+Pdi98x4WEuCEgBVvcOkmfyr7cAqA1K2dsIStLNWGyCcYlp19yEbo5ADAW1C8xEP433vfJctddj9EuuH1wdW9/Os5Oo38b9skP9SOBqvTxyVCNfWWpirWq79IAmR7cOkXaH+8YtY8BTA8Qg7XqKUeUFiDSAQTQ2jNW7TpM/wc7XGkAAJ5GnlUFi87GQZ45sFXrishkrmZAEY/XH+OZmMEVrFMwUTn1P6b9O9hlnwGu2vn5AFbnY7Vk98HG5p8jeUELWGm68dhUAGKtOrqQgdXUqKhfTYmpAbad8EWsCK4uMVDVAVWwVYOxOgWwFekSKrAqxmoMkrtMYNp6gH8CVB0AtFz4seAoBpYaa5V9d3iR9Ao9xmAPzwVBg5WawNSlNri9BLJfz5HBqpQASiFAIIyxtWJp+U2V2BKgjtICiMGKvRatcrZyTHdV+gOlYnK1cT85SKEBpCo1gIBVfc7EUWnOUO1oT6Rjsfe4uaVYQN/lW00HAECVAKuDqiFvkMEjSJ+jfKsqKB46GNPo49jkDfaOfNNLlyXoZwJsBNhX4DJ0d3gPxVbh37b4K/WxtEqyOA00c9yRLNFFwdUwU1VJ9Xztc/n0DgJYYS8j7Yemrrtf3gGr7hTXQUzFsu6PJoxDM3HhxzjQKoC1AqrHyLkq8G40YGfteAXFXvbSzXk6F5e065ONb1Zs3MnwAQf3C5useDqzVBtZLMfXbFOfFVoHJuLcSGzDGCin6muvo/dNQlExBPZFdKEjHlD8WnGHYE7qc/jmjTFJNmWfKgCKLVB1uJfSj9Pk3JGOr9ocAfKKrvOLH0XfHBE2L5NOpbavspDaCucqYHB05ipSwijPuAYVG7jaGKzTNjNGC10pLYAPTqZFrZSPujH75VY04LuyvH2wqZFM3M982dt/kUTJcVUiuQ4QhfXRA6isn2b8O9CPSE7Uo/Z8UrNRPWjXgNi+TNlgsrnj39T28p3oNPX+VX6/rv3izTPritfyxgJdqiPmBodbHs3pQVWt4hZpAcJ2UlnyWB4FbshUVScqYLWCWF73TZlVvQ08YyOm7iTVVFRZfHkslWmMD2+tZPdGQVXaqDBCdm0djKj6wd/0f60ElRuc2sy/zZ8Hx15vcYt8p36ARRc04EIjc2IWawV5z59hRspBVTiYDrASTPWFkOxhQwZk7dNrAVrl1zpz3ZAd0XEDNpt9Udv2+tH6lsFvpYeSiXC+qj7Gc5sMsRAsS7Rn1dseSOUoXnQOOK7tq6n7rfwUDX6Okncy2AZbKJdj+82qyxn0VhvEQlXKp5pAVQCqGNFmKoC2yJhYxWov9ucBsYccsbgCZqjnoY2UVQGtzmRo9krv6U6t/z6meaccq2CsKhXAEQdVkQYA6QAIrpKxapstogPG6j/uD6VVblUBqhlY1fR/MVWNreqJQS0IcQ8hwKeR3Kpszfa3mMUQWMmrJSvN5xskeAc7x2Uq+pG890dGPzHGYkjCuvoaNSwhh2FA4mLKnsBy7sFSaaAqFqvS9H+Aqg1QnTRAFRvYqwBWBa4ucZC1MVYnOmCVICrYk5WtCjkP5moL7GMwAfIJ8DIcKTlKnP4fmwOqZo8EqOJz5FR1cDWYqtwbWBppAJgKYMBYNXCVLNYAVpGHFekAErDqi/n6swmqOrgK/Rk6Eho8ZDTZojQFxgJXM7DqU2sxVZ5s1bpZHW4+zYDV176dLQemJ6bzR6oCGhf6Gx5V2T2ZViHYwM5WNUDZUwBwcqfLpS8ud8CB1ZmJubJx5US57tN/UW75wnXmZNkvrB0xam1Wx/Oi7kc+x127ykc+9KFyl+VTfc973lte8NxnlXf92rvKA/ffU37mZ95Ztu/YXU6xsi7YYnH7Z49YDtY9ZceOnc68M4jbB1hWGLCx0lh4czaFeaetZH7I6vykM84qGy2H5M4d28vpJ28sF597SnnWheeUi55q7/3CF5dv3vNEObhsppxzzjnluuuvLz/7b3++nHzyyWXlypUe0E/aPR9//PGyc+d2B4KRW3X37l3O7EEgzzWnkk2OPqLXZQwExErVLpNR3dH3wTknEEm9Ic5BWV42SZCL0wXJWl1ubNmp6cmy1lZ2P/OsM2xK98ZyYN+BsmfHrrJt+1ZbeOuRstvqYOnKE8olz7uqPO+Ka8uOPUuNrWr5ng1Am7CBCs+xam3nMEdz5qjPYReGYKveqforXsbe5+zsxZgP/xNYDcuqzu1YFZbao9Z/OjcEVfNngdsOqILFZ88EeO8MdshZsNpnjGk4gxQBFuzMWK5VDBIAFMNCZ/v27Tdw9ZDJ2/LyO7/72fKtb21xeW8JmCXM6UXkULpNUV8Ge+UGi9sIwCqgdchY1WfaHf7O9nWAAnY+fMG6F6CK8woQG7iqgZC2mJUA1pi2bvpGUBXgaANXFUhqKqSYqr7XBvB1KlICIPjEyuGJlUM7G1OBPW1ILEDlqZYCWA1A1UFVAKq2n/O9Lchn1zlz1fOtxoa0TEoLEPcUW1WxUg+suoFpYGqe6eCdTmqz7EgKBPM8q5ESwORkiclOBVUNWAVYj3QAUzg/ZKx6c9CXA7AKtioXWWIOUDJVD/hChGKt+uJ+yrWaxM3T6KAuabXcv+J0fzBUTeYh90i1Yn2M73E+A6w1B2tjrirmli8vQJUAUPjnCVzV9OScCsAXr4ocq3X6suIA94YErHKGimYME49pbFXN1mOKrZrQqIZdaiW3wHSkm14l1qrPhMBAnNXzoWCtMteqwFWTs3kB+jbIV1mrdj+fah4F1rhGPKrzWVtQwsKMDUA8uOGmBdG0XyQVQAp26n3VFnxEi9Nr/CMZCf/OsUb3m+DC+EmaocbYab6UZIkBSm9bRsDV/D55sbrGzMyxPeuFrUYV0zHbTTnyPaew2KvOhmSu4bp4lU+lyp8hOHIgQ7cFrFaAVTISbdO1kd5T7RYCJUdlnN8v4Yu6VrVxP7TH9CMroBpMU1zWp9SL9ox2bdhGBl2H8XIGVYHZM9ap943ydK+Auo42qGQtr/8A7SqwimYZgKv+WQtxB04R6Q1z7s+ap7jR0HNiZcqe+kJKRKrJYeUOG2DYMFVY4x75c1yrNlG7q52iqcfqbKeTZgnzwFrk20buVc8z7vvMXB2mB+gBVu9DvX9saXMqE3mMD81uKWIi7z/b54krf+DfJmA1HNKQQ76fHPQhGMSKykbER8AqWMPvWGc6zxvL+DR513WUf1XoON3pmjtsEWWgASdsyTAQcajbRmk6nevaNX7LZ+dOwS0gQVWfAtKAVR+9DKYqAg0yfFqu1Ww3pTx8UTFWQ+gCZNB3dZSygg9U8mFyZN6qgZe1Dju1iMpKlZrsaLtSMh811OxRyEa0pxug7jgbGg0oJ1AxlSUfMqiptc1WS+0qfyqDr7V1xxnSevP0pctGABhyIBFA2rGAVa0kX4HWAFUrwJE6xEbbl5SlSlU7VDmX/KcO1963MU9zX5mDYZ3v67AObLhKJXDKRSD0TN+FYGvgg2o4HqAdjtw1ZmEDWNnmo+Bw1XGKoSSn2cWm0rV/81N+rRo7HPs6vSGYw85EBUuVTr4zVYOtymloDVgFOC6WscBV75hoHjptkHpnVnrSyMZYjXJ2NsvPcV1pB1bt5txbgOiMVcuaahsAVl+8ynOrGqgauVYFrB60vI42Nr+IZhzvaawADmD1OEHVWKyKgGowVsM+B4oSDx5a33HKxnPVRthxBVbR54Wtqsne8TmAVU2ZqUFD9CW832KWf/z5sWfdNrUys/3oODDPKUFVB1aVBsCn/pOxCmB1KgDVyWVgUhFo9XQAnhKArFWmASBjFcDqhFIAgDoXqQCYjoBgbnNc4jjbJgGU7igR0PQ9wNTwUw9ZwjP3X5UGoAKrBuV5jlVjqAaw6oBqzbHa0gAoJUBdzMoXt0rAKtiviF2UWsuPBaq2YECOhMfD9ABbMMDIgYqXgVUc11yFBFexeBWA1algrG4+7cxy6ev+KVrMfo9p7bZZ+QCuRs/i9cjp61hVntNyfQ9wZsKytk4YcEwN9bjB+asJWF1rq9B/9pN/Xu742t87sLrEfnvA9HP1KmNM2mN3bt9W3viGN5Z3/tRPl5+x7YbrP1d+/mf/dTnjzFPK17/+1XL9TdfbwlGPlQ0nbLbcqlvLnj0AelYbmHCk7N65wxdrmjAG3r5dOwxknCmbNm0qp9riUxdceFH54j/cWm792tetDQ+UVQZGrpwyX2F2r9XDsvK85z+znHbe08vFz3puefnLX17+/bveVd7//v/LwNkZk8fJcqble914wgZn+iCsRR3Mz86VvXv3WFA6b3lf560sez0H4CGzQc46RSDkgAEHruC/uM56MAHAp+mcgBofWIKtR8BuATkXVQF2YU6nOaBkD3IRq9WWrmDdunXGlF3h01znjZG73dIjbH1sW9m5dYe955w145Eybzc4ZKkAXnjVteWZz3+NLfi1v0ytXG8s3smybdcTBjavMyY/ZOi/XSqAcVb1fxRg9Xh7lGNdtxhw+mRSAaAf0B/rH/YY6gyWNOyvMUicZVeMxWygPYAoOwcwZ9bSdAC0Q07fD/3J9eX++y3HqpIx46Zu9nGz+oQ+Rkw+B69otji8Bff1eZxZq5mtqmNdl207Hh9+bfjmriyKykkbr4xVTwfg08XbYla+iNWAtQrdc2b6AFitjNVgp5KtGqxVB1eZGoDBZmOtavAcRXT/OOKWDKyCie5+V2arGuAFUFUbGKvMdy/GagNXkQqApAWxVtv+2wZWo3lrnSrXagVWzTYhj56nAjBwPliryOUL1ioCaE37RCxOkl8CVt1m9qAq2KoHIXfYO9BKYFVxXpUiX/iRwCoZq0gt08BTAarLLMVMBVcBsMZAg/Ku8neUi87PD59/OKOMhEUtTtX2y+z6Cqri+wTAKnZX/KU4lYzU0Xyr8EFwTUuFFh6Nun2pW+eQSQlxEf0BslYFzhmw6qxVTv8/6OxVkzmTMcqc0lDY9TkdQKXNDlyqiCVZFHcCR/cteA2ddGf12OCq30oBjl4ynuHtovhqEN+l2NzlRLFk+E1aGJTM1eRDjXO5VQY8vtqTKPsYkJXptwLci+MOWB2UrRlKlENl4Qxd6GsDV0P2zRnF7JVI+D8AV8OBzDlX5SdWOx1C43YytVXEsgEWDb4bK2hxcpFKa0AGr4u66/QIAKg38TA+H8blamv3LsMMBXiaCUkVrO3JSU1OqpT6gZfcq7yBdQLvqq/t+pN98JhNJrA1cAthUMwBGmvDjGOtegJlbDGaUsHV3ECLCWK0l3Rt0X1t3GjkgQ7leK87HicPWdaltwGwwlkA0Ip+AHlXfSaH9X2REgcsVU8DgAHb2kfqXEqdE8zVSeXh1oKPkgvZFWGOodPUbeKQE1d877+sOVZVTVXxQoklbPyYwZzByEz6jkCfwFUd+w1Cf0YBVhfTod3qDKXUPhS+vlAGVdt3Eo3Ozkt/tR8Ylp6pKknXyE0DVgmkClBlgnZfQKKOHPTAqrtdtWhugcP/cwtZQTGvH6+EVM9hZNQRVgC7GnK+DAFsKuvx/GW/k9fLGRTPh/2I7is5qHvIeMhENlCyid0ITRRIxRuqajMq2cBEqeJi7uwOfROPvGpfBfyVqPUejgeAQWA1g6ttuj8BVjoYLe9hdIpRgMbz0cvxyTK2apNqSKMu9ZnAdKvj3Jf4fUI2c59Q9S90pRvN1m/iB9I/ilMGRLMTYF9FB3BscDU6nfqckI34HK3TdDxOdGY1NY50TaB37gyUjkFT/336v4BV7P04UgMEOwKgKhh9alf6KW0kcCgoVdcBIni7Vfjej8l3G9+no06JnTFnJhbjmXBgFZsYqwasWu44AKsZXK2MVQNWzW08HlVd5BotWGWs1KWD3KrKqeqLVdlm0yZHUgAoDYALamx6Uu7gqECjZYiRbtVR8+s4Yuu+qu+5eiaZEjxuA0TNzjX7H3rkuydh0KSGtaRooHYHpnbo2aoEVsFWZRoAn/LveVVt2ngCVqcmlQogpQMwcHVJgKu+UFVirIqp6uFVALo1gM8AazhKcpZkm1qupAhwRAjogFVM/ydTlaBq5FX1PRatAmvVQEYxVmueVTBVg7FqwCW/B1uVjNXDBqwS0CUmyr1Yi7SlxEybg+fikdkWiwGrlbUarC+kBJiw+g5gdcoZq2eWZ70+gFX0MABX7V0AuNH+QybwQAKzE5bX05QugFV8be9nuYaRCuCIyRuu9ByrvnjVvOVZ3V9WTx4st9z42XLrl2603yOP40FTEdhITgXF4nI/97M/52DDb//Wb9nCOlPlrW95U7n/3m8Zk3VbOefcs8pffeozZc/efTZdf7enW5hctsIGdgz4sbq58OKLbTrztDtyF13wlLJ65aqyxabuQ/r+8E8+4r7seeeeW/bu2WU5XnfY0MjhsnIGgyQT5dWvf2PZsm1nOefss8vuPbvLBz/4QQ/m5201dIBLMyuWG3t1xkHgVatWWV7KFeYoYkEy8z9Qn1ZNXLiKm7NOQuaUBgfq7QtaxPRTrhIe6RVkz51ByEFJ6CtAHeTExLGzDG2Pz2ASzhuba5eVFYzdrU/sKHt3WH5pY7MdMdu8efOGMmfg6tbds+WcCy8pRuwtl73gteXs859rzTpjg0tgvNm7GZNuwnL+Ho2xOmLDB3YqpwJQH0rztXhw8D+B1ePvghYDVeUT5juNu1YsadoQAPyQKwCm8dmdZNhk6iKAVizShnzHkF362VjEjoN0f/HRv7eUHTtoG/JqEbm5u6bPzqO+cO88+jg3ZPE5gNWcBsCBVrM3dTErAatNx1gH7HvCgW79a13AyjtHbnGusVbBcGypPKCjyrHaA6tt6qMW48DUfwSSsDsMItt+OYDVmmtVbDYWjYBX+MY+KEOWINJ7YPq/QC7swSQEqDob4KoDq7ExFQA2rleAY6Xa0iKxtQ3FUOXInLc7wVYdx57oQtiwJGEMPhogllmrYKYGkOqBtIOrXCiNC1hhwRLUQTSDW+ZIA2DAfmWrmu8G24tBqwPWJxzEBnDV0wQg/iORJlo8QLOIN+BzOwOVTNUlBqAuwwCBbZPmn/HYUr4IWMU1ysXqwGqkBkhxtWb65H2eXVbZqq4fTMXkwKrSAMR5zRrK/pVwPYKnA3A1gNb2nWKh7NUMfLX6MbWfy5nS55H1qJQAAPEPeV5VAKtIB5AAfV/Iyu6jPKt1EZ7atSX9d8sfgiIHMAdbkJkkO0QeQ47QMYZQpGn1nX+c+xwdp+AtMx4VU8k+shsSE5FygjiTwGXYpgyujjPNOSBUEJlBVekEbCh8boF94Xe3orJO+ArCZVJU63FRlClSA4yAq95+3JzBCmbxSO7V0GsXqhhsd3UeF1OkdmIHPrChatZjxQWDe3ft1N+3X/shYlwvRgNQVT/5Niye4uogHUG/3CRF3ftnxkM9RtJ+l6VVVUKsKAOsmb0a9iWwCRedwDTa9HTr+yjrAAAgAElEQVQxVyPdYQVXodxw6gNIxb6Cq/Fd2LOm2VkIUa/Duk+65pfmz8c4rhWaf5dvEb/PMl/lWzqb9l1qGMzySMzVWLCKMzmwYKb6SQKtLS9rpNdx9qoWOSTBoObRDdnMNVElDl3/C7/7J3y+V1c1+lyFht825lsP+o0bUXPic1RG/7tQYteXHmRtoGtryHiyC1n9q74Rhc3/AkDplHURvU1mpAG5SXYq0yk6czd6ia3aQFUaE5/aEonZ+RngDhe2qgscZTti7+3my99fhqOBq2SHDOuYxkAdKgGDAKIH7ZTbs1cJAqatWmpF5st4rP5oYDz8qTIc+k6f815GKa7JjccyRCn6XW2+1KxVy6JPYnOrkF27xYdUdl7L93RQVQ6kd2htir+SidfFqbwNCRy00aJkavx+UvraLUW9DYBLb0v1D+m71IdUI85mpk+e2sE/6z5et6ntq6xEOfLnkDE+P2Qujiso7h1uY6aqY6ijnVXu1HmkTkcyOGhnll3aW5swaqy2Lgcbok0aW5gsB3fqAzwdBVUHwGp0HEzfwFH15qt01qNJjjsOeBfv5euxz+AGWJrOtdeJDjF+14BV+z3ABt8wV5vg6nDxKizGgZWOAa4etFQABg2P6t5xn4kUADYVuS5YZXkZ/Ri5VrFIlQOrAFWRAiDlVc0pAKoNSt3E2B5DBUuGFXITdTEyLc0HFJUfj4Gw8n95vsdk42TPxtoudb5HqZdcXF6WHETXp2jfCqySrVoZq8FWnXS2KhmqBFbt2EDVKdsvS+BqZqx6jlUHVclYraBqAKoZWJUtkiXJuZRqYJtGnTu2qjNVtREAJXO1sVQPgbHqaQCwB2AKgBV5PgGwgrXaUgJg4Sp+D8YqgVUskLUQjNUGrBJIZbw7ZKzyHFWoGsvAJsYFycEAEzCBVBhYuKoCq4d9qvxlr38H7xk5PwGcTE8ZCGfTBZHjC9MajxgjdMGmj69YgaDZmJK2+NFBY4Ee8vQB05bQfsZzrYJQgaB4jU3JX2KDGeXA7rLKGKuP3nd7+aKBq8iHesQWtVpuK9ojNcGspQF4zStfWS546gXlT//0z8pjjz5a/snbvs+YmSvKf/pPf1xe+9pXWN0eKJ/+9Kc9KH5i604rB5yxFeWJnXvKq6/97nLa2eeU7U88Xs61afE3Xf93Za9N1b/ipVeWj/75x8r9DzxUXvSSK8sjdt8HH3ignHHKyWXNqumyc9vWssaYn7/ya79RfvGXfqncd/e3yk++86fKrV/5sm1fKXP793le1T0GxiLPH1htmOIKYBPgFBayWmFg7sxKgJ0I3i2PXzAD3b4785TgKcHEYKJ40+Gz+SAmHxPIueuAugW6Cnx9QRfIuC0BZjZs/+x+/w2AVQC6ew1g3r1n1gAW0xVj4K6ZWVWmDTR9ioHH8/P7yz0P3FNOPfvcsu6ks6w+bi2bznt+ee13v6PstHQB8+YrTU5hMaIDBoADXG5sxnHs9ca4aX6pTMMyAOnjArZkO/T98Drdd3g+fx5XnsXM0rGuHff8OgAc74DP48o1royLlT+fXwwYPe4uJ12Y76WBsmPdZ9h27Fcb8019b+uXkSaA9rv5jPYp+oSPG7D6yMM7A1SxKxcDV7uuKwcGzRehk0i9qFvHXFUKAOTaCMaq27HMWsUx+58WVMn5cycrHDwcC1jlsTMUHQDrF7TyPKs4L8aqL2AVUxYx3TGmPLZpjwJUYTPNLpht5IIdBFbJWuXUcPXZtT9yhhOAEqYDaKkAyCB0UDUxVmeRCsBA1TkHVo801qr7b2RKefqaAWOVObsFpAJsib7iWMCqggA5yAqyx7BWlzlrFaBqbImxinQIXgcOPIWvByYlNk8DYHmkI68qQFUAqgeMsXrAmasAW202gHXGGVgVHqGYz71kZx4HYzWAVbBVJ81PW2a2E8cOsFbW6hBcDdZqx35rcWD11eGjxzUEV+mrC1gVUzWnAagxQXhLjI3Yz1cANXzpvA4OUx2gH6lDEH3cNuKvJX/fdSwxH0FGcmCOzFXP1T1IO+EAa6SaWAAIVIEgqF74HkjuHWrXAz+hbzQ0EVglPcyAZE4FQFYA9bXqbNxDtqS+Z7ovA5+I93owjd80V0mxD+tblZl8KYYl/Z8c3e5dolwj4Ko9L2RCsZxyrNZYUnFkrp4oqKtYh/QRFJXe+kwYDeAGuIo2rCkBamqAGJ0nUykNnkSD5XeM+qPRj3qt8UlUYAUn9P2gjpogpC/StS0Y97ZVXbQUZcNYu4/Fa/PXeor29iI3tmsGbBuZpAdgif/0Euu1EnVCfyBiZD/fg63CJkhy4EA4qzgGyZwgFoQxT8nCFHuVpeq6FJ/zoEX1oXL/OK6eq0DGl+M+y1hLA9I1am991T1i2GaSiaH+LgKwBoN1YmxqAOUhbyxWDUT2eVcxAEeAlf1wS20n+9lEVu9l7fn8a3/EPYCmrzzixeOATxqqo4Os46cvdE6V1xnvI8GqjpqM06Adq/5BgJL0VSezng+FHWuTApDSO+b3rKJB48YgmCNsMiiYUufAqgOoMeIWwKozVn3aXct3UQU+apXvwDrUnnXQA6sNBBsFWBuQzXvxVsO2GqMEQyNdLxn/RZYB9iEyILnjkDFhOTmAJqAufhP6oMdV8Ys+ROflM7V27vuVPl5qQszfJwMVX+kK3i8MUoCrlYkajoNWdRubS/WofV3oi0DEXE/RJq0TC6Pq9ZGNsfr7AO2yPYm6k2lS21MHdR/pZNOpqldehgGYG/qr0dTFphXl7+sonNs0lVPvHhak1ns7P0YK4xSDe/cd0ClEB0BHHPlSB6CqOVZzmbHqKQFyblXmwq3AuDsrqUMaZwscWM1s1Tiu5xu4GhKWRS0WSolUAABiwcBBoBXpAJRnlWzVSAcQi1cdNLABwKrxOhavoqN+A2ZXAKtgq05ZKgCAqb4PlmoGVbsUACmg60DVJHi1R6Du9H/tc5ieWLQq/NDofOoiCsGWUBoAOhzDPqLZCgHy414/dV3915056LnkVMnUzg6oRn7VSAMAoDQzVgGkElwFsGpMRwNVsff8qpFvFWxVpgEQqBp5VX3hKnnF6F7DArkBC4Ag9WHNIZIzJEdIbFU4Q1qoqgGrYKkqn6ovXAWWqgGrDVQVuKpcqv0iVgRW7RoH0gJYrWkAANwqt6uAVThuA4AVrzQCrOpcONEeNETwnPOsen5hTN8n23TKmKtgrJ546unlOdf+kI0iT5U5m+a+3ILQCQNM5vfP1cWgkI9xxoBQBMgHje24e/dWC/r3WY7PtQYsrrMsFzNl96ytXg/1Mv0AQ2hu/6y18UJZPXWkTC+ZL9sfvac8cM/Xyz3f/KrlO328rFq5vOzaudXKerD85nvfV75w4xfKxz/+iXLFi19SLr7oovKHv/979qqHyute9+ryN3/zWc+395jlOj1g4MJSW5hqtzEyv+tNby1nnHt+uefBB8vjtsDUnh1byw4DTL/nrW8uX7n11vLXn/lMufSZz7TpzAfKPXfdXc4448xy0YUXln17d9vzbionWC7VG26+ufzJh/+s/Mqv/IfyyldeY+88Wb548xfK+rVrHCTY+sQWy6+6o+ywdAV79+51kBV/aC90wGB+OkvJnEGfXgxdM5lEM/jUftt6AE/+FOw6mMHYml2motFekwELdjZZscznagtWYUEAa4+Va1YYQ/WEctrmM2yBrtWeY/Xee+4uK9etLNNr1pZb77y/7Ng9Udafdkl5w5t/uMyZDC9garOZLIz1HJyHnBBYPRqomr/P1xk/7KhWU182cLldnu+zGLh6LLBUdzve64ag7bcLrOaXXgwwHmtPR0CQ46q+kbZ5ssDqsP08eISfEk7gcPaIZLD1RfSIPv7Rm8sjDxmwinavjHa/++iLdN1Y/qBj2ewASt1eB3BaGapkyY9lrSZmeM23KscN5elAVfr8PCfaJGdz1DyrwVhswCrB1ZZnleAqGJh9PjkAqQGqDoBVpAVgHjkwcYKxSfcxYh2z9dBr+GFYFBSAludV5bRsgqrYk7E6a/pKYNVSfXiuVQKqyHvfAatKB4CAP44J0KS+oYIuwWrjSB5Rhug7O+KM6laAkk8DxYZcq1ZXDqwiv2wDVj0lgm1cBZqX8+f03bhqPdioyK0a7FSAqmCszgFYDeaqAavOtAxiDeVXoAfr0mUQgHkAqwBQCaRO2UCg9UkVXLXzZgCX+gAZgVWfSeDs1UgTEQBQZaoKaLVnZMaqwCGdgw9WUzHB9nuM1mK1GnyjGaLYAlbzvuZWRZOl66qXEzESe4rsR1aLGweMp93O+dTyNrMC8oYUC5A5TwegBdIAtAYjGgxodxsACKEgUEf3QWLvdiDpv+xbBiIFrGUgEscCUwXS1+9BdEJzyqaM8ZPz/WncRsDViIqqXWI8KyCM/W0doPaKHfrd8dP6TlEmBt3NvqTPFVBFu7sM6bI+ftTrddUUVtTLHTGRM1bDn/Mc65B/gKrBXEUbCih39mpNE4BAO7aq91mvk7mmw97X+Zj69V8cX3cf16V2qzIQdSjsoupHxNb6WsUbI9pVKiIuzqkaO3C1a4MGugt967riKgotdmji0bCMHmgNn60CrCmeyDlXsbjVoqxVga5SaGl4ap+Rw6QXXaPUzi9L0uhxbsNx/shQHrL+SqBdV8cArDU9APtKDCy21ADKuYr+MtIDeIoAsFlj4UcfuIz+MtirdWEr2eCKh4TeY/ec1769maF4Kb5Hbe6wJ6wkAULtmL0yzx8NUG0Aoe5dQSJ/HCW2Gp9xChOGKHZulNjfsvFlqHocQMZJ79M77Hzl9l1z3ChYtROo0xeUAiBA1cRYHaYCqKBq1+nIaLT6dMdqUIftc67fDLK29+jrMRmloQJYOfC+zV4PDHetKjJbq93yIjQwjUZYRlqddP9Zdp5y0tu/3LRupL1Qqnm1Iwvfytp+1Uqd2y3Jjx+OWkA5Po21qnxBebq/WKrBzJKB68oSQYAUPoxve9cBkJnqy+1ABjqT4a59R71f9C3RjrQnWY/4ng2Eb99X+eme3fQXv+uAVU0XiQ4mj97VqQzDe9Wyh6yM1MdQANtntgU3TXvW9H+AqlxhNqb8J1DVwdWaBgD5V7loFVkRkQYAPpfrrjqg8eVg8GbbEGD1zzHF360DtmZHpBf5t8qzCraqs1Y9HYAtgmDMh5oGIMBVB1WxeJUtpEMv8cn+oUQGomIzQKcCqmCqdikAgqmaQVVnqsb0Q3VQ/kJ8y/o3tL9SxHpeQCV/CiiEchLTz8KJcKZNBIsCWjUdtLHve6C+9gLj+oCjVNW4ywlwtjZsqQCCZaocq8ZURX5VX7TKF65CKoBgqxqgCtYqzpG1igV7kGsV+wBVkWMVwZlA1QSsxvABLEgdTPCBOn32+LIHVbmqJ4HV6ps6WxUMVTJVCaaCrWoLFvnegFUxVcFa9Sn+2jK4imm1YK8yt6oYq2Cr5jQAFVhF+eCMQadqWdXtQtnwamEoK4MknOb6IwXIQ8YqgVXPtWqs4SnbTj7tjPK8N/yws7TANIUjM2nyNGn7BQMzTaEMtFtuYOgWW7jmjnL3nXcYqLnd2gLlPFw2bzqpXHDRs8qpZz2lLJ1ZW4wUaSqy2hZ6Mp30RazmywoDx3cYsHrr319XFuZ3lH27n7Cgbn/ZY/f5iR/70fKGa19f3vnT/9IYotvKW9/6veXGG24od37zG+VVr3q5s2T3WU7UL978eWvzpQYyHCiPPrKtvOSKl5bLL39R+fpttzngesj0fcuWx8vVL3upLeh0evnVd7+7rFu7tqxbv648YEzVSy9+Rjn/vKeW226/zfOk7jGQFPr7/j/847L5lM3lbW/7QXsW0iQsNXbrQz5yvspSAJxy8kkuS7PGfAewKvYUFvXZv8/yAPpq3sgFCEYv6pZ+DIIfKKsDq3RuOn2n+Y6+P5SJJsLSKCAdsx07eLpqxtix034/MLjAlN24caO91/qywfao553b9patj24rWx55zBmup5xxarn/0cfLwqQxWdedVk5/yvPL5S/5zrL/oMmuPfbgwqwDq5YcF5ZkLHA3VP3s99CEmR0xecug5hDgzGzVYzFRhwDlk7HSRwOFjwbaHi+wyjYdH3gfL7B6vODvuHrP57JveLQ6OmqdhAnR7/O8KvTPkL1xfx//85vLo85Y5bwJMlZ18fF2IDl4DCNX0ZqwVzUvtNIAxN7TAgTC4+0hhAd+bZRYRVJ/6x0mfX52nm2gU6zVBq4q12pjrCotgLNWkYs2LdQB1ipA1TrN0QY8ZjwdAIFWz7fqqyebPXUGDvtrruCORgBphLbCgVVPBZDYqgGuzjqwusB0AAaqzlluZAKrBqr6QqJIBWAbmK/el2lKalvYtzFW1bHUUTuN3smRqzFes1kh+835iIVMrD4jx95E5JwlsKrFvJBjFe+PutN6RRxk9fQOZm+xoBLYqg6sBqiK/TwYq/psds9zg1r9+HsogFE/6JWJtsVDkPMP6QAMVEXeV7PxAFaxgbU6GWArmasBrGKhK2cuA1wl2K7BizzNWH58A1R7lmReyEr+WfXtaTRdTN0Tzl24+9ARC0GqA28Ru9I95EFsJGs0Dljld6Fn4ffXlACSt5A5gKvOlHZANRZIQ/5ez+FrZXKWHfqKULcYB2mL1w30X76t6yHaRHoXxxlgdYUIncQ+Xz8MZKXg7DjDycwdJ59XgTa/qrdJGSxzxrNvNRiOoDjbeT0nPVNAai1rtKubGDGZgxATGLEYlPyJYnTFhM2nr6ZL7RegqvuvIphF+yklAPSCgzJD9moCVp29qgGUkI1hd6b2Cjll1Q3rOc7lzoEC3f5ylQ/voWeEHZFPodmctcnjsfkxOu5uX+syMVMDgKsEpgTI1eekV6MgUQZqz1Rj2XTeYwjKi4tMtw9MwxmsEWPDh7fPnvM651WtjFXoVQJWcU3VW+nvsKKHtTDs9NQ+kqT8uXvpLvzkXQeVXgGS0Mvaf47T6dBjpQaIQTfkJ/dZG0oLUHORk7kqgLVPC6DBSMwUwUyPxFzNbRmy5Ltnvept1QOgzCVIzd9LLxfnBez4+QBqOnBnPLiar+VPAxAKkImPTkYp2qvpSDM22TmuAhjgalWoMU6n7s/HjAdaqyD542J0zYSxdgJgrLqTkIFVjthoAau8cFVj5VFOmsCEoKkefJ9Yq12dZkDVjuEI1e9zXbY6VFV20uogJnWWapIMeI9GS6y5D5mgHLdnyyh3Hb13JKzdpgeqaylqV4hsR1iuahRRQrt2aHC70vUyqzJWvYyKaCaCRkgrdxL8bk6EvsP13tFFeaqBG3SmzU5TT6hbDSiqdRbftdEs1lHuE2XjKZ2t5Sg2DBjbpvfOwGoGdHW+GXi2RwJX1Va18+Xv65Ru/76d03etnK2NsxGsYt7VVUhcrVOB2QlYBaDqTIcAVQNYFZjaGKtYLIGLVnkuL+ugW27VIEFU/R0Vn1qfqMIKqhJIbZ+RN7VntFbdze2DRav0O+RZjVQADrACWDUHfcEcdF+8yoCWQ5WxOotJx5Ay3vZJ/WG6rDFTLY+kg6oAU8VYNSe9m/7voGpKATACqjb7Xh2XkbIMFZCfUY/VR/VjOnHd9DP/HFMc/Xuw5xprQvaEuqOyZOs8KEwTrpFSjn7VmKsEVHFfAqBirGL6/lJMRQ/GqvKrOrAaLNWpylhteVYJqkaO1S4NQLBWA1gVqCogiz5zG1SQQ9TlVnVAlSxVTt0hWxWg50HPqYpjsFU57Z9M1VioCseeAgDM1QSsxrR/Tf8XW5XAKnJmMg0AnxkbfKxgrXJqkXxhHtcg4GjAanLEO9ZqXsDKgVXbDNxebsDqKaefVS6/9ke8vRZsyj0WgVpq/a6t82S6NGcLPi01MOXe8vmbPleeeOxhazvoLusdoAMWT5pavqpc+pwXlfMveV6ZKzNl1upn2fKV3neDFbt+pTE/H76rfP5vP1GWT9giShPz5d67vm6LRE2Wd/3yL5Xbb7+j/MHv/WG56qpryvr1G8vHPvqx8ua3fHf5xjduN3bpznLaGacY2Pq5Mj0zXR68/7Fykk3nf9U13+FA7JeMceornJtvd/bZZ5fXvOY15b3vfU/Zvn17Oe+cs8tXb72tXHXlC8sZp51WbvjcdcZKfXW5+5t3lj379pVlK9eWsy96Znnj93yfLczzx+XWL3+pPPTA/fa+D9qzbHV0e7/1Bs5u3LihrF6zyvUJfdkSLJBiQTgwnrlZggBzxrACm3XITu0tInwC9S1HyOKCuTAdhROKdAKY7o+FYNwptVyzOEbwtN9yviJdwMyMLaxl1xwy2/f441sNNH6k7N1lC2ntO2gpAVZYTtipst/YxDbRv5x63oXlwS3z5Yqr31JOPeeScuAI8j8DXEVKFAAbZgWCsSoFPxog13w6aj+AVd9Hvz8cvPf8nBHYH4/JPV6QEvc6FlCb3+NooGgun7ODmzM3AqaOY7zmsuR6OFr5/rEgq/yeo9Xp0Z7RzzGgnc5/SsszvL8Dqw/tQu+TQFX1BOM6C50b36c1YFRg2ZCxqjQAibU6km9V3mINrTxWCueQx95xBrgqpk0wVwWk1ZQAkR6AzFXlW9UiVGRfirXqwKmCRdvPLCeg2oGrBqqShRMrxXt/LMfsKMCqGKsAVY25CmB1v20OrIKxqnQAAagKXHXfLIOrAGScrQjHOwMs+RgdpYBWRw1GwVU1JdEJAmI5x54F0FhoTyxV5tZjYM13F2M1+g9nrGrhKuZVPWj+moOpZk/nwVhNwOoC6PrqIHMsVQMYtDMC/DCqwVgFU3XKBqPEWsUibARXYWMBrDK1S2WuIt5z5qpYh4l1Cq8JuLzHEuGrJyBnyGCtn+PaBqyyP2dXTu3La0tk9qp36X5dA37ycY1c7PVHQzfqRu2TQhaYD9zi6gDznbXq8tTYqgTtAdajq7D7YBAug6p+64ic/MHQsRCSvF8UWBUYE+2WAdfhfeL2+V1TAEgzFTovEpJi4mbDIhLJsUoNNKNyFzOo1Z6051QbE+/nxfdBk0Z6IDjP/rHt+7ivxnn4HWuRfjM7ltginQNm6IK5OmCtOrjqOZpNn8RcdYaAmAKh2zX1R9x73PvqXWuArbbN+8EPx8YJLb7o7fGwDhXXKp5usfhizVHFod6qxeLdjNAhyOpYQYqjvdzEDzI+o7ihmpkAVWlqGoPVv08AayVsBLgKgoTWlTmiPMXjUgHUHMbS4FFNDiFPVZL73aMdp+/ifakvY2o3+T61/5RuSY8JsowfMKmDJJrNYH1oSg2g3KotH7kBrNFnKCUAGa4xO8QHM7newAhzFW0bZZu45Oq3wHNL70Xha0FugGLJUfVv/TMFgsa5gT4VRAVQGMpA4wLgMASnM+zxzPQMNGOuZ8oPG5eU+YbWE7FP36Vru/bycur5IRbDd2/IbApIOLUf4KoWrNLCEJz+nxaxCoeBq+8Gy6fec4xAeT2oLllHqj91ev59XJeBtXrem6Bdw7btpZSKyjqtKlIdgGzEewVi8zYZIHMgjcK5gdaoGN8lU+G733dtqvaiTqgoXcAx0rcMNS9aU+9a60jv3+RTKhvdOsHVEKm8wBFHYRvTkaUcuvlRjlov1Bfa/2ZQ1R+oY60dmeoUtoDqE50XK4jSEPKZnp7boQaM6Z3HyQjOde0RepfbKU8NWuy4dcTtHdUBqMy1xOMMZMhdBpbqImIxiuagqm2+YFWa9g9AFYslAEzlCrSRJsCvJ1O1pQGgLNU2dVuQKjNsA4uYgdQ2pb9bkMqucWNZtYfywDaiHRLz1RewAkPMtiUCVoOxCkAVACv2B+csv+qBWZM/MFYX67AkscM9nmygKraltomlityqnldVwGoAquNSAHiDxabbV3sh2c7PDUVM7eo5aEP+1b8x1z+B1AauNsZqneY4YssGfYxX8SJCNKZaxl8ZjmB9nWgnB5F4TFBVi1cRXOXiVYmtCtbqlE1RD9bqMqQBAGvVrgW46mkAxFr15efJdvbV6Yk8VgepA1RlY+TwOHAZeZ/FVgWgCnDTB/4zsMpFqgSs+kJVh7hIlYOqAlRjf0SgKsDWmP7PPcDUlluVgKrA1bZolpMLgrEqgLUHVfGa4XBXo5rP4TsxVrEPdlCdy8c8q8VSAYC1erItXvWi1/+os4oOG4vUSJJGUrUp73O7yvrV02X/7m3lur/5q/LAvXdabtYFY3FO+7T8Q6ZrcHaQ99SZLUtXledd+epy1kUGrh5ZYSCeIbMTyyy/8X7jehvrddmBMnl4d7nz1pvKodlt5bZbby7PedYzyo/++D8rv/mbv1nu+dZ9Dqx++jOf9aDvHe94hy0k9Qdlw/rVnsv1scce8emb+/bsKy++4soyu9+CcQu+77ztq5a3dXs59fTTy5ve+pZyz733lw99+MPlWZYC4J5v3VWe/9zLyrlnnln+84c+VJ79rEsNkH1Vue6668qNN91S/umP/HDZZW3zmE2hP2yM0x1bt5QLLji/fOD3fsdyJU6W/Xv3eCCDABzPFrAKFhTSIKxdu8pTJDi+gGmlcPZowHLHH1ansVNpDqC7U2bvIBvwXejv5D55z549xpLdXfZZHtrZ2VkHBFavNsDayrRz105LvzBr914o61ZtsDq19jR/ZuduY9UaOH7ZC55blq/ZbO92qFx2+evK9OpTjbW/3Ej3BsoCdrW2BxtJwOrRAFWaiEH/j3OJsToEVfEblNOrYgy4ejwA5lHBwepPjfpfubydZU2/yeXK/uy4Z45jveq6xcDgIUi7WJkW63ny+XH+5bHA2aO+xyL2XvnPazflAX7rMz/x57cYsLrbvj4asDqmhxg5JUQj7BihJdsWYazaYnfOcDyehayqM5f63RwUir2aAFYxVtVnOsiaFrRaVlMCKAfckInTUgHMGNg6E3lWnbnqDFeCq5wOrwH+iKs8LVMwVh3Y6hmrDqpaCgCwVjOwOocUAAC/rK9wAMzz3sfmfRvjKB9s0GwAACAASURBVKZLI+ONwCocNrHXhvtoD+8zwojluIUBBh1m1GnNtcpAeonyyiI4dtAZUzwZHJOxSraqD8xZWyK/6oLNNgJbFTMOPK+q2KopFcCCMVY9D4qD6sfy4UD3t77HgFNsy8xXW+7A6jQX/4uNwCpZqw1YjXy7Q8Zq8vubH9bHXz2LNTHoUgzgohm6V8FRd/eYLqbFSI08PAqqNo2sNWH37Gql0zf6k7TBSpvHhemcKY0ZaM5OJagKmfK0X77H+kiQIbthZazaMXKsugorehpEUS0Ya75vBk51XPOswpkVvVN665VFU8SK6491rj465DLq2+OGONUiPN7Ci654tx6MscTZlqgI3bux72GWkZCHOO4BVYKuHejnsWIj1uC2w/jUc676Rj3F4pRKjSiWO0BWMVYBrAIkP9yBq3Jss/7rvtLxePfcL7TKa/GBvq/yNT4a6MCkrp1aGzGoS5+lGzo1pjnYeEnS/VqWocX9bPcWW48Sljpwtd6BdVHNXjy/+gbx7PZ96FWKLdhcMRsu9pwJFzZ3CK7Wz/a9EiuLYVbfH08c1nMVzPTdQAcHqEZUUujQ4H7dx6o0rX1qDGs/7wDW9JkjC8FAt+OaKsZsakzxr+BpXeixAasCWMlu5SJYPogJUNXTbfXM1TxYMfH0K78rmPsqfAtyKX+tcjow1Y1EfIefepDtB/W4AX+8d7tm9FiCyMpWC+babUIjo+z7ADc6oFU/l8SFQeOtoywJDdK5JjdUFLIZxXAIA+LOQQNTM6jaGKvBcFXnkRSSIsl6kmDleuoA0lqnY+ou6rnWmxTaf6N2i0ek53eHAU63Wk4Gwg5bEQNIimfIYAicy2DccQGreOAgoGB9+7/6f7TUXnlZJiSDPE/jhE5FcpjqOsmUd2LxPPISEpAanVsritopC2YAtrmjlLMS5zIzVY5PM65hC9LvXZOCVdc/KaoBAF5ypqRnw31um3x9d9yVcYyR9w42dwbqFKiaLaCtGjWws0Ojy3dgnSfGsB3DwNcUAMFU1YJVmamaUwAIWKXjjqlmSLmkzmN0NF2ClOU8M1P9GKCou5MBsDoTFc72GGCVCubXC1itqQAcXEU6gGCsGmPMGavmoPvCVb4QwqxNcwIAAWD1yf6JrQpQNQGrOQ0AFqpy2hkc+iFbVTY72SAvQuq8xhaJtkF1mJ2u5p+KrdoDq1g0B4tYKUhsNiL0t9qsJE/HqpYkYuOlLYskxw7JVg1QNXKsOrhqgM5S25OtauBq5Ff13KrIszoVqQA8HQCBVS5eBWDVtmCsOvPPjl3Sh4xVt7Vh27xfEWuDYA98Fzg8Ald90apgjpIYwxQAB236v6cAcLaqgYSVrcrFqTKweqSmAcCq28Fijen/zK0KUJXsVx+0TqCqnu0L/DnRIBirEAPNARxGWDoPQ16/wzH1hM64AFZFRZrTZy9p7QBw9fQzzilXvOHHTV+QE9XqH2kXTFdO3riyzO7eUv7yTz9Y7r/rtrJ6/Spf9ApgJlb5XLVyhemWMcSR49hkf+vuQ2XjGReWF73yTWX1ieeV7fvs2ZZvdcYAymU29Xz6yL4yMbetXP/pPy/bHrm7bFi9tPybf/VOAwJ3lF/99V8vFz7t4rJmzYZyww2fLy968RVl1apV5frrP2fT+k8zhurm8qm/+qQtNmUM0zPPNjbqLl/0a7kFx/fecZsBhAfKFS97ebn8iivKz//CL5aZ1auMaTvjIOQ1V11Z3v++9/gU23f++I+U3Tt2lj+ynKrf/frXlWc+7wXl5W98c/np//VflYcffMBZoj/wtreVv/jYn5Utll6AC0XtLdsMuN29ZzcXlzJZwSDuhDl8WPl62nLIzmAhqxUrnF0KfYPdBbu0B9cgp9Q5dpkmV4YXmZlymQTblQuKHIy0AlzFHeE2FhjBc6cNxF29ZqUDBAfsh/O2CBgAgoOzC5ZeATlxpyzn6sZy6WWXlkmrg0e37S+XPt8W/1p6Ujm8bIMBMyaDBm7MHtjnrIAlJpO+gFHXz49+9lInH6h+TsCqzlX7b9cvBqweD3h5LJN0PIxVtUW+V/5dzy5mf7kYYHk01mu+/2K/PxYQutj7LtY2i9nhXP86HgGGF3mYgNXqc4wAq18iY9VZzo1flXqqdueBTPWxYfUKwxENO67FqSor1RM82jV5A8AaW7eQVfKno9tlR/T/sPcmwH5e1Z3gfdKTnlZL8iJ5k2TZyGAMGAM2W2wDwQazuQN0EkIDWSszIZWeqUy6K5OanuqqrlRXpVOT1HR6erISMkuIk5AQMAGMWUM2FoNtwCveF8nal/ek96Q353fO+Z177v1//7fYpnsyNc/+9C3/b7nLOeee+7u/e263kb0ae0VC5H8uZmUzPXRhqwZctRWLlVmuqx9zimMKBSA6hcWrFFxlSACNM5dYqxoOAKVnZUCgRGNeiv5r6CVBtBBn1UBVY6sCXA1gVYBUxLMGoKqbhwKwEE1oW9IiKg6wNmCqthEOsmamKgHXAHRQnawrr1qWbYBjcgEAq8Zb9Wn/CrDCPhuorIxVsTsBrBIklwEgxFe1hasAqnaMVfHfDFR9JouOIvarDHxjBoCAqlMeDoDAKmYHAFhV1qrUqYKrHmc3x6VviRLum3c+/SiQMwCspr4wJZX9IgKrtmdzTqIQaqCGDmhqBGzXxhD0fmX9Em2dDdY685E+PWeueWgJkyvIl2yiarPKVsUGf0T2+KhuHGCht0o/19NB3RvLWnXZ4SBHgDba4LTYROQzvTuc5P6andsj7D+GZdQD9n/Z9xwxidl+ZUfc5b/t+3VsVXzbB1A4I1H98ABdzQdgDF6qUoBFal3Nf2W/B/qr5DEPCUDGMXwShHMguIqBGYQUAYPVVl9Fh83Zq+p4Uu/dV/TvjM2/+yz0Xaod72UtvSHLZAAbXllaflk+/DxEqBHoLlkuz8nU5/SYuFXSVYThkOvETeKeRsT4TQck/KtVNjLgah8P+WGSvK/d6Bn7yaSgEzztQwDEdSo/tbyvlaZgVbbtz4WyOR74ra+L0J9cd+kbrCu9z3U76s/rsBm01IL2QTdv6LxdWKFtpoGmZK6iH0FA1RZ85KKPdqzAKsFVjVHOGZlVl7S+X3DtTWKOPOHRwQ3MXRNPY2CGwTOj+bLCMzmvQGs4vM37WjCKQFgYGy9ggpwt7laFN3dOKwjnHbcqXaM6yermd3onKz1hwmsdX+sAZ8aqA6uML+INgjJZVWjrVLNwkpvUDJS1l2OA0ixXNyAGtlpJx3GXj6aTwXoaEFK8si/bENswDnkKbQVV2SDgCke/+gY8DLHXvWeh8WE1DWE8q0XSdPWAazZYDfhT5S2XWwCIksCW/VsLwxr+yoVQn03TZH+YCqN7Km/UX64He4dVje+bYwKT1bBy9K/GtDF9Z8oam+Ep4AwtdWWoY3mPb2cgOWTHQWZVVx6nelOVZbp7BrL9lh04/YQ/U4uFul8dhkbUc5l61XIUnGxVxt8aCQGg8bpkkYRgq9q0IB25dqdrVpmuNbYq24q+PnOaOI5uq132LFWeY09QFYCrSUvSiqgzvMPAVwdnm3AAQCkMWAWgaqEADFidlSnNkqO+uJZwDrbqWmOrgqWawdVxi1XpyDs32m+v0E62awJMS+tfm3vVe/kxj3DXMAAEVlN8VWXOGbia5VGPXa+jnWkrbMEyCds1cFdoMWWXwKqzVsFUUcaqME4Brmo4AI2vikWrsFiVMVWVrSqsVVzHNVu8yoFVeW4CjFXEaBNQlWxVs3AEU/0owNQKrObYquhD2pRJ2wzcNAapLlTli1XZglU2/V/3pwCo+sJUunfWqoCp82Cp4lwA1Xllp4K1antjqxoTNmZo6bcYhsCOmS4l+wWFxcWDytaArNETc0DVHeYMruJFjE2oC1hV1uoFF11SfvCdvyBT2Q8LGCDfnz1azjpjVdm985xy6199pPz1x/5EAM01Eh5gVvRUNhhJtLtSUKsxoCCDGlIpQureUg7OrSsvevWN5ZKXXFNOTGwoJyXfyk6alWn3Jw+W2cOPl70P3lkeue/28vrXvLRcecVl5ff/8PfLQw89Ut5x0zsFSP1bLZ8f/dH3lsPC0nxAFmICCfyiXdvLxz72UWWNbj17m7BSH5Tvryy7L76kPC6A6I4dF5U33fjW8oUvf6V85lOfKbuvvEL0f7b8kICnf/rH/2d59IH7yyZZLOt9P/Ij5dbPfLpcIItWfVhiq/7RRz5SpqUz/X985E/Kvr1Pln179pT1AkiCTYVOz/btFwordZOCq8ckLqs2QDJ4clLAgGMSX3VaGK0zxw4rG8w6TmbjjSkm7FO14aPNLH1U4t4AWlaB2SXOJIAbdPIzoMb3Qu10QR0p91UC4p557jnluKTr6ScO6FTN7edfIGV1UVkvTNq/vu22svXC3eUd//wnJRyA2JM150h9WCiAWYk3vVoAIKG2xro/VOkhADCAts4PWsriVZmtuhBwie+PY38OGaX83nFp5vUhUDSDqosxVvn9HszNz1k77VZV9ksBfpfQADW35HwuZItzWnK5RprSoLL+Tr/Im6A2Vrbky5zF8vE/+0ZlrC4ErNIRDaEarEEaNbdNbvAihmqOrzoGXA275sCsZjwyQScqdQq9Pc6sVdVphswhY9HaTwCr3E/KuQGrdeVijR+HzqIyU2tsVQNWHVx1gBHgqjE3fRErtQ7GIgO71KZlcxEhX7hKQVVhqnqM1eMSWxWAKtiqCAdgwBeBVWs/zMfjFFQOgDuYkpmqDbgKpzwBLgGsBmrgFSjn5qC5LYRBQvnJpguXiP0DkEqWrgLKxladlLjoaP9t4SqrT2OsIr6qAKsAVYO1agDrKdkEdV2umqT7kS6ZFSCg6hQYq8LWB7CqzNUUDgDTVWFXEfoh/CYPB1D9p+qTt30y9j3M12pJEn5O29Drhdq8gb6R95Hq7L7wrmq/SXPZz+6za/6T6Zf+TzDI+9lkM0PunOWMkGAgTwSoKm4C5GtWfJaT0rbAdzFw1cFUAqtVICgYrm8uI2zsxoGrlJ+KLtbnzZB5fpLF8z665TPnl85nd28tlThqurpDEsa6yp/3Ppx9tvbnzIRUORhhoirICsJDZa4GsEoAVt4ZICyOU+3C/uqi3gkUR3z7U4iprLFyPRQA4uV6vFXMQmzjruqIS43rGWEBcoecpZLL1GWqKw8HotqS6xulLO+0G8QVWIe5/pq6HKP24yqO307yMtLn9nqz/jUxstCY0Q960eS+2RAgn/0AM52pz6HNmvvkLPMMpMZxug/8h7F/kVG/Iwq26l8gQGGsqw5FHbmu5O/09UX9ynVPfWYbEHsIt78zM1fTglYKruZ4q9pmOqCqC1m1C15Z+2rtLkMCcHZmZoBPXPrat2nLZHVviagd3arBdpR+12MCK1ZYfEcG+QJ81du79zXPJ2GS23p8TU2xA28qx97QxnEG6jpBt6zVtNa66rXOalQdXP2eMUHIWjVmEUfWalgAXtNgzqnzbOBsbUSQAtj+WpYpTVo2DhZGHfidCXxgOWewtdZZVswBIXUxHwRWtcfl5ZrVw9PCqoOhxV8LunXxWqy4w85ZzvhHx0hLWstHP+t1GlVnF1JK+HyqMy8zlpvKnQOqzXEAj54SdDJcnunAEzaKz/o9XkPRWIZuZHlKZWT5zo6NlwUcHC+XAKVTOdUUtUY13BSUE3XIDYnJQAWqTCVb4KrWVdvoGqBV7x8CyrVx1vfVPPEZV6mo2agVV65cjzw23YBNt5FvOO86jV/ZDYiX6sBpiq3aMFUxLU1DBdj9NQRAfSfxnSw9IXqaWq957Swhjipjq3I6mF0ztmoFXinACrrTjOlHamxWA2MFaPM4qwgHUBevEqc8GKvipM/NyNeXu3AVVncRUBVhAFbLnizVZtEqLFjFuKoYjuZiVUi3hRkx0e9sX3+eCs3u9HLz7OOaNiTcy4V++r9NlTAwlXsDexiHWxOSOv92/kz+Bp/qGeCJrYqOugKrzjZVoFRDAWDjYlUeAqAPBSDAKhavAlsVoCxWtAdTFbFbpfK1rKzjIGCftkt21rQrrgc2TceBL50uWeOqMtapgapYrArT/33BqgBWDVQFW/U0QFUCqwKmKmNVAVWAqQBYbdq/bgKuamxVB1WNEUswt7JluYCWBrvXLCHhLg6qzOmYv2tmNcO2BWPVz1X3emCV4OpcOUdCAVz/rg8q02pi7riwVQ+XnefLCvP7Hy2/9Rv/vpyaOVI2bVgli7BIR2vmqIIsayTGsPlOpwVAEPakOPjHBeg8enpN2XrxS8uLr7q+rNl0oYYDOCpT9x+4+9vlgTu+JiEBjgt79Ug554yJ8mu/+ivl85/7ZPnQH3yoXHHlK8rzn39Z+fznv1gu2nlJueCCCwVs/Z7EOZXnjwtwKUDwt771TWG0nlH27zskneR1ylq98c03lju+cXu57LLLytt/6N3lv/uFf1nWnnlmuVgWqdqxY0eZPnakfOovPyqLPG1W5tMH3vtj5Xf+9/9cXvOq15Q//9jHyr/+pX9dfvvDf6Bs03/2znfKdPvj5Xv3P6ArW5+aO1H27t2rLKZJAXQRdw/T/desE8aoLCYFRsicDOTA/hw5fLhg2j46OBo2QIFR82nszyqJ59aWzKuTiYVtCOBAdyvjwQaN8a71G9YLg3e9sq5wjj1ire55em/55jfvLOvWniHxZC8t2y/YqQzgu2Thr8f2PF3e/PZ3l53Pv7Icml5b5ic3C8MVwOpUmV/lITQkD7lrPgRQmvkyjc97IaA14G9vRwiiZgB0MVvz/QJWtQY6J3cxYBV5HXqGeci/N/Xq5bQQsDqunBcqn/6ZxSx3vn8UAA6PwaSTzZRftmcxeMmmy374xJ8CWPUYq0PAarRrudFWybGs6S7phAO2hv7ATqUYq8pa7QHVfO730765jtXvaEXYN913i706YN4+J5DVWGZ1tkdlrZqOol3NwKoxV41lgyn/NvWfjFUDVxkOYErDATjIqMw1m82h/RiflYdpvBoKAIPcEVuVC1eBsUpg1cBVYxUCWAUxDX6aDRYyVBNnZGgYALYNI2EAvOwH2w5vXLTKksxomcpWR3s9LIBcxLRNZamK2+R7BVbBWFVgVWyOgKqYZTQfjFXEV5VQAIm1CqBVKf3PxR8WshKbPeVhACIkgMdZNWAVdruGAmDINetf5P523+fIvj6B1bzn/SaL0cdpNKFjpKbmnyXPKmBzX2skWYIxRsGerf3soRjzOiPNZQlyBJkCoAq26knxXQCwGqgqG44jHAhZq8gcBcOPs97lDhlBVN2n6cPaCXJ9dfyj6djymtoS2pTO1sT13u7YOYuotYBumqKf6eYqvav2Re3b1ay0/U/LUguy2kKyBE59YEWuGWPVfHl9Tt4a+LKrGAe1zLxZrFWtP4+Ta0x3A1d18TswVrkgme+VNRAbWavYZ5/RJWq4YLxAvEwbOXMb2+tp3JN+Z6GxanId8v6m/rqXNmnLJ+NkgDLpdaanqS+exWjIzqRP2KEpZr3sOFnol/c7tFjpf8uP9MkDYJXfGpaqnGtz5nv6/SNpikLyX6hvUaAuNWPO2R5m/UlqEpXcfMbrr6+rXE/U8yEdz3G40YZyMDIzV5s4qzYDBL6xxSYna3VgISsSh3a/+i3zZnuo4GPAPc2hCYXmMQxW7+Rapk3pq9EgwJrtEH+HUFiZVO2ojEYrWnPEvCNAIQmhSgKTRKy+zY6sDmu6ejWo7pUDog6SBrCqQGsFVwm0kg6vC1wlYLU2Hr00VgDUyoCKTpChNpq1LJMJHmNsW0cXeZYUUNh6R8QVr6asMtJyTZhoVKPdA6ttMPTMcqyNfVW1bBXcLLBzwXLzdOXkdv2PKidUnnA0bJRfY/lirwBOuhaNalVyslezAuv3vNxy3bAuKKv2ugxQ2ltyGABzgux1eVRKz+tnrFH0ysha0B5TN12G/cUBsiMtrpft6GV1tJg2fC2DqRWQ9fSz3ps8do0900wZa8TcUh465cY/AuKHs80VZAGY+qJVHke1XbSKv1scVrJVTzkwhb1aCB9t7zXOzi01eQq/Tf031qnF2TJQ1a75wlRNs0XZsU5eBVbtfgCrK2IBK3HCEQrA2aoVWMWU2WcSX1VACGWrAlQFuMpQAIiriviqAFUJrCIMgLNUNciiC2HUFW0OS8olrd15eVnZeTMR+6r7dMR8agSnKwagmjqGLqMx+Eab7MVa5X24Bkeudg/0z4dOOWtIQwEAVJX86BT+EcYqQgGAnVoXrzLmKtiqs9KJNVA1Fq8Sxireo6CqMlZhcx1QJcCagdVoU6xNixU71THltMnMGDVGqbFVc1xVm/avTNVTqytjVQDWJgSAgKrzBFWVqWos1VisykkDxo61hSEqW9bSg3QZVuBOVgOoqtJVJqs10w6q+jPh0LGddjSW02yVsVqB1a3bd5Y3/egH5dJsOX7wyXLx9vXl8t1bykf+8LfL5/76k2WdAHoCC0tZz8pCTUdk9Hi1gLDr5GMyPXP+hMb9mpBrk7Kw1LwwgibXnlVe9sobyo6LrxQwfFP5+jfuLN/46tdQXQrOzk4fEsDhZLng3Kny2GP3lKefPixxUK8pZ595jnauYScPHdhXtl+4rezZ+2j57nfuKFe/8uXlG9/4uoYiOSxT3k8I6LBaVrzftWuXPHO8vPvd7yp/K4tY3SYszS1nnVOuuuqqsm3btvKJT3yiHNz/dFkvYQtWi76++EUvKrfeems5U8DXG294U/n0Z29VBtOv/vtfLe94x9vKpz51a7n37rvL177+VW1DAF7OzJwQwPWYslZPgEEF8FPqZlqYoogzi1ismK5voH0NYZQBxTyzhoxT7NfICmGrV9c2DXEdDcwx5hSmq2LPGPMnBRw+JotuHThwoBw6dKickDRcIqzd5+1+ocrSAw8+VB59Yq/EyJZFtCTO4K7dl5U3vukmIdyfVfYflcGxlesFYF1fZnTwQBYoE+BnBdhjsFjJf4xzpU3bnw2eVp/C7sfg0/i/DC6OAyl70LYHAfnt/JUeyMxpHEpN/221sMl35HneLwZ+Dr0zf3sECB1st8eX3WLfX7DgF/sxOXlD6SSwWl9j9X7LzR4KwBA1SEXdmvzl9m6gkRsBV3u2Kqf6Y08wFXFW+5AABFeRPrdz+jl1KlPyUnscDiKBVfxWj+vCRZW9WkMCWOfOGDTW4bOQAAKgyh5THNc6wLrOWasKuMrgCTaNteqLOGHBPQVWFSxBrEsDSCzGKuLcG1sVsVVt4SqxObpwVZHFAYvGvySoqsAqpmzrYKEPGPqxrleRgVVtPwi0+r4BVXlNlcS2QBPQ3rpUsOoNETKHG+ZAwwLYYlUyPqUA6yqxGwasSvutwKokVkBVAKunNQQKZhZx8Spjrs7L9pz+CUPVFgOUeKsKsIrtDWDVBsOMtYo+jPtQ9J/MCCWfrPr4ZgetL2B4PY9tr9ddFsPWeSHmPjGbcrNBLYuVEj2y1xf0vmWvtTzv+9keCkneoT6IVLuRLjD1X2QLYCqAVTBWxY+Z9RjxNv2fYKofa36S35v933BkISeuhw2w6tfjNytr/ct9yLjW/e5F4A8kWGPA525MUeu96qe8/2iftuf1Lk223W9dPq9/v6/2Oe06mafGqnPVgBzAR/fflRgh1yqL1UMD+DeqdbXOnNkK02ViIPQL5sBc9fiqZL3DjthmNmVeDYSOwDhrlQAr7YEKXupEJu3LRZXt/FCbNvZef99gPeY65XebyvJ0ZY1J6YvDXOd+3MhSpy+sUyZt6JV+rX7Zyqg/19sCX9GTzldHObvvngHW/pqPLYafb1I3UBm9IR46T9dyOcQrB2xHrp8QeE/CuLLMOq6mIOl5XuTQ465OZnDVQdQmRID/botYDQCr8k4OfCnGcskrbxBgtQIypriWCEub/muF6Neydrtqh7ZbPs2w13f5tfiNrySAOCo9xu6hBFVmhYGXJjAEW02oKFn2VKQrPmX5oQFqBaN+315Ng28MVLJQWyC1nfrfhABwAdaU9KhglKGlxZKU96yL9HsuS94fOu7l7GXLzCO3KBPPNQvS9pawttABLOEdfpmvY+2HkfdksdPTB7+u7U4y9PWjmiorFv+Q7200JV3P93imalFS+cz5tAaHToM5IdbpMkdUQwJwJIEJZEPrMmGF0RlB/62XZToulO+RPGtyqv5Y2VXdzkB16L/XRjZFTR1p/dS8mi6y7nP+LR/jgNW47g22OV/JKXP5sjylPETxVJ2tItdKWZWuyj1ylU1s1broFMAJBVWxd1AVi1TNOHNVp/9zA1PVp5cFC8LbB36jCnYv0JYyjrgGmKrXHEwNpuoosFrVhrrD6f/cG1sVwADYDysEGAJjdV7ABw0FoIxVj921bLYq8uJhAFYJsKqgagZWwfxCbFXZNLaqM1XJfqFNlzpF6kdqjIJHOWSD5YCqV7/5lW4DOLrNKRCMN7NSpxYam0ZHvqNTwEEOl0+XNVO9bLFrDS561KWb99fL3h5ouuENgqnq4CpZq00ogAqscuq/xlrFglUAVrG4lYKrjK9a2aoKrjqwai2SSqS1J27Pgv3ntq5ZsIpsVXQoAHDifM5AVcRBnRMGpi1ahan+ZKqudpaq7BOo2rBVpQMyn0BVCwGA93OhKp+yqSGwuOCIhwRAn5Yj2Y41VCBVM2VmKhQ8HfNa7HGvd5KbKbMOrEInhAl69oUXlte98ydkAaS1ZdPURNm05mg5cuC75ff+t98UtqpM/ZeaRBzVyVWndfr41CoB5mThqPn5aWF6OsNSQgFMCovyhBTitOCt286/pPwP/+pXypUvu678u3/3m8JE/Yr0uSUWqDCS1kB1JiQG8tzBcujgHplqf3bZuEEYpWJzLn/hC3QhE+nKlW1nbSxf/tJnRabnyo++593lIzf/iXY4jx87KWDnfDl8aLrs2nVxeZksgLXzoh3lox/9aPnOd79Tzj7r7PLG1VhC/QAAIABJREFUN75RO8mf/vSnFYiEHLzkJS8px48fL9/+zrfLW9/yVgFoDysj9ad/+qfKBz/438rx/vLxj39ct3vuuUdZV2ChItYrChwxUxn/1ABOAK0zpvoi74zLWP07s+m64JWHLOK5deIBoGKKrD2L9hP1yu/MyfeOSV7ReULwfsjQyRM2+2CN1NOGdVPlZS+5QuK7ri1PHzhc9giT95CEJxAcRmobiQK79oyy+axzy03vek+ZEbbqoRl5z6pNZeW6MxUwXgnGv8hBnvpt5sHtgwOrce7AqgIFeuMzB1azrenBvVGGZWt4yIbt7dU4MPL/B1a7knLnbhz4O64cb7mZi1eph6Utm/lxrSdVz70lG2k3aptujmgGVtUI2jbCWM3gKu/B/WEsXS6HHGtPZziQqrSWdlVg7Om7ZtZqnQFiqxMDWMWifRVcnSK46sxVgKsWCmDCgFYHVo216uFIvV00FpqtIwHGGVirylhNoOq0+GcVWJ0QX80Zqz5dW3BXI6Rhn8BVtnfNNP+REABw6BLAOjIwhyL1dif3Y7zqzdn2TTvRdizmR0MAGFtVYqonYFUHcxKwitkBylgVe4r9HAawtP6f278VAqQCVCWwioErbGCsTg4wVrVvk+2h+jW1H4DjNgYrw8FUxip9/raP73rh2cva4KUdRZ68X7ubVdE92+pcX27sB3p/W36uK5gTZ7OZM5AhgKmVqWqg6qz4NNgQ4shiLEvF6j4LAG1Btw/9cod2IYCVDm92fuNYK8N13N+lZ/k43dMUQ3tP+OR+WXt4NBHp2Pp3/EQ6jv6a991oQrSPl8BVP1binvoDBqYqqEpw1dmsCrKqTFW/3/pNqHd1Yh1ctUFcDSGiIQF8ASuGAfABGl2UWAZoFGCVa/N5UasMsBLoC/+SeEEnR2HnvdrpB7Ti7PWTLjbNQ6oHvR4VwJda5p/x34Bc5O/0uMMz+lanhKwfpnmkHNlp9ucCWFVFbAFXFD2bM+/i1KJoCtLLK19zQWW7TN3IbXToz5De8Eu5jqhvWfeG9DAJbc9cNeFvFrTioKSxUytL1eJy+zljdvsgJtpdnTUCYFUHLYwJPnHxq95kMVaZbtfYWu+hwZ5Dy1R1dPrz5AQn58bel7rzPG6ECCfV4NJiEzSNaZUxajkK0PVApqcuFIN55QXr8tp3q+yNTlEwdlFdzTLHU2Uc1mCEEBRO+7bMxpUFwbIKAvfPNaNUru1WzBXwyka9Kd4O5G2i4dBYploO9Uh2ZhQUrEbbGmz3Cy1FDmbU0q5+kBll/VPddiPt53Y9geueV30iAqT7xzTvDrL2LNUAWdM9TUNICQkFsDSxI9foQ62XphyiQat6ZO22N4yuL7ldJnu1seEuidSB3r5aUqqMmG2yMmicK37Xr9stHdhKffTfyF6lvFlamf4EpiYdpo1w184lJ6pUc5MdtDooZgwGTuXPwCoAVYCoWKAKxwBVbbEqDxfQhQBQpirbiEhBX3JZqOwYQCr2o6EAKmt1AnEKAbS6kFb1MVnV3Pk9+h4wVcVBXwHWqoCqE+Koi1cuzoOAEQqsAmA9KXkRhz13CJqSG3fiYQAmhJkHUDUDq4itikUREAIghwFIcVXDXidHBNfGM61cDTw5LnrWPLqq2HShOqUoVklUxio7fwstWlU7BUMytKRiGajqesmkj3KK+iJjFcfGWMUCFjalnzFWsc8LWIGxqotWCYs1GKu6aJVtE9hSGAAijQGsBrhaGRptbNXE6PH4prbghy0sZcCqgarGUsVCVGSpGrA6L+cAVk9rXNUcBiCBqmI3ja1a46pa/FYHU33FXYKr+A0dYZsNC1k3mxzT/7VDrGrkTvZCx27vVYkSuGrzjWzzOKvnXbSz3Pje/6acFKBwzcTJcu6Zp8s/fPHm8uVbbykbNm4Wpx11IXE5Z49rHNC1azZKxxcMiaOS3iMCrq4WMHObGOD15bCwIqfFiV8nU/Z/5X/6ZWGBvrV8/BN/X37zNz5cHn74EZnCvqIcO7JXO9tHDx3TqYVrhOl61lkSn/XgwbJ588ZyzpYzytZzNgkoUcrXvva35dxzt5TNW9aXr//jP5aNmzeXp57cJ7Kztuzbd7hcffVryrXXvVae3V/++I//WFik07J409by+te/XkHQz3/+88o0BaB63XXXlX+Ud2yWd1x//fXlq18FK3WiXHzxxeWmm25Stuudd95Z7hbG6rHjstCWyCqm9eM92hlyNik65evXr7fFqoSCC8eOYCgAV7BasYFBQgDQmCUWhqIH+dQbouGWY7wPQKquIC7/rFu3Vr8HAIDvw7c3CpNYIAEJjbC/PLlnvwAvEq9QBnvmpLO7UuzTWgFVYcfBcrtg++7ytne+R8I1TMlCVgKMz0/pbwB5YEtNyNiZqxqNRQL5Z22fxZKNWOTLAFa1Jeh8oubdyQA9E2B1HBg47ruZUZyPef9C71soL+PytNj7evu73PuXZL9T+7LQ98YDq2CsHoaUUlrcdwvvtTYAURD9QfZS6JfSTjmoqjZrKMbqALAaTHz2QpMyjTjVdJjTfiy4mgYpfcBS29kErnJhDWWtis4yJEAAqwKoajgAAKvyuxDUy5TGWQV700KpcHrvKbBWNc6qAatgrSpjNbFVp52tCmAVjFVlrSpTtZLRDFjlAohGVGmmosa5twt96Jh8ThRP9TbXWxIklHHG1xxYBe62QvJZgVXEWJc2HLMfdDDcGKvz4rthMA0bwVUMkH+//hCn29iqAFht8SoN3xJxVkkQqeBoxmJqn7AFTytpYhhcrX2C7ESxH1R1JEo5ifFAyesDyTovWly1X+/gqoqFDdSp26F9BGwy1KbgKgBVAVgBqAawKgPNylYlqMrKTgKgPq8PWBDQCUdWO2rVqe2Zq96/iumFo504szvxilp+rJdUbF4+ndNaO1JaZm3fi3032yNX7PcxKdr/889anfo7vK8WoGoGS+U3AqsGptqss0m9nlisWjzW7w1wNQ9qdMCqgqtYqM7Z7jow44MzJzVes9kR2BMFWTGtZUHmarIVWcBYqE1R+knfJ0h9HivgJJq1c2AXFztfVKrH3ZD0iunpv9UArN17cG8WpLHpcJ88fk/ngbfQb097+vK9nx/X5YVszhpwNbWzUbCqXGljwXbXc/5zHTXHnpGmzFxJ4rWs91T/cX8ohrcJru8Q5h5cxeKvDqLmhSARWieu++9oZ3Oc1Ultj013VE8uuvp6ZaxS2iw9bihYULkzPnLNMmOPtcdxFjLF9+ZvDEtIOLKpIVW4M41eqpxlYRmQxXqJ4FCqBJWrKq3WP3Sgxr/F2C+VaeRT7Hzaf8RUhQCyA50a/ey4hz4ncGoUbDYAzAp1qDztemMbeB/rrhbvSOEaWy//9UvymLI1Mh/SUdsfGn8a7Xye254qWVpZLitWxo6oxr5hHdMe6N5yWxvzNiKpx7KQxNVp/1pGDcjq5Yp7NFGWspGyDlmvv1E/+FwAjqyHoYZNP9EBzSr+qeGrVdyYpFw7Tc71Oy4TWsgu05qOep7vqQ1tAlYjDS1w2j6X0hr2oOp5K38ucAOSlZ0y7S57O0kWgzpMHjfV4qc6mIrpIn5si1U5sBrsB3PW1RFTve3TkFNIgabMma5mxqpO6efmoQDimktgZsijlVFdAoiaQwAAWAVbVbYJWQQBoQDmxUE/JQDHaV1pVjb5bfluOsMA9MAqwgD4FsCqhwGAGwamNr0+l8kRo8ALYaeH/QuqDUQvwgDkUW9nqHKaoo7gJbaqOmhkjieZop1LyegsVPWFUHO5ZtuT0ZxRf0xtjJVv8VUtxqpuArCCgaosFmekGpBqIQGMuTprIQAk/iruBWuxBVUBriJ15nVkUJWtzAhbFbIb0yO5cJXF80dnwoBVbFhoKoOqjKUKMJVMVd87sMrYqmCq6qJVGVQlaCvftjBXFssMm8U14wJWUFbJTh9nyRpKM8hUPlOpCrLSYPM+ttvanvsWw+AEVg1c3bp9e7nxx35GOrony2oJmbFm5YFy84d/rRze+1g56+xz9XnMXFm7drJMzxwTlulxEYNVAqZuKJdcsq1s3LimPL13X9n79Ily+Mh8OS4s19e98QfLB3/hg2Xnxc/T+KR/95Xby//yG79VHrj/XtESWQV65pQADrJK/TGZiSJpWD01X6aEyor27fTsdNmwflW56soXl4MHnpT37Zf93vL0nidFNibL0xJbdfr4XDl32/Zy7bWv1+cefeyR8tnPflYXmgJwCrAUAOvnPvc5ZZ3C1u7cubPc9e27yg3X36AsVoCw6JB861vfkpiuF5Q3v/nN+o6ZmRllqR4+clBjmQLExPnGjRbjVIuaHRwBCU6J3SHgGdf9d3R8CLAOhglQv0bKwP0ZpBMAqi2uYp1+fg9pPSlT/GdmphUoPjlzUpjFByU8gzB8EZ4BzFoJUTJ9QqbXSg1NrV0v9btSOlRFma8vvura8srX31hmV6yTqZ3CHpbOMaYzm84asMrQQ9RsAqvRVnWMVQT5WOyvB1NHgOXk7+Z3sSybNtjLvv9mDwTmQSyWX/9MD6yOu2+x/C319+UCpcu9f6npwH2NTcd5VwfjgdWvt8Cq+3XxxuTPRXqqI+6XqmdpPqkbsmCt+lxIrhyvoSqWGQ4gnGrNnH23cZTNf4uNbFVrbON6nhLOttWAVQNYsaAGOnwBrEoHsE79X1HWCWMV52sBsAqoCnAV4VAsHICAq+rrGGMVcVYx6G1xEhEKQDbZK7AqgyPTCAUgxQBwVYFVaasCWHVw1YCxykBEWADVtwyW8rgHVPv7mjZEFa+rP5Sp+3oo4gZcletKasRAKsIAgLFagVVlrMpCiFiYCotXnRYgFaAqFhnFbCO5uBxxXva9KwGEu41dJe0T42JPIgQLBtC8P6P20PsRoTfRr2Dfwnx9xrKvU1RtJt/IAqL0xYZ0ZbSEoz/GTPY9ShfuWga9cqPq4mHO5nGvyUWDwOop8VsCXFVAVc6VqYoFD20/J9spMlZJTw7KMgHVHlilTrkeUseIHhJgDf3r7nNn2FQ2k1asVnA9l0vuw7Lrizut21ILSI+8X6mfTn01kl/4zSGQtabHLGCdUWrHnOZfGaqVqWqgamauup+v77H3cbNcVjxGiWdSaepTAFhVP8PCibTAKkOLIG6zD9gw1kNQ3EXXrHNX99nnHBwM7YSst/EjDUxS0bDHfq0/d/1YtlLnB3J7ZpXcqYkX8LhnFvr4mMHhZnQ835N9chVC9/PDp6dvn318ua8HVqPPzcJtpaOVmCw9uf1Lx6lY3Mi1ZdTUSyovtqNZl1w/9QU8NoUyfaN+N2EBRG99mr/FUrVY5QytE2F2IhSAxTc31mrd1L7ueuX12hLVuk6gnSv4iNszYICteCyzPLbb4pcwIIPfagSH7FE3Td4pIO2cAKZZpXrPeNlj/pIAyGFgsv5gnrIZ0//ZIWHHBQYkHdsz1tEzf8ycMnv3cNoaHfMTAz+8JmI/puxcgLKtiLIe0s9wW6sj0jzr+bdrHjuSNefv61WnbW8IIKYpAy6/JgHJAWK5ROHbbwTM7WeHu12v861Wuoz3Y8qqjRZjUilwCsXp4qt6w6kxV0MRCbaOygfLs+9ENY1ockhCd6Mh9AbXy4Gf1Od5Le2rpoxKMe5HifDboWf+0gz8Wt74jdbRstvTNcrRuOtRhw7gamlnHbe0jnZ6KEn2u9aX2+52NNriKCEOF0BUAKwndAEECwvAEAAAezSuKleYBRiF96EhdxlpvJgFG0KTIJNzj6uqnakWWNXftCPl0hZ6jXud8ZoXq9LYqgKmBrAqjFWsHotQAAKonnZwFYvLYPmD5S+BwDAAAFY9xqouWkVg1WOrKmPV5wKTxR3l4fWI7FOhqZp+Hnoedkmbh+qkyaN08Gyav8dl4nGKr9qHADAnjzoXrU7I66jkP8MrybjFEIxec8aq7A1YddYqOljKWgW4KoAq9g6qTgqQymMCqyscVFVgVWODOmMVngfDAQS46qCX67D1DdmGJBaPM3pskVRM/4d8G1v1tIKqWHwKi1SBrSrAqgCqxlLFHkxV7IWpSsYqFq3y2KqYrk6mqrJVFVh11niAqYivSmDVGKxGJM2KK+c9SzWPXofDFiqWGlnTm0HgQsvNp9nKfuv2C8sNP/IBYVKtKOulLh5/+Kvls5/8cJmU4Yj1EksVYB7YVOs3CstROr6Yir9yYkoA07ly4flbZHR5onzn2/fK59aU88+/uBybni8/8VM/W97ytreVr379H8vOXTvKy1/+wvLRv/jL8p9+6/fKnicOCqi6qRw7JDZHkIFJmda+YrWwlsEkwgqi0tE+eOCp8oLdO8tLXry7PHDfXbK/rHz2M58U9ukRAXg3lMcefaq85tXXlA1nbCnHZcGpx594QgFSLG61ceNGDQNw7bXXKrD6hPy2a9cuAyNloOVtkq6/+7u/KxdKCARcu+OOOxRgRaiAn/u5nyu//uu/rvetEvQDsoN7wEBFnFVcR2cGujalK0zbgidg9GZAVKeXesw+hgjIsVPZCae9o56ig4TBIHzvpNixEyck7IHk79ix47KYDcInCJALAEaYJ3PCUF0voC8W25nD9EyxRSvEPgFUBcsW4AwYsmdtPU9Ea1XZf/BEecHLXl1e9+Z/Vo5ISIHJ1Ru0EwYxGRcK4NkCqxlEHQJYc1vG46Fn+jZvPPO/GqOFvq3WyR2dcfvFgM1x7NtxVnSx9/XPLff+5Vjvvt3hs4t985absXhVYqxqu+WbvjR7uuqsDCSLjaC1EWannD2pex/4eVbhAPwb2ZHWhpUONo/TPgGqDAnATqGBZQy1U6cjWrxVMFCdsYopjMpMNZaqMld1b8Aq9gBWJaKKxh0FY9Vi0BuwCvaZxlmVzYBVhFbBLABjnhtj1UIBIOSHAatYtd1YqyPAqrpaXsZD4Ko1kC3wymvafOR2xOuLO9LWtfrNbzHHRY41NAD2tmHRSgKr0rrK7eKvMRyA2PtT4reRsQrfjQM9y5Hp5d6LMCwAV8lYhQ232NY+QJ39J3+5iXj2923w2nwtxmW1PcFWDnC3/hgH4JNf1qhPM79xJGsm3UO6tXgpWLUmgNWrH6AqRGRO9gawSrvi0/8JrspQt4GrstdwMwRY4fsSXOUxbYP3kZqBDHbKMsCaQVbqafqdcUuVLKDV4H0rrxPmPHocEF2zMPpX8YfqfNtRfY/WmZqE8fvWhFhaMghL8lPFkipD1ab/G5iqgzPpnLFX9TkTs1ApTaVmpIKrios4uBqsVR+YMXDVwFRbDI+gamWwelBmY7Aaxb0Cq+w40gbYpxf+6219L5759/wbr8c1z3j/tfzMQmnp26H83l5tBtunxXWouYOClS/maz2gQmHUZi8JKTvtFNoRYFUyovnOjVpqf0Na+msuTLn963Smaafj9VVPolPKss33DN2flWQsuCoPYmDfp/n3QCrjqyroijbWWasahsfBVYYDmLj46jca4S8ZRRrrenVEIq3K0nM0CLweBiLdlz9DgGacyAQzFfrjjWkd0XdlVgfANWysYLMyUuV7QsKB9USoYfDvBXMV19ARdgPSM0Ayi7Z1iFPa9P01ga0O1zMD3UyJbZ9K1RvPvnyb83yPvSGq1d7Upql+2a739/TqosCEl1WMYGkybYoC2yvjnDg7LOW9smXte5z+b7cQTCUo7T6Ulrs3SLq3xtZ03UBVAqvYa1w4TQhjrXYs1gB2RkHVKpMEElsQiHpSG9AMXFqdRZvdHLeNruk46zlpnl2qstLLtDfcIRf+MTwTgGp+dzT0BLRqOlQ0mt9NWEbSNiCDITf8Vq/E/gydLbPP5pjpICQ2ON3ygw1SYhVZ3xRgJbhaAdUWVPWV1PW9jWp5SqIg+5T5zS49DvQoU9U7UgBTCbjaPFl2NKyjhQEUixNpQKxQG3zBKo+rCraqTytbAcYqQgGIkw626ikBhHSlXEnF8vgPmN7kwCoW6enjqwo7zBauAlMVwCp0oB2hr7YgW59aeG2djson2yUj0piTt9Id93a0DnEaU2xV2AaG43Dd48CGW6hoIwcq61lfqj6SGTiGAxhhrDqwCoBVWau6AVRFXNXKVjVQVTZhNWoIAC681ICqZK1a+Zoe5I7DOGCVviSn6gMElQ4DQFUBTA1QtW1egFQFVRVQtXMFVbnpolUMA4CBDQNUQbxR3cPeQwAooJo2gKrzcm7KSqU1Gz0cBsDliA4Y7ZY1plaHNOIZuDCL4FsFVs+T+KRvee9Piu7MCIH1eLnr9s+Ub3/z1nLO5rWiR/MC7kGPsEr1UV28aOOGM6UeVgnIuV9AgMPCLl2jcQFPS4d/3fozZVGlOZmK/5ZyzXU/KM8cK+vPmCwveOHF5bLLLi1f+sI/lP/4m39YHn14fzl2WBaqEjDwpLBkt5x9hjIxoecbJQbArDw3fXRfeelLn1/O2Li6XPaCXeUPP/S7AkaskIWnzpJO+LywUncLoHtfecHlLywPPfywxkXFH9ilAD/f8pa3SCiBrylL9aVXvLQ8+OCD5bzzzlMA9YEHHihnn3122b9/v96DPyxotXv3bllQ6zEBiM8XsPZRXSQKwCr+dLTcGaRgoWKDnCHGsfYlB/64UBV00DrtFls1dFRbJpdVDGDplD4ZDBJgFO9HPvBnbYc8p0DOpE9hFTkU4YJZxAy/GfkH1nNSAF+8H++ABm4998Jy8PC0wORT5djsZPnh9/902XLuznL4mOgZBouUdeTf8W8xKzmCqtmRNhTAYozVxdiq/M444HQcgEqGcC7yce8wdRh1WHvgtT9fDGT8Jw2sNr6rleJi+cU9t9x8ewVW1dhz0xd4daQ2r2/+Gh2BY5mMWI6z2oCrmbHqTMdYxAqDsb6pT8HeqNe3ohHJP8kdvnAe1alutwyy+rEOkECP06AmwJEMrGpsOGWltqCqgawGrArxX8FVXdAJMzg83fB1sNI3WGeMfa9xVgNUNcbqjNhZW7zKGKsAWC0mZgVXFSNRvw/giypAak947PsAUofO07OmSF6DSZ8yqMrjBKoquIpFK9HWa36lPUdcZ4RuctYqgFWNiS/baQndlPtvg4b1OboIkGuVxCoAU3UlwgG4bWZdZ+JEtVWqLQ6+DQCrnDWk8jI+NFPjl2WHMD5k3xn/t1Q9q2+o4GJ1EegqYJaNyowDq2ClAlDVjYCqg6rScug1cK5rUF0G13XqsjaK1Cv4x24jGl2TaxlcxT3NuVzwKfURUxGXEria1Tu7RG0/ln1YK1NKr5XgeGC1XdPEbGQ1DS2omnHhWLwK9gK+e/jwAFQzazUtRIt8+fsVpnaz1VhVr8DARQisppAAIMXYIngYoKkhABheROM3K+AKg6FTqHxEBk6qdxYDWKVNSCo52pSagA2JarQJLoN9x6eRdX9Jfs+C7ceQZnQP9HrVv69P37LsCn3t/FB/DeXH3/248dNRrvm6nOcmrBFoSbz+liUit8ELHFPntIj9+dpZq5XTCFtuN1Pd6D1dm8r6z+9s2loXaI42aIdWFcHAVWkvuRgkAVYuWrVagdca07wCq2Zb8ZqJ5139g4aANXKWzv2QBjA6wyG4o5LGe+y1/bvcdPhv/dNW56Y8euyOTgY02Sjn38ePXuSRNhZ+XeGQWKPJVgJWHdALdioBviY9ltYK+A6n3TOiOctF0ugrASx1MC2duaxbJkWvbblM+99SDXROSJ5QX2vKaoAqYcdtuAD9zYuSxxVotVTXd3eODx1XOk9e7rW+HYJw3Y5BbRcFhbnkN9N1rO1tqdNImIm1moP+1/irCUx1J5zgIkd9TRdaYNXqzPMV4JCVjNmHCkhGG62P5AbS6rPX7WwPRmuuvUJ96h0gyka+PpqumlbPTnRcDNCveaTsxfdcIMLGUVaZvHRepYeSQwfCAHHUE9tK7BVo1PZUwFQcg7GqDFXfMKWEK4QqU7XGYML7RvXeUxmK1re6bGhMglR6VBYJrlbmKgHUWHBHF3VwBovGVMWCB1iwiqCqsR4sFMDJxFiV6WUAVgU0BnwEeGGcLzAsA9IDKsJSnZBtCgtXgbEKtqpsGgYAoCqBVV+0KnQhWRnW8xhB69ugsAMq43VaElcWrYtTcRqELVhljUvnwDtjwmwb9avq0GKy/0x/X4ixirioGgZA95jebxtAVUz5n1wBQNVBVTle4dsEQFVlqaKD7azVNE+GYQCQZsKqPKYPo4N1ADplj86mLSblA/TKKgVTVaK/AVhV9ilYqYil6uxUBVKl7gNYxUrwIgMKrMr9umAVnjVQ1RirFmbAgFXGVc2gKkJxSFoU49QeTQuuIvHRKXYhjgwloc56mYFVLYTkmQXo4FNtnbV67s4Ly5ve836N/bdW6uLuO79Q/uHLHy3nbdtU1q9ZV/Y+tU9CAMhKzadmxKc7JUzNDeXk9GkJA3BhWb9hRbn3vnulQ3xaYqWulbpdJYzWFRImYGe5aOcLygUXXiBxUVcKs3RV+YEfuKY873mXlo999PMCkv6pxEU9VI4eP6oxkE9JJxvsoXUy1f7YkcMC3k6JbstCTNMHyqXPu6Ds2nl++dxtn1I/bOPGM6QlWlF27rik3HXXt8uLr3x5ufOuuxQkBaMUf2CtXnHFFQqMfv3rXy+XX355uePOOwSgvUyn/e/bt09it55bHnroId0wxX/f/n2yKNSasl1CI2zZsqXcd/89Cm7CXs8iXrMAnlakZk1s+iji8UIu2f5U/TeZs/hn+Tlrp9J9Usmc0of7AJ6uEhuDmH+Y5oeBFcQD1HPYZEkHGCpIxilhrU6ukN/kd4Wf5HsAcMH+5Xsgk0eF4rZy7eYyJzGjX3Dlq8q117+1PPrEvrJ2/RZJOMINGLDahwIgsBptXhcKAO9e6G8xQJPPLgSsNu2tl38PrA6BgktlrOa6WS5Yupy8LwW4zO9b7v0LVkT3Y/ggfn2p37rl5m86sOqNVHiu1dePTzWiwZPcErvTyQEf1SsOpA5Sd1MeAAAgAElEQVSxVhlfNcdZ9TisatsAsPa9UihmZNIOGqfQ8xGOZHfeAawxzdvbXAsJgE5hYq3K8ZTGVM1sVQKr4lmIuq3RcAAAVp21GiFBzF5YnFVZUNQ3BVdTGAACrABVK2MVK7j3rFW3Vxlc1WK2Pl+zNddU0fCPO5TpuPGmvD6DvSrniqdhLxv30u5jlgRirIKxquAqQFUA5AgFANYqbKwAq/On/ssBq2rzZMN4WZ1h0DJWm06kixNtuAJt7mtxZkL2xWK2gt43HBqg9n9MNqvaUKfCSlYt9p9Q+t4bXZL6G7kmgYx+zH6esla1z4AN0XArsIoQAABTbZuM43mNs+0b1xnQGKsJYM36FToIJ5cdWx6r49uAq1zsibO1rLytrWK3g6WWvJ3ab2UeaW5MqpOZ8hLkO31vql/XNDFMiN+uv+HpYNOmZ40MQVJEv2CVAarKXMUzeuzvYfZz/5Up1oSb3qp/gT18AoQEcHDVwgFYSBELKyIsVezFV8DgK2Ku6p7gqsZc5eg/HWP3RRuA1YuMaUglOFb4evcg+T1J0M0m57+htmNhV2MB+e/1yG8ded9SP5ClJ5eJ1w1T0pdT1B2fyYroQtmDrCrQkq4QbBzzHOldaKP+mV3Re6PT6XkdqY+urNhWUmd1z/f5cQZV+vsjef7eDKyaggTAqszVblFIA1kt3I4Br2Sr1pAAqpO7r3pDA6wynVbUKVOsOyQM7VMveNmcahllI1PfWh/LnesqDMHv8UaWrMYeWDWHM1mmEaiCQtkCq5oNT0QjM/oqsiN9r0CrA6f4WqSJnRkrlMykDRDVn82gKtM7rMsVnCOwRSttxZkaOMog68iLb6RKeN1S6Y6JJjg9ORpjtZacPTd0PiSflG/7jd+g4LCumI6aHitXK3/u6WORnUp7qvCX2lhrcOtkbmevZqaeM/dilJcdyG6fy5f3WpHXDmc4Lg2YmoDVuN+fczEzvR4FWBvdD/VIBjKLNssyGSE7dB1S2cjHTLvd064SWp8LUJnP2htdPap+GhiW+gO9PHreXdxGaj+HbjCsxsBVxW7AbuIWYKqBrQB/ECYAwJPG6SIYJeVBnzu+iaJrFGtco1Tl0RjUJkHQCWWgkomqxzofW69xQQdcQ/wxRZ/AbgWIISCMslSxYJUCq7Zw1QSAD4QCQJxVAUQUOJMvLo+tihw6W1UWyDFgVc4zsApQFZ44QgBoGACytk0u+oGzMOVuy60M1ahXXff6ZrtEx5HOHFSrBVYrS7U68pA9MsZNl7J8ZZmq0lWlqHU38/VFjlPV26HbMKx6jGOEANB9jbG6Ah0sBVbFTY/tpIKpKwNUlToWWHxiQuoVwKpCRyIPRuu0MszDu/LxpNFxbA6otRsKdkInFGQlsApA1dimAFaVhSqgqbFSfV8cVPVrIhB6HxZxUGBVN7zDQVX/hgKrCqq6fqnD6wMavg/lzIxVZM9GRtypcgNlKhQiRFFq2mb9fcD+R3k5COHs3/N3bVdgdVbip24Vlurc8UfKd++4TbpKEvNO4nh+9au3i5gL23KV1COYWGs2CTF8vrz2NS8vR4/tLV/80pckRuq6skZWp18lejJzfF5A2YvLpbtfrGWyefMZ5cyzNguTdKMwV19cLn3+xRLL9Mvld3/vD8qevXvUfh0/PlPWISao6PlaYVxilej52WMKtB87sqf8zE+9r3zz9n8o35MYrZtluv9D33uovP3Gm8qTe5+WqbKz5XYJA4COMUAJLFaF+KqIt4pt7969CpR+9WtfLS+6/EVlx44dylh9+ctfXr7xjW+U7373uxoHFqDroUOHJB9rVIUPyIJYAGABoKLjg6mi6BwDbDU2qNl9MM04fTR3uOmztQPBtZ2zZ83fYcicBnCV68hTvoZjdKAwzQ9pmARjHswh1LkZCdd700Fl1WLQZdW6snLd5nLwqcPlDe96b9n+/BeXybWbpNMFvlxlrA4Bq833BSzRPLoMLgasqiQS7KfYdufjgNNsdfpy6S1S7x/nsuW9C4G87eynZdi+BW7tv7dU8JKvXO79y0n1MwdWv2XAKjtqTXvXOMqq18N/Az6q2is1emlPJirBUwfiMFSq08gZd5UgbHpWbV1qDRqn2tvocKB5nhvhfE2OE8Bqup4HN8lalQEQ6RjqIlYIB6AhARgGQNj8oqpgra5T0FUWjtNwADJFHu2ksm4t1qqGA9FwABIqBaEAZD8TYQAsvmoNByCsVQdXjbHKGJkea5XFqsWhzmBqT3jeXQvA1Z9hWxJ6m9oWNYLe3nCvgCquy14BVe7BdjdwlcAqQgLAn0OMVWxzsPu6cJUN9PyX/NM+vobLdx8eQKjmj8Jj8hT9C7BRYQtVHmwWgvlifuzs13qt+mc5LED0l/xb3tWwgo1+wIiTFUWToVhPoNVxm2z9acR1yG6F9/G0vwAv3YFVZa4GoFrBVRkSl4E6wOQy4KeDc/CDE2s1hwToiQfq6PrWTL/0DLu+oWzrDC0DHhWsVJfbcs6+GQuEmt/3ZakCnWXo6tTeG363qv7weeOjI/fafzVTEfFV/VnGWDWiXgVUeZxBWMOa2zB/Jndee1pn+KeGSWS8VQ0JEPFWaUfacABgwZO1ekLAVmWuagwR7gmuupPc2AzahCRMvZKGqI6XWSv0cb+H0C9d/cc1NbkNGndPTseSv0gb2D8wdL27Rjsayph+p3D2e+RDr2Gfjk0D7BqPGeyabfTI3qTJjZtlgGUzUid+H41Svm/wOL07P0NF7cMCEFw1xRDz4SAqwdQUBoDxzI2xygWbzT5MXHr1G6QIPLGp3Wf1VFvIH70Qu/pjmlkqvYGpv1fA1bKMX+zd8Xl37vXcj21vC0e1oKo/2zjHVWIJCzZ7zYJ1Ivhdgqz6Hf0sQVUzGnYrv01DUlPdp6me0/i0TUivU70zX8Esqxu73/9ND0cj5tdGdbUCowRUA1jVondcHb4Hz71uW0YrG3EzqKE2mjZ7B67RCFsJJ+ObO9Zer+xsRz2z3F2vDUBtGYoW07pOEXGeoTGzkBJpMC00ADcDmTK4agBSAiK9QbT7qlTyPnsdy97uqc4MG9MERPp7qANxL8qD9cT39YoWejWgjEyzC8SIzKTvMi9NOj3dlKfR55P2JpmLNFMuRtKeXSk+6LVPXXOpISBuI9A2zQcAq8VarW2pAqp+HcAqWa4oFWORZ3uRhb8/HipHh3oDWDWnwABUCwWgxw6eAvVS2yPnAaoqoOobYqkCSAWwqqEBPL4qF68CsApZ7mzm0k5h+QVMxbZKAFUAq9gHsEq2KoFVhgGwqU49sJq/aSVVy8dF3/SWMs5jOQ+Hzh19czAx9b/Ge2vYEZBHdgqyDqqKuT4trRCe4V3VZqEzRXsEYBVgOhauCnBV2KcAVjHF3xamwnR/AVYFRMV+QsBVgKrgGxugSlAVe5MPrWF02lDZ2RCnY5Y2BwbUvrlNq3tjZxjj1Kf3g4064SxVgqrY47oyVcFYTcAqoGNduAodEmOrGmO1XbBKF46TTrIyxcFWVYdWXmnKaUJLQDV6BmqorU60sUxi5O1kxhDsmAqbH/Cy0nLjkMOpcp4Aqze+7wO66Nt6AU+3bJCQALOPl/vu/la561t3locefDSA1dWyrPWJGdTn6vLCy3ZJ3NF95aHHH5aOFeKtTQm79PKyYd2G8vCDj5StZ58v6i1xamfXCGj5srJp86ayVuK0vvjKS8uOXeeXj/7lX5SPf+KWsudxCSkgzr4GuJGkAVgFg2n1KtSzsFaP7S/v+dF3li987lPyLgkXAFamfO+6115XPnXrZ8tpTK8X8PPJJ58Mdig6t2CvXnLJJRoa4ODBg+Wee+8p2y/cLiEJLtPp/ldeeaXGZUWMVdwD1ipioyJEAMDLxx5/RGOd4l32N2xRMoCmnbKhUBz+hlEQkaqmzgAUNVUuOvnGREf1AzTmZt80gNNmiAgAK/fOwyGQP2uVjcWyVurj2IwAOMJOPTK7srzpHe8uZ19wSVmz8SzpYEFeDVgdAtsYYxXvtDa9hgJQ8DItXtWDkzhn2TUD9XwXs97tc3nWsh+9mff1AOTQ9R7c7tPDty+HsbrYvX1dR00/g45cX7YE8McUoV5eCJjN5nKhd/S/3XKzAKuPHXE5DeeK0t3aYUuF/zbsF5hdo11Sb8P9Ah/8iZAABFE9FACMZgZW475+wC3lgEmh81wds+S/uj8V/qw6o3XLgI9cJ+jD6Yno/AFcbYBVDQtgYQDWKbBqrNUpYawqsCpAJIY3AK5iho4CI846Q9x7Za1KW8FFq4ytaiEBZA1ADQlwUtodi7NK1qqFokHzorLTD9D1ACsdvABVvf2I+kE5pjYlqtMPMmM1QgPIbwRWEQsdm4fzATyn4QAcWJ33BawQEmBeQwEsfzh8OXK8oN6o/ZTk+nh53Ms8Z3Hw8BABqnrMe8bTrguLVsCVNp06bAtk1X5O7RfRnzQ9GjUb1fdeqj7nbnu4EVqtHjoMewKrKpXGWj2lbFXZC4BKkDWAVbmmPGT4ANzIWI1CrOSD6Lyy32idWNOxGMBA+XeL1Ki+OQsUfq4/MmL/TVKdEJSPU3govaeWmvniFcysDNTKOIUbMA5kNZItAdh6TBZq3huY6uEAkCdk2/MTgC7zlixo03/IuAmOdRaW2Q7dEA4gxVtFzGYAqBoOQBfGs3AABFkRymkQXA2GFWxItgleyEtRuijmTkqbU5eB/L7+98WU9tmkJTdVi71nqCnLDnjzezqhX+6mVD/T+++8PbvtkFM9972e+8Zj7225IrnU0IC5waK8V1DEc1rtiF1IdWGKUZvxaDuTgLru8FH7DHW6O+bzJuim86YcaZ+Zq2SrMhSAnXOmCNvfiedf/fp28lRXSZQlutiDdZx+tPv93yiftqDyPa2fYx8nS9QRznQOhdVop7Vjpw/kCZdMYcuZVDlATtX5tr8Mztjv9m37zY/Su8morHdZai05SfL8xZFOB2kD0PRc1pRamZl8dQ1ayIEJRpTdOL3HDZ2TYc8kJ8SP7XsVJLVP2cOsdz2X/3uQFb9nmdRzXkPaXCb4fEqUp8XLLZU3DtXfcuCMNjRmpAIYkHsiXpM2uAa0ZgYrggY34Ko3mBlczaOyuVMQjSIcC80Py73u7X77rbknzs0BCf/X38Py0fJtVaJe6GSDMmKVwkEJ6lfdN7KjSa3AsXbDk6NU7dh4PaWcZeepv2bimkDVOM56BrC7MotZTwaOA1R19iqAVZzr4CQZqta2KnEOsqFyofzSGOiokpqlNhUwC5ACTRlP+hpAaoqfakgUFlIx1qoBqpgmxr0xVbGKrNDZ/FiYDQq2GtCqv4HtMNjwNTW7wAnDAAiYihAACqzmMAACrmHBqli0Ct6WDybQURzz9lokSefdruTRd2tv0ii5j3BbbDcDVuOYIQA8lhd1K+uMJSfbs/HZfyZFN5ov5g+GzFx2BVUVvHFXHawV3Sx+KgDVCQCqzlDVvUSF1Ai5viq0yoa49QGqWoOl/4XemJK4mIYlNqCddi4G4skuNXBJ12jWvdSvgKpS+bKHPCAOJfa4hg3sDJyTLSj1T7YqGauqVw6sQr+kY6yMcACq0lEGqIpjG+Wgwskre3C1NpTuXHndaRGzjcnXeBytrl0I/XNAOoGr5+w4v9zw3vfJQlUCLE8fKWtWHCgzR+8v9999h7DTnihPPP6kMDpXlymhXM1JyI1TAs5NrlxTdmw/p1z+kkskbud0+erf/WN51ateJwtVPb/89cc/Xu65+7vlrM1by84LLy0P3X9QFrm6rLxI4pxuPHNtOfv8deXyKy4p284/p3z8rz5Z/uJPPy4LWZ0QgPVJYb4K63X1KpWXU3MzMvUH+j9TrpRYq3//5S9KuIAVZaMs2PSCSyX26oYzype/9JWyXhixxyQOKhapIjiKNg1T+xFbddeuXeWWW25R3QH7dNu2bcpkRSgAgLEAV3EdoQjWSjgDxGHF+ZNPPR4LXlkhjgdWFdtnG6O23zbGVLUqoK/jdefVArZJO5DoA5Odmmq4AN9UyvENH+AEqMp459ZPNd1APgD4r1y9vkhplrmVGwRY/eGydcel5biwjovUI+R9scWr4nseCsAA3YWBVT7DvA8BkfqO1NvvQeqFwMHnAljN9cLiXgww7apl0dM+DwvladzL/l8DrP4pbAIWr3IPlPZWE067u2iRpP6E+/EB4Ll9iqn9ZK1iT3AVA27e7uu1fI8jiBESwHWNjVR2BPU4GmB3sIfOzb8KBxzHYMnIPsc7t1irFVg1cJVxVQ1cDWBVjtcIsLpa9AngKlodeNc2oOzAKgbhnLWqwCrAVA8JQFAV+xOyeFWwVhOwyoWs4M/liR0jrNVoY7w9CXCV7YbvQ09zu5PaGS1ja/NNPLAHmOp7BVelrpSxmsIBuP+m4QB0pgIYq8tfbnQJUvec38JZ6zpZQP0yi4O90mNpW3iBjsmqtnrx0ABNm2DGlFrW9V/8FFVBOY9juZDtayqB6kJUPynPSrTovwRXGcABAKoBqXMBqMo5jgVUxQCrDrIGWzUTD6hvrkvMk+tTdGhdt2wCRl2sNXRN1a9dXCpXLMU5xqjp+0ENsoibtGqh0YwZWGt9uSEQtVlgSu7hVP+ecQquc75Glm3DXIX90G0UlEV6iDe7Za11nzETzY8Dq4jRTIDVgdUcFgDgagVWLRwAwFWwVrGfGwRXtfASSt0VoKv8WMWqnYN0y5h2Iu5NDw0+P/S1JbY9i72vac/G5CqPTozL+Nh7luCzZ9edaKFegy5DaF2P+j3bZDJW45z6lvSP0jSU33yN5aXtn2d2qccUXL7PP2/K5fYswFUXeFV6VayIXU6GastYbdveicuueh2LrVYJLRyvDJ63NWjMKLtW020XCPrk33in/ubvj4Roh9M6qPq/Nqw9W9Xu7p3OnFSOevX76uZbKmj4eFyBWjLjchFV9mqUQAec6vPhmLXHVY9oQr0k2EgpOGVlGeAYQTItW/6Wyn+cDjfKpAUZHVrKFIHVKnMpXXhvekeGqvV5/67tCQin61G6SS6SM2SHLM8OUJVfuOp7A6Zi1Fues6nhxni0qSIGsPpk3wDzqjB65zCXrzunlhfKai17goZtJ5MNXQVV7TU8Hz7O9ZntQaNFVTiay3ESafTaamSkNsBZRgLQamTIKq/X074fMqLT496Rys8FVyUV3yBsf9qPwYWwaT02vUfjJqE+ca5166uWa93WMI9sS33MIulsV2jsqGgR1d9G9U61vgI8bmOMpWoslXkBUec9jqqt+gNg1YFU3fdbAladxUpXabhCl3IVIJqAqQgDgBAAQ/FVMf1W54zpvDF1Ik1maZDbcnDLGe0SUxFPJL2uoKoDqw1btcZSNebqwCq06hRS96r9okXItTfaEC2lfMJqj9xs76Y9s/pmKAALJMLNpvUDWDUA1af8z6NDBWDcOlbzwmaZFyBvXjrPAkuqbABcNYDV5akBVt2WJDsTqRF54wCBsVdNJ7BXvhBYe9IhMFB1lZThaqlWAKuy982OnbGqYJQzVslW1ffBjnp8VTC/PQSAgaoWBgCMVXSYTwWoKtmh8plh5YhXzmY99jLmLhV7rZPGh0h6pw85eOGs1a07Lihv/sBPlA2yaNTp4wek+B8vh/ffXR57+J7yyPceKYcPHFZfbkpoVvMCgq+e3CAAwhoBW0+VHRdtkzCzK8uZ55xXrr76leWTf/mx8jdf+oJMgZ0qr3rFa8sv/stfKp/7zDfKh/7go+WSS19Qnn/588u6LZPlvB1bysuuenHZsHFD+fDv/3H59Cc+J1P4Z3QaPxiYG9evF0f/uKx6Lx22uWlhmp5T1gqo+siD95cjwj5Fea1bJ2DhiZly0cUXlb1PP10effRRBUch/9g/Ldc+8IEPKNj6O7/7O+XMLWcqUIrfL7roIgVWjxw5Ur7zne/olHl0ghEGAAtXAWDdt3+vpufYsWNeruOA1RYcNFNIYJW2obZ5jeL4ffBfhgA4MFQBphKAJNMydFwqRtuN6Ix6HD8daUX8RpFp2dZulEXFhGk8N7mxvP2H3182bd0ui1fNyZiRhF/Q6ZuWt9w245yM1WiTuxirqjMdMNqDo2oVwkeruWcehtijkb8FTNJzBawyfUu1frxvqQDscwms5jQuBtAu9Ptirs+4sriFwGpu7xpHZrE3e6sT9onnbpdUlswfUNai+gY2W6ECqzjPcVYdWPXp9PV5tnCyz8mKjmFqeJkHbztcEdy59paaTniw6kTzglUnw2xyTGC1hgNAPFWGAzBgdb0zVtdqOAAAq3kRq8xaBbAqwIe0E9gMVJW9s1V1ASvJOsFVY60aY7WGBDD/Lsy+mgW0B2xCvW1orqdr3icMcG4EXO3LmGWNvWwBquK8Aqsab1UZq2StWgin0xJfFfHxzQd45h7KcnX5ubgfWIEyKsWcElDVRbF00UIuMpqZq0sDV9nXCWCV/RImetDvXjhHqdbU6se5EilIzFAetQClFi5G4fDETgVjFWCqgaoJWBW/GOAq2h2d0dCsxUFdsv6KNTp+7GCLDUjWRZ/y4IUCkR1zlGoZdhkWxEXYwNU0CzOLv6tBLkb2qwmwBoNUPlJBVLJM2xiqQbqTMiMhL8dY7YFW5qOPrcrYsWGmtIa8qFQrmPCKl4CxivbotIOrERIgMVcraxUAawVWyV7FtVN5GqOxbjxeFnxS33obog1o/JNSm2RwXLOQ+49REVl2+/7mMjV15LvP8n0Lfb4pgzE3DgGuYeaSQOo1SWujqDzH3vWIe70X11RyfUuMVV5barutxUT9pPB5exk6y1tyO8rPp2f5LiaLChvtKZItJ3kTpUDbquxUB1nJVMU5BrGUtarEIknp5a+4bqS1IOAVVZELf0xlBW+tyesQm80ymn5JNd5NuVfAEkpSQVVdPEbBuFTDnUGyX8iRsM7leJDV23R/ne3shZUHmxixPViZ7q/poiPg6QyQ1d8dIsKUWqFVcNJASgO//Dj2bYdoUE+bOkK8JPsuwd5goerDCzNWWRa1qavNXpXHFH8F+ejln3rAsooiroVuLGXvv2OUS+6pK4mSqWpMxgBWEb9JbauxHhkWgOBqCyx5wkKpHAgOsLLWwRCg2tRPgEWpzvRaPs/16R1bq1KTzr7isuEYcuCysxJpbmXEXpEB7hb8tZ9xF0qoVtKIDLn+ZPvjVWjPhY5TNrNM8kcKQg3PgDANAWdpvCSdkN0wVzVEgILmxkxtBiep07299/QyjVryOVOqR/yrdoN60SxOxbiqPu1/XtmoAFUdUEXcVGWiYi/OdoCrcoxrynbwjtYYRllN52JHaJQ8vqpO/wewOhBfVRmrPu3Jp/1yWXB2Zpnrtq5b06/67LIZeziVcsJ4TZWZWmO69YtVWUywLrYqbX6I3bDULVYiC/8+0pSFfetbgBZUVYjfOlUOqurqwNKZMiAVHSvpZCH2Gs5lDzD1dAJWYyBNQwFYQXJQw3SSpWs5wC10ttXueRuFOGI2cRr1CVDVgVVZEGjFSllASQFWB1d1jxABAF6NrWqbxVblpiEAdCOwWuOqZsZqw1bVmflukDOwyk4xMxFOtdfMcBV0P1KBtRSsNNDJ9QjEW3duL2983/vLpNTHGmENz808WvY/dUc5uOexcuftd6oNOmPTRumsnxA26QqJhSpT+sGAnDlYHnz4bgHtNpdf+qX/UYDMJ8vv/qf/VfrSpxTE/De//G/Lu256Zzl6+FT5n//Nr8nU/1vK7ssuL1de9QoZt5go2y7cUl71mqvLvj0Hy+//7v8lMVSxAJWApvI9dEYxRXZKAhHOn55W5urOC88vDz5wryycdbwcloWvwBKGg7Vu/RoBq2VFaQFHAaJi+j6AVTBWf/6DP6/T/j/96U9HB3dGFuJCzNUXvvCFEspgutxzzz0KuOIPDM8zzzxTgdXDRw5KHmXRLl8Qa5ixWuUsg4dDoNZQiAC9hin8Djz2ICNAVYKu/ftjcBHOtAKrXMCObB7Dpdau2yi2bH05cFwWGNt8gQKrp1dvlOKbso6vbgas9jFWAay2g6A1FIA+oKAssBr35Lp92MMErLYDpxYzNuc7l9NywcucjlwHPbA7BPQu9VuuXCMkA17v988FsDr0zf86wOqdHmNVK9+TFQ5KPY9CGDBQuS9hwmM2iaBqAKsAVQcYq2CrBns1xVnNwGq8z9/dJDc7zJ52gjt0tnqA1RqY2mATXFW9M2YdOnro9CF2KmOtapzVYK06sCqTHiIcgLBVbREr4wainUSfi9N6dRErAKvSoJwQYNVAVcRY9XAACVgFczUDqwRXT4nfHkXL4tC9twuD+9Rm8N6oKz2onf7c+9eiRfuCDSICMNXbGwVaPQSNDqoCqrM4+TbjyBaxQqzVogtY/dcLBzBOl5dyvQKsHgvQwVUbCOeAOAHWBK6yn+ODZBxcMjuf+6go1+pjL2cAZTGPzWqP4Kq0S/Idk0wAqNwbmGrXBFAVogGAVL0GxmoCVgHKWrg4exeO3Vmr+uS6ZfirxbcdAVbl2hBjlaxSVW+RN82fu1H08zDntu3XVOZqFmP2v4K1Kq8aAlbb6f2c0m9tJ2c15xir/f1Dv4XP79/M/QLKXHjwbGNdH9mXV2AVtkP3tqAVQwIwLICxVi0sgLJVnbWKkAAaGkC2eY0T56EBCKxyGusQuOplbunMErZAn2Pkp2yTx2gZK2gpSpjt/dD9zfcH0jmU9CHlGXn3km6qgpqf7x/lue49QcFgdb8zA6sEVXGNejbEXg0sImdyTF2xzKOpT219tIeevl5o+TuTn99Ftxn3kJrdg6uwgwRVMdvMj7WtTTFWFVh9UQZWB0b/AmSNQvaDrtBrGi3HBmwk4KWiMRXkCMGsjWLDUk1goI2AmMNbnZ6qOEx6rnsF2NSoGSxYGY2WtuTi5KbYHSpKWM7oApJGCxoOO/LUA6v2vJVQzXOAbVpu1gnP5WnyYALkpTsCzItoWsoAACAASURBVIUY4oBp8SzU79XSocxlGcvpIOBqr+icFvVRal4aefW0xu9MGJ7JukLQXF9vwHWM6sEQy4XKVHVAFaBq3vQexur0+s1KT+czBJIF6PtwXkNgq4MQYAjbWy//VD8ETrjHdAt7ZQduskw8/205p29T5HzfZIVy0+tVyEoL7FqWCaz28pP0s/tmf9qYNxZbI4uWfksWdd+sFBwXGNQc+1bZeA6wwo21gPQWFiBi58KR0nPXXd1TLZPeZrFM9iXbHcsP7VDS32xH1JF3lqpO+UdnAoxEslSdqeqLUQWwqg63A6wEWlP8zUWKdgk/AyxzYFXZqg6uyjToMinsRVmpW7fMWCVbFftUJ+M/ViM70SbYnrLMaUE+lQigqY/MZZCVcbpiTz2hHnU2bbHM95Z24fsbQUi3Mm+0VWpl1HbpQmV6DEDVQFWdzknGirNTDUi1DcDqKXS0AKyKbJwGc1XDRairbJKWdFw7GHDKnSFROxxIgYW1wJ6MVWuvoDdc0daB1RUyFZ3AKvYCQE3INQNYDVRVYJULNQRjFTpjAxXm2NqCVTUMgMVXRRiAOdlHCIAhtmrMWYMicsv6NFBDg5VY26D6IqK11sk99+Kd5foP/Hg5fWK6rFsJh/qJ8uj3/kGA1UeEsfpQOXzoSNkp4Ou2884S4HGFLOh0uOwXMBSA5+Gje8vVr762vOVtP1Ru+cubRT0PSTSOmXL57svKf/8L/6qcvelMXedtZuZE+Q+//lvlYx+/rVz6wqvKuRfuLGdu21zO276tXHvNK8v99z1efv0//EdZVOohYaHOluPTspjVGtE5qfuVEvd1+tgBBR/gXE2JUzUlOrnv6X3COD0sYK9NwwSoio4FwNL1wnjFQlQ/9mM/Vr785S/rlH/4MoihCgAWerN792595t577w0mK54HKAvm6omT03GvlbbJXPtngCb+erAO8tczTHNnme+JGurAVfzOhVDy+wm06nRSt7WQ5ViBmnGY0dGThfZWCah64vRkefrIXLnyNW8sL7/m+nL8lMjw5DrteKnv4TES2f5Qd55NjNXIX/i5teQyuJqBVdNpDowMFPdQDTSOTgV5861DwOq49C0VYF3qfc8lsLq0ErG7lgO4LPW9t/wZgFUZ1IheRTjJ/orGg1HZav4aX5ntiBs4on+BApKx6mAcwdSFgNUAZfHuMJxeIEwiGw0tJcuKytAYP5UON/3XaLj9/jSrRMj7NRyAHDPWqsVYFUBVbOG61RPOWp23cAAOrK50cBW+EUN+aExuccLRZmi8VQVUHWB1UFWvOaiq4CrCAchvBqxauCddZI5mPxeLHns99Hv2Q6Kz53U5AoyrdXKR8HsUTM0bAVaEAvBBPYQAImtVB8gTsKoLWGH7p/uHVgHyoKEAdBP2agJWcQ1th+3Nz+PgGG3g6CJX1rcwX2dc/7TK95A24ppWoR5Y+VooN9vTewOgyr6EgqsATXWfp/0TWBVQVQFV7o2xasxVB1fRHkb/hH0Wt1Nu8228wsDVYHSSFe7XbPp8ZYXm/nvNzyhTlcxVAq6mBrRB7EtVc8C2dSHAtImdKq8Yd+9CbNYIayDpWYit6taKqQ7cwdTW7J2GuwJRykFWDfPWhQUguHrCQdYKqiIkAAZwYDwcWA3Wqrw/g6sjtmLU1C9Jc3sBjXbF5XPBl2Q7vsCNI99gO5CfGXfTknIxcNPyelSuhO178iv02NM4wlL1tkt/7xir1rj5Zn5qPR/K88A1XspACtvEaDPxWhoktqP8XBiq+un+uRwaIOKrqEJ5aBUbtGRsVWOrsm8s9vAlL782TJnpdHIu6HQQBGucEC8SNmqa1moMorgCbGEdVdBwtPYtKeZ/eCgAv1Ad0TS1Pr0gA6sNO1XeZaCMx2ZU0KZ26eJ7uCfeNyJBUf29Y0azXwFfvMgBYHekyLKtgKclIIOTVq8ZHGuBspZVQXHMjVmV814U7TzVK29t5C2Hzq5uqn2pdWDifUkltL5THmpttwrNtAWTw1+vBliObQCqrpY9B0PsjKtZud4sFij32sryXqeNsrsE6gezgtH4aYvpBdn9PvJMqpsAnOqobQahWIe1QaogKwHIpt+1gP3M2XHNiooJoL0DrKotcVBV66WVk/hksi9JlZrDOg5NmWOxjQ6amIx6uabj6rzYSLEBq8aHMHC17hVQVx3l9B/62Q6oVmuV9HVA4j1vuJ1lRVnWu8OWmQOgOgtqny7YAEDVGIk6/V8BVY+XCge72RJzVR1vnyY4rkCXdR1hAGRb4WEAYtGqBKwKUMEwABMIBaDAqk+5SDY5a+E4+6C1R/n243AsNdRMBVXzKsRcgTz2eAdZDm7TevB9WcWQb17QP+h/tHNj6Gujosd2bnxpW6yM0zqxB1PVVwZWENU7V7onsDqnsnHaY/BywI8ij29aB4SsXd8nO6TtGVKk9s7ap5o61B9WXzdgFSDqCgHSlbGqwCrYqwBWAapib8CqNO1a/5Wxah1YY6waW9UWr0phADwUgC1aBYMqjy+0cJUVo6tSUsalVGjoHBWQL1PLb5swh7bt2lne9JM/I+uMnCyTMu1+VdlTHrzvb8oTD96jadwvAOZ5520rk6IG09NHBQsXntGJ0+X4sX0CPh4u73nvj5dt524vH/7Qb5d3vPUHFaC9TBaNes+P/HBZKR3m2RkJJSBfOyBxVG/+81vLX33yb8vW83fLtrNs2HRGeeWrXyGxWXeWW2/9nIQM+KPyoIQfQJEAPLVFtmbL9PGDArQKsC3gypQgtbMC1GLq0+FD+8v6DasFAJ3Rjium7UOnAKwCYL3iiivKXXfdpSxWLFAFZipkgTFVzznnHA0ZgOcAqAJ0BagxJQtonVKGdJ6iPx5YNX+ohtmpbY5ZdKu5UWWyuL+uN9Fu1PYDbFaySNVsqq/jbT+IqnS23Q4hvp9NP0Vcv0lh/K4tx07Iyr+nZRExCQPwtn/+4+WMbReV6dOrNTbjKilLn6vguuvtl8vXsw0FoLkOIMZe2gOnPUuX9yxFxIfuHQI8FwJWh9K4lG8vBqw29ZpeuBDgudh387OLff/7A6wyxqpW5GLJ7X6HAPMSbVmySd5mWBgAazPURsXCVN5ujANW417zL7peR01L7iBGB28BPzV8K88znT7dy+adQmOtAkyzOKtgrsYiVsparaEAGGuVwKouYiVApC1iZYszor1TphnAVTGIERIgwgGQtSoxVjUsgMVbrSEBEBaAcfQlnVrUsm8AVq8TNo65rWH7wd9MUWo59gArbdzIQlYwWJm5CnDVwHKdsRLhAGQA1Vmr6vNJe/RPlbWaBV9IyxZ/leAqmasej7UOjnexV92v09lIuR+kx95D8b6TnUavxQ1tvcaj0RaIKU29YxUVnDvLVPfeh/Ap/hFPVdmqGVRFuCCwVrE3MNYAVoKqZK6mvosZ8SaPI6xV+sIoSx3IMP+4ql/tOZlF8RmZ2mZC5DNr1QfXO3GuJWElGb64H2fQtE7xz4zVHBrACRL+bA4jUIl5GBits9OILUW/IGpUFY8tfaN/9CsyhoNBfWWvymZ+KBfEw8wp2BNfyErjNzMsgIcGAHMV99jIjMcAdEAgx4ojsApn2pLn+3EStkBbMfLTwL0LNjW03VnruuNxzye9WeDp5f+03KYxf2GoCPUaX+q6E9dUWv33fLwAyNq8L9VfpKPLQPPp3FbyswtdY9LRXvoHPAsBxprQj2Wvoq+rIQA4yJL2yli94uXXzDOOprVbpvnhJBEczMjlgFIxXbUD7Q6rpo9GtxbOws5cnupPR7iyP2NivrbBrspde0yGm05mCWNG1qq36cmvGpWdbDjsV8p8zYXfw3SEI5bKMLFsrZyz4vs0fK1fMsTcoHu5NQ2YO10xIuaJasAvJo6dIyY8OR1ZlqKv36hJVxp0aMJgpfJw+eNnaISzXuYwAo2+eprY0BBkgPFFnQFUtbibBqjSriowANuq99SBq7pKHb/S5LQ63hV99B5hFGR7Tzi59ffKAm0bXuabjR/1srk/faYKVCqRrmPQ1ELYADswWXTwNOkXv2ufSuAn7UzqVi/H1kZJuqxaGvh+32t68INvcIYc5OP0G52Ko13nBLASWFVd5bQfd6YUcKJjZWVFJjpLblR3a75r6SIHVW5hNzRPauvQWTJg1RapEnBVAFUAaRVYFacasbawQqzu0wZ2g4Kq2D9X08XQCAFYFZbqJJmqvmiVMlZBiwOomoBVMBadZWCyEYJSwZKsgH6c+3W1j5aC8TsDpoKpvmiVjtABMCE7bbEQAG6pGsGr9TJSn+N8ooE81Ev5ITPwleMMpip+t84iO8gTGlfXFh3BNH+wEnXaP6cCYhELkQUCq6cgGwGsWqfTAC9VOlNtdbzZAVkYWDWfsAKrXMk2AFOpY4CqKxVcNWB1AteUtTopVe4ArOqayABBWm2GwFj1gSoHVbloFZxaMlYjDMDgwlWmJ66Iw07rsuqKN7M9tDrhdo6wUV///h8vq6Xzu3LuuCxetb8ceOpb5cF775ToDKcEQD0q9TEnACaAZTk/KkCnxEOdlnism7dMlZ8QUPbhhx4vn/7kp8sbr/uBsmntinLDDdeUa1/1onJq+oCAlSeEgXqyPL3/aHly73T5+6/dX755x2OiUhcIC/ZiWdBqqlx6+a6yddu55SMf+bPymc/cJoDpUe//Ixbv6XLk8L6yacO6cmL6mMSCXSvpOVU2rNkgrNR9wnCVKfsC+AI4nZUBmbVr1ko5nywnBHydFMoQ2KeYzr9OFr0CsDon9+D4xImTMuV/jQLyiKWK+wCqzs7OKrAKVjS+QytYK6JVCF2kU0NBJOuX2wg/zkCYw/xmI53ZFbbc5Rnndp/Z1wwOkuFkwCreYQMLKxRUnVTAdIXI6kqxW0ePywDFinXlJa+4przoqjeUk7KA1czEGmnLZfVViLKzyZH6hUIBqJ5JeAZtY5nXRUIB4Jmc7943bcqkA2AXNDthS80A8L0xgNy9azFgtU/nUr69GLD5bIHVFtSveWTaFvv+9wdY/ZYzVrXQl1JMVX9CP5I9oq8bvrr58gaoOrMxL2RFUFVjrmJQLg/SuU0LeXZ7ZyrU/plD13YyomEeuu7Xsi/LKYx+jfFWwVIksIq9hgNgXFWPsbpulYQwESb+GoCvuogVgFXx0nSxx+ofYfEZ+OXadiAcgDJXR1mrjLWKUAAnItaqAasEVyuoCmNiZqNuub3x+mEbZMoxXI+svyhddQDcJrltCxvXsVYVXCVrVUICYGaKtvuIt+r+XkFIgH/6fxoeIIGr40IC5BlIFiam+nhkr9Le5QGqsKv2o9nEvtj0+pAy8EZ7Qme+uX+EdxnAav0HY5/WGKoGqtoWgKqHBpiPkAB8Du+ogK1+IzpQPbDqwCTZ4HKfAarjF3sKcxSizNlJPXu1BV1RJtGceVGg7R0l0RHQrczUuqB5DQMgQ/QpXGQ67q/LtxjyK4cfCBOT6rDWZev41TbA8mQEAgdWM3MVvqguigdw9ZTaEzBWbXE8hgWo4QDAXNXBfwCsBgrYPsdUIOhDO4JSXNQvHdNmjPRRBnR+Kc0N7fqI7C/0vu7FY7+zhAQsdstiv48k0211XOcLzOc0Lc/bODA1Xdc68meSWY9PDNVh+my0m9F59fdRl/M+PuUviPewPWVSeO57jj74yEnEMo+Fm52xKrerDl35sh+oWuyCqMoxAqim3GXQjoqv388AizleZlwcNIxeZzKy2RlSJfQ/V0izrGZqyAptOwR2PxlAZKPWvQGrZI2ri5Ta7F733JTrOy1pliKKSsqC/sb7rUhquQU4rR14Xk/vo2MQ9VdBsh5Mbc+TQ6vgSfrzd7UC6Y5FLdh4JgMqzCOf7cHQymSOCqrv8SPKby27mrZef2uHg3Vb2aoWY9NBVWesqjPnA1azicVK+5r9YMpMRTlS7gadVRZct8/3MlO4xcudjkSAqUkHTMcTWO5FUV/ZlUg6HbEjrkORC383/fCGzew32esoU/bx9JpRJ2fko7Vpj6R1smqdZ+bTfjR2LDYDlQJYdWcoRpodWM2LWUWQ+oa9Z1qmbaUb4NxuVo1aSBHyb1YOtCWmmwaOWQgAA1UrsOpsVYCpEjdRNzjZ3AN8DVD1uVw5lqu/C5gaIQAw/d9BVd0DVAWjUVwnXbgKLEeyVRPIbZbJ/lI9h44nu6EACes5AaoxYt+BqQ2o6mw26kXY/3CsewPV1stIXS7qFPVZ8gfc5EUvzW2zdRC1BajAqsbUtc6whX+w+GoGop4QXL0yVQGunhIQzIBVMJo9DIB2nE3BCATVDojFmWS9qOxBntOgksl2C6xOgLGqdWubgqoEVh1UNdYqgVXWPRmr/k60fT2wKkYzFq5CGAAuWkVQVZkAKCbZE+8cBFZH62/hK7V+ml60L2zEj229aHu5/n0/oTFNV0/MSidfGKaze8qjD3ynPPHIw1pX+/Y+Wc7YOFU2b1pfnnzsyXJw/wGZ8nqq7Lp4e3n7Te8qd9x5d/nibZ8rc9NHyjvf+vryi7/4s+WCs9aU6QNPlGNHDpVDskjU40/tLQ88vKfc97195dEn5oQluqlMrT+vbDh7YzlHFqe6VBa3Arj553/2F+UrX/mKME6P6zY1JfHbpLOt039E38Au3bR5szj+0nES0HZu9kg5LvFQV6+eVAB1jYQQmDlxvKydEvBQ5AnsVDBRVRKkuk7J8RoBZzEt85gArWumhNV5TL6D0ANSAVgdd5W8CzYKsrcCuh5hAFCmkCpUlIeSYDG7o+utwAjuFEAXwJNAJhmp3HUrnGWcuzPMhkSeiRAYZO3IXbI0irYBsPUTyoqSwQBZPAznc7Io27yAqBvPPK/c9O73l7kVGwSqWCcWVAYOVk9J/maMQe75a4FVaS2g27QnvnDVOGB1HEjaA4wZ8OPCXGEulwmujgNqe9CxB1zHsVqzTex9qF7XFgM2ny2w2n8v57UHisfdO84+LJa3cc/d8me3C7BqcZCbv9yv0B9SYzLUGGagLjoF5huYX18HfirAinbDwLi69+Ngt4YBjT5VpDMnOXQKvy7ND207lOGceWcFjRFCdxhrdZXssZDVlAxcGGsVi1hl1moHrDbhAOgj2cJ1OjBH5qrGW23B1byAFY5PnFqhsVY1JEAAqz7wI+fm3HHvVZXbG60+pMHrkfXHOmt0tGtjtFz9GtuZkZAAAFgZEsDjrIO16oOsDWsVcfV1AP3/G386WK6zCcRq6x6DYTXeqi3GwtAAKQ4rfH+9zn6+A5HEAGIPca791DgaUHj2WbRkU2fFwgLgAtoU7iuoikZUmaiSh3kFVGUDiIrj2JypinscjNV4rSkUAL+DvX3GfGjmkVPkbQ2BFlAlAxT3ZlDSpKTOTjJfb4Ct6tdMxB0Hodi6qIVfLufBMpX01TiqvoC5XDMGLe9zMFWfGwVWNc24blkemf6fiVxWR70tzY56nSXDfLBtIGtVF6WGHXH2Km0JAFYCqxYWQEKNBIPVFs6rsQDVsTUfNcAdtxHqjvtxTtpYlV2g9YmfltBCjdySLvS/Dd079ImRdixlorm/b/8GMtu/a/B7fG4J+U0IkImF6eboRhA1g6x+H5/RekptAMUst9V9XdJG8JMVEKltYCQHNsS/Efe7wDOrI++hQvA+V24DfLRtBTs1QgDoNdefl730tTW5odAQSip3atBY5t7A1XSSiZSBFoIsBF7sYWNB1ErnYaea0YjWcq0jH1m1CfjhvgZUlQvq0iS9Yz8x2mxmLRmKZnp+AKeOFbnI1Cz0dHg26pVda+WIDj2VfXTKfQbbAkRV42hlVUcGq5EP8Wcl+IVatKlEcZHfZx5cVlzUeMMo4ObvbZz25MhUmbS0qmwmBR6vnj6ipYC5+U2MOdOCqoyvSmAVTp2zWeUZi9eUfFZtuap8jUhaLWwXSFMSE85O+UYc3KqYI6Cq57s6GibrBF3r66v8R9m4PRlN62g+mrLVV9Vy17OkXpat5NSMr4xGPvJX8yNRt6me7XvmVBnQCofLy1RBvtrJBpvOHBkfbfZwAIydxIWtMnvPdLXC/JWtSvmx1I72f4cym01dFRoLAeCgagZWGTdVGGPGVHW2KvcRdwuO9nPJVkXaBThVxiqAVTJVR4FVBVQJrqKs1dl1cNXrJak+tTmqOJsP1m84V2w8ohHhqoe+94DdymrQeve9y4H5w1YPC7GVmJgRte0uLOojjQiB1bGlgKAqWKvOPgpQFUxVAqtgqYCtLCxVqV8AaAam+paBVbKcOfimTqspBxcBMkDaFgSirqqJcjtlU69psgxctTAAFVgF0w/AlAJUuoHBis1A1xV+vzFdtRYNqMV71T56GAAMSInBrIxVxFcVJgDiqyo+4I1lv2iVYwspoWNs7Ki9Gr3StvTeq0aJWB3Jtk0Yqze89/1l9SopM+ncTkwcF1DgZDly4Mny3btuL0cO7Skr508IQLq/nHnGunJAQNZjhw8qEIsFoN5ww9uFhfrN8oXbPlW2bl5d/u0v/0J59003lOn9T5UjsqDVYWGV7tu3pzz86EPlkcefKvd8b0/Zd0hAzemNZeWa88sZ519U1mw5q2y/cHt53XWvKfffc1/5ww/9fnng3nsE8DwixStLiwkTcxUGMsAYl7olDj2BwZkTEp5gdkaI7TPi+8MuiIVTEJZTTi2vlMvANFEKehE20v8wZRULmmkcQPyx41LPrdW1c5WxcHANZK/nvR7KV/TjUcHKxsUkS/uUOcITvqCavks7pV5rAFblfvXBdNqwAOFyOOWDARpsA0xVCWEyL4MCWOBmenaibD3vovK6698q8WwvLQePiDzOCxtXw1tgAZKTUt8Ane1PNSL5E4qlyjerXbEyMaasL0qiOsWB+HiVvW+hjgreFAMeVgPjwMj2rZ7WAVuX08Fvj/tGlOszTIPjzENJe06uLVZ2z+YjufO+nPd84uavCbB6oPpw+eGoa9empgHpr/E8OZA+CBfGeixrlSEB8t7bmNCt1Acwwe4FkwJvP7JhHtoP+rAq3PZc3nvHb1XEWgUj1QDWtQBXlalaNMYq9ggFoIxV2VaJQFmcVWszbWaGsczANpv1kDIEVivACjBVtjkLBZDDAQBcRZxVAKw1zmoYlLY5COBUVdz+YR3mtn7ccb3ZyxN2yt+TF7DSsAAEVg0oZzgAZa1ioDXPUJK257mbmbQcaf8+3YuZBQ6oElgloFrjZHN2kg8Uh89nPn+OvaptRvb9zPCa/Q3ZHlWB6Ic197miuF+De+qCUwauglAAdqoBqzgWwSbIKm2KgavpngXirFYQ19LckmgyMGl5DoDTj9V3pnpTjV1sze8jO5Xgaj23fnAFYbO8m1dnxRgwlR9XkLVO/Q9gVZ6JdPJ5pFWvW3s4BKgynitNVdNsUhdDHJNeus7ZLbUNJU7DmKunNLSIhQXQcH/KXDXwVMFVXSSPoQEcYIWvmhdZyaEAyFylc00z3rubi6oQK23oxoV+8/vDrncGfsTe8/2U7+57vZ8y9N7mnQPvye9gO8IKbT4/Lg19GfSZyC+jhIbEQMIotb7vzgNUdfuvMiNbdUdrx763/336s4L0bSDPNWlsI/04J5e2Kb8Lv3czQXhu5JkKptqAi9/+igysMmOdUmgeciNnF6LUw2RmYwqjpGm3jDQAUKpwVlV9mytjakTJYw2HNClvo0dyonXSjAj5gAbqSw0XAdg0suI5CVBVE+XT9Pkb66OTwZoVMy6cLBdooXaEaHjCK/D2HQ9k4Ks2SHmkLBt3lqV9l2UbVTFwMAz+jtMzyll9UVdOI0bV67Ypp2qAhlTRbq2AQm5sbMEqMbi+V6aqA6mMtwrGqs4GkM1sq7wr9zNrMddsNBlmJarA2j15H8e1jPM9dBpMtHOdmbwv/Lu9s7GbOW2e4tCHrgDjNPTL39foWnVaWuB1nJzkhtHqhn/18xW0HcyjsvISwKqBRsiedAfIp+4EuBqxkmw6jjJWu1AA1MQKPpkO85yOSPa5cy7VbI0YGX+Bvtw7DABXyUJUxiqcaXGqGVv1JIHVFApA2QtkMBiA8tz8YdEqAKuyCeBQEFsVDFWGAHC2qoI6DWOVoGoLrLY16uKeEmrF41Nq3Yarw5UZq8pcqIBqGwKAwGqVgZAFk/bOi26Furf9kbReLBcoXGueshfleSKCGXsHWLm6M0M/OLB6GnVPxqp0pjBN2wBWCw1hMS/JWE2LKSKXOoJprXJeuIeMD4KemrJwoOvAUrQ4PiBBxqpNoUYogA5UlbrHbwrC6lbrnTqiYt0wVg1YBUsVC5DAmZ3vY6s2bFWvhOyo5o5so2xJ1xZVhGyk+XJ0cOfLuTsuLDf+iw/o6O/p04hdKnxGqMOpaWGmPlH2PvmgLFb1qADCEodUQLh9ex4rhw/slZisc+UHXntNedU1byy3ffFvypdu+0R58xuuKj//s+8r52wQYG//PonXeloZqw8+eG/57n13lcf37C1HTmDBizPLvgOgdm0rZeO5Zct5OzQu6iuveplM8Z8qv/Off6vcdcftGhoETGXIN6a4WwfOB4wUGTtdViGEhACrczIAA2AebLYVK73zrp12A5BNC8CeRrnhmgPrDbCK8of+DNmWvqGzc3NfHFQNYDV+qTWj7+QGXyT7Cu6/ybe16yXvs7bOZMzgVPlXnjkNoFNAGHxxlWLHAJ5FXoWhu2r9BomlurocwYo2sjjV2jPOLm948zvKORJX9cDhE2Vq7RZ5x+qCBSum5H7pTslbFgBWCSB7A0qmLWO7SrTaAFWHGJxLAQczGIrjpTyjpRtpqvbtuQRWYUcW+puAg/ss/paaz2fxibGPPnNg9R8EWN0/anjGOZ4jtis3MtlPp4/Avff2grkKEBXXyFqF0UzH/fR/bZsG6mfEEWdbudS9Cp4rfeqk4L3eIUS7pItYyR5xVlcLY1VI98FatfiqBrCumXRgVfTZgFUDVznbQ1nzvrq3Mc2kHeGGmQm4nAAAIABJREFUuKqIt6qgKmOsDjNWAaxibYSx4QDUhqUiY/seJs8P+na/qd9U3jnOqg8EWcgTr9cMrEqbYsCqsVbhD4C1Cp8wwkCpnXqu/L3vh0Yt550qLDYonxaz6sMDVDar+zeYkeA+Iv29Zu9NTu2D5H7hUB/RrpnqVpk2FTG/yjtXqW+BmVoWDoBtMfZY0BWAqu2NfBDgK/oh+owPxMm7wV7NjNXolyccg/2eCqhan8hAynoc6pisUgZMKz6RQVb6gZVw1A8ieAlo+RDrMVDU2l4FdWSv7FmeezHyt36qf8aMmnVBklnJppTHxGRaRovZT9M66qefNf4uGKuMuYpZOB4WQOOtcnG8HBoAi+QZgxXEgNrxdwCA7Dl8Kk9HVvuR7UTWiXENhMte2o1qkj877hXZpvPh/t4MADQF3N3YAAXUg5SikfYj3cPf+MpxuEboVxLYJv/j8ttLBu/Lkuq2xdBA2zKgyvPUBTC7L/8YmOftQGqbczM6lDcqoAEx/tl+nwSc+Y93dcI/7h0BpCamKnQQtuCVL7uu6ojqA5WjZoijDVVfWgeh5s1BQoJLnuAWVLUaG5I9iktOEJV0aM/yZ50YaJpp9gPnBPTCANhXFVRl2bNc/byWewWXRrCCxpB4GXrv1hz8amiqOOJafucCwKobeBr8nrk4qvz1Svu9dH0R+xD1kZyVIQCjQsOU4frFOOoNixtayFsPhhuwWpmqCgSoPcW+Hhv4asCq9iny1jixnQHIyhjGpjMKI0bJ5TZ0dQFAVW5lAxaOhhsqArEmdPbNrAsmJcMV0xShyqY/H7JRnZLGhtY3jhGTcY2PTorJSW1A4zxKTSDOGKvW+bY9WU51rwAqmasEVNV153RomKF0jKrVJDoLz2Un2H5tG65dfv3rdNyuuSVxnawhAGoYAAXXAlj12FoBrKY4q4ipFgtWPVfAKsobYQAysOrT/3NsVQErAKxOCHMOrEVzih1c0w54BblTcSTp8jJq5MjAgXAgGVNL46gasBrTxXyKGBessvpnTFEznBVQTZI7YgdakWxblvpb2x8evav+nn5LoKrad7XHziRyhnIsVqbAqkx11JhqBqIqU1W2OT/G9Tn9Te4LBk/9HmOQsSyMyetsVQw8uC5Zu5Udabdf1gqpzihQqiEeBDyVTgFA1Qqs4hoZqzKFL0BVD79htEfzTQJYBTuAK7IasDrrW8RX5ZSqkTAA/jJmtS/+fN7X76DFyQ8ko+3syXOFsXrj+/6FlobGORY9W4UOv2wyqVTimh4oTz76vXJo/5OynsiRcvDpx8uexx9WwOCdP/RD5eLdl5VP3PKp8vdfua285fpXl1decVl59L7vSCDAE+UCiZt6xsb1Za8wV+++/7vlqQMHhFW5qUxMbS1HZ9bJdPRt5awdzy+rNmwWdurRsvviHQLelvJ//9H/w96bx/yWHNdh9733vX3em+HMcIYzwxHFnaJomowsyU5iR7K1L5Zk2JYhA0YCxEGCBAmCwFB2J/4jCxIEQZAgMrIAEWLDEBBlIeNIhuwIQmTRpqRYlGSR1JAUJQ63Ga6zvP291KlTp6q6772/73scyo7ifDO/d+/te2/f7uqq6urT1dX/g4G6z5nT+jUHSnPiwNf+0BsGf5A8g2kNWA2PZwPljdrWphiow8ZADD8CMtkNOTk4SOdSR8ah5h9thBrEbwjQ4PIatkxKOkDR/BJT/RsoC/IuYJX7yMQkGLjVbrsmiUcdYvW+BhqWwKpsZT4EjzeLEevlP7NcvHLVl/++CND0gYdtMHth+cPf9t3LU697s3uznTag1XzjHOC/cPHq8qLRG9FNOojs8xTtz6ff2mADg0pvi1T5BFadci5jI7OeBDycPUr1+ZO8Oz/T8+r35rL5tdU1RWwqO+7/wwZWT1L/sbVOfnUitbGR3f/+E3/bgNXPxZ2T5FK2QclXiFlRP+yE6DNkWK7CAUh2BKgG0Joy1Wf7Jcsqau8Tm3zKGByOLrR8cXX0xBo8xmUOKANRQT9tCwDM85/xVj0kgIOrp3ITK/dg9fTyWMUGVgRWy2sVfZ/AEPdaDYAVYKpvapXAKq7DY1WbWLVQAPBcJbAax+wKoq667oacNx/apTHDIOP9XnsodaSUWWSenqvQZWq/0WsVoYFgDzqw6mGg7JeT6nj29/of6M1+x+11rm+N+PkMDSAPVqzUyLirfaVSc6zoY555simvGy+T1dsocrIdU++EbSqHDU7yRXkDWCWoGr9Y0SNgNYHXcPBgSABtiIWPFrhassZxXh93H/L0FCUTXA1+FdvWmIXAIh0t2U/R8UurLbwDCxVVOktTr/UdgqrReg3ojb7bbuR9r2LzUPVqFf6QY9aGSQxqKMUpRlgpd935quvX6IdTXsvmZd0DYI3wIhVzlfGbGXeVQCtAVZ3nbtbdYxXnbs7oGDKZOqRdb4qr9Ot8s+vpfm8vXc+ETm6XPN34zqzrpc/z3a2+Qlm172z1ET3v4byVYw9wzc9u1aWVqSzZqF5yZxSyXwc3ervMeh/tF22oow9iok19/AaiTPpfRZnr50JBuaaduneMdunCq6ZavVP59IkWPCa94Nl887u/VdwfQoxi06DguHQWItZr7NkmcDAE1ssWBRvAVd7obObnY0GyOH5HMp3eq/G85MYVE4vLpY9xlId4KbDyWB06Z9G807i3Qyj+VJi6ZjFHeiRoE3T021UD/4Ro2DqUVHKe1oA7/yg7ni2viDbOyNLUSWrD4R6H8Os2SBlpVdoEqrw+XbhKplZg3EapvE2DBpSb6mQElrpH6gSmKi3jsKKdAR5Eew+sOVx05aDzrSPTZn4tuktGo8Pt7RTtw1nA3n5kqs47njLopnYxkjWoF1SNe2q5USeWcZJZ9GpvsOomnwTLbOnbUZnQQ28EVQWwEVBiTy+P1YhvBDMdcZECQOD2CDQZ6LUKfiCHEmCl+JRnM8+7kZL3m6ix+Yv/+zW9yMGDBNo8tqqHASC45svBEV8THqs9vqqfB9hqnnQMAQAPK/02mf2EiWg1eKsCXYgfvFIzrirOY8Mq9140b8XwmptjrGZMTzcWQYepCJ2PUgyiLaFrsl17zC3ES1ScrYq35SEA/PkTAKtTMba004SF+BtD39BeGt6fXww9HB2ZmMhyc7TRrhlf9Z5vWqX2B3Aq79QCV+GxWj/GVsWsO/VYgDs+gznGI+ubPXR92b30dY77Xh8Bqw6aYyBjwKqB6gBTzwSgyjAAuBfeqhlqwBqzy4x7q3I31ruxeRWWXwlUvaPl/33TKsXM0VGdbDZEUH27a1nz+qDo5pd65hjcmsfq6167fNef/TPe6Fia7v6RBq6eMvD7nHl+wnv1xktfNDD1Y4a5vrh8xo6/8eu/vLzp9U8v/8yf+3NOp7/6V/7K8swHP7C86XWPLVfs+S985lO2Eda95eEHX7U8+OCDRqI7y/O2AdUN+wh2p7939tHlqa959/LAw1+7XH74yeW2LSf8PDxcjZzPfvwjy/v+z5/xDc2w8RW8uNJ30DtltFMA6EZ7aDaElrhr3s2I04v3wGO+uQ025LKNYQhU4F0ckUkDVtF+kEmoqM1j3V8T217q3q1D3Cs+zebQc+Gxhf7Xbtw179E7mKhBfwW+tnKdseNp43dNdWmg5rxPo8RlH0O4s+ZdjxUmmAS4h9/p88td81598NEnl2/6Q//U8sa3vWP57Oe/bGOjM8uDr3pseeGla+5BffXqQ8sLFvf2DAJCBgjifU1TXBwUlpcY+2QCrXwFTxPgrgFq8dv9AIMz8HmSd/ee2fKc3QJvI6hCll/1UBsfV4Z/FEMBvPev/ZzFXX5uNkWdF/i3oaTmDnGyzbO/YAMwD8VaFWjq6VtAqsDW4NM+6eFFmjreHERv2KIlrN247kLM/FTVHASGkIds0n3NTIcAV30jqwBWAbA6uBrxVhNYlccqvFat/q6Hw15y28tjJMbqB19VFp6rWAnhcVUBqupo8VUHYNViLUdIgJxNUKxVVEZdgpoujxv9ztDno50kLXPbQ9+1tJwtCv3n4QA6sIqJL0yGYTNLs+1gE0KPe0iAsAkdXJXdV3qpl+D3xnkwiBOogZU+abi2/8YwAbAVuWJJY4EEVl0/a9xDPi1gVeMn8qpEo8aOMcLxvoVyQywh+hod1e9GSIC0g2UXx9EMpwRc6d0agKr3WxyP8Biyk3I6jfNyXOclWq0SZo1DRLPxBShynJseqyY3/VwA6wyuqq/QJuPMv1bU1joX9oDeiqEWvFZxnumJJaC1a1y6Bax29aKBBNVnWOSSP+FEXQCHsZdkU8BxjPdNhzBUFW1UhhihZyomaWqTvPJkvVdLVSu+agfkHARyEvFvPma7qKVmKW3pXWf3x7bS87Wu48UMc57is84sTZfPel3f3hqU69kUIjV471OmtAIjyLB5vXFO8eM/nWQjgFFyGg8RQ5FE8CiHKR+juJ63dHWlfdwhJw8BeN6mwUON58am3Klj6A3OMBx6prVVCvL8fNEhgdSo5hA+45vf/W22mkvmKwtO0IFKIK+TQTc6t6R3gUn++UEpJmeMgFI2WnFtiOyGTBDiCxu6+l/JETp8uz96rcIIqDRvQzcQVCFySuebNe1VLyrT5G2vtzit9ehd6YRhVt/rvIl3WqeSCo+dSAdROcggYwzHDfoVJbPRBuLWRhXjk6Oa4dWu999gwKzbVnkNsic6K9dQxlomkTFW3WO1QFVuAlibWaWXKoDXkDdvU5TX+Tc6sLn6vTB79IxnRlqzftI/3ViQzIovagawZGEEZUs5rQZKE7HqcmqZuJz5YMUX0Sz19kajDUnj/WxDsp1TIJUJbK5mTMlz0Y0rAW3dgzKW37g3lr1XcVYFpgpYVfsJYA19Gu2as7uS6TROaja080CoMHKyGCSMGwGrHjssQFV5Ld7Dkm8Bq9qsqoOqMK7dY1XAamxiMfToo3ztX4G40PoABQBqBLiKWFEAVuGp6gCrQFUAqoyzCY9V37Rq2rxq3ixp69vJX9JjaE/IhbdhxQZV/C0e5bFQACtB2AJVNZkmTSfeWXFf9JO9bDM71pTaoMK2B1CZn/oo5QbwKhhIg+T0WAUjFbDqoGqCYlz6z02rALgHuOqbnEUICcmYd66kCRQFAFZ5dnCTh1GGjwdWwwPZN5UwYBXtbe2Pc4+56u0QXq1Oe30j9Lb0YACrjGfFmFbubYRlV9hsCQrUQVWrSCpTO59BVfWXvYG2+oCxmodZPnoYPhQ9uwOrTy3f+SN/2mmMzaEQHB5tcNeW1tu2Uba502n3Xr11/YvLzZc+76EBPvLMry1vfuPTyx/7lj+y/NZHPrL8zE//1PK5z/z2cuWibdRi4MBlkyHbB8scjrBs3d6/ZMvPTX6PLl9cXr5zdrl294HlD/6T37888pq3LC/eOrMcXbhs3qnXly9+7rnl773/F5bf/PsfWG6+/MJy3ty+HGhIOQfoIGAVILcRwMfY1Cm3EaMXoQEcGAawiudBbMYkda260sFhk6ANwVfDESBiT0RW0aegD9TS1qT8dt8xe6viGkOy2+ZVetvAVWp7TH1ZGAOEMvCjpsKiLwzExnkPVIndmM9cvGwsBQphGebF5bVf+6blm/7xb10effy1ywsvGxhhcYLPXbi0vPDiNQdzsUHYNfMmxhFhFvqf9wpNdgSsVp9K4v1uhQLYZ+D1na1J7w7Q9nr09ARZranYRbFO8/E4YBW7P7+Svy0AeGiL2Zh7JR+b3k379j7zfO9f+5nlU79twOqxf03I8lT9hFM7clAnEvpIwCoHQvaMRuwCUJUW1+kFLsEO2eyDhhygeqfhkjYOXHsabsvga+2baZRU/ysDtc5lWnifjnAA8FrFRlb0WAXI2jeyQhp+ZyPGKj1Wqas8HABsJwdDEBIgwJDwWEWILkyqMDQAgVUHVHE04BTn2rzKQwEM3qpi/jiqSVqzZBOrL1LCcddqWydTZOjtZD95rPo5wNUI6RBhHazEPqEHr1UPAwMw1cNDtZ+Dq6/E/juWeX+XHhBzzMdyiHDv1fBgZZiAbv+1kEdhNxKcky1I3pVsyy6sMfQ4lq37xA5ynJXnbVycNqdWBJW9xFVciH+uOPU80pMV9UEsetYxN9eNb2hzrC6PBIgkoiyzj/tYwgG4LGmc9c3orek4EWwzn6QYjwmsxtgm9XLasPgu9ZSQm5Unq8vrqAa8lZs66mUfVlhm/Qrd6AZ3OqW4OJXjXfRa8eisTxueFOOvmQYeYiTA1dwgz8MDcC8Ahgmw7xEAqF8HVRN8C1EPMXcByibZ6ifnNDW4RK/p2JTGrbQg3vDa9Jxf9vzb+azr52dX91uDKs8CJcioK69NvDMwwup6jWOMvJ44lFeX9dO/Gu+FpFQf5ywb4Kp3p7GxfPi5uKNKrprDeXrMMT3B1ThvItYKMNUF9RdDR50PerE24U56tjZ10jUd4PptlDOnzTe/67tSHsR8nFUJoYlOK4HBuTLBQGx/fVCKSCBkHbsNMBAj8unZI36X/lI+LGudz8fZ87F7q3ZXex/3UC+t2iOqUcoziaY6FIPp2aGQynUGVOfOf5NuZM/O1OyY1JiiazV0svRKV2w11E7jZQV2ThqtxrrOz3caBW0HnTK0LtmtgavyOqV80WhjLFWGBnB9mqDrGkAPls08O+8EZVuDr4Hqak/dUw51LTKrTZhvyHLj/95m7LNn2ag2LCbsHVlk3Ejc1VfnUxneKodUHNVYZ4ythowPaBao82VULuvnRZ6CNbuXHpeId3DVl0W7gRMz4LlkhyY6QwE0L1WY7d3Tzr7l1zEJIt6A44h734XHIONHyjAJfop3So8F0D5NeGgzBsy8+A7vsXEVQwEUsOpeCjOoCsPaN6bpRjUBk3Hw5Vw+CYpTNH7yFhCw2sBVGIMJqNq5A6v0UmUYAO0aT2NRtC5QNTrQtZhmK2cnKB0TwLi3c7Qf25a7xupI8DyMWl/u3ozeMDaTD2UMzJSY2DE7oiDXTLVi0dZl7TxEdZu9BoHVBFXxYYKjHgqgeSxjmT/aPr1THVjlD/fuwKPZvVyRR+VPPU0ZwHnKQqNNyWXn0/K8ZpH5vg9OBJza8YxAVQdWG6jqoG0MZJKnWDSXnQas3g1Q1TcMQBiABFVd4RaY2kFVOeJwtqr+DnUlq75oTrCXh6TILAa7AFa/+0f+pNMbPooALt2AtwGuRTO1ctoGRxZ79bwF9Dxz77p5Eb2wvPzS55arDxggaOkf+OX3L89/6hPLtRc/ZyDB7eXI3jtveRzZJkm27p95Gppwy5DWe+fPGpB6evny9aPlG/7gd9ky9XcuN09dWu7YpMb5s2eXm9dfWn7uZ356+chv/Jo5LV2zN28vZx1oLH/7nIzwdgPsSq9J6AF5uQIY5kQMPD891oJWzzdSUHfIk7WW8HcBRlv3a+kRpTHu6dq6CT2UKkEAUTxr73jJTp1vwCq9tgpcNaA7tBatVfyweRomggCsnl1uQV+du7gcnb9koaGvLG966zuXd777Gw1LvWL8ht3BDaSxeMFHBnS/8NJLy4VLFxxQ/cIXP79cunjJij3yyv8fCoDtClk+LhTA72mP1bmPOuH1e//qTxmw+uljnm7KKk97ms6l49QBSY7Ud+i6y448HkuOcqakDEMZiDHIDOAqwJwcmUl/czAVOlIGdJOLrgByoB0k6Nc54oOo2vuBkSHWKkMC8KfNrNxb1X7n7DlsXoXNAM2ZlcBqhANgx0IvM3itJrgaXqsCV+nBamaTA6pxRBgAA1dvm4wPMVbltTQfQ2VRANTEUz9E4ZjaX+3X3knyjX1NxjlBv6KY0w1crVirBFcVJqqAVXiz4tcAWXk1t8m3k3eeJ2T8r/gxEEJrDroNOp/LcxUMEIzjACvtzCEcQEwcD6uWZA+Ck71f5M85O8EI8ngBfNN1e4+iZE/2SfywfXKj0LRXY6WP28kEWGEzsewBrk7AqoOsXphJ3pqsDQCSyi2xa0w6mjbkN41jiEOEp6rjRlz5NICrDqgyfj/st5yEC5tO4AXBVebfgVZ+v3u0tmqFKkjVFLa62/u9LWK8yryZn39JY6vEN8pJbb0Ko+tREorPzCBz1d/1iWKuxpHhRui96jYrva5iwYCdD96qlv1k2qTuSDVhNeoqQ/o2ZUo8ULUPIic16tGul9vzmSw9rlf79fSdQe/j+dYH9HudR1PHB+9mw8a1QMQEEy29A40xfkc2Cu3njyLdi0BMZwbeu9yy1g3r8wRPCTJ5oaL96TCFsb0PM4Tp4NhW1GUbJ4jeQFYBrB3EU4Oo/lGGYSahzyoMMwxB54GWjf5Be78dcsHzXu+69k9/0zu/b+iVylu1hEiCkMw092NRBv+MeKUpUdaxmCgJ3niy83T3UpKd7eIYz+s8lwu7qJansDwfkY/AVbaFvBql7KrdkwUmvmc7FSothlK7TaLHDAXgNMUXWimr2esreug7ouM8a8f2ZUnHWQLxbSfoRiOxcOsybKaMjbOyXTyf1iBBiC5Kuh0iNQ0gqywEV6utNIsnr9V+dM+raMsCzqWoqf4HDCDavPMmqzuC/d4GISi9jdO+FaskG+t5NUnxyDjbM8pEyGj7frWpmqHbzUnjYtVinY2yZB7DCWq3YZDqGfaYjQvUWQelpFBCwbqNHh6N3NBIsTdbDM5YMu5gn8DVOLr/QxgymsFiX0hlK8xK5xWPh7O8DqyGUQ+PO8x0dsMkZT0MGPIDM65lNriujau0FFzAmsfaNPB02MBKG1nh6Ma0/WyDg3D3s2P3YqEBsZa3ubPpwGrzWnVPVACrAFTj6LPuBFYVBqB7qhaIHUasM9JayZK/Jn6PniLBUgfGG5Aaxqk8VnGPS8AEriK/8JosJi+LbsVdJM2a63p66OnGnlNnNYy3+AkZevGSFJdA0BgYKtbqEGPXADNvf4+1CjAVQKoAVXiywtsT92PRbleKMEzl5avzAFVBo0LDWOm+7Au865yS9BCwysGNe6kKUHUwne1CT9j4uT4rfTx4Pchwd2A1PFZx1PJ/xVR1xRoFGYzTvYZqjTqfdh7YeizZsrVoAIJPvO5JA1b/RIzh7UHzfjx9l4Aihz8mc7evLxfPm3frq68sz/zmB5Zf/ZX3GTB3arlmHqwvffFzBrjaIv9bL9jPvCKvX7N9r25arNSLBhhYHFXQ0Nb43z2yTREQD/Xo4vLlG2eWp1//ruVd3/Tty+lLjy4v3zBQwXj+8oWzy2984FeWn/+bf2O5/sIXrEy3ltOmG45s8O2RRK1M+Ll+dTvBYMh79IjBhk4AVrH52W3EWoWu8CW11BMCUDsgBtBVwOtadkELfAZ6ov+VjDs14X26EvuiM9kEQIL0U3iiuV7G9l42aePZI5as1dfLpFAAKJV9/555o4Zn/Sl7B787BqzePmebVl16YHnsydct73zXH1he+/SbjEAXPL7qS9duLecMcH352nUbIN1ZLhqoiqrAq5eraNAzmI6LwtOIHe0VgDz6I7//3ggFAHmcPVZdQzUd8kpDAfwj6bH6P/6vyyc//skTmrWNlwaDtuu3eEb9BRuJndLeL70fKXsuPBp5cZRaNpCnqz/YAFhdfqPfHvpRv0HWX6VHYjctZLjKBNBAEthYAKsVcxWAKje0orcqPFuxeRVBVQKrmgYv0Cft9LDJuLu3ASAOsgJMhWwTVMW5vFWxkveW6XPYdxVnD7qN+o0iH+dO/xT5OO/tqHvHpPVM+sTT7LEqGw7gKmJpQ/fFRlYMCRCbW9qEK8IDOKAqYBXnDGruemkf4dmsVKvoHq/190a9WBQamCCYRUzQ7yVjbDwTwKv4lgZ/eXviGmBrrMrJ1U1h93QgdTgP3u4erLJF1x5yBcYWuBMTyA4GcTLfVwbJFh0m/+EIwNU+7iAQnra+witsVvdO1c/lpeTOXVL25KwkcWDMocsVBuDNpHEH9b3be3H0ZfAxnqkxDMcz/VnaqQVuaixTRnSsyvISKUJ7hBtyldKB1j5Wxb0RROvgkdQNq1OAaB9H1djKnwh9iccHJIe0Ulobi3GcN4GrrlMq1Ag9WPlMeqvKAWAWt4PAatMr2Xqt5YbBtxt28dd1b1Cl3+uN37AujbM8k8309g0auOQuZ0V9sx23nkFaB077tctu8Hac0zkqHKI2jw1k9fvkEWZLtKqwKp6zeolkpezEneLIYA+Fb0xnuWhfbqzL+Lp3Gfdx/BXoEwMm9de9mRr9UIABXG7XSaeg9QC2Mq3XdZSLGRNku2WT/YF3/mBwP0zYMjA0w8KkbnhIblihDpKKiCuAKvmlmDOfleS62JKnIuOxfw15ICDDP/bDWqASfbLdhIGaoAyecyEW8FoDb+WTn2yyM/LvYWA1ihNFrxkcFnJSLrC7JmGtzqUah0CfvksCCvxLundhFtH85kani6RWP5X5JMfMbbJdVp/vzZffEp84MZpuofFAfV2AN64pO2xDeifGOdL9up7xXLbadihrVX4osxRBU6bjrGQ93Zts5BcJX7BtCmO1VyqcuQ0HJU7iDXIxNc7ENvmsp++07VYbtcfrC9FxJi8rv9RRpWA5gU3ljHhLZwxZyCPAOAS7b7E4YZR10M8jFLocV0xVxVbtYKratcDU8GIGKOQgVyxtjnPyRoGsNdsbOiANHGp36oVY1u3LuwtUc4/V+N2LTYy4eUEDVd2Qbj/n5t6rk+fHv6bgvNEmIxbeeU7gHoCfS5kcTNMyJwdYy0gkqElj13m4dXarEkwdvD9vbUkvyfgFqOoGaZv1F9jqwGp7nroK9dG3k5mj+g0iad3JoB2joL28Nf6VrmB2o04a75WxuTb0OEi2NkLbu8cqf1raT2CVHswOqjrICi9VpvHI94eSeP0VaxbklOFfAwTxgU/+JJjajFWvWNEvPZAdSI0Bgn+jg6qRf1mAQZz4RtTznhulVvb0WuVGVpylsu/KYzVZOBqJanrNxjNr7ymaVDYbD2RS0DJD0Oo7AAAgAElEQVT6rdc8/cTyPX/mBykbWFJuno6OA+I/e/QMkEgDTh99+PLyxq99YnnfL/yt5Rfs96oHzy9PPPaQbW71xeVDv/5Ly+0bX7I1qC8vt1++tpyxwf255bzJr0F35v17ZK5ad82b9cXb5oVqy/5fNGD1wpXXLn/0O//0cuFVr1tu3rPYoNbely2g62kbUP/Nn3rv8qH3/x37OAYrFnvPwMAzxjcICeriakUC/xuHmA6CNzkmHUBWA+hvGrCKXaXxnsVXxZJ6D1oUSLoDq6lvMZi35afY7Mp1Q3BZE4oRWFWPQflym6jl1xU8xT4aM9gMafLcx3tY0n/KPFAB/npZI/YgYsSiH0aZThmAarCLA7C2pZjRyeprsVQvXnloufToI8vXft3bl7e+/Z3LpcvWFrZ59i2Lp3rHgFg8g5UK4OtbpkfPmWscwiRcv/HSctlCMoB+d82jzTezAUm8L62KcwAIZuXfClhFnwJQG7UM/V71v7+z/n4HRA/lsvfc1hL7tXcPqz2n93ePKwfCIRwSw/ujwD/Yp73nmO2hExThvT/+Ewas/s7xTw5AasjB2Imk3gwGClnRs10Jlgz5S9Ht5TEHcm3psU8qxxLkXMUDIRTI2vvNZiN0mqzsxdbafiolIgFxoo7lQz9vn4Tewi+9V+0ccVcdbI170LOcOCpQNbQMgZBNMESbzHLzbgdX/WfTYfgZuXBEGABfnRGyXqBq1GEwAqbmndtNao0NNz7sl+pf+v1oN28/tWcgNH7NVQUIPQN9j3AopzwmO4DVWNHUJmHpetWAVSEHOThBnxXlmI9Z7t7Z9nPZlCq/6jjVNWve+MfT+rWYVekz88Z1TgjYdYKq7dxB17iGnpb9GHZgrmCSXCvd2VE20XTu+j7GvPH81ga5XCHSV8jRJvIxh9mqHgMWR9iuRwGwJugaY5Hwsk35SLs1ZEZ0GxTqnnadJ/Nld4L12tjW5YX9Lb316PHN8Y08V9sx5Iu2qcYr5COtmBpWTq34SsAq+YQ6lkyic+ldYkqd9jF+FW/is238lKuhVK6451CRl2PCQQJDEpaUx3i/e/H6ZtQxWSOPeNEpB/8UT4r2fExDKO7ruov/qqfsunSSn5VuDZ068EjXve3+THAnvp6dnlulS3f351uaxnkxfgvkk/knoBrjkHD6cCcoH7eXI8gZ2FVKb+cM9UcwVauyEmQNuWb30vGxsEFclkfd4+Yu+N5/lAV6J3NCToCqx9W1GTn3UHaA1Rq7g6wUHgF6bOSuCjujJ+Bsjw0Aa9AIzzZQmiQlPXQuGenXri6k26Rhu2z9Y+/44cHuo2yGUKSQtHGk64pRoY/gajGLgMABEOyMRhkvvY+82/30UA1CpbzYNZcTx3GSL288LydBVjWovx+KrrfFUKSB17dBs9l+UTV4VOfZz6lcm+jGhZgwlFgIcAFxbFy/Oxx72vj1+7oaCnT4zWCL3Yd6VkVPzZyBWTVjJiU/GweutrOtBI5LADvY6uAbhqYhqByfxrtBdgE226ZHG4BEYUnepgpUiTWLDp0TBSzeS/3X+WZD6QTPd7kYRKF9e6uJetH6UGpM32/PzWZvDRysttn5FqBqytkB1VPm2UUg9cgsdU/DuQNyFfhes8QEVAWsQjfSVBdY7jLrOpOKVzO6DG5eYCpAIfy4rBkgWNxPA0UzoDBKaqCdYKqMEzdaCKxVOAB6LGZIgNjMCHFX01PVvRcEqgZAl4DbzNu9LUR91+A1sJKh6sc+IOtgaovlmMvEBaaW90sCnKE3BhlQh9d0TYGqMFjxvViGHjGqYJwy/EAsQU9wtwDzBHOdCaVEWdf+/eG8q0o91/pIGV+ZR97jSeYV8j+qXz1Qx9kI5cZlZLjiAZ4TTA0gNYDVBGLdI6UVIKqsQTLtGnXOGkTgoap9eqk6wDr2UaQf3mOb5iZVg4dweG94eza95cRqhrdPGBBEBqiK+FTyWh3iGWn2PztP5pNF3mvELdaejdZZ4Uy6dZwIvLc88TUGrP7w99nnAawiDAB2ekdnbzX1ThzeoraR1VmAlNetnV5aLl6wDao+/ynbIfyjy9mjW8uzv/1Bj716+s715cufe97gv6PlgnmsHrlHJP6/bRjrTQNQby1nL11Zrt0y/j56ZPm27/2R5dGv+f3Ll24QpkJ8vauXzi9feO7Ty9967/9mIM5HXMchXupp4w8HVlEfe86rabIDT06G0YCKuGVRRG64x6ovq4cBC/g1wklgcEX2Ab8AjEU+N6zZDVx1PSlWYwO456P7ysqEiPYPGrsuNW8wslDxXJGcfpFpJIKszi/kD3g9ngV476oJTwJQDV9Kt7LNM9Xaw7YQcy/U2waqHh1dXh43D9WveeOblze+4x3LuatXHeC8a2EX8Kx+0PtedhTLQFtYZ6AF4hqi3qSChWto7rYoR//rHqtIV7x4zSXfDWB1fKuutkDOrWdXNm4QcC/9JHn0Z/aAVbVxP2a7z3IzfXQOBXAIqHQ+kr3juoZhd76af/eT31pFjCl7dXnPf//jyyc/9vGdYvdOQo9MHYcTN/9pAx11Tr0vn/r11PvOiG1A6zPPvvSYq07iqMlS9fExEZrgavadyjjy9aKrT1U95uv+LB/na/FclhWdk6VHEQmwmswDUHVP1QJd6akawKpnE2sEG5iSXnZGGoEf2ltGY2EHVu0+AVXoJ+ryEUzFtdqiKbPWbGMjb7Vtb8e9F6MN0/nErhNYde1p1wGwcsYxQ6EAWBW4igl1rW7hCpctUFWDf5Q1ypt9ar/W/TiiL95Ei4QgTXw4WFgrSRIjbByTSYJhBoYOfg67UiAqkRbarXkOnir7c5CFsGXUH9HTTWOiso0Gj7h4JpcmO8ghD7sRUKVDB0MTAEjFOY5HZrPyGmGUWmzY8G7NcngHIxnReDzo4oeZniRjtkCqieqfaV/IBmP/WsBh88y0/lagqttkMXbhEf0xxzTaKHUGWDu42m3bOkdBU6hKJXS1oLYAfT29HGgGeVsBoAwH4qGmFLZAesExFslnHalmi069DywaQT/UpI0/4+IYx7yOtB4+JMWj6ZJ+vzfcQA3VVO3e5EI8kGwgvdv0r/rl1TH4x1ms5d3zVL/hjxYfjs8jfbrHQUb1ObqWTMaxnJ+4V0F3hBLAqjTIm8uPgFdcJwAb8ufjEXm00mJLWzLqwOp2ueG5N53rfwHnWNFAr2SBqDdtqQNA1ZsWPybPLc03LAPAmh6s4Cvo18i42y4zrTfp1GhHxnd6jjpH8lB1ZBU7vkMaiJ2Sc9719j87mFOSQwoBlUKTh3Yu1cKsSgdJOTG16tgIPTNr42P/VjCifwEyAqPP01CkAFSR5s8GMOPFjTSXwQLask/zNoj6RP26vbIqVhS+12ElX157/UnLKnPpEdGKz42Ammi0dQzaZgHi3aBLB9V29P+6bEN554u5jZyoc+1WOYwixBekB9gqHABlgO0waprvcX5IIGn3XJyBVN5zn58BNHdAIUpXTD3y6VD4EBC1yigcTXHGS0M9pSd1L5hn1Jlqv2rz4p8uJ40vom3bYSxyuyJbNPkbyhIk7YU2UvTLdetXY496nJ0tbSsq2+6lCkAV4Go/ysBhXM5xubgCxONrM7CaHsmpfJuXqsdgIaAKMNVnuHSegJFmgWvmtxs25cWqWeC2EZF7rMKggVcCwdV7ANUayApPVvdS3QNVmyEjIyL5K5srlHoanXHdlwyGl0DF2pQ3KTzKAvgMz5cE4NRJO2OUPsl2bsqLjwR454Yrl/67x2oAqnm0UAQMPdBA3k1vWdWLeTduGvG5LqconGwvaYEwTOPWcF9Gq99LYach639px+k67mTH5sqDzwNwDHC1YloVyA7jloC74rGiIw8wdhjMsL7qnJ200UnnDK8TvMqoDRQJarG/KjpEZ+d5avmb2j3aytuOoJqalceoXyhQN8b1A7AakxO5AUC5/5cB6x1rFXeo6tiVjSpkU7ms9ehKCQ3vEVj93j8FYNVuGFAGkI7nRgvXYQbIuTclPIkMWL3zst27bs7kLy8f++hvWD1eWC5duLN86tnfXJ775MeX61/+0nLqpgGWFkv1DAA/myA5a96S945s8sQG0Zdf9ejy0nXE/7y8fOt3/vDyyNe8c7l99KDrGHgnXcKGVTaofuaDf3/5+f/jvcuXLb8LtvkVFsPjPuIQ3raNtWD0XXnw6nL9uoGi7hEDdrEN0Cw+sy93B7Dq5CDfoQ0AXC4AQu2PoKs9d/q6vRseq95vAowE38l+EcGmxsB9B2sQ81R/Y2OSpYyCzQtGntYOe1q6RUk1kAW+oTBurfxWztOmA44uXLTmsE2/sCm2gaa289dy9VVPLG/7+ncvb3/Hu5fLDz5kQLXdszJwYwJExAUIC2CcbVgT5wBUAYwbWHFa4Q9AG/s6APX4OwSsymMVj9KkwDfr3ZE5Qz2cEDw8CbB6Eg/LQ+AiZb/aMMeAPe2E5XX+aexwkrI5xdLGPRmwKkAiuWuqQ6f5PxBg9b/97wxY/dhgp0ZLj83vtGkEGkc97VZ2IPF+v+4EdnbjXx+4ybuvh/JB3OEI45MrUXwDnR7v0Ud31Y+kMRp9gWrTbD5Pan36eK17oX+VTfT7faGMwFV5sXKyiCsD3OZzPin73Xvb6EPdXoctHmDIGL4rxsH2DDxUPSziZjzVqISrqtYZzH3NZt9TfepGg7ek/rLOvTMJvsA50gGs6liTP9zAD+FbTFfB/nPv1QgLJLux2wre/87AavBSDkidePXr78gjyydxO6C6B66OtV9fjVYC73fe2jh3sKEBq5OX6ua9boOOg4iRt9u97pXaYzlyA9AOqsbkYwBEBFMBBIVjRwCpdPAocNUdPxxoVWxYevGxqMyfohc06uPCJm/JNaFLqhnZrjVBHvIRtl2OPxIwrDEKY4rGZDdss5gAr/AAAbJqcjz0LccxHMO4Pdt+AlMHgHWwxlvLo4mdBj5iGJZ907JkrZV/B1P7CsFhjKU+IbGWpkNl+6u8zDzzp90pmQDrN5lJz1SlwSYMnaGjPzOlox4p/nty0JXp/Ezo0ASLjrt2hRm6Rfq3X7c0/6wzXzRKOx/Gh+059Tcun5OMCljVZIOP1QMsxRhdMmMKPs9zTM/nmB7j/PAMT4DVvskwAiU7VfTiI5KqdLmaVcBqxtL1EADwTDUPVVvecAPAqv1umL2uc1zfsh89V8N7FXoxV9kFv0iVZ/M1mg59dNA4QQ1eM6QJ6zA7xgz1DVYRjlfcoja27N75df90slzoi+BtKQvKlu7pondTSUDppWTArqykyuvjpDuvsz/1c2aUAGukDdcYnri81LF3Oan0JKfR09Ag2Ol2smgdEK4uSChxsYvsmp4jB8r8E+GmFhfTRf1ZXX6cjSXQrY6SP31RrzTLaqNWzFZF2QwR0Jh/O4OTpUaL+cM4l4cqW6iuHVydvFejFbNdKIQCHObzuG7tOnRw2c4nKbdormebYGy9nvxdN6vpeLM1ZQ1asnmn76068KF1xRJDSTrv5ffiieIJJszPtlquajfz9KzntSxAs1lQvPRUtaFwB1Zx7tcxUyxQNY5hwQRXNGDVjY6a0aolMgRTGdi6QFXMcAH4kEK+bUCnPFj77C+XbrPj7mAC+UugKgCSMpIJpDG2prwRFBpAzzEEgIC28FiVQSDqpiJoOq8PmJohN3itBMDqRp8DNAKm18dh6b+MRBnM2ajFuOSR0DE6CsRNUJWxqU4ZmOKeqjo2cJWbZSkUAfJrA0PIpuqG86izyCENXNfVv5TxGgbdIM+lW3t/lPk0vcu03oe5VuH/fhMnk2GanqsxCx8DJYKpGiQJWI38U6hIU/f+BYnD+OhGq+vfKOMKWE2DU8rCc2ltpVAPAai67ih94u2adYYgsZwrYNW9JMIo4Uh37Q3QO8/k5ZXK2EnYUJLiuf7GrHDavSdf+5rl+/6kAatuGACk4wJwHFlPbgCF3xkHIG+a0XXdNkE6vfzWxz60fPyjH1gee9Q2Ybr5heV3PvpBj7l61+J6nrljYKCBglzWdGe5fvsl21TpzHLl4ceWF65h0PXw8i3f8aeWK09+3XL3vC1jtyX8WCqLpfsXsKTQdMLP/NRfXz78S+83UNYMT8vn7h3bRAuDNivYHQMhkTcGnBoQ3oUesbIhrISX2XggAVUAqzmoED5jA/jT16zd4cVJz1PkSQ8Q+xc85F7OuAUQADQKVnEWgDcrPVr5B8qNvKpNkDiQDLm1F3CF8AZn7DvkYfzorY4trLAJDUDVo3OXLEbtpeWhx5+2Db/+yPKmt7zD7p+xewBLDUAFsOrgqkehzXNGaVVZ7BvWBqfBa1ZXBnRCGU4WY7WAQ74XnGED08PA6g7TZnL3olFiByl1/6TApdc2FJTemb+R19GUMyB50m9ubV61Vc45v/upi3s0xTLaHGwHSL9F25OCq4M6aH3HVhv077znv/mx5ZMf+ch2s1YnUffLOEfLpD6uk+yBJrkZbXzeDB2dgza48kQoH994sm8+aeCqe6/i2DxY+2RqrOThOEN6VJTperVTqx6tdxo58nX2FcOPszyuAqC/GNYEei02rEJ1cNsfUxivoIMAHbuf3niummKJZ5zTQ5XAqrrd9bL/YHzX91NTzte6vZneEvP0UIbQPa29h5AAuEdQE7oJIQEwTQRg1QFWB1dpF2QfmyufIuyO97+0M2p5nSuE9ovrDqQSfZh+kQ9H59PPtcwxqm2vw534K21HNPr0c0aQxyr7uT6hvHp+fn+4Bi+uvyGgswMbPC9PVYI8BahqhZyOGn/Aa1XjEI5VBK6OAIq8ZWluFZ1yXN6o65QPHYLDaMfFmLUBhWtQdVz6z1V4Cm1WxwwPEPaaxi4cy4Td0CZHczwT3x7ASmcP8cyguWhfeFMU0Kw4ms4KKe4xhopxlDav8/FV8Lk8VwdgNHVsfF86WTZm2DVkacmFzreOnfW73sC5OtDpKF361Tw6m0inhmL1g/R03OvP5DvtPQ2009af5WJDTraAVaUxTp8rba0kxcRDrirVuH1Ky2fyvQ6wNi/WAB8zPICrgXDwkPyo6qp7a9oel9uX/zuoyh8BVQKr1wGs2k8g6wpcleeqxi/z2NubZ6LzDK5OwKrXw8dtAo/rmqqK91gtgcjV5k1zLKfe8bZ/duyCwtbIsecwOC3dLfnI/j9v6cON8UJw/ZHU42JApZVXqvevUQF5q/LIvEev1XVIgKHbifqkbkld0TsiAZildEQ8lTmJlkxTtGhIKnP3/6WR/Mv1sA+IW2OEESUlnrNnyZRbz7dvJ02rWae7cakyrJ/bsGNXWWx122NObdk/h8RtljuWHrLlgt/j+QBZO404iAzzIWiZY33vzEjTYfw/tPO6tFX7LTpVo25SsbFqJ0x/NvVpMHhds62lU6u52nzOwFPjs11k9O3huy2xC7bo2WeNtt5n/kEd6aFgT7ahgIgwunN2yxSvWeJnoahxdED1TBx5njPEGY/Tc/RMKaM0tjugOmyI4DFUEYMFG+3IO1WzWwGqIv2WLesF0DqBqzJOcrlKzBiPO27WMvAKB9DCArQlX7X0i+8k4DYYyp33dmSud77ZoRZtCKhCcWu5tyMc6zQMcNv7Atqyw+fdUamF7nE9o28IWJVHaoCp8FIjsGqDQZ1HnNcEVsNrNo3k+GJOjkn7dHWItu/yGirSZ/zznC+mEdvTpV+VR7vmO/UwT/nxAlTrvM/4YwAkI1FxJzkg6gOjmL6bm1bCQvZm50wS02hVO7Akyfc0vFkelwnPV09HZrgGnb0z5y+f8rxJCB7jJ7ADx1im6APACAfgH9WMby0PGMdsQcayrgdmGmo0VZB1mJVp72g2lRizfPK1Tyzf/ycArIIgsQDVqxhedV5HLKsHbMc4oPAGPW9eqM8994nlF3/hbyxH9764vPrh88sXP/fs8vynn11uX7vmMVbv2KZUaJO7iH1qy+3PW2zPO7ak/cXrZ5cnn3rH8k98yw8sRw89sVw/dd70yq3lwlmLI2oerphoeeiByxZe4JPLT//PP7l89rOf8SY5i/WzFi8UHp4Y7N249pLpQACtKC2G5PB6t03wECoAfOSDc7Q10IYOrKo/xNL7l8Mjl+1PYJWwJD2b/V/PnV8h76Be5CEaffzTkm8wiPhGPAR62s/jHDLNvVYNHMUglCsD7IcBiwFCpxDn1zafumyxU1/7xrcuv+8b/9Dy0KNPLNduwreVEy0OfqdnKmwzblSI4RvKZhLGMnkFAgKG5yrSHYg1onpRVVYKmq7nUABOT8hAyONXIxRABz5nj07cm4HIQ+BltsL03ha4muEmB/BvFLNDVwJWt8ozg7opyU2fnAQEJcDBfgl/ijnd390Dhg+VPTXeZIweB/q+5y//lwasPuM8NfypD1gnthS909+d07aeSeq53PhPnqoOrPZNJy20xZH9AKiiH7VQGivvVZ/BwCSl9D0nVGQr8WtNYereTNA5vXUjIURZXBU7B5+Bkfm4PPotP7rsyZ5XH4Pc1FfLAaKDSs2mM/K5vT78QlF5NjqPwm41xR7jTE2+4oF8j/1j/cVFB1XZgbKgDqjW8ZRdo5/xvgZHn9jjJoSu03OCnmF3aEPQluCy17ArZOxSSbe+GkTSJGcDVH3ik/1E3pctMhJ0otCKMHF/7pAnvhKPxZh0G1gNHv2KQFVnppP9AuDIDapi3CH9U8uaw4nDw4/x3AHVcO5AX6zVdARe5bUa9ll4qLFY0efgPEnDtNQCzU4TqNonFrL9A+As0LG8uhVbFYAqzt0hxAFW8opvmhp8o2fSKaQBmRrHbDqMTACrbE5aUaNG8bp7/z96r/Ip1rwAYvKywhWsJw7C8aDzuPKRTu4g2Na53uWHt21SfyZ0L2qk6x5iJJVc5/NV7WdqgElPmBb87NlHWfzQGEjnu2nx7CAXJ5CTASTsSpvAKlYfEixVaD7JRx0lD5QbPlvn4QUuoBXyF56vCgcocJXAqlVbR7cpSiWp2TnO1wrUiK3qoCqW/xewesPG8+6xeoNeq35uP3itIkzAPXmuOrjadKfsJglrbwvRtwZlU0cnMFUTOBEWQHoIsuG6In7eRFXPGntHF/v2t/7zZYJEgbJ8cWcob9PZvfxFRjJKqKiBR/vHi/kkH3ype6U6AONpBFXrnq4DoPGBRwy8oiC9H5d8dgVZ5W0lL23aFGtXsuNbUrllB0dn2RRJqCVPUf0TDInGIfBWwrgPrmYuLEgr71Z9ui22eX/vpWy/494qZhA4x2EwKd2XD2HIlNeef/dcXbdM92rLtkyARANIli/19Yrue+VvUt8eGfhz59V8M056TqmO+70cILK9+vsdbumKqJ4ZAZm51CcpS6/Gofez7M6ToRxwhEKxf2BHjd6qAlYFqtrRlsy6IRMgaxoxDqwSKJTGJcTOflPLAxzrwdKYMCowo+UxVD2wNT1SsVyAXqpUsjjeMuADR4UIGGeAu5Fby//lxVpeq+V5QI9VxtfMDa3yvIUO6EbubCAM/DMzi65xbMR242b7l0vCo4MQ6Mr3R/3RdcPII/wW9Yu9E6DoHFPVPVT9Z2CKju6tygGje6pGKAB6LTTPhZJ+6nP1KZLTaHPJbQdOx34mgMZ4sBu2njT0Vc2TtR4MvVBgLY3LMNTyvA8QyxugPExkKIZuz3aODw2CU51tDU5j2czADxUfWhvz9TEXCz7zSOMV9a56pBmsAO0IBHOQJ89qgaoMY9GMkZzVCLp0Q3atlg90CE27DIqmK71QLsplS3navSefenL5gR/63tAPjQ+83a2czlfwHGJdMbjFBM8dW3Z/6/qXlw//6s8vn3jmF5crl+DRemP5wvOfXm6+ZGCleaz65kjQPTaoPrp0ZBvWX1i+/PIp23jpyeUbvuE7lje87RuXG7bJ0vUoo29KBV5BPFVLu3Lp4vJ33/e3l1963/uWa1/6wnL5yhWLoWobU9n9ixbo9faNazYuv+GDcOc3HF2XwOcT+sfKBOZA2cOTnizlkKIdDfC9i1AAARim8QbvVHl1cgrCYVb3XomJHheKAlJHTxzcIzCNx057uAD3R7NXuPkHvNRv2UZhZtf6s4ARztrGXg/YplQXLQ4tNlB76NWPL69/69cvr3n6dQ4YwYv1joFCgBrOwCPP0MFTAdSCxs6a4RSLU2zuhTLSrxSAKOVI1zXsYwM4qdpfB1Y5EA6ahMz8Xg4FgE078N9xYOJIkbq6nxirPQ/1OScBVh18PwZYVd4nyU/PrmyTbhDtVdjS3/Nj/7kBqx/eeKJs07rZ07bO57S953upUfKQI/WLCawGqApg1cHVAFg9LAAAVoCpOO/AqmykML5CTniYqUQZ2rTze8ff+6h4pYw8ZsGf/ROySkAV8tdBVbzcOnTn1tDJUGfep8qmUz8br/iDUNxBO/Vxed3qdlzTZYNuPbjFCvNzU7vuxluF8udk2JE9M4CrPs4RuMp+SB7cioUpgDU34NXKKYFefUIzPVQtLwcMYkXUFrgaq1GS2CNRO4F3JGeHj8QbYVPm+LKDPgJ0BiDIGSUGDscdg7Hm91f5hRwEmCGPVV/2r+XJAQidMblLL1VLyzGIyZfOMfEpIEnLnLlypU1+q+gbYiWO6ZPgClsm0LHiDcNemOKqWpsrtmQCqwBRB49VAas9JECFouqT/rPnqsBdjmdo59YPvBmyW2CFC6bEHgrAm9DHIKOqkc2gWK/wTI1BW3lVpwE728vTd1fjpNATYbvkoNBf67qmVE8ub56BVTcM45dKUcotmTuU3XzdleSmwgxZ2nsu9LB0dPKz9Ha7Pw+wN6/n55tcdVC1h+fwQYcP1AeP1Q6WcpLB5CLB1Arh19NyFapkLEMHME6rQgLSHphCSPh4tJE5mljjfOhDrUJVGICbEQZAIQBu3LgVXqsAVm+FJys9WDH+z5AAfdJJ+rR1U0Pfxg5NHdsErLZNvlQn1CuA1dq8S+PzGOuFvHh1W2jmU+YAACAASURBVP986m1v/ZcoctnXxCBV/WL2jzV4dQ6b+6qp0+dl6/Q7seNZAaWqfPdS7aAqz+1nlazl/wWusji6x+8O/Xfr47eKTqKE3OgQSqan8pkpszAmAuqL22Fd6GUUJvInWcJjxGnChh7B1BlobVy6Ua61YbXVcTZGn6o61HF1r+e1NmQSUG1xUwWuFnhaoCqV9+S5GnTd+pI6BBpwLNx8Pth60T77JtcObTznBmSuHhtz3GAXFi5ZflQusziQDSqXzn+lukt+dr83N2sTuUPt2vPbEFVnqdRBoThrsyrObJ215bD0VqWn6jkDVrvXqu/K6TPEBFUF6LENMcgvI5zLxWKZTARtT2C1xVL1ZQMRh8VnugwFILiKmKuMuwrP1QwHgFlhz1chAeroBkMupykDZtzMqgOuNlvmBgvTUAEZL6UXJmOg6ZNhBNQ6YNCavBBGTdMJ5aFYgCt5h4Zn6tnQK8Pnelo0Mj8T72KA3Jb/V0zVBqg6uMrrAlVjMBihANISg47Oniw1YsqsVOdKlkOoCStQwP0ZPx/TmEQapz6Il7pt1t9DTmVY+hW/0V6gx2gwpBhz66hnqlZtYBoz/vYMllOOXqtqGZZ9GFOBP1MWZO6KABJo8sdK10fdCajqNy4jdF51QLV7wNiz6SUTxPT347td3e0rU1WqjluKbC735jORhVXxySefWH7wB8xj1YG5AMPt6H6asVxTsXEZDu+e6R5brGkTLGfu3Vxe/OyHl1953183T9Xf9I2sbt98eblr3qe2at9KcnY5e/7ictu+c8M2rjp19sJy4coTyxve+k3Lu9717Xb90PKSAbS+1N/0183rBpK6rjtabrz00vLApUu+GdXP/ezPLh/5wN9zj8yz5xCVFHnbgMiA1bNWBmyuVTZBbGGL3aSx1N5RROiP4HVfJgsvTq9MDOa5sqOWqjIdEnbamMt1kDbBci8W6CaAALGhnvrjBA1cYryUp+CRCmAHIRbsldu2s4zHsDVg9N7ZK8u5y69arl59eHnQYs8+8viTyxNPvnZ58KFH7fY5px30ATajuQUWcrsMW1CZsWxeBedOWexZgEVgJSuvA8vYBMv1D/1VUSePlYs+Ad61nqTJ8c5KuDcyn4DV6jsJrP5/IRTAHrC65206Cx82Hpv/jvOmrf5lLcpzirx1FUrCOWoYwK8VxUnB1cEeWRnj+2V7z4/9pxvA6lyOQ9e6t6Xwtu71sriVVD94nc4hAM6eJ6h6FEePtxo/TETkhlYMq7M1SVmDk0alPN2wZ+d7s7HXDb4yNqMfiz6mp7venbue6Ctanz2MjdSPZGceGc4kPRRTVe+uubqlnKBzykf2+ID1S4WcIQGqvzljuqzAVfTviA9Nj3sPY9L6X4FbtWFRbFIUstI358Ez2Q/3/hnAal7rXM8GsDXbJxTI+6ONeEFvDYMB8QKOWz8o7r17Sj/JM1MePvAoYJUDkRYKQHFVAbJ2gMi9VbGKjl6rBIdqFV2Bq9qUp9lo4SSuyciZLM7OYYt6k7nNJi9UNKGum6dy3HfgNe6nJ6o7kIxhAOitWt6gire69lbtK10q1FnxnUIFcKzSedObOXmk8UrKe/THunYxDxusr97KiQDxYjuSQJQn2ZQpy0qLb49Gu4z+OM78bIXKIuPcLYf65TUq2e/puqcfSpuV4n2+lzIRvC/lOcjKllzsyQq6mFlGmnw4YBgzBAoFIBmZANQETwWuhrx4up/XcQjxp3xc5iQ/DBFQExQC5YV9kI4pO3ZCx6lwlorQfgBVfcOqCAUAcFWhAHT0sAARGgBjfoz1bSkrJ6AY2Ju81sHVrtOc9kHfFbhaHr+1OTc2cA1gNesYdUW6N0eBrHRuIp/4p97yln9Z48xUyF3unI/Vh4pK+eR0In6MzOM7ZPImuDX2ZroAVZRWHqoFpup+81IV0AqzOzSgANcq4miSb3W/SGtFbpWZEPeiTD3TiETdQEWShqQUxkCiYrweG/Ek4GoH7Iquc0NEbbJS64bavtXaZ6dtx/eKmt1T1QdMbmiArgJPw/iIewmstjir4nl+emypwQ5LPiyQv9tMw5vtYqvt+a0GpO7xtNKdAMxpi4Y9bcQNirbBqkMe9WyVZQ93GL4xcOtYqLlWc3m3yloAedc/5NdNb9UGrJ6Dkg5vVYYEqFAAMHxcATUvF3JH6cFa/s+lhZzRkrcql6O6l6qOEcxaHqsOrm4Bq7HEJkHVXEZDw8NjAvnsbnmhciZY8Va1NLx5qSYQSwMhjY4wQDZYuFqq60dnpOqAqPNDNXs6+cbPQkBST8S7UuIDR04KrXgu8ovO3dvDO+PYkAphALRJlcBUWwZNUJXLF+mxyvhwfJexFPtgUBISZlWQgyA6TbTRdkrVGfwQMGrZY57OXMtGm8BW0V76wZum3lEHxiLoXQGpIdcqSDf0+sBFRqIKIj2V/RplkICqdlOuSVG2L1mB2Rp/hx0wgqwyRLakfZbkocKRcYCnClWRuxVvAatRgKxnI3JXmvsKdFY8o1baVjTxzNTntGefMmD1h37ge9PnEwAiWw3AXPWzCGvgIA+ORtwj488zBpaevfHc8swHfnb5tV/5v5YXvvxZu2cbTBmf38bOSgasnjbPsTtYtm95PfLE08tb3/HNy5NPv2O5+uAbLU7o0XL9niGwZ8xDFcvhEQbA6IPJo9sGzgK8Arj62U9/enn/3/07y0c/9GGfODp3zrw3DVQ9bcv+AawaJEuwVANv91wlsOreqChK1NlBxbQXdKMDq6w7wwFYXcFk9A/zo2wP8jk8Xm/yvryomgw5BInl+eZVio1kTp86a562l5cHH3zVcsXA04uPGIj65BuWV7/GjldfZeJ+zoFYLPEHAAs9C5gYE2ZwTEWYllOm+0+DPuZlcHTP2sB8e93LN4DVfkwd54IAYJX9w2kri28WHvJZz4VGCeFZhwIgnUBD/H01PFZLd4zfpuy+8lAAc/663gJW78d7lR6r5B+SC/8EP+lU19Nz+M6JQdBJDckUnuslZXCSfMv+GPXeYVD5nnms/icGrH6o6Z1ZWR261r0tZbd3b9bLDVg1zh/iqspT1cFV/eS1qpir1qf6JlYzsNrcvNMgbN8e2mBqkK17vZ8Stbrh7R2UVPOWbt7qBFqaeG8gW1zMpDwEpiYPR1kO9j1j95NMcPAd9ZnJnVHvVkif9WE/wxkgjmEArB55WACeK5o1N7WK56G/oj/tgJrCAWS8/wDbHFyDzdmX/MtjdTj2SdEZzBKdVbd23SRj83Q2KYbBhzoo8EPwhN/X9ZR+LHA0v7dznSBSAR5yLYXd2TesUmxIeeJ1jzw5fCS4msudtTEPV+JxdVGMdVqRugaVZh3iCQMkinbUEucZNO8bPHloMjzv45IAVgNc3QRV5Qzix7VHdDp5gOccuBWgqtATOwB8B3i2mGLgieCpHg5rAFWb96oDW7PHKt6f+FH25gy2elkm+cyyznq3KzQpr/moFhyUm5RcV3i/O+ddZlI28KmTyM+GbB0CV5ORy2PVwwFMEw8JnHZgNc4xdneZCa9vXhfYOoQJsLLIc1Ueq7VUvsaykhtnjdR52i8F9qRCAZhnqoBVhAKwMAAdVBWwijABWq16BzH9Mb4BwJpOIsFvOVhU0zb9tee16jhFxXPODbuUBjtVHvTePOXsxCZt4Oqb3vyvZjeUPDzz98Drc8ck5dsk1OvQ0qWsnb/H9PJahedDB1Fhd5O54BWRQCsMwPbzooay94rg3k6fPC8zG3TKZEvM9wrv60qiPKHUmVIx1OC955PeAa1BdgFWr4o6MSoIp1zql6ZoBkW4oSmHR495eOP2Ook0YLoWdeO6wNQVsGr3alkRnxPIWqBx5aladBup21zZxpMRtZolaCWVkFdbDpDUdLFBx87ix9Cpt1VvsqF72BQdMqKeG56P7+/lN7BHPjvyyZhfa8f4pkRUun83DIArXy3/D4XcQwGEUtcSnvJWFdc0r700OCL+Si4VEKiqjapCCQewOnusOrgKb1VTtJwNpudqxbmKGFhupAS4OgCrNHAJuJaRMnu2lpdqAHiS9zAK9u16DXjZOCN4updWg+TiqXFGcNAxXe/qRuhctQE6D9c7AFPdYxXL/s27uC/9T09VA1bgrYprX8IYg0A/ElTlxBh1lQ8v4ntpT7mWWAOqsqH8noBQP2fBBbLwXO/PoGqbZNl6RvlKefgzbQDS0tOoa4Mk6ooN49AHXRIyFpgGeoGr3ASkTTazVqSF/dOBVbcLLJ0r8wF6tVbtA9He2EM5UcY+4AovVR+whRfj7LFKa4eF8WNk3htO38vyTIpvpQeb8nImH/XPoNzm+/Gtp558zfKDf/y7/YrwIYFV5CTgHWXGYIMgIeX1LCYADLy8dPrGcu0Ln1ie+fAHlt+yzas+9/xnLNm8ULHfiA2HwecPPvzI8ugTTyyve9Nbl6df/3XWUFfMmDtntobFYTVv07sG0MKIwh90CN7EkkNkYv6eywMWm/XZTz67/PIv/tLyqWefXa6//PJyxzxZz9lmWEe3rxm0aLs8eTvD+DPvVS8rB+UebxX1cd4ID5FWN+gu/4s4rS4bACnRvhjQa7Vw8BNJHICf3UfEU36b+tS9+EEjS8Nyf3idXrQl/lcMTH2VeaU+asv7H3/8NUaTx5azlx9e7p67bLxpwLMBpTftB8p73b1jAv0iXip4xr/HH8Dr0w6WFtP4ZlveavZEW1bMAnpE16hqTKp7XYtnGEJovNZ96kP712MexgqIMpBUiPE4GLnF8vVQTu3UzTSYmbRm+UjpMhv03y5E03etPHcidq7euR9QFe+QkqAFGAQDXB6t9fLaPYgTcAWojdblmyX+VZEaLHiFQv5QX+ZDrc+tx+ot6pL5eo8W3NQPgSdYtLLTyR/KR5YDbW3W9T1/GcDqB6esp4ZoJRlbfFCykUdSYbqeS8+a84eSQz5iUyrFUwWwClB1AFYBsGKi0u75ZlboU6Nf7ZOU3obBV8n/s+5dcWIVsuvdZKh2kn1XpFGYDhueAwlmZu8cNDDDBsnbu5tN1e/3B/b6ngN0mPMfeGHgetZOymsGVh1U9a34AmCF1yqv6bWqFQfRn0JW4lexVgv8Kg/G8lL0fkZ9NDyy5LWaxw6uUmYqZJG+2+o06botbbeSyaG/nvjP7TzxCc7jOu0/0E/p/biXvvVsIJ01AAk7E50l7yl+pIcFyKXKzTtVXqpxlOddLW8uYDVWTedy5gG7imI7RUPl0CGDK4wU4iE32rX20HmCqAA8w6FDoQAEpnePVX8+Yq4yfmmMRXIcEg4gwVOui/0nJxE+TzC/HELWPIJ+ISokWeh8MouSV1y/BqImuGr3HEydANb+XhIwhLHbrbrnjDjr3pk7t5RW18P9PPh0GEn39w+df6X3+jeb7MxykjJyn/KyAlZDfjqo6oMQgatmqw3AqrxR5cVdIOq5tvIU4Op4LS/wMRar4hz3mKt0NA8Hwmg+sZv04O3g9Vse4g/eqt1jdYyrKu9VeKsCVJXXKvZV8Ul+gKquKztvbuhC9W3OIqJbO4pu0C8OGm8ArPae6urOAA3HY5aqtx3f+OZ/bRuL6obRYCStVPGYoEF88pgYrGkpe6aHARCAqgG6ANa6Xnur+iDe82H+boyF0t8yl4YB3qEqNMXSdYznmQqIDac0Gno0Lakz/J/2POvO4pX3HoEOxZ9kI/sSXz3ndWMpWM1Gy2MGEKNdNWvLRoCd+u6TSGYvqawFfNQd8tCZvVVhNMdA0o/h1Zpeq2VDVp4swabd1W4M9/f4dMpkZWs1WoqbVvXfIOEWVVfNFBntpvcmVQuLlf062l/57LTXXJbZrl7dn/JT+aR3alLnQHxVzWhJKSsUAEBVS9OM1uCtioJFOxFEqthDPovbwgDkhlSxa6BiqxJQjfiqULYRa9U3r4KyxYywzwqPwGptKBDAqoOqk+cq5FqGyRSviHG0OCiWhxlVAitEvpLxMHFQNkBOOcU4ptp38OZyHhhlv2WRXLUr2f2GdI/PttHTVB6rtfzfNqYRsOqeqgBUw1tVoGp6rHYPG+jgGgTWNEvYbzGIT8O0yFX2XVBtG1x1rZr0Fb2linOMnfpYarcDrtEyqZvVTGq0Q0e1p7TGdHQ6U7fJW1W7Kvdjjkni0+T9CKcWQKpfRzq+AoB1Xwmqf4kjCJEGrmZwI06bhwFoHqvz7K5A1SRqsNeu8u1KTXw+KbI+SHelvtF3DTxa8vIkgNXv/w5WPfrS7ilIkRsLJ95BH4RYeIZvmgfly8uzn/j48lsf+8jy0pe/RGdr4/0Hrl5dnnjqKfs9vVy8fMXihJ4yHQJgzmKwugel5Q01tfkNepxcuHDevPSPli9+8UvLxz760eXjzzyzPPeZzy43r71oXps33LMJM/yI/+qb3hm4ehrgEfK29vD4fFwY7+nkcQCnhKxg11An419nXBLILvvOpBpIMQwA3gsv0pgAwYZTR+cuWIzUy8ulB64sDzz40PLQw48uVx96eHn4kcccXD13/oLzIvTobXiyug1CPZ0fFUtsKJzeEsSi+0P97uztuau9khn2lrezn+L7rPvxHpfHLYt3TVOocJahnxwCO7Xqcn5my2NzK20GVucCHAe0answ0h80QTuOR+ft0Mnew7T28kATE8/jm2e8zyZ/1m3m4+0ATu7sIl6Z8tokKFvQZcFjEMcVys5IvKwVAV77L8rBjeDuLf/Lj/3HXwVgdeRRlnPW96vWCDqCAg1YRRgMB1YjrqqAVQs5sum1OgCr8lpF5x8ymHpzR1miWGvDoAo7iNiso/XuXnqr83GiutXWSda5I2nkHWiN9KktNl71V2YD95jx0PyZ/ZEFdb/fl+cqmiOAVQuWQmDV3MNx7n0+OBUTXlF2bk5Y/XKFBBAoJ5s3HAACaNDmqxljVYBB98rS0lcBW97vNxugG0aq9EDDPYJGW8+8JP3Qj50n07BxIpF2RBnq57bAzr0YA6/ADqSHA0DOWCueZCx3Hnc7j42rcinzGApAnnq5QY+DJ9o3AnYBgBK0Y990lPKBKrleApntP8VWzY14wltU+0P05f4FsBbougZWI7ZqAKqwL3I1nRw/NOboR5Sme7LGeAXvcn8IAq/pRep8AhDUK8JaJVYhWZ/4gwMe/mYAdQ9c7e/0c/8kNTz/5vOdMqQaEnP2I3ug+rly2Lnu9w49N+f/Cp+d5WFLRg7KR8iPdwlNrjTDLlDQZQZMHccAWAevVS39X3mnFpjqoKqF1prB1vReTU9Yeq0iNICWzRNwDNus9RlUU5yQ4GZt5q2KUAAxtoftCY9VDwfQNqzSxlUdVHVw1cf8DAng4KompTQxJR7f6pdEQ3r25YRN6pkdr9UzGY6EnqqKv8rsmvcqmukNb/oLErFkX/I91cle36h00i4KqBySL+MkGameFZjq9ntUlDFUAyxt54qvCqby81DUufxfBvZQjvJcrYq1ArZGX9+PFGnUooIrht5p+lUoj/Ra7c+ELIhGudO3lkYPO3+zcQjCiqaj8ctOv4EzM83VHnOlWn3XVd++OT5XCjeXbaUZ3ABVB0vrRy9VeasSVKV+ELiK2jDvla200zCUlbED2EiKvuNAQx+yMTZfaz7P0/358WimrEG/n3aJ2KyJibftcF128166pLWTa/z+ml+qDUt89U7aNNDPrkDmjasw82XRChNYjdhGuXHVuPtmeWqzpNJ5aaD4rK52C6R31R1bduqbVUXc1FUoAA8NUOAqvVXppYqjL7fx3TWbx2p4tinmqjxRtcmAAFMFaa/rUcYT6EulXSAeOVOGS7XIXntUm4YmnXlhQ71uivyeEosOO/VKB1bhsWoDOyzjFYh6Wsv/G7jqYQDcyyY8ciKEQPdW7asG+tRL2vkhsWnTud5s9l277xRsJJRBm2SNewnEhhyzvUgI6YjBbuyF6ZmlOpkKtHqmG4Rg5bi2NnPvleloImKGh+KtlhzjLTcwYA/Y8Q6A1TyX1yp9zwY7tCo2GcdhLA/Aqja/6N6q08wurZ3Ka6DPSsUGYakv+LehJLsST4UyKTp/dVJyjX+fevJxA1a/vU1grJn7EFiFEAHwnjx3zoDS2zctJqptRWVL5MG2oCpiop49a+EAjGzXLDA+NsQ7ZR5k8OZ0T5FWsy1wFXoFAO1ZkxH8EC7g+eefXz7+8Y8vX/rk7yzPf/aTtonWyza7fmM5bfdYUw12bi8X7B144Z5xL9LYWZpWDYE9O8ll8a1jQ/OAbO6paxc+gIexCh0N7xwLR3Bk9Tp/4eJy4eIl21jr6nLZgNQHDUR9yDx0rxqIesk22zoyj9U79gGEW7kVehcgvtfbDcQ1vU+acty7x4GD/TtuvE59tN53cLn9bfHDSco8vve7A6xSbNfGxpymUAB75T6OdgyTcMioWefc84Qu6mWSt2rS2sNYiO46UmcSEv1K26SWVeceCgmqxtS9zzkQ+JCXIECCn/yv/8Pl2fRYnet+6Lrfm/T6MPAXzfrznQYEf9NjFVvceV9pP8VXtYmN5ch+g+dqeK3OwGqsAuF4oZwsBtruChneOcD1W+/NunzTkD2JJMUzTV/tv7VB++G93g/r2VawbkwNdTpUeOU5larLZU6qUAcXuArWLk9VhgSwJvU+n+eaBtDYpxsi3XM1PR7Dk7FiDnJvAN+AFR1T7nwdG7V4GoyEvqkVBE9Amfrx1p+Lj1e654Q6YujL1V+Lx+KY/Xi79rTpOsa124ArCIjn9YuJ+vTuaF6sEYJK4JGDRg7u2BgkvPMUW1UxI30DK6ywy13PETZo9Fp17zsUIz4lcCjMZ2//wmoUAoBgUS3rrxV3Ak85rrGxCPppnYfzSAKsGbIsvE0DEFXYCMccAmMQyCkMgryl1XU8Lw9ZruShjTcDrNFXKN/Z1mWnNf7EawmoTh6sbk/u8KOLXe+f5nPd39K3SJv7nX4d/Oav6ny+3+/Nz23ldVz+h7618+5KBlDc4PnZG9Wr0WVi57l58mHwXg3P1SkkAGIQ57L/BrBinwIP6wePVXOSwjmvCbQyREBsVh15ymu1L5snftD0hLc8eLvkhXpOY3x5rN6lV6pvZGUeqhFTVeAqQv7RoQrHcW8VgqtbnqvBV3P3rfKNYMegALRBV22cJzBV8Z7ltcqJmQRX0XSvf/OP1ie3+p5WoEPqmPpVyjeEI4krJhGIyuu1p2oApwGqJpCKZ4PJEnhFmn8ygNY4n8VzVSbJbR4PDyQSWo6OfwBVU+FRsVEBUrHw8aIY+5ogvoOq8QuAtTajoQDRgNUx6JdkleCuKsOE3hbtkeGtVRYbYK2/2+rQDE6+Xp6pBaZygw0CpxVflR6rHDyOIQFY3lltHhogDHwYF1tpQ+nJLDsEa9XMR0Zuz+SNLGa6zo+IVqwnr9REQ72DDltpvfR5v31o/OZ2W851qDasNhj1DbyrYwJMhkjGKWpKVspWwGqGARC/x0RBQOjepQYIJkB1AFYdFIXSZVzVirHKzam0WZXiqhJ0xcyVwNXurRqGhpbkxEyu4hH1wPCzAazdNQn0BWgXsp0DUMl6k/ctPbnHI9XWbPy1HKy5dpuL5692Zgo94p6qaNM5BACBU3qs2s/AmVNDfNUIA5ChAGB92vDWmSVCAaQ2IKfKbFKpnH4Ss+hnQqUyPfuew6BqYn+pY0cQNfOMBzPfFWjYFYc+3jvAltbalgrE7nkj8AjdlsAqPFksjQOuONe4IPSn+2fZqwmsGsgFUAMbAnFFC+/7L2ijz/o3RTA/j99x3qp986rZYzVHDFGnbLQNdYl7ewP7YSAWGmtWVlJ8B9TxU08AWP22BHkOgWZbwCc928DzsdkTvOHQ92B5tB0BjGopJpYjYWfuMwZ+nLajD2qxfL/9bX1DegNGFwZ16K+RZvEAluc+9ezypc8/vzz/3HPLi1/4gm2Adc0MxZsOtN6+fcMeYazV0w6Qsmw+MI/QA7ctTit9WGH3WEHsGzTu+HNA1+TvvHnMXrhgm29dvuxeuA+YRyq8Uq8amHrBPFQv2/k5uw+vdPePtcw4uY+BYfCYAJywR1D3e+CVr/BvF/OJ/I4DB/XZBFCDF+f3vlrAKkW7GP4Veay6XEb/3ghRE0DrnqHzlge82ABgZ5rsNc06/uzhRpxp6sDuYLOGZ0Zkg3v01AjAL2jn/WSzEw/Jzl6J6J8J2qnvcMYPGx+4AJQhZEUrAzio/8kfE7A607Zf38/5rPzWbcY6sKz8TcDqKhQAQFUBqwBZw5sV4QDw7LCJFUAl/SL/QWdu9/6D8bAicryzenUvHdXa+85ximGPXi5p08ud1uqPW5rzYvR3nQZpKG3QZ8/G3/z0Dl8MACv7eA/B0gBV9O1nYzKVAOsIrpJDYrIs5KpP1Fe8Qa6ugjOB27oCV3Pn6w6sBnDQQwYk2NVsgU430W+g/aE2mppo1V/LSO3GqmzN1h4zKORtdh+/DjSlZ55QzziG5ypAUwKsdPCoWJDyWo04ke7NaqCq5UfPVYKr9kpswsMN1RkeQJ53oyiAcuPGVR1MLZDVlzsP4LliqmrTqhZjNccmHViNMUe0r7cY9K9svmhXgarCHmqj3gp75nbJaqm+ANfgm9mujO8VuNpAVAGoK49V6ugVINtwg9IBIdvObifRuV0fpVEZzCo93PWyzrfSuu7eencvbdb7X8H1IXB1E2QNXTy/N8gH5GqSjQ6wBlP7Jqw+fi9v7vJKpYcq90shoCpwVUBrxV+NfVQgd+GxWmEBIC8EHCnybCtnGfsH3ThDYNj4Hl6rrvMiHAA8Vn01ql0DWHUPVgCsPI7AKgHWvrcK7Pr0XF2NcaTXfADDC2/m0Em1RJeTPPGbQdUxrmyLuRrAak7IvP7N/7pM12LxA3qX5j5FYYBvBl6Xoo3SZwUErPK+PFQFspbnKgfrA4g6gaveWAE+el6dWHuda0cupv7j8KU8oaiEaHx2xafA0gGqarDbMw0mc0BVQgsqegAAIABJREFUS3F17kCqdk2v3dPT8MV9cULXL8kdxStdnQx12jGUVtlNGYRYRFbli1bm7+ih6ksct0BVtNCet2rvo3crwCJsjTvY6YwtuEqT3dbla6fRiyZhVIm8m8Ra26BDF9AuttJTbLqsN7FJ+d9IU/Er3z1wvIFzQ3lIFE+SyLYjJ8NoYLjihCGSs77apKpmsGDUaNlBxlYNhdNKkEqW/bMMkDI46HlKhUtgVQArAdSta6R5fNUMAxBeq+6xWj/3GJjAVQGoPtvrIl4zxAJUa4aYzFY4XRj+TC2OGvhxpHPXnIPaRDPs8EuJxd43JmbujNUmdBgGAJ6qiL8DQBUeqwGsyks1vVYNYAWY2uOrutcqlywmsBrMozAA3UwqwLTAU9eekscGTCe+12S1QIkQ8Xi+vy+9wLQGzEZbDnqjK5AZbM1BSFc0at/eoNILpdPkueJHB1fDqyU8Vn2/ofhDTgJWbxsQ4+MkgF5udBBYHTa2GorTyqN+Jr0RwivBjQp5qm7FV5WHK/uzRLWlNKeqVsl3FODcr4qJu2JxBm5KrvfRU7ZPPfHY8oPf+8f8symLUYgy1KqQKzDKPYBJCwyG4TXssU4BYpr9iSXXvgmGARz3Amx0aBN0twbw5frT30k8In3ZtOm7C2aY3gaQeuOG/27Y7+WXXlxetHAEL7/8kp2/5OEB7tgzd21DrDvmVYtQATA8QaLc8M9kDR7kZ8+bF+o5Cz1gHqkAVS/b5lnnDTC9fPnScgnnuGfp8FpFvQjT0pB1739jJgfoXWa1vDpAW3kGqm1AG4sBuwZBViTZTDgOj+mg3ElyhMfqDADKk/IrbSPxVX/f29ftSFBq++84UBj8A8LPz20B86tvo7124cmTUIqA40n/tmjq8OhkYNELA7LBfpM7ANNGJY/VAD1ZaMrjeNmB3RLxdgOYdglMZkLPgv/Am7GBW9iY/5N5rH7CPVZnmd1TYsel997LOWWPG1DA+Mlr1fpKj7OKUAARDsBDAQSo6keFBGibWDm4qn61hwOI/DXOGWjSi9UM6KG0E0MMlxvMsie898FX28Taa5vBUghaT/3bAKw6AfiJHPupDVraTIPV56cE9Xv+XvXt/E5cB78BhGPfXl6rmkhFlF2FPBOoOoOr6GtdzgGm2bnibEJPu9MAbF53KLDJvwFcDS9WebP6JF73GOx9eZx7dSZ+3hpA7fK4yN377SaXAZ5ke2R/3wcTjYe3gNUtwHX2Xp09VyfQSBtaOcDqoGn8tEFPizPZvVZ9LINxDdo0jtzlPMDVOO/VBDXVt1acXHqwMpRZbL4r79ThqB3R++ZVCgNAj9YKQ0Ye8a+lEc1rmid1rzt10cu1jXmwes/HP8hH9qHO45g24MQ3Q3oHVidP1cx7L79Zzlv5JXMps3v6Vg90ZbQaPcVDW+k9TTpj6ygd0+/Naa/wWgy1JQ/+WciP/VZerJG+embHw5tLTZlPA1cdWHXv03GjKoKp4bHavVYjDd6qAF+P2sZXnJxgOIAEHVFMtxFipAuzyNU6vVYVMsN1XvdadWC19lGBd6oDreG5quX/7rUaoQAcD8C1hwHkKtUCV+2jAljnwWX2IUHvpDWUeHNbhw7wH3RLxVjNGKxWyWFDK3muvv4t/2Zy8tC/DJ3TMRcDH7dOfmAgVqAv+9d1eq6Gp2oBqtZNRRqaiOnB1P08B/Zi+Em+JqBVWZykiqQJlRgPzSs1zhXnhDGopJz4fH0LBimNVDQSGU9HCJG8WMO7LAwH2jqiKQmdaVsV6Hqn4Nh6crjP5I2klnNf2Out4LTIJS/tHB5BGcjdgVTFVo3l/wGupl7w66kMjX3m6u3x51b6YD8Eh2++P+txL09b8t/Jv0WsjfJ2/uq0TTFpib155/tOJ7HyRKdB5Bqh1m3Zwdao7FZeUQ+1xzCBkwqFg/6MU6TZ4Qao+o6dAO3iHQ6CmXmBYRz047qA1TA2AlB1YDUMTQdNQ+Eq7qpCBAhQzdiqMCJyaU0HVSdANQzbcRlNeaZqkJky76JP+nWwLwde0XGsRZLvbPFByXJr5ymDsT39I4NsbqmAlCiQPTrpIbaqhwDAZlUGqCIUAEAZnJunKkMBlMcqPGp886ph4yp61KQuD21AyalfXkexJX+hRqMqExCq9yWz4JOoZNmX8zv8wHDf24kv8lhgODPstDzheRJbckQISyEAcmlgAKvwaFE4AJcn1cPOPAQAlmPbEXEty2O1g6rluUpgP5p/NoRXwCqXC55CbE/FV82BWBjXLnyNaEmsRmxx7qwjO9NtKrvWX20qMN7f63eeNGD1hwxYnUHVgfM3BogF4ND/Df9CVwGyum2epNjAyif9EoDkcniQxnfm9o2wtKJilHV9W99w4BavAUzFZIP9cbM8W+IP3efeAWcj1jRCOiA2K+/jh3bxQZR7z5oHazAqbAQMDCNz5o9NoVyv2rZZYTuIsX034ZgoquaCbAbvo/aJfbHuZwz0kddNshK1tMe5xG8fUOqtsHV+iFlg5pS343E5HQoF4H1jdFYduLtfj8/xeZOyDVD9uHIWb6CTWwOrbNo1Xea0Vxxj9TDpk18H8W1g2imfgKhM1HfQejM9hbAWPpCIgRwGStDPpke0OqnnfTygGk/DuxyA5L3YIM25r2wwj78KBQr7GrGK7drHifbPT/xX/8HyO8/8hjKammomSL/OXqW9M6dtPaPHZZ1RasprFRtRNWAV3qkIBSCANUMCAFgVuKoNrHDc8lhtlmDXt2ND7rDpZOzlUxvady/vkwrAUJ6BE8YcXMY6beM6xlnZmfdOPYvrRg2kf+eIT2Wnw+9uNbtuDCyy0f7+qervNYF6Nlam5KoUTODZo7ifHBHnLA37Wul5xV1NYFWOBO5MQOAAQMK92XO1L3l1YHX2JIw+XcZC0lR0OMTTOwqkA+7ika1+PQdz0TZU0tVWHUjaAlQ3gSZ7Pz1W45weHwUaoU+cQNWKK6kQARa6LAFW9rHurWqNRlB1BFiJSSneKsbkGnfTnnRw3E6IbY8hAOSt6pOaw/L/mOhsAGyFDIiQZT4uok6VA5fwB7Ii2yjW6wYeQfnxsUxbmdcdSnTOZVDdBmwept3bVLKXNuIOsLryhO12peS8HyWQe7pWqqLz4pal2NPm+1v3ur4+7lw6pD83p/XrQ/e6Lmr5nRRc3ZIJN28lY3GUTGxNQijGxR64GnFXKxRAhAFQaIAIC6BNrTzERoTXEBZAx6sY9zewsWNVaFHJCsb9kBMBq/JarZB/DA+A1akCWOWhulqx6rFWw9s/Vq0iHNjuhlazLTa3xQB+QOdsbGQVOsMdyIBx5CRMhAd4/Vv+rV1z7AR2WsP8goGa4q0NqtD4ZIa+/H8+1yYogyerwNgAVj2PDjRavge9VXun0Lr3FL2d+8NAPJQoQdXoIP08duqNWaIMA6DRir4Hwus3g6odUA1PANSRYBQFMYs4lHXyTtzSPaGCJfZ7I9ndV5OypQT3ANUKBQAzfO21yvAA7BCSj+M8yzectMbqltHElHkZJzRc6t2UITTbdK9/wc/tgZEdkBBm2kSksSnWnqLe8XWRiI+lmg05Ga9HkzDtFJom1Zoq05RnstuqYu3d6R6/oc469HXX2zIupEh8lpczVN1DVYCqQAUFdp4ISvDL+17KUu2U2ZbIDOAqZqPotdo3s/JYqm3pFAELAqk6Mm8Ggq9dNmNGtxkvAnDqyIGw/4I8ee66IIio+2KemRlnWrfroT2zfYPfVop3Zvotzay0SQ9rBk2TOAGqJrCKEAAOrCIEAM5j0yp5rcKbJjetioFfDP4yrmro5G4qeTsnZxUQqnQnq55pskvaNuC0PaeBieg/tg8H48N4Qm2V39lQDL3NOlmHzne4ocYnmGDkZhiA2YvFlgrKczUmQNXmyM09VOGEgp97qMYybbuJ83RGsWdl27JuFKCcwLNz38jFjWINtGKzKvdahYFBr1U3NmRYUwi3G6FUQnHszHLq5zuPd4XVkdNIJ1DTAFXv58Y/fOap1zy2/MD3fOtqImNLra29AaHDsOURPOBALQCXVnfzWHWPN8eErIey+nssZsv0tC3FxTv3bOMq98pDWhv8b3nxdZ2BcmX/7rJAveGDHPRxaCNLp+GJCJEkppaz0yYOAw3ve3lD/2Rbh5LwQRy89qo/cxAK+ccA1GHRxr/pSS5l5rYIw4KkHIIVvO61qdYWvY9P29JN9dZJgdX/t4YCOFh/Grz+SPcInSfkeh69nV5xKIDdqYp1qTXZqTte6jmgrduecGagx6qA1TTgnM/yH499Ov+dCFx1YNVk0HMQZ/MsN3lzOTBg1+QY9sd5i598/vzZ5cf/s7+0/NaHfn367FyOLf3tnB/vbet33ty613tvnM/AatvAyvrTBFW7xyrSHVjFTxOXdsQEj8DVDj6lMbllrU8GYVJjwwAld26wcUvbun284G8x2TZ90+bs9I/JHDIU+7Lo68hkqiOOIWfenwjkb+mjtRxNGJWSDjy2r7cHVM52ZDiA0VuVG1lVnHX1HzzG0Fd85DZj2DdWxzHGaoUDcFAhgIWMt2ogg/flK3AVfXkAZIOxEP27+Fh1z5ZqROj3Ntt/4jH1/ykK7X4HKjoPD+0W7bWX5nnYTyCHljp7Wl/2XAArw/IoLAC9VoeNe7pTiIOqEQqgea4SbGW8VffC889VWACRzs0na0cuvYfNNsZaJWg0eq8ScKWX3rCBlY9TwvEjxkRp47kKUg9evNSBVdrFYRf6eCfGPemtqvjudRwB+Zx5pdy5YR4/eaN6hSdAtnvBpj05vS95Tl0669xDOrirlOOU0t79WVeH7ojeRRTdPkpX6p1D1/fzrPQX1FqTgzzfS5cymd5JGQnZkNwMcgKGhtxQXjwmsQOq8lxleIAhzmq/NnCVwGoLrxGOVS5z4RAgh6ra2Kn0Nsd7o9eq5MHj/WtSKVaqDvuqhD5071Sd5+pVrmKdwVU4WCWf4zx5lDI1/k20BU0ngBX2srxWh5AArh/kuRpjgde/9d8+bAnP3eWKf7tCDYZIHuM9H4BHIeeNqpBOT1QqyzEEAD0v+gC+OlU0UhRmRMNaJ7wWzNWjBwwG9jXs6GVA+lApOi8Bq7n7nht/bEARlf2PgFXFOMQgCsv2uKwKxoEGOjTIu9fqaKT3kelalbS2aPWq50SvFUtNVCiWSAXu1CYtOoiK7oVeqhFb1Qd5zXM14sexrw1jOWaAvaZDkWTMHNcovJ+ljJNuG6TcuDDXw4M8Nc5nMSKhETbL14m9w3Yzbw2v9DyjeuSNMnP7tR6XjSKR2jp6dttNf+xQq9q3tUXTMRz0l+KQyz/DAtQSgE1P1d64vjmKDEoO/BVnSkHd/agwADiP2acMDdBjqEYsKj7fQNVY9lKztfbNMDbWxxG8oC3RAdUG8DWZHj2kBk7cUNhdloqvs30HOR1V8cCTk1EsEHFTUhrTuj7RZA7AGwGrEQIAgKo2rHJQtYGrGQIAIQO0VNHy4ARY91iVVii5dE0RHalkrtLiuZBNVY3ahf8kr0QFmRczVT7HAa3S2z1P5j18qEg4d7abykJtVHHVCliF90NtcuEeq3Hts5rR6MhWS/9vyVt1OjIUAD1WBSCLP9Un8aYMBgGrBiAOXqoFqnIjg1hVkaCqf6CUaVWv0WXmsg1ltqHIWN/u7SEatMnCKWt8/snHH1v++Hd/i9+RPOqx470U8dFYVuwDH1tib3X2nUuNbQGy5kY7viwe3qT0nAe9T6Mv9oFMeW3O4JCvOIHNIl0x843bLMGrED/FinTOY/8uj9IVZfHtyE/9AZ8RzTkIE0gLGmv5n7/G7PNPgG/yjvfP/avjRFHy1lywE1+POmx+TbQ7aXaboQBQxamzPRGA195bA/LUPq/EY5WNGrZbq+DYX4z06fdecSgA8P1h8g98MbSBE9oljsl+IGglXgWwSubR1EHIcbyqUATbtD3Q4h4PGR6rkFvaieR4yiCPtC/NiWa5aKExHnjgooXEuLj8F3/xR5ff/LUPROZz5Q9dH1J08709okrYOrAKz/fYwEqxVN1bVSEBpk2sfOIyJi8VazVjrHbQkBQhYQYBjrR2fyb1wUHPRl7FJWNOhx7dat7OT2KqTKO8sUrRh0nnuiITQINjVZ2GbtClH5U+KMBW4O7C7/zd+dwT1gOKLF+TjQFUrXA/uZkVpMZ1fm1ayV6G35D0eK29z1G8wQh55aEA2nJYea0CVO3eq/LISvCgg2Pq0+M4Gj2Tjdp5+4DySFKC/tHYeRRfBm+q43LxCBnpAJK3VfvN15tgE4ga7e4EnsDVSPOVHQGwVmgAjlU8RIDdc+A0HETc4y5B1vJehScr46/SbugxV4Nb0kZ1LzyMZ8ILD2B5B1HzfABba4Wex2KN99Nb1dtM7dd1Is+TnzQuiWcVBmDwXJ0AVoZCE+gkvmlHGkTx/el+TuCjbNNE/fDeWH4Kl36i4NZRikS8eD9KZ+bf/q50tfQkriWZunfo2N/r510Y5vPj7oUsbfK7ZGmSFcnU1jszwJrAIMBUyUxMRGCS31dVxeZUfgxwddrAaoix2ja76vGMEw+A7LnM0A6qcY/QIzpV0dEe4/1RVjz0HyYfcrVqbGAdOnEFoApklaNVgK09nKDz+ipsykYf0PXWQEvQjj/HQuJXoQ+URrvU6/yGt/07h02xQ3zdC5K8JsUL79Rijq0QAARS23J/N+IqviqNOjJWeqnq3L/XCrcyHlQOCSqP6SNzAnlNA9GVFxUFB1NUKLWMODxX4/6AhvuA+jiPVXqQCIDNYwxW12Vee/rUYGpdMTWTKNApUk+vjVApbxkEPNagU+fuudW8VH3plg/gCoQFX/r70iVhtHTVk+XaapupeDOwlGNb2Uf92OxkP93l+Lb8rBVsoF+xd5JzKO7EdryHfzWgrRTdiWauAUXLw/VoPLhFq/r2mO/I9XNnNYy9kyANj8tvUr+UqztnhalIXLG02Co+2I9nyfNZQ3apLh91LGCVHqUKai2vU8VZreMYQ5XxjOal/zFbGwCS4gvR4KD8diBi9Awby+isEozFQ0yYpE2+ZYwHgw08xovOJ+P5+v7ApANw07+ZJYoGjlyD7gmqeptguVSEAMDyf4+rGmEAAkydwwAgTAA2s/L4by226knCAGR7R8mE3TGdiTpP8RxktwGo8Q6bYE6vNhk8WNV2c576dlcE2VYjbbcHW2hI6olh06r0ZCGw2kFVxGVzOWq0gP8kHE8SWHUv1YizasXIzYXY7ZTsdIPbb8iLgPEHabE0j1XtIgx58FnbNjGY3i3B551n985nTk5GZgVdX4HfnOEDVNX5cBQ9mEH/3BOPP7p833d+C9NT/uiVqb998IYt44EArB3URzuGal+5ffeW05M6jUuP75px5/nZQ2fgPQaa+QZWVar+vQ6qItcOFrptgO/GuzharjE5zFT3zNvo4xRjFb57cyfVv7/aPChoJI9g0U3vuE5WXeK7bmzKlkEdQm8jTmjKUVL78MkIcg6Kb/XiDIgeytmNVKdX6+WCt44H2Nc5HwfGstUA4h3/Bxqt62Ll3EPMW5Z7vEsY8TD9DpXsHIA52ahkgsFGxnfdq7nJVdLR7THQudefAq0SabISfT9se3cqdF1IQPQMbHPZwFHQQzI71AWTGpHAjdyQJwFVhfO4cO7scsUA1UuXLixXbcO2CxfOL3/pX/kXl1//v395JS+j/JxEsWUvFKU4qABVO+dO/lB6XwxulwGsAjCFZ+pRAKseEmAPWO2bWHHicu2Nic+2jmSwKKIYXrJJuTQ7bM0/G4po9dDOMyd6daKjv+M9v/MOz2MSyxmqgaw+adiB1aC1ALYOQDtdBESLk8S8UnqNTbrRoSIlp2/wgsptx63VKYyzitZXaCD2+R53VSEBvOmYt+REobAYb5B7CczAKhwMLLEBq0YTpAlU7Z5ZsgnS4Aoabw2Qsp1nnbOjg3p752ChiUINZEKXiFdxbD9/bud6vqfnEugQoBrt3UHW8MjTGCUB1gRaOWYhmBqr7gJU9XAAAlntE7WxVewtYZ8jWDSoVE7KYkwBkAh2m7xS/cil/77cuZ27l56cSOK59DJNDEG2DyZayaDSNAOwGvYgH6FtxzFO81Ld8VxVHPr98AAdVJWdiQqHjBIdCxlt6TRYxx+5fhLAQzpW9/aUzBaPHuo7i3rk2C1QdStN+lTv9+u9c5V56535nuQAanuSC3/9JGnTMwmo7suIYq7ugata9t+9VB14hedqeLn6RIW8Vl2OKgwgwFW33+JYXQqcRYgDaDKCc0SUCQKiTW6aMxXu+c/SiAmUlyqdsGr/FV/R6s8SI/BNaQWuHvReDZ2VQBUEP+gb4CpDA7S4q1HPIdbqG97+7w7cuMfGSZjhASlOMICYIGzLxhDyWF15qzZQdRUGAF1Q5LHapCoHWO373ZjIMo61aeOyKHA193gWnR97QFcGbgzLaI3OS56qFWNVAGx1NiQLGVwxVsfNqwiq8pnyVPXBhBd/BKg8Z7+101JT+6yemhLGy2KFml+QMSBPmu6dKi/V2H3ZDYjyXKVBEb+sTnUQUksndrOQbg7yRn/jV2U3dKClp0/nLa/iixlYhfGn9uNHV6wXbTTc69wVBO7qtOpdJrCycX4R+4RBpucrvbh15oNVew/SfYLOaGinMiQKXK0ZG84Ol5KpWCPiZZZT7ZReiDFDK5Czx1ktgJUKMTejCk/WAUgVsBpGRC39ty+ll+q4xGYEUiNGnIu25JuD2wT/EtiJmuAxkV/3qpaNyYJfpoEy24c59Lbq6e0D1dDJ4EHT6Vpfk86QLvHlvuGxKm9VgKruqZrAanmqynsVgOop96QBqCqP1X1vVdVKphPt+kbHkNF+399p9MyxQNzwZ4PYdS5wnvnH/3GM70WeHRQnDzbdkHzZPjC0YzZytUG2WwCrHleNYQAwqKpNLZrXqm9ehZAB5d3lw0eFAsARRoaDqhF7NY6wWcuxVGWvvojEo8Gb4QBi06rZa5UeCpQLZSqeH2nYBBba+4CtSp1FzmU/x3/U59E2oUIpsLX1XbOyinZ74vFXL9/z7X+k0V2DjCEpQddsqSwsUB8Cq+q7nXoAPB1s1RtWgAEIi7qARicE2MYS4QrhBkq+Z0nndYBbIpxTDCXkEYEMmpZZf+JEKeu+TDrGQUHv2tg3p5z4VynjB5r94NdHG2v70UPg6gxgd2BVE9RJNpT3EIOegE79/fsFVsn+wTM4Oih9go/GI3PZj/NYnWnTv+RyZoMJbhrJXwc5UU6P/9viAeO+QHoMso+sPxjoYSuPUlLQjVgeGNRgAhVyhPxUf0xO+KREaxPldTyYHjH4PbTWHfOcOVquXrnsy/1v28ZumOQAlvbQ1avLQw9e8RAAF89f8MHNj/75P7/86i++fyL63Aj9euv8pGlbbYv2B5fqF8BqbPq4wGt1y2MVaQBcEQrAJy+jrwU47qv3kE/knSBWsw5Td05KlEp5XdC9dH9y4/lNNj7w3HCr0TPTXeGEXqMupo7DT4Aqj7liwPs2THDxT+NArfIjnQKA9ok06S7RKT6+8laNz2ZxZAO0ckuQ0wW8yg+HEW1YtdrEKoFVxVytSVU6l2g8Jc8t2qcE4BgKIIFVxFk1QBUyNwKrAapiZtYnUWEodOALHWnQVgAXKTgOglT/QdvvKLDevlvnAiLETjQGcgx7IiCVhkL9+vXsQabQAB1YdddSAq/puRoAqjbYKUC1A6uxlDkAVXmwpjerO5FEzFWBq01stKoIR4UEGAHVfYBVG/kwZFnFrPamibZTv11c3TxWZQPn+CU20taYyHjKx0IYc2FyvQOu7Tz5R0DpAJ52IDUmO/I52aDBW7JJxXfOho0Xk9fEZ3u6eVMBSRNMNw/lNTNr1w06nwHVNjFDazZ+ydzxfeV96P7Wvfm9JisDkIrPTjLhj85purZ7g5zERNOWjES8VTC2wFUAo/Ja1cZWWvrf0xVCAJtYZYzV8AiXF2ff6KnbbdJ+PvZ3tcWj5KBCZMibtWEAgQfIG7WvVhXICpsEoQIqVGCAsbmxtX+MY6BhgJXKsNq203oDXEW9ej07/nHqTV//F9ea9FA/u1KqUp5q8OgA0fgY33Rw1JeRYrabjDB6qx7yVCXj1cZVTav56VaBWa7tqow3+jNJjELqQsFJ0YXiwiBdy/7dOw6/uXFiQNlAU4+l5ksJ2QmUNyuFQF4nHJCWAI5VnGq1qme7v350rbH0TJSfl1SGAlj7EYP48laN89XGVXxXnqvV35LCWbMs306HrtJOt/sAhnp7A1Btup4dlf6J6kmEOrn8XN6l0QRjUwRfFdHZNpVJb6tBXOKiWpWvkbv5t7JPHBBo9/XccNzmcpWKzbpH342OrZfT6y6AVZ6rMRMFA8b42Gdq/LyeG2UywDAvBsCdAjTToIiOP8MCOGhqzwV4uo6fGvcbqNrBVPdQ7d+KmVwqdIIJ/EWZGg+NgBweILHnQfgKAF3Jf+f1ovPAE92oZVOPzBntNuul7dYUo4QecSMwNsjDZlXW+bmXqn4eW9U2rDJPIIQByDirAFUx2AOg+hVsWkVSrkFMpYlM1DBizfKUG+6L9o3+NVYovqJ9eUJgNb45ALNbMjLITLWl6z4jdXqs2rvyYilvlvJaTWA1ZBbDx4qpWsCqx1a1z/CnMACBg04GdIKq4dXTvVV53r1WOeiSlyJXW0g5Fl+3Lm9g7S1eS8A09RY5l12dPFUDTMa136tnxOlIGTSQXTz+2CPLd3/b8cDqLJNRlGCqkCQ7EDDjfyiI+DAnpRJctRQnAmOY7v0dBvOwczq+A4Ag/USraJ5xA1b9Dq7BFbABsNoj6IQmAj3v+0gAGfVT1+Q8GzLipbJ6Mi3klNSxUpxZ7iLe7IH6b3mL6vFNU6zldRzINoNxAJn7O8lDkef9AqvyNu7VqzxIt/tt9yofmGufc7bK2tOOA1a3yqVvA8tHn3f7AI0KAAAgAElEQVRkDYA4vqqn26hOQwI5GPiAxe9AP9gRfQLu01ua/EqZRIYCVik3WJUEkAf9PZYww7v3LPoKuwdA6BQ8NcNJoPrQAu7329543kJ2IH8M1B544PLy2KsfMe/US8vtmzeXmzeumeOnga0PPGCg6jn/rjxv/41/7l9Yfu2X/mF5rLrGi98esIqNrBQKYCscgDaw2gsH4Aq1viOBToFbnTAh2XCPHzfSNx89pAknjpwf9euQpxVACd4CX5HP6JBhQD34UNcGqHufBT2Ff4MOGT7NwWfozIpLWxNDMW1k2bs2l1i7wVHFYj+K63jADzrfK7tiqjfvVXtLsVah/7mRVf18LISmTJJRLnLjo/DGKlA1wgHE0lYCq+GpKm9VHEGf2WNVoFjoeVaHOp9/QYBe10zvbbqhC3sb67w6mY2BTONfAUIa24qv53Tn33hv69hDArghJi/WfqQjE+M/EjidwVUu9Y/QAO5xV2EBzuo60wisckOr5rlKZUmfa6Nvea02L1X3xLMYkumV1zaxCg9XAkxaTafJ32ozaoAOqPKazRbP5ZimNrEagNQEWUewtTa2CnDe+Ufgk851L/qFDrzq+0pr5RlBVclZyNwglOK7iedmnZK3Oy83md3M0xkqPtB06eC1uuWt2p9VHnM+W3kf96zy7c9FvgO/b8nBnmxM6TPAmsCgzxBQZtoRdsBRhgWAJ6p5pw5Aa90nABuhNVoc4yE04OxwFcAGLFK1XE5IWNHp70Ev7y4LtbkbwwRys9aGC+AaQKof+wZW5bFanq30YAUwy/AAEFw5mkiOuv4TTRtt5bXqeoc/xZPNuLLokt78+/69De3Z+HA87T1DdHTxgBAhGGdxXp6qBA1zUyorTC35n+6B8MFc5alKpuN1Y+TZyMhbO/6c0/OHTAYNNwqwo/IiGMMZHIJEEbPOByi982qDSlfE7CjcW7V7ryq9P6OOx+sz1aWNXFbl3xjVDM9sVHhMKmXFAeYWsBpAahpD9FI9jYFkPE/gQd6q0SGkURGdw2Bk7CjVicedvO3RARipviVsCIFmXo3se8hIkQmOrRwsc6T5CQcb2RyyEdQujR15Wpl1uqpZJu5N7DHTe1m86VnQ1XuNLns8nOmdZkPlgwwDeBTEGQrPEpBNycf0vC43/wF4DaMjKzcAbAVkdtAzN5Zyw6IBphHkXR0/FWstc2EebTY2ZFJL/mm4csJDS2QKUB1B1eSlqbxlu5Sa1LNsBhk3M2ONPD2QdKJ5aLdq1blNEvwovk391DmkMe/KO96BVft1UNVDAASo2jeucmCVoKovl4aXUwxeqJvl0cbJLpf04LPQgjVOibK7NslnSDZqmHFMk+ObrWfjpvKRbqaqIkXq/aCQ8mnvekt5s43P+PXQG44KB+T1HzxQ7ehLVuMcnitb4Kqnh70vHlDsVHmo3o74qgJWcZ8xVkWz4lXSzRnaH3BPVXmtxmZV7q1qPxy5YVX9HPCIjEWD6rZY3yBNcXfSpLh40GnRR0lHUA12nVHX0iXk5MovVbIV6jWPPbp8xx/9w8NEBttsaJyUlzmd3ph43v0x6aWK6zgKLlJ7Vn8QfW0CSiWS/ew4YNV3hk4gYdTQvQZ3QTAlxGNepkjzOgSV7u/IDArIAkEItCag6rwuCZRAWE9ucm7QGQe2O38dnFzRfv+1qUy72ecN72O8/gWuep0mPrgfcPUQKEzdJe44edurXwS/lYGyX7+5vLr2Lx+g3ww66wv+fWvKczbYuWtxUH3TBugm092+bB8iD33goCc/AhuWdqgLhnvN+2S//5F/4D3KpwPcsutbt246WIF8bt+55fnD0/XuPQPksYUP+on2d7K2QRiTG8t5e/3K5YvL1atXlkcefmh5wJb8u30N/QXPf7OdAezeuH7d9CPKf2r5j/7Cjy4f/JVfXfHE2BCz3kht00s61P3w+72G2StYoi/8NhrEZlTutQqPVHit4hdhALSJlW9gBc/Vk8ZZlZJYGWgbfNMUSknUDlMeJ7Tzaweez1tNiYmn/B51Eelr7ep6iZvmnY4NBk+jbX18EcCqMXAN/aALCKRm3HeBq+GxSvsk1s5hghLnrT8tw8OZvJq6DIsQg4lPGjhMr1UCqLVSpYcCiJAA4Ar0h/ajk0k0lduq6IrHDawIrApU5c7YFQpgAlYRsqaDqgl2hX3Qjanq5En71KFNNga92tLn5t5gPxpGwSd+3nk1COBpca7jKo0aJ4HVfh5j5dErD4SVZ56A1Uhzhw86MmnXcoGjCgngRwdgC1QFwCpg9SzS+70AUrjUufpY52ij3+i1KnB1G1hl7NUOJsEZBOZcwxK8GaI/d6527e2E5gRp3HfeHTGJAlVjnBSA0pbXqq8EbHZieUA3gDUBV+IfQ0iA+H4OtOfr5LlWZi/6li5ufDSonklWpVfKgEtarTvigTmDWcW0AlUPgavBl7uj8Tn/ree3ytCfazIjXpcs7V6HQsn7TXZc6Uj54DhNQHSA1cPEESwFoCqQtUDU2rSKy//hrRphNQJc1cSFjnC6cjnJyYhxkly9QI4LnaVogc34QN+PRZtR5z4qWs2a4QHmUAERpxXxWCM8gLxed8FVsWU2WaPzQNOgcdSRqsjq+Zbf/+/PVkcIbePoDcXqL/XRlZ0LUEV6eaVSyZWnap3n8v98N/IIZdpDAEhrF7jK789FS+0+3ahLMe8gsdsXORgnC8jLpx/dUxXaMBTH0B7B7OWVSuZO0GO67/VpHRJLGg0a56v6ZsIGLdbEWbdt1rwp67A8OrhKZa6Z5TarDAMe6StglYo/Z9m8GppxC732/zD3pj2bZdd12K15ruqq6ia72c2mKIoJI4aixUiKLMm27MhGEAQIEAQIECBAgPyLfPCHyJFgxYo1WUBixVYCB0GQKPkZ+ZBv8SCJmgeaFJvsrq7hHWvIXnvttfc+597ned8i5Vhv91N3Pvfcc/a4zj771GZq/5EkV/60y1cK2W47EDSDYgp7yau8BliHT5Yckiz34xaxGjpbAGt2SQq8oDhv69YHvdvad3aWkUhVF5fYtYqLj1WvaZvP7iLjLa5G+wz3F7AULRpX+f786zTpNBrCI+iVtlGArtEORDZQQgFeW6CmA585SlUjrQJQqfAFpgpI7dGo8YyMCmw3o1Np+NQPVQvacN6OY25Y79T5rd2GNpyMBG+weMibsLd2o/24L5s4b2v3nwEerLtXBBcyRNHwcILhYDuoKmCVgOolAatXGa3qi1cJVA1g1ack+g+MwF8uJhhfSy6fgMxoPzZr0EC0bUqaaL5obkqdar7yefS8rnX+n/qLZalfWcE8N5Qf8kMU39pb/d9ZpYzZkmMEVeVAdWCVztYlk4maMsg8l6wLfg6i+qDpOP2/51Z1I1vtl9+MHf0iryqc0DB6O6haTlcAqwHGSn+pwbP9N8hvJXujUcjmIe/S5miywS+vwVXKtUkHq4+ifz7x1pvLT/3kj2fznxdQxX0uioL3xHEeW2cX/POwDXrSvXwRdBrrdRYYtP86gXQvD//qnxZ2Kv98zcOs3yh8OxWeZ1/cxf7RXw4aOkFxEJS15DH3cBYRq7tTAfSowx6VWO9hv383fxXZbMAq+nL4DpbtzbqLOF/j5WMZBOF3/fV7Z5CTdQRx7f72XYCq3ve6Eau9XbzHAJ46OAV5bzLIAD30O/1lW3hKkdGeJgM2m0UmY2YHIqrsnsuIrEyjCkzJqFTYdzgPeffKyrl797bnN3329MlycPDU6B25uK8vJwBXrezM7wd+jL6TDbzVtqjz5Yuny50blywq9eZy+9bN5Z6BqzdvXOdAq4HFx4hctd/x8clydHhs9bWUBKarfvXv/PTyu//8X5TiKKJur+p9etb+1vWZJsgr/It+921ErQL4A6iKVDoATfsiVlt5Vh1YBchqz2gBq4zGjHLd6NL78NqZznS9t/AkZ/PSeflz1/N7GGxVLbWdC2XSVwKr2PcY+QRWCbAqehWEy1zX3srx/bBnmE4N7QWwIAZ+3TZB/moCqwJXNZApcBWDlrT34uf+G/ZDEXW5kjeKsOo7PAWQFdIBVp5jJGtGrIIyrO4DsOqvq+gsrSPgwKqDq5YGwJgSwOrLXLRqBlZhQMRvK4JQdkLydHxDGbbB7+rP1le7urjLx84CSZpBh9Vh5BEBP9rfPKdOjvvznun8HI03AEhb0asRrZqgaFt016NWJ2DVjgkuYcuf9v1eRa4GmNJ9JdJY5Fe1LYOMmT/y1OUsQVZPFdCAVeWbJDhbWEPSpbdii1iV0ZZ02/GJyLUag1LuD8U+0wGUHyWQVcAqtn0gnuDpdE7RrKstdcYKXJURLl4a6C/4LuktaHBLRPXnnHc7vXaGFq/ORNxl9Sy3Jb933bNJ7KRt/9va7jo36w49r3cHvSdY2o/j3rwmfms8Jl2xi0+GCO8pgjXAVQdWtd+iUzn9f45WVTR4jwznTNYezTngYL3N8NlN9LInhdvUNmeaRnS32/GwDzKSlfvKwZp5VpW72qP/KVt9kayYJfCKYeY9kqV0gUioYSBU9a29fT/6KILOLnzhB//r3ZZkp8tO6KHg0o6MjhwiTTu4GsAqAde2mnTkWPXzIUTHxaqk2CcC1ftXfDNy43C0Yexv8e6sYqSB09luQo8gDQUJ5VxrSm9rNn5Gqyb4ROGf53FnY6JyPFnD/HejwvuuDd2372MlsJsRkUCqO6v4rmn6fzhnMR4cCdplzsTW39lG2YL+tsTdfI6s1f7agfpitBs6qAqGY3e4zTSBq16q5Hfwh7dz8ooiVWOEGefBPHGPmEi+FPu56jo4gsmYO0SweDLuOytKdasbV+fmhpPd2D68SFXt3ICxVmAWFTxXEbweRxQ2k9pG/Fpt0Z1v9lcHNyun0FkAa7/eF6KScTqXS/AoRr5CandQNUH4fi14WDZL52lvnWyMaV/t2q+rP0cqJi9tEHY2uWTJVOZc9EpoN8HPqOJIAYCtQFUsWnXlsjukDqwqBYCiViMFQEarasGqBqymnMaXRKXTHwm2SiDVP7VAzt6urjxbU/QyBjus3TfwffCwyo+uo9SIcvv9dZ0Fqv3KNhvlTe9vfmYB4+hDH9uOaFWf6m/nGLEqp8r245wiVlCOf7eLpDmfqqJUuZXsYjsJ5I8L3lgUcMqt6oCKG8XcCmAdc2fFc+FIikeSJFOPdVInaM6/ro/Kt08A1dtkBFMJKJec2KWv1A/YvvXmw+Wv/9UfKyESbTCciIMZrHJQ1XUW2sf+t/f7CDjKsJf7L15GH5HfxmfU0/Wt53nn6h4U45FYLJ2Are95TfxyPqTzxdE+KJ3t3a/3crbPs694X+klHfM7+VdyfxjNQMvtAUa3gNX+/efBVM8CXkfAkFMv579+5nUA1h5tqzKH5yM/7q5+33pXgoc5tXDr6dJ9/Wov7zzA6tx2Onbw03gfC+Uh1yl0JBwL/BC5yijTi3YMgJVTZHFeuhQDOhcuYJo9SCMiVBHx7tOzAdaaPDPE6Pr1q8v7731qefPh/eXjjz9a/uwbX1+eY5ry5RvL0csrywmmvJ6e+s8joETJ+2jKyr928fny4N615a2HFqmKhamuXXMA4/j4yIDUo+Xp04PlEJGqDkZgUMpkrumrX/u7P7P8/m8asNqVauPr+KDW5F1zbu2fdY68Mxh8ydEzsCpwVRGrSgnQF7GKiNYBWAVgqGnuObLPd4YdluKhG57Z2NjZsBR39sHGvQNTb9Pz3rO9yBbpyWpBSAeNMfkIgVWjNd83+sO+S27oM7+GTwrd4qkuOFisgV+ArQBVK8+qh3u4nu0zQJRqJ2eAuqJFlcJo8Oppv239Y6W9uQ/97znWwRsOpELnV4ogLWjlVGHfzRku6pkCDHLBI6UDiDyrAFUBAKyAVYAAq8Wrmm6fwS1XhEHXzcejgix9UP2pe3UG/bXR211NdZJzBRcX00lqtLsLZO30Xc5V0D2e3/jN4FGPJptSBECPZA7IWHSX6QAErGphKwGpiN4bgVUBrh1cFY4lCqmoVWRvqKjV8wCrc5qy3kcZqOG2SrwtaJX2Kvxe0kGt/1Kgql8bAFZGqfYfp16fB1xlWTRUBaZugKp0+sg7na/K6AzC6nJXLTnRnOR6p+Wk507HnU+3BJkssDlSdVfk6kzc/Xjftc4g+/Z3XJuBVeeP4KP52s5jCJ7GN+IJ3N/TAWg/olhhH3QAVQtT6Zyuj1Gq44CFFngiuBopA7t/IL8g+X7Q4qTw6PPqevf4SOu+mWaxhgzl+iwRuZpgaiwO6HK1gatY4KqnBXA+EX9tyb2NPuhtjMv/1lcmYHWfAG0NQFtCzjU7bohSjeOcOmov9ghV38a+bxXpSmIXsOr7TrNdQOsjdY7HPJoqnocbV6dr66ZrTB5MnAawdygZl46pjpMKBuOng6oV1cf2Gq6tiIxGRP3Fd2z1T/t2v7x5z1ySjksgEfTht7H15aBq7DfHgNN51WJVjFplr+WzeRxE2rpz/WV1ZoA4eleomAAA2Pz4h74Aw8exT6bjYJsY0D8nZXyKMu+KMNhQd9mx2PqxjDnciMqQqSjHgsGCTnvbF4lVFGu+M/qoH3ubteJ6N3Y62BNQwwZkMaTPava41gClVGy8MwUX9+Lfto1K9Ijq+Oxsk5n0nIIkGFMQjsBqz4VKkJSpNajsca+2dS1Xvgze66Aq+5jfk4BUf3ecT8Gs42EbLUDS0kdUyyRNxs5knKr9k6LTENKZAunY2I3I43g6k+04d2kxu+jStko34s6zgFXkVjUH2/OqClRF1KpFq/qPYKtP//eFq5gCwKfbRT5ol9+S0U4j4nTZTGr3oKlovwTX41PzOTVfnk8yjf6L43698T6bqtFu32/tWHZYo+3WtyUBN/qi9Y/4W5ED7ijZ9SFyVc5WRqzQmdIkWxTnQF/kUKURXlMV52mLBRwHuOrTJEOQacpkRBQATPUplJEGoEce+DMRyR0WSTZuDX4kxQ4kOZNntUPQHKgi5CEB5zmqPc6ljsN7Skll+8dnvfnwwfLX/sqPhZ7tdZq5QvRS5yEfLzq/0XHHFR8StDoJuOKAAAlAuw6W+4fSjd9+0/p9Vbu45u0Anqkro8wm2FSXcYxWI3jgcgs/v4HnuWXdzrP1vKx6S7yInGr9Ih7xJpggc3V0q/vq+2ZiQKmDobKv5eZ759LH6yi3R6wO75nqcV5wVWVs3e+tcUbE6i5g1cv1TtvdeH2QsX+5zjtl7Gn7/swMsHpeR0Shhv506dycGTyLKfvHxxbtaRGgShPgZODvNbm/AFjFdzBS1ctanjuwClD1wRt3lnt3bi+f/Z53bar+7eXjR0+Wr33tT5aPP3q8HL+ydABX7lqE3auMLsV75gHPdY+jyQ1Qe3m0vP3w9vK5z75v0ap3rQovDFA9XA6ePluOLEr1qW2fGcDKlDQG4AJYMt306z//M8sf/NZvRrES6vlVUuC8TmXeqrC1f9a5XsZowbHzQl8q+tTafHc6gFjAShGtiHBFFGam3hG4GnQ1g036EgnkuXG3zid9nZPQsswUKltdWO0/1KndOoCrIeVilhvAVCYgqS3AVZwTqM9oT+oVzyGMWTiYVRMzapgeIKJVje4pwzFIWcAqA5NwDuA8gy48X58riaAd0YhXMWhhsO8koUkHPqCKn4Oq3K8cq5UOQCmDEliNMjXFlUAAV8VWxCq2oPNXyq0qQBXHPVJV6QAygjAUqQDW0HWpXfr3DDwxf6/6r/HETDadBVyOxDNOsu1AwI/f0+i576cDpOtRYD4bNJggEogB5+Ln+4pY1bl+HHlXPZJO0XU992pPB1CgqueaHKJXeTyDq/xy2hmkLQNWra07uFoRq3U+V0d3v6f7R2HBRH/1QdGBNv16wyOclgNQja3bfgGqat+DVSLajynYlMNyBleRj7uDrSg/jt2ubMBqvLtsTNFi8I3brpKhW/S2ZT/ovnhOZcgOLqsp5LvKmMuSfp63MSDmxCtwdb5nJu4uBmcmWDFCYwpd67bCnn1hDAPPBA/1a8kT/VrjDRecW3wC/lDUqgtX5l71mY4EVx1EBb8E2Mrjlr/Y/UwdF2+JxxJghT2niM7EXNpMV5wTy09gyCh2Ot0EvwTfzItbIzIcqVQEpPpMABsI7scVvWplSTE4uCqdMNGR5NrQ/mp3fsCFL/7QT49PbenbpBvu9EWkhun/9iKCqxGVGmAqc6sSsWJKgNpPRz2uuWQeBDId+JBZrHSn6RTU88m4c+t7orDBH1g/noqVCLmYuoRdAax1reopJyEAUickfluPVM3j+A4SVlV6PlY1hzs2vnHdRhsf2BRsg0giqiXgD49MnaNVG8Ca1ziCK2A1KMX7ip9DMtvZHaSsdSUHmcoDylMBDdzvICpzdkLeB9AaeqC6sTMwZUnKpb5PUmb9fYsT8Q0OvMbxxB8lHOpz5nPeLnE5+bR9fd0/seeW3tlqutQt9UB3Cmcw1dVe0HiowOyNUlPiw9aLE62O1ROozRJnJ0vHAlD92A1djbg2MHVldER50alJD/6eRh/+Xb0eG9eCqMqOri8u/10yoDX2YHBH58kIWtFzSLFsoC1ab30lQlex8dr1UyLIki0+GBARq2MKAItWDQAV20tIAdCiVR1YVW7VXLQKhK5fDHw5l5dcjt5lu6u9h22a9HlP8nGU08Tr9j3Rrt0uK9Ax+rS1UQcLq2xWsFijhEtIlpQvoyDq0aqusSjX3LGCXOD0vxlgVRRrzhQJCedS0l7IPKoRUek0SxCwbNMCqlnx+OH9HEFidKoA1ohUFcAKocgUASi4RxMks9MA3yDpovtmB+M+kZt/N2XYVsQqF3iYAFZ/Xvq7ZIhkD/v2lYE2D5ef+LEfjb6YJEqvWOsk9bcDq94/Aazi02FbRNvD6Zn/PMo1rQw64hvcmY/tA/Ec1AQ40v4GrA6RWrEiVUXMoi3opKuea2C1ANgCXLe1KWwsznxoVoIUSjIQO733PbuX7bbrb/72YXYG2tmjHXf/nTdaVQt4KVp1FanpJHw+2hj6oumrdT9ae5wxcimdNZd5NrAqWaM2r7qzz6vvWfZ2364A1bjvwoXnFjUHEOZ4uWJy/O23317ef/+BLQR1aXn65NXy4YcHzo9Pbfr+kydPLaL0eaycS/BzuXDF6B7AqkkyLBqE/KouV06tLi8sf+sFz3388P695dPvfXJ54+6N5eTo1MDVj5Zvf/vD5YOPj5Ynpxd9jZ2T56c+HQ+RrAKuxNv+Zfnp3EEuzcuvjpZ3Ht5Zvg/A6r17LpdODAR+/Pjp8uTpUwOEkQ7glHGMlm7g2YFFr9r+P/mln1v+6Ku/Fd3RhLtoeBBupHn/mwl/Ze20ewd+mHkjrTh7IBx06EuPpgSoGvlTM89qLGCFlABa1ArXPGI1FrCC7g2gsEb6w2J0+m1CuNNJkky3z0SpG/QkmbCXY6eL22S5XULeG202gKuUM5C0GBBIYBUg+wCwMmIVsz4SF/DcwebMYwA4QFYBrFy7w+FN16VMtdMWhTRg1adgW5WITXIfNmgYL6Ox4mQgqdz3RbsFrCp6tRa13AWsFg3SdwHQy1yrCay2XKvu7Hs6gABUFa065U+PBJ0BCOB7ot7NbigDSNc6T4i2O43v0gWuNOuvs4Ez9WQoOM02/yHpuNN1PBfWFcvfeE7PpmEV93RHzkez2/m27zkfAQR5/tUCSDnNv1IAMN9kpQO46ov2KILV9iPSFTqKgBHrixbLqFWnM4GojGBV5KrOE+ivxasqalU6TnKtdEj2o9tv0dfu54CY5Wtx9KAWLa00AJDtubZFi1otcJULAq3SAujcJrDqjFR2aqe7eT/5apKzk24oAmv86d8bvDjTdllQO6Ra0JtoLIHUs8DVoMVVqbNAXDFCPNHPv+b+zDdleHcjPPYbjw1RlOKFvtWgQ9sq76oDrOAhAqpDZGqeK3C189O4zwGMSgnABdsLYAWbMte70qVpDRf3HyRK+r7EQnBbx+GU2kKBWZ4awAZpMwWA2SQAVjFgdXJaKVdgrxBg5cJYzsAJrja7QvSZXdhlmrra6v2lH/k7o+TcQSd+U0OAato/z/c0AAmcdkB1TgEQSFZfoCrzp6bxK+E8SfChjjzIUxvX8vqOa51XdAsbpTVNOvZduM2Cb+IhqxV1AIm5T4ksQJXfWNP2WNuy/6vSzSeYX7Tj+9eypUprStS+bQ2sRh62GVjdAlrDQHLnNKZA0mhiG4a+Gftpr+taTe+1bKAKDwMocwUSx1BMEaE6bt0/KEzCC6j2df3rQFTJJQ16er8UphR9yf4c7NsQdMVrrc+K14bvX/Hl1KOKYFUP+v27bJz5WnbtSL9sxu7ARfvFWfnc1FnhAEYPDibXmhDXVYvnXeiF8t8EVr0PGaXKX0WoKn/x+rniO+nVBNKCXuRz6ztoYzagSt+X22gZl6FNkOIo2i3IuXXEKAtE78V1AMB0VH2R1CG6ntl0Pr8h1+uREuyuiNzAQ5QqRxw9rypSABhgeglpAASsGqjK/YpWdUfFI1YREdLzlxVzrPOrBm8FmyZAIB6N9vPmL1YOiVHPis15n31T9INocrguOla7tHslH/r9HTxUV4q6RSf9uaHHXDaOrZ3AqsvtHrVKUK8DrH36H9gmeWwFqOJagKq9LavCIQcpzLR6coGrFvGT0aoARJASIABYdxpxTh0QDbeSq/Gdnd42ZI7keVNtrr9CzdFwcpUncFUGUujqkB8sWn1dcv3+gwfLj/3ofmB1H6jGmAPxZkSqRidKtmWPRhsoonOg0cFeaEQwtwlVeIqHWgSI51YRqx75zZQA23+iTtyBl73G1lHi1C75fNf7neZZaTyjW6do+qmCksUzoFq3bRBMb7r28i2Q9VIoVtLWOIi+K9q008JZwO3OJvfPRzuM9X8t8Nb7NSBhKpxGF8F/SSXSYUU32PNFmVyGX+LqtVaMT3kGxXhoHeQLo0JcDuG63Y8cpXfjM0gAACAASURBVJdeGnj64tny+e/7vuUrX/7ccu/+bSeFk8Nl+eYHjwyoPLE1lK4sN65ZJNzJi+WjR8ceXfrxo8fLH3/tm8vR6TV7v+VQs8949er5cmoPXr96yab9313uWe5TyLWbN64un37nbQNWb1skiE33t+l2BweHyzctavWDJ8+WR08PDQg9WI7NaXnx0uCylzap28AsgKH+HVYhLLCFiFg4XBT0p8u1C8fLW/euL5/59LvLm2++aelqLALWvvfZswNLOWC5XC1a9ej4lE6R/Q7tWwBI/JNf/vvLH/3OV6Nbm+BK/ncCb4087Uu+JmH0/tf+1rlOSU6t8QuDUcCqL2ClXKuRCuBqgKtXFLGKrYDVAFeVN1RgEUf2R94eBIjsgJnC201b9+9jiN0Cav3Urnv9fGs/KiH+3FdgKgCBqUoLcFlpARTJauUIK3NQFYuntAU2+0JWAFZ7xCqAVSzO5vhkA1aJUzJ6tQYA7EbHfEUnoql2rPrHljBupQVgBCsXslL0KiSDL2qYlMLyGEigRYyU98/At8iziq1HrPbp/zpG/tmcwhpgQI9axYfIQE6bFt+jPtB39m/bwS+dP+a+7uoG9w3HjWaTfqUw45qcKX82WsjLmPb7tTI2muMWRIJrW9F5Oh/BXwWqEmAdc632HKsXl6sCWE04cl8L9xQwS93Db0MTawFSRK0SRF1HsPp5kJwD/JVzt3we9lH5JOq/OB99Kf/G78WBZi6Ef+UVcqCIiwEyiIX7AqG4jRXWWwQrwVUsiNqA1qSzFrka702aG2gv6i3aSztg4q8uKwbZHPepzHk78GSXOV12i/twvUemClTVuX6tP9OJ+7yCszPDd7nvVWk8Mxz3a1HP5IPpOemUYeChg6wdaAUvhS/pAwkBsjpYStBVuVQ1UCH7ZABYw2aZc672YwdWUa7fyy0/oQYu5FcwoCV+lKT8X1gCaBl8FxHZDppG5KpsCIGrnnIFIGvmYuUgVzJwRro0vZDdH32qvlDT/8CP7gNWJQApL1wtRAGKWu3T/8dp/7jX1E0HV60leuRqArJebrhCcgoG50DCepTovGU818l9n5F9fgN8NMSK16Mj2Zsjl0W9sn5yEJxQSqlkHboDkd8dX9aO9ZL64tapE5/vbpVeVypYb/l0BLCvxS0iGkpRqQmq9ghWRa+yXEWsal8kU9Xb77ilSOxtmrK3AaleZSgH/KiYOAIXizV4wEWArfwkETHrGUzL0ZMWteogK1bUZdRPpQLg4wN5Rl+KDNMNbGzD72dvpFgd2apY1G9YAzlT1w52ql8burTTazzpyjYcR+mneEjAI23JAl15f/38NSoa373xmnhDXBNQygqO4OgIpGY/TgBrnadhQV1afDfqZgGgrLSaJJ/J+heYTCNE9WttpUbNb0wC1E35gopta51ghRb/1Xl27yQrot3nPp7IP58TlxXRkLIyCt7pl/nzAK769H9zQAiscsEq5Fb1FADaeqQqUgQYqApg1X/jglVdVmsYRqQn2nJ6CTobthMtFW1F6/XravN2Tv25ouHWd7GbdFJN3ftb3dZoZWr/dfe0Fo+6afDIVaE7VbGFEeDOVGxjXzpXNKHvV5AM9XYMbdm+iyrxYjKd3xSymukAMlJVgKptBa5yW2kDlD6Asn6kw5GPSFn5WnVyEzIlA/uIMuXbHKkq40gDi7POzqrEd+O99+8/WH7kh39kYIkOcG1FDQ7gmvNDPd4HifhtxYO1j3N8KK/uUKIz2LaKptzg8VYbH/hYC/H2uQk+oAKq13m31G27ype8m+XNeY/3gZh4r6IHdpW363m1oUmtMDFnW2883gV4nt+u26ihM2o4pu3y/K6dbeWL5pgTQqVDXpV9lUpJ1EU+bEe+/wJpPEJ+A0uBDX3JZDEchIsmz+H8AgCAffLKgE04uw6yGqC6nHywfP6zby9/+Ud/aPnMu/fMUbAcpYeY7mng5+GB3wsw6o17BpJamYdHMJJeLH/0Jx8s//f/80+Xb35o4OyVmxaVene5e+emzwi8c/va8u47Fvl68/Ly7Q8+cvn28I17y01bvOr05Nid9edW/hMr/8mpgbTPDpfHTw2wfX7RokIuGwD6cnny7MTfhUhw9I/nebX3XjHQ9uoVG/hDtK2Bwrevvlree/ed5e13PrVctRyrYOIDi0z92CJsnzw5WI6ObPEqy916YpGrJxZxi/f++i/+wvKHX/1OgFUpmsbxUiKjFJh4qWRH0YFoMxxyNygj/2dfxMp0rkepJrCKXKstHYBHrDZgtS3KVKBqM0JlZQysscsnaDdt3b9PAGzKwa12SBG6Lm2IVlWbI32YL5e3AlcVxaprnsMU2LI9SufegFUbKIatotQAlZeWC/Bx9sfFAFURqQpgS8GfAXQF4CVgFVuXkWmkNIOEyiPoobZIIUMAdf4RTBWo6vCN2/6avcR3EViNVAC29UVVrKLu6AMYSGAVACvA1ABah4hVFNTA1ZBBCXI1H6++oX+P9qNvsnvnfm7HnS7SuYmu784OTnXHyfcbHe869qK8wYKwYr/fn8ZVlNej9PaBqxE900EhTe2HfMViVRWxWpGrVw1YRRSrtp5zUhF57jNWoziOCZkOmkOXWZ84DTrNAVANQN2uK2JV2w6s0ueJwdagv/SDRI+4rvvU907LeFZ0QRpJ4NX95d15VkGTmEq9Dao2QDWjVPfQX6tn0l+Xt90IlfztNDjZwUnXnc4Hj3WHfKJ10X5boOrrAKvze2ZhuZMxmrBUfRqdi/YLNShe6Iji1r74TViT7um8gXOMKiNvus6at+tzjPZWpLdAVds6jtIWrHJgtCLCtT8Cqy2aVTxk5TDCNcqyKvWI19rngDLlqeQqZVfyjg9acUEr/ACuegoAG5g9NvvBFwdUBKunB2DqFb/Pc7U6Y7bo1SYjd5oB7O8Lf+nH/pvxlqQL1jgvRicJXB0iVKOTMndqgKmc9o9ymBpgBlVdxYxIVQpRf69XoRHqBsgoZyhlb8j1grFKpuelJNomt8eL41EIgOLzarLRMRNj6J2lFORQUieQkQYns39r74PGfr0p2ps2P0snRzZXvSFsSYRp+Ifg46IfMZVSQOoEqHq0TYCvAlIVrcryWPa4nRt4l+CL+7yKMmpU3QasKlo1AFUHVhHG7VvoEkWwUq9I/gqE8h5wRQhDjRGrlCsFrOIDXO647GFfSqdzP5hIjTzRq2iyXSblxYnh/Na5LZrcajb1Zb82netghPd6KGrta5BeAKYf+32iElYmezW7hjvdYRdP1Ds7sFqgqpR85lkNIwCGJkHP/uNL+FlJGXEsSotKa5NkrucaHfVyRGvi8+SNKkjv9f6Llige6i3Dfd3Sajb2ZhoSeWsTtlXfVlpr56iFaCYUJyNWY3QRC1Y5sDpGqxJUVRoARa0GqBq5VT36I/Orlvzu8jphg2i7gVZEW7ktGhroyZ8tQLGTbC+vsMCitU4Hoj2VLXr0Vmyibjhe0ezcPcVMXYZ2mUYpjih9jX9X9CquKXqV99VffRuAqInPVjQrWvKnXJitQFUBqr61yFUHVLEv8JX85HVo26yR3pltEq+KG4pU+a3igbLbKlpVQKqiVRNYdX03S8JSQ3iHZNAbb9xfvvKVHx465LWA1clO2AXC6QWr672zRrIIHmy0sWGTpOO88ey5TvnCLt/531ng4rmBwteowhhNWu1zVhFzXS9Dhk2Gzq7v2fqOLeB2V6Trqm7OqJIx29+wr22ptlrtfTSX5WgArvQIeFPQK3nbp166uMWiUqydzzYwmwTRFrgHEaI3bQEpnDs+eLbcuHFtuX/vjeXiiwOL+ny0/JUf//Ly/rufsFvhoJChDw3YRM7Sy1buiYGf12/cWq5exUWU/2r5+jefLf/vP//d5RvfOrJ3X1se2gJSbz28Z5GtV5ebt644uHr54ovl2cdPDQ997tFaiE55YSCndPSp1f3E6v7c3ntqoOrxi0vLgeGu3350sHz9zx4tH9mzJyf4PrQPbDOLUr12eblveVuvW11eHn1scutw+cRbD5d3PvWu1fGmt9ozi4Z9bJGwB4fHVi7AVIBOdJAAQv+Dn/2Z5fd+8zvIsZqOOlqhy9igikE/ixb20bWkfBiNA7CqqFUsYqUFrKaoVZwfgNVYwCoXsYryZYAOcscNz/Xfpr8Ut+27tsW0q/LPwePDM3Z/Hocui9RhBFGnn6W1sJhlP3/Zrl+2YAcsBuUApkdKAVg1uwVpAcJWYdTqmAoAkasEtYwuHdQCsIrp2LHfgFWAXWBBAGDe/RzhLAXdjYkGVIKeV1GrkR4IwCrizbUVEJDyAO/yqFnyv68Y7069cq1iP8DUnlt1lWOVtsF6KnZ3fqZvyW+gnOBfM5h0LHrAPZt01ngoVXx3aESfse007LfhfLOSBjuhPeu3ig/ac34qynBjbGs/HLx+PcAkRckRWGUkKvYBoI7pACxa1VMB1Fb3JLiqenhLMrEOF0xjyokOsDJatcBVRS4rFQC37BvKWbbzDKBKp6yAVTeqWv8retVH8istAJ7bWsCKwKoNiPVI1VXUaqe5BuB2p5uKMWir74vedtDeQJONdlXevCXD8j2S6bnttmeT1UrfQniOzj62mS+90eXKihdjnLWd7d65LkHLWf78znZ/GuCi8U77bV+8UkY6eWQFrgpYDb3l92yBrHifzvOeVe7UBqb2qNMCSSMSFc/ae+ZIV4GmLt+dFytlBzAanZu3jtugPDVb0IVsEw5aKWI1pv8HoHrcgNUhgjXBVQxMOwOThhUNI8dts+vNxvnKT/zMqCGtcnmidWJGqIYQ2weszmBqvzfzr0bZlQpAxCXhKcGpmjeJLlm7KeVDTu+4VvZEK2/7FSNukgzbeDdaSu21KjFetopMbUbNYKjr/qE+Y6nrd7R246dPf7MBVEKMybD585x9ctxzG/lV/Vrt03FU1Oo6MoN1WEftnV23pt/V3qnnG6jqeoEGiSJVE1gNcBUpwqQDSqaH0wPj3hk7Rj2MaQWgktkFpgpYDRBcOt0/pJ3jUTZ+fmej0xSNsbMStSN5R79UV/rl1pVJc5NOwn3pXIYipv0UyjmKJIhBAM8Vq2/RyxXhlzIkrvFV5SKOvkkHPSmEaqRVhkHlTq3p/wBa2yqWaURUGWk4qDlEE1GfmdrSNow2yyaK9sh6x44MFj7XC0/iizdHSWrXgc7H51a0nkbCmj/nS/14eNVMFU2+dFDVI54CVL2EVACKVm2g6pBjtUerehoARtugnFFe93j0Ml+kY0RL3LIt81o0T11r/kp8F+8l2EgDctc9fIHK8rvjWN2X4H7SAAtrLMG3DrTUeGfqJsk03C/97dwQ0/sUtYprcP54j3KwNjA+2kZ8NLePaLBsSv9K/17NLMhBrRlQjWOPVk1gFbKdz/oscQkRP1ftkay1QeLiny7TZ3vN4TDIuzBy+owA3w/52EGzPkiTNovt3Lv3YPnyD/5QyTFxX/Ira7QLMJ3Br7MAuLks2jq7/1TeKlJV/MjpETv/9gOf6KRq8f01+f//6lZbjt+zv+54fle74WuwhFL/e12QWCvRC9gnj1LfnwUou0RpbX/2t07tD6B0+Hzw7TYtjHrGKdDB08sWEQX5CxAR71eEB66742CO7j2bho/p+k8ff7y88/Ynli998TPLXcMhL5nR89n37vu3Hhyc2vR9G0CzZx49PrSt5T+1SE8AUbdu3/Dgvmd2D1bOtVSpy4ePni1Pjy5aZKmlC7hycbllgO0Ve8m165cM+LResdQAzy1C9dVLq5c94/IN9A6AB4N5Bm6d4HMtV+vpCyvn1EBRi5b91kfPlj/9+re8fACiaB980+np0XLdgFXU/84tS0Fw/Nh+T/3b3nzrEwb8XvOormcWAXt4dJxTtTll1qxPj0ZZlp//2//V8tv/7J9KQjQbadTHZTs1JcBm5z/a9nMUDK2TZ9rG8WTJKadUAqsYpIwoVI9YFbhq0apzntWeDsBT8UTUa89HlSCUd8BEgGWDriTD6t64Y9f5VQHt22dj1O/dwfcbVax7IQsiYtUjO5lfFYCqg6mRexXRqlcasJoLqWCA2AeQkXNVdssErFrEqgNaSAdgpOqAagCr2lcUoaZrE+AK/eLqdzYcqI/DOgk9v50KwBe1sjZQegAHAexJLY8ou5x5VgWqMhWAg6uIoELEVQdVMxUAUOAAthStKiAtwDPWvWyIYX+g+/6NE8133hBdbOmolVMz0dgMCq1oWfQ7WFjBYq1w3w1jg4KojmfgaBfQGgFfmV/C7ivAhqubAyzt4KpyrHoqAE8JoJyrIxDkecGhb5xCmN5J2AxpMdJP2FZAay1gxQhmpYgQoEpbmn2UASu4z+1e9nE/n/1ehlXQMX0tOnvc55oWlRKAeVaZEsAX//H7RGeTY+30NgH6HcwdoprivUmTkq9d/s6yWLQrPpzKUFl6T8oh0XCnZdFV3waQmjJW0aqxhTHov5VAnGTeDvmXj20xx1nn+vVO/8EnMridHaZz4ovVefFNbMUvPXJVPCOAdVgQroGrOu9YCmwsRZkiwCem9Pu1yqvac60i7VOmC0jgNHjJB2/Jkz7Q0RbMypQdihaHfA3cxnmvyWbnCcjWkKcYpMK0f4Ko/CW4GnlXmYM1Ilwj0tXpX7k90NUCR2YHUiLvh/4qgVX/RwKr7fM8O41RpyE0/JhotyJT87hFrHbHPJ9NgRrlylXdeP9YLRGXas+r01lebGVtX+fZzWtbPDScCyZKXtJOlNYLdadS9Y13dmOmX98C51TLVubu761Kru9RnWUQoNM15R/CKqaNRjRqRaVScA4LWLXnCmoRwNqcd1cr+tsSPO3csDu276xQqBMmYBVTZjzxsCJXY7AuBuxixTXSC9o8RkMgO6BElWd1AFYdVwrAAPsiGHfUgsx0MuRadrX4ptFYu3WgvRXZN1ob+nFuwk5/sx6RQ+AKF33NXE74c7ngp3hNq1h2eVFAa5iP0ncsiso89v0opMgMplLhK0q15fbROZ+aol/dW4YCa1z+jaAhNThaSK1U2xJqIduy/tzh9fEbeKrzSaPdXmB8O23LseGzv6rCUcjUeVuk38m+tbE6rXOTiJE2JZWapmnAyYWz4aAq8qoGsHoZwGpM/8eWC1chWrWnASgHBcCqy/SQ1zlbAa5EpwfRUqMNXRetkARlbIqGRtrKps9ysouS5nr3qA+DvJNOskeSJtkF6i6BGsU+xRfq8cERj5ODWPdW4XOkQPaOt1YDVkWdKfJVJ1eo8f1Bi1W/ok3e5F/YphhTVheAyvyq+UOGOQGrqJPdq/plnSdyjCrU52+Q68RdFSRCEgwAi6PHJMuQtc6qfsPQkr2fuv1/9+795Ys/8O+0uoyVSQdCnLXitXyU/b7n+hY4exawOpYeAFM7yUHK3X9ngYWWw2Hv8/86L/b22gJIz1q8qtd963kLoCRPTYDPWWC56rUPWD2LFki04cC2iu775qEvOpmu5Dc4z/4DG0yyUwPcMN4xVV9O9DWLGL1otsnp0ZHZO89tOv51WxDqeLl13eS1gVDPHj9aPvuZTy8/8kNftKhVW3zKgNNbmF1uMh1T7a/ZNHuAmZhOj3zLAGthj1/DNHukAjg8NSfDFpoycoMjcWSRpgBWIb+wSAtkjqkQBxFsPrI7LxzcMfkCp8jKeu5Rq1as1Rvg1ctXlxcrwqJVXy7Pjl4uH9qiVt+w/K6PHh8EsEqw+Pj40CJiryyf/vSnlnuWduDFyTP/XbcUA7fv3HOexWJVRwaqwoe5ZOAkpJhP6QsnCTbgL/70315+51/8M0mCUseDw9MavJQ/nxmF7niOBLM+Vw/Ge5tcc0HoI/b8+SKQPc9qAKtznlWPWAXwGukAOrDqUauhXboznf7CZO3n4XTeGUsUu3FtuN4pe1YWE6Hnre38/J7ZkPXjno+8pQTwaFUAkgBXbd/o8SqAVTSnnXeHG6DWDmAVC3/54lXWVkgFwEhB5llF4DcAVSwghIXWfDGh2PqiVu4/c9sjBp1O0uihPhZtcAC1Ra0CTMWxb61LAR7b9zrACgDZ9WF0hdvHWsCqolaZY7WiVpEWwBdV2Rm1avVJkCvqNgBcrc5hTyQAMdi84pXUzsUjW8JuJqNRxY/0FrYq7UkX8myFwZnqvNQJcuO8n4rnVZ74o29XUXrxTIJJOi6gp+dbRYRqLmIVOVaZCqAiVxnlSjBIi+/IQqT3TCyGwGrRmCJZMxVA0ALurUWsIsggaGUEVmnfUEcJfGX/yxdTappc3AzXetRqBLYoatWBVTvHBdXqt0oJkCC+wFXqhv6eAeDN4K3inbze5bLoU/I3ZXQ853zYfp3OB39sllvJdVZyA1AFqoIeMmo15G3Y6SZMurEenNB4ZKUTBmZZ6wk/0+sz7++6HnwQmNzKCPfHtniin9f1ovuMRsWznS8GHpmjvtuxP8fycraaYyfKmcoo1Z5D1XOy2jkHRRuQyqjxGtxwWR/HlduY5xRdrq3jON6yMbsu+MBnBLjdwIWsmFe1gapt34FWpQkIgBWDXMCWNhe1km5oXX7hh3/yZ4v6JKjAoim0sB9VDeElgHWMTLVPcUccjaup/+wkOuQFyvpnj8hUCMguSCV4e223QFQRWpPh+Uhdm0qWWsuHJLa32GH/uVBEQwE8qObsdex1ivvy2VbIUPWpdmjOc1d0AjdTaEm4TdGqik5tW6zaSuO/A6x8XqsIsz4ZgxTfPwueVulNZ1dKXbqcz1OGlrKgHA0gVVGrsZrbNrCq1hqZXiCqR/dl9Krs4gaoukCYSDTAgwS4GoH1vqlILX571mQkTV7bOJctNusINjf/UvGsj+UUSvnKNhSwSoUvgLUGYgSsSma4qx/dQ8cvXp0KnR1VI6sdJG3AagdSQ4EzmXrLu4rjeFl3avlKyhJs6WzHL/eHVs4mYnGq9Exf1bj1vqLFbOj46Iz6U+PbraL/7K+4Ng/sD91Y1anG7d069fkkqPn9UmRu0IGOx2hVLVil/KoEV7lglRay8nQBvmiV/WI6nW9dZsdUEZfZbFunCXZ37fdjpwNdD6Nw6xl/3grt5Wi/0ZfKchLM6002RFt3v2cE/uUDxdmha5MqGi+pF9dM1/tTYKVaJakxgdVQ8FGceD9LbfUgaVX9slHCgctoVR/4osx28DRBVKYBuOTnCLoqMoYRq4ySKUkYbLSLxgbaFFGGsRJc1/0j/3YnR8rNISVA8GzTioOmGGxke+/tO28sX/jiVwZWGuRAOhJ1y+uApyOPhm5pJ/3T9yjYs4A2RSPN7zn38V9gYHXXN4zT7dd8o+fOAkyVY7W/ZxcQvQmKN7tCz50JZGfl0O+SK7u/YWcbrHhJ/Nwi/UFXIR+zHOfn8Gfs5HMDQG/euL68/cm3fHDsow8/sOn8T3xhp+ODJ3bv6XL9ijkkFkX63rtvL5//3PsOgL56jsWmLjhQCWAAkRfOW6ZPHz9+bGCUxQLixAXmpsQucpUenVi+MXMcjm1BqyNbzApy4yUWrzIQFzYfIgThMN+6ecMBrWumQ67agB0Gyk6OMUUfuZfMEjSd8dyiVW1dKY+CfXr4Yvnw8dHyrQ+fWN7VQy8fYCxkmwPEhgK/9947FrF63UDVQ18sC8DyZQMXAagilyrAU8/9jcW8EEEVaQDgIKH//+HP/+zy+1+1VABq++z/QcjX9cGBb3I+5G+oEgq8rXMuprdoQ0Y5tg1Y9bQ6Bq8hatUXsQKwKnA1cqxesS3OI/9qB1bxnH135Q4t2ydBqUFWrf0EfuGGMMtT+zyJ9p1+WzZyNJxr5ra/kzPGKuQrKx850wEAgKzp/1ciahUAKzJXIGqVqQBiiraA1SEdAOwVlGT0iDyrRpeIcPYFrAJQ9a0AVky9b+AqsUtO21ZUtAI7CoiMtmj2YC5e5RG4AIUZqTpvfVEr149huYYuywWsNlIBdJAV9D/kWO0pAXrUao9YVYSi03REmpQBH7QefSma38VHJbTGzu5k5DJU/BC3he1YgCpu6fQsOm18NNBus1xUlj/S+S7KK2OE11dRrDNA1O6JKc49Ws4BHESvWod6lGrmWF2nBND0Zc+jHnWTl+y06LK1UgMwjSMXriqaYxAMu5MAqYJgar+fL+A1AdWwGzsASYC1RazGPqP6GLEKP8xB3glURdqVilpVhGqLlkbZAvZ9f6K1NPLcs+yG/ER/IU90fzoHok89u+cdKcRnOe2EEQQph96jpzQ1lftKByDfUhGrKM4d5lkWnlcOdlnc6HmwyhsfJP3vuHcXuJq8JiGzgy/Efz16ewZW+3HnJQGuCeLGOzYixjk7WItR1X7laq1BCQ2aObAacj7zHdtgxpD3OI5xvYOsQxVcjXMgIVMCaCaAA6hrcJURrGYPKU2A0gLYiIgP3HeAVV2fzifJ+cK/+zcErJYg7KCnk2aAokPEaotKZcSqolcFrtIpV5Sql5GgSJQpwhkEZREfTw8Sm0zRTnG331OHm7Gsceu+axslBjOef7OuO+uV780qxxdMx+vvnL6xVXLjCntXf11JSqihNzJ8vqJSGblK6cHFUZjbyyNWY8RJ0asEVklZBTaN4GoZqKjMLOic6oc/AWp+Ug6IKxY6wFQCSgHQwFVPUFwRqz5wFgNpYcKwSR0kbbk+PGIVYBTkaaUHqNlXBFUFGKhfSJZz3439W+KQvNXFo+oy09rYl3N7tabql9K2lVJatx0a0JU0L+WUfwGrPkKa19gtssdG2TGCqgMA6uWzj1yBe39pFUpN+deWilrTUOq+BsiKYlCBbG8pCU4v4Agjtg1oTZnB1pz9IB4X7Q00F+dxDk/jG6pPmtKPrtgNso50rfdtcEDyQF6b2GLlx0mOCFQNmmYKAEz9t2hVRKwqWjVSAKwiVs2JA7gKQNXzlPmiVTAynBnCMFT7di5v4Gq0L+kq6CvPNVA1vkn0N2xbH0k/9evdtkp6y2fqHXlf9qG6mS07+BIhddXYKAAAIABJREFUeEQKY2+t5VK/XnzMckl94z7Pkc5qv0rpfTrKPBoCqjABVRwFoBpy26NVG6hKQNWc0twyiobm45iSQPXZ1hsz3ardhnjp8Bka0AoatEdp1MSglOgzhR/Pp4bw74roZ8ifkPM3DVj9/Be+QjnS/vogEftz+/r8BftAV907ALdnNIzu/YuYCuA833puoHFNCqs29x4cbLRZwm0UsnqmylDEqp46q67npQHVc195znffVSqAiCp3ri95qXjxaplZvhBYhfOOSNPntijVvbt3lvcNSEX06Iff+jOzZU6Wz1p05/HBY1uo6tQWkLq93Lf5/28+sIWmLJL19DkiWQFKXvAp9ohuOzGQ9IqBeHCoP/j2t+3aVc9LybyTkJsWOYqoUANWwXuHx6d2bNP93fE4seeP3CG6avpD+hnO0L17dy3Pq0XP+hRlA2CR+xRhgAYpHdsW4Orzl5eXx5ZqAKkAPvzY0gwcnvi6O5g9gWmmyPl67+6t5ZOfeNPqa3UyoBXvQ//AeXn69MAdIc7EsMW7rL4eNeJTV1l3iJV/9Is/t/zh72wBqy4ggox6e2t/3znJX8pvyt/pXAoOF2HxJ9sEW4GrAlZb1OpWnlUtYiUAFltFrTq4Kj1cgM1gUW7KrDj52tf6x837pGz+ab8fN35Pm825r9lwvAe0DZJXLnIBq0wFoIjVlwsAVlvnzIFVj0W1Jrhs9soV2DeRBkDpACqPlw85uq4hsKqcqhGxugNYVdSq51uFToptypl0oKsdqGcjFYB9D6NtGWF7JQBWy65h9WfUKnPFMmbOWzH8moqqIq0LUMWgBxdeqZWrwaMZverOfjg8DLUN56dtBVR1YNX5A/QdP1amzuVxo/9+bqCroIF+TnqhDKaRDmZQlERRvEQqWR93usp3BO+pjA74bIA9K8C1g0vhHzqw08AdRq2Oi1cpctVTBgDo8Wc5JVqBDy7/gX9YEzmw6jRJ+soUASHXiNmEfxv3jGkBzgZZqz9b32b/17nNqFUELAXI6kCUPceo1bNyraJcOd3aj+3q3XvA1YH+QvZu1H0YINi6nvKpyaOBlrp/04HV5vtkVKsbreEU29Y7STzRZeAOOdirsKLpLXrv5/bs49LMQ/2ceGDFE3ouBFGmr2n6axXNrfaKe3bx1AC0tvfE+cRfWtoA5TbWzOFM9RI5jgmcWk7tyG9caThMB8RictwygtVlqwO5JU48dSQGDXzgigtUQcbm4lWRGgBgKgaABapm9Oq+yFUHSoI+giwu/OWfArDKzhuiVF0RVpRpRqlGAwlM1aJUDqBGxOoQtRrlEFiV4OwKv0niLlTzdECR7TjpNIsZJHyRcZS3eTWE844nWUavGmGWFYtsneBjaL/xaumDoeB80fiJGzVbF3lGfRrImahCE2qQDg6e4ru07ys/udMukDUmMuSCVe4yxDMdUOX5LnBiP5ut2m90iOJ8boJQ0eIhNLmhUvGRtYxUDWPbgVWlAxhlvINuQYcMR2+r13n+jg62wiZWnlUBBDyX5Bs71Z/s734sGhjPsbyBtLxPk2Jm0m79O7ZRXmiyfAXQhBEosNPbLKiYQCpBKc/LDAoIfUE5QcUvO7K2fKFANAe/8QsDrUDVnjcV+4gwia0rbh7Tyergq4BV0g7JVoSPLQBVCnlu69j3JW9WBhlbjOVVWxaI1c7XjcO93aFI7gy+Km5tMmKHuBArqg9VpV6X+VEeNzoJ0ArtwDQWilYNYBXgKhwPc6ThTHsKAPtdNkdbC1gxDQAXt0L6ADiw2NYILtob79SgmHN4+pnSJUkb0b6kt9A12ua16fzGdfmyLGMDOI3z/T7eye7yesVBPycCyLZNMbOvz6aesEP1de9zthL/5kjW6jn1eGz1HWtCaHQXLW4fNOdWXUWrOrDqkyBjMQ05rZHXLdjI65q6ZNavrY7Dp3cKpFOs71JZNA1CZoITk0ZDxg0CMwBV0UXIGjgVN26/sXz28z8Y3TW2/3cCrp4HbHxdYHVf5OW/7lQAZ33vWWDlRKXD4Vz2uqwdQk+8MYCwwS/t3L9KYBVvg9O7+89kyDTFoH9v0vNmASBgs5t8tkXISXemuTr5ZqukIiCPI0cqHHPow9u3by5vvfnAwMbD5ejwyfLWg3vLu598YADkkYFMr5ZPvvnG8uYbN5drGAjz1TptUSkL6+P0aIN5YCcZAIscqi8RaeHvMl1hg2lwFgCmQt4jYlULQ50YQHpiU/tRWUSrHls0Ks16m05ti1bp7+HDBxZRe8OuY1EsTrE7snsvWn7VA8sDgHQABoctHz89Xr757ce+PTLH5KKBhQB6UTbMqTfu3VvesMWrAEpgUS6kJYA9cGyA8NOnz1hfgKqw66JNIa0UoIFv/PVfBrD6WxL4tUVlW/tmB2ydk9LoW38+/pm3ea3vdBuFdgqnQXEhyCFqVRGrDrAiajUiVz1qdU4HgFQCjMKswc7QNpM8nf2NItN9jsPWtU6t2pe21zfrOKl9B5VTK+ZaGq40KqzFnWD8QP+IVvWITwKrVy4yzyrAyWtG85xKzzQUvhp7RqzC9uFinYzwBY8zjZGAVdiynksVtB2gqiJVTyNqVblWtWVwkuzgsEVl2CSXU98z+YCm/bOuAIItsNwBVUbcFrjqYAIpme0jYA3TVWMQwVepbqAq92PV6gAGVtGrGVHVQK6csk0ZlcCb80Io3vCz8rjzT+eZga+i8v4RjWbKMGo+cDM+Bnue9DDY+AMhr62tFfg6g6tbxy7Iwp7t4E+eA6/G9SBK5n8MWvNtAKuKXM2tUgVg+nJf6ZzBH6J9yTAGswTIiq39lNfXQVX7KXrV5Xj82HUaWAq/ywGjCGgIX0w+2QCSu/3IvpaP5vvxPOjC0+slsMrcqz0VAP3uHqU67+NDIprJ3xUgv/ZFY327i/62aHP1/ETLw/WJJp1UZaV3OqAPOchYl7cMScjhD0WtqvOEioccCK+j8UGXm5LEW4yhOql+vZ5TnYdviGuD8R28NNB/O5eG/z4+cIVPnuz8sitCtfOSypcPPjoG4XTUu5W6rnKtMsWLeE55VTFg4QMamX6D+1ct1VGl5OA5pQQgWEu/A9Xo2JHAVQGrkKnKq0pg9bnbSNxv+Vhd5jL/9faCVtH91vUXfvxv/V2ZDelt0XChMhwXqaop/q60YpSnQFd2SH+OgGo0JlSQ01YjsMHQ7k5e3DPdz9s7gUq4b8aghtDefGL/NfFCex3f2t+924lYR6aywHx61Q7FfOM96+/d8E1abSejKHs3FKgLsgBTIzKVyjYiUjNKtR0LZNWzTZj0BbDoToC4JiMMryzLtulg1pV6O+od+9yUMSPGILAKhaBoVWxj+kICq3ghIh9YtpnnNObiJyBKIyTIY8ZzimSFXA2AQNsQEtVta1rtXTqApdFhKXec3UkM6mseryksO7a3kU5OXS1HQHYQFWgTKtB73qwEWB1IDcMxj6M/eF/dyy5tCjz7JxQ1ejiMtpraL8BU4ClGPRmtIkBVx1Lo7GcuckHiULtQhiSYaoLegcABXI0o1gRYR97JMlUwmyfes8U3jS7jzvK7eT97rNNu9ti4015e7xzM0fpmlbglXkQjodA0zWIzWtWA1csCV236v8DVSwBX7bxyqxawykVINqNVw/hNzo6203GQWgGqoh+ni2Z2bO3r3HQtSIzSRn2VNFjdJtky35N+ctB89lR2175+68QxdmXXAD1SFe8TPRRfdzrp5QRvDqdah4cMlXzldP6WBmBIAQAglWkAPOrHnbzYwj6yd9B5bfZSGBxZz6ZUNrRrY8b4xpBd/v2+3wahcj9krjPKIOlCVEXkczS1Ilav3bi3vPe9X86WGUDP4KMO6O2LWnydiEa9kNDY/r994OR3C6yaW8Vol/a373vPqquunwW4spvYZ+S9dTvo3O767W+7rXbr5y6aUurH7phGPbCdn9/q39cBjudoWwCr8zvndtlubw58AEal7mScuJInOYfEt0C/KTITC0FhsShEql4w8BIg4zUDjN5555MeyXnrxtXlw29/03DT4+X99z5pgOr95U3Lp3rnpk3HN/33CtP1kU/VFpjylg/HBLsvLPIVUauo0BXL6emYi911cmo/cxIAGsGpODIw9NhATaQBODWg9blPgTuxLcBU8LfRA9redC6A29u3b9v7rjpoix8W3UKuVXwjsgI8f2WA7fMLFqV6unz8zABau3RkkayYCnvz5k17h0XDHh95SoEb1y2i1t6BKBLlgAfA6qCtixaUaRWHTkd0ous9guMABf6nXzFg9XcBrPqZ2sZh6WbJetFnl+/tuaGcqUxdm8tOgqCNUr8GrHqeVUWtagErAKsCV2O/L2DlUatKBdCjVuMdaUBOEnu/g9Bk8S7J0XjYDZ7eZtjX8Dx1EuFL/dRmVBCar5Hp5FqdaVIjsmhMCcBo1R6xGsAqUgGAq+w5RKpeiZk2TH+EBaxoE2o6r4BV0J1wEIKmsYgVtg6qMucqnOYOrvZ0ANJNKW+kn+1zNTPEQWFFqAIYtnoSVLUcsZg+nuAqIiEjJUAJ54xUBL17XRBR1fKsckEV480hghVR48Z0PSUAK94WtgJ9TyCXoiboIIy/PKe+bP2/k/bT+OEXjUZSnIuTg/MjQwIndX20FfYUGK03leFFzbx4xnEHVQUqOT0RUGXkak05roWsBPjoGnND1kroAdiCQxwLYcQqtgp8pB9WIL6i8ns6AKUEoE+7Aa66nV2/dCZ632a/VjoA+oj0p1mugpY4m5CLqjGKVblXmaNg+vVo1Z0pAbaA0Di3lw43aNTrvQtYhciadMHgac8yWuBqDyrh4EyC/i4GqQdd/Gk6OPiOHsrGL5mlCdpNxmgM0/jA69x5YWM/6TxoXvI18Irig43rmwMN8c3igc5HA7jaeMzf2X7O/5OO2uLHeD/zrsaAROQqVqQ4eMkjUWdQ1QKHrplwvWpbgqyx3/Ku1oJW7BoP0gl61mJWnAlAYBX7BFQNWI2o1dzGwlaaRQD5nEolI1aD5iAKf+LfJ7BKADS2MqzbVP6+QFVGqWJ0PaLH+rT/rUWqBkBVgrWRm+qQQjSULs/nP/nEtvFMATuZGVEkz25f01s3r1Ytu16Y6z4dr0oanm1X52+L4+H5re9fvb8ZQytDKARTE6wulAIwLVA1olVdYMWkBYGu/qxUAgVauMUUNv4XwsUPtV/XeNso8Mox4nneHfthvFD2l/BntGpFqvp+z7Easg70TiSfgJySiqfSC0CVOVbHBawy8sqZPxxOJ6DqyAHK7/Sat3UANehP/Zt0ugZZ1bUrGupdrCZWyw9tG12SIBTBLVfY3usxzcllQwdZ2f5S9N58UxmKICToLVCVShn0Uf1U0amvjJY8YhWAKhworCwc4CqOud8WsQJw7v9F/yWIGNGpsWL9RXNWNFUQo2zIw8bpN1uRqxPDRFsm4J9tO/FRHK5jjhSdPXVEf83cX0NfFceIXasKNQzBuyZKCPAjp1W4AQiDbita1cDVyKuakavKr9qjVRWx6lE2TbmGcl/nV2Wdgssn8FQAfNHT9n3B78H3I71N13RP0HnaTU6jVJqSH8UKIU3UsLpvox+a8JkIRTfrdEWZzD0zgKzea0UA3lobQFUQeb1T98hxa1sBqz0NQE39x4rKWgCE0TMOsNqLfR9bl2PYUubweJY/BEjnv+rtZuo1ndbtOA6A0GmWnk6wrtGz+lC2v3y9qzfvLm+//wNZhQ6s6eQ+gG0LiB3Ycqsf2g0pe7YpYQXuzbf9q8ix+jrA6uvcu/WJ+4DVfffzWqP5swAe8Mh0j2EQlDjT+V2g8D5gdctGnO/fBaySXaXfGLXZAdd1O8RictCuVnfa2gWu+tT1EBiKaH9pQOoriyq9CsANk0QNPEXqpYcP3li++P1fcLAUfPvNb/xLizo9Xr73e95d3n7rnoGqNi3OSkdcqIWwGuh6agNopvssGhXOL+UMp+kD+LxiKV6u2Ar0WKwBwOoLW4gD046RRwxg6pGBmEeWEuDAputjWv+JHQPchPNB24n2E9MCXPMFpnyBLJTl4CpynwKQte8xqUNg1VILGIB7ZNisLXvlUSB433VLIXBq73r69Il/O6JS3CaArDInCYPgsAUA1pJN0ZYEu6Hf1Q8uXe38//yrP7f80e/8dnRHKIlBoUrRT1t2cJDsoCBIw90eKIWyvrYihBCyYYe4LsVgpYBVn+q/K88qcqxG1Cru08JXCa5KL8vhd0aJGsw2giq2IcxXl3DPbKy0NiktH/cpDU0NHSS42mQru0+QawTduDEdEtJ1T0zddHBV0+kFUDJalakACLYKWIXNjly8TAXAiFWkMXIb0GdOVtSZ19YqA4DVFw5qwKpHIAFUdcB1AlbhhOM5jyaVPChbQ3xMLufCVFykSqAqFt1itCpSGVwLcBUgK4BVRuBGF9L4YbSiA7zgAUZH4adVqn0165iWWitXGyiAoJKef3UGVhMI8w+pVAFSvgNIJd6Ie5NXJr5I2m+008lt575koZygvt2i57MK3VHOAOYEr2wBPDq3mv5Mo2kEVys6FTlX+wJWnIpMYNXTyw0pAcS71At0UYMuIa1Bl97/SgWgoBelBSD9KU3AAK42+nTqlN4K23EAzsHLGaWq6FUFs0TAUvjafFctZCVwNUFVgfWirRW4CnoRoC8QdAZDd4CjLoPj+aRRnTvrWtCv5LbTb6O5AQgMOaFId0WrZi5AD0cIPSHxxzbMPA74fnrOsXVmDu6Y5aoLxUlm9+PvYJ8GU/y29uOdm/fEc0N0qsraA7J6Nbuu80oUVieHYB/oOkXEKrAtI1YVLd6iVR1EDSD1mtkLilrFQp0evdpSAjgfWj28S6PFM80G5KvbLTULwGXrBKweCWCNvKuZ7xoD06IBAasJsNr7/up/YMBqB1VhsEQHjNP/I1o1p/vXsT8vELY/PzQ0O6KTGT9WnSFaa4QVnZdidTbU5RSmgNdOldlFMq/uuzbWYf3s6kUFeUw373u2vqcxmQh1+ISzCx3viNaVQAV7p3Btgs0NchzXz3OprgBVpQWggMuUARJ6UA1RPoENCRQpYJ6ra16hwBJK+IyjwKqz7o2ItxD2BO4ErG6Bq7getOZbyBtFrGplugBSJ2C1gFfYfnIowskL2uOGNDRGJTeYtdFlBxZE7yojZY/XsXpyk3a25POgOPitaddGO1MnBbAqxW33pQLP/ThnvSOAw1VFPEtANfrTu5f0VEqcwKif0/T+AFQzShWOpIOrltPNAVbuC1hlegAp+fieqf88SjV/kRu0AawEWqkM2e+Nx8Rbq7YU3+y8AS3r/2/yGynC275fH16zesUInjZ/ZBN/C0oOXSbahNEnWuZUOOSwu2RKBlsAqgJTBa5yESu7x5wSpgHg9H+mAmCEDcFp/CIyKJRjmQpwakfTQcfO1XEN21iGbDiXUqLdl2XnuRGcla87vDdlSauLzjVeIJvwDSPLzJ2i/o87t3gu+lp3Uv5l78TeDL62gnJ3PtdaV5W0sl1jYuv7lMHzolVjtCqmU2pqJcBV+AZwWmFksFu5ojflV9laBYbOKrk4iATeNHQfZ6p9B0FCPrZt5w7SiSJWJeMpg65YxOpb732J/aV+m7bnBVZ7Gcndndl6l2fvzQMb401nRUSeBazufx7vDsUluprtno067zq1C5Dcdf93AsrO4KTTy1TnLbB2qx2QCmBX+5wHXMU9BOFC28I2bf3d99fvsbaPiFXRTS9vL7AKvoz4VAdWnXYJNwHYcRvZeRhgCjjPJKMBohjA9mnNQJRt8SlsP/P+p5fPfe6zrhefPnlkqQAOl4f37yzvfOLhcu/2VY+AM9TUHAnwt+lMKwey+7mVC0cB+fAQPYstxMc1m6Fw1SJMASJxRqNNtjb779iAz4OjQwNUj2yLKFHkSzXnwiNXI6eePYDvBkiAHK3Ia4mcqwC03Lm3dwBYBcCKZ/GthqEuh+aQHGAa3Qss2GILWsVCECgDEXZHRwe+gJWijvDcBdNFF7HwEPSGO6tc8IL6IsDd6FuXHXbhf/nv/97yx4hYpbQoRZD7OidZ3+XudC7ppD3T5XXK5XhX2/jrm23oB3LSBawCKPWo1QBPEa1qQHWmAlCeVV/Ayu7xRa+QCgCLWEX0a+rlEOZktomdz/Ib9l0vPZRtKtDA2ycWTNSMCR1H0MXs4WUsq3xEn6KP94d9EfrBBwADOGXUJ1MDEKTE4lXIWRp6ENfMTsFCZ54bHmkAImrVbb4JHFEICHKtQr8IfwTI2qNUkSZY4KrnO7XjVdSq83XRB74kwV5rp1ywSoCqbxFxa5HoAlc9X6yBcsDcpZeDfslTeDcjaPvCVTO46itXN2BA92IG3xjBGv6eA2DOXNyeZ6p2s0VGHmt8NHj1UlqNJDu5dR6Z+SVt9WZkyNrw1+2i8zgvPpBRE3LXH0tDJ/hm1/Fm5KrJHgfDOdU4UwIgmk7TlNs+AB3cy4Cdnm81BhfiO7fA1ZxB6HRQ4CpTRQh0pd9VUazlh9FPcyJN319+W/rnuuaCtoGqcb5Hr3JQofKuCmhNGppBVQ3sDVGrW6CqaDDoMIFUHMc53/bfBgir9+V90gOzDB+s1kYPAay6zNCsgFmGuNIscciOCGA1hISDDpSP3M5ydBLRqTB6vUTjU11Hi7sxmORop2/tt3PSEQIcBtpv9/WAmq1o1hXPRH0Hfmvn9F45DSn3Jx7sPBcBbpc8UKh4LvnMwVOLVo1UAAJUfZsRrNNiVihTTetdF5HYPjOAP6VY2QZWkRog8rEq17XPJCAWNUSiRfdf+Gv/4c+NwKorwDAEpQz7NkcDC0ztOVUJsnZB11TtGQ5CGboSrFVOitShDJ5dF6vnSIOzOO7e4fqa6DbK3uKHdm79PBlqu9zmcPdKz99UHzs4ssPXTLnABsSgg5whpOhQBJCaQk9gKs4rWnU8Ny5wFWNtlNwBVnA7AKtxPYG4du8IooYSCCM4oJREP7qCEIDHKeMxsiaAFaO12EfuC7/GHmCUSAOhImoVYec+OtKmbGi0pMBV0qCcNHZRnFPvuoO0cd5pUrSpiDCOzquccSt60b1BYN126XQ4n5dDIF2C3pFyRa97F7Uo1Tg3R6u6jPBnA1yN/Wp79vsIpgpw7YtTVYSqg6wZpRqAqgOr8bPo1QRZEbXqI6SiLfFxKT+PTACQikgFi+rwqNU0rgN0zbyrWuCKfSS22tWso2NWDT7ycj2d53cU6KfzGneajz/ut3unRxrbCwijfJ5zq14yZePAKkBVgKcBrGrRKt8O0apoQ7VfANLhlDiIkIow+Mk/h18t3yLNh6C9IDuaGHkugLPpuSxDdLvn/n3Aqtq56hJtHW1a7bkLzG4duNmXPDmL3OD8ZFZvmfb8HOUcLVeE1Tu6E0sQSaUB0MJV5wBWFfVjb4GD6tMm7SdgVVGqdGRJT9qWfGryK2vrZgLbIc41kcjzFI++45I3bkjZObYUzc9gddIL6eTytXvLg3e/tBNU5StGwIw0WY0/g3D7rlWHcE/BDfP58x5/d8AqSAizRaKtJ+Nmf9Tkdg1fB1x9XWB1GBD0uq4ZaKvMXcDreSNW9/Wv6GPrvXpu6/0uHRqTzyDsXkDcaA+D04RUsSI5WoKThAdg1e7zRaosWhP3mz/gjvotmxJ/5+bF5cG9WwasfsqBlQ/+7AMHIN+0nKbvvfsWLBq7zyJGgd7Y88g/6bClGTxXDDh9cnS0HAPcNJ2L2E/yqQ20OAiF39Vw+QiKAuw8PDxenhlwe2SgKqJM3cmwyFP8XpjzAJZSpCiiVVEOwFXoHujt57bIlacCCCAIQNTh8YvlycHx8tTAWqQAOLXG8CnX9vOIU7QP7DgDhGEfwB5Dq710ncZB0QK0cb/3aNRF0sfus3f9r//Dzy9//Hu/3dRsaoG0IwcdvCFnUxGn/JgUkpQPpUOVG4cD16VQpI7OPKueazWAUkWsYjsAq5ZrNfOsAlhV1OqUDiABI5eyEhQ7xNMktM8lxFobDmBBgKqe8oKpZ3zrA36Az2sgMCoV058ZQepJAyLvaUaUug4irSolABexYioAbAWsYj/jX609YecIWOUAcwwOB7iqNFE5ty4WsaoFgwSy7ohYtWbwFdJtK8CLtq/EXCY6iHQ7O4BVB1SX5foArjI1AGSBrxdaPcnpqvYSTlfVQlZI2xH5/gJQJbDaI1gj/2oABQPACrC1R62eGcEqxRxbp/X48M5DSU+T3B+N5tEhTgMiDQYZDrUNnh/J1YVq/PUXTDzQ7dbcD350I0U/NLr2N6LzaCTxHus7j1zNKLpayEoL6Gi6MvM8Kt8qUpgooAdlRbAH7BenZtrUFfQ20dtAf4peDWA1gFf5YwJa0++e/PAOtua+0zP7WAv8VHmRFiB8boGqQ67VM6NWG4gfWESC+mn8dcB0Bk/POnbmbIakaFRyWrza6SbkZgRc1aBVAKp9YCb00UDmNFZr8MIFimuweJkERAqKeBzHG3Q7WNTJHO1eyfn5WqN7Gd9btI23b9J88B+dgJEXNoHVVs6gg+J84CMBnBSflmMgp6C9S3qybT1KnKkBHFz1BeOYDoApOJhfFRGrng4A+9pGagBfTK6lBZCPI7pX5KqAVdgwkq+5cJWNEB9Ni1nVYFbIZp8ZABoM+RhdfuEn/6P/dgNY1chKB0+VXxW5VWPUcU4VMCl8l4GTYyCFuzbAC3QK72wQsoNztipTz85WAwlnlvF5V5Sz+7pqu/MOwQzDi0eHmgy+KiFPbCiXqd3c7NhZhbUhmSBnCDKPgNEIZQComJ7NqNWKVMXCC3VMEFaLWFGpNiGn/QDapHQVtSgAbiXMA2TtACvri48mVdK+HUfeKOw11ZwRqxzFY45VB1bjHGQ9xihYDiMd3HjzKFRN+w9wNaZ6KMcqozMKjHWQwH8qq4TbTJO8Mt7Lxwiq8v+pvLxenDF29mSwqJlmUo/b1IzektI5tWgMAAAgAElEQVQ36DmBpSEDlCJkOxVAAGGhdDkKugWokkbUN6CnPu1f0akVpQoQ1RaoMFD1hW8RscotIl58EY4E/fWBErjhXCB6w8FAGNUGrPovjiOSVQZ2RipLLnnv8I8qrphqVnkb+ED07tzwU4dM3ZWHvX/ikbq2C/BrbUAyIi3FL4FVA5Y96TcWrPKIVQKrHrE6LFrFxazcIWlpAOicELzmtinZMP58wCxaQP5nmg/Bvklz0b4zcKrR9N338Q35XN9X++W7uKM6dN835cfczlHeoHskerJbWwfG7ih66/oMtPK+kQB4zwYPD84678l7o4ErWpUpWHzxKrtWEasEVeDYen7VBFU5JVG/Dq4KUPUtBpe8q+XYBnCfsooMUxKPjUSZVoOEIRqbjGOZflvqWBbU5VPva9nGkEcAVu++/W8HLYgmttqQ9XkdEPU8IONZOVb3AmzeND6yt/PvrOe/2xyrW9GhW+20VcHzAqu7gNFO62d9Z6cP1aVHrM7fsdV3W30/057K3np+rKNJqI2IVTy/f9ErJ0LjRaZPAqF3YLVJDOMHAEXWw7YoFSLW7t66YU7BpeXBG7eX9995aGkAbi7337ix/P4f/OnyJ3/yL92Z+Oxnv8cXsnphYCfyrl6+YPrSQEkAToxCtzINoHt2hEWibPEocxJ8GhzAJ9TLnXyL6DDwFW2AVACwl5BLDNGphzb1350JLOqDSAwHVvEOAqtmMXkTIkIQKQCQugDBPajD85Njv//Eo+uYcfOZJVV9/OzI6mOOiS/AQ+AKU7G9PNhgVm+lAaLOQTIE2l6SOK6T7RlvezWibP8Y/fjf/uHfX/7k974KC0XCIGRMl+Pal7BvWwmhrW23SwfBpXf5QxMbdXsejjoEbdguvogVUgHEz/Orxs9SNfj+5X3pACKqSvo57ZqQ0KmodjoLg0+15v/WTn4RxwEWOIg6AapG75wt8Tx1knSW2+9ev1i8zQiGwKptHVyt6fqyr4VjcSErgasEWBH1iXPyM3yxKmtH0I4iVj2/Ko41jTf2C/5UoFnlXPXI0PCNMTgAfCSjVp1XynauPKvk9yA414esM3Wu54eNiFXwOCNVCaxex74NjHhagEgN4OAqyKQZp3L8GbnK6CjlXJVzL1AVKTaw34HX01j5GucIsEYe1kwRYPUX2IpvyShWtLH8xeKpTVA12yAlbJHUFgn2c2U08Bnxdfr2q5ur7NXIZ7NQslzxhAtIyhTfxPFZ2ymKjnwc4OoQvQqgp0BWgjkRbefBHwRZmf+X/qeXE8Cq7Gq3Y9EN2qa/Nkau0o2PlAABhoouO7CawS/NPxeA6j65y7YGqoazOPvZHsiEurhvV342c7E2sL4DrL4fv8AgKkJaGMIGmDpEn+4DVKdrm8BqNOQs0kgEjSbOiFh1OqD+S5HoHRU/RYdDiDg/CFyVDeg9uxa121Y16zZcO+exg6Odvqd9ffMWD2yBqMO5iW96Wc23Tj7r/Lx1XXXoPNnfR+fE+YR2TC1MhWhVgKuKTlWkKraKXh1TAmgxOQaQCFfy4DGX91z03IFVH1TGQFUsXNVAVYGtI7BKcBXlcGQ47ArbXPjr//Hfw2aMUo1jH1W0j+M0/xFYdYHgvxhhbso+86lKyG2Q1aZB4v3XBCIlbhoD+8DVfeDjfmCyyDg8xlVtU8RPymI8ZKPyXGekcEBnJTQolib42/fy8zv803guGb0kBx2HMD5ceBL4IuAV+z49OwBUnyqG69i2VAB5r57ZAFQj9L1Gx2SAFQBKAc5n51G0lXD3ZmP9Exhpx6PA7ysYYqRNUxU46qa8quwGAatjjlUCrTFNAwCDwNQGqgrAcpqcwFEZAqQt9noHT9Vv/VkWQ6XKekXftj6eenvNOVsyOkhu0CFOjsxPlkpb+sDuT2A15EEqZ++GGBF1UlL+VAGrAlMrnyrBVeZU9X3PmYr8cYxKfeVRqQRV4Yw5sKqtncN9NPxEj3hHfLo3GuSQnBMAq4jkYK4yB1Y9coEAKyJYO7Dqhnf0UfFr49w05HpTqz83BVeenMRB2dr9Mdmmya/6NMqLQVJMfZtNENTFz+jAakw3wog4wFVEJfliVQBWCar2dACVBiCAVaUAQG4yOSQdWG20nZGqTcJ5/UqXbAOiwc+iQZkZbm/1a8H+uk/iYH6OciParb27t6VELdtP8oQdkE28cgqGi2fw3TjVXzcX0FodWTQyE8LEtFGzXAwwGldgagGr5p7CyZWj24FVOaTNyZPDpqhVgamee8hZi9Nt3S4LOSRHV3VPldxYkvKOf12VSUeXGh/uynZNWRXqqjsUlwxYvf2JAlbPE226756zohvnzg63YyfznwUYfncRq6Ez29vPet/OijpP7VIY+54KXtnx7G5QtThs1z1zFOhcC0Vazs/rubPA1Yp0DBkOG7V9x/73bwOrXebubE97B4FVs6/CafbMixGhh+904ART/80menFyYNGnVyxn6sPl5rWrtn1j+dxn7jsgAz784z/92vLo4499EOzhw4eem/S63Ycijg8PPD8pQNlbNwyIsz/o72PTn4e2KBSATjj71w2oYw4y0wc5dT+mGAMMjWn/iHLFM88MoHFwKRawcnVs5IM+kU3gwKr9HOs0vX1q0/mRX/X0JQC0a8sLA86eWRTso6cHDqwem7NiAawBrELF+6R/OjlWuMs320W0qs9USfsIZivsAC0EQz1e7U8b6n//tV/wiFX/C53CfUGtUrJtG9d1X3tYhYzbrful/DoB49wgDGOQMgC/jFgVuGopGhxMFah6ReDqlGf1POkA0m+YOWq2UlTHLf5Pqczvly+R0/8BomIwj4DqZQNUAaoSWEXEKsFXGQK1GrqdRYoHB1UDWI1j+I8Z+BCmdM60cD3GdAAAVl2uBiiEWUu+6KYPBgeg2iNWc5A4/NPQVvR/lXNVs3mZS7WDrEMqADjhdr0vYCWRwrhD96DbYGZbuApAaoCriDQHsIqtpwbAqvImFDxq3eieq1jzR5yLKQGUFoAAK6atYrACU1OZCkAAq09XdYCVUawdbOVK1gBYp18Hx/wjm68nwCp9ymSyoI+goZWeCDraID1/op8fjAsQQLuh76cai4cHtdZsjOH5ICjZscmbcV6YxdY2gR6rTyL+AYoG4MO0AMy52rcZKecBDwGsRloAgavyC+U7VvRq9X0fbOZ+Aarspi2ANfw02dYkpJTftIfr3Da4qmCZ8vl8lqgDq7WolctnBcIMEdD9PN7VQNa9KQK2wNZ43uu8cT2+ZYhaTadEMr+Ta6cVyAYFkmykAcjI1UaXdFzYSYpW1KAFhMgArHZ5uiVvZ9tY3C8e6Ne3rrVznYYHgDXqPtA4eHCDB7YA1l3PeRXj/clzM//2tt7gUS97oy59UCNmFSevtUWsGKnK3KoCVhG56uBr5FvlwnMEV/UpFGekbQKrXDxTC1lxMSukSkIKgAJZcU6y1e+155gP25XDCKz+jf/k523GdKgGGIQBZOQCVTi3Of1fUa2x7YCgG5b6m6Xr7isJIpZXVlI4nL4c2criWf74FnVwEfNwXeXH5bmGU2EEZjb+1lM9GyPZbl3n+X6/zghkKzA63pV1VATkZhUcnBAg2cFKgV0Fqgag6nksFR0YQJiOXXD1qMEGrPp7JNgCbItzAj0ppKeFjOKZPJ+CndEQMt76dwzn454BWIVCaRGrmsLAFAGoJyNEPS8X/nNjnXTq4IGDSJpKHcBrB1Q3wFUBoX1Lki/lTfkiwJQ0SPC0wLARaFXf8p7RNg46GAyIDRpoBkcX45m/UDoAfA+x37dtn0qaOmM98ilwPEYpE0hlhCrB1ADvG6hagGpEqhqYSkCVW/zgIBJUDXC1G3ZpEHVgNaI94JzAMQlw1XOGehQrwdWMYoho5QTGJS26MpD8aDw3tnTIGImBM/pky87MiJroD5Xf7yUPzH0seTCCqkxdUcAqIpJW0aoNXE1QFU4xctmhnZBfFbwAgDXSY3CqUlO6QdPkVNYlpZlsjKhy2hzxjbuB0wL7ZaP4duO5tJFau+k+1UVtmPQfO7vaPL9h1VHtQ7bErcv0/rdDl0muia7ykayYXsRtu9/BhqSDyGstAAKOa+x7pGo4sx6tiqhVOHdWnBbRgH1SUasRFRNAqk8/DHlILL0AVg34dLvHySBqnayzcY6yjjdm5OAo2JLEu41a9rE50FfvLTcNWO1g2lmAmjdj9OdZ954FNv5FTgWwRZZnnTvre3c9v/XcflA1bO2pwP6MytxVTk1hL/rZAkbPAstrADNYbKKNrfe7vJhSAXSgdi/A7XxpOsyXhwq4pU17poUNBxNT+I1WLWL14b3by/fYtP/bNr3/3bfvLe+9fZ0rfFtu1o8MVH36zPKQGhByxQbIrpiew/th9xwdHHi+yYf37y93bt/yhaaOLfL0iQGuJ55i4MJy++b15c6tWwbIWl5Un8Zqr7acp8yFaqCLLSDljsPxMfcByoaTgAg3OAyoLmb+aDI+bEnMjICjgouYdcKfOdsXry0Xr9zxnKofP3m2fOvRY6vP6XJiRgVyVwLPAYjmeV4dXEUKBEauQgBi6jMW7AHvIaIVQsQj7ey8R94CPKO1G+AaJdL/8Wu/tPzp73+VYnSSo7qXb5BulQzesU17OgtUwV7KILxE54Meke/RdKhH3yBaVekAFLEK+0V5Vudcq0oFsJEOoOvotD/ZHhS8Z0mEdkO0fz2Bb0xt7P3sgKnrGICqAFIZpXr5ldGyH5/yvKcE4I9tzsAbn/d2wZZbS2DVhhYErHpOd/Y3dVDhWEoJAHAVkZ8AVuUQY8YSwFVGNnHRKg6+RwTaBKyiTbw+3oUFrPqMXpA6AEzsW9Wfu8NNO5jbAlUVqNB1tsBVH7y0C1qYCnXGdP+MWLXqImr1BgBWgat2DGAVOVcRuerf3+jK6xfgKrYASBm5qtQABgAEEFAAK6OuEnT1KCwAAeR9gqsRwSqgVRGrfSulnAbXDh6K3l5TXdlHq2udRtNgmGl4IuSumLPooaAGzG7woRcffJm+Rdy3D2jqQE8jUIE9661ysUY6AESwRtSqZpmNAOtoWw/YnbOj1r0QkKpzjJZzjC+Aoq2o1QRS0/duQGs8lwBr47ECYKdAJgGs4fMxz+QMsqLi5wRYFe3a8AUyauANuyJZh/MhtzrNdueBAin+qI3pcJe8yH3JEEWrJs3E42WsBrgaPAXeogcdW8nR4eWtDl1Yd+t63t86ns7N9HsmuNrofo4W3eIFOQPJN6p74zPxV1dCs0/tx+kgFL92Z2PFb/Bzp5QAvohVpADwbU8LYOmKlPvYtkrN4cVmF0bwWMwIYNoVAaccnMqUAJEfvs8M4KKCBaySB9DtlJEX/r3/9L9rwKqiUklwGaW6AazyOhtJOVmFDG3H83TRqmmPk7h15Rodpm0CTl1QdoJU3+ywJgTIrqX+hh0yGxx8aEfJA8zg96WB1Z3jcT+rUd5nMLgEPgxQMf2+t4tZ2ZEekRpGoe9L6AVo6sBXRKb6NlZmLyCVeTEpzLZ+BE0l8Ch02zRwgW0uqAWy1f4MvnYQmE5SjKT5Z1ECDudRroS+Rs9CKSjZNgFWNoMba9gPULWiTiItQANYa6GqBoACXHWQgP3So0xBEQOgGrQ6RKJGH/Zol839EFQC75P+R3bZoN7RoJDOSPBLC8PYk+T3cQXKDrJSMZeyznZG+zodqa8JzpO+ANALUCUYn2kAEJ2aEasGpFpEi4OpmPZvUxUTVMXiHQBW7TrTAGgqJQ3zVH5uasbKup6nDA4JgFVOm8NqyBftHHNuKXK1FjXoYLZG2dhlXcHW+8Y+mLl/lzSIKkdHpA73nQbxyTYN9g1KH3y2dWc3AD5Af488TGC1Rav6olVjxCpAVV/ECrnxYsEq3wpU9WlK5dz0PFCU6fzmEViN4/gemRBlFAZ4Guzs1/3eLVA1ZFi/t+1TVpCdJWLTZGntGU1d9lM8oxPZJ9nAvTMmhlvfXC9vt+6mBs1U2MPI3SHPD+OXVeQq9+WwupuKaNX4CVT1qYj6WaU86gdcY/8oOpUrZNJ5wwiuFrHiuUoLQLuGNJdmUDNKBhUtTpWttAWspi7nzSmrRDu5pQNx4crd5fqbWLyK8nwNmLIEL1YCXzwWNCbHVyAXmzcq6c7/2MFc1EeDcQR4WNlsgd6RVpRklE6r39h2+/7Ouv7d5lhF+WcBj3srqE+f2shbsH3bbpC12nYr8nQoA7dCpqHffZdtt/Ucu7vK3veN+4DVffVGKgC9XyCOjs8FrEIngpYUqerfw1C0C9Bvpu+4+NTx8imLUv03vvf95eb1y8u779z2PKs+jd+chI8/frJ8/RvfNODTwCsbQLx544bnTvUZCVYWojLu3LzlfHxoQOuRRao+evLYyf7WzZuWl/X+8uD+XY+Kwzk4DtjBFkAswNQjyyF2aItXHUUqgOemA3y6fkSKot42BEeZYdcuC9z0qXPIrRo6HTxnwOqFy7fMGVmWb3/0ePmzDx9ZxKqlCjDA6wUW8QLQZXoaK52f2PuQd/2y1Q0gracCAv+Cbu0/10sA5KLOGDQUTc+y4Df+x19ZvvYHv0NWbQogNa5sSbeN/a74P+hI8mNQHv1aFtyUT0qwEmYzQ6UNb50lYHXIs1oDw6s8qz5gDNsmZuYoYhXP5wIrIZf6e1Z1cMo9D6uzXdiKsaU/QVCV0aiKTBWYSmCVv4s2YEDgNcAUGt+ZW5WRqgaoGhjq2zjOmUgxAN7BVUauGlBpZQGsdOqw/gJ45KAq2sX9UAGq3Cp/a6YEkP3iclFynt2pQCNfkR34CHik7ddiQpQ91Ee0Y9RcrjXQzXZCg5qo7xU7d9VymyAqlSkAluUG0gFgC2DVI1gjJYBHVtkP5YQulrzzeipyNYAAOPWc+j9HrRJEdVBA4IBvAzQIcBVTX3MVryFNAD4u0eT42PjoZDLxUqMX8c8mtZXMXl1O8mwGRvj8vHei3yxKulwl6j6VI4Ok8UkaLrgnfv6KdjzvC6DaAa76QJP6LtIAOJCT+wWuQo7ifM6UbDS/ZWN3W1r+GWl2BFpn4FU8Iv2Veszpdw2qrvzsuEdga6bgc76olABcDyN8QIGcW1GsJOCgqw6WBp0l3qD7ggaT2fp9YkBhEcHEea+ug1CCTmM3aU/GXcy25lT/AFgTTOWAzSrIREyf4cQaqAjhIRwmwdUuU2fqbzSbtN7Pzftbx80+7QCpC6RO143O5/vme1fX49kZVBU/qe7z8b7ziX8Fj6ez0ercR9lggwRPId+q51nNXKvKs1pAa6YDwCxOjxrnL6WJ+AgRq5CtDVhV5KoPTkXEKraStwBdtbAgZzlQdwypAH7qP/sFqCknoD7dv44DbA0iK4ORRNcXqmI5G8JQxJhCsUGvEsiDQT0KPUXz0Tpt5fthE7wb716fqvtzrxWxIv3N75mgY7YgGdmd4tj3843Bu8ufhBXMKwGffdGYaKhDM4Ck4F2oNAAsQS+CVUPeS89lyZXYbTlZbgMUY0oACkAa1/UTuEZhG/fkeytiUQCqADiBrIoq9bLDQJLglnMsAZ/AqgvGFqUQwhPpBVheGVqlBNgNblS5Wq5o1TWwGYsbBVg1X3dAFfEaoWwFps5bf0sYuFmGAFMHKPRroG4/P4GrpMFdRDmfLzopKhTV1bYGVLi8Ro9cBUWN05wEiHeQvAGnTh+dtgS0Epz36f8x9d9zqA5RqgRWfUVkAauIVvUFWwSsShPi20LpeSweDOlKA8D8ZBG1agDrJU8L0CNXscqwprlTAamfEmAdHJNoS50LeTPImB39smVXjiBASZa6l7wcvl/e0I8Tx3BaZORR5gn2FAAtDYDyq24CqwBVkV8VuckAQDNS1fPXBbAqOs+BhMlp61JvkHjNfhlsmZBPZSBKQoaDEt9OeRDXdpYVbQWJGiKwScK0oSSFVyonWjdV0FbDv865KG/kxqH07E+/Z+7k4Vx89OD8C1yNhasCDITjWsCqHF5f59s5BI6oolYdQA0njaBqHM/gahwLdJ0Xs3LOEWvouye1KxUlXc3LFb1aupsF9D6kWJezYBev3l0u3/+SG/HuaMcMg9QL0GlYoAcfaO0BYAbDR3gn9I3q6pFI7nSb3ECruKBDBBYAJpM/WDjHyvAMti4nMEkbpw0ogE6Akw4xBz3uPELAkr3M/OPOM/7OGgyKNUiz/+edGRBcAXYr0HYs4Sxgtt89v2tnpdqFNZBdQOcWaKv6bF2LRCy9dO67PMMGyjr0tB8XyDp8RxycBRh/t9HGq/aRXQra6oS7utHj4NzeczIDWfgPNBMLNhmgeQUrmz8/Xu7euLh8+YufWz799v3lwouD5ZOfuGvq7LpNo0e+8VfLwcHJ8o1vfLA8efKUubOtLEzvf/DwnkWi3nQ+vwij3kDKZ88OTZUemyoEALksN2/eWN568NZy547loHRKJf++MLvv1Ggb0a0JvNiiVccGsAJ48ZmMFS/nuhNgKldf5wIsDswendiiWkcGkorXMKsN0YNXl6cWpfrNDz5cvv6tjyzXqoGn1y1q9vZd58EjA3NP7F0nhr7CBkBbufrxloNVV7YMZWY0soSLhEbQDq7+xj/65eVP/+B3C1SNPhp1LOXrucDWlNNdJkvhdMUznRvoodkRii4d8qxaW3meVaQCiHQAbstYKgAsZgVQFec1gIzZOf58RGhCprlNOvsOzlhrFt80JXWy66yuUSOfdwKrjFJlpCqjVC+/PFmuvDrx7UU7VpqAnE4O+leCAACpkK8XryTA+gpRrP5NjDZVSoDJn3bdBtAR9AIgB3g7Ilb92QBWmbYO6QYKWFUEmsulkDnY5myu6GJFpDI6VGCrpv93IIs0JAxHBErLkroXugXg6CXjcwCriEbNVAABqiJa1aNWMy2ATWVFnk57mItZcXZJ7yFiU5EWIMBVOPdICTAArAACALb6tuUKDKAV5xnNSgD2VQKsLYJVEYj+UlfOTWFv8MCmXJyMNKfKbfuIHzoZFAMdTwQ8FONE1gVFwwjUiNg2ngx/KxRQXIt7wtfLax1k2gJXfaoyouk45b9Hr26DqxG9Cvsbcsx9T+yHkG7f7bQazebd4LRL+pvzquZx+MW7IlcHsFX+dfjR3R+vQcXwAdPfpu8tQNXfA4A1A25iYIUEOwKqHXzVAExgCJWCQgCs6E4A6h5wtdOoaHWgWW840kgaCOJa59wmTxXB2uRrpwnRusr30Zj4TijQBFbVe12mTnTqh6Xz9u/P96n+KqPR7xbNir52ga+bz2zwhHhHdZ95V99TjmvTR+0bkqUbX6osPOv1caHKvuEUuxyw8IhUgat9ESukAcBCVn7dIlc18BH2C4oLQiAfTcCqolaVDkDgqtKqCHTVooLMyx3AajqxVuW/+Z//EtyGGOUjUCqAtUetKkKVo4ECVCWwcNyIpMvBFHpNGvobQ2LodDyfzr0XF8QjQ0oEnvTZIQ8J0erHqoY6r/VxI+nhbK971HI4FfWuc/yAXMFZjOcAazHXHCGDoglEt1GRJFq1Kw3zzT938Ch8CuisCEJfjT1WZOc+c11iCgj3uRXw6uBqAqu4hrKZZGsFpEqIxrWKXORoVoKqGTUb5xOwDVAUJn8T6m62pABk21GxxH5u6UCPwp9KJywoa0m2G52+AjQFGmVEC2ir/ep6y83ZyqBDyP7ZufXyOoi6Z19lpQPX+3vu+61rMREpnidnBR+7KUo680gU24/lyChUcCz95UZrH9GMvgmQ3ulkAum3zpHmmEeVC1N1YJWgKqJWLWyG0/8t0sEQVvt1YLVTPL7HoSL7ASAxJ+NC5CCLiFWBq0gH4L8hahUOYeXxStCwK1P0ZJM1lOgl21ibLl+ceVd/Jeq4J6NIN9ax6LqKSH9ug9nZtQSpcgG2yD3jDq8vWkUH2COakFvV0wAwcnXMrYo0APxhtVICRho8aIMIaUxEW5CZ4rtSevNYRl98dEq9bgz2+1x2yVBszkrcU2VWO+l+OsghO9XG/bnWfnMXbaki3h5XNnXV0Hur3tmUzhvlDPpCYkrvFmHY1rlUegN60n80NpUGgMBqLVyF84pWdTDVyqjcqj1CFRg6nDY6AwJbc9+eZa5pRs14zzsblJ6VOtL3BGmWeSg5Jpol6cbf2Frej6KF+GzIoItX31iuvfWDbrwj9yNyOKIQOC5om5ceQcWoW7xOOZsBz3D1c9xnIgYOqDv2JjNeYSV0ewhgqpV7yRYA8uftVhhRnnfPnH8YUDiP6dN4Jxf3ozzHd3geyPjznH9YmR39Y1uBiIRud/91cHALJL2AiMY/x78zgdzOM9LH0TfefdmnwfeTsOrRoSRdEA2B5i1gdaQnRHsVXazvHxviTGC1LOfvqAVfp63mF3DI0mSWASy+l2oC9IjoT0SvWbSakeNnPvVw+dK/+c7yxq3Llm/1iYGgN5aDo5fLkwPQoq21/vzC8vjxUwNWnxkPIDr02KJQ79niVveWGxby5rIAUWs2lf/YgE7Ih4cPbpvue7VcM4AW4OsVIDteI/4dWV7XU9O9x6aD3UEw9NfYy6NInxuwemRlAelEH0Cv+PTVyM/q+sL6CakKTg5PDPgNYNUnP9t5ewmAmqcHh8uHHz+1xatM1xuIdvHaTVPb1+3dL5aDQz4DfsaMFrdc7Dmf4h3lnIfyO738xj/+FUsF8Lv1lS5bJc9VmgQuhQzP1jmSs+Qu91eDC4Nd2p/Xq1HIZJ+5CAn7fl86gHkBq2ERqxhI9gjNHrHaAAC9d9NXiDptKqpOwa2tvF84UGCUGLqmAatIZxGAKrfHy6UXJxnR6pHZaC+n/0oFkMCq0cUrAKz2TQRWCa4yHREBfA3uKWoVusqBVch0VDWe9VQDnlYgIldzpqUiziCLZbuVPew9GCSQwWd23CNUBbi6rRx05c8MNEad7ToT1YL+9YW3GLHq6QCs28D3iFQFmKpUAARXIy0A8q0iLQBAOgyA+qj2S9sAACAASURBVGBnDdFJVzKqlnmSkTrDI6ci56pvY9r/DKqC/5gyAGCrDW4E8IqtLxyLacyeJsBHEgMU04c33khe2aCdZN7Gxbq/C6It4xnXZ/qdj7tw8P2ZqAerZOj3pIFu56fx4kZOvb/bvjSGwiXQfmw1AuCpVtbg6hawCpmK8znjLAZsx4Cc+rbkyqDVAlZpO7meCZ19Frg6g63yvUc/OmSfl1n+eQGyCmoSmLqOYl3lXc0IaIGmDXB15lIA17Sv56IeDPTSPWJEbHW+n0tGLVmfjdnphHYeo1Zj2zGZ3J/o3RkywF4BqwKOy7spvdQfz/25Hp2mo15lWQe9b9Rd/iq2HfxP2g3anq/166trPuLZ+KLxQOqbub4zT076sH93Xur6qb3DeTDenyNtHhmSi1mtI1cFqnKr657zOAasyvaMAQoHRmMBq42o1ZKpXNwK9ovSsUD2Kk0L8bLobqi+v/lf/Iqr0E3gNJUUOyZBVYEOIaRG8G8WdqRmP9sN8tgf7k6BxifSgEphGCV5m/cOmTo0+mQteEdZPNeU/Z4PV70npojxzzhbEardKU6gNTRxPYP2aEB0Y+JKASBmF3PRSO9ITYXvV3QpAU0BqjBeAXIRUPUIwtgS/AKoFQBr5FXtiw95ZGkIjg6s5n6CqzVaReBNUwUEsta5cVr5KLhl2MLs9U+lh5bfTP3Mc3TGeW2cxqCOCtDTuzOA06DZBEOD1pwG4h7wQI8uFQ2Oq8vPgGuBcj1XFMtRebu2cU/WrdPxTJ1doOq+EJghWIfUHE5jXEalYmkUUyNDkeAqSZRt2iOORQMZndoA+QGYF+ga17dAVUStvjDj+4UDqohWNWcQwP4CYFWRqhOjDYceC2A/czTws+iYXEU3o1YBrCIlAKJWkZdtWsgq+oT97WZwKA46KaKNVLLNIF85Ta1usz1Zjh1vGm1L0fT6Gu/t1mNIOck7F9PhdEQyfHeAA1hFKgSCqZUKANP/HVhFNGuLVvUFvhqwWjwgEImgVfzTjF7KR+fS9ilOZ123dEMwGoH0FfrHtxvHYvNoN93vRUTTpH2U5aotySO9BdVNW+fqxna1d1Z/6T7SbNd216B9QFaqv3eUd64//McouEwFAG3dgFXmviMs4RGr2Fol6OARINWWAGqcAx25scHjng6gpwXoKpmysjhhPB5pVT7RrujK7MNGJ2mbXLqzXLz3/b4COUqFIeP1M572/I/huENWMZLOcjfGYnhXLEQIkUMvDLyBvXtqIJXH8lp0lEd6Qz9adB/y9qEtELl6iug5yAyLGEM0E/JXYlDRX+MNQDlBpxtOdMjzAFS9b7C4SnzUeYHVuW3K3lH06zmJ7hy3nQXmFknyI7YiXXt95/J0De3nfGV94E1n+12TJV24aMGViPqNCiDH6r6/rXr1c6/+HIHV14kMJmuEfQJg1X5+5MaM0YtHrdoZA0gf3r25fPn7v3f5/GfuLZcs2u/o4CO7ZqDHi0uLYZY2/d+mmplaBEdjYOHk5NgHNd9449Zy4wZSAYB2LerNADiUCzK8bujN9RtIFYBBgascZDOaB56HqIxTe+9z6F+jd+Rh9VSurxChbdLjJabrvzSw9JnTOXkNsoE6AmCA9OULTDM2IPfQKopBCCoD5k7F8aHV98BSAByeILfqxeXIzj+1qFicO7FrPmUurZKQcX6SOnhTTgdBzP2Bfv8///E/WL72hwBWo1hp0PQ14h26QfI9rsuOlP0p7dEH+KnbJr4YfJktim22mTuwELSRBxRT2K1/KmoVEarKtRoLWCkdgBa60tR3Twcwg4auqIPR9vDPcEkHvcWlgzjTLtMAaMEqj0pFpCqjVfmzSGn7XbTUFp5r1ej0Auw6j9xCtQDNwhYliOoRqw6sWtoLj8S187blAlTM+S59hP4mWIk8u6CziNhENb2cyCye4CoB1pcur4Oe5F+xMkEFpaVlXwzgatgldS542UlpHOyVX8ceQOoC5TW39AW2rzyrAFeRazWBVc+1KpD1oudcBbDq4GpMLZeuTnzR3p/RtQCYPXIVv1jUynOvclErgahHMZUVaT+0EMtRLsoSAKvdw9QAG1Gr5SAMPLai+CSj2Ujrx9O1LEQPT7QrA0P3zaSazw8aplVt4os0WNr5AWgNHhqAVXRs8LK2ApwS8AF/s+MVtcpc1MwLiZ9AVmz181Re/gub3geKWbdR1kmzuCAafbagSQGs+8DVfVGsu0BW+oAj2JprmuC8B2S1CFYFUyU430DUOYK1R62+Dria0UABqIadTNBVdrO2oRhCtA0KJtM8SVaHP+iyVL5hp6FGiF5evD+BVZzk4Gp5Ibs0mmi2b+f98xxH/QID2AmsngW4Ku3BFvg64XIUo1s8t4sP5/t3PJ/8KZ5rvDeBq1wsjlGrPXJV6QGUYxXHzn/u6yine4iyoOueCsBn5GABQAdRNf2fW8hZRrQyfQD2PVoVpFYRat71F/7Wf/mrcBVo1Dh4Wvs6l1tXkEF03jYRLRf7K2Hbm78bOkHrI0BZQi0BDpVbXpq/gtf1tthpfVrxNVP/DxUsR3Cr3rs+qV6D1ixjWtP/Cagqh1tErYaRge/1y13Ae5sXwMO+EKPzOwfW9Nd6Tw4gWEaoYip2X5G9A6oRSSigVc9k5KELt1jkSsAqtqScBE0LcKsIVUQRUcgi70rl4vSp4V7G/DwFH6NMaYTxuwJYJXRDezdbgG2u+7xdAhBkAWzfBE9FLak86xr7t9pZ+x14pTMRSi6AtxFkxd3su1KIW9GpFRVIp3y6JxUpqavFh7W+b0JW3zPQSqch7jNnGSNKsE+IBs2k2BpvMm/PGpEk4F15VCP3bo96NvoCeJrAvAOq6GMC9UwFoJyqEbUaC1Z5tKpSAHikKoDV8/6hDQJYXSIPWYta5VR3AavmgAJYjYWZlLeN4HkZ3n1/GLVU20bfKMaeNe0KhDQapCqCbccTDZOE62+g7yqrv4biIgYIXPyGMRapAAZgNSNWFa0KYBWgKherymjVMOoUsZo0LONuoOkmj6Iu9Q1GU+2btD9EIjrNNeck5CBpkS2Xz8W5HDhpTSIVUmYL+0F12fR1V0aAmn7otDjZO2e+PvTaeQl2um+z8xsBxZdBhoVc1GBdAatjjlVFqyrHqtsfVuIcsSrjPVMChDHvkTECXP1cAK3e5QTX0YR9O0iorn5xf3wx76+LkmxDf010oGiMV5cNWL37BYKmiJkyecQpmhz8kVz2SFZMv8O0Wnvh89BvHrELQAlZ/wCsejoAkw2Q1tBNBgJcMXAKTiymokP7IPoHDidWB71mfAIEyHM8BiDCqH/a7T4oATkSeguOP96GdsffdwKLDo7UGakAziK+AjmLZr9bYPUskFEDkvI1NMVfYHM9zzpVLtUmSawPzwus7opc/fMCVrdA7y1Qt/fFTmAVnICIVYA+p0fL/dvXl7/0xe9bvvC99zw35ZNH37Lp8Tad377+2ADJR4+eObh669Y9o+1rnhMVwYogcxsV8Fkg123Q4c6tO76o1WWbwXHn9lXT8U+Xa9fhcBhwhQECo/srBuL54MHJkacCgG3o098cADdAy1Lr4AcE/Oj5IfU3dL14PkBVpjTAJBMDbWwq/8GRDVx4DlT7JgS7IXrD9i8aIHjqC1gdLB88erJ8ZNtDi5bzYDjYH9HdkA9umQAoOAewmvTVhDz64//6dQCrvydFMsnxkqelpMdzm8CqdBKNzbA3ZSdFSQ1gSxroKmIF2HRg1TrTwdUpHQDSACAdgCJYkSoAPwCQnlte0Z1lv+wa+BxlxGSv4OJwKjWofxy9OubxBuAPmelpAIx2AJ5iMCBB1RdHtn9kEasAV7mIFYBVj1r1P6VaMVDVp+8XqPoKqQ7sWN8HcDUXHRXYFPoMOsqBVfsh0tojXmMxrBcOyCOHK35aGyRSAmjw3KtSMGi3GWSHaKvo1AGj2bBZ/POCVqQfEwi26v5/5L3bz21bdt21vn379u3cqk7VqSpXxS7fnbIRTiCOIMGRAkkcBYKNIoUnJKQ8ICJF4hKFiEeeeEKYgARSSGLzTBJi+FuI49iuVFy+VNW57fuV3lrrrY8+xpxrrb3POYWF+M5Ze84111xzzTkuffTxG230AbDKWKthBBEOAHBVClXFWh1gFccWuAool20zWYfzLNsgDvJNcFULW3EKKwCrlauxBVRF20bVKrf5AmDlMYQFiDAhXGXOcDV/yLCqN9ynGqDVGXOi8vvdp1p9obOt2jhhdcXqfS/Uvb+UiedEbP1Bpmz1A230fOzI+4JP+XkHrKlGHaEBBHZ63FWB1RB+JIg1XHWIr9EXzeu3pNn4ydnnhR1TefXMQ7gwo1/Xoaqm7699PvlWHbBW/xyBWtxX5/fyPfv6gqvq43f1agq+Vpi6955lzKpVg1jcy6pQNUhNpWj6yOo8tBevleXNx11+WQZhS9xU0LvVa+pXG7K2PHCRyjovkJv3bZCsH7ZhaFtn4lpGWzlNe1n3c/a9793GIZ9hgqNUTuwrWTtM5XeOnLvWj7SleqK1bWnvd+MytbTfVHkbOte7pf61eoYBX9crwdVQqQK0MgyAQgAYrvo8DdjlHaf5QR3ZCwdAqFoKVQw8afAKYZoEVAOy8ruqZ6MDqwtf/Lm/9j9FK5oLUW22AjM2PASAWQBZtqogOn1Hoo69ZgVdIHF67wVX/hhi5bcnoJoKqtZZ22Qq82XHiWj5f/TzPOfIt5cipGdSpxd7GuElFMQrp7ivneMJqaxAlYVX6TsvBtbwc3Ysh/FLYJmKQQFVgK0xFbvHunyZiwgNBeuItzoWtxoQlAA15e3bcAN9ej+ccYUSMFSlc15AtYFWGmgZyKFKTUPUyseoc70BLmuY3x1O73Ccs7q3smnoWYbA5aS8lVGWpxHDpmLU8Zwq7S3BQ1ewnlKo9s/W8xLQZp3qYHUYr+5dZVnJe1L97M52OpdZd1ki6VSOVw1E22Fk2cp8KeVxxlF1yIjoBFrpjDK2Basj5ARVqy22KhevYmzVBKsEqgCrr/uHOhIOOVWrWrzKoQAuAFWhzsyFrK6GI08IEi+DVYHUXIk21R9cUbanH23csHXDzsyN4OrfsUy3x5GJyyM7xXg6e5xWV9gWz4SrdrgBR1soAIYDyEWqGBKAi1ZpwSqpVROsorPM+KpxPauREqiWU5eDPeN9t8kjHUaNLFM4fJqpM7IFq0wdpksDq5VO45jPa6k5/KK095Xui9806s+2nOkp9tunCaLs2qW8XjUY2tlc0z873aAOzr8xbKDbEqpVs03Bvjq68Qpb68WrCqjSOqVaNfYdW9Xq07FYVapUCVOtWpViotSr9M+8mFU2/2hZmwmaakJrd9Vky4K5+eaR9qbKTOa9m1F3DK5cvnW4fOcb0TkMe4F2Jb4PRwbb6wEfEF8P7+HUw8nB96h4it9AuwMQcJ1ANBbLwbRqlgkhu4uwPxcBBi5CZfU8VmZHbNTLWJUd13gUzhQWCsKCYBdxDdgKsCNAKGICL8LDaw1VidJCMW4BqM6B1bOQ8zMCq1X0Vl9rWxWmIxt1Xss/5OMKGA29mEQILsp0UCq8SiiAXj5eFaweezb//JlHfOWP91SSx758GqxCiRaq6Sif16M0ff2r7x1+9qe/cnj7jRuH+x9+j+Dz4wePI17qE4JVjBm8/c4XonmLafQRzxQLmmF6G9pMtMGXMTPhzq27UUbDjkeYizt3Lw+Xt56EahX1OuBVFPorUW7xmy8BXCIMADocwJsa5IprAazG3VzBlP14GwiGylbUO9QjWrOc1UD9YlwPHYyHWOwqwCr2UT+wfRJAGAE6Lm/dYU34boQD+N2Itfp+hDJg4I5QLAK+urNPTwR2I8GAoNcstejpfAys/sO//z8yxirLUPPHeaDKvXxz+ek+nq1vHrcfz/agHRsDfG6P1EDxatnez9WrW0Ya0nzBHiVcBSUnKG0LWEGhWmC1q1YNVhOuWvVa/op9FVbSTLJqlDZdpOMF30PH6SVmW6N2JgKqFFQ1WH18uBYwFVD1WsDVq8/ihVir4SNeYNAd9jMThgP6OeUf6lSoVQFVCVa5QFcsQIq6gRd9taFcdfKhfUKaA9CD/+Eaz7EwGmAqBt8SsmJ/Uq3y/fBdxgD5KGvbQeDeT+5+y2izR56rNWPbkmXQg5rXsPBWZDkAKxWrsU/V6rKIFUIC3EqwegnVKuOtSrmqeKtjYUkXXwE0tIuOuzrCAjyNPqCUq4KmVKgGQBVcHa+HMUCizwBeFSYAYFaNXsIrdxT4w37SfNjeF58c3yxlcu420GFUoLro5IYdL6Ptk/57uI/1fZ3anBb69fkMnS24r1hOS55XdXd9H9fYKADzGOt4+AZUHQOgDtXqMfUq+iZU09EfdxgMCylanc5dl72RtLJNfZ2MTQzWBKkGrB26zqIa2UnD0+qnu7+e/Xd9B7NV89wEVBV7Ff5ZCq0ISA1U+7Yf7+rVdb8AJsqT4Wru76pX04az/PnVy6HLZ6+5cy2eIWsr963nMcAqEj/vSwXelaVt+zX6vi3H8vuLVdEdDysz9nfuu0NSlOEJrCY87cezzE5gdVWw9npTzUtrZ+r+lkfe1M31c1fU5VpVP/HY2Yb252D4jYSrsJcJUm9E22oVq1WtHuRQH2ikpOsMyikHqQhOhzKVClUCVSxWpeNWt9ruMjTYgCllhy7+/H/yv8Tgdt64G6F0cgxs9qaoy8ZuK/2a1HwMnrxY3ng7nUvbtW/45uMtI1oi1dXW/PHpvRGoYyORp0NHr+GzhoOmU4cydVYYqfJXR7mlwZhiOKA2ncsEGqVcbSm3leQbaI5p/z2mJadfJ9xi3Mval+JwxF4VFBVIFRClQW2jSDakQ3m6qFKpdFAoAkNWg1XC1q58pWeqUSWPkrl85KK8rZpOLWalRkGpCWapIZ8Vq72c2gidOibjVTAW8JTl0lsBt9GZ7HEpj8FTqST7QkoCsu38/A1DCZbnyVH2e2w12EG1LA2gYOGY/qT9UZZSjc6SKIeyltnIPKj8Zb64PLTYvBk79SViomb8VMftJWzNEBQqVypfhqkqkwCtHapa0bBUxld6i5AAgKuOtaotpvNasapwAFCtGqzKWUdHlCCVqrOcmtfSrhSspXRo6V6lbzEQ6T+6DM8dLTk9w3J0U6gPjnMPfO4BJffPOlz14lUZDoAwVepUgVXtz2pVLXYl1SuU1BocoDOIMpVtgfb1edWHaidaPWqd4dXR87MNcNoB6uiwyILOcHV8VynnJsRJuW6n9G3WY25kRj5s26nKRP1a2abtleci6jZrc3SnJI/fyJyf28bymLM9yZkPHqDzwlV4vw9Wc0Za/HJXngqaZsw2ZnXrsKHjlsd6qAAWiSx71b+QJSyzVL5WJjLPy7Qf/ZZdj6DyVPk68p6K0OuhxHv7p6jUY6cDIQDiP6hJWS7jGHwZdMKRZFylM9oefIZzEQYA6omrofYDFEVHnAoRfDfs0vWLZxHzLq749EGcF6u0x2rscJ4eBMC6GoDjRtiNWwFbMUjxKKY9f3wfaj/UB3XiNRBDjFoljX4qR+jjumfAqMHknipSFzyNZs8qJ6vdGEXwLMzNU/egaj1nu+56vaGSjTSg2fr/bygADgFkKACCXqRblI0LlEl0RgPov3n7+uFnfurrh69/7Qtx6iPC/kcxZf6Dj+4fvvudDwlCbt1+M1jbbTr0qavmAlXosEOhcRnKxheAlaEQvRnyt3feRXxhtN9RBwKSIAbr9Sj311CnAm/eDKID0MMoqvAPMFAQ515QuYpy+yCAzGPWOygDAbgwKMdFgaJmA6wCvjxAjNWoF0+faFocwAymHzvkxrN46PuPHh/ej2cBLMbgBnwRLvQQ50uh6rk09qDpRc98pFnQPcU0yiDAKhWrabMbLmsNq+1pthoFWW2PsWXrldcZ55V9opkacLWZ6vSn/HNrn2j4awoFgAzIeKlUrDbVKgaNuIBVglUrVrtqlbFF8zrpB2oQ2IZ5r/Ny3Abzaw0W0EPMtCjFKgerAFShWo1YqhkC4CrUqniF0hn7Vq2iLGMWnBX9XCzKi28BpgKu8pnSbwNYhf9GuCqwKriaPgnandhH2wCw+iTKF8IIxDCY4KrBqlWrGARI8FzhsVrfUrk70sT8j15IFol5O3y4AbW6v6A0dFXHACfaXwBWhQOIehhZhDirDgfABawy3uqtCN/huKuX0RhjIaseEoDKVbQv9MmU1eZF6NgPuJphAQADcnEq1NcBTwVVH8YicrA1D2KApINWhwqAvZnBaquImz5683+sUFvJ3wQesq7ZWayH6b9xYr/50kqIap3a/py/W07R+lYFVf0c+Vk5N3l8OEED9OCcDli7cjULAGy1FXMzWMVq5SMsgGYO7YcG0CBuPpPzP5+9rFbaJg9OW7k6qVgBPxOQloJ1T7nKPjXyScrUFa6OvqIYAX/LILXtG6zS3vOVi2OvkLVAap7H9/p9FfS23QOphprTuS5nS3mbyl2mKctQs9uqyc2m9s/nNmS+z9aGHG3J9n7Lx9rv1j2cOubPfO9DBLlRqbJs5ufer/KasNWAtUArjU4r762OTFV0p31xvdytn7PtnOrwUnXFILNtK8CKepd91rg/16uuUMW+wKo+VygAtyd5864zUX5kQ4cidYasAKvxucFqnl9K1WnwSc928Rf++t+lB1wg78T+BvZMDnwzsD3R5Zks/duRsJUlk+HQtQy06nINNG36DsuBKat97R17Pf/+9oTN55EZ49pWqKryTlA1DVMpjuy08SeGKnUsBiZA5nwYcWtxVTfsY3RIABPTGjX1uuJaMpalFgjCy4sFGapqO+KujgWJZNQUo1W/I4O2hBwo8GbFqu5DhjVXhTeg5fU8TWBcSw7M4sTSocv0b0Vpp8r21lQNgP/a7uyIb68yTu2fdcPR4CoL4wCsKpkJN7NhLhDFyj8D1lo8KdWBep9AKxWvfM/fSSeZ71ROEmeYrAmEtdcAhFJEvCxQiH3BenZjWLdbB4bVUHkxGlI1gCgHChGhKf9Up0a5Aojgli+UI2zHgmg9DIXK4QgJwMWqwkFXTNVP8weogXmRCVazc0LFasHVAIpUrHbVqiAr1Wu1YMIWrioPshFyA7fYujRr7SGyJLrdpdkbpWw+v5Xa1VHkFXcOVvsmJ4udDitWGRIgwFHElyRINVDlVscYAgCK1fzOAKsjLMWAqzvHqrzLfnVntbeho0Oio3q/D1RV5rI7284b31PyOu02bfVOSpV1XhqAtb3oNnzYD9+zbVP+fsvHTaltbcsOz5pPr2ydCkk+n44NtWrWVLQrpVxN1WqqVxEGwJ041XCW2o1atcdQtUq14Cod+vxOduAcLsAOvXwrWSH3q8a+UtL+D21jJm59J7/XE6Pn6YAUqfaMUABX3/op3hfbpEA216Kzift4/DggJ+xI/AgW3bhz904s/PMW4yF99NFHh4dYyCfq9zVMp43Ot1ZMDqAV5R/xlqC+uhM93B/8yhcOP/DeGwGbpNr9zvsfH/7pb/zm4fd+/w8Ob7359uFL73051He3D9/93gdx7LvRAY20D9uCPudYTE+2elVlCqyehqNrOZraq08BVif16FJujwHdKV/yO3uq1PWecY7vuxSF2Qc6FwpAvjLKSmuJ4/2rKlbX+ysgbEnCpqK+2oFz0Psc1Ka1Y/5hixd2s0LE9gYqR5RfwKn33r17+PEf+Wps32R4CqTH997/6PD7v/+9UK4+RqmPqW03gz+Fui/q/JOIDfzGG7cPt+/cUquEQYMAJU+fBrgJcvP5L92O8hnxWKOsot5cjc9vhrL1zSjHdzI2603GYNWMDU3djG2AWbT3T1884Pe5mA0GNGKQ4QIQjMrtmGoc8BQAFfFSAVafxO8ynmMo3wBlcL9Pc6rc4zh+7+FjvlD/OKk8shogmOUG9YaGQr6zoepuc7hkXa8rBKtUrHb7iS8M+ynzo98Z3k82POvxYYzqGr1Nm9ozt104E8+mX5EPzz+3k7H1APjROKuKGX9huHokHMBLhgPIgZ285hBhNMe597hsj09UAcPV6sNwUE+LJEK9b8XqlYjTizAAgKgCqw8JVq8QrirW6kX4fVKt1vA9bTKAMga/CVQNVQFU8dyxxUA44Cq2GvR12CalIxXTBVZvHJ5BBY1wLwSrAVkBVAlXGR02F7RiTUnVqhLCJcXJUX6Fm2WWx9nvULEYPt4op+Nq+Uts/9QOK86qwgEIrHIRq1StOt6qFKsNrhKsxpTWNd7qAgZ4jwRZWtCqxwpUuwfl6pj+T2VqQNWHAVWhVgVYpWrVsDUGcxhCgAqtuDpXOcdrKc8GHKy/8JOzrPcEdQK68hiIcZsVRpUmbUAeWzPlWJnthmJjNLrz1+6dt7nWzTw2nJZxjp/T31OjNZwd7yOzmel7L4UBMETVKuUQQhi4OgakF7USBNIMO/kmbluVzOPZqtw6Oe1no0ww6xKkklM2qNpg6qm4qx2qqt1zCIDsM6ZYSsrVBbAmaDVwFVxFn9KQNflCP9aVqgVLPyu42spcVe4yBlnZe1nZK0PDetRAHMswEltt/ui7bQplluS935DlyIrU9l/leD/HZbOVwyqXhqc4p+3L+U9QuQ9Yq/xV+Z/r+3hq+BGtwvYC6o5eS8Lq5h5Lql7e17rXoDAFIRluY6hUR72zctx9n8pZZp1m0VQ4AMLVVKdyK6AK4YbBKs+vfLeNnO3XxS/8jb/HdnlunFtDxIqcGeZelRvtbqScnr08xm/2txMwqM+w086qDlwemwyhr4f7WS3uOLb5aLq38enp8/pPjJzvZm2Oq2rIKkPQV3Meo8CuvwOsSlmIMwRy5gWIWlVFY8+XJfYJVAE1U4kqhSpgakDVWEmW+7ElZA2HyFDVoQIIxLzYVSlWHV/To1V9mzA1gelYqCohr+FqGdptCAAb63qydFhWMybIOGfzPrhYaqXf1gVbjrnT2Brv0VbRxwAAIABJREFUNWf1foWqPFL1YAD/cZ6UfnuhABxTNRtKKiYFVad4qwZX6+8wEQxxE52kQ71RXgIW0oHF+QKsAvezYtW2Tf6NzKLyZY6tqqn+C1g1XI0yJaiqqYlUqSaIrRirCVUBWDm3MaDGp4equPu2iJUVH1CodsVqdAipWJ2mlwmsCqpiMZt09huI7sB6sntpcFw+uvUxIKw2I8v0/F7f6OeuFmxulVoL5CJcZnjAVTpgdNQ0zb/gasZUrUWrAFb5UoeFW5TDdOBKHeIyXA5dlr18P9WNrJB77efUGa1yln56vlf5y1RB8Wtt0yibzVVpVX0e3sqUnAz60h7wM53QYU5RW95G/kDaWmWYIXjeYF2mt1k62H5ik7WZ+Xncv1NdtfrtCQAwEakVY3tixSpXBEenN+N6YpjBUNVT/+et1ao55T8d9hFf1YpWmA5NPZQ/tg0HUGA1H5ZW0U31BFUrRZod762n0sB57vxmFlx/83A9QgFci87H04g9CQXnV778xcMfCXXfZfTLP/jeR4dvffO3Y8X0Dw9f+cpXDj/x4z/Esvwb//zbh9/+5rdC8Xr7cPetz1MpB7Xpxw8eMP3gYEF5dSMUq9+I7/zRn3jv8MbtAE3Rz0dcun/57XuH3//OR1QNvv325w+3Iobl73z7Dw6/+dv/IlR6MR027As69ljsRxFV9RowkCQ4FauvDlY3arzPCKyq+M7tY4ehe4X0mGJ1TzHYv9/BqjJcz48Yq/N3dT9rjFWf86pg9dizfRYxVo8qiXfSczcNM+YuAGsHq5ieH61OxEcNGBRT8188uX/4kR/68uEnoyw+ffyAnYOPPrp3+PCDe6ECxZR7hFZCZ+daQJAHMQhw4/Dee1843H3jToQpD0gSatAHDx7FtHwouSMO5q2XATkDjgY4uR5t2s0bEYf19uXhS59/5/CFz795uBODCLeC8FxS9RpWBbN+MZ2fC4FjGvCj2EZbDlvDAbqoGFCaAuAGoIFSFZAUYAbxGp8FkH0W7x8lpHkcoFXigCsErR/df0gACyAG1SLiO6IP6vxnGfDAPW3BccXqWtb8HmD1d7h4leyz0SY+rwVkfWXa0mHj69z0gWRr5Q9NbUEBC9lrmeWEb/zZjFlfseslVOlilfIrqLRxKADHWQ3FMNJ6D6w6hnzGWRVYNVwds5JkhNc+01I6y07vldqRdgpn5gE9qFUVNxXT/K/ilQCVYBVA9dmDw5Wn2D5KsBqhVgBXLc5gZsDvQFgixVSlQjWe7UrbYp9QNZWrHawS7qMcQjUNxWqEAnhaYBVwFepV6LIXsOpZmFm+aDeynSrL2Jp2u27l0/Q+w3Ree8OU1zeQxIi5zZYh3hiuAqxuVatavGoFq4jDuqda9awTdjUyC91+orNPuJoQgFNYG1gVVDVYBVyV6hxglS+oWDMkAKAs4wmyrcMvjL4P2zyOtGIr37CLQXhbWYWqcec4Y9YpbP2yk+jP+N3hG21K6dyUDcfQJ66fT5BgrRt2pvF4fr7MwUrgTOhXAaxMk8x0q/wMrDIsgAEr/JprmEkAGNQAK8IBMP4qlatWsK6hAXy/c+qUH8Viqf4ckzkhqsCq8rMga/tMbMHfU175vfYxwN2Op/jKalUvYNVBKtSsDNlkNesGrjbQaqjqWbK7KlRDVj5Ydib4UGN/Op5lLv3oNNyz0+nyWtvm1+/GCB3tR7UTvn4V/H7Rnk+tI1fWotlt17Pdra2Lzz+yNUhdt5NKdQGrK1wt0IqylyEq2FdcldN6nmErV38+P6sTdur3anA3lb4ZO9fLvk3AqrAAY/E41i0DV6pVNWDRv6ri7HqSC1HRfqY61bFUAVebSpUzudcBIts8twN/8T/7B1SsKp+VWfPU/2ZsXBiyU5VfGlae3z71l93hjQHUFw3TVgdBt9e9guVXWtrXPfk22qmn721789vzZ+VtOW52yJpDYidNzsVw6PjoBKlp2A29+JADgOFjG0uaShg3GKhUg74opWpO9zdUDVWDgGpsc9+QdYQJ0DTtvuCVp/hLtZqALQ1qGVb+9qJi9f3w3gRS18WqKti1DSBrY5XEMjEugqXRzHKp7F9zY7+VLcVJlpdx1lDNKT1HOR0u0Vpo3ODqt18Frp4CrKVchZHK6XhjISsOe/K466E6eA2qrrFBE6RqRdXmcFvRsANWe9dDz71AVeZRLljFhV4AVjOeasB57CusRIDVVK6+MGDlwlUoV1JQQy3NuKpULwCqvjpsOGlGvICVFz7IKXVXw2GXYhVQFdtVsYoYXglVM834fgGrVPNQtWrnqzd+KglVfLrjreRUmta+nsR4bnxxfcJeJnvZ7q2SbqlMRzaejLOaqlWoUhVPFVA5Vapt0SpPNwKM1Yi4wwHkyDgbH0NXNawOF6Cy3QYdqk6OBra3k73z6TpXDiBbteaDO93ymD/rybits0sdnkzEUE6qbcm/TVsx/6CdxwKqtIHjLnrOzO3SFqzutje9fPCyS/6mXXTndrQjWqV5hAHIVZthIZCPshSa5o/3fBmOSvmgY9rfxlftnyGb5+mHcki6GnV5v3zGT6e0XhKeyZ4WyOUgj13cePtw9e1vxDT8++EMvTy8+84bhz/xr/3o4atfunJ48uDJ4V9+66PDt7/1zcNHEZvyZ77x44ef+omv8ZnuP3geYDSm9yPm0u1bh99//xCwFArAPwgF4D22ixcx1fnm1ReHb/zE1w//6k//wOGtN6RCDT50uHcfU7EfRsf9yuHumzdpA37zt793+Ge/8a3DR/cehMMFYAQnK211xLK8gvAAOeKN7LwWde0ZbF2ArhVSdnUnrUjWpQ7yqjOTxfV1wegxu3kOjJ62t/Onp641YqyqfV/VvDYZx8Aqpss7barKtrZf08jlEPc/39MaY/XYeXvPu6b9ek5XA+9/P+8LUJlQNUp4KnJRQ69Fe/X0ccSljKoA5dqzx/cOP/Dlzx9+8id+ONrIUAJGGcY9PHwQC1p9/JBl8V7A08cBPZ5G23p583qoVW8ebkfZxoDhs4CXD6EIjfOfRBv7BLGD49oYaEGsMU7gj2PvRPzVP/IDnw9l7BuHz70TCu+ArWrTZf+fYFpwDD4gvxjjDzFAueJ6gFPAmjgPio0HULpFbFWAmKfPoECN74YyFfcAFSvUqlALPglA8+BhAN8n4YciPnH2Q6rxonM77C7tQPrEU8vX8vhYmftH/yDA6qJYHarL4e0ULEwfxL47n7l80bbvY7D/Wd5wiLqkbBPclumYFmmyalVb+/kNQHkavxej4iJWgIx+IRQAQgJEHiEkwBIOoBSr6eONhW9nXzUr0X617l2pOiPrXbU/+TRQnRKqCqzyRbVqqFMRVzWg6lUoViOsCsDqBeBq2FiCVQzKp5JLC/PAHwFUxSB4QNQEq1fiea9E2BYsfEawSv/Ns4ssDAjAH3UIC1fBPj8PxevTgKlQrPKVitUZrCqExQgHQMty1AWrljh3qiwubdWcqONkmSlBVXruUfcdDoCq1XiPWKulWvVCVmEQbjfFKsIEONYqVatRJwkJ+Bpts+9DXEfAbFatKmYqBjSsVpViNYBqQFWE63gY9ZbvCVfjPC5khYVb8lp8dgl/NBDfw0ghvJlCNsj7GIptsVNcIw53mLq3z4rFh0j/mRVqJPNs6sc5lQAtR9ZzVRHyBPsgrgB92z7rPESdT/XJWMXad/ze2w5X0zcvNeBOrFVPVy7ImqEBNHVZYQE8+N3Vq/TBeVuzhynXcqhVlaxdqdred8BKtjDO65BVPjzyxTNXzSIStvK7inffp/4bpnawKuGNFasJVTmqZ/VqftaVqyrcsiPH9qvsvCpgbeXLRlxVV3/ctrRVwrbyyC+1+8n348vz+WsZrPdpszfvffzY1ve387nL3br1IIgBa4OnOWVNAyWMC6Yt+wnsN6gPqFAkSz3Ie68UyCpcbWNrK+nauV4fTfeRzNNeZUf7/aneCfx6QThDVYcA8JbP0C7stnyrWjVMVXgAlePM82mbZaMnAErPX/ovfgU+gQoSK6q3/RgOt0Lg8+sGdatLPd+my+IM+4RxORutVrCZji0p1h/pX5mSLK/ev3okz6Zyv/3a8pRKSF0Wjpi3SllP2+z7pUKKL6l6DsWqAY6mbCuN+8i9R5/GyJCVqohZCXil6f7Pw5mBOvUZYCpWgI0t9ztcbapVLmpFGb5VpUsc1GbMdA8yWiPGag8RAGWFoCu3ud+B6phKMApijfJmXXFOswFnecpytSlce62nju0XMUNV1fo8c6rj47suUC44YzvAqvLQylUPCHi16qFIbZBqR6HaoapAq+qeMAn2E6pylHiOD8oYoVBd0lEPZ3UCq1auNsWqnfwsvQNqIDW6KtlxcLCVGlWhAARUQ2bTwGruN5iqctXjq+b3jxPFU7Vy5zN0G1OxSvWDFoG4IEgcYBX7Vj8oXpegan8pzmqbWsf0dqxa5LtdZBbGrPHKez1O4dJqd1eA6rJ2+vF72Z1ad9W5ucUfnXXeYo4kUoWKjou3WHVUgLWgK+OXSeGqKUYOmD+m/lu56qlIVLfSoe7hKzpczfRgaujP/rHq4hjQMGh1Hdy8r/o7IHOv6cf29au9uWxvbVvKxuSZOL2MhY2CGk6pt0eHuiDrXkktJzet13Ib/c7G/ZcRGqmWaaXz9fvVNc99KlWhlYwt1apxmlQxCVa9TWdIYFX518MBVMzVAqxw4FcIq/fyz2yPZZNlm3Wn9rPs7Lst7xCWZ+51Anp+t3LzIkIBXAmwehPKugCUP/i1Nw4/98e/GlObA0Y9inyBWu/eB1Sz/sCXPn/43Nt3ys8F+HwSN/Hx01CwfvPe4Td+83cO3/nu+4wbCXj1MpSCP/b1rx3+2L8SoPa9OzEtWuHkUNWjz3n4OJSpT5Fm0fuNfufh2793L0IBfBAdzlDxRIf+UYCl3/+uYmDiS5i8juIChRD+4Ng9xwJBGe7kFNg7Bur6d9bv7xXBVzn2WYHVc9ehM4myfCLGqsuQygXG9Uel+azBKi1QcwpOQmHX/SMJ+mpgVc8usBrloJ4PU/BvRDMK9AP4GcqIUKx+8d23Dz/xY18/3LoVbVi0nUiKZ8+vBJh8evgwwOoHH3wcys+IfRq+HcrU1ZjafyNCA8A+I/zFM0BOLBwFWxBQnwNm4fhfiwuhlbx4+fjwxbdvHX7oa188fP5zNw/vxGJZtxHcEW17fB9J8wTgJUALwubAn0C7Ef/QD4VyDUo2wBZA3o8jRMHHHz8iZPU6N9hC5Ra6WfosT8MvBcCBeo5iAViy7PDL+mYZYb5k+wb/V5av/l4l3whWQ7E6bCVzfLKdeK+7GOsd2NP2uba3MiQ+L1v47BzWgjBZpixaoSI3r479AVjl0wvuCRAqNlyGHyJU1fR4KTjxMljV9hDAkZL6XOhpUqwy7JOhbaZr1aXW4O2VZ7u5/bNsZ9R3yXRAGACEAwif7oJQdQtWoVYFWOU24epF2Fp+ByGl0F6hDYIv0WYWAaReDbiKF+Aq4uPrc6lWnU4MZRV+GWYgQK36JOICP4v0eIbQE4arBKsKC/AiY2ED8nfl8CKL2XXJBJGUKHNZdEJtB819du8xvLJq1XFWsaDVAlcBVf0CKDBcZRFqfSPWIpfRVFYhHjleT7koFYAp4qpClWqwGgvlcUBEkPVBfuZFrKjaImwb5VfhozIGrmPhpk8p1eoYTDA/xTXqWowFEq/a5ojLCirsQMp4z6V3eXsawK4+4dKnm+qKK0Tb+vPh5KT56uewEctX7nfASgctFYI5XZnhAHLlcihWFR4A8bFHeAArV/fVq+lPsYrPzziVhWa3POV5KPS2oQE28Ve7L8z9fbjqBay8CFBXrT6vMIEKFUj4ypE2q1V7eIAeg1Vtw6xMlU06DVj753l+gVf51azY2fZov5Uzl69p2w2C9/OL2VdovZ8sr72g9jxKO82zvP9pt+1aLHv58j63q0q1lcsJqOq4Q8aN2L/q89HuZL9AjCKt3zCbUxKrjVR/rqp5vpeBdX5MDdHWAPsRe3lnsrW6pw5PqVMLphYgNhxuvUXel/p8VP3D5m1iqSZUtVFznveyVNmt57n4d//mr2DjnlKLReNEs0qlGaUqJ63AvFo7vmniF9NX96Fyt5iNpXPmNF6NS5XZ9mub3/Fn0yMcPWtx+dSE8Bazgk4KozomhZGct9ZQxxspVlOhyueyE6YSVAaShdCjQYCqME5SA3rqvwGqoSq2zwhXBVgBXBkewCEDMiZrKVZzyo5jqxZELaPRDeqsZh3xVRxnxWA1DTHvP6GsjVnWp2q30sSong6oOnfARt7sFT9eMhthpN1Ib0OaHGkrG9ngTbOBY7eV9yxQo5yN+qKO2gBN1fli2W3AymCV5+bx+jx1PfkdUQuDVjnkXHQpF2IqIMhp7ngFYOSCCA2wQq1KVYO0bHbwM+nTpmWnJhtN6jE4eogGzvFV0fANxSoXr8rQEi+5TQUrVKwZc9Uxf1FGpVT9rP7wLAlVu+KDU/5z6n8qVhlfFccqxqoWRkBaGa4yzTJdBVQNVVP/l50i3f0of73JbH64anhrYPi1xTGcvqsTdHk3Mn6DPKnr4aKailNA3N+jGVGDwun9bcq/pv732KoKBeD4ZV6FtAArG0yBWsPUDljVsCbs5zbTJSvypp1sjao+M6z04+b7fP7ddnZJz236zR2g0SaMLFv9Yt21r+T0b0A17Z5tcIHVvH8/tx9f9V9XPdJELRWgA/n+RKPrN0NV4wlD1YytGs9AtJcOj4oB3q8wNd8buGb+9lAAXdHqIO++nnyXZpfxpO15aQFbR29Ni2Mwq3IgM95+ysWNtw4XsXjVi+ikv/3GzVjg5/Mxdf+Lh7eCn8aaP7QAV8PJAWBGcHo1L1hsB3bucHgY778bArxv/e69wz//zW/FdP7fCxXdk8Pd2zcPb4bi74/9zA8dfvQH36UqCKYum+KASIfDo/juxw9fHu4FwP0oVIPvxwrtj7j6VUCx6LxjivY//+bvHO7de8j4SxiY4fNhynamAxSrx8BqLwgrqDsGUT8tXD0HQ5fCefLt2WtxlB4FRqB5DQUwtfl8o0XH/Ifz17/+eVeVOl2q7MV1rFjdU/o6f0494Lm0Pg1mbVngUgOqIlapvRF4A9H+RLJcR9sUz/08FrG6e+eSYS7ejsEBYCDUZQyUPg5Y+uGHD6L8BVi9F6EB0JZiMCW5HAo6lBQvQmqN0BSy+/ADot2PjgGjkMePQdP3hc/dOXz9B79w+OqXI8TG1Vi4DQtcBfBF2/2Mg/O4BuoR7JfaDLSRGB4AdEEojfsIOxChAD6O1717jwLKxCA+BImcUQNMjA5KXCOMhlfYRX3moCbyBfeaamOlP2Cr9rihTzzb8lcBq/94Bavpa9N+JiCdbWnXkqJxGRBW+/JVrb3rA2yjf65Y0OosKgwAYWqDqgrUMqBUwdUVrMKHS7AKgMp4o1CsegErhgLAC/HkNZD8sgbRo8RQieSBePulrR9zzFmeKkFHjkO1K5EIXoCqgKuAqgHgAU1DyGHFKqDqhcFqwFWoVi/CN4S61YtYSSiFkEVeUBNQNV7xrIiHjS3eK5xT+GgMfSCfDFAVi1RBsQq1qsDqJaHqBqzmYlYVY7V8X9fNLGyLETju06mETu5ZldPZOVFSo02Qa7QuYnUt6hzDAUyq1Yi52qDqrVSxTqrVSDwuwpKAoEICoNpk/touWjmIQQ0u6ohwAAFVoXoHVH1EdWqA1FCU34/Xg4CrpVhlrGQMomSMwSzfHhAgVKWvjcGXXMOAs8KkYuXoZPrM5KdRMTDeaLjq+MuwBfzwGGCV49UMwuIEltFoO7MbteRuqw/lILb+3XDkMkEzA9UhHYlcjdfOcZ/nbfrkOW3II+Ac+HIcyFpgpyCrwgPgOGNGLqEBDFntN5Rf1h6vfGjkHfve6NKN6f+CoPOxKTwAWEOCpo1ylbNZ3Y9Gm4FzIajSdgKreE9A5fVXcj+OSdCVcHWCrE25OgFU5P8CTI+FCthTr5pj8DsuW9naTGWtN0h5XhUxl8G+9TVc+NbtUgxVmPKg9z/DrQ0PfYhsC/q+RmTyNWB/KVUrdEUPSYH9HBTLvqHKX9rR1r70KqskH/293UHJ9vlkYCdj3NJwPT4l5fy8uL/d/g0ERS0XmL0s0yiSAqiEq9zqPcOhqLGft35gXUQ3mhXw4t/7W/9bHmnGhGm2Gh52G/Xlbojac1u5t1ec1mNsgBqs6Ncdl28Wo2Wgr7V2Yje/sff1Mzc3vtKNsZKoH9G+EpoZxYTtTkk6Z3TuKsWzO9/UqbKO6VTO3X2NLiWg5DTr0MK01dYdQ9Ug9VmAVABVQlVsAVafZGiABayOMAB96r+MJEEojXIWJBtTmGp8ns5njWB1pWqNag0jLOd02zhWCcuiN+yC8GoHqxvIXvnYIEU2JN09H3Aqy/5ee73eGrKyN1auIZsyaKCq0jEUp3nvLKB7IFXQVc+Un7MRT6ycjrIXqdpA1VJepgMKWMhOFbaAhR7tDyfcI8ncdl/FzqLzU42aILiUzNrmwlVwknt8Vai/HLsX+1kuaxG1jLu6rfef9MgCVdG54IrFuTAT1KoZn4vhAGoRBKlwpMbR4ggG0VrIalasIq2lHE8lSGsIJ7u+tME2rPM5491+WzEbY6WM6pzKbToxLNdNIZ51k+dQHaXGkqpSKlcNWFO9mrFV5RgPlarDAAii7kBVHm+KVe4PZfUor6vSaNRAtT2qYLKQ+YjYLI/vNJqOt/NccnRe/3ctU+rcsFZme6t62Ow49n0zdXNWbjfnMRtP5ohvsNmBrOJqy9yE8rf63eLNWmDGM/S7rwE7to/ED9RNQwHD/biJXIqOs8wGVDVgzfhchquZf46VVMqhuEE76tOCVnHckFUgHWk4bLFstJ5P7bSBa/oHZcuVAD6n9kdKtFx0WVAaX1y+dbjy1o8fHj/8OOJCXj3cvXx5eC/g0I8EHPrxH34vpk1qujNizsLe4EtXAXdii87b/efXQrF65fBhAKBv/+53Dr/3B9+l0/TFdz93+PIX3z187b1bh7duQ9mHGJNY2CouEc/xCB3R6LjfD8nrB/eeHL4XsS4/jmtAAXU1Vme/cu1mtHxXD7/1zW/HZx/H9OmAS9ExQD1iNzoLCEMBsNxmG9oymJAp7qXDwCop+X18dgwMriX93PsVBJ4Fo+cueO7zBKtevIrmKb+j31Y9WEMBqChFWYLzeuSvp8sxJXAPBXAOku79zLnvHE8/5JmeT9P/A0teEcDUHyB+gM5ooy8DJKHTLOgUMX9jQam7d28ebkUAYSiXgq5xsbSPQhl6L+KUQnGGeK0aCJPCV8of/BzqaLT7BE9ou9BMh5Yv6j9iNV65eHp48/bVw5e++EaEzPgjoW79MO7kadyDFgiCkvtF0A/GY4/p/ZoZg23ArCiPH4da9nsffBT14AFDFCDGJRgvYhLHzyhmKoAqfVhs0SlB2Yct1XPjvy0QT+uWnSsUkmofMsVeBaz+HwFWv/3bv14++NDMDYUqdYsJWYeGMf3yBl8LqKb/a5/eHUT1qzzVNvtZca+GqlDsEqgWYIV6Uha8FhGlcqgpVnPBJkJVqFYzDIDAKl6pWM2QAC/p58EAJnSkDwOjOxa+VXFrDmwv6G4Xd+tYAlZmnEQhUJxSdRplFaBUC1MFNMV0f077l1L1ItTX3FK9CriKcABWrRJzsqN7LcHqtfDRroXy2lD1GsEqXoqVz0ECqKbjWaVAvRql9mpA1QjH8jKgf4DVCJ6RYDWGD6xYNVhFeW6CAqPjQshIn2r/e49hJEz7mAd7T8PNuc6ebVa126hG8WkPCXA96u8m1ioXs0Ks1VStZoxV1N8QqEfoAIFVhAToU1v5O+VzJBwg4EKMQEFVDJxQsRoDiwKrmP6PQZJQrD6IGMgBV/k+YCs+x0wMAlnCMjxZCjvoQwqKX4vttcgn+NnMz1zHgACW5RB1QNwUYBUDkGiX9YLd0LbgaoeskyoMSbv4TeWE2Ui09F+bjul9rw/lvKRprhbKDsvpbTmXrZ45I7ztakHDrARX8MGtVOVK5lStXtU2IOtQrgq0Kvbq8Ne6f2bIJT9rpAlrcLdXC1xlMrdja+zVY3BVM1INVbEdYQBWxarAlMAq9ykKw9TqDDW3B1dhex0aoPEHlgO+TilS/Rmu4fP3vtM/yzKWfr6qc+sbuAyx3PXjy37ZgPpCs7BL2UvPPgtfZhzOyQGy+lyWZH4dOaeMAcp2e02qVRgktfG1bTC1QgJkSIptzF/1DQbYn5/L7beTz8CShKGS3HaltaWV5M3C9rpb+07zlrR9d0oDGl7eq2boyefs9UU9F9nNYm1ZJwxXdeMoT3mTU7lK28MHbzccuxd/+b/6VWzyf7e6zdBUhe0YtKw5H0tnLw35yQZ8c/YwZP1Kk7U4+hMjadfzjxTt9VZ92jFfZOfp2Ml1XdK+QWqOgDOd5dCtfw69IICjTp260HYundlJzMOxcUxVgFVN/Vcc1YKqCVSfYhtTJA1ZHQpgVqxKjUgFAUecEqixkNkQqbDJmAj0qKLIeM3TAgxn1+P55H6wnfowtUdZrIZdSPCYGTBK4OTiKA3rPpcyfswWtrqQWbW9u165d+59U47SnrEzQeCgAx2e6niDqj4HwKrOt0rV27HoksBgxgmlQhUwVav3AqxC0aC4oQKGAqt2ut1mjDyVQRgqZKlVBVcB3wlWAQqwTXUqp9QyrMTYakE0qVYdZ3UvyT7ZMWjU8ply6j9DABAUCpp6W3B1AasDqgqszgtY7atVWSfLKAz7tvXtZoOv8nSu8OTnvdFodU11zPVJ+aOVNxVuoxwcfMcNSoOrAqwJUmurqVxUpBLCtq0bnVKrdtVqwn+DVapkVMbddjR8Uh0Q16uq/i2ZJn+5H1dlzjqdFb8+1wc9yfYsQTZndWvjNrNbRTtj25bWIx23AgBOfw4kDUDWc1VenaLlAAAgAElEQVRFIyEq6/W2P1tN0m5x2B4se4i2Az6QUpidMwNVKdvkKACKOg6SIGvGRoI9MVSd4KrVq+Gs43xO7xsxV7ehA/BMtmHe79uRBnrWng5psZnei3/Q8zGrS+XltbuHm5/7cXYqnz3+OP55EJ3LJxEa4MXhT/7xbxy+8ZM/TKiKVXfgpKOjB2XTI8SbROctQNP9UPx9HAv7fBhACKuX3759+/BOSF7funuNqtebKMJZBMAm0JFEHDp04p/EVOyPH7w4vB+LWEG1+ig6grCx1y/vBGC9fvju+w8P3w2wimnaj0LRB7ja46wC7rl9lCkQDPPfClYNkIYCU4Ng/m69yWv198f2v19A9SyYLcWqEneNsUqfKMuIiovqgK8Lgec5uLmXLv7+GmN1Pffc/Z/77ZNgNft1kulCsSogqu8ApAKQXI/OcwClaJ+jDx2D4A+54NSNoC23YnEqxMd+GZ8F72TYCYAOJCls+YuXEeO8QRyJgqP+YpiBYJU4NyaYxOJVUSfuBLh6iXiY8b07d64dfvCrnwuwej8Wrzoc3nn7zcPNW7dCyR2rg8fgAeDHjVBGwkJKWRjXi+vfC7Xq+x9+FPXgPgcSoJqMp8i4qzn+mn4Lwx9kR6XSncUg7XZrE7Wb/i+fSrW/W8RXAav/pMBqDjzxCdp+AVXBPYcDmFWs3XeXT2yfnnfGtgB9dW9VRqlU7SrVgH6Aq1qdPiErr5SA1eDJYBXbVKwyXRtYRXxVhgUgWLViFSEBrh8YDiD9nwoxkLPfNu3xxuyOjlnzaJoZmcUhTIscYOfUfoYCkGKVytQMAwDF6kWEWRlgVapVqlwBZR1vFOAIECnAHMDqdShW/SqwCsgsH1dgFQtTCaw+DrXqkwCrUKw+iXJIxSoXsdI5CgegBawYQiBzPa2MytdOR29210YpnFro1WWbHRXZsTxWfA13EAmtWKtYQBFKcsVZvRGxbS4BVfkaYJXvM84qPmec1Z1Yqw7VU7WItnOAVbSNCMuBwRMoVh9TrSqw+jCA6r0YNHnwKMAqVat4RazmsB0DrGaHJpWqaGcBvq9HWb0OKA6wmoCVC47lDLmMBl+KVYNVtM1QwyJsCAZmsBAeBnUEWJuCdQ+uOiPsVNLAuNg2B7Id2m8be4VwXfCx7IDaV3E56ds6tX3XTl66w0W7V7jaFrOCItUgFaEAsH8DytWCq7Gf6lbC1Qa7HPvS0Ej95eFrsRtBszvs1gpSyTRhwyik0naOx5rHqx+SIq8EqfWdVLEWPKXaT30Vx1elajWVqgOwYv2OVK3uhQXYAFQW7uXVIWvuG4TVuceO+1rZPvl8NVxZtiohVZSKh/R9G4Xeeu05+62MlS9cBSbbwvQT1JM4c6x9PoCJbBs/yrrLToTrsbeLcrWFqiCBdKzfUkxrNqSAvsPI2WdznRlJ5JQY2aW23aCfbWkrn9P5Wa1dfquau95XMrc8miq6n7+ngfanxXh7f4R8C81+K/O7KtVeVlwG2rbd7MUv/u0MBYCDK0TgPS6GaLTLmfHjqUZ71b8zutw8s320OWu6dl53pxHcOTQlbb3Zu97Oh/N97F/KR3XuaGG7wmjA1dFxH4Hx23XjAaqhjwuO0dRuEC2z16iPlKoJVTOWaoeqBKrhpCPunFWr3DrGaoYBwHUAVaVY7WpVGZoVpupGDVwT9NByd/BjADTsXjV63cb0/d6Woe5v68GwDWvBaXmwtq17wKaOpS3lE/W2+Ng9ni4K20+77fTzVDFWF9MwatrvUHVVq3IqXQerCQUXqIqO/xxrFbBhjCC71Co7GyxqoJzmDo0cFcm5T6gqwMowAISrCAHQFKsZEsBwlXFZpy7S6yZkr21BQQBVc1VcdSikPGUMVcd8WiErP/M0pdym2qNCAWDqf6bvFAYgO8Kuo7qbqebXA22UZfZqTj5yL3zdnmT3sqtT4ZTQWfaUGmzzRcCajUI2pnSwAE05fUMx9yokQIudY6AmuDpG9kaM1TxmFaxBHc+FqqnB1cUBXetkPWF7bLeToyuiBMuA33PpWZJrlGEnsn9xVOQBbIafIaiju6nczLrAOmG1foOqSHtlqZzUKtfNkdWASDq3R9u39t0jZWPjE8V5NXOH++omSqmaYJUqFkBSAVMveiAHSArj4RBt3/N7eQ05Hj7fjsg8Qq17FExWkdMDz7As/Qb7D+V7zS3txuxmWb68887h3a/+9OHR/Y8iFEBMlX7vnbA79w4P733v8CM/9AOHH/36Vwt8GKNgpfKHMT0ZIUGeRIfyXuxDUYeYcViY6kaAiru3oAqMhamCUzCkQNwOhflx/1DQoNOHnm8IeWKa5HOq9ABX7wfgghrw6rVbnKr7UYQB+DBWb//gowfRacVK51arKq2ewlbuwKQqrflZh3SzunVJp7nXfxY8fr+gqvP5lGlTtF9kuAaU11AArj+j7BwPBbAHOfdUq70MftpQACfN9skPU7EKW8HFqwRWgypl2xE2M8rJVQx4ImxEALnrLIBRtmJmESj/FahSaaOjLQcgeg64CYCn+vYC8c2B7bLOxbBZXCfaMEzjj8+fxm+Ra8dAwvUAU7cC1D0L8IWQAzeuPQ9wGx346y8Pb795+/CFL7wbcV1vHx7cf6QBgoArl5c34/dhQ64RfGGNNijc7sc5gDGoH1AOQtUNWPLiOX5Mg3W4/2cBcdE2scOfyteaRkfbPjuA3Vf7NGD1d6lYFTS1ItUQtd6HHWdcap5n9DMgbM0Zi5uawgE0X0l9dgNVq3CEagFTsVAXfmHA1QFYBfmQT1Bh7qhWoUiNNGcogFy4yvFWFWcVcBUD5wHLO1h1uKdjYFWV9mjJHR+NPo3ax3SWC6xmnNVUrF5EXl9E3+IiFq4CTCVUJVjNLcMBRLgAgNjwIZESKO5S6gms8nUpsErAypirCgeA8AgvYwAcYJXAFIMN4QcSrAKoXolQADGANoPVjLPKtE64yjSntRl9rhP1uJfQ7oRsBnDbif6sp7LKY7bfKG/ZZjscQKlWw0AWXIVqlVBVoBWhai6hWIVyNVWrU6xV+gADwfA+CMnkL1qxWmA1Zi8+4oJVCAGQYPXhwwKrCBOAwUXEZiUAgzFJv0/q1MyzyCPk23VsCVgxICR/m2rs+A7rBNTtYf4QYkftawxeAqpGaB1u88X45Aar3pK+pOPnztraaZsciF5+WwZPGdozvjtq3rejku/3wCrrU/7Tt9N+OUfq2BpsNbAKeCWlaoeqAqs3IvC7FawVi9WwiwrWHPyyCILlIAf4l0e3wp79BLLrBlENV6djAy7pOyM0gOGr4b3ej0Fllrv4TgFVwtQRDgCgn+ewfEksRgdsDQdAp8z259iWaK4pUw1ZDVJ3oGuVqSPXLJvHxipdFZ+LhM199/HYgC2fM/2PFbpWzjbwVDZKr1WVeuL9Bqq2sreBq7i0+m2jY5GQNYGqwwJ0kF9q6R4SIMub1av9qSfeEmlRIs/0AZy0qt7uVynV/Kokzu8IxKYPsbEHzqtW+KekbmmS7eGmRWSfr35k5P+qUJ0fLvM/f7eyPWz/LxGs5l9rgN1Z1Ce6DduOBZUOVjp9vz1kXX7bwNeR6aP8ve3p60+PW9/+3Diyd+1+/t7v7OSRDrXk4u7cSdelPOqrjHKT7kTUFRa46kLGrwhUuoGsEAABR59RqapFqgRTH8U2YGoAVUBV7ccxhgEwWE01IeAqFxbCogW5Ql9CHBsINc75nO4cpvFQwbMqQQZlLYujZrSk2rMzvS1Duc+y7zaoQwam1pE8mpzzfut+BGWBcsV2sR1bsnTfJh5tnI8Ukn6vbqvzGcZj50MLUwhQENYYWGGbQBXbVKJCmSqV6lCqXkRHTO9TtTpNb5ehlsEaxsPhHjz930rkoVhFw+RwAFrIKmTShKtdsQrACuVqQdWMBddS5hPuMkqcVLjoUKQaF2BVQNUq1Qymn3GeDFOtYHVcWjt90+JVjqvaYtEKRvdGbtRwP4irhwvL+n564E3ZWQ+MwmnHWGo3KMkz2DsGVqgw1wCLHJR0ThL88V7ckNZ0D4UFUFo0BSv3BWALqhKYwid2gG8D16ZsTVinhaxG/OD63aWi9iftfeqajlft4agVIy2dis16Tu3nAjpVurMtmpWpThblJNJJ1lfq/KwZdCI9zWlMd/KUVk0HnfNONinTzY5tq+/jCc5UAX+n2n9PwR/+j9So6KAZrGp6C6FqlN9SrfK9YMcAqwaqO1tD2YSwvo5h7FBFGLAKmnbAqmwfQ7BDPWEVxapXnY25U9Vtz+fe/dLhZ372Tx+++53vHL7ypbcOP/bD70RHQ5l/Izqf6KDjCsq5w+FxmKf7AVYR/5TK1UcxfTo6kZhOihXNsfAUbOCN6PzdjB7tneitvhE9WKiHEKcSf1CdPgp1D5DL47jgo8cvtFhPwFXEWH0GJWuMK2GRj+99eC8+w9RJBWjlQit8fsWTxArtp8DqXmnoYLXXlbI57eDrqCr3FJbnVJuf0GDzawOspuL6iP2jhWWdGSfwPRzZ/OvP6X2FXUgHu93onmL1XDp9mufcfldglXdPqIxQAFE+EjCj/F1QyhxgjfFM4SMGbKIdhi1CmYkCxnIUQAmxew8R1zeuRHURkB2axAC2UGsj/aLWx/UEbOGVPbmIMh+dcvBcJCs65wgLAJXhzZsBaaIZvR2LZL355psBVW/xPu5F+b4fitXHUa6vRh1DuyBQopA4UK9h8OApOrtQxQKSRH14HlAVAwp4LtgfLF31PMAv2if8AQjA66BNxbN2B45lOTWj9iHTus5txlw29vLrn/zK3zn83m8FWM1BJ0LTuKYjnBqmaiuwWp9leJVZvaoOeYerG+VXdsIsrDNYJVQFTMIvpHqVv0rQlArKVFKu4QCsWO1xVg83NJDzsqtWC6xmPF2qXz2APnzKjcN8po/jtK3WlnmUa0RkKADEWcXAOqf4p2r1EP0MwVQA1gZXMxwAY7KG78LJ/IgxSvUlAH8swgawCqgaEuoVrHog/UX4fYCqXqjqccBVgFUrVp8FXJViFecpFivg/65iNcpgK1GyI8PYTMVrY7bqvMnr2zUhhqr4kDg90p6ha6BYjX285pAAL1O1OtSrgKsAroCrA6xi3E+xVvGSm2eLqzuuvmPO5kAoAIHVgKYxSIKBkkeMrfpQitWHeD0icBVYjXAfUcnZ98x+CfxHDFhCnYqF85BXlwFWb8T2BgArFx7LxWITrjokxrOoDw4D8DjBKtpjgNWxBQROuIpRUBg8x18lDOODKa0LeLVjlZGTg3i6L5e+28jA5oThYP/8lQArvrNx5IZiqEbIURjwkm/uUABWq2JLsIptqlcVi1VhAfxiSAiGepGf3tV49o46fxIEHSpVqVX1XouUzarVUrL243Wep/8b4mPxREPURbHa4qwarLr/4tAAmHm0u5gV8gE3mfzhNGzlw5BP6LwGVhWbZnu8jvkzb13O0sPkJj+re8lCl/2HAiGzVVnsw+jnKI9OvWqu2nJeg6zuqxZAdRnMdqBDFMPUaduUq1StSq0Kw4KyuQtXVyHO6Fyx+LPnVdVQfbSefGYQdSxTKFN6pJ6/l8yCflC2uyiv1Xfr1Hb88FSt+cb1ubJgaRA3IGlz41kOF1vUbU/tx8/90t/++/IFfSvNAarukDuQvZjkF9Yuky+kj8fNb+wYP20Pt7+ra5xxCrYfxyMdIXHTua/obMxP0lIPP9MqkkZ59bn3R1OOD9rZKn/69lSIulI1lWo1/T/Aak3/N1gdQJVgNaAqlKtWqwLEAnxxsatcsV3OLuBqGhxDhnb/dWN8GhmVfLQNoLRtqaSoB+sFZtlvNqbsQmZ1r/vVpq2ZkMm51gc/wtoOT3bRt3LsPn38xO2/1kd7ZbsV66rzXa1KeNWUqlRpKvbUDFYTqkLl4vihVGKmYtUdmCxoME7MS+a9Y0pi61HCDAXAhGyxVnM62MslzqrAKlYAhoL1s1qsKqEqV8LV9DcuzJXPz1hPVGMmVGU6DZikmKp6GawqLTWirlAJ+mxWqlptpQavAGDaslEsquVojnmzC67XuR3sYK9gjQbbTjHyRdP+22J1BKrj9Qzwxg5Jr4AbuIrphmowlV4JW91AMt0EOQRZY7/B1R5jdSx6lWA1VUkG0QaNc4MybNxsyMfAks5oBiGTaU7/UePKDtnJsY3K3Cj1EeuYOjbD8kIhJ6PrWNGuD4wXlapVjtQbtLK+ZGPu2/A1CYcMiXLrfG+PxZ9sT1nWPw3c8IF0PeeFpvvrvVSqiFWnwOyArXC4BVelUDVolSLZILVD1ti3mpVAVud0pauPeVEzx9U1MNV2qFYFg9zkDujKx0/j5u1qN3uN8P4Xvvilwy/8wi8EDAqI8zg6m6Gye+NuXIjtVnRKo6NhRwzbmPVPVUyIbaKziMUasWhKgFJMbYx8vBZq1Vs3b0WSB/SMTiQAwZ3bl4xp6bKHfL8fnU6oaB49jFXNAVYzDh3VT2FzPg6l6h98931CLy/MgdAjAFDoLCBeK/66avJVpjPLNPcyBkg324o9yHisDeoQ6/upXt37/a4exedajAp1ELY16xCUmUQN21iznyVYdboeS6fP+vgAq3hoKDejvDK2AUCn2ha0Q1CtInsxQI7OMVR88NOuolxHAQeIeBHhKNBOoQ0TW9DCVWobFM0TIJ9wlQqX+F4gpxtRpjXZBAA2gF60yeikv/3m3cObb9yKkBhQmkUM11CtfRRq7IcxeECowTIY30FzgcWrokzzKaIeUTULOBofosnBMdQJ6ucBkwlO0W6EajWeA3+MFZvtl8HqrNDGWbbKqYpiCRl/r1J3fg1gNRWrhqZdldphKpDbdE7B2LagVSR2QVXWQfhJ8oEHnEhAweNS5g3VauQlVatDwTrgKtSTAKxdtZrT+tsCVlCnahGrMIA91mr4Qi/LH/IiVgKrCgkgvwXbajs3fRwd2HaPFkuMMstnx0PG0zksVIYDwAKmUKQeMhxAGNYBVjMkgBSr8YrB+KtRFqjWjNsFWCVIuhGgLlWPVD7G62o8HxSrCnkA1TQUqwKnT7F4YGyfAKZeuSnFaoLV57FlGACA1Xz1GKvyBPzXe22rFViHT+dCuefBNZLQfkE54HZ9zDTRwCgUq9dzMavLGNBAaACEABihARpYjc/WcABayMoDr2h/9XsCDp7lqBirAKtYvJFgNeo9XgKrCO8RsZMRZxVwFe1fnPs0GlPV8fQLEVM1BiWtUAVUhbr9MhpobG/EC58JruaiYwzJoLqBcU3EVTVYxUAloCq2mFEiyIqwBXEi2tAKC2BYhmpoPznzo3f8qt9KK9Y61vm+bZRBa6XI9+6IrRWkOqHNR63d5btZBYtbWFJ8RLVKBTfDAKhOCKxm/YjKIuAqyKqFrQBYAda9wJBDQcF/ZwtTddt+8ghhknA10lLK1Rm0HgOsBV+bQrUW+GmKVS/2M0IAYADOZXHebuOtLsrVDkaPAtAsExNIXRWrxwCrv9uha79elqMCp+0zlieXR5c3f74pbM3AtPLT+zuyFPHqytRX2LfNn9Rosv/D+LT3/bw95WqLt4p+n5WqBKyGre4bst+AQWGVOfcB9FiNemUhNOMqPpNJuKaW7WvfquqPgQGXU2znWLo9zxa73pN+1wastmO5Vj3AeuN5p65seZmLX/pbf5eHlB7Z6I4D4xZaSzzMUmbgjqmqhO7Fqhuu9TsbB2B8cfnakmLn387fb8+4Z2NPXG7cYjPevRilse+jvpNaNa/dC432Tfbdme9q1YQpUKsuIQCkUA11KoFqTEvM/YKqFQZASgKt2q7YmRUDjgrUVljWkt4/WmxHlaXtA80e8l6a2pZkou4pVc2Ipmyi9zAuOP003hypD2Uf+/O162Q2nC9M36cz6llpowZUZRzRWngJjotBalOs4hgUnRU7dADD0vClceoLjkm1qhi7UqeiHGorp9rH2VOL9xlGIsMBALIarGILNYOGlz/NHzqKgKkJVXPRBi9oAMeNcVRrmr+gkSDQAKxMw4SrnM7UQKqBqhcHc8gE2T91UFQ0ZqNUxaXbUj/qAkJ2U2Bzji80IJ9Uk1Kkop5WCJBawTnsANIdSzJDHeT4RP3aJHN49VFI0LiErPjMMXMIU9VAVsyuBKxqOKVM7VBVKz1LyTqHBMg0Y7OwZ/l6emofJa1pHVuaj5ZwraYyVzJGtp90dBpuk2+hY6pbOt/HZHNHbGFB1aFYdSD+OZb0fCfVj8UTpILEbc30pH6Dr7cPRrvU4Ww6yEzzEft0wFQtAuIXwSodn1SuMl8BTBeYSkfIAw5j3+pWwdQErQayLZyAp/zUFo+SQJV+VT6Y0l1+wXDys82devNTa1rVBfn6ta9++fBX/sovqKNIkRQc9FA9xXNfxpLKAlADDqAvhk4bQCqUd8/ifEw3REcNnb3riFdIxWl04iA7jT8ocACQcJc4Fysk37sX0/4BUx/FeTGdGp09TIsEkMWUN6han4SaBypXQqK4H6j+XG5GnZ/txmoLAGFZU7Z0g1CW4XpOXGJeXV1XN4RCmnuq+K4NOvK7PvecmvVVVaAzYAVagh0J1EE6CCVcbpc0cCiQ/kyr+vf7CYtxj6eg9rE0zZ5M+1i2h7Npy2zY6VmvkrbLQX8dp5YdrcxfXudY24rUHXAUZR1/DD6EOkqleyyMEyrVW7dCXRbl/hH9RU3bx5mALzzpyB/uUOVcZa36lVn2alDQFnmnPSSsXY7rPY7jQiN91vNmKDvy6Nd+9X84/O43f72pUaVIJUAlOJVSVRi47RPuOwLnCBEgQKXOttLb7UwDEXGo1F8LVAVQhUpPYFWAlfFWm2qVv5ZKU0x1Z3ijnOZ/EYBKqlVBVS9iRdUqQgLgPADWDInEOPoVDgDgNtOw6pVs8am/0Q4xM13icj/TgX6GQkJdwO+Av0ewipAAETuFYBVbhwOIRawyHMBVglUsqPZCQBEqTE55DtUqFJBUrioMAOHcAlatSo1l3ghVn1xEiIuIsfoUW4JVqVr5olpVawv0GKtIgz5QO/ZHm869xdnY+h7ZwdieWkncvUflhupfD+PjeKs3DFczJEBEqgm4KgWr46sqHisWrwKQxWCqFKsSPqZyNX9Hfg2U4oo//ryBVcziAFR9yOn/HaziPcBqKNejfXwWCvUOVuFLQK0KeHoj1MU3A6QiPjOgKrY3Y9DSimP66U21qnAAmMWB+KoKBSCg+uLwMNpX7ocdImyFOn4DV7OyoVw6NMCmk5cZV0W3O+h7zrozb60b3Tnzfjtnr04VdMU95HeY6fm9vmUhyFeqVi8yHIDqgwAqtpepXNWxWb06x15NyOpyAJ+83Yp5kJJvhalg2EOtOu3zXAPYtlJ62MS+arr2dWwA1TxGtWoHqgP4OyQAw5olfBXphY1x37PlvRscblcYugdPm3J1UrLufL9UjzuQlUVLbcAMU20H+vFmP/eMSRniVrZ4bH3tQVUfa+Kfk2AV5a+/skxOcDU/r76iy6b6jR2moo9RIcMKrsq/oL9JP0MFb5S/bNdHi8I9NzEb21r9bn0hvaLyOQj48cqBXgz4Cq4apmeedOekrmTzfL49rDZgutHFjnQ/ZvV14tSLX/yb//Pw4d1R4j2MkQ/d0lxh2xF/3NrvcfPDVK3X2+9Y1PlnnAEn08iC+UizLXV/Nnw94/d+b02ncSvbZladdf858Qtn1Sc+p6GALGSaYmrFimKWSFFKyXxAFDSOUAIIrOb0f0z3N1TN2KoGrRVbNc7nIldeVMhQtZRYS4nvSbg6GOPRxlku+a4FfbvNjvlIsyVV/1HKenvU27md6zUXcBeoVuXM+5xsXX++nWw9d/vfr8/5/LSdgiBc9T7VqqVYpWp1TP/HPuOOEq4Cqsa+p5xxemIrX9loGeAZpgquCrTK8rlxQydYgNWLWSkcgBerUmgALhUcmplP94dFqtRxUCdCizZIxRAvQ1UoV1ONKqg64KoUllq4RzDV8UAFA0dMVR8HSN1Te8wGaFNE3K6qFm/MkM/fvcpaENlRVXorBEiHqlADq/5Difc01edM74KrzSGw4SP4SbCK7RJDZ8TYwXmqeFUPDQlxjPu5EBLS0sCO+4Ku+q5eSdTatpeI7lDUjeYJwyCMTnRLvUaalLZjOohsajo4hqkEqjoum2JjpemNUKvW1H+kO5SqBVc9sKVjpSa0Q48trylj5XSrlc5b72y0NbgVf89p4u8PsKqVvx1HK+Fqjh5z+l/kFTtV6FxxahjA6lCtYn8Cq5VfUKoOJbcg6nyuQgpYBZ4K8IKrmccFa+wPaKvnXI5lp6PKhU7x2b3mjP1Ioq8GWP2r/0GA1TgXZgkLajyJDiFVeFD23LyMDl2Ah6x5ELhgkR/EgUSMOPb7Gfc0AEfkK1Q4OA6V3fXLW2FPLolYqKKJEAL3Y+X1j+7dC0XqvQCrYc/i8+dYICWnRBoIeUVbv+coepYPPX6rA73YL/sGq+sp+P4KVl9HuYpzcQ3Ezf2kf58FWJ0Vs7on3xHqJNOpGVTZkASDLwQFmbfpiJ2Duefu+XXSwqEJPhu4+jq/7NL8yZ0RBA9Y085gFcdhGwBXMTABBRvUbBpcQFMSwIyxBo7/Geh39X5XWr9ums0q7Cgh3cYvTvgxsPp//uovC6wmRE0dbQOtUdOjbBmsWrV6NcEqpqevcVk128wLWKltpUdkCIG+HF54D2hqkBr7sDvP8FrAqgCrYF9NUwcARPoz3BEAq6CqXgOqBs3ie8VaBVSVotPx5itmKzum6cssdvYcXKX9GqXHFRC1UH6hB98LrML/SLjKcAABVRlrVcpVANYBVkONHd8D9uQU+HjkG1CtMhyA4vkKrGqlecRXpWI10gWK1QKrAVJDkx3xVQFWpVh9hv0Eq1jkympVbOHXaShVT7YuRDrXNDl0e7VvOtbe2A/Z1Bg286Otx68L9He4qrAATI/Y3ogtXgKr8UrQKqgqoGqwCjDdwcHr5psAACAASURBVCoYHd09PaX8SAMtgNXwFZ+mYvVx9BsVCiBCgKRiVapVLKKH9hN9TPicCvnGKeaYhh55AggutWrM9oj4zGiDscULIQGuBfxHnFzNqgPchmo16kI0ak/RDmPwEy+D1QSqD7lNuJoDorsLWhXcYuOQ5KX73s7AlpF7FGeTybOXnk6KakR95P080OtXubXLZ3SM8nvOoAKrVDIwpjuglYCqlKqXgKkJV70/wGsucAX1aoUGGAPtJY5o90fPF76KbRbtlyBrxVztENVQNcGVYRYgKQFqQHKD1BWs6hwvoNYWsHJ81QZSx0JWnpmbQh4C1g5L07d/HaBa318Ba9qzKks7MHUFqUfBavYplMBZ97yvt/t/VWDS6tqD9vZVwGra+Q5KpY4ZHZIqfz4GQ9Q/h9Gw8cB+fj9BK/p+FFww7nquvcA+iNSq09oc2X/sgHW0KaoD2+Ro9a76DvqWz62y29pflT3EdB9An7HcDcgLlC+2YWrk+m8vubTeKN8vB9djy/uLf/8//zvhFgyDoD0lxPjpPDrZnz3QOr67Jqrq+dAm6e10weU3jxXKY8ePlmI/kXt/0/vpjnA7ZZNPXK85feMJmlHP6jJGf1XWe0OsSyTwyi1X+s7OPZVq4YwAqmIaP8FqjDiOuKqpVDVU5VawlQtWIWRADwHA6wHYZJuUdmAvNf1MOKX2e3L0Ut/L3OksmH+q2ZLe9vT9LDL1vX5fPrgOHJSNQ+q6Xs1Zs63hr3Pfr1ssX/d82z2CK620SaBacVWlWqU6tYcF4PR2B48XRKSTzWfX6KPjdtaiZVShOp6noKoBnzsXcmAyPECGBgBYBfDnImhQqTIEAKCqlFif7A9QtatUtWADIIinh+G5qVZNxSohX0FUx/zUFGgvsARIJcWqt3K4xzGUqhmsdsPen2UqJmUnWgU4W45WQ4+LqCIqb6RWZWxVTvuHg4uBFavVsSBPhFyIAZOo6DNYtSNBK5PGG8/p2DloLJc4Ounpq5InXC1KVrBVoK/gaioiK40BAhtctVNq2z4nSRZu3qENAGt5HvHn7T0zYGknWLcHWFUJd1pKZaTuVBxrcfSkpsZ52tIe4jpMdwTVF0TVwFYG5Wf9UGYLBOQTtfaxgLSTnfc8nnxqI9rjDDCb0JJOSzouueV0nJyKA6UK+Xg61N4CrjImEsAoIau2DIeRSu6+yBsWpxF8HdsBWRVmw+drcasRU1dhAfQQpxSrs2LRwHF6+E2+2l5/6b0vHv7iX/hzOe0tQETkEwYVnyPAY5yETvhlwFWNlEc1AHyNz6C2gSoV4dmQxVhgB+8fPYp4qKFkxaDKjZu3OZ2Z6taArVCq3n+Qi/PEeyhrDqGGiuiX6lzG73khHq92i7TFcccMM9CsBXvO2IE9xantDMNwosxxO5R5fX/PvhpSoUx9GsXqJ7Pd+99SGdB0/w5WWQpcjewDJlhlfNHWqJ977s8SqvK+GvE9B3S3T91t2vbT89c74ZS9QsZcBxhdyoy+pjxAeb0Z03cBVl12Pe2fZfIMkO+g+9g+Ld8CRdf89KPM58FXmQcE+ucrWPXv/F8Aq//i1xnD0wpUIkyETEmFai5lFAMOOkfxPhO2Jlj1woBWrGIwWT6Q2+ceCsDTEhOwJlC1ShWKVYBVANY5JMBQrhKuUm2qxTipQOWAMiBr+D4BU61a7eEAMOgjdavAqr7fwwHAl0k7u/avmPCt4dotU4uPwucH6IBydahWOTuJA+rwRbCIVSzAlqpVxloFZA3gCriKOKtUrMbreiywxoWboMCkKg9gVXAVUBWLIGE9AcBjLlzFGKtYpAoLVgVUDbiKhauoWI33DAHALaBqvgj1sjQwDfQaYHV+cD5xs9naHQeW4lxf3jXzcDmWtp+DSfGtFa5StRofKCSAwCpBam4BV/HeC10BpmLfitVrGESDPxDXMK9zmZU/Iz/yWYJVKFYBTwFRH8VLYNXhAAKsxuDlAKvhG9GHkv+BUAAGq7AhUr/fjtAiAVbjdRkDloKrEkIgDyEOQS1zOAC0rZxZUmBVqlWA1YcRH73gajToWOyKDTtjrar8lWK1wEnmE6uofLTs8IztdGzO5yWb1Umvv9x3XcqqU77oyeMobquDiALQMor+ePrkBqulVr1CuHoZ9ULbBK0JXqliZVgAw1UNsnsWk1iZfh+3WcnDJNwPB2BY5Wn/fl9QNfLhWSlTc5+AVXCLnyGETYJVAVjHXR3gdA+mzgvz5gzKCax2+LkC1wZOUQaOAtVj1zhy/BhcdZvQPzc0muBqL4uroXU56/6CLIRtVeuULcfzHEJUD6JlubJAiBCfhaC9XCbXz7Jcdihb5XSGqVo0rQFVi27A9chkYS2y3BUoncUWTImsZ6pCSoteXns9dNnFMI8HAljmsjzCx3e4Ig7GsAxku+0ts2LHWld17/U+s2C1A2sW2sZPl219vr/8N/47vWN6DGPSgeOwN58ApjqhnXj5YxumWoaq3+l4YJ2/JI5tKa95vDczJVuDu+WsTQk8XXRJTutN9XPbya7DuI/f3N6XIEDigHSEa7EqNoi5UA2gKqYAp/L0aTSMWqyqQ1UtXsVjuZgVz4e6lfEvFQJAncLyE08l16YITQf8OOv2dBZsr9lsius/igpd62wQdv3CNUfyPtZ2taBqv6+9ez79tH84n5L7wajJyYQSlaPAFWdUU/+1WFUqVR1DNEfqbaRlmDosylAQBfEGzFOnTMrJAlDsYOQxQibMzVVIAE1FxwtQFYtWSHX0+n+IdWilaqpVDVW5xSi4Ym/VwlWEQlJQSpWzwh81Ol5kqcPV01AVT94tRq/JOzYm6/HmmXfNUSustlmZ5gN6IwxA1FfGrc3F6qLz8jTDgDwPG0CoSrCaqlWP8G7SHxUqG2DHzynAmpVNMorRntd+VkI33nkdp7lDA5RKj2mthrw3mDMTnR2KoWTMBtmAtXWGWquUN6mUFnAZBm1Az+wQG642sKqYqvrc9nYsFDarVK1EJHDoxqW3M+1x7EcPf7o1slU45kJR8DHhNAEUnJWc2u+RYgeRR4cKfehawIAdHsTcauEACFmb8rRB0gFTpYKXQhXbfDF28QpdW6gN1rGuXJWxlp0evgFzs5ysAVXtdFXnpBWOnjLvvvvu4c/8qZ9nRw4LTqGIchAnyzfDfiAOJFXrUiVhWtATzuyQMhVTCrEYBxx8nIdsfBTgFDD1XihUHwZshRJWsd0QUw7ZjPIb341Vz7HolWKTDbBqyEdlaQ6AGqoyBbLBOtYRdzE4BVZxTliACayuEGsPJg6wOteYPVt8CkaeA5Xn4aB+cYB15azGaVBQ1EYcU6wCrLp+723786z3eu7e99JiPsbWcjr0qs+bT816cOzv/LW2v3/+nscZ1wGTsvBVeWhpDpgqgIXBCuVDB6tzu7f/y+v19wBr/+apz2dwKrDK1G9ZMD/HuLKP/9qv/vcRY/WfcmEkhwCgOpXgNEFqQtQOVAlWDV+5VegAgtVsIyoUQHampwVg4h7NehjxlirVoVh9CqjqhayoXlV4gL6Y1QvYLsTbJUiEYjVgomfrrDFWGWtVs3h0TsLVnNVE1WoOGFeHWjWN/+/3qk4U13Kgs0wuqlVNCxiqVYJVKlcNWIdiFXFWr2U4gOsMBxDA0LFWuVCPYnhyZXn4u5kejGUdfi4Wp5I6Naf/B1SFYhVq1ecBWglfoW5FWkb7VWpViwuqIwG4mmlSRWn093oaTVbgSJdwnGO/bpRPWQHVKL00c6bDVUBVlEHGnuVLClaEB+iQVUpVL3oFtepYxGoLVvFbAJHpz+T6HIqzGjFUoVjNcACEqgFXH6Zi1Ys+4lwtcMzlqxpYvR5hAGK2CMFqQNWAq7fv3OEL4QAUazVVq1xwFrVKsVYVDkAhexBf9WHC1QeAqnjPLULwKEwAYp0Drr6seKutwnWwWoArDYc6PDNkrffdtvRMXW12+r6uP87W3iGd9luZKp8wd5j5rUNrAYNpeM4kg02GKvUyMtphAG4CqkZFMVytbY/DmoC1wkNQZZj+F3826z8el0k4YlVawWrV6oCpiqM9lIEApwKl2PKVasGuGjTkKtVqniPY6in/Lpe5QFpTsNqn8rZUYMzvBYBWGWhgdTovYXx9rwPZBcayfBwDtplwBU3be5e9XbDabcKxsjb3h0YnDMf3OmU+ZqBKmpl2H8Yl9ztU3QBWGqEsk+qv1aurV2ms9KrF0Va1KsGqyprCxqkvYN9ffQW/T/8vy6SPs+a086o/kXZa1XnMGDHoR7lDeQPQ72UxZdkDrrrub4BQq5+79XunTtd5uTO7ipPjcvGX/tP/dj8UgDvI7Ue7+Znbp96pGo25zm8drzQydZ3lN7qtGk3U2liN93qu7oUt79tFdL++I+27Qzj5wunZbdKsLr1tRBdPcEr11WQLp7K0cI8dfOyjIcxpwFKr7cRWTcWqIGpTqBq2lloV07ykKlSMRlw/oarZ1+4D5q1vb3pNdL33NU5day8j1wKaddtZ5Laof7WXjd5xrZ9O2zX5g77AUY/p1M39IX1mO0loAHgKZ3Ms3FQqVcZTNVjV6PC0EFMaZsOAocIzWFUcTxQMTz1XIWn0vRea+qypFghXoVIFVP0kYBUWHveOTkJTqxKmhrLGUJWqVcHlAqtcYKOFAGB9TphKm9Onqfv4aJDUCc/3dD5aIzcM1NrN3pqbKmNHKsFkLvyGzUXZADjBjqtKqFqL1SmUBxToT/GK+h2esVb0IVyFagTpjjxAxU4gzntiLWqvbITHigdqYP1aTp2dwey09dACub+CVSajHcn89ZEyHtG0HeYwCm9CDiD+lfNQtpmfbFoepl/Fic60VOaMhUjYsVnAqjvLBVbT7lYYgFSqEtr2UfNsF1bwUknsJOfzrNHccP9L+cgGtByPdEy0uJhUq7UqJ0Arp4zJacaCB1QoJFidV+/M6f1WrFYogOi4or4QnioOGoFqvtcW7wO8NNjawwq4TnHLbM58nNpxO/UjrwdkVSJVKxw7SpW5wXn33S8efv5P/dl6XvUIUkETp0o9rcXrpIqBuOUlASmn77MjJ4dLMVZjumh01D744N7he+9/eHgYwJWh3OJcdOCotHD7AfhBKCJI1cHOHuAUDFc5dqiALNRHN3sKvulY5HH/be+fAnPnod24ne83WO3XF6xqZYWDdvqbzkvg+hJtQf6tEI81K/LkNFD9pIN78z2t6flq6Wsjup/156+R7cK5AnTk8wjNOP3VIEhSbJRP2xeD1aGylj7tVf+O5c2ad/393ndGnrrTqG+cTyud82u/8stcvGrAVAHWgqbeN1yNbaA3fY79BlVHWACFP6pZOwarhhIIARBp7YXLuXBVglOGAeArbFBuR7xVIC/HXUVIAMVHBQwUXJ3BailV+yJWGQ7AC3pKtQrFqlSrUh2rLd1AxCV7z+f28FMEq9AmdtWqY632kAAGrKFYhVqVitXHEQog4qzGC0tMzarVXPEcYDUHBR3ioBau8iJVUKqmWvU5wGoAVgLVAKwvGljV4mBa1I0qVTklruCbIl5Nu/tmtj8siFkedyrG8X71OjQ/AKvtoUE+4Wr8iNSrCVgZHkCAtS9yRaAa50O5arhaokfCDf/OyCsAUoaSCn8R4T8AVhUO4CEXrgJcFVh9EIrVh/E5fE34nTFAiTqA+4tyBfh9IxYbuwwl9a0IAQCoCqXqnYCqd+7cpYIVMVev10JWEH+obKLMKxwAZpbM4QAeGKomYGW81WiT0S4brqJ95sinRzJKkUZDMUBqhygboJINfOVpe8+83asN7VjvgK6gYvqsXauKHcpg/kSHVx2u1gJWVqtejUU79QJc5RbvDVoLrgrI9rAAjs3f4ZUfW3A1AWskaUFV2DZOsVbcVcWvTJBKgCWYqm3f1zFBV4cKUAgAqVNH7FUvWFUAFfDeAwAMfaiZY4SwmGFJ39xl2fmc/dOuTD0HVNfPq8ys8DV/qz7fe+/7aNsOVlcAsQv1e3lzGesdsCosWWjwvkFV2vcGV5HRu1A1zym4isuhH4ht2sW+5Xn5WSunFnyc3LL/PUBrrTmRx9mz40826F/782dqvkbdY6/OZTbSc6hVBVcxANMBa9kKFnaUF9uJZtAne57PnYMQMgduL/p+OzZ9f9MSHC5+4a/9N9W30df0I/VY3B8X7OZnKFDyfHe08sZ4rjtdTMTWrWo3Pq6JvbwdfXm6/U3nlOmk8+vf7TO2NBoPps7eSDR35Mv581V3Wk/XnTnr+71kw+rv1oky5kKr6rR5+n8pVnPBGoJVqNYqtmqo1hpA1bR/KFVTxYqp/3xlXFWCVShV5QslczgOQ+eMXdK9ve3psZPWx7+484ntxyh2I6+OleG8TP10by/zYIHXz/JeX+vBPsXJKKIBTDjNnVP9MYLfFq3y9P9c0Eqr2wNOwojmCsHpXFN/QWhvxepYFMlxfL2Y2YCqDa4yIRuRN1y1c+2pYYSqKGQuaOeeH5mLqf+YxpbKC0+BQ0zVSa1qxaoWNeCiVQwFkAsolYpuifeZnQutRp2qOVbycZ47IMPguRLsFL5WlppufQe0rg5brztppZiuarQFTXL6P0dvsTAVBkQcU1n1GnX/ucGqVauYirdJ+7x2eXKuZG0EtKZ6pIld2uz5qyiQbWS0w1U36G4wZODnRmlTFHw/OFf7ssSZL7nVsRXE6vrgBGor2yBA2tQCq62TYbjqxdo8eOApSMP2ehqS8mZacbLgLR4oPt+zl3yeVzQ6bt+YDBrtrfiqDLeQYDVjcAmeKrYqIOsAqzgO5amVriMsQJ/+r30rUgVXDVWvMXaxXtyvzwReFVJA9U2hANI5Kl8h84V5fQqs9jxNo7+kGL4PsPqn/80/C+ulIpJ2SAtsxSs6FYoHCQgqterT6AgyFisWwMBARZyLBTduhC2BEvXjew8O7wdU/SgWqEIHgTAkOxGcYkQbifYYQAJQdYDVY5DNUBVqK+xDEUjFbB/52zGF58AqwgGwlDWw2/f3rOu53+zf+fTKznP2XZ8zfZyH+ZXUJNYFfC+1+FJAlDV9Tj3b9lk+G7Dq9H+1J/VZ3aHZfvNcHqZVe72fbGcjdnQPsdDBKvYrHeOkPmBQd886df7vHHQ+9vne849zt2n3KmX6n/wDgNV/qin+01R/T/lvU/8BrzIMgECWACvhar686FWpVsv/ST8qzDthBPtsBqxQo1qtGgAJQBUgqcCqPjN8tXL1eYYDAEBEPFGDVSpSoU5tC1i9vH6L4QEUazUHoSvOqsEqBppkvzaO9KhxWTlHPvembBy1H+NthsRhR1WzljhbiSEBoFzFIlZjMStAVahXCVcRCuCFXgCrFWs1btNASO1b2nX6GJFTCAUQKlQvUAWQSrAag+4vAqw+j/3nMSBvsEpAnTDPIoMZrKZ/cqSIFxNpn3dTvtvdmdw9nTG7BuOYo7121arKbYLVBliHinXEYiVUjRfGxhEGAHCV079xLF5y66y6Tr8ywSr6koizynAAoViFOpVAFWA1oOojvAxW4xwtdKzBBbS7mBkDsArF6q1QrFKtmmD17l2A1QgHEMcJV6OcWghB1SpirUa7SrBq1WoA1qFUtWJVWyxwhdeAqwJ5jKPo0QwTQm7ZWO5A1vaZDHozsTt+emXw6v+3HO0QVY3cXJr6++bjlV9s/9g+uDMvB8+pWmWc1SuEqISr3F6b3lO9mucRrC5hAaQyRHlwmY8tH7mHMRmLWc1q1RHD0iAVMXKRB08TqnLLwesBWQuuVogAhddyzNUVrEKNPMIAjH0vgqU4sAlXNyC1++itz9rPK7CW5xrSVtmxStVbGvUsJ+1Y/95UzrLMHQOrLE+tnJWB2e08pOVwO9i3re9mwLqCVfbFDFIXoHpWwcpOyOi7cT9f+V2+7QrVUkVvY63OsVdxW7Oyde/zVfWqfoSqlvp6GgwoFbVBP8ukRBRWsaL8nFWuTrW21RHXT9dtv5+ONxu/33geLv6d/+i/Lss/A9TZuByFqzYeZWMGsCyQyvs23Ei4Ws+i32mX2TROx109FVo9QFpFF+blS0Ndo18b9zYy0LbX6LNf1lmsy48mFve9Hhs3lUnbEl/OohxbvaRUZVxFghWNMGoasOMrCphOYJWQVVDVQJWxVfM7UqrKTpSQTT99/u9IYZm++CrXOfdL/p22rXYgv3vqVuoWlvZyk2+fxb2ee5bP4nM8LAGLpkMZrAIoXoQDWbFWMy6XV7ef1KpLnBapoRVPUg2bY3imcrWrELpilcoiNxytsclpRixcPN9A1QWtF7ieKHy4fKEDl6vheiGG7CxgkSoEwWds1VKsIrbqUKwCJHvRKi+gNOyLYBzrOwdPsoFArU+waout9+Nz3u3qKB3J11H2lsK18dcWG9Xqv8Bqr/uosxpM6UpVh/94GQMpsYpPqlYBVb1gWIfaruS9cvWG2Q12PmtB1fieP5q2ayOLTk9vwFua9cq71m3cltNbCb283Bn0tueN4WtCyMwTgVL86ZkF4qyQy6mdbGd0XLZXThgHtVAfqNgesa01EpWv1Ykq49nyfH3OqbzkeceMWDkwrvcYUBlqVYYCyA7n1ehRUYmQcBWq1a5oRfgAfb63eJWhKrYJUalOjbpWQFV17Fo7VupV2KJJHS6F8dSGZt2R/5HwNevWUKwqT4cvoYSZW9PD4XOf+8Lh537u3+L10TFAx86qGcbgAzyIq0gpFrWAHbFQnyJGKuFqtJ9xHPYTZfVJxFP9OIDqg4il+hTtK/2ujMKLLRy2OJ8qCZSWhKq8t3TusTWo6oAI6c1prLG1YvXY4lQuGsfAoY8rzupsV/Zg7N71fM9HzJZq3gkbdw66noNdAHtVJWB/Q33F38RxvE/yJ9FErxiqy9AT9mfw7+397t699hipp9LgVT8797zzdZpt3fmB7zdYvdrhaUtfLxiGNlMhThRzdb13K6+Ppc25tHgV4Lp3DR1T2p27xnpvAKu/uwGrgqya+t8AakHVmI5umBUxP60WpGI1Aau0pQDV2Z4SploMIVthxkNBHRSrCVKfEiJhwMfK1QZeE8AixqpXsCdYDRsL1SWgql4DrAqwAqyOcACKxRqAFSEEMs7q0XAAp3yasw72eH6BKbeNC1xFrNUAqICrFwFZD6lWxf6VeAGqXgFYRazVGAw2ODQcxEChBxYJhglVA8ghHADCACCWaoYAeB5gFYrVF4iFDbAaL4JpvhxzVnFWZx+QzkD+YafZ2Oa3+WhxkFboFrN8woyk3atfG2pSecLyVwhEsU3AijLL8tghK/cdNsBgNRexxHEAVraV6WFz5Dn9HPcpM06/wgEArgZYDZgKuEqoWopV9SvRf4SPj3tEvigeLsDqDYYCuJNg9W4oVglWA7IiHADA6o0Aq4q16sV0U7Ua9QJgtcdaJVylalXxVh1/dQarA+gB9NVCNVawFihDI45szX5LTUPJ9yzKmdHMnp1Mn3K0VQ7u9srSy1J+tjGpeWA0iANesSuUmeYMzFirDAeQatWbBKzXDrcaZL0V76Vkjc8QbxWA1XA1Cso1DsqPKdyq/sPXMqTCVorVoVyVUlWhAKgGTIUq4BVgaoHVBbRazepwAdhKsToWsCIkJSB32C2FejBcLaDqz6lelfjMa4RI7JD90V3V6s5nfOAVmLb3VkD7urXt33MZWoDrClXLaOT5Wcx2yxrLYO9ArPuyFKOv1BQwIp3qU9UW5ekMXLWylZfGd/uLTkN7ze9XuGp/eF3EqkBqAlUvdLXZ+vOEtON79g1HHXOZRTkoNbXVqhu4qnKjfhy2zjvX/dm3FgNoddj92N4/i/2+MJzr1MYs2N7/mb/6X07zFsrhqmdSZve2eaNU5ef9vC24dCawY2V7M31HD1bVf3EGZpvl6fRVamkwK7mW1k8Pb+Cbv8PyY/AyrKnsbb+WP9PV/bmP4tp1to11XqNf1Y8zg9Xs1Aeckjzei9bE1I1l0RqC1RgBVhxVKNgAWwFVNVVYSlWB2A1UTUY27ufM3tpAHDt9LZ+v/AMufdtt/fTabh25ds/qKdvXe8N7Zdb4O/WcPr8Vsdd9vNc+n6JTQMMRAoBwldPgBVa1oJVW3fSoPKbEw7jWirB4UIIDt0Fu4FS+tDjSiLVa07sKrGbj0dQaVo2Vc021ao4U1jR0FzT+8pK5Dari3jGNt1a3VScBsVT1GlBVC1dppVEqVUutOsIA2HkeNggZm3CVVV/vbTzX9/rIRqnX7L2iMulVdUI+6mwHbCt0QtmVAqtKOyuHFQIg6290RLRYHer3owBGDw/PQ6GOxSHCI1YogOikxIF4dbXwqRKXacBT+r6zKe6Q7XZsp1NbQ1sNsRWs+Rkv2SrszuX1K65wPmHZehpjArlyKir/fC95z+708tINrMZpulXHzctMIohV2eaUowWsTlC1GuNWlJ3Xq93o71cb0x+7Z09PiuYvUayDTqZVqwCoUGoSrKLaGK7qHCtZpXDFOaoX82JVCgGgaf0Gq1aoAq6qEySoGi8MbnChuK5eTcWqYxpn/fLAhR6nqVUZLsDvWwe3OzFTmciEigsBrP4JgFUWswTNvHfFkkVCwOZJrRrVIRwrLFIlqArI+ozxVA1aESIAceMQDkBTZaFGBexIxQb9L4MT2wI90RgAHWDV8XfxGdIaYBUv/OEzDIi+Sge8g7a+j/s69Xda+beFsuu1zsHTU5+fg2tlPsq3kz1R8Aj5/dy2m9LvCaw+fynV5ApUXwWs9uucTMDX+PDc886XOmr4prJ0/Od7u/kaN5mnokPdy6yvYNiM+KodrPZ8rjbxxM+eiw18HJrqoqehKaDq/nl738Ux3PM//vsAq/93wSnFVjVY9XR/w9OxRaxPwj2D1RgAsHJVnhTgc2wbWOUgS71S5c5+G6b9KxwAQwBw2jMUq9pXWIAErwlWGR6A4DDsGBZdgkIToQAACQusYhGrDlUBVg1XW5xVwtUlHMDi80xMNM569wAAIABJREFU6HWKVvVpeucUBnMNCaDFrC4IWAVXAVS5jfdUrSIkgMEqlKtUDEuFyXaPAy85Y4DpovQhWEUcVahUAVOhWKVqFWA1ZiQgzQhXNVjPbfrEGmD3YO3op+4lgZkby1uesAdXO4/LEjtdbnYHdKVsTdK1UpfbcNVgdQWsDBFQwDVV1fE9plnC1BEKoMNV+UIcQOagsRZBhk9J1WqAVcVaDaAKsBqQdYDVh+F3qi+JfoIUq1HscqGxywircysWjoRi9c7tW4e7EQYAYJWLWEGxGq8bUWYRfkeq1VzECgMJMfAQzTRh3eNwW7mQVbTJjreqOKtSq3bV6tM4z2DPKknPMNmGB8hyOkFXGp8GVRtg6U3tbrO7Ons0PEvxyffT4eYPuwBMwAYFIB1VbDMjMRsJkNRw1UAVW72kXOVxw1bC1QgJgMWtGB4qZzSVUnCUe7cwZtGOuer0ZBiAOKlP+xdQNVidt13F6piXgqoKDzDD1ZzeP4UAGJAV0LXCIRLw6r3uTcpVrXmwwNPXAax7ULYGjFRnRllZYOwE6JCS+LyXrSxjHbaq8doaFB7PAsNyd6ZvlBZD52WHoQNV7xdYTbvnMlazDqtztANWs8wuQLH6dmmfxfJUpmyzuW9AmvsFUqmqHwtfYdZZXwir9nFdl1lcq/oKSkK3vQ5VYZUqFasZk7mUq1l+tJItvzzbgG7EB5AsRqAOpOq6n22AVanBfXuTv2xT8G/84l9Py7+AR5sOXn9YjKOA1ectW2eCb1AwM2+4b3fs1dbBb5YvG3w1fOWR8a4NOGbzNwPduofFSKqeyPyMzpGur8O4+rgPXof1Ro0lP+v31KpM1sK6vlalHnDlOeEKFKteuCa20SHESuBYjApxFglVl2n/BVU5jTgaUdue5AjZZ3GOvtp2pz3ZfHG3IXq1y092pJW1MjH+/TO/sST1MGCtWLziHQ3b5t/safBpnvVVbgCGxNPcGVMVENELNkmxqlirAKtyVjwdthYtaEa37D1H/FKdl2pog9WKrVpT+61GSEDaOhUGUirsvcFp+2pltk9bRj/jgFlVkFPZCE6xIiyf16EABmgVVHV8VT23V6mfpvrThsjiqVoPW8ObmgZSxjnDfg9naOM7tXo8PaHt0FLebJe2W0E9O70vHAbAUJUhABzWw7GUHwZHTaiKLcAqoarB6qsUsNc4JxuNk229IWtr/MaI2WT0WpnwhV3L+w+lI5BdjxErzk4EW/JBZmhss7zZCBdchc+gaeRWq45yi/UlVYbHqu4e2YxremygjxE46XrG79nHY/bi1Ln4rA9EE6yOF2EpQWuCVTgeGW9VClWFDdCiV4KQ+3A1wWrB0gZWE6QKqobapL1XiICxqJVCAayLWLnONbDqkA7ZsR0AtpcB5EpLnKx0AKv/+p/80wKrAMb5e9zPECnoQKOdu//w0eHBo1DYYLGpSMrH0WN78AiQNaYUEq4GUKVSfzhnWSr425gqKr/XEzXB6N2GjzrTodBZMJkqzVM1roPDDm/5naaY5VsOBDSfg/c829m6Hs5fytvrwcEtfOjPe051iUfvA1zUFTdjytXX872P45qYes2VXxfFqtOwnytTvnh39V6Atv/t5d0Kbs/l6bG8nK/tiqyzT4HEvc/OqW3P3WOH1fP9Kk2sSF3btnHdV3H6Tj/XsXQ/VRfwmerncSerl7ueDv8IYPW3AqyiXAECLVDVcVQB8aRSxVYLKBmqch+fxbYWwcrr1QJWWQcLrsb9OiSAQkAOgMrBniNwlXFXAVVzC6j6PKe9W7EKBSZCAUC1euH4qqFY5X6BVSxkpUH3oVrNxmOBiVsQlLlR2X0s37sdxL5fqXomtAv41kICXDA0AIAqIGtsAVUBV6FYbYtYIRwAljXyAmPu/+teBVcHWFU4AMDUDlZfxvuXDaxyoD7hKsEqB+DSr1j7nTsF0qVvj4P0knmimPKqSk19Y6TsiLOakods9gXvqQzlKxdcy30t/zTKtkIHJIdbtoPTORxADt6j/atFrABXh2oVcPVxxFt9jG0AVoSY88xH5C3vJ9IOU82xkOTl5fXDrQgHcDvirEK1evfuncMbd98IsBoxVxOsIg4rwgFcS7DKxciQn1R0YyA0lKvRL4nmmWAVgLXgagOrDgWgWKsdro6FlDw1eKNiNVjdU7VW54hGenRZ9sxP9QVPOHHTR/lmPb3gDQpF9jM6WMV+xnnwIlaKsXrlcCu2ty6lWjVcvZ1g1eBVC1tlvNUGVg2tpjY8S2eHq0pH2TSCK6tTY99Qdc2Hgt0tREAtYAWouoQEqLipsBupVO3qVcdetXKVcVoTplq5KtgamTLB1AW0lqp+6at2tWvvw+4d3w0J0KFrt4fLvhr/VrZcxo6UNZaxLDB03lx4vN87CT7mwaJFtboLVq1ije9asbpRq2aZZNk8vi/zbD9/hqtewGpVplIYgr5KQlOVyYSrXDdi/ryHHKhkgY/AsjAWVvPUf4cCWLcsP3uhQ1z/exuwwlX2NQdU9b0LHnsQUM+fSTKgLJLoZ//8f6xsdYJlczB+R5lcoKIZDO6WkzwAbMFUAo5Bt7Xv6/XrqmCVw4dCuWfHKiFGAR3OWFpAgs/5675PPaIKjmKPjI5gT+PeSRmcaFWdtW+4g8/6xFxrfCnjxE337tiKqVJtMRanRascCiAcEwLWBlSpVOWU4a5SBZjFNT9hCIDZE9Adn8qH436wvrtmhNOgX3Pn+v3QuZ+YON7k/fQcPbN/4hlHmVyu4eL2Gj+zeyqKIRzAhKpQpQJmcNp/KTXhQHfFqtSqABxwubQdBpn7adc1hUJglSApwwEQqub+ccVqXsQXMzh1o7FRtC65pYqHB0xJgqkRlAWKISsVqp6VECcVqlavzkpVQOW+YFUq4Wjcsj6nTUrrop93Qea+DozRsD7gstihYd72czltjcu6nn4MyMgUaCCm9j39P9UEVKriRaU56vKIqfr0KRxdxFEGVH0gtSr2XxisQq36/8Kf64eLWN+udbqf+9q3hi/bYWj72dkqsFr1NW0tsy33SzKn9/IRWigAqlZln2EnWaT3YKovvRqgbtOO2bc9o4V79vE1PRtY5eNPYDWrjsckSpjUQWobDaYtWeBqXFCxUhOQYsp/KlcJUQlSBVSvt/2hXG1g1YMabbq/21QpVBEHVVu1rwliC5jLEZmAqusn69vF4XOfj1AAf+rP8LvXuEhd8xukJaNKDHDiUYDThzHVH9ODkJ+PsfjFE8Rcxdpuz+I9lKqoY1ab4cdwTwCQAJTu5o5GYA+ssmZnj/oc4PL091PF/xxY7b93DALuwTkW26U9W887d//rfb8WWJVlVY7SLs/+D8DV6gN2sBo0KYDKFrKduuf+meHkLtSM62JgoEM6/nY18q9tsBYYmOW+lRVf8RRkHb/a7NnOrZy7z/8vg9VyKY5kwTGg/w//3i8fvs1QAA1IYTo/p1SPUACOqdqh6o0CrICsGecScJUwyaArG4j0692501bhAAQkQuWVCnqugJ6L9SgkgKAr9xOoapuKTIBVqFZTsfqCYZECrAZcvag4qxkKIOAqjzEOq3xCgtVSrcLu6mW7nJXx9Qt3/0b1a+QTenDYvqPgqhazAly9oHo1AWsqVgFZvYjVVTx9qFevRHsseDeGtmTDlKOCqwoH8CLSxGpVQlW+oFgVZOYCqAlWPaMLnXSnxfD9YJxG14bNcuuypdvGp1doGCXE1Kwff7OBqbSF7QoewuM2oar35cnHk8dxevdMnwFcMXDFcBVxvRI60q75Peetye7yoXKBoASrmE0BcY4WsgJQ1Qv7TyL2KvxNg1WFApCqWGAV088BVm8QrEK1+kaEAngj4Cr2b+IV0PUyXjeibCocQApBuIgV2m3EH8bAg+KtIizAowCrUKg+eioFq9SqAK8ZZxXgrqlWtViN4J+nrEvFpinjVKfVynL5fgNYaaSVqafg6urL7bYVrcFd2t6poLkgdHDFzIovNelxV60CrhKsJlS9nYAVYNX7jsNqlWuPt6qB97E4UJXpbKMGf3b8yrF4leOoYotFx/YBawvT4HirlS/r4lWpWOWAzBwSQNxivARVvQiWwgFoQSzYXJ0nJaIGD7YhAnZgK/N5ObdmafpaeY4bpF3AKhuol2Gry1G24b1slXFZjEw3KlXO6Jim5d3rcGW/qPzpLjyh7D/7230L45Cf9c934Sq+l8YxGZl+ygZzn+lZueqZByX2KLWqQKrWgnB4r7H1sR5GQD8/LKcGNVU+HXJiUq3STnghK8X+9QJs+yEBnAGtMfAzL1C1g1WB4wWuZpaVb/tHf/4/HFnajMbY1Tf4r7+c2c6Ok4sAOz86yQniDtHRLU+3qmwkYv+9jZ3yb2dDpUbPBdZQQ4/Uv9uded3fUN0MoquLz2B1WFYpnebfqNtx60uI4u+M7iPTJiGLtjYuiPPn+KqCLIClz9gQAp7Gfk7zF1hNoBqglbEYGY81VxJn/JIdYLA2DlMatjpc+dpOOJ0Be1eaPZBT318+2z31Fe7dRWDkxf5tbY729nAt2yqaVY7wG9P95X2V07W+P3ML4g65urWhKrY57d+wcQoFsImtKiPrUlZAFXfKoprTWz2VIhWrnA7Y4606GO8mFEA2HgaqqhxZ33LbG43+zGWMPVqWCgJMJabqLIFqbhlDlapVb63WFRBS3NlZqbqvVrWt6nar2ZgFrFYe585oP/p3jmXmAlG77aBJ0ufVKcwOiWMqj7jKCVVRvwlWFfKDi9MFUH1WYDVjrB4AVhFf9Q/pr4z+8vvHjp+6zY3junPNKkux47nE/K0sg/y872dlbfdD85unlb3oqtS+76LdfmL3EfZsUz/m/T3DxntuL/hHfimyx6Rc5UC04ao/a+MVGruwYjVVrICcGXN1QFUtXOWp/gVTU6l6ndumWiVozUXjEqpq4TjUj6Zc5fsGUg1V61h/WKSmEmUk14Cnn3/3vcOf/Pl/O0e19RvyYeGoY4k8NODSOnHqf/TQYrY/pxg+Csj6pMBq7GNAku2jwCt+EOAZDiigKs2XNtWBVmf3k/99UrDK9OCDDkS2QtX1rjbALk6A8vPUeecAXf/ueu4xwOXvYMq/+oppfyumquyp08ahAfw9LuCHfHiBKcDDB/Pne/e8fwwZPFSrx6Dy3nOwPVmp9JKQe6rKccxlXF86pcDc/7wbnm35e518m76d6XFOsXrlzLOPvJrL1zml6avUpHPl6lh6/u//6y8ffue3fr2BUIUCUKxU6J9bGAAqU6FWfZErrsc2jt2I9wSrqVy9Sriqa2gYZ/g8G8Vqg6sGq1KrAhppa7jK2KtU7cWU6A5WHQoAK9t7WntAKcBVhAIgSL0cilUpVwO6EsAKrEIVeDYcwDC7zJJ9G9ePtnxOf0amxTAhOxtRdy9omBGXE1AVi1klXLV6NUCrQwJciXOuvIxX9HWuJFylsj38T6S1UltRbgFWBVcFVguoRppgn2nEF+LNaiHUmtVFxarbKA/0Df9welL77/xt/VO1Mffz8CjOO+1/b9Vmd0gn+3OVKbgtVpfmU2caIC2kZM1tHh/q1oSpcQ3FBk73AVs0jwVWkUfZv8RsxuxPPs01O7CQFaAqlKoIOfUsFasY6AeUxX0wFEDF/wRYvX64zQWsbkYogNuEqwCrt25dBliNcAARBuBGvABWESIHvj5C9wCWawE3LBw5FrNyzFUDVcZXJcwbW8K9iqU4Yn16+rm2fSGlSE9RmBFnsU8LpkqRRnrebjI5s3vNa2bkKS+hfdZP8/fcVBhudUoeae1wAIyxmmAVMPXWZQDVCAdwu217/FUoVxESAPkFwMpQUakU1EDLXHxnsDorVrkoaCpXCVUBu1OdulERN9UqV21PqIV9xZ43SBVclWJ1gasJVifFagJzQVaBdAPXoVxtsLTUp3sAFWWi2a4CrcuxvXM2oBXlZnklHxrHuyHJc3v5Kk6EcpgZw3Lm/e5PrJ2FfE8/K/vYa2iACaIausJALPu4xgRZcQsoK1le2r58fH0+uJ4h44jr676IQwBwnYSM+6s1E3L9iIStVU7dh8H1+VijwDJrI83GAlZt8bQlzirKK8thqlaH0nmnvrtK5HP52ayyNRCe4GrWKSVxMk8mi+734kd/7pdaLyIPLvaiPRszvb8vO1EdK11cHa/cJv2dphAy35oSpe3zxrpdKiPWG/qhIP1/2Huz5+u29a5rvbs/OSdEUokJkRCEEgUkIRQEQo4JBGODXnhjKZa3euGdf4BVeuOFJDEdFqFTUEoBsSgJWEVR5b+hNKFRmuSQc84+u3u7vV/Ht3vGM8aca63fu/dJd9y/vdc755pzrtmM5hnP+MzveAbLqgt5huIvj1DlQ4WR5cTDROZbTB1EB08nZALNKypDan/hrM2BDnhKy1y2LM00TuJJa/jmBeEAboNVNoZuEKlSBWj1G8hAVb3t4an56SxsWZ92dRrZJNa27GDRPEpwop/D6z2/TvwNFbazH56cKwkfB+faIcv25vwk007bQt6Ifrk838n9VXKwXKzP3di5brfbzdxLv6fcbK5NODEhIxWrVqhCrYmh/1z2+KoOA5CYqoqrqjKdtKo37C6rc/IqQAmpVgP0tNRwLjZ2LpdVgBaI2mtDe9g9c8ogIH3tzDYVnRSn47kz23gDrJqgKsB1i6kaIGsFXDfsrNMuoLZgm/3odi0vflQQZpuhijrbkg2s7mXXCd7BemyP/LUVqup7Yiq73nMinRG+wxNWCaoi3IdUqvg8HWD1I6hVCVfHZ0wKMVYeVCW+5g5CHkTd2W2VqsD6CZvK9p4YMQxnMLWZ6dihZblVgzrtNaN3LxNyfxtYpSTFoYgDVEv4bcDaheBq05rPxPUZb/VVvpyActUxVjNRVVSqBqqvjw47VavjOyErVeSItarf84OJrNqLSbbraeupWJ2KqcBXZZzqXP5W+67Kh73f9C3fdvn8H/p36B8EBvEN9Rje/2xAVGQblFoEq4Nc4IPYbU9HfXo8QgE8Hcegj4+JqqRWVdvIrKMhd6PsYVfK8gTzGbttzD8uyLoHVjuI2tWTukml1Q5VrwGs5Xz4nZP4mkryoc+1HyfAvYYl2Iv3sOyVw/q9FKsVIiCQb/MiAlahWE2M2dz/rnDt11zv0WEHfI2z9Moz9PSd50ND/zAn5TxtV2NzBnWv5YlLJ9Pr2t+9fLu63+kx03G9QrZ/UrCa89x+xquPdxNEX3vB8JcHWP0nA6zOodSGqlTaJcbqFgIgcNVQVXDVqlUqV/NbqQYDqVL2A1crLuHIMvCbKPGkWIX9GTbJIQEYd9VgFVD12YglzJAAA/1SkZlwAASrmMQKk1fpA5D6yJNXYfko2wlfo1pFY6ERPew49042ze7u5Ld8eEiR78a6gELrcDAkAOKuSrlKxSrDAmDpz+i7KCTA+A64CgjLzxhyjpj9hIcezedUh41XHNpM7GWgSrDqCb4QMoFgVf5ywGrS4ijskcfIZGk1bvrQk7XRTtAW6+jz2qmtPRm13oQ1/o4TzLNIscrjmq/N8BOAqkiPbYnts0zmXazBqps1vdiKGrYJeBxrVROjjheOnKsDYDXzdmD5ePQvn9AnBViFYlZg9RHjeL45Zqf/DFSriLM6Pp8bsVW/fsBVQFZsg2IVUPXNUTYR0xmKVY3Am/NAaNJJK7nxAoIvIaSK5DIfhwAIzIMaDfvWIeieZAn+QSazsZo1Q4ULru4qVqR5AdbK5GmC7/p0D6k47Zi9gMQPCdTKDGQjJABAE+DqDlalVJVaNarVHhZAIQEEVxVrVZNZaWK4sJuUTj0q4SpH9EywCtumiaoCV5P2At4ErnuIhitwVS+1Nc9HwgFEsRrAelCrBqKO3z1valWCsgZZIVKZcZ72Fz7op54A1lO46mMDW1k2TiDsAlOz3/3hZV/KkyHADghiWPpy2dbsdYUHuNLREelcbT47A+kUwAHr6963hA2Q/70CVhuUdJJpV9JnXsEqfXXCUC1rqH/AaRvuH8iKJcrnhK5r7FWNKtc1Y4N72xvFekIA8OXKBlgLrlJcJigbVnjgYkxGPRffc/DeA4Gltq2wBUgqQuB5fF5c8La//bv/XZr6pe1dIMVsgBfY6R/wl3z+meATWPTEV2ILuCqx8hA61QS2OucJwJ23ojVCUBdcrAWGojHaju3OuS5tqMv7cQEq2zqVaOxyNafi2jWMY9MCs7FU0vShcK6IdB7mjODsVBBySX2qGKt6uxioim2Aq5oxvKtU81uDVdsHpU/dxrm/3upuJddMCufrnujTgUi7kzLQjyzwiJ04cM+Q5eDjNSpb8xwnh2RTXesBx/bndDFbN/k+++2e3noefha/5oC1YtDvO/bPSlUCRqpVHUPUkzcp5qgmccKSYQE4edWMrzoD8s/YgOX8lZ1XnWCjyYathwKYs9ELqireL2MVlSKhPWQVKD1QpUlLnKUD7PpFuAqjymeOQjdDla1CTWzZijHbFKoBqgTRUSDMYW7LixHfWDnN272VrUrjgOeohsLr3OZ+SNmq8+Irs2CAytWse2kjXrMJG14ntq1eiqCuo07D2dVkVYGqUKs+ffr+5QXDAACuDqj6IcDqVGTdqBZf27u67cJ6B6593XVu6UElZa69gOrF/loV6Lb1q5XSHN83PoaqWXa1aoer9IO2PnT5SouaFc5Bj7Gqzk7CAEyQCpWJgGqUq6879rFCCTSwajVQhv0HrqqNl26xXqycQVWna7fdsh+PLv/8t3375Q/+W//+7MTC4R+269kY1o8YqoifCogB1Qs7Y1G2YAKrEbhNztPootvuoV4mXMpDoE8/psOqe2BrNiQoWNfr6A5WZzuGRIFq8mFg9exZWCy3BusakL1WbM+A6nqP1wu8hqrGn1TjH7CqhsPhOeB1+jjdn2KsPiQUwFk+aJvA6nCflxs8y88d1NW9QC77En9r2s5hw2fp1e/7vBzeNir3yt+vFLD60LLSk/kesN+PxXf8BmD1H/09g9U2fF/DpddQAFSresIqqVQ/urwZuPqqwGqFBCCUBbDSUGw6se4czzAA6awBqkIdE7h6BKsz5qrUqgKr+gCscvIqTmAVsGrFaoFVwdVHQxGo8ACAifhg4k/BxB4OQLY3SqbWWD64eOfANIDOgfSFCgQarg7f5hEnNJVyNXFXAVUHqZtwlcpVgNWEDBBc5bBzwlW95Mcfwr0QtULtONJGE3tJtapYsyMtDFcZKsuqVfnLgszyOefIiuqsu79a5Sr8gwVrdp0SKkbl7bZh6Nh1pnj6gT6xT1EgNSde0nP8xsq7QFZC5wI9U+Varg/LvvxU2luXWVyHYRuiWu39SqtWNQGy4CqgKj4v8GYSauJxHk7y1sAqZ6lHOACAVatWsQ6o+tbYDqj6xoCvAKtQrNJ3oGp1nI1iEIV5oHp1PKomewPAA2RtKkmv92HofRKlrpokUKnh6jMmqya10dDhqyECWL2T6b0g9DJ/r1F4cMVyZ8Id7ZlhliCPDQ4L0FWrCQcAiPpZg9XPOhwAQCsmtcqEVqVaHWAVytWa4LT6ZCooEeEIVkXYq1irsmcBVRtcdToTcje4OsGWh2o7JADSnr6YVavoY871qVzNcRryPz8Cq1If7mD1YWEBkKexU1n3sitcA1VrWzu21b11gqvZLpS6qgPWMiY+rhuS6lvEGU4ZY+bo7yzm6gJabeNFIMcP/D0dgeokuLNwNSRAU7EaaO4qVvW1j2BV7wVugdUJTKNMBeznRLyHZcKaKVxX54Kppoq3izI2Fams/ygffsFCxXSFDInaOZOg6UUCfY5mlnM9qv/HlyNYneEMqL71MYGr/X4ffeu/+m/P5sK2oTQH9X0alSNcxT4ndoerVYlDdFfIWnQ3DVyOb2WrTBVtkJz05a9aOhnDI9xcAdAELi4gbIRSIF2OndIzwXVNfV/VrPNeZqXJPSi+zfiU/WSxGB9VcIUCkFpVSw3nL7iacAA1qc0ErYKvCkguSKNhjrELs1LeaBh6O9D8LuZmz3fffwejhyYkx/TLuX261hwtObll68tA1TxrnWI/VytPKqn+c7avZUz7DmV8/kRloYzeXE+7XPe+P3+lo5w9Dm0PSLQqVfFF3xyjmcbH61KxOr7qDlblRk1+nniBLHpNMRmwSuWW1akedqHy19WqKrd6YZEy63TZ69+StlPhKXsQI4z1OLcTrhLARL3KJZwvK3gNgeZ+GFk7yfUixNcoB1k5yX/LXrSyXOnfGwZDVGCglIcdtKb+Hgp9ksdD1/Y0j7PCtI1Bz9AXTyaAyebwwgRglWE+BlRFXFWqVQdUHTD12ZP3pFQd3wlW0Qn59O+YAulV7EtVketkPEW8F/VWv09t6Votvrq5gXsNWMVE84atnOQYDX7CBKTP3PrO+0vqrmjVsJYZaxUTSwSuEqxaqVpAtZSrCAWA+McBqwglEMWq4Glg6pzYasJVOmKxU05X2c9pn2JdAla/5du+4/KDf/g/kpo+dgydrDHeH5NRYbj/BwCsgKojLps6Xu4IgG440/T7OGdxQGUbZcfXxmJ5adoagXoJ+5CcrmHoDwOrp/cxhsPn7+xer4FZpeovfiiAW8kQxep8yaY0lqYZ9VDpchYKANs/GsDpViiA26B7VayepW2HuXv+4w4ZHuLG3xmkntuOhuYW1D6Wv1l2z27hVxtYPUv/a0n7UPi/14e/9GcmWL2nWgVYxXB/xVZFGACD1VcTEqDD1alarWHVfuEcsBoFDCZYIVR1OBJCVCrop2J1BauvCq4mxipjiAKsDlUm46ziowmsqFgNXAVU9SRW3NbCATwaAAvxRakMTCOREUMsllvZvFrMb5X/7tTaP0ynw+BCqlUpV6lYpYLV6lUoVq1ejZI10JXH49j4p24fFBxggDjGTrWSN0pVglWAZkNmxpydqlUJF9w+Ga7WzM4bWHWTFBxZnE1luHGOk/7F1n3SyyMXdC3vpmqdAAAgAElEQVSb0Kd3HnJy+9os2/iw0+8OnYchEjZz31TJldoV2ctPxq9l3Y4Kz6tRkQgBBpEOJjnO6EeFmgNQ1fKjkU8vAMOhVsXLCbxwAFiFipITKgGsjnAAA6J+FmAVE1eNdXwQBuDNAVTfGKDvjeFjEKziY4FE4v9mMiuGBRi3xzjEaOP9ckLD0LE9kHTCvUxktQxH58vVNlzds4QXlDUAhEJyAaxMU2cygZob0d4J7Xl+kv83G4zTnb2D7czbVauATlAID/Wq4qxqEiuFAABcVTiALBEegGB1bMPxyKfXHRIAytVAojm82h0bP7LAagCrfCmBqx4O4CzO6hGuSkE442ACoiYkgMIAqD9UcVYJXDXMn2EDOlT1ukDvBKu8P++DapWxdbt69bDu/QVPNzXqQ1WspYCN/bujWk0/egEEJwal9zlSZrjNZeUs7moB1g2uIpPZCW6w9KC4QGciEHZbDxNTTBF3ksPv4k9Pnndt0ir1OebEVKX+7GEAHKoiwDUTW0kNaj7HZLAlrX51QgIo3jIhqhWrLCctHIWUrSkvFpq5X8FwEk578eSEM4BitYPUoa7lfff4sG1uC/RzmNzmEL/2t/yQTmsiUc1qa1/7toKu81lFlk0QpUid8CKq1CLaHbg4wZR3ysQCqDyPy0czTvO23DnaKVxayLPf1Dnd1dugapXndo65GoByUgM2wDutc4t+iVhjPM5vTjDgDQ4IlYJYFyTlRDZRrFq9yhkd24dAtWJkqvOYdjhts9tzPdJZY9D9p57XJ+s3y0TPoxzYrze24eth13ZPWx93fTv8kMbMxzzk0ALHexnf2rtm1mYVWYye0pZtca5/dh9VP6LYDEgETEws0QEvCFQFVglYoUjwfryFfzQc7wTlz9spXpsdQmd17H0HqwZ7fQbGDlOzTqDKE6Wsbg+1JUgvQgIo0yhMsGq1QJRsbVmOb0IidHVq1K0GNzUBgYcgC97OG1rWtzIZe5TbK+e6QdRsm/tkk+Lv7GVBduEIVaVOlZPCFx5u9DXURaEXVMejTD9Rqz4TVH06oOpzKlUdCoATVzXD9unqmgJsSMYHfkU+2bZnYOzibs7PvrtK8GK32cdXJ0dwz4Gqgax+nsDSRYwE++JPvahuo334ktofAFJ9EGf1NalWMWyPIQHG0H+uD8VqlKuYgILHKs4qoWpehESJXqEBJmSdIQCUAWqX2sse2xrZrbQQqtPf/C3fcfm+H/ojfnkoWAaAS9UCY6o+v3zwGBNTYZKLoWSF4zRARSkwHL+cExzQJHmySnY9lcF7O3EGK7sC/x7UqoxPrN8HKlZ7gdE9jGcdcFHmxfd6ZZnf9ntn8bRhvgaOH/osDz2uP8MeCgBDSRcY6nQ5nJsvm/Ef5grXX+7/Vj70NkeKVSSh2q+exzhXAPmijkTaxiHgz5ZW7Wp9PkvbxPzef3QThDfHhzDl2stLl+NbBiZhMw7HtJizqg/rEUnfTxIKoL98uFbubt17z++z43D+s/rwF//0ClYxBFqauIQE2MIBOM4qoGriq77ZwOobUK4awCqUwJw4CHmjsqOOfGK9SU0FdZcm5ZHyLpPzaNIqfJ4yFIChqhWrH1qxilAAUGUGrjJmKCeoQigAhQN4xSEBFBrAYBUwkUpNx1ldwgGgUUgne/XP7uXF/f3NR6wOSFSVU7lagHULCzDkkVSxYgnICsDKl8YMVfXc6Yw6bKwN1SpiqCamKqAqP5rgi+pdp4XmJeijnuSD1ojJkSz087aHjC/dffpq+u3n7+myd6P0fQerAp3zTyeb4oW0jdjol4mBqwRQ3m4YNSfqoZGc14MpK7jaHBl3DiumP9K3KVcxYoqTp468AFT9iPkBtaomFhtczmD1kYenA6wC5A2w+pbgKiDrW0OlismtEC7gjfF5feQBPoyzWiKKKKkZxViKZMJVgFVPAge4Om4/ysl6adrCAEi5KugqwOqJrjLhVV9aWRkQCzXbQb2K5Cqw6syOb7Jl3VIGdkfiWsXZj0vBSR+GfisKppddteqQAICrCQUAoBrFahSsiL8K5epbA7BiIqs3EBKA4QD0wQRBgWC9v8QS5EeumdfHhsBVqIlnSIAOV+d6lKulch0ZqDirgl4JA6CRk+gbGaw61uocVdmUqgVVPVmZwSpVq1gf91gwlv2tXZXqfF5eUqguFTA5BaobdD2EE8g5xpJl5uSzANXsl22Yb2piVJpxadXWpgQttkrVrl49A6sBqukQVEehdwjcLrC8Bb5mfzoS25I+eBcl9WHw2peJpyq+qofKB1DOmKW7WrXHW/Vkaw4pwNs3W0x11AsAiQkzodk6kd1UrvbJ7XJsDwmA7OuwKX3+5V4NghewSsDqybj8nAtX+Oxv+sGq8nkAOl/dQBAMzb/pmDX4eQItF9UakgfxCAJEDGCdZtfBqm9mbwSriwSHWcXVhbbf+LRmBX6521Cm3UN+NTt6Pqdzs8p7wNNymbPaIJdAV8u6mhHFsBRQ5RvaoVadcDXQBaAVija8YfTM4ZmoysM6BMpaXXWd7W1489v7HVeGxq4nz49Ot37Wj7taPh7WJ0lOzftpdiX3nvu+dv8Hp+heA7eV4ZS7WvbyfWV9ScAty+t+fZD7yEq7ijnYJ6vS8H9N1qRh/xz6PxzF14ajCLA61apQrQ6nkipXS9bQdUBmdZUqigLLQADGdNgkfZ/DLjLsv0JS2Dlewarr1K30YLomcSfsXBWrMuRSrqJx7wpWDfGPgjXqVsRx1BCuDPufw7mOUHWWhu6n5LgO0neoWsMY/HYswwDwmx2yptwXnFnSugHVMvxWqrITZqiKOmywSsWA1arPGAZASlWpVd9jGIAPoVgFUMUHU51/ClZXO3b2DYUAbArL/ZPj02jsprsXeTa6/mD7LwVUzf1t4QB2WLyP8iw/qvlMpVhFWUYIPvhOXAquQrWqD+KhCa5WKADGSMskVo7L2hSvBVgBVVlPpWJlvXVdTyMz/U4rFegUTUgR2yk78ujyjd/8HZff9Qf+AzlNw/EeZ+U9c/ILdJIw5H/UhSeIucqwABj/od/S+aP900gOdc0NVtPOMLFmK8a31u3vFtDrgOdqQSTIul5RT9V5dQsjkwz35HrkZZeutkDBamvm/VeRdfle8GIO2xrP68220mmzrtcfm11lHa3kBV5vkIHtVWD3epr4XXh0DAEGGwVqRWiBF2gzsoQHhfKM71jCu8I9Ip04dBtlQf1T/J6M1ffD4+iNaXvt5+/j78lri3nIcjcbJiPKE//Lp3dj0/3I/DZt81lZU95+UrAaY7dl0S8RWF2IbatTKcdXC86DdjiVXYaj7vsLA6z+Pw4FEKg0waqG8WMoMyeywpDmqFY5gdX4DJAq5WrWrVotuKpzlA8PH4r2a8LVOWxWE+h1tSpUq88+GrGgGWN1hgGoyasYY3XoAh0K4IVVqxOsDt+vhQN4xZNYTbCqcAAMCbBMYiWAlXAssyIvFfpKyl+3CLZCqt+Lkz5hRKlW0b/hhFZQrSocQECqJrgaQ84BVhe4KuiHjg19U9YvDyGHsGA8J8IBFFBtgJVhsxxGi2DVkFkzVMf3dBvhPmB/0imDaY/WHnPW9a0/7FTUuaZqtOxgs4GxFvXiB3aL13B7WH66/HW2YU3dR8jKtNGL+4I6sURjU+93BryqvmROhZHGwx9lv3IAVQh58IFKlUvHvUVfFS8WqPIeNviNoZ4EqJOCUrFWpVodatWx/tZQqnIY+kh7gNU3XnuVUPW1oaJ+tSbRlK8gORrgqicpG0uFQNWSnwKseXERBeUc6p9Yn1CrMiSQP5wAC/HX8SJ2ga2CgQExuigaC6flKVyNkU8j0arN6jqkehzr1dlxvVGh6WaDtoQEoGp1OG6KtWqw6jirAKodsCLuKuAqwCry6I2xRH5hEiuAVc3IDh8Nl5K/VG2Tyzluk8OsCa308kiwFGriAFak61FBjFAMPXyAhmMLrEaxmniru3JV4HWCWM3mnlndj2BVIQE8FBy2mPccsGpb1KHpDlCX7xuAPQWxyPv9OG+bDu6sj2fbYjO5z9akL5dtzpmzSa1gfW/FXW0v05ZwMFFXsJw10Lp8xz6Uja52VVlRkbkPVBVjNdCxhQGwAjRKVqk/V6gqxer8BObu5XTC1TaZVUA+y6nDRzS431+EKqawJ/dudRM1QvePJJI6VUB1KlZnGAMpWOt+O3x+8zv+QJ223uFdaXsLUHSDIKyihOdCPxZAXQFmvdVOJtlrn9BzXjjnnI1TtwMtJZZOUbyung1aP0DjBoJ3K1hOfp0mrrOtD+1sj+Oa+5EbkErDBo7DQtR8qMFTkHYt8RFUDWCNmm1ZAsp42L+WMCToONoBOGlf+zMV5MPl97xt3zuA6r/vsFX5sqbYtd8l5dfl/K3siNM2S9ubtqu/UFguvDhFtxouFc/1t/6+bz8+nsq1k26/+ekn+b7nbaThQh0ISExM1RlXtYb/U6n6lhWrAKsKCzDDAECtOmRsHBMsCb8UWg4FkDLg8ic/oSnEYEjirNp5E1S1A9cagv4mPc7iXkcWxVGrS9MWxBjPZU1eVzGvGmDtsNUwtcAqC63sCWtyCqHtTO4t29vuKu/VKLhxmG2Jzjffttmw2rjWWzqWoRQi1XHWdqfxVKh6SE11vPS2FmCV4Tu4TOxkDb3CpFUKAWCoiiXB6nuauGrsE1gdF/wUrO5F8fy7iooc1az3yp1K3ewNT9TtiM25e3frvofdxcc/CvfXQgGcqnD9XFXebXLiM3el6lSsqqwn9hnAqmKhCa5yScWqFayGr5z0quK0WvU6hq9W3FVPasWXJLBRSXTbpQkj5EDPGWEFP2Vg9eL1GwZY/Vc+/x/yHFI3DGbgMCgfjk4SVKusd+M/vrBAvdJZ1Ma6c1TZjma4ckJ2RNkMKOeWeRyQrNeEIc2Sl8O0NSJXc/d2Jb0PR1Fo598tBeDZvlNwe+Vej6rU4zMuitOzBrPOLZ8IM1cTMJTN1gF3ofTwlTBUFY49QSfKM061fQ9QzXbiF+Q57Pj4HIFpypf8wJz3bLl0eGwj7KGwvPTU6f4Lns+vzWVGFr9Uz38vX26ppq8WtbYDk6bt+fnwvBtPR/nGx/tjjj+0emyX4M+syrt19bP0+1/+1E9e/uHPKsZqqfWuxlr1JFaIr9pirRKqAh5ZuYowAYq1KhgLuFT+u/2lKKwKPAACUVEntSqWT8by6YdQqx7B6vMoVjHjPQZcF1hFLFHNbs+JqajIHL4gVarDL2Q4gKhXZziABaw6pFKGXXffyRXx5TN5z1sVfteHOJ9YRg2WkACY1EpgtT4BqQVWx2Sc3Ca4hw/hoQGifF30dEeDSICcdJmqVcJnj/TihK8Mr5UY/pnEUbZfL8wNCpQglR6pAX68ahOqZrQqUv2eOkMfiq9TQkHN5XaCtHlqx+xH9s6+/ccaLm3AOodQG7jCzvAFIrND/8wvSwdR/n5Cz2FItgQ7VAhbxYolVcajVOKFgsDqCOnLUABSrGpSJQ09/zrA1aFaxXdOnDRgKkIGAKpSsQogQbjqeRXo5yvkVw8LkBrGuLp4JNyBzbrqmEDfhHxzsqooUQVVx0vXAfgAU/HiVcvrcBVgVrDaH6YnM8QOvtcrfV1Uuqlc1jcbupvUnjcpdSl+ZidSro4PVatKd4LVkaafeWOEBEAogIKrQ7nK8AAKDVBwFXkRsDrWpVqdQ7MlcmMBXcq+Hl9qwADWpLnCAiTdd7A699UkYgkHwGXm+ZhhAKJcDVSlkpB9pcTHnGCVULcpVnfVqmZ9PwkJcA+gpt2pIb8PhaxIqLxM6vYvNjBlqO1j3Uy5Yq1PJ1J5EJ9hMUKp1yl3rTNzClc9vN995gWsFizNEDZ2fA3y/bv67jLIzrE6FpmYKjY0feaIpfJ9wtEVqhJUsl/dYaonujJk7eEDEgqgfBgXVaEKh60w/NdEkg4LwG2G+g2yHsIB2N4mS3o1nDFWDVdxfwVXU5cCVvGcEWK5XXnt1/9AVf3FCdsrfW9+kM61fzqbO1RVvTUQSWPmyrzD1CP4jBvrhqk17MdmMDeTRqVsxbLSfYOZWZvH4IZu2tF5zlJ/nMHc1gQbdbFGFFS1cwaYStVqA6sFWBNr1Q2dhg4rPIDUqYKqmc296qlzsG5rN+bnybHAxu4k9N6DjG/Pb51s5r/Xc2Bdazfcazqv7ctU5UQxWTbmWgN25Zlubd77hIdOyNJtmme6glanIXRhmbcqQyQIaOVADYURVO1K1Qz7P4DVVxEKABMTKAyAYmdFsTp10MVEbZt3xWomT+Lb77wF34BqYGopVstBmzVBOdgLg+uo834Hnl21Guc+9qAg665IbSpV2YQOVJOmq3GaRS9lbpbPANWCTXao1QjYGI4sisGvt1VsSJpqlbbM16VJmNA6ELvegtHIt2EqVJ3DSXBID8ZPHh9MFBCo2sDqswFUo1hlGACAVahVx//bvCwfoxb8/+wn8UOq1fTzt7y8miL2fdTz+WVIty0MwCG8wdkzuXoefCiU8VKsQtwEp0CqVYFVLANWrWClYlXQleEDrHR9ddiifAdYDXA9qFXx0icvHqhakGJGMLQB1qU9FVj97d//H9vvRP2HGnaoWzBccHSa4KQvSkwq8gCVZKvioD+C8hH1lg4oYGlrk8amap3HOl978gSjCz/ucfcV0lYcQeRZubgPVnmnG3yroc7M6Pn3iwVWz59lbadvgbqzJwdUZcvk0+zpdg8u0hdqfw8Bhf2cARnX0uxh+Xc97fdn7tfJq/PqF13J32uW5G7a3DFBcA/2v18NYBX3vL/MeKi1/fN/4scLrPI8rtVRmWoSKwGiVbUKxarUqvMTuCrw+trYF7WrzqeONEf+oGPnTt0KHhQCACEBAFWhVNWnTVqV+KoDrkKtyviqmaCJkzQJrBKWAqo6HADgKgHrgKsBrRn+rsmbNIEVJ7LyKAJWxDa84cyHO0/rrV+0VEoar9rC/o5fpggcRDk2461GtUq4OvwfDP+XWhWqVYNVx/bEfoZJY39I18FoBfi+fDYrUxUKIOEANNpLcBWiBPnZiDmrl39Src5ZnANWY6j8OOlLdfvLG5gblmY37a3LnsqgP26PlpTM8zT/ke6Fy1PF70U5M1xln6+3l1z3fh6nPmra2rrZ1omSfy8VcJaBrBT3OCwd4+OyjzpwP+rAuPnB85ZQAASrYyOVq4ztOYafj+/YDoUkwCqA6usj7QlWx1KKyeRDJhXT6BaUT6mS3VumWES9ZDxa1KuLgnKBfFKmKizAgKkj7jpCBBVUNVgtFSvVrQ0EGtgKsPqiO1i9Bru6jT/rq57t39qFVpFmwWlwFaq4TGSlWKtSrq6TWEm9yhANDAmgOKsVa7VUqxN2pW9kwqp65qqdeKs9zQm2rVxleAa+SJrhAPJdM7NLNZhYqzMkgGNcMq7qnNSKfqHLtSYdmnCVcXYLqq6AlQBtpOeMt6p6sapLN1ia/WWrkO+BpNvyptLVdu8qYPX+dNA7sAkASTkryNqMzWmZa9ZnDw2wqEhs93fAehj6fwZZ0TEOaGUneQGrJUIyJOVItTYcHnb2AFcDVH3cGnt1wtX1PHkJBoO6tkc95F763SmrFaaH5ciK1qZmDWDV77rd1GVwpQ6Ja8KtUQ+j/OayFLdW5xZ8xnm+7fv9ollnXDsUa5PLfe2ABYZ6Z+DKXLop74CVpw0w0TkPYJWHNIUAj1nQ1XpzveUbh+mqV3rDy3k3B8LQpJ98dXj30m5LNM2S7zMdDLnbnt9yHCWw+mg0ZjtcRUgADddQQ8clQZgDj/ONTGZvV2xVPuXe8b8HAbovcW3deX21PPSywvTMiRa347j9zHGx4am3uDZAsj39beyW5S/xdd6fy57L11qkt7KgUnr7KodGsj1/DX/H8Je8PXcIAA9ZUggAKVVfoWJ1fOAcDqjKoU0FVaNW7WBVcKAbhzhpStJmOAhV9086Ci5AldZrGb+WAsdOW2yIlwWXUZVtnFNWokrNCxd3AAheG1CddqHZi7Ifa9bsNiQwlWfU5adjbWhK/4WQdcr/F7iadqWMo51YFk2lp4Y1o21GrEc7DgRIcg4AlPQZEwYwfvKAqqMTAbDK2Vg5adUY/k/F6nv8YP35WEqpOj4wF5+C1Zeo8VcOXc3Tnbp9vQn55DfygDOAr3nyqgWqhrvtFRPf20flXf1qQtUOVhESAM42Y6BNuMr1irsK5aonufJMy68RrjrmamCrlawCqzV9EXrDFWsY5f85J1xMXbB6my8K04Dpgb75237z5fN/+D/lRFUY6g+/Fc7QiwEnYEfxQDgX9UHxhGjrBDTZ4vKUOh9FyzZpgqz647BzL2lH3aYB8qxoU/ZrV2Bez8GHgVXew0knC6qd/e9MzVjP0c5xpoY9u89bwBKnu7b/NpjU0H11iec5XgpmbmC1n6ev7+k2rzHT/mVB5bX7vJX2PQ+pflbzMMvYljfXy8wsC/t9JE+vxlD1SaFY7X8vC8U/iWIVVfGTDKa4B1av5c3/9NM/dvkHP/u3Zv2u1yUof4m3OieiigoVS4QF6LFWA1ihVqVqleEAMIGPQkwgImTAKvJE8f2sootilUA1cVYnWIVqdY+v+lxTAykUQAOrgKNSrAKuAqwOP3DEVA1YPahWqWwViBVU9SRWjgWzhgNotmXrrN4qm7e94PiPrvsBFgQOM94q1ZAEq1anGqi+wCz0gasErlCtaiIrQkBZEzdkeDalywwHIN95BatQrSocAGP5E7AqDNUyi7N9wzw7nvPQfWobFvch7YXuzv0836q3yUP3X+tbLkpV+I7NV0+5qriTVmMVXG1xKQOn4u9nubYt7AzwyWTLJlyVqAcvs5xXI70fje+vjLIP3zhgNYpVTmA1NkKZquHpCgtA8EeYKoXl68PZEFTFesCq4DagSp+4NnAVbbl6zYasSBfcGdMngHUdnh6It8dY7UpVKFYfR71KVWvisna4iomydO6A6kVd2PvY1T3aOrM3t7eGoWBaKxhVAFuhimqVYRjmRFYKCZCwAFastomsCLsdEkChGRAOAGEZVtWq6kFr620PdHtTEci0LzsnoFrKYcPVgqkE3hOqTrjqWKtIYwPUerkONWtTqs64mI6VuYDV83ir6nf5ZT36Zffg6q3h/tf2HSArEqqrVr2uDvn62aFqoE3KQvyEWrIGT2NUNsjWpHzE8X1XrjIfPVTPffB6uVbA1B0DdYCnanX53vYFoqavXN8xQm0Oh3+1Q9YA1mX/OtS/A9YeAqDOSb87/KD7VUqaPlJUqlXV4Qibavh/h6y2p6zrtr1Kdvyj60V0xdF9bYIt2LOEAqAC3CrWhD6Qehdn+XXfz1Myu1pDq+/zQWrV9Z57vPGa+rQAic89oYl+PC+X9XnB7Ov30Rt37a8md97o3Fz715361q5Uu7sKRmduBZvfynK2Uy6ReXhUFKsdqBKmjsYKjRbeBhKwskETTMVbwz6R1RyyMWdt1/D/OXy7bu/straHjsOw+1L9+9X1k7wu5FggzFuWgtNh2Ezx2ddQwU6DX2+nDay0PfuXjNXTlbHJw+7u3/UyNh31/TdrwnWnqArN4br9N3KxpLRMXNE1BMCrnJDKcVUz/H8AVYFVTV71CGAVQ56gVIUKYQCFvLWPC6dQADEw6phNez4VlXG2olxV5yBOlpeVKdmeerI/rFKk1119jzGYqrDYFO1qYIJlRic5B6lNWVZ2otuGY57NYjfzPMxFQMQv3qphCFDdwGoaARtzv6xroMGWge1m0tGOcTPoUs0NiIQ3rViOWVgDVgVVx+e5oSqA6glY/Whsu/CDDglNhj6fpAe72YVPv54Yymy6Wc9/CVIOhbqDVXzfQxvsps/mhxWsj+45Bauj40SHO7FWDVnbhFbZJ4WqlKqYyEqhAVbl6g5W6bSgTvjlwnPMRMxJM/SSIQpWtmktOf+F3/AvX/69P/Kf02a8GKouxFN9990PLu+9P2YsHmovOImY7AIKVg0pHC2qlbC85nDoEBmRSeETC/j5z3YSIBUbc21WK9gJWSs6xl1x+XDV6sPBKi55UFca676sUnU+3ssV3BVadTvrBGl5cxeswv9huk2bL1Ov8+bl6bXaEyjb95+pLjtA7sCbYZXa33UAe34HZ1Dz7HzHPMOTRXG1pv89MLvn2/o8s61+GbD6slAV97Bx2WtZdLodT/xxQwGwfKDMTMfwwdf+H//4jw3F6t+q46fvjXpsTGPAStXqsAxQoRKsGp4CqGKdYNUq1gWs+nfx51X21gmsMFQ58VXnBFZNrRqwOu6qwgCMdYYBIFiFfzcQLoNgC6wmdipDAeBlO+Bq1Koj1iq+Cy4CLGKyK4FVwVUPt86btfLTp5/24ESeHT3+pHny8xTNf5ywAUoxhz4jVBVY5VB/LKNYJViNelUxVwVWFWu1xBXwpwcgHQ8r0QGAsxWrTB+uO4TWAM1QrBKuQilJsJrJFacSSv6nHsqebXtGdbT1NwFptpR/yaPafp5r65s6faqrhjI0frcor9JeFiSaL+knhHIsysApw31NlArOo/N29aq6UNzKD8qu7s/KPgcx6f1VKr3HcyAMAAACYSmAKof5j6HpCQlg5SrDBBCizg9iE+I7h6EbshCkjHxEzFXB1cyjYNDDRHVk7rGeF1UdruZlRikorZDscHUHqwgL8HiJtzrhalecByAixmjNGJ5OlopBg13OzX1bZbJ/UEmf491pq3zZaiL9EjsiVq5i4qkZhmGqVjOZFcIAZDKrPokV4q2+gYmsGJohE1nts5mvfbbyh9zHCViVcniNd3tQqWK/Vayamb1PYnWMt8qXCPQPM3TbSlWrVglmqVbVeaZy1WrEUZajVv3QNlmhEu+oVFVZVC/Olvv+/v0uYGXCtfPmu/N9dtJVmFRh5/oCVFsZi2VKBtFHLWtkW9U6CPS5WkcgIxc6XC2Qeh+uZnj8FCJ1qDrqdAOorB6JGCAAACAASURBVONRsZZwKQKmtiwF6z751Twm/XfygqX6NRvq+trFTROqRtE847Emnq+yEucJa1LVwzV7rNiE0SBYtVq1Q9Y8K5ZqF37dD1Q2zcbFFb0aG31PA1Tr7QflSHOnm6hlucLTBWzxOuvFdK3e1OHrcqu+ybNt2TX3xXSVU9Ap4mbXCqDWz7Wybp/WcyppVTnmQAZ0MDLvIaPGrJ8GVrEvilUoVAlW+ZFkfg7fCFhNI9lufnvc6QAl81o+zkw8yVfv3PI/BTtnSZ4rq1oFT37OUiOI5tSZvWinaAAVE7kDP6d6c7iPHbPlKbecPLpKedir5QBpiGcZy72IuPnZrtG/ypAxLQjzNOQFs2kjPuphsqrhDEahiuUrUasiOD/g6yue7RUqLU/eku4CrhNlFmHCCVTVizMDVhoOGfjF6co2l3DlTS9IWp+p3NK75/Oy3p1VFaJ6yWIjMh1a7FmP2ctTtztX7qQ2x27kN8wRZofhag8BMLYfYqtmf9480cD28m1bUGk7HVo05vW2rMVVfW6Q9LxCAHSoeqZWHarVgqpDrbpDVcrsbhTDT3d9baQACi/8pHzyfTd5/btM0PwErnq+iB5rlaMq8cFQPYcDeC2TWmUyq9FZl0LVcVW5PkIGBK5atQobl1AAvGH7lXGcCVVR/rkUVM2nXhb6tn/jb/5tl//kP/svL5/73Ocubw2QgEkofuFL715+4YtvX959b6i86UQNpReaxfFAaHERd/XZOC9Ug4gQh1mFKxlcV8p9iA1kuqVtnz4qkOySpLQd/SXh7eLV/ZRbR14Dp7te9mUB60OVmmeQ9N62e+rTV9GewOdxAu4w+t69NRevkm4Hq2eq3ORPwOq1NLt1/9f2PUQtnFaym+Zb+XZWLuDs4y+zl7N0uqxiX99+Wq6Y7qtxuJdf/Ty/WsEqFKtxXybQih8etamWCgsAuDonsyJUNWgVXAVo/dDwVcdLtQphhMAU8mUNByDFG6Aq7JNiqxqsYui/werzCgMwAGugqpeAqgSriCVqQFoz3Y8Z2AkPDVYLsBquUtWK0AGBqziHhyjIH3VDEJB46OztJWpvZLxfrtr2l85/X0a91VSrjuNZcBUAteAq1hUSgNs8M/2M2SpHji/S4E9HzVsTWQWsCjL3cACEqg2sVmzA2HX7iHgodYr1tzer2ZZj0r4EusbXzPflHAapaXFUftT6FFwlHLXiinBVKjz6lFGpGkJpdnXDfSj+6vgmqIj9kCHBP/zkFZCvrv4qFKpcur4wFAbUWQarHOIPwCqwGoWq4q16X0HVEToAvx0JUnB1fOfs4IQvPSyAY64yL9pka+O7UHUhYD7CAfJRPbnGW40itcdZfZxwAD3eKgBgm3BJk9DNSZsU4zWj/hpoTSYmXScKMFBzUhc0c/oz+Z3p6dN2aBsjlrpJfw+dlPEBtEb6G2ojzT8z1KgCqwkNoDirUawiHADAKlWr43ioVqMihtLudNKd1n7odlssS6SHwSp8rwmknf6GqgVbnS8JB6AJw6xY5bontSqwOkMHKE/1KZha6zMcgEIBeNKrpljNfCIVu/umQlX94ruANUC1g9UFuPZz5Jx3lmdgtZeNXtb2dZQTlr3d6T/pADBfDU8dfkNlaw8FsANWHUMlZj7jXFGaTvjYIGvV8RWO7n3txGytia74uzY5loEs4wG7Dx6bXFWO1an3wWEzoW6ftnMHrBUqwPa2bLHTXXZ8jmKl3fKw/8QqrpjFTcE6QTJy5ABWcVr1Sg4NS9twAKGukB2wFXjjuXTC2WXJBXTSOlZt2vH6vvZZY6cfTNIwj0lDn5PeWs7fH9a4YW7NOq/DWRaQXnljOYf+q4EVWH3l0RlUhWpV43uhXh2mZvxEQJVLqlMNVRFS2k5dh4959NxdT5/9aWvfko+ul85tPVP9szpR5ZTNDNKhhmMzI2c+p1xs7oruV41MDLjeTCs9leT5rsozs6DnhR+m704BSlFqz5M0WcvveartIPU6WO2FczoICdJO6IAhSQNIYLIqftpEVVp3CAACVkFVDHnC23mcB2oGQdU2R62LngBqh6vTGZgq1ql8kf2YytTZAUwi9vQ9qTNlG+ZzuxY3GJ0XKRNK9jTfO9yndmO59DzfrVqcrJ7LGOUJWDV5AfwVD/9foOvcFqAa1Wq/rvyh8R+HE6ydLDnDPQTAGAZNqOQQAFSsDqA6hvlj0qqEAMBkVQwFMKDqhwGrAxYtStX03FlpbqXEp/t+1acACnHCAbC19/d7Rj7Htt9EuIQlRT9eEq6O7wkJ8CpDA+CDeKsa8o9lFKu1DbaMsDWTWjWw6qFJXa0K6Pn82QSrgqtNtdpe8Py23/rdl//iv/pjl899Fi+eHl2ejH72u+9/dHnn3ceXr7z75PLeB08vHzxBLLVRr+DgDyf98ZNn4/NU0ctHfY5ukUlQzqebNl8rclbtlmpWxyfhZgkKuHsIqHooWFUTd6zEv9yhANSMr4XsQc/N1gm/lXE62PgHmKypWpzXX31Dew5bsuV26S/57x7EPbMPD1Wsrm1BXrlLb7t4ii1/791P9p/dA/a9jGL1LA/v2cNPAlZZlm/ZpRsXn3X0doN2ln5/bihW/8HfjWJ1jh5TDW5wFWWzlKuOnTpyK8pUDPtfFKzDX8f3PoEVdPDBPPSrGgjDi5zx/pT2iIrVAVUFVsfEVQargapYAqp+OJZQq3KaIKhVOVu6P1StCiASmka1+uawiZzE6jOKtZr4qwSrhquLajVKQIFVla04cHcybNu9fD3sc94twMiKSKrH8NEkSVCuUrVaYHXA1BYOQLBV4QIUK3Gq0DUR7BAsECBbtQq4CjXvolgFXNUEVvo0uOoOfDrPBUrdv2EKVX/uBFsw+YL9VLB1jjbs320Jdx6gaoMBAVf23wusevTThKsdpCKkjkNROHagvscPnUBMaqz0n+I0esln9IdAFX6BX0AQqkKdJaAHtSPBqoekKyQAhv8Lsmr4Pz4Dqo7zAMhyORKGcBZglUAGyxkSgCpi5mmUq0hIrGOZWqyeNPs441kSG3GqS6dKUqpVqVEZU9WTVz1m7FVte+L9icvaZ72fM4cbzrR+VUB49bWUtWR37sTOpfPdia8DcVw6a/yNt+0gLbaS/p7rKuBSS38ohhlvdYBTTSI24OqIrxoFa4UD8CRWb56oVguO7QArBTp9nNa/jGpV6WS4GqC6LAVJFTYgwNTq1QZVpVRtQNUwNVBVYNWhBcZ5umJV+T8Vq+x3GahB5JI5RZRJsUV4mChV+/qVbWdK1Zwr+w5wdb+GEzB+Z5ZmHVV2+vfiHS4j5dT0hnSUjfJtd6e/fQ9UZZ3KC7ZbQLXBVcjWUfbqpYgnnzI8nRNSGdQ3ONqH87PPnXLWoCVtcFe0EqKu22QKIm5YHYmqRmRj80WI7OYMzac5TqZitcKtsLyYnaTOgl7xsWd4wD78f4erS7zVgOHLt/1BzdmQhiBtrhuLXsfDxqpN5cpUp7nbsjjl14FJv2g7z3LBmYi+1BH2Lum8Nmxp1Nas2L/dcub2ffk+l3oKWdY4XXMZtarjqlqxigFACAFABStVq3M5waqg6sh2GoKpNpTrHjimp9kq3/aISjv8i/s8OlNrH0r7k94zO9b8CmRcO08qPMs+N44TqrXrxxcz5FsUlX4mOQZ5vgDXpHnd6VYK8KizILcnOkuZ2nY4rpfvpEqrH8e0FFTNm3VOusI35ZqlFCEABFUx3P+tASwAU/1hKACABKlV+UEYADrbmB4czrfBKoO7o112DEM37gR8bB9iZLzOY2XcAwRlw2c5XstTT9+ZZDPn9rRN+WopYid1JptTtxmPWe52aNptynkebxm55mGKam4zDrONZZ+UaoGs2O+3Y317+Xj9oklLOsaGqzTcGSLoCasIj6TSYwiAQFWDVUFVxFdNbNWmVn3u2KoZ/k/HzDcRZ+4sIW6ZtGsJ9+n2X3kpsKtVUa4z0id3e2bScVw+OT5+VFsCsPJD5Woms5IytcIDEKxOgEr1KoErwKqgKuBrFKu4QdRe+bIe+jU6NXipgJipU7U6Yg1byZ3YWCy244ff+Z3fc/nhH/0fOPQQUTAej8koOPx/lP23331++eKX3rt8+SvvXT4YwQwBMwAyHj9+NmDrAKvjueHQfBjpI36KxJiR5JVyBHCuRAaBSdKAVdjH3r49VLX6MmBVj7xW2ChWrykezwDTLVXlvYK9K0L78S8DWNlJH88i5ZPO8rKK1Ri4a9dFWXmIsrSqx5a2DwHEt9I3vz/mmXRg6XyfXf+TgFWc7x5YxcuBKsOrU3evCHA/oiP/8v2583njBs7y7s/+dz96+fsEq60Ood6qkhfsSoxUelAVEiDgVPFUC7IyRMAAq96mCawUY5XAzT5p4Cphw/hI8TbU8garmLSKSlXDVYJVQNWhtn/OMAA4I4ITALDCb3T8/AoHEGWm4CpDASTWKqBq1KsJCWAVJyaxuhYOgNawysbizN7P+ubbL+mNel6/jlNvZ4UOZ8AqxCIBq1gqnqomsHIogAFYCVU9kdWjTKqUPGUHXZNYKdbq8JcdbzUxVhUOoKtWN7BKmNeUUbRT6kizieVzyob1ppTHGJ5ye+3fwwSs/VC1a2lt4oOLsUURWeultppxAle4qhBTGj4d1V9UrYGrgY8RWJzA1bz84nPqWQNWEY8dADTDXgusevi/VKsrVBVYhVI1QNXxWcd5CWjHEoxGYDWKNyhYPakY4WpEKUhYw9WlJotFEq66r9PhamasfwoY1+DqEhYAsHU4DDgmE1gJ3GmIO3wMAphxfoUDUPtMbyH9LPe/F0EL7sl9r+TlAls7UK11P0zaKHXO5l8qFTNGBVNhGRJvVWphgVV9EAYgS04qBtUq4Sp+o3AAMyRAn7Xd4TGiDszLF97S7E/m2QJW99ira6iABlddVis0QEIEYHuHqSN/ZigBhQFQvno9Slb3tZ5XKIAoFBUGQC+9LEbrClM5pspMx8xWp/gMrDbb1X93Dax2wOr+9lTMun3L9oKo2R4jkTLQ2sMYEB+yFBDuS0FZrJW3uwNAm9+hqurYGl91+06oKsiaif/6cP8eT5VqzcRXbWC0VKkGo7StgafcZrvb4P60zds+/HaBldOuIjlBy9LviH3Qi6o1bI/sZlP5Vx/elZxJqpGqUdDSHsJ2OW40YCr6Jx2y1mRWBNG//gfV5Ugb29raZXs/pjfBvbFdYErhNR2dk3G1N8O64NzSC0ouxN7RVaiq366dE/1yM1RXj+sPpPOs9zPPvQ771zUS10nrNPt26EREqFgFPIVqlTFWDVWtUE3MVcVaxe8dtN2dP6kwrDCkQeiwsaVRe4x5//1J8Ft/P6R5y6acpznn+/m0S1tnYW95XuUi+ZtKXyevPFN7IkMiGxI15QTIantmPmz9pZ6BzuXDHR+OOYLRNee7wrJKrdPETz7PGYBMY5FZL/O23DEJHT8VYDVQ9TUG3ffkVYCrHaoCqNLZ5kA0fjT8P2B1vgAtB8COQOx3vbF2o83S0xpypWivJ2f1qD3mmkQsA60oqDy0ylq5UOXtWN/XdF7tw0mmneS1iuJaZ+X4qnzqnAGkgaZSLKj89uUM6m5MxGPWyyYNA1WjXolaVY4vYkp60irHVX3W1KpPoVj1RFVPn2DCqnepVq3YqlGryqQUB0qWXU2bZOHtrHxI0n56zC9nClwDq/fuKaY2yytwlcpVw1WoVqEOReyzxFElULVqVYpV7ANYbaEAxssfgdXxAgkhSxwflBNX0WnWpFVQqxKsjuUzhwRQ3GFNYqWhW7L33/Vd33P5kR/98+PaGO6vGWahpH02nO5/+oV3Lz/3hS9f3nnvMZUnjJo47OOz0VlCxwid7nG2sT7OzXPCORt2E/vQWYOVYCc9PgWWqCiuYDSQsrH529Wq9+DcVwus0jJvDd01gPpxweoRYLbC1f05b55KIm9o94c0VSsVu7v5B/fKLW11b+PtizXje0/VeRV8+j5v5d09YJ1ykOOWNC/zrJed/e/j5s2eXPfK3S2wit/eA7sPBqt5vr1RfED+9jrV72f61ecnufbs//0f+5HL3/87//fyo+6j9wHFgarEmVfh6gSqnLyKE1ghJqtCAeAc9PPpq2aYrPwwgtVhNwJWo1gFTFUogIBVxIgWWBVc1UtzBtTODIOBq4CkVq0mzuqrQ7XKiawQZ7WpVhU2AErOHmsVHWNMKggnxh1r+0K9L3A965rjM7sO2+G9f0SrZVcdywALTcJL9WkLCbCoVg1XAVqjWH3EOKvoD6l/wOfg0FTBY6l0/WmKVcFVCRoW1SpDcxkUBACg1Wp+oDiWFJx45FoSQs53m1G19uZWCbM5Xk6O+N7s/I+jdrBaE5+O/X0ClgKrXaXahk+XGitDrQkGJ1xN/yp9gXIkrcotsGquQvgJkGBwgOHjAKnLx3CPkLUmrApURX0JWHVIgfEdY+4IbQFWGYNReUFAY7Aq33xXV6vgueYdlGmEoAajmTjp6fgORWo+Uq++sGJV2zWjfZuMKWAVoCVp6P5UwKq7US02rtVuSG/+rsNyh3NwXhQVZgFQea43cTlxlilDk95bOThDAiQMw1SuKiTAZ6xcTSiAwNU3AFhPQgIkv9fQAK0fl/KL50u5bfBZw/sDptcYrIqDe6ZeHdsQhqGgqmOoEqwKpgaormA1MVsFWjPDu8IBCKABqCrOKkYVtJG+B/AZn6/ZqQKe024VHFXmyqZdW688baD2DLgewKptRjruLPBtW/8e67vEV8XG3fHv3xtU7W1BhQLoKtUduFqlmvpqCLqHA5D6fIujivq8iJXSD1/jXEfRWqDVtrn65jhH9eG3hqiVTyX/VK8eJ7RqoNX1XNmDsp12S0mZa6d+ZKKqTALHsBqeEA7rAKt48UF+8Nq3D7DK+/QDO3+SJQuwOIEX2t8b3/5t/mA55ohA7g4jqiuc3MM0u62935zbDo/m3Qrktbv3CcbWJe/s4KfslomPExGTr4o64Wriqu7xVadatUNV/o4hAbBUxdS6zl9wNc1Mtd9bQ17J4I5NS5aTh+XeJQ1cHg7bC6TmhMqMuspSFqJCZAldy8h2E3tHRd/Poaqy9dxx0V0dc/N82+1j+zMdoWoKR66VZ9Vb1mMIgAFW+2RVAKtRqr7+GapUX8FnTFgVteqomVaqYohYV6qi43YGVv0m3I7AbKeTjuqkK/m89PpM0fNydJaiTL2t0LRicyhPvSTu/bH5u2tX6gX4/vrhPlxG1TE2aDU0mMpUGdJp2KezHd+mHor2V0ZYMChvv9ywj46AQgFgop5VrfqMSlWFAYBaFUpVQlWC1fcGeHpvSPCgVLVa1e9ZXP3vP3yOiMl4+C8+PfJXWgo8BKz2KjvN0dHHyotr+0zou6CTE7Ba6lVsN1wVVHVsVYYzwey+e4xVT2LFzjsm2RsnIJi0YpWq1A9HeR9gFRO2DQkqwOqHY6mJrAxA6Qirrfud3/37Lz/+U395XA8d6NEZGsrUZ+McX377/cv/+4+/cPnyO+PlA+NFvTF+86r3j44wFLTjnkfNG9vHZBVPh4J1OEwAwYC6gr8DxMIppgINyYS2HomI+IkCsXwGdK2dtrtqdQFCNmYd/OwTKL1ssbqnWN3hYWzQy15HNnyzuZt6dz/nWZzPgp0jvShy8I/OYNg9OHgGVm891w4L74HVe3Dx1rUCVtVsqnAsL9hUmso7uQXFvyp5tZ+kKVZf9vwoBWfxbc/O0+H2DpsPt7RB8V6Xkn44XwerR9h/3S/4Mz/1wxtYTWfUdZv+uNYZP5LgH6G5NJHVjLcq1Wqf1IrfqV4dxw47hOMF0/RRH9hwdaxLtYr4zlCqQkkPoDrWr4HVcVzAqtRE/gSutnAAjzAZE0Y0IdaqlaqvWrX6CJCVqtUZDuAwiVXrTCt9dx/2eok55edL/2j/bfLA+ZoRdwVWA1ehVtVEVlO1KuVqVKtQrBKuWlzCO6fSaqpWGVeWsVbx/FKwEkJz+wpWFVtSIK+GoI6Tsi0kFIANkwUmYLU940ujrHOZcmV/0t+XlKiiOFWqbBfR2rRyM1WA2p7h1jWctRRXmeQnsVUFoT4cMCoTOcnvnKpLntvQQH2CZqFSlvE8YSmBqh0aWOm4g9WEBmDsz/F7qFUFVA1Wx3PWOtPVcJXrjrm6wBj1n+STy1GfZVUFLnff1aKlMgXEGx9BOcRPNVg1ZE1oAIYKsKqVQ8uTXgVTU6dbSDXaer9+LXAz8xH7Ohifw5CdpwR+9omU4Ue4modSJ00PWz6dCx9fCmgysR5vNcrVzyAkwFCqagIrfQJWoVzNRFbIy0ChDHOuGJGVB9M/YLq7/IQdRvWX9JfiV5+slxLYCtUoVtcJrqAwNlAl8PbH68nTmsjK6lVdo4UCQN1hXXEM7Cz3sAB8kA5V5f/l5Y07dsVgBFG9P+sLYO3A1eeuvOxKWO9Tw3H8qEGcvCeJnu3duNi2aNMtxz+23sseCkBDN3vlX79vilUBxmk3VV4EU6VYPYmP2uqzqvQEq/t6Xm4t/fAoWbffzqTIs9uy9TaZdc4vN1I2/T3ANft72c65yQICkSvGqlSqgqp4yREF+FSvcgKrN7/jD7GFUIPlLGrflW3YgMNwlHPUYKI/4GyAdQI9ch7c6/1r26ezLjt7MTqeafMC65fpDfEXNk5ZzxljuPYr8CTrneiZ+rY5zGhun3KyDlU1xP9k0iooVhMCwNN867uBqpdRcaY5CXDUbS81a/3qxLidmjrL1WMO+bsmVnd+p+LQOV4FIQ2jrrQ6zG4oWyMS3HcfrK55u6WEUudBAb/2p58GimvpNDcntD9rP0ZOgOMEeUZWzkrqzj7gKT8IAcBQAAOoOrYqoSrBKob/jwmrEAKAs12PmWI1bYJceajAuNTzRfqehi6Kr1oyHZRWqRbVITzUj5MytdcPf9dz951+bXJW7soOzOP3389T3Sqxay6f5fl6R/MeZdemTeqAlRo27Cqouq17/7Rnrn1uANX2aRiKjHRmbfXM5zVpz9OhqnsyPoaqTwBWG1Q1WH1RYLXFVuVFjlV+N631/GfHXsnLTzf/Ck2BM6iK6hFqldvuFWFrak0UVFcNVrG+xFsNXN2XgauenAqwFcP9BVYzoZXjq+I7oCrsHi4UsGrFKob8P4Ni1WB1n8TqI6pWHfpm1KHv/t2fv/yxP/5XOSEV1K5vf+XdEQLg3RFj9f0RX/UxX1L9mn/uGy6f+/qvv7z9zpPLz//828MxH5PNQP0PxSpD6IyYagOmQkmB+3rydMT1Y13F/aGOp5LsbTcOenmwupYinPPj/30csErrvfg+969/Dj5hN69b1w4XD1cY16cvzvTV3nqhnu+nlOasMNvO7n5Ov6hvs70mPLhFHyddbqXcGdTmNfjfJwsFcC/HXiYUwL1zne2/F2P1rHydweace/pKTKAUiGqL5Z7HR1d9fBmoihMGrOr09tMX/76BVXlRhKoZhE/lak1mZbBKoGrlKiARoGrCATSwmrJFRjLOTMAw1idcVZzVDlYZX3Vsk2JVS74kooPR4eoSp0WhABgOYIRgoVp1jHIyYE2sVcLVa+EA0omOH77A1Zljt8v++d6j15bMpqOqfLXKi6PvAFjHSzUoVwVVAVcdV7VUq5rAClBVqlX1jeJzI+YfJ7EifAZANVQtuIyYq1GsSsHLNgzKIsIBD4MuKGDwNy5AAAg7RpWyms6oWNnZZm5NRavs3NpvTHlXm6OySdYy1iZXm1Ae2wjmsCTgSyiAFhKgD/13KACC1a76w2/bsPYCC7xuRgKiiXY/1s+oF61Wpnnma4A3TnjUloGrVLEy/mriq25gFT2XkVbowSgMAHoyAq95+ZbJrGoYcYcwpVCjc6764RqeNC3Ax7TqM9ZPNapirup7KVi9TrjXYCDqr/JnB6qzhdFowbk/UDz5FqVrKeUI+xxWoK4VpSWKNIyHP9WRq0Kz2M3y40baMDyD49u+iQmtPJkVwGrFXR3K1YBVLqlYDVwVENJkVvg4/i3rhl4yVD/J1T4eU26zQDGfcaqsrwJWAtEZD5cTjhq4AqwSqAKGe5nvVKx65FLB1QKqHa6mH6YXD7A1WdbL5xZWkYkbRb3bhhKxua7IXu1K1batQOs1uLqD1XbNHa6qQSmbaYdVpb5csr6+2+3UkxtLdnbRzrTlmWo12wxXNcGUFeZZN0jldq9HsTrjqao/HQGTONDsY0eFmpcotK8H+Lr9JmxKjUE1ShGOKQkDVaMkb/Y0sLWWOX76EDwz79twFQp+PDehKtT8qjsIB9CVq6xLsF2f/U3/+lCsyv2N/cp67ju3vj2HHyhqvfmQ87j50LtitcpJVdpj81wp1nb1o86GDy3bekfj0OnY78BZ5AtUQ7l/XwhHTI1mC/W7SC6jPo0iNfFUufRsNBOurkDV78VU6XM91qdcz5tvdToChCoRjyvH9DvmwWFLbdCK8nrLZxeAuS/gbTaQ+92sAHCqVWVrWl7B4OXHXtEiX64MKuunmCV3vY0OhIukTSCct6f1FhUGgsfpufQmHcYHoQCuTFh1iK0KqPrWGlfVIQA8h606bFZQCahO+1svxtgQuLS09d55SRKcd8CP9eFa0TnrG/dysJeZ9XhdZz0G3x5+/S37T2+z26pux3ZbN8Hqauz19kz3OVU2Lmdp21gWrVjl2zEPQYlatRSrgKpQ6z0ZMBXD/wdUfTLUqgOmPola9cm7Q6Tx/pC54LPFVr1Rh5ddHy8ZH3r2T4/7pUwBzVW3ANEFlDaTdygDqWC94W5gNX7V4k+xYzVfXitMwBj6P2xRwgDArjEUgMHq3JdQAL7pa2B1ibFqtSpDZWDCxqk0IFj9E3991I/nA4g+vfzCl750efvtLzOGKoZ1fuM3ftPlN3zHN1++8ZveunzhF55dfu6fjvpCSHEZ8HXUrQFxAWrff/xkxF4d9W7UTXSqoKhFgkbR4G6U6zgArMDO4p0qVAAAIABJREFUi6E0I4Dd/u6pLXM40vWT/D0UrLIItM7yx73m8lx3FKu3wCqKGzrSenzb+a2xuJeG/NUDpZNn7Rhdpvb3srD5Vhru997TvjqdRizX1Kq37ude2tzb30MBfJyycA+sprz1c1d5YALMNvzWvZ6l41me333ecUmA1b9XoQD2TucUQURlmqWGeivCKcDqKVxljFWAVey3krHA6izjAmayPx8SmkK1CsCKof+Js4ptCgWAY6Bq/chwVbgQnw5W86aLAbA1pN1gFQA1atVX3kA4AIcGwERWCQfAkAAY9QRlp2O3Jm6lerbORjs5JwWmefja25y2xX873V5Okp3VAAaoVQEhAlYDVzVZ1aOAVYPWV3ycYq0arOJW/HaQE7wWXE281RkeYIYDUIgbtWkBBIKriv0ZFWXAqsCgIGAPC5CRDoKpe48mvY+dg8g3P4OrU6VacI7lSGCgD2WdQ/6nclVgVSrNrgaccGuei2CVlrl6AoYcaPs0UQthJ0MAjNEpBqpYvtEAK+CqJrMSZOAHitWRGIGoVK6O6wCoagm1quCqIGsmslLM1RpCbKC3qFbdF1skTUjP8emQupSSLSzAol51Oim2qoesG3ZmQqxuxqq3vfUdc4yu77ALDe4qPutRvXkYMt9CNyyAtTp1q02dZgKjIkd6t3irFRaggdXEXl3g6gCshKsjP5OPgquOHxm43pSC1RWutm2W5YQ+0MuAqci9plxNWACWV+ZDA6oNgONF+QJYN7gKZeoSCmAPA+D+GNtoQ9bZXq/qVNbZcVyNN2E7pm2c5wbnwov/BaIGrhqodiWrXwJVuIclfqsL7g5V2zUnXE3+N1s6m53NYndnv1klzjXT2pfwiqtwFQYvHQGvS84v21DlY76Y6i+pUm/XuUo6pFd7k364gKo4im6zf7+mbj1ypyRG7GzqJrl4QdaE+EiIDjGThA4ImKV5dLJlFAOep+qIXyjpxYQm9ptxiwVgH33Dv/RDDAXQgUOAAtvS3u4SwPqqi3dlwNQa3xWkbq1y/fYIwWI8rzmG3U/ff60KUkmsFX7vlrGtzwM6G2xqCzy/jp9vJGejlI6ZHEoO8DAMlUo18VInQN2Uqlazrr9TpS+ImgpX4FDPc5IL15JsebarB3nH4jBdObgcrsWh8hdn0KrsTCHqlX89ecAqn67lWe+IXAWsLcv33F2KxIbz1juY98a1gqV+2uW7YasONHiTEeKEVXRmp1oValSoVaVUxWRVn5G6ituxtFIVilWoVDlZldyQCVWjhvEw22afy2HiNqVAIGs9fwfSfvDrnbyU+fNCUfmvx3f92FJzKRvXC9KxvDkH18WVEyxapeWYOm/Zr/kC6GDvmN0x6Pt6bCDO2EvXHAqoBntCVcSMVGxJwCPElTyqVQNUnzyGavVdAtbLULASqmLGnkxYda/Cfrr/ay8FdrVqg6JLT+5g7GZ9XI6LX+Vl+tURMVUM+82fYkfLcJXD6AlWpVp9dajq2VEFeMVLJHw8hH4qVt0BtGIVqlVO4uYlQ2UYrM4Yqx9dvuu7v+/yIz/1V0edABj9gFAVsYnh3MGJ+7W/9hsv/+Jv/JaxfOvyxbc/vLz37ovh2Lx2eeeddy//6B///ACqIwTA6A4/eYaZgBFyAGogdI8Vrxr9lrSxM9QOYqAnQcdxI8TA/pd2gaEETv5iTxFr6ZP8vSxYzbVeBiKeq1VhLN2pWGzdfJojWJ3PCh/p1WEL98d/CCCrZ2hQ9drvToFq2r07YPVl7uVeHs621u3QqFhRpfXfXvVh7l1g23/33j9BKABc6iFgtZe1+cJxlAHXKboEV2A60uHsGZg++wi0BwL5P/0Tf3QFq0ua2Y+xD11w1SEB8IqaU0cRrAIAYTmU7xzKrDAAM8aqFIw4TmEF5oXYORtbpToUWBVclWKVQHVAVsVftVrVxyCs0wSrqH9REzneqmYWdJxVwdVXMYFVFKs1gdV4OY/tpdj05E4JpE3fNOBWTpHlNAswPS+SOX4vkPp+bu3ck3O97LFWOZcEh/hbuQrVKqAql0OlClv/4RMuo1idYNU2mv6aVKuKZyPV6qXHXGWMVcRalcihwKpVqxU7b5xLYFWz2XM5PqtqtYcCmHBVz7/5y+yGrn54/HGVlXToJxiMWpXKS4MAqACpgCTYiTJvTvaT2dQJqyo2pRWBXbmKcmlQm75C+bIoz+q6zIlaGDewg9WhWiWMmwpWQtWotgD5qOhaQwGkB8PJ3xaompAAhtoHsDoVk7N/NVM6rXT4Y1SjhwmVGnBWPFUrWamaBJjr6ZK+00lpdj+vbB9WkI/8tFAgDaYewKL3Ffy2cpMAnJBXgHwCVlwjnbx25QAZK4wJV0dhBVi9BlejYO1hAQRXFTd3Klc1nHmJudr6RTYaTcDTnp/la4ZDWGdgb3FXo1BNflipyvAMTa36FGC19rV4qwzdoLqgNLP61+rUxFmNWrUmsGJazknA3WBZEDfDuyBfO2AVWE2IN7/8D0RlBYUtYwUrVb1jPoj/FCQ/U662Tnzy2kC3uFUBVxe68vl7B7mX2e7sxzo3x5+G3x0KliW3NzWMrYyBZfqCqpYxF1zt6lWCVdThgvEtJAAu4ZclAajV9qQN4jFuj7xcICu546paPfMznEKum7N/PsHqVK+WotXMRMm/8gTaRT/XjLOqF0mavMovmBJn1Uvse/RNv/Xf4KDpAgtqQxtRng3n5utUK1sQ1fmrRctsrLIcrEZr9gvvA9a16LD0r1fhyTqWTcGbV+lv1FdIYo7G5855p/O0QFU4gB12VqwOgVVNNJW3q1iCkGjSqr5MmICpbjWYTcUiqE1lqma60rz2bVvydeZBe/6zY6/sXnIq+be1OXUNNzyz/cke1xjm/Fzfck5PGQcsRSUdJe304+5q1fX74VHo4Nz780PlwCrkJ89guKq3KqwlWtphxVv0qVbVMCSFABjOsGOqztiqmbDKsVU5/B+fCVU1VQJA6lBZ0SFLGIBmr5tBmO2wHjyP1JKWqbvb5plCs16t5ail4bU63uoOjt6KSnL1Jtpec2rNuWv5qO1+2NPy6dIW4G/7xjz0PXd7V9AphtwPk1OrKrTySKgqtaomsBJUFTRCfFWAVYQAGJ8RWxWKVahVCVYHVH3yWFD1+QJWx0XO2c29wvzp/l/tKfAQqJrCuFeKtZFsDbcrpEzWLPc2yQtg9bauZsWkVYlPSvUqwaqBqkMFIHYpJ+1jKAB3OjxMMaEAAlQBV/ni4TB5lWKc/o7v+v2X//qP/sVRVwRWn4z68rmv/7rLZz/3dcN/fX75zFtvXr71W77p8rnx/f33AWphGR9d3v7y25ef/8IvXN59PIDqeDcxQrMO9epQvXKSq4FNoBAbwLTGgdAwopuL62bCSHSghx2mtmZtlwKFrg3JThv2spNX7UX2ZcDqfo8vW/xXtaptaaXQ8Ww7WO2/h/qfrwLd4JwBtnvwl0NUm6N5qm5st3VQhja7ee9anyStOlRVquG/oDud+Uy1+kkUq3fv947a+NbvaRpuOEs9H86eQV2f9e8aCD47V4QE16DstXP9qZ/4by5/729j8qqzmy8PSJ1lgN3kksMBJOZqVKs97ipVrJ64inE3xwMqjED6CTh/uuECqwClGuJvuBqg6hAAgKvZx2OXifKQgq2jC2CID8FqV61CsRq4OhSrDg2AuKKPRqgADYufE1iVYpWdZwNJZFX5s2clY/YguPeab7Vsj/Cmnw/2wHallFtSrWZiqkcfAagO0Qnh6oCpjrmK5SsvsB2CFIUD0EjA3LpUvS8wwSsmshrCBABWxVwFUFU6ZAIrxQ5HOACoVqcCSzM+G6ZmOZ5rqpSnalVIwkpVtJUsU8e/sg+0A/O9A1sclpM1DEDfpjAAK6SiMjIKR8IkAyZD1Zrsx2rMdab7Ngu2r1s+rMGq4CpUi1IuYuLIqVh9bYDVqFYRGkDhAQjlABiSfhiizpcPU7mK9iABzQJX/YrT6Su4SoCB0r9BmFnvlcqq0RaXOG0rLa2aLKgZVaqBaoahcxlg7bxIH4lXoY8kR8kuk+pNy2bcByG5f0+uNjbovA7n4OsIBAYuzuHvih2aybMEVnPsGh5gPnnVRZoKAJ6LJw8DWB2A1SEB3uohARxrtWKuIiQAlKvIQ+RrxYmUAi+T9PQYxPMlGp47edFDIqjMJi8KrLZyq/RXuV2VxHOSsT7hWAetpWy1cpUvFeplg+CqJg7OyMGMJMzkVRK/qK/I3HN7kPqctmFa9KlYnWCV4HZcmy/XEcxYMSi0TMiARbH6knC1wOrsY87OvA1Jb+uWZq/3UmO0U4Lj/PdlXuKhoFtVUW9ZaBAKqAasgnH0WKsJ49Hj86KsqOyYI6ZOs8mZ9SqwTXXO9csVcAGt1Vf3b+vYo8/BmlL2titSZ2iACVW7OCo+nCo5U4n33UKkWLWqGKtTqZo4qwGuULY++tbfPsAqEoKJ4JPpOWVI2gOfNSA0QcuO9rCHH4wNrSD0MhGDGds19+kkMXi1vkDUtPspjM0QFVXaL4zWeSaiH9WbNqjKtHBl5Kl7BQ1MtVrV8d30hlYwFcuA1QlaDWBL5SptYoe2bPzilPBWz5zHnmJnOXT8zdGBPj/vebFNZiT5eiLmF1V4qoGaR8999UR1+SvgtKXBXNWPluS59j21zUl1eNolHmvK8zRS1bizLqSiKNA6y3+GJRFAKO6TYqsOoFqxVRNfFbFVrVx1bFXEVeWQJgxVdVzVQFXAADXgVsO4MU/DXjDVb1uKQfuZ92ddIWsrU63onNdz5fvZvkM5qfqSsjmX+v2tcrz+puXy3JFqcTz9YUu3TTKWrOll37K/Xiz5mDKsOrw9d+5dRjmN74yvqlnOOWnV6BhArfp8TMbwbEAiQVV8FAIAatWA1RcEqwgDgJhjD3iwTw/52ksBFLqoU7tKFesuh4cYq9me1Jhma/4mx7R9aU/zImG2/6oj7oN7eKA644CnUrBGrSp7h+35sKagfo4POgqIn/p8qA+kVJ0TVmEbXjwkvio6KOF5v/N3fd/lh3/yfyNYRV2C6Oqbv/kbLr/mG76Oalc4yJ8ZYOHNN1/XpFgjRADOzeVobp+9GOrVxy8u77z/9PKlL79z+dJX3qNi9fmAqp6Chi+pGHh/OEEauu82nwZ1HEe7a+vTjCbsxBxS1kxSO+aXavKqaxXgZeHd7LzCJ4qfc8UnOIGeBZyRpiMdNHO6i9/qHN6tswCr+2+vQb1T5eodxerdG3iJA3o54F2jbMRT3BraHPuyedNv5xpcnAn2yd7G3VOs5vpn5Z/tZysyt+71FJafUN1bgD3PPMFqtvRy6/WAfvvwyiW+pqZaVVFOrVylalVxV/WBelVKVdnIOfw7voSu4tkVqEDFCxyYs8RTlWq11KwOFxAQKx9WvqScDXzSqRVYBThkzFAoVhESYNg/hANQSADAVYUDQCgAqVYBVjVMnmA1ilUau1xDDUIg0nnR3zy+az7gFacxL1loX2lb1U9SzFWrVhlHFVAVS4FVAtahWH0VYJX7pXKlvID5OdMJk7tSkDCe9wWVq4m5asUq0m6k4VGxqnh4AatcjtMqpm4LCTCuxrxnedGy5RYyT0nXip7y1K8L7K+mw78oLfFEgayEqfqeYdUJB9BDAiSuas243mdSr+HV+2z3Bn64J1yvbhY2P23+sN8BqxgePgAcIOprI+2gWMU6QwJgvStWGQpAQ2AFqPuQ/4SHmYHNMmsEJ7Aaz9/BKlkETWlAS3Nako4uqKtiNel4BJuHGesLqk4wmAzsYLfug+nT+ra+Pl0WQ3CJFhUbd6pVhyvf4opiO4B3DYPHOvIu2wJZDR8XuOq+hius7gBcDDDb4RiiXFW81Vc4aVUPB7AoVxlvdcDYAuaKlZt4q5zQysO+Z8xLWYv85ZbUP50Qi3bNaRHFdZ/QKnFVM4FYlKk1udh4Ua51hQPIfqWVQ15wmVi1E6yqviS26hS8SI1o++O6WS/Z6kXJnNAU+9hWM3/7aERPlmXRwDlcNUz9OCEBzsBqderjm3VbY1u4GO9Yp55f3WK5wuclXtqbcvxXleoKWMU7MvmcYq/OSawmjFcfWyEBImJS49Hbm2Pbk2N070Ys9ZvlXLYTy6OnbpbN3ZWryNKIobIuqFq4jee1TYQ98jOyfWAdmYpVvVwyZHVIDSpWv/07/02HApDxqA5WHsoX8WPOZ2gNaQcrtZkrRzSnBidmbGZ8c6evYpeCIL6L3pZPzatTtC6yOVr11Q1KP1echtZ4atKu3LQqmnJAcJVvQQhTvWxAVfumajXrib/KnmTFUV2h6gSs3Yz1ItSf66xobcceDj///dE/urLF+ZurzApiZ606VKrQcUJ1/PGcZ7e3CLPTya3k0C9mdq4y7hNfxxXn5Lm5aS1N+pp7n427hlPJWMD51RJqLcxgjbfhGoIFVReH+sMRHsP9o1R9bTi/gK2vcOIqT1hFqCq16pysCipVwFR05KOGUPGr0QVuzKqBQ3qUEV7xZS/2vfbtWbHkzJZNa93uOXlWRlS/zv9ulN0b5fRmic/OG/ecpiXGfUJV53Q5c/k+l7Ocq9QpmWWg6aii8eVwlAFWF7WqwwBsatWCqgwFMKDqUOURrGJ80ifrH98zBp/u/5WYAiicUavi/jpYTcHty278NtO1mNhpulbTu7R1sy/PS2Df+GQEkNYFVxNXNaEBCFRh96JWLcUqoKrAKmYtJljdlarYx7f846J+Vwm7/Xt+7w9c/sz//Deoan19BG57a8xw+/Wfg019cflgKFRRxxjHaLTNeIHx5MljqgjeGLb2jWFfX4wXWu8/fTTA6vPLF774zuXn/tlXLh88/ejy7vvPLo+HjBWQFbb7ldFJhDKHzh8bDM8m+6FGCZyBVSTijNE67e0KzD5ZBX5ZxerHLc5rm4w8t29jAHV6XhvNqWCZjjOORygAqrg2oNqh3K373cFqv07Sfv/9kvbbpJVnqtGPm17XrlvlpIHVHLuMxHFb0dsSpDjqHJdJ23x/yeUvdoxVvIhYYHKDx19tsHpWfs5g7Z/8cShW/6+WNbuXkM6GynbTlxqQCapOyDpe5FjNOgFr1KpSrMZGloPj3p/Oog8gKgOCUZW6QlUpVfWy3H13lYKU3R2sAowGrEKByQmszsIBAK4qzihUmgCME6zKR603ZvTJ3ThsdXUt52ooTl25/Hz5gTauYxBnWAACVZR2QFUCVsDVwFOpVl8BWB2AFUvEWMX+VxI+YBG1oGEaZXI8V1SrAawICcA0oB+OsFwDrMLe88UglprEaoGqVqsmHIDy381ylMqspxOsIgP3tNnVqkgP+u1eoqciqD79+XzfwWqPWwlIVXElDZXWMACY/KepAUsNORWaCTMg0MQ7U36pO2PVahSrgKoGqQOuArQq1uo6oRWhKmBDwPQ4l15IzIBmVKmOa0qtqhauoOpYp6/hpeUrrQ1RCtvlnrW4YN6mAt6Uq4t60opSxlRlfkx7QRfMSruKrUi/J/6PiYYzPHW3q1YnWIUr34bAW02pkAQCqkt4gqhq23bc9yE0QKcjvGGFsUD6A4wyJAB8prEUWAVkbYB1+FKZyEqTWeF4h3nok/HwvJkB3oCstVHJj+p7siwHVKd8T6X0riLWxFQqqztYJVQtuLpOZoXyjt+UYtvpiu9draqYuZpQODFW01+LfZrWWvYqZTD1O6EDGAoAz8brQhCQ60NljHAmTbXa1asJBUDA6sp+L94q2RI+Nhb5zqVTPctud6sYN8eeh/cOgDsQRSvb9x5zlRDwmoJVNpf1pJWR8wmsugJ9MqClubna9szGJWyJWzqktd3aOWOSQsm4qVJZRtu2JDOP1J+uM+t8hQGgnVM84pq4qiaxykRwOubRb/ruM7Cat0UTOPQ8zPpOm9Ok9rRaGx05EvnrLlDN4u6n6vvyoPXQefgkbJ20n7ySdxZIXng1pPUs5TxIuaJrNqgaoMoCzig5rAAFVguuYiKODCs0VC3lalSsfYn7CVRN73JWqnm3PUX6Y2zbzzLqNMW9sVXSU+cpXhWOawfM1VmRk/8BVyqlqrypFPMk51dbcqjD1MWYBGzpGaayN9+XbLY9upKSS/K1p4rxyUOzQsvgCKYKNOi7oComrOKkVXTkAFShLkhcVStWB2RFWABAV8Z/QlzVhAAYcEKKKnRgBFV3peqEqrHV86040+JQv2KQt4JxPflnf2EvS9PWnZay01NWvVrr3vVierzf8xK+gfQbjxeAEDvi5sQdBhl8bsvzlfFupbUeznfjTrIMd+LwpOFNGAAo6QRWp1pVYQAAVh9/oDAAHwKq4sP4qjcr8Kc7vxZTIAXyDKbShp58Up16pct6X+7bcr69vsiklYkPXA1gzXeFBUBM1QlUEVuVsaUdu4kODXiph01x2BagKlWq+kSpyljCbgLlTF4u3/t9P3D5C3/t/6S9fQth8xAadex4OqDo4w+eUcH6xuvjJdRoV+XMf0gn7y2ouEYHGq3oCLM6HPbL5d0PPrp88SvPGB7gn33p3cs/+bkvXt5/Mi6KIba020h01V+12zifCLd8Yd9USy8Aph0ULh20W7b1AeWXXoedwuXwxfM7nijt78F32k5STXm35zGOSL0r91/te2yl7SQKDicBxHZ3nvslY3+1bW27D08RdbZ3aCTBvKFrsFvb0yXPWY9txC3FqG/vRg75fPZFtOjXiJYtlbO3x/MlXBIYT8W5JVwFjjKE463gmiqxx+UOVl/GM1Terddbi0FuNGmgZcpEtx1uWOtks9z4F4tPEI88F9fyDKKeglXEWO1gdXmGfk5WZqd0AKuGlrNTLQxq9aoUrVCsauj/BKt6Tr04qHJtX5FnHev8NaAplasBrHlRrjis6mvrhbkc1M1o80Lu3AascgKrOYmVFKsArA4HQNXqcQIr+KSgL7DRvxxgVU+m9CdwxTJQFUuDUwFWgdVXqGAdtn4oVglXO1glXI2BcLgshgMY/jNjrjq+bMIAGKwyBABD2RiqegbnGQrAkGrc8KtNtVr5z1wKVHU5LVOj71Xipps4O/cyF2ruxj8FVtt3Kh/RBlH0JuXqMoEVwaCGjQsu+ROgmtnVA/AaXO2KygIOaXSruEG1OtKHMVb9oVp1qlYJVqlaFWAlaBhtItWqgC3jXFJ5zwmrqAgfzxO1KtTxmcRK4TiiCo66rXqNSmGnG0tQ1l2l15i1bUh6KUijLO0TTa1tA+0f892TaY0bqkm1KOBTO8TmqdpK5ed5nFXlW8FVrDuWKoCqYKIhOOKLGjTOCZsEYJHHL1AIeCEXoJQy3rQSDuk+soThGRgSAGCVQFXq1ahVv66BVWwjWB35iSVgEVSvGurcYq3iudHVxX9+dizT16QJC6xiWTZgJdxcJ7U6hgMAOHV8VapUrVYlWFWc1XUSq8THdeiEANUCrDMUgACa1avFa2L7Z13u4V1qPfWCdTGKVeSHwKpU45hH4wSu7mEBWNEfAldb/sr5LLtpiNEcihiYaQrXtd6eVKF1gUFlT+FxxS+HX8IxtT1j2Yeubd+hlo5aVSEBZpzVKFVZbyiCaOWn+XO659XTWJrw7Pch55D1eI7FZthHqzIan622J+V8Zd8rIyH4mQJXBVXXGKsFWaNYRf/gt/xugdUp9+6gwS5RPfeaAOUINkepnKjNeapMX8pDNbnVIvFmlr8JebtNW4vNPOmZcnUFb1uDSCdpZm+t28vMG+5ZyAVVBVQNVQBW+NHsxlCm5rtUqu60ZUIrOgZRq3alqmLMKTF6Qh2L2rE6zWPwOOe/aFvrOvNMe8pfq7LMhyWflNmzY6CKO8tCW9eP26lPKtVy8/oSI15u+Hb/5/vnZfb9qXhrldrukw+VwjHBqp5NTi+hagernrQK0JRhAKxYVYzVNQQAwgUgLhQdX4QAIFhtUBUO+hg2psb7RKnaHIzeYX1IadmqWH29UtVX07cVlGvl5rj9IXd2PGbm3VmpX49frlllcPpC2N+dA363YSnj34qottk+cEWJLhugxo+Nt9Wqa3zVTFo1QgEMVd2ToUhlfFVAVYYBUEiAjwqsPvk0DMAto/O1uO8WTHW55GOnoFaBPTGha6N46KvfTL6tvU65L3/L+zl8nlBVoQEIGTHHr+0gSRGrBRxSv+W38ymgKkeUM6xqvKx7ml6Oxe/7/A9c/tLP/E117ODn4XxQv7rNlc8HP2W03YwHpzfoODDXfPYEIPajywfPXlzef/bo8vSj1y5ffvfZ5Wf/4T+9fOnt941Q/HIMdXeozNFOo1PJmNbN4t2Hcbdf8uzpfm9I973r3d7vZyqblUIxfYr5+/g+zWqGrm1+mIrdCjn7sKwqegAlzfu496yHMol8vPF3L23umYh7v3/Z/dfUsmcvewnve3uTMuZ26t613frwVzkPwSzqB6qdqt78W6Cv6mT+lmH2tC8jb0d9vTWc/wxqL8rlDYrfKvfn5aL5vduPz9IG5/iTP/HDjrG6Xy3PaiepfGpfg5BPfnjgqpb6KDwA6kfAqgUXtoMHsOqOqrrthn3GtZmgan1R7tBOYYT16PE5xzLKoQKribMK1erwJfEBWGWM1YQDkGL10QCwUGsiNite+gM6Cqzi/Gp07ipWmw1Y/ao1rafPOI/SWu+TKB8IJmPHCdsUDgDgFACVH8BUqlYBVrVdYBXLBih4woBVqVZfMC5twGpEDlcUq1RZWrU6brjUq1FbOgsmbJkwZn+++bhHoQOztnXi8b1D1e7fF1ilv69h7bUMVOVSk1j1cABSAQrYTXDXVZNzqLomsUq7pXwST0k4AI3mCFx9fbzInOrVqFYDVhVSIZ8eY1XKVCtVxzUFUceH6w4DwG16UbS6ObM8KQ3dM+5LppNdiAA9LwOnC/RlO332WYZ5Tef1nNDMkDXAiPs1onf2bXVP4Z1LPo3tHawqn2YogFJrWr26w0XmoUMC4HdbB3C9eep7FIYBqtWCqwBQ81PKAAAgAElEQVSrCAkwPl9n9aqWr0rNOvZjKZXrjLWq0AKA6wJnAczyBVcek3Ss/GFeNOWqy28PadEBc5SrGfJfYBWAdUw+WqEA2guDhAPoqtWa3C1+Z1esMr/dX5NzqnJm4Vx/cdZVqypwE84qhusEqnqpoVBXirnalKuHmKs6lwpMYz7Z1hPQ91jH05TOdkuZn3Ztb/f2hrM8M+9o7UvxjbatT7jASmHQWktvM2TlywaqVx06AuWjQdY5Ct7tjdvPlQHVE1WTsbUc9VCzzZq8qfrzJ0nB8zTbO9fnFZopmCwA9ijqdQNk2rdA1Tb8X5O/Rc2qF02Pfvv3RLFqoMoOi2+6LWl4N7Ica3zIutnSHn+xlQeb9BQVm9ZmNxr1jNEVxFtty2zEcwEnV1nQfHehtDHNWfQWWt+4YKVzRfBSznIg6g5VvX04CROqBqhO2FpA1XD1EFA5zki3/Ku7fKcm9d2tyKiEnRe9bMaDY72nw0yRPcFneVCC+WeppNe3Zc/Z3cyc1d46pt1/Kktu6Pz7vN29k8PzVvr2kjRLwywJKmx6OhkZKVajVoVSFconqVUVX1VqVYUCwORVAqr5TrXqOEZgNbFVpaCiduJKXNVratXdxi5Fpwr0MetbNV12OjtPf3CWWv3A4/7zXO6586ACvdiN2+fsTEDP0pC/bccBrpbBb85d6sGhPrSGms6aFG94m8n4qpm0asQIe0bF6pi0KmD1sRSrE6xarTrir46AkQzJ/Onfr6AU6AX6XlF+mdtOY3a23M/TG9hqBNtB+/5e5/fGebcHu1fR2wJadXe4XD/kRAmkKq6q7CDwKm3iAazqjX+HqjPQ/zh5wGq7j+/9/Pdf/te//jdtcf0mfHybL399cMwwenLj/36dF0P5/cGYwertd59c3mO1euvywfNXhnr1/aFcfe/y/uMR/xgGFUAYHYFRZ18whh/aBmCVtbW8C73svD2kCNyDjfeudWu/zi3CNa+TxN18opO4lnb+1vYg9hPJZeOqcqG2sIoYfCZcwp2Ah6oO+8W2kfyH5LyXNvfS/97vP87+xZfoLtfWEM/OXc+buX7v2reeLel2C67m/GdQFed+BR14/10rox2udqhafbQrN7lcc4P2+gkLzlbrzk6m0pZT/Mmf+JHLz3Lyqu3v4D/73Omg2pfHNRfAihcDQ6lq3akwKc3LEazKr8BOf3BUVPtepyoV67VcQwCU+LIevTkd6dgajGI4O2e4RxzVEQ6A8VajWgVcRYxVbCdYRdx+AUZCVQLH+KxRJTElZ2KeJrfT+3pWTL+/HdObzbxoiUhFEz5FtWq4CoAauEqVKpSrzweUw7rAqwCsBSm0t+qsMOkYDgDPJbhKqMwwAIGrUau2MABUrAIIRGkpOKX4qg4D4Lwn9Es5yHPujjZ9VPdb4q962w4Fr4LVce415qqHVZf6Ui8PazZ0qlat4mszrNfkQFau9gmbNGRan1n3VBSkF0Hs8TUcgACrVKsErO0z43IKrs74tBOqFkwd1zwDq2g3VM/mp8wC8tfpuSzHtkBNvsjFMdwmcMp1grEj2MbxLKMs/p44K+XAkJjPEVWeoWp8kNlPXa9ToRwIv7dJrKxgncPgBU+fWrGqiZteWKm5hgtAnk+4Gnvp7Kt8k2oVUHSqVgVWqVwdEDVgNTFYoWrFfk5kVROSGRL52aNG7GA19jdFiCWp8khprrzxy258dxkOWF0msXJIgAWsWsFaMVYLNCsu7THGquOrjmumjGtCYffXGs9ROZNNvwZWWT7Yt4sKFn7sGgZAoTgGXKWyuIHVhARgQpAuuxB35Wq2dWPRthVgTeKmDWv5n4Q/2OdugV3QeUzvEMx2SxUh7UJbvwVWS9UqPzCAlcy1AdbyE13XchudJ07Po5E8btyeI5U2Rb/5o8vjbVWEX11Yp9nuV7UtwMIMVOxYLxbykiFhAGY4AE/gB7AKwIrjAVZ/x+/V5FU5WV/yseI8LM+4Nrbd2a7DbCSX/G7PoVWdZ27umZ7dAr3zXpIA/Qy5io1lOU9MzTR1Oqg1hmVYfcT6PYVYS6nTjlA1UEUwdVeuemKrKFmtUhVMzVuL+fZiAsCTYpZNe31ZEnj7sjf8W2rPrzg5inm7bl1nzeuZbW17Ocrexu8tL1kWtrzN9+06uad5J16L7WnguY5JhZnFQHm2fE85qxNVYh3LX8rmvOfpQOdtv51UhgDwjNh2ZAFMCU4NVQVUEVNVsLWHAKDzCyVB1KpRrMLdt43NC66yzSzG861rz+bNVFwtHad9m73OtrJ2Wuzu7d+vfloeDwfdKtFXXzEs99eeY9Zpl0Hvk5McW5KXSflu567szuJG2YHIixXZBsZWJUBKGIABbghWRxgAfDhplWY4L7A61p8N0HoBVMVnHP8pWL2Z/b90O7sJ61dNBXtoReu/7SZwM5FlV7F9P/e13+Xc+/6Yr7Ply1W33YxLoUqoOpcCDDUYXB2ZYazokPIjh5Qq1bzZp1FTM7j/Aaz+xZ/5GzweHa7XBhh4AzHe0NlDvXXaUa2HdfDc8Z/UBDgvnKFXh0J8DP//8uPLO+99OJSrjy5f+eDDEQbgo8tXxqRW741YAc/GcDOMkIEiiS9Gnj/zSxJ00t1h32wWO2TNeK6KxQcWilPjO1PhkwA2WbkkDM4p/+X8ngGRNss+vtIb2LYTnPsvHdEFrNF0ApbYb2qZeg8kL9XrtKH5aqXNdK4/riHpeXPIJ7fXy/O08hOwuqdHvn+SfFddGD4D8m9vZ3f/KPlI+zAT/NWtLu73uT/7DkvJFO/8XXt24hD6xed16Nrv/sSP/+g5WOV9NGPN1ZRN+fLTAOW7Z513eICpZEUyrSBGvkNesiPxrbejYyEVpbrsQrQAqxnGPGOr2hdtt6Xki5PS1EKczX74igGFgKqAqF21ilAAw+ckVHWMVfiXCHsisDoVq4uNONijOD4zMw/Vsv1m3ad7n9vSJ5N90NMZqo7lK1S4A6oKsEKt+urwpV4Zb8agVKVi1ZP/rmDVo/tY3mnhCI6pWkXbVL44YqtC7IAQAI6x2kIBVJzV8XOp8wJWPRK2xVNNGAClyuyXVM9i2TSVq8zeZLX7o/k+1ZY6hvxsHN9DAYipGRZFreq2tVR7jj1JWJXh04GqVkpyxnmfR6PLY7DGsvsQGLprsFohAQhUrVq1kjXhAARWMxGYhtBXOiKPWRM06VgmN1TIGMVZlcZbtxATUuUnaer7VVqib9TSl2k2YarSVgmu48/6gmoTeU0UHRYfg+EOWAmMVDaiWF2YSKyK768UxxyQcw5Xl9iqzCspjDVh0wSr+B4Iy5fA/ZOHy8tRU2lAHajnolx9y/FWGQqgQgIo7upbjr8KsCqVq0IBcGizY+b2Cax4CadZbzdmVXAepLy7jxrovahWDUYzcRcUvBny3+HqMnlVXiA4pIImJcvEVVZxe+h/IG7ALl/D9PIeO4R872WAZaGi3Ct3C6xOX/Y5JyhW/kC1SuAamNrjrDLPzHhY2U/A6iyoNhRuEGIkuD911bZn6fS7kkxzfbJmx44GGKW+ffK9lni7wsxWu4blHhIg23Kclxr2bxGE13kat5VqNibT6y1FbjpPk9bi/LF6OyNrcdOtriQ6TyvfllKF9z8Vq2wXrN5WmAwpV1VPxqfCZ9h+IOzO7/zeCVbVIE7IOhMgLWVnzPPByiYn0ZwSs3E9Jg0fD/84NZKITqJm6HXN6cR7V27JFWRewda0arsLqQ2sjluzrIAiz5lCneNUEQRNvUTMjUBUV7oVrOqtailXWTHiOGYfrtOg6tIhyTPMe71ZZ27uPCtI/fzzx0t+tS9rPs6Er9KQUln5VCXC2ZtKrEo1va5bJUS2ZM9XbUqj6QN6x6EKlnO5Vai2q5WCKg7tWvP+ubEZHr7bzLBXhwDg5FV+S474g5w8AGAVQLUpV195NVAV4NVDtUYIgMT7SxgAaihoRxtc5ffVeajS0R2Hm2Wh593J4yp39Hcla+7tX3++lb07xm2/9evNxdmeZpu6bZimy01Jf1Hj5sXH7DamG1u77i43auTksAnKaJgIJuNBLElM1PNsOLiZuEoxVp8UWEU4AADW9y/POWnV46FWHR+C1Yc0kh/fGnz6yzspsJmqpR70rFlbf52U7dnJ+TdzUj7NXs9y3LUikHvr1+jnvrZ+65GvNA/1k+VaqCgdrKIu+UVT7xaxWRNUDVydKlW1hTJwhqvb/f2+7/vXLn/+r/wfdEhx9tcHJHjzjddHZwETj8Tfs6OMZHe6sEVFnRx0CXH0cIkvvTNA6nsfjeWTMZHVe2MSqzEB1ggP8MGTp4zZClsLnxFtNeIhow6PqaULrPZbuwa+PgkQO8uaT3a+5Em1DlccTvk5atrWQsti7G2tJV+ahXSwOlwtqDry4MzJxbH3nu0XW7F6z/7duz+m6uqYqOpz20gtt9PXys3Zb78aYNVOMsHq7XvsbfzMd6y9MqrjGQQ/u7/9BUP11a4k8K3zGn/YgJ4bv2tg9acJVv/Wlas2I13On8r9cdJYKyEdHiD3VCrLVk1SZ3RPgasyTJnclKCvq1dtpNRXHmeFbfStpMtRDUi1I+McDPSmj8DqAKwt1ipGRL3CcAD+EKreAKu9s5xKutX100asmYi11KjY4+9hTV/UqlIKS72oSawA3wRSA1c3sOqwao+gDgsYJ7DGf1ILS7WK9BKIhp8tsBqo2ieumhNYoV3RkGeGozVsMfArf3JC4vQhZQpUzmIWmK3pkzC/ta8kPm3bVFxG4SdouHK0GafyCFg9M7rVfD0cQE2URIg1J7B6nrY5946bY+Z5KaowujUzHEAPC0DlauAqloGqfvFZgBo2BfnLspF8Vv4TsI7L8VJoL1x+Di5OTz/3c8KYulp1prESu2r+Zk66eCjq04BVhYJwnN2m1oxydZ/QKiU+yTgVmnJvEis3MBsQEUrKyhfCcMcXDVz1pE2CrAKtUR/XRFZIAFygntKJZ0KoeKsICeBYq2MJeFohAbDeoOpUrALIOs4qYuYaru7PXXC1Wd09vQOzdauydSzXSIOxTGgEgFGkAZSfAMx5KaBnF7icaWB1Nl+gpzxvYJU8JtdxfNX01aoO6m7zoqTAOsoiPii3bX4dPgttjhWxibE6fMXnmJjVsVYPqtVA1Q5USx2Fm0lb5PVeH2tfDEuO79+n7amsOPFNjtZ57yjAwPmTdivfe2gAwtMGXRWEVL8tELuu71B1fxl/DTjMarvI/fyYrQXiqr7v7c9Ze6QTtLNX22VxVT1O2gIpcWkXHDqmwGomrqowADMcygJWeyLwRk2ZkzHTWfaDtJvS8WsWrg927TG13U3W6tjx+nRdmGpa14Vm0TjLAlvjavCaEdoKHrONJ8sd9N+qMgWKZjZgzRKnxl3bzsMDzEmuOlQVnLUHrsa2e1ipXFVTXmZla0VmbVts8LUzVg61rFq3tQLdM9zFejq/M3fyhuJQMs4u1m5szSY91+rEtGethlR5V3vi3FRd8nnmyQ5JkVIwKytu1B87pXxOwFQPPeoTV2kIUsDqClcFWw1Vx4RVCh8gtWqccE16gA7oHD2w2+ICrL77q7Z0f7qtfjrb6qhmo45FJHXvAcXxvKZfK5v7Cedxd5/r5HnyDFUCYyt8/8xJ25RqS5LDtDF5kRNbU7mf1GbdlXMn+6D4qvgkDMAKVp8+BVgdMVYNVhlnlZ8PLh8yBMCIrZoPZpn89O+XJwVaVW8NzHovvRiXN3nndqc5PJjB5Zc47tY5+/3lh9lGe9w++d6X/WLXrlPPd3bTboQ54RPWM4mTVZIGS2nS5oy27Y19f3t/FgdgnPl7vvfzlz/3l3+GBhD+GtSqbxCsDsUM34LPNpntM27Vb8ehNH32ITewk/3uBy+GQvXDyxe//P7lCyMEwJj7asTuAlgdLz5GDC96F4jNOuowFatQyTLe9XToroO0rWjcNVgPK9b34N65ffW52eAif67BTRy3OZZLSIDW1rk40UVq8KXbVhav2Fh2kNeCdQbUbj3fPbD6sBS8ftS9tL13/v33y/fW92Eqb+XhHpg/S6t797NU6ZExeyiA9f6cN9OR58+Zf2MXQEf+7t3LAlbjG9wsmLfOjbLafPSTh74GZn/6x//by9+9B1YrH3KNZFQbNVZzHsi2BKzOZSqDTd8GVeUTrnC1g1WVB9Wt2Z+2s8rb6o4rc8X2PIohgMLhcwKsAhhiEiv4koy1qtFRj6hY7VAVYQDsY56FAlDmtwdrCR9H6jQv+sY10/efra1IAJqU7VIqOp4tFKuOuRqVKgGrt0G1ihdtCgWgSQYD0ARxnLaEq6M8U+gAlepUqxZcxfD/qFahRESnefyGQHWcZsIVZwEfAvec53Y/gou+nj4KPcTqi1TWup/Sszv7FCpCv5dqdYOrBEarcrXiShLYtZAAVqpWOIBx4gNYrZtIuXM7ikciWaJMk2EkAlW5rEmtAlcB4LBds8h31W+lo0q98nx8CFIr/3ewqvupUpUqwuwWMK3+UKoNj1nzoUqo635nE2qvpFg1Q54qW0IUh4YIXB03c1CssnrqLqvF870mnxbVMYFi8kF5FcA644tCrSrlaj59kquP7sVaTVWGms5wFSEBAFgJVseDISQAQwMYtAa4Ms6q47MyxirSAXnKeuF0Kh4ju7Gb+5hZVYuuKB5ll5sAPKPkbWXW4F/ltQHWZSI27ZtAdYYC6ErYgFvVjRkGIOEAKrfsN8p1nJOndchavgyexUpYhXzr4QAygZxVq3pAS84tIDgMOXX7YxsmQ5E2qRdql6zZYKhY1/de+rxeNurEcOfwav+bdY7fmE5xa88mTN2gKo45wFb3EVgWs562rDkKtbqWIt3+NUdi356T6Fn3ElmPudntusJ2W7rdWdajVK+Jq1gn/MKhK1atYM0LJvZRvqspVidw0BVlgGZi6Eb1cFptgNPPrLrtYw7pMzbsGb9lcjlQOXcqc33vjd2eBROOzjavFdiYXxp1l7LKm/U4wdQoVTWMMSB1Dv+f8RXrWA5pMjylcemq1ABVA9sFqsYRv10zzovcrd/Mt3eHtN+LcMvDqpatQ3W+rZWPlIylnPTK2yvN8UlOn6I1mrp/P4+teByY2jMz3iB2Ghw3vdO21gPFudgrtUqzK8NcEih4VmmrVRkw30HzFT/Vsa68TExVLBmHNbOXenZqeTOJxzXt7ApVDfSQCrnl2N56luNKy45l5+n21VbN47fsumb69qsf3jdtRu5eO3DjsZZ7a6Vs9kmajZJtcz+CyxWgVhsQ67UZ3dVwWa3aGlzMTJ4Zz59vMVYZCiBgdYBUhQQYy7H+EdWqmLRqqFX5wSQ6n8LVB+X7V+OgVsVjvq5C1VyvF9qz9bPK0bcthdUnPTvPoa2c5mja4ratn3evEPVwsXFui+sa/sFyH+2mq2fijr4cBH0iGW1gtQxUDFje2neDRoOeC8713/O9v//yZ//S/852FJ0wKjAMV9/EMJtxyY8wAVavJ1SdSvXzZMRSfcrPiLM6FCDvvPv08sW337u8PYKtPn7+aHRqhkh8QFW8w8BVwUMYygMTWNE2DLBaHsJMEDU5D//+sYonn+GOD1A+0/kVFJZhnKNnn7N9/ymBVjuutEPVDmhnqknWc+Ua4eQNwgPrX4di98DmvWf/WGnafnTr+vdgInM/vcdtnfuiQnzA9c7O85Dr33z+UU9Ui9byc/eZXQQq3IPLw8x5FwBfvJ9PPsQcBXJ08Ocdsy+7+xG1YZ307PQ5249z3Z/+yR8bitW/fV5jlvpq+1Lbpl+ukWPTN1dHN3C11fmyqa4NreN4DlZxHPy6VoOa36b+sTdkfXnw2FjE8IeCUCpCxVrVxFSYHFXxVhUCIGCVQJUv+TWZk1Sv8FlxzrwYa/e150vd80lOlG3I7+cxh/xtP49CzNIBg1VANitXo1jtylWCVSlacVxirDKsTOBlIA7OyBuwwheqVaQR/W0pVQlXOQGj4So60gZoK1TVC7e1qXa9chmaICmZ6tKfLK0+ilmI7rj6JT372Sx6H56sN5sF6tA2EE5J9Qd7Q3jUwCqgjxSAUjpqqPVwKwGveJyVlP3i6Yf28o3EMFgNXCWMbhNaFWR1KICa6Iig2nzWpqOD1QDWCgHg/jhrVUBo2ZrK5hkvNdVmT+eTZjP9j/j/FacdpaRAukMXkCVHtZp4uwHvYEiCLhKcHUFOJSnbcPsjBuJUr47tNaFVwCryq8VYfcJQAJi4CYBxVa0ucVZTQKp+xYi7chqOAqoiLMBbUK8SrgqyFljlxFVQto4P1KoOJTCyWZORuX6kbqi9XyjQwUCUWrvyaULWXbU6lasCpTNMgtIlLwcyYRXLMEJauMxzmTrR1guwup4E7M62S4VFgD0q1fXFil7gp86H9TgcgMNOMcaq1xEKAOsHsFojtHy+QNTeiT8Dq7Zv7U2c0rp8kHZ/y/aeJa1S1Goa+G7d0tZ4yZG5SBi3F1zPtn3p33TVau9wz85164C77ah2Z2uAztofNfpbeVsao5P9V9KinSa3x2BmfkzWddsxKVX1gmGGAlBIgB42gxO+2X48+s7fdy0UgG5YYNWo1K2mnm+CiW5iZqVTIqzJcEwUnXJm9AS504DJcZsVOr9ZrzUbwaWzRuPbC2C3vl2lSrPIj1SqhqodqJ7AVb0J6RB2KlJViX2uBlj1Nif3lP25r9lIdyd1lr+zAnjSonSDy0p3sH/LhuNQq60QnzQkE6z3/Nt/FzVTLtfv/0zmbduRw5tz0g1K7+SWsbSDFeNTj3xyDu6b//TVVjm7AcJ6VyQErjoMQMAqlKgJnG/AinhXBKpjH4dz1bFWqtLRzYCZOFVSNuQt7WqLVUbm851kb259z/ba3i3LPGgpXWdFrZDDWX5eL2jzVLdB/+1S6r3nt16dNuyOgx8HaLHz3l9OQstm/tZFuJ8npTr1Vm2i6z0b+RljNWD1GcIBcPIqgNUnI+bjmMSKIQG0BGx9QaVqoOqQ0wHucBIdfI6Q4kHp8+lBSoHT8nus3gdqlN/dM7XNZMvmnCT8au62ipbSNpZrs7Q0YfWjKpzbM7TTbAV/HsgKkev4pmrGm1aXT9uJXuF8npwPS/6mnZ/Nng0UlqcSk9ne6ur5DsUqwOpfUbs66CdgHRybt9584/KZMewVSgqAVancNLwc7TDqHRQeiKf6zlCpYoIqwNWvvPfk8uV33h8q1RcDrOJ2ZG9xW1KZwVkfk1dhGCrVuMMub9LJm0CtHN2HVbx7cBEBCm793QJwaqXWgqvjxzkBCuxL9fTO+ZgDS1bPL8zd7bbq5ZSvx/PE58HxMcLtYe49+y82WH1YDl0/6uz+qyOJIs9CNf9uPe/8nX7z1QCrufKt+6zavuUP+kXX7uMaHF/vedbhh6Rz/22HWGe/XWBuu++f/qmfvPzs3/k7Vy7nvLCf5+59K6N0sMZvm3I138/6DFUdxkp1FrPuzia3W8kfgKlU9UdVEX+6VBy55tClCMURgQKGcUMBWBNr1SEBWlgAgtURBiBQVUuPiCrFqizE0k7U/W3J2J+37To0iy0/9n178xeQQbgGpRih2gSrFQ6gQVaBVcNV5JWH5cbWxE/GM0kHC8Vq0kqTVmlCpgZVA1epxvPEK+Nm6YUnS2eO6UWV/1Sc9D39EBcxbfM//x97b/7r2ZbdB52qW7emN/Tr7tfdbseDOrZjd7fbiYfEOOF3hEAIgRBCiCiI4ISQkSFSIssmsiABgoSFuv3aduzEMQlCRPwzICLcjjM48RC7+w013Lr3VhVr+qz92evsfc75VtVrd4D73rfOOfvsea+19tqfs/bazg0+rkidOE3E42kS9v4NVHVLv+5Zp9OwxONrAk2xRRoWqjiJ3qwlDVx1YDWn26yQzg/RQCNV+cdMeIV+9CpIm7kGUBA1wNX0v0rWv2zZCYtVt071zgKoavdSCbWSz3fobwtrvGv9aKxKVpBtCDKcqbdrCo2pYT/KATrWNu5+9e3+zc8ugBQDiAEUBwbRwNme2iH9eK2WlsdmvOhWqwyuVh+jDqw+DZ+rzU2AAozP2WKVgVUtkBts6o010A6zUrAUh1np1a1XHWx1NwAKqoZfVgOLAlQFsKT9xCJvhev0cqPnBTYG8vsj4Cr6xQ9mc1+qCaqqvhcfFdwq1fu0s1aNOCjLffJ6+Y0h264eWK0q2TcQ2eNq1wIT8vzcxQB8+vshWjjYSj94KJOFtSqDqqkHY96JK/iR5xwQUQoZpOkIv0kk7vQmhcZrkm64Yl5ifT4F4AxIJdAVYCs6bjUvEvNBrmj5mNtwrXVaTzI9kdlTMDPuBzFWQS5sWnACBZEdyQVYa6fFagCszb+qA6vueqO5ztD4Nz7/w/+K69KhcDfQEl+hHdT0KOtr31fty3XmmU2YgKxabpRvQGx0tI+PdxwWA/Hoz6Vfex0RMxmEc05rjRA74guRGIuCBEp1AlfARBd4xky+3dcnNFixwtzcv6C68G+M030h0TSrdx434SZMdGMy6kOT+Lx9eCSycSLqA0rO0cc0TjkcRLyNzhsx54hizLpaIB5LfK4lV6PnIq9um1j9qR/TFZgKRcciI4fW9vYVjcKymH4S72cp5w2jTSNGFSruZ9DdAfihAH5V0DROI4UPVQNTA2w1i9YAVtOVgOfnqoSXA5mKr55Olr1SgecBmQyDmvzq+3qw9vX0LLOOFkI0uE13mwSZpdVYQxmMMqO++DADudRfeytVtBFypX0oCOU66LDrIyOf4FkdE51owxWA+Vg1fzvqCqC5A7gU4BTuABRMtXvxqXol1xWoCmDVLGbwq/LrhAEpfP0iKfdn52PjeVrZPZ0mUQ7bQ8RaJ4aVmOFJNV4627UiuGi+52byCqmTsaO+iEySkGxSawXy/t3g9SA9qtSkrsGrLjpQDt9z2XJv1eOy5bFrVxklfdcxQNSd6w+BwWSKdrAQs/cxN+K+LTmj4OfLD//hP7L87XOEY7cAACAASURBVL/3vwsvyQFwwjvPhSdUmbl394787poSY4syAxxE9kpKVbwvr67swKrfef9i+S3Z9n9xqS57bsqBVdfL+w8u7Pn6mW8+xUZUl+P4OKpuALR3xGK1DGMFwfCcoGQk4OcZGFVBr+5Zyq+fUzpOmAps7z5bLNocEg3I4eqtCjkb1rns4B0lk5Bt6Aj/mt/yxW6m1MWSPMeygPtlE5wcsf1pguNDi70HVob62PoeFD2gDVRyC3g9GZgGMko9cEr+g+Qd2FvpuYKq7uLq2F9tm5dtQqPLoPJXzf3LX/ySAKu/0kRadizy84Bev45ybFxg+Rj3bRCH9XFRh/lGrz2g2lA5gJdt/WSVLDISC/aopJeZXeDlWB/g0MAAV23Xk1hj5mFWasEq7gHs0CrRORVUVUvDtFaFuyksfD1jbUx2KZumZOiKH1vALE5NQrNN6JWAPxXIZGDV/XDa9v840Erv3aLVrYrdYlX7CG7aoBfbRBU6tApCN3zA9n8DVhNcVaBInxVY04MY+63OAFdtqFeLJ4AzMUxYa8SY5fB265F+2HmIMU0CVAXGkmCqUqhNmc0VQD7LjYUXqz23oHMLVQVSDZCSPACq2rcf/jXic1qALgH/vkpHab2qlr7hHkAB1QBbzZpV+rEDVsEqUpb1YyxszCpVftgs4e8Qp7By6AlYE6UKoU3gPibBwPSGDzYwzALmaCxlv+ZXF+4g+GrbgZM+nBctbSwemBva2Ef32hwK1w7efGxPt7HQ8bGDxWCpyYdYtUOtzPeomxpHZnEFsYBGURlfTnoDZeh0W7/5W02A1YFWs2LFT4FVSaegqrkBUCxdk9uHh2bRmRIjykKRTV/SkJC2xBOoqusVFVxtYHO6tIi+SUAVlqpG7/Bf27b7Ow+0jw7o5/z4EOV24CrxNwPuPr4Q82iE85q2zQ9kDWCVAFU/Z0Pe5eFVLqeaYUHwABiwdQrJffCJz1qpiOa8hPC42iUpr3FBG5AIcx7r/2ge6xbDZU6zzrEvEO26sl6N+QTzS17RkVFWrlFAQDxboD6o5WryccLenXhqulXDeyGTRJ2DLs0Nq3u9hhUqfA7DatVdZjigisPezMpbnm989w+5xaoDq1oe7gEkxcRuijXeh4AxIQywooEWEauBpDma3mAo8n4frerKLuVoGTrWqEPEXY1RlsMdCYKqxNcYBgTsSg75TO3AVACrAbKSf8W2CIFIcYbwEpwZwZQJosZM0X9FZ6YhFiA6qTS1Jr01EXUh9XWMn5fmRBujxEGFoNv4IFJN03JBDbkRfr+qKQliHsqmFHsqlxk+rtnLECTo906xiZGIdH7pS++fap0JVLUOYmDVAVYDVRlcDbcAbp2qwKr7utJnP+wqANo4DAsqnCm3JFudTNpE1ZredxbX32o/kkmN+davRzRGJLh325IPhFiXeO/9XklruQqAH+sdlgspM0zWRNq4pjwbvMsuZDkOjrbxiI8oeh+TrPlYVYfmCaxey3YWt1oFuGrWq/JTUPVat/4LGLQIgCQIklzVj5ia1MXWRGx3Gyw493tpFGNGFKfkdnT8jsbbIlbUq9Q7BzIGbjRYU/ofSJ6cWKPO027CXBL1YoUmmztqN2dIROgrmLbIQdV8yhj/JXHHaxZVll0h8hToRaaNrFWza7TwqJdVpAqHqDcETdaV2xJ9xcpjtisEnDWBG+r3P/xHfmT5pb/3vxmoqvzyXHgCFqtqtapbOVVvMIsZ9Tsoyozqsk8EQFXfqb/5tQfLb8pBVRcCsuq2f91S9uDRE3knD+Y/dQ2sarfBtcBzAV9NHmMOmVyN7DAeGA55rqCrtdIUe8xDZe4pcxEOIBrlP+RqqoPKO10IZnnSLl8fwx+uDwI+VqP/81nS2uec0H10UeBkxQCRz/9uudMzy3wPitd8rw/2fKzOwOoJt0yDj1hgbgLgkTPHwdoHhW6Bmkfi1L7dy2+v77gzRqDtCFjlNG7NPf7DOQN7PIHUFZR1AKTxRzXimJX7zhffWX5FgdV5zYLEe33c9T/IIVxhuUrhI0EMuZeLxxG42oBVfJjqTEsgC0M+NsMBYxJIk8A+nc/MCpMsV80tgIKr8uHeQVbXMw1Ute3//tHfF8XNj79vl89JL0T9XDfwN/F+Gq0Zu9Sh6GeeNB+w8XZJC4tV+FyNqx1o5fdwAeAgnI8TQOkeYHMqsn4Kq9UztfIFsGrXAFQNNGq/HE5L763g5ua6g4YI48bTf1CxU05VGUpYi+P1tp/8w98jc1t5gEN8GJADrgH2yNUtV33LPw5LMlBVfm4tGYVEPayRXHlnYP8Zoha0Y9arZtLpgL1ZaMVBYGGxav1q/dkAS6cy7wQAqmhkA1TjXdSlm0OiblgHZXXRr9m/HjFpLdQgXhPYfCVxYJHYrm65atapqleUe7QHafExsdGIl4pu5HH3sWwAqz774U0OJsJ6tW2BF3A1DmzSK9wEKFAeTnbbFbpVlVFW0eiM8Mng25aXsEyVK4BWDVN3ARL/toGq/jNQNX7NgjMdBa15IzugcUySldF0bxiUHwrKRwH0B18bTYPWG7CqGGVH//pshm+NJxAHoG7iCTFqKQ2D5F3fgYQEXTXcwQ5ltTFslqvs79gsVr3QWMspkcazE7KVjA8NKSQ4PAUHEzqlA8WB2LrnjqlXWIdTKks2YpbA/5z/Ma8FqMpg6hawagAs/4Izt9YmWR2ql92WCafom+u1iXftob9+YmpTIuoZ8gyW7ABNb0nbnZ/CFUCAqf5BwoHYG9/5Q/+qDQ0ATp9zHUjie1+feWd5FK8VvuDEU4KvndBBWkq3KtPKC0U94vvYqEIRoC6XzXEwbtGb/XgQYYL4QNRJjP0hVbBO9ataqPpPfWhgwZHOjNMNgIMt/j+L2DUzNCVK33XiuD1aI/pvyJWm2jOLMCYplD1apzeqav2FUXQawJ+PO+frzxyjRaY8KvMWah/VuqwxG4iqvUEzVgNbATp6bqvFMGk260UdhKUPw7gXjdrz5x8h7LunKW8Okvp2qwastu3+6Xs1rVo9nqctyrfVIRSsTvaibd6B3g0RVvp09ljHuMZbyauNfIuoG8RkuqXX2cEzej21UFqqED328hsfhDxvVrRCojUlOhqWnFGe0fvof1cWMIm7bPAtIXGIlVqvKrAq1qtXAqBeCZBqrgHsKtZ4BqYKkKp+VWGpaqeS0zaSbrLl/uE+3B+Rac9i4IdD0uTHNplNmacl2xryWv18LnJnNjCjVdC0S6giGUfCmjjcaCr3B80rkEuZctZYtIcLk/tuCojnMi0k8RoRR0FdNkSsXX+MyoQQobJRd676qBkpKCYdVqc0Vv6zTdS4gUz44R/5Q8sv/q9/2/hDD5TSXSNqQXH7XA7MkJ9bGcnCTiy0dFui6gcKoD6Wff66/f+Di6fL1z6Q7f/vy2FVj8UFhxxWdSE+Aa7Eb9nz/AgW8tc6M3aSpGsP7ZcNYJUopCOz0E8SAItnF9cErJL8ttt4RlcAWN0CbVGFNbDpFjYoU3MHkKBx3coXul0W7nqd/LQO1hu6eIgtt5jRrayQRy5HI69t4dC97YHINYFZyEFxNgIaR4BhkjYpFzPQ8ghwOwVco/JbgKz1cVFyjrRjlK52+ymzahOxuMO2SM+l6QNtMLb61rTeYrHqefBgooacp7eiwUp9q7AmmJX95S8psPqrE90tuQtM5nzhyI7R8urexgbvKX0yXLQJbfNFSvuZXujPWFN5f1I/sGzH3NFd132A/BwsdJDLD2hS0FAPtXKd061U2/Z//YiEXVYGY1o9yLLTWos5YsTIY2YchnZrhtKG6HlQBO3PkippzbCHIE6MVzCV9ha4KwCXTj0g4Tp8W3MBWNU2hZWqAas6HvFMchDAKq9jR+pEo5sgHTQvAKOkFFYRItCDGncGhzV8JfLCVGnUZ21qV7NStedorwJH0W6V1QYkyXPbZt0APA0351L2PkaABS0LDqbrtFALQBUWrABYzQI4/NUGCGFzTMwvwPa8RG6QW6vm+lbuGWTNvqJ6Ye3XYVJJYpE38ahTuf+jV1gk6thm/eyef2GlJmHtwKYeJGYfrZ7/mhOyjt04NnAVY8WAoW19DytNA1TpADK1al2DqpQ5+hZVQeOt4e2noI+Bp+oeIIBUdRNg9+KT4Zb8xN2qgKrPA1T1q3/c6KXGWCqAkNdraRZvjjE6xzoIGnRrYGUDnHvfqQSY6nCD3iN9PhMfIIyvRnXd/OvzXnYZRHnQTw4vEV79mJGuAbTs0Js6INUYNX6FD1w0QGiUa4ISSEtxO8AC9M+MzDyBfMEgiMdynxvustM6ZmalarIg4gFITSC25lWemW9S2BJFdTwV4fma4wWDpxzYu+H+gYCINB3vgCCM+K2dqlM3YDVAVQk3H6t2jfd6r3PNt/6Bfy0+YDqY6tipk1lTwAlo5XC7h4Ldrgy+QvhEjint8NWnKSBebvvVZwJXo45d2eh/q3sDdtowoFOZePHVk3ykyiKuA1QNJAGw6n4U1b8bfG34RKfpY3IPJvFSCqFzWDK3x1nVk2me5Hc36VcaS7qibzKVp7JaKMAzaeBpPFNBBF9lRbswZpTSGuReSLpxQJkTWc74fWvACEx1gb0DrmJMQrh1aUoZddRI5EYfaYsAqgawGgCrg6tuKQA/qg68xsmsZuna/KpCAUcZSaFhetKA+iZ7W/+0Hh31LZHGQNo04tqO1+e8HbcVM443pYBB/Y4FgbZ4XeDyJno0Hkz2pHxoI5rpsjsCcGB+zHelv43vfWFmE61tD8GJkXAJ0KxXG7jqgKq6CnhulqphpWrWqgqohrUqJmKj3QGTMKEeHZjkTc0THRJ9vTk8k/K7YRoJmmPjuIrF7cGAIhLe8eSbYTH4XdxRw+oES8/DvqT3LjzaQp3lON5Z+YNyu7YEYeHgJ56eZtak2a4ydkbgTPh0n+Mcaawc6rBaze65jOlqLDjPyJf7pwm0MhVyIUxbHv4H/6UfWn7h7/6MH1Bl/obVx6oo/AKinsmNH5ohVlq2K0Dkqfxd6UFVYpH6WKxWnwgy+f6jq+Wf//bXlg8+eGiHdzyTPlUWe6p9m74PdcmgVfNdKgYpmtYfywieNzRep5D3VDsC5GrYHqAWnO6UU+hwL39LovqTXM/s0IVWvwaoKu7i1lsKRpvGEnIM6bV78gTdsMzAOyfrlrHlexQFjers9sGOLKsAY81vG/zzMRzFQT4zwLUf7TEtQFRz3BnNbNFSLQt1OiVNzYOfh31k/a5j69v5oYcnXWzQvufttFRxhlHdR+W7Lr+WmYjL9eG2fOmLP2vAqpIhUWa0hWKSbO4MH3LQlGfAgaDz0dwB3tQKh+DtgNUIR5hFb8pH56e4m0t63srGZFLP1/oBu50CZAXA6nrnmVnkq95plvkBrPqKKOBLY/0eXIXAmbTYOzLkyxZt9XTWx2yzjpfivac0w8BNs1p135xuzWprutSFAK42uvM7/HnOLvcciDZALK6wtFcZmPfWvBipmJr72vdrqja1tVKJxIIjevqbTbUrMghSsFaHKO+vDVz1OADt/IqDkuDT0yDqLFwZJRUGEHN/tdegYwfx20lP/EyWbGSllkCV9WesxbmROq707HSBsCC1HFCs7Ty8LQe9Y/o+Lev+GEc0B+Bq4kDGTwGsSt5utQqL2waoGvgK+kCeSSNee9B20kXUHxKljR8D4AC/e8tVO8QpQNZnI1C1oexND+2IVUrFEAPd7gBWtUp97lv/DWBVQFWAVfnpVd1v6L3ynUgRAlXZYnXV+VGD9QROS/gcQ183AS9u9Lvezg/QtYGwK8BUcu2tuNfPvlYD/RAvx9i5HHJZ3eg36BJ9S/rgGlwNLAkgKoOpvJYrfNCvJZLoaX3BYUFdvOZgpqhga/eO8uloBcMGfgfvE7Aa802zYC/ywJgIQCvLDZYjmCspzBinzY1ZrVQiiiCuygUv/EdtqmGsw1QybZOTp7Lpkpg9vsDoBzrb+h9gqh32xhasAFY//fv/deNCB3kaYfkk6p1UQVAXVBx/C2Bt71r+IYwib5TvspzB1UjLE2AXp02GruP4xGi5d2PSibumQBmzuXWYgaNxAE1aqYblmS7wDFzVK/lZNQA2FyYuHIYLaqvPelptY9u/yzEuNNfa5YIz09sN5UH1aMJEo3gKj9nGIHNKxamNLTqzL6ulzztUbkXglYK9AkMlA3IjK8mTKvpX0zcg1ZvqAJf/H9fhorgpJJ6sCaqsz6pujeOcH3yGcoUflqcAS9nnagCs6YPVlV13I4B8nL/aSLalRTcZZZ1GysSE5AbdvhqaCJgO3SRB2AREwVEQL7hnBRH1bUbZo6GOtz1y4w3QNfUqxXfZ3CZPe6K+WsuO/j3zOECJnGTlpcmHkBPX5m9VrVYdYFVw1Xyvyv1Ts1JVpEdRH/xiwWDgaqhkPBFnv1TuOWGwe9Yl2ovMa9aDxe4oaCr3UOdVvgMKGDWjCysDz0Kppu2eh9KmVWAlm9EtLJBMYngakhu9YlTmmdrEVX0loANR9Zn5OZ4bhfdEjfxThKwIvSfenDGoc3a6Zs6nY7m+ItER/Q7nyVaRH/qD37/8zC/+lPWzLbrNYEa3/suiR78QC6h6Lge1mPWpMK+yy6V8o3gklqrqCuBC9j2++/Bi+Z3f+dry8MFji6d+rh1c1Y+i6DDsDnCLVf0wYgs8leu6JBzOIX2PVJBInz2f0JHAVqknrHuUATP0wsxqdTQeXAedndTKhP+aXuXAqvrDg/6mde0AO4mMRQ+DqGiPn8ad2kPTQeaEMnwzBVhtaI7Js67fYqz2gNW+X9bWozMQ8xBAaoPndR/FPxqWbH2wH07s+oze+koqrqIm+I1pF/r4Hqjr7502Ku3P6sdjBYDNRaz+g4+czaBilM8Xv/Tzy6/8yj/MV84/TD9rAQed0ROVebZ7xvtScrcYVJkbv1gvNWXE5Qx0juwbznYlH8ucA5EeZUJ39F18vsDNa2z3T0A1gVTYg3p90ulC5zviGM/RAL8Q2bl+1QM0qJXXUmvYvGCjtm7RiLGiex1BoFZRI6Oe0KvdBYpv/wctJ5iaa00bpbbGrySElpIezlNYUlhVF4K+htOdjUP76zSHKMdai3vKGyCRdwkAI782gMm5ERgcrzH8vvwYzLD2K+EBXBlcDWgIgEXjJrAanVfJiem8059o0FZr2FXHFzUzB6TQosuz5LfgIcdJGphq1Y6mNstVBladjjIOuiX6J9WuASfkeHbj5tVnENDPOGrAqvvFdd+raaWKeyCRnkkB37QSRFE5vNEX+mxLV3++odapZqHqVwNV9cA4BVj1GjyowKrxo84NQc/V2pibzzTdy2FSmzu6DlDVwnrQma2wvemxfqc+dP5oIG1+ZIj8Ml10j/PUuJYBaRVgNWd0b2aW17AEuAZwZo1xwz0zcKX72bOVA8IhycCCpLuvcYgWurb27cY8a+2C3oW5DFfm8+6+fmwJeZFygIFWME4QZep4OblFJ9fnSIcKdjIFcQfMNwsq4+7Zlj7JukWfrL/GCIzTgFUArN1VxeUnvvBvGFTvEx5dY9LxYG2EA61NSfdWJhCa9xFmcQPozPTtnesgBKIivoUp4/cAq39x5DSTsmksWC/NaSwmZ5+MA1CtoKqBqNcOkCgIkqAqrFfhZ9W/UoCZh+BCEEOdZ6z9BaHwMWjhrL919yUe6EgXoY12mhDKMPtKnbHBTVGmE30qu0QL4LuIuCLboJoBObdWV5ZGZKZ1lxUes8mNPUDV0yAtA6sZhjw5HoV5sa2GPf9Fv1itQsGAxWqxXPX3xTVAuguIT4Z82EH2d1GyqLNmstSnkxf7m49XkMQkZxvNjUJXNP7CNezb1ec7eCo8llYuySfgK8+XZafTfAvPCOiKRvxRKSg0UGoxqbu/HVOScEpkuA9p4GpYsKolXoKqYaWa1qoxOYecIkbY7Pt9SpgJokHK1RifSGnD6CfmgYGIk9+7WlZCy2e0cSptKJvBhDqkVyg4RPyd0gN60HgxdlbKoA6rekrACFi15NRI3GOCYJqsxAvtECsLTsOrDfTvqKsybG/M1hyfzU5drwqzSd9otFByfuAHv2955xf+O+NLB1T1kAz3g6aL5DMDVu/Ywk7VfV2cPH4iflQfXIov1YvlgbgDeE8A1Q8ePJSD4q4l/m1xGyBArPSjuuDQNYnmA5nvPtAArKpEsKOaNoHVsdWd98cesLoF3qG3FFgdgbarRQErOVI2A6uuX3l/p64V/anP/GHIQTUrdCpK9A3SuDbodWQA+hRgcwjW9cJ5VZcpIBsxt8rntBzvSDhXZF4H75W9Ou69N/Yu48D9vC/rxzHmNBsfpq3cxq85j0ZdtsHVkH9U9BFa8DjYBr6WDaDbWZu/+NN/c/mKAaukaw5pmObtCmk1BdnlNitds4JZIffFTOMde9eeewCZ5Xq0l+XtaFqCvI81mK3FUJ7dA+By/bTfWN+gydB8on3M5zoPbVEVxZ2Lh9PIMuQSEsEVhBvYOT10oGqEd+BqyCPLg9cNIZvQTwauduvLfh3bRE7TBUeNSY27kRIXHUm8I0dTaN/FRK9UGEiPp8/krCjX4zSjE3CvYzgNqGoVYbmu5WIdw3Ra7kHDBixEfA1L34oRTpaqyQMzGgHIROO14rW9jqu8OdNVCnlbXyAsrmAhB04boGo9pE3VJtK76KFcBls2EceH0DNes3Nbw+q7ZtTYgERzC6BrB9tKLrHyFwkyUdC6EQURIi9awVvZXlV4tHpytcbqs/9U3p/fUAtV+amlaoCqBqzaoXF+oJzxouoIpOO2qSJabJd+8LMvtLO5utFR3gwzbwtcMlxcaBeAljWd4Szx6Y7oHF3QPjAAcwbwGSvlZKhuhHzY8MdiDjSyapGnd/jI9cYch7wHo+IdGj67RuNBPWsCcqpi2u+Ak65xZf6iTl8p59x2EDIIP2RGgqnB++QGZGjJbjKC5ATNUz1iTeU5k3llcu6MuuVczozWMd1whMYTGtMp8s/OjvIRHnVB3VgohAm7ugG4bZarfuBb+0kzPvq9/6azQzTILw1EXd3TuwaqjiYqBk0jz1AIKkDbAayIY+OqYCpt11Dh14GrVG60wcYx2+OTtP/R1RgCDtDdj6pbq7pVag+oqnVZAKz2nv2sNmCVS0g+TUYtE3ZHF/ElqNAZBLa3J7ZYZduiXZlP38YEF4Nfnd9D6Ifw8xShlHmPBU3HkikI2pZPKWQqQWdLiUO3b3vQMkaGaHsNcB4FVl2A8CLvyH0PyhKZZDO8b/hniqz1iypsbWu/HcHYbffHsxItlBOkjT535uv12iILC+uHDllDDw/BOGLSqr8uj1PFexUveG0cjqL36r6d2miVW1HIMmV0xGrPMWyR1vJI2o6Hgczua1MU2qA5WK7jNEr3tequAXRrj94rwGr+V+1YSwVUsf1fMyHfYZigU6gMJoQXHe7acbN8eHJ/kbJGjP4i+WyRwqgtFjajLw5fcdWgdiV+ilm9sYEnARZhVjzdI1euaxJeBCa4imcizJDXyZVdPky8RLiV4LNlSDzo1GGXsSAq3cNZzLp1LLgmVNAi/8APfe/y0z/3X9shVXZmhgGrKj8ljpSrLgDOzm6bTcW1IJCX4jv14eNrAVIFVFVg9fGlWK/KgXHqZkP6Vq1bFVzVYVFgVXmxrzJ81PmY7gGrW6CqNu4osOqk0mqS5KXhVR6ngtnSjMA3nUnUOULTqZwfGCS7SSatuTiIHjHAOdKPSBf1pdnrhYHV2n4rT5XWjb8RuDcDRkfZZP2pP7ketU9nYOIwvOPVfmxXY32CfDwCUG522uDlKk9bZDutvNhfk3lHQOE+jm83NcqTOvAY7bX9i+/8ogCr/8iqnBuBeWLvWlTlGXOcMSM1facfVgs+lb/x01xW+vPkc7YVg3mE9a5avst3b1pwHy9aQx91XVLBfbUz8/vc+s30Ofpwd/LAb/Dq9NWoXyMskZo2LtECH10CwJP/OIy6kuWdHWRlQ4N1Ldam1pm53m8d7P08relAZnPkGeVMKaqQZdoGNrJw+g5ayd4pzx2iZylovgdP5NpFA5qhSAM0nLa6ZwZWAZzUsLbwblSE4ju24sbWhg96KINKZ3S0userEbnTnSiM1aLgMbZutZ6KONlMJJ/R+aBpPG4NNASQKG/bKWUNWAWaaNfINNHEIPiu+fQAfoJcJ0A1wVUt1CzI1Ur1qVmqnsmhcQmsKrhq/o0buAr9lt05rEVH3zFeqxamz6k+xz0+Cug7x5F9rdWBp0QGCAfm6M+MF0StuKA9GTeikVUaDC6PB92DWVvFPYduvQABgwbRuA1B0zrWVAfUr85fIR+icBJohV86+qd5DLzOlqo4xK4CrBauaePafYApeTK41Sa1gFiI0YxkJs/8bm9MGdFfSfWB7Fj1R5BuM2u3tio2qb5VHVxV/8UAV6Xab3z+37Kcu4koGsvAqcvamJAwGSUI2qwXOpA08u3DXHL5FyICX/k+rFWbLxz3d5L5JNjaLyB84sQE6p3hfWTsGYTVAFXf/k/Aam75VytVt1TVLbu91SrSwC9rs5bsxheKVUxoOa8hEuqWdQy9zAaj3dtpqUyXAbLCsmAEHDsu04SS7SwOBcsFVUyeNo5xbyChF+RVj/sg4CZvqMKbBF1mnG5ebA9J1iEUWf7Ur7I+hD6Oq2uAGWi7xYh+6O6tX0L4Rh9tg6vUV05dJjxsg0i4BeCrg64EtoYC4vGRnq9EEJC1EbRee9GksStMXl2EalnNOZdRTuHdhw+E10nVg3BtiTp6DLmHeZvlosuAlr57BzIfNKir/6qRpOQGLdoH5rBY9RMi3QLOT2YNkDWAVj81EidHDgDVThHoGOekXjsUGW172SHqGPdQyS8XaTAmvfyF3OdQ6ktLXxvNfV3e0QJuBaiG7LGS+J7z5/pCvppMDiK0tBEpF72rRNEYlsF0n3Kb8syyKCy7L12JTwAAIABJREFUZErYg7HZIJDRKw5bvd/O6wcFWH3nb/ykiVUFV20bp/zSrk5eXD+9sTy5fCoA6vXyUCxUHz++MjBVD6l6Ik5Vle90bjuTE7LdH6ssFXSLnX0krcCqz5eiCdhVSjT5zh/mfGi93iPgiDvsFGCV8wVF6vBzD43AvlkdGrCq9QSg0GpnukToVyjb2+X9leBUtJMppAMwm1T9ugKrtb/q8x4Qp21gXbeO8Sj9SeAq87FrKYSbQQf1wPX8XtguWbsbBR2ZyFQjaJ6nXV0Xaenw8bwvBdv6Z7zqsX1xHeWL1dNKyoRODn0tGIiW2JG8ozzvBy0BOn/fM06v+vfFd35JgNV/nKmNfqkhTM80EJQd2lcE1tZ8yDJ1uPBDHULziPjDKYsJJPuz0AEemR6qrIduaT2jPjUdXLU/EyhlbsG4DafAYU3XlToYbdKaHMN8PwBWowFx4bHqeWk1lRsBGQXxYirWOK4TYp2TQ1hoh+vtJTf9YDjlbdFM6YRZ1Jhh1qpJFl/1EmQ8yjEGCAvI7Asy8iAjkewrxMOaZQXgo0/r1TrdK1RpA3SeQ0j17ao+C6d2Djtvo/O5LrjfCqtxaltIxHSv9GFjePIV9wH3CwOnMwtVgK9GD8wD8cx0xvxkFZX4AFcDUA2HEfLOfdnLVjqJosDq0+WmrFFu2jPAVS0Ph8hReR0Q2FWg0IH3VidxqQkazlgkA621uau5c4uuhjKuMORgjEuMNQfPxpEB1I7u0dgt2TV712RPR2TduqTKgpIXeh/1Xm2DD8IGv8MaHcDqCFRFGL9ji9UKsKYManNkB54O5zXIE05Tx28gcFYigfq/Sz6QHSwD+KORfQGWl/gxsBpWqwq03rj/uX9buS2+2rmg9LZtWJxa+yoo2pSg9bv2hdAAVaQNBZ+B16Fj8QKksr8cB2hRdlxDsLe+MZb1BYCCabBWVQtUuTcr1Wdt6/8zA1PDSpWBVRxcZQBKA1Y7aZHji4m7LcSaDuaRMF6Yz52eXRXswNQEV/EuwFZbDHViygFV+7mQcsBH7/El2+9d4vkECwtMW1TY+PdX1HU1Ww4nz7k4goxp7N8Y39+VhUgIDb+0hUi3GEoA2fuhjTGAZYx5fbYcgx76/PvJkTkMvlUBQtP2/gHQav1qg15BVSbQfrLhPp4u6Ly6B/8OR8z86rDWglbvo4gWvlfm7P265D4knigwOKnVffXOSZ3z4cUzseu4/ZPOMIlC9Nn7TQqXAGaYqqCqH27l/pmDIWdOzoMPsjLZVXt9ujdqB8nFueiUyJPoG3mcmH1fGZ2uRm3dypTf1Xgbz53CSHKWFaeQId4JkGdxz33JhOYTrDerHiRhxfA7tB60X9reVoUtHfKvxN31G+Wz6roIOEx7NEKb3bsz8PpaqvUDP/C55Us/+5N2r8CqHVAl9wqIXunv+tny2EDVS7FUfbJcyIFVV2K1qqfpXss7n+9kbhSxe+eOuAGQE7PVr/GlnnAV/W0naatdhvoYVctxFdEyfgaKqu9WfQrAEfPpjClWwOeAf1he+PD0kqvJEinXzGPmNO7gYKsNAwQarH7RfApnS62IvyEmNJ/Y7Gflu5UOEvjg4CNbs7/zObT9tfs1cLgGEysr+5zZZGvmS0WElhD8E/N4Nm9HDnbzA1qDzGu/1/qGDsmE0NWrr0tPL0HcCExdxzPQNrkehnjr52MAqhK/9uHgarbMannE72NclWTI5chzSS8zlgYSKSKuDpDvvLkRzoBvSPwbN5V3mp/Vvv1NH+ZwoyijO6c9UJze+RZd75JuVK1u/vfFL/8dAVb/idXFwzy/To/qK1KGZUy7SVyrtJDDVAaXl2AeatDi9xwfGRcmae0cy8rGd2iip2AA2UFVDUTHxtUiZmdHEwf8MhXTJe4Oq211+1Bp6Bb6qEQZH3ukdztTSgjCGAwVioNxG7YDcVHcgblru8EnvKUKDYuNwNG72pYOXJaXsCozOYv1i7aV7m3yKGuWmk+sEVeL2ODBdWNLnevkkG2Z9PPee+hew7GkPPn9ihai1qs41Jp8N8kTUUfNWIkaCXDB5//Yvfyzskyld4ifOiilzWqWgqzOkdB4TH/uT74DVgVENYBV9SG9j98N0YnMYtVwkwBWVQcJ/YjZcUzkxEtFVnXNQC1r381Y71AfU432ZEWOLRHAFj2lGCryiMcz1wQxtkkfpTJVh+pex/hbWuYjisQAa0ajeq3CKC+9RTs7EFHHLWQG/CkrgMpgagVWO4A1ZEjKnMiPy0g5EpUAT1ZwzF5HJbs1D1e+Ul/tY24z92npC85Gi8xf0LGbs/thBgGw3pKrWa5Kk9V69cbdz/47UkL5ehfgmsvSAEUtTgCwCOuurnZ31qnxfmqZKu8ZSK1WrJ3D8bRiVZnv5fT5alUBEPsYNJ7QTnSBAivVdlhV3f4vAGuAqXrQjPtXjasBI/5rAOaAW63/ou/s4jWxOgXhdHQTdfX3zUL15ure33m4t8cVz5S2AaiSn5LYdWxbg+IrtvMggYJW3wayskVHA1obtUVrKhXncy8T2lPeJU37TQtvwKrLJn5GxACNIyGDrKt7Al0xXsizAbCxGLLsuTLSyqyYc5YDzrGgGFms5vuNLTYWpwqDjlKH/QpZPVRIpyPx8i+sZq3wLsPRnLPfktPr1C0mMnkrKe8gd4nzVwv30vVdG+ihD+ennkaN80y8wF+SO1k3IFXCYb3qFqwaELII15YBrRdGE8Lp/fbhpRjIPBS28WpFu5txa+03Io8IcSiNIg8WRGOpBaLvaX8GqHZKTYwvhEdjIC8pCRKVdtni0Sls02oVMgSVp2fOnxljJXOqDEpGZ4FcBoHGYG/shu9r/48p9A8IsPpTX/oJXxPb4SMCgErSJwKMPn4iW/wFVL3Qe7FOVVBVrVN9flP/xt7/1qsG9si9nHprXaxzobx/LmDQmRxmdVPyfSpArFqQ35R4qhMa7xpI48Dq6OPW7INXtib2DdZ4ncVn6gQ+SPyRxg7l6qGkyNpBqwas9taXPqLuCsD9pxGwSoJwVI+su8TzjdnrXfm+I6gf2FxcRQac95G+q6C0+kPk/kC9TrYaHZNW6mLj18GL9LK2Z2vsbWaoViCDglxceD96flpuG8vZc0vn8RFvHX/S+CinpjPdRvjnpoKllq3wgIKXN/SDg4KlXl/XNTWuxhPash/0IuU1+XAxBVabHlxrZ1OgjLu69jDStSo4D5sX5eRnt1o3TS303y9++X9ZfvlXfs1S+UeBJkOrO41Vr3SkvCfQSuoqT+uiz9ZCnGasxaxHSts7I95JeIpVL1BlZYedMJhq76JiKIfL6+ahGR2dEL45Nztdjfqgha0qF69Uzo8oCRRE7wZj08RrnUtPaBtHPZF8Tirl1LxBm3wFUFqBVQCsKyOQDWDVJuYYWAcJaLqa9CfJPGt7tmlLJ6CGT/tg9mKj0ypNnvrMDZjR9yGyJhq2RUR0jPFoPK+uHAdUtMULxOQJqmqY6hLxU8VIAVUCUwUE8WeArPa1mn9aJn40oKt2g04GfDnUcRp7z3mkyK9ZxE2+2RVMg3X6gOGZjkf3DJh290X2VX7I10X+DfmG+WQgLytom82guG3adN52BTo+xOgVgKrcG7gqWibC8LyyaI10cA8AAIyvkB0sRzqZQnVJEoKMYdrakqjMHyxvqnwZEEzXL9EnIfKa5aqEq/GngqpyvaXVu/3Zf1dyK8CqPTcQFeDaNrDa4s+A1BrOz6tTGxk8TYtVKYPuW3pX2ny8XIFJuW9gWWwitIWSW6jABQCsVXW7/zP4Ur2+Cn+IAFnVL2L4V7X0sAo1CdgmCQJQa59WcNVpF3XW+jZAtYGnDqLqoo8BVQCrvshpP7ZW9W3JfmKyuXOUxWQDVrF48kVrgoXYtm4LMqcevzh1ObC4RcBtwuxJ1PuoY3li9lysIM4AULW0GQ5LEljmes4j8HQWZnlxfiznoh5odUiZ6IEGmsZ5kdF/DriiL2GlGkv8RpDZh+PZfNVvpbtH8ndnRNqg7EeMcZ4VOh5+b8laKLUFwuYM1xeW3TIitD6sPdFdSdZnN4Fot2h68A6tMc4LWtEr/ALp1XkO4Ko+uxwiL+3BusQYq4l33K9dhx3q2gN8u6KNQcaHykJGddI6SHyjhdZmuXuVqu87KTQmdBc2/q67D1mLMBuvGNesd4R1z1HMirYxQ8eLDkzlGV3TMyFWhYLHF/eIQ+lWoO5kTKoidqrQ2Yq/N1xSpd///Z9d/vr/9Je9cgH0mZWqgKqPHl8YwGqWq1d+eq4CoTfEAtV5UOZnCXMXAs8l3oXw3uVyfvvcXAKYKwBZM9y8ocCqHNWgPtPld0NAJDsgS8rTQyRsrjT+7ius8yK2+k8pegdY7T5cUiYJrkrd2h/oKciR6pPugEjvwMze1r3tY3dyZuQxdiegFn9t5kOapk/1/N38Hq7rZ+xT+m8T1JX4pwKrozK2JM22qwDwI/X+SE+ZsY0ft7FVfL7bBeeN9PvJZy/NeNv8oeoIHhogqYozBVbt9Gi3QFUOM28DqpMbsOrgqu09M3BVKytxFFjdaP+s763H9CC64BsDUrV4zdYOUGkamNYN/2kyBVa/IsAq9CylXYCrbMV5rBc41mwc61xaZK+LrKgxX7aUjCg35pUDMVf9DDJ1rEP/kShmlCa55X0kQ9Pwzpjo9B7yFMdq2+e+UZhlN5mzN+eVUZ6jeXE9NtmGU5rywv31gv28V95KPYi2A6TAtt4EOXQdE2s/+5gVFqy2MC1rGeSRgCrpGCyjmO5HzRzqt4gYDdxrJ9NGF3crIb3bGuPZu2H4oDyNN6tGrSs/J6iq6YN3sWC26Z/6hu+NVSijIX8ksxPzQyAEUBouABxYBaBagVWArOHGzAVNlF/q3I39SP9EhJM6vFDUHrO+gvd7WXRrBKJjHodunItss3eFYGYyruhRPaBSChnlkelXFerFONoM8NNEg/yT298DYIXlqgKsfM9gK6xc8TGHZRDyN3Gs8iQKXt2HvHbAzOcbrmNHSjxgo35lXpncV6CKpzjNPn9ygy011jfaT46XqfXqjfPP/ntWQq/sj0BVj7P9QxxZ1JS4Yx+pnp+92wJPZyCrpjWcy7+a+5gAWIUwMsnkoFz4VM2DqgwsJR+qBqjqYVXNFYCBrTjUqlirulxjoR3AjY099WH0L2iGwd+kX6u7gqhx1bEqoOpNsR6wOGGxim/0caZeAIvh6zGAVT2/Qw8gfyaKswGtabXqE6sBqzGpuoULLFd9bKwlRNRbsqYnZRe2/XxCyw5752+9Cyl+Ap4RJ+V225rH1kR+73kwuAxAvYWFBVKUDQWUrYVSemfFnbaco5orADy7QIDqT195efu/ZdoEg2dderJ2bO27rNj4pvVzESg1+uT11rh275jcy6TQ57FTj532tB4a1awP8ycI5pbxMGUGrt+WdaxnVKKhVUSyvm5xEdMO8wwXqgawxru2xSeIPkQTMYGX+fJdd6B3T4kyqNChOkakQ3FRnxJ5mHYvw/qenjFwXfM5Pte53Oegx8CxsgKQ1eG4yJ2uK2UAMiWI7BCoysRY6R3PHM5h5f1s+Lv+UcKdjMtUITwsqKaE/oU/8D3LX/0f/2J8wHT+USD1Qrb+P7q4EFcA8sFT+kuwVvtgqGCKHbpkfKYWqTp3im6g68YbEndRSzq3CFQw6Kn4Z30ugNDZcu4fP2TO123PPq/qHKnNju201BzoSHsAVxqETUDFbWBV23OrdOJoe3VYEKqICsHl0zTs/nqdbhtQbHHjS2pXvqd1QmgU6HQ+sq7bAlPxbgzqtnrM8piNwd6YoEEvA6yaaF4tcFpX7Vms7tVxC3TWeu+l3wNWt9K7xaqMrs5hqe4EhGnWq21sDHMFqIr5SpOatarSBeiFr0iP99xv8k4ydb5xe2mrj1ztQCsDWp3+GrDq6X/6y393+eV/4MCqpkxQNXTXJtm3NJwdmZXEU+NRnsZ7/NxpJSxFCh/h1d6cNogXsrpNS9FHNgwhu2GYhmmpu/p459+sCqPwDT1qvzePtPWUymy0oRv2tY440hv36z+IcaRJmmyLDI/mMaug5W2E6H+54NT7WJskyAEgNSzP2HI11y7FahXroFSUqayjAPtIfg7bvdMZnZ5SO+QFOnI1LgfyyDQl7i7pBm8mS0eCZOR4sQmoahwqKG9r4SiLGT/ktFmqKriqgKpeGUyVe7VaTYtVvVeFC3E1X02jVypj2m1r2dhGrZejw/AVzQ8YCfQ/FKkjxmP65QJm9ZkxXhnPOq6r+szoZdB5Q32j0EtXrdm7maAvZXayQzIGGApgtboBYGvVWwGyGrhK9wBmR5ar+FiTsgtjYgqHy7IOdGUZV8avG/9RHzO/HLg3FpN4TDosY/OLb9SDnm/c+uy/byV0yn4oCa6oecMcKOSfp+Ff3davi50VwBogaQKqBo62fHCPdPlct/8zEBv1TDDTCI0EiTF+HDoVFqtmqRqgaoKrCqiST1U+tKpzAaAWqwBrMYfFROb9HqBqgKv5HLTibWvzHrb8G+2adaoDrGcBrAJgvSmKa4Kqus3R/LFG2wJUNEtV8+foclCBVT3o46kCq2a16ldXX3XleSvAVAdVHVh1ANEB1QAW7do1ltiZmZnFfRM4Te4zuMrbqj2uzy0t3MFSCo/JB4toj06AqaUli2KT+7BORTy2dA1Q1spAQSldrI1pmRqKhftCIzDVhAPbVcTgJiDrC3XvwCrg/Xk6H2Uve4xhvP3ENFaz2237jtECum9JpF/VZV05TufCJxrWZdgtU5jwqAEtQe3VGLh+sTNo+hBMXQ1Tyx2t4SsAVbsqtBFgKixXV5gbiaY2qD0PHRiwr3+UxsTHyj4avyORHWIO/t+uQM2Dn8u7TnGhd1xOKrgYoxhAHlgGWXPuUdqmPDsBahMr0XXcG7rQy5/1s0YZyBGWL6yMsOwZyiDqzQ4sZokD2bgnrV6ejj/3he9afvyv/XnzqWrzrtRJt/urtemVHUylC4L4SGiiI2So8p/EU8mhtVCd787ds+XePbFOlf051/Lh9EoPt7pQ/+magwCYOh/KwuKZLCrc9lXnCwWx1hIFc+KexeoRYLWCq93HvZtqsQohUSm9hbc8JCzm57aRv+l0Js4mgm4VHoBUTQOyyV6xRdl6NmPwbgtgRatmAOsesIr0e2DjMUGVtVm16Egbsi651XJcas2rtn3Ulj1AnEvai7vXVwas0qC69aeLGr0+M33TRZqGKcDKcijjK/9o3Lx6POMtVYNUlJTrIhbjxn+ar2pccj3TtUHM4M90l5nq7qEBQaq+k8Cqg6qwWE0L1iGV0nhbk3fmnJXOxmRCckLbNChvb1xmNNpLoPHc5OIaOmy7+oCpQIzm4QrxkVfMO1SLve44jamOxV6J271K1P7YKGam5E2Vv2NV/oaMlfN+8KYxrBKm/sLyzK4BrNrXR4Cs5bo6GwK6CQh9oINMO+WgXrDx4arPekAfh9Me4XnmcS55jy4jLuuPSF6Tcn0RP+OQvlXfcd5beVq5iKD5MfOztSrA1XAHYG4AAlQFuJrXAFbdkX0PrmZxKHODPkZ66N5ibCUjSsBUt92j016G93Q2KqMQ+RbdjeigI78ygLP4PJZMI11VVsTQ3s7WOciXm4l7kxkSgcHVGbB6i8DUlRWrTuqQOSSLUi6FjLJ1CskW3PNahuVbrmuQfiZ8uF+IrxLviQEZ8V7HQ5E/xCDKx7P1k8uNG2ef/Q9cnQJwlqAfrC8roEqWoQG+YcFRrVIdPG0g3coyVd9PrFHXYCtAWh0jAmJLfZO3IEQAqgJYVevTsFRt1qoEqLK1qh1gpfHDryr7Vu0GpS1cfF0Cq1nuq1BGQTtKazTXGXhq9Odb/wGmntm9+4Djq4OqBuMEcOhX+JlTYFUtc2QdKgtKte5RQFWsdeSn1joKsLrFqiwuY0uIWq8CXG3AqvtpU2ppcm8l4UiAh/wmgmw83SxOjZTjRacc+osAWB3s9KFEGIBWZxADTZEGAKq98omkWqu2vNh61fOPbJwzvMVx71d/ZutUqP0e3m/7T+nk3Bidt4IvB13ZicdT5vHge78cSBhRRqOJrLp3Et+fW941beeDj6uw63tuVos+HCPTNTVGi8NSDnQRW17j9xS5K7Y9mLAM2ZxqipGaciJbrLrlW/o7W/k5i7LqRHpg2Pbavn5/NGRS+OE6UcStNCcReEQe5jcrhCfPygs1TXnulF2UjTjI12VLEkKCYAhTRuF8k3EIiAjZMrVULfJjRePxviNknVBM2JDMiTAAZinEI7yOBdNjKuLaVOqDJKeD432iXPruz3/n8l/+lT8l85bOywq46H+xP8M+Gro/Y/x1fhVjaFz3eC4uAJbl4x//yPKpT71hBha/+RtfXb72tffFT6scKqfbn1We21ZI/SCphzfovOBjMwPC9gCqPWAV291nwJpbrGodRpaqSkLeeFiS2jc9S6GtWX8gOwqqejyli7UsTn03Or36Vs2xKIuMLWByVK89i9RRmr3xOCr9UiumBKfkbTrHxjw3ywttqoD9qYDcqfFrv9jhJDn2QkkgLIdEzc2G051//DeOTFJBfAlQ8ox5kq9besZzXciL1bjmp+sEBVXPzDBDeVRd6ciHjyhf6wD2f+ed/3n5yj/4pwL6+icFtdeGrNCEqZN1jd2oyVYlMw+KxGIYcteZMXiSHlYdPqbMYRVWi3efi2AMYLRlsi8EoHbQDFgFyIqOtM6McRtVaTbNHmesUxr6grnWShIdTnPsBukFy/1GSYa5P+rDoEQCGMZcMtQx5xm4yharFWTV/uFdeDw3gEoPMUzrpKpvcPft0tlGhCm4tZvpgQEses6YQT2fWXFDPYuKPgqyZhmRYS1vJCcsTeim0FXtmcFVgKrhDkB1oQRYGWQNq9XO5ypkzqROXQ8zz5WOHAGrozATV6NBqPxc4/Dz4N2UlLfkRBmAKbm5fN78O4mGR5nthVEdrEkcn+6ZtSFHElw1i792gFUCqiI7GFxV69WV5SpkT1whlxKghHyJq9YjddK4zzCigazvbADrGOGZx4TuR7xYB67rI60L/fT27HN/dAysGpDmDfTLCGD1sJVP1WJN6u9FQWL/qBsWqIfA1qwP6sZqMRjcv6q0g6rcv6r5U42fWaXCSrWzVo1DrQyI7Q+sSpAPc5gxui9sfF1SgVWA/hKOj4YJpGLLf9v67wdpPEuLVb1vwKparar6qEqwH7Ph7XNQVS121O+cWuSopaoehHx1fdOAVbdaVVBVDwPR1ZhYq94EsApQVa8xXjbwAaxGm7zJ3s7214iynz/8yf4FcBkBqRB27zyfCrT24Kln4PpjxLdnDustVFtcAlqjXJQFsMwr643rgdUAUdMylS1U6Z6Bi+ykgBst2zXz78lb9PN+vCMTG49bjuY6kGm7H9RVC6ov1Rdv4UwwzifI1qXjtH3oeoJcpSoBTg4tkESy06ABMM11qrvb0DVNbCnWBFNQlQrbH9zpGL2aF3XyOSXXE9IWWpqW4kJj8nqLzmuarWeeWEt5mFxRj7yibBvYtcJqNY53uOdJmGTCajZevQvaSbHBxDm4T2aAfPb5uyknuO9pOjt51sZOOFJ/ThVBHrYNwp68+n2f+47lz//En7R5+VonMomnuoN9vJL7pzYf9wCiZuXzrs5xHl/nST1Q5xNvf2T5vZ95e7l753z5Z7/+7vLbv/X+8ujRE/HXKnO/7N64eabzoPKrg7iOZzqw+iJWhDizfAYq7gGr9rFz9aed4B0GQBWiyYe9zVbgm6OAassTdAHacuvffg2D7f9Rl8KjMSV3tR9Zsc4sVZFwr+9OsSSdypjhC+ar/kPwXj5+oNL8b8tiVfsDh6J245HjvVe6yort8kd7QDLX2AFldG9yKHbl6ODH10S4nHJgNY54yzYrv4RbqUFVZ+tjj+o6LIBVK13+UVDV1g7ybL6TqX1o6Zff+aXlK78qwGqCqgrwwklW87e61rsG+sJM/digk3W7IHs9UcuSMi/lHCu2znltHmJ92fqo+nOv7gDYetW6X8eYGrlNRgcI8SWjbHbI6fNJr7Ae6+2XbMGHlHyj7lUdAGGuQFVlLLZYrZarDK6GHLC8ALCCqpnOB/UaDtOW3hZd1qU7Sohb+e7kMX29le5onqwrDUgC+hZeZXS56fhxlM+szSUtMuo+jGscTT8DVmegKgBW8y0oecS2WJv0w4LV5Mmsf2Y6K0nKjDKSlxHWkVsVppUWB2VmcVtxWXifKjNK+zfJZYtGZgkH4VbFUfwaFs9dk2ZxiMdHLgHSt6rIBnMDQOAq3AKsXAKEHMEHHgfM6BeDk2E6DlrZqAuA3nxGfOIvaxsaOOiTjj6JX4ZrPupX5s8RWSFMq3r2+T8WwKoDSd4Gt86bA6qxiClgq31dHmz1Xx04ZSf9rn2rVovWGcDqabkOsUQFcVkHMKjqgKpbqrJf1QBVZYsgtv3rYk7jsF9VO+gKiyy9DsbQxxJ9hroRoKrzWdCPg6Qxv9F2f7NONVDVgdUEWPVe4lmYbJmyBaMptq4hqVKKLZN66rFv/3dL1Sv5XSqw+lSBVTkFOYBVVYKfG7Aq2w7NYtX9rToADrcABK53YGoVNE3It77xuwQu+R60TH3ZrFf9pc85ZLkKYDYAVAZXOW21UEUeuUhmADYA2px7kodgnaoBDTTtD6sKZs9FCJ5JENjozCeTTXlLNNbHqxMnRXyJ26xlqZSH94FVhndWqinSjrZuVumdSW+4ZKE0k7mwW1zO5stJOA51AXigLUxg1XSVHlRVcNUxtsiw3qPp2VWzCr3EwJ6UtPHxsWRljI8MOU9OW4UMlTMqoCtrVvBAYdhMx7yVQgjCiK4+8iGkgj8iLHkFz8kQ3looCf5AP36Oe6tr0ESnLFB45hNhGY8VkZBhrKxkvkGjnQLObUdbqT0rZb0O5AFC2IjyXQKs/tkf+9HcLZKAV6ILAAAgAElEQVT9JjThVn3+4c/+Yl7WcHz8NYtTm2/l4+TZ0+WtN+8t3/zpjy9vvvGauAJ4trz33iOxWv1geffdh8vFpUyUovxpfnFMT26f5bmEWwhgdEa+Lwus6qFaw784cR2g5PrwKqeVKo9rXpugZtKnDxA+EiOPaqkKCAvvDW6rYoEBMbnfA1V9WPtM8Mx9/+GBq63HTrFYdXaey3AG6rkP2GJV44zezWitC2cz7kGCTYvWBFZF51Le0kOpVB8klxi+VV+/WmgdQw+1rx4he55K/B7FKrWY9Y0djxUfDorG1H3Qp3GJ25/9sgCr4mPVgVUxGFBfy6YZm3fW4AaUO9IPDsy5JUp7nOkbpRdWRYBPD42qckOJ2M9NbLWaFqu2NJB42EajWTCg2lmtYg6gYg6I8KO1f+l4B4aoK6PW/dT0L13hoxm8wopxVuBHyCOAEZ0rAJ0gFWClA6xwmJW5BjAH5fIL4BW6ykp/2WnriI6O6G5T+tsizI13h+iZ9b9Ru+rExnEGBYzaOe0PepG3cVPzGYiDlYywOBwReelV2xkCIa9hsar+Vju/qvC1Wl0DsEsAuAWIfFcKQPRT0ijLzSpcR8J2R26nzsvjEWlW71aMQl+/tvhReeEoX7McPUR4veCdJZl9uM16UcJRXYfpJY3GXdGLTZ3+h2sHrqrlKv0USIXFqt2Hj9Xqd1Xlhx8kFLJFr/yLAutaJWVYjAN/OEIdWffaHCvm88l9gqwbcTFqXVnenzduff4/bBarQYS+QIFS7Y3O52ppWsFVAlbNx+qJlqkOrs6A16gTLF91zKNu3rckNGzB5X5Vn6sPNdvSD1BVrgBTO2tVWLMqsBo+WS09ttu3becgOLboaP3m9WLraaMnoyna8i/PAFMNRLWFYFirwmrVAFa1XpVfAVZDa7I2wreqg6oKrgaoenXTgNUrUXoNWJWrW6y6f1U5vswmUQdV5RcTbW+1GkDjAcGytdhpAKgLfedlFwb81b0DVBP8LK4AOqC1WKtamt6KFQrn2vqVF3HSQKuONhTgqt8rwOoLE79HnP6ehEIQSBN1fecNXPiRcG23o7l5HfFU4b3OwWo3yKbV2l9W2ezvR6180ToNZ4RS4T6OP5V0q2xaQN7N6DnkIBeK1rSrSxscdONGIgysBsDA1iAry5BBBV6024bU86oDJ5XbItK99owm9Kx2JF7lUQLycVRYDRs81/pzfqhfXlGnmGtSScUz+EGec3j1Ph5y8g9ZsusKoNJ2pRl65kUP7mcKTH4oQ3olYGXlaMfsas3jtk4Ex4j0NsepJVBg9c/82J8Qf6pXNm+rPqB6gX3cDHc8+hH3ln4NVx5kFz1WN22Tgj/Xy+3z5wKs3l1+zzd9cnnrI6+Lf9Uny4MHYq366Gp5/8GF/S7EX44BgpLsqcz1OPm8+9hnzfYG7AGD7ArgRSxeZRN0luO7hnrpY54LDFxGnfA+9LToyhGQdmy7uPcftxVgrVGtgV0m8DKek4XO0QC02nhugZPH6rMGWlEek1kFJUckeLQ8pB1Z247y9c4aTqHT6EdecH0rPSI94qjxAIf5NDaYKznMxszH+tb5mfkh1sebspPppuiCdlCV6eQy4rI19OnTK18zqXviZ+Kz+PqJ0cKZxn8uH+qF+PUA2FsaQftDJsYz4VMXLboA9xpqmNZNy7MPlULUdgid6f6BCZre7SQGGVD77Gff+UU7vAqgarNcddcAnjxk7e7EH7kP5n8ud6xarOfyVtxM0VhpLa0YEstrOuE5KHiDDQasQ+U3cgXA4CpNYVaGZRsFp6w+QqUfRhyeP19F/vMxeBW5/+7lAb2CaoCmdmCEziPyY/9z6RIA4CqDrAGump5A7gBSx8hCtps+oqPRR/NdetuIcFCvWFXU0h3JFylL3K30XVTw66SrZkAk1622cVVt5fmaP4exzAjGTx1P5TIOpWI/q2G5av5V6TArcxMAABZWqwVcNf1gRhqVZveeQy6tVN9VQBGo/F7pGPWZ0G6ZK6fS+ago2aXpCV0Nu61kVppmSUZhFr6Rthskisc0WeVJswokcDWAVYCqHbDKh1rBQh7gasglBxjXP6xT8p22B2MZ11xbRcfV564/uY3E/+BlvF4Bq0TPHb9y37b7G7e+9z9yj2LxD1uqWpsKcMrPY5+qbuXIVqp+PwFLj/hYrfmhXtTHPvZNYCSoCktVtlZNMDUsVcOvqvtcxdZ/v9pigQ6rqjTv490WNL6OJVA15iX3mdq2/bvvVLdOZStVcwGgPwNYn4b1qlzNz2qxWI2ti+6qwH3PSVPMWlUtVdUFwOXVjeXJlSjMAqheP7tl4KoDq7ekt2Cx6u4AOh+r8VXBLYN4O2C/NdDpsWdcfEFPsiUQlMPavIQtdwBIPdYIbHWAFIs4L9tB1AiLZ08/AFctSeRBwt/Lcipye4P2a4dX8ZZ/BlcRl6Vbo8hO4pHwOyp3R/PlUPa+YODKwokKbNX1QHuO99xCbrlX42jruNKzGasPX1vFTNJZMMZ00jldUnqYjJP7bwtJY2TUThGvbgB8i11k1IGqGl7rMwp7wQF9qWSnjFvE3UoyezdSrivdZNpJJsM8RnFL2CodT7bcJkymdE2ZYQIHlED0jrDgAdAR0SLLFh8qljdrGdLibPEKF2STUvkNvhI3jvb6QyBjYR67PkLgtrY2wT3h88EYnEBW3/X571j+3I//SQNWn4uzcLbos14N0EDBGW01rFXxzuZtAX10Hn3z9dvL2x97XX5vLvduny+PHj5cPnj/sViqPlseP3m2PHh8JcCq+FuVee6p5PtEJtCbYq2njl8+LGB1z+JVrQWNCqB72SlB/qd18qnZ9Syf4+D70ncBjf5OBRSRB9LBUjXrZPSy9gGrMrAO9QxYfZE6nQR0Djpir8wEKatOM5VXrZAGUQ6HYDdwr257wKotjuOP8+I2Yfy4MtCTzs7VEELASOE5/Sl/nctPjRCuLi+E3p4vd26L3ij+UJ89fSKHwt1ZPvLWG8u5LKKuxeeUukm9enK1PH78OOn3tddeWz76sY/ZjrB3v/bucvHkwg6he+3+/eW+vLsWHn8k8R89uV4uhXb8w77KLtC7z7G13qDyn/3y31q+8iv/RLyzSj3DYtWtVdWCFa4AmCYrf8TzTPUoo9aJ8foxF33vzLs53qnDHCy3yWd0DRkmmOj2+Qi6cHMHEHK9ugOoU5cxLTp9l1TnEU6Q810mh/vhJer2L1zSnU7ZVJeDh0y1KLpA9bPa+Vpln6sBgiSwSgCrc3gPVg1Vr6p7TQZhS75u0tQLKJ8nJWF9sJOaLPgHjYI+Ra+G5Q7iaZIh+Dzqy5muVePiGe0JAWBzeMzlCa7q4VUATxlUHYCrFo9dArgcajrjaLwL4bJQzVdVLo/kNNMfya+ax4hWEZbVm+Q1kxlH5dULycNJIi6zqPvZHA6nLhk1d03ATBs+hKuFKubmI+DqyDUA3JB0h1ntgawsw8q9tdHHzkVdoDcYzjJO3bSn82XH0sTrM2CVw5E2ebXlduP8C3/cdrhadUz+uqVeAq0JrPYga4Kqw63/YxB16mM1LFK07LE7AHdo30Bdry/GuKlNUC6aperztFRtvlXTr6pZrXq4Aarqd1VBSr0nv6VQWLwfvfNywZFzFqx6ecv/wErVLFMZTG1b/x1QdWD1VgKsaq2qAKsCq9h+pSqjKtFxYJXUWV0A6IFVCqyaX1WzWL1poOqlWK1eXd8iYPWWpFRg9VzaQa4ARKlVcNX9qoaFZvR7D6720qbxn/eNPw/uIyLeI11uZYrF/SagCsA1mCK319nQE5iawKrXhbfhNWAV9ZRBTJ4w9syfsylA1BmwCglWpZovCro/ejwqc6fxjmbQ12BWnZUQtapmGaUlEj52AZDSZqPU2avZbOXh/O+0U2vrRvNxLX60CBqME3rAhTMDqkpicZScvDRwIYHUoC22TOxojSqzN55HJ/NR9+7lvTtagwz6WWkgFAaZrrKhgK38eAokmlyVcAhsLZXo0qggiVxXk6jPL/bHoGoHsCqhZga08NBwyBWWFyxvGpW3hHXQB5oCZEzSceTpX/m83Nn2m5RP0e5UiuEzS8OhfDvl9+0/wO9D2psT5O8TYPUvCLCqh1fZ1n+pEz4eNus83zINC1YFgQwUUlmvftSvL5Y75zeWT3/qo8sn335juSvT3PPrS7NYvRIg9cmT58v7D6+Wdz8Q61VxB/BU5j61mhP7WD2gnJrpc0e2Uu4rAFafZxarTWfYZmTbfh06GT7aevkBZKqeZHpXDEXIRrXqM9I0dwn+twfWZcTBjbsakHL80mZFu/c+4QOFNPQosDrrwy3rVi+vp5u9+LVZm/0RupzpC5ywPk86Tav2MmL2yFhVcLWjKQJWZ+PadOhGg9CNlJ7OZHuffVQQC6Wb0iD98K/WSqpvflRA1I9+5A3hnwv5QPGBAKZvLt/2bd9kOwAfPRSlU/jmwQcPxdXGe8sD+YBx+eTJ8vbbby/f/u3fYrSq7jfee//95aG8U2D1rbfeMj373fc+WH5H3HN88ET4EH0Y7qggcXKNklTo9Phz7/yCA6uitya4mqAqHWSltNPpYkHQI7p3zmlvdubd7kPvJG4LPqKQjEZvMmfRfGT0F7quzU+b7gCgl1jH+F8WEe+2hMPmu5fhAmT8MsrOC1d8O+HLVClk6Kut2aBCCLIrhDZfVRcIvSDBEbJUTdcA9SCrkdVq4ZNOZpaWVp1tRCIzsqlpX4b29kjT3ldeGzRsptPU8FW8ySQxamM/CfWt3qwnJRz2e0hV1vVs7U1Wq9UdgH41U6tVwUjcWpX8raavVVitxs4EBpxqP9Q1Fz+DdleioMrOyXOSJfMHxx2EW5pJ+Ijedj6cHeLzrfEdicGOt2OK0rAMB59H4u4dxeOmIm3qOEGfqcyAXqmy+FDjjtB9bbFyC1D9rcazyheNy8Bqrk20/pFf9zEoKpxheHb9VrVerwqDqrR7i4a1TXWu4+U0KU+5wYPXeIgEfhs9m8igSVRub9z+vh8NYNUr2xBfb6S3hUFNKPV9WGehmoq/x9EFzxw0bYdfbftU5bqEkh90ZGRkhBAO7s3nqBxEMfKrWg6qgpWqW6rCZQC2/iM/FbWNsFZzVvRTv/UfFqq03d8sVPUZFqnrbf+3DFh92oBVBVPNFQB8q+rSD/5Vw7cqHVjlh1UpsKrWqgKqBriqwOrT5+cCvupVrQ7kZ6Cq/sRyNf2sqo9VP8DKAFZH20PmDCZyLLByPqKeArMGUTbadGZdAaoxjk6jYbEaeVRL1e65i8OWqs2S1fOrVrAk/lZbcrXlgy3/JlCrtSokeZV8nj98c1ZhO5ybJxLZ456SYpIRBVttB1l6K/rJuY08LU8iyp5Pv2P19hLWFFZDtp+3F6eUlufZjgzWNWgik6xVA1pwEDUOqwLYmsBq5MVWqyjLMh3xUx23I3H2x7rFOEBDqyhH0kzibCWFQBhWPxJm+lFGLke227aXD78f3SOMr3qPsuPep2niG7lfiYNQHAgcILiK6IESdu2b0AJoCRMT8k8lBdtvXKYn2NoBsdSemEvbgQQMslI7u/E7QCMd7c/jf7cCqz8hrgAuL8OnqmO7OJXc+kySm3uAOFhSdQzTM/SFzOOyydisVb/1m99ePv7WPQm7WJ5dybZlmSvPz+/JR8az5WvvXSy/+dUHy1fff7g8lEnzme7akC3MzwXdeS6HWpkUDIVpC8DbAlZX3HxAIVcgcwSAJbAqmVpbw3LVJEnoaHr/sqfLe519nPGNAG00HadjOteRtLcshVjbqnbScSWBoSP5zGFHgNKXAVf3gVWnyxcpQz+mncAFK6l3BFgd1S3BVQDvA3lqYxS0N6YtHVf5AC88ci5K6p3bYgF6+VjWzxfLx956ffn0Jz8uQOhryxv377pLAHEBcF/u33rzjn3Uf/DgWvTOp/LB4slyKXz7/nvvC2D6rhwc94nlM5/5luXWLdk5JRbijx49Xr4qlqv60eTe3XtWp0cXl8tXP7hc3hVw9om45VBXAkZRQuPuIrT5T/YdIA3K/Bvv/Lz4WFWLVdFrzWpVP46o6wH4WZ1Yra5E6UTzOBDP+C//WXG8BXTZbE7po5dbc1+T21UnDj9FY5cA3bQFPSXqfgoRnxJ3QJdd0KtWdfbKO+n9N3DlKvF1eocJbAcs/OtE+8jqWyhdH1DAAz5XOwvWYrWa1qug6i2dhDqYdQWmmQlp90MDGt8bsBOIcStq+XjnEwLKjpuavtOFJnxU8yhZttaN2ns0LCo77FcEog0hBDqrVbgFwFZ/BlKr9Sq5BMBhVjjEyr/yEOC0NXZBl4iyAl2LBJ3R++pjGNNm3Hdp6f0mqDqg8VcpDnisMt8ygKi3T3/92sKVMvq1Z2f9ZvSX2XRdHiBjYC46j7hrO4zhgKZYpmj5DKyapSq5BsCzxSnA6gxgBZjGAGuGuTw702JVa5GrrgUS51X9AO2zKze24VOYAs3FmGQJd+R21oIE6A42d1sfvAewma/2mvnJn2/c+f1/Ym2xmsgvwFOVvQVIBdgKf6er5+Zf1cHVAFk1HqWpPlhXzxE/LVRBJEZHJCgSWIVvVICkfhjVMwCqap1awVUDVB2MxUINRAXwLyUrDVTOU5ibYu7Cln8H5jesU+WdA6nY9i92pB2wGpaq6gbAgFVZMNoBFir8/JcuANSvKkBVuAG4PjOLVXcFcO4WqwKuqhuAZ2KtuujP/KyGK4BNi9UQbixQaKLgOSNJ1+gREwK2Lo0AVY/jNNyDn7yw9Q9s+NIQlkQhAACa2na8EAjNgtWZowGr4BVNjAbF1ayFxqBqb726lnDeB8zEvfQdzXU5tyLqVqStuell3sXCeJRF8ljUa7ypLls+qcVWo7ZmKH7X3/epZnkMYq2iRsAgi3A+bW2CEHYSBMDafKq6BWt7xgLQiVoy767opq22nxLnlMHfIbDh6700k/ezZCwsatUxkXXhlNGh9xgxzmRUGQgdio/8uZxu4mzyzIVWRxleIPs06sQLywzcB32stCWET+hg2LdcWExK6UeNLVdp600F91OZwhyjBQFYJYC1A5ZTiu0T4tbYR+rvEWD1P/+JHxUg5kLmapn7RIO6KaAnrFZNqRKfjmqlqnP2lYCi+mE0P96KG4B7d9Ra9WMCrL61vC73zwUgUnc6t2SOO791xxaRj8QdwG+/93T5Z//8fQFY31s+EGtWP3BOf2r96hXaA1ePAKsMau2BhwoP2+hDpyJ6srTyGnoSA6pwMYC+qIOhcffKdjA1hX1CWJB42DmE+dTiR0GukMNKsJXOZXJfHQUSOy6mRe+LgJ8fKrDa8fA+K7xojNruBnrr2PXuGWrfNxDW9XFTV2xRqf71z2Ur/2PhD9nyL9bel48/WM5vXC3f/R3fsnzX7/2UWHuLf1XVZ5U2ZdzVTYDS4bXozk/E6ltY1Xyh3rp1a/nggw+W3/iN31ju37u/fEr8G9+Shdb5LdU3byzvv/+BvYeufSW666PLm8v7F8/FPYeAqwLM6qJGFyZiHmE6rvle1V/sBAHN/cI7f8OAVfHqmharoinH4VUA+QGuQt2r827RE6bTcnkxVx1iaFv8/e8pe7rASMfyuch17Lg3/Vg/DJng8l9nuarhoY8Mpq6mDxN17kz/L0rHu+n2umQ3g9+tCL9LFc9iiTDt1vk8wdW0ALKJJIBWWJEpwAqQVfWE6hrABIb/UvKX9jK94J7BytX7qt8doL2OJl8hge6BqrWoTk+c1Zv1zEKTq6qP4g7CRvV0ZWVN9FxHvGW9FfeBKfSWq3ALsOMSwKxYGy6RsqeCTl3tRgI0aJXjsfCsNB7k3WgRZFllNZ45nMsfhFsdxjK/7+RXwe8TGq7VTj6OqtlkrHzs/WasSa4oXSduLJviACzMJGvYS1hu2jV+pva3OSaTdDJFQVMJAHjaHWQl78znKn5h4cpuAXCwHqxX2Yq1AKraplsSZsVp+6RCdo1u2LNcTZGk7OKzpwOrMVVau+VZdRDdQYOrhmOezWsHukbOiqfc+/7/JPEDBy8xQGNrVSjy3m63RGXg1J4ZbO1AVLJc3QJbM09aXBj9NCTa6S26JIE0BVXVUlUBxwBUbZu//xJcDZ+qFqauAAJY1W1t7lcVFqtRhhZDPIh5BVe2VHXLaPadGhaqeRiVOvNvW/1VUfXt/wqikqWqnGbsB1bBUtW/xePAKljnqtJph1Vd48Cqxfyq6mFVarH6xMBVcQOgwKqCqgGuqhsAWKsysOq+VuEGAAc2OfOy+FjPaw04DVUPSGkAplAAR1efEFz+nwas+pxAVqr2WMFVH0cnExA/S5SqJPjSYQWkhr/Z0FKCKEaSz/P2kqjX6PaoKtDiHU0R7ToQfT0dtET5Libl1bRDE3ifz4GCqevXt6NJysP435auxic6XWXVAuYLHVmEDcaJ3QDg5Gu4AzD78bBSNXDVBl8yqZaqnHGljc0++Tq+HA7fZExHChuqOiODWZqMXxMq03L79943zmupKM2wfC4D94Mrg4msmObUTGWnqV9QLjSa/tMyyQfIoCpPuO1KU7UteK/vSN64hhUaFS+UsJAKzYoXSKk4aEa0rcvaze4AYqtX1+5Rvxe63RzHFleB1b/443/c/DE+FdDGrFGlnvYRUfK4JQDN3bB2U8s3tZJTv436p37Ln8lW5Tdfu718x2e+afnWT7++3JYdH5LRcsc+lqsPST8o50ryevfhsvzT33qw/NpvfXX52oOH5grgmbjRcYtV+DAlKTxYuBwFVo8CibBYtdE0nYc7zlVB7AJKUC12BWkatlgdlblpfZt0DcDNx8XgUiMZ0KfWSemin6GeSb/BD3WKAp4rIn2tF573gN89MHUv/csCq1vpjX3qQuwVim4GxtHOBtgLTUj5MfsMSx359k1gXrfSixW3Hpt2a5FD4549ko8RD5dPfPTe8rnf9+3Lt336TQFDH8p7AVCfqEuNC/tIcefOPTvo6kp5Uw+wElBV83xftvz/2q/9U9O7X3/t9eX89u3lzTfFJcfdu+Y7Wa1alWcvJJ/HYrH6WHZUPRY99dElgFW1G/HWGIUVYBV09zd/xoFV3YWllqr+c2DVfa2CHptc7WeQXkkY6wUjnSSwpWFPlzxJLHv0cX670VayJ1pSdWfSh3PFGCI9OzTYtwNZOxGO+eQVEvCLZjXvrhfNsU8Hgviwy3mp2p5QudQ1gtTwbFOa/FOBVXx8NUugYrmargFYb4gde51OUxqHPoW+1T2DqYPg+umtZTRQ9cYDt9exNaOd+MP6gNcibcYh3fFIulr0SCdaVZfKsPT1GXWatBNjgLK7Z8zhvI0fAOneQVbkDiAPtKIP8jiskHQKVH8sBlXBKB1UBTLTdicwI2Gmp4y6PLgALm+kd3MeqNcJfLhHlnvva5VcJQ0ejnsDnACmqgGjf3TPrfFmlF7AVehx2Xw2VlOAEYCq6tv+YVPP77GPnW7C2dZkqI/JlS1wNaxYt6xWE2jVisGavpdX2hYFUWUDjF3914BVvfeP/8Cae+tV7nIWSapt2BQp/7jlKoGq8nyNZ/SDzZ/gw7jiWYHV+z/wpwY+VgnQBJgZgGmzohgAqgmWBoAKK1cGVwvwum2xWoHVWCemgAjtwPyhBiCa2/k3LFUBqJpf1XABYAdeCLCaIK13u3Y386rTUTOt9p0UehAV6KpYqNohVHEglfpOlWfznyrAKfyoupUqwFUFXWGp6qCq/vTbvVqr+smqOFRLfKsasNp8q16SteqlgKqXoqw+Mf+q6gZAfgKuKqhqv3AD0LsCUMuFABaBHBvg3kmx5Kwmo08HVhPsjInC8xoAq0a3EQ6l0aKOrFYDZM28+vwagMvtSYllYJgvVvQXCsTqnuJ3M8RMmBdsiLj76JTf4h1N4YX0cDiLlZCOkd16uvAXGR5KfT8tFSEb2XucU+o5m6xqeF9693a4IurTMx+3nuAxa6FZe8k3pIwv0owWPcxBVHIFkM+Sp2UwuHZDMGt3Haev0/NIyZsVPQCYNoc986ZC9sqbLSSTvEY0VmmyxinPXRllomQgdQaqdgCrDjnlz84p8Tl5CKxCnlSZVDqfq477ek2u1YkJCkps56vWKSTfs6QEVwGk0pXbWtt9hOdHNDCgr88JsPqX/8qPytZi9YHuc535Qpf5WT/63bv/mmxDfk3AGTkoR6xMnwjQ0z6YSX3FOvXN186Xz3zrJ5dv/tQby+2z6+VMrFjvihXemVm+qpXd2XIhc+V7j54uvy7uAH79q++Kz1VxFyD5X1268QWAVSM3BhALXe4BqwleaY4qT2a8A/kp/dT0rLUs1e/pFVh1vdbpaJT9UeBSE482tLtBBPuXbfHSotf6ae1ndWY1iaHn/tvrm9H7rbGp5PXhAqsv5wpgT8rPxtDDRX80/moWqw109XlGLbxTZ6LCPJ6Ao1fyr1qc3rgUffTJ8rp40Pj0J15fvu2bPrp8VLb8L8/ETYDEfSKHTT384IEVdf/OfQFTby+PxFz1A7E2vSHAqvKpAqZf+9rXDERVMFXLvnPnznJbAFa47VB9++GjR+Ie4ImBqgquPpF8LtXwQfV4pTgjbCVrB0lhsQoi/8WfDWBV6n8th7J2wGpaTzPYz9pJm38PA6rGB1t/e3myjAfD+/WYNoA5CnVoc5bzPe3MwkLYlBV71a5NqfHw/AhMbVt9CN6j0LWsOpJiHGenN451lmd9iiq6V+GvR7nTMk4oHFHtGkRr0wP0AuUrmzToGsBqAqwVZAXYER9sU6ch6q06CiYj1lN4ghrpL6uwqtPFIE3HVSfQwUDudd9QVSxlZ90m4UZvJ9Z3NGEHL2crurpVGRBEPuqPmk/yA3UydDnT/XhHLIBVAljNtyofYkV+V81fE1uuan7x63TpOjYxMN34TMLqGK6A11WEQgv0PtNymnI/qtNURozqvCNQMPYz2kyejQkCz2mpqt9CdAeX/1tJtmgAACAASURBVACs5r1hcgE20kY1gI+tdo6TdKAqAFU9wyfvHXBMgBUZAMk0cJV+ZqkaFqtstaoWrfiIwz5XUyZFZfEcuOGtAFXdYpUBVrZa7d0DcBdWuVCnQYCqbrHarFUdWPW2J8gaz0njlpnz5o3XfvA/JWC1WqlWgLW977ei9dv+R1v92ap1dUBVBVsNuATq3CPO1kmYLQ1YC6AxfK2ZX9UEToularoB8DimvAFQ7SxVWXC5AAKwuJ6XAKq6T1Xf1k++U2GdGlcFUcfAqlqoOqBqB1Xl9n/3p2ouAAxQbRa16r7AD6x6LotQPaxKtm/ZTw+rUv+qt+KnbgAUVL0tjCNWqwBVRRldZPuXW6mqOwAFxJt/VbdSjUl5OFN530ChY5nt25M8BLIdYfOrZ+a06enb9v1mcepm6fGuKpKWvoKrkW9WMKvG0ipASFBYA1V7X6t4HwqKUwfNf/PZO+e9QZTRnPhKFcKJfE9eKu8tnCb8Lp4KDmpx3wO1oGHLKNLWjMJ5eTz+19+u03dg8up1H1DnZfuMQlFc8LbWw0o1t/7L+7RWVU6Ff1Xrv6CVOvBbhDAZp4OrrlnqFr43HBZzJ9IWMFSTds/xsEXs+W6S0db7UVmFTlvzODLJ+2ybCRhPzYqnCx7qI9yXMNBQgpeaESw9SIZ0QCvTcyHcUl0XgKUa3dCFfII1SucSANYnpGmhn6wczTssGKZuALjdXeI5DU7Hrk/yvV/4zuUn/+qftuapMnMlSOfjx269qtaqr70uVqi374oF3YPlffldCRBzJr5RFbBRNz9qu/b6vfPlkx9/Y/nEx+4LoHotM566Bzhbbgvwo9uer5+JD3KZHx+J2epX5QCrX/+dd5ffefcDOZ1cD65UNwA6Vj7H8LXe24gVIcKHV+E9g6t74KFbrOpP5+M1szCwip5regnmrdanq/pN+be5AWDqs7oHsSVYR8TXQO1whULyUvNh4NUshrXPgnRVF+Tnvb4Z9f//e4BVlws65OaRSHU9n4jt14DVjtE9XBLd0K8BqjeqpabtrgENiQYjWQBYhR4JGFitvGWJYu42LgQ0vXP+XADVN+TQt9fFp+rN5c17ZwKgyqf960cCrGpRwmfyUUMPp1JXHfph/kp+F2olqnkIqHot7jkeSV6Xl0+WW+e3028/rGbPZFGlurfF1R1Xy203AJD7S/mIov5a1Q2A6aCy8FIHBGb00LrD5PAv/Zz6WP01SS+gqgCrdlVfq+Hr1z98TvysJvOMRFbRE6wzR/HWLyzajt6ROUW8adazIjsexvxFxgeqF9ctnCtwVUqtYny0XccpaVYTCidZtRZb8/RHsj5Q+tcnyu9SZbPYE8pPHSTGz8RL6LfrbZZxqAx8IPKVdrzkFt2qOxSlmfmUdZXUL2K0QCd5HdBQjYOBXtFYCegmMaKOURfWvFhXWdUxGjfUv0hG9WK6VWCmB3EdRuAz9PJVXQfMNiqji9ZkhsvUaEwHrKoAYXB14m81D7RCXAVY2XJVy6LOGsmGbkyCRpmhVwDqQCZVwbsSxJxvIY4hf1VCoeej8v1lhJLxa2QAIFWfw0pVr4rD3VJgNcFVnecBsjqoaiCrYWzNWN3wOM7fSIAsVQVIbW4mYcAX1wBZzQ9rHaO0MIw1RucSgA60gq9VvcLgYwiw6ph5xRVMNWA1r/IhWJ7ZapWtV9lSF93X7byOvnXKrBarehZn7woAgOp1WK0K7Na5CzBjXgCrb/zQn4mzdRhUjcVCgJs+CAF2wgo1njuAdeICQC0gkX7fp2oDc132E7BqdAbB5Qu/BBrTUhXAKvlSTTcAoqyZW4B2SJUfcuWWqvAj0UBBJ2zwZ85LctOAdD+QCtv/E1RNIBV+VMVCVcPCUlWvvvW/+VdVH6p2SBWA1bBSdSuSAqoG4bsLAD2wKoDVK10wnrkrAANWZUn5VC1WBVQV5dVA1filKwDZwtVcALh1kyvr4LyBoCPBjbky4NBY82OcTgBWdQwwZ9GC1mVyA0vHlqpROgOrkVmm7yY6aZO9pzbmfTu0q7darXFZuK+F8N4H/9H8MpLDHu9o7LkkX80Fqyw9oItntMd/8Rxp67uXmUc8refY8t2Y3EZxV40c5DabFEnQoi5NHQgr1ZBAfvo1/KrGlsW01lLaQmYobJV57enjXTds407yw+QziViVslrcKNkozTD7OkMXem8ChkqFfBnxBhVyOC3XQe+b/HKBFpRQr+uVaSNeKIOdLGUr+CJjO8qnQeY+SwGpIoHqiDiNYGMRRSCqLYqKWwD+Ujhrc4KrpQ86ZPeAjMp2bBPjF77vO5e/9tf/nMyDApLIXK0njD98+Nh2Urwm24pviYXc48dP4uTxKwtX0Eiro2CNAktqeXfn1jPZhny2vPXGbbO4e0MOs1LfkRrvqVit6hz5+PK5uAO4FFBVDtV574HkKW4Fcjt7+0hnrdv6oFBkpBUS458SIJ5VYTWpFC8S+ET8oDEFVpvcx64RT5jUYVMzMorZjBch/N5KxQ4OqnBO7wGg6mFBITbt02opr05FrC/Z3KyJjZ2Cp6IO2urMV19puMpRu0JkbtOGD0EfpwNWd8TglujEtvF1FiiPxmBQTr8W7mWaV9tpoqtDPitdumyw7lOw0/pSlDvzq68LHTtWIUB3jaX8HANl+qFu4ZcPC2dqFXpHPrjrhwih+dtiVao5S/FXAnQ+F8tTdTN145keDnclh7ndWO6LJekNWURfXjxcXrt3Z/nWb/0msfZ+W3hIXWNcCGNd2cd+RevEs6rl5244xB+qgKFXMohPRAe9lqtaml/KIVQXAr4qQOrb8n2b3U1zT+J98Vx08WvVxbVbzu4IKKsf/62FclX+fGYfTXSBo7JA6TDPQLAueb78nZ//W8s/+FUFVsliVYFfA2Ldx2q6A4g52ekzib5nhMG49mv6DQpqbFhymaQZVWFVfjDTqF7EC50hg4npZrmKdU2zWnUZ2E9dFGZlxfMOPw1fb7Pwfo5bTLqf+hskxofdiH06xDC2axCcEjSQBlisAtSAtWpu2XWAVQ80vilXPzSRXcU5rRiIoPMvyErvIQIDbGjqQrxgnUWzSf0jhnD1voRbmvynH3fuHtyPwjhVR7ckv7keKA/8g+Jn4Vv5j6qedejnj66ds3qiLM5jFUYBXVkkEGy8ijsABVjVGvX5wNeqyHC3YqXDrMx6NT7O50d6GuPhepYGqJ8k+0VpznnUuTVsGGdGABDEG+9RVEb5kPk7aRY8KxXwbUMJrKqlqoKqDqyKzmuAqgOreq9YW7NkdZDVWJ9AVtdHHHcxYFWHTcbLLFRlXvfrM//4iWtYsOo3VWyZ9+5B/QLBTctVOsgKVqsAXA35LQdaDQBWA5DlpztmDFgFuGrPbq3qICtZrmr7tVZoM4k/Jg9mb+gpfICVWakqyKpGjNJHCqjCglX7YOSL9cabf+jPjg+v0koATF1dfdtZez8+qIqtVDsrVhvYBtZWsDU7IjoFnWDXXNhiO7wDo26pGpaoZrEavlXz0CoHVT1O2/6fPlWFgDpLSicTJ5e4wRrU6Ntop4KqfhCVA6humZpgqj0ruNoAVgVR4Q7gpvlSdb+qtvXftv/7z5Qku/phVfYzQgeoCmD1pvhTdWtVBVMVWNXrlfhXNWtVA1ZvS144tEquBqqqXywhQQVUjfsYWFwvJnq53cDQWEr1i6pgWl5orSxWK4gaTI5FFKxW01LVFof0dZ6VyABBuvc0gfVrYx1Y//lyxqRWho1A1RZPmzmasYlgSO5TFVpoJF/poS+rmJZytx5XmxdJUWlTh0/y3TPxh+VPdT59Q+RsklpPdM6LswkQLfX3q6jZEZR+VTSYHU0iVwDhPxWAag+shksAnaY6S1Ue5FrYrN0nDOCrjroLHtFAb9HpIeUOdDPKiBXL+r4onUx8q/qXtN37eEc03+aXIOoVoBpLB4T3q1NHL0aTBmRLfqwaAaxM20Ibw25B2+NqSnANIz6wSYvBVTqMorM+IUJyLSsGB1dYsOKZ+wdpjwquSbwI/t7v+47lv/lv/7QdgqPA6sOHsl1YgFVVVO7eFZBI5iwFdB6FFatvi1crU58TbgpAo9CPzqV3ZQezAasfubu88cYtAZlU6fRtxYL7yGE5soX54dPlPQFU33v/Ynkg25KfiJ9HBXNy5wPNT8fYTWnE9Sf+w7PqHHWbNscdyc/u/SRfkF15vbaoHfA4W6IqoNd0Ltfz0J6jW/FrvM0t+Ex6OyJxr/xj4zOONQdWW/ytdpxiOZscmoMVuoeAgbbQMctT0fMMVFX/wWpN4n6EXQ8Nvk69RXRJUefUUOBM6P/GzdtiTap6+m05ZEp964uOLFakqnMK5YsF65X4HH4mfk/vLm+//ebykdfuie/Uh8vVhVqsni0f+/jHljdff81062sFYyUz5TOzlhZeU9Gh2wEvxGr18aPHxjNX4pv4qdRfF2AXUpYCq7q134BX212lSoTrWmqJrRLQRZAAoUJz6qdVQ1UX1ZZeStprs8JVkNQbblbcmk6ut2RF9Qvv/Nzyy1/5xwmspjsAWKzGB9Dma9Vl7FoCVV6dUdJYd5iTLekiXvTBv1HEvtYew8OgKzc922Vh6sFAuRL50kQxx6RIpzknizpcYW/X0SngSC+cWPSRLL9x4nwYjSt5VjVZn01uxBVWq+aY0Ezb2jVO8lYwVT9a3pSfgjcJrtpaEXMDLMJ9+OObR5wsHtuLNVxeGhky0AqagQ4G+ilqRkdbTGNb+iraP7uOiKHTBSNCV6d46NQj6F9B/xwfDDHii2kY5Zc8NQkb8dyoT1ZlcX64j0Z1u5UUTFUEjf2tFstVs1jlMMQv4KoLJ++kLTnRkXHQK4/VSsEpghXKyzRNYYx8rIRyIN8VDZ3K19QRXG+uik94BKoKdmZgqp4JdVPmd9FpZS40kFU+hDrA2luymt9Vw6wcz/F5t2E7Nk8ojwJfUheTCqAyoGofOgNkJXDVwFfMQSlbAlzVgtJqNUBUBVfhIkDdAbDf1e4DT5NH5wmmSnsTZNWsA1C1a/hdDaAV/lbNCFJ/pnf0IhDDl1NhkKZpXdIna3cAAa4SyKrxYL2q8k2fb7z1w39+aLHqSgxbscKcmAFVR8UTYJ1YrHIcv4cFawNo0yLWOgFWqm3gE96IhWRzAUBAKQGruiWwB1dp+78QiLsA0K/lZJWSAqkn9pyPYlDcWrW5AOisVM2HqoOn5wqiitXMeQKqLdwOq7LDqeKnCq9aq5rC2bb+uxByEBmnIiuoar5VRZapxar7VdWFolqrwmK1gapX4gbgmQCrz2+IVUAcWqX+VW+oj9W0VlXfqgGuhtLuvA3BBk73vmnzz0sAqwyoWqawpmlKIRTFpiQ65RsMHvHT0hhjOcirm9+s8jaq9tsCVe1dgiEtjTNkEdAkZL2XipCNx605xfuWYuxF7iaPlZSfBvQ7TGshvVUqQ8gYfG9Kn257Shk1ZCvFum+THrNV6/RpDzTMmnLo3tOD3GLsmn6UG2GbT1X95EEWquxv1XovzZWR4ahC2z12fDRfYcyvO7A60S67YOaHNa0WgRSdUXmI08V9E2JYmTpNow9M6BQgtR7ilMBq8IMNachMzOL2DCA1Pht3H3BCriAtZMeqqah3zP4Jqmo4NAKqP2QXA6vVNUAecEV14H7J9qGMuCbvD/p1lxwnQi2CP/f5zyz/1U/+xzKH6rZ9sYSTg24eC4Cjrm9uSpgCL2oJdy1WcXZieMhn/crs8ly2NQuwonOrbmu+f/eGWK6eL6/fF2BV3AHcE1+POh4K/Dy+eCp5P18eXlyLtaqCtRIm4eaon3UD7eFd3kDDt4FVzoddBBjlaFvoZPcRkLcNssZ0VcaA04zagfcGOUc7R+DvHrCZ2/5LX/2LAayS2B7S8BGL1UbbCXZN+MF1C7z0OcP8iKovfaNkBViDr23Cxszk1ptdnyoAG+6w9KOCHiKlHxgMiNQFgrrI0I/+ast5Q9xiyAeGT33yreXbfs8nlo+8IflJ2ZfyoeJaeE3XQuoXVa2+r83Psdp/ul5uU5tUQ4FRbOd/JB8+Hj66EJ5U8Fd0Ud3iL/5WH8nHDwVYr4RPdZFmW/lV95dMzJJGF4K6m00/dKh+q22WZzUnUKD28RMpW/j7TBBj5XNdqPghdnpGwZlYr99ffuaLP7P8X//3P5KFjVusGrAaFqt6ZVcAzSvwBrC6OyX3ukJI++kI0+i+HKhqxbZ5q6+mhydvQi+OOUEB8ASzbDoLnSRFOT2DIDsRvdMpE3H+4ihrKW93THYnnG+cCNO+crWh/3vJhrM+gaxsmpd/0mJV7+VngIZe3bpM3W8oj50JAKI/BXDsPvi1s1ylNaKRlPxjIKrcO5iKk8bbM+KkCmNxQ9aB1NFXTfQ1ksp3Gx3atTl6lsNGVMG6z7DcqGPyTn2OTLktxLpZZK12Ppc+cMb2ZNwfCFjlM+iPLqjkxRlbOVo+rmy1qvdkmcqWqytgFZarkT4tVzn/aFCtbkfy8VDDKlucDLRyvpzZgDhq3ptfxkb1fQHRU+mW+VXmTP2gAatUBVFvnwvYqMCqIIsGsqr1qtz7/OpXWK8yqKrszs2xOdhwppGlqgCqAqr6LhK2XlUAtgGQsdcpZIzKlvhgA/BUQdb0tQprVXYRADC1WbEqiHwu+ZjFqlwTZGULVimq87uq7TbR1q4AWPnbEutgYGk7yEoe7Kh4vcoDgFOzVlXsTa+qV/F9yD0DVj/6I3/hRItVV/73AVX/ojV0ARBgbL4Dit4BuQ36asCONjgsOGMLv4Gj4VfVt/iTCwAGV3csVZtSAgFsKq49JMqt27NiHjIAlP2phoXquQCpBqwqoCrAqoGr+Ek4nhNYVcsE3fof2/7jOByFbXRYA2wMK9WwVIWZtgKrorcOgdXrsFRVUFX9q5qlqgCrz2/clgYpoKpKt/tYNWtV22rllj/pCmAFqkJIMJjqAtLnowKyxiRV36XFakwY+FoCYJUXZy7jm6l6A1FdkezTkiVrMEdfJxtNmmEhWXBt4EcDW2ucKnxHyk8vYDem/s0PdyySPY+tnKoAT4ixvNiaeNfb/lGkt8jT2j1lw+9eYBopSYLnMnQ08bVx7GKvhqIF5N36pii00Rq7NEDVyRDc6X5VzZ5cF8N8r2msbyQDXFuvDdv68n32qnIgpW6YJQ36LlGXCCsFcEDPIS/6orlOnEmt6+xdCe+KjXepuMbUulIwtSwArE0u+wDDBChqneJBbuIDlX+YcbnqxDYDVxtdD1fhXM9ckWjd6OcmIV4ZvXAdYjeC1WMFsIacgyKJsUhmj75ZafeD/t0ix+EY9wm+57PfvvzlH/ujvv3XPjOqAiPAjHxQNF6Lr+l1h5nBUQZMKpik4I0fFHkuHzvvyrR3/64coHP3fLknoJHOKI8fK2B7LT4ddQ5V61UBcwRgVYs7/bz5YQGr3NoKXjap02LNQMmxRSzGKUBaKgzxt4FVpc42phXE3QNWjexoXrf2BE3pdQ+c3nWfA9qmdlWg+kWlofXcaDo/IcPavll712MXOo7tVCo6hlVK6RG6aPjBTyaXcHlpPsVM7/GPDeqPWN0IPJePEGqpen35UPjgpvhNvb184u03lm/59NvL2x+7a6uHRw/EH6rww6UAq2p/otbiZjsb/W2gqtZCFkjX6v9U9Ow7t+8IP90R0FatysVqVfhHFxu6ff9CgdELAVYFXNWPILrIaFbRvi7AoRua853btwTMvSOLQNFV5Z0eSveBALZqIaM+Wm+qnhplP3r4QOr4TFx7vLG886WfD2BVPrYwsJruAJpG7VgHtJWqtai8ng30+kWoB4MEfdzuaf6Q+QyrsAqcz30rcBU6MsTClsUqE/+UEaDXjPpqSyk4gYlq1JfkyWnJL1rdE+jkJJUdFT0l/71u5bwSUQi9wL+WxK8BIDfM+s2B1Fv5U7BGAdawXFWAVdfxYSjl1YC7LAJXpY8Brqr1l93rN6BYn0FdcYNqBzQQZtoVqTYp7jBu0CXqOHZttmolb+davgUl22c2VJfER1n9QWCGBT/aM91rhffUo+59PHD7WJfL/Ar/9xXvKYLf4c2K7pFfNIj135lLALVQBbg6BVbpICuAqwBuu3l8xIgxiFVmVt44GVQN2l9JXMq4y3NV4ITjtuaPPSaN9nO5qQIofxK/BkgK8PRcwVTh19vyOzeA1YFVvwKAVSODdrAVW6u2IsF7Aaya8R65AAhQ1cBVu1fDPrmqLg5DPwUalX+N7LU/1rIFH27C3JasVQu4mj5YXRYlsGr34RYgrFUdcIXlqvtdNbcAxXIV345U5PmumdCnXHQlq6bFvQQ3q9UGsJo7AFisypWBV7dwlew+/of/M0MLXebGF/lQgthiFQdOpXWqxplYqHbAK4OrkcbeRxlpmpxltsZi0N2CwiWs+VS1g6bCN2pu74fvVACr/qUd2/8NdDUA1n2VugsAfMmFjWBjcChOJpODZ/QrvdGKWavyIVXY8h9g6i0HUw1YlXsHU9ViQO/VQtX9q5o/VQVoY/u/kmR4bsy2aps782yBys33hcgsJWg9yRUWq+oGwPyr6k8BVfWtKodVqX9VBVQVWF30KtvDbtihVWL9Ixar9rOFNsDVmIlsAMazPMBRl/WYEBqw2t73VqgWnxZePjf2cSqwmmBqpPVxQ7oRuBq1wkSH+Y2tCHO2hcUqQA9tL9+jD/gKQVn6pgr5Ik+76YOSjua5PVH8at4Xeo+x4LybT2MP9WqP0o1q1AO1o+kTOa6pbGtCY8uhEX0SqLx6zRMoUzdZsZiQRUvJWtUsioJLCUxlqxj3vapdVHlnzEcbq7lXM8RHcxkAFuukRfFbRSgKH97XgR+V5Z225pipYshxudwSntmO4je55QX7HJNXBlNNYQaoitWpf/iy+KkIKZPEjG3KRYCYBqoCXA35kkAr0wpnxN0RbUxFO+rDKw9blUSdso+hPQSYy/UB0AqXAFlfKteqg74bXJOsx9w9IpH1OPexFFj9S3/pj9o8Ie5O0yJVq6HNU2DnSq3o9IOg1PmpzucKJoUyp03XIXCn9hruLnduy8Lwzm39qWucZwbePJEvk2bhphZ7oi09Ees693XpQFbqCNoLh3hE27JtsYrWjixCnQybqwDumWMAa9AjD+HOvKRRkbd95V8N2nbAEbB1C9TtqHwmJiPSXllHLWNHLbKe2yn/aNfMANYxGK7l6kFVV+ZT1ehYQEI9ZA20aFdhBl+rhI9DJxb7Vw+nUij09rnofHLY29XTS1tcPZPr86dPBACVvJ5dLB//2OvLt3zTJwVYfXO5G+91EXIuIOyDDx4JT1yItegT4yvnL9c/tT1qpXZ+LrxjvlXFT6vw072798zKVK1SL4WXTCcVK1dzAyAWp2ZZrq4vrJb6UUT5y7cwKnh7Lm4H1Gr17p3z5f499Qd7RwBUcfUheT0QFwO6iLuh8cRXrFrQXYrC+/7779uBdvfv319+6qd+Zvk///4/FFAVFqsC/MJq1eZodSOQWrXN695jvdVq/aTcj/OWPlEpAi21IiZ/4xcH2BRc0PKt86PqxkEWAKpcvw6dOYFVU3LiR/e8wuQGHBTvR/njlcdDl35D1PMVCRF0UpddPGg79Zbbu1Vsp2KEkNcwAKuOQtjHC9tWbICqX5VHz+PqfEuWq7Gmt8rIvZGUztP6k3v32ejWqAa6BBCRcUKt8Z2jDUhNwFXzsHm4B1kBfvA6tKMprY52kclLv7crPVt3xTue2m3eNx7yOul9Xwe3wG0vwEfR+OSrNbu6vlj+OIin76wI5W86askXDB983+Vey1sVHwFdHlGJTv+FxSq5BDCfqls+V5GmWK6mnh39tSUMMEgjXnhloGoQStYDjMQMRfd5+yr5XPq8AqsgYOZTWKuGdaqBqgKowmoVQKsBq3APQIdbmUsApXn7INIXyRarZrWabgAcYDVAlX5qgGAAa7r6ge/R4P2QCb2MCUtUuAIIlyOGglb/q+aCxIFVd3ngoGqzXg1AFUCrAqp2Hz5Xw2rV1gERZkb5kAGJe4YsJXRD5YrKGHwM2rJahZ9Vt2p1WXfj7X/5vzjBYtUV8N6/av+83vbvX6pXflQ7wNXzdToCyEuqjwkHl9AOrDpICr+qDp72PlWfmW9V8qtq26Q0HXyzxjUFlSskzDMseF0gK7DqoKpbq/o2fven6tv8byuQektOIQ5Q9TZAVTu0KqxXA1g1QFVVPfanCqFjQl3bqpOR+lRVH1W+9R/Aqppkm8XqlboCcDcAT67cv+r1M/25tepT9a1qoKr8BFR1K1UFV9ViVYFVBVThCkD7HxZV2h/RI3FpcropcCrpIZfngCrA01is0sRl6W3ydCHfAaf8LuK4leoAXI1KWDakYOZ8Y++hYQBQNanVwldgB8fbEbg0QQwVdfTh1kRic+hg8t1Jszs3TSfzWpY/N1cB7X3yRgTteyrbbeggQp2sQvOxEZpMdF7j9u9qvusD+vm40DeVgUUY/LP5Zw8VQ75ga5aqOmbNctV9rLY6OVGXZ7R8p64vMex9UlacTs30CKC0pzCCpofkVgJXeZEy2fHGXjjnO1AgSfanwou5xgQSWaniy334urb5CHE1nxzy0FYYwKygKp5N8eCPOEwjlTCirS7cykoj6gJQNcFVkCE0qChvaLHKwGvUo5Lx6oT6FAQg8G3KOkJHksPnPveZ5cd+7I+JwqZ+Gx2kdB5ya1V1pq+KjgI/mqVZs9o8GpCgztOmVKkFn6YTzpWfKV0B6KgeoCDNlSwMwpO5b2kSzeiZ+Ir8MIHV0Vb+DmTdcQXAnbwGEoM+ykjsAY7/P7DaMKZTxeMs/h4Qz2PiwKr4MhXd8LkB+7KoUHDVfuoSw62w7acf9nU2NLYOGSWXm+IOSt1cXF4+Ej65ssPabt4U+hZA9TVxhfHNn/qYWax+5PV7ckCVfGAXcPJSfKreFrD0tddeWx48uDAr0YePBPaD8AAAIABJREFUNb36Ur1l1qNX+vFBeO62HHB1Lh8lzLeqALDmIsCcrbo4OhNAVD9YaLgCqgq26r3pM1pZBVWE33QevyNl3r9/b7kvvl21fP0AciYRFLTRD/xqDfNIwFt1CaBz600BVm9JPP3TstVlgYI9//3/8NPL//H3f1X4uFmsXtuHEvzCYpV2m/C8nqJlioKSHF7N1eNJHOuGni6miRPcWdPRKM1INyzzoD16GPTkNbDq8tSmU/vFfcjZJnPHbXxVPPL/zXw2aOGFO2SQ50hd1jD80lpVAvzUF/Oj6tuKFVBVwOYsfwmwyntzExBWq7q2d1DIf2nxJXSFrbR2jS3DabUqQsNBV1/zAYwFiMpgZotHIKeSbYCfRrbRd1aLaDuDqWn4p9WlOOgmqCe+vnSZllerZwN/0R60pU8AnqJK7QGcqDxfR8BqVnKSd6fyFlmxEh0sN6IHLQ7pmKkPB0ia/laLn1UGWFeHWQWw+v+w93Yxuy1bWtD7rd+99j59Th+ac7qR5jQg3Q0ajcYYjTEYYzQajUaj0fCjqNF4pwboiEr8ixo1iiIikKCCXnvtlYk33ph4aaISadBgaG2g+/ys/7Ucz3ieZ9SomjXf7/322Zs+jXwrc835zp+aVTVHjTHqqadGeUErG4xell2fd1WkJc86mOR7kf+dEp46fl2v7xoK6mFzfs3Dtr2ubXGns5fks/wSzP7qBJ7iRGurXrAK7RQAqoHV3BdzdbBWk30ucNVxVg2w1sBCfnaFAoh9+sHJRh2s1YyvuoCrAFbhoxNcncMCYIg4vfcsA4h70DFmxneA1TFX2yJXAlzprwNUxQAsQh0MgHUfGkBxVwWqjhisPf4qsiKAOVWXkIX22Yo6A72VGweGuGjVHA7A7FWzVTMUwDd/8+8mYzXL35mrBETTeUt0+7jdHw5gZrWa9VoxVLNwdhCdh6H35wZupuq8UBXA0mM8VYKsWKTqfqbqolyqzcIZHAo4x7whHzl1nyzTAaoCXCWgmsBqHD8DuBrH+P0knNsMB5B7MVaTmQDndcA2DnMwRpjHQlU1gpDAKtmqCAWAKYxvK7bqiK9aoGrEVgWwmmzVWCm2gFWAq2CtJluVoOoIBUBDSQbQrDlK7xr+0wmf7w4ddeXKWB2jgB4R9D1kps7O4Bg1bKPuaeDuZ6qOvDZNVUxClnFmpxLkoCQa8PCz2UJaZazK05eG0j9Rp5XGfde3Ovv7Prl562L0J8BUlbiWNn+3pMb176dU81vOgdRxH+3n+bfg9V2lrbLdvxuPd8BqsV/cUWt7OmFkx7AWIp1DdZzl9QEf9rS8J2ncCGjtn16dr81dZ+lPZT9J5+BwrhXWn2vXpud8fnfv5lw9q+c6WFmOJJ6TQ2gwFTGm+rkKA6B0UkV0gJIxq4MGIgDVezNXpWeqU9KFdVW8La+pJ711UNX0EDuyKrsbgfUdjTq3ibWq36n3J+PHj+4sHZTBjW3+RjlMYPX3/pO56niuGs41e7IpsSNjsDVWIcegoxaDAsgDO3mBbc3PkNEmc5o0MGFrcPgcMAMJyILtGheZdvgLSC8AKoBbrGLamXz/jfm/j7FqX8ot6fB708mYQDjlY8d+ZH69yNGiT6/ojQGsMiaV/24pc78H6az11UHj8e1OtM096vE+xmoCfZ/zL/X353j/tded1d/67RJYffT28iGAVUpq+GUBFt4FqHoX4OqdwltwYJ9+KEHVuB/HkfFPLgFUBoP03ZuXAYB+vPz4j3/j8uJF8LXffi9iDD+5/Oiv/MrlVcRRffPyu9kmngUQimAbj6OdfIztZUzb/05c/97L1+k3Y7oebBmYqGgrYKsib/BTwRpH+8zvGW0G5QEDNWU5Moi6BBhbZIakryFe6qNkpX4WbFPESH0WQC0AmvdvIkbr6+9Fe442mAMoAaDGe18H8zVDcyRbNoDd2BKEiXejln7f7/tDl//lfwvGatQVmKoIB5ALaHVg1bNLMu+DvZplkV6xchuabBGE6ee5kJw3sfP09qltzuapbgO75B1t4ACdBnHBY4VbUNXCn0np/ZNq/wJ8l8/ZNn/pHrvFtn1Z9fJ50vUzMni94sqm6/N20CbZqmS5EbAxqIr2+iTBVSxqR3AV1xkSgFOMtZAV2hNcXs/sgq2ODUADgUgdF4uVYKVBUzNbC0Sd7jPzdQVWZaMXAUlbLzemMCmdM9i6ujOF88GGpr0f4GqBvA0cRnmSiZvlIgHKruQYsLDfpgzuxKk13bxL/eCmnI7n6pmz9OX7HVTEmf6QbsnL0orlF8vHTN9XjNWMt9oZqziO6bMAWA/Aqu517KbaO4+9Unx8pv90ftXH/Xcer/r24LSOmtkCrkuCN+r/Ao0q9Wv6Y7m2lqH74AJXYVsrDABAxqcEVp831upgrwpczYEQxTXP9gq338AiGgm/uf3dirPqKf4JnK6gamOwKu5qAqwAY3MAlQtaZZzS1AvptLC/UeAqjjuoquNc3Apx4hl6JAd5OmvV4QCKwWqmqkMCDHA1wwKADNuAVq7VN2KvWk90vAtfxgM9ZtsbYO1xVpPJCsIj9EDqOi1e9aN/289EmQluJqjUgc4JTIWimoHS3e9bGatUbuN9+J05qO9MeKKmgYupOmKqMp4qwdMRV3XEWPXUf+03TFUq0qPgu10WPJJ5zahr4TQSDCVblVMMHUP1WUz3f/ZUoCqOBa5mKIAAVX0/9mSreup/fsZ0WBNIzB0A5AGsZocv6dgGVsFedYxVslURAuB1bO/eP81QAO8BqkYoAAOrd48jnhYYq1jUIGJZAVjlglVgrXI1VjTcZEeMSphM1qiy64zVFWA9/G6dVX8HN2zalsZi9bHkgfp+D64SmJVxql03oWlyKesTgNqZY/jgC7C6YyFWzeyU/VRts5QtOv5e1+3aDRv7M7+5/ap0djK/GOiW43qFO/TLC65m4RSM2D81g6nUSePPykG6YouYtvvn25XM7lv1G+epgjNbVTFV470VXxXHBlPlUBaweuilP+RjnX5FKsmH/N0MCPVEV3k4eeFZ2jtZm/ynRQZXXXxItzuK5VUyU9O9zvdyz1AMoyDlODZHMs+1EfYpxlQbtXcMbE37zkRTrRis7KAqjr2lhyT9Yh0jMLYSWeW+lb28fZxbQVV4+trKec0KYuZSbAz8SsdlfO0NwFreRhq/0Qwnu9C+4X0ieWJrd1L1m37jr738nn/ld6Rt9zRkl6IDq2hncPiSXZf2i1ON8Q+sPugSsFrBW72LadRcxIWan20ofidTEAxYMOvwPvQdwML78oDVDv5NTNXSUHPbOIBwUYgdqMqmMIDVlKJFV5wxV30eDugKTd4Hrv5lYPVcGd8KrAL5/wB2aQKrBFLBVn0EYPUD+KlgXEDGw+/MBajCAgUQi0GE7LqEfL949CIYq59e3rz+brBBH19+00/92stnX4lZTC+/HUxVfNdoFyEfbwN4ffvq7eVp+IGfvvgsOi3hL0Y7ehVT+L8XTNBXGSIjQmnBtkWb4YIV0TBClhCDFf42VIrlBGBptqa4F+DrkwBLIeMI2YX4q2iTYId/iOPPgqX6ta997fLVr341GbBI63WwZt+8jO1VhCIIlio6J9CXsLHurCVrNYBgpI8+BkN6fbz84T/why//6//+pxtjNUDVBFnFWI3nEqjNkADI9ryKARcM43nrGB7u5uOsenl8d6vFvSQw7VKR9+nKrV/TE7jHdsrWlc+Ncpc/LXMgkzcA1shUmUxlMH+fZfa+Qtzr1Z43ml+2V+6rk++3YJ8zfT9We9nzzoRD7EYsEqOYjQZWAdgwfA6A1Vj8MRjvCKkDYBUgrMHVGhyUvWF4LIOhcxgAApJ9m8HV8RzB2CP42sBVuUarnp0wqShuJ+fuxoy7e5hNI9sMh0gLcFK+DaImiGIQSaBxL9sEkJZyaTLQm0h3V/OFrZ3ms8s5Z7KnW2m0hKd37PSG86Nr3U8r/1h+ZvrFjpvaQwIs7NWKuerzy2JWE7Dq996jL1bl2ZtC93FWRbxVzM2fnTTzlCgr5uz5XVPe9svOyhXnp+bc7nM6uG5hlQA7LjkHQBhflaAqmOU9LAABV7I9OWDiBSM7a7WyTHeYg5bYAIwKfyJrlcAqZkzbH5hDA8Qi6sVuxeJOYq9GstAF8FIwOEp24gm4moDq2Hp859Q3ZqsaZAWDFYta5eJWLe4qziegOkDVCWDF6+N6Dw/QSaU1vqj2n4NC6B2ojddCVgJUGQqghUHAp/1Vf/u/RA6fOlLcXQNYee22cABEhvP+BtKSuSpoK5WegV26Mylv6uCmwkxQtDFVMX3P0/xzyn8HVgW0bmOq9riq1Eir2Pd2ZJZqul0GVrXY1ONkrI6p/clWDTD1eQCrT5+8TVAVYQAYY9WgKmKr8jmCqp5cLC0uMJWKHB3GyJ9GDRgOgKEAwj/NQSGEg3sb7BqGAYj4U7k9YXxVbAGsfjBjNdiqd8VYZRiABFfNVk2AlYtXsZO1Kh9qkqF3PyewKhBkN5rOz+5RP48aGlz3NZxv9/j+AuF7HjvmojIR/WDnOjeBG5sQAEJKrF31nDXqwxxvK+l7zMdWJnc6/L5zV12wysSam9kgb6f6bwpwVhOneVzSGHldc63frVFevXcvsgdZntJor6zOlayNQdXqjC3MF8dWreERddJSi2UZ15q5+lXu+6Tz9VvB1e4o3fKGW0HYa/ft5Gs9d9Xhmy6ODt+kraEkSyNJM23OrfdsHUecHDqYxw1EzbiAbevhAOwBlxMkhmrqU4CWMY23QFXFTZxCA0gHTR4OZWf8uVypILU1FkEiBgZV5fgmQuh7WlKl29FYGmtV+p8gK/KejoAYrWpY5fD1dqm0bxHtG2XrN/70T1x+5mf+8UyY66M3xhX0Pc6n16Lz0v15J8ocYFOupg4tL4AKjD7EqGQbd2ZxL4BV3I8uFNmCH8KeGlhNCUsbQ5lMx7MYs/KblnYFX6H/7cDNHaDqZ+7Tp2fgaD1/CNlwveEPf4+LHzGm/fi79r61Q3sfCPv9Mlavl+T+q1fLAjl6QN2xmu636M7Ven/PC8TzHWQXnYFgfuLwTYCfTwL8fB4AJJw/dA4+fHgdYGv4l3HqeYClj58EmBnN9VlMlX8Uvt/P/9zPh4y+ufyab/3Y5Vu/+hshoG9CxF8Hk/VpThOE5L+NBdpefed1gKThmz765PL8+Sehoh4HsPr68jI2qBPoLDBVXyZjFPUSAG2AnmCQQwflYlYKyQVg9WnkGUzUFy8+SYYJ7nsTAO2beAYxVwGuvnj+ImK8fj3ueZHtiCEDAKy+ioXkXiYDlnqH3jE6LIiljI4c2vuQU+gtxm39b/7IH738iT/xfxZb1aAqgNUOrtZik/K674u7al9g/sKLktuowVkCF2/lFh2ZCezfM6e9kbvebqUnk4CgQhzB1XhPKs22rwLr3C4/s3bQr9vbwf2t9Jf7HTd/6M9Z0M+Rvh+x+bO/YnDVC91garGmEz9PdvnjDB/CfbTxZK6CKUfmKqcZYyGr2AwCye+lnR5bMTzbORLee0iAdj/uW64buExYQBvt/qYvD/dFrouB1XRpFncmP4JcLLpXC2O15zeP4QOInZYAFKYGk6VnZu5apoOpmJqLX96aEt0e+Xo6TpRX59xOfV/+VqI9bR+vvtehuSoProxKLysEX1J5abO20i/ehAQ4BVYNynbf1Om3/O9aRcpvk/v+u07rw/r59ZkDptHbUVfmm/OVp03bu9oXaxWdj+4+jhLfvTYFFkWn4HJKP8FEgKVoq1MogAlcNfucLFeHAyDLfDBWe/YNrKZ9FrB6X6xVAqwNcFVIgAytFcXNLbKfiJf7FGiEU1gAAapwZsJ/SLYq4q9r8byM8az4zmSvElTN4wRYF2B1+W3WKu4DYzUZrGatZl00Bq+bmZud2v9YyArAMcMB9LAAfaGru7/i7/g9cFlI4BDAyd99E9iqDEyOuIDTFWydmKtKdz43gNXSx9l0pCnUgTSgmgtW5eJTbZEqx1Y1uNqn/xtYFSibUwTVQSoVvCq33rakYJg3QSsZYxWLToEhwwWouCAVNoKpAFafBbBqoPXpk5hCJbaqGauPwHqFmGleDpm5ZKgij85rAqv4eIp3wYU7AKzGCEAeA1TFqD4A1QBXI7ZqAqvvn+WiVclYjTAA2BgGgKEA7nJzfFXHWCWoSnAVhd4b72EgFmBVF7jztdmp46V2zc/ImNV1/87vld3nGXCt76h36T5bx4MRg0LtIQBSwaJ8jTFWYOvCVJ064otynwzAqK/7phOu6nVnR774cwdLqld0g7pAgUtF7iSizq1taTaDV4pzNdXJ4ow7jwZ2L636Xou9zUQP8s1pTKMGPKW/M1w4lbCWmKtphWOKIWWYuemds93v8zzf8vV3hVqeOzaE6Yajb3UmI/2xWV4OOd2BZ5Xs+uzye+kYVtpTmk5M+7omu8EPkLXPP79j89v31b6BlQWkepQeLC2DqwbhkCaOJU8CBRJM1UyAAax2gBU6xmEB0vBKHnXMBFvVtnqSXRygafY8mDezVRP8ENBqcHX6UHrfFA7AzFXtzbz1KLNtwmSs13Z4j9zuZGPzyE//1LcuP/O7fzu/HlS39b2eN/OMn1qdIA+spbUIoDRsbD4Mtl8uBIQ2iniVPc/8fgBWCcbqmWSscnBknda+Aqu7Ev/yBlZhFYce2LFle5kfCqzeB7zeYjvvkbLPfTn9jAcAq5a/W1+4MnuneoSzH9PckxgaFzAFLnHWyBO0xYeYKp+znD68uXzyyd3lm7/ya5dvfvPrMcU/fDtwtKPNP/n4/PJzf+bPXv78n/uzlxefPssFqr72Q58mAIvOFxa4wgDD61fvLy8DWH0dAOvHiMUfXZLLh8cfL5/EM6/eRfxSLOIWo/evIs4UFnODvYNvCBAUJAaUI6cjhi7IDk6wSJ8/f5YM1GSTIn4x4qO+fpUECHRaUJ4XLz7NBadw/9tgsAKoxfYqFstCTNYEdNMzFgMkTmTnxWNGyH9VWhbm8t/+l//F5Wf/jwBWKxQAF6+agNUos6kMZK+OjfactppWY56xMn/bMeRxfVxz66kseOlVj2V97YmIsZ2O1trtKY/pAnSgyKQE6EYp2FK0OIDC1eumxvj9eSu3tpH/f9z3ZdXlWbpuOM1nrK5PnBO4CuClx21MtmqAGwBWXwBYfc5wAJ/EMRhyDhlA1irAVWIG/GNbSRGLgwQcsRf4ODNWj6xUPMP7V3B2DR3g9I/AauZCxStAVVXQ3Rg1EfUzmV7qgrT/I/8uxzr9n6BqiyG7gsVOq/Zqt2pnfle1uw6gUilxc2X2cyPzrHZf84+hHLqikI+8tDYqCzd+Kw/di4owIOq9Was9JEBbzCoBVl1Ln3Qd9Le/XYpqlKHysennqJ8mMSt5m8ej1uc2v6v4/VpvQ2fHKd7+b6nE5Wfet/kIk5/Rrq+vtKCibQkQNUia8UYxyJEDIB1gZdtkSAC2aS9kNVirJkdqLHN8dZEHPIAA+4u46Yq3CtZqzpweoQHAVC1wFSCr46560AFtWeKbs2DcGDtz1QtXhV65Q5iRBFaf1OJ5GQ4gB3LmsAAGWLes1QauEni9FABbi1wluLoAzfhi0mPZ7KS/HBKgpv3DP4lrXryqx2K9+/G/818WsErhGqCqwNQJYBXYugKs9ZvPTCzVibGq6wZwD0rODUwNrkDRsVCVF6kaU/6DvRpOWbJWDawmAEuWKxermpmqexVMyaJcU9DZQbKrRXcsnVuAqw1YfYJp/wWsMgQAwFUzVgG+GoQFYzWncXVgtTqOXlgLuoxAK3QZhJojCJz+/z6BVUyDBGM1HF4Aq7G9DVD1dWzvPgBY5RZLDhyA1Vy8SmEAkrmq6aAFrE4jO72lL2CqqmoA1SugOoOo+at06ABNCXjPndj63a4ZYM00VGeZBVnCOf2u+FCG48ZJjzjv/f6+oSp3jovOnfg0XaV2Pb6q2+va+Qu4OhnNo6xPur//iOfO3LVTZtWVZ26wQu0WvrnevwFDp+u9glump/yvBnH6rc4VR5nU8ufFL8hSbUE8HAbAmqJYq6s22ef0Wn2c1fsXIA2ZRMnmTYDX7Awe8+CGvVzpcjdeeO7knYGrpTic8+YADqUySlXgqu7rYKvf0YHVHOTqjqNH1wWoenTe4GqFAlD6Hok1S1UDVwizkltnriaougKrnlhrHbTWsOq357lYqUYesLfzujixWW0trwZzE0DtoCqOHwCuTrbimmSeyMfmkZ/+yW9dftfvIrDKbNP+5eIRUT0doKKFtmzqV7JPYUtxUSD2DljFc7o3v30e41GEDeD3WIHVvCzG6pSPJrcdWN0xJGvaZKS1vT4r40MNfZmM1Yw/tcmX3+nFP/u36Rm8Fzi9R9d82cDq98tYfSiQfK1F4FoHIuCLvcE0pPj+nyD2KPzk0Dfh6SWwigH8r7x4GoDpD0X81G9efvTrL5KFgsWlXkZs1EuApL/wC794+fM///9GEm8u3/iRr15+9Ju/MjonEa/0ey8ZAzUqONasurz83tuItxqdoDcBgsb29v3by1d+GAPv7Dh9N9im3wvGLEBW5MBgA8MABEs20nqRU4MDVA02LMDSnPqfepI+M9Y+wN+LT8CKjcF8xZ9GmcFE/W7k6bvf/W68/212ZEA3IPtrAKoJhEZ6jKU82jn7qx8v/91//Ucv/9fPkrEKcBUxVgmqKhxA5CQXskLaCbAKZNXxmDdmIOgIrKo3cN+nbNflt1w14MtF9YUe8JLpVtVMO2dfW3vZ4Q4WHcIAuPGt++lNX7ZX8nlr4Jfbc3+R6/EUsIl6S/YY2XCYNuwFcQCsfoKtAasAVbEBYE1mq0MCJANMsVYLlJA/HbKXFhn7Dei4PY97tSXAWs82kDZ9Aro1XlgqTb7dnLTv6vlt9jTwDUqstHiuM7zHe1q+zMgzqIr9SRmr3eUr3TYps9atLi/9FmWsQFZVIF2ctvUC6LwTVfmqZay2V/W0v+50VSnsdMfW/GTGTaLPmczVKyEBMu6q77VvrfRcOT3fZ82599dGx/A4aLV2+o6dwFlf97TqytpodOH6qNqmw0w5bJKmhE7O+7V+j0YHkmUabQzgqOOsJmu1WKojHMAAVr0YnViuYryOOKskVVaR9NlJIKDPnfFSMXO6pvr3mKsj1uqbBFUHezXXARL4aOZqDprGy9LeOwQZmKtAPQM0vQu98ih8C7BVAa6CGQ+AlXqmgasAWR0GQKxVL241M1gJpuYGlm9jtxJcbSEBGo7ZkUA0k6GL5liqBlUzPID0Acp492v+rn+VXD7VLgHyTSiACSAdbNZ9TFVN718AWOjvimUApzHfO4qQajg7UezgkqXqAPic/m9AtQOrBFVxTVtOUTKoarajtFEKzqxRjm2O1zklLquVQCi2AFUBrGLLxahyQapYqCpjqr4NQ3QPsJrArNYhVvp4T8VXxXHiyupMqq/vkbsEVlORA1gFqEpgFaBqMVYDWAVbNXIygFUsXvU4tpha1oFVxlflwlV7tmqvnSvAalaZRsOX/TAkMigom5SojUg3ZJQBj7JbJkad5PW0PTZQI91hJIaDLInGF21bB1MV+2MDvjK91Qm6xSma78ny3vLYmUG5+fxqLduDdWl3j861ew7ZbY9tSrc1R7dle07tepzVuSKHPdxXLu3w5lo30O0eT//Hx4omFnKGWIsra/U6sGqZOdbywwTgYXffVtNspfr/iqg4tXGLLO7Ja7aAinSCX8dHWzrd0fPx4ZmeST9rvezSWLcv50t/L8/5Hb5eU+blKDoMQIUAkNO4CwfQnaAEJDX9XwsDUt8KXE2QdY23igSsfyzbuy/fylBeevZS6OymgWjOa/02WEw9OhqpvCkvruUQABHHcACtLSzAjrnqxO5zNG1vb5A3JJnA6u/8bROouQKr8CPSRqiqhvzhHHsj/LxJx4ESyAGRA2apwVPb+ZJVzXDYgafroN4KvhpY3YUAGFXGjP9lYHVWKD/owGrpxdaW7gOTV5W5B9sxTZ/ManSaMKvp3dvXwSXFIqjRtN++ir7r9y6/6ps/fPkNv/5blx/75leDMRoLTgUw+fLldwLE/Bjsz3cxYykWfEt268fLj3z9K5cf+ZGvJ8j5ne98J8MFoC3EzPyIowpANeKivf5weRkA6hsAt88D0P3sk3j3UwGrby5vQr+8DbAX0/lhl+GPA4BBvMXPAiwFAIzOHWQe0/9RF1iQCoArpv/jfoQaeBb3YsErsF4Rzx9t8Tsx/f/b3/l2AsO5AET6tQJWs1M2Yix6AZzU+PEOe3L//R//I5c/86f+tIBULmDVgdUMB4Ay556gau71O+O/TfYdmmCwV21hUn+c2D6eHjp7dS2a0t2nUH2g3eUzL2DjjKWJ8Pnhz5X/revER9K5ic0KVL9Rjny07Q/Z+rI8k6sV/JfwRdfnLQby+6j78lUkrkXnjN8rsKrYjQBVDayatZqhAbyYlRa6MovuEWY8oqNP45Y7yFtaZOzb1n/Tvu+v74DVXdzV0WfsosI6LYxqI0XqRhaQahA1m4fcpiOwKiZ9XE9ARaCqwwF0pi0JQWpuduOQtpSL31PgM+oiMQDdlC/3sfaVufZb6ZWft6iCyff2vfxCrJVJ/JxRvTh3Qnkn5moHSxtztYcDqOPFP538blW0BWbznahim/z333V6VaaWRSfY288N1yg9fLi/4zR/64UoVz2nuszf/qA6XhmsTWA9EE9glVsPBwDWKkMCAIg00DpYq16QLsMHKCRApqG0CP3NOohyv4KrjbnaGKxTGIAeFiDvMbhqQJL96kTA4v0IMfRRIQEQjugRFq0K34KMVYGquXdcZ+0VZzUBZoUFyPJleIABoBaoKmC1Qga0uKzJ4m3MVWOgljfqrqGfOjM1p//DZ8E+9Rf3dz/xd//e/PKuXIcFmEMBzGEBbouv6riq/GiOozqA1Q5zufFiL6YmFpOo6f9MHyr+AAAgAElEQVRLCIBw8gpMrTAAXqxqsFSLXZFA3EZ5HGxU00R5SEWSk4VCCdR49907sVYJrAJUZSgAAKsMBUDWKsME5OJWyXINp1SruTJNxzODFAtItn6xQjewmh9NjNXsT4ezKGD1HUIABFvhbSxaxRirBFbnUAAKB1DAqkIBiDkFZxdO9xwGYK2ghwGrO0CVenMGYPe/qdhpLGWYZOVsQAnAUjGVEbJey/PI/24TqJrKhMcj5mq/v2vTWxwaOd9Xbp1s1045r+duee0undVIHu5h/Y7k2wOHTPLEaXNpaZ9n14me38Er6/WNIdT7Bp6zT5N2d3OtG+R2j7trGE3bx1fNCIQMBVBMVd1bTNUO6H8xH/PzisCZeLnN3Cd+JQYdkFseYvNbBMZtcmqLlDf+tWM/W/vleuntppudRjkn3X6cHTufy3X2MuVBO36Up/zLUcxReTC1WjgA2YYS2WJ+Qq8GmBrxqz2Ilb/NXL0KrPpL776460yGwR5/gaoChTszoNirDVzt32+KsSoQtYDVxlytxa3ggQkE7m1obU/1jp1crFJ31Ig//ZM/cfmd/+Jv5VeW/kes1QnQbFW0Mlhps2U3MhHq+SGmJ/pCRsShPPz+Q47T7jDfK8hKdTKX6Yy1ynuPebkXwrkHyF7fv+Z//d19PQVNqFv+UgsFcBtj9TYrfasePav/OS/Z20hz9RgLWb2PWKfvXwVD9cnlk4ij+vI7v5C+5Ld+9Y9dfvLX/7rLj/zwZ5f3ESP123/hF3I6PQbGXwVw+TroqO9jQzP+7MXzWJzqeQAjzxMMRScH7eBtAKqv49nXb6PTE6DpqzgGsPo4fNQXn70gsBppvoxQAQBWsQDV2+wcxzBjpPNJdHI+i1iqP/RpAKbREUKILrQ5ME3AankGhknc8zam+L8O5utjTN8LYBUMGAC/jx9HyIDI4Hdfvr784re/nQtbJdsltg9Rjuy4qEOGaYUGK5B711n2J+L3//DH/uDl//6TfyrA0gVUzd8EVMNbTyAVewOsea6xWL0Y5bzywWiJa1if4zdt7fjUYC8X9POK9zJes71pJ6c6l+ZiOV5NR9L/Uwupn499s0GVfFe2uv9UqO/TNr8cr9+mD+aSfdFe2y31ds87V/diCQcAHZEgRUwffo5Yqwtj9QWYqxEOYGKtaioypiUz1qr6+gmu8oU151PyZ5zQLNPO1Nwdr4ArQc4dEBvn+MIGW402kNlpn3L0K+n+dfA0vcR8x2Dr+515r4DUXOQH+ir75ANg7SEPmJY2t0q7c76mfWfGmaWbeTYyXccqSyauh1X2KmOWtZW//eSHWeS6fvZnfKwXlb9sn1J+p0kIyVrVdgBXDbyaBNDTqApa8qz3b/txq85dFSr81d5u+v1rW+m/l+OzNE6SrtP5nCs19uUXqi6nQX2EmRz352Fmf4TpTNxNzHDYYYKKWqBKgGrGItViVp21mqEAKiaygEQDtbCleNei5ju5j4tZYUYK2atc0GqEB8jp/7Lhude13IO1qsGHZHamODMkQPa1oStASAGoqviqR2CVPoUZ8hl7dQFXB6ga4GqyesVUbYxVnH/m8wJiK96qwFXUcdV79iT4Fdk2FUcZ5RCISqaqgVWev/u1f8+/luEE7LAMJ5vn+tYXoOpT/nPgC/eurNZUsiOdPIa8WP4t90bFcso+2Tce7f6ghaoqtmoCqQGs5p4hAMxUxTQkMlw99Z/TAdkJWpRIaxRzExMI2/KUWi2nZHFaFvaPA1x9nIzVWGCghQIgY7UDqx8yDmuGDsCCVwWsAlRtw1KZ0aaA23GOXuHDAhlPFj1G2TH1CeBqOLABrL4TsPo6wFWHAgCwGhFek7X6MeKqIr5qdvbFogJTFQyqma3ap6R2zcFGP3R1Y51KHxyAVFk41z+L6HIewVVecgda3y07seM862ju2NqQzp84vqpYRwdwFaOqKYm3hAC45qysinvU16m0KblzaVzr/Pv83Y3rQeb5LU5zbZt2moW5FIeauqmQ46ndEV+9q+cjr3U1opXexjBaB2WHyVaslKjA0mTFDXYqpiomsLoFVfmS0QHz71555yW89pWvSeBDpYPicP+HmcXi/P4dW2s619p8ebw9D1eBVb13kmHr8s2+9PyiV20aS6frWXu7DgHgqU1mpiaY2kbhJ2BVadigFVtVoGrqW84OOGeteoCn66FmIP1xq/plFLL+VEaHA3B8VbNWJ4B1cWCrTUH2Aah6C3sARGZirS5hAeyBZQOyIXdGu6SeyEwvy4nw/vRv+FYBq7jlA0L6yC7wdxsoXdJA8naFprvUQRq3O6+jHPZ7u33ZZXFlqK5t4CNkRn9nQF73t9Z3/FICq4/gFC6+0lUwctElD2VvrmX/pWOsCohPsbhd3z2kvFcBdrwVcUbfByj6+EPGM/z6V19cvvErvhKdhPeXX/hzP3f5FV/77PLNr389mKhfv3wajND3AYq+/M7Ly/e+/fLyMuKZvot2/DpisCKcw4sAMp+iHYe/CXYpFox6n4yjiMX/NliqiG8aTNHsEMXvd0FWeBzXAYKiP/ydAERfR4xVsDmz84N6CR3zDLFSP3l2+epXXlx+OOK3fhJpvwfRIfQOYqPlAlTSq2+Dcfv2TSyeFT4mpjCiY/YutkdPMXvqyeV7Cax+J8MfoKMGUBYzRJLCAOACQCw6cBl6gzZ5kDSQoY+X//G/+gOXP/uzP5vAavrEHWBdwFUDq3lPgqzw5s1gVSgCFFMDp15alhJxrVWuepBSPdvt9usmg37uW85tZier7VzqSoq0bb/NXi4AmCex1/EhDEB3WK9l/KZC7Spmp2J/AM7d7yM9LJMPqJ+HJfywu8vsSb7wWzFWCdbEQnixJwMOgyhmrDLOKoFVnIu9VyLXFF0vrJMLwbDjbytID0wyWACmzg1Ak329AlfRFvW7nz+e6yEBKNJlo0v2+T17WxjtQD5Ff3d7b+W95b+HNPCCWtcWrzLrzXWQeWnuba+bYuMavMV9hUarEOX+KlPdHV4LWr/1ObrNnsTcSmJ3n16w+syJ15iQcGUhqzPWqkLHDHKDK+VK+6umtPE/+7WpyfV717bYf3e9e+0+K/hNuz6wT/0BokwdTMWaPbIsnA1t37WpyWxGzFNicYplPFirAlYBmuYgh4BVTaPPOMga/DAIa7ZrsVYLuxs2q9sKyqPYqwZYxUaFzU7wVGEAsAYQgVWGBIBdf5vAKu05p853cDXagfofdwGUYgO4+lhs1WSqItaqQVUtaFUAqwZ0smwODaC9p/1neBMAqslaJaOVx2K2KpQAWasjVjTVF7/v1ASjLoqdmuWZ2apoqne/7u/91ysUgBPq4OoKpmYA3Qa47hapmu8R6GrBQFabAM3T/6FYj0xVAKcVQ7UtVIWRdACvDANwZKqmcrVj0ZxlVtXquJTnkdVIxcwOKafph+OIjjVdsqgDAKsBqoKxGnuwVp8HoPr8GeKt4hhTuMBYJbD6JGOrAlzFyAQXrnLZkZ/SdczyMET+LUWPhas+hAMJJ/J9AqtgqA5g9U0Aq8VYzfiqAazGQlYJrN4JWG3x/giuauEqtl5pVY5i2BDx5DVgdQVa+ZvfQE9mWdp9+k0jM1ip/Zlis+b1DsY63VF5rMORf6unEUvVXgT267HPWS7WdFQti7vss8f9ULhTts4f+IKvLIZp/pDtXTZk/fUbfsYVO8dav+eGQ+mOBqna5XTvxnAJFq/bNga0Ti3Xmq4sHTAmFqJ/0dmqbcq/OnwjLABBVso4ZYc1YEW8y/e4fnb1FiH4/M+Ob33+tXilrp/c6AGSWWpGW3SbdmLj/qbceNPs7Y4e4DETuDcLn7WeurmOzSC13u7X85wUae3NUsU1DuaNxamWuFEHxmp7bxqzzvYEsKpBrA6ubsMBaJp6gZSr7lmkoTxxGwWXQfnfgaoGWGv6VvuglXfHWTWwarZq22cZVdZpeHvY0dF+79EFp7qI5f0phAL4F34rnRnZ4jE4Jycvv72czi6v1QIhWvxOx3ABOD30P+JOUrBYAvgU7pjtwLAjkDqXF8/3vPkrOi08/4MMrObsnE5fUAE+T10sEnzvzx90YNUFmFjSvaN6pYS9/ta6hPUIzCJ9zK9+9dPLr/nV37z82DdeXL7yKRZfu1zevPx2ABtPLs8CpIx1pi7hUiYx6N3LYK3+4ncvf+EXv315H0AIkJFPA/j8LJinWOjh3bs3GT4LLOZkg+BcfN/vvXoTTNU30dEJ3zpVX3zzYLBiWj6A1tfqHKEDAXYpGCRgpsJ/BZj61Uj/R772lctnwVq9C935KoDaN1jYKv4xDBfWPogNYbkQzxSgaqSZLI5g84MtCnAX4CqA1QRVpdY4tZadsHwWmsChqnBYzIyPl//pj/3+y/8TwGpAwgWsEmAdcVbfpsdOBiuOA0Ku45XFyvc59A/fb7vuVt7tfH3uoQY3EnD1olvX8bmbDL1y1e9d5LFktZle13X6LpkE9v1Y57A7NMqbMnZvW59d6S8ozXzrmf259o57bNb9pXnAHV9kWR/w2vZJy9wJtMloRGZyxXgMAIjnoU+w9TirL54LYEWcVYUEyEVyQq88CZYrw5gAI0CfEmI17Kq8sMEOxZeKkxNTFL/b+X5tMF0He8zPD7DV/U67lvPAAuWe5yaANnXNzIJ1G3F+1n55MWnFWiXDdDDXep5cjqwDido4HnmuNFUvDoGSY0tyVe3+DqBA11zB9qFnhcWbDufcXFqmhpEbwrXzoU9DAvRFqyLuzMRgleFKv1Q+t+Me1Mwx5+WkTfZOXDWlrmOXY5eiP5fnlnY4+TxrG22/D+nsVDgMlXXResyPCRworGr2HBkecrU0hmMGa5ULWDHcRi4aZ+aqYh0TgDTAOhietYBVsVYZq9XhAIjjIcu97mZMxoMJsOUfNJMErFXHXgWYmgArwFUxWnORK9jyYq4y1E+yVhGCJ80OBm4Jqhaw2kIBTOCqgNVkrCYLdzBXsy4WcLVP/X+mMAEGVRNkFdg64q021r1wzvYV28CPmav7/d1f+ff9GyRtIRH883EDTw20TtP5V4BVqHe/56bp/+rozkxVT+t3CAA6aZ7+D7ZqMVgBunamKj56AapNkXT7s7aRMsWpdfNXxXl1vL1kMYWSCMcXoGq6Z2Cs3g3GKsDU5xVj1aEAwFIdYQAQ+4pwDZRKa9pdr3UHqCninP4fkvjhY6ziKnAVTNVkq34IpipCATTGKtiqEZgg7/8IUDXYU7HsACwoqddmqzrGn2Sgg86ZrdJv3Ui5bhvYmfcOhin1OO+bp04y0Q6m+t4dkJpcEgO0skorYJuft09jKqW5xFItj2KEAziGAehK97oTNKv+jWBJ7k5MRJfKe+58qDN29sbRJphiu+/wyEkay+mH5myyc6dA9S7VcW7u9x/vHbZvvtZHofhqmTMBqvwtlo7B1GytjLXq1ttjsabGKHDGNXo9/3MdbMTgnlMPr/P5o83t2i8b97Qmv+SEV47PWw+4bVuc54GUcu7stUpn0Fm0Elz2B28Q11dPUyCj2aepUHCPzw/dPmJF6Z5yEFu8qJWpavZqshEJ6uUfBCpHXMH0bKDqAVxdFrHKBawY17pAvTaotf/8Q+cWCuFQAD3OqsHUNSxAnyHBzDPvBQwLWIVtOGOtGoxNW6HyuyoeJMZDD62PAVj9nf/8b6FIwPGqQbU8kyANWKzjE8zDOm4bA1jlcwMMwx1IWGFgwpYWsBCnc7ZMgfb9UzNlL151xuTEjJoDcNYU1g80sArttwAzf5mxetIaWz3dwlw9A9Ppe4dl+RgxVR99vPz4r/rG5Tf+1DcuX/sMrM5XEV/1TYAbkYdY5Ck7YhECCsvRPopB9QsG1l+/zZio759FOgG+osOQKilTjQWo4rm3AFjDG3yCRabCd38Zab6O58KT1mLP0T4y7mrcFwP2d0/Cd4wmhg4SfEV0YNAu0El+HOX+oU+fBXP2q5ev/dBnke+I2fr6ZYYiwH3QjzmjLJisYLAiTYKqMTsqAJiPERYlMNzLqwgBgJAEYLXkYrPxPNipyV4FEwStFm1Uz1FXSu2qff7Pf+w/vvz8z/7JBFYTXM3p/Y25Ck9dQCtq741+4zhB1hYioNirUW+7uKt486m/Vxnbyco1a907sg9SoAdcYDxt+zlyXKIqUInmF30JKdnUhz5u5yqJtQwP90AOpfsCknhgjX3Bt+/844cW6qH3XynCrdnxK2UGOWBKN4BxGMFY5YaQAABQX5i52oBVx1rl6uMAcRTDUaw64wb2sy1KBig72HgAV+Ue7M6vwGsPKZBAa+oN90PpVuJ3B0gPMVo7sJrHgyRagxCZrpqJr2vfp/6bzVYzTeV6siwCUVUZ9Ez4X3q1Tm8BeXPwyzcbYfZvf/f83fyqOt/1QVNiHeG1WDkzk7Jzmn0v/9u+cycmyE7MgGpgJ+mPYpEYA6+OuYrCeVNldR/Ex6NTJyPQlG41Ix1sf1/RYV8oqBr56tP+zVJte2BAAFNhz3NBdM6TOIKrNg8iM5C1yi0XsgK4GgBjslCxz3ZIe83FnrQAlADVAUQOYNbhOxJcRdaXanJbYjsjczXZ2R4AzdkmIzxAgqmYCZNAa+wNrPawAPGZs52kOLK/HYAaGblgrGZZOP3/CXwax1kFe9WgqxfOayEBsh4KXHU4ALJUvYBVAay5WJ/DBug51atZ972P05sX26kHYgZj1e337jf8/f9m3HI9xmoxVKep/gRjj4xVplXn9aE8MOZ9aQk1KHRkvFDVR0zvx0g3QFMBqvNiVT3mqhe36tP/B9g3eULV5tbGJ4VEBDDBwLGAFuPtfcxpoNg45p1j4ABVd6EAciErMFYD2kRc1RYGIIFVLK6Rtb73jVKP2M9JRUdEH6AOVj4FqAqwlOEAsAdLFSEAYv8u9li4Ks7hfIYCAGM1pv/nVitS94494+YVwNgaVtez2TktI0Al25lo1Onz+cE0atdk9NzZteFj9QtwlXHs5/w+Ghgaizl/OOFaPe6LuZqa4ywMAOt70dzW4Cf72Tm2PbvnocVJnyzZ5tETB2x3+lApw2pOt5/dd0MB5te2B649K429L8mZg3nt7nZtuW3Y1eOFEURAUxzVEs1WxfenmXNMVbNTBbCWCaSMUe7n1ryLycacnJXz2pWjOJynst57/kHWtj2kREfbR4cOGG/qoCrbMBtnG3RR2y5AUNcnT7U95+f7O+TSqtXjHQJOO8haYKpB1Q64puKQE6fn8+P1kfMTtqqBVXT38Yw9kDR2GKhSCAAAqlgk8BGmuzocAPYAVhEaQItXCVjNMCyWnXuAVX4vlwHHKluBqugRtAUCdvFWJ8AQeYfuMuPWgCpA4pW1KgA2B1xxnF7D5IXdLpMnum6Rt9LwGzkcfrdlbZaU6qlMzYG2abqzfvdrKawlwwOcb/XdFzKrRc5abF5fZ3eJcpcVJFvhxcCwcCTYPlgRNWTkUS0mid9g/TBUD0E5xbftuuZqh2DRBTeo2OmWoUQrIRdhTnmvfI+vm8+sDvxWA+qRTeCX6fbtddT2SZnX0/ytb65PtC+jM+QUekonx/tK7XiDdMAim8qT27080/KRMkBGtOce36ucfamK1BaH9tMytH7Q/Qdmxg7XRttz/blz+CjyhbASGck0jh+H74ztSWxPw4d+ElvQAPL4WfjT3p7jOIgLz4KMAN8ZQHPgNlwJGdP00JFEm6lZVyANxNaAVXRXOd1fcVYTROX2JnzmCJbA4/wtFusSg9WBv0bYH3UA9Yl6lY5quaYBS5BPG+W5pa7KX5rItSf6taHbJvMRpx1Dkh0ObHpXJyn43JLzh3ksh4ebTJ1c+4E7ff0LHbP7MIt4U3EfmgUnumvnONe3jEuIUIeMs2pw9ZNkroKpyg1hAMBcRSiAYq22GI7FWhVeMAbmPMNLnpzEcgewQk5nIJTPTCzTlN+Z8coZLuMcdGaln+fX2KxcKCpBngJUeY7vt39PPUpdzHT8m0xV5+XIevU7ff+6zyQTd+A7OmsVvwuozRtQCdpbFirBppz6NeVZ5oQP1/VVobVrzNgQy8knwn3dH7IPLR9oC64CVAWDNe6ZwFVU3g5c7RnftI4u02fH+dhq0Dd2uk6d2XMks2nPe0eCdZzXsNeH02xl9CYREhJg6hPtE1gVa3XHXK13p08YCRsADHAwbWL4jwRZCajidwKryfAEGIl4rDPLM0N3JDjLWejFWk0fv9V3yaaBVbWjBrAylI+YqS3+aoYDSGBVYCvamgBWLgIlXSCCSvq8BosFoCIUwNPQOU8ydjvDAhg4NpjMRbkUc1YLWpGF6sWtOPX/afzOGKtxTw8NgN95b7J4Z9YqsTHaf/xZx7CtDnA1e5z6ffeT/8C/FXgCBY+MVW+ewj/O3R4CADIogLVAWwqZHTA2WDZMTDGqhaoSUGXcVMZPxci32KoZg8qxVcVqRTzVKa4qvtRgSbld2Qk4tL/SK3yOzzJNhgFA3giqfvwQTJRwBBmZKVwzA6vBXH2mxaueY/GqBFa9cBUbjxeuArBqW5ZNvrd5CTNqBudHBA6O2sN5xPT/ZKzGerHvY0/GKkFVgKlYwAoxVgGq4jqBVTuf3IebmkBthgDID+/O/VF52JCwmhpQIp1xAFKJhMoA2fiw9dB4tOM87L+VfhotGxqlp+fztaXgh6Fj/lyBDSQ2gHoAU3fAakvjCgDWX3XNuWwmqWmp/aFq7Mp9s3G4zWVbjKS+4fSS+QMf32/7cG8JfMNa6jmnx3yfleRaCc2WO88U2/mShnQcv581EU76OExeHndgdQ4HkDFW1YKzfSrequVvlH6f/zMAoEvefVV927c/+x5z6vz88zebftWPJqHd12pO2gSoKl36fG7DtqJD154Cq5Nc+oXYy27U3uCq4jwVY9Vxn/rIup5ttmeMlAuUrGn/68JVBs0aSGbGabI7xVbFytsTsOqwALwHQBkXsnIYAOvgySqcisCsb12PckzTu78BWPX3zldK/ydL9QxYJfBKP2EscDimDVEiz0CsKkyTM8vwVkfeI3MpWhu5dWeBjyuRabfqw/7bx35AsnYmKwWsin3h+LsJsu4WOWuKtMBs1WsCq0+iap+GgyuANeubW4XqsZ2WjlKtW/Wk3rrpb3fbFTU8vae/QM+cXve9032Lpjtcu3b9JJOTabxib9qlNXSNLcBBD9czPljaKQ2NSnpPxR7SmitztJ/eKpovlf6X4NXwTRlrWMBqduzJytqBq9WR7jKyy89UnkWaDtdG4yKgiprg2gHJyElwFVvM2BKomoDqxwBUw5fOPYDU2HdwNUHV8LEBrAJUjT6hNoCq6PQgpEG0F+vSAFnhG4MRyzeDucoN4KpB1QJTE1SNBV8FsgJcHUxWUCbAWGXsVc0tSztPuy/NsvnU1Q5Om+EuYNI9bVZ1vtWT1b6OV/Gmyay3H+rmyPQyZjzlA3vJt39ngW+U75uUz06mPs+DfzGeuVrrD8jAPd/4lpS+iKz0bNQnlfJUdwjgCsDVBCG8iFXse6xVMFUTYF2A1ZpunIMfM+lqOAejDSQwAfFq7uD0O3WZrrdjEzbXafNmhM5g6wBaZ5aZAEyAQ8iHwVUdnzFW7e4Wlon7s7+6grwbgFVtsj9LP0bgkvb7coy6yLaaW3NuLB89wVJWVlp+kQSunpmcpHKdKmOWz3pf843KPzI4eh+wui5spZAAXmg1K8eAbStUl//VbvXfW5u2E/xSns1tWtvp5DA0O98abHd6e2xVH3e2qtbYSSQHs5iB4oB4l1YLcy3cu/QHpj1NtZzqGW11bMnudOiN8CHzOEHVCN0jYDVZn8kAFRhpcFVALNjpaVMLXB3Y3Vob9j0YuWHEXS32qgHTWtRqhASoUAAGX9XuMj6xxVmgcQKr2AygKs4qwFUCqx1cFZhsUNnhESrOKsFSLmTV46sCYBWTNfdmuvJ+hDKphfgWwgu/TovrrHZdegDf8af+wX+7xVg1FbgDrC2mahImxu95wSp/kL5g1QAO7ZJozIrgm9mqAFMBkIqpOgBVAak9DEBbrIqxnASsGhQ1qDc8yWwQ3SccHcLSGFJSclzFADKomquehkMIYDUZqwmudmA1nEMtYAVgFfFWCayq4WDkHSMTMfquWRd0QmXT1E8q2wNwB/WM8X4CqgB8BKwmW5VgaQKrCa5i2pYYqwJak62Ke8KBTGA19kgjQdVM1x17OVIJsM5NqXSZlLV1dorVdO4ESJXF2AGqTsMM1by1Og0CT2WwehgBJikDUUbJLm13AHHcwVMvWLWed/lTc0kgzhwhMxxv8YTGPd0m7J8cd5zd6xLe2nfme1pq4+NVFqZSbq6zPnBBd84C8bBKqFQ2dbszhofU5+cOqSxpHJPsOkBXs42pEaYJEzNVbU/Rbyb2ag83vsZWZfXsZOeevHc7fUOtnknn2dt7krN88df66SdpXHyu/sBRHyCxrgusT3V+6tFlg2+es1+k81PGmoOVjobB1A6qeoq+AVX99hQjA66puPCOPkKu41rZVOCYQTKf5+TUoSOK6Wm2arBUn4Cpqg2sVcRZRYiAYKuCZXWXoOo8W4CMjkUP7T6ydV/WzQBZONqPuuxOqgDW7SJWqgPr/MPiVWCrAggG0KqpuOn0aGZD7WeJO58yvuNvz+ppyOgVmVz0zwQcWDBXeW3C3eV1lvsme5WO5dCygn2TrWmBM3UWDrF41clwT6iMfhy0Or8L+ShgFTIC5mrKisBV3Bt228B2yUrKSBcU67XPr0QOSU5JLUyG5TV89pp24gPXQguUOj4zdFMRr9mSE5jZ6n60Yh3NMjq6/6PMy5D4nMLifB+/wPptRt6v15gGo7PJN1A1fTA49wyLYfZHLTSRukLqdfmGc97a23cf/6ptHpaCgKospgHVBFcBqsYWvnOCqgZUY5EtsFUBrgJYJcAq5moBq2CrhueawKpXMiYbh6xV6qmhU8M3zpldAlaj/bzDrEjeolAAACAASURBVK7YE1wNMFWg6mvv43oeJ7jK8ACIxTovajVirtrGz3b0TOznL7tqQae1ba2bdrS+k43JT/dv0c4d9KH0q9RbxYxfAdVpEauNjjlVMfe3/315b9BZN99y+Do3Prmt4SvP9vvvK/d915fXPDQrt5Rw9xnL9aBihKkBgy0HNBQSIMMBiLU6QFUuavUcsVaxCnkAN1jwal15PGdbaIpxtw0kJDRAsesrHc/gZdNncHW22wqiGgDq9w/Ak4tOYVozr9deaU/uKepX+fJ+5G9hxabenRfU6mBpltvtz9anlzmPjwtyGWSuilOeJoDV50oFNAVgmcq9X1jmjwf92pSWC+9nVYDypfFbrNX0g7zJN6oQAAoF0Bez6usAHOKtHgrUld4RFF1t2KRH1zbYbfIVHbd1ihZHonRx1IOTWkBVM1WTaBc2LtGZBFYJsnIobwZXnVT2qtAvXYDVbFs5hV7AagKs4T9mXHQCrNib4WnANdmrBjANrmowJDEqESOzWJkJti2KB0HVbB8ICYDfYq+CjZrx0VtoADNUc5GrDqzmMzNrlaEONDPFoQ1aGICnERaAMVcFFMeeZWoAq9mrjbE6M1fFWk326gBXawEssHhbSIBRF/wak95SvXBAyPonvuFP/0P/jr4VWX78bics1XZtt2jVaUzVkl83RrFBBYoCuOTUfzJVyUptTFWcS3BV4QEUJiCZqigM0pHT6X4vCr/6hAZUjybOYADTgVJgaAKGAABjNUHV3GKVU4fAB2NVrFWCqVq06jFYqwJWA1zNWBrRyLBaK4WWOixtmmf36bji7pkNJUDV050w/R/AKsb0Aay+VyiAwVzFObNVGS7gIzZNl0pQNYHadQrqrla60nUdDWBzZk+t590Q2RrNQC1AQMajrkkoCczoWbXkGZhtRsG1mK29tJlrNstJOG0GWEfH1F7F+rzKfQ+KaTvlu7f7oRmrUfK+49MTYNyz5IGBytatTtryjtT5V3J9U4E2pbQxPqsI6JOrlTQVdrlz/+SwdbdfZ7tz4xt7BZkewCpqKTtoBls7a1VgrJiqo7PUwwqshZ3zeK0u7quns+v3PTdy1BytRQoHUKW23sS0REPfevzmEfFKgQBu7wb/5EV+7HOyVlC1PE3nz2/oexxvQNUEPA1iNecuzwk0LWBVIOT0u422r2Aqfjv9fLf/CDhOsVWffEJQ1fsEVZ+FSmdIAAAAybICaFmDW7S1s0663ljmgSYOUOa5dGjNXsV0q+7g6loByn4lDBKYkw4HYEB1hALglHQBqzm9j/p0bk95Zqsc1rN7WR1y2dXQCp6usSzn6/b8mnZtNxxktgR32C4ZK7YMCvWQoQoZYVaGwgOlX+DjvjfYb5Yz6hpV1+obAFHEs3wc4OojMFYhJwZWO7hqf6DCAbi+lWbW/D1a4AblUbec3NtVKD/2otsOzx0TOmJG7Z5enLMyXbtnTmrbkCaSSbOHfJRS4mRGcrKc1VaPd5UtOFaS0lzqQhm5/tWaTmV3u9gijBtIYJULPXlhN2nJvC4x3tblWpHKyQ3fkBU76moAqwoBELqoQFWEAYj2QaZq2/R7BlbjvggFkB5u+M2DrYoxHk71A6iKRbjAXOVg1QgNQLsNgLWxVhNYjbiusSew+jTA1CfaAlgtcFUxWCuEgBayElt1LC/Cbw/ssVfVbkxh6LLuec1e2Mmw06FtVVr3NvPVkVv0on/Gnuw/zbw5gKnxokzq2Bp2bX/b2G46eWjQNz21v2n2b45i3yvvoQ7vQ+/ffah7Pt5DX/HQmpoEVg/jHLa07RxLZazVS06brXiriLOKxaySrSpgVaxVgKoAV5O1CqAm22lfYdvfeNayA5ykqHWG6nQNsipd5nsMrnKqfGPqW64354rNb4aq9sm6i/sNrnbW65rH1HxqQ2PvPuucz0P818NzQ5NOafkd7f4CVkv1jnY9detShjbX+nnLmVycU6C1v2t6r9uZfJvMvHzvWpRKs768eNUZuFp+qgkOJj0gTb9n0zBKlrvdWgR8vcft5RrgevVa14et/VS6qqR8b+QZ4KpCAGQUcNi03DinIsPdaG5FzvLQHIl1KE8e6gyuwi8HoJTT5znQyD2B1dwArgpgRUiAAlYdLsDgqgYuk6VZIT+pF1aN1fEZduMIrBa4ijaVcdIHkFoxWOMcAFaCrWhvY7E36mqWBwxagsKhT3JBLoUCKNbqAFcr/IHCHWR81vIVGPfZi1Ph2AtWOSQA46yKtSrmagdWPVOfFTFqI5tO9nmtDwb4fPeb/uF/N8xpA1TzeAZYZ2ZqB13RR+DvCVSljm4AIltvuhPZ2TawKqYqVhBdANWa8t/YqryHzxRbtXfeuzJpgj4DqkNSrOKpb6gYHOuVbFWGASCoiv2buCcmDWWc1XDRVmC1mKrhGAagig0hADD9H8Yq20AT1ASxDawKqee0P3Zqi2EKUDQBVrJUGQpAwKrA1YypqoWs6p4EYRnUP6dKGVSdpsd7EpcrbOyth6kihqJ+OKDKZ43oZ2r1u13bAapSrAQO5OetOvawaNXCTq3O0G76/xfgNC6aZ2MCqlJZnEMByn4stT9ptgIuzozF9An5jjlrzdgePzfPXMv82TNXzh/dyHscy02ud3jB1Sn1G4PLU825s5JMdio9yxlMFaia1wewmoMSgqfH5Mde091xZMXUuzf1dFYbt55f77teu+Pj1tEkEmyX/jve09pgyooHW/wcWVTU8VCnA/TjgBV1bHnP5UXDHjC92iyMzpBHfw2shmNCF9aAKlZi93R9MU4TPD0DVwWw1ig78tWmMVWMzAUcqy8Kxb2EAEhANbYCVhlnFcCq2aojNuCYMUD7RBnsEnPeRIciHPWtwcWJtaoyFXvAADLtMYuidyf7S+EAfJzABUfDzTypUAA3AKszlNCKV4fKw7xjvppcDpXJGycwte47Cm4ND1T640VKqQwK32EQS/VTnQU7+l0+GhPDg64IAdBB1inOaqSZdR3vMYhtxl2Ej3gS4Crk5ACuJmikcABhw0tOVnm5Ra3m9z5KlVXhVt50/0Hf1nk/tSR8uL55efOFzjI2Um3p71/Fwp1eG6Ub/aYOaU1DZHXz+n4Pwo12OrfZGVw9lvlYj9sS6v2UQ6pGHSdYSr3KTjvYqmastnhfULdqK7g/K6Y1kWNd7T7YPZWphlgWNEMAYBEux1XFPuKqhu/8JBmrwU59D2D1NbcOrIqtihAAEciq2DwZXzWy4el8jAlHxqqBVe7J7k6fOXzonGApcBWM1Xehq81WfZPHTy+vGrj6KvxoXAd7FQtacRUFLIQFcLWWmy3b3wWkaukofvItXPXSiGLrUc3x6enTnAyQ5D3X2vn0/nOlan06TK54UsVa1UvagpyTbVrl6EQFbPXJfSdv1WNrOnMFnr/lIekPw3OSHnT6fR/llust+VvLcV89ninzXv6uunCsjauFE1wNTGOAqwBVo0GCvZrAKo7BWo2buICVtgbWYIEdAzVZE+lPs04OchhnCfTbxgPwH3qsH3fG6gBWzaBbGa19Wv4RQCVrbhdrVe6o8pXt1M3K+VTjZfdULFPdNwPAA4BxGe3jVJq79JWuur/D9+lyUsfKlL/9et6/5d6MwjQF5GsHB0yJlvPld2HffWn8ls+dgKrBVeyxgNUSCsCxVjsJoPoIJkH0cq0NZLVb/fci7F1RV/s4u7+12+1zG108tSdVZLYpE+sMqhJYxfbUzNUMWpNLL0bLiCG8qIMCV6Pvk/Yfe/UVqJoNKpkUQR8++xoxUJ8Aa4CpjzBoLwYrmKpmsDImqWKzKnyHQ3gM4qTUQqvKgf8MTKfAVbcjM1cDq0sWa2OqTqxVXEMbT99bCsjMWTNPK9aqQwGM/RxvVYtedTauYqbmQJFiqJ6Bq2S1evA2/AzgmtBfRTRFXdDIdt1lvaDeQzaru7/qH/n3bmCsUiH6BTNbldfYP1MYgFSg3RRLyARcJoCZbNWZqXqIqQoGa8RVTfaqAVXti63qjnxXBNUmxvTfLVsV37FqyCAA85ULViWwihAAUAZvCKzGRrdrD6w+Taaq46sCUCWcmTMqVSd27AmsMmYdO65oGI0JlY6i4qOKcUrQFItSEWQ1iErmKsICjIWtAKrm6H04ih1UHVPabE33eNrwKwyg0IoYHOT1DqqoGyBjUADLBMAY1cdNHWBVWkq/gNTq7FITdr3OM7N3cJWhOjFXV6/CmvYhnpeemR4ZP6pjL+Or2lsK4q5Tk8VS+k7fyt/dshNjUrWxGp+WAafdbrla4gKt10xt0tzdMn2jXX09tN6Z2zNbN641BYT7J5qS5F7ghOOqMkSGgdTGWNW5HgagHMN0EGcDvqv9+zi7Z99gPX/2pl4ft0jwbBgGoDrafNMJbr/65G73bI90etKoWBcnoKrNswk6qFpT1+2QpWWVF2tbsXqB+IiACryFjk5w1SDqsk/nDuxBg68Gx67txfDEswZt6332OFG7nJodkcg4zR/T/3N7MQOrwV4lqAonx6EAtHhVMRAXxmqX7vVDlmANQJv6WHWfdW3balC17c1oFUjDV6XhJqjaAT+MfGecIYKrCag2tiqeyeypXY2sIr21RbCNd814JqNHh2W0pg6o9uMC+Cfd1rSvEm3VJ7gqBTif6sCV6/QYLkIylZ0FsVRrJotntCBckEMDAOwXowONxHVdISS46NldAKuPY3sEYDWA+DPWajrSxVhdGMOu3Vsa/xVlc7i02LYTU9e+b7tjSWzR3JNQXLs26XR/47O0t+f9kF6Z9/C78/YdwLryCGUzDAjUYMgulY3Wnqrl/DquNInnL+tXt/XswJu5KsaqOzTq3NdUVIn4bJNOrMru494nT/FeWkAAqpzGOKb/M7ZqslWLqfr68gyg6nsDq/E7QwIwFEDGVq1pkkEliPcb5EkWSgKrYKSgw4hOD8JmSE8lqEpgNeOtJrAaAGncw3AAAE9jA7AaoVnAWgW4mgBr+M6vks3KBa4YOoDd3HfJWAW4SknJuuzfU8fUh7OsDeCUINH0W7cypBD/ulQ2AZ0TXX+dfiN99f7xm+J0fmi21Y3vi78eCAvI4O5lvQKuZ/Wmq/fJ3JrIzuG66UW7m+5L7Mr1nQDUK24o1H2v/txlWh7sWXGeh3pjOACF33C81WKtZlgAgKkGWBUKoAOrWqU8B0HWWKsW6nifwcL0panm0g10O+hgosHIAVYiDvJgqRa4aiaqXMrjYlVm2PFdY9GqFhKgnh0uaXp/yuPwd9ngeW0Ap70sOJ7z7v5vL//o13b/x011OjeURGmLZjAmLTKddwGqcvW4Za4qe05ipOHC+7WZoBQW9h1cNfO0zeypBasWcLWA1j67qjNXUzlJKE4aSMnziSLufb+d4t4q2khrZw/5yfW30XvJUPVlHIfGj43T/wewmjYuNsQTD+uUm4HVtDoYnFTfgxLG4dEE9bBB7sxejHb2Ub77xwzhJcIHfEuAqh1cDYA1mavFWCWw6rAAwPZmcFX4nt7Nog08qGQ/P5PDApCJ2sMDYAGrDq5Ox2KL52dOPSSypgdoMj4swowEoBqhADIMQC5kNcIBVKgD3JvPGTDWAl0KC8AwJ17QiizVjCctpupTx55VKACDq8Y3jSNaArI2SmeNfvTdX/2P/vvbGKvTQlWQsYmZujBUDajiPnW4IEyldtyRc6dPoCWn/8+LVb1/91YLVjVANReymherIhuKGDELpkbehH7YDDYS/uYNFhBWjAQ3NaDDADgEgFkoBFbvMhQAx75XxirCAQBUffLI8VXVV413ZN/Ur1fGGE/Co+0Z3EZsVU7HNKgaPfY8BpiaW1u8irFWw4lMYDWaplmq2n8MUJU8ArxUe4yYox48l6l0Ju7hdysVprodVcybx6jF7ncHT2V0ZHgIpg5ANdNq33FivPVObwlvz1xpsPyi10DVkFi32rYfksCGsnd+lhppbWqjWHuLc1Zdefl7GKOSW9X4/NsJWXZLgBtIOJT/kOqd8Tmey/tP7NS1uliK9zl+7ut4n9D1eyd7WQmMwZRxqsGaZnq1/RwKgOCquDc0YAJW6UQ1hqtkxprO7zub2jdKcyzXWUnnSYPNZutlTd0Ne37DV7FMd+ft6MiNRje1f8nOAKOkQ9GOO0s1jSvBPs7VEmNyYq42Bit7eBTM6gDqd9qTDagaDkmOkOd+2YrBeh9z1UzOHaDagLGsV4OqiJXqBasEqoKp2lirdxFj9S4ZqwJWteJ7dv4FkM1s1SYFe+Hml211w+qyTqVza3AV9pV1bgaBQeVWvwWsEjxNG2SmarIlAah6war9wlW2s01jqWXEbqiosrnXWrV1YDfppTJ70etYkjzpMtuk0SJ7GgOI7baLcjYxgPOhxmR2DNWc9o8OQgNTc9DVv3U9w0hsgNViB4cMgVkQoPyT2JKxKmAVLIPBcm6LWDVgVR7F0dFf238XqyvXpu+3/UgGczcKZjKFy8MHM3nM0PzE0a5udechmSt69XBv19ozb3DiVB06ZX0gDYkOu0y12H2SXk+24zi3q9y1zBboIaMevEq2arzJjNUPIZc5rS47NgNs8GJW7jMzNyfvnk4f63/zxUdp4wXpWSZjlQtWAUydY6sGRzTYqgBVn71/JdYq2asGVhFnFSEAuDIA/GjGVwXIg85egqoFrDK2GhZ7y8WsklnCwaBireZiVuETi7HKUAAGVp9dXoc+fhUkBbBUI0disA5wFYxVbl7EaixgNVVlX5B2qUdqFfkN+SkFxCSYtLD3Jvm5p6EePuPemSv/oS6Pzh9NibrtDm2kfS1ilT15y82ZbK+a/1w/7OXol/rsNUf4Nn96RtrP6mPT9q764F9ivfSs9M8KNQVwJfadterFrACwMuYqgVWDrM/AWhVjtVhfLXZjDy84rDJfLBdm3mf74J015q5js1UNpvbYqBN7NZ4vnSjcbzBdxVy1W5p6U4CQjvH+/m7q0UZCUP56/u1ndOZtgcHZ3uby7nyb1lTn3rie3UnFqElezTTWhJpJWSp73EuFpURaAXfp+cbJb2/EhT4DzMzVAlI1MI3fuXVmq/1x75WpXigcH5qTbbH1le9Z9Fb+3DSAw3ndt3vPSRIrqApglWEgCa5iA6g6NoS9MbAKm6no3gmsjuUTFdSnxrU+pOsBcBWgKvqogRcBM8JCjrlF38QhyJKxCpAVgCrCTjE8ANmrPdaq7SvxvREWoGNX6LEMpeVP4oEFMlc9eCEWuEBVhwaYQgSA0ZqfmSVEAROWyvePkAAFrLZ4qxVrFYtZaXGuCgtQrHmArEyLcdq9mNUICWAGK+oDAGsPI7AuYmV8s4vPKpZp5f+af+w/OGWsdgrsDLQCEKSTXSEAAGtlhdjddwuFNsDGBpdM02SCDrZqMlU95b/2jrXq+/r0f017lJbiZ/bH7sDK6AiYsXZoO9WR72wfMlPW2Kpgq17CEeQaouGiKb7qE8SESlA1GkgCq4gNpen/AlQrBIAzoJh1FYA/O7AebUCnnQ3EoOoKrDIsANmpOe0pmKoDVA33Ntmq2JOBx1FxA6y9A2BFDAfq2GBoSoamnju+gzllo0NDwW9Ofdvv6YBru17fsQOuAzDvGMvIy1CW/OLeHP+vA6n3gaq3OTyNAyXL0xX5xty5LiSfBZz2OinLailu1lPZMvhSsRgXtlixxw5ZGN+zX6rSHi5v6mFTrM93apP29nW354F3LvdPn4Q/2OSacZVR4kW1C+/RRoqh6sWszF6ljBVrRTI3qpHvmKt15O9ayc6u9fOtBCx5yQe/SBq8RSTXdLtvZdEr44i8q7G5zY1rlEv+Xtu02rsGuwimAmTt7Mm4p4DV7jjZNthOaF81KTtSwKpYqslWFZC67gtg7aEBBC5meIDN1kHbiaWa5n609wRWoZexIFXETu1sVTBWc2Os1UdirMKpgT53PMCxeBVatnQThXR511G8J2fZ30I27Iy5aqCVIKF6GF1K05ArjmpN/zegaraqQFW1GcqeWuDCWr0ml8cSHm3OLI8bP183NHM12ShXYulbNcrS36WXLdO2V5Q1xqyVv9KBVccKA6ia8cIMpsa+jgWuJmtVsuq6Vj2THYywC2Q83z39JJw/yksCqwZXtZCVF+fh4mG2b9RFJTMH+Wmi1A/bB5h0w0YBnWL7q47tzeMgsscXbjXidNsuM9ZxazuZm4wkcip8pTa9g3LXNfboMOwmaDft60E5pTCm/68aeqmY9kbq6Z3Wd+WqXVjXplyaSMAwAIyvis5LEA9izwWsWpxVqFwBAUe/ySptzcNiQA41uVo3wYbxXgCqBFaxWBU7iQwDwLiqBFXBVn1F1mpuWMQKC1jFfclYJZMnvVr40JEds+cct3GEAyCYyliOAFm9wJ5ZqwwJAGD1vVirBFafXt5ExzPDAcSxWasAVwGygsmaC1lpESt0dT0xM4dJmoIraDSZSWubG74CubwEU7mnD16+xCY8wJzaWcPdtfMu21J+bZdPlA03H8pAb+Svs1YTWG16ZiAHJwpmJ/Olke2M3fPsQy7vfdyHpHB+75r27vdJG56qYbnn6iywz5nzNWu7bB3Fc5zpn1jhNwCsVIxjxVoFwPoMgGoDVzO+agdWM9ahYq22UAAGV6kGRwZpp838FPAoecWlFZjsgOp6PBbxo6vTgVa8Zx548u827p/6k11hg7DpFeQ5VrK6q6fHvs5nNLRKV+MArA693PoNuncnCa3WWI26aW+r7d+0PE+ZQIbWzXZH5/UdKi+T02WhU0Hlh5Z/PcVaNXAqIDX9J7FXt6xVkQKyEuWzOu+seZec+9WZWY3+YYDUz/QHdZy7nQ9y5pfgfOSnm/9sT2arwo4JVA1sCLHDE1hF2JuMJw5gFfMpDKyGxQl7OILQsO+S0CPUMf6lWiZrFSHsPoT9wwwNYEYfwqYBWP0gYDXDkSWw6pAABle98JP2AhUJRGpLgBPNVfgeirWqs9ZWTZorgBWgKtqUQgN0cNWLWpndysEIJm5dwVirZKAmuNrjrQpkTSZrgKsGVfF7MFYZimT4DmTkYpAWuqwWtRJjtRawajGiE1zN8hNwLt9tIw5uz3d/7W/5D2fGatycESqVUIGnqOj1nCs7n6EsDv08xmbJWEJnBYAqgdV1oaoDsFoxV30/pzwNRhS1lFRdNQS3iTH13xUxJIL1MZQCWSpmVikEgOKl9UWrAKqCscowAGKsPuICVk8fCVRFXFUF3ff0fwqK2z8bQk4lxQh7jB7kPuNidGAVIw5kqibImqEAzFrFglQCVDtDFQ5ghgLg1P8OqlJg5Qa2kXIrzKHgG3yYgm5FOwBWsy73+w6e0hhtwVVZHRoh3SPF6XMJ5DhjTd9Dq6j56btL6uBYlwQaTP0coOpUKUNWLDG+PCt0t7KeUdWfytAZfuzAs4CsWRvB9S2aKqy2RxAVMu0pxGx4p53gymznUW40grt50+t39zUHoFfE/tapqsaPB928SaMbQLerdls2+faOrLPeCC0vrEeyB/vU/3Gco4IakBhtaDBNKB29PLN2mavoerkPV6VPXeO+PnSs9G2rDus/SsX+rzcptj29Qfv5t+XSIqrfbteWYTFVMfJoQDUB1hVMPQVX5UCNRs8XpsNi1h/2AlRrL3Zggquahj0xVwWoOu5TB1aLTWgm7Lpf22ILAQBgNRipFQIAgOpTAasRZzVBVQFlDgPAFawVL3OZ1k3xPMrRySecbV+qEdaV2cFe0IoLO+o7aPpw6RxUbQoT9IeB1QaotjA1pW9K/8x6Z9hbt0ckPvwBy2WzQseiWQ5Rki6LTaWuwL/UptLyYJx/9qGwMVDHZ4bQ97rrvgDr0OEh1piqAFO5mCVBVYGsOGfgtUJRoI5RHwJGE1QlWzWdXgCrAcZDZgiwOhyAWKu1iNUAVvXhllZeCiMr4FTbbC50vTF9mKOq9QfWO07eUlnZX6eoX7u2vz4/dnx+ZwenuzblWbU533y0w9PgXNXw/LQMzabZdu3tou+h1UrafoO93PQVHFuV4QC8ofOC6Xae+pqdGbUjxi/b1edaf7P8zHLQ7x0N1dDgXbyDwCqm/xNYBaj6GGBpMLkx9d9sVTBWZ2CVoQCeRHtBJzP95wJW2bFj3EeyTzjFmIBqgqrRrjLmqnVYW+jtg+Ktvo82VOEAouP5NjqerzMcAMBVhAEAwDririawWuEAyB16n76A7L3lSIBq1sPyiasHJHJDWheFFTgwRfV9/J1m6TttyeMTbdt0U6h5Z1Ok+ikLm4Bv5tfAr/3oFWS9SY424n926oaiPSC1L+jWXm/9S6w6YafCrtnw76Owm1ffXNjta7eKsAy21wNZQwJMzNUAWAGqgrnqhascZ5XTccc0XBCxxiIwxzpy8XagZQcnPX3fU/jfxYOMkcrQAF5lfGWzFkga91R4gNKPY7y5A6/ZNtK3Uj/Wv6vt9D4xv8bkt+TvARhbH0ut27vVg7d9zUnFlH81fK1Vy7Neh49v0Jgvt5Ml1VDKwKqitYNV/g4AqyrK/rvJCzVbSgPNuxirBlgrXIDDAjQiQAdXD7a51123YV3GS2G3m31vk8etX7KziyftJz8Avwc2MlUx88Js1QBV4xghAAisYo8BRdq/tDpgrSZzleAqwgKw30NwNT8T4q2GwfkAm5TAatgozNAQsApQ9UPYuI+xx2ZwlfFWA1jNhayOIQEIYjKExzYkgGXuUE+tLaiNZbuFHwJwVazUXKyqMVj9OxmrFiEJ8cxaNbiKMACI5Rws1QJZAbryd2euohxgqo6F9Ea5xoJWGgQC2KqQCDUzxv5F0119IStKwN5nuvvrftt/tA0FsC5I1RHbBG0Fqg7Gqt8xAFU23JkJmmzVnNaPuKk7pqriqW6m/2enXR16IW4CpRqQkuVkYafOXoErbldWGiOPZNRywapcrAodI3SasqNEtupdjK4zDMBgrD6OUYcnAawiDAAWq0rqdziDRPqppMw2NKiK2KfZOYF8DwAAIABJREFU0RZLlXuCqTwfjaKDqgZXazEqhATQCqiY7g+Gau419R8K3c6SHKYBrK5gUAMwm05V97NQF4OcZRiqMz86qgW2XgNUrejrW3bDxe8yOtDS6KXYo0LzWJqLyEBuY7r/NVB1Mk2zku0Ku943LErvpo8Hd16LzJkqinUyA6ljyqmsWQGsMniluBqwCqCjg6oNZM0amXqVqyXcdWNLNagOFwPVf26Oj2+49sDWu7vnDbvLJ4rMt5a9G4bPeoBKwYA0jxkGgA2VAOoCsur6PgTAKNNgLVk2H1YXa+30jv0qsfXbRi5fxY5dv7bmpH+vowPIZjVAVcH9Fk+1Wcoxb6xBEw14GUjl4Bk3WlSNPvfjHM3eOE52zFJp2tPrgKeBVcSv1JaAagdVfbwwVouJ2oHa9fg+kRRbNZZYASs1GaoGVLW/E7BKcNWhAACqQq+3MABiHx4BGzfHTZtZ9ZJ1TOnirmvGQCTtsIDX7hRbbzRwlexVtgvH/6ZwjQGK0aZk44ZGLl8jtfJohnHsoYmTOi4A6AiszrJZJqk0tu1FtgQbKDaL8hEIKEt2eYHXOuBsfyVDAnGQNUNN1Mq2BlMXULWDq46/Kmd4lFZOAWx8AqtgPANYfbEBVskyeJSgKkMDJSh/CCGx0Tf3jLKVablVvbZvOD0ynT/K6pyN+foxi+36XsW7UZSS27xxMnI7i7OWfYFFqUerkMWf0Bl0Ynp9n2jmbQW3e+sFG2C1KsZ+jwde7SONRasIEOA3QgGsjNW2YEu1ifWDz3W+8xD2I7bDkgBQTcvZwwAormotWtXYqgRVY+vhABRjFWzVWGaKoKqmT2boOHXyvFKvAdXHCaiSTeLjHCACNSRDAtCeY5okwwFwEau3ZqzGjAOAqwWsCmgFYzUXscKGZ/qkTH/b3MvmWq/1+HqC5pOpWsAqwJ/2W/45AZfGXj3A+jtJbt/y5DJPU89Raocv3c0Irazz1QaSJ1DVcr/KvPNxTx53uubauVuSe5gDeuVtu4Qmb6k9u7m3tedxYy/A2fENlfKFlbFU2PGla/Zo6tmuFIojmatgeIGxGmboaTBWk6mKfQAdPObiVU/iXE6pNQNuibNK36L12Smlllbuh6jmsUGXAkzjHNxJxD/m3r/JUu3hAcb0/8ZCbWl62v5gqtLHHWEABEyWSt4DqmptM16p5ke/2kz1a+J0Jvh8+exPqecrezmppqk2WZ+jnLQNWel2f/P30BXsDCwfpX8YF6F8STyrzT58+fc9fqoB1k2sVYcFqMVWHcrKjNWevmu71eXkVHQnwseq226fT5+xvkOl+x3Lt1k/FX57i8NHmnGRwCpYqmKrPst9xFcVYxV7zNbICOCxJ7AaEb7BWhVzNcOcFbAKUDW+YbyL4CpAVbJWMTMDoOr7sGUEVwGsPr98TMaqfMoNuOqwABVqJwdFFuZq6gUxV1WHvfpSXFKERnvJQV1082JPZioGMQSuap+gqoHV+px6j2KdmnVq4NShAfJ3AqoKB6Dj1D3JXB3gaoKs5Uvw+Aiwdr2lGNFgrE7EUrN3rceO8nH31//23zcBq4yHOxir/j2tjBXXObV9VLKN+DDmbAxmfSRzRoCq46rmolQtBABYrPzdp//jmB1EfJwCqPIb4lM259TKersfDWS0h9bRFDslO1IAVdU58oJVAFQzvupHuFyNrRqMVQCrTyOu6mOEAQiBR4NKh1Dtme65F5DiglKMA6WpgA1MHeAqp4/O4KoXo1IayUrFNH+DqfotINUj0NSHyxdqBtsNwpq0NxD1RL1TR9Qd0s3eAGF+KoEvUsj8fAZkqMhHI/S3ZesUTtA6xRvrX1psAVULbO0M1qbxWtepgpaUDWkWvSyL8tR1+Zn9c1kzvR2YOgCOFVwd4IA/TjZGtkdP1RXYYdCDYMfRUWnmhtpubinjdzcyOjs/yyev/TVRunrfafLTU9ffdfaCUQw+339T+bc6EmjEc9gWQNW/2WXU1D+BsHlubkt84Q4KvVYdo5xziXf81xW88vdU9lXeyem68tm6D1XxjiEl3QmsYx4cWOep3seU/5mpihkJWgTQYOoEqnaHSQBrd8rKq7PnhykwBlfb9H+zVKMLPIDVdfGga3FTkeZD/wBuBSB2AaiKmKoCVp9+msd3sT0S+xCODNiH68JVNaW72q4lYCf7J+2hgaOlN0r3Wu/w+9gO98Gd4TWrXTS9UoMPdW4M7qS9ndoT6099pek4Na5sII8bsJrnhyNfPnyXQcvkIpd4SfUB5Mjli0dyLLdOFtDqe5d64r1tALjirANc7UxVLmJZ0/4TTH3N3z0sAEDYBP0he9na1EIxaMMBVbNVwXh+9MzAKlmrPRxAl50RCoADQaXp7gFSV/VdEjUdDC1+CnrqWx5ajNJpmnfcsojvPJNgTukAMz7o2ZTCg6natqhDuq3skpltq6uKSWlumXcFbM7VXb2Suu4/ZGauFDlC9JPoL43YqgNYzSl27rxEccxY5b1DCukK7N65KfFVuRpWcCxa5TAA4QdnGIDoLIKtiun+wVh9LkD1OUDVYq2yM+k4c4itmpFRQ98na64Bq+zcuHMkpip+JwBEgDX+FzMOg+sDXAWTJ4FVgKVBWngXHU6EAwBjleAqtmeMsxp+N8DVA7CKTiy0lsUMe033LN2masypmvLDGSABoCpnkeW+ZpR1QNPACxMZVn5pcVvhXNuSf7dUms046kuvQW3m6hz+aMhMl/2zjNyQwYMSeeiJB3mdD0x82I7x4Nm5VtZJP/R2ttbHlfr5MovVa2GrGHVDyjU3h+IgCBEuTuwDu0hgtYOrAFQNrOZCMHE9WasKBYDn2YcRvjDp6jkzwxfgkfWXAVIDpwRTY3E5AauMMx2WN871kADpekY6M2t14IDFJKWrJKb/AId6HzVz1P1h5a/aa9O1Q++mMihPYKuDs6RX5KKZj/KppIe67lkt09ACAyweQHPPrBSO3ZXxEZjEKpf1WwfWLdVxFxh6CAewhASoGKs9RIBjrjocwELAsFCcteqsq8UmV+do014nO2fl7sT7/Ztz6yl9ALYdxVYNPOipwFWAqs/Ctpmx+hzYUdq/sINhKx+DuJfgKoDVtwJWvXZE+KPwU8FWxVG8A4xVbgGqClh9H3btfYKrAFafMyRA9EM+JrCKPglZq1jUao23WgtZOb6p2i9tsXFB+/XuCzTRtTi43YY8JKAv4NSgqkMFVBiAJE22NqL24DAEWKiyQN8MNYL4sFzQ6gCu5uJcfQGrmM0iFq7B1Snmqpj1DAug93iGTJVfMV8Tj8lekMgnPF6b793f8E/8JwNYRf0IyOkAa7FS4bhYMVajpghTNqWZcs8OM6eFGiglU9UA6gBSAahysao8l2EAlpiqZqv23tMi1AUwqaFUXFU1tGpvbvwFfPUwAIytioUoCK5yih8AVYCrj7BlfNXYMP0/tse5Z2xVxIV6lOAqR/xQOwA/E7xJhimm9HthKsa9IJjKBU7Gim4MATDAVYOpjJ2KNHKBHU3754i3pv9r9Jv6R4BPTf+XnmyK0sYigcBmIaZj/XAndbcn+8cGyWkNILVPhT8ArNmo2LLm6Z440Q2Oj7Ffpv5nfY+p/8cFq7rxamk2IzEOy7IMu7I6phvFzqdUD1UfroPeeR+gfk7fzW9Fq4b/KatuvOxEFLgqkJXXzWJl2c76QqO0QwmMjuyufntdbQqKRyqjR7t7fOKK07BJ/uZTkx3sZVP9qR65a1bPspJacu6EOSwAO2YroMoXbsFVQkUnf0v5j7p411XPtJTrrPByqvQWT0H0PdP1kypPKZOqxvEYmZdjmR34cc/UprN9a4NO9qBX6fnQ29LfyVTNoPR9LwZrxa70aLT25X4uTNIEVhn7emKqVgiAhbVqNmuxBg2w3ixZJzcKWL3TQlUAVMFUzf2nYh4GQAbALBev0sJVFQaAC6xU2za4f82pnq7J+1Dzy0w2p9Y62INWHUw1yJo6JpIpe6g8kEkydM4YtKHM075SqGbbOnyAlEO1yem4WF2W56Wl2Kla9iWby3m7ATNoyk82A815RlV0NtBlAJqhipKpGht8FQ60KqYq9mam1l7AagKuiq8KoD/lzsCqW7FCScDOw+4rPu+jZ58mGP8YTOfcA4w3KB+rni+MVX+nrhlWxX9o+nv1wwrb6IkhG3MzGPZl/9DBzizpXwNPHwSsbvJ99vxODXY7yeuUx3Hv+tuGxnfM+85kVQtZ9Iefn9+yc8rHg2ojAlQHsEp57aEA3mkRCMZavRJndatnVuE4MRxTiVpgnHhfLvcYOr3CACzAKmKrgqX6/P1LMVYZGiDjr2bHEowdgKqxJagKP3oAq7WYBvogYJ5kX0SgahwnuApmiTo87PiMAdPseBZrlcBqhQMAUzV+A1x9DRarwNUMB4DnkrEKVhBBVbujVJewyfT5c8FeVZ1nuGRsVgGpAFRr83lPvW9T8Hec6UWYrv6cv96cWhP1SsPmw4vcVl8i/ZnyLNQ6XMC1HSi56eX3ydG5t/SQ8n6x985+P+urn+t5xvfuZWx1MinQ3T2lcr7Y7N+UWstPzgpqf60IDAegUBxxHFhGAqsAWCskAFbUFnPVYQBy7xirDdAYwMwYnN31VzJHVn2qf4OfawgAMFYTWBV71ccVGiDSWRmrCZ6WP4HBDPq7sx9soKcBrO6fpe88+so6yr52y3oDilq/YNuXdf2ftJf+uWRGysfCN0LLXM6vPTL68wJXVdasl2KsukKaXG6awtzBmT4SC1EdC6TXfPu+kJUXquoLWR0A1tZn8Ow2Uh+ZwalNbgTY7W+3t9CteySzCuRZhzpf2T+M8pA2Ae2G8cHJVkUoAICrAlUVCiAZqwgDkDM2AKxikDGsTuwBrN41cNX9Hi9ilfHVI30DqwRVAa6GFRWoChtH1ioYq7Gl39nA1QRWHRbAC1mR5elwAAVIph5gu+14YHWpF7+iyxtFwlP9B2t1hAkw6E8ZLI2UfRH2NRjzVflS/jq4OuKrKiSAFuZKxiqOEyhWvNUa7BmDtLmwlReuqhAAfRDX5Z9DotLPGLJQIvU3/o7f3xirLMQeXGXHqgoqmWKDthM6GpMXgODU+mNM1c5UHSEBcF8ArAnEEpSthVDUmT8gFypUtZ/W8eM5ua6TznLD5J4x6DjljwtWMQSAgVUAqgBYE1jVJKEnwVTNuKoJrAJUBWOVIxQpfNl3JsiXwCqA0FxQCoAowNUBqM7A6ggHMIBVxmMlIAsw1eCqGHUCVUecJH5o6h4Dq0NgD4ZLCrEEuhkNA33sqEunGQBtQGgHRXlfA1QLYLRydwMaIKzBm9EJ3unOZvUNqub3nqf+jwVhcK1vyNeJ8Sob4YNhVarzTstBUGJJhnePco3ys02M9uBYwePcBIKo7jrIkeBprnyrVbq9Wnc2Pk3XbaDHpPIn3d/qL9ttr8/FUPhaPX9Sb7InfVdytLn2hZ3a2DShP0PFV9sXWLQASI6tio85QgCMUAAGVtmGKEejAz0zVOcynwCsTWjW2py+hHXrsNVDx+Z3aznqv+t4lk/c3/NHJo0MXVzr4NVwOIcjZsOYjpkHuPJY+hn7HAjTgFjocMxO4AI/G3DVoQEch8n7bD9tblKxVA2qLmEAKgSAWKoJaDXg9QBufRHSB2A12KqPAlgFmBpswwGqEiAzY5VsVWxj4SoMjljuBtC/tr2ez1VSDBLqnqbMO6BIPTXs3MyOd/p42PYRwkPJMvDLhmSglfkYi0BS2HQLZdLyF/vV2U/+U5NPhnmYBTOzi1PKdmeSdLnsoGrZGlfHMFKoAalk2flWJ8W29gBwm7GS/kotXmnGKkBVT//vYGqLsQqwtWTQQL5bHmoIsqOQPwWshrwEsPoYTOcAVh1rteKsAphXCIl9KIAuH/4gQ35OtfaiY/hx5/bhb3toNZaL9cKU5lZBt1ccMzCe2GWuZ+9h13d10O33uM5vtdToUpm+OrzeZnCmGpmA3qky57o5AMKVSvdBIM1s07nWQIYAAIhKvesYqwmqYoqd9DuZWmOg7PCR1xKfffS1EuEDpVVsoQAQDgDxVWvRKrFVEQqgAatmrnLxqhFfLhfvCJ3fgdVcJFckBQMznPqfE/6nfXhH2ZlFfSbEKn2WPrOAVYKrweiJdvUWrFWEBRCwWuAq+EPR5t7EvRUKAFMt00+QD4D3RGe5g6pmjkEeCDXPoOo7AatgzaJPQJCV9/j+zxsS4PjZJMvd2U/ZnvXukDD4BOOLFshq32cKCzDawA2a5qA+9vrk/tu+3Dt6vYxaGUaqn5tnFZURlCKoq6VkNvV11g/5cgt5nvpG6RFE4caQAAwNYNYqp/wjJADBVYKtDAeQoQDAWhUY4qm0HVxNXbvVN8Nbdd/LYCj8gB1j9W2cB1PV7FUwWc1aZfgAtDOzUeVjNF+j/I48Z1B19FdHPkaftQhAKIh8Fx1mPVd81UnH3td2dkZYVslmL3UcwTvsu9+Vv6te/bl7eWQPsk6G70/HSxszvwAGi+iMTzQeMth5AFc1Ky3ngbd+QfYPzFRtC1kVyNpjrQKfMVArB7FXuqqoclkIlyprIICjc+SK647slM7Oc/Abjt/J9c42Y2AV7YWM1QRWxVh97lAACaxycUcAq4/DJgJYfYQtiXwrYQSs1Yy0fgBWMSOjgNWwbQBW3ydjFcDqiLUKcBWMVZA+Hj/xQlYAWQmuJmtVQGS2eQGSnbXaCZasPgun6qep02pPKW8CUTUD3WECamZNe46qoYG5qUtmgNXgKhe3MnvVZTFrdYQEMEA7wgJoun+yVR0T2kz7cS39jRYOYMzgZ8kPRJO/6Z/6T7MoBaa2YypWA60NqW6NmXLYWqWcPgyFEBwNFmoBq2SmfogOygBWyVQlW5UdcwCr7LQL9NTHmOFsaRB/Unzce0DV0RTopFJ5mEXYYqsCXG1T+zIMgDYvXGVQ9QniqmIVUyxalWxVhQBIdN+LSBEMxQqlXHSKwCpGENDxNrBaYQCSoQKAFYAqF7ci8GNAlUzV4driN505ID90danv5F6NAZ7Umc1w6b7siB+Or4CpU6dVBsjnCoRt4KqAVurscb4ASOdXeWtZVCG6QaL5MHDdgVXKwGCtysyotTdlWI5NsxBZX5JlVQZ3PDcAVvzuipVpdOPbYxp68RguvjZYURw0oLEo4MOOb7YxAKroWBBUzXh7AlcTZE1QdbDfCqhho8y/kct5ZIX1Nxv5VBEHR2dvXCa7qtrtLzy93u/93Me9VC0RZ1/lGIrZldFBI8lJ1t9grBbI2kIAZDtzJ61qlGm6fY3juda7/8wn5vp0dc9fotn+9gZK/QxQ9enV9BPG9f62lbdioMqg6nHfHUi1WYOqMIp94KsBqjkwliPRAlTTSerOVHOWvKCUHabDYlKo3TaVP4O4L3FV8zcA1R2o+mVIIWKsKrZqAGIGVR+BrbowVsk6nBcg4kCIp3Kn0do11knnVSnK6Wjeh8R/BVWpimcHdPzu0jraRumExQmd9EJrYweHXsXJlqX70odIXdY7AUvHVHaKwNHw6YdMcpAwtXC7Pvz4oX+tr8eeDxiUop7t4VikkxVPdTBVOcCag6tmoua+Tf0PsKhCA0ygqsMA9FATYqsCWM0QQFr4LNjOBlYJrsYCVmA7IySAZrEQmNdil+kH2P412bFuWdT1Xnsf1NBR7VutHuzI/OwRPJyV+pCdzfmjOlQpdi/l85MO3RTu7Prh1pLjnq7zuMhnvXjV0rpQife3tON81/7aHlgY+eCR/KXcjxirBE8NrH5gnNUGqhpcRVuwvm/uhV4y53O1T6z0nvehUx1fNYclE1QVY3ViqwJcBVs1QgE0xmqGA0i2KkMBAFRNxirYqmC/OpRWmue1DxIdoNQx2HMYHb8TWMV5+Tbq8uSZj7lqci6tFZ1NAqvJWnW81TgGsJoLWuWGWKzYAMQqhh2sa7zMGGMHVRH+Kxmrqq8CVsF0BYCK6LGxfxeLy76LvkAyYLFvoQFq4aiaXcZ67z7G3IrGJzw2hSbDUpQ9tZZwiQQHXBm2oC/Y6eO9L30i89uMfs6Te/H7nImtbasn0/0F9QOqovwVopaiPtkkWj+g+dKueQ87TMr1KmNxU6Qv0oU5NQbtvU3FpXWB/Y4t1wzRPmOtAmAFkJpgqgFWxVgVwMoFrMT6AiDi/gz0oXCFbC7138gH6nj4PTwu5qmn/MfJjK8aIOoMrBJgJbBKgJXPYrDj6EPQV2j+Revb0t9wf7X103wunx15ZVqDWFEyQMUwGmx10FabcqKPl2a2Y6mufYFJspXH7kd5ES91b1UBeqqLv0V9Es8mmONDSVnZSfN+BVY9i02D1gWkNnB1JWXUIlj039wnb0LC+p2qWD/SUfUmobZwQw7z0wwCHp/ysyNJy4nPuNj1Sr0+24mAVbSbDAMQ9oEhAAiuPg8LkIxVsVULWA07CXD1UW4MP8kwZySPhIVPXzYHTOM93t6HwTwFVsOXLHBVjNWcSZcAK6bNN9aqwVWzQzuwKmDR0/N7vFX7eauKqbaV7UugqttUEpDZpuzr97bEzyArXu/WlPwpNIDAYOU9Y64WSCxQNX6b8TrAVYUQyrStpxwKQLHbHQqgZskAjxms1cJHJTJVD3/zP/2fJWaAE5S9Nt0/y0Wnhgi1fuf5YWiyAhrt2wxQAqpmq44QAMfYquiM93ABM6g6OomtZZfcU5q3oOpyj12UAZSpkwWwy2zVBAV6GADHVo09Yqsi8tJdOIuPsVgV2KoBk4KtikDFCJ9W9STmmxeWgkMXThVCAUTo4gRXo0clADX2BaZy4aoJVNVK0ukgakOhE2xNZwglE6tOBqIrdxsN194ACBsYWMpzAVjVMgZoyBv5Tr6s9urA5rlsML7WQRo9U4qeynftJE95LmckpVSOfgdPBVakMsS2AqurUcsiNAvi3y47rcoAoH3cyqs3MZmq9GaEZ5Yqw2GMsBjswDsERexZadxn2ixngaqhAKEEyVrlNsDVBhiqzbp0fSRpHKseyxD5NxXZ+FvVpK7odDOt7ZlxOF8/Sevw5Jrq9efq6qGtSyd0w5kKzEC0ZCTZLAu4KvCipsHFc3WcX7tM6RAjfbU9EWEpgwxwfedW7SPl8Sn8dt5Pp76GVTKt/cj17qNQstnuc1ENGbUOrA4G64iPY+dyjqWqaf/JWJ1nJVwiVvYAVNuxA9PngkByuJKlquMDuNqB1c5GPQNUGeT9y/uDbm5xVTGN++lnBFVrESLEyhxTbhIYS/0OPYUBEeooL+IwXDd+4f43nLnmsy4KvetzK1KHFcm0hnIt/VKCm69z47F+1TnrgtaG8krdLqdHKrmcfcsn9pJ17udBAVmHrj4zPL/BU8pnn7bHolh+fWxnrNuo0qfl0I0BrD6bpga7kqHKwVWGAHibA8BctErT/CuWagdXOZvlglktBfL3EAD9awKUx8ZFqzJGbwKrIT8BqnKb46zCF+ACVgRW6Wg2cLV/kDOh79+4S9hOtTbdVMmdnPP1a+DqDCg2UcuHj3pxnL3x2va2Mga9CIfamUR/ucoUIGlrWv2FvWLWyhwdNSa9PNfaka8dP4e9ixlYHWEAAKRy8SrsuYDV2AgmjEWshmWNN/nH9NJdZe6ExD6KQCZ4ogdglTFWEzxNxmqEAYgYq59EKACAqljAyoxVRDNFjNU5DECkXaAqzLb6J5T+BE+5j05sZIfAKn/7WgdWoXtBbOAiH4hBZ9Yq2KkBsIa+BrBK9qoZq4rLamAVfkBuyI90WXSUcTyHAtBqzZHHBE8jR++CUAFA9W1sCazmnqAroGTHX6V/Dz03rL5r+6x5dzyh3zPgncivbcDisfSfxZrNPHRw9Vq81U073rXt08yfXbjPu3xwgvc80N9nLyk/RNZE62HJ39JXUVOCLe+Aqr2yIrmUl+ZsbNrVF1LkXXu9oa7ysZYBqTYDq2arjcWsFHPV4GoBrABX41rGQXTMwmirYL0BR6hBErfnoQiHznV+e7+KfcpirMaljK/qfZj3tw4LADA1QwMQWOUzA1TlIBN9C5d6HPOdY6r/DKoOkNWDs7pfPtnQjGwXTVPSBpTRwYG2Bsqz6ZzZGD3iJ9s3qtTKJB2FiXqFPczyq0YVy7FSjbQmMEnPVkZbRba+cDly+TKDq15fwWSLNbZqY7FWqIBOxnCfIT+SsrZkqvmtrOL4r4AZ/p6nsw8/Nnve12xiayX1+vFZ6jUZmzjDACyM1Tj3PGwGYqs+C58TYQCeia36BKBq2MYEVuM4gdWcLQ1QNWZQ1wJW7OEAVH0fW+7D8L0LG8f4qoyx+i5smhmrHxJcZaxVhwPIxVEDVAX543GEBUiQFcxPT593jORayAptGN2YjgkO3HAW3VGJAyeS/+72te4ll10TubkMHHKEBXhkhilAVA/iJGuVC1nxHFm4DAPAgR7suY24qf7NmNAtNjTCC+V9CjVkgLdwUdbFjI3G77/ln/mDcygACdYaR2EAr6UOytgQhKLAM+aeASSzUMciVR/eBVu1LVJ1XKxK05wSdJqVVjVwfbNCh9USsoD6ujy1NhIrDWqNzLNjqqlTlSwVTfnDwlVcsApbBBMOYPURYkHF9H8CqyOuaoYBUH+HHWax4DDt5wMcpwBUk7VKtuoAVgGqbmKrqjPFRa4a8DMgFSluqtRULX2krOmargB4Hy/ymP/52I1gnDte64Dq+o2uAaqj4zuAVurhYcycscr+FlRFmQkt7VirNGDNcKluSn76wSi4aoEKu8AKg53LHqn3+qM8eeuxVFuMYciYBhAcd9jthi+0lUPRUoNlXFV0rFP5heK7E7jaAVYyV9nAXe6y3+rQVVtR3QyAmo1pYrte7UyOytva2Fa3913ffo9bT5YOaA9U+0/JkB/DOjnGjzQ4obbVWasdWM3zWUPlONvysnzMyChrNyjO21EPlcHw9ymHSPp1+j2AU7qEHGLJz91yxt9y79vzzoUFMxq5AAAgAElEQVTzm35OnFzB1Pl3yHIyVKEiJdeeRaDZCAmm1uBZHGshwo8egU5w1aPSDlovJymBVU/vEbDKXC2bY1V6vzJTDbCaJXirAH3e+8xWDXA1ALEEVQNcfZJsVS1cleBYjAYjDIAZqxW+g/Lm9reyxk9U01ANVhFykC18HpCZnE3r1hTQ5oSuDbM79iE3kCC3HykH7awrLKOjc0TfdQzAroDqYLCubNVuX5rDv8hnga0uiurhCK4O3b0yTQpQ1cwByC4HVB1PVaBq2P8PGFytqf8OAaBp/2CqFsgqRkGxpiGnZ3+ov7D1Caxq8TPIDYDVxnYejFWHkQDrGYA8oCPZvLJvODV0ztA4LQ/DGNTJeuL46C650SfsRSsdvCTSfv7FBlaRvXrnlI/jN1mrZVMVtoStQ7zU8GlF2v5svohe3N/HU/2MGmm1c+pghgEY8VVz8YcEVt9rGqxW3xXAanAVqeGYf7uSLuevCUiHCyLNiq8KiDDygYWrHocfTVBVjNXoLAJQPQCrFV8VYQC4cFUu/orqs9tbHRd+WwOqcVsAuqQXAFzte4Y7lR5LXwBT+bGBuRq+eOhlhgMAc1VhAUJnv3F4gPC5EA4gF7zKZ6KUkSnsaYDJUHU4gLGIFdxwhQGIHAE0BZAKPu5bgKtBrsh9Aq4EV9EvIMC6LGRV36lDpCdyvJzm5+teyZCn+euPofwRCuAcWB0DzE7lIMWn2u/qhTOR/Hyp3fjUagjLuOp501XmPeqVXqGZq3a2UAh6YNfg2MkC/gCHBCj/Mm37YKz2kAC5oFVjrfLYoQDa9NqcwtviEwKcKR+dKmmIwOgHoSZ7HzNnk8dlT/P3QlUZBiDO1z7B1baIVbYt+BcDYNUXvNIPHn069gkHmLrONmzdSEtG20sepj4pCkx5YeH7cdfFU8VMqnv4/8N0ZCqqyF6fPX/0mRpL0KqiuYiL+ti0p03vbqqErOyxZeUTb0HIxVp7IWe2XQsHoNlvJmQUGaOl3fTcUJmqNzqm1QesxZC6LOblGVzNL7DYwMM37sDK+JL5HIFVgqtPY/8k2apkrQJYZXzV2DT4CFA1gdV3rwSqElwFoAoMKmdOJWOV+npiq0b6AFa50a5NwGrYtVzESqDqCq6CsZqkrWSvApBETFIzPcd0eAOMY4CE9Ybq5YB/k73my/QBjE6CIOQxgP4azLA8NpvQwUsCu8pXA0wNpBJUHWEN8lhg8QFUFcBKFqpB1Rlwhb7L56JMeYz7UO4CmDuwquO/9Z/9z0PVtAspj/7NzlJXsFnWvEeCrb0BouysLEzVZKNOgKqBVrKcyFYd8fqmOH4dbKp3D80xgalqDfymA8xwnqksJJpSlOjcu3MFQAACnJs6VQmsBqBKYBVsVcZVBaiK7bFCAORUiax0vFquHxw5OE0BrNJ5AqhKxmqGAghAFR1v7Ll4lRasalP/yFJxeo2laoVM8z5hcqwyZGR0Wi2rtiJWEvM9vr8/1zuqTMWKme+hEWSjaMc6V/cLdOz3VsNSZnrfn2/id74bc69KfZG1Y2aq9xDMdtwcU1sGpFUgRK8Ud2AEcE5T85138Kl0zNpVAotMcQEUTtFjSAuGwyCo6mMZjB43ZjIQKVDJXGYsFIKrZK1SCc6sVQKFBdRI0dljKSBHRlxqsBTiMOzVyFTXrrnNnmJ3+nft2pXHbrrUdC7vd3nth+Rv/vBARwHPNR17tNPBWh0y5On/3fkZZWIO+Lsfj99VEOujEsJKcTJINkwu23CcxlsG689dHAOsrcsz1GNloXwmNtGaGmpHtcdbqs54+kF0KMlUZQiAYl7ntH/oduvxkO0AU1N3wlkCsJpTqe04NXA1wwAIWK3p/vcBqytjtf/+MqXN1Yg2FixDxFUNMPUuALEnCao2xmouQOSV3dvCVS10x7x4leRTr6hS6DvZ/JWPmkJnHVwCWLrXhmDoOKU4FP5J+7LQlPQNJ750iduS5DdutX/AjhdtrjthM7iKZ3u3vAOqozwJ5Mu1qD2LPDb/1l5VUjZo2JWxgvoxHAviqFJuB0sVA8EAVd+QrepwQAZRc7/EV8UUrQJVb2FKA1h1GAAwVilDj54QmAdjdR8KAKxV8fHcCavOmHTOohSPOnLopuna4cbeqZC4WK926WnPyVJLFx9FbAd2HnKzy4dt+LZsu0xZbI/XNslvQeR9va25XZXsmsGpRg6VuNbXLm98iILPPohB1XnhKrBVCax+DHBhB6zSP8tpsPIVd1+oIRtx+bowMQwA+wF3YKvGnvFVYwsfB+AqpzeCkaNQAMFSxeJVn5ixGgvCcuGOICsgnBa4nVgANgFLuj9pv4utylznaQCqUaAEVnMDuMo9Nuat+44GVjFDhcAqNoCqCaxGpxMxVwG0vsmNoQDeeVGQZLqSraooXAJVAw4tgJUvTeZngquNrSpg9c0HgKraBKyCvZoxV1GLCfyMGTK2/Nes21au6wMPHiUluNsDyVfe2wHBAaw6LMB8vWp3yHW971ySjzJ345kvIcmD5zrZxxUWXQBWyFnO2ITvpZYsXVzfK36nHFRotlG/rHWTYVj39/7d597ckMS97/ANTbWlDypVivYIsMj7HhLAYQEcdzXZqslaVdxCxUY8LGDVfYt8/yLxNvy4Ah0m/yDB1QoJYIYqwFWHASDQivqvGKuRBr+H6n9tCno9+7G8y/29Ch9UfTsRyKpfO/UqWylaW06ZYNuqfqr7qweb7o/QPmwdDtuWp/TT+jhPrfKQ/iQLzP772NegO4s8/u6TuUmg2s1uS/UioeEFrApgdYiwDq6671CEjN53WGa5lWwsGc2KcKWE5yHGYY/zW8fGt9q+WmSvb5XV2IexisIsdD2/MNpI/ObiVVzAqmKsGlgNO5lhAACshl+ZwGqAqo/BVBW4epdhpwiu5izqBFbVf4MsR9oAU71PYDVAxARWE0wNxipYq7lwVfxGnNUEV8P/zBl1CgfQgFWzVgFGcuGqzu40W5QDJOnvJ+xgULVhbhbMVZwkex1QZR+HF67aOeEbCebCPzCbdAJXxVTtjNUVWNX9lAuS0gyckshm4FSLXel6gapmrTb26hRzFaL3m/+5P9SAVbTRE5C1ZNVFt/KZmaoDWHXc1MFWTXaqWE1kNx0XqzqAqkPXyv7IRc92w8ZzjalKw9cbvQHAwSpMcFWLVpGxOhauwjQ/AKoJrAJUNbD6JDinBaqSrWqjUQvhaDQ6naYYqf7Q4qti1JxMVYQD8PR/AquOp8ZwAAP8UWFTk44uKos3uU/dYLSWb31XKlYnuDsBU6dr10BVpVGdAMoHdR8NFJMa5/o7R4zAYVqp4LoT52MvTFCed95pFutwVHy/02ErZ1ZcSWNvg3oEVdkl6YzUkZDLSQBqhMForG3HGE7ZalMgirEndWkxtTeD7x8AKlaQTsp+BpomdZ+MVYcGYCiEYmXa0mZbpnUY04/xayzsQEDShlr1tTEoTT8e/MAH2d8pIX2PzbndqdVX8D0sosspqZFxXZmqxSY3Haa3r3Jy7Pwsshc/Z74d3znKv8lh93Cks3yKtn8MYk3+QH4zlqpxZUfLL5BqtHzfW5+zVWL5OnLoDWB1R5WDynZeuXqjY107BEACqwtTdeh0zka4xCAawVTFp7STlNOqJf8GVg+gqqf+o82tbNUWYzWnXfv6jQL0fd8WbRHTtxFbNbanzwGKxQZwLMMAmLEqYBXTuHMAhFO5YbQJqvYF54YdK1mSg9Gdtx6HyPqr9TlKv5ZOXWzeKPraWrvMEjiY25J+WxabvSWIKjBVg4oGWP8/6t6l55Zk2w6q/aw69/GfEOIhC5CRsU2PjhsWMsLCPOwLHTo06CDRQAjD9b0/Ep86tZ/EeM05IzLXt79dtfe5nK8qd+bKlSszI2LGjBkjRoy4gqtusXh/D/u5beAZH2ua3hVcpb3Cdofbptcc7dacLcH88qwXDQz0YBdZ1m7vAaxysMss1U+r7cdGjXVuAVj9+cPQVeX0/zCon+sFo9G7gttlM2A9w4ZeDWBVwHxrrEpbG7GBJzm7E3aZZXDnfqbNj7LdTtfvRhrSJNxceHmMTxR42iZUv/5uwOrts8ZLT3u+qf+XDmhZfy6+zQi1NltGjA+VH8dF/lFfqXvvNXB/SUOqY9AguqqTtRrG6gJWIwdgP77rrOJubMSOv+2FLznAi49CF6CatilSAAZWvXiV2KqWAiCoasbqOoYUwFss2kGN1QXCrri6Fq4CY9Xj5hNvUPu2tlW3ua00ClwFUzagqvZ6N+2VyZL8IQS8Yiesb0DW6qpXHwCwro4mNgCrtYGtilWW1++gYcfFq9Z7feaIkcDfF5YC4GdkLTezTyVuILYqgdUF2K4+gBir2cRWJVeXoKrA1YbybjL/LIzT3C8RiQq8ea9xovkhPit381xD5f7cUgAlP1YVJ4bxlBXfVLxnn3quX332DR9cmOckB3BZl8JYXoxAvgYJVebMWxvq1OIPQH4FWH1n2+Ylhd8syTcNwqNs2i6NvTgGtY9im+52fkoCQAIPWqsEWi0NEFCVOqvrN7UAjlleHCyx86s+iu2Wr2JgswhcjAvUd9Rq4nNxKh0Xe5Vgar6fwKriB8YNqQ1nVWD+6CIORbnvGrJMBmhrrYzEGPyBbrbXttQp+B8Dq/BFqOcM8O/79/JZR906G6vZ5LiM9l+0Ic2jyoM2eVlFBVe/tS75XgrQxjYB1kzvD3v1lACYi1kds92mhFjhG3vsohF+xadhHGoPveCe3i3moepv+mPdJu/1p7IrGMbIMhV6x7gBVouxCjodGKtrz4WrVv/nDdq9FWMSWF1xJdiqZKyu45errXxBDX/FmyT7GVgt+sl6vcXZG2zV9XnVNwCrAFG1F1OVoOrCmgSsTkkA4AoCWcVaBTAJXGHlkXVJC2BlXhmoPvNt5N80W+Vg56OzqevJhjuN0CSZfbFxYRqqOmGZGhiNHEAkAGpvKQACqi0LkN9r4Nbr2QSs9WfaitOd49iPFrTy9zhmlfX7/Tv/5f+16ncQZ3/hhqI69iPuoraqnZ6czlz8yZqqBpLQ4SYjlYDqIQEwFqtSRweMqGYEBsHeqrjfU4YvT6J372M1cirMa9Asl5r3bumCAayujpQYq9FOE1N1jX8xRCJjdQGqbzZgtUHVAFjRQr1jrIK1SpaqmaoAVslYBTv1hq0aMKjB1Hafsw2eRlsO3if7uwNAHRfqmp1JpAYmDc2x57U+Z2fDqzfwNJ1fNYrVUOW9UiS+j8r7DNbwWSBq8rdA1I2hOtmqtoGbIHTmRRziDqZGhkL2rTwZC55wTp3tiHt/Z1kJ2fNgqNLWD6HugEylKTk9idNLUFXAKjT5Xq1NmihwfNhbZ3Vjw1Wk53qh+rGDrg2sFosz+ZQ61q2Lm4svN7bTFr989XnFXRBw6c9tTrrruq3GFV4x7khzHffCQTXPMABrGNAMehLU8EbafO8dWJWNXdPtKMdJbHC739OveJkRQKDKPqwAVd7uCqCqpB0irpfIm+x+L3U2VzuwXKevoKrPBVz11P8LqJoBMeuqTv+OmQkEo7IvnUoDrZQAWMdciGpuAVITNgxt1e26AKrY/5H/MAhGMGyxCxeo+nZtbyawCr1MAGJhrG7Aqgc/ClxNvbS/c7XdgcMMQgVoTMfCPnX4zv5dhX/KnLNRqJN70MjTm+GMRr++6kGAZqcqoJAGkQJZjSb7fGwX36U+VI2ZA2+DRe0QI4xVgaojPne63Jw4id3pygCY9FOhQem9/TKAVC6WaR1Vgqrc3q3zAlYFqk4tVdj1+LyBql9jh5jO3zIAPwCcD+M5jNXYEKQkOHiG+OCesbqBmTal02tuJX1X7PW7kY7dhcVxyUzO5JapHN+Mj4+AVd1vt7V5e31zfZk9TftzH6X3klcjMXd34Lmb/MrJ3c9uiR35dKZtvAWT1b+7j1dl+AIVtHHBKg8WUFN12XUxVgGsBlzltQYiUqeSuecU5MeJPfyCKh/bKABMbn9aY3XFyMu3S191AquWAvgkjdUfP1tjlasim7EKKYDVvwBrNcAqm+VhAhNUFbAKkBXA6qoiBFnxXtrDMczi4ykCrAtYxUyxFUdJj27tV2xFcLWkAcBWbcbqJwCrYKwCWEVBEQ/RwyAH0Egu2KrWTQUwS1aqVGQbWF3HWK5rnZfWKgUQSm91Aqt7fHFrjK6b206Jj/m6cdgjlRHJKETg1VWiAX94bpcG6GikIg5b1a3TOL3F8fm3RY1fuPlXPbtSM0C9mXouVmY+ceVIqrc7y+mjEUz1xvwbTGS1W8nrkfd/l1lxON1YGus5itVFq7bd05zR5q/PkAMAaFWgKgBW6KwS2PCeQI1i8slalWvXzfVMGWPxSgfWoC5Xx0CRBNBebNW5YJXAVUkASGZDnovzSqZsXtWUUQB8bvqBYae2zGFJuZVkoRyses9dL7o+naCq/RAsauuDMMfX/+nLugC6Nl/bpFHtZrmpSDtNOnI/nDY4Cv0OVL2zxydcUN0tv5sIbgGskQPwnmzVSTa601g9WKvb+gx29Emnsy9gGG014L6Zq7BJgWMGWWnfA7CrJrsz9lFcniQmM/14s1YX4W6dIGN1vR8EILEBXIW+6lvM7CCwCrbqWr/nPUBVbS8WuPpitZOIQyFJCXD102CsRlu1WKurDpK9Csbqwgg0I2M9iccCVHdgFQuoah0IMleBKwRTMMCqafMAIiez85D0cLwvjMGhQmEIZ+iwGw/NpGxs4lIP3PaJU7rMSqLAbNNIAgQQFvt2gquRWNSe/fOAq7inwdLs2bdZ58JYlRRK2KyT1Wr/hnz4d//ZvyZjNdhBZVAcKjNsNNIGlNjVgSOp6c6SAGCHxVuYTJOpKrB1LlbVbJKpibb5BEdW3rUjLqA1IGoKtwvwCjIkQA3TVu+tDYCq5QDQsVoBH5iqL5ZBE1jFqPpaqOr1iuAErIapGmBVzlCjuhqVKhkAyAGsIEtVDMCqwVQsVMXjsFK0MJGAHy90ck4XoD0+ZaSzP22DpRHHtcag42SvYGo7YHd+3eBdQNYbcFXX7J3m7hyocdTtvJ81bGiqqnqVqxqgKs5xmEn7eU210Pnd1rZUW1O5Yoff7ywwtQBVg6YFnj78btdS1RRTTzUNe48rHXpBlAKLxIbtv6QJ6ZKNcKGTN8sBAlwdgtOSBJD2nijtyhPV553B2szN1nfsa5VXJSMQ27r29LY3Pd3fHzMujC/IO2zgZYBUpwkjUgJanT/FVh36xbYlSgLEGcauKh86bNnTOupiHVbrrNzk822pBp3UEPVIF18TFu0GaljwJVRTzfBbuINbxj0LxnWrYVkDVOuabfq/B5PFBpAEgDb5ZzFVs0iVZxpsg2Zr4GyBqQ2shu2XBYA8Ag0BdtSDjXE6QdTnAKun5f0xPq/SeCO2KlZx/5HA6l+IsUo5gEzjtr4qV9yUvMujheYy8jojZXW65BFmJ6KYxBiAREdh+te4dvrifEiefE2tHF1v2yLvsgU0bbMFnjLQ0NSgKYmzg6uy164pe/tQU5WZNuVBAavJk8qXbt86vwbwxDwKs0+SLNkSn3w0mKq9AdUV3H5cQe5nsFInsLrOawErbwWqPqWn+sgmDawCoMcGcP7NX1hj1TZ0AVa1mOWdFIDyc48F7j+2Pzrf7PSlueVx13rM5ZmXW1+fVb+53JQtj17p9jt/8VQSj3Zqu3RzzfcPuJ71295cXi8668d8+bu8OM/5fXN7fTxztXqnVadV5wGqtm1/XJ9bCsALWBW4CsChwdWuK3cJO889LhO97QRXFyy4nlNSAGGscqojGKtLCmBtkADIAlZvlwwAzi0OJyBGLV612J9YDJYaq2yqxQqtkA7PRFsHMJXbgksWkgJAdf1U+5XIwjnT5x4Gj44o/Nnn5ZcBrH5a+8gCgOEjcBUsVuirAnhdHdW1NbC6fot7mGhWugMEXLEJWAUDNWxVMVbBVtXGpbqwB7BK4DXAKvYGYAr4OcHLo/Y+XfWPGIGNg631rl0YwKr7LwSGPNhcbNUu/eHRJ2z7sOI8corPO//Nbzv6tTiEvTlemjnR4OqyTYOrBax6tBAxW0VksK+VR5ipOMHVyAJk5kUPS6hY9tbxyJKva8afl583V80sjlt1lWH8OmeiqK3H4jwBWJu1KvaqpQAMsLKP4jihYnJX7vKF0z4T19Y+MZHiHMWvBk7X8clSrYWrWBYF1Tq2sr0O36vscJCB3mlINdtaLOrnASfI7FwM3ipoM7A6yrJYqqlH0GsmWxW6zQZXc1zydunbopFh7rvZeVABDlfdV12NRhDADYg1UdZn29oTFXJHIit/lE8BVZFvZq4WuBqQ1f0F9plPKTH/LjJ6KlFuss8x2O/YFGCbZCnAnm55isStskvFtqzJ0y5wPGNPx94C6o2hVHOtWsz3WN8h2gOw2iKQAFXNWF140+sVf75+D2B1MVYJrC626toTVGUcuuJRMFZB+FvtKRd3XfdkjwlA6nqOAFXIACw7R5u2ZAM/G1Bl27ZwAwwkgqAFcHV1VgpUJaHPjFUO4ltrtfosWezJDM7SSU49dp6lLxtfoTxs+9hDtKcduU109054js+kbNJ/iuZqFqMi6Gn2api30lgVUPwiUgAILgyo1t7YQYOqZjezb9N6swFXwVqdDNbqz/97/9X/LYIWQYju+G8ZtDXGdiAbUxUdbjmaYqji8wJRPwymqr7T6Lqmkw5dVRqrtvg3Wbh9SjlgvWRYtgEsmIJRMZKm/WaoINNhSgNTMgBhrUpflWLBayOwqnU9V96vMGhFb2SsAlQtYDWjHaxSbCA1Sglt1YCrONZUf4CqqGqPdFUDrGbaaDnXC8AzUjecYR3eAaluO6ZznSCjjLo76JfPdiZyNPI2j6b6TwA1IEEAV/7a/rCfPytcGhTtt0WqHG1TZ1XGYEM596mbvu+WH/VwA72DkWrnH00zgapj87RSpa9HMaHZVzqqYanOKdEFKAVYCog0W7JE7HTJazOwysVOwlo1wDp1Vou1qvwoaQDm3Q4qCngdeWpnkpqmOnfj/JKNu8vbPj27TX72hcfDyh/Ey+4d890vGCz2qFTXp56SPZmrcoSHTc3AZssTvQiTsWVVv2A3BO2bJpjai/00u68XDbQv5u2VWfu+A8CqSKNuz1w7XWqAu8fAakBVA6sAVKHjF6ZqDY5pJgJ8PADVDwuAErC6AKjsOZCQzZqrXN0y0/pPUPXuc879WqN5wmCf+xXmuy1t1RcLRAVTFduPC1glY3UAq2CrviKoisWrtNgcg5SSAhh104DlrG+Kz7vjcEozEOxe10j7tsHXBHjVfto6Z7yc1kJ2uVekztn7YEh2q60BU41eK8jobWOv5nfx0Jzx4jch6NPp2AFVA8ioY+gU9c/6uIJd5RfzjfkjTWDtW25ogqpgpn4EkEowFftfap+AVvsBqHKwNdP/yXv5FX8YzFkAvSUlpNO7APpNCmDprNqGXlh7nVISHhBqCQAHbIze7v1kzn4RvLxx9w659hvXdeOZx28fPetrz7eVJp39KncuNzZ9/51+u9n+qAbHYV18k7P+7i7PR93pjN+f6ra124bxXvXd9HOOixkvzQED2XdAVcTU75eP/rDMEoxVSAKgbjWw6sEY16er4Z6FeGcQe/4X+LSeQ45maaxiAasrY/WnaKxSBqCBVYCqAFdBWAC4KmB1gKqWvQl4ARAXAosvsAFMXc1DAasGVykF4BDPvBD5iJWsAKMTXEXHU1MnsRdblUxWAqtgq0I+QAtYYb+wUI+ArjIZoCpASEoHrPoK1diAqgRWF1eJwCrBVTNWub8BVm9a/cfOBmWVGOGsrrGlObTqvIkjrp/gPi7VC2PV/ZrM6PF1MyrJbU7Sx69wkt/oJ0/HC7uFd/6MXHAqLYxQjFXrABvIYY4xhtZrp/+Xxcjw67kw2Qaw4gkOIruknPyTVe7yepyqG//zVE4+qOJ92nli9xtgNXtNhQXrTwtYZR9JAJ4zqBqwY2erOj7n/U8b1iAKc3PtGft2h3GPkQyuRkuVrNX1S4GuYqhmzzvN/L7NAz+rsIKdqSq5QGmzo7/Xi2Db4VSsstclAqlkqAJUXf4kC+n5mBIiBFvdB5z92q0fMgp1vP+ZFH2WtfDfxF190Dc6A8UvhdpuqzbzOn8zOx4KVnvLdH5KgwFoHdP95+zOrNFAgHXMdisZvRbcYM9tvVcY1YxDB8A/GdS79q81QwGy+R4hE4xs2+JtxapZAGwHVzPoGGAVszBer2u5us5qs1cLswYbsa1WYPWTAKpie7kAVoCq2BB7vljMVcpSmrVK+SqsC7DKL4xVgqoEVhdKtfooYKwSVF0b9mjXcExQ1eAqjsFU5UxYH0tvFaxV9FlE7itwtQZE9oGR9AWuoGr7wgZU+1zbzNMxxmZbRwg4+/mt9RqJB2vDBhTe9pZkY5oGsMpEeECj8IIx1d+gasBV7F8f55olvdL6H/zXfy03M5zn9nlUTnmkwVRFxwWOpZiqE1gFg+nQV/X0/4/sqGdhHwGdJ4uRj3W+Cwiy88W+OqQprB1UvUfK5e0EBmbqtpxigapxllm8qtiqHwmuakR9hUsLUOX0h7WP5kyALI9XsHHliOUaUuCeG4BVOFSzVKmnmml+kAFotiplAVzY3ZFKrZfJVSg1nGL5NnvS28+VD7pLnG4BpQFMH+3Z8Xd+GgQIYFogq59xAqrzd3z6dMZ1rNCGJV4NSjc2BagWa7WvbzhqGNCsoZV2OXm9jwH9GiwIiBoQvvV4a1EqjrrFfmLPzdbWyuhDa5IMvbmieaZBuzGurnGAVYCq2JYDfAHGqhY8IWsVkgDRWqUcAOwIWh+ymU1v1czVydaMnMIuD+A8PBvMmwZ0NNWb75uN0OWLuxNfarznb+4CiArIZC53oKpo/ta0DFO12L1wpLGrHPNGDIDkg2Jbhz1tbcLRQJTf0u8nmJoRrSmezuDU12LyfUsAACAASURBVJ0rq+upqemJ2ByguALFhmtAZFSsZPEW47je4dwEsyZoF7YqfbUHwbRQlaZRc4Bs2ffH9wJUKfVikOoHMPw2fUrLA1ACQKtbXhmrp7bqlAZ4ljV9v4tQnosxDmAVuqpgq/7401+UFMCbjbHaC1dFG1N6yFMKwIMd9G957YTBvVprlQcCOLLQBKgCOGHZGWTdtUVVC/c4+TkVbRqtTd8mHxcQJvUdI4BBRhgBCGjZ6TILQNVzpLXbDgKrZEs7TfbPxVa1ybf9rjulGtCOA6o60OXU/zCtNTOGU6Vhs7Rb26uB1Q8AVFdA+2ExAwCufgKYisAW0/5PYJULVQFYfU5+PjJHA6tgPy8JgJfU6V2M1QWsvoYUwDr/ci2ABmAVwS+mZ5VG7xPA6q2rvMStBgMfxLNti77b1SQqJpNp3F0wzl9c5iM/eX++f37n/LdXOT7cv9tNdsxU7AVWSbvJLFeIZ93vvJZtVles3CN5f32a4oMGVRWTAFBtYDWLV3364f1CFSQP0JIAGUBjHXNrsvuHmb/nG1zznmcMdgRcbSkA6KwuOHH5ei5MtWmsLtbqkgIAwFoaq6s+FbBq4kIBq8grOo4GVsJYFbAK1ur62sBq7VeWEVg9JgOxX8/7rc3NPvRWwVr9DJYPgVUBqtmLrSrGKoHV1UkjsGpwlUAtjteLAnQlWxWgKmUAxFT9sOL9gKrYA1glRxc6q2C2YmFbaKwCdCGzrjVN44mvHmcvp/7UV85zOt7BVbixyTPVJ2X6Pv1fYE8zLDX4rLt1dFLvur3aA2dzcY+/xac+8rVfPp98yZVJVcOj7MmZqeoBhPqM88guMeVU1cOMVFlGN1fAagOsBQcdTMo5RX2+/bfMnS+WSPm+lKjqDEt7/TNZqwJWDarieGitXoHVnlIsXcOq4PWgDIIk/6ef4XEFAqPdlzuqGVgEWJnfPufjjSE8asNpJSjBjqn3ma2YbUXyDMlXWTPD4GoYlC4seW7XJYCmA1TFGisCWLHPscBWyZUMHVbXMzUbj0vvvu0YqSsjcp9fLsF/I6j6crXxFQ/eZRorMyEZ4n5LANYNXB2aq5TJm0zV8dkyYi9WTPdigYyQgak2CF7L9pmB/gL5uZCaWKu1sBqB17AQvRhTmWQPnPLtHZd2n8kz+xy3Nn6FticoUFirYK4CXF2kvICrkAHAtvpKkgFoYPXFOgaoyvhzfQdglQuqGljFLJVPq3EjuLrqHAf+Vjq4ka1q1irAVIKqattaVlAgKkFVMlghOYVzXg/CZBCBq+i3YG9coZiq6zO6zO7DZGApPmIC09Nkg+W1iT0dk96Zou7Xv4uMgwDWAYYGUDWDNQtTJV1hqUoz3aDqAFiju6qZeAJri6m6fiP9aACsmbEXuYD1Hv/hP/9rSgEEWC0Hynd3Q8yKoUqxa6qGEWItVbNUo7n3IVNFq0M+NFit3/fdQNU0dFvJJA3Y79qwzVjVqtZwmgIBBKrSLXI0XRIA0pVReWRFsIAw0s9xkESR7QjSs3qtHwlM1UJVvVhVRgkkATALmiXUrVv5Q0R17cWmj4zHjFOYAOodmNqd8XTK9/0FdD3BVT/ooq9anQI5WL1ud/yvwKrSqQroNJuZurNW8Z3ZhdXw5Dd4xI3T3549wdTTtnd2amyFgwEFxLeEBDX8ahEUA6pYER3AKjvjE1TF54CqYazKUXTEP9iqYKxmFWmwVhfA2sAqqPtayIrgDUFU2U2Dqw0q0kkajL4udjXta0ZW943nNdDbz3zLQHBW4Xqbqt86kENX+QfIrDROYJVzDLE1A6xZql9gq46HP0zf8DvV2PC1Mipqxt8AnzQdRQGqAoOkIVYxAhNWnxn4GVzK4AC/1vWXuo8QxPFT4h0FCl6oyvsCVT39v5iqAKlqsExM1Y/v32m/AgABrAoGNqZfGKusDwFVJ7g6QdT/H7BTz9YcS3u+XWAXJAB++vMffjKwSsbqj5ABkBTA6wWKFVs1o7/UyMToqOxtY2y43dXj3CErgLGZqVz91kBJgFUO8qO82JSNkfMaDLMFPDLUBzFxPJFfiVaUYEmdqus0q5rylyADAQeB1b4+j8te9mdmdKVjAKz+XvaKdq77AB3oyshZG2jHg6m6Mk2AakBV2Ctm0MhOAah+AKC6AljsP2K/zn0mWyBB7dRUDah6GsfXfsYAKkBVSAGsRasgJzE0VmFDXwJWFbTe+Gu/yvSR59vxu/6nvx5+q07OZiAnh918O2B1s7pUhzZBvfB2/vKLw547D/YvHuVNd6OSP+fjrhmke10z6cyXfoM5kJI+sktyJrGOY/QGVped72xsAawfMJtgxavYE1gFY3VVCOzhH7hnffJAmqrNNUbaOu33GVr12J1H3Ilw0foMbVWwVrEYFcBVaaxisxTA2v/4AFilFMAiLYi8YMaqV6AKVEVQBdP/IQNAp7jy0KAqjy0JwD0dTO+Z3LR9rjqcpwm2KUBTdj6nPIDYqmAAXYFV662uTjrBVoBpaw+mKq79uOJ6yAhgo7YqtjU4/u7zAlX5GeCq2KwBVbV4lRlthgrSJpSN3VWCi/u544v2uQZS1TCwPGcbQWAwwOpYcMexdgBWvZsyMvu8Sj1tM6G7Bud7RYmXTHlwop/f7ZMMp1NmMDUSAN5TC3gCrgQZnKHWTwXko+no1txdnye4KvJN8nuUjPsuf5e5M/1kqkvi7B5gVR+4WKsBWMlUlSxAa6yueIBAB8CPIVNW4Or06LFNVFiXhTGIyWKV6apSp273IBIpYIqPmM/ad+mmlIdplIv3DXljTVsHU5CgKjVBtdglcAIc81zpftrxxNe4LglUlRwg/APAVO65OF7AVQGsYq4CK1Bfju9dfeGZT2cbpRy5q2m8kv2G/W+f4eTvRqf8eq95Zh+W2d6mHjQDtxRU9gxiO+/IWh3M1clWDdi69i8LVEV7g7ZnMMrX60HXtMB+6v2+XNKNawuw6uMpDxCdzgYI9/ae9jVi8/Sb1CQF5K9CL69YrNX1jq8IrAJgFWP19bKdV8uGXq0+FIBVbARVIQXAfpT6UlpMdc0KxJoAYKxiYHX5n09r+7jsghIAAVcXMEVgFW3Z2q/ED1DVJD6cN0O1pAAIrGoQPwQ/zpzeSCGNK3Qfe/RVGZfKB5Y/LaeYeMdWMmINXXITpz005L5HPY99ZoPj7EebXQtQ1exU7pcN0P8UDoC22/XMs1WloR7cRP4qC1UVkApbMtDazFUTSvAuf++/+Tdy486MbmBUSeOOatrznPrs1aFrkSozQu6YqumcU6cP0/NgpCX83A6SWeaXCLp92VcBJlBtMCW/1y2SmuFOWDnMusXUbTtN6abAQcpp0olCW5XA6qq8AFU5MglgFSNzalDUyPR7aKqBAYyMWJq1CjBH2wRWtbq7pv/3CEHAMaNEIy3DCKfzcmnJgeof755xnGv7Nxmxm0BoN2J68GRKBTS9MlZ1XTl1Oyf9XhWk37macAGE6TyuBiYsS0bCrIQHqPpEw7O1Jny+7LptOrY4mKkBUWPvA1CNto5Wlu7p/2loOQ0ajQIZqiewmmnQI+2XQ0T8AFSxrRElAKsvBaqCtYpV/LCIFfVWuZCV7CfAakaXABhGBqC+uwCvA8SuDvuwsWlXD175twaA1+Z+f9DF5V4c96iDdrAZxeogbjrTA1TNIMZkQJc9zQb2C54erx3fFX9q31AMVY9u3U+fPsCozSe7DqVup07ZnueU6oBNFzBKbkFe3ftirAacw54d9bW3FjZYq8VSJePPixECoCKwij3AqbWnDIABqVpBfcgB3AKrk636VL34O/gObubNql+LrfrjAlEJrC62KrZIArwhqAq2IWQAwFhV3dTCQ5lSo0EPaSHv7RU+x1dTQ8mg6WSoEiwxaMKyMdi6Mz4FMPYgmAv8Jtu+aMlDV10rIC/THkBptKoQVAhY3RkB0a6i3bNeDOjK70hA2Ha3gcSxT7cVxbOazXiaDXcWIgPA0fwMCCzfTDB1xSUA/wOqvl+2+n4FrwRW117HAFYXoApgNeBqbJmDY9i+xR+CWkgBYBG0BlYBzr/CtiQCZEOyo8lYlT/3wFnaxpuCrFNHsFru6UHh6/LxZcVhI93b13cX5A7X7/aYbPjKLVunvz0gpeO9636P8uByftjgM+/1KC/753fve3POeZsszu8zu4r1a8vbNvaOxaa+KoDTqa+6bH05jPfwE2GrYu9Bi9QvAQzufs+G+ylQdfSU9IoNdhQshI6j5QDAxClgdUlngLUKPdUfobNawOoCWyEHcMdYtRwA/Y4RUgIqBawOUNVj1GSnBlxdlxZbVYnVWzvt/ODwEdP4eQyQtMBVsVgJqBJYBUsVx+rAfgYzqPbu1KKDaz3Wj4uhSlCVewGpZKo6tWSxYkJoGKvMOQGrpbHqejgh0S96n7vq6CB7llsyJOf2+9ISmzEH9izbJ4G+/d0EVE/WqvzIb40Ln5veL153e4HejnmAQ1bZnGtuY6X8Aqxqgr8WbBRzFf1D/SlvAJpS95MkG4OrnJpuNquB1tRH9R1tq4/hsYrhzmQ9cOvX1D/jwv0S1EP3xsaeaSZBYICrQxKgwVUzvQhqmLVqdLZmJN60VfQzqMuBRAmy4lzyWd+rL6e4p9yE63v83QRWU9LDAgbmYINwH5HBWGYnDnDv84onSMCqxVkNChZrNe+URcykqRpglYvmLd/wyXuy5Ad7tRbZq7qoehlzPVpZl/GWou1cjEDZddbM6Rj7CbTk7dJZp/c635cNy5m/LedrP56Cqvy1HADzGgzVAKxhqy5JxnUe20vjMgBYNagnYJWDHWsLsEp26rIzgqoFrgpo5VYLq5nlWCQ5JLxjBZuY+01NYpC0bs8wC2s1/pVa33ivdTsAwK/WtQRXubjjGkrDBrbqsiWAq5QCeCdwVaAq9P4XqErWKoDVhU2t334ccgCSAkDbE8YqFmYUuEpgFcdcABuglaf5m70qIDVyAGaxzsXT5wxqg48hKykMzaCw+zN2qIpxOv/2uKZjo1znn1UAlBjp6rj6TF/Tz64+P549wFUxVTOgEwkAjQgRRCVDPG2eBzESZ7u/hn5bs1VtOwNYFWt1MFb/o3/xN71cUDXM7bjKUw2GJzouWZhHgGk62ppuJwYTjsVw2har4m+zYJUqdAErbuCU0SqALiR/fgCqpiBn52D31eNZrNQHiEZpAjASJUwtYFVsVYx9cSIMKu6qLa8xog5gFa80QNVyXtZ8URzo0TJEcAFWucKvwdQCxaJrIUZdMw/tUB8Gviqr8mFpaHZPegOyniDq7JDPvBrn2Yn1dwWQpjELUJkGTucLcB2/ywvv7yzj26f+axSi5m3RIAKoBmBNgxOHfu5nQzLfKeB6ZCE0KinbjC14EStOuxsM1QiXm6Wqaf+Z+h+W6gRUpwTAU+5ifmcZgACrP4DlJHAVcgABbzZglU4gK9352I5DgM6UCsiocUDr1Dca9eUlGeDX6b0hPpvp56bw0XWwsesbtNeuEo6/ctS3OdYArM4TjUC5btVoldmrAVRjWwZVp+Mfid9em2kfIJSMOEGonH5WSi+Ra0wjsCMuQfUBuE45gM6HUe9Yl1TfpLWZvRp6VbtZv/uV9yDBfVXX5XPBKgKqnPLfvlwAlRmqkAEgSGVQFdOqM506oBQX/QGwigWAPAuADO4MMARU/a1W851+z2r4lsxUAKsBVX9aACvkACAD8AYSAVy8KmxyaCD3gIcY5Y+AVdlIyqUAEAKOns67sghgCYCTjwtcpX5iMVgjCTD1nlwjZ9t6tdqY6p5xo47r0J0q2rE32ypsGIAqgtbXK3DTXtsWZLA+2L/zjrZPp28GqD1AMGwZv+0k7SkZ9j6Z1mGqBlR9v2z1/QpQCaq+E5iq/c9rv7b1+SNB1Z/FWEVwCzkA2C1t9Vv9Icj1wlXQVyVjVYtX1QJoTwKragObFfnAU15Op319kI7p3nNJ/Gv9ZL9oe0R9GOClfaF+fpznqbaJ7a1G+3P/jNzRv7rJgsSPZ2rl07cX2+vB8d1IVn54XN8PP6/dP486UO1W50ySnDrHNqTqr3z81FglqGpJAPppaKyuePsOWOUADWJRAw8AfFSzj4LeU9aZO/I3hw2oIl1mrAJCImMVncZDCmCBqARWP/7MBax+BKi6tjcLeAXk+HotDPsaUgAEqaSzqgEdegt2ntHmccEq0nDX6VUtwVgFNa32ngQUxippa05sQJZK5ggl0fslyEpw1SxVdEoNroLVUmCqwVZOvfT5BlWlzwpA9cNiqQJcJVvVwGoYq2SrUoN1gqoC3wLrqVs+yui+qp8mfomdBhdyfBdQKj/HU32lY26CqQNUzWdNcG1g1TB71at7u7q85hdOPCeqfGaG3D5pv7+qfQ3hMZ8EqhrqHkxVlpjtNMxVMjdRWvgh660AtY+YsWhgVXvNYNzB1apNNtUGWLt0vjb/HkWsTOj9zW79aHuKDVxd11Y8gOOV/skSLN3VYq4adDBjDDHuXDBGdXK8gIun67/Kg58DsKZij6BWcW8DrO6CFmO/S1hlVL5g5EjXF/scsFEL8FNfT9qXlriKJiiBv7nwsd5DC5j1gnZgqAJUJbi6pmLXMYHWlga4kwS46xltxZa8uJTySV/Z+3DlJLu4achptWedtkcuWx0Wst2msjQ/rnJSGU5sKczgWsyKLGCDqga0X5Kt+p5tDI+x52CeBjkEqgpYZWy6bBL9qw1YXbPPyFydsaolrHo2WXCIvZrolXddVRFT2t5c+cusMAjAsbsBrAJcJagKxurCx14SXAWw+u6HFwBWKUcFgoq2TwFWgTcYWF1oBNtzAKsfMWtiVcCPkKmhJACAVQGpaMsEqmLRJjNQCbBmiySApAA4k/oAV8Wo2PGCwr0KXO2wasY9MzraANYZ+znm6u9DVPyCm5rV1zgcaWIAUdP/X3v0vYgPkqmKwErpaUDVoOq6RgvL6RrsQ8w6gVX4OvZ1aGeRAzD4it/9J//t32yYSYVcNWIDo7F4s1l70twbenuZ8h9AtXT41CEnsIrrC1QNCGegLjWzMgoJs89jwenzrqGoBoJ5kEJyAfnym1JxZabjhcfLlO8sYqVRJ2qn0JnaoZKxqtEQjdKtysvCQ/C3t0abv9Aj2JgqAWKrasq/9FYz/b/2ZcSK+jS9eTaG83nyWOX0xkH71wZYDJG67sex5vux9481yKTrdkDVzy2HIlcbx1OAqs8FXM01W3s4WjaPf7hJmCxVpDkgmPJyZ7Q6f49Wcs+XmY4Jpp4sVdlrQFaB7R5IsG1gICFT/y+garFUT7ZqN0337uI8i/IHW9WMVQCrlgLgIlZedVyr+MmeRH8PoNoMzWbKNWh/SgVoYOK0NdudTW5PQX/62pSN3sLzsmKYf6y/OqIbqGofQacqJzqB5gmu0rkGaHVHQoEdHcrYz7rn171GMpUOVdWAUT21P4v8CHTKiqk98nUCrDVoMyoLvaVHSauTbQBOzD9874afjqGDKdZJ/7G2+nMBWfM+QwIAwGokXTSVGmBqWKoCqjSlWnsuAuTVLDnqOoFVBKIFqj6Huf188/guV6Iw3y4bWjIABFWXBMBPv/uLH35Hxqp1VgGqUmP1pxWsCVgVkxybJDoi08EVKmejfzRUbJIcuAU4DVMVbFUAq8VaJXtV12vK77CN+N3az5LX8d5q5cSsyQE1UB0Uzqvt0/S/acNvVhDHjaCqANa5giZrkwMwmqX/KSC/0jwC12p3+m3xu0vr57Ypgwua/q+F1mC375e9ElRdNgtbfbfAVG0/cxOoquNPAVa9eADlLL4ZUzVlgMUIDawue3rz9i+XO18AKxavIjgPxuqSA8Dg2ep0RadXg2IjuL311e2fLuXrUj/Cla42HXLtVenh+TugNLZ1PN3xy9XmdObR+bzIFv6Mt3t0nvesm+53v/+N03JTKZ57/ZYS36dfYeRV5adj1xTZyOd+d9fHAguGFMAAVjngAnb2svl3YbavhkLMVfsI+hb3ZVEHE/5tuT8z4Cz4mcJAac0gY5eEnUdrrEJnlXIAYKuKsYoN+qpcxOqzFrACsOqlnASsQm10yW0h1sYssQ1YVTAtNqplAGpvGQCCrNQ9YDPM9pLuZqQ9PijNfrNW4eTWtQZUs5euqpirZLCyA+tFrbjPNkDVVXcDqgJY5fR/7iUNAFBV29BXHYBl5/BtDemKvtdWJvw0Y32WLd1xzvYn0FsLwuJAs0FUdDQ31qpgx76jfpe/R0Pjl9f9VifuHd4z776/bcGcrAK7FICAG7Ozsc9n9w+Tv5i1GCkAAqlYxBjgGvb8LMCVAOwmByBQdb7RV8fXz0z1U5dt2Xn4Jpb0+sek02asrnPEcDLwuo6nHMBLr8Ze7DHH5+7EP7Bp58QBpmZBq7LtBLTsk4ZcoH5r+Tr7vOTnxUZHosvvMA5B0L1IVmZRvsAaLGNxVnwG2Ao2pZiWwA0Qj4GQI2CV5W5wFWx2sdrfrkGYBaxymwxWLHCdBa5a35jW+LABl7+ztzuKNu3Ig+9n5yC+4jC6OeSg3n78hI7jXdoBHBUyQV/t45CzNzO4JBUGaxUMVYKqYqtijxkRBFYNrmp4ysAqAFVu6GdhwtnLH95urNXBWGWs2iu7C4NLPDD8md9bMfoOpk57C1bC3EEbFA8KgHVtAFXZThJYXe+/+kQvAa6CsboA1Bfv1kZQ1fqqK3alxioWCAZjFfEt7Gr9B3AVOqsFrK50NLCKIH1MreaABsBVTIdvLVWxWK3jDyarpQAkVSkgdgKRzBnU24FNVV/cDUnHPbKG3RJ20PTE7vZ7nb887Jdfd2wVrOyWYEWH5fiZTFWBrZLdUL2SXEeDrLkmEm4TXA2oGmmABlctR/D3/zsBq5UBAVQDPtpBFJvPDFWxUHtBiEz/39iqXqyqpv8TWB2j7+48bV6ATlyeXIUnL648TDDq7wtQzfXj2rjplE35lq7Q0YstgNVaKTBeOUcPf8N1pOFU+Tjwu3b0NCXRHUQNeLEiIkBh58j06jBWd2A11xg4vAW7prEdo1Cp/GV/SrRO+3heE+CFDY7yJdfWvr7rRipsue0aN2hxLApkj3vGWfOe+Ut6DOzZFTVTFWU7qQUPQFVXsk7wfIbSX+9DtvIcMAiwLseVBdloB5GL4MCApv5DKgLgKpl40FKNhuQFVI2e6mbhX/HhAFYXkyngai9eJWZcL5Bzt1DOFKEewKtGJQRSPwJWz4GD7e331vdoix+n89kX9i3ma0xQVcf2CwO0EoDVQPMtYzVgPfPBNpZ8uAMujlihLWxYc9irbH92PUqtSiltlrD7SvfHo19cAAi/Y+M1AALaqzrJmfYsbdTBXvRnBZK6flT9yky7gA4663e+lxesIjhFMDUbQFWBVGKqAqzylOrSrJReZa2snkWsyFidwGqoRF9RHf7Yl4Kt+ubVqnK/W6Aq2Kp/LlB1gatirv75IrOKsUpglVIAkejA3qAqwFXKANgm044No0aZZDR8linBEYKqn6mfGNZqLU4DrCGguG2k5FjK7Z8V7up9r7asNq9C6AwqLqOcCwMEVH27ItjXBFe1zwAC08307pWHthwZAMYEsW0Hrd1kjVKfgYoatuSb8g6AaoNMiEUCqr5bthpQ9Zdffv7hFwCrv/xeAOvaA2D9BLbqAl2LscqFqr71HxYiBLD6Zz+8ILC6GKvYNmDVci8PgdUMgnXbOd/yib7XAByPdCXGOpOr0Or6lzhte7A+XCDXKrbjTonfLs/s6+ro/Gl+c3f+wQs/ype0IY9fY79h32e85/Gi+8c7YFW+vWNd53Pl9x4skZ9i30+plrBVLQcAUBUbGKuls2opgICrAVbleZsVpyfNNOr4Lp3+Ze4QCI7Tc9HJZQcXi3IQWI3G6gJWF4BKpurHG2AV1y3GKpd7WuAq2UcLXBXAJb4XHATYYAWcTmA1LFWwV5EYgKtyXfIR3htvHbGnky38UFt0Vw2mbozVwWQVwNqg6gcvevVhASQASwiqcr/AkwNY5cJVAFfMVs3CVQIowgadZTLh0JTUrZGXCe+/SL1sm9pLO+eHP0EHk+ydUwJA70dGT4ErjFT4kBOiPOvU9/r8ZEj5MKvueiGpDe7zGTYiG46sOLFVBeL4GPJwbB9hq8oFrPFQjNUJqhpcDdCaxa08ROH2bAeqfkW4/E2y+cw2+Svb0joQsBqykSQBNOjqRayyH6zV6KxmkLnADtrUsL+RgsoNV2RZWwZ1YnXu3/Fjg6sh9aSnXDGx7195O9sipjOxz3qOp6trsSQDqKvv92LFti+wL2AVx9EJ9cxcxiWShPiw7IBbyYQIWIV/mOAqZAE+14JWBoFYF+/ql+21EjK9eToASuyGFqQTsFmK4rBZ7qfH0Poxyp146Jlb8TR120vomXcajtk4QQBsstFCbAtblSzVNWWegKp0VtFeVJtDYDUDHZhVjNBdOr/Yb8CqQdYsrlax6jLoXt9iGHuqNE0rBDLHqzK3ikUNoDD5tFPnJ70l20i0j8uPcAOwCsbq2gCwrr6VQFWBq5AAgKwgQFVKAXjmoFirq1+w7kklnJVWAIIEWM1alW64K2OYmtyveJzsVRP8wlylJEAvpq4p2QBXAXYZXDVOEOJRAZlJbHzDA+9zxl8PQdVx4ZOxbJ5zxFHCNAZWWGxb+ximKe2bNNIl07HvxVxd96nZhmMRK8pMNGOVRBMPKHEh6v/0f/hbWroo9rEgdsub0Zmp/wadAKgSWAVD1WxVdLhzXDIAYbZSVzXMwDi9PG8vjQo04+gS8M+MYnoT/I0gcHYObjsKncapr0lZgKLwZ8q3o7X1XWnMmYmm0XTVnOSbsk5pK927ApFdQBtDNcxVs1YJAgkAa2aKHvIo8N98lstu968BSodbxTuWo5j5YcfLUzrfWqT7OTVOAcjb2QiYNaATB7TdazigVAosnZbMdKCWBZbEUkUeKOqVbeRzB3NVGOXO9JytNGP4rwAAIABJREFUKXHZSAJCo4mTlUpAdTBSczw1eAm4TlCVwOo55T8sJ5w/W5UHHufh6WisLrbqprPqFaPJVp3AqnVWT0kA29XL0vCdzNUngFVWrWtUuqeqP31Var/i4ulcc5w6Id+nOpJVAfk5jQi/0IBFC1a3LEDZk52om8MdCLp49w43VHQj/LBPyHtxitj6IKH0CKgDWBXDbwdYM3pqYHW27a6PzUo9QFV3oveFjFLf8n5dll3HVX/rvu6oYzBsA1U5lVps1XdrukoYgJlWHb1KLgZUwuuZTo0R/VUvaiG3ryj8r60y3+p6ZBWr39vFVgWwClB1bQZVsQeLVcDqT0sKwMAqGauvV+cidVN+vcTU3ei3X28LEutyZZWB7rBTxVZtxmrAVmmtWkfRzLSeMhwfXY525IzyX9Ywy2LadcJnd2Cq7VPHqWUAlh0vDVoAq81cfUVQmSuummWZUeQ8krFogFX64wGs4jv3gPrt3M5Pl+S2SnF5tIEFMHFbNvsO0/8XC+CXZbMAVgmqru0PAFXX9gvBVRz/vMwTwOraIAOw2HW/3X/fGOMLyLkIWH3Jxc+0eBU1VheTlYxV6GhDDmAFu/eM1RNY3Z/T7urqux8Gqr505LJuevQv6kkJZuejn7iHbnW8T2K4M5uOdueuGao7nbec9jHuu99j/OiSPufAJet2cDS3rrMP0j7LYr5Djos84Pqo63e+mqqC4hYNpglYxZ4LV8FXm7EKUBXgqha1EmNV/qTZ8Kx7G7A6E9sJuZRX+Yx+x3SzazomGatawOo1Fq4iuBrWqkFVAKxro8YqGKvrGizzxInxBFbX5jUN4BgIUbGzvWwojNRoq0YKoDkQV31Vh7kTWN1aICT5AFY35qqZqgFZPxJUXcAogVXszVQlqGpgFaDqBFbNVqVEABmrYKpijWjpLpIpc2Gs3hnztU7POtl2OSuV/b1j4hkFnHfD51ooZ7BUdc6s1Q1UPVirNvjTb994wj/uqdts2+OQtIfY067pGx4wVgmuQroCAOsqSTNXVR/UcgCEIqAGOTjAQAWwrl8emqsZQsBvAlSdniAZdhs9jZNPWMjjPH+eWVVfGIlkyWOPTVhFyQHsUgCKFxgPLEBC4OqDhayqwZkvBFBq9zmsGRhsKV/JIIA5r769en/zuCCO9EmP6jX1riMLUYM78EMEVjUNHWAqNwOrAMZ03KzVSB4ul0xJiACrCx60/rIHXtb6GWSuljzAlAPQYlYFvJ8NuMt9H0ixw2NpD8MIqlxn53W7v+hLUyvUZgRM3Y/TnqTMbryKy69fKc/G3gw0A9ila0v2qta5CVMVe4Cr2jQ7QmxVL3y4DAV1UYxVgatXYNUzBi0HoPUChj4muse2w9Rl5qRNLBjH/Fy2ddRD1WbZKhirLEmAqmCuYg9gFWxnSgIs+wGeMDZq+XoDsBrGKtt/gKvr5togB5ANoOqolKyg6BOrr4/6txH6DK5KAkCLVzVzVWv/cIGnjYjk6OA2oLzzUIevHb+bAOvM9wy0PIxZnbez/Zv4Ia0w/a3077mPpmqzVCeoyrxMnTMIm1m/mnnqWafYlxyAgFYOLuGZ/+Bf/q1THKuZoCo6PJnC7yn9BFWhqSoWk5iqXtAkkgABXgmsGlQlkBUwrh/JTHE9rIwYGdKZowsDWOgS/ZA7JCY3Y4M4/mbtGDWgF7FSxYYjFPAmBiOHvu3S8hw2tKop1THdgEaDqdI+BGAb17YbcxY1CZhaiw89A1i9mK2dVp2fn4/jACoFOhbQGoabR2QGIKpb3IwCVkOmjq0+XsFVNXYuj82Xu4PIrxSgnUxVLX2CDA/IWq5K51X4vvnh0Efa0uDushY9xZ80e9u2HJim+0cGgJIAPldM1ZoqimnNE1D9hgudUAoAwOraVnCuBazWPgvkEFgFMw5OsQHETWs105GzwNWUCwhbdQA+g6pyVKJ8NDg/69gTx7eB4DNB57MeTx8RX5B9AascebQUwAGqkp2bOkb7GXYVWzp8yTVpw5gVQpdxV0CutowsxZ42HTBV06UFRK1pKmD5EXhVg68FATzqxjsrv9mQb1P2rcPJaeGedlSDOQ7uO5p0XcmrjgEWd9i1mJAXROHA2WJAwc+TpWpQNcAqplNbr5JTqr0AUBistbI6dCqjsUoZgHtreKYp/fEug9tBNYsMANmqAlZbCgCM1d+tzcAqQFUDqxrwiBSA9VVRpmZVIyFpsVS28pE1tR+AiMGRBla9gBV1Vr3A2Jjum+nwuZ98sexHBzPq63MduMSWHQs4lE4byE6UZXAmsPqWwOrrZcvYYNOvKQmAoIMdKNry0AX1m0wwdZ9e1f6F7caMDybSl7aNr5uFfCwDsOwWAwFiqgZU/cMCVBeo+od/S2D1lz8YWDXASn1VMFYhBUAuwHf4ewGtbCxctYBUAKtmrEIG4HUBq0sKAFIvBFYxTQsDZlMK4LnAqqwsfw8D1DNe6l/cNwW+bcVb9QAdPD5/tM987nGu7n299njMfNh44y3Jdc3lKTOwn8WsBuburfbBtpnOzT63zNnus3fcR9SS/B/loFt2u1JsVQKqZmcXW3UCq17AygvdfSCoisEXzZza5ADwdkc81i985kFerkHfBjasRUkpgCkHYMYqdFQtB0AZgMVaLSmAdX7KAZCFJFVKbmKrSsOVU/wHsFoga84ZOZ1sVabPaRzY65a7ZbSDsSpgdbXmq+5x29iqAlMFrC6glMCqQdUVl31YQAlB1Q1Y9dRfwMcAUKKtSlDVU8Id60646NbIT7d0VOx7tmrb0/x+2tlWb9c998WqBnPOADCcwyM5AFnuTd2+rcRngr728xPPeXirIw6putf9OtyVJBoyVcNYNZBKdlzYq4uxuhjWYrSKmaY2GMDqwkk49f8KrJaVe0GrZq02X3LDxb4yW76cK1++4rJ+gEu1cArm0QBXw1j14KsWsJIkQDEDA7CaSdeyXXgfFETea7RdIyMYYxNUlU2XPbs/mr4qvzX6pVAhMe9NDDp9L48bWA+4SjDMrFVqfRpcJaiKzwFWqbmaRY0Rl2BwCzr5L354v2zh/bKFTSZkAKvwI58IsAJcBah6AqtHvRpg6Z4PMRantZLccf9+xdYQbFF6BuECps65BCfYuvsrtS/b34xD8+5BKO3rN2B1gNlhqzagilkREVPB4IaY46iXb9ajaXcGV5uxOjVWW5It/bRNqmtUj+1VjWekXZnhdZI7LZh+JDYLcJWbgFUwnF9QEmDtAazCdgiseg8i1zqm9GBwNWJyYayKtVqMVTAxscE3V8VUlaop8ugfm3gEEBV9lYCqXEQ9wCqkBDzLGnZYfeVU/grMY3nT1rrgg4/duS9V9SYPpurvbNbRknyxSVFF1m0TJ+s4W+mGA0CFd/f+o1mrXFmpJAKMD3DGoRi/d4tYTbYqZUL/s3/1t+57KQJhtSt2aS/kUytEl36qF6iy7l6kALRoROuqzoWq5hTFQtoCjlZGOEOYOcqMmfm3TNUqGBlP/eUedaI7k6oM+EeAr1ELAWk1csLm0b8ejpaPyHe6Z08tF6BKYNUgB29gRuoOqB5TtAN8DSNoo5MBXpoE1/jtfHWoR2NyNCzxb8VccwRaDVDlj9OW3wdALedyjhCejZk/O8v6PQcQzmowFlHyyIiumKzV2fD6uIK3mxpXaVBZqTwMpmYPFqpBVTGxQbkX7T5T/1kfrK9DkCgyAAWmTmD1Gy90MjVWwXYCqGpgVXIAlgHAqBMr/71NldbjAFfDjI5e7VXPVzZ3/2e38eDbrzl9d6fzqeVw7TW7igiA5LQkg1b7aPi9HEAaidLqLVDVjn4COE7MBKDC5t78AIM8GbraNDRgmBYVtqpYfWrkAUYFXI0+ZRb+yZSU+L4G3gKenTIAYS9uAJXfRa+vN3M7tnWod2mB5bvC+IO+qkFVAKsAUglS/WKgitOopVepRYC8wnpWV4/WKurM6lz/Sf1x0apVPgs4bRkAA6tgrS4G648/gbGKhasArP64WIfSV+XCVRNYDchvOYBYGAvDPipNUAOr0k7dWavSWN0Yq+uHKftiHqc9GhFf6ljsU6ZhbzwGCT06phfzwCKBDV6DxRunFAC0q5Y9v3mztgCr2gdYfUV/44GO1DE/OkDyTHuCsApkU/eG8e42rPYXMgA9KKBB33eQAjBb9RezVf+wwNSf10ZwdW1grAJgBWv1hwW6ElTFYMD3+nsJYPXPCKy+/vEvi7HKxas2xqqBVehfgW3/DGC1fOaNy648u0sXA9Djzyeut0rUerYMX3P+wbVPgp39fmElnL22W+D4Qdr2dHViv3x++NHTJkcWntIXW/vl3yWCSVPT17By+m4Jzx1XAiidto7BFzJWsV+DCeuYkiHwHRx0GaxVh7lsI/iETu08bmD5KP0utvp1g6vRWCU3T6zVYqwCYJXGKhew+oQFrMBW/QPZrARWF2t1wQ1mIJm1qsnUWqxq/R8glcAppAAG0MpzJ7AaFwf/4K9POYAtbh7AqnRXl8fLAlZexApM1U/QVCWwChBV+/cEWM1WXWxzyQFoqq/kAACsRgLAjDRBcc2OEZyzHtw8PBrBrWHH2O5q6KWXUHFJmazta/66/UeO5jTk1lo1TMA+zf6++V36KTeO6Ll+9St/ek3xcx+kujb941YKaffWNRNIzTE4x2KsekErc/rU9GLxKgCrYayKqUooaMgDeOkdXl8bp1zrb6+bX5Ou337t2W5UCdsXwDQlCRDGKhhbkQOIFrumZEdvlXJXZAgO1moGnAsMuTcAnQWw2jkTGFoZlv6osYwjFspMmL3tsBXHvyU9rHpRFmZpaur5YK0GYOVU7jBY1/Fnzm7ULEjGcbADAKtre/dZ/HxqLtM/yF9IbxVaq/AxAFiHzmrZxl2ZylLgi/tvHI/zE+SqK9wezDsrn7oeh2LWw13NXi2gNWvJ6G2OF12fXT4uQpaVjtUaBYMpCUavcQP5Beb5xlRFDlrP28NUkJEJuLrWqPrhDRYah8ZqpADIXoW+6g6ukoEIJrXtMXIATdbrV+ebGgNJcrb9SHXa994DUFWuAlhFuwY5gICrAFgJrJrBmvVbPnMBeM0Sj1QhZ6GATLDuJ2BVzFXOfCCwut6TFVNFMSElzeg02YFgoWdNE2A1mFoLWQVc7bagboaUHMW82dfEpm5wqq3tsaPhe6aPTzMKM/bO7nWuPWUqcPq5fkL17fU9fWxN/ZekhSIOAKqMONgmY68F5PA7EbIAvEtrtQHWWojahCiw9V/8w7/6W1MU45B6MR+yTU9N1bEwVemphr1KxmoKX6BsMTdpjKlIrE0ucWdOANbKyMlO9XEyfBTCBB4rmE3h3JbFrMyq1Hovs1bZyzPYynN5VznZLsh2BpOJy6njZI+1nqzeEcYsA25wdbJYr9qXGxvTaW6n1O81HSQblqS7Ghpd2w4gnvRgpyoakOMYx/J989qYzBVUTX7Ws0aZt6s/QVVVclUHAaliqk6Wqr+vznnclUqk/3DcdqZ0aAtbVWUD8D+aqg2ofuQIUQOrJUYOYDWAKrUi77ZvCaoiRUB3Fpia7QKsCsDhwlVxjrSvtisxN4fNRXICecxpus7vASxu3WzXyy67zbjaHK8X3Na+L5+8uVH5y/iBNBT+TIaqGguBmTjuEaawd1tiA2k+0z1aIFpUO2laWJmY6v0GrMKeHBLTbfunAaGoxWIQVcw+gKsApLDHZ0gEhLXqgJONodJXVWg9+pQCiNZm62zG3K/5eHb2VXipy5paAgkArjgNUJUalQuggpbqAqjeEaTCdGpPqSawqqnVvRAQNFexsjrE172xvnwzA/myCf3WK1DWlAF4/cOPG7C62KpkrK5FrACqUgpgMVYJqq7NC1ftwKoGjFgnq86NF7QrFijq6bpkDouxegVXA5ZMxuqQn3F7Rg8ev5daWgF2DwBUudBtuk1zW1hwBAYaEQxaDkDSTR4swAABGKsEV9+YtRpgdbFW44+cdqVclQmP25mqamf4Xf1Tl7vzu4OAaatKCsCLVgFYJWN1DQRABkDT/xdjdYGpP/+8NgOrAFoBrL5fACtlAMBY/V5sVaTglReuWgtWQQbgzQJXIQVQjNUF0r+CDAAXJ/TiVZYQqsHHB53PGSKcVeAWm0ncWRdfTozS6nJIGW4xdX0Y5TPOdannPvpyv6TvePy0r90e6hffXfU0sb17NzLh+u7H+/Dlbs75jjM/9/ZyRiPj9zNrj/Ys+dDxZQokPlN1WT7CfjozCwpYtcZqAauRAgiwOqQAWO9cB/dSGCUycujGLPLrgoLWu2mFZgEPkgMAoLomvgM4NWM1OqtkrC5wFYBrAauQBIB+noFZdnHIWFp5alZqjgOs8jOyCd/bffHdEgIm/HOtDrCK/XQxvNwhJ9mqPNYiVZEA4Irdnv7/CSAqdVUDqGr/HuyzVW+5t9Zqpvlm0RqyVQGaPMVWvasAZ6W+gBeb6W8pnPZ+hT0HdJf+FzuV+NUJripuimyBvsd12pTt+9Mur/21J+7q/LjHb48s/NZl50kFYrkG1lpfFcy4sFUD5ngqcgGrigjFVoQlg7HawCqPUWMMsLr2rDqeGiUAQDb6hQz42vz8FddvJZp8sh8rndX1mTHv2k+dVYGqYa1GEsDABKclz/gIN7U93TZati7HCW1x7uMxwzo+VwiUmL3jC15TltoxO2N3pGPsIfcgEQxPOa+p6WsgyMzVkgKwJABnOxoPYYxOiZbVa1zo17tV9u8IrC5/sfp0AFfBcgdb9SP1VrG4FcDVLGLVUgDTZ00PxnzYgibVxgr50p+f9cbXz/rT1+/2Z0EWMfzMsJ7nJnN190IrI+8q6PYgO+7En1MSwGC2Fqry9H9ocRtk1RKA6zP2ZKxqe2M5AIGr0FiVJECtaWEZAC0aLGC1gH73uxivn+1EZbPsZ/bNzmqV37d3VJkEXIV2r1ir2cReFbgKvAHgPOxIe4GqIhBIDojK6wJXV3o5eLgepgWY1rvl5d0w0rPYrpu9atzJTNXJWH0BxqptMLM8taBTYzGb7aTujX3F84nrZ7k7w1TN9bJ6vxz3ueTtuPRJL+Zf+rb2o/YrYqwqnzx0K1C1gNWArFrMisrZmeVqlr1sZUgCFKjq2ab/6K/+hrVPnbABCrIAxTyVaG6m/bcEQC9UJUBVi1nthS8G6ARVR1FUBipjBUio5Pt4z+gUQnxug6mNbJ+Bbhdb15IAh0YS2XxtzNUAcm7adI8OdPO7yrcJ3BFcNZBHQxKIRW2LTWd1MAw9PfvUV3Vv8taIKifHwX7uMZiq9MpNs+jL8cpznOBqX9ugqn6SoF9eZrtXeZ3ZBLiMHYgpb2D4qayZMjoqMK+dIGtc1SzZM/johqYAhgCqLJ8JqgpY/bj0+ACsQtoCnwmkegErgapeqIpTms+p/98aVEXagO4AWLUcAKQAyFiF0PRiMoGxai3HCZ4GZC32aoDVobEaQebo24qtqnytnByBzX3wqrOX7+4vftIRPvpy68DSP8T5yi8wCCqmarRJM/potmrqlsGtnv4fEN83TsrToMY/bal0kFb+wQx3NbP2EQKhSgaAwKrBVACpC4j6sXQppU9J4DW6lJ4+LckRNwqqWAVEBUgtpurUq3T+z2KYDdKsKYplAsyJaZ8V1T8sUFVM1YCqAKgWqPoHaVQSrMp06qyyvhh/HwGsQqcywOptZPWrzOGP8yO4olXFXkBfFcDqAlEFpkoGAMdgq+K7kgFYbNUGViXNkakjJUuBNuCms5AAbWcjA1iVxANiLGkpThZaNHYNsAZ4iRRE+eUYg4PXsw3zZ1uZajM7HZqCK21HrQrDoHDa9bJXDhKstDdrVeDqa+jMwp5roAd+PbMS5LfT6bFpZ/xLbdJR0hUjbvln/2P7FWNVcQhAVdqugVVIAMBuwVb9+ef/V8DqAlgjC/BhnSewCpv9bn+YHzmA1Z8WYxVSANZYfb3kAKixWsCqNVYfAquz/dtiyD0FcW/z7HACW8t5RK7dFlwzpVqK7V7XG+9QOIt+tjK6sZ97fZfx9Z7c+bPLy932yX3zu/fpW+/vr099rrPncpfqEORl9rzbAee2505fxbQ8tXdZakYUbN2dKg28iLEKu4dsCxmrZrpP1ioGMNABQ10rxiof0VFtp3PmwTWd81fNsbNuHKQAyCQCY3UsYEVwdTFWIQNA5iqAVTBWAa4umGF9DyD2FbdmKKHzeQesbkCrXRvfeh1nz48OAzlotT5bklUdKxdUclpg6vpN2KolA7AADjJWAaQCXLUUQEBVMlXFViWoasYqz5G1KrYqwBICJgWsSvAgUxO7LFRhHwFqp02W8W+VZ1pt21PnkVN9+Ia2WRzhy9ZVDciq9wqgOlirVenKui/18vGJ4+W/8MsnQ8yvu9VW11K/264RgrGUyFjV3gzVVXpgyVEtl4COBB4oX+Esj75mAasYNiCoCpC1wdVb1upt3axbbzlUSf6GsXfblW46s5XWYdtJ10HSVwNYRXOHhcnXF1pIaH1eAFdkr6S52iywxPGF/lQf8S7NzVqtb/maoz86jtUHTH/VhZO8YjrkONj7xB5xzkxPFixTyWnwKIspYU/G6lp0CNO43XfEFG7JJmqQ6/1yPu/WBjkAsFbfGVid7PYwViUFAGDVjHbWw9EqbOXsb5iE8cUAsZqp2z4x5RsfWZ+HX2TU54XYAqRKwsL6lNyrtkz9Vb3Gg4p4vrvLrQb2PZAvSQALZgRYLZaqZAAEqg5gdX3/BnVxoZcAVd/ABtf21lqrYU5rbYuAqldgNX2v6WsbI1Ee2tpsV8m9ESvQrtR+Vl3B8fqxpAFwrHazwdWVZpK4vAiamc8k7A1pzQywSuIncgAGV20nn9cDDP+uMyqdtCp6J7ygSEgiHwFIBTMTBMBTaxV9ZclSpH5mtoJrk4qcfQfhR4UtDfxv2uHmwJxHzDFnYfr3sqSjoXpGnxK/aTPUTdXWPgGsru+W4u1qrwWuClh1G135ZDxvkwWQ5B8Xnkae/uP/8d8IWOX0f+0bUPWU/huWauurLqA1TFXIABhV13T4nmafTK/M/M2gahcAjcM3vkoB3FXw1Ire9/vB+/aIV7syhzk2mHbgAlARrYoJ2Qth8bjea4Kok1WYqcqaMhkGYY/aXSvsxaeeHVE3IK75+jaNjmuBzj0AV+01JiBejNVLhUll8r1csfreruW1i6vBiwhMncCqmKsBUQ22XkDVlGkHcNOFK39GmtlyTCaxBwxKV1VAKoFVblqFT0BqxMgNrG5M1YCr3wNURdoBqGZbAOsK3CMDAGCVbNW5eFVkAQ6G6gVo3ZiqQ4LBDUG3h3vDuNld8riL9/STjz9fb3R77QmqstTVFtBmNKqs6fbFWPXodyj73WiEoZqGoUfddN/RGSgfrgO7ZL9jGoyATma6e7JhBeQMzlpfVQAUQFRNmwZTVXst/tOMVYBRDRBX48Bq1oMaYDRucgD+Dufa9BlpxQNVgzU9YhpB+X502gFMaeEqglPvAE5p8R8xVcH603RqTKMOsKpFgMBc/YNWVw+wiiDhT+0PK0MvYPXl0k79yQtX/URgVTqr2ANUxaJWUwbg9epUh63KKfBhTbO+yc9lS5b0iK7KlwAA25Ke4h/GQ6b2Evw2m7WYypwlkU7F2NvPp71KcKXnd6A12zmBqQJWNTDawKrYKbFrDAgYWH277HrZ9huyVt9cgFX6INYx+X+5AATtGYxb3yUoy6sNu9lAJ7f3czAw8UYNCsB+14AA7dYsa4CrZKtyM7hK5urv1+x/SwHA33+3P/Qspa/6w5KSeEuNVTBWlwwAt7l4VTRWvcglpQCQcxkMsjN0PlYtv+vLnDHpdAAshZnRe+KrY3Hcd3Qfthu0u9mu0E0T89Uj+sX2d7j77c17fWVab+46/HvloPLjkl6f2HbjjsPPbj/f8n7ErHlEvh/XbZ1j19FmrApY5TTAAaxSDmBIAVwWsKqBtwmszpZttH/DmO6yuNO3TV6WbtxgrWoBK3SAAaq+J0NVcgALVF0AKxevArC6pDcIrBKoMAssqz+z07l8sRmpBFTRrGW/jsEA4jtln/d3CEgweZ2raZPrWK13PKC9n0FVadNFW9WgqgHVgKuUAgDDLKCqZQCKrbraAoKpAVXNQmtgdV8IKjnZBrlbgVP4CKq4xTCuZddQ7V3JdxWNkWMvggOhAMfmcyEr1Ol0sKuj7XoeH7/X3O/76Zmh5U397vdK3mTRYtq0WYuSALBCLgBWg6sTYOUq8m7hEKfV4lW1gNWCgkoSwHIQqjkGqASisX0cJf7FtB0XPKq7v7oENh9li8Q5nxcQCeBZ+IymyApcLWA1AFeAraG3WrN6hGq5vZiWegcsurdXSJdjH5TAAaZ2rDFiZOdyAB2CqrB69ikEriI90e5EaXEKOsD0TE2H34rG6lp3I+AqgVUSzjCbAMCqwdVPC1il8AkYq5ID2AZgSg7AUgCwA05d1p+78mVjCfg34ldfNIC/9Pf7HooA+77Kss7z+KUNVCUDe6pgX8HV+KuzVjUeNoy1AGBhEnph16EJrAbQNmO12aoCVqFcLbaqFpMTsKqFrNbkwHUcgH+C+wNcdb9LUgDZVA873ydZza/6oEIV45U2pbZflu2hqZXWktLB8WCvaqYsOnmaXStg1RiGY332/9BPwH7d1z3S2gdULWlLgrmyorBXeexp7r3+yIrVyVYVYzUs1mKrGlxlKtb/ZS8DVFUxCtid/dbZ3xm1We90iwnyi0tMdte2zWJo60pbpvdMj0cDAYKbpwQAQVVvlAcgsOrFrJhPwuhqITD6uF4XpdZH+cd/9dcNrAZULaYqFjAxU3UFbQRTsYiJzwlQFUs1uqpzsSp18mOIoyIxrcmsBJs2vMpcFRq7YbmeVjl+55y8lQCoRqAztmtHVRN7FL9bVWp2Q0etma5HBsMrYPjsGO7yCb1AkiM7thGZmmwNzJoiKWBVTFWDXEFcB1kXAAAgAElEQVSPXAWOty37uTS0dqZ1no/vtMXXzg6p+t0e2fD1XSnSOKXz6wapOvB6MxXzXtabr6w3DgDuhrMYTMggMZpU6AZXq3ENwJrqpEZXn44qluQ+AlbppCJXYaYq9UsCqmrfWqoDWOWq5nfbpSRmHf+Vx2Crcj6ytwWsrmA9bNUCVmv1cYlQ71ITlgBYnfKSB6BT2CUANBqkMmkw80uuK8lS2r9HDlRppwqnYfLrCkwVgCkgdW5Kp9Jt+5rT/53eTrCtyb7GbUZbLs/HxtXws56DA+NjuW4FBAwyN2BV06XJVLUmZcDVLPoDXUotXpUFfzLo0K4odU2AWoNwAtVcl+12puGVDx1VBklKh7067mA/0deDASVQlcBqQFWCUwBWBUhpk1ZlgFWurk5g9Vst4vYrq9Cv/Rmr3gq+AJ4OKQDoqhJgXRIAP1IGwNqqaxV36Ku+9mAHmJqlacwAbQdW6bKOCsPOP8pwMI8FoHrxmdJLNLCCzwioPKAnyR21RQFYq22y3cZ+9fDeYvLVrjmwDajKwI7hhQKyMLGRTmoFk7H6tkBVDBQgL5qxav+T9s13Yo2aTW+yZdhveaFqzxOAzXZNaecCbiUF0AtXAVzVolU3wCpYq8t2PxFYhQxAui+/1nie+t1iAXjhqhfQ6IUMABev+nOCqrcaqw5sNeDag2ABqfm04ao3r313/urWFYndnOetL+fjjO9+sgOHyonzXA+C9zPvz90/X+ndX2vZQr9WF0AZ9nH9JV/6hv3VOJpGuGf3GJBLancHO98zPriumOmo4zsopQdKpK96XbwK8ff72tSJb41VTxe0b2HNt4ajViGPO9re9qbsZxrlC9JdoV/ARgaOWV0EVQdrNXIAAFXJWLUUwNq/XvEXwNVX65rJBNMiH+tZ3jiNEhvAVhc7P49ymamgX0WtXvsAq2GtbuDq+lF06TT9X4Dq5xVT4Vjaqmarct/6qmKqirX60axVaSaCpaqFaIqtukkAhK0azxojmGXiOnTnVg67nJecd9jdxAmwjnKteoR38XvZ93ChqgJZ8Z0AV1pC4ilbxV7jHjiXJ9N09+V9lHl/9pnPPC7rIT8kvwcOBKz2YlUAWAmwEVwFkNPMVdhs2pECVle5E0zFIlb4hdmqWXqnGatiAzZYfVc3q8LeZdKT556ZK/f3OHxs3CstwTJBinstBWC2YKQAAq5yzxlaC5QAwIq43auyq2/iuDf2x7fZh4Sre+f+J32Yg4kJoDaok35u+qrJ17Yegqp8ttKgTcAc5AAIrhJIX5vZkmDXc0Bo+Tr4rheQAjBrFau5A1ylrBb88Yqt363u5PvlaFpnVeAq/YUHYugrvHiVdFYnI5QJHeXjOI6nDB35uC4KBjN+qjYgUWDnbbULw7tPUJUsPstXtBRABgTyntPb2GjuKun2njMQZEfGdcgzISwJULMhIBdjGYDleQWsrjoocBXHAFW1mBUBVgD6BPmxevvQ/B0yACG07AtYXWtM8q1t0DmNVx6XlxQA3foEVnWZPadq+7qpNmmvElg2sCpwNYQ9xf+1iDH6AMip7Bmpuy/BuqH+aMDVHvSZcYbrm3EoxpkXaYAsXuU2YGBUASyLGDHwob1/yTcpoFWf+i9ZNwHWHWzVtfE7bd+nu1JBnLVk1BAzrtVblwxA9gFWIUgE5qoYqwBYS2/1wlwV7hC2Ku3nP/+r/2fleZBwAE7onEgoN6BqAal0Eg2szun/BFYJzO7T4FV3jlo1EOgE9Y3ue6SAOXiAqiNIP3UYFGy359dRApWH/Yb93eKYqyOqougSihOTceygqgFWsnS7EujHAIAM8gTYqkWGQsPGu3oafPVmUJh6hSTnzMppUpXLw2El/3PqAqo6fZep/y63NEyqnA3E6Gd3oGo3cHnv9jcK1LKFqdqMVVValWRYq/tvVKZVBc8apc9OrPIqZdU2LmDV0zSsqSoJgF8WnvqOICtBIa5mPoDVW1D1ezDyTJnbgNUBqloKIDIAWigH7FVNQd5lAVp+QiPCVxC/OumzDt3k7F3bmMv03VNX3BfVo7PVPrkK0wpc9NpnwaodWO3GMcBqjzDJnwym6umhy33ooe3oRyoZpOxsvmb1aaAlAXlWDwRYKgAKbFWAUJACyII/YPotIApyAARWwVi17tRh56n7AuDceKJBXdl+AqtbvqZcb9LEe7ohLO0eD6JFBuCXtVgVmapmq/4ewOqpU+mV1bGAFRcAArCKF/tT+0OhQ9p4DXG/XsCpgFVpqgZYpQTAYqu+zaJVS56DMgCrXgpUlebxrqvqdu1Aqso/jzKcOrot9SDN1WYpj2ODLQ2qDvkdgv8jUFWBH9usxQ3QonMIBrOA1cFO8yjtPbCKvIA9m7Vq9nx8Ty2UxzfooHsLgq7hQlkR6/6wqaRN+aIZM4hbdikA2K6BVWus/n4xViEFQOb12j4DWIXdfs+/1XEKsPpysVUbWP2zBUr/2bIfMFZ/5CZ9VUsB1KKWYaumDXSUMzMk79+hUKfouO50f7qwf3h32/767mYjBhv5uM0i4hPOl7sDVq8B9N373qdBybh/f+fZLOfR2Gy/id+caWEWXe8xUnA8e1x7TfaljennpxIo/lSstdd5yYRo4aorsKrpp1z8bv2efoQ+xoxV3ZYAa8q9q91s/665qDNo53gDdQy5pRO8AKjSWRXwIL3Vd2KtLoaqQFUwVxeoajmAVzwGSLHA1XU9FoN5tepzgFUAqQRTA6rieL3CzbC737A9HdL9AfmAbX17gquLRKZFPwBocBrkAlSXL6fOIUHVtZiMwVWwVfEZYOrGWi1g1SDrAFUxrffjthiNpviqA+g4v2JjlYji5keGfGvAdXIvNZXsPDcBxHzZlhAbj58xW9WgasBVGEABq47Li7V6eeJ83y8c31bc62++TXSBNG6W7zd3npmpipRKCmDXVhW4IzAHU5J1DXSB9XtgI7I5Tf0nHJS9JpXz8y2wivzNIlaobM9O8LMvPHzkUxnve45LcBj/S+4C6uL6J6xVabGLuSrWqpirbygHgL2mYyM+zoJWHTPZ9ga4qqjF3sc+kfXEr6Y+bPqoOj/7qO6yj3OpZbKt9Cs6HUoPAVWkg+AqAHWB6tw4cBRwdfksa6yi/xhglYO9BlffLyf0DotYkbGKRawsI+LF7VoKwDrMHIhpwLJbBTvwMgoBc+057EAU/RWM0WCq8oewm21MEJw0VJPXEzztRX6+LAWweZxH5ridn+nR08NazSyIqXHr4YmSAgCgSoDVjFXIAVASAHswVrOQFWzRwCr6Z5IDkO6vCAMC9gtcjWFM95NXta3tVsQfVL0oQNWxROJXAvi8crBXcWwj1Z6dPO4BpGYfEkUIFA2sqo1nD5V1YcTynoHWTGDnMe3eNZkv10Q/SQJYHgAzpgi86hqxVZOCu7q240XX2XTKtTs8K12kHWDd83UWRznGYU/TtI5a4foktiqBVTKwT2AVAKvAVS1oJb1VgatirobooLVdvBAfcQkAq//qXxNYbWHcBTqFhZpFqQaYuoOs0jOj5hNXVzdbhuBiKvRRq+yJlXlG8ROoEviQ45T+g0x0Xlvf2eDj2HdQ1d6/ds9oMOJ9+PRRc+K4htPaQdUY/ARUDS6Xewq4I3A1xjspxUovAi0m3lWuzedqgDsiP65MCoa9KT1Pg6r0Elu5pWHSeTVYuU8BrqOcG8j022xFn2ZY+wJVWchmqNLZTNbq/pvkizNp1K1Zvn5opZcvbrBb4D/1VTkQADB16KsCWF1s1U9krAJctaYqdVYxRfSPwVYFqEpkZ2wLVF1BO1iqm75qZAC8CrkA1ZO1agmKqa8aB1r1bdS5zWPd1Zt9lGl3cNdPbQKPWtf9N+cT28kqcFPwkwDOo8uectSM1dZt4oBN6Pv5cTmN/Wk5Lc+kh2mfMMEg/XLHzebTVGltFZooyHRDDbBU7NQAq2CuYtq0pAEoBUBgFbqUWryKDPe8b7LIbil1kYGR62YDq/Jfye0auNrSMzpZrtfVaffsAy1cZRmAgKphqy5A6veZUj0XAVpSAB8LWP2eU6q/ZHW/4Xu4H1a/VSYEVsVOFUvVbNVNW/XHdWlAVQ1whLHa/j2DhTJe2MbW8FcZdKegAFQChgqUuL+Aq7PNDVs19um2yUFaQMiEzRrbniPXsR37S9gWBqG8OqtNiL5bgv+y2bdLi5aMVdoygNVIAXRevAxr3m1bh5UpK9XFtFGnG0pNjT+o7xNAZnr0YKyWFECxrTEgYI3VGhgQsPrDsm36/O/5txao+GHZDqQAXi9g9e1irEpjVTIAu8YqpF6Wjjb8OXy3Z7RocGi0iwqTHjrR+u7GlV/yctwlMdfl1tt90m5cX2D6UtrNfEvfw7/uH29p6YtuHsnfnM/IybtWa8enxhWX/LtL0xX43dKTd5k+dubleNn5bjP/q51zLeifp/PxNLD6gXZv1urqvL9f9YEsqWK6owPR4Gozk/xy5ZCSIbe52GPaTLM6Z7JGsW3UCTYAhamyy38AVBWwanCVwKr1VdcxdFZfE1SFHMACVVc9DHP1JZlgWvADAGsYqzx2vk9gddp7uo5wf+w4rd8AXEXLtIGr60efVltNRuqKs8hWBVPVQOrnVQ/FVhX7VHIAkgHgfp0jO7VYqz4fTdVinwkaYOcMOZYOKnKxjGGzEJnBfVHYRB6U01YlE79sVU23rthmfDeDrhGftxSA4vVe3Cr+yFPYyz/lnk8mYHvT+vCFnzwvmry/9e3Z3SW0XZu1msWLuIAVwVXJAEhftRfQwXkBq5rhQaY08BEvXiWenbl21lrVXSIF0JIAew2bb52X/ea58KwMm3UsJd9xeWZrXVmrBawCYMViQmatgr06wa2eZea7r5tXBJ4YGCU0uukVE+e8+6WRV7oDVQO6TiutLsJ6NJm3jHUkbyBgVeAqp5sDzOMifV5MyXIAAVcDrH4mqIoB36V/vXwydFZhBwJWl+8AqOrp/2GrZhAGgy/ypooZ26el7N2/RSLYAe/+b/oBBaaO/kMUNwOialEqA6uG+zRUNjfrTj6QAcj11SrMNuW0rPpu2PDAWAQ09Bt0uxKO9wC2X6wFEgtYFWs1wCpYq1rIqvVWxVq1VIWZ0iHBpA8p4o5jrTNQOuxu9remh6Ut0cca5yq865QGONmrKsuArMEvuK+ZaYoLIgeAXAxrlTZ/gKot7aV2erMVNQTum2AP4HBorhaoGrJbfH/3HljmwYn87BBEVAcD8mqWZfoihTEN+4h/2diq6Yv7Va+OahRK1wJeFrPa6o9B1TBWYecceMX+3FZ+SG/Vi1kRXHU+EV/YZyRKY/Vf/p8LE/BKY+xUN1u1QNQ5/b+kATT9fzJVo6ka+q/q+Kg4NtAE7TI8WV+MT6Cbci9GqXJXdl+m/ScOzH10VQUj/pXK4Wis6+MXK3mSEWDFzqwAOxlqM1UFLFeJMn1hrKYgMu3/nP6fpqpzbmZj52an8cjlkeVztEqGdwFXbXU7M3UG86owTN+oPPrs61yhePfp72393QlR2oo1WFIAd0zVI1zeAs8z6pqfj4Yl785RH4P/AVbBUgVjddNX/UXA6mSsQmuV4fgEVrOA1bWK//ozQHQCqg5wFUwns1S1aNUCcKKxWlIAOKcRpmiq8ti0foE8uwSAyiLBy9H5fRDNK3dHnf71iX3ylyxRBrWuuvL7O7BK3wYKvkBM6iJxj4Xi3DASVO2tG5AyzgFC9jm7INkrruCLpN43sEpGH0BV7ntyIbkc67kS6gdwqinTP9ZCP9KjBOBKTUou+LPYqhtjVQMtfoPKrwoS3VFOPdwbqa4Tm5/F/aoutU/IYnvy6ZJ9qUWrBlsVwBRA1d//fmlUGpyCLADAqV8WsPoJwCo2ZMWf4h+ynGMaKB8xVgGoBmCFrirOlbZq2Kqc+q462DIAV23Vyd6LX9e+B68Y4DoQKVAVZW1glYGKgcRoi0rfO4Bo7HMHWDuYcnsVYESVjSYeSF4yF2KBhrGqq2Q/qGNkWHMxNoCqkAIQuLoDq83epS8a09lds7vS8Wh4GFS7s83ePtt+KcXRjFXY7ofl0wGsPly8ymxVyFi8B6iK7bvqq66krYWpflggKoDVNwWsLhmATQogjFWwVQ2sTsZqfPbImMqSLW9G5HPmmcv6zsWf+Z0qnDjtrNI2HVvGEWIlZps/uju3xW51q3698f5379HvcHU4t+k579eJLH9bd6owa+RnWWzHYLuZHrDrFqr5Pts7KM06dbatw0cXY1UDKGGsgqWNaaaUAuACVi0FADbr6s9bUmQsYCWXwwdvMeVM+JGdl7rYcAfvcoKrYq1iIapmdYW1Cl3VSAEAVKXOKkFV77kgjGUBzFoFqPrK4GpkADwkb7+02186UmmVCaoaXAWwSoB1ZTp11AieNoD62QzVCaqKseqp/QZbA6zu+0z/H6wzslXFdpFeabhK9KhewXla0WkgN7b9IEa7raN10jGVb5+n1H44k/TT2NG+sFUtA8B0qMPdbNUY84UXe03El84c/v9Ll/+myHTU007NmIEEiGsAq623CaacwVUAqwBVawqu6pyAVXTQWwogk5nFcRVrVYIDY0Gwqp9fmRFfyqjf+P1pL8yvdbKn0B/AKoCssFazQjvB1cTIYq8ydkfMbrAi8brqsodyilEpH1b9Uvu0xMGJk4t04O/nZ/WJ+0+xsglp6wB9CzJv156gKpiPAFbBWs3U8+Xn3nAQSZIAG2sVeAp0Vqm1unz0ckLwQVjAKuAqwFQucAeodrX1kg2RvyCoCv+03oqzDUYfW3F/+rsVubmf73TxN51PBaQy3dFGBSg3jtubD7asp0TzN2Gshklb3n+U0dm2HAZ3qah7v92lag3S8LkjM+MFErNo1doHWJUcwMFcBaiasiOgGha12aokwJi1ythWdjgBUblaW33ZTOMdieWZyulb2ffsuFl1RP1RIhzT3vxT/nyVa/Yy8sS66YMaWLU9hKGavoPsJDPXMLKjvoDuM4DVlEPS50525CnJWrX/Z+WuATW8eIZWfdsNI1J/pfox+M4EkYs8QIFGTLhyoZuQ6nPEgh7FqPo+8VLb2z2wGptX/ZhyAB9WXXguuJrFvESMFLZFu/lH//3/sXCBLDoVB2DtVDNWP2zAqjrecBRZ6KQkANwZDLNxc1kuuDTWMSi9jCzxS+BqwFZlen7TllyBgE/5CuXwaDSPKn79eBZ0OQEbeBwa0xsQde/YqqOcIMYVyVRqpVPBSBcI3jbNeTvFBIfx/pcg+EF7O5NwAVNdceu8K8Ts3Ack3XVrBpAaB/8AVO0qUk0w06eOkUDTXqjKEgg1/f/Xgqopyng+NzwppwmsUkcYoKrkLbRo1WSs9uqO7HBTX/WOtfqbQjm/MPIIaM4EVX28Gtkvg6oQmw6AIXCVW4Gp+JxK33ITE1RNa9DmdF9hlNqR5m+R/JsKuTEpqmFCldGIOBsoMvIDqGr10VNvtRmr7QTOqaluweotqo2xT9IXafjVQIHFV5ISE1gt1qpA3terHDDNH4DTDqxKkxKMVYJTawMwB7AqI/YAolRP2sd1HJWBDoNweMMHZXHxq3KH/huNnzUqtaq6Fv8BMCUJAE2lFqgKxqqB1TD/oLEKcIqM1T9RtipypAjjKJ8Aq9BTXYxVMlUhAQBgdTFV10YJgAJVVxliMAMDHGSIj4bWvr6AoSOObHC8AdY50qsgpfUVNTtEm45hj7hGAL8Wo+xNvn3wHmgsQr9pX0e0ohknkfaxnIAvE7CqQQAOGlhjFXkRYBW2zK2kADzIk7avH7zBA1uAGhM9XFG9Kt8x9qtZNz0wYGB1SVJQymKB/rJh6QNjUID6wMtuPwRYZf58r7+VCOqrrm2Bqz/+9JdcvIoaq+vzGyxcxcWrFrC6VhXnwNkdsIr8G1Hn1vwfsUB9PM9fYoYRyJ7J97V37cJd6HH61u137YL3pzBN428r7/5wl57hGrd7XoNv/fouKL8Hjf1O48XmW+732d+/39PP3JM2Ol4jd3h4OvB8Pjsoa4YYfQFYqVrESotXCVh9R2C1GavFWkUnO7MLUfuf0Fc9CuiIn/VeevuCOxi9arXjMFYBMoHRpRW0wewCsMptgaZgqnIDmGpJAGitAlCFPABYq69XjIY9GKoBVV+tx5PBup6+sVZjKs7WxM7qOAngej9YqxwuX9cCFCVgSgbqW4Gs3gSwepusVeimGoilhqolBFofESBsgFUBqlpduKdRFtd3M+LN4I7aeLWnh97qiduk3LoMXZaj3jWBBVebqYRVoXncC1mpc61SEKM1D8b+EWh/m6yHSbnWi/EY/+rXhaGnBxM4mL8JF2XxKkkBzMWrin9akgBirKKrrpiMMhwEVKcMQC2BZAar2cwGrVyTqoZ1bXucTXf++IlM/c1fVf33gzc5AMTpACQLyOpFrMhcneAqyAcGWAlqYVo22oRMPbYd7Z5GeTtBwwZZozEZwCfXJrYKTuXPIydUFS0zBss3qCqNVQByE1gFwGqGpJmrWcTqJcg4XgAZjFVJK8pPywcJWOUGYJXMVTOZsSdLDtqOAjExXZkDRAO8YrSSzweglDiqfOCc3s/u8Q2Qyvxsq98lCBpMnSxWD6f5d7qvXmWfUbvNi9oq61FzqxPjO6zPvaRbAFYM2KXeNVv8TZirtZ8LWYW5GmA1wL+kASQhJ+Y0bdD2t/WdDl8zAbuUw6xUsSVhXQZYY1vc51wzWG896CjMfdaw+37M75YB2BmiBlfR8Ls/EKBW2M7MfzcAIT+EuRpglQmxX88+eeJ3YJ0cOOAmWxBglXu8V95f7xA8asPqRmwY37zHmDee3+/im1YKk9r4iQy4Ig6KNBCn/q9tgqtLNVnn1gtEEoD1Em3fwV4NpvfiH/6L/33hA674ZqBievSc8i9g1ZqrAKJynZmuJQHgDFVK1PGfQWbih6eBVAMJyVAbpTLbgUXl8ICDKijQQTcy/WE7d9OszIAjhdKGx9Jy4dMiNFp0gqvpwA6jnYy5E9nWi8ZgdVwNhLLRnUd/t9XcLzelXSfz/u2MkwZdk0YmaZLR66uktUGcHYTta/e+wR5kXUFVpPtctAq/CeVclVh/5z755m8OZ61Xn+VkQCyLV5GZ3TqrH7F41eqEUwpgNYif2ShigxyAG8lbYPW3aqyeDNXxeQETq6ctCQAzVLVAVZhx0FUVoHoyVSdDNUxVnoutHR30mcNHBbqpKandyuLf9Hdjwls4nupr9uoOqkYSwCBrAa0ZdUQ70A0a03hnRpvrdXXktfY3lcAMpGj6f4Ccz6vDKOaqGq/kpYBVM1YpA/CjNFYNsmYFdYCqYqxm6vRgt7sBy7uMNta+YdRTm3xXlwYH0rDX4JRqdvsXA3FcwZT+X8AUF/4BIAWNyp8NrC5QFYzVKQcAxuqHP3W2KrIkpPEFcAFYBZA6AVV8JlsVTFUAqwRVMW1bQGLXxWZnxv/3IOIw+rSVrkc1nWYGJ6ON0awQzzAxC1/gquxP3+/gagdUcwpQhRmsFDXIYuONlI/sWgBmAkUNXoiZC3ZqSwAIWIXWrGy5B3u0INvIE97N+ZA2cNrvA8fSHd/ZNnWeSGNVOvDvly/HwIBYq7BhDBAsMDVsVegCr88f13dauOq3OrMnPCG0qgysvqS8xJIBWMDqlAJ4tRit2qCvurZoZ2MqVgW7AVaVfzPrzqffgYh7bHQUQTuOGUCNWKqv72isn9rPO/2mr5kxWp86nrUFb1cg9IjzZppv0xtnXK9+NDj7427z9EzNDr7s96tPl7bDOTYu72u3LKguabobrBblD6KzKkB1gqrstBNY1ZTTywJWBFUjBxD2lzKoLX+mxyl/EGaOCbqsO+mSa9ompu9rWjTkAE7WKtipAlgFqpYcgEFVAaxhsYK5insIXD2BVQKsLsdZNkhTdZ7WMRir771lDhLADE3jf0tQlXsCqQBYB8gagDUAKkFVabBiq8VmtkVnBkuVHbEAkIMPeVbgR5V2GPpWHJeyuRbWDnHc29roUqk9oFnYR3PvWWUDVI00wARXdTx8+/QpT7jH+uqBrT36aUkEP+fez7mm/MGQuLBtR2M14GpJAZAhJy4qGHOw+9WBYC5kKvpkrBYUBCkAsBPBVl1AGxcqGozVfoOzjj4nIbrmK7Pz+Tee/tumwlI38SHM1dZZFaAFUJXM1YVSvrXeahazot6lF2/VoHQTkBit2LYaUJVlawo7u7D+3ICpgJ7xPbuEFkGqmGuvXEqH8o7pGIxVAKxkP5q1yinn1Fo9WKurz6hFrNB3FL7yiQvDAlwFRQfgTYDVBlQFtOJ8A6vSgAS4an823l+RWdI+WozJ6uX3ziv7enzWMHvv57n25vO6Zqs2MBvW4s4mnm3K0TVnZt9GWhuoqqu4oJPfUkM45nZvwGqzxcFWlRTA3Ky1Woxj2WJAf8kA9OruAVals4qYdbbdqlHBF54CV+NDy54cZ+N+xVp1/7QXTZPvnR6067AN+Xi+7F4YTTRWC1wtggUuEuGisCv/pkvDTxr1rjVX0xZkdkJ7l2l/AUtL/9Ws1Z0Y4oHiwWBlCsoohnWkLXKdZEncOrXdogr/GX4hdjeB1fiS0lhdt9nlAFxXl+UFdNWgB7RXd3CVlkpjWe/4D/75/0ZgNUwPUtbDVPW0f3W0xVIlWxWA6lisaiLUqjFXUJXFMAz0Ebg6z+s3ysUeQW0j9zcDB5I37HzvD3Xt8KFbvy7n7wrXAMQEIhr1H4Y6qdf5jV+hmXMy0AJYkzFxNkcjYey2oR+8n2qstkrs4yY0IwEqGpVNgNEYdEYvUjH0+mFK5Hc2ft9jjp7kBbtypOuV93SHkGk316CAvsE7SDDHUfCRzpFPff4IHI6yazmG9d5jUTFNbw2oKo3VKQeQzwJXDawuxgWPv5nO6p2WqnVVF8hGQJULUgFE1SZAVRqqFyA1EgBkqTZbVaDJkACgzRyBc0zqksezsuzHownvL7Z4U1oAACAASURBVG5by8f3qOIdl1y6eDRxMQlqz2CntZzEXB3gao042uekmqTdiFnZT8mjextVinV2e0kz5AxeYQE0aUtLh5KNVliA6wiNZelQGkzV6ukCVwOscur0LbDaMiHFiUJGJCD0wda4V17uoGpcxQ4WxxeYCUkWN6aVLn8PfdWw/aCtihXVwfazDMC/HVIABKuwANCfOlsVhV3VEtqpAlbBUC1AlaCqmKrNVrUMwKiXvViT61umiJTvPupT2k1HKe17HTCNACkgPnXRC1yV/UmW4thn6g/tc9h6DMkBn9qTbkdwpUaW3Sjxa/mTMFYBKpOlGhkAAM0GVgk2exEvaKxygMdt3wRyJ9/vCI9unUd8hNq1B4zVSAEsGyawSp1VDxDYXn/hgmtLvgKg6vdeuApSLgZWMfX/R4CqYKy+AbgqjVWBqmCsAlQFuCqfL41VZL79QeKH5M6NTV2Cz+n7Zq4++/yIqm5CDT1vXHOU3P4+u1edLla3Oe4zYpztPue7j3cYP9nepC/ZE7G//t37Xc+dd9g+Vzty/O48P3601zy9tj30M4HVyVjdWatgzbFjbsZqgw3zqTMFfu+bsq6SHtrjOpeOsCc1g7kKcNULWWUFbSxQBVA14Gr0VYu5Otir+Y6M1/XyG2sVbexKE6bp4jU5U3H8AXSjD1sb0j6BVc4/Wsb03tNwAap+WEzxj6v+CVwNsPoYXCWoCjCMzNTJUJWOak39J0u1p/9LmxSdsL3OHJ0Xp+RaAKedHVHwxWeednUp5bLJ7lro1fSe8T2aBjoA1rBXDyJE0re/1wNDurzt5kbuvq1zW1vxFbd/8qaVF+HYhTGHeNNM7MFa5YJVANbEOSTgxi74slWAjOy4o86tfIsUwAaskudqQPUCrKoPtAOsT779s778VlmVh7E9dr4RNHJdJMvXjNVirmYBqwtrNYtYjfURwqJYNw1owT3ytPYTUA2w6nOjL93+bgddHW51vjlzaPlIizdKAqxt11mVJEBYqwBXtZDVgkUBrHIhK+xXTDaBVfpigKWShxBTFZqrBlphQRNcXWkFg46sOqY9AOsElA2wwl6YbiUk0V4vSHUDsq5rxfydIGkfN3N1QpzNeC0QtvolD9iq9f0007uTOse7FLAqKDeKs6oxng3h+ifdWwCrGuBogLWZqy3n0OCqQFUArVnAqmXkRAaQMVziVGMkBQ8xw9NiK42Ji4S3CRTcQVWxo7NYFpEQX2fvO6Kqo3r7+QnPa/CVryG5MJ1zDD8+F7ha74s8j/HzZdvvV//AoOrWbgVQD8Bvn5e43OzUYq4WazXrQTTGFAJHgV2jLsq/6MQltt2ypVuFO/A7hJHU+x547YGLZq0GVJ3SAKibYq5qUavWXi0fhfz6+//sf139sEgABFS9gqtiMpnZyg64OuOt4xDEuQ2rG+ergSmD5I1PNtUjcLUytxq//F7VsOzC1XL/7GvG7jjcrdYd3T5pL+3KrgrUHTsZ6j4aEOcQEJWBXypoHesJMYcCUuFAZ8XZ/I8M31V3GFrnQd2zfqf3V7JGWTEJuqiYqeN4GmcxdP19wNc7UHVUA5ZNrQad6ULFVA071eCqgzkVZra9fGfAllzYMjEfyvHZTgtcHdO4i7WKRaukuQpAVaxVMBFXCL4aSRyLwRqd1WisRiKgK/RuSOcnpPNcnMqAKpmpAlO5BVjl9OIGVK/AKpy/gYuwwjY9VeUxHRP3ssPYT9WDpz3WlpDhvu6T+6Xs2Aqub3EFVh1WmrGKYLVGxTdw1RIBBbKqEctWoUatAFs1zo2hQpDZZghYnXUt9d2MQa5CvmwD/rAYqwkK1FgCWJLGahaush5lmH4EpczwgxzAWEU9I6bTZ6Rxmdl7cVXJzirr4WNdqzrHNejAaeWUAtAgmth+2MDy+wNBVYCn0VcNYzWg6jusqv6nrK2KDEHVBLDKCHqBp5zuv8BVTv0HoLo2nOPK7SgzyQCIWaiF4yTjYDmHwdBMoNLTWDpMs/eVfz588QyMMrU/IH70fUsHNfIUxWBdofjQVhLwLztPixNfENmCdKYZ1q4vE5xN/yEdNPkk2LYGBrJoFYDVda5Y9dac5YBPgNUAhPI8pyso256jdMPB6/q9/RVbd0gBGFhtndUFrC5mKsHVNUgQUBWfNSDwHReugl0tuyGwClsCsPoTAFUsXrU0VmvhqkgBAFiFFMAOrJZ80OaTpu+8VO7ty1uXu4cMmy9Pp+B08GczsbcnO5xSbct2cL1GMcJ4UnzX+N3lOVuCzvjvzIthZ0dG9KDVkZfTMm/y6czP05KrUzUzkPfpX840X8snnsGxG6U/spBdM1YZmw+N1XdeJCWMVSxihYWrsIgOpyWrGSM4wZrEx1xZq4/CgdlGzi58GKsBWGvBkQGuAngQSNrgKtipmPovrVVM/wdTdS1uFYkAfi+91ddmrIa1Cne9MVaHvSBZ6ThRU3WdwDRc1HQNkb9cwKpX5V6gKoDVBld//OHT8mlgrQpktQardVY/H2CqPgdQncCqeFYw7mK0JK93g7+rFLsRP6yrD4Ip293+7RHjHNfklRT32FYZRCVOF3u+2ao5xlPQZoQkod/3FOCn3/H0Mde+W3z+5crHJ77ykblR50FiQoGrkgOIvmMkAbyIzgRWsdCtGau4J+ocfhkpAOhnfvicdeUFqmlJrGatTsZg181fkaA0phef9xX5+OSlHe+6O2/w6MEiVpO1ujFWo7W666wmgC+2quuONEHjxwQKliwAfdsVXNVgdYDH3rcPTHWTh0Z6Aqyi/AWuZgErMFfFhFzeYYCrAFbB0g+4CpB9eR+Cq4qxP8IfrycAXBUsH1mA5Y9KImAdF0sOoLx1ILF3+vb075FdpuIHZK2o72SuOj8JW7KZuQdXd4bqZL+mDcnvzrYk7Usb0dY1vPQTR78MZWDSS9qWAKvaSxIgNUkDG9JYnZqrPBdd3KUpE3CcYD/KtIBVzXSUpFyv8t4zjkfjUu2mItENWxn1JW1lSDp1r8jWwU0uQyv5ARzb76o+dVx0jZT1oCLWGCS9SAGcON1grQbD2qs4X0pYQXWg+1zhMvTveAHbHvcBSltjNYtY9YK8ks3M+hHq1xz4UyFiaRZHfHi2g/Fth2E14ajL5w5YZZzA+qWYCPVLrNU7YBXnxV6dACvlMVZecRAC+fYf/9P/ZWOsZsp/GKrcUx/EnRaCCAZVCwF/AKpW4ywvVYGmjYlmepyfwE8Z5WzkbdszGFa+dm6fgXJ9v9eLS4fubD/4u61zlwKKd5a72piRYQfJ5PUMpzcVpYIGt+DVmfbjitJtY0sgPO5oYEzBTHWAqvHcW9F5/wuoGqfgEQYl2eVp8DhGX6MxBzDrpI6qkM5D3g/7dKbFVhXA4NFvuo8EbvqNggmn4wxAXVB7Kn2yKpdr+yif0hyE3QYMA3OV7NVeyAogqhitC1w1qKq9QFes9ijNVYToAVqj0nFaUT7jbWue8To2mLqa5R/WtLIsSvUii1IZSNWCVBNUxZRag6jFTJ0M1YhuG0x1QPwQVK1qc5ubjxKTIqeNf8u/rXs3GDEEVGEVBawq0GXwQ4DVgdw6TkBUbQIsifeajbaPaeMBnFLDlClq1NzAOODIAAqBSLD3Iy0xACzWezaQ0OyBFIBYfW+5wA+OW4uyFq7CFOpNCkAstbnioOr6tZy6BPbv8qkHquSMdF6/KuCOPr0Xrso0ajH9BKxqRXXpq0JnlVqVWLQq06nfoS78Cf9twOoCTS0HIED1pwUeAlQFmNpsVYBfKLcwyEsKIEAi27ce2Jjt3SWnMnpcflftTA9e7tP9i3kfjV8vpDaB1jtgtcq/3Ou+sF13ohFsq32bjMmkEYMA1AUOqGobBthabNXlqwQ2RwpgtgmxxWm3tsvKnPjxttmtHjt/NDDQjGvIAbynnMVirIa1ugBUAKlzw8DBWr1qbd/Jdun2EcELWH1ZwCpAVTBW/7z0VV+bsUq2qoFV2JeYqgd7vfzAY8BQtd1/N+79i989aBJOF6TLqiG5xFXnbS63jR3WC/uO4wU7udfvxqOVWNS5s3LVM+4z4nq2z9zl05fStIOnx72cmHnfB1l9+OmsritQlRqr7Khbuy8aqwWsnjqrZjwRnBXzi63imE+t2qeyvMkBn9/b/O6Kq45WJ3jVSbKM1h4d4GKurljq9YqfAK4CMG1gVaCqFrLCvsFVnJNOK0ALyQEQXF1PDLgaYCdFzw6TN0RnlAFYJ3oJ0sUSW8Dqe7NVP6w6+uHVT2Ktkrm6wFVukQbI4laa/v/ZbFXuC1S1jqrBxw1MZbnb+17a8S3Dq9JudvHQSB5bz+YDctcaXO4yzh3yWju5Be8m/yPGqnN8A1gbQK6ONyyBN376/c6qGhO8Pf+1J3/to2fsSVjUy0p58apMSRbfNGxVgTycKAowDfdY/wuw2hmrtYiVQdUCV81uFkvwGzBWU1WPfPgV2fJkzrf9KE4vQHJ9kNYqFn5yU+hV2afWqjRWBa7OBazugNVe0V7eJmzUHjC6gqft6yYQ1WBk+4z23PEnSkuA1YCrC6BbT6/V5wOuWlMaA0hgrb7kwnsa4KYkAOVb5H8FrmrKvzRXAayCnWpQleeG3iMAn8FchU/TAFmA5AY3GyAdYOkToKp6R2gTJrA6fltevaUB2tt3GzJ7WOrDVxNW9jO76I/7j91/3wbsCKgK5pXOagY6htYqGatcCqzZqwDBwWwFwMqy1EJk5FDQPj3D0BqrWa9DcWv3u+IXZ7p0bEIhX/tsH+EChdNcWKuWvKi1Qfws9WHZA9Xvtjb5WnvVjusfLVw1Nk/Hr36EgdaQA/O7ruBui/z81EEBTWmn+h2SF3p8Bi8Sq3hvpqoW3QWZJwvw+ni+r/NzczizeazjPhncYC8X2dAsn3pH5xdjBF/DmS38LFA1C1pFbxVaq72olZirYrdO9qrA1Rd/75/8zwWszun+AlgxEr5P/0dAl0zpwlPtmea0GUIC3RhXjCQBpg0Od3nEVtWlykgV6XHcp/Td9tkfrrtRdjEUpeJiugWwdoWPYdqi3QmWi5JL8mu0nc5Xq2fXiAcDXhknKf+sAC54Z26DjQhw9KYFtozO1kgYD5sJ5bKyBfZIQc5fQdWAsc3QnfdQci9lz5eTY1BHp5mpLQXAJtjXjJFu/xa7zsUulatbOVI7PXfV+gAUY2GXCa6SndpgKkAzgqkFrIrB+nmxJ8BsJcAKNmvxH1QV3cSNFxKQ3HOMD7bqAiUIpi5QItP+J1O1FqIyE07aqXNhKoHTOj9BnACryf/DIV46n1/M1dOknvy8Ny2uB7e/uF5Z4CrBVIcIOSaAKqBUzNX+nPOaQSSAlfcyqDrDDvortSjc6nj4lxpdpO3K/trnSQ6lgNUSBtczafEQQ1+dkLD6qEVpUJWA6ir3yACAAXkBVtOoZ4VUN7IX74R3GwuRzD7brR+WR3AwIMYqGt3Lwj9jCjWkALjwj6UAqK+6gNWw/8hWBSXqT/VPrqgZqwC3CKRi2r+31cnepv+vAREMfIipanmOAhINjE+ANb4wfvuSV2OA0rY5V/bUolQAV8OQxj6Mae0lBeDN1wtB0XQgMgC2IAXgPfyGBmviSwKupkPSwKrZql6kSwuuyY5lv9gvwNXsXeYLR/97wKcGLCr90/d0Y1IRxYyWXF9pwWq81plmkNfgwPLP0QkGsPp+aK1ioOAd2KvLZnFewOp3WnAN7h6yLguYx8aFqqKx6oWrcO71+m6TAoBtZUDt1FgdAA290hOu+8nvukm9WGLd8rh3wrD8YPuadrX/YA6UzYf0VSjcM17T5z3ma6PteEcJ2N9J153vlRbo7vyj7Pua83qH/sU8ynfbuXHzinnv/IHPZZqcVtY184md9CxcpcWr3nG2wdpbY5WsVTCkOP1UrFXGlqo6aV1HANdlcRMFH7aWWPm6VxuI1dENSFkWgJ1hslbB7NLCVAJYB1vV4KqAVYOrYLT62lfr5V+vR1IGYLhtvHkVgd1IQAeyT9a5MFYFrr5eoGoDq+/BWF2DGx9f/87AKo4PSYB1/Wfqqi5WarFUxVDdt4Oh+hBUnfm9G0DVpSfq96gBj1vex49wPRkEEJ9J3ZsDywqoxFglazXECLJUJXWgRhTX6aGjF3T/fl9I2+2PBjD8ONHP/ObB8+O3WIpkqg5wFWAqAdZeQKfBVQwkrO42dFb9p7rmDriFAwQDha0qOJasVedrCxAMgomi2ef/nRffpPXXZP/R2YuHSq9tw2E2QNIAFjVWobUK9moBqgNYXWhXFnCtQV6A+vIo3itPWb/jx+DXYHOu+3d72mS+l4FWcu6yawdXBapSLYrMVbEfw4YEc5VgXhbsI7iKAaX11msPeQjODvOsAYKk3siCI6i65EkArBbAamA1YA+vF+gTiRO8t4awGnlQr6Z6T+Xrdc0T4KnzMnX3cp/xW+Vl22Tq+szHgk2G1db3t8Y8Tg7M5QKuoj0pnrcGNCLJAcZqgaoEU8VgFaiKvcouC5IB9H+1ClpyAMcCyOt8AavGr6pdnLbjd9XuvpbWFP9xz5IAKAar8ByehyflMxtcLb/M/HSgs9lwA5sbuBqZygJZmxBYU/Dz6jOg8vOnT+9GNj5ehVts0AmSMtZQHzOM1cgUhLGaWXGRC1AWJvrvvCxfdWIXpxNLWcz7+H605xyXnxC1Sr7E9WodR9e4wVQBqQFYm1Ee9qqlARCT/vv/xf+05D/MRo2GagGqmVqXqf/pwExEXKUxTSmdeRb9AaoyEGa7q9xQvJHguI2p7UbGM4OM/XgYGE1tjyL8lK7WtsVRz2Wg/ttNZV41rNegRHtluZ8JtFbDzBsG5NGjDnPcUH4ZnYyx9LA4lWQ6sQbQlHe+qYO3pKaDGpVOKn38VU39Z9K6Qsaoq+Pq7wOw8uoU+MwWF1rnud+TZR6magIvf+a7H6Dq1nG8a/qv5/rMdMy2zQBorPBeKXvIAkzN1QAVO6gagDUSAQJWsdAVdVhNGr8Cq3irAKsHWzULUmGhklqYSuDq1E9dX9b04gZQh2aqQVXawWQ1JQ+nfVTduHZ/9/rwx/x0NkKzeTaAajDlxWoME+jimCOXOEdwNfsGXWUTDiXIHlAIYms/6qxBwaqfnZ+RsaCz4m1kRwBVAa5m0aDUf9dIM1bF6nsD8Cl6lABYqUUZUGoBUhuwimnWAaMGaO4OS7d7Zz3YP6eTuXXc0xYXcOdGz4MM0tN+x4WrtOjPYvkRVLXGKsFVLVylVdV/1qrqAKju44k/pjH9+melmhJcXZm0gNUXYKaSnYpFqsRUFXDoBasMqG6LxxFYnbIcAC4DKsoyVB5qB7cWpvyUW9QEQxiDpr/KolTQVp2A6h2oKnBVgvW2fTLI9Dc7znw/vuPqMox3V+eZV9NHF0Bq2QMCqAWmirnbgwNDAoCBYgbQHChWN+xaZBkE7HamG5v5XeqbAGczVsO6pqQFwNVlxwBWbc9gqNbG8wZWsaLEtx4XoKzE2paP/2EBNi8gJ7FA1LcLWH2LxasoAzClAP4/7t5l17IkyQ6LeyOysrr6B5qkBAECNBBAgFQTEghQgCBoookAUU1BIMGBJhpopom+vboyXnSztZbZMt++z7k3Mqua5M08sd97u5vby5ebm0d+1Z+RX1WpACzFC3gm2kIaBk3DFlVL+SGv3Tj6TvobsKJfv/tIZIut+ZylJ3vvDjKPY+N1MP1bfh8VnnxF8C8fcie7/EjyrF69yVn5J8fz8exjRYbHrve03zNbRLI25K4PUP1RDyOqfK/0uZQGANEevXgVUgEEsJqLV62I1V8WiviZi1h9CVB1/dbp6tQDXLVOcVZHNLV9566L22XD3pxRkr7uKic0HO01O8EBMHjUKgBWj1q1iNUEV//44XcWtQpgNX7ruVXe/K3veJ7VKiL90gJW17FyrP6y9hNYXXlRf1HE6pLPiFb9TGA1ANZvuR/Aqketrjg1LlgVkaoBrg5ANTwUzlAoT4b6vnXplNkpuH1tE+1N0sRjl0Zx5hvPnO6c9oAckDIIQcRWNguAav8IsjJoQikP8BY89xRYvbLaVs8HsnhT9SOhHp08vGcAqwWu1oT9jpTLRauYWzOi5MIvjVQAAaSt9wrEQ4cdca4OA+FYqQCUDgAxeQ2uNpGKh55Vssh2R79dWz17oa5v7zPaOS/Ffs0oWwcJWnGbEYIFrgagGgtare0CWWPxKq3QHgO+yWvIoZfA/cj3GTosNXFHrQa9lX81S0o9UH1eP2f7p9p5fdI9XCcSKF4vRb5VAqsRrRoAa0ZINriKQaSIWIXeQ4deKRQ5/Vjg6qrDl28Bqgpc5ZaAK84jYjUGiTRlObd5DHwgVyonTRxAVZTvDqomXUEm8FzSSxau3wVSTUAWtL1aw5J50n7nLLTLYxs7sZUupQDWtCUpUSepWkBqgNsJqM7I1VhwDu2Gn/Lmij87FUBPzxf4KTvd9YkzqGTzGuq1V8/7YrGfYK3WAkn/uAFc38fMR/nMIQa2Tx3t9EX7xT8TYA08ScEV0R8YoCsLrDrU+1Dh4WsZgJXXdrnxiFV9oxaySoBVA8NKBaDZ7x3h6mXbeSePYZpmM1yYjO2QbaE2IU45gFUt+CVgVRHgMyWAL2iVsrhK8Hm1BUBXRpanLMaiVotm//O//f8XsKpoJQdYYx/nMfX/baAqm8KMMpxgtpEBqupYcuv3DKMuIsrQN2XLNAxCk+RPz6kluomu9rWFv9SHc586wiVJraKGesqyAFzFH1SUmt4ZKVH8/IUSJbi69vPN5QhrWqBFJSZZDGR1pjcjO0FVaIAfBVUF1Dqbo6Xx03T/3hK9iE56trEAVR/lLnNGWu2tcm2lR+0mDaeIxM6Da2BF8vYW+cXjAFgjx2pe3/KvBrCK6FWtMVuTMqzsFQa3zq0p/zG1syJUI+LNf5z2n9P/I9JLU/4FpPqUUAdXQcsGbOJY0tH70kiTXlfqHZXZn+XkblzNTG9RpulSZecNY7MAWbktwNXuYYRrRxBrPJdbAxblVqiz3J0J0Zu0puMR90FGoRs9z3Twm2CPAKJyuvRq88yzmuAqc1ImONc5KgGsIm9lbj1XZ61OKR0oHfeo7Uznlm6A7pEOwsCJRftlrr4FRq1p0Q2sBqgaU6gXoBoAKyNVIy3A32vxn/8cFq2SKqqkfQsMyzYCuJpgakaocnsLqnqO1T2dAwHW0R6bYFEfQy+H4rfBIEWjZsSq6avVkdP0/8jt5hGr0b5pTLKto+1hbyewCj1TEZKxgj1zNCc35wPOkwRNMw1CgKsebd0LVvX0/wksN4g0+dcdbjiH4Nc+3w6SZFaDHMqxqojVWGQTwGqkBIiBAoGrC1hVBGts17XMrxrAagcZ/XptJz7KJF6RBiDy8kau3lgI7a8XsLrSAKyI1QBae+GqFbWawCptghauUr7sbAtEz5edNRIOal5UA2h3oPh9XYcP1be1H4Nz9U6pJX/j+uyMs6L+OXSsCoDM90h/mc7LTgW/WP5iO/4eycqnq3Bd71mp5/Q49Q6n3TppYbO+9MtYpyo/a6i2rDY118F8TfhoBFcTKO2o1QJVA0hNYDUiVwNY9QWskOvRF7CCT9lW765WKvKJUZBiR3zQtkWQ2ksO5iyIyNICJLia4KiiVk/gqqJVAa5m3lXmWs1I1/W+PWpVKjxLw3opquuUCuCXBax2KgCAql+WjH5ZMvo1QVWCq7WQ1YpWzVyrAFcBrHakqqI2a3Gq6gFSAobgPBfcXa5MAo3mh1a5cQvu+bTcxe6nWR9sRq0KWO3I1RG9ms/FlwCEtXbwrz8q4O4TvkEV1+v82Ztv3L1u3O7QEvtuAeBk5KrA1Z6GjNhTADgFrFrEqsCqnDK6VoKPtBF7xKrH32XIQA5qdpzeLmFvoEq7em+6+cdvcj5ly8PHiNZf/xQgyYhVRAYqLQBB1YVwZa7L2K6LOYtGM7ViJg35KXsABOwLRE09ZjlWIf4FbkmNlnaSCVKVh4pHbeApkeocNMq6rFOIWm1wNUDVSgtAcPWnSH+SgHuAq6tFl77O9BAc6AbYhHypiFpdLsgCVmPwy8HVCbQi56PSAVRagOoVEVQmrQRCD0DUgFfU08DSootocI5GLenI+4/WHTS8EWUzazdM5w0ybQr6V5BDbZFrlfTOYQqk5sgoVS5mlRGsubgVfwWuIi1AAf/RxnvkqsBM9aldj1tR91nBl8rRZ1EUak4QS+CUC7bF9Q1g3YFVPZuUp35VcZrPUSj3GQpj2kHVuK/6wjfNIT3uPoo5Bd7M16hVvB8Bg9p29KpSA1yiVvlMvVvMdDKbJ1UvMJWMCH2At82IVQLQ63xHv3dKgPAbKiXA4rg9LcBID7DoJAD25X/8u/9v5VRGRCoiVxtMjX2NjCuEfUeTS0hYuR7phFYF/dmZk7E2Bu0OnpQYXnRyksuphjxT8WGnaVsFeXKOL5HyvOEpqB7/k/bJpuIFjNI3QCN1AzBVUXb4ot+XXF3ATEWpMsKAA1ypdGWcMx8WR8Rrej0FvwlRJqHKR/5qxmLDaYQBHfkWAhdMDIA0U+Il1eVFY6QlKkgJ3aI8hiMmcBVgagCrAIXRcr6vdtml5SQ93u57A5q4q21KWKPwXDGPiw41GGHARIAXAVSMtAC9sFUAq7HYFdIGcEQygIz6U90CqFiAqhajGmBqpwC4LFCVo7UN7kGOCKYnfU959yQPEgrJQ3U1H3O8k/nGMN6KyrsvDJWcT+/ygY6bJroQTE1AVZNher8B1/UMwdZUl9kmBnrLkICxCWDFxwGKRilgwCzlQsTGBL/SkPZ0Bq28WELKenSO1QBWBa4msMqfov1qGvWKYM2p5Qms6qdoQgFcBjjwS0eym04sHVv6CgKMSL8YsdOihCtnbOalFLAaC/5wNXVGrWY6gEwBgBXVM0dlpgH4szPLu7nrTQ9IBVFUK8A85XXJ5voVqMrp2bVQVQ58rHaqqMIJLDkf8QAAIABJREFUPiI9h02BNwdt2MlRUPEkdVQyHKNVczqNpvtzsEeDPkwDEJEyShmQfO8pAAT6p2qmfmYZFXUbaUiQ1zn4HTyPSHiBr536QHwafIxcs82zuZpq6S7YhZ6lIqJvLSSb4ralgGbyLGUWT/qqpx6xqvRFAlYRuRqDBQBYI+/qL+scgNXMmR09mmdpst/EUDBnNUc5wnEi+jlz9G7AakarAlhFftXfZ7RqgPmwBevnixLKppbdDFVFf2kvm+nx2fUJ0b/q3UvVDuY2T4339lPe1+jbqCzztuk34TU28yWr0r6bdDBUnHjHdKD4d1zvdxxBVhXXP+Nlq2Ie6HOiGX2oK+n7A+0HZY3oE3mdVGaBxmcmG4Pv2UnxiFVGqwpY/cxUAAGuZqoARKsmsJoD9pYKIJtIrbERiA155bCwr7j3+iRot8dNvabuQb7VAFYdXM2oVYGmXMgqUwB8CXD1j0wHEOCqLWK1crRmrtX1LeValQrPZiw7TfBincscq/qt4wGsLtn7vCJWAaoGuPoHAquxiFVErCIlwHdbvCqBVfpoGV1Inkx6UkaLk4aAnIToKnB1ZhcuY5HjUwfZ7bZy/upgDz3SvgIa1wfrYTMOwOpICcB70Oshg9Tbz8ztZ2/Kjlve6WM8fNdNUYqvm48rSi5nSXnUquJNGyaNaeGZBiCB1ewUVd8tY+vWNG8Bq/30jFhN2GjRWhGrqPm0me+ixLtuft5EpztkGzrSFyIQPwGrsY0IwQCUlNcyIlc/JaAKgDWjVS/AKiQ7F7BKuuCnaNWoXucGtb4yWeZSfTdLrMwjiyjK5zbB9QZXY9w0ox9XiZQSIKJWEbmKPKCfUucFXwS4qoAe2L7o8ye4SlBV6UqQEgBga4CrilhVztUCfBJQ1hTk9T4B8otOBawazUrX5znX/a7JwbMtcWeAVX0h3HnxMjZgdbbCHehavDVsa/sO3fq0J7IpKZeUqFzQinmPE+g2oPUAriawmrzZAKuiRoMfG9xMBnAXqIvr7k1Cmpu6KlXIHuZ6T6UBiHdaKgBPDzCA1a3/ABPj5bFwPRZgRKYG3wsD2baF51xkAwUHd2z6XEIvGdI3Ux7xIs2yGdGrnm91i2BFgIRF1CYdFYTomkd9dZ7LshiP5eebiRU8KJ+zggnpg0IW6BfFdv20SJyA1QRNGa2q9AAAVuciV3Hfy//wv/2/CzPVanVaGbqT4yuCsqOy2DhHximrBGAi2+IZuLrdU+13bVBv3Nr39rbGnzbVyuVtYyJyZ4MP6oJfEQeqSdw9peq3qLs0MmEOCBSR68iATOibDnPkuGZOrAw2wmhW8mlGrMLIeO4ZOewNbIKm+islWeAoGg/vxMthnMDQEjLfBwCMNwpkxQEbID/ZJkjTp2cKgB1gpeUtp0HP74161zqjn8fCVa2rdT36CfVAmyktQJzTCtvRAJWnsKK/Zr5VLWoVIFTsB7Cq6EUSNajBNghwFJGoGRGWC7toJXGBqpFPb93DNACeRzW8kjwW+HzoZErhCRSk4IFPL075gZb35N1oOoTnNzhwY+ty1PsTVJU7kWov3QlOiun9ZTj7meBl3AumjrTeilylUFXnHmWB3iLNOT0aACuB1SAuH0WuO8qPenKkSg4pRMRqRa125CpAVk2jZhoARqwmSEWA6iW2AqiUPzfLtsvHuSmG/m1hpdAu/k8DphkJsUhhRPmtHwGoiOzD4lW9mnqkBIhI1QRWF6D6VSuq+3jCb8AZf5FXtLqCIqFqxTZ0rMDV1SZrP+WXU/0BpoIvkD/UgUcB8tZ+5RQ9ilo1vi9AURHRSgWggZ+lc1I/UTdRVwmERWQEBxUS1IhmZzS1O2hKA8Dp/Q2sBrCnQTFF4XakatQ9orETZN5zqtpCVT3C3sBqEFoqxzXAdO5kl3CHdDZslQzRDbDKdADJz8y1GsCqcq4GmJo8znOZziV6ND7+8iMM6DxUEasxQyGiVVc6iQBQFbEa+VUzFcACVheQ4wtXJbCa+VW5aOFI94KPtF6/B+RK9R9AweGqXno53SonTMfP7abDvA7zrqRrwYPlAHtbQvlCB5ftpP2SzcvtllKCvfcZVad39JYa89Cquw1KbisfiMw3yow73P/Da50WPXACP8CPvazY7zrXO7rxVBz6Zx3tsacC+JyLVq2I1QBWFz9HntUAVT9HGoD0KQGuKseq5yZkrbdaoE0u7gGUyVZn2U+/hoCD6gzvUauKXM1cq4pajchU/CoVwJc/rmNGrVaeVUSt+iJWFbFafiqn264iZUTY+gVY0akAuHhV5FbN/KoLUBWoSoA1QVX9lt/2PXKsLhtdEasEGu9BVbRv//HgTFTQ9ME1J/rZbXvgKz9w/XAp+ieUQfoYYE/ysAb1c+sRq/CNOueqGdbqE9xL4EUoL+UcVuIgww9O3ZPj/BB5u+iREiEQZ4tYtTyrGX2d+RsJrIbtpYw0EBhT1gM0VUbIQxoATm4GgNhRq2ydUeY95OeWCr+CfG8nNktj7E7VNlICJLjKRYMySjDGHQNYzX0BqwE00U+ydABJRwMOYUlmxOU+SPQUwKO6OlmBXWqTq7N+yLMaEcyZr3Mda+vgKoBVAKw5oBTpITiDSAFNyjMZujlStsQAWEatxpbg6ucAXQW0Rk+H4E5H02keH+I4E1wN/hm0ohamPCbtKOtNM7fekNeki/QplU/RSiaQhNrZ7BHtz9fGh0x69IFu8RrskE0RsJoLWnW+1VhEzKNWE3BdchrRrJEnOduocq428J8DAIs+4QLXVPz0P6TOp2JpOs3BYtFEd4P8eI+/95oKAFHbumeWAf4fXB/oWqpraHEWBl1SgZSG9QxQ1XCffPakLNxmTfsgGRnyUziTokEbKE2fw/Ktgv+Zd7jSZOCcZOQS1MePVgvc2IuiA4kCsjjW1X4ctLXKC79B4VyFMoQPsSiNBasinRBTAWxga1x7+dv/9f9JYFVTiwCkdkU9hNcbbCjcoju4rpzIMtLt/Ish0DmA8MqRmBEtcjC8Ief9/Jj5Lc0Ak9ZPzmcpzn8nYFVGF09Itfd+qXpOR64pzPv05OR8MJAS+wb9M7IgZiamIwxwFfmwDsBqRH+ycwF6eE1MURazo5z5afyTCqz2TRhHR9eEpSiVnFoqw4Q8ytFgYC9W5SkA9un/UBD4K+21i9CJ7S4NN9rHrID4V507CC6myQJkRbQXQIleCCajwHLadyxYFSkBuNDVAlaj845rcQ+VQZWIwERNs3VwNfYJrKoDzQVwOtKL0al0aCEroo06a+Jta4ck4Ymjt3N3TH8jC8fTP+y0nVwZyZKc0o42hSpTJIBUG88FyBp5rTDORLVHlETRqg6qVuce/A+JAPcpKiPzSRp4puhVudnxgHLHaABCDghbBlM8+ItFrAKI+sSV1AOQ0jTqTytSNaIiX1d0W0Sq1YJImWdVIB1k2yNIqj2i4Id2cBYwTUD574EFnz6NiFXlWEU+SoGrf0+QFSkAcO27Fv75YT54D7P9RveamkGjT9XT56LDiEjz6EgKYK82EZhakc0AWbvNdmAVK4zKsWqwRfVqflQ0Jrb6dTTq98yxuuVWzUgZ3JsRM7QvVPCsVnRa5JgBqMKgDiJRtQWwJ/3VEdTI/4zFujyqekRYc2qT9NUAActksBHcOSfQ1n4GHOnrMc7DdnXObDho0MWhl/UrcHUDWZUqIAbGKlrVAttPMnXLgVEdITsesRq5tGsBNEas/vzXK79qpAFAftVIETCB1Rhoi2hpSwfDgbWesdA6Hm5US/iUdeOtVHTSd6KhtF/DAF7Hi4nYTDO+3U+47cUsHr5fOnf4Ee1/4DVt2xqMlM0Tz8omWue7AJ8GnPdpcleAcLM/8LrzP9GoQHwre1kL1e3cQzSAqu10D9q1Lm/QynX75DIWLcuGaA6uLB3RqOG7Zy5V5VgNULWBVS1eVVGr4WuGT5n2C96rscWhMScHTLeiaQg+8GPsly+8vouI1QBbkRcvgAYtZBXAai5ktaJSP+ZCVh2x+omRqwG2fgzQlUAsnu08qxLBAgJYR0WfBFiBRauQFX99EakA1kBG5FeNvKoBrH5dAx5fC1iNdAAAVyMNQP5yAavOr6ogh0uk6sUHk6822xdHJr8nobNHjq5dXb936k7PuSnMUqiIFGy4m8avFbG6g6sK9pBfj+0PRa1aOY6OzYl8j87dk+TmKYeaEAwDmBN5/ZEpVdGrAnICwAmQBhHZIaPg/Qb+sqPOiFWLrxsxsEoDoInOO+j1ZjCVNbPuz3up9u773RaUS8UITwBJACMBVjHvKiblFbiaAFMuXgX9DgSKWwMLAeQbqCo9llrcLOAiwHub36zWYL+sE9MCBHcr3+oEV5VvFaBdRKsWsJoRq/DRQvlm/zOxl+jjB6iqH8HVVRClBhDQikX4esoxejvK3ytQ1RfSI0CftEOrdKoSamgSaKebKHfqqQEbmJQdXQAe9LnZQbgxm+C58gnnl2FetlZfL6pcqzETggBrpucYkatLPnmcEayMXA051kJWiFxF9GryavAl+1yJ7xewes9R5RZkUa38pfqJd23v9ZyrWuj1koeVz5T/TjxAONpojqQhfWfzq/eIVbg75EWWeeiMqqrVWTZhmi01XbefYUsOkmIxq3OuVWGPwMTCt+/y4QMdEnAqWjFQkZ8em56zMuF1wr+aXvFEdgPIh71QnFCIa5RqDNoClQDY+vJP/5f/e9mAruTYF8GrcuT6UrntKIxOYjBAEl0If7bEcDblQ+9gKs7z/vzO3f5+zVoZj/BvZ4i6gHdf79rObc4jvbYZHB/3UOAFpsaxckLGtvJDwsGExlancANWl+7NqVsBrkaof+rh9cVllGt6iBycpE/n1wTJrM6lpCTnZ2ErAVOHlYKp82LCIk6RRTxQcFKDU+oMKh1ATfmfzle3Q7+rW+leiZ2umEn1hqaBRDvh/2Tq3hYgIWBC4Cq3lnM1AI3IcfhtRfflVrk2A1gtq5AMn8AFotk4bZhTPCt6ldGsuN6Rbw3wwRh6RxMVwzntd5PvVJn8P4nyGxxNe/mOF+7mug3mZfp+TqsKh4S5bPN47eexnS/glXN6Caom0KRwNHWSq53c+IGHBWwDWI1oRWxrsEAOHVionS++qiUBQNoEV5F3NYHV+BWoioV/ClhV1GpFFO5pH06a69wYUyaa77UgElLBKGK1gdWYMi0AFVGrkRoA2wBVc0X1NZ06Q4F+mA/ewTK/9laKksSn1H+LUYkWDdhqc02JZwgiI3Ug1/xVZDMXHMv0AD0VXo4SHLNzxGrKr/NmOkWyEUFfH/iJxau0OFWkK8E1Tf3vrfQdXeB1OKYWaaq+wOCc0g9wHxH26DwDLO5F9QSiAmQFMJu/rLPXUba7/YTZzVnnC+hD/ZONyhE0XiVterYB6tYzaQSqarv4eQCskQ4AEawxePCF0awAX8PQtoqgaQZP72rqJHbiq9hmj4u/nKfMRdAWaPOpFq9awOoCVWPxKoGqDqxq4SpFSBfATUfaB1jKXwqLcDSVqoBk1O1eEtts1l1lN8Eb/tXeole9XnwNLxlEtfZEm9M/zDqYzauBCEUwKYq69TRmeBjfpf9J3iNR5syNK00uEdEsa/kJaUOmz5BUKUffu5loCAGpai+Xf9hzpQnpshcAvDVmRVMoumN9NyNWA1DN6f7rFxGrCap++fCnyrGKXKsjFQCB1ayi2bILBLGVoZrmwg7ReDoJ2uJQ+wwJWB/M2KroDDMdQG4FlDIlQACrEaGqVAABrH5aKQE+LVuDawG+Isr1Y76LIqdisHnFbshj2EuMNri6Vt+OiaIesRqA6ooi/xapANZ+LGAVv++5iFWkAghQFYNtAa6GT6DFqgT2sPGvQtOE2a71hTONpw937xE/+MAmsyqAv6tAVfJu8XA+6/4sQVTWv9MDUPHliwCG/TCweluVH3E0bip/aYV+t/p3Hc6CBVIF4jiwihyPEa0aUXAxcEBbbCJBzic0G3lWO9/qJb/qbSoAyKv/vQtofUK6H6HsTkJXGanFLT8pwNWgo0BWgKsAVrFNYDVBVf6in6uoVYGDFokJLaOAo9Y4BwErl+6RGJplKNuvc+0mguo5fsp8qxdwdZUqgVX+kAIFUavKey9gNQPbOEsVA2ANsCIdgKLtfQErLpSTMH8smINtpJnISNVFzLGoHgcfNfhzGQSCsE833hY3bG1OysqdMEIP/pEOPjUEXzb5zY4uz9KOyFFQi6c9McnKATsOWWTkKvIeZzS50gHkvlIFhLzGPgZEHFiNffTdFFna2+KfDWcxcZ9+LS9AtwMbg1ujwWJsPTXAKU2A/IdaTGvgawRsvT1ILwc1PfqzQdYoLhpU+MWtLhC2VwbkbI38PQ7cgufRt+lgQotYjfMK7Cz8kcAv+wr49DNt1QEZefdTYNUBVrr+6xM+iU0LxmkwA+iDola1j+3Lf/s//fvVv+6KeqXhmKACz0KET45sMVIZZjn/YgKh9zLc3JJz9c6dkem2ljNXx6Yxu7lt78ID48mhAlB2N7TdmO00yi2NoghYtbFGrlSe40kJriq4ON7LaLxkMEatKgdWAKsZsboUJn8nYLVX4dyA1eHWkg2rHbMx0Wck40qgSrjYsUU/Ymv/wc9tajpCBKDp21IARASrGo1KfTjz9y7k3ZXd7RiNWmAa2vLamUI7dNSXgG9ESlYeVkawIlo1gFWPKqNOBQMV+BLpADyPIUAJRSRpWjHAmALK2flqkIcDFnKuntKK1Lgn4yTPrz16puvG+4cLQ0XJUX4BogJKDUiNSL0CVSNqb+VamwCrolo7YnV1QdkoGtCQVzAL3B3fBsNrCjjbaoCr9fgicO6zfdY+u80wmNGFzsjVNdWpgCoCq7FYVeZWXb8EWTvPaoHxHLGvKaTW7heSD+MjgnfcgwMFpwV/MmJV+SgXcIoV1BfAytXUtY1zXyNaNfNTsvl+Lf/8ls87z7eaagDgdF3fH/ISxksdRtuOyB3o307bgCjjC9AoUNWcE+jNEStAYqbypaPDiSoWkQogVRH23BK0gG1JDZ/bWX05cOj4qszKq5rRqExJEvop6u7RqdJbDa4yKrvyqTZYRGwr5eL6Rysq+0LdDACpdfOjfehwTwegtBaMWj1Gr3okK/djaFrAKk1zgaq7mvKKOGHjPMcLd2D1NSJWF3hTwGqCqpFbdUWsRrTqAlw/roi5jwu8iRyrEa2a+kA5VslrV2AuSEudIwBR5pTlDBeG1r54omeqsHLFZ13ZqVfO3XeauLLgTRoB+c2D4kXZVz8u3zLlDHXCBjxag4w2EIBIa8vjW/ynzkrwITovyX/4n3+neoOXUuaSJ5uv6lzOeqBcmnydnPwCotIHoD/EbR5rqmsN0Nh9WffJXA2szqlz0QlPcJVRqwJWkQpgRWUyHQCmmCIdQEWshtdapnDrVA/fwmh3EOXdVwaR2+bIX04fmZF8yDnYuVYbXF2gKVMBfGIKgJ/W9iP349pHAqv5TL5jiR5/+S1ju2xJireWGFXEKlbzXRGrr7/78JURqwmmLrn8uuTzWwKrf7VA1RWtmnlWI2I1FjVEKoAEVVNHxlcFJDb/kplbLI5+WJ90ebo8Cy4+q1L5Hf2l69727b0oendxXckg+mgDWKWPCj91LmJVIGvwlmQvhW9Xlo8Ke63ndebgk+f3y0fa373DeVfgDUJaeiXyuYhVcJIi33K6d/qw/dcQ0OkthGkXPRETiwjEBgwd5tU7JVVvocOBeu/y1SXRz791tQnR7wXbxhb94AZWFb3a4Cr5rcDVGbWKlBugTQOB2/6hmBf+3u4JfZskkWng9SLT5lcrHhtRqxE1j3QA2EaO1QZWkbKk80uHAg4eycCGAJG0lk0OklGfMy1ApnEhsJr5HVeBlOcRAM8CVFfZM1Yz+GfJY6YC2CLqBbTCEDIfdBnF5i8jASlw5rNTN2OwVBPuCoHZjdf+ixoGV+w1edSlCVvSsolZEPxZOoCc1RBAqoGrvY+FrBpcjfYDVlNRq8Grge2nHQcPhy681cWP6lY6XOCq3klgNf0Cm/6v/K4cNK50AHZPgbNpGya4ijYCwPgYUG08qCESOAZdHQjxUKObj7CLHT7vwRIoh0BVBHFqIei3gasok3PNnSITsNo0KFpsfQ0WM98rfyhdiPWPzZ0lyBqzDnpe7My/ivPxzMt/86/+3apnd2a0Wp2Db/pwEU6GNhtTRte2m1FGm6thNlBV1y7vqhNszG5VNO7hmKdtI1ZG0XfG6DfvPNECTE6SQA/BzlfCi0uncUSo0jTGKGcCrLaKeT4D4wvah4Lliq0EVVOZfg1gdamLTAWwthmxytB+RoGC1Wl8WEmwGgtujIi+gAuRGImdCQogOg9TGPOVJmjVBvyW51SFE4ZoLpRtSwGQncE0tf0zTTXKf2mZG9+y2uL6gCuDEsqyDCeANSraYGntE1BVmoBvK9IJ+8hNLCAEr1aHUJ0qRa3CGS2Q1RYnCQ2+L05V8mVGsGs41NyJwQ/U+4/hlFsfyA9+igpSxGlP/U9AdYGoAlKv245gDdAp1FtFqlbEajI1vzXpAPYjQEYQFW0EgAMgR/zEzyGL8Srw8IC81zmd5TADwdWOXlWkXwKpBajOiFVFBO5gu4u3atGOzjQ6zSGo+zNgFdOje6GfAFATXI0Ff9Z+RKn+8jmOf/nwLVZTj2nUysLwl2ItZ/uDCByLIVWji/tzp4eClHWfRdmnXoOOg6elCB7I+ly4idF01AdyhJLdHAzL78uWYF9tVbKhqHrxtiJVaUvSFpG/ZZcErKoaWTY6cD0CHmWUTrIcv5WGwqf9M/I+I1WlywSmGqhKR3Qn6+6Qu/MHxwf1PgGq12hVgmHr/hyc5AAXRrwR1RvRqJkaoKJXYx9RqtoqFW0NT7tKkjjd+W9Q9fO3Rax+DFA10wH8fkWq/tWH361I1Z9y0ao/jDQAcR+iVQNYXb9KRWJ2ge0nwHFOeZ+OdfAAik2+IG/I55j6gHde9OO54kN88mCCr7WYpwGQV1BV/g+/UUBMCkfp49K5tI/Qy+JZgKueMqWiwgnKHqNVR7nmgOpMD2QzWOirAWjVYAfLbow9ZmHVYAqj21eZrvqhr6ns6rmFJVEbwn1jR2RtlWN1AqvfLBVA+JAescr0UutFCa7m+06gjZi6pRc+nUtz80X3ryav7LO6yldeZXdg1aNWXxM0jZQAC0ANMJXRqrH/ce0DWP3TB9z3eb1nwaOrIgGsxiBCiqLU4Nr3iBMBq70NQCImhv68FqqKX0SrLjB1yWdErCawun4CVgGqIseqR6zKDnQU2MHI3NobeQ5ua67Pm3t8sFT2jpMdO3z7aDatiZ2HASjQx7EBgZzNwVkNktEehEQ/BYCqXvzIcFvBL+V91iM4VXo79xZ7X4+8DVgFkKO0ANgGuNYzrmY7Vt8tgUH05xIKIqCqRAMOqhp0JE0+GMWk8JYIj0yXHnrLPUaeTdu7nvDigY7i3dgKWBXIqujVcKEw/Rp5LQNgShunOdmFanEAQ8ehHweAfyM7NCnSbC5PzhrD3Ice4euKPqljWK8ob7YkwVUBqxmlasBqXM/IfAwmxQJWmappAalIIxfgKhYQjwGy0Ot75GqDqwJ1lOuxI1YBqq4fQdUI5kmAlXKKyPr2WYtuJMadlF14w+hytAg3zJSnT4hsnsebTt+aZ/VxBbU1wMoMs1gYMaBmAaxKCZAgK6NXC2hVPlbkXA1gPNN5LJogalWDAAJDaWOMgXbV8kyWZEsLpJWfkjKwg6ztU+9RrGP2mWFuUxE0xiNMR0Cr4zwNvBK4tEp4faquDqrypKyQ/BU1aPotBI88ShZYowBVLcjJiNX0c7aFrIhTNhudKN3n9E3wFZyCLAt5cIDN47x6YqCdkrq0L9HgapzDfFqmCcjF5BaP/Nf/8v9qYFUvL96d2HB5VmknRU2i7jSezjQAl6wDWY0PLdcKF4YXb3zL/n6f1GU9brxVrT79Qn0Lj4w/lGs3WT5aIuUKllEOHoCnmDIS+2lEcgREx72quVy+ZLRC7uH4RrRqgKoCVnMlyQBYaYixLiEdlyy9RqCMDq78tvbcI1MLcC3g5TGoiq+IagQQOa0tx3bU+StQlQqd4EKH9rjDdWyFrWXOh3t76a6LL+XWkTc1eKE6SwAZ9eUAa3bclUtVeVc7x18pD75bADM6wZrqjw6hFqgSAN3RORalk7LQdK7aj5GiSy3fRLN/2JvMXVk8pw5XLiwlEDQj8lZEakabIrctgNUF5uU2ooU3oHXdq0i+CkErMAqyKiOdVItDKqHY9NRuTWsmqJpgB1MC2FRwPMxBg5KI1dasXr4z/lvHBbBaxzqAqVjIakaqKs8l816mx+nACqRvmhQzZTZgMDmD5i2takReYTAgHLuRCkB5KGsBK6yknqAqV1PPldUX+Poto1VX+8i6NHnfzl5eyGes/OzeR8/fqRfxwG6j97rU8yGT3mE0cJVT1iDbV7CxQVW3fSBVivSl7QiuplOgQQeY9x40iILimsCsmj1h3R/wN3R1/wKQAhjcwCoWo2qgqq8B6GsQC8DqAVSVbT9wQZLZaA0QFSeTNXNLHbyDrHaM++GY5TPKbx2OWjprHr2K4+TzBFhtnznOfOylhqlVVlNXR8aGoPfPgdUVDReRqAGqBrj60wJvBKwiDUD8sLjVAFZr4SqzGxbd6MBqg6s7sMoKlF0nICi6yVHVAC+dT7YG22kXDOPXTQu1iF0jVh2sRKoKa7/cB3/m19hRrkjVkqfFa5YipQe+Fk+u89coVvL68CnhDMFWXwFVpUfBYPchLZBA1XpWMtqcIT/WI4w9b7pS/pT81AAFZBG+sdn+oIfJhkd5RD7+SgUQIGqmAli/pZZ/iTGvXLyKqaXWNvP2r3fFDKjMIXYEVk1Zmn0cvF8G1PxnO7dbKQdVK3I1o7iQH/112feMQF3253VN9/8Y0/5jwaqxoEbSAAAgAElEQVQAUxmx+rr2Xw1YfV0ALJ4LwALgatApVSkLq4gTJhPKMUAmEmJnKJYxWaDqGtQIYDWB1ABWM2L1Dx++r2jyD0wFAGA10gEw7zan2057sPlrtzZJXMKCXu7rE2yCG9XzwOi99VKwmhdj65sVsEowS35SLsqa/HqKWo03mp0suQZnPP3bbnnDE09f+fyzPji0g6seS6rIOJ/ET2AmUX3oN7Tb1Io4i/4a8q3OCFalesuepCIzk58F56Gacxjr/hxvvtXUItpZy0+SjnuePXDhKZrHkRoAwBVAVmL0uQ1AFbQDwErUNflP/hboI/+9APyN5sXXXh6e3CRVpLpuYTL6j/4Ki2jgqiJWuV2OBBavYuqTpadC38WaHZlrNYJyElDVL1IChH/C3Nmh22PGweKljGRd3838qmsbEaqZ0zFB+dguKDH2maIkF9fLyHqkssqtRZrXYJBA6YuSAXUuzcwT8/xw6M7PbS878xLO1rXTTaR9c3z7vUmJU+RqAKoVuboWSQxwVcdKF8ABkhgcUVqABMzJm+LRoAoAUfxBvN+vnY4DV9k3nD76XUoA5F/tWTm+doPQmaKm+Jd+VvvYoabov6QvIL+I2yMDVKVJANT/RAFvzeHj0/eD/3FdvMrXeJKv48GfBYhm+U6KqM81uEos08FV3yffgR44gDsR/9FXWscdwQoAtfOvAoDVuZf/6r//P0HOQdRNh4iJRL5kLHDXZVtGWU6+wFU2ABlR9qaiCca7yKzFwK0JsXdz3I91BazJBx5VdbJb/Vx9ohupo1MJbVQ+1QBOBaIG0AowVTl5dJzbIH2uHKlpZVrlFVEEMfUfwOpSnLG/AFVErXJ0U3lW1xal4NYBODcEW7sWqFodUzBnMxQ7tnmaonHgXYiSQFV2CPIYvcqO7KMxpJOF58wgTpfuQatc2wn8dxKsN6g6E8gaPshzqj80TUemRIiHRbHGaEqBrOqgHQYiUlECWPacjBNQBTiBzrKi4aSuJAS76jor8zM1DrT7Bzo1zTW1ebZhg6oJjjJ3akWqJoj6S4Gp2k/wlUBrA7EzxypGqjTuNCsufdKdYAJJGVUsYJURqzY1N4Fy8nIBG3G8qgLJgHLO/TqHDrOM4ohajenXARrkD7kuFZUFBzP4Il52bXc3oO2WOCc0nSHnPRjgi/1EntWxijpXTo/oVCxo9ac18x+pAiKqNVJhoKeO5qMl6u2Jx8ojaTX+0C+581lO59/i3/g9j2wyVMH5rxq4nfx2/jUwokjVjlhNfSXQxJrSi5T6LE6UfvKBh3AiGSmX8qJrBFbznSg4iogK5D7t8g6sYuoRgWBLV6Jo1ARSC3j1CNUDeEyfoBytrIfISGKabeqBKAdXBbjBpXGHSrrZI1crwrV0s1LrYODgBLICYI3IkNhiqnBsjzzsfPCIH0Roqu80yzlH8KeVBiDA1UgHwIjVBd5EtCpA1UgBIFB13ceIVUTK2+JVsh8XwN5tB63ykAPK/gBRBRoSmDagte0fFdjefia2xVzGayCDHupvazAgwMqyq+FUCxAnj+KrsoXwHXqgIoBV6capK5EbGDl/K9LfOilqHrfvadvFNzXzRItWYtBpDqR6yp8Gh8HkxhzlA9ugg8lRD2S0rSng1SMC058qiiZltGAifEUsYlURTkwH8EvkWl2971++vABUDX/SQNXM259FxqKobOlLK+aX+f2hCOWS1EnWfZxveuyRq6m3Fu2RbzXyDi6IIAHS+C2wdEWjAkANUHWBqQtYTVD189quc68LdH2JexJYXWvzrnbyiFUVS6Ir0Ra42ltErH77sPKnvv5+Aasrl2qAqQtY/b6A1dwPYHX9Imo1QFWPWA1gsWYr3AEUR5skr8OoOu7rgxP58dThHd5IN+/TLftlN8utxqVP1Ifr6Kn0U1n/TAewgzYCVUUXyrSXffDUToq32PLxAlfONw8/eefsS1hEXGokQp4O3CDedPwyxyptc7XRkGHotgZQBazi3F20qix5bukDtnW/NvzFVA05v1L+zrRdz98TMe49XRUPlz+SeiL6yagKwFUcJxul3g7Rqot5kwadYlp7PSy+KvkzuSCd4kyXwfxzFtbLrPoCD4FmzK35LVKYeC+jGtmiGfHIX+buJLiq/KoFrOZsx9V3Wco5F0MOcHXlxgaw+hWRq0oNEBGsBax2xCqWaopUAPhFpCqAVYCqoasqbUkCqyankteSSynv2YLV/hsjjMMb5hH9zMCcJfbwfJvT04erlehrWFw37UrSm7mPsWW0KkHWBleZhzXzriLqHOkAEL0KFlQbk+2ofouvSmHeabRdLnoAXH45+v4CViUD6ivatfQjeMxUAe3Tt5/PTkSTPvkXTFxbgqqAPZzPdd99feqKfJ02SZS2bje15fwu8KVKQ5q++ha1GgGHGfzTfk/1B1ImnTc27MX6Ty2/Ua8DwJqv2s7X63FeA9ANrMJPhW/B7bpR+y//5b/4O5G6OpKTlVv7FC69gacFrkqR1XU0NGwBBBcKjm/y+6SSdQ9vLjVZ57sFG2NoZXDFHR5duxoCKWB8pSnxQ6BqgqtL/SliNcg+8qyiY6POXWIUjFQNQDXA1QBVY1+pADIdgC1i1V3oVfIsrrmx5KhibFqL7rBSoJypCkylWhzMa7Rn1x3taxF1W5RqA4WK2aM15fMQUFPm3gBP5fo0bnt544O3sH1FJ6mhO4C1OqAAAT1KSiA0Om7gcdQsPQTyv0ceCmy16+pQGkAxazON3l3FbuzcU2r+uW/o0ovuqbJSNTWwqqhTTO0HaBoRq/FbwGqAq3nsIKvu1WJWAlbx7oyERXed36uWQQvRKcMU6YhW1XRngauMWLWcuHEPno2IVbZvHLNqY5sA2Lp7XYMziedq4R/lVSU4EOCBIgNntOqsgdpLBqtcQfKv6E3TUIBGyj+jrwtYzenR68cFfpQSQEBqAKtx7jNTBcTiP1hNPa1JN6Oa1Em9iXiJuwr4jK1P1++e8fMuCKf7d0HZy+7HXgcvdzYsdZqiKej4DxCTfCagol7BHZeNXU4SLGWbgtD4ySaJt2uhiLhu9rKKWGUAz9evplgbKKWoevIp5EJgqkeqqsMjXVdegklbuhjdUSm1y/O0PwJMw8GK+mq7A6xHYFVRl6ajtYI6wFUBrYpk5crqwb7A15y01/2dn3dlmUTmTxGrCa5+ArDKdAARsRrpAD7FL0DVBbZ+ytyqAa4yv6ry3HoqALXRqQ3M2S5/KxlAfBN1M3tFEFH5aZUjvAZYi9fgcPbf2bLc8q7ek+2paf/Idw2AtZ3p/MYGGFT0JqcbF2hqi6xhsb9OXxHgaiwKCP3ZQNCog9vxTBlBEDWB9pgJodkonVc99GSDrDM9AJz1pg1cGNoGA4Y7CrxTASklkAYvOrK17VLRJcUlaAfZ+Bq/zMmnqFVEOEXE6uflRwaoGlvkV2XO/oh4ysEERMAFwNo+40Ehbw712T1D3a++N8+XJuhIZoBPAFYBjAa4ukDSiFhdoGkCpwmiElhdoOrL2q9fXl/3JbC6fiZ+bRexJ2A1thoDxDZKsUDV+L2sHKqRT3UBqh/yt8DVJaMf8rdAVQNWE7AQUMFB8wH0nIkxNEbJzLBLVyP1qD+Dljv8XR86f9tecLJHZauSl7uz7wMdEQ2HVEUNMktuGXZIxqCNBKecCj3PjVt+jUdrL3roZ5yjVdO2pv/msaRXQDWBnARgOoKuamrgQ7wJkfn+6xRv3y7XOlJVFl/0c+kC8fYwk92TEInX+bLHTfZJ5btn7+6/5Ub6Ilba9E0IrKbe2EHWdVIAq4e0BhMWqOqD2pT+pLMcHwOvWGRCEOA+8492ZhQd2F3Oy9WHxlH+3zqH+XejeOsCgNWIVmXOzsUbkQog9RwjVWMgKVan/r786fCjcyHkAFUDXF36ewCsBFYFriJiVflVLbdqAKsRpZqA6vp94lYR9sydr/QdBVaz3zmJgvZPWhzFr4G4gzDXqXp0vAMH9+9ueg9uO7yjgwsoUQmsItVMAKqZZoYAq8DVXMzKgdZa5AppARS1iohVyDSik7WVtMnmTZ/3qt6268V/oHHp1tQNrmfpo3ve1eyjXvOwDnD1xNz0HcC60+/ewcZxz6PGNb3WdT4pWbY3GxxyBZzEUxuNSFWCquHDw3+fQRaQxwZDB58Uy7KeJrPqC+vbkG2V7wm4mvd2r0uoQsdkCGhdbfhP/vZfT96PIzPMbHrKHLRRAalswIm6g2vEIGIcnestGMivn/eLC9l2bLihGKfxnE3bRyd/w++tfU5XQGM1ICNTGB2WNouIVk3wlCMdFa36yjElz7NqwCrQ93ByA5nXYlUBqEbUKgDVL9+WqDNiNVICBKiao5rZwEzizQb30u7CsUeq5nV2CND/AePujFYMm5es/ZML4Cx1lGocA2jyLdo8qLtNDSpp7Da9cRVvxPvXAqug2EUoq0OI6yOfGjtloJdPJeS9eiWtt2iEwQTSJ4WjwTjQsJ0D0aCdBNJ+K23edzF628jNDeX+0qdbzsptYW2CEQWsckEeRauuDpOm/wew+m1NEQS4KpBVoCuB1XxO0a53aJ9zmOgebKxOeC8qhgV62HHPVABcGZ0RfABU+aOblW2WTlc7X7QgDaxSHgSe1tRrTXONaa2KWCWQAtm7UpEmqrwUB/ilvwTKNUCliFXkodT06AAVAjDFqumxevoXRqdG3lX9uLK6VlP3SD8Hpx4xmKqxb9/yjN9zsuFvZeyr2IOG/tvVg5eX4mredcp0ynKNJCPKuJye0p8oJFVE77Ps+AwKiCbnfhUO5/bBPtjcfq+KKD/rOrKtsnZUYEevNm+fc0LS6ePsg7IFLG18W+6zHOhy6HSlnDw6Walr7bcfl71K40XnbD4TX9VikBr4qsUhBbDSUVOkakWsqu3FxyK9zou3dp2788UAVhfQtwDTAFdjAaufVvSbIlUBrAJQTVA1gVXL6bxFrHp6Bm8TTSmv1WLpf4GNUHiPzlQKEOW3yjxvnL4q+uOZ1tVXJ7EFbddKzb9opyrDmFoP29m5cUNpeox1ML9HfwP0z0heRfXHwn8R4ZvbPv/R0wWUbbXGlO0eACqjhhJYjQUpGUmU9/C4wFXRy2aqFK0os/SLMICmdA4HQDWuRdm3NBsNzIqakCh1SjAYT2A10wFw2ujafo6I1TXbCeBqAKv4IQ0AolQbWIWWkIYxzTQVlPRVKa5uf+25rppXfVCzgSct8oO8g4haFbj6EnlUIzK1wNQ/LpS4wdUPBF8DgI1UAlgje/9qq3MHV3s/fOlYZmYtThW/iFhdoOrLAlUBrq7fkteXdX6tNpcRqy9cvCpyrCr3uU9Plo/8zI+99kWuxuzRPQ9N36mjY6QZz8pe8LpsUnJF9c9OwGqca1B1RrDC/wctNp+/yvbEeP8a235lzcHW++X5Kbe10J+jr5e9Lp9yjLglRa7G1GEECbS7BlqWlBRd9WbIH9IDTMDVjyF4bYqGlzBat83TXrNzTWEnTj2hKeyXrga/et8Lm5RuGjDQgL5N+S0GsMrdVa7VAlSVGiAeEsiq/mX1obLH2aJI+pc/ZO1x0hkkR9GkrCB3dAzAHZLevXEAqwnKMbo5tojMp57LgITIsbr6LwGoLt86tuF3B8jq4OqXLTVADqbF4Fhw3apvRqpWblVGqq6B2gRWl856yX1Er4adyQGhTJvT0auaLdk6ayoFM20XyTpfu3LK7Ts2vqsPpH93UOhi1myk9k9SUujrpDx65GqBq0oJgG2Cq8y1WqkCElgFbgOAVaA52hrpHdnmZJ7WmRs3FRkPyiyv4TzkYtex1m9YN3iKgGe5Vut9Rr6iZvncwn9Ax6uPPpXCpS0Sz+CfCEC67IZY70ZflbrGsKcRtUogNQaMHWj16Nb2UVEH/G38sp8vfoIPJV+qfCrDvvBG+Vp8O/m0vwZ9qXmw8Xh3fxdt/vE//995r3MJGtobHXoq/iEDlOKiAhOheR3P6h0aPdIW3HRhSGfEnSlvj7usXV7jKNTC6tLXnN1HdCoVPp6EKetxQ037h0HFKEbnUC1QlZGqOI6o1RiVU8QqOoXRwt25C8fXANUAVhmxGsDq1+9LzHMBK+TmSXFn1AGMImtgigp6xlD4i1CRydiZTXYyBiN/GTG7PaEIGIVKcOkUuSowFa0N/pEpwoutFUxA9xa8HssBOt/5xLfshy4av8SKngbaqTqaVAgCVgcgvXsnrCuqFXUP0Jk00DVzBkQXKcYzp8oB2pS11ePOAXpO0z/fHV3aq2q65FXN/KoETdf2wwJTv2WEqoBVRKt+y2vMtxqLWynHKqNhulvVY/1TRwgckl6zac8Vtbo67RZBpum5BXIUuArgXMBqfkdtgnmX1CM0mHFn5pJSZ5sdcAdVR27V1kBqJZkSRfC5rItLNELXQJQix5AvuBb6GQv6dORqR7ASdA3ANZ29dU9O01ilOUX7pTI58NNUuncsfs+IBx+lbvZrj4TArzk7qsxoqvvyuwrTvvqRBHJO0argvS7klRTro2XnpBldz2mfhct7u5OSKkaqRu/JbdvdmQpAfE85UHSqBguyLqcoVY8EbNu+q3OoQ+rT3DQwlEdpd3iP7Wu68wBZyxEj4GfHdyArBhIQFYl3MVE+v1VpAMIpehSx6nxxx5lqTE8FkADryqOsdAABrMYCVplTFaBqAK4BqI5o1QRtANzUQodsB+kdDPqgbSryXe2VzQqLW7qBaRGwEjEGU3JFYuWirYjWAAUatFY7dbXNwaiT7UIWTycrC5yl/rNvKOeqIonBJ/kEVGXZx5hyLODfp/8vvbwicuIHYDX2Aa4myGr0qYF/+lzIn4oIVCxAGaBqDNwhCj9/3AeoCtA1p25yIGrkX+V7RY6aAeHlrhQFmg3BQTqlfGB796KW9K/KX8LbJS/tNwJcRURqgKsRpRrHAaq+FrAag/LZIR/AavuQ05sy5WH8/sinul6bCrj9a9rBbGQADplzkOBqgA0AV/+0wmwDWAW4GqDqh5US4MNaOPFDgK0LUBW4Gr5CLOXiCttVOL7UPx0DAmlg9cPHFZ36u7/68PLzXy9wNQDWtb8iVl+WvL5E1GoAqxEFFm0VIEUBi+bXFiE2Q7W7uRc9Mu+/0vNsN8Zr3ug/jy+ZvYF9whthR3BQU7PLtiE3d/qzHPyBjO5Rqwaqlp+rrz8w5I9s/J3+3c4/fMXDi+0QYNbRFVhFGgv2+wxUzV6ZUvFAnanX0wOeoifLm9Z70eYEqM7eJ0qCEqmF9r7A6MXyC9dz1+dx6915UUE37ZLdz3ojHIicp+ZXwGIdsZqzcyhOYJn1DweqR7SqA6zp+OAnQDW9nuJl3+etVdQJC3frW/evSk033qu59FgWM/mB23UugfYAU/mLaFX8AlSNX4Cp/K30WgGuxu/r2gew2mkBkBOeaV/CV1nfyTCuBFUBrEYO1YpWDTB1/V4SWI1o+wBV12/ZxwBZw7fI/MhMB9AR5qhJ/802pCfXl40RJk84gUS8A1BqjDOe314GMdy/4H4I+3fZFh65SoDVolZjZkSCqCM1wMrtzQWuYnGr2M90AAmsIjmHZFuRq6JU8Zh0ZYsmeFF/tUudaucbYJ042e6rF7h6iFjFNelqKJ7+UtPuBCqCvLwnycqWrse85UetUIv8UON5W+ubpIEXgH3R/187BawGHrYBqnXMazPwovniNLOqSk09Lj7ybc9+AzN2f4RdQOFhzcZJHf1aR+OcuhEv/6iA1eYIB3auU/nVaGQCOvAXwLWMMolOJVlm1Sx4NVW+urRhM0afUisa4xgnx9Ubo7nxdfMDm10mCzwi5Q/ySXFiv/OpYjoDRytrgSokMX9dS5U2qCrg1UkPXQEHGQ5vAqiKVD1ErE5gdX2dwCranhCw5EPMRAaW8ADfUcfptO/M2iLSQopOOAyXoi41xd2iVfMeRpzQ5DSoqjbbFc9N4w1JnQp2PDH45E68H4o9LrogUglQE1ApJFGr0yplpWerhIOfqYo34+80adDlmXGbPK/yqma7CXovJX7r+7s2KpmrJkwJRE5V/Saoimn/Aa6eIlajs4sfolX1vitSQv0P3qUGkPESP9eUzMyxqp866sspYQTSFVgFaF76TXyUmpq//DL+xjRsdkpqYSACJui4CLHrNpfBaANBfmQHvwwKhJ6GUoAUolURxefTowEy9OrpAZxialJGsfqvFgAiCPIeYHVjXTbD21jukXrwa48EwK85O1Z7Uf5P7/DGpXpTz8l8+xpdhk2kwyOO2+pwJ+ltx9rxLxvleq4Wg9B3qo8BftS91EXqrMjGT+eNgKnneczyY8Ch66MOjOzAtVGLB4M16bAMxyVZsx2Zdph0v8DQbZvv6l+9U3yua9t9UQYArG53aX8lnm6eT6rqkYKlehc/pMnj7/WVeVYXMBOgakSuZs7VtbBVgqrr+itzqyJiFZGZlYvToxkTSHXdpGNuo72iI6q2Z4WTZgJRY7vkOYHV0AGR3y2BRkSQyrZ5ygWoEiNKtquE5q471noP79QU+t7Pae3Msxq0g2Orv2Da+AncN2A1wNPVYUQaBYKsvq2oVcogy4qZOwKWgw6cipnb3g99J7A1c+AJaLVne0Eut2fQ7eUfFaAK4AmLb3UbI5+2QFZG5NaAmlIIibnk7KMt0ndcPy1IlQufxi9yqi7f8POa7ZQ5+heoGsfhP+ZCqLlyrYOqeP/QNG0sW0XfOtd3MWtoyXoMzmf+MKMjfgGuYiGXhSwQeFgDpgGcZi5VAKkBqH5f4Or33F+gawKvAFfXifXTslTdgd+8jNHxAccugGGlAcAvgFMAqxGpmuDqAlVffxcRqwBWI1o1gNWUzdWOvXgT+TRlbngAYORHdstuqNuO9/fJt95XYuTidDm5ye6wLW27vNMOvUT/36Kxmx5KcyVgVVsxw53VewutDhWwU09JvT+uB0rpkGdLCzVYk3w7QFX0Bys6jtFt3WdsEK/T9Ni54g3K3iKyh/D4l6FpO7LcdeTQl7xvMt4TcJUv2GuObzYDT9epKe337M/ct5Z9LX2TaHsArLlLlYfYHcrXWMgKPDiixUvv4iVzRiy+ka9ioY5yZPanrN1+7sQr65xa75UAX/JFAqsEVSNKNYDVWPQ17O/SX98DVF1ptr7FYrC5H8Cqfg6uBrDK1DlAIbDwWQCrSwZrsaqKVF366nfUWwGyHsDV7Fsw5VMT/KC/rBG3qheHeDvnPc4sGxP09etN5WJsL+w7B7Mah9KeSIIop6J/pQUI0HQDVz+ugTmdi9yrAaxm+gBGrSZIrshV4UHJRxwQMN++zaYBkGZLh37i+aJ4YWZgUvlw8tFPUatxbUSwqr9htvqq4mgj02fmX/I4GB3nfP9OilXOEKzWEyW//Wrs6Rux674/p/n3opyMVk0wlWkAGMkKv4dlKwyGZXb/tDhDFdrqzLo7sDoBXxRYr6xtUWcfKq4qJoe8/M0/WxGrpWxaq4FOQqFtywbPZ4wRuqOGDyC8vJmjzo334joekMJrzUf1OK+Ne9Xgza5b+xZH7Aztx7u5ymMKTpuzHVQ9RKtGCHmCqtxaCgCEkC+vl6CtOhDfC1QlsBrO8AaqZioAOsVYcIBOsfI9aGVX8hCYgEzhDJS6ZwNVJVxk9DuBMigqjVke1/Rp9CB7warpUOHeoLj/TBBH41STPd2px7bnf/B1uxqA459/ErA4lsKhIjdlMUfVmq/LlLvTLdkqxp8c2ZWftZmmiNc2S/bApj2l6W9xwz39m56QOaUAaGC1FqtipCoWqdLvT4hctUWskIcVkUQF0I4u1DbOb20AFQXehBFjBFh0gGsKp4GrjNCIaZu1uA9lYMEapS+z/lVV8YkM/643CZ5WdFNHCMqhDF3qXVcZPshyfIvgKTuul+kRdh0LVwHY0DRcpANQ9JpWTXenjiBrRqniOu5Hx5595bl1GpyY6sQkv05wz6x7EoZmw37Gz6lOqoPKtaswqMBsJqUCUx+gAPvNBrbF64INyS+1UdbP7B/VaGpSOXVxgA5wliEPsYN9VDE3bs913jojmhLWaTF68Ay23iNV7X3VVZG27MaHnSPHDn6Vc4WrBZamru3fMXpVOrj42u1a62e3dWVvKYYKIhc4ZZjP2/jZ+eqOPwpYjSjKFVG5ANSMVmWE6scFrCaomhHx3DLdSOe0xbQ9RaUqwh25RDu3KKa/AwCv3KLibso7cocCSA05TqA1FsmwCFalt/H2gH6RnnF9Ux8YsnexWLJPKkdsGSJcEau0tcULZhc71yp1MfOqImI1FgZD5GpEqkbUKvaltzX4K9uNXLOZS5Xg6dcAVKMzu0C6jBzKqHwDWhXJavlXK99q8qIrDMkFAe6K6lNKgE5ngAXKkGpGi5V1xKr8KcigpLjU7doR7ya4ytypsc1p/8tHTGB1zXTKaNXoJiao2svtzHRSAndKW0hrUIcclDN1zFS8Jhiue9ogFr1yRkcC+fEj6JARXQJWA1xdgOoCWBNUDXA1jjNqdZ3LqNU1CPshwFUBq4uvS+OcTQLORo70HVhdU/6VAuDnSAPQwOprRH8NYFUR5TQA6RObwrV+zaNSgNobbS+k7hPj0v3B8ZPW176V1+rTWVXuIlZrNkMuYrWlBUjDqIEBTwfgTHPiqR9zAn7sqROZwL/ebWbICmzu4lnAWoI9J7AKFyGuy/52XsaMaszqt+0Gz+gf74leSxB3Nbg6S9klnsZItZH+wDvqo7U/XaIJGujZBhfwDfdg+vluiX24ZXfFHO5Fer2gxRVcLeeq8q1SN5bTJRkE1eX/lGTJF2K11TbV+s48LOTuDtLl6HpXZbp/gWBbi5hcBAOoyqh8RauuYIXvobcWoBq/BFbt93XtA1xF7lXlW3VgNbkw+gUJqjawihQAAagufbUGhV4jlQlTAkRaAACsiLgPX6LXcPDo8uaPo4TsDbnfVDS8uREu2vVv0N7u2NoEjeBvIEfTDhO+NBoAACAASURBVGvQrhZHrLQAyOUdbTLA1QJWF8Cqha4yarVTAji4qt6YQHrfgv9M2oSRqbYt8CaFvLjhbTXTJv17W9jKIlbPwCrLUBiDk7rBwvLrKMztp9/c76e9XqzTVrVTCw8/ssBV+vvp6zN//Mi3us4jclUD8tZfuGA0UzMJLBXHNXgMJkxfgZ0D7LO/km7dFYBOTtv4Vz4ZLqHxC1gd5v3QwPBzoaHQ4L2fL+J57PPl1sHrTp19Se+kHB9B1ro2hX06CZvjcbLX1sxYOdmYv8hBsyXjR8RAhjTJxhypyqdaW4KoWqwqo1Y19Z8JkLvHhgZQrquMWOUiVdgCXFUKAACr635uE1wNFR6AalYFWzS6mMP3yUTqsNZ9xjjkmNZXohHbkq7CjFbdUgGkcwmHCoxCABZMg3Ngu26NO2/P2utu906QD83/hrfplk3lbwochxQlE0I87c/upaB1dxrULX7v4Tkr/SODdFODd9T919966SQMmjjI6aAqO1bROcoUAGtLAPVDAasEVSvHqvKvnlIAIIQSrNVqD/zS/IxdRZmgA6t8hQWsjghVLeDDbXYc8IvRxKFD08mKz0txu/qVL93AFRwcdqItBQDkqGUG7d9gVO7ToRBv1vTf/Dy+2wYk9mZ+w1rch9FYuWI6o9gEpCb4QkAGK6ojYooBbs3608q8j6F21o93/RphPgnL1R+7lv30nKsu8+OV5usErA6bKUqUszM/0gNXqHN9zmykO2xy5gSqJvelmsWb+jo+XPa6WYm8j5slG1iMDfq6olntuOWlZWlvZLchyQ4CzeiojFHiPEeb5Q4W+XpM/TH7pfMQMcmAO0PWrLSNaSNt30FVikmrC/GxmmmK71nVbzySRKU5DBAUwCoWqAKgGluAarldoKpSjWCKbYNxNd2f0Y6Y/g5wVflFHUxUdIM6IEgBwMETyrYiVQGs6jqjSpOuGoShzikfQc55b4u9TWCj+tG2IAvBcgKq4UDnf0pR4DwiXyZ5FXq1olZzgT+AkQGgfipQleBqAatBUw1SoSRZhqynpvs3oJr57VbU0NeIHMr80gRWI+VMpQfAjAqkUYjZEXD0891Rfrb/kB+bjeALIyLVA+tSqR8UzUpQSnZg85/Aw1goIfZ9en9Hp8akxhV/832tTR3gqoBVTnLENPiEethCsTV6t9YY9qfa+UYvt829aAWeoECtgmMBq6gMAP+M5iL4EKBpAqcBoCaw+vcLfPjj+jFidZ3LaNWKWI2oVeZXz+3RU2IZwj8NUDV+C4g4RKx+SGA1gNYFTqzBEAGrESWtiNUEJgo8VJ9o8+Ue2K/jJbP1LVM7LXlcL3ibkbxztfuT7b25/Wibwg6+olUVSa6FDrmglwIsQJt3pgN4W1XInTd0OZ5+9uLdHrfiH3An5R3gigDWAFfRN9QyVNBa8EExjRjHinzT+Us/lif866k9ZbdMv+IeaVc3Pr3fUVN+Ds91jdWPlJbUO+d9+t7cQhdlGVme6pNWOwwI1b47a1D6U/1zqf60o/BJOtcqDWueg30o36Rwh1LI8GnijmyH/lMQlbOM/Bc3/anieVPRjfawWiF1GuxMAvCMWI0UABmRz7yqiFYVsLr6Nb8EsLq2AagSYD2Bqwk2rfeyd5PRqt+XjRCwWgtWBZC6dFdE22fEvYDWBFYxwyNTAghcpRzDzoroB+0zREQw3E6Uq/Cd6KW75rV+9u4ZI/n8MBvN6Y92wIziihyOaFQCq50WoCNWO3pVUasOrir9Bzi+8q2Sp2aE9BlgbYk1+jab8qSexfY6sHXOuQrwVfejUNDtxvGGZzToiM82tkFef2RCB3uo/4Da4ZuTD7o9hTnBN4RPTt8weHsHVvNc+GyccaYtnfmUtqoTvuL1kNSCb3idwoz6d196AKkp7xB6lbN4tt7TFd11A4DVor0a47RlI7O1JppOglpDNmiB4gywleWhqmsGaM9UapAPq526tS4GqVhy32nTM9rbFqjqeLAwhFSM7brCQGa0aRvSHVgFiNqRqgGs1qJWeucqvhSDgNGcmpXAKqdtxdStsc/pW+sepQIAoEoVAt6o9/a+AFYyRzIQO0JiZDKbGHEwZEkClK3aap/+v0epaiErPCOAVe1Gpe0yd+ftTbm8HJ2E9yDPT95yd/mgUUx4W7nzPp446yHTMJdCb9qnBREFg2SOQh6/sZ18iz78QcI8fewWWE3dQGal81HZgnIKPxegyin9AZoiShXb1bHyyNVcvCruWQ5KPqdoVWVSgwznT99VyfOY3Cww1LaZCkC/jADr6NRaJIbRGQKhapp0vZkfKw+NCjwdL/sjeCUQ6xLhsTk54rsyDy7TKduo84hYrXNxxfMn3oGrWkEdYEsCqwReEmxV+gBGq1r62CJ58654+CnbPL/hICpPH9oFwY9P+2Kbkj1+wdRXOjoxgwpqsdN+8RiOUDtDeEM7WaP5JyvwTrOV1AfSmu64SZVkd552txwwe85M6sXZKcfLbLo6Jw0OqfwoxZjq6m0iG8TGb141EC7YIW0PCCxHZoCn6wrSVEyHq6YA6TldZ1tl00kdT7XcHSKWkT5ZAVNPo67v+EI85HSoxkpyVTqAj6uRAgTNnKpaFC+BVCxchIXxOF08jwMUbHA1n9E0cgGqASIqv6iA1pxazshVs61HYFUDKAJamQMVU63UPtQnmwPa169SuNsAkUeR8uPdTAMwo4u70wYTKNBq0USRqJVXdQdUA2xF5GrlWc0CsE6pywCsKkI1wNSvC6hDlBCmZXrEagOxMTOi87PCKYdPGOUs+KDKG9P0elo0Ft9CBHItxKW0D+SJvkd2iAqnLEd1HeGVrg/Dl8zJjpjZlODpp7X9af0WsJr7OMf1qtcW00gRTwc/DSBM+2gajJEOG7rrpI+ph64csStb8wOS1wJ4wOBqRBGHbc+Irpgqm78AHZAOADlWkX/1mgqgo1Zn4m+VSHWLaFVFrDqwGkAqUgF8+HltV8TqhzWd9gOB1dcEJRDxFbylaK+O9Of7pZyvhOgzt7S6EvZo+qYj8ehLsCu39nN2hMvUcadtSnfyKyK+gFXpKota9fyNyVceteoFwofeWZ2n9f3RG1COya8OrIbMV1SiAasJpCWwGnVBxGqCrFxJvAFVz9eI6zvNTZN0v85KVXbOdELJaDW0eLF7t03lrlHXVnoFrSEKYLtdg1LmPa2P8K7t/Oqn7t/wtnF4rkFO+O3lnyQxqZu2dABjyhBnjckhav3VPF60vjDd5JimcZd+nnM2acdDfRxsFx+kXltbpgGIRaoqv2qCqAGsAlTFdtmhAFrDBlVaAA0EwjePryWHGbAaQOn3iFaNgZ9IXbL01uvSZa9Lj70msIoo1tBh16jVsElmZ6y/H5+pru+NUPX13eHuB87vwP1377/9Ln0Re7u6emwU2JfkfEsJEClnAlTFryNXXz1idfkGEc26wtsY1bpFrVLmIdtk08NWPj9Mgem4G0Xc+o/30oY4jlaBDg6g3kSvpviwgEfVn77wbC9vR/nvN01OdWOeXtJgN2r+5f4W3u2AZvv6HbXK9RCYAiCjVQ1U7T4D5ZO+/a67m79aoznedQRXSYiKqE1ZJr28b0HiDGvBAwKr1vGTUHHrU/oBADQBR0dPzFNbMJQYi3wC4lOpzf06qcvQrPP0zbnZ/NWc1q5S723E2mS4KQCw2lM9mCYaQmrRqsi1ytEQn/If+Tgyv2qMTgJclWyJWQWqampWLFoVi1NlhCojVrUv4LUWrQpHWsAqmYnYCaAk/oONAanZISVDSzGx8wTmO3BMER8dmzkdtKf/vz0FABtTzSWmeCi928VmieNTRyVyPHl4fOiZk5Eo6c2HSzHd25PrR1jn+0duCksHBd99XPb3FOc9pH927xVUDXGVnKnkMnoCQZlXNXOsIgq1gNUFpipytcFVi1RVbtUEDBWlUuO51B1NjdYLrpdkyIK/O2q0I1H39AAzSnVE+FFfjRaUjElIdyISiROQJUdRurUjDiDbqE2DUg5SSPl3xOoEsfo5jRAauJqpAcJ4Me9iAqoCWRfAWukC4jr6wcdp1NbMLOoztnnf9V08giBn+30jKJsADato13Re+ibsHn8Vpao0ABbBOu0j9N1ZzalDRf6jakyHKHUtny1fpQFU2dXxrXiu7LNoEm9aFbnTf8M+6kPS812GBrbUVKjTrmd03MA+bZC4Nvm3gX93XNxRSj4Ujwvgq23LQZksqJRmN8nJZtIkP7KT2v5qYJVtlwVAA15+wTMfl375FMBMRrgzOjEjhLmAnQ/qMB1J5l2Oe2tqey/QlNGaityMVAMJNiKSVSkBkvRRnpxKxRQeAaQynQcWxvDFrBilqnbafIRsF+bEqhF+yXzRwXh6k25FwUJvRbtB71wjB6TpjKjB38ox6+kAKrcqFrBCFCsB5gSrg1nJUxFt6qDqiniM6KAvAd4xYrWiVZUOIBew0uJVAlYZbZnwPAigPlPLLspb/lEB5zEyE51ZRK0W2FoLJnokZEeQGwRDACOkO+Nx1lbLbQSQuqJRXxao+vK7NV30pwRUtf0eC50EwJrbAFcDYAwCYVVyMS7UT3nL1YrXfqEU5DZouLV7+gHZpKUlKMgAHjLyVzQOcDWA1UzNAGA186oWuEpgNVIGRJ7VyrH6GwGrAaomwLqA1li0KkCJAFVzobT4CRgHIKE86CDflWZNvCbKWSXfnD2efsMb7vQ+FVVdHnYALFC1sD4f7J9y+sFXwgJ6ogcGhjzXai+MM9MBSEZ2Nhkfv15895mHJLh923QK8I60Frby+AawBpAzIlYngFo5GmuVcS6Kk8AqfeRLYeW/8evl/1HjVDGzYSi74kEe8zws9voSBJs1nyBoS6cBqUozx1LKmyc18E5QhlQi7Jxl9XM8tjpM/8GOtojVtqfrfQWsdgqOOicayFET/kCGdn5/xhfty5DWxisOQNVpd0bEJ0xzoojV7xmxymjVEbEKcPVrgawAV3OQT+AqbTbs56LlqkAOjOUo/5I5Aqu5uB6B1I8BqsaPUasAWDk4pJQAlyhz8BLo01Tafb2u95U+Tap+qml2Fbp5bTptl+/WCYMF7VyWmH2tBrkRsaof8q0u8HTZG0StfsZ2DeghRQCPc7/zrVYu5cB4aO8136NYLsWP1Es9CmW6g45N2QMnlv7tZ6V7H0avFsjKvoDzPT8Tm2GGq0fJdhnkv2v1CajufZwrwLpxROFP6g+wn7DOX9IBZJ/0Gq1aM57o1E+QuCvhXmT1nkkA9DHAL8cgD91HXxWlBQF3yhgLQnL+5p/9a/hTebQDoVTH6ME1k/h9VNRirLzLzuG13arNaBRcZ6I+pQKxXC7ixiEmoydFKbXejoKr+iiXhe6noOh4Rqaic5rpoufPgdV8XtP/MeUj31dpB9rIaPGABFa5uACm/XP6/4pYzen/zJWFNAARlYD0AVnKaFz/lT6ZIwHVodgYSMwEPUT227il1KuMs6Y9MZ/qBFSVywwGT4a8Db63UDX6Vcsez5iaf2ARj5eeWdD9e4MGd4oFknXrGIx33hfg+vYHhf1PElgNuZHsqraQLS0ytYYU1n6AqoxUjU4S86tmtGqCqxaxmsCrFqtiRyqnZx2iVaHSoAljnzrO9wePC1itXJJbaoDsZGjqv+ebROf9AiyXFkanvhlGZoB8Tf0KYsU5bbvkegJinP9S/vVugVGo7x61iu+7boiRbwGssdXq6VrQam6R36nzqgpYlQ5KAqNY+Nu3kok7kapGeaNKeHTbrdWzh07l8PLz1mwNNsdxNtq6JqBV/NW2kE1pDqoTp6S9HFk5RM2r+P60y/Ud8Tevz6lI4v2dUNT12+nR0S39jQ+43OCx1lP1NmNv5/VyXuiUnKbbFKhK3r7mVTVbl/fwRz4rMfNjZ0O2dTUvyxrv0XTq4l3nWz1w4mvncSeJSEMxVqcw+j8f17lPCajFlK21TT3Tx53D1qLmKxUJF6cq8DQAVERrBpAYUZoB2gpcVeqAdF3Wd2uRKA6WVJ7kAFZ98SpGkEqHjDQL0hdb5IDkXVp28FJyC4xA6qRyqq/gOVSk6aRNXH0mQYA5mQIho3YBpBbIHKBq0kl0BNMg2lTRqohOrWjViBSyVADIuRozI7BwFRb+wswI5POGLh1eDQ+u/fuofwOs2c6cRp65KXM1dUQnI5qVUaS0N7sPBYcdkbCEbwCUrt+3BdYmcLry935//XkdA1wNoBXbAFVjCjzuj+9qPetK4VRG25l51yfTV6k+xEUvBwN6Q5owpR0jsJp8p4hV5r8NUDXTAaxfgKoLfOiIVZ4/Aqu7P6Dvk24ZV3iIWI0VtBNQ1S9A1QBXscp2yFrmw2XEaoLmTOGDfk85OxtnzMNJOS/brpQn6frq+Q1DM9/fIom8vK5aW3yc6h91kh3KFCNcpR1R9fp5NLYAVkVrg//l10AfTN66sI2YRrftwnZ94HLmIQkePu/OQfcZQzsVjBhAKo0GemQMsuE9SgkAQBWBNilpBF9rtfGKcoWcoMwyWLKuBgDIrlURCY6e+lw6N3xKGaZsXH5tfLVqmSW5AKv9jPT9TomaTZkUYl+1aqZjVOTqJrLO+RnqDjAffp5XlY5XTIfH9Zl2onEHlDn/Nd5+xAKjXOY/6JkLGCgnRH6+cmRxwEipADIiP0DV/DFKNSJVf4lUJwRYGcGaaQHSJkWamrBbscCkBj4DJEedv+dCepzev/RU6KtMA7BA1Y8rpQlyrUY6E0SuZjqTPddq0k59+OfyWexX9b5S06Wo+z6w8ePvQN8SgSEPp8fozNWlGPwQZ9lAiIDVkMXIe6uo1WXTBaQ2uCqgdQGrK3IVqQMQuVppBVKmg52gHzotgPAv6M7u2okHS8hv2O/Siyz87B5Ujaab6QF8pkHrlbs2urbHdmY8WHrV+i34hgvXtR7SZtU6hTtZX5bgKvKp9iJWDq7O9GB4W7Ph1N2uY1zbAI8F71xmSwloJaBafWc9w5fOL00mfvmbf76A1VQ4Z1BV52fkKplGz4meVNRyrGU7fywNALXgRRGeNePViPoIOvc57YLqflXCRh25uJSMJDNYpcFUpGpHry7BVFQr0wNkdGoIWYKrQZ+OYIBWBzCaZparsu7AaubCKoCVU/8zBUD/0DfZgNVgrULuySg69o7Mtp/8Yczd0uMjVnAYL9GqGWlj0Rg1DYO5bsp5OjhQ9174ra17NAqih46O1I96V3dWYS+h6PfISj+4NhXYg8LmjdMBOhknnXukGH+wqA8fu6rRKO6UwXZM0fGJEUTkRVurAQewKlCVqQA+fF+AqtIBJMAa+VcVsar0Ad2J6nH2qD0pUHYsjtuozUEDdiDYOarI1R1gzese1UrZIK9fWo/aHiySgmsuBctDqtbolpxgnbctXmPgKEEIP6eBlJZtGi12AlSWNiYCMgSsYmXwNmoCVL+vgZ91r0WqKg0AcV6U1Eg//Ke/NEOqLCeuPZRFfnxLGTuTwTW7P08ffq6doEFIPOBOfL5zMEcXwDWtnBO3nxqi2u3ztNlwatrebpU+fPvSMRgF1Ltad8/yK9Kl+bHJzU4gmaH4Dbcmg8zR4SuYpmn/BaBCdPDTe3y/3k0xs+oXpXl/sag9L/Es3t15+MTTJ37eTV0c8yceWlgfHXHZz2g5AoDUL9ma0jMVsQpgNcHEyKsqIHV1kH76aQGrsSAWAVbkXUUULPg5FrsM2dX0KixapVzKWMiK0wwp+9If0hN9HNiiotu7Lama8L3SYe2rRS1bf6kx5FBjemMD7NSV1WbSm9S3jJJDegTPMUu6JACmxbyo8xkVqXypDaoiWhU57fY0AABWBarKx1LfWbpil7vCMST34oNSLlQgCTYhOhWdWkWqCoTyVErGSKkoGlhNcDTA0gBNV97eAFE/LH74/vr7tWL0z+s49uN8bOO+2I9vBQiL91Qy4GLYKiyZ2HXYtHRP3TlXrqV4KFQEvBOwZu5aLSqmdAAAVhWxyujVOKdfLlwVOVYVsXoeZKXkoa4DWI10ADHlHzlVE1j9OQDV2I/zAFYRsdoLxjmwWjyf7Hbw4x76occn5O6ZNtPu/ct2u3N4eJavRbRuLX6WTWGdgG11xCpAVs7oqahVDBDcRa22bpBwOJ+dSvvg3AOa4tJDoh9efFLqO7Cami6NUfcVAayid2f7B1A148oTZF1x5QRZAcrgOwjiSWVY34HNVF+t7at7ETI0zYfqs8GWtO+bjbjRZkau4r1t4x04Re39/upN47wCf1gjAas1BzR1ur17s8t4P2nAJszyZJFZ9uV4IVKzpwzl8QFcRVXcHztwhq25kt/f2ECH5SegZfrPH/B2k26zHKtXYFXpABawmgCrRa/GYF+Cq1zIKtOkCFgVPZBnFTlTlQqAC1cRWH1duiwXsYr0AAmsKh1ApDXBYoo98Gf8cafYWfmrtFhjkjoniaIEkYjzDqfxIPGhYerJS4OZzFJOMx1DcF4CqtH3REqA6He+avo/o1YzNcA6pxys2CJyNZ7FHJHOp3xJCzD0Je2B7ALdEdTtLfrpANQSj3kItNY9+tL4sDOvk3kwtrfMpaRu52xffZdH1Ws/EILUg+nQcR61in4oA39qptTuK6rYG/+530Gm6x649YtTTnF8XCyX10oPmwMocFZEFM1e/tECVtG+B2DVmaFA0+50DQDVmAkdA37KlJoj2nOfTDaM/LT43bDWxMddNzetEtto7WAqJ1MRWO00AA2oAmTtaFXfF5gTxjFNRkWqtrOkCINedIpjHwRSMy+WRa/eRqpmwxuoKiPAhs8SsAeKTigYBn5AHtk+HhaTT+nq7v4OqCqHakWr0mi38e6pa608vKHeokz20kgHPX72JPzzTT941Br89gV3BuTxF4P+q9RvfXjkK9refOMM/GCN3/3YpWtwSQEgV61lKabvI2IV+VVfClhFblX9ELUa0atKE4BnIsJFsgki2rRMEfXAMlR31HkyOICwehBB+1iYqgFV3deju6UHT1QzGSulvun/bLouFEuOgkOrYK9lms6nDAKvCVStwRJ2AIYho04oXWDHDWgZyKqE+WnwrikAahr1LGzztPPlW/n83dz3xgcO309fnOQv/3rdN87T17yk96rzeIkcnWxO57s7HmSx1fSldWkza0DS7GneUyzbUneJVi2ewkfEQ6JURzQf1I/sfpFVH2w6g6fmu3XuyufuxMgumUMVrzLnZgdR65hyo+MsgsrgZXmgC8sj0Lv0Dgla3WDC10J45mtnv/J7JNPYDmB18BfacE8pMgZwavp7LFYFMPGTLd70aXWUELXKxZziWq42v8CzZTOSN1J2BayurVIB5KJ0DapqUMV9Bh98TeeTnTtFFVQbFD+zwpQsj+TrPhAaIEkrn8V0XOsy6j69m53nTKdQ+VaRKgGg88eM3hWwCrmAYy6ANDqqXwiixjamYFa0auZXRZ7PAGEBrILP1GcugZLuoAJBO7K9KX/tB7us4J5i03VT5TpVZKu0kkX6laYqAAFArEDV1WteYMMCTVe06svHBQh+DGD19xm5ukKYElzNLUHYBFYJ5gJYVeFLI7aGKhVwVWZvA1ZL87DiFCoB+QasZoRwLhjGqf4FrColgHKsxnX6BAms+uJVSAnkFrQ1vXKsxlY5VgM8NWA1AVakAUDEKqK8BOTnwmMJKhK4qn6Oe0Kk1UH/ixrHS3XywYOuc+xlh9a53DnuGUXEgdqz7BLtgeybANXaVjoASwugyOuK1I6XMOhiF5JRwnfWmXK2V/IH3rK9oo0I3tVGIPt8BGzQ/xPI0ink0MNDhKoiVT8SaA1ANX+8jvu6Xxrf0jd6dhK+6bOVusANogJE5LFFIApw3aM4HUDVPmq+g62n48egqlLeFQStdUESgBVF2YPefQk2YJ6mOkKEJn6IUtVUePJWHvc9ZXjLYSqU4wbT6javPZbTH4Cfs9+rG3uL9CaMyF82NhbmA7CqqNUAVRW1asBqLNSXqQF4PW0VF1FMkJYeVtAhHQum3xCwqsWrAlj9/R9sEStFrjqwinQ0PRBC+omHkvNNmoZvhYPDqSFLh7vK9p/U2PAReANovt/tg/i6Vg1WMiR5ykAeRq521KryrQJgBajaqQGQi5XAqvKzJsCKARTPo4w+Q2BA8unYJyAPuz/vJD3RQPzmeqz7F+qbqs+haNU+HqCrvq+PxkuNf69UvZZomiSzcbQNELE2JrQkx6qpf4AieL92AzdtZlT7mgReBXbeYlihNy4MU0zU3+5BqxkJ699p4NX7zfJfnZn1xQWs/h8pNzCi7wBXd2ahFR5ga77SjTU+VESv/Wr5bIjRKN1WWyMld1waro0gGk3HmuYvU4AoVBk0B1HjmQXYbFP/BaZqyjGSlcPYDpMjvU56QtQ0ZUsLUOH4AqhyISuc36b/r08VqEq5aNA02bNHNdMGA0hFZ2Dbp1B553qQUnyQylVAqabVxblwSAksVUfgLgVAtyga11XFWaXsZ8laxRmPnpoK4G3vf9ddbnFvHjyJ86NvnI3G4YlyPg40PHz0veV4Fx0oqcfWLJlVCXrMG/KCSNUYNcxtAqvRMfq8zk1QFekAsJgVUgDEvtIH7MDq+l5FyW613wo6dZB0VGxptLQNWUh5IH+b43o1lPYRa9SrM+zjZk11lNgjBXBtABs81qAJOvzQQzIM4xlqf3xRjkgPqPBsA1t8j0bucvp/6p4GVRNc4a/sM17EAtt+FmbjrD8/Yz5lZbQ01FF090B5lNWvwVnifQqKiGfifB63k5Pv0MMqwa39mkXEN5oPxZ/6ftlmllQ6cQCt9o6ukL4DopdDgaM+90iQD9T0JgSrG0/LvvA5B/rvnCmaqQKw/DiK6VP21Skrx6b0YlXp4BmgMBJLsau+Q/Hom8YN/d7B4we6lMMsepIfYoM8q/D3xFPFc+Qz8BA7xwRtAOAoYhW5WbFAU0Sqrl9ErApczXQASAmAiNVwuhGxLmzwewAAIABJREFUKuf0K4FURaxi1dVOBeL6Rr5D6iV27BOIzfcBqBVfSX+BJ1Vx6/SLH5xu5hijLUyXDb4Cf+ndSSMDnJX6AAArptMn3ZKg0Z9SVO5atIqLVI2o1ZiGGTlVswO7fpkCYH2T+FxuR7lRxfrxOzrOW9mmu6yc1ORQiSq0g52DpoxwXe0bsW/oWMdq9QBO4/cSIOHHv1rTRANYjX2cD9A1IlZz6mgBq/DnjsBq+YKqfCu0VhlH5dEKdSechDAFGKC38qwm+J2gKvKsJnCakakEVSMdQO4rYlXAakSr7hGrPdCKIkg5s74rZQKAVUasBoiaeVUFsE5gNcDVlKsA9JnHuFIBpB3AN7TdOOZ6aDJ/vveGrry52OT2Q/P5R/dfO8VsPpbRO+pKB4BUADPPaugcLcJXYE2lS2gfqtritlCP6z6q/JSOT1vi5oaWSgXQoIXBtzqHPuUEVzVtWCkAMjo1wdQAVZfUcl+pAQDQME0WdSCUD0Z1oHu1H6VwjQF74aAq2qvTVe0BAxCHnca779k1xBdnjUkJnkfftkDUvBcRrJVYz9LYKSFYpw1AjY5uZOhvllfAqab/D4C1gNVdl3ld384sF7d1O+EDyKBP8AXbhm2GUTnY1zViB2C10gE4sIoF+ipq1Re1KmA18k5HOgDqzTI+4Vggz+qHyOEeEamWCiDTAsRCVmug6GXpttcAXjMVABbiy1/mRt5SKWzOzE6PITTm/+3CdHmu/LXDG0XCy0vav5zfJd39pHVK4F+BqxKz4UxJ5FtlSgBGpyLvavwi1+oCVwtgBbhaC18dI1c9HYD8O9gCqDjtN/9B+t6m57xvgNfxfdb/6L6IXeO9R3HfafzgWHXQLVUnVkH2Y9i+TdSu8rT1Q0vPMXJU6QB0voBW+Ik7yHkp/gju6qsut92P7v5zRa3eLJaF76ov7XKPb6Sf+o//uwWsquHvtkkgUMmZpJ0INPS47gTX81sj1P29Y6xGhjO+e86Ccu3bdZ2mgBGlnI6RxpCRqpjKz9+LpvrjeAdVS1DNDFTZilZxpjLtrDsbTM0UAARWlQ5Ai1P5tP+IXO0IVawAi84HOyBo32Swee4KpELfg3mwa2y+c7yBR3vet5wywOljilKtBPUBtnoHYFccPwCqDh55ogh+5PXv0C3Pb3Wa2t0PDRIFsSTy0VfKIB0k4eYjz779vFJ3dzwwC6VQXR5jX+6UAFFMxUAqgHtgVaArQNUAYQXIzil/wy2ERX1cPddL4NzhnEK/7UArlJjADz50MY/yr8rsl+MBIaYUXnCa0lzV1pt8U3ZrdC1ln/IvhS9ZLzmXzIMm+jZv45l+RxmWdeUOUB1pAETqVrugu5P/rin+fAw6236zIxk7s85pG5fFMgWm8h75rzX1P/hmODTiG7zkqoeskvERHV5smzliyWPkteLLrpI7OrytbDSemn9bq9P/d054JCoQ6Gky7NnNqW4glfwmXjbbU3aMfJIQiOwZ5QO2Tfauv69y7Fvx3COWcvnKd/P9xa91Uhdt6zx99xER3rfkMwGr8VHxm/Oct9sA7Qhe5IJUGaWJ6e8JrgpYjS3BVeRZXSAQgdXoNGW15Kh+Ve6qtSgdI1d7QSrkXs6qUonFFmwLoBGLXQGojYGXard8ympGcBW+4c6RfdwOsvilneZdf47BBwHOCfAAeI4tgFVEcegvAbtYgG+BdQBWPccq0wDwGsC9oBdpQL7c5SpraoMteczqSybr+6XzMSglVioeF//fk6mFWmkDMk8r8usVqLoA1IhWDWD15dMCVl8Brq5ke+u++Al8FbCKaaAjFYDarR36oqMKMZtzFrqOamcXFhAU7AXkGlNcFVV8AlYXkJo5VvdUAMsnWJ1hpAJ4S8Qq65qpABSxyqhVAaoCWCtiNabYRtSqcvfGFoEGCd6Tvy9BJEa12r3o/Cc3UaJOz5+enOe2dtl5q+R1imfbE7ytOvHar3x+UX8Bq5I/X9ircwn7IlaKnuTLWeRj4ayET2o7Hr9/13OalcRuJG/npvqUAmwW/zqwqnQAI1p13XMCVxXZKlBV4I9yD2vgQVPAWylJg2QL9WAc/ZJK07COMeNq92Wb7AWqpyTqb4KsFqKUtd1BVhwjzZ2DqwJba8HmuG99pI/jmx7BSpvMsqTdorKJrRZtQrTqjFxVOoBOC4CyjNHuXTG/gSFOpn529Qz08/51KnctzMdUJwJXmWc1Ila/26JVAFY732rkWM2o1lzETzMoCLCXoBJYZZ7ViLCPXKofA0zNiFUsYDUWsQrwtYBVyKzSywigH3QjnS60sBPmEV6oOp579IzZxvGSsp9bCcb9+4vJtQasKgVdL2Y1UwIITE1wlcBqRbIqL2sCskgJgAWtPOJ861ck+6lvmZJKnAxbSO+jv12H43gCq94faQAXZhzfnrbpDUxvt7TI8NulIrzPLBui8j2umfuY5f8RLBWWpZQAPZMSuJXPbkvf4SSgievtBJ43zplYFqFagGrI7E3kKnmq+iDpBDfRFrD6dxXpfYmYybYnI1C5DSapc1Luvu3GxCvEUEbw4q0Tk1257p4BnWBw2nCv1L/yn2ra/wRUBapm7owBqoajJnA1vrGFL/hny9NMNkYOGBqb7zmSRxNaoOoau4z9zJ86t98TUPVp/zByAjOElv8IqApnlioQB+SGGnOgMMoQa/qOIlYZLVHgatS3R7raaVJrPdIeTxygZosq41ElXO57n+L4ze8uvnhkavqr2+2Pi5M3i7u3W+tFT+iarX7SRqUxc+f5W7bvX9ohvjFdMMgQUgBkGgBLAYBUAL8gavVDRKgqUtWiUi7RqviG8iWjRK7hHtXTy49R/wazWu/NaABQRroSb2jXtL82ZUxyp+sTfFKJ+xm/L2vIjuhuWDTipo5qT6sFHQocKbLMlnfAzaPcNVjjkam1v96lfSA2RvIqOGm7k//UHG9too3d3nVIZkbCefxi3491voBV3Rvb+vlIcTs4Epj8zFFwds6w24aKbMdI9XNem68Wv5ILZY/rwaZQaaK1022eB0MTPGoKv6b3Dcci+bTl73wN9+g28DZZKLa2r7KN+1mIfvcU96OTZYzScoWTHgmbJ5yf932//oj5xEjGC8FnEa0a2/iGR0lvlhLsI36LXUsnp9yplQ7AUgIkyBqL7GiBqwDR1osC/EFedugDRZpGZz2B1QS0NBjbg69ZXRI0eFDPd8QrANpqwyQuC25bj5ZyHgqtmdltnGfw0bZPAuDMYrVP2lOxAaQqgo6rtac8oBFj4amMQl3RQg2qClyNhao03TLuXU/wJ+EIMmSzmqxKJ4xAH7uHLm/TR7xuPF4DVOSnwZ+7HikFRX2UH7Zo1QRVFwC4gNTXBFb/sEDVlS80fwRWGbka0aoJsnLRK4Grw38bPi3aduq3XRuZUNw6D1XDbufkS0R1IV2DgNUFmCodQESoClTNLSNW4/pq08fAqgvrI2BVEavcJrCKxWAiWjV+SAUQEasTWG0epwicjMAtTXZl0jdeHnnjO3Cb3Xx8ziC1/VbavnxLdc5l75RnFbrFI+qRIkHgai9iJWC1U4aRmclQD2r8SNP+gJP6o69rvh0zFJW7Mf3cjlrFglU4zhQAFqGaceZc+HhErLJ/ibUHLNKR4JwiVqGcUlGilbOtGjhV6qoEvQ1YbYB1a1OR5AFv7T1qHCtWt8HUpEL2cftagauKXuU2e9apCw1sZa3q/PqMzHBUNMHUuD9sGlMB5JbHuIdrtXPUC+CqycMcFbpliIsvJN9je6LuM1vFSCfYz9JtSgewok4FrMY2gFWmBADIasBqgqprrYnPmEkR0a4x6jf6D3IQBKwGaJoLWHUqgBeBq1zAKqJaXzO6NQbaCKxyYc3uz2/GbNT7BtCye5p+tnch6vQ/xdfjthu6O6J2bSuT15IVRK0i3yrW+Mio1UVPz7cKcDUiVhm9OgBWj1zFO8TtFa+9eK0CNtIdMgCyWNGHM3z/hh2Nf6uPqnfTMVH/dQR9kPdxy9UevMmcUL8MNXEHFhfL0AIdPjB9cA2wdmDPAFYLSGUfmD7snJ2pkjUXiEYyg7MYuA9s0X7vJd0AAwduwdXsoLQcCCBOTRPAahVib/Qc5aI75VsZQ5Z2oOEiuDXk5f0y+GW824ofDay+c+Q5eqlFKqjhGalqar4ShtPwBZBKIxegqhITI/djg6pazGqf1isDIyPDLvsqga3YeohWDbDVAdWcMsEf9qPNbCQPbVidmyOomkAKG1oMKeaR0rftJGcDq+0k+kI9Daju+VUrd1J1psyIWVvfWrBxwTy6NN2nvx9UEG8rwK+/y7T8YwDzZFSefL7e3SPK9cSwLo9V5sG+7a3wPjpcZJROX7lFilaNbedW1aJVEbH6QjAVW/0QyYpIVUz1k2xCzjnYQflHMRbVc+dUy6tD0AbHR+BkGAC44v8+18ThufE1Ku4y6FmiLI5Uui5BW7mix3FfvxqcBkB5jbIOUefT+a35TZXZvmZl6u9mmahvBDxVOgCdV11QgSa1SL5v75vjns/25nuTF3B4nfGmok6ze73OC1jVNp6mn1JbPGP8wGOMCDfYkl8+lnFVJM5Hfda2wSqVtXkoXzEA0i789dXTIXvkTBSPkbF2Puzm0Z3XrznfVPMSeMNrN9CeN1UzkmcG7+se8lXxHgtU9xq/7e9LKhqvOLgqsjtXdNnJuvx2vcd5+sTfzpds08F1Ip34g7y2A6t+m7NOnidf5SsCWI1jAazrAAtUIYIu0gHEYlYAViNSFftxLRThLbC6OgVfvqCTFtEBiK4hf26ES2AVTYycrPGMUgGoXXOrQScJBo/TLzSb9aBz27NpTDPmu2PGUfNl+ilcoTwjM/gLgLXkkvowp5dzmnkAq5ljVdGrlQKgUuKNaFWXUukGyGnPnpRe2fVB3CNdGvTzSH/fhz9nalQ85mJoDJNVrLB7pAEAqLqiVRewGhGrrz/99QRWHVytdACIes1cq9l2GEif0Ur94dls1hZDAO70oG5qoYeN4oIsq5NbeXA5ZbZTARBYzVQA3M80AQGsauGq8A8wcFtBEIOqFMixeJXSAQSA6sAq0wD87gqs1sJoAhWN97KG1gc66oWdVkWuo/GYdx9vmSffcAva2hmb+35O1OqoJ4IEAusE3BW4ihQJAa7Wj9HkOdONTNsR7K0gL9CClOCBVn/OU+cWKIvBTxOgIW8l1FcAa898VDiNcqtq0aoEWW1hq4pazfexz6mRHUZxa+Chc5OgTGqj7KezXRLsjv0CVgP8DhvSuRhrQDmeoy6D9u6/vQn6i7rTI1cnmJr92/TODWgVoHrYquZpX1IPMpjI9gWqfgtbJFB1B1gNbM0+OQjDmrGyZyctK+6mfeez0zX5J63Z2lFRkEPpt5gGERGrAYxWOoAFmGbUKhexWsDq94haTbA1AFWArt+ZDiDTozB1T/Ucso7RwCtndshfLk6FdAAff0aOVQGrnQqA9zAVgC82V9Mw0h6IJuSMCxEOPVz3xQ7Cist9U+3dPWdEHp8f928F216agGraGnJWgqqdDiAXs1rtgsWsGlQVwJrRq54yQGkECljtxawkTwNclV1IFlRAxAyM2CTvajpMOcvXl9yrf6rjHbcru/0G23S2H62h69uqExWR14uXqKE24yLzr34v27fwrfD0sqkaz+qoVchX9nLVpAepPdZ3VEzv8e/ge76GAKJme82R9pWtbOxng6vx3pd/8reKWHVQAZoWirUb/xjRyhqI2Ghgf95MuK7VTeqH1gVTeY+dDFzdDJ4oXQZPKhoqXqOIAaRqWsZrgKlMAxD7lQ4g86wGkeZ0YznJ+fVEb2RcOEp2AFS/r0WqUuwYrQpQleObFrGaRqUWp2pQNaeOFaPRUTfmq2vFbGx0FLLBVl0X3VwXZXsLRFInZc+v2s4RUgRYpOpwxrs9b5CGBzpktvuZC/z9eNVjbhk66s9/cDEQJ5OMYlztVJx5Q22YCP6+MvaOm8/flerh1x9cnJfAtD7AAadR0/g7WjVyrCJKtXOsCmRFGgAtbsUcapTJfPeSXbT/pguktKNQhrTgLt278xqPy/iYASSTPRtbbJo6gDuB0ioBDYSOUUzcW/tmREZEacl1y/o5WhWGY//bzzj1qG4AosBOFCDgEaz1Wj1QFbGv+YdODPfWc++R2p1HqS4SCNFvvS87G8E7PAdt3h2NHgFGpyVZgPbwau9UQKvQeqRon3zIlxOAnCAFnm/wngxn9b7VhayDbtVAwCRZO8Ad7UBpqCJfneSuDSowpax53F4x7+EFsnZfI1/JJxEvFcBkZPRryWIbTw0WOvGTs6OVR3JW8laMz7baj0/8feJLMRGbMA4DVF1BbohUXe+F48sfy5THUkF6Nu4L/rQp58m364VYoAoAq6b/B8ha5yKCJZ14xlJkKoDol8UW+VErFYDpk2uVBJZSFxSwinQAapNsl6wAC80t+BHvmPyE+yUapZeP/Lg1bNKP+rl8VBzP2QQA7WJBqopYZdRqrrYcoGocc+p/pgBIhdd8JrnLmgGz5Xca8MZ3u13dhBewGjwf9L/ZivfFZpd2sII0sLruCiAroo9iqn+mAYjfmv65gFXkWY2IVUsHEACs5VnNqNdKB6D285hqMGPpvFEw6cWTINg5V15SBumPQshmxCryrGZ0li9g9UsAqn+PaFXPsZoRq3c5Vp1vJHGKWg352IFVAaq2jaiulcc4F7BSxKotXpWR0mQK6d6uLgX9HeR5eOvJaNyQuU5nYab1GEd2ULuUr3xSuoqyJQBP6TY8YlXAqketJqiqaLikVXyFglQ6QqV1BfiEaLeXZ13f+pY7mky9BH4afi3BGssmmtd9Aauas6jAHka0jtysFSYfkY0x4BVKiEBcpsqw/CT5TW8bRqfmoBuA1dzmMa5hK4CVdiV89GpfTeIHxbCGyM45/GhKLSimp7A1gFXgakWoamamANe5Td2YPXC8U1GreZy2Y52rLSJWvxmQ+i0HiDySNSqm6NWOM5aRfeIqkG1Ux42L6MP5WVpCsouAH+i27IczIj/bduRaFbhKEFWgKgHWAFUDeA1QNSNdcwGrLWqVsxcCWK08qyu1yce1gFWBqpEOYJ2LNAEAXy3Paubp5mgdB9c84ATtfP9XKn276/TM5dwtLfk9e2B4qOO8ymYOXhU3DG7LbIKr6kMKYC1QNcBVA1YZteopAgKA9ZyrKcNKCZCznvEtyRUGMSBk8k+gkh2sfKSzhjWhQG64HL9R/o8dt+3efaNNtrciTH34GFj1/hGrVprjZLLEL5KZ2/5u+qXoR81Zm8GQB1BfUmuGrL6/mWKBoABpBao2uKpUBLnOCNNoAXhVWei/JHuBxwxY/TcdKa/GV6M7Qxyu4TbUQE5XV0LALJmKGpp3V4uej4/qfNdsLXXmqAnG7tyoiGqDAQOIit9XgKuvPMdrc+GqoFRHxKEB4Bxj+oLlUOV0f0Sq5nqPBabGMaZDKAcNolUVpVoJvvPdnBZR36GDX8yFxhOzZWMmg7kibyZM5iN9qpMPHpiuVgo5O1Dh/OT+Nv0/z6OHh8iGUwoAb+gnDs7t5eKKG01OJfVA0f+DXxr6/d4kzSv+0BPa/QbA6rtp9ObmRD3kfDKj0jpjuVUTTF2/jEaNaFWCqitaVSBrnjdgdUarKgJWFIQhk/mXwr6cKYI75d1wtfZtkGtW/NLB3BR8fZtyBjo7CGWl47NuYCCuMBq7MbmLVvX7+Lg++9whYvWKkiw3vt/Tpfe0APXivLHV8figk/lODPbz9+LyPpZVs62tR6YKXE2gi819jeBA6/s0yHJQxCIydsZ3KmBFTBu/HWXdauSA6MZxD+vdPoTpzdwVaNVfbgeAPFkFbiflWTN5U9OfIIeDDy5N7udsfwBJUn26fnpme/fO2LBz9reOgwxH9hKPc6vBSwjdzU/K5Bl/JuOwHGurSNXc8pJusdvygToOHuNBbKPPE3/q+yS4mvkNY7EmAqsVqbrOBei6A6usV6UCWAT7khE08h/aVwjOUTXHNOd18isdy86xioIqd2jNYAHapN5EcmORzjoVh657t1ox95XoArOKbkavGjxgByqB1Uh7kCBq/LjKskDV6KsqBQDpFPw02kd6pKtki9hVNfGMCfAjYDW/GTyoH9lGvDxqLZ7Q98VMEbWb0arMr5oRq6tD/dMf1jmlAwhgtRexijQA3wNcjZQAAlYv0apqP1TItAtKKd9/CN3UXNPJ1I0u5OI9TwWAdAAJrCoqVVGqlQ7AFq9auQffD6wqx6oDq4uGuXiVR6vGPkDVBFYzz2rIV0x5Z+oJgoVXftxoMejUPHJ/15Pn9T677fzEPHuHzdZdkiO1ePAbm7unmXZEpBaKy0hJRqw2sKrFrDjjLRUZ+w+u4Iq/KDxvrPpO0nn89pdc7rzTOxTM9m3h52JqMRSHw4sRpaqFqRpcxf06FiCbU5QFpg5QVeCqwFYojYrDZPsoQjUA1QBRfZsA67qvwVUNMkeaAtQB5VR92p8uHXgkJ5RR17zeVPlWEbXK0CbNzKxzurZvQUmENRWFB7AaoKqA1QBVsa8tZ4xmhXpRrTKqskX3Dd+stPsdxmQ70Ad9zX+p1PMeDmYi2rSjVtfUCUzxZ1Rqbhm9GtGqGbEqYDWj8wNgFbCKQcP8Ykasov4AVtdv6bHXBay+/hTgakStClhltGrmWY0FryJHd6SGoYwOOzCN2UPXp+h0vevogzWpRLGibN5/+Fid2m643Lo7gy63uU95rajVdUzA9IWRqbnNSFX9LJqVi1llpGv+hDHZMEP4C6U3pUN7gLJAUJmCO8W82Ve/bQCaKbs22FwmurG4suMHWc5TB3nQ+dYD9AQK+9P7r5jfpa98IzvoC4CBHN/SDOwGP4Mv1Dcmk5h8Nm0aeE4XFP+M6kl2OzLWwVWAqZqZhXQAkDcHWbvcs3+/Ilb/zeNUALJzRsQ8RWq3bRSxQbka7VCl9B5crRryqe1Y1D9p8k2ECCqiRajeK6Ktp2WkWudU/wBTc1VGRqsqarUiVhnBKiPZET4APhFViikONeVfUamMTL2CqwRTBa5avhmAqRypcyd7+J8NpmYt2St1oAUk2EFVU/LgSdNY5ixnk/gqkq1kE2BNELWjVAWwInK1RM7a9olT8/Byj44MnVJsUVxzvPwfxUmyqRvaU7mam42va/cBkZI3HhHRrj20hu+g1oPP9SV9rKNVexza0gAQVAWgOheu6pQATAFQEaua4ueThSjzVQCn+M3+BYG56huoN+czfuCokq6t7FGiuuqiV0pdskzZRDeTxmM3Mrx3nyLRoCp9EfHe4MFDOx/qAmriL7aPIlYLgNLN/qCrGX36jg/388+O71h2r4+ppYpUXecKWLV9dChgt+Z2GuWh6q5sc3AQvTKPtcETjdmN4vUvtnT7i8r4+1zPFH9ZO5Pl6s2Xplov28Geau6Nzy4+LXlhUMKfST7f3r9dLxZ6xhuPdB2/o7rqm7UV899tnafvvnMwhQWsKkJ6PZs8xl+8FjyHWkL39Dk44DzHfQCr+gWISoA1AdWYkottcm90tozG7hh+XakAsFgdKldtt/NVgEhsIz1fiwuw1AnQpvxsBc4y6BzaugcRJtfnN4wGzepXgs9+iCkfFhTOOEAIRKxyxfnVYfoaHVouUhXg5gBVMQmiFKG3S+VTXZcrPUNUzSJZL7IXtF+/ilQ1MHWPXvV2Kp43fhDTEC8Ak8S3V2caaQAiahXA6usCVr9vwOr3XMBqAYiZXzU602v6aKYBUNSqtV21Y3XHmmPJpNfW6xZrZt7OJW1byGDPCKxy6nOmbtgjViNKtRawMmA1olqZJqgXsFJAhPONJE4Rq1HvDViNBawyr2qkBYjfTAUQIMTHTwBVU84yClALWHW/57ZDuSn5xzr/DRbBbrnefXh+swtoGdxXd7seivOli9BZrZQbjIQcwGrqHqQCGLlWHbQpeqk98IFRiqdVf3rDgenuefPtbwM/AUSFkthhxYQBA2jJBVTYQ6x9wIQAXAdkCJkgoIq8nAGkAkQLXZWRipST/K76u6vwGQqztgmcJogqcHXtx+yGdRFgq82eyOcArDYATIA13p9tsgO4LU/O44yfpUvYTyHy1GJ5a7YmzmeohYOteaweA/vacS5+64PVoyeoKkB19eYTWL0ArFEDAoWKepUxnRblOQfcmfyrr0/jkTYXyh/9deQyz2hTtWcuZsVI1My7yujUHEiKFAALXLWIVaQ+6UWsur8fjYho3dDpCa7GIlYrt2pO/w9gVdGqcZ7pAgpUDXBV0yByS9mknj8JE12Go5wNwLkkZd569BMpU2UitrfffbO+d2wkOX68yEGJHsiYaQFiyj9AVSyqnCkAVhsVwJrpAnhPAqzo117BVQVuhCxRd6Y+3cFVaN8m9RP8I29vfp1Y3Hw3bqVmtbacvpMR+WIfvFzySfW+3uLV3XeSQRk12UVMzcE2r/5FAafEskqOiG+F1hX+daPlG5ckbfVtq19pcGFm3PqMrkoF8CzfKnWx6vDyX/yLFbFqRBFxYOhk8PZtE7F9r2kcvQNaxHXjyYqWMd2IPg/jaEqM0G30GOiklbPGkT9GyM1o1QBV1+9VwCojVwNMVSqANIJ0zCiT+YXKfaopDYhMnRGpOjfP530CZcc+3ks+mdELpQ8egKrGhFLgUD4TYIXDftU6FIVylgSUerTqzKkqJ5LhEupIyS07Ig8H7n9oxx4oFiqH52bwRuL+Uqc3pXH32W4Ra5vRTA9q+jBqdXvuzit4Kz2eELwvU50U6qbIUkWrhrGKfUzxj+hUX7RK+8irGqDrnOJXif3pqEovaNqSqtPApVMYAjVoXgetkMxkyT5Yr2MSrJ0DvKgN/5S2kkk+rrt1v0bpILoakbMtwQ8fuavRPPMb+n0ozMNm9zblfhkb1qUAgXV8AgGq0lTBTYSLyj4XZi/gs+O38KsZUZq2/9C573WHAAAgAElEQVTdl6DpjeRWKktSd3vmCuM+he2bjO9/i+5qlVIOLA94QCBI/llL2059v7gFY8EafAQROg+RBwiAXPKcF/vil+S6P5zEW19zc5jy5MNf14Uli9xtPhonmDe6eJh/2Mj7vTRRwFh1m0+qQTEG81EP87vLSzdDR2CV+hX1tX6mXuQQeGJd6u5y63VFlRP9XjjHfVSxXf9BtsNsQZ67XBeCDcLIsucyJ54SD7TqNVcdAVYor+xPtgziFTDVCwCf1Ocnqd/BVQEyLIrOgVXfmkwIgOTP7WurE0dPCyCpALaXsZAfDE8fBBwwxf1ujzQ3q/fe9h1EVfnzMFu/vxjRMrOPWeBmZ93dF0LbuZOhsPMK1DlgJ4/plvLAo1bXQ60dr3ItUjWmkC7TaB+84VyqBVh1GzKo3TanK3lWG8g6AavelXjWxZxbyCuR8fbx0HowVlA1gVWOWNV0AAtU/aF5Vi0VwA+AqxqxKvNWVEY8LNIJIWwgWHCnec6rOYPLTQIPtnp25lgVENwXphKQwYGGsoBVRLPSC9jIr4oUXqBeaJgQy38CqopuyCJvskCVA6oAVQVg1QWsJFpVrq/yGrEqEeK2aJPls0RAgiqbPyCTTLP03syj0EvoVBH86eCyvnpx0qWRk4NPMflvwKocO5AXtHBgtUasZtSqgLAWoKE1usGDvIXBOc63bunhtuhRuTbO+3vMthhV4aQqsKqAZ/tZJCgBlg6sZhymP28CWNU8JKYLAbBGagDTk4yOdb8hEq3+gFMCAFA1wBXpaGzeIwtoYQvwl0FfB4V9nm38l3I2dvZVRpT0YuYynQr+jFIA1sdRqwmkZpI+g6O/C4gq0PTaftco1c+xVXBVnrER0er7Zt8Q5+ujCBW5Vszibaa5DWTCJCP+s30Aq/6iDzlSFVyVdCe+mJWmPTGQVeydAKq59XNuE/U+r0fBH+WBp0HQz/rFVskiVutlGwBVBVctVYxeE/B1iFhFjtXEbehLEygJ0WCezu4z381jDzf2OZ5781TNPjckpTWXMvcm3xijAtIhT8GBhaxsS+BpiVo1oPUtcq5i4SvfeiQ624DyNZzanLSjpjoJXvZ5+xEJIWOeu2dQNVXU5fzK9pVr7sfytvBxe2rQCqzWfPhpOZmZzG99tg3TmpiXqZAfSxmfkwMD7BxPU8R0NRu1qbuKAwBc2xZgldJmlZQAHs2KubPWInX5vGYBq/8/At8SSKVOMNMb8p2ocGNWG0AFVplDza2TbTuZuWREUNeUSRyRmHOPVrWV32COZVEq+eTfPvs3YDUBVqQHsKhWjoYzNdWfOgi8XcPCUwKWihFfk9LIn0ppACJ6FflVLTJVnY5HqUbdyhS05YIURjmPS6SqGlS7aYpUTaN+MjisCLxQlSjoHLGqk6JxAu6K89BRpYSTZdRdV+R+GseQwdP1/0bnLw19cQFHTx30GIelrJ805aA9B59zS7KLOcd+yTSmpgHABz3IqyopACRvKi1YpQBrLliFFAGWX5UXrMqPg0xaVnvaCRqcHydYw+7ZDfODQd+Lsute1NUmE260cRk97A4BQGoYZzLSZhNIx9nJwGaQ3XCToU3CSW1DLU4yr2r5dS36uXaweJWc2/KrhnH0OnDc2JGdGYjeZZKPJ3m9kmEWxpznB6gKIKpEEK5yyIFk4KpNdJQUBzrZRaZb7VQFVvcxR+lX9NF53Guj+ZU/0FPXfIK0kdRPpDxarZCXKO9jnO6/vbfJXx8zH5/6F3rzihx42W6XGMR1dXK/7n5XZJ3l+STbfeDMEJI5yA9HR2+pAJw/chvfWt62SxkvF4Can+sRkxZBt37LRwPY0Gm8InDg75rDaL4+mzMowAiQyyevNiTWgQRWlSyY5OKBEVCDXGyACQNNmmMV9CNgdXoJkHKdk+Ps1aqEdVNlzRhWUwAIgCzzQgNWA7Rb5yKnKn3+H6AqyRv6oTyCrUDbDm4H2O18KeZB7KnSmuRM2pTeSqRsu7bpYNDLBc2FRdsswKqs7pyLV2nUqi5eZakAfvz0l7Vd0ZgCrnrEKlIBaMSqobO+xUC6ZKZtZBkhaUlt6Aq4m0ElSAKrBjqARwIcSJRxLE4FYHWtmG05Vn0RKwUhbC6R0ap98So0jvHIllMBCMDKwCoAVgCrcox0AJ4KYEVlTsBqfqk3PBLf0KRefqnwRt2t9bG64UGTxAxmALLPgIDpggCrlsczgVVLB2D2x2glZeTljm0JWI3IOFOu0ufy4mUSnifnctDb8J/I59aEKaPdmo7A3vFMkas2P0XkagFcA7AEBIk3LP5CQF8MWSi9RK2qHXMACMYkImXdP9jiVMaXjFzNz/8jWrWAqpaSwBbTkuhVT1HgW0TXZqqAOYLV7GQSFc8l9qxL1KGFq+R8pgnAV5sOpiKaVZ65PbbXnub1SV5/CqrKvoOq31cEvgKsFL2q4CoBq5qDlbytsm6UtV1AYJtTLNJR1DkMnG3O3RNc9c/3lbcehaxRqwKwSvqTXJDPgFUDVJFrWkBXAf00RyvSCjiwavC8CMDCIARcldQwGp0qL4ccVPX8qgBWNbJV8rIKEKtva11HMdkgR8tztq4a0xQNXpnLdhr2+6Y27JxfSdLu2nnbwdRZoHP6giJScAjYKqCq5FmVxawQuWo0j4jVxSMFVj1yVbaWEsDuz0h0RKznHC7mCjovY1AVWIxbGNfpHGSTx3IIQNVK334tnk3MRhTzG7J2+SxkHYO+m2/AHM1s+IYLcp8OZhs8jmd2yHSbm5ZnZ7xQYHNMdKl0MD23flMnVJ5sEqagKrYMqDZw1dICVDA2QVXDFxRY3RHeHUHnye8pr6rVw4S3Yx6MjSmlJo4xViZMHb8dsWb6TBhh9vb04DNlAVUVkPEwbQdWA1RFOoAVuRrAqkatpkuw5hIMlU//7bMFB1YVUEX+1MyjGiBrAKtSh6tbRKeSw8Hk2sfH6HyAptIXPPiAqQ7AQCjyoYIfMMh0NSuGt8aZN8km13a851c1UJU/E8BkSNWrPtEfFIh09VBimJAW2dgk5qqlf9q1tPGzy2FbkJM07+52y2EWaLMChhS9gg/NGh/SqvOndjYBVTmf0aqaH1XCgyRKVSNVkVvVwNT4/F8WsfLUAPGwpPch4pVefJTk+mLNcgjsjM1kJNwVe2fWWEUNxM/iVac2II1QHG6ilHM7JhsrXt/IHcFUL48HdR9avJSh+QfPRYIwQSLsdFFZxzH9WDu/CbB6onM/X4nVmflQPs0UhZ3RyYtHc8gWkaqXEavG+0KiFiHHshD0oh6ehrINwgteiuKdnKaosthuzwvMV/Sj9/2q32PZdbKcH8ZD6qDNurgHKaLNfu/duIfrIc7TvdxXtCXnRM59G+AaOqoKSr8YAAbSOEpCA7nTSCH5yXOL8GrVB7DUPWce+/2YgMMMTWAroicBstmLAwMxbGtflejiVTReBVJ1EinPdgKsmlHpfIEw2WTZFUmKak5WuwdRqrBDNg9wH61bzAusDrClzgPJp2P8bR4Z2limGU1aAdRp1zhidfVTI1TlJ+CdffqvPGc8A/Lh1QYrvc0OoI7HyrA2d4dsGck2kBW06za962g844KsDqzqeYk+lTyruoCV5VN9+yLA6r98ev9JwNUFrAq4ukBVSQdgoKrkWRVQVdIBPABWdVzsMHK/gmLoeXcubUR4aFLfN6cCCKBhyrGqC1g5ENG+bDHPhXQA3B8llv8ArkrEqtMP+VUjWlXAVQddNWJVFoeTtBvyyXuPWMVDpQkAU6eQrZkMF5nh7AUdT6T1W7bLemK/Kc60S3y+Piw7oKrPCGZvbAV6p4XSxNIBKLhKaQFsEasOrpow5/MldeQCXL0Z/pmWtzfeyGxQsdoeWDbOs6oj44hPdyQdaA3YUfUh3/Tk4lUJqsaz7iprPc3oUQW6hScAVte+pADAnMdyylukqgCpBqZKoJGlJtA4z7K4Fi/AFUnvYkzIycp9SMInHd292OgRwepbTasnT+nii/RZhnKtAlB1MNYgKwFTJWJVAFTZ//zpFwCra1/AVQCtlh4go1d1NO6TDPQIrpG87Py/m4Y4NGN1lDmMHUSqAH9uh9MRYDTAVYlOdnBVQVQBTj2nKl4uvQXoKqDqKuPAaqT2Uf+6fhq5arlWFUD1SHyJVv2kCxuarbP0Mcixal8tWJ5VOBjfBnWYpweq0ByLCdJLXx33+SKRlei7tz/dF10vF90JO6BmOuvpADxKXL6UlEWqBFAFqKpgKqUEQFSrAqual1WecfEawCJiRa8QIw1saUoLkDY2fchs/opjKXJbytPzi/kitquTlpKv8aJFE6JZB4RjfubHNOczV0PPT9yxC/sbz8HOcH3tSnNTnR8pz/AMQU/Ufq7SjEFe939MPukL16nzWZ83cn5VOd9TAUzgKvomtvn//dsCVp0Q3nQSBcQBY3gL4tNIbDcHUxhamJUHSeeJmzYVCBXinXgQgDOyyZkaLQVx7Dsvi1rNiFUAq18EUJV0AJoSwAFVKMFqFE2ZI/BFpzwqNYBVBVg9QlW2EbWK3KsGqDI4a5Nnh59i65Nts8IOkpBQOfNDyPwBwuoyIxFRb22/GHbXHYg8HpYyt2qCqT1iFQ9oZnTpU54y2yflJJUvuxeKhYnfsQjk61T3f6Pz7lJJeGvn0i0MDmo7dWWNpmtz+fsJAvfR6rhkV3ot3+OXEgBAPXpEddE+66+gqgCsWLDKQVYHXRGtynnTGLg1cbBRuWhQj4IDakGK6fAjPdeJMtmpNs7CuzKR8DZLnQynsl2h/rktMx8Cx9HtgN0bD+a+DyeDeQPPH04TjUIrZrDvh+1bbcTn/94eolYL2MQ38D7odiV4fO3J/lWdfSzho2y+qKkA2hYRhQqSiBy5z2MaWTWVjyw6r3R7ErlNBkkNRxmtpqTIPtxx14dOttJnPziNQ/vsjrizF/0r56f6JjN3IReQ3Wf2x/X/VB+dD51wvWV9+tXpANBZFSSHb0Tm1u+Lf7JvUCcio13m/Bx4FtWQ/HY3O4F6iMjWawysmmTnnMbTAGjEqkevqnxv9HMfoA/sPii3UTEJbrSVw/qZr1lnu339h/I+WNt4OxDSYVIe00zXUy1K+6adwlTfc8RUAbv1zwDVtSCBFHFgVXnvwGpO1q0TzEq0U2ju3UbQHfOuPxCxbQ55s66Wn+oZ6w7zo3TIxx7AqgibRaxqDlUHUd++/J9P7wBWFVT9ywJZV5k3iVrF4lWykrZEbHp+PoP+8+G6Cd4IrCofJk2lc3y5GDUPAtB5qywYQZHFHMHFwCryrOo5ASEEZKgpg54BqzJWGbtHrAowjfyqnGdV9zNiVT6fFWDVVl03sNBALaNb2OD5yRhSXgTt2s7dWMEDmceG/ORd1yDP4GyOyfTbXurkZ+dbxGoAq5aaRO2RbD1gwyLj3KaovkPm7juYw72hCxPghaKVbnm0V2EKaufN/mA/twA+UbZHtuJeNkS2j+dZe0nk6QHIaDAsKKRMnhi4mvMdSwNgxw6oyv4AquJ7S13YWYHWDq7inANGnh4AX47tUKU52pgfsN8Vn6THuS1ZZxHd6mAqR6suGCuiVX9RcHUBqrEdwFVErqqdC6jL+sXOZWD+xTQlS+s4akk7ovHjWV3P5Zs9TfmAH8BVTRFg0fgKqNLvTe2ifcn347v4NAeDVmsKVMv4FFi1XKv6ws3TAmhKEwFVFVyV9DHiNwRQJWAVukg+f3oSLOPlecBGw/PcGUXjdpIVrqa4DNe28vDGfnNS4OZzjFXugEUCIx1AAqy6uHKAq5lr1dIA2K+kDODIVcRZL56Xlys+ZzFXYTqK+VE8e2A+NBnpNMyjmeLP72GcJlC12rLZgZQy5OO17z4pCkDY52w1etWMI7dvQ5osaTIQeuOPwjSnM57BBIbGNdmrTXRwlfWd9dMxNMfPYh0BnR+39ADA2OK8QsDl2d2BVeO2dcgGDQLgHDp7ilYt9zCfWDjQRkzWTDa8xRSUkxMk5bC3QKYYGbGKt30VVNXwbE0DQPlVHVAVYFXfKsQP3QD4acCogqkBsFp0Kn41xyqA1A6o+tskciQMipgQuRGOhwMYZTBdhgwmym6OX6kRxymAxfj40DCJMaWQX0apYoGqmAApiGpvsY4LVhUDcDODOV7epKAaDtKWmxZGg/NHnkwncXbJ4XSnjh1vm0a+zm3lZwo9miBEf+ZHpb27WWuPVkUKek1kpy875OEHkaoGqAao6vt6TsvIxEHKS/oAA2cj77FoJCIIw6aEIfEupjPHXvjSKyTrgaD0CcU+odpnB0kl6pd3yHQ3ddaMtJs3v5Zl8mFc70BTtLWa8N9RjfQCq669YauTYESsxnZV/OiTaW72SvD4GvZ7+bvjzjOIv2z9pw8WEqU6AKv6UOK0CD93kgNRN+/P1N1pOA9E6sivQsZGhz5HKX1nvRCeysXWb9Tdx3Eid5Q7jL/TBfLZx3+SzVLuQmZO9l/PT/c1pvA4oD+yfRlY7e01uYuH2XVegFU5hqxF3i2Suy57/LwXYwZfvS4Vb+y7jOcx7hLpzj+ZNII3kRbAx8KkyjZ9nmAWw+YZILXuW8m8lztZJ+Eo0x8AwtuE3F5HG9RnDvRHjCBPcg2cMGB1/e/YheZWtaIJrPIAckhmPpwQTOdOdy5jVMo/yLtsadpqUAzSAugB0ZD3mXkkY0gFoLn1HFg1cNVA1E8Cqq5UAO8/SdSqpAP484rYslQAP97kJ5Gq9rOVsykVQAFXbUQsD9klO8v/l2snZQ0jUIFVBb81stgWr6oRq54C4BvSAdACVr8aWPVUCgGsyueznApAwFWLWJUozM+6OJx89m45VuVz+AxUMIJczqAaXWYynYhHFL4vUqQRNoZFahIvfxgMntvDtI/LAQEGVgU4BdBskbyWBqAuZJXgauRZjWcLKBqUrWtRl7imZGVAj4hyIsF8PuwSGzq2eOlFYQ3LVu8HqGr7ou1pOWEA3CjpHLADrDBaXjbuN97gC4YKsHouecx7xEeIpiNiVVLj4dgjVi3G0yNZNdEdAawb0OqfO1NQko2LxoaJgVDWn23Ls69bELOPudAVPm3HN6cRrSoAqgOrCqo6oPrLekEiAKtsJXJVIlml95qD1dMDRKbbAq6SgT9IxTatOMxPtmeBKOdzescsGDiPlRMZXBVAD4v3SdQk9tcWqQAQ7Wo+3OoHMK1Rq5oOQABU+2nEKo7FjulXDp4GwF966CTZv0rVrt+CzrOjquSh+QLRl8uEO/Dr5X4/6CTPe/LKgS3VsbocalPukA1YNd3TL51lC1BVjjVSFblVF6AakauZb9XSAVBaAHBj1ZsL2dF8TfEXP/Z9w1kuXs5NYOtgwCcw1SzqI8dTSwEThP1HLYodDSArxkXyY77jGlNIVeFnZN9XMYMOCatIpk5zpegvfIW3v7kHPG+3T/z1RbzNTzagFeCqfr2V+JwFOC5+/+uKWFXSxIQNjWcnEp1ORQvgtdgkn17x5I9ZFM6JnadJxTYx64Mn41xC6/XTCVOIzEGDqNUesYr8qh6put7eWRoAEXzhu23hAmVrnyr4wlMKrPIP0aoeoeppApBZo+dRNT0GYJvgRwVVIUAmLcw0gMjmgHhCCuHzc3499I2tDYQ7FBhRqgBY+VMd2teZYkYzmHTQbCsau5jUXM53boA858vvMGVis/Sb7IfKH6087Pxtgdaf0+jX+VLVXO6iNWon731Ga9Tao1XtUzyJFjdg1IBSRKuu5X3X8QSsGvD6AznTShoAlXz9mZ56m21etDls1SL7C9vhNb3G8O7A0+PPU4fGFtdntGkjgZ6Ts3BH0cFV6z/ZDSOBjY22XL8NmlSVOc0M9v3kpt32OGIVrEF7WycGSneB5Man+0/lUbaPx02UmClEbwBgRaTqHrFqlRXZF/Witrt87fLmsvaKcD0xBa1Mn2ON4E43DSz3IjMy0BTjEJcT+QuLIHNU54lOXPHFUDfCXdmgozWcGuAxYl/6T7oGcNVNDExNKjFk/MRwmveIAHEKgABW1whD5lzOAFq4iytgRhEhuFu5j2xe3K9zmPrrIqhDcDBPxqkgo5xr8t1pi3pVvbns2kdfCGM1HQp62I4CT26LUmVzUF4qpxXlAcO0ssh83ErzH2de5Jz3vhYwVXiOADGMp/O00Tp44+fzgciYWICnQe9BMwC6oGOx56RcRx1hGZOIVSWLoCayGJWAqg1YXWkAviuw6hGrAax+XSCrpANYwKpAK7rAGaJW3XAqscEVkghiQp21VanBc8NAjnBa2n+dywIc8IhVLDamn8N6nkHJqyo/RKxqKgBPB1CA1Sc5VmUuy3lWCVjVnIQAVde+pAKQY4ny8gWsLGKV8qw6sNoDT0xqh78rw0ZUH2nHJy/qCX16UD6rgWGxm5oKu30xPUSUbuZYldyeThMFVR1c1YjVFrUaKQFMeUxWyKhFn5tM3dBtp9fLN5QqoPd7vc1pYi6qBe1aRnHaOesJz5O9TNzjDkkncw6s+kO7Pd/W69GGtEV2KVMCpK+J+Y48za6ynFPVgFXkWnVQNdICGPDKEawFaNW5uEe1bnljKTrXFN2dRzrgsHPqhwmOXQPK6FVfsMqDm+T7UwNWDVT95sDqNwFWCVzVKFZNGWC5V7HY1QSuMmeMUU1uOruJzywb1W4nEGRlEsAJWoCvvpLim6cHkAh8AfZ0K6CqbuVYQD07n6kAYDslmzggewdWNd+qA6sapYrfekkkeVUlqpWjVekZf3q+3/yS8m32Vnl22nNxIOL1WniegWKlTPBkaL/NZ6KZUmnVp2O+VaG9pAZwUDsiVpFrlSNXA1x1gFZ0K+FuQ014DqHHAFgTVE0/Qpb5YIy20bOrjoFXu84yO+2H7+h1EThaolN1TJifETDsGJF1ffRIpXmWlJgzqeqYlNk506MwKaSLhb1lyE501myMzesGvlbyp9In//kCI4HWXNvI+xTA6r//p83NfOBBxwLAWQGeKP06YJUM18jv7gxZS6DGcD7khDQNgEWr4ldzrFoOGUkDIJ9ESCoA/dRBfbqDNc58c38JqCJHqgCruu8/A12RP/W1KFWXFwNJITwwVDosoOEuWEDJ9TDHbwLnx6iUhNConZMWUwD8KrAqeVYyv6oQhvOqInIVQgo+Mb9Grb7TY+5hlu1ikKN4UN8/rwh4edUDk+jZIZ0vbQTxJuh8VHkqe9nqzIfjQLL/U7Sq5a1JULXkTv2xHpAEWH1PgNWAVgNWkQZgfazqdUhbS7dV9KzdfHCH/cqOFgPtp0HzYrCfiAkZYC5eJhQw+If6mN/dIXB/Tg/gkBa+HhIUE4yDSJGYdTDuMH8MbImB1dhXgzP8opNEhAsR3+QcZfme6dyN6uTToIqz/k6pAOwB0Yt1X8QqBEdOJL7qbpWTPJIqcV+rfhLeS+lMX23FzIfTI8FgAjo77khdxnhFA5bBLobtWh/U1s0LmZms2nT/qc4OCuJZ1Xzow2jsk0yyO1z7E7AKWdMHXbdhKqLMNz9mOl2B6Mz3AqyigrBfdsIDVm1y6r9QqUE4i1yxADvNQt/kXiY87Z/6H3LbZHefX6ZyFt7GgQlnzA772Oi4jBuy6dup+4z3dAA1AGfi32Zjnbhs9zc7T7pl47j4c5sG2xZ5UpE/VReokp9Fq37X7UoD8JapAARUlTyrFrFqAGPkWUXFBKwWxtLD1YnhRscm1H1IThB8fWapGrCAlUWsys/AU4lW9YhVXcBKQNZfC6xyKgCJ2qVUAPLJ7J8EYO3AqoGrCqzGAlaWYzTm1GSMNzs0GbBGl6DdnQyM1y/uHjpz7M7BHpn8E7AqC1etkwBXNWpVIlYBrHK+1QFcxZugBFbRcNPEG1G6ItVHr+Uz0yi4W7WZbMUu8fG2r8NzkDWcknohf/lvBit045SzxOuAjTafAv6YdvJLZANBkVPVtmXRKo1UdZCVwVVPDQAQ1jOXOiCbEa0ehrTa5Y/65VNriz8FoIhctEap7nQQ2+uftXttkWN1PW93YFVA1W8arfp1Aa0SrfqVolexoFXNt6pA7qKVccHkzXryQEmp13UMCfhAQOpzQj7rM7hqkw/74lYBVV1ESdIF4HN0gKyW91NTB4StpIhV9x02Nnnhtux7RK56agABVBVUxef/SAVgz/dKD7b9zaGFb9p3Rr9lxdKjdcC0+7pe7Xi9nRy6QvpJHNgqN50T+odMatQq+CBb4wEiViPnqketAmiNtAAa8SrRqx75WoBVlza3ZwmyPgVXd9k8zhUGMa6nbuSc52+g5g2wai6fgFUGUydgtXcB8zFvL4BUFyELNHSNw/whriXLO9h/tuV5cwYxIgLVt5xPdVy4CuVt/ik2++1fF7AKoxzwm5+Iya3bmhq5aid50gmDVPSQJ2FOxM31l/OTYUtqB8EcdAzn0yNWHVy1HKti+N0sy6cPkmcmgNUEVe1THrQP497AVV/AyvKuGqiqLkMXpWJgVXTVjTVFqSobfZJvThSGGPv5VguAK3/iz8y3sfvDhO+jzj41h2DZWwYZ575I1bxglfB4ilSFRrQJEJmzh/7J5IjvCyWulT1zd1NFf9w5PDxdPRqRi7nu2GYxTxSg83HPHbV4IvF0KtG7i8bmaFWkAIhIVY1aNSD1hwKqDq7qVqJUAaxadKushmr5VRH96k5QJIZUNe2XX3BHnr1zQwznDp1r5SCHcl+p0+8r7HDrfsXLPoHIx352DCYpBez1/j0BUWufBnGavC5o13QVsgsqo1/IqyrHxxyryZoq+kev743z9Z1h7Cnv97spkmP/ibzoqrj+SRxHqgLsKjjAoD4dkO/dRQfvhvxha9Qr7n6T+Fp9MOS/0rxXN42ns4dlRH2Z/7BPKrYNE3UFaR8SarJkj85NsuUdjXGQro2pAHiQfbAH3cJziUUGWRoARKzG55qrXgb0VUzboMrhdM35PQF/XJfsF1L4OHSDiNVg4CCdbC/Qj0kW5eAQlG4AACAASURBVNwwHai2tNpWFI8xSPODHPfxRC/Z9Xmfih3DOeGz//w5ymhyUmIaSqEv8QnPnsy70s9u4lzWAjhFf9AN6uvJRiBdC2RMjvUBWkFSRKyuT/41QtVSACiwqqCqgKuSDiBTAbxrGgBErVIG4AlUjcHxfI0YQIO/imQthlzn8SaIWMDqXXMHfv/0XYFVX5wK4CpAVc6zKlGtY8SqzBvA5JA00TznbotYlQheX+glc60SsEp5ViUVwGcs1KTgonzmnhFHe3RON9YnDl/MxbqBOFeRanhhRCYbqlUOXU0dMM7KsUZGNmBVAOagi4PPkpMWC1pxrlVbzEqUXYI3ZIuGbVtk6MoYXtDh9tKBCEfaXNJ8dwiIWk2yZhlroxkgnWRYQA0MVuiHFifjDWCWbZLvK394321qAqlC38yXuoGrAapigSuOZPVzBLzK/bpWiacR8Kdii9YTkCo+i3bAVYOgPKJ1DSmje1MGGPg0WNbzqvY0ABq1+mV9A7fAVQJW5ZymBNBtgquRNVbTn6g025c7Lvh4mrmTneI/iJfTtMDK5hVOZZg8NVoJwJpby79qn6X7vjwX6b69hLJPlSXljYtMUFaiVsU3LDhc8qkKyKoRqhyligWrBGQ1XTQHHOErSQby/dMYIcvlGvtkImi/v96zx8D2Os807lxjmvM1OGPXQderLWpVeYFFrGSLvKqWDsDA1LVGiG4p56qDq5FWoEetiuS5TiLyE5HmeEGnEgn8DKDkZgdtfDM/aLwv+A6mUjSH9nGR+mX+wG22jskGVvBCOeKpQqpb6F22a7wpllGP8/yeCmC+p1CmGXUSZ6OgmlwHSVWX1r6uR2C/EsmKcn4eOCSAXwJW4czMGqedyf2PAavkIDeHvZ1Q2vL4dyV1QfJZMhxQpgEQItjbHFu8CkZdcqxaxKqBqjIx8FXb3KdH3i+fVKphD+CUPvdHJKsCq8idStu2OBWEhIESGNoERp2RboBHUNXB5A605ptNqyP+sAshV+GeolVz0SrOsZoTngas0gR7t7qDnnRbtx3/bwNWr83cQ1N4sJbTlG84F09go5m85cixQGnKRqIuGBM+B0ETVBVgFDlTKTr1/WcHUtc2olY9BYCCqsiv6lHoDuEgtyqcEhvwzXiEw0lHHcbaFHAfpoxPTtNEi8uRm7Z7Y+Jw69p2cMNblztPIGrtLzU5qPnoXb3cJiHu1EGA4sS8PyWvKs6tgsccq72SA4k3+8TlmIx39Z1IjsHanNmcvOe4RORqLPQjl2H/J1UJ/ubFjVZNiu4lwW6YNHkXyOszZb7EPG38VRJDtts4J5cxssHmHiH2UKE7emjbVOHVuOPaRMRhTCMd171bG9TJ0m83XXLuZWB1km/I29oix2oAqzLnWPfkZ5kuey6DlzIxTJUmMHIC+7oE5cvcfBDrPCr3EN23+XnYSudxk8Go50I2p3EELXAfj78zl+SaecsvQgKPgAxDryc5E/lp9IY7UPbiGnjtg+zjiLF3W8025Ul/RH8m2+Tt2yrQngpAwdUVrSoAqi9c9f4m4OoCWRVUFdBVrq9UAAuEiDyrmldP4tHcWMJwKiPYoEK3iAnloYuZ0/ZxGIOxnZzPAlyVHKvrt4DV70gDIOBppAJAxKpErXqagABWZd6AOYNHyLEQxrg8l6CmA5DFqxaoKr8OrGoaAAdX5ZqnA5CITIta9QWsOM+qkswGa5sLi8dk7Iq6He/13FVvVdT7nj5jc90hAfr84G517WikKra6mNdKB4BIXl/kC9GrSAeAxazwrKHPm3DC/FCOvl+Q74pkt7S/pfdrBXrEqg/FKzFZr0NxRwWjZdpg5QNg9X1/9strVrZrG9sm2KoEWP07TP9kH5GriDJVEJRzqDpIamkDfDGr1aY+Q8cx8rHiOm8RY2pAYQVZcS4TANS+J9iJqFLU7EtRayqAlfny0y8/BFAFsOrg6rJvArJyzlUpb/lWLeWJxuquRqkHzoFm/FkMmr/Y3YfbtC46MXdiZyD7mIDkfiykhAhWBVL96z8FWP2rXM2tKuAqR9iZBGFMFrXqqV6QT1W+UNAFq8zma37tWIURTi1t/uQiSVJzpAwcD6ozutojPYmO3X9S3c2VkJ+cK86zwRDngeuTTo4sT5C+ECDaW+Sq/RRE1dQAvohVpAWwc5lvlXK2KlcEj7JnZuinbfHCiiJXw4cwKFkBypEPjfYy5mcm9FCq+Cg3/qiT+q32jfxeB1arPXzgG9X0VTnAUZnDCuTKZtMg2BeezfNm4HE2J0mg9QSqIrdxCXgUOvxVUwEYsYJ+TqwAWI1igTWYw+WJQxKULhl7td599pBnXphZELXyEwkzTEYIC6WXiRWA1gRWDVSVY41a0vyq/tZA+ojxu6GF6NcoVIlSBYDK+wLA4rwNGozfwVQSFuUdMVCFoSLmcexlSwqAuB+C5WJHBq6+PcAb9Rat6vmOYsEqrNypC1fB0OKtsjMVzA0lZgFqmn156HLUyxQdP5R5pZk/oGyK58kVzRDdsWtjNZPxG8797sAqOsefM9EDDaJNdREq/7xfIlX1838GVS1q1c4LsOrRqhrdyrnSzCHplAHzHp/kmyjyyyAGgMgwp63VPQZ7jp6nkxY2eEQxd06WNvwys5Uf/vECxkZp/xURiLZbO2dxiwpOUtNvlWP9edsRrbqOeT9w9BQDJnp28KpvMVAiTCHORLDh3KRAbrb4OXrKr5oPiVmJ3DrRBSV4yP3cy2amMebZBMha6SYy/Tf7civ7QESyHMldH2tMaKjOLqtXtNv67QTDWnQn+p3o8uj8IFPFL/t4dWyhAG2AfJ4J2gdLcodUAAqsyjoS61oBVt1l6i0vuE8GRvi+wCa8PtByk2fmL8Z8IyN9Ugw+yvDBgyAFjwUX2/jChntFVKzNRasss4x3WdnkkHgTvMU4SbCx22Xp1CcGALT78Eck3JNcon/FZsCmNzma/EZRepczFUvkWPWoVQNOBUCViFVPB7DAVYtatYhVi1oVcNVSAUie1X0BKzAnKZHjqkwu54Mxdlb/72ieE8M2FqGHiFWJwgKwKhGrPwRU3SJW2wJWBVh9mmMVeVYFWHVwVcFTz7GqgCoiVuWcAK+WCkDyhyqAuB4m5PN3mTvHAlbyxAOZ6ONmoSUhubb781Wj62QxZ24U+ZluowIBEuI5z8uzv9TFqwqwaikRjCaeKoFzra59AVc1bYLmdcw0ZPF2U2kXxBt62QZ8INw1PY+DpwvP2kkWnD1s1rTKjDxvhsp7gWdDn5H5fDDL7qkH7MbqExjAwb4uU2fgjqcCsHhQg+MsqtWOkR8S6QECYPXUALrIFUDWSBfggKp8Do04Uw9yks+jAbCirkgfsGijz+TQn3woR88UlqrAqudZXeCqRazKdoGqDqxWcHX1VPKu6shk31v2Z9z87u7kCdRYbcJzP7dKh5tlcY4cgIB5OulPYM8WU5LP0R3bQIoAxzoMVM1UABGQBfhOxujgqYGpDrKqzxBglX7q5JEKoBqX0xi7TwN9LsuDghh6o2jc++j6Ht3qLuWg5O25Lx6yrDGLWDUeaOoKjx42gBWRqwKsSs5biVC130+xn5GrkpdVI40R4Ke8DMi74GkigpnG4wCuQrmPdt+GbCM5ceCjlrE+X1tX4N9tLqBTksAF2fc7BgizDs7gmf3AqRCTkAPTGYwsU2jimdVHrvMJI0FIB90308brjnvpZYVUBVwutnSOMTy/fwBWk0gVrPi9gFWSkjue02wzQ+mFTFg9MY2S5VrFJ8SUBtujVNWmeH5VllebEWXelQBMI0p1ilCVPhi4CqUWxp5A1cJ01WN8+oF92z4HVSFQu0LhExsTegZURXkxscm8qvUt8ospAO74NyrQ/45o1XQGJ4PG6nwuU0g0FpuIPJz7PYDV0gx//u/OiCNFNGpcokdoMSr//F9A1B8LXDWA1UFWBVUtshXRqpYKgD4ZcpNK860WGaJC7iQcolS3K9XEluHFU0tlwsSS40Nwk/d+L9+XNiFv6vX2CceVP5qAqjv1jJdBbrukvd8dWGWTFR4zGGU7TLhTmXDWvmNm3P7cjHEaAJ3I2DyyvjAkom78at3arS3xjurZ5eqKc3btyCv0t1XRn99HHONCAFi2RhL7xCQnNTTBuWDXcaSrojt5/Oj1uO+CgaxvMZcGQ9V5k9zxMRNnMgaQu7V9FVi95PuB3zBTvC3nuFLpr1x0Xupwse9jOXmmTb6I52lxSfd41wsUQNj7xTxmQICB3DvZ7np4sqXFnhINtKuDPEbfSOfKGMh2BJkx1gsVR/9QpB/H+c6MQizjpRbRiCPJpWfpACQq9UfkVLXFq74LsBqpAARc9RyrGrVqD9sKrso8Fp+DBhOs4RogUTuTR8N5CGSniQ88vzqTT+8WqCpAgaQBWA+v339Z84Ft8aoFqnIqAMm1qsCq5Gbn9EGsuOiXbCnlQUSsOrD6GQtVOajKi1gJsCq/tQDMT+tNiaQD0HyiAiYSsPpoAasL4zbTctetWcTAK7r60baajhYbI7IvwKpsPRWCRqsCWBVwtYCqvJCVAauaFsAj5bDNZ07m15Ox74O8GPYV6S40t156Wn+1XycL26xYM1amKrND62ah2E4FT63fBqSWp1sCVh1UDbDVnpkZXMUCVyV61YHTWNxKjhU81fhQ+2gfx779SaNXM5o1QFx/Huc0TYbYyAAyayvulDyrsnjVLz8+E6jqwOqyawBYJe+qLmSFlAAatWo5pTHKABTVFWwUHWQiecFzp0l4esksT5OJcFoAVy1iEpGTAFgB+sXqixq12kEg64XWpLTziFSKUBVQ1aJU8YyvgIjS2fzKLt2T5F49+5TydDDW4z0G/Y7PPl6gXrcaT360aNZUiIEanRyZ3yhpAQCQEriKiFUFVynfaqYLsOhW/XLao19VBxW0JRjfSK72VLklW/05UOnnr7+CIBo8tmCnggfLFqeffNGeswWzPxWYDS/lY7/rcp3TGTie5/wY8wm95gC670NAdhgeFdk9xn6nJfTKbe+WJmDD7TLA8e2v/+ERq6ZSAUxgH85UCRMGOqkR58h7zBNhYlbUA3IOjORTg+UqwKorQqycqNRhYNXfEujbMIlcFXtCb/IwHO+4XzHDFICp51H1YwNcRf8yUlXVUf+za8kgCAEh6YyMhxBktOo1qIp6PFKX2ir2SceFN8BQVn+7LsoqkxtEpwbIap9I2ac5A7BKMpLKcFBE06ebvztgNVTwrqJfdb0b+9tuU2u7o5y78rLpmzzQSNCpt+od298ro7q+Nd+WwxG1aNVYtAqAqYOpDqoqoCrgqm6RX1VAVdn3xef0IcmcXLEU4YhMvtJGVXnj4ddaXiDNgWQvgakDH/upO5D1Trijm1TxKBUXfYn5xWqMF6oqKQGc3TC5wRom8Da4i96j7GmrNtbvvyrDTWDgspWfmzF8/s+Aqk1ezmaqyxCaeWWIo8mcSPJgksGyXvi7u9dtUKM5af3YSOwngr3C/8aSuIcauGury2Y5vruZ1XyaOlwxB+Ohre7CjEHepkFOMt7bgsytbQFWNfVQpgeYFq8qrJjqreaN5mMxbSvn+AGb647xgo/O0y6S6AKTOPbvXEmXRz72/VBTPiYd2GT9ps0uuz5PjmF1YPXKpp7k87cAVosNGWT91resznGuVX14dqD0XRaw8k/+FVxdEasCqlqe1T+vfcmzajlWDVyV/KqIWrUHbZv/itEUgYNAw5ywkTIq8f9sdPC11NG6uiDaBpFXWLzKUgFIxOo7IlaxeNU3AVYdXNVFrSTHqi94KV+6UF72dB4hbeQUELFK6QAEWI10AB65qlGrvu8Rq29YwEoXZ3oBWL3TmwpfVxE9GfwmyOditfEHXSH+pjioRIgY+MN/Rq0iFQBAVUStOqgauVYdWNUcqyZzkQpAQQTIWOthiN5tz2fVfum2+8K3JboN3CfkBxO0zzrSJszOkaNXu93Ua047lIsP4PV8RtEhanWKZo28qVu6AAZJM1pVgVVZTV1AVgVVFwy6tnYe4CsWy5KtL6q1+hRztJicmR3SOEIBRGkBq28LWP22akWO1X/8WKDqsm0KrHr0quRZZXBV42xLOgC3e2JbHwGr5Dyx+4CbQIMqF+GAHczzyYhFr9pPQVYH5RJcxZe6Z2BVuYtn+fLJv6dCWdcAvsaDVOAgad3VRB8mCHPMqN1wmsqV85iLpace9hxboT7s/Tn2RO/CvMeqoLt5QhQTwQRWS9SwAqwSrYq0AB61ilQAFMUaqQM0ytgXYQaoqlvrB0TcthytCrCVQFa1vW5YLg3QFS1uLdcgydXLQ1ZgawLF8TGo5KCbvhOtUpl5jjr1j6NQnYOOodmzqF3nT/ONlXleqV2FIDA6YwXhanQcaQEUpzOhNuC27sc8RsYOYDUHTUCXI+UjEYNoNsh0hnpQ4R8mJFi2ycYTZqcGZogvoj3NAOHtt0WrSnl/6+N5ZexTB2G6CzSa9T5aC2bEAarGu4WST1WakyhVMBlgKo5NaRJZZzDUGMOMDyDVhaMf36YAcGYneY0JAFbXu2WfCNlkhheqGhet0puFDkgH4HRhrx20QqvD9patA7Ba7jkArxdNni6djPwHqppvOTwRbU603/1Sx04E7ef9uNR9y4x9XOMtLVpVBbkDqwaSIg2AAam2YJUAqgBWkV/VAFWkApCE7IhWzS6lEW9AAuwN9VWHvY4xfCbDaR+aP2LX3o2JVXHuAR9LkTRnhe4dZH3CtQP3TUPv+mWmSP9gr2Sr0ap+rgCtZmr9BjVzO6GviMyj7Qy6O9ZOXjADdZsJz58DWzlh94dDKXJB4E66u+NNgbov5P75/rH5zUfaDZsJxrmh7tIf0oeoZyCljpFlAiT3c11WnrJko03v9yCnT2S/11vuGRhWxjfJMgY0yfhJPge5A5D6deE2kg5AYZzVubJKM0S0D/RGZ8vcmmQsJ7NJlauqc35i5a+aLaDixMyT/LEct330jW27yiZ1OnYf6in4i+5sY7qzh00uudkOrI59nfo+6NmJ2HfAqoKqRDg79gjUBaxqxKqmAnBgVSNWfQEr5FllYBWLV4mEUrSqPHDb7IsaKzzguRmEMAtQzApJC1cAB0jAgCxctaKwJFr1fS1gVYBVBVEdUMUiVpJ3VYBXiWpVUPUErMLiYTwOLKhWUiqAFfVbgFUFVPcFrGRBJsuxap+22w/BCzbGeAAGBa8cTafQKOv7yckX7KpZ73t2z2A/nMVKQQdVEbWq4GrkWDV6KH0ishfgKtIBeMQqRa1qtCqAfOok03E2OxeG4eLSlQl7xbwZs5/Xdkv/ZgBMSyajled683nMEatWj2kAzgNUjSfeHWilnKwlZYCnAMgFqxqo6sDq5wBXBViVGFOAqrIvyUgW2LrakKhXA1fdT4o5UlmL/7T3WCLLoVqNWBVg9ZunA/jZAVUBVnvUKhayeveo1QBXAUD66AfpPzK4cmZ2LnGWLhe+0oTa5us2MQlwVUauztrwDFzPACyvDfO2mL8BOBXltZyyHDCFF2cGrvrPBfQoccOFPBUNB71O7nbyc6Us3APJfr8+9zFu3HhW+dDuTjAn6e80z7y3NSUAolMtLcBaxIqBVc/BGotfeeSqAbUmyWY6oJPVrk55V9VGur2ZTM6Dqc1DQ3UwaM142aH7u+iX3+v+IvrsLVvxKYL1fmDQGWYVolPrukQVZLX3E9ARUAkRpqZvAbqqCJscT1uUA4ibOF/e80FglYhJ9C8TicHSE/mNxK1MPewVEAIPwyPkaMqQkaxkgAwiVTBV/iyPi7Vfwf98n2fi7m5oW4wqQVStyW1JZ7bbxmDaxiRGyBlZl339GWMrqMoAbe53bcGk1iZACarq6qX4BcCKfEdClfw8R4WfDS4p0cjASWUvJxx30aqkgA/NwVSsGpuPmB4exOH+y9M3bb7UpYmgg7KN9LpkxgsUbsCqCr44iYw0tVypSANg0aoCpurn/w1YraCqALKop3aJQYNNfzE0U8f4SxNqp6Zrky3qoj478Faht7qVfZX9bk949IVzbHOp0CYF1G651ucTThi1d2TLAkz18z3HaphhM5RJ4CORm4g9Yc6pzNQGD1L2+edfOt1Gq3odnWXlGAdN1sxaXfzlfGMvdOULD/ddPqffqfrhOni6kZ1kEnICfeplXzAkRq+jcr1QE2h0Uxe/EAj55T6cZBnnr2QWAuBy9xKw+sJQUTRsoJ84ga1T1TEM37kxUVEF2nwq6/XG+lIA6gmlCRM+2bcbeb41OS6/d2pRaAu5uNG/DQSeyqPhyfZyO6frkzNwAgqwKpGnBq4uYDVyrBqwKrlWBVi1aFVfwAo5ViNqVaI2/fNQZYijGgysFoNTAzCye0nhDVhl4WHl07mvz3n109YFrgqoKqkA7iJWJYpVANeXgVUfo6YCoIjVBUwbsOqLViHPaixgZXlW3xwwPAKreAAWn8DjnpRxXb+Wy/nqudpaPo6eCn/rY5dvjAe+VD9d1TQAAFcFVHVg1cFVyUlrPwGiF6iqKRTsizn5LBlfyAWtolGL1nrNYX7AmG6Kv5/4IPmsonbzua5qAPLoylDbtS4P3EY82erJjMksnyQz6IpnZnp2RmRrRK46zJmpAWyhnoxQtYhVA1YdVPVjAVclO6qCqgKuvhm4+kUA1vU1qb2AtEWmEcUnggAYGMkEvmvkqkesxiJWXz/9LCDrsnESsZrg6mpt2UmJXLWIVc8Oi8hVBwSImjvjlHov/NG8abrT6uJCzhsCT41lPgExhMjvwdZBpKjK6sunNDEw9tNz8fLCHQiBymzHT+Mcz5dx7vSJe279W0YmopbeXrqOoN7WYIK2e28roNv1CgMxOjOYbeCqR5+uCFRJP2NRqZYKILcMsHo6AC1HUasOrhqXGFh1Vjn2YmzDCzvTcrxoONkQQspmQS03PrFqe5n0KbbHx+xvEociySJDxTYrarrqUsgZBy0CJyMwNeYUOOflG7ia+KGDqKpqkImUxRFopbKx5pPr4AisppFmVLkh5UCpiQjlzaIIBLPVDwqUNhDwLCxNRkCgMEqmCKZ0zfC48MLUqLDqICnonxy51UEfTQQzLUJ1A1P9evLDFV7Pw8j5lsFUMIZA1QRRE1QtwCrfkxYmIshAPyijKaJ8quQAa4lWzVQAluMI0amGQlgUctRo6vOqUl7q7R8NrJ5cxWx/Xjo7VJ2nbtp9qVsTQfu5E9GfGNH7UZc0AB4RXoBVyZOqi0+tCNSIUpUFqv5uoGoAq7ZolaUC6NGq5PDCdqQIxtyArToPb+2DrKftONKHJDo7+3v6TSVKfZM8MA2ogjbkuFLOt/rk/VJvzy2m2Te//jKw2gntTmakCHfgjlFXZbkNNlWQCzmXGU1KXtUORE3dHfl8YDFPKHqRTazaiZNZ7XX2crfi2gpgPFNfyZ1UnJxUEWUgL0yzl8xYI3bp5qEi7t8NErE/w3xE3vog7wbdXCUDq5LfV6GrVSaiVsWcuUud+KjziQODi3432zDJ9SayZANe4Zs2dSt0BwOFW6m/pa9OD+7r5csDmQsNuvh0PE9kblJ11p1gOfF+O3dr8A8P6zyQTvN1HOkAlmxZnlQDVn8AWNXFqhxY1ZQAAqwiFQDyrEoaAKQDsIyKBqpKg02gqQ91Hp8X6oyuE6XN91QGYVzkwQerXNeI1e+8eJVEqGoagJZn9TcBVgWcPgCrSAVAC1h98RyrslCTLcgkOUc9GAHAquv3lSKf1cmunHzDLla/QflSqfNmsy8exyxj058vYoUcqxqtSuCqL/aFBb/ePMo38qyWXKsud0q3IN4zQ1j6fmGkXrFfB1+P0/dV8Rjsrut7rqxXQiZzHfVetlPWbl7nEKJ4LvbrO9jqwE989Zn5VzVa1Rf64YWqkFtVQVWNUgWwumJL/fiLR68KqKoZUFfE6hcFVRfAqotLL1/ppkilAsDq2mrU6gJVEbUa6QA0atXAVP7JYlaWa1V+Hicr20gHQEkQiu3rlCOBeOpoRj9lDrhWkRPhiFqV5hxYUJCv4R1qQX1iFPhD3qKdDZTDx1WiU3V4pnPWepUslhhWBTu/DWD3xzTAE7kq0GmtdHAw7oW74M5w6WN7+421Tr7RKVFA7FxArC9kpQArA6vfF7DqYKukqFHwdUWvyvohFVwV+lFKAGcFXiTwVwE9ejUAVtDhYFTOIOud5Xrglcp8AHLEIKvbcBcrrnH/msMKaZm7rpF8Z5SqA6h6jQITff9dt3ZjjzRNHXLJc31KVQMVWWe73vELgaVxUyqAGBsmB658GLRtyYnD8fIsePcnQbDB/Zt4NAe+K7KfKZqYA3RUNRFnpYwZI6vaFQZ9GxlYSgZgmTlVrZagPfQ1tjPKHUzVbliZDqIy0/dIVQiOjYnzt1bzjEmPv+VACgCsXMoLVsWExqNYMaF2Q7tFqz6Z6BSDd6ckA7C68eQAvvZ2Dsez43p48yvFBq8RzueqnpO3Od4zCW0/d7JMDyzW7Zgv0gB4XtVTtGqCqgKwCqDqwKoCsJ5bdU2V5AFr89BkT/zlq5kMDKlvoaPrPEjcty+RGKan3QQ7cEu2XkBulD43/k/i0J1NdVBZcSGBV1TKcuVtnsGA6gasmj8pC1nxnCNM6xWhT3L+5J6JccNYCg6gwrF+WKdE5Ac/kpsTcDNVP/F4mggULWsqd+FyTJ65ke5DB5/6CHh6Ue2D3CQjzIIygT/oxa0+DPKg6rDOo7vThPu2Xi7Q25iYepI/ddBtcP3cSVkxjxEwde1/XdsxFYDLoRSfWHTnGkLf6WbI43Rtoh3br2gvGNA6JrzpbVGlpb/DgFhXtn6S8L8irhONcO5JPbdlegMnWkM3WUcvaLW5A9DWbe1RzoOxXmIdWyqABQz44lWWBkDSAQiwKotW/V9dwEpAVQFXLQcrcqwiz6qvFq1Rq1Ih3kaxVbLG4/8YXzvfLFk+RDVqu/DZpgOrErUqtJm1hQAAHH1JREFUEasWtapRqcixCmBV0gLoOUSsIh0A0gghHZi0wFqG8SEdAEWsLuBFI1a/UH5VjlolYNU+c18/B1Y5FcDtAlY3gjfOei/vyYul2OGeZ7PqFP6i9/5cCH+KiFXZWgqAFb1KEasSpfpZc9JSOgBEriLQw1YTzi/k3EBYu6eBs7LVUkfbeavwL3mY1rNW+ZH2Jyd/Z/FVUR50sJbJblAgkVKV+FtgtUwXgGdnfPFpddlnzApFLr3NVADniNXPa44vAOuXtQXI+kU+4JdzDKw6uGqRqx61uhoV2QrUBcCqxMZ6rlWNWtWUAAtYlRyrayspAf7x6U8RsSrRqwKsStTq9wWqCpyr+Vp1IStNEui2L6FljPYB0S+LsJ/Ngkb/yi0/0nkQTUBilyYhGcmVeITXmO0RYOq6ZFUJPXdnsksXS0nr+SCKcerqGlNK/d0s05Vme6mJpqVUq7YcDjcDoDYS7pHDsYAYIk99IasdWJWc3x61Kr5LQVaLbF25bTSqW1M6rK8zNB2AtxWRq2oHDWbEi6sKshr/ytz/wq7dWQz23hCNZNG1wQw/4sVyStBqHa4X6YO9H8w92uh6gudUA0AzIhXAqYGpO8gaX4O7/mwpAhyfCzzRlbS8BAaBUNbbt6IfBFadrQmEEu2fRK2iT5tzf+L0uuayYsaTGIGtZLqqIyHt5na1PhshdK/YNNM56F4tQwyJSNU4l9G0JhDynwtD7OcxBCLKaD24p42PJS4U0oFVB1KRAkDfrC+nMi5a5RPqzHMkhCHxfzJjY6M5KEm9/PsCq10Re9d+s+NLJ3Jj1u6s3tbJSUn6uSdlPjb6Gq0q8lhzqyJSVaNVJRUAffb/rvuIWkW0qmzrolWTw4QTcfsbkV4jmOZD03rWDUzi0OkntqbJ7+zIb+j4Mn/n+kZAA3NN0lLusg7R2+d9MonFfsFRATQt+VXXTZxnNYBVtCHt4EftcltlZBtTsq8boMX1dXo226dtwGy1LQOrWuwgA1PXJq70+4uM4gbi0a3G9cmHjyUnK1bDy2b4qawTC2yyYn+Frafzt4MbCky6cUX8V3XpSlZ4cOhaPzfJ80nGid8sg/JwqMDq4kGPVtVPaSGustP6+2S4YQ+9/XL8UPaetKNysAreAfkbl5vsbXas27BJB6jSboNvzcFd+73DVxVyWe4nxjBsu1j06tE9OV9EYCqIQmwExL8pBiq59BCxKotTCai6QFQFViVadf0UXPX8qwquel5W5Fhd88KaDoAGRFbH+szCFWfIOoFAPMcbDJEzNOe7Eq0qeVYtFYAsYCURqz8EWFVwVSJWKWpVjh8DqyCc9INzrAJYlVyrLceqpATQxav+4ukBLBXAJwEKeQGrlmO1A6vdhp/N5bOvuLpcRX2jrc+TL7iC0sUKrLrdEhHQn0XqWp5VA1Ujx6oArEorAaG/WioA/0nEqkX6evoxz1EL0MdsWe9xo8/tgLoByGE9tXtnXiXWd1WmA8OlR7f955qf9NjKzNX2awy0zqArfbfp9eLT5fwo3yBJz3yqqQAWVOmLVSEVgEaprucBi1K1rQCr68P8SAkgAOtXAVY9HYBsBW/XlAAuCyIOj9IBrMhVA1ZlISsHVwVYXS+fLM+qgatICQBQNcFVo+IVNS95/rIvtxuALVQ4kyZdMTHj8vVe9pG1GzvImmPoAKpJUPe3ca4Pnrt4IMzpRXn2kXp7qK8Dp5NGWJ9nXdnHU9u08VnjShHcoA88tiC6pgRQUNVS1mk0akSm2ks+jWBdkasGqloOcANWLWrVAFZfYF2BVUrP4a51i1jV8wm2VhdcZg8jB5gi1T7wZOboWahOssGbeeV5wW4f+SsE9olllmCGP9rjw0m2a9pMYX0Cqgu7rscEtEYgI+RF2W08d40674eIQfdAXZPQiFiNobgjY6eGgVWiJAG70y1EmSx84eNLnoWYW41JPJU45atysUhVBzJJoN1LEJLfnoBqkD0J7yCp8YhAVGfaCLRyOQJZt5yqznCOcFURaFYCwom8qvH5v6YCwATGQdWSX1XuxDcXGeIFJ5YI+lnpjly8ZK9dvJ5ovPpufeDoyaIfHEDV6Km+uxtJMa+Kzrb/4o4TMffJ517JR/Ws1jSnAfAIEQVI7ZMH+cT/k3zmr5/6G5j6XlIBIGLV0wAsh/NDc7SyYauyEcCVDAXmh7auttFhJa8PO81ejifU5yFpOrtO7MvJ0b2cnDRKjTPdvttYul59WSxWVe4/ECDmDWq3gvy6r0DqOj+lBAhgVQpw3XysDPFBHInVrldTbRenc3x+En+XESWizsrxEOj7JBvMJTYVV+pZZNErmIDVV4EonmyEbBRGHh6a7mT47npnk/O+sy/Ye7j+WOIn4h6VlGrt9/G47hT0To6u2u9y3uWSB06ypxGrC7eRbU8FoKLpuqtyciVwh8s6/DKfsmOQ5ZH8OS9jCLgZ/eHj3lZj+BOdiS6z3eo2bB0fH8Soka0MyUN/GTe2W5SfzI23cTd1GO2yjKXp2yM+oC9oe1KmYKxfpIh8AVY/rRyhlmdVQFX57P9fPv34bMCqRq8izyrKLbBBUwFIKgGRUF28ylfIHqKaUt6qUcojCIhtc/bWjJheTSKbH+JUALJw1QlYRSoAj1j9xRewisWrZAErvPCF4jLhVPNccZBjVbaLfgBWNc8qFq4SYNV/Aqpq1KpFYPYFrDgf3v4Q2YS88beIzPlgU9OrCfSDaqgXTWjJIBXuBYsFUDVZT2DVFvGqqQA8YtVTAgjNFFRdoCvAVaQhs1yr9oMEpX3r/etdv7jOtKZiNyZ30sDtXOr2s/YrT840v27cez40mafYUFZD12/bg47sXiuHfc7ayQArold98SrJmxq5VrFgVQKrCqgSsCrgqqUC8HQAlBLAFrNabUF1nNiIk13wlEetrjjYFbH6j7aIVaYDWPlWl31ESoAOrOoINC2AvKCSUdeo1RNU/URAjjJW2HOYvMTpzss8Th8FTKBNJeDfixNiKdlts9njOro8rApUi+033enY7mPtjuPQW8cuAdvh4l7vpCcgmmzdhzi4asBq5ltFrtUATx1UVWAVoKpuJUWAgLAMrNozL9I8mOS5CSQQlUFWi+wHaBlWchDRUywwihIfY5fqY09zaXrbRfiHdv9mc6jNE4aoRYa2wTHG5Aw6yAjV9/XgKpiZRq7yvrLUrtXgRjsP4csIVas3/oDbecGif17oBli1UeXgeF+YPzO16+/VZy3PXNFsvqqCdEMDAh0M1lRl0tRIVmlZzvVP8QuD/WYzTs5A3eWo1bZPQhFIOgTAhQVCoNuYlOZA8i25KJ6DqQVUlXO+GqdGsspE2srySoE2IQRn+luuiXAX4Oclgwcl3sq/CqwOZvzOss/iZWc/OO85mzRq7MP92qdFdQgT0X+NpoEUYc5Emu2HiNWWBiCA1QBUHVwd86v6glWaBsBH0mjTH5I3YCvFteJwfp6rO5H9jh2jJZl8cpOnX8sN2F/2fTTcAqSoyFKf4p51TveJvsU5qf1JYLWDqRPQivkGRMEMZG0jznUdmxjy9BzqkvKTKjBxCHhQ2ohp477IwcBDs91nRsptPv8uIFbn1ZXWlTlf75fbHuZ5mKOPCNRD9Y8huzxMLAVtJlZ3Nh+PJ2XjCjv975STZYIbPSn+K+e72Ztko8uUCogBpwqsrkPkVi05VieZvJJv4gvkudO4yOAkVwNTnpI3ZLDsUIXSP5K1UeyoT2VCjWpwU+sU6yTNf7fRxPi9nnwIIcCZ++/tsO9hGVd2nwiEsfBW9tF2H9PBpHRTdskPl63gv+ZYFUFaAKkCpisqlVIB/Pi8UgEsgLUAqxq5KukABFQVcNUARgEXSlLqtG5kOCtXGUBkClspMsbdmLUJtuVYlYcgiVa1qFWJVn3HAla6UBXnWPU8qxrNKmkAOBUA0gHAqBDR4m2bnLMo3YWUrp8DqyuyMkBVLFoVEasCuFZgVT9114hVLBJLUUVOgqtZ7DXo/uSrripkm38b9N1OPXEKJonQqdy3fgFU1TWo5FlDQVVZyGrtL7p80YhVAKtfFYiOqFVZvAoRq0E7eRaxikN+vPEudeOwtiEdxkinX7F9U5vPX5pUjYi6Ltlw0zue7HmFW3Xs1E9lFFKsf1OqAJkUmSaZXtVoVYEnfVmp9TygC1RRflVJA6AgKrYeseoxpA6sAly1XKsareoRq6BztrxA1QBW1yJWmgpggauaZ7XmWpXo1W8rLYBErEpKAANWOWrV8ksDXNUvAApFnuiK0e/uZVyXoeQwHBGX2J2gnall41ybHxTWk6BmrWtcpYknn/5XWuziVft8lODW140uV6BokODwpF3qHvqzdap2BoFwau8asGoRKBKxauBqAqv+uT+iVQVIFb/kAKsBrQKsGrhqEa+Igk2pNhsLH2I4G0eqAmQNG0lzj8k+FXlJq2pFu0/GqdGoJd+vfcz5q4J+X5TEGLRP9Dp26B/GCM53cJVTAABUta1hcDVFgPF9CoZMXSYNbTLJcsKY3G8CrDotkqdMpEaoifFg8HPTRbZgcBpKqO1p+cJBdWNERQNAdUXWSwGQeju4n4FTlLMbGqiK++wNkzFVdxxJn85lhKoh7TlGuOsEVm2CZxMdi1C1iFVarAr7CqJisQIsXmXCzRMvdTJHBv1GwOpY//88YLUasqPE78DNRdGiXKXcPh3aq3lFs86d2NIAaH4YjwzRBavEUXgKAI1UlU//V6SqRqwiahWLV9VFq2QlYMxIXGU2m+/z65jk47g4iD5h9mOodLcC0yRoshTbfY1M0z3RFbnoB0+41TlQxu3OEPUwDbi9ct1tl9a7+iLX0hlZa25S3B6ZaAJc5X2kBzC7ZfWVH9rqBD+Z36tyT4g+EZRN1wCsgr58K2SuNNnb5xvEHLpJ5K2yh0xlzE/Yp7g4bLJH9W/zCTa/kzrfqfjddSdKdJN8Ilg8stbLndh7adJO/H1FJqYGuN5X95uuRPWnPp1kxGVQ+P+nhd1oGoBV2bZ4VZOXS3o9vNhfOm2sb7boMe9OdoxtLld2kLmiRkOZfgq6ieEXXaU+hV5jfKSjmL5MQG7U532P56jJThIPwi5DN9Geb5ld03PKiS+bzE02Tg0N/dTOCUgqi1dZKgCNWF1Rqj8kFYAvYhURqwq+LkBVI1YNWJWI1QBWY/5HxIyO1Q7NOVQJGINR1PtzPmf2L4luUSQLXF0PrD0VwPuWCuBvlhJAUwEgYvUErHaLD6fA6QAEWHVw9TMWsPIoVeRYxQJWLRXABqzKJ+3+YGxDvzC+bNedPl3Ny92bY9iNwtPyU69OtgCyDrFjfbKoVaQCWECqpATwxau+aH5Vz0W7AGnOsypl9Pkk0gEgyMPlhII7KgkfODPu8MluejWP7d+hnrmp6z7e6v7Y1tDTUlFeP5xuGrzXV/tl1/NcjVgV3fXMpGtri1gBWOWIVf3cHxGq6/nAgNSMWv365hGrFLX6eUWtCrAqP21D9WT1xwVBepYLWL0tUHUBqyXPaoKrAqoCWP22bKMtYvUHpAM4yR2fp3mWnZ6lMSLpWp3l3ZTenveXmmBmDzbGqjVObz0ofRwk5KBA3W93cuwYTS0R1VJFU1M55Hp1bt/KnPtmg822XQc2cNWffSnPKnKtIhWAAaqWa1XT2ABgFWD1u0WtGjBri8EJ7zj5RD5X5Iu6WJTcbW6xyxcmB+OZ7Y6dTdeSpRj4nMV5b/TK9Fb3RdhO+EHbQY+K3R/GBz5apKrjZjqPkOdXx9PWg2wBWBVkbVgbY3deKcvVJGNl/qIylYLzxwCryrXGvM4lItpJPiZDsaliMSCuQreKvysbK94OrpLyTWCqGzipI8KND+e2z/79nv28A6sBwtaR20ROKIeVSfEGPaNUM1rVAFb7/Aagat5vkt3c6eU84Z8LrB5ciRHowPvZSBzOytgv6pkvPWj4QZG9R50Rd8fFZL40bC5cXa5KdoKqCqjWNAAWsWog6vv73yINgOVZbWkAFFRdESoHfmGEHTAIA0wk4Ggpuc4kxv5kRzor1GiiXthLyIHUi+ubvUmq3XGmXA9ncuC4F2an1ekSnF594rpLUEMjAgOsDK4iDQDOlfyqaqMOwKqLRtG9Sc7vGHN3z8l/BFGcf3iGJjWYTFk4zic6CV64mSwAq/MRfIq2XIaKKZnaap0bJxbTAK7s86Xt3uUNetj15cTaUu4J/bhJktUA6nF96kC/Nlm0Sba6bTmVuSt3dR/6IvQGzZf8KbC6TkXUqkR3rWNPjWn4mMgN25yDpR5tJNklNXiwJWRTQgRelIXCKuEV3T/V+Qr72ZZdeanyAsL1aHsp4R1lH1FeeEAvD3a2g6mwb2wfu2iEjrsd0DHAJnjgnXbr0ObxvI8FPgZ0Bm3LO29+cbRAKgFWP61oVc2l6jlWBVjVPKuRCkBAV4lWFQBWwFUBZNfPUwFoRsMCrPYBWI/ifxKEFA/sJXH4rpArmj9bYIGlA5CI1UgFIBGr37CAlQCpngrgZ0kF4DlW5cG1pAJ4GrEKzWRgVSJSPQ0A51hVYNVzrDpIiAjMiFgVUNGFAHpNlKqOedTxqmCzutazV7jt1qDfemUG7txSyD3J+1UqAItaXWkTlGYCsmIRq0wFYOCqA6uuGBkJ7ZJzOdBhRA9snY71QbnKqv2GbssO5jtONw6u823SNlZwsK5RWV4fTm01zsMe6khlDejN7tUYTwVVJ2BVl4fyiNWMVHVglQHWkgpAl5RagKoBqz+trbbRTJD00lq1VACShEDAVYlYlUWsNGKVFrH6ee1/W/aOgVWAq++ea9WiVW0BK8/q6mkBXhCSwqJrwbKi54nuycflHCDvjT3f6bWe6kqhmCNVDSs6SMqVs3c/faUHdS6zVzZd30pdtNOBL/Sl0oJqLHXxAfZl64tNIT+qf9ZvEaiWQ7UAqw6ovhGwqukB5D6JXkW+Vp1w2GKL6jdi3sCgqr3AirQAsJPMHtKTK/akvSKPTUbMdlvFJ1N5FPPR4xd7G7dqv2HnnVMyVjCNrgcfXX8gJx1c1WdWB1UjLQAA1QBWCWB1YLQvZmX1s66xkjUt9nIDsGoczQH5vhOdHUg6vpEHVR2ZQhODXnVug9RMn8ez7Tq9IWEFrqG9sHt+p+qXKRmIfbttwCsDrT3HAyfdjehVQuJxzsbEBHBlU13A50jy5tgXqpJ8RiVilRevEold5QJMhWbCdTpjLvnzUWC1y9pkhu8jVlnktxqurMuV1edrMvZDPZdt39X/ob51Rtwdu4W+68vNdUhDEoKiVfUTfuRWXU4DuVUVWP27RqwiavU9Ilk9t2rcx8aqdqbaHDMefK6iiDDKM6iqqkPV9wkHH5dyjT6ddRMrd7dklZzOdxaUcdNN1dnkXVO9E6gq59IZGUHkOMAE7PuWo1QL4Ko3XfyY2CdZPxH5SXkMHQPnrezj5zlWR00ALZ70tRFY5h3IMTeBq1t7XcRPY2Rej0y1gcvtME3S/tGcvOBbJ93AOX1pAVlx2oP9Xa+6LMdx66R2DXThyiZ+REcOtU+ydFLUiVh3Cv+kfjCd5E9SASh84/Ki23XcF6+a2MRz22ieZfZAigAYvT9Xdd8/dLm8rXYLsDpUepTBUz+H82hjAlRVLFxOelsbqCp+Aj/RFdrnZguoas9N1R7KMWhOjQJ7RL2YQsEmFOB0oFXxYa7LXa83G9JsXOCfCrAuYFWiUCkVgCxeJakAJHLV8qwuUFUXrkIqAORYFWAxI1aRZzCMaOtsDkeIatSkD/icvHahRmw2Qig97eFGtxKt6sDqjxXV813zrH5bz6CycJUvXqULWCHPqkSrCrh6SgUg3gt/aLug0Tpui1ZFxCqAVcqz+mdfvOpPEs1q4GosXqUr3HsggwOrffGq4OOtLXaabYxniS3UvwEGgznOo0HhXjgV4odq3aZxxGrkWF00+fzlp5UOwKJWvyyQWqN7176mA9A8q7yAlciSfzXn8mY6nUJfyNcVaBiHvWi/IfotTx4S6KTj5fYnfbmyosO1UMHh2uRv23Cue9RhtTnPakarynJQlmN1ZT21hak0WnXFiXoKAPkYX499azlWM8+qLiklgKqmALgHVt8Xk39ZJQVcFVA1gNUAV79++rsCq+u3XjpZnlVErLZFrDzPaqYCYIP7UA4OmuambpLScs5YtvNye1ZpNY3XB+eeNfvY7sSGolVGycT8bSJPu+HqfkdX9lpivjPQZCZVUu80/lIVUXw4Xz/vw2QAEat7OoDMq+pRqgBVl9/CQlYGwFq6mzePWsXExrgiegZQ1XyrzTMSWNVP5vVc+rf67ikHw8PK4t2PwPeEQXFcaPY9E7s3W3JhXHo/YKrvANbeLgB0m6Nl5GrmWJWgYEszVAFWmdcBWN0DF6NeZUej5RFodd799d//c91hhDwNNKZMxdkxuOEMYSJyfcn3oMlI71cc3JUx6NdCMV0LuyHgYydYGsFfA6oCiEUdznR9Or1JA6CArE84g/nW//omJsQwlE5B1PVTYFU/+ffJi+RX9WtyzhLF4/N/aKgwwRnh/L5y80C4bll3LDAAp6XsU2D1yrq/4hBfK3tygpe1XBL0rv1OyKZ04+233LlrdLEZnZat//QNG6JNE1jViNQFqn7S6NS/L//xN91qtKpHrL5LygB5wxcpBBLsk840EahgZHEmVNhv0p42sqjOyLliC4q9LO8qmEVhQ9f95fyFU4eTwA3oTgEmiOpXHDqBGQU88bo2afAO63lmIfmKAiz4vCHAVC8nt/bUABuoimdYEhHt1iTvGyF9AMSnUSj79SAsEYDPccRqlyuiQafN1u+hnVy4wyY3BWQl/6diB5pwm21f23yi3pOwiGyCNp1wL6j/JN+YV3cLoKzt+jQybTi57ivdcrkrdJ8anORpkqUm6xs/72Ty1M5JbnmILCtrf+EIBVj94vYrPkgmexY08R2mUQyp9V0P2zkGGdG1TbToBN9+Ehfh9RDEEHycSIq2J/A2bGQTD7TP48L9OBfHLvNyTwdWZUXpCVhlNQvbB7vnWw9MKTavjyHq1sazLW43aH8gan0QChcVL0yir92ww74UjFCirSxi1VICWCqATwqsygJWkmdVgFU534BVARU1HYB9yRRxM4HcJtWqjGbHJmC1A2ObJQiG4qGIUgFg8SoFViliNUDVFrG65hQWtSrRqj1iFf13ZpW3bgysLjqsaN5PEqmKxat6KgCPWp2AVcuzCjDZHnwL5U5ycGOz7bbnN28lH956pcNFBDEuH6v4PgFUDWDmxavWc4jkWnVgFaBq5Fr1ZxSlmzpQox8Uqn6K2p8FhkFtNg2KcuOYVjGM/WT/bmrgB+Kt6Et1auETJ644ZPfdtTVdv7vHBkQrl/vkTy2FpgAACApQVSJPDVj96sCqfP4vkGYHWBlY/bwWsApgVepcACuynb5RlACWzpI5qQCq3xVclQWsLGo18qxqvlUDVv/hwKpCumv/uwCsEq26ovUFDn4Xu0dRq8bQtqzXiVAbW55SFKLSJlJK7Z3X5cx+S72DCo9SM5zs9ackDuMZ2g/Bv7p2HPIw3u2UnZjmPLiw35JnpvFtlI5CvtMnIjoR6MCq5Vq1HKrf6uf/mmfVU9YgzypHrWquVvyGdAACoIokOpBqgCqBqn6dFR/cImoFa8KXEEtzvaS0l/zFQBQdxbq2dvRTJJ1jH2D2GY/E2PRa3JUy4HsyTpvLLfAU4CpSADigukWtCq7mZQySA+Zm9RjbnYIkA7nbqZtC/1+UT0UMC5XL4QAAAABJRU5ErkJggg=="/>
          <p:cNvSpPr/>
          <p:nvPr/>
        </p:nvSpPr>
        <p:spPr>
          <a:xfrm>
            <a:off x="141121" y="-131057"/>
            <a:ext cx="276476" cy="2765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45" tIns="41473" rIns="82945" bIns="41473" anchor="t" anchorCtr="0" compatLnSpc="1">
            <a:no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AutoShape 4" descr="data:image/png;base64,iVBORw0KGgoAAAANSUhEUgAABVYAAAKWCAYAAACidsIoAAAgAElEQVR4XrS9ba8kyZKcd053z1z9JQEESAgguNpLEgRFYnVJkfwiQCRE/n/e6TeFm9nj7pGnene/6MxUZ1ZWVWaEv5h7WHhGvv+vf/Nff/78+ePt54+fbz++f3/78ePH2/cf395+fDvb71/P6+x//+Ns/zjH/jjf+3pe397e376/nZ2z/fH26f3t7dOn83p/f/v8+bNeXz7/pu2nz1/O9svZnv1Pn9/e9fp0XudH59c/a3P+qg0/fp42VFtq/8d3XUfbn7V/rvf2U999P9ep3/qcde5zrS+/vX368vvZP69z7P3Tb6dBda0v56uf9f0f52I/tX075z3XqlddM9sjCL0vWeg/tpGP5KT9atOPc5KS17fTrJIFr3P8fPbp/afk8vn88+VzvUomn9/+lz/9/vbbly9vX/pleX0+bf0kuZxX9e/9CFSyqTbP9jTvSPy0rdpZL33ql35W1/1U1/759jn7Xz65PfVex/LSdyXPkoou5atFJ7X1tSOP817yOS0oPaEr5HIaZJs4m9Nlnfv0Rv99Po0r+6i+zX/WvfVfr5G/zi8dlT1m/3xPuuNV73WsrLBsyS9dGRke+SNPXXu9qqPYEl1Wf0u1sYNqw/fyhfP6dl5fv34/r29vX//4/vbXv37V/rdvPvatXseHvn8ruz1t/o4t19ayqa2almuXT5TeP58XNtHv65hsvGRnmX75/On0LnI+Pqh2l3/Id7+dS8Q+ZaO2EWmx1Jq+10903XOu92NnOl4OvLbWc3QjGesE8tef9Y+2sjq9bDkjf9tpfWl9XvtpU8mVttkeojLZSfBE/T6v2p721bb8SX4Se6o+8H73T/6pNpW86zySWvs0tuX22ABLFrY79JU2Vjdkh+Xj1t/4nGXh8/ta9YVqk0/sz2tf8iwbl66sF8sgti+MsyXWaYxN1RZ7oGyx7KtsCznacaKDgg17nLARPD66th19evvT779bhpFf7UcwwVz3XW1UO21H348tu73+eslKfnbOLXzVyxj89n4w+Wx/nm0dq+2Pt89q4/iv+2YMqfPaVyRjCcDXIF5UHPG+X/XeOO94wm8ki+MP9oWKXRXDKnb99e371/95fPOvjmf1/sQzf6/6enC8cK0xH/t2Y74Hi9z+xAziRv3m9KV8X/qN48gWgmu2hfyVzNW3Y7uJYRUjK4Z9qddvv7/9/vuf3n47Lx9zXxU/E/t0HcUfb2UXidfftP16cMn9+35idsnZVuR+ldxKZxUnK0ZW3Pz85U+Jn0ePku05Lnwom8oPgzUl2yNUvX4e2dV7bSsOymYrDuICtpUTfc65vsge3j+VnZRtnDitVx3HjgqLzvftaGe/GlzWU7ZR/Vjx9s16e6d/S86FU8Kgsr1z7p8/a3ts8Wx/1Ps371cU5GUnlfNJXoXZiTK+rl50LN/VV0+bf5z2CyDzwijBi+rHicVv7+d1tu+fvh+ZlwvV8XPm8of67FzjZ21LlvRV28o1km/o87QNnFFf45e9H5mefjrZStuqfwLp9PFcu/Smc+qV47oe13LOhwycmRy95PPytcqJ9JIdrN9KBtX3tZUfGN/lC8l/nCf6PfZnjFe2kjjmfQPF0d+RPzY7tl3CPbZ2bLu25AaSWmFpdb+28uOI43zofMM58XGkOuA+FUYgo3Fyt6H86fhyXfvz8dffjt92XhfsdexKHiTZ1TXsN/LXr4VRf5zc4q/a//rHybfP/tvJK44zuy00VHYaXZffVJ57/Pet8Lf6e67/dvJiGVhhp/AyOWbnQNXy6BBbL/8ml40e5euxQ+Xh+Y59zvmG8KViY0mj43ZyG+W6B8eEcWc/Y4SOkYr3J/aWbOtKvbVe6lVyZV/qCAYbZ8ZXaZ/HJuXVZ6v47L4WThsvHUPRfX9buGOs6tgm3DVWEusKxwqzCrve3zheOIldJlAqZm5fNSJ5HOHjGk8kDh0DsN+cGGV7M57aB0u48fG6dtmc2mQ775faVZ8ZR/2b5CHRt0+GLwdb3uO3peuDL5+UXxoZnU6X7zkmOx7brhw/vHVMSVzWteO3jzzT7blfwH2CjdsnmwoWHrt711jQOOh9H3Nu7Ri3Yy35mAxLf8n3ztY2a9GQ16S36jXe0TijzEras53Lj8g/wa8aywW7yOvj/87r7RPCNTCvz+HzWVWWjeCy8m71S61PvpSxkvKNebVvWGt+BTeNne6N4qnO72Mam8W8PCZMr4MVbjP6NwZ33r3ydMs7JqfrjNxHB9ZDtNH98oGMafVx+tz+HZ9KzqvP5RvROblwcuPJK+srS27SvY8JwSJXxYOC/HOsLL/e19bod7anb7X/9dj49yOPev04x36Y/DgpQMaTcjnkOlaEbQqtaLLyN7u3G9MNGvdUbD6CFADmc+1XsGJb3xEwZhu5tHy46NLJ9j8Nus7rDDLfz+v3L5/ffjvb3874qrY17hSPUWOws3/FsvSVPo/9bo1b3/4rQEe/we7gJGPCsfNwLuXfsQ/7MOOGjKGiz33F7bfs2ydK/uEMFCGMkf7MftOYKf8xftZ/9KLNOt2ozXtyT51JXWRk7H0iQ43j8bUg80s3uc06Yy/Zcew5Y2hkMTnbyLTapJ6247tt9MOymHGBcXD5B9cKxognXNyMxnDiOmpc6jHjzwKhbyeO1Vb503rJZpNPYa8dH6s1wXBr6cX7JfBW9pbiP2Z/5Y7WRM60929Lekhs7LjbuSV6zvhP/vzfjl5snB6oHYOtRE/CqoGpB6d+1UAtgV/BzsSqCLqAs4JHSFS2kKpOnDMQ7kGTOyUytYNGiNUEzibuSgSOCgH2NcgWgft7Esgk1EouKilKkClnErmTxCzJmUmKAO0Fyka/AeVxcg8eTTwo+engj1wik5BBXyKXP/3uhPvLAa6dYBZYOUiX14VcVVcjnyh/wZDaZYUbqOTIIVUhTz9vknWTquXoIVRLf5aq0CHbmFJszuEu/ykg3YTIdmqDiFNMETi1T4AmmA+URP+Rf9tiiHYNfCDdEzfk5BOHTNhsYtUyVGICYcj7tAMbIoFxI+wvsgXFpRAoJ3iZWP0ucvWbyNXvb3/8UeTFOXb2v52BT+2L4DhbD8wgVqOj1heBt4jC0nkGICLfjx2HPKzPyi5EkAnrDxUg4gwiQSFBdljEKoR/k6sBehJNkkzH00VIRkaSV+wNYhW4cFhzwNFpK6HIdhOrJP4mVev/O0E11pQeQzIDaUnsMtZWO0oOSvrWgJR9SFRI12pbyan9pS5StqttEtay37p+easCwvZtf33IzPF9AnkFDTvKgKiT0zI3aaLlV1jnK9muOmGovgdnfdyDSa4bccQOJ3lGZgz6LwKwfwTpQNJrwt6JkG3s999MljVeS9/uKxMB3rcNe7C7CF51aWEUxKoGop7kEllXg/oMPkVqnc81eL2w18Sqzi+cDb7KvHwNJuNeEasa4EE22tyC1zexKnJVROohVYtshGw9Ww1olSiYFO0BDMlGcOoiVmM7PeETXy//1xnsGFi2+han8eGQRIqHTax6sFoERJGpvx9y9ctv3u84mkGXIb90dGIzcVvkzHqdOK1JURGrngjUz0pO5x+TTxWPPQlZetOkZG1DthZ5AKGl3ugEiXchAzzwD7GaWAjZAfyYVC08NvledmGSAmLVJMVFrJatYJu6OKOODKSLfNSAOuSdvTo6tI1WPz2wrInVIVPLFkWqQrjqfdqofrYxreuGhOgRUNS7yUrIyyJZ8RMHZgtPxGptz7lqsvO8ivfyHEURfef4+ayi63l3DpY9VZ+G2GpiFXmsmPKRVK0Tu+/6TO2KXXo0OYOxujbkauToyeK6vsnkIjBEYtiTFY+GiHW+6Bg0NuLfrmS5ZVH9zkBfcbowy7naEKxM/A15QQwy2Z8EOfld2avzSwiesrcif2qSHWKVyR0PaL93DmgXnUkTE6siv3iJ2MwoGOPOoEs+nUkf53WVj9bkFhOYkKrVF1lny7ZkpkmRg03fv3r7LQTrj/O+SdUPxKrAxH4lYjekavU3xGoTqiJWwdNFsNhT4jvuG8Rqk6gpHkCvxkxsYw18j0xsF5n4zPWc77rAgsILyyaxR5BY5LgxypOO1oWgs96c/mkwTO6XmHoRq8m3yuaK9O2hctICRWTpO4PBsy/961zn3LKjEKshBY1ZlrHJ1DWRWH5VeHawpIjXgHu21e7gPoRfxkxCA0hVYl6wkwlBkar1wi8hARN7ux0UjkCu93vsAh8JXtVG+Ut0viduhlIK3cD4LsR08mnHZMj6IVebUF0ToCYKp1ikiU7ICnI2Dz7yv+MwpL9xPTnvIv6FRYrbiQ1NrEb2dcac35ZWGGYyTbF+YWdCqkl14oYzOwmOHJeoLpNMPqyxzYrpyq9CRPZ4mGO/IFP5/VX4kdzSOa19wdvY8d5WxBCvFnuW9JicJC8mP7R/eUzmHrr4IBbcx/gMfw6xmnHCjCc4b50ndpZt58A53PmVvfrql9WS48+tfMnfL0E4Bce/sl3vN5HaBTstr2DLOUPjifbDU559Ra16f6Sj1+mY94tYPWRckaohVotQrZfHm5Ep5GosBwtyjulYw+vilwgLuKdMuxR7zt+zf2kcP5TieVUQkyEEO9aFLODSNoqdrQYELngrAtWEashUiNVFqmrcuvu7xo5jBFGxNdX/8s7b8UPjv9vLvnWXSSh9yud77DY2k97lEjHCYE2PU2VKjg4eQQ956jw1ft/bFBbw3hLsv86N0bXiYL5z9qHx6geKMPLr+g5UrceQuESbdttJ4qC6njFsbBnujsIt63f8oeNgN3j8DnOQVONetsmMkYm/HSPBnRTfZNwjH+rxIsRqJqEhVTUxHUL1stfYrS5Mjp8+fCBZ77YvFSyNIPlfbV+RqoPzo9mtYa77tOFne+Z77//sX1XFKglHBtAZ+BdJVIFer5CrnlmtilXPtFbQYzbY2OIZDcii2d4zdAvRIx+UG4cRcbeIzBhMVxiuIM+g24NCJ9dOhBjMJcUqzInNGXsqwYohyZiGqZ/AO5876YzTJ+HxgDyzpQr6N7FavihiTATrAapDbBQ5VpV2Ij0SaPfsXwnkTkB04AFNhCwboT+mWrW+PpWpIlfl0JCpHhTZnOa3OkUwV0mII67BLJ/ZCS2rmTXygHaCnsEDYrVgoypWNWhaABxKyv26nDiEpvTjarmZlbUOd0DMnIxhrdrbyRoJXYg1AVrIw4DkK2K143Ns40cRq3pVFbcJ1u8hV7Vf5GoIVVeOpVpUxJ1thj5uGTOIhBws8qsrVBO4HMCc2GpCsQJ3J5LWa1dRQw6tQJRszOrrrMf7rm6MbfFZtiKD8pk0W++R60o29+ze7Kc6dCzsnCBpMsAdzIlZ9akhKj2/EGJVMX+R85kZ9qy5q1Gt+iGGq731nkDryRUCFIOrj8FZhGWI/PLrei8P0L4JghGjryEfD5F6Ea2SGa6RpOCcQUFIdhG51vkzgWAv9p+Ore8xICxCbyeLstc46LTH1Y1UP5tYPQlTVT9GTlStxjgzERCZZPDJ4MMkdBoWP/OA6R54UsFSxJmJsiI0MmCVDYREZeYzuAH5KKIVPRZeVBWYyAkqYUwGXnc/yC4jM9mVJxkYpBZpUYSqKld7krAmCocgcCxTmoc4Rg8V7Y48yvdVvcvAvPCAfX1efj/EAAmajuE/hT8MrkLGOEbO3R2fq1ogBKtJVSr3Jux78qRicyZEE6tNrtbs8ZCqmuQRWTcJZcm09HITqyZYRYyLVE2FMLhZZ1DAzB0kqzJRhJoqdomB2EptHYdVsVoD/0NEqNKKaiu9r+O2JVXYxHfHGxg8m3Ckam6Iu2rX6C+RraKezgu5XxWrIlbTHra6rr5bPpnJI0nMBI3JwZ34+XsZmQjf3p5VoRhl523n9yFWdVdJEavhaWqkeCzWFqiq1ZCrGmykv6laLSxSFRftav9XxE2ukP0mVqt9IVbVncTsq8IF4jD9Dqmq5JxrFmmlyXRL2EL3577LaGyASQsnzDknIwgqphZu+06mqeZyddyQqxB2dWUIG8vffYVUbdtWJZ9t3HqeGORqeSoWiQP23b5rqQYMTjbUxyFVjRSt+yZN4qs1QbKJzCYaQ15EBiUzTc6neOH7qfIonPp2tlW5WuRqHfslsao7R+oVI1K1KpWqNbnlSkLfNRaMkU8vImSk4j6mTfg41ZT4m99PVWvnw4mNJZme9Iz+KvZAqBamaKKviVXSirJNx0vF3Nq2PysZsLWdf2pcNnm4Y7ODafJwYfnUHlL4YbFTcVP6R9/BRWHOP4ZYXRMWZWPCrUxezJA6NlKb2L982Xm38Dt46r7Y9/oOilSwQsD2yLdj7yJ4uzp1HzOhOTmboC0BJH7bkzPGVNMM30Oqlg7qvXXB2M6x69hQJgTvitXEaFWt2h8dy90OKjyTdHbO5nYlgHcoX21UjgCx6vhzTfos+VrFnahMzqvzK+GyBjr/7NFN0GyIVXu52/WKWGUsQb/YqgK/cq/0vXJ4crHnd/cdY41vncc6t1xRP210P/qupfjFkKqx/oxxfBK3gRReISnYK6pB7Q2adsFNEC792KTvvT8+v80/Eo/heTPSXu+kE7/3Drlm9JhjTaZayUZz+X0E0O93Xn/nykzWSFZlVYUB53fA/BCqjvzjGUOsfiti9cjkxxFYbWe8WWKOziJLJnewvelf5Rjut/KNFY6dEpeNBhKV4yUnoRiEBhO/m6wSqBlzNtkRmXXYEo60EdgYxFH4ZVL1vEK0mqt4VquaiB27SqKzfDlaXTZg3RYmT7GJfZ27Hja/MIUu4V7wYfkvfEx8PnbiiwVPuLtSPj9+7CuinbS73ifXxVHgB5qPqdwjvfnlNvjTZ3VYy9UyoZEW+jhnyomXWStEqK8x9eDWJlQlx7KLnhD3l8lb3Utfv/rt8exoZuzQxxWZug3DiWkEm+uDPYyVfSdIxsgiUSFSjx0yId3kanKpngzAVmO3auXKb4N6cXTjxMu/rZHR6diDcbDztgarV9/9xSX62rRht2X23//5v/3vJlYz0HWVXSV7TpT7lnxVv5wKHwajVU1Rt2EIfmI0AuoynE2iTvXU3EpigmtbaCu3HQencZJEsCTQQAxRBcvAVAPFHuwnuciAaU/4GHd83jruQGsH9du5JkF4J3MkcSp9XglpE6tGx05KuKVZ1QxKTqhWNDj1bfJNKhj0NKdBcAUrLJH2QqcK9t5OIq/b/SdJggT39xe5GizypXZw6AjR9tnAh16ICtGdzTeE09lC4Pi2vgDxjsAxBONDdJIBzrUUQD5vYtVqo/cCxSb3PsySL5LVgooNZnsZY1yYBF7kriv6TKzW0gCuWjWR6vd9m3YImDtwgAcm4yzm3OKerSsL92w3hHQS29M7E6vVaYNQ6VM2l6q0sdVEal1JQpokM/DqYBFgv4KhK0PSyHh3nYBBu41F31gyx5o0CIpecPJOUONnk9gmwfOpOkh3Ip8BOLPrJK2dFJYeF0Gsiu+IugNWJ6r4deUeJk09GxpfL/tahKKwIQPGvnVv+Z1wL5gMoRrTallbihPILqxdGANhp29H9JNUuN0sU1DVkx1Y+9yBA9m1id7ac5WS8ab8ryrl7ZuT/GMfc0uJ5SD7XXgYM6qzRlkmVkVay99SvVLHaoAPoQaxir+qL5F9Ortx1/gTvVKVGqKiBrD3kjLx65azB6mbXL3vujjkhSYKU2X5HJRFjD0ZEmMygepb7+XvtS88mMreb/F7xZOJim2P5QNNFjWpOlW5Ir9ZSicVXuiu7StYK10pJj+J1cIhL6GjNhbhSwJa8o+/XsRqqvpmYrLI1dwNEv2SejT50qRqEQK+Pd2k2thNAOSIIqQDVVWrYtWfuRLMNjS3Yk3yR9JI9SPXWQNs9G/QCj5B0prU9TVcrUp1rN+TJ5CCBkA6obvJ1Ym8uY4mDIoYStLWhGvaIkhKvD2EahEWmuw8X3fhsGO3sEijx5pcMBk+xPG6RTtJJwPLSZcn3zHepm9Fj5y2mVDw6WvwVXGk8r33K8Gtaj9PVZowtaxNrjLMzJCkLrFJoyZWnUNOXuS7msiHlK8srL/8Xblj/CSEpUlT45kmc9hWPDLaBY9yy3ZPGrj/ZcvWc+L6wnkqVMn3nIN40qt+wIQPuA1WKmqqD0wWs5STl3XqpZ0gh6ulyascdgtbQ1IGj1SxWpWrIVSbWFX1YgYrivUB0u57DEkVqyZWC3+bVNWdBCyv4ErRbstIpXOKXbHay3CprSUXqpIhYSl+cKyQxSe3giR3EUG1Ye6caGJV4wW3Z/7qPMTx7DexmoHeNV5JW8CfbHvYTAore/WAfBMsnUM29gQ3wAUpDNKSyYtFrjaxGltsDApSYEzJj4UGOWbiFJIAe4BgrXbWMcdLWy8Jx0xozm3/q41NqsY36vct4vYEgYEq0UOqeguhmnou6ahcb8Z1KmDppdhmqYm9XM8QhZP3O++WkUhKHSqX9k0ApI30u/AnxAHV0iruSR5sv6RfOVnntrqgr6Z8pnDQMu82KF8VQl25q006ua5wR56fbwoA+k6ptvsc6xwLYlV2jiz2hFHlOp4I3yR046JgO+3H9Ss6JJc24RFYjxg8me329XmCWc6t/RoylfFasDm9HsJ1csZp1xpDBc/HxtqFW7PETSt9RrDkmIOt/ubE/9PW+8ddsXpVruZH96QLY/zJNxk/jswWyRo56g57W1ymHIpEzTIBIlZdDWxiNfaMa8bPbOJHnuT5slX3PKl1YsyYLvYnGwu5qipr7qKRfpP/Z9yiO82a2FJwM5b3hOBgs4VKA2m3SXWRp9lW1SpkapGrexk2xhJazrGx2/u2ueUzsl3/RavZmaPO/fd4AzxEd/h5rCby7PFJ/GDHZowuESkNGD9uX2+DHe7A+UU4EPlM4lNj10BpVK7zR6pjmznGd7Q8QPDDx+Ya+r1sw2fBPrwdbsoc1hr/QbSvcUH92MsS1JY7N9DAYL+vl//AP+nC1xe+aH9t85tZws05pCejN2GaSfo69qpC9RWpqmN1xSepyvtp+7YodH1rBY209KONJ7G63+/fbI2O9c61bque4/7u+7/4dyFWIxgPqHHUXxOru2KVygWZZgB2r8fSiVwCTLP/y1BH7QMC7WzLNcfoKxiVYU7C6ODk6hgH7jVgwlC0tbFwK7AHwmO8GDOOinE5GNePIX0tpz2A6EBfxp12O4AFvHrNTEiPEBxr5kcuZw/sBKTecxffqDnKXYMWVaLqp7X1cgROlvzeZub95cYDCgQH2RUgGbNJdOvAJZlZBpZVDP9sqFhl5ta3x5jcMaDYoJ1Qx4JyCnTDoMfrYE0iIWJJ73HBsUCdq4HQyUuDP2Qr15f9TRsMaU6sJGOp2iBmQmXI1SJUfOu/yVZIV1c2xk50DhxwtNbgKrsYYp3qQojoaroqfcuSo1MRizqnE3LxiE1mjB5I3ElitAX506ZrMKOgiJ5JLrcNONjoJB04OWa5dWBty4881XUCBn7mpNY26HM2mZrLQpI6qU/iF92CM9iXLz8DNKfP0yf5D0FJIguxGgKxbz/Mcfv1Sr6XnTthitVGBEOWI54WdmzJ0oUgnfWbCZzBI0nEUa4H/ZV2BK9mCQMP/gl6rbyGjVRJFO6k+tm3+RyMjM237HK9PZnUZDNa0sWiLXUNvzLGMpnFxJZvx72JHhCR6zBY7BCVoN0DDKpjVmVnnbOXlInv2C6RL/HLRJQmBnNLvAhW1l4VCSSGKWZYZFafJpZJn02wm0T1Ore895I5nqn9JpspnTDp4EH4HuBIVkWgQrjs25/Tt1lOJ5gZHVgBGYiL2PWayrYJ99VtYx3eueVVMk/i6/ZkEK7rv7itEwJbxGpw0mnW+Z/KxtqG3OwqNiZ06nvgA9VT3KZdk5++PZtq0iFfI7Pz04HOVHdpIJxBA8SdlgRIuxaiuMJNyHmRqJCrc93JF1pPDYTEyJXo5Vqs/6oKN24dbfIS3zdKGC8TfxWTT7JbXFjI1SZWRajSF2wzBCska2QwyHa+33iM7EL+yPZMarsKt4QaGxehOsnwe+kxAzIqVD048+3/s85hbg8WRidgxy65w6jJ95AewuLkDmBnwkXCxgxehKMhUSFYnScwgbLzhiTFEKzKBVf1IMtdhGg1/iR3WJNqXX3BAKLkkoDpZT1IbSaWW8NTleZJUpYymCrzGXi2mmIOEJOs8VzVql4bWZWr2da+KsHRj3REg2zfNqZaDsBrqhap+nkRqy46oGJ17hoiT2yjQF/a7qWFvFxKtcFE3ybNZxCs/FhSsd8zBmByr9eXVPUTxJLjNrG+PWe7UJ2x7giJ+He1zEwGVh6aJU82sRp/3alsT6YWmijGO66xFuWs059bqZWzgmFg+tpWpXqT/JM/AtuuMDcGDJRbVpMzr3xDuUaWk5JMbbNguDFttedZSCLSZ+e98XugyL3Ni2r0kKvVVipVz3d4VoQnOlMk05OdZVObVJ01z8vmnBcsUmLlZ0sQSzIGJ8sFeTjmmQRd+9tWqy87BjTI2Lbkg7ngFeKv3BztMBbZGov8+iw+mS9zY9fkVvaDyU/HH4wJD4IVf+gxcunvzmmTcbaMLsJDtuw+NJXS+XrOpfa43dV0xopC0Ry7x4l8b/rSE7zk4REEEzUWTP8zan7uXfF9YewHP5kftkbiRvOeOGR/2sQqBQKeYHYex1iSCt+pXvWY0qTqfrl8rI+JWD12cvxBOYMGYQgVm2OsLWO2n6+BZUP4+ggc0tfrfPqSx3v93l10PyHVGKMKN4hv8R+THTMOPfu2S3RL4ZPHmhCoVK7yPAa2rlgfm58xocfdbaPKNYks9rpBv+xFHvu2f8cQxxRjM+NpckD0u3Vtw+8r6PQ7gGxMnna1nNFdts0JYOPymfJXYtv2C9tn40vbptsUy+jvOJPm++DSRqcVEqJrk5Z1fKpHexm7Jlaj53AxXXwlbFx3GEn/aCYyjH2CvqUWoS35ULYX0brjkhngGLsAACAASURBVNqQvP8iTEOUNtEP8VoXyL4utn7b7///JFfRQG0L/dDgPv5r6PInWPNY9f7F+9/8+/9hEUl5GbTJmNcAVUF+BqXchkEiM7elEazLcgBxnNiBuQNdnNCb7QTbJx6NT4Ccc8w6kUrGU13j85F0Q6gsoqJ02QBMVUKwz94W0YWcWYAo9wXYapalZVa/IwFw8jvEqs9T+LsrkKYqbwU8ZJGgOl4bJIwNuIlLPvoYYjtBU++jk9qWU0Go7kQkjvbQwo1NudaV5CX5oaovGWrasZYCOH3yLe1TebJv68OwN3B4TUMIJaoLQ6Y20bqBu2IQAc6JuK8R4mdVwTjRwhZTAbPhMcFOEta1alvESgIzywIUsQpBF3LFIJiBmdQTe1Fssb5GxQ5kJJ9UMs+t2lRzkPjM+ix1LpJjn3cTGgZFADTNyHXTnhdu1xBRQZE3RGBneWprfVTy47aJrqjOd9zrCRZ9XlxL2xEySRly8EBr952k1ElLD8LiI/fvB/Yczu0w7DP7x8OrvBbummS5CNckKl0pYRlbf/G1+KPXd0W/9udof4J+MIfZPWmtcci2pbgS4bf9x6amgpVJhtElPsQgggqvqYb3gFoPLCO4B6NbFQmWfr+SMZnu4CL+I7lmAOdBFC8IDqFeD1hBrDtgT2AKrPo8ZtOnclKkRZEHYH4GbiS1Fz6tQfZaFsB3FyzCIMlA6Ur+cgEgQcC+7AXa53aXrlhd9qIJlvILicrtZ8C93/NwHvczt01CGGu7KtlbRyu+MPAWUTyToFSo3lX+wdD4ZEfoHoyXTD0gnoeBFfF5V9TYzOvXJERUiw652kT1qDSYMRWrJtxZY5U1CytWP8iJhkvsEELVwxsTKqtC1g5gK+gEfwjdXaFKdexVhSb/JcnKyToBBUuT3AfbWMPOWFfEj283n3SamB1sqPiviU9Xq2o99ML/VKx6YFCJw04q1xAvpGpNOD9jdZNB7W+QqyFW6xc6/bmeZiRdseoE16SqyVWvT6l1KpXbWM99TFWrYJ/b23GG5DokyEW0NmGcPkpPMZQtph3DZftDnnryCmI1/etjxPkhVlWpmmpXiHZjj3Pdwd4MQmVAyYW3CbQtsrNy2k2QJOeodVU7/wAHcr7GmMTsvrW+1kKuNZ/zICtNAolohXhdyzQIYByF9SLHyQP99DDX3rdf+yGPTOhkcNcp5ZBW5LBzFwyVqkNaUo3MYGpX9Xa7FJsda5hQ77snznE/U8D5hO/msu91bpTPOGg78B+FEVPQYGz08w6M/bJL8iIklbjtPNPya2IVzIg9TS65yXsma8rimazYkxjkTfZOJtWdi+lI96En3BPrkeXeKq8unEsOSZubwNjkqvKxiTclSI06hGvkbNOGIVaN6Sz1YQrpXjKs1+IkRvVE51StVvWqJwyzfEzn35M3uik2usGvHSzYN0YwYebcAxvNIF5Jiv02wJbtnLnJvrKlXFGSUMC/9WFCp3QGsWoXIw/uLRrMaWyz9kN3jf5tjJgc35/zPphFrF1jlF0NyKQ9UrOU3F7I1JYC7ScvCz48c+Rq61SrJoJFLzzUWH1bvhPUmDxpydV9avP2Tt5vDW8fWM6wvGN9e+1y6n2J69hS1DVG7SIcV6w2qSrOR6VbwZOsty0bCKmqbdiN0zlboNdb5fZ/h9QW3Nh2ipgkhs6ro6Wyq1xHZpzrse+uBEvmJ23mNnkIxow3eb+I1JfFNbJXq8ZrfVL0NWOuWboQbJ7vMMGCnbvDZACWC33bnun5SXwsiiUWx4cb+/B99YnYbEH5NOBDLIjjvoT9sb5SbYkssbVGYnSwDVViD1YEq55j0/bz+HrHqzF3m321Q8dAHtzBvEiQ4vmrjB0GexSrmlS1rrsgMBPj5u5GVhRf8EBXY3v9xYIjv9KU5VnHrR1h3tLT6LJ8xTHNxwafGyhNlMSgQ6rWe+WYZeQvCNSXv1nfTc57Y/y2LDS7txsZnvuJ54Ns0UEj3TpRHVsg1J/sY8/Pfb33v/27qli1oGaW0AMXPxE6g9SQq34ioxNu1hcV3BD4aj99YXbrCnAdVCbAQAbgAw2eD6Bu4F7ncKBONQNEmlID/1hpP+DVIOv+Xg+v0Zc3UeF9mjAOHa8BKESGgH7Zb1n4nDoHYFbBs96ef0hY9DGBKd/rQBXwazR8FVls6v5KXul5fjZJiWSo9tqZZqb3lQFtY40TBvQmmc66GpGfbcH9MXEcQifEaq8lm6S7E79UNJI0m/hyAjwPiZnK1ak0cE8BeATQxMCaAb6qV2vAFWGRMGy/iXptOxC5EKv1nkpVtXNK4SdpH58Uxr90yuKJSLISvKguxF5iF5MEob+mSDrQCATaFtEnx9yACxC3eqe56+j20epEDZRivBh0kkobk/UwV370OsEsDXHsW7YPaTqDrWgmMvrVRMT4F86TLjQuTpv80KfCeIgyBwjWz9xrrE7Vqv1lyGp6+cLnGvtG3gpVOyBdg/oEqtOuvZ6qkq0HRnXVdsh+n1eC98UiCMlUVV/2v5uwRocT9MfWrbkEhB5U2K4SYuTbvtgeJBTh4eu4assPjZvJLdIMnb/bDaak8ee8sgmdJ5Mwa7228V8mTDJwdKudDnQyBvmWOJbblCF7eoZ1mUz3S/2LFavf5ePzQDqqVFlflUkgVdIn9phIXWuGVjqVKp5Zu9TEqrF+Ew0LP/FpJSi5HTzkgStwTXxQtdpY2YOI5DTqR+5dyABct6+nwm/WpwzZ28SqBSRbIm6oYpWnMa/b8UNoRIsxx7ID7iTJk6SbXH2sTxh7Ac9J8gLCykVsiKNbksWJXon9UuYsBdAPoclt4SajQuYmRtiHwKwhDLmGE/uglgYQXpcVXfvG2RAuCxcdZ9IrLQWQO0lK/NUMC9fnzkToRa4qMR5CmYg3QYU+m6B25V0qdVeb1HRdQuCSJQC4ZauI1OiVir8Q15tYLdl7ApeB9CKNdh609GR7MIb6j4YsPwsETC44pJCxBkHdRJeN0/31xEuWJtF7ligxFtEKx0BsyPutW3Q8BiWsc7M5uEmTu/KsrkPlapOBdW2Cna2lbZjK0C5c6IfF8uDY8XHujrKYfUL918RM1lTNU9qLUL0eIAsxFt3JLNUxJmVTGKCcfyYv5kFLHg/0g/4Y9GaQNSSXz+q2uX2Qp7NN5VN9jzuZlG7kt21fOUdPoO34dA8m98M7NxHX/oL1VVyNLsNDWL0ZS9im8mr7sp1Je02+TbW6/d69xkxmi49g7z2knaCaLw9ZjS4euYOReBUR2C+8nIk/8/vd/nQ8vgfCQaKKPsKvH3e3eSLIOnCu6vjAOqs9IRdi9bobI+Tek5wwuUmbLBvHbuQTT21fXIP4+qYCg7/TMWF3kZPHwHd+v4lVR+v1lxiJq9McxyGM57qQ7Zx8SP6E/fp70kjHFPIV66mLSzrXWXkAEw2KTZwpJ6Qp5JSShHUO+Te5l+2ic0Du/Eq7nVObZBWyatsjKsWq7lN6RHec/yGPvZ9jl3A/ys1HJs/61TdAk5H1XFaftd3U/tgKY7F+knk+67u/zg/F9wgPIFptWo629mXJ9HSa6c6+86f8bEC0G9XqlrqWLaedGxewLZt0xinYIQFLdl64Q1eT96s/xsNZzmz8o32KuLzUYmweDqJGBc5FTKa6QhVC1ce3HzdGtu09bfAm/Z/Vjlab/XgmUFxYwliLmPxhzBq7b9PpuLxssX3E1oP/NkZLpsuvL79NfLfz9lI1VjWf2d7x7yDv5SuOzrLaa2tebH+SNq744baVXm2XssPwEJtc5c7LzmGoDtUJjOvSzHk/6GC5Y5vOaaOL6KWvb5dyW56fXQDp318viFQ13u3pWYzne3cwzveL7XhgNNpafQEdgM9oJtqSPua1iVbraoHa47xcb1vUcz96/fNf/ru0Znum3DqzBI/kqtZX0ndUtZBqTSVlM+Cxe+UPrO1tzClOapvjGJ2a3+5erdhko4yREzRwdGYPnQDZcWRCi6gz4FazixAzMPm7A1iIq/uCjNSoRrgkoMswmUUFzLIFfxuc1HXIRzur+iTZ3EDmPkY+D73bF61wEpab2qrPZuCgz3AAXAUHUdfOm7qYtksDkY+kFDDsAUo5BL91Nxqgqb70mlpUm7kiTQ8dguDEzaMPBz/IpVrTcIjwuqWDp7tH8lzVbZe8UnF13WKzyNQM4qdyNvKN74xNlJ3k2pCo2VYFqwl6+wsP+CFh2244kpyjwW3rXIHtBnGWj9g2o/EFNoWvYWsNkNjosst8d+sOO/7QzsmcVvI3yVlHFBtsd22sMH5kTxl3UdNbwLbZlfT1ov8QqZqEIKF/+kbMs32DptCe2PG6vqSBfYEHPBhNZFUqQbMtA2QCAbtfc7PqmLu/tjGjka39zdgyr6tStdu0q6huYvXV99O1yH8F6rNr37rl27L2J42h6MRmlFgALqLdZSRcydg9gwWdn6otDQziby/tJLYxjtFtuvy3+vGsNicxuWzvIWfFspADxLGOZ6BGBhAB5504tRrjU6y9u7eFSRCZXq6kdBbCTSebNe8gMadKNQS0BlUGdeNAIKzjqJMjVWFBDmdrYjUVqyI8VmV/teecy20iya3V8zwAg3zrqtoQUiKDuBVbGOoG5Ve29UW4McnqikbHGd8VkeRR/gnhxQPIvAxAP2VbpABVrbnStXTIxrHEslyP5Bx7tpnmFl6dl1cIx5Db0+8h6eMSBpaVeA4hWDaF76BnSExIVidqJjr83YZTlulZxGrCVWJ4+gm52omkh3nGfYZ348O+0CKR02+WAeih8lqzrda9MsG6yFQFXAjzve91V/3QsCex2t3suGTsc1+sn3OurlitdgdM1jHHTBJFQIH44v5ZkCTC0Ss6DpHaZPn+/vmdBsDVFOFw8tuQq8b2Ra6qiYkftWmMau3HJ2rzkVjdd8r41zNgdu+RT4oWVEXPus95mJWeZ8AD+FI1GvzqoJpzD3lp//Jt//cDq1Sx+pJYHd+aAe0DN/G1EK5eX23LUIJNfLOwbPqJ34nxszSAc7/9kB+vCe54VTvPZw4wCW7VWA89Oaa4SgHIkMNth+QcsbwmIsqb9FtbZE/o0IOym8i4E/TUG83yH9ikiXvpWvCHvWHvDKXbmO6d3af0rQmFzh8mZt7E6bIxA7blk3hSbem8i1aCMcEU9bTJ1dB0cb97QnvdZZHlJbC5Xpe778KYnHHGNd269H/bH7JCx8mX8JeVR9ln/fIf2933yXEA4bax/K6J/HWKPqNiUF0j59yXWdozvi+c35/pI9sC3wMTxqadA1xEawIDOcHHPBssG9vFhu8JAvIn62LfDadQn+aZROtI4mHUWH8se5AQ/95GPARyjs7XpZ31lnD9whmGyLVU3UD/NmPj3ZpqJwrDBj7k2TsveiwFQPFOhcIaw+kVYjW44IiHnO1XUzUeAXZj0bONRRbkQUdsycfBHEy7rqlP+OqOGbL74ErjhBvkWAL29o9zTV9r4kUsLwnJVKIPD6FsJuNQ/L79H13E3tveWj51B0AylKcM0UnkscnSGRc5t+nCjsvH736kZ1ffxsKwNPx2LE9iBu/bbjA06+DKwxW7Eo8oguI7HafyO2cwPsf1r/1f9pvjyfT72xdfFTVKvowrqmijbHNve7yagj6K/MjDE7d9RwJEavK3YH1QpO3T4sE+PRb88B67uwRJo2u7CFTlmBCl6zvMaGLwEK36Pt/jPPl9YtXyRCtTf1uZObR0AOb+w1u0d6HVOuGvrsNXouE//+X/jWcGAOLpcxsXieg8nMJEahKZKE3DuIAHnRyCb7Ur4N2Bbg2Od/B7Dkp2zr2TrL1v4DUAySAuPbrKsNdYCTnm73imxA4eJeUcvxIvLus1uCxsiMaWA+cKwEpl6v8EiOSRnbe1U2cqcQZlEVwfQKbLsNJY1jOrdl0zZrx/JiTX+3XenDq9k0Dt7Emqy+Wuil3/VkAUXTRIa5abBzNRjZZBSQZBW2d7/duLMJDfkVTF5BroS0Ykcx6I6RazNfhx1eV8j+R/h32bcf3jhLRtYxFvF5G67SYSf5V4fAQAJxHOoZghNJlxk6mTtD2J1e1zHUaW3U3wRZm+Jca6xPUfYNE+WUTZJkhwXsBHIprYHU/oQDmupE/atyLe6aeTyr4FugJ7qsgU/JllvwZdbgPnsA+OnGyI+Qc8IGDU+xCrRYwZ+9kSwNbAMT7uJD6ERELOTrl8Ocuy8WFhg8RRwVH2kuvFlrnNn6Uk5pYl+5hjTbYVXFue+GsAPQMr9AaZOn5R37vDPu1qs0k7d6xqHDxf2gOJ9qX4exMNKcXjc7A5JkGjZ/uIA5uwcNvx26Qn+/u2rrbpnaj15E/LnMFYJgCTHElnD7/TJeIne62nWUYixOq5tInVvpHytKZGLfOUZj+YyUsZeC3wu1K1BUECFB/1eqaJvVmOh9tdvcaq/XnsCoLX6K9ax7Jv4RLEqmtSeGiTUCgEZMdTDWb2QEZoqDM2map9bhN3TsBgDH03kRxytQifWgtS67ru9TAhVnOGSTTvRHsGKEkm5QfgV65eOQAxZRGrIlMfxCqV1XYb8IPJ4ceQKvGvvsfTwyE0TVTz5HlIwJwzgKDWZSkA25orVp3bJI/I51fs5rOLVOWk9ud+ANf1MK61DEBdZBOrxyjmoVX3WrmqXOXJ24tobd3X1RJn8Ztx5JWPZMK9fKdamJvJ5K32WAHx7C9UAEWVzwmvQoA3kcrSEUOwQuBboCa8va2uB5EVzCEGQ8LJhjZ5PfFwkwVgID5i/4AQ2VX0XLdkHk1qm0yq21DXXcuTcFfYRaiuW/E1gZ04Gpt/tkG3+z/XVF15l8lMRwBvY3dLV5ZPZHLhpuXVa8hXLKv2dHx0fPMfQ0dk5Mk+yB2v+00l68T7PcmMnJ0DZKIw1iNcXnKsNlO974fooefBD9mB4q9jqckKv9dnlkqWg8evIqh8FslZallb2WtJU83KeTBmS7jjJzmKDs7RNn0nn5H/I6a5kbEiX8f+sdvv8y4L1sVHL9HOc0kw+ajtqz2OKvv4ek+cEsNkV0yWUcXKsbkDg9x2yFXw1f1rPHjuR8fOddBjkKPjMj7VZhdpG2CbOE08k2VqHyv1e1vs+mubaOHuC8yPuZp+nPMqb4iycrT6wFXBNmypxyDBkiQi/mUCBb/hORtUN6akRWeXHQcvWWO3c6fW4apSVO4TQnXtm2xVRBmsSD/SzZHfw4bnrUHmkul+f332wg+ikf6kdRZdPXTmtDsIi90Euyan3kvKQbAOoapxgDAt8NHegIUaG3QpJwzBijEe5GMDwYjGj+2/jClz3riBIGtfG2jOqTCp3gZr7TYzntPXweHGY7B+4b+64ffWdfbPdpOpGnPSZTAyvWu6rmSXaNKT+ec7Panfco0vu5F3nJFwBv+mT4NwbknaE+tyX7E368UfjZe3OPJbyzqx9D5px0b3OZMRxM3IiHHVxNIV77p9bsNGl2TV6xuxI8njtgfHqV1g5lhL0dk8NMrHPblYP0qBwwdiNRh/zslIwFeM5pA9ecrKV6IVsgXLTiq8bfwXnbBe1TbrfcjT6PwfQ6zyndWKHQ0tVGxlrARrabx9xPLXx7dRvNp/XudhmX/+y3+dbzyMWgmWtJ0ENFVAVhxJKWwySZ/Xc4jY4ygvOrywdAecBmaAlIC1IuEOljd6j5EOIYZx5pbtECr7ieCbqOuE7YMs72B8fQzAAQwNZjGkKLsHnfH7K0hxDFxYyYxwYmfDGzO2MbVMg8gY4FOvSVQG2Dagja5wGndnElSIoY+/9/cYkHPbV7V9P7jApNn9IsnsNY4gMeWDa6YmYDNOjeCSeOf2o77GWgoAgtU2Y4gjQHYMBOBWQJItycwJBOzHlS8fSyIdAG5wRzeXbZwfxs6dP+2g9yA11M2PCamulnPycDKbx2pU9G9TgViNTkFzO+0jIJ23maW7/AwsjRNMgBqwVeBafrHE2b8iceQWsyFWedBZDahc3XLJJ2Rvcs5OjNXvhSvIHlsB02mbq6ArGJlY7eqVRVYRsHaQv8nUpBasqURMV1sI3A5Dvu4iwQiSGaxSDdkPZ0ubriVLpD98dIFi27SFoIrVYIjlMkm6TeMSVEzIeOXTr4AZjZG8zkBkBs1cs4mGVCBNG2aQA3bK3B4JEFmNBz9UmE+luVsev429zuz3nnRxdeFNrLpPdayxF787x7kVShDca2TZv6ZCa8WRc5xKVT34srAqlYOqFryI1Vkjth+yuHHILbPcE19tmK5m0zYP31LsLRKm1oylWl5t1HTn2W4yFXJ1k75QpLB6BB0IQWMPdmNMd0zxrUW5xagG42qr72DpWXH5QJ2Duway/p4G4fXEcler9gPOqFjNXQRTDWZjvCeCJhk3viQuubVGSDV+HuAyT82u/oXc3pXQaxIzkjjfq776/PtlC/K5vW6rtyY2vd1rfYPvzvVDrGrrZvIAESo6JedeDsBX23iToaOO0s+7v6n8VTtq37JwN85+QLBJ1dJhPRxJdyPxkKQiy/OeZR+aUHd+x2QXvjgEZLU/Irtkt6pR1i1d3MqLLuMFeEPanz5EryZMN7HqPvMAvfmsBr5UuNqejcMrf1WOGxuWvkOw5tvGiQclktzhwjoI/E0Aj9cE+319u3kmNxUPPHHipbfKzyFb/XA6qjGbhA7+21bBYPub8x4/rMprtjOh/bilMXHK+cPk7kM6+/gTPzcOEtN8V0ewdilw2ud2TrXcPMh0r7/ag9iV+5rM828nZoHjM/aQnFSxn4cSdq7mwabbSgzO5OZp01SsGvDIsDovjP7n2vFGPwo8sbKEyQ3UCZ3VXjXT591xbnxlxhS2zgivZZnYo7ZX43pUNV9fmR5ogQr83k2Y/KuPDq5E/xvDiYH1c68fX32YO816bfCQ+Lxn/XAeynrlbeccVEVOTJmCHPtG2qe+7v5PLkX+Y5HEFujo0tdzAkRW2LEpepF4XuiB8yKuyH7UlA/iR6PppcelJdvC2Fed3kuFxK7b5hOD9/hE2JIrnOOOSNjhFZ1laI6BjkMtg+wzsUK14hCrFHY4NnXLHv2z1DCr/Q4bX5/n48nJ15imz3ufo89Mf5deHWssB37VvhRMtJBXvr3yIx5aN5WpxoQmsNiXfMGzib46da7PRF03ZBnA9AicssZmPM04yRdS3oZv3y7g3/j/bOsNuMP58yGiHxdPT5BqtsSz9oVYYY5L/9d35vfzPI20O3bI5L23Q6jyfsvZXYpvLz8PyAUDxt/7eNvdWOCj57INMHeNlkeGrdvBjrHYseHJz+xDwi0qVrfchIs3llznG6Ppttl6/Rt81TpePt12EdvQWLHGqUcucCOMX0uGkI5NUE5s7PWzk99oQbA9kVb4X4O7R76reGnLvbfoLz1YxomR+lyxXQkfUlX7cq75vPdXp5Mf2Tnoy2P/RX4+sscJbsQa+0AHe4sTv8Kkl851+dfkCGfvX/6Hj8SqFK7OOuFiYDlkqj8jQTVokKzaPO5BzwaY5R0bAKov9R4j7ZFdYFQG7I53khID70Qe0FOTdxJV7/P0djH7JupmbUySrvymkex2mn1tqaOC2DnXBlLAs4mtVr77zXHixr2toBa3g9AC4EQmjXy4aA+0ACiMfSUl6O/SieQz4Oaf9dniZG6zHSwAr9+RcEfvynRGmciGRLmfdr+qVvV0wQy8N+HZtUKtP4MJ5Dezj7qiZBvpk3iToLwgVDuRyXcNiE/HA9Dpe1ygJOCMbtlWbDkbt2YFf5RrxV8nfNoJuk0OO4nDpXInPQBZh/yywbnsgm3bm9u1216+ivxe6HwyoZAj8bl1nJ7rrAuAbSbLny67smy3q8+M4Ay2ePps3w74CGhKDiXTlajxnoZF3m6fRWZzd38dpKi+ScAqXMDuUsGKrUfxET6ky1R46PO1YP34A0nexpiFPcKizJ6rPTOrbpzC15Dr5ZoBRdtxJ5kk1CSg2Htk1IGQ4C4/epw3x7bpst+yXzJvkkE4vZcAwCfW4GW5HLuN6VJryAL50t7frdmoO3qdyQ+S122L4wPtZ5z/nG5Xb/hzUh3Hj8Y9CPGz1ZNmz2m//6hBuomcH6xzecjDIVezL1wqUjHEt0iihQ3E3SZVi+w6BIuqU327sJ7OLaJ1PTk67ZBtV8vLvotcO/tOdIdg9bH6zkSjISRvB7JejO/eZXZ7CNZnpZOT0iFWWVPWD8fyOpBai1drrVLdNw+v0pV6HcPRX8enHYOIS3ZAt1IN8Hk7cd2VqqypGqKgcSQ650zu88Q241pdZm67N5E6BKuUmUkN74NVPlfbFcsC6Fhkq4dW1U+C89pH/uhF3Yw2cq06c1do8gAtL03AENlpSP3QMb+MVqR4bv/3w6p25WqtpZ9lAapq1aip37p9m9ADexyElnuP7fRt/5GnCE2f07EwMcnRozFbOpXb2l+mT+5b9ztkq9ZV7UrVmSiw59dph9B0fpsn3C/iuO297z6oTk2e5xwNbGKCGF2AfaYmotEr9kzeNTn0PFQvD9eDZNWg4s61I5BY/AtilapVKlWpDr3iqPW09YouhvS98/jB1j1pNXGJ2O/4MnbgKW8P1v1asb7ed0Xt9OXDUgDcOdNuYDtmnGLyORNOHTMrZ9vL69h/e6K+7MGuENuI5crOErfUkY5SLTHbpG3TljHSdP+vTH/OBh7ES4Zk7Y51IJ583ZZLSB5bdhv3e3+T/ux2rDxvf6N9b/yye0IMjL1Dcvf657nlv9cMjx795PBVsXoMYBN5E1cHU+zwYO0am0hHiQG9b5urv9Ed8gv+t3+6N/is8XdyJd9Z59+iRRuDz+8NeNSGkuv7/eAdkp/frFPt08pmIFhka0yEP9pN/nPF59inIgr2dxqRKa9M7C2CFqyO//ct3vmK8x7LAeJ7CPDpX/dzdxOxX1vHB8lmXCrvV+4e4a3MMLraUiWmRDvRHxpr16xfWk2jL+wmeX0v2ZbjvXYltKMXJQAAIABJREFU76XvYEQUNxbpK7bG06+4+gspLC+MDWFL1pnPxj5heZnbwHy16TapcXK1+WrZ1RY3c9lp8Mdym/ETvAPxu9/rW/xVO+aMJqTJLzOmOl89K+R1peqsXxuCUL9hTOTGD78ABnk7vvfR4NL8bp18CA9+4nV9eSmqzwagpntC0iUfWZzgJL6h0t3IbB1nzB+L19lGZhtV+EYjbL75mCSJjJrwbyJ1cSHirxzfJL8PxGqdxLmD8DZEqjMoiiC4w+zDYhdYp3BO2sAG894ZAHxpJNoBqg3cxukTWMrs/3Krzq/XIlUVrB/vCeD7N5cH7DdPXfD+o47uLPZpf/v9R9uU/ptYxfiwiA5yJYyVjEoyw4Yr6VPgqQQ1ypRTWDi7IoGEuWFltelu3hA5diASLpusZ+EssI+JSYJNgyqJlB9WQ5UaxOqQFyuAr8YgjiY87WkJzjaUDe4Y0CtiFUiaQM4Aiv4muNf5E9lmxjHuOh474IwbdDIAMKE36+FKjFs/dxIzDgCYWxjXb0VO49AZGC17ceJSFWAk0fUU2FVBcT2hdipXNXCSH5qwxld2xar0FeBRy+qf2IcNYq95VnKkcm/dnucvLsXtKBnrfIBucisb3cKNWOHYYicUcdYxVf1wgqt1VAfGxny2tG5Sc2ydi6sNM+lhiSUIuGfKMoCLCYfRY99SGNiUDCNLnYdGs74pAWWMb9L0BMYOkHWNdbvgAuYWXPcnfp1b/3174Ay0vF5n2ZGP34P5BDzai9xamEgRLLfSSMSxqWth8LLrEkPZmGx87B5dxTqju+jAFtsCNJkNiGy/s6z0dNL4EJXz15PcGQwqoC5itYObW3EnEjNY6AmDxyCugUqiGCNuU0+T8SuGl1xt7Mz2gZ+DySQgkGpty5dPbI9ZCXjUFUvrZMZJC6n3Ar+c3PqKns7+TMC4j7cOiTzgrG0oEJFB/741bun1imWT4CiJPGbwXVWi56WqxVrP87xEHM7WD9Zx9SbEX+sK/EzyoHXMi+iiSvU8MVy3/teTw5tULRIGm7LFeY1XqlP9sKohVYdg7XzkYbmDQOxhx7csuC0cYiaUZuMQt++KROGJ0euhOiJYF7GqasPUyfiBUKVT4sDSY+x2BttgqgHQrWRQGcyHvM2yMIoRVKlusknmBQFqf+4n+gZ7ZU86X3RMtWrptAn1qQQ2FpOuHG1wC26dW8drO4mt04uPecGcxB7iihliWipoQ6RuslFRgOq6OEs/vCrkveyMylQ9nBSC9VvW081yD41zxuTG47VPbtR9XjJV3tg4SfxiwsLvnxMj0gi3XMsuNmFMVW4I5FXFmhtZ2yZszcl1ROZWbuQ1Y1k7lspr2olNuy/Bd+mH/K8wlyUAvBUuh+Qe4sMPNiK2TA5A7rQeEqvqVbfNGEBFrQdJE4eI8xMXXSU4a6k2YbmJy4q1dpXpkxq0CWfHL3ThPH5i470/2LtzG9Y9vHDhXNHx3dvP3d46VpW1ll1Xtub9FfejR9vFDLJKVpXfz9Y56jVRyYSY8gDjxq5YNdJN7oPXJqHyZzajxicQI56czyYJ4ZzEaggNYqavuBI8gq/6R0Ae2bsBiWPJ2/priXd8vrMQ2x9Yvvfrg8iRiZPYevcCmycHS1W08jNVrGabwokmVqNn5XDK48buhly9r02E7vFj+qSq6N4fFBlbjFG3LI2Pt+1Aihwbax9IJXW0uzPc2kcHN8mNEZw2NbaPbNtArt+P4ohtM3BM1iPjIN/x1t/JaLL3J9t0vO+oJfzZv2NsRLXdLM2W3Ed6oVp1SCMmQ4b0nHwRG/zV1thiwbgLsf5tR6gL62dQjD/0+/GlW17Lb54NeWJV8GuIVet136nqitEZc+I741uPi4yh2Kv6vcddtobbf7FftgnH/mb80/lqfByR47scX6feWNBNaJv0p+PH3kO0Q6b2SOL6fLo1OdbEsU2eviZVfRdXCg/Urz12J7648x6P2JJbIMTchYljJo8xQXdqcq9RyrKhqHEj4f5U3hb54X4eIwwHdY9zxr4t22UYzoZzxedVohnpdhOrFsNeS7XHqiFTqVpV/FOFUGTXpOPNzxmPKnd4Lgg2RRLkpQtZpQtNDJfe9C5xaO23sWLE2za38yBwjL7fx8gx/Ffbi0xN37oyN33ndz3TtvE4Krh08dTNKz29OscD5zn1Y/v+r/7Tf9s2Nobdhl6HJgm2kpy0oCwnYMysz+d9fCVpyHpA5tkyABkQ2CRrPlvogB3PeWMaPeAsI/XtQPMU5yJZ9y2duV2IBHLJTq3owBDnUvKcdsl1Zr/E45ZfljS420Dnz1kP9QI7BSBXMg2xutByOW8nS4DTTojZ7xn8jyRPJ80xzE7m5E82epLs/q6In0Xaiqhznw1Mlk9XKJyMyk+n5dY0J2MeCKyHuJzf9IzYCio9cyP9pF20z1Lc0cL6aELVDsSMcCcp0eFTW5fqlmnu63JYNrcSAOc9Ibwig24eEiJ4xNawE2zmhuXYCF1ExpKN56cJRjsYMNu8MX7XNXBrXAe07pBFuVOWebDOCMNB0HbhJpRdWS+2lWVnaWO+6e6mk20nVC9vgvUlmTp2NbJeKojtLbV1gkP7HCgI+IUBCWTL9xvbL1/y7zoMPjGRJCAW3CGoZZKBXr0PYTqDPgaAJly97mt9by1PoLbsnmHzEKqzJZle2d4IPWnfhZcbqvYl+ldWGjbk2zJ99san3h//5zv2z0eKgQ08Wlbf86Bn4f8Lvepski36sz1an0kEEnM19bdkV98Ds00ATrUqVat+GrLRoocxly4hV01WFrH6XaTPZ5Orqlb1eqKqWtW+idYiEUyyVh8ZwrgjTaakSlXEapGptf1W25tYZW1g+10IVeGoCSivqmTS1+SvLdj5WPA0MmwRxc63xyeq2gnO77pKVYKdtVWrS+YsqUoL7p8qVa/9aELVxOo83AsyStWgIdLQ7UyygTcrKQ8KzTTSg3QsWSxiteNAJ8rWv2EPUpUowaDffu/2cL4hViFZfSJXjPZ1Yvc2Z2vFZKrOpi02xvHGNuLJJAcCu3kCOFW5U6UJodjbi1QNhpX+UglJxaoeSJYlJ2pZAK+zOiRrrKj9XgONXfnbE5rBoZ0fdUVu+ixJJl9kmwn6ewLYFug0JP2u7U8qVbMEA0sDZEtVa9tE5DfkyE2qyud6OQsva9E27fQhIQtMoI8mMptc5QZaqofjZ54gII9KnCRfE9abEITs9dPtTfryoFiqTyIR246aRi6a7SJWIbi8JMCKncJTbDwgKb+enE6t7RyF2L62UQy5ma3bnztOyp1i25YflXGztuqDBJbNPNqaPEpyTrttFPX/JlZdOOElFRxPqy3fr+cqcDdI3WHgmhsVbPf5aDrxaoIUw/iWWvrYExfJXSfOTC4bLcWQkh+iNwlqzk7fLH+kOnJPxxGxzxnZg1GWzeOVhgVB/fvkol2h/JJYJSPHvqyjtvvk9EOm5jkKbXMrtibOWjInZvTtp+BsWk1bO95O/x2/sLW9f5OP+y448kzpIeOSjv/n2OTL1oPOtINhfLfz5egFPBG8tOLdOot24tQQtMEznQPdkU8lp1tjiN0PO21aiL0tD9OIIMdfLQVQn3lYNESR+h5i1bLxJfpWcFq5bJG+MnmyhGW/zz9NQMnEPUZ+TpIwsWyIxt8Cupwtfdbb6LD3vXP/ob6Wv/UwROpgmzCAPKjzocmLxg93L9s4aIa2PRbXm/mOx0vz6TUZkK86f/PpGkL5TWPNfd6RWOQmObcUe2ja+kAPSCu4Q3phnOLv7mPnYGnCXYlKlWrlmOb56k4uig54P+P4+POSN77S49RgEwKZNk7/Bjfp9D3Ox1cmgE/vFoBKc3xyT6ZGngk8e4LAY6yof+VnSxMR5Jx5jOX2e0YY1SYxbTYX2yWTgV2h6mP5wiJWQ7L2ZOMmV2Xl/aqJ9U9nMr8fZXt+syf8QVXGsNhrSihl54PB2Mk20uWO18en3/s9mBKsTFAaAVgIeb/68zz2rGLlczvl4w9s2Xp54M3ygnjkrzr04gK+4Pu//L/+n3XpMTCCri//qEoMqXCvE0UVAKAFubIIOJLJBSAv+77AcwYZGPJsSXgH82egDSlxPWgkt07W09w/PuX5YxCUgBLkroBAcN6fDcotJ03vykDk+zESfTcK0DXGBwk+fugSSXPtZvS3EUZq9XkmCV5Bowmuu7rUt03t73k/J/Jm/WNHLz16qyAVY+5bpfP7YFAHUCoQtcYqlapNsGahexK13BbrZBWfyDpYq5rQn00gmsTJwpzEL0CbhMOD9xtGt/2RyPZ2fQi4RFN1oUtpkyDsgeWy1Vz5GtypT9jEsg1gy2bTcYGg+QqWO1k6X5fpyIfGtnbAggAlmNEnbOAysQTf6XdsLjqoc0zCYujdpKATk7FRnWcFpKlsywMsqK7ZxOpFstoXJmlzUG1tXI3Pdds/HKzqrxODVKZOcpWwEgcgQZ7+b31lwkk6zOyfGjK6rMGf/afkMLf8a2kSBcshVb8XPtVxVd7M9y+7XGBhGXiGtm+/TxKKrbvdK2Hd/UqnOgd8BKGVhiz5bpu8k4shQ42b99/6bnuOiQpa6PBWxzLAkV79hU68r2i1kxCSkqxFRDyW7pPnriZxjR5onM9q/7N8phKPGlwM6WWdegKJJJPJ4kpRRFouUtXEapGqX1y5qhcVq9wCvwN6GWViqEb7uf2/idVTsVrEar2yFIDWWJWdQCSHojs2seemXbVKVa3tW5dIYsv6Xjv5vweKsenGpTpDyNVzjiYG44dgEU8h52E6n6+K1TzshCrDRUb1GdHhSsDJt2cSZ+JEDyp1i3g1xg8IM3M+1atdrRpABSf99qHz9BkfUc72qFj1dUy0sgxA39oJNuXcIlZVoWo7G9ktUhfcTvwfIHdfFB+1hVits+1qzumFllSwunrrpDwT47n938RqyNUmWWc5gNzw53bXq4mTm1zcE5p78tl30WE3aZAtMbmFKzOJHcT3PaBTH0W6T9VqLw1A5XCtbdwVo6leCcAIB5qMC4EaQrUf1nWmRyB91ee2adpsbLPN7LttivhbS0+gWck9xGryX+IBt/i7TZWTQbCmkhayNZ9PTm4QBDu9BiZrmM46mKwz77XLH2usgrVybQon7nyE2AfkSgLqg/8sT8d/3pNTGGqPpZ6P1LzzHSbaP1dbFwFclatqa8d5yFXH+X6AZZQBjJNL6ZqQqdpCrnqSEnKVeOsBP3HCWxAurU7eRex5RkJyTwjzGFjpXDLx+46r7TWxnbxnbKGcNb/JL6c9V0yenDcquNsdfdCXJnCkiYfuAgjka7ZF+6M70MP9O7fa+XUmFdDdTa5ib7siMjE1uOf7ErJOd8fXASvnxsQp2ybydX8S8+Vr0YGcAqxfedGuXi1PZWylfUtzqjRz8pXHjXySz8oP9sTbyK3HYvJ92lxv3E7wmGijlidvs1Mvu9vHk+tNnMv5ctwxb1XsKU4ZG3p9yE2iMtkiwhvSeeFbtyTW9vBzbJD8dNtkQuvCyiFWr7vP8GnyVgvDV25ZZEx16dj63lTgvn7nMsmP0EnnS+gGm+rvGdPoU+srFmbXGKcM8unSjYzxHz7b57JJjx3HxAdX1+e+1IAT/kA/G5XIMWJHzi0Sp8GWiLPHhRtLCSRPfW85BNfa/85O3/J/TH8IVfLMwt7XywKY5E7fur86gKFpnxhiTddn7hRY6WZzgHE346HbfjpYbovJ9TpWrdNBsNp9xnZ9ubQDuTV+Y7s5Uey1zr+pW9pSeYHtZnBBiBjZaHzxglhVvO3BRwhV/egX5Cr5Q+pOa3Tgl3N47Ss3o0DCGDw5drA3Fu7xhq0dDCbqxU0uV5wnvEUureZYcPxlwDEndqKUV7CWfur46u8+3vvqxthV5B3PiLUP3t7HdxeWXUZjOfHYa3fc333/2//4f/fltvr1wxj3Rf4QbFJh4I7fFYxSimaEa0tAjKLime6vvbWb3Y4VgX8w4u1YoADK2Qkft/JmhlrJVs1eV8JlMqNnsnt2u7rhWewGM10CcpPt47ZkPsfBS2bTfGt2A0a7UVyKGIJTd4BzMFRQzGuhSmv9IslwBgWJVTXYFaujgyFiRw9u0bIVgkmCDkmzqwGSiOXco8gQIwEk1tPqh1c9Kld7rVVVJHTpkK+sfypBjW4DwrfXRj6VJEgXnhafh/ckuViBesUqu0mAzPvIyA3Y8vA7wtnoRlaSpGYWuCYZMKy2WLsqhIGUQWxlW2rDShUH2OvqAvE4r05d8p5BS/KoXjNpfDptWLah/hEp6e3uYvYJJC2s/i7gOrbGObmFvRMcrhVBTMCyzqiA4vbFqVyZwdUMHrdPrkB3GcbWXQJ5B4sErwQtx6kkO8GjtpEln1uWW2crwWYaXyfYwYlqmVWdqqVJpsLG+ORjTj62LS7ByQ7uJTTm/R5MkFwgmATy7tMkkC8DIpd8bpPQ3HnNJk47+9EvBw/B70kzGNQYBlOFdd64Pmn/Vu/ueCHz9wDW5KAnYcg5+kF4+bx9t86fJs7DHIZYrSTD0DsVhvgoyS0zy77NPsRqKlV/vv8WMvUQq59Nrr6lglXLAIRgnQ4a40yu5PZfEaq59f+QqVW1+uPbH4tYrQqtEKtBGKFGqjPnIVqpWlXF6j2hMOsJx9aCQxAWxuDgk51/vfd+UkLrLnrTdhEnRaz6joXaulKVilUTkHM7tQnCEIPLF3uA2sfGN4KGK7KOHBwzN7HK+0mWjUXY3t2nxsiIQqnnL4jV/ZCsJ7HaJD02petBfxvDkWEn8i4nihPEly9C1YMIPUirqjjlM1t+kDuxry4Ms61d5CprrPZDq+6qVWskd0nIfyo/mWV3XH3Msb0cj5s/88LYU21D7oZcZTJpchfisSOovDHEKkTybENuix7xqx8iFvxqe1buOuSl20HVahGrLH1gwtGD1PEDj/dXvoH9pmJV9tEkSmy5xK14YEMip3ZuEzmsqlUvBeAqE5bduGkk2pWcIPnWFAAMOcnt9/2ZkTQvcpPl26QK8vcIrzHGxxLdnDvRryufiD+t6xSmf05upiraEKquqDUGsAar86hFrHYOPO0Bm7Ab35lmXOTOD4jVuVvNDxzkoYPEi6glKEfsIddz7JlMjrh5k6c+B9lZBGaQT6NjMznG5J5t6b7C6qV3WycfPvHH63NbV8VKb1tX2w90SvK/2x6nByif2B6dRDfb31nGgfXxryrIVKpyN4jzVeOJYwg4EFyixU7M150VydHaFt3vzpblmJCJ5Ec+dvlF++5eBiDxAG3tuEds7vhIsRAT61N41H6dce8sKRU1xs2sH7fdf8Z359rLXkjoiWMGn8Y2vKywTvv5vLZ+eFVsd9+hcQ5elauZdPk4+WK75G/GCuTKto8Zg/Y3PR6qljYuGaeGwL1zeFn/avtTDt0vWpTv5iq/cArbuNX2GNfxnvYHxxiv2J8mP+7Y0T60sZGxxoBl//7x/UbbxlA7L/jT7U27LODpxwXIsdWoWLaj3AuZt/yD9bEHxnP+3a8lOG1ZMjw/GU7PufYsh5VK1RCqxll/v3PPNaFP3JgJsnTWFm77if58h0/sUfE4/tKdryMs8TTFJi99aix6e58Evbxx2a9t1zZqmXFZ+61b6j/eP8/mzycqzueD0eCZt0Owwmd5W6+u5DT7GqVAPmZL9aoI1cFaPQVCFau+p03blY9yN1oihPKQTbLqbMlhZuzFMdvrEvEtm/7M+Hd/b/kU+NuOAXAmRiQ29C2nH0jWBtq5TjtfdJW7uVp3/X7rkxb2j3NADVudvfff//Yv/3kRqzGNum532jsYfxl6D7zSOTmISMnO3K38Bq/6PMAGWOnjAZRYXYJDu1DizTLqZbgEjQ1GXPNaoyLkaZGpPXutW4S8LhPrHJoETl/T/6meWoneSvoMZhOUUcMEJAv8SlYqmUj1hlS4fPOuhqiBygTb+t62RTvqnazfM3OLXO3AQjK1go5P1ErvJC07OmeTs0leu2K1zrdnbqtvBp6uRjxRXMnztc6qB9ok19xa1MCEVVaf41zPvgN0rlAd/czi+an6JSmRcu60cfd1zy5Dru+E1Q25kxcTqnNt7297HcfsgSOyDIFmmy24cutErDY+x7aUlBjgG6L1nQyn63gnsCtJlC9vUIgvOtuIL7uN94RC2t3JGf3w+YIK2h+QJeGsY5DvsdIAZSTovkZW2mag1Yl5Bll8tr/7Yb3Vaar1061LH9XkVFqrz1MFIZw4n0MyYR8WGQActXMdSwvDzL71t689RIHlPOuohkDtCvrvTbBqAHhVIibYJHjvAcJ1S14GqT2I0ETFx2APgLRJdPK49Dvd6DPwaecxfeCR7NQFZJdcGyBdqUdsG9tF0pBbSovyc85zn81AKIlLl3mVHsktpHNufSdBnj46yXcSyu1vp6C+K1W7YjVE2Og74VTXr4H1JlZPdeohUKtC9aeqVUOsFqnaBKvXWGU9RpK0nujSU63rwVSuWK0qVRGqIlZTtZonX/uWYcJ7CTVrbWZbRN9eCsBrNUGuTpJ2336tiDJYkATKpr2Sid4HgyAmSe5N7DChVluTq/XwqmB/5CBilSojqv6C00kj3E/62vvWKxH20ZLII1YWErCJSrA0cG5Sc2L1EGlBulyniHTLuXRdBlPbWdLA598DeeK7b7+CoHwmsjexamzsWBJylSUA/MCskIddqVpnDtEaktUqSry74KqMdyXf9XAq1hvNGqu9NEARrkU0JofR2eQzE3MhxRzDy74Xnid+MIGxl0CwPZE3Ei9m0hafwAbqwqwhfBzM6xhXn7Nfa9w20QoBLcN1EmHtliCGyPT6qotUZfmDDEboN1amszUWz4TArKsKEZ51VVnWIhh1D1bxs6naHZKXwVC2EKydSyanbPuNnZGLJrY6VoZkVduTr1oqK0IEp9exhZbeNexesrRfuiBB0l2OSqYVq9RkmTABQvUlsRoyNf5K+7u4oPMi5ytObxxbCw+Jn8Tab9/OsZPjf6vPantG+CJbNalqIqAxJvGE0N8xrHMui8EysECQWhNcwYkRVgTXERH5O6+fqlXHTOIcsn++5/hoK21Ko2Tj2Hpj44xrGsFXDqe7z7buppdReyzlka913nvl3lNhTFwtfykib+Ltmkhy9qWK5vaxtW9zYuy4+qZvm9i2LIZs7CIHOeqe5EHmi7AvmyQfiZ4t8/gXyr4qep2vO2cPniz53WOwZV/p4hWzriqq6gZe6UZdlazC/Dj86m/95kmq9nmWzsw52+aupUHwNSpYewxz53GdM0YflpIVwFZyI3cD+xcm8dyNJlm7ICbjJulg+njLA2+4kQuf2GbbOIXtXNuxKdv9trG7P4x0ZszTzt9AML742IvABiPw1Zy1/dPX15nx47SJg/QHa5fRI2d2Yy/kz8NdkIM4N2ti0G6jf544k9b00PHClPPhLmBgLdUiT6lS7WMhWcHa6t8Qhu5w97lsB3+zR0e1i47ERzsG39hExTYT9h5IL5/CtlpVQ6bS2bGy86W+XvxRv98yJCCt7W512jm9ob1GGI43QxSb2MtT9OQfhUAELEjVEeqd18mwZ9Kqq1PPMROrLAegx+1WdqVX5/mK63BIWZYu/sKY/5qYPL2pJvnvV776D/vuMjohzCT/ez9kMv1rWTAA3N+NY6lt5/rC4dU+9i9ile+MT8d7W7vtiz7hOn6u8r//n/+JyyERJystGhze2w/EagLKviVcl9kVk4Bak6vIClBLk7dSMEjZK6DrFgDcbpAFtYG916aQIXrtJVepQmjwfqrHWMvCjr6EGaDvgPRiFn0nq5dZSZAW+nOgNu8BPQv8JpuSeK1ANwZbV5qESfuZJR0CL4TOL4ILQUVnWn1md8DeiYRkE5lCtO5bZEoPHqBuMjAD7K5UXeusUqkAqSbZxvij5NJ9B7c4ayfZJbJUQPRtZOv2JBI/20mFm4DZM/Fs+STArmDr3/gfPOCZtMwA+E4KYpptA0NQZ/CYyl8H7R1U7H2KCTJx5BmyOn5oEUGsVvIKqTFrJRk+lj23fdsu0fHt81gxiV1iE+a8fqeW74roAmJspJPRCZ7yh2DaRRJeemTQjv2HIF9Jotf5nEFirCbntrKMCZbtDNLdbxYEJ2Eg2O+AgN517k74+EaAO/Id/wle5tpU7vp6M5lTVamFRx4IfusBoStrakmAabPt1/9smfkWPE9O3CTrVGznV1boGKTfxyymnwQbLhg7HHO4dNdRgpyCkwazkT8/3/aKXRJmIVkbP/Ij/YZgtOKDk2F/1JO2tc/k7fkAnfLd3Q35yjngAZ8rOGoZAL9nKQDvb6wm6DOocyqSFEUVq6daVeRqSFURqqlarbVFi4Trh1etJKNjpG/JnjVVi1x1paqrVrPGauxEWB1f6NvfTydUxZj1Pr3GKnIa23ecTMKED8vHwYXY8nKEHWcBxa4uWHjVt/0G4yFWXZ02623PEhYmJF1tuOisXp8SfWcwXf2JDXt4S5JqspuHOzlnyrmPnLqKZ2Hqs1oVfbPFzpS/Kki/Wl+VSuS/h1itX6cyoNe3StXqk1idmDJEXRPnIVNZDsAWutemtQx6GQBhdFxe8HcnpfXEWCfgJhiLVDXRylIAoed76YIVd0WwDv5skrUfcCWCHezKwLv9akhFJfGyw7XEhWLI+Lor1PdSACFX9fCzPECMitU1cAGaqA5lPVOvrbrI1eoz1awhlG1djhv6W1hs4uZpu8uG1XbbrPBINsvAWuiVGMwAiK0ralmCwZYXIic2o3a1z7ltO/fymNKxwHg38dRkErm0sZC8Ou9Wnu3vEdnsdhOfHEMTaxtsxyNDB6UatWwhE+1HZ1SrUuFO1epeFuAmVVeMSqKqJXZSPFGx0wUUEKnf3opc/SZS9fvb129FqhbRmqrVDFbRzU79EYCJnla87UDCaOTrfet3H/f3WqYrZxH2dZ6XMQ7mZUuT/l7+dSw7L3LvAAAgAElEQVT0p+CyrTTjKrfUL3LevZ9j1/MSJvl/XFbG5PZoG8Jyk6p1HHKuc1HDuh5WtshVP6DPfrUnLzaZop4QF9OnOsbgffpWuI5+pn2esHNb1ebIXvlS+4Km9JYeIvdYu9ojmcwYyJMfezKkvjNEq/P87R85hWSP+ezYL0VH87Y17GWPNbyfeEDM15cT+zjHlQ/kXK23YERY784nyb8DBBsbZF/x68av5AQ+3J2S7aEKJq+voohUx3rctuyo8+uxMTsdfjH9tIDsF5YTuo8vrLYxnnfY2zn1nV9vMty6nn7tcTDe1hDQO8H0y2uex9xWXDfNzLGg6257zn3l0cQO5IwMOg6sGCCzMnZbreA/jQT/iUvTeDDDuh982aRo55Tn870UQOXgJllZLsB3klG9qqgnvw4uIYgtkPT9mVtK0w3HCzN10Ji0J1P85eU3L+ylLnWjrHXRFhaDNvbhT8vmZLsF+x9t8Y4R6H7ig8NIsgvJGbwezIbPcg4Ru93kaicX9YU1YS4BT17x6ezPMgBauEzvK/8rorW2bslsm0sCi7O9KlYdfZzj0P6F6vjxx+2SIU6BCS5MkUQ6CaRPj76q3yuvvSoy2ogj3KMnC35to7uLcE1j2mEvz+2ePjxax0/F6n/Jt8s4ahfj2D2NxgMJAOne9mAsSdZz1m7eu7HtVNkfoHomJQaERmvZ4e0GOl9OKgULQIfgGWI1t97qFtwhWvV5vr9nR+VwcZpJJNZTS1+QrPGTAJlbBpxOcj7H9veJFyTDuvYOgPZqyy//TEJbMt0Vqjz4ZsrIL52ghNI6CSpGfZ3boDpE6lQHtNO10Xv01kAeXVU/+nYvkur9BNFULvgBBQTWlRCkXZBbyKXJ7r6VrOTFQ7EYkDo4owm3OQAQkOrqZkArANYDIOzVvWtb1HpyUdpe45Lk07JAvgYHJ7EMINkGThtM1qwv8jznmZlIAqVhu+QNOWRCw9elYsCtXv5MojhOFwnPdxQokBz+htFJHm6zVT+zWtgEFat7EPkhzUigrw7sCiiWc+iBh+9batuYNVZJGpJeoRrkyKC1Bl7S7V0NtW+1Z+Ax+Be7efo/bR4vjEMSEm1pDG6aWKVqflXVfCtCVYPA2takj4nW2t8DCjThHGFX9DwnKXgQnNew20tr9ODwCmAe8N9/AZi6mAzgI9Z+PDQnEXHBX2LBfRF/V2c9n+tchbPBSduzD95pSnw4l5oHwixiVbF2Fs3vfKPtdfripH77jUlVkav1CsFav+gnZtYJ+xTzIKgitfTgKlUvvqhY3Q+xUkWf14FsSSi8CnRcrboqVqlU7YrVQ66KeI09tahlHOUnIW7lM7nRRxhUtIwrVsu2rokFERPGpxmUO+bjsxNvrDesXLrMe3mMfNCDpllf25WrTahoKQAInwxrm5yy3/Vw281Q+4U157NNgtRnPBlZv1M/bWGcw4mrnMfiGgg/h0IAPdc7la6RQfKVurZ+TMVqbj/PQ8lMmg/Rtp8kC0F/VaqmgtUka/2dbQgJ+Wt06HYXmWudUrHKWqObVLUMyK+cC/XgMoITqUgiGkLV5OoQq3qAFQRrVzZEookvPakpm2adTPapSvYk2Wetr+58ZuKStGcAKDJVeYZvgZ+13BkAbzsofb4gV7O+qit3XYMxJJft1ji/ieS6/npQ1yZatd5qSFUx0wsspZOQNrEJV8sKMWyv0UV9Tzb6zLPavzKQ0TXWaxGrs8Ytnw8x1W2UXQ/ZapPf60mm0jgxTNlW9iFSNuHk/sVlAOrl+Vfclw4tX+MDxKrx1DgaUnURqsYFT7S4spZqwl317Qn3yfsdHzbhIWI1d6FV/CwSVa9Dqn4tYjXbrzr+U0SrB/4mWJ0TevsECYkgeUDtGgvr38QkbRclGJyKqPp7ZYuxmthO5C/EdP86vOSYsWqOqik0cW1p9rYx2bqwPwPftN3aSe6mmICP2R8tg1sWlsGe4P442e28PJP/ia+KsRCq8X1hYB1Tnx/EavA43t4x6OqXNMBoaulANrorVGljjp3feBJ6ckk/pGnyyG23vngwSnZt3zN+zlIdkKp95x75Zsu1Q6ZwweaDFvdWRt4atr2vY5H/fcxYKKi7vkvMi8U4MMeHfM4hyY3Ls3wN+fRYml062YD8vN7GksA18oD4+03a+npe75klPzxe2xjU7dp9kcQmQ7TZ3/Kz/S/PuGx4tbfbjI37lxu3sP/urxMh+QR/Hnc/jg14yL/4evtmvu4sqxQ2I6L5KX632nVda84rjafLbcPgRcyG4+BXYyg/XDL72E7LhW7OmMb27GrFkKa5O8xk636IVfJzHZ8X9qMtWNNCQJvZ1nFsCnMWdoydenxDPBu/dwy7/aitZNRptfoy159xb5/DDbhikb+UHz/5qweJmu89WSHbYKPe7EvGY797+a622YtEDGYpnzN2fTrbTahqKYC8+njhbohXI0l4CtneqlpN3NUYInozyRqbiJcka6JsIGfcefgr/Ivot1/FX++k1m0ykZp+qqJmHXsSz5dwq5ECzNkaQK3Hq4J1uf22z3YKnWQanva+/83fuWLVVlHioMMbRCK1OLhBw/Dg/yshjvBzkZtYjYNeTlpyGYXQ72mLW2O7Bj0e7zHmpYjrujUb3TPZIVJDqtbttqy75NuIIL0CshGVHbbaAKF6L6zfiSvf69/JVW4za1BnRiDAMT7ZCeRNNE0CnNO3KgHnTXKiiyaTJOdJngxqtO+i3K7WR7n9W10rcvI1TAx2Qi1ndG6AFfWaOhp4JajuqqVUvHR1ywKxCbjBLSVFGRx0hSPnrOTcgdqyywBXAdn23c4voOIWndwS20Q8n0VeuIxk5s7JS9TJIW95T5stgOVL8Zfnkgoz8x1bifMyQKqzQAK57ySBDFg2sZrbmxmc1/cxmNaJ+6W/tGkCDVAAyEByjQ/2b30CB95+7QExM/g7UR8Qqj0S3A8BcenO8nxWgc3khvEBSQcxEgh2ZcF+6Jp9wXglQkmiIMlxgFbwfATrOwG0CC27kSln8flm0MJDqTZ56qoaDwCHWHVV/V5nEKfqiQQlqKn6k61PBSC235Vj9OGZDKTt+IY7kz6vnpG5TTTAoGJCjXHI4db3M/kGUyy7ffUZiFv68zf7+YVizhBIc4u7Z8nnwSSOMbPMw5xzE6tdSaPKugfZKnPYaZDlROIAwaO536pkPNWpEKy+/X+qVX3beOHSg1iN/RlfTZqqYvWxxqqrVk9FHeRTYW/05krMany98gCfs1U7aW/svaROzDMOOv51PG9fSMrgMG9tEe+zP/ocXeI9U7VqjBaxKvJkVdGtge7GU5NU5ZdL1qkEgzztNXSrP7mNR/RX7KMxX9YUTyWVUKDyN4wfkIZ7oB8bT/9Z+kGVwFoKgOrje0v1+I3bJuhV37zXs8paV00TNPwM7s1DsahCNsk6xKoJZfvEJlYdr21XqYzUe+K2yVRIVVeppmI1VZwiV3spgKq4tSQ918Ukj8lU5UjnzhTjUT2scsjVz194Wnjil7mA0pxfTaZW24Zcpaqa2O3+bWI1FasintdSAKpe9XcbaYhTT2L1kMhVJasK3QfJutcbc1v5i02Vz6VCVqS3rvdY53bppd1GvZ/8kP2uUBWp6gdpDam635fdWna2nWyZKGj7TpxNXnW0MHpr39vPDXg8Q4DBqnCGKOB2Q4B3xeOayMzlbSvYzLmeJ1eYZMm6y3tJKLUpbViki+JxkwH45YrdNSGZpb2Ip65QdcVqkau8ilT9CrEacnXGpoWCgIS3XHdlc1aXVLgIVWJSlGy8zK/0htEVZB7bZBsQBb5qQu+MyDoOlhwA47ajkUlrqexd2E9+U7EAfJQGQ5BQFZ48pgfKnIkrk/feW3kCeanwKz5+9plEUVhqYnXI1mtia+GxJRD9KugYrzsGxRbIGlhP+c7DHxVsTbqO/JlcQDsLLXL9XFuYEexMRbvWQ1fbXF0+d216olI54INc7fYvYtXp+NjcpXEBrlsF8bnjpO9SAYvS+sd7hz9/7yKZ4v+lpMmz8z0Hx26Xc3wbtgkdbCrxpe3RdjiX9Ll5AB2TrfvYVSihH7vAxvpO3yKf9k3k9eG4VcJfj3PV5LRV3XAf4gWOkaOczoXAZYZMffI+sH7HpfNZN4NLpVHjn6udNPqSI7bndrqB/euRQKvKlmNV44Mcu7HszutnbJwrZUw3GNEYkmY0SXp+MISpJxB5rwe6nu9Dtu7fVFd2Xr7HpJaK+7nHCN239FGfX/HJPjITBthR/Ec2FT9bNrLt5dpPC+wGt49t3+jP+nvY7bMHc/wxouhMYOQfy1tY7BjFeHvvx8C6WtV2UgUPJktDrO79RaxWfjEVq7k7iQIw2d0a1zNuTjvuylXa7H7y+tHjpTUW2bpoSx5/GBOIzctf9+tBqkKyvqxcjb/vuXHtYwsFNGufQNMYfbndR19svxwfff/n/8dfouM43su+2Qo3qQJxEDRKUBmH6FnSBwgvPMutmsGLtH0HmZ3gdECI8Q7mI5C0MQA0ge3x1G2I1vXgGFf/3CQRYtjEqoPBqxn1BKZOhmzoWk/sg9Cp0Ijxb5/N/sz03bOrbX8BBSdGkwxRHTcBfVWwRn8dHDGeFTw7uC8baGKk5eNB2YcHWMUBo43GnSFWpyrRg+yqrktl3apUaGJyg2YHianW80OOTDCpGuZ6KJYr+QDYgWdPalCpSNWWyPdUbc3avOdYEk9sVnIFYK9EZyc9O3mJIAWOtoVNSO9ErO2kwFA2npRCNmdch6hoIkCfbWJ1f28C7DNIodPOUh8+73Awf88BjT+ZhGJsYVWuLnJwkpMdzXIRDSZI+qYKYpKrlfRJ5iRqqWJpn1taXrN1Xf2U9lAxvG+DNra5lbSFRJaE8yZLJkDjPmDj4J6rZG1b3nLr/yZTTa66YrWXAWCSaiVSjQnxGR7y5WofHgzkitX2r1QhSMIkIG2/W8vRNgl8BUUSkKQ2k1hiTaaQOw40Fi3METbJixrkdwyh0vGZhpBKu4WXJbbJ+tp+ebJyqjAhV/3Zwshl166a8GBPD1TJdvZnEqO+Nz40e0ZykzyqWIVYzbaI1SJZeXjVTxGePDl+VaxGjo0PL9ZZfRPROsSqBwJDrMpfPHrtilgqHpsEvhKz6CbysV+sZC777jm038ptIhLI2MEv+yE61BPA8/KDa+7XtkuvU4lvLXJqJWkX0VrHU6HaiZzaHXIxtkP7jWoVmI1gJlXB2ZUKVhOCBmhethRdu2I0RF6vsepq4b4tvvxtVWdqeQldb9a1epKsarm6HxlkQolKZNZyZW3Rq2I1svCAJX4pvjKkpfRsAt0z/Ty8KbP8IlBDtFZPm2DtVXpDCBNX8A/bXS9LEvv7lIeUaV3dE58/fzGZ5jW067UtywSh2+fKfS8HkDxjkRPuGxZmUpUKVfmWKlVTuR0Ctr132b+rz/YSAHW9WvrAyx/MEgEhfhlg2HTyZ99vYrUJVdvx2CoEb2CwsbWty7niRZKaRPUxCNUn0XoTq5enNsG6B5/OU5QbnbbO+quz1v0cywT1IkUmL1n5zJFV34VTSM/AJmBiTSWHOdtdtV6TLBO/IFR3xeHELZFCKxYok0hQ8gTp3IXWE5YiU7/lxX4tCWBi9Zt+4yr+qlztcZvAYaIQYw8dWrg42jOa1GdM7PT3gkcOXIlngqAVk9nPlu/ZTMgnJyfbEdFnpVETk3fbPNKo/zaO+94ST6zdYx/SDmP7yuiDS5Ov0QfaubHBLZjcNcRqV68O6ToY7DGTJL9irlpPAlJiVqLmdnU+rve7QvWuXN2T4rMEg22q5WxhJnZFYcrHQ6pSrapYmYrVi1Qt3HjEVeVylrMxwVdgaylt247dkVii/9U/E6SpjidWVKux2Us2kRW5XccWYsyMXYa4nZwcO5IpaBwjo+lxJ2NQm6Bl1hbTufpgEOO2O49fft72fttdn7knMtbn0RuyxNdsIKvN/V6didt4/y4AyLHLiend2IUvu85DO15gxDTxo/f2Z8o7nieh5/ZiMM9WY2GPvP1bF6wsc8g3nFdsDdGD0Jdp9+ZuGBdBrCtKpRkiSvV+7t5iv0nV8p763iJZ9znUq4h0dlqTQSxyNXwTnElEYGyjPt9V9cMbrXG5pRRbHs1sda+jEbJ9Qr56rre5KSth7NEuvt8Hq3Ld6Z002m2xHILhkQv5tf0sPrh8cRdETAAzoVrvyaJVmar3s3iZnsCgYxq9COdYFkr3t0GuZiJ+JlKNcZtHQY/SrXoxxGrJQu+1rdyZz5aRfjTLCGfZfQfoEkDy1s5nIVqz7UrWNmoa5vPqFR1ptjEvqSAYbEXiJL8wlDZenzTB8/1/+zd/h27zQwwCAKF/N7D0rFVa6cov/8ZC9kVeOSkGbGedYO/Z30cgxxjjPBixv7VByoYnw6zzaqA9JODcKpQ1DFclK+vMub30wOIg8HZ1hgawCQRyMshPN4fFl5XGCNQRNsE5RpGedlyMjU3AyTWuWyXcIjShlu4+b5knoDTxmu+ioQazMnJsY5vOOm99oasSQkKKIKQKRoMUy33PMKm1wpxUKAGAq9p0k9Uz00RgqMGpZ536NkIqHnRroUnVGrzpadPZh2jSMgoOMZGbSdX9YDORWQUSqWCAnPbtYU46649gAkg4uanzpmp1JThNREq2+JH9Y1eseiYIkNhpb1qsJHOIVRPR3EKFbF0fM4vRJ2EtG0X+6sFW8vjq04sMiRsDSDwHB2x3k4w0sdqEIDNcY/M2p8EHbKP1E/k5aZ9K4C3nm4RJUqw+BjVifwSEqQau9ngAuOVPYFhNm8CMb6cSq29TvKpoxmEa5+IHnPt6GnEqU5+VqrynmvV6mETpTbYWIoOqP+w/1ar2gUWyisTYg+MZaHiQGuNY/rET8+3JpbZQeMF2h39I1cb686272nZX3q7B0eUTluHGjYkAg++1Jy0nZtgnjdc8KdNPgj4+2w8kJA4E10uUkSdPwB0i1RM19Z5jU2Hjq4/Nkjh4y8pFJlZnOQAeWCVyNdWNPFE+qWIMyOdXkkS1Xi0HURWr52FCta7q+ScVrFVdZ78y3hYEMThKpf6xA4hWBp6OyTsuhwCHcEu8MFKQCA5uZrjbxAHn2nG+QFJtkn4PJqV9IrDzgmgVcoZo9UBgYqmretdt1UrKNtF6k67CZhK5hNtJ7Bp2LgQ0kWUtcJu+xx0mN8FBkNI+UIMEr197r7MaIi/t7tsbV4WWnoRdlvIgVp3xsPaqDDRxpQQ25+V62qY680PFqvruW/O6UsqzDiIrZTNNtGYNT8XuTahCpLqS1YsfuOphrwM7DxDcxOpamkTx2FWrwqYvXzIBymQquI2EU6UKqcpE2Jqgkw7Sx1pnVRWiFX9/ZpmEa41VSNfCjGg6PuOYPISyq1VZDgBiNduQmx1TQALZnJwPK9K+7K4raiFUM5DYpECgzThsGVAdq62WidhEaohvVQ9DqEL67rVYJ48w1iVuyL/sY5+ODbGmae9XLhXS1eRHka1z264fouqcwz2fGG/bmvdzS/SQZNXFXhokk39cm0l2E17EqcGDO14FMoNnao1yunmOwkdilWrVIllZCuBsEy94kFVPSJD/qLNW1FXYIQmUDIKTZQv13WCPYiU4JFvLZ6iacy7Mc54nAAoWgonkmT6e/3OB6CN4iyx6pDaXtt8YXKy92C857kzG+NczvkPekUVjtc9lm4okfKjtZE9azVJVu1oVctWYi305bSfiIGt7W/89B07q25OUXzkP9s/3rFW3H323XrBxxwPnrcELvR97Bzs3CaHxErnwmhSyfnzdqXSOfbn3OFhsa3T/zIl3rtb7S78cK47AdsO5K5bW2z1uocpvHVsywR42+cgYu/NAf+mhHuzD217mY49psaHowmoZv4sGJA9k56sEQJcPzrH1ub7sXzzHYjloX8aHsp1j+X33jT4SAJZdrv4vSWyjfb1PV/IpuXCDiBvqV9rXP8H3IjYdl34nx+9jbWO+0HAtPq11mSslt77J9OTc57cXuZrJbR4s2STquZ73E7EgV6NLUUbSS3y8hYaGZ2tsGEzAnJ030t/4S+PSVKxugtVXHaGPT4q1eaEjfGdP/I8/XfYqfB3bvHvg67YFhdhbFjWaji01Fsd+L2xWzt4KiyBtJ8rBlX/PPXUmUZnYr/x8qlMhXJuw3KQqE9x7WxiXiXqWAthLAujKkUXHHb1/YMzG8VstsffY/vZPFQZU/16QqbtiVfsxsA5440r3cgDBnIXPVsbDOZe7gyvtm6O9t/d/+q+LWL1Va53OQJgBtL+WsJ0klSMNWvEUDGCMKIPbODT9tV248e02Daw2XsiWdg6CRVwgzeo2k2hRWbkXtmcdpn2s12QNqmzichz3xUw6gXkFZ3oyQQbyrFo5M58NkADjqlC8yNVnEMJp0fcCI8vBB3C4ccwhZBf+X44eceYUD/3vAc4eqMkOFmm8z3gu3gDYCVlAMLd7EQScVJLo8J0djFd1ag0CUgEDoWRiNdUxqeC7komIpvq+yVUTq2vJiNg1FXATaCCXAoyy0ZsAnGQHSdZ3cK8QUU2KRGaX7DadZdl5xn9XrfpY/VENYHIAmWU8nsDaSS8+riYNOkzQtdX0320k67CBe2PEc41VCOOxC+xxe1adso1/Bi74/kquXMlWX0+ClluFOhlPuzsJ7qAwVQVOdLnN3jY75DC+wWDOevVt9Wv9t7KvVAYyyEFqJJ1N9ikI+QnEbLlFsdeAO9U0DAJ5sJ4fXLUxw2LqW9dTHda3VEJcHPsfX6jqME801OCVirJeHiByvOy3k/LSyb4N27jc/ZL5YMsJrhlU83Auz2YyqTWyFrGD7Wz7UgIQFbu7MY0JajbboGvM1JNnT2K1JkmmUljfyeBmeyVJvklUSNUhV7sivv3KF3XbJl6RPIh6glhVZeohU49OhlQtchVSzlVu64wjUyUDRaqW3RxyJ0sCmFitZQKK8FkTWegSu6RiNcS67dM41Pbe+tvVxSjACcYMwo3LQxhNUr3JOw+0SHSS1CmRy6tsuHoNpp1rUDF8kXRXlWbklGM9/36RrKb+eoIWYjH20nmGJRCIi+R7fT8n7SYPd+prjStyUxkbYrWfSE8VcvUusbr0fE90gc9Javv2/yS2TayF1O2gSXVz1nJVtXMenKXWZqkH+m+xh2iyPqyTLC/BuoAknyEIyp6oVoBIfW5njVj7gJoYQv9afoQlAIJHVblauPTlt8TnvtOksJZ4A7lrAljVqk2srvWme7DH4CXWJZL11cOrinSdgQ6yYTLT8el+eJWrVu9KVpOIJViq721Le71EV67iJ/dSAE249sCW3MH2ZXU7rpoMDdmufROsHpr+emvaP1XI9og+3z0IhTT1pJsmp3udUx4mNeueNgGrkFhRz+c1njimPu8KmYnNRpLYDBPsWRZCOeDcXXRVEirmr4HyyhXA8VJJ9e0mVn1niNdXdbXqt68mVGv/j3pfFavnIVZeZzVVq+SFxJbEQ8O9MRHcF6bW9xKeHMoimfbBSKlij0HYf6sC1GML5xzckj7VseQ6i/xLujTRhxPnomkYWZYwObHKEWPaqffV57OdZwyUiRMnBionTu22DGmGajofA0OzJY/t6lWqViNSP8hqV7AGXyT7LbyReetj6YYlo2ZZMU/QIeMhUSEsF3FZusCwIkfkLElIyZCrU801Ewr10Mk1kdzEKpVdYwOd7VAZZSNzC668N3bH8W2HzzwZUL7s1CQq576re1v4gPnY+GrD5A5gng2nc8DkFRi5fNJmpv58KIbQZP8+vm7djn1uGVj70cTyM3xp51BW39bi5aDRLg4OjsW+pN/1aqe9v2dzbGf2OZXXPv4aRzhOu1b74pt3i+fcHs+kfW2Dg+t95pxgy33gcgjWlk+LZZN81m9PsMjk7/U9/d5NamK1IpO+mzwsNZEeM0xu5klpx0ewRz2hi3RzgNIxY+Vk9d55yOBDj3t17GlvsS3iSNvGePaIuHJIE6uo9yZIN6nqqsuJCWXsK5/PZ/fvb9S22ax2xPrcHtuAVb/4Nr3NZxFc57TYb4SaTCQVqfteq+yf2A2Z2g+tqjxwEapU5bvw0Ng2d/c6J1JRWudlbmsXOmTcIC06YWy59RImJCfV1/jDeNLyMydvFaD80kWMub986Xsxsg/E6mmPZBU9dsXqet8B/ooMad4DP7Db6OH9n/z538V188X1Dguz8i51t4JlBnFCQneLo40ifYjh2mjGkO9K1UVWrUDT1Yxxt0ZvjC8GJXDIgALy1LeXpVJVA9Y98J9g2P2N8UKeECBMtjgRIumDeHUYWX8LqH3L5jKMBZIAB3bF+WYR/3MkA7YmH/PluZ4T3gF3o9WYZe3t4OR26qiMf2ylXToOTkXSPNyLSicGPIsE6j7naomyBkJfn337k2U2gOhv9Cx4yZtAXNuqSFWV6uOlahiIJQ/g6ju6NbaTBBJf1mCcW4e72iHVW71EwA4sAgzL0Z4SB8z7KxlQtt8ivwKxbsXsgVpswt4Q+ajeIXKpAbkHXh70Z79kJ7nVKy3RIHcIuC3Dhm8ib1qPFYBnVFuPdWx7tsVcwJ73Q7SZLN5Eqw1tsKNzEnUSGXo/1qDOIV832d+7bIXDtQXMtE3SGyLVie9at/SqgDLRJ53aGSzvrlINqUoFzyJZ3aTxQGZ2pwLEduaBW55ErGqZrKu69ufhVV4nbm7viE1Iz1T4VYU2flD7X96+pGL7i/zA1dt17FrjUA8Myi27Iaq64jo4aytMAJS9QyplMiI470XrIS9DoEbGIoZ3tdnyKdvGJAe2jbExpHlvb1ztpCfnqff236pUnVtCXcVabfs1saoqGlX+ljwhWPPEam5Zlj2Anssf4uLITOlKCNWf53y1BmcRq14GIMSP1jx1pV0pNLlRu5vJyUwGVJ9UserKVZNjEKuD7PKbEFyyWwjVDCg7N0hicpOrxpquSogPOuuGlZ0AACAASURBVGlMErRJTMl8keyl2+i3iOAm8jKT7BlyS4gbtrt6ta4Qm/bEUdqObV7VmkOwqlo0Z7vWblq2ilxlG7E5+tnCbswNJfZYm1KwI/NcxGoGBn0rPnpdZPAexJtcNanqJVuoWg1xlodXUQmqqyUu6up/X8XqSFQu5IcjRZdt+0cnB28qATUpHyJxYaMS6dwCRsWkE+4h99yH6DFYNLGIyviyw+Bl30HCnSRFrP6mydC+FTTxapZLomK17MhV2V4awLnaxo5ZCmBsoZYAuJYCyJIAs+apsYYqGeKUyRKWRZiHWHUV6yErr1vi8CP5TV6KH45RDB7vh1cN0Sq9Wsm2sOjbhKqzi14WoAnW08a/r4JV5LCJ1yFfX5Cr8jlPUIvQPC/nUydurOVkalKOdVBZcmaqyw3ayjchVjumojNXR5OEuqf1G+d2XNvVs/H7VKoqztexyOnK+zt/iRefayh/JRYpDgyx+v25FIAIVojVisW1HEAmP4MVchGdnlgYJAAbEwIaM7ED93Z8cMWnJYqOd+Q6kH29riy5jnI9SEFnP+Rxnc9V/5ONIm/ydfJ4iNXOWUte6RvHZjIYtRGn/z/C/nXnmiXZzsN69UG3oR+CYcOiJIomuSkZFmwYhqU/AiRA938b5O7utV0xxnhGRNX7tfl1v6tq1qxZlRkZx5GRkeksRiSt6JiIJsPK4WO8NlYQoT2jA2H7Tq6J96PzYg+45x7R2egc5MfvNXjqSa38cd5r8R/hq/TnAq30FL0PB/TdxHBDb00m+PjK1L5ygO8hHWZ6SnLq70T+w2voBbP4+a56IhxwPrsbb10ivn1dP887Ogf7vpMG70wyNTP+re3pAdxlU99/jg1sf7YP5o3330463uz0+v9ipe3TpVdJ18z/92iZwpaO+9+Xk9kHRj995Mc6a78jYaJ8kEFEvqwsGNzXm8JSbkkl+OiwerYWn0qZ9SvPRY8irbd9+6OrGvfcMeF9svzOtKj+5+i+6QX2LD7TZiDu2HoS2/0sgMak8wVVxz8p2HpA1vze70tbwl9pVnSa+7+2w7pCyEuPZtGdlDr89vzyJmu9KcyYYL89hNdvtP6HdgEGmTytfMaPf8ngq8Wi/Rtg9TP77NCSvpudyl2MVC5dPfIGXGt80hG9NfYB/7srjwqqOmt1Rl/HnC94eVelLLCKT1YcbfgHfRC+oI/vWML6ekHVTZhq6bnnlsq5hmX5H9v260zVfwCyOgi4DBtDnRf9AFYDoN9Jr490WqgqRRHv+/mh/f/4v/wfZ2i3S3doAVP8hM+Acu0HM1jJ/hDiI1AVbAkbquQYitshAsXD7MuM7sIFeKibqgyIOFwLuFK/awJDshCGcSx+tDrmWNIL4NkaHnMl1+0M0hpofhTiyTCyI893o6YkZyt+UhTDfzihdrCY5fO9/tG8c56kz6X1dwzTnrYvJ2nwGtZtP8KNQR1Gvht8mZ5xKhJY+/3WTjUKcw4Ptt042OHHEMC+mW8q4KqllLvUsMDqAyAVRNL5X/x5zidICNBaoKGZpZEpFIEy3m5m4c/s1c1c3dk7jFCVR8ZjFfGOi2mZ/8RyQSe0+YVqbUyOs3mX9A9vyFGxQXmBp/lMkfj7HXIrrul4XOMNT50erEezvJ1+vJW/x9yy9wZWyVyt3jjPXG67Bow7w6PVTCtcKy/uyILBc27jQEC+M26bBcXM27RZQLmEfgVpAZ6zIVSysBR8ppbv6gETtbN2T5sA5rXrsAI913ObTTTYqfhvD1jG5wkAB1BV1mod8eiIjNk0EfBP2aoPIDjg6fD78H6P4f0FWbf+qmrrBfxoQCKBYyZxAQBlgj7f6fj8ebmkd1EGtDRg7DYDqA6A489cI6v17ZjXf43uOtpz9VuUW0f/GpMZ/QQs34k0r0qgLEF0/OXncbqaOXey3ANYW88AQrsMyZUhbGMdsedLOZwK8LKx0NnYaIBWaqsCXK9zlSdruCNDBGgn03B4G9D1qnLJOasaaDMAawLetv3IKDJ77bmV75lVTp8aiLOUS2K+fPAvD6CtyUuBq+vgaCZ8/p7BBljFKXatVYAel9chu3o29xo+dbDMxlDOCO7ybwUI+3cnpm9d3Z/1A3cisJqnQED06mHG+449z9LzD7DqOswBROAv9dHA6v7N0n+W2S+AKX02Cg1nooDtZq56g6Zd5i7KRo3JhxTYPaB8/J4Dzi9ob5B+dKXA1Bx3h24yQ9weMo0BibE9zTy6k5+aAB2Z8mTnH2dlyeioJ2N17LLkTpMZsWM4ziwtZwLh1litXZm+YcNHCuAqb1pFmQR7UKHRZBjHj7wbe2F7Hy5W/x1UbKbqlgf4Cay+QYVY7wDbmz1NADrHtCE8+9a9156Pssf+m/YuExHw+x9mrZ6asJPVSoBkDR5/wlTY5f1MKD02BHB17MmAqrErmqRTNmsyTCWj1j4CVmfMCiadjD1dW/8XfTXH+rICUhdYtfe3WUELrvhtdZTRxEefv4DVZKFqApOM1W5cRSkAlwYQsProLrJWXyUBrI6Xd+J4RE2rFbXQuc/fLQhx5dI/mBuPLyNfziDydzXJlh47wFTD8Qi8/J+btIEPPjFN/sm1ASTWCLyWaOq7+FnojzZVD9nRMwmIhWiXR+6WVrHZMXV6jB78kZ069+V+/Nq3j+t+rL8rR1e+ryYoA55Kpn4Aqgva026/DB7esViCpe3xdd/9IHZbP9N6ZH3O7+qtzQCOMxPpSa9C3/Tn0HfbmTYC5pzjDo/v2br4fvqtk0+fb6bd9UUaVKArD78TW169N8+n/F8na2EceOYHr5j27FPCODaOpm/QaNrwyuoTM1cK9Lrcy4jC9ubK7786kJLFUE1PafITPIv+qqMKP+et1T95Zvhlx5V3H/lJ/4hz20bR6Zh9j96rfdirA4veri5XZdyWhF/euL02AdFpP7NVo8/mNsVLey+gKFOw+lyfzPauk4wCXKMNCsKiX7cNjCaN2sgQW2jZhFbvIzRcXObXk3KxJZev0N/lrWkbdEJfZEWKJvaje6JLPNn/vW/Hff2PGZXTqyrp9LyfzxfiTYb68i/UOvwnng6fSq2i+bOBVb7v6iR9fkbmsdf4gZKD7wQRE9xgaY3vmPh2bLc1Vw/3hufJWF3w4kzkiG9Mwgs2LBXcp04anjipIOvMiGpWdI7P/Tqf4wwqxyiMedzv1iV66c1WLaCa6x3Xo03wz2mzjmfMxm/7D//fyVi9A6kueCQzov6U/16H5vzOIOqbFBZafhehLGOtYG0GwjIjDkCobTV5jIp0rojittmJMRFvbdVutJRA31lBm9o8hH8BXfBwxlnKL8qqM29pS0TZRl7/3CraZPot4GQDlQHXdwZW1ynBgQBAsyPrIOQ9e21nZF/b83nsy6Lkw0fhclPbnj7cjETAshfNNBO7Gb8FA2qAVnV49tLj/zUIt4k/miaauIMGugIup4bkZL5cAFXAkjJiDLAO0Gpw1QE6WUT0WZSXcJ7s1QO+C0ASQJSstyiNH+UBIiL0cEUmfHB4KQKld6q/NdzQpuq3uqVL/TPW61yG2+Rg3vMBWciqtrzwm6+MX0cYzuWeHSvaxmgtb1vsVuFZ9gAtktWcgPj2varlRZvlBtQLmsSfXwztPp33q715P05ud07PcoHXZiivdofX9BoypMnufIOSLTcBTw1glt8RUGma5mkOoKqXG/7LAVRnGSI7FbsUwACs7GjsUgAxIhhGOaPOWGXzD2ep/ukPfxG/z9G8z1FARsANbyAzoIb7QwCiwCSTDpbUdYAoPv/EnenLgqoDEjsb19mpHF0jltUBqydab0z9sp7uOHeglyGqTaXL4iBHz69unefYiLYEQQClBVaT/Qtfoi41zguctzZt69QGHKruQbOb/20xAhRje0anJNgT2BWQ1VmHAX1wwIbWcy/ilHahZ0OkAqkGfrAj46KaZy3bO/HkiaQE6ZmYs/R87dBZZZD2w8dWKGl/slabd3qAVelGAaoBsEdfBsxTluQ4axdYFXgHwGjoC9vmzYwou2EQcfhV4GqAVc63vintNDBgQMt8xYZxq99ZZWEaXtAnXoT1ydGz8xxlw9U9nSGYcQuYJwB6x3azp2KrkvE85LTsTp+nxuoArJQAmKXdAKsJPeqgTWN4fgBmNsxKGwDsFjCc8ZhxyZL6jsmTARqAVZNN3bjKmYVf8O0CqJRHeGeZrX+iDETs8xzJ7tcEJwDrJ2P1T/mNaG7efE2Cnc2rFriLvEXVW2+9M1Z/e7LEpzzCAqvJEFdmjIMfZawW3LLNso92s1Y9EUdJADJWf9e1M1GE7z5PULsuL8755Z8EZmIyyyy6127tBVgJJIcJAUZvbdUtCaAM1SlfQLYqpQ1eZQOi3cWLpr0mCZ92MDnnVQ5ngi62w6ArpQHiW1RVB2C6gViCsPUFouBFIGytwbkZD7IM/ciGzWjq1xFTMRffNgQbsBmrtxzA2FcBqQJaPbmpzavGNidrVfZMugMAYZesql3RBehsW4AFJXt9nlE7Fxcp7cX3WX+GhIn49kyQxdcHgGqiwQRs8V2YRG6iRsC9xhgmkvjKAFqO4btmEmEdotttZt/9or3EYGbXC6zq8WcELdMXlLybUtluZfLGjlw+r127vu/qZQBV6xnJjHyxk7Fa/8bX2aPBfkT8tfqTC77ZHzGHQWM40n05CTEtCWD9QXY9tL+l5S7QvuNu3tfzLfyRBb/Rbc11uQkhGITIb33ddH+7Ub6oazVs+5738+CPAB0ZNYxhxDby5re4v8ggvoXfKJZzx9K/8Db9Et8Qy/q8Pt6hhXt1+hFZ83Xr2v338/zCqvvtpdLyJ3FM8jYjtHNvsv4bqx2wEwe2Ttxqp/vuju3pv/SedJ/76HjmxHIZPX1/3t1R7rV/QILDF2UQyb/fB6tr5KyW7TcdvfUCyeY699779az3HxPf7+sHWM04mmv8n6Vczg5tb6tNpw+wKt0RipeOfJ5JK3gxukOvDF/9AFdjwy+d9EZkw8euOhOd97udtAjQeuW0LX/zbrsaWoS7z8Auz/7kY99WGuVhrxGRf7crx77L/ue78Qd9vPZ8yzE1MTElmjZp5tfAqnlqtb/9tOgw+c3o8aFdxseDuyoyMhCNo1Ez22/sQgKVj8PAAVd/Bap2VkBiHaYf5cqfKfksO0wjVl+27aH2AhDn1vKZFeBv//7/878vXx8WV0fSOS6/gNPD/NynS9O2SAzCaJ5JUF022AzdLQWQzrwU7BqVza7E8BzhtKavAXAWU5alAprF6esyM2sT9xSmvDpaYx4DgWKUAnQ7e4wALVfs88oIescCTxnZVRTzfXhrwdRdCr91g3DAQ4P85kji+zTKG56gjdLZ7d+yrxk4wE7pmToadaAJ8vc+a0g/B3MIsNoj91xjISFEu+b3NThx3pKB5c2qsnSNDFXA1AdYNaD6HHX+KyAJhep3StYEEr8d8wHmx+E2aEQKvDMbdmZmursGB6KbBKVux9Sm05LAPynA8FvP5ZlglvBPlq7cbzmOMa6Ta1mBVxys9QXlUqm98947ZreNKOzLUADvGPyr7ABXLYdfAGO6Lo1gCkAGkepDGdhB974FUk4vPB+ZVzubdWRD0eWbOX8p4fzOpR2OjA+gAzDwAt6mvISBeh3rvE9DYmzT5nmigHkBjw+gOscEcX8NiEqQ54zVAVkNsApUHb47fZn2EWR4Y6V3tqqB1QdQfXheoOoDqBpcZXLhlMhIxuoFVnEaFDqwdOc5ClDV3/ZlM3sob3CBVbf/Aqss0XfNVesKbB484KFYmbAazJh7qH/oFN0TmZ1xl64v/QzwvfV/ni+F5/EGZAYs3xrNARGambwOL3bCtozJA+VtrYMax0F8+1rKDVipET2a4PD+0CgEYlILUJUAWrpUbDfBiY8GJR2s+BwbsbrYDSQzz+cvuksQDliV8/di/odHnkc8LOqxpJatNto6y80FrO7mSOPMsbxcsGTtnCcLdrkxwP8TFAtYzd9sxpUNwCaQBtAkU6BO3NOtrZ+9ep2sobt53Q1YGAFM5fBfNa4caUCyZHQHKNc4ApxnKXMnAVlxMre0HIA3r2r90nsub29XsJjps8yV96XGqrIxh8+SCWlAb3jHf9YjGY9sgMZGaM4oBjhMpkICSMZl+GqBVDKLbYsW8LBtYYVES6iEH60roy9nInQmPiNTf3yA1U4M2BKXNwe8tP42/1BWxDYFXWH/y2DpZqsusEq91c1otR15uBD7XJUTWWhJAAOqen8B3m/d1/UJ7EJO2wxG2X+HXy7fbFBmICgbzFmILcux587q2z/zxWSu3hqrWxvWm1yx2dbc4z4YGnTG6wLkbNDniaUBVv/yp0xIF1h9Ph+glRqsWjFBW8WgmfCJj1SQqZ81YLb5OkQBV6PjwwLk+aixPSp7rvTneszlheiivLN+W+qsTtbqrhIxwDr3yBYHWJWtlp2L/lCzKYzxBQ/cDfeKc2uQd8ZX2pUbLxC8vk9Apqe/74zV6HLxg3lj5E6cJcJsLbzq9Oj2zbyLrJixRFMyPAt+6PquUnG/Qvv0sTXoMmZkF758z3m6dPoCT/XJQqn1dQOi2tCbz/X7HMVjR9eMHuX50ams0mCCwpNunpizHfwc/SLRIE9Tb/qvfWWwwnFjazvS5vXhii3txqQM4OraVWIo4t7XmMer+RFHNq60DJjkGTudRu/hFGVMLCpDz/XY7WX7s+xZeYBRyjH2bd8Dv/v1y+eJC3XxDaza75eU+wdpF/GHaE6MMq2Jr6KWBWQNM/zos67fxx7d0Pfwvoyue2wS1pc8vPnp2fORrG/yKr8geqlQ0H0nZ+EV+n2PHih47vZ15ShcSSyXIV+fBIJWkeQFJXRZZelOD2GU9Wf8lDz9+aAeS98lHu45n1fXSvNcHRGJl5SgS8RPO4n43nTUehVqMq7qSWOAfruTSCJi9ENa/9I3Q7vSTYNuSS/P7xhArAORr82BFtDHT3V/6FdBQibYo1ejRwERaS1a8QeYS8x7hnFpgOSat16j6O71urqYVr70qFodHIFVR7Ib1mHoMslyg7KTeQ/W0yS6i6Xd5BkSgZxsU9tcLo3ujZ+ToMVjE50Q45FrKz/Va1Eq1jO8g2QJ2uzYyXVg4wvnfmewimRh4OfdYuTRLfzN90PBAKtkrh69WR1l5rNu7vlLcP/w27/7f/9vR23dUY6ibD+3m2i6QCQe5ulwiXlIkusSl9xwAyGxTYQ1rT3GBKOSQUBBh+HNXv5PDZkIHySd7MqAK2ROEVRWOablVsaripmVtQFASZ4ZttMO2BtHcg2N2+PrZB6twV6FsOPkZZLOLNhNVFguedrSNi0zHssWOuY7pPMYnfsrdeUot44n9LxHCdACZ18jo1e9gLV3JuM7m8GC8mq3FEXGnFn8ZNupfio1VZudCphqQKnAarL0ulRWmT7hl+fsDayusrhZeN1UaAQ2oBeZUPYnaL/5WP/QduGbdaD46hgCE+soy3lop1R6vXxlJs1r3srJAVuCH2b0j8H2j+DUY8DWfXotrT+3p2MJkOrppO+S8bQ7fBJrHZ6KQlRXjx55q5sjy6YJY2XezMC1C37mgqorX17K4Owi6sDp/E4MqCnz+yhHDdsBVgEBzjJJQNXhQbIh1pC6idO94SsyPVUC4PmgZYeTMVNw1VmrDvwCrAYc3PIkAdGeJo4+AFh1ltHzN5mqAlSdpa3zTDC0PEY2dRNwOIGH2p4sD4GAd/l/IJ+2f4HVAYinL5Q28KZcAKnnCMB5JixWXq7zZlqt/g5jHp4geQ9HwgTejH/XHM0EGrTTZk/rBHjMzacea8b5AD+iUZYuJyt+Sz6svrWeyvMk94JUY/vivIqm068DugFYhtZf5y7C5ec4pc7685zHyFlX1CExMHl3oTfYtbZE99f2ZEa6n5EplMJmSDr4DoA3UvaAeIJpOimcyahZ/j96MeCq6mMKoTC4o51H48wBqvYYXbXLww3EKUB+wJ4/DrCqOrUTKHP05k2AwAZXk1sSP+C1W2kmVc2D6zheepr+ZjysfD9lzO6yNtFG7zW9mnVD8AioOnJrlSxw1QDXAVcDlAG02g48b2Y4yjeWWZeT2HII4rECeuYd2aiAqqrR+/e/KlvV9Xpds3c2QrMckTELiGe+uWUavAKCTMf53qD93YBky89kib8mf9hM0pOhY5MNtO5kscURvc3YeIJmQTomyY6trdPrMXDgMzR6eERA67feKgDrgNHyuPKHDYy8hSZsYGWAd+q9kr2R8gr4l+Ip2xHr/YCrkpcAFMmWlYUXL4VnfgWs3gmRV0kAQHeA8GfcpjxAslMvsOrzBVZbckLB1fOnyTlWPtiOzETcX1pSJvZkwNbU6p6j6lDLPh5oSgo8QNNNWhBR8Pmuj1AxE/1X4jxhg/3ELryP63voenS6f+N3UBJGtkkrRca+Utd87PD33KtJ+JPdbsaqx9OemP1GQMdmx6cPt51br5TgbvljAShrHNsjlwLopFiApp+lAEyxN7BKlvVOTGysEf+J4C/vAtC/OuxCFrbHWFz7tI2IFBvtiqidHLFO2F+95aq+a/SsddzH5y3AGpsWG3ZtmQFV06rZqJSMUeZqVqgBsCab9e6JUeU6rcXXkB8ipvKfaNARD9Oa1xcWCu/nd5peDR9qQijPWv/AdHVoYDr6/+7o63O+g/LTkiZIIDexEWqqW6yz06VcW//WOsi67wVT3WsCkMzrkMF9MB//LK2D/xP5FC2/PJOYOe8pwHhAVYCW1c2mk3t1Osv55z2b5CRiWcPfWP71pMOfZKU2I/mCrAuw7kRBKC5bEZrDM6/BoM2MrSQnbYKH/d1OqG1c6N6jIe+o0nZGvIP/Y+w/EtYnVs/OGzSmZncmhva4497vGQ/RfwH7go/xizrprTEnxshv4NmMofnsw7kv+QvHJiBY7g07e8g95pWrK1vhpcieKRbqpg3o9stvKyM3K3WTD24iwupT63Q/f7Mf/xGwKvXBEMpPfnP85QHzdHji6EtfP1IdW8/99jrAnOyP74Sc42IA1gUmd1Wyr4Gp/QRYwYLuysSXKKDj1EjLwDiVG8dEL16s4qXfTCRwIuIkMlXv/j8Fd2XH8QvEYAuuDgkl5mMDYgc4l10wz1pBm6sY0zi/YbZ8D/N59tNhwb/9f/2vd2gzxM+l27GrOCQUbyGwoPoa/7WzEcFMvwy/uCNvcDWtCcO/OpJrBC8Wl0hRZj/0JhwtQD8RNkF3mML3fDPpytZmzir/nMfodfYjinAJ9OIA0wBPC6NbYHWdTCiwQhHhEM+9l9dtXaw4MC9DjFRWOmtY7hjaoPuf9YsvlG90dWmBo1HHoADFdSCs5K9SvDUvbY0vqPprgHUFBg5KYz8OFJvxCFidjDwtN1ww9War+ntKAUSY60Bcg7H1GFsncgCkCUbHMQ9Ic7/DiTcf4/BbyNxyp7g7u4NlXnYGTfPjiM7PYkQsGA6iqvjMUeLbjrAH0O9T8H0V1r7T9afcJo3scWb3XTHUUup7Hk3Wd/bdlXMskrWUef493uuohq9eTisM+ZYf3fkLjUR7fPcaoDq7NRa0gUkMAr+V/eoqtccKHlq+M1YNvgFK3uzGm/U5v58WMftrYDUZq8mK0dLDWZI4Gap/9Q7FA7RSC64ZqzfbJ/28S6b/nCyjWWY7gKqC4slSFaj6XxRgJWNVQTEghzIA2dTNDgImVyF7lgNOGQAyeLy5R4BhAasuAWCAdQFVy8eRlxhjL60cPXyzgcIqcuzOeNesrC5SyUn0Enq0jgDA6gBI8/6AqlqSnixKv1hPiMYTEDmgXcd2QLwCq+xeTvYkwdDHsAdQQD8yFYJeFYe2DIDl046WFIBaE/YLv1t+kCMf/VSDwvPPOoCMHQLNrmY4gB623rLy68C7QeRxHqxPWOZ+a3kO+OFawgJXqWMLkPfwMsvNXQrAf81WffrirLmt2XmzVckGHwDV/PoXg6sDtOrv+awg2gDrAgQBsNBeap/1kWsBuxzEqzxQ+Kg6C+WG2akmPJkXybk1NwKselxXh3hsuuGgQMn0WVmrlAF4AOdkErLj+82Pw24zFgYRBix86PADWLUsMUk4oLZ0yTMeA6YaXJ2jAdYtBbA1VkVBq8CCqJSUse65PskvQNWxMerrHD0BvOU1ZsLiAeWUsbrZ1QAmJj1AnJ13Nq+ajmn8sH34ePiAGQct8RWwuoDqayMr1aU1CDs6zmOWf9I5kQ/ZsZupuvS6GyA2yAiPlf6Mwy9AVQDVgsABVq/tfmWaazxsk6m16rIAN8s4IKqW/c94uiTAZqz6XIC+nvV76nT/9tRSNbg69kF25JQBIIN1rs1GVio7k0xk8YM98Chuj9kC4RlDyVh8xWSySL/Nr+oOLIjjgIiMqNgHfd7f1BeVqly/s76/bI4DRVYbFWBtduqZHJxrsdOUArh1VpXoMn+hutqX9kvehnNwe+IH/gAlhL/gb4ZkYT3HMQFW5auxRDolAliFIB/OhpKg+LdbuuKs0BHNxc8Zn/iGdkidzXlXUtysf+u25z79FuBhwUBf/QWwGh9zfTOM+towP9TEAhywbcp12bXVQZwv6DSkOoDULQWQlTj0zz5O7Hfs2Y3f8ARgYVGq/utp+6t9p+1z7zgm4s09oqeWH/29+f14IMSY6rN9AYdjkavrs6uRx0ee4UF+4he5xWbIfOXPa0gynsd7bix0YCoNvf2S9bDDu+rH9uXdx3SvfaXN8a0Pn79ilgCNDPxoFrOeabL9rrZ5Gra0cF/RRe/jJkLpJr+ivPaNdZi4gl+JwY7vhPwx3o3pxTxmJQbmyJBlHAD1AqunHEL4oJOWIR8jU9nxWyC2O/b6VE95x6/jfMf2nI9Oy7jeIwAV+kxvDX910vD4jaLuSSCwv7v+0VJ8x5LniXsrIzAx/eSXO37ijPpqo08CSJduR65C2zJBZenwFJxRvXcpHx/wTKS3n5kkS9udAwAAIABJREFUtT9xJ9vn2ek/OlVylXfebNUKLNxsQpv7rWc4h4flOw11oy+hB9fws9WK+BAnfSYDuVjM2Egmg96lMxMzx55eH3p9IOz9O76uKMCk0W+Wfw9gcTxEmkGtFlu9Zh65uA1t47r9fcBW+xJHIQKfwFb6PAoveuYCq6I4wOriK0twrj33dXlFmDKB12//5v/xP6MWKqhmwhXZVRh01Gp7BWLGagx6xL7OEErZSgfWqYDmRWqAiLoIfw1hDU/cuTPLheKtUYmz9ULYyS7A+TuG0F0wg6rLGvQDXvbdMIEHAWUZKxC6HYV/haUO4AxyKFSui9BIUFD+CVwSqOxurICtx7mAbLcFepYfWF525/qOfPQ9ue5HXLMcQ632A6a+sxAY0fYr9OyzGsAG3DoZg+uUzHdvXspgmAkVVE6fs7znZuAFWNWmVX/+L7x5VTJWDYIFJAn4uM4VArolDgCGqB8iYLXZd1mmfbKfrmNvH2b5ghnyLu+aoAS+hd5nzAFQDFBukGIn2XyDfIVTw3peAmwgd4ScbJh3FtWVZY/xzsTe8wK88OkZz5f+x6Hk+xd4Photzw8w5MbC/4fNwrc/DmK9vLEG1894z+L6mbqWNtMHMjcAqK4jiN6anxRUHamZjBwyFscxp6bvAd0MGAxAucuv7US4CXLJnpOxVQIhVcPN9dxcAmDrvVEKQAAlWWah3fRfmX6RUW9cNQHxEwxrQ5gLrL6zVQdkpd7wykEyVhvQb7ZXQ3UBqg4W/5b2F1gVkMouygZWnbHqDLm/z87jucbmVnLUMnO4TlvsuoYsTjy24bCIx9FE7fhGNsxfAWAEoAKoBkQKqKpSMDI21mUoRMoAWD8M8GMAT+cqIeLxVYYvilk8dvVgdjHnWgz//CBavrqrNZoCwl0ZnseveNhJoN9MOM1n2yh3gjqqw3fNWD1Bp1RCfmPanYmaM8n3krsGoAdYjbOIIy1A9WmfSgAEqHCmqulPZuTDKAZWJyNyANXnL3BkwEXbWGoGu8QL+tpA6h8fPT7gqgHWAKvKZt3M1dF3Cwys77F8d2famXG3jn0B2KbWkmPGcHgzPonDq3VN6zQznnEgru9Qf6uA6sjyZqv+MTUwdxOrDe78OOsj27/R55kUIVsXx10yFKcysvi7MuH/amD1OU7W6masPuBblrizyZHGJk76XdqvSaanMQbAD2AcP8m1Vf23tdDhTyalvOT8T8/kj/Up916Kr72wYwyYOvrDKw/M/fgkCMQ6vw9M+DzwC6zO95vlq3GbGlr4Ax3xyIhk+JYBIFvV9v+uhHplRUdnSv9rPKIDlPG42SsXXGX5stuyE78/wFV19T8PrgKmTkkAslan9iolBADyJ9ByxqrBVWesZhPElAXQCgiA1mStqhzA6BvGO7qZTJeb8WJw/ACrGtMEQFbptpVRyzO61i03yHfMsIG9fbZvxpybscHVJlgYZGUTQ9cEX8D179m0yoCqJw81Icpx3jXnQ0HZdY60E31zweDNYG6702ZclKp3S3jl3JMnlvnNVjVfOJC2BFRmm9W9ZVeoU4wvJGuRGMZ17WaGJBsDHhDklgPamMY87Pce0ErtOXGS9FTil7Sx/mz8VrfHMi6/phbyZfA3BmoMNqJxnv8FVuWD3SzVX5yHntWnX10fY11bC3Omja+kB3zS237xn/30jWPcT7sd0VnY7piaUhTbcWO2a4vWKkHdXKmHHM0YHQmD6Wr+hQcS8GkEGLF61PJbfB13qX7MkUP7zvy5f+uzVFX3+RvHR8ddMLXn6PFtF74aAC/q5mWnf8GbdteIdaFydCgyJMp40rqTzvbc4yvNhBWTbbYNW2MXW+WYzI/MWFS46QeyYx0/NhI+tN18rkl+Vp6YlPUvwSaiKMt3emk5Y0HwNOdGSfFHd1w9ztKlbvrq4pf+fZcCqK6mKW6dHdOCjhuDNiYtwBreOi1XD5ARtQWOQy/4c3Vf+rywZ16vMXffS/nG2au74CnuhIK3PMHdtMpvHh+TY3yHTOTeVUvY8aQNpEEfcFUvNO3V0jOsdu/doiOJSKR8AHGPfIHgec8DZBtGrZ/v1FomZXUPkn3icg08CQjj24yvhY+8dpMMVlZ7fTcK3v12Lk60urBMin7rQGVcjtt91R68UNxQOgjcxm3Fz6//Gz+4TC32CZEPa60YzRiEY+5Kpvr1Ge+bIKMsA66H39d5DkM+fftX//T/XAnNeG9fo6xjOK8oLx9YqaBca1CibCAMAlxlXQWORETpRFgBp6yI1uEAwKrDkIZc5+rW19MO1RP0BWBdQ3Baov7lPdd4x+HF2aEtzDJfd+J1/lG0mxljhTGfV1lEzHFOoqu2HECcqwY2G+AQyKFQYExlJOOcqF+W41y28PKZIFxXq2qq5Dx+MZ7HgV2tYOP65RkzdIJYBDZBE8LZMeG5cUbcEhNincEAHRfkah3JB0i6NVZzfUEyApcxY8cZkLCSJbO7m08w9xNYzYYgzIocB6Y8GoCzO8sPOJfAuIEn/arRnAbZyLPBEoFlQdbnu93QCLc0GvU4yEErEpBDPzjta7T8zlfGJxoHAxd2uAqict57YgQz3uZvHJT9DsOBo2munycfzRqa2uAuL65y9vPMuznPc/ZzZGzoG95F5i4Yjr6tozNyApg2QMBkzgVcJWO1/BTA9WYLo8MNrDpQnIBNZQAErD5HNs4IwKoSAKr5RqanwUkDYR4vy+wEwqPPH1B12qZAOMAqpQCSseo6q66ZN4ChgcKzxPoAq6cKjwCBrau6G1apBECCUJUC0BLLLLMskLpZ361DHMO3GTxvB+5lD2IwPaQwncfPPOqAsnylbMh5Z7IklV2erNVk6Hnm1Q5DjaucrRnnbOb1AVYN7mXJsgI22wT+7aTHBVWj46K75vZalgImOGRR7tX+tjtm9w3G0K11NKOrrbjHkVpQvxtW1Tm/+h5Q+g2sSl/HRuntNRCATgFXCwoZLBL4AUBxl5w/PKxs1dJ+s1VdLH9hybFN/ttSN61dXHD1GYMBVp8/Z636aIA1m1qdrFVvLJNhjnOFQzjZ1e9Z+Oj78NUP5yf0kIOtoMDgrYMRrhkmLt1wGkPKgiHqp0ExZasOHSbrMJmHBVcT1DmQIpg6fg/gQYDD0TsNjqXCx9FMdufokgFVn78pM/L73/55gdXJWp0yACMryXhLmLXOesZFfZA+PGWJ4DGuHTDobrDp0g7ZHC5H66FMBMyz44BgzXYizMAqcu/gdTppe5FDA5cIxDMCMx4GUZWV13IAe10RyACrQ0/db4Eq0IO/ko2rDMAHVA0Y/aobHbCQrMVmLyZjdctHjFJwgNbA62nDnXAhuJbPA5gkdYENMG8Y4pvzocupufratCqZqzOxoXITkyHtzNU/DR8+Xf9zbAplZf7S8jJkr07tVdfn/vNjC1XbO+BAgT506wVSdX787dEzmlC/y4g9nJvt6brNmrTRH99tMLWbqVxgx9J7gZ6vrW/2evQC42c95ufv8UyKqg0DuhpQ1RHb3vbNaDjYWx5w+wqsEsvmvvodavqCKgZeiHMCuoQXDL7Y52FDQDZWs6/ARmvYSMCu5yWZRBCzJyv2lgMoKOKnx9S9j5v95/beMiAL/NqzzoBEZu8E1gKr+DaV7VrMtEB0iJ9HHCNZQDZi/y6wqtVpW+7Ik6P2vztxIXsWI2p1khj8xjdpJ7z98YntDqzViNUuHw4JN+YNf/b+BRMK92hcTW9isjTyHN5Wqk+tMkQzLqDBL3zMeEr/EA/Is7Rdyz0XoINP77tePsr1V6Se0dFDHj/butnHxvPywWI7x37Yoel9tWv4JKI2/Hj6Uurk+aJf/LvQtPSM/7SRk/Wo464DqPaaJ4T7fW3QxkxhHDHQO6aBw2jXHJNYE/kTnFpsIRON8HfbGpKUd8Ks5rT2fs92usLjarqtb/Tuvfy5DNlbdxG/HL02z8q9Ph5Q9Y7fa5LwgOUZS8f0brqfs/rinq8HfWIA2Tz3/XCXWewjO7rtytV5Lw3Y+I+23AmFKxfrAxostj/BJqp8xldckNn9d2vjr0XnW2xHUXQYW4JvpTK/ei44A9VHY3j3OH4a30eH8H1HKr5D46nNMlWm6pTzmmPBSuK5u/prExOauUppROx7jrXB272V1sRTTmgqO7x42qNsfr+61HbeMcgXTL1JPO7mi2EvS71pf3XV5Sy1b/XUgqkBVhXEcP4cnxJXvmeOjx76r//d/wR3oxEOOcYwf6lznNsVjXVu1Cffg4MxH3BAVjSWoX8o4aOQbXasoN9HS48DZw8EqPt32R+oOgY9ou1nVqHd5fdRfK8ZZBQFM28v8bYkr55YooU50ki3F1M250eRSmmM4zJPewU0LA3y7LUzITEkCJMHytdDtZzfd2yNDjdRIOy0Z+7FSOibdc7M0GNols6lYX7ulx92ST89JrvDnJdm7qYUnXlAiMqNdCSOkZyoOEsE4Ac8+tPJWHWpAC9j+22WHx4jJn6uI7DArx3wLCEWgORSAN4AjeBqM9bwI0L1YygDACuIJOstSyDVDg+SfpdZJfPwCeII5jqjlHon6IoobGchjJJHCSwwQiZmrFF4Dk0OcLcAXmWjyjcDm3d6vCNv4g2+Dz+nD1ZovwJWrwPyemhk5f1MP35lZc8xrP6uruJz7w0NPMju785+cR49+yhVA22Z1Ml4Aai+NjjK0nG+2w0STPu2ZnTd87dL6YeXvJSe+qp3M40BPxZYxeC9gVXLPHXxpn5h6qumFMAAqVrOmVIAs4FVS2UEiGrtylufMhSjlpzrwrr9twTAgKVvUNXg6t0d0kY5WUKR5d1h+Qae0fsZntoIxinGE8e1mQLhKdeInEaObLpupJc7J2MyAOvVOWGDtR8PDchQVUkAZUdOUObyIqqhS5226FLrQzvhBlySlcXn6MsRRaTMivhtN9YtDNtzED1WRnAsepdrrFjHZrKmSyNlD9aWWQ8fRxTaXbkMx1Zj6/cAwGeWXnYtTrjAO2dha7y7QRLAqvXlLQPgpcup7yjH0EvLPVkw56fcxi+AVYGqyV4FWJ1yAC4LkGWteoPpvnWVyFj7bGCZ0gBXJyyN16Y7CEj5hue4mYcLqr5cfOw4ZmtkVueUPhhAlVIAv9rAKvqLci0ajwAtLGulZmAB79gyAauxVcpW/ec//P2vBld///s/N2tV9VYjM+hoyVcddfPQ2MvNUt3zzU4NwFK+C/+RjTpjfGpUK2P1mQyiZEUzXa2d9692kAAWmbu2aO7fcfI54MnIGvV3F1ylRIBs5QS1oaMnyPO42hp08G5i5Qmaw0eR/XXm0WnmwwKqlATQeJHxfIMz2h7Z66R+fLvDS4Du9hmo9ThHZ1dRZ1VLxLOZ1Zz/NhmsBVcN7P/pCcQcBzhr1aCqN7JSaYAc9XkyVfmbcR3eCMnQ0ZlxiU6kPMvVkx7H0ku6HlkFsHxvHmVwNeU8olt3eWp8/WPfXxO+9e+4L7FIgfA8l+fPu0avxW57UjSTizPhqDENuBr7/gKA8/0FVAVW6H0LEtunqVtSPu6qmdB3M9hSdmHGKr6OJ8JtA10OgDqrW5eYl+h9ATWwRfJ1To116TjueckVghF7EzvIhMsXYNVESf5JCtRPZ3IOEV6rBF7XLOvo48Tb8Y1XDmz3ohMTl40hWVs9vn5KAMiW7wodg6sL7uGzE4AXmE/SxLe9t33u4tMn9Tdxbq5h963R/Km+QKmTn9obqf7pOdd+/Pr9JPMSuvO+L7Q/7583Lag1PrwBNw/TBVaPNma5ssYmz8/xyho8Tfd++Fqxo45I/xGgusBq+XXaBV+mnUtC2uwrC0z3LDHwxqP6xejOo+cvuPrKXEWmmsGazeJEMIB3ZkwyBnTcQrftUqxnPGFLwxEPAqruZAWTVisH5iI/MTzFuw5/uRV7F+OqIysoMta2T+jgn775a6LwuZPa4bzDrYCnjmxdOQOIaFYyo8fYHWmJ36vWk2Q0velYfXt2aYI87VjvmzIWUU2Wg3c77rD5fAFon29JA8r4/ABX43MUbI0/AqhaWmUs4Foa435vXGtdsJmmnpSnlFRAVPlp53yGYX53/E5/XtpZL0c7BQQFUJ3rW0ILoHX8Smy3V53czNWbvdpV4jOWsbPvJKzQvWPx/rxS4+toz+ro59raVK8M6Ua1mSB1vDnvt703k+dpOrfO2+vRupXZfP7YzKYFi7gHWO1nrsdhG/v03/z7/8kqdO2i3/z6/CGCBMENpt2uhRQlTGCtcYzxmYFLX6vQw+WfOQg1hnqUPp/GEDy68+9MIjPMzopv0P8acAmt2+0+X2CVAGJnQ5t5mAAZYDcsbKJVUiO06FnYIzSIFYsDMU2IepqxmNM5ZhgsHAQvR+k2U2TAIDsa4+Tqt/TF3crvfc74EmxfgbP+W1X5Vt4E+mtcEZYQsnxi2mhkSuM6KMloUHDCxjLZEKJ1MTR+8HxUC86QsuwCdjAzTXbZZMJQEiBLeXdZ6QU0M9ZqH4OUwO1kqrCETfUaf2RfsCHSVc8egNY5FHhqI+odugkoD/+KTmtYFqhJnUjAXGj0tI+sCjnq4eD3rNk4yLs76s62oCyW7xe0ianEgNVgr6C2pzHGekrvx+HCydgjdHRNsEvvl4BEHNEj0Sr5zbedNj6WYfFynruAqg2N2XnHqAo+l8vto+bgMcYtIMYtCfDLjFXArTgTmC+NzfNcLal/FJ4BSjawmlIA2USjm2qQsbpZn2RvRbQrzwVXk100kwfeuGpLYHCODFBnWMvaP9mqQ0UFsBwTXJLNo9qqyk69maoXVN1Zzs52KoA2j+CglWfnXWEHXUPmX8dzQ/nm8hfg3Rh6b8bTHc8F9LFJTzKnOosataTxpgbb1vMs0KpNk1KfTRt9JQAaVX+AVSZCfDzB4TAf/Ffesv16BbnhxXm++Ty2MnYUe1Y9e7ywAqvz/CxDWWDVv7DOR0Y80aF2Dj0UMEQHHSeC53ZmPs5znfOnbTNJIAdmZrlHT+UoYBtQNQCu66vaxbdzmGxVbJeA1ckO343EqKk6EwPKHm7WasoBPLxu0HtKAoyT44mlBhJyEHclgkHgA4qdDQhDdtHrDZLyPINgCwtvMHHdYJEwNCee2NVBcZDJWlW2asCx1szkc55ae+5Jn/KjdJR5Et+DyWSNheqqPpmqf32A1X9+/h6AVeDqHAFYAVazlNg9Xwe94CnZqnMM0AqQvxOVZKCubXv/HhvoyaDd5MoTxOVTM791diYTaReyoS7X7yy1obrGyXVVAY62NICBVdenHRtJqY/NZDs+QSZKkO9OtgKsBlQFKMK8qfUSYweyC4U5OEu+ifmMrBc7bvrOgBdgenyp+qexaxonxsuTPLaHt66qs1Wn3qpA1f4lc/UBWcXRD7g6Y/Dn57WqtSo5BFw1oKpM1bE1ohkZqwH7hvJR5rL1+Epfn0n69zPhFn1v22N1aeDSc2Z8JoN1bcXNeg1oGr1Yv3QdlupUyXfUMlkvznhJcBa71DakLSrnI2B1VnP4796jEQjr7vEDpr7MGbHQcn6cd/nNBQ51Ht9EHB7tNqAqoI/k1zWAXXbF/FDgp/ZieexmrHYSLfxnvoxeiWRaRL/tOgkoh1/fwKoonuAWcHttZCe1whsFX6OFuxdAmtT4xYGLY0OSXhIPeMNDslYNsl692fixUVbUTQTXE6Xb1k12SF/QUYQ3ORr8i8m/5Avtgk/mU0gcrZWQKRHTBY90++rEnuc6Xx8f9/q777vuuNLAAS3n8f5szZt+ICfpk0OCE/+lLb7s6/o+RPDxEmnfia6D5+tn1AdhymbbTLsSXEK5dDEcmt+bPdZfczR6gSV5vOkZYOmRG8lPao8zCS1dunJVP6oA6wo4NID+QOcr27/IVJ3YEVmfeL48Lwftl7wB+sJ78H08BICmBqatDqNBOtFny7H2Knp4vo8uRAev3vwAjnfMXjGU7dtN7AEb2PYus1zZd4N2MgaQ1Yo8v2mP+Owxdy/9D3+MK/2WG9L31xMLPkOvPLGT6/Pj+Bg3a/VO5CqJYpMT4HdxYGjfViIjsVdoEb8FPxBAdfoEsBofevwAq8GbKBm7YRpYHpY7GMHqNiYa0cOS5wEm38vsbSuTVKaEGt+j1YlNsAnwevQoZdjAABnDmuj0E13i0dtv8fcWoLVK3OSJ+cwKFwOqTHgeMGkfa0V3XuNxCdeEgxBAjiFy4vwXsKr4IwMgwZ3PZsDf/tt/93+313Y6tIx5rpYp3RmRIMc5b5Acg/oKnHPvOB8Sco59q1TPMexvYNUKEi2Tc36bQPTNEMMYZ2fozJZ/+0g6cjMpmmVhR3eBVStEHA8CGwtMBFAUCZHUwelnRrEGSISInliT8X3C0L8bYEjZArIewLXK+ArRXHRWkIXqfDcNZVlZHXS+t8P+4roEOjWgOLDpp/UqAPdxvvLu8oec6gThPWZsmvkxQmt+civ08FMMO6BQ6ynFcWJmWjX5HAS4ZiJO1c4Mtr1V0nfmcbMrMJxkADUz7QAoYWC1cbN4FsQ1P33b8AZWobWf76VzA+b+PRl4Pk7tSmeGCdwiIBl5k7E0sLAzaG/wjGDN7Yz+sOT6L2M8x53N8n0EtP50DfQ6U77RxvAevQHIuTYjet71AucxmBILt8mKf0H9bWt2NEyLcJq6XFIs+Tay3153+NFDcQpa2yxAuLOdE1DebFVAoA+wCo1wSLyM8AnMuoyeUgCut+qyANkAKuO7JTKWBiMKWjAlHe7gV5vBdOmml/1r6X8AVm/qdkoACBhxht8uI3aWbXeynraO0RK4yk7JgKoGh2+Nutauk2HDqLrdTKD90kmTYQwHYiTHUA8rEaiLV+Af+CvgoILIZEXNZjxkrKYsgDfp2UxzA/x5YWyMAcQLqlJjlYzVZMafTFDzoJ1wA9+pxVgH3JM0w36bfRNjGz2xgetLGCNGBHVrW2M9bFX0XB8LgKJ/dfRNPqLLI+Np482yXUfVdtW2MHauIPCpESVQYZyXAJc4VQFWAVbs3XS7F4M48yebNoDOWVqerP7h5VctYE2WpRyAjqfGKqUABHo7Y3WB1fBfHD9tYNPNB98A68tZ+/geBVNl87/Aqv2AZjIcBbPOrPtqO25r5s+7iZBrXwZQlcUz73gJbOy3+G9XPrjmLytmUOEjRJ6wVI3bKQHw1//0AKvPn4BV/kYuBmD1xIPAmAAxu9wcQGcnmdk40/4Q9s5taA3xFx/iqxhIbTkB6dXrJ+AtxQ/C34jsW0KwUV8tbv8A27RZ4aYPWavdzGp0ecDVAV8F3od38OWQm5/lPrKK5bOKRMvb5eummdhIBVAGCKjBFg7w9QZqAVv14tFH8XlLY8bi+HESVXy1LSkhb+CTqTq1Vv8xuJrM1fiK3sjq+XverdrdJ0vVgCv1VbWIVf/ThD4KXgjlyVS9pQBewKr9PCdh2A54InK43/ZSj9J3CZgU5PHZwd0/qrMKl/zUrqM8/a1NQYCisBftEGiq4CwZqzouqPoTWM1mfuhGbBs2UM9/TzDax8GfQmebny33jDuwTMY89qdZqg+N55zN1gQIYTNloxAPggD0u3XmAqvoM2Qq1Ksfn/akfWxQR6my1oY9PiYmaP252MTj0+3ERAL2M6GilpPsUXuGjRpfKLKSxAX7aWSsbq3uBVav3jzxI7Iru7bAgc/9GT+0yQTDQxhkkSxjmfM62jjc917ffjWXb8f/ttZYvzzOKnRcLcjgiqN7uXx/BWAa6+Cnx8ZXkgU0LbDLcZfUNGIyt9Mksz9VgM8fI2Ccj8ydd+s99difc+Lp95G2uc3zHW08+l78YflYn+fNp+Xm6EzfadomR97HMyHh+sU3C3yBVsBVT07b1+skRvnENNK/p+8e+sj205d3qY/YyZGb4efpbfy49SMurJznZuJen0ISRW+8NjT2ODEls6Bor50sVvvjF1TNebrDd/z2zU8BEpnoqB/psW82frlUxAm/rHxZMc/19ft7fpX34ffDaft0yZM/WrY42VuWVhmqmzQUniofHjvuOBtwdePuLUP0Blap///i+0xmiApP28rVp8143d14KiuKvPlpygAoHsSfdl/B9t6qyH5opXtoDK2j4wqa5jtPPtrX73m/W2C1G0UW43Fs8KP+Ke9Un6N0IQDcUINVRj56JnooP/0m7tyNL8EhjTVm/P/ReXRSuGWZBn2Zye5FrofoB2gtqJqJPnzkkYV//U8PsHp5LyO9GaG10HBpHRMExIh2lC7ncYDeRJiBYqYk/A9iTGfa2WqN1SBlwysk38HPDHlAOzNGZkF4kmQeAx3nXzvWjtNNhsg32zAGYAKbMyCoPtR87eJRJGZkdC7OuOl6bWCFTEJiQ9Faq2pvPic45ftVxPObE5jFrr3UKxkPR+16JPZv7n8JQPVTmaMBHuDdLnMIM6l7ob1mNbKkvhtCZbbjgjK6PwY4/KAsTDG4wUqK7zNDzZIfZRgCqHYM7YDdbF4RHOHWuCSDK84UwearzqkCBd8bj0LHdYQT/AZs6+Y4ZD8GQOgsnkhDYEbt1gFPn6B46m7qb86963pBLcmUR8q5YACr7JINePZ2nplAsJzH2lTB3cA2mqhjt7oJThWXRDHr7heoilEEWM3nZMiZfkt/DItftzy3ih+hiZuQNju4PObqyEvHxJ2tfKVLNcssj2nGarKGKN9gvkInBKQM6Orsz2S2d8JlumDzRVCozavyJzA1f8pgncxVAT8H/FE23TV8Me/RV+yibnDVG1gJVA2Q6rqq/vPSdna2R3Zi+I/DdTNtWudObaaW6jtb9W4G4qX/2+YZnoKmGWa5seHZpY9F0H8EyvBAAhoU5oCVyCmAZjIjlbHKzuf3XOAR4OoFVocprEsciGXJYDevMrDaHYUVgJ5gCF2hgPY63a4JKWDVDG5/bv5GdymoARDD5bcozPNtHtaOIQvH/YzaGU8MZ9X2qNmLq5pfMuYfAgZzPM6NWxEHOM+F0dDeAAAgAElEQVRk1l1B4zQwFkTO1oAfye4JuGrw2sDK3OC6qjOZYrDwXRvKGU9bY/VsctRSACnP0A2s/Lk1VinV8Bzt6GLhcMA2+5tyBbdshQPnj25LQOCxmiXjA4w569E1Vqm1NYQmDze2KuNoSkY3pd/mn8CwZKverNUu6zZg5t8DrmSCd4AtAcmZvKv/EZs0/VE5jNRWDbC6oOp/yndPvdVkrHpTKDIe33rGfoXBvt2UyoEhPLd2FfsayC08CejaDbAemywwNt+vzxI5QDNXx0dsMBKRp/rfEhxZYSTNvBDeLahKzVWB0k+Ws4DVh5eiwyWXGnMYIv6AZCY6hBJBkSNs3gXnX8ET4OkFUn8Jqh7dkEmcpS+ZgfDC8hYlhF4AQQCByVBVJuMXWM01aq263u+UBPBE/NTwFrCqTNVM4D20GlujCb3hPVEqpaps6OwTkbUOwPpjVRK+XnR9bIOnqbCZu+TeQKrt6EzytfbqsTVM5hXcsdq1+OKhy9fxZ0fZ/qRbGe7arE826nP9nbEakHW6S/um/TPRFFJ8A77aQ9l09Dzvvu2JXEmPuPWVD3SK9CnZdAF/ZoIEm6jv7BnaFtFdDBigQIJDQILYptKmdOLKB7A6MnxLbNUOVY7RxW4IAbrBk9XTxGe+TqNjnzSWDJn1Ym1ewOEu/1fGKn4P4KoB17sEu7xwTOAucTUoQJJOwVVsc0gKG5GtKvtz2uZzj2X5Dl68l0yZ18qrMkrsdulSf70cHHaHZrdxn4ZGRxZQ7WeLzG7YYxaKlx6/BN/Ez6xPotdKAXfUrlzRyqRwhQ7o6ncsvbus53vpTwj1U3Yj5GKMJlK85OYtP2Yh21ZbDPuEF1j1xBRg6ZbXUG1/MsILptr/sV8VHRi+XsWy8r2Td4lH025kfTNWTSZNWoX3dwom4zyPrXBj/zKO6aF76+9+9ff9vqUB5v6Mpye7zBuXcrW3xD05MlGzG/B5DByDIcjhd/goPF2sAXqG9/f6CusXl6h6+Efs/7rOmMDLOR4RAs/5ac+nDzMyn/qq//8yVplgzXGfOQTANrkN68VkWjYrvN6ZqklQyGqTd7LkyXZ+qZ2rUyPBoXP1HDovsecLTI1QE6sRmzjJgoSaHLHPSr64Wa8+92/nYA2z44teQZmgV45+KV9iOzwJe20sfsNei24q+zyE+ZIj/kBHAIOD7i6QOoJ5gNVcBwe4+wfo2r/+p//w2IEMcnXBAhKXL9umYxwhUJHiIeoE3NI3OEV7LiHNgyzERwEd9lrFfEXnLRhW6gyYA1s5XBl0n59Afe5t0DJA5WZevDZbOBmPXcqtAPmkuNNW9SWcfG3cFVY1MUySzvswvZ/B3pujixyEzJO7/P8Lqo7jfWa5pMPewOo4zmqdZrlOXa44YCyL2NkMO2Uv30o6EUeBYH4DPmj4Wp6aMfVsZ5zqAqrULCWT9Q3MXIOwM0TMiu1Sd3YDZYnze7OMLL8nMDxjXo7DCc1xZyBtXNncg4zSNaKYGdMFYM4B5Fm2mUwPQLj53o4Aym351WUHvGGWAdW/PsCbs1cNrgbkEn8TiEym1gFWs8yR2oNeLrVBr4eE9yPVlp2VKgQzbfRBv7v6iICyjnydCzRdgKcALQtIr6yuwygNG8c7QQEzwnJow5MxwgAXombGdbMndpkaY0O/Yx+s0MufO35k61G+YQJMNj8wSJmJloyxl2AffYDiH3ftaWuzP1/g6pYF6CZQ2Qzq7mBsw2a6WB49bpsBdoDVZPs5S9WZf5QuACBUO6O/yO7y41MK4HmPjJIMovW3Sk8k48/n5kO+p4THbiri5mLDXg4ZTlreuc4b2TzhC423z/vXGewL3iWLLNl3rrH6BVnfdZFNy3Xcu7nFU1fVG1axcRW12QDObQslt+JFatllCeZZPtbex3HQ7wqs4mB+bFg48j0zbHshZyT/yg5+aIK2BCgS0dhstdN2cSfILJebfc8o5eH2gPtM+wPRuUdW4EvqLnnTpAQjTExdYPVpg8SEo3h41FIAtkw4sdLAk2MJirUB4RmXlHz5TaUAtp5eZ5OjqjzJG5sj/h2QPUArgM98D13FFpZl23EAiHWgB2BdYHUB1g1U/TCPbIDV1/EDrAb8aK3MAVpHDyfLFX/MOsc2xfpogVXeZWAr9YafbNV/UX3V//iH3wdcfUoC/P63B1RNKQDXWJ3M1ffmVdtm69TpCKDJlriBPwB+lgera2sPHUC2HM7zzMmI3KxXbGdIzxDAjnyOqFwPsfALuib2CdkmW3Q3sprxPOUjXsBqMlzlvllwbNsCqmblxe8PKGnABdm3X2M54190SyclFuRt3dcB5Av+ZlIgPGc/Kvb6ZP9I7+tz+KvgO34I8GTANgGqLBP/6/N0g6y/BVjtRlaamjW4OjKpmqs6kqFqUH3AVtmdGdtkYY07qckuAakD6lsXeqWAgQhqYXe/g9h4TSeLbgsL91zZoWSskjl6MlYTrFHLu2BdxyBcIHuJ3j423lruSKqltrZwRn7e//wBnm7GKtmr7nbbOSTQ79wv7CgmTN5Lkk7mu8szAFoLSsanEf/T0gONfIHVX5UBCEd2ai8BIuAVfuFOQoj5Swe02LVS5j14EHouXQGIrhaUJgxN6s8w9ooLxnYkPgixArmimatLq1xjiO0PJX5jFVuyVtmo0z5bbLnk6vzh8TIe0x75nLZn7/Jk+KYL/F5AdWjnXBDbDkrzOM4MbWubjxy/KD4Ckfgs/q4B8zdwZ8Js/PHVPkcMqklt3jJBGt5/+2b7xPXL9sn02q6Itd3rv6sA/V0/r9au3zWyhm+B3lPbjq/Rz/ggK6/wqX7KGP5K1l/yA80i6dHvknqA0in2UdCUSYsFV5k41nicSWQym4lfeiyRTAO1Ve2MfpcsbcKPV5iGN3Qfemx1PmNrK/X+13im3EG89gZW3axMCj8P0u8CnIIOvOqxRk/bIg5u434s6H0AcuQx/YT/LQLu0A+QOPENMZ4NAxNDnEPM9Fp+0q84PRd/8d1h2pffB0tHDZR3/aYjM+FZ95vJfIOsq0fveWw/yU/3WSdjVUQZW6q3RYWYulnpdFZ6kbX6AlU9Kaq8s6garyiISs8z053lnNhi4zMBSDl/6ewZAzs5a2utK7tqJKDsbuqJ/31WMiamvDHOysqJ+RgdvTLvjVLxWAX4l52NH/FjtUjmezsxEHnRIB/m0AOvjoJYq7MTdCex77keJNt++UN3JfDlXPjP8XH/zT/9+3JqGTaCXf3w4WM5CDGSc9YisgkGb4DOBiZbeD7K13SzsEbxXAVcxXkcoVWmaVDbscCMgdSAdnOudgKu4kMMAeL8D0GarUqttyzjvnV64vjWYJ52xe0olWpcMngFVae/Jl4AhDdhVx1u3RUvobSRBkhlSd1+h1D6eZ4BQz0E7Ops3Lu2zM5HbbYVfLBKEUNgJmLjnpu5910WuEqLINfL/11j1SANm4rVARNXmR/sCK4is0N4gdUxTJs5WAAzINJukIFSD5tZSwzX6milzkzlzmIWaJ3vFIj7dztGGXWNywgVYK6D4M1aTXB8tV150tmqk5WqMgADqj6A6t8ErD7nBVafZeMFtXDkQyPRhL+h0QSRdlS8Scf0f2hlxWEjbz7x8vwvDx7DHRldkyioJgYo5ghjeGiqIKuOSgxk7gM4g55VtlHQOJN1WuIArYtgtmCWt5lvHYfwaJwX99UdJtihP2ry0EY0Wcf7ZnoClhP4ArDuhELNovXZcFMUvwI0gNU5T1kAZcIIUM2OxMlUvcapAGOaf7O9lEU0wH2yVg2mfstgpCZx+lXAKEbeutd/zbRhIkxAfoDV1KcUyMpMZIDvWwPPRvrMePc9G7iaPndWPAYbnorBtyW/eovPZA8ArBpQKrB6N7K6GasJmmpfIhsGVw94l5IP77rI6/D8AFbP5iHdZKvLMQHEzR+bvRIrNkw8xJ+vNQ6fCabYUvEtY4WoFvzLcyvT4fN1HzPImWyMbbSMRQdUPGjjAoxuKc90ey3Ga2+/y+K8nM56sruZ4vQ939gJPHX6ZH93A6vJQNLEwACrOSpIVjkAg67KUlJmMSAobTQ/vXYtjb3ZWlDDMw7hrRTG37J9GxnRVOfUbVWw9xyjX7VCQN/bBql3CjKwWUdLSsUGKA0tNhsVGMnHfUIAWdHK/bnAqmfEU54IFY6OnYyaAU0FrA6g+p8ErA6o6r8nU3WyWZ9SANQjbikA7BrPJMiTnb8B4OG18PPNxMEHKughYDXj/Nw/OuvqsFeWznCZ3hUJDQ3mHstOTZbHLXZpAZv4kTMeCv4OqBnb2Lq8k4X5bHTJxGxLPOUdLD+0z+ggm82rLDf+ayOuTGJHLrjauq/mp3dG7XQQW81EDg566H9WJxE8lWfk411/jmWsA5xvKQBKArgm59RdnTqrUzk0BYXIqH6e5qxVZ6fKv5yjLOTzv1FX4wPl6PIfBlbf4OqZ1BIYij9uuQv1Okk8ckTxENnOuUeBUewjcUWOnTyRzQlDmFP06fKZzwExji72nfk9NomJxguuns2rfh/gN5OmsZvX1lv3HHt67WtsnPSu+DdOWNoBn68cYa3ic8r33Bqru3HVqQF59f68BoaZfmIzqjOJvqOcY69hZ1PH/y5IjS0jJrm2bei/LuWcx15MW/KFfQ6PGjGhfUoT6we4qkbETqot/k8TOWI/XNonGarxh/4k2z4lSSgFgP6MXdNYuJ0FU/FxBKLFlvT7p3VjBt0iiLN0TmCt9gXtwO5Xv1W/n2m5+M4G9+LrJO5Y8M/0WUuX8Tm6EVZi3KwrGV94jjHKbgXoUo3R29egj+7vlTSPCboYUlzdrGsFMg5IJV7Er4AHfdxJsZxz3znaV185J6Yxq0dPXVvCMCFx+CevuC869GwEt1mqW8P4uzKH7GZ8VbN1iMhgDLumzW5fJiSxa23z2n2zeDksPXh/vp/Kj2d5v6+Zzp2aCR1/XE9bzxRO/ZrvvRFA29jjN70yVZvQ46Fy/93i8u8PADXy/7pOL7695UH40vvkq1UjoGZFmPTy+Rmu8n74ltbejf12AoCJAPxPW8lNRsCXjC/dzNVRHtWqbRHSUKnQ5KnB1VtKirroxn0Cvso/YDjiK1VHlvlfFGjMHd/vVQu1ehp9HJaO4fLB+rqrRuYzuhLQlUnQJF/svfYFpD8SR26se98ZfXOUkCcC0FFZCamfWKcpjs343g3aZDlfDPC1veEfXY5+wXYmIUBAqv4+YKqww3Nduv/5+2/+zX/32NyEUHlY9JYU1bRnm+EzMmnujCTgqo/JbGqgnsxVT/LH+K6CVzBThWn2MqNegbEFwXmytMQQZ6CbHQm4GkMFMu/HrcPKrOcuIb/LEtlhckGymykU1X7aeAbrM4gNAI6jcTyQSn1FLkZCopoABxC12T4jWF+nO2PlYUQlHmP9We5gYG2XA1oVF2cvGLAzxAEyJ2j6gs5ZJs29lQcJ3YAyBkOU9TbBbh2XBOkStVCgoGqCkYClgF/OxMwf51XmBIQJBM02DH2YLwo7/V9nJvTQOCUTpOcW+irB8OLWwFtw9YKqBZ8RKrEtYH9A1clUfUAhgakBVQdcpSzA35TNOjVWkwk+SkQOytLn1lp11uqbPuV7QNbIFroEKiFf0a8dE8vt3M14mR58LhCWYL+ZbMigNCIz8Ol/ARo+J3A9ICszmASTa1TucuLJslmA+xp5wpOoi+ifBFRi0reDQF3lrWd4SoOED7eu2PzWOkXPj267wZayVwebf740kOqAoqDqgKzNksDBB7haRYKDYpkPyDIgVMqX3A22yLa9mxEBINRRwgmTQcJQ7vtvBu1Lpx8AcGvbJBzCsCXAYhriB+Cq+3yzdbOPq88BVc0zyCe1e7uhzCtjFZA1oOut+Zdn42TKuVWmS7Ifqbd6dhK+wDkgWYOcAqpsGnIyHrrM7Gl79HgdaxswaenlGHOOHRXGfccEh893JUARMwCAViOtzwZ94ziZth/Zerma8DDgWWTi2uSMrZ0qMzrP9fhkrNaNt3MYe2L+PcBqgs+Z1DQPJzBOOQvVzL7gajJWuws0wCrT9ZW/0FAyldqjyVgFXHV9zP0nmQB40HmW/79KAfzpD78PoEr2akDYF0BSWwOoGo675XcAw07o0trn+b2ynsYDilPnjFUm6Mw94gTJxgR+D2B2gNXfk7FaUHWyVgWsTsZqsrsJItuO8CX8iZ+U407K4fmYZv2UoA0QZjNeDcy1jv1z350UIyC+pY8WGBvVSvAUK159gR0NeCP+jHwEXCUQ2hJCrq36xwFW4790CSNOgjQT2WLJXNVEIdmqmZD90I2A088DyDl12K6tjv5ZkDWgKk677EwAQfl/TK5jasJ14qtMCpM5n42rBkAtuEppgOGTZK/6dwuuGrQbiiW72JbRICrHyL1ZeAzHGDPL2GRN63hkTpuVVvbknVvPVZfFj3Evjieaz7FNL/v00pP2P/ovvHLBVOoaSpaizzbDUgo6T0hwVhsekPX5TG3VCdZcmsAZq6Pyvrbe17Cj06fxf/ENwqtqsN9ncbO8ryxFxmd8dU84O/JeuQ+oXl9Vzx3w71gX6SzLasHV419b98H81y/C4lgG3cyNE0tD9IO5JEMRoBp/ILTSE1/X1s9RJHd9APdET4yH4GdffYROpORRZLobdwK2JgGDkgAzbaA+i3WetuKHHhCAcjcbp2Q5a9rjnwISZgzTHtGr/rfpuxNO0HNB0t1/gAQPjtE5ASKGkc7ILrVrd3as7pjGWuzYiKM+Y9HPy6NXugqMV0/mca+DQWr4YG0jvHEAVsld7C56O9est7/feazWDoUXKtPITGidIUF31TokZvEEsHV5N4SrPY1dJSOcLNX5Phn5m72aWBF/yGJz/v1C70iO8LUChqkfR4JE57eXoo/DtgRnhxs8Vubp63dbvy3dX0Ch5PrU0Y8e6rM+v2v0e/QHk68aF7L2ZL+u7V4VQxz3I3aU/K/fv+fWf/tvFOJBgaxA9TWn3G2+z7+c8Ll66JdygJSZbxszlV8BVpkMOBMEAVFfdNW4nGfdzMno/UrIqI55Y44AqCTLObmOxCKp9fpT9qUiFytyPwQVXStaxJ5u7AV/RR+HDQFj/ZOxaWAYsenRoV3J2M8kOqLryfre+KFxhJlXnFweZ9yijKy3rn0BVH1fM8iaa+i7yIcJgiJD6O4xeuaCqeLvqUEfP7xgavj+5a891/7Vf/+vImsYzbz0hwJdqW9gBVPGmYD4Axq0DIDA1QSKxMgQhw5KYThQTCssPB90HwMPWRycm+KAVbv8/9QrZKDKdFFqZICwaRXBnQK9BVZvBlPB1TMwqyTTso9iNdOqmWmnz/uvivKtWL8ByBdc/QGsZojczaNeAbvGkf6exzGvwotQayzEX2YcAYhiqpPN+6njaDBqfueNce64zJL2UZbdTCQg286ewHdW9hjWzUpyG94zZX4XSt2Oc9pcZ3HNvOm9PANo5yMbI03LF8z5GgK17hjGglwFlrccQGc3DpiJUlMWjIDmrak6wKoA1ef4V4GsA7hm1/gBp+PUq4Vk5tyMVY2Td8t2tioAkunE8pM6p5E/k+oGsBH+KKdQTffUAZYMo+3OkqW5Q47IBqcGYRKQMu66561sWarcrKCAQTieMmM1KsmsObNFzorKjFL6exWolXIckCjdnxmrQ6tkH18gNXyNg/yloegSgZZSl85LkJVzAFYtJQzYCsjqYOxkcVxHLc+VsVW/dobsbtSmOoynrm8nIgDhpLNwFN6OdTcmynvvkn+Km996qrv0MY54bKI5ggANpw51t44Ojk2NqHRkCCe+Whn0PXFqU+9QAbyWnyZjVQH9gEYLrLrdJjQq1k7S0BBgdQHWLQ/ApMTaRLVceoKssHvcTCLrEaADdJEUsiXsOoXStQ5GvsBqP5eWBh6s4NaRu47yyuk6JthFAgECxZfzgt5M+0yfemloBvNOB44BRwdk5AlcYkfEAXIS5+deumSbwgzwrhJp1jWgajaxmhIXk8FKqYDdAdoAlNo1L6k+sQ76UVcVkEd6JfYm/Iq9kVsbOyMQlT9dX8DVGau2cwSQmJxmp2rYVyLEQ9cu8+uo2+sUY0fH/pGhDjjEpgbis4fvf9NmVP/8YGZPRupkqA6wqhIAyVZVxupsXBVgVXVWAeQyfuas/S92NXyAbb36dMMbgkQ8uJR6GD11/gBMuwIntrqlXDJR3A2zwif2Z3BI0TfYDiYhZiAADAA88Be80dlMpMwE5Ctjtas66A16KKCqeCVL3eMn1O5p5EM10WknfH2eUgN6h1eVXOAVML/2RsDqtHNB1a11uzR4+XbiIcaSzYwo9fDXhyajp+YI0OprzXh8LYOdvOz4NwM4WGTN4VJpx7DJwE226masagO1s1LAZQFOHW7p8diC5+HN1x4dGLsUuEPB04CS184UYK2/v060XRj09QL5c2XLWSRzNb6tednjd8EIdS3ddeYstjylCqRnfM/a+lzrd8cuHlUZcsZXGJ3ldiN55Sdrtf7NC9lcBx/em1cBRkxrJALpT+xFgFXpqvrPZAiujjfI5d/ef6ZQYoHSODocv9GKyy1OAxrUXjMR+wEP2MaNWfVE1wbv2C+P73pWfs2NSQTmXL8nWau1JeMPsbJteAEZZezF0mdCm0nuZFqTidUNXtQe/JmMHToywOr4313BpyCOjOk5PVpT9ItfIaIA6MV3Tm1PT+rgf5gmrDZbm2MOunLQAa3/5/YuAJe+vPgzYxIm8FjtCKzELZe8riHfZSaYyrwGf5jnDx+G0+H6trN6//2c9lP+hPtV36L8CpoQmmFv8VESo9S3u/QPmLoA6gG5xybEfnYyAN2o8YQ2a9gtQ8E4Ii/u2rWdEaP8HG/ZOmOpfOUBPwaeVDPkC/n4BgVNc3zGAtjQ/nP/gf6XbyyAh6c3/r5lg3ajyqo3vcX/0tr4+dCwPn/0O9hOWaB0uXTK+FsqlinPmzwk0SWX1+HtX+pnWvuhIdhEMlSZHJjx3YzrT6Zql/9HT6opy8+Hs+sry2cWqW/MSxar9Yi/j05BL1YVH7rkBWjTUiNysP6M+ezFb+G7nfQaNYXv5biMDW2tz/fznlNv1ThBM1aj0zr+aU8aYB6GXSICveX5ouBpTOC12XVVZHPgOMvF/jv8chWpdIpjFPvexCv44vN57M5JGJDu9+90/7/61/8X11jNwHTIf3DzNsKNvmDhOrc3c3VrMeCAzEC4o1WgFYhNkY8pfwnKdTggDIG4FL8cGgdUr1qrfMePcNYPIOe6PJ8MVX3G0d1MTTtvyVSLcKzSrGlz2/V/+mt94r5voG89g+I/Qz6CNU+RgFlIBCol+GAAHZREwHI/wayfa8Bwdw/dJW6eAbVwAAZM2xzUxYERvYLSd3MoL7nBeVk6HfDOvVTfdsMbMhgmYzVCeZRemFBKW3QGHDsOoXkV4BWjZAJs8GXaV4oqnRmAKpQTXIYWAKl79HNQs5PRYdpkyZ7obyCuNeUCsrY8QOSLsfbSOIDVAU7fJQBaCkA1V6cMgOk2wGqLik+LErw5WzVZqtkB2WO2fNsxvAFzjfox7jH6awIt9/1cY5QrGUeYmxIAW3/IipZsVcpyoJABUbm/vwMUA/TOGEzzXPdtZGHT8AEfqIu6vHMMo4bflkemPefmG/NVAY2eX4fIemvB1ZVXaOTnmvcVlIXllBcOmKrMF4PjvhZQVforulV09XPW8K7CX0A/2avw3AXV6wBh6C0nGBoMVwMcdKjaY/k0wLrn997WuWmf6ftbikRvjGQl6diPKsYTUEV3NaAIyK5gnk1lAqQOoDqlNAZU5bi1/lbPmIkZ55GXZLA1c9WbF3aZYWXdy9p/AKsKfJz1ZQBjl+WW69BLGOvY1Y5pbH3tV8b9TdtLz/mlASM7dbzJWgon8jr8b5nLstw1RpHtDcrQw7ZzbmnDwePs0Kp1hAIERP1ih1B/1pu2YQTHkuGWAkg5i2Sn/kkAq5f/+xg7HTvkrKA8NKJYkBpQh1IA8Q3k1Ml3GWZYycKmkOXojasAUw2w/q6NC/gDWA398Ze6UsSAMrajI1i7FJufJlQFffilOk4TRh4FAavhtamd+dtTN3UyVv/w9//0gKsDqP7HgKqurzqgquqrzlF2B+ANhwTtfumxtvVlV2sL5PWE6vDIcooADLU1zuZ4TfVjPsBrgMTd1Owsr7pyMw88etEO/gVWAcTQ8QCrBjm18eUz8aiN0FIyx4Ar+j9avP6BgSvpmwThtmM7cRLhsM6QvrCvVGBVPBpgd2xvQNa9z2Bra8QfUKb1u0qD9fPWJ5HFqf5xWwdo34xVAzMG1SkH4M3mdvMjNp8bIFW1+R8aeNNAlLsIvUiiCG9Q9Xc2r7o1VgM+NGN1Pj+Pkl4LD/kY+PAZAtfxO4Cr7o895Pz482S1WM4IJA/AMnyl7GB8SfMs/q3lf3m47QpA73dfYHVJIFKINCdxpLwYcCrk23pwFpdI/jpVSJL0pqVKf5LzBVcLqAoMFzVjk2i5fqQfL12jpw6wSgZrbQe6q7bZ7VxoIT6vLiL1H387rTa7mKZStfn8YqWwVMc2foeXpNrnucG+6eW4xCYvMclLbti81naiqyAErFomxQ0FVueRbqdeezOs5POwB8Q5xz/KGE67NDEKXa7PfbJXrQ/S7tIv9uGOYwE7QDwmShhnQPRw0Pw2tnb53yO3/7CPy+sLtvmuivivzvMg7GW8trzivmefFQZn1PIEdDIts9ybfnyX8UACMIrtpPticV8/HH98N0aMDohOqDyJMq8pFAbfvF4dPxNp0fPSkzupT8YqSSC2R/EpNJYhYgeANv+jY8YLHXaJd2n/enQlom+x6FwwMP7goe/1GeXvzP2i8T3PWIT2L16pk0J8Hh2QWMk1JmPvY+txzzqyOgmt44Na1sPb+GaxweXmsFo5rp85+RUv7rWf+id2KDpa39/z0j70uBmnl295jKkAACAASURBVC+boXqA1dXgpnGB1dWNu7wMK7Q6ltXG4DqbTKScKfvQw06iNfow9i90x28/5u1wFviT7cYC23yey8emlK/jN4tWF3PjfHRmbKLkx3GkE3KMAxBTIjeb+IHO5917pCni+putqnYkxtbtiTPHDovujGkjFf++UrO6SGfYl9EbAa4vxtAl/6/l/7ZFr70IZlz+9b/9v+5kZZSWDUX4n2aE6dS3ZKHqXAR+A6sg2NehAGDwb/wChNZGYRRmBFaK1I75dTVwoCpseT/MUcRczo4H1kbaBFSSn4gXQytFEAD1zHp6mZiBqdZUBMyrMTB9MGINMub5srhu+Rq5CPnPUU0vGeRDFQlQgFONe7J8dOS7I1x651WFq8C6oUBAidaQwTlLsCCHunSad1JT4jj/yVT1kpsFoGEuK20zjACmAIMtBZAanPBOCSAemE4fcEMBrh3jfwSoxmuBgD1KdVoawwBfRXIdlXVglztfc3Z6hpUdzjvg6l2qeZaOB2zdwBR5yTJVZaO6turfOCZT1TVWXSpgNw0yzOZehB5a9p+MGPEy2Tk5r4MXoLW0DK1jJNrGYzRMtbexNjX/gWJW8PT878zmbqYhANcq2NbYFQhy67LZoSzPNguQmnDL+7e+yauubYJZG5gAUdc4YvDgOQns0sT6SALVo6nBtSPa4ThEG5M0Y9VZNZ2Psp8tQzj3sQFcdenq1SqvvEMaRWOYmbEA/FXs4TlA4pWNty5SGxvIfAyl9OeM44Kq1q1vXV+QVc+ylK2Dd4wZRu5Lp8im9XOoVisKFdfhKqghI32yo9i8p8tQ+W6DI/Gk2odDPzoqWWSVmbeMxM5apwpsAEAdMJXaWzkX0PVcC6/6Nzj/O2aA+LZlC5pf+lpnxkGpg0BIEAcufG3jzXKuVXc78amnaWDs1MQuHm8l5sqORWT+nV0B5/90Xt2Nj6bADllUIkPxW2RzR34NeHzrmy+A6s3YKBHgbOznN3PEfhcQw7ZeZy8TrNmwisyTcfQMkLthtNxGLxMQDz8ISs+E1b88YFwB1QeQ03m/u3YpfZSM5unHJmt0LglzvmQnULGe2TrwZH7Oc1O7NvxmYPWf//DbA5rO3x/+/oCqT33Vf5ljMlgNqA6wSsbqzXQbetAuN4iA141Nm6BXdAD0M1/dbj33z+f4kt74KDbzedbdaFDlWwIYb93oZAUIHNnMTZ6H3vIkunWSedrdwM9Ezs18M0ZrJ1UKIJn9+BoLGK0u6qRf5P6VHYhTGR6vXymZf/uN1yab77HT62PelQetp6tMiZ3AtV8Gra0f0bJu29rNBU6fa9nQCmDVx3Pv0aUbjbgWsYGE959WAHCNjFV0b8Ch90Spx0m8gqZ/+vGGOBzkY0e61Sq/if0pMJvr1ngJKnOU7JyJ0Vtvv5OituTRefB9dEJsGbb7HlmFIl4bbS+e+0UMdJ9xbCPcpVHEYYisEEPIx4x2ktYfn1zU8sTdHtfTsG6xrIqOsQlkqlp/+bqj8zsxFyUdrfg91A6mnfhE9oXWZsgWqa8GEyqLtf838EVeLceWXQL36PEQ6JVRVZv6vAvZ6KSy5Wpl6ex1UPDHAOuNzcRzZGF9gABAgda/l4drm9fVInbKGkuSxNAN6QI2MT7VstgIN2C46fn/2TSJpehnUgem+ZGxGl7+8rTH8iYCrY5H11un+s7LUdhH2PSybPX/xyUwbcS8ed7yB7/x88zhLxuMPR4+5Xt4jgeKZhYQ+M96Mb6WhuKe3zelx2kkdfEBVTm+y5jtmGwsY6AVn8rEOzFRCNaEjchJ21u5MW1ufGga7Vjcz+jP1/fIG785n1+ANTSVvMYm5rh8zJgYh+k45Tf1C+IrrX8bfXuTvrBVx2bdlRZLM09Svj/PJTgxrBQ2Mn/3P0eH77Xyq54cfj86eL63TvdrfsQxL30dC3sy8d8c9caxXt+pIeHxns9LV2gSZdauo2svqDrXDKQu/uDz8Hky8MRHAVsjIKufrZoPbyHw6FzLRhS4Y0Mrcx03q9T0ev8R0xMj7gqAV0kV+WrgADxzfwsfWBf53dVLyyIfX+8AqM89jrHv2G4c6mf5+5eSgirhq9UnwRmSseqY+53B6kk+xmFwq3nF8/m//3dPxmoVlflAL54bwnQMyHYSR2k7oIAFhsXh5fchSjuGkjzK1YHcXapDlpUVaANSvQXGPEYugw2g2ozIkFCklJAz22Iu7QZI1Ny6YOo364/A6wi2jQjiwTltvEHJi0/bqorY85yjyuKvZNe3KqknNVmD6+e+6q3W6dlg3cZ6iP8GIgCtZBxmwRXGPJxc5gi9nApth0WbiyTD9x8Bq53FrQCezaoAWZPBsOIeWgGqimGT7YFWuQbpOHQ1+OgBhPJl7Kwo7uwMyuMuNbdiOybJNrxc59kj8yn1uxwUJvOkmasBnC2leYLfb6A5m3gdQFXgqsoBpN5qgFWWYNvx9PMErH4AVS01JGjLcRSBr+/yJINuO+toJRweFo+bj5eT4MyqXjsVutHCDS0d8HqGfbNRL6gawOMEa9BiwdVbJ3PAqpSwyGJoZvDes0m7aRg0mIxhB9XWLe5PZmcDsK0htJ6h79Y3a4r205Ev3V7teM7magxquKm7iqsdz58A1uzQqSDECn+BATtqZOXwHj91ZGWGKAodXkwGX0s+fBy4y8m2LXlH5KRZjs/nbixRvbrtmd++Js38qHVUcGai0SR5JeXwUjmnhrt8hA6qkbfcosvKW2SuvrJUAeenRABgfZamKDiZdsDX8MVdrkvGPZnL4Q6WbyuofZcCGDB1AdVbs9ATVDeLokG9dIo5Cj5jdlduzvjtoydiNxd4P5rpxdMrqw5ql8Id0+pizx5bRVZhhjXMXeiCBYHDdcfuWVKQGI9n9ST2Sv2rSCFab8BwZn+TiapMo2SmeuMqspBie5TdupNuBKprOY/Dl4wTlYZQ3wGHfJ5WaQyqF9TYgA4DPEh/PEDqAK2TsSpw7i8BVn1dAEXkUPQ46n4DibTwGnsRDOKElvnx2t+3nacEgLXGswHR8N4DmPpvgNUnY1VZq//xOboswICqOhew6ixGTUpYubj/dfjcDrs0sQPokMMqd0Kmgn9UoYHV5+85FsIYHTXUDa0MsNpJHfupv9Tb1TGT264ta1urh4a3sTObUY/cXF0UO6nf7iTKH/80GasLbjJhuwEuwQZZS2vL6lNFPy3Po4s9ac/yY/sFWQ3VFSQAPr8AVrPT7NbUXX/Pvgn/Fpb0OG5mLcDp2FVn0jtDuZnKyVjW5zMZNdn+VjrIirO1yEj1cbJUQw907Ddjld9fuZMNQC895/Iv1qrdjeB83d8vkGpJ5Rm2NzEq9X2tj6xn0eEng9WCVbt5NViBhGS0tA3HrnlC1HZwdfPJWE17m4mpPl+7GL8gzcaTQIt6fNOHSCLAqmXefpXB1XyOvawCjl/3+9BX4KkzVl0fOsBqz+Oj1D8tc71O2q7y38Y139ZaDRhY9ZHP93rOk6Czk4rXx/j4lKdF9XuSiXyTYDy5fstxJWP1AqtzHv9M7RXLh7fUpvgMrHqY1WLYE/h4foM9FBmTrJNEht1bYZN4hsfI2rf6x7fZsd3J22lDMsobnxnMsw6IzYVnrm0On9uWY6UxTBtlYrVXDuFX28SwqeV0FY84E37jni/n7PW3xjot3+eEm+GdPrx8CeNFUtJXfGDTMnL9PMvzrbY39mXix8XS6zI9FD1tC31MdvA5LtDq2GZXL8SXiC21j0vP3e++Xe3YMbDtpz+M6CFyHOZL3573u8MJ6BlaQGae9GwooHfir+SYz2YUx4Q+X6rttelR7kl/3rJ4dW18gAzdt3zNAncBqKvHVibMB/jI4Yoz9suHh24vXXZ4+KuH83knf9A9lgF5iK/fPO/I53KTBuTQSb/h837X2AchegtTbZaoW3oBopqOzga+wGp8TUA93+R4Ivz/db4/r1UHzVN0DNpzDUO1utgx4+rKF8DaRBzLSUv3zDn6Vckdlrf65TnnmpvkNiFSvjf87p/bxuS8gCrXecS153Qn35mj3v+WdJFcJgsO5vaufz/jYnlxmZeMw7/9p/+z2SMM69fMpQRo1xlKw9i0hP7XkWgnNzhcwlzYEKYLeCohtSMkAzX/C4iJYtr2HSFKA+pwPW3dQvdkrMaxSSd5hw3hvOdkwiSLoUuocYQDmhFw2sGvaRPFcMrVOgROPP5ub4GS556jFnvO3ZYPKxWErTugnyyGu7mV3pYG+IDiz9JzbfZi0EpLZsdgB+ADCLPLo+GvsfJyTTsru/t4MooCsuLMbEZAxHaUVDYxcDCUjavEV8dsYBh1PBmryX2vUarCXxNmSkUxZmAuT1yBdVBowJngEhffQhUzFP0kI21yWMHJcHvmwmOTpdiUA8Cpi6PVgDByZYXjuqkzBn//2wOipq7qLQFAxmpnzOPQ7+xigNVkTr0B1dmUZ0HWbsTUwM7gAeCq+YZZ7Z3d7ugc5WS6MbYZwYzlgjgJvJidwim9GXMHYPesFjUzhz+yTDG8ypI3nCFPKEzCAsvgswFOeHGWezYjSY7A7MacIFsjmdqItTRfnZIBr7EfUYrRsZt5/pbP59GmWZwZOTUGdZ0h4hqN2hxnsiUvyAqNazT8zgUxePKbH1+zxhrHKHkctzoa1SyVOhzB13jq/QSwb4BVUgMfPuc/SwEQSEGDapMr6a9ziysGfelal6iTQ5Zb5Nd6LHwTvfaq8ZdlqeatzIqKd2eQJsAcehgYu3UPLz2nF9a9BLHUUj01CrsBzMkmkt4+s53Vaev42C4EeDx2iyATRyRJY2qBx2n5mJpOC+KH7i+bfXhI7yFjdfXnamFpudiy8NH5vDbOynE5KjyJrsx3tiPhW77r7G506AFWZVu0/J9NJFn+b/B1S86gr2ir329fwzavy45S21vX4YV6unbQLLLohWk8oOocN0NV58pY9XEmtrZu4bYF291Nqaov0Cu80+N1DG7lV76G/sJHHo5HYzhjbUDVP062ajJW/zgZq78DrOaoEgAPsDqgqv4GOLOedcfdecnUy67if6V9JlDuXV1opzaOUI666zkXfz/HC2HoHBsahxX7aVAVgPVPf/jz8IA+z3GcVmduepz9ztZ+rs5yezTHP5NVkpkQLhORo3snC5pJyIKqdngyMPFNhl8EWO5Eoelm/+HyP3rXAZAnhBfwMbhaHyl+5gWEhve7EWHtmp31nZxZmUMT1Ba9JjLJRiUz1SANwGoB1ZSFcCkVNnozbwC4Wqdmw9Es+1+d6gms3oNOHhrV5lvnrJ4/NvLay47t9cYEF4v3NKRXr2WkLLroo+isly+JHA335d7oNI/fkT9GPyy9782IxzYD9u7k11nNMRyDjRwyWBzS/rc8YdGJERz3xNd8bs20azJWb7bqBVWZJIoMy+d4eP85auI2oKrP5zoTR/gob05eW7D+hvSQaLfttz/uz/O/gjfnvODq5xp0/U4iE7u9gnV8oOs1fMZXtiF+ODbiBa7y3WgjYifDbuYt9FgmNAsKBBCgLMCrziq8iM6Q3CPznjC5Gaurz4nRGOfoE+lMQL0tBeAMVrJY0TuMjWUDnoGXGyu9NdQPHY8I2RKsbl3L8AZXedzyCCREEx57ysOPjO/7rub8Ff/hLJz7ymuILHRM/2MrLUPQ5Bz9M8V3cDGZ4NWlZoTnz2DfG2TdWPqWNgPZsU36UkZvDJtNyxbveHlPklmUj4/3Sf/Z76qvtgk7ptaJGt/4OGaYk2DGd8Fc/D1tv+fTneA0ouXbDzMWEY2Qn6lnunbpc/x4+eSht87DfYeWK2LR2Efm0EDoog7u4X3ohx4WfY9Otm1Z+1I2yPXef+jMTEP1Xgcp431jS35XYPUIB3wJPXXcP2N28Zugr3RNaA2YWlD1/LiKwbpaTRTtvnx69QmdbqMhzsu/to9wQdYFUuWD5TuvfKTGqu9vjdUDthY7CLE9/G5Dx63nC6i+NrI6QOvGS/P7yNcZ83kwr2A00AuYtibPSVSsV6i3antjWt/Jherjf/ofAqz2qVc4vx2bxkxdQAJvg69ycjNW8qkgwJcoVm3pR4Q716hRheBWCcVw4/TihCzd/RLA3X+UsVqmimOhYDqziz9AqIJS10CO8f4omQyUdT4tW77FEVmzY+Ett5QaMLaZaVVagFUh4aPTJmP1pCLjMBxD4mH0OxaEGGDVuwF3w5cAq11SywwdJjYC/dqZ+FsLj0yj61CE0epIa2xYkmtQ0bN+/wBYVSDhsaE2EsyL4wAPhZKRvwB+CjAsNhL80mGVNkLMOHh8AEOi1J4rKDXPfCbAHfOYNlJntbPkAlM/9VYxAnnHr7JVlaWaTNU5n/IAk7VKCYXdtEFMkMaQzZsljuLZBRQ5b/bmzdBpVvAx9DGkZKmVI7ETOF6hrfWf7+pYxgl+LfGPYt1lyAa62rcEY8OfN3P1lq4wEJ4sjWyAQwmA3djl1NgiczdZSqaZszckHZlVvH5Qz+HLyOnWTwpYXAfBIR88ZP2C9NnhWNAlNXCTAWeg19fIXm2WR3Um/LzK1Np3dYTe9nEoq+jrSLlN6KL+mrFrF5AVX/gGORssBgaVnt/zlyFTG98B8tVw+vr1L8YjeqsZ5OMMPO+wU3acMaV0bp3i1Ws3YzWAAFknzVi1oa2TGdB7M5wccJFJal3soGdrqV5gNUszw58KhmdyRvoitSI7iXczYePg5FDAk9UecUa84gz79itw9VqL0F1y+Pwuz14nMtelE+1e7WYj6jRMLKtrm8bR3+uO6DQCbr/V//H3eVSf9rwpeoRlM9Lvo4cGUCMzFVCVuqoCWp3dRymAzVj92GKx7dvRI0vVdVUDsAd0de/jv1RWCEACrAqMWGD1d20M+GSsDrg6wKqW1ybz2Wkyn76Hd8PX5qtqDUsANMduxhlegN/0hq90HFBVWfx/+8Mfk636x2SsNmtVgOpmq6rmZoL0BVbdhJXN65t96RvNUxr7lw4y85QwFTvJz3gUWBULJEAYGzp9kqO6gOqM7YCLA6oKaNSfv68j6ybH58x4y84fOTGOFx63vr+6WLZR2cdMeoXvj6OmJwZYvbrHTzaYRTiMTJjvaeuZHJYeOBMD+bzgj2VAtkwA66kx+wFW971HZ0qXXx7Hx8omZQ+v2OdKhqoylgcUBVD1cfwOslEFtgpIzSTwMwGsyWBqFg+g2oktdDEytvq6uwd32Cx35buHaPDf7mYfRRL5fO1yv8Nf+dnJ/BPkHHmynjo2UI/3O9ZrP21CJtCRsPdQWebY+nM8ACbCqqNrO+ODnmfY5F6u8edoWdvyuSJ5950+dm3LKQVwdEvsMMqXu/8u2j6aYsBVgNUcu/FedPnbPsNbVdunbQhgW33Gc63lrMjZCb+d4NhMVtPBgTeTtD/9DqmUrDBIKLyBrMb4lCqrnmDCfX1x7PuPzasY247rZxlrMqzuxp3oGgyeppGmLYonqZnMhK0TeGwbsA82zKtu2Dj3Zks6AUagquxXwFX9To21DsKuNs7AZi+viZsw0Jf/nmvrUXpcX5MX+n7/+V7kl9Hwe2pPzy/ub5fv7zOvvblt8XV8D7cA+XWn8TNqc2t7Q2M+n98VSo96YTpgaOnz0FVMZxC7IKsdMfOimXKkv+ehXsiw/do+zEtjDY/N32j/mNHSs8Pssblj8SLu+nO9T8N0dE3fSVKN22OH5SfISmLb5Rt8FT8KnfrVudZfcWPM52IPSU1oajrqTz7ESXSSTn33tn7m1dv0R02pEIRCaz/uk+yeRM+jl28Mgw5ADmju+UycuMeV4qZ1d2xWgLh/B3G/QzSxUdiA6dZPYHX0TP5i41zD2TcXo8oAvMqVxOYdNjpc9dEEHa+MXXheVq2ycPztJmx8knGk3x27fVdB7t4PwWbiW1rOIlHxKa1z5z+JKzVWZyx7fWMkiWf13b0/uot3+MZomXBMeM0+HSumxmVE19v2iKQfX0Oy8R/+h//TW//RgRcznQD6ufvOyF5Go/OhRYjjjq6J3sw4lI6PygVMIxOsrMvxQ8lCCAlmBMIzyDuI1OwpcaNEXjvNAzh9aqwu2LrLvDtbM8+hT1XSovAxltvjMvJlzijzKpwok+NmJkjb5SMzkN2kZwa7matDN2j8UV4nG/D3B7RzZsI4zZPBcupYRtGhCNcJcLYqy/+3MDzZq2dZW2az0HM2PMPQKV7cjMWAJBDGpEtQgtIgozhKQ92LIIX3O/biAfggwOrhBQJu/QzhrXOyCoXMYLcl2amA2tJbyVAV7WeJEYHh0qAbWQEc1ADYCCt7N8HJd9MqQNUFVqFb5E9OQgzjKNNXhrUzqBzAvTNWt6TCcfYwqtYMls+XgcJgQPNDe0xkhP8FsIa+KE12ZifLhc/TRzmrZBvCl/BkaqzKoQxoNcwkd32CzZlk6JKvLP1K7d8uvRwgRKBqluyeZeDoKNt6O0mdNYvztDX2XJOwy9DjcOFa1sUsHaO/UopAu1GrLR4bzgFYDa7Gzauvdo3WyjQWYPWEFdAaYxzrjF8coDWmdxw/BuzoUsDyBfXSntiHZuLgoJQnrgaLTqoPAU8dZ0gNswnilzhgG0BAlJM91qB+AYICrID1qa/ZjFV0hKn1/DGxEMcyMmB79PwfHS3z/AVWtyxAcuMO+GUD3Pq/TIZVP94gwd2nqLvpnU3DBmR9/h4MQ2Zily2dyYH0ZcO0dTzwzy91qyc1jm/w2zzy1gVMtNhPi+NG0HLsXVXHqul93A0JZOoJQh+5/YKqf/mLygEIaBqAFWD1Of46Y9WvsdO1MvPSN1n6vhmrZNAh+9tv0XEmRZLpvptV/fnhgJQCUMYjpQBcu3CdrHSbDYASTLx5O2TGW8Dg5PgCrrFFKUehjNWTrfoCVp+MVQOrk736BlW1HDxLS6k3vJL3HneAguWFQ+MhWSYsRe8zi65JkIyDZOj5DkkDbFX25Xh6cVYH6PiWABhg9c+zYdnjd8zR/oezzVaDYMvv0ed3Yr+bGHTVgMEP7EIDj8j8OsPYgxtg5zy+w2Y/TfDonu4GHm+A9QKr76XLrATabN3qjuqNOO+SrUYcHpQTrBoAdhZ/jwCuvR6fT6uI4osEYJ3VM95U03Z5Pg+Y6mM+/43fsVpgQVVk7oIO1jf2ydBHDGL1kgb1ggAnANZXa8vS6de1V2CDjkqw89JfPCf6yw1aNXWhrisbjXGuffycN9aQLxGejF6K9Q4NbAyvvnYrDiD0fIplElX+KDuUieXn3FnrtomrV0LDp4/sBj7ZqQOokr3qz/leE78/Le/t9/UA0f87hvEz0vYLonosnx7EpwG2Ojm4tj0x67dG7Q2+7+Suecqt20kn2yPLE4kYxEWbPUrJLgfIiTGrmWw7ahezyuq1eecjDyoFoMnOaUF0Q/jHNuPYtAOwuh64dcOdLIOt1xsb3Rlg9WauCpTYjNWXTyQuSswZ++zhqNaNbxgjQp+PHFTfwQvHn5vbofnqxdU6FZ5zUl8415Dxt8yv1O1zvxYSX8N8HTajty+fd2kZv+3Kki/x8zPqWDdLpyhmJ2IMHEyx58SLjQ0CM6MctpV9G7qnwKVsUPzOjNHKTeTXLYiO+NA6Y1NyVybMv9YrCxrt2F5+CC9EDkjU6erFXt/fFLiEz8M/5efyduwUr4AS8YWurcIuqMUnJieW3J5HL553FmcJDf0VA/22FT8nDuDpDPGQGp4nPugx9GTiJ/fCChomiHwFpNfSFsbtc+/1ZUrtdGPxF7PMa6IdcC86x7oHop9jdP3Lfr5eOh8qoT2vXanhs0wYz1m/aDNWWQU3/uAnczU+InHNK8sVf1067ujV0L/8jFiK3tGYupbpEHUh+oPvf0h6eKS9jGZD2BAq2dRVGAW75U/sONyyC4DZK+/Pvf/0T//VV2fWCVqwam4BCbYQe7nVmzlRYRhMt/k4TBHAddh3BmdrrGamHwWE6UCIrkEMkRBMNjIwwOqU4zTT7NMZmjjWGEAdHwd+QCkAVi0vyS7EAayaTSuwZgdqAeKqPLVsefhI1gFtXjNkaSmGdgXNQtPaZM2ItCHHUbBesaBYOZnJvcTajjK7ZxdY1TLJ3ejFM8OeYWIJ+2tzoNShbVYFnwl6Xs4syt6O9S5BjfM/bTxCbgcpzodmnjmHEqZtxMHUQgEe5SyHiM/NrEYZWHirDUMnaE79I/p/dzFWMJhxKKA3gY8CQ2bGyTZh2d9ZNqG2b7amN60iYEnGKhtW5frdaMbO2wi2AVU7bPDnF0i9m1g5s1XZ2TKa71nKlUUGI4r58Pebk4drVyl1PETWE1Qo845JDpxSlg16Uy4A5s2iTokKpTCEN5/zBhVp2qskBvJAjeSUAWAnZoOXZKwCXr51mY1FjEOyA8xbG4R2Mw4BvStj5knrx2hevc/B++5E/duT6eZd6AcAD8g658mkVfCRSGcd/W2XeRbeRatFhGqMowMCXmBQX45RVVTGMYbla9g2qNnMnHVAPkscJYvWh5+WWQseS1UnKOrz7VzcX6/mHofXcutM1a2X6Uki7Uw9/EJG/s2kCiDurMXYqwLs4YePjVnNTi27BD3U+tXyfwc7qrE64Wo2FRr/Rn8C/jMBoyM1jjfA4j3WZVuHyGCq7Rfn6vpzo0Ej60T/rpYiNu75jLk5IYWzV3d8PJb0f8dugzJfK8iHUz1Xj0ObsM7a4qXPj7a+uv4sXdISzj9Ptt4AqA+Q9pcBUx9g9S/5fMoCGGANuBb7YAcb/2JkJTooPCJbkID4nb2K/GKjsNY8y9nmKtehrFSX7nDGqv++pQDqA3SpofnXNp6teJYmL4LZY5N/YicN2ueyaGtwBWBV2arKWDWIOhtX/XGAVZUDCLD6ZLNOGQDvEO+yP7vsroogMrp89JpARq9Z0du2BrlscISzvci/AVaA1Zh6v8Eccycpx37+Odmaf57zAVZn7HVugNUlAdaeil6xN5VrycPIjf0EyUxkBF4H31f87wAAIABJREFUMJfelR+3MvAG1uCRXRY69ttBR66Zch7n8L79FreTDdqcVbcTA54QZzLQesE+BJOFZLqP3sCZXzV6tSyca5uUiaerIw+wKh15/D2tElFG6gKoF2wdUFUliR4w1atqfK/tdjJW73kmMBp84Yc1+lyeG4KFpUzBA/a8AkF+gowc/WPWXHpLH+S+gq3cf5STZfW0JTz5ks7yO/dFv4TH8AHwQzeJI0BB7osYhM/MlxsnoT0jFWrWrtUrdz70c6Z6Nu9Ec4sXDxXTd119zguqSpe5DMACq+F7m4t3u14jEw+x8VcHxP3IdeRobRNBr/XaN1P1bm5Vu8ZqDQXj7wD9AkfoSAe9jo/gA0pxIGO7+RsyGX7RbzMWjDXxRPQZbejGVVw/Y3v95920Cl2FPt/El+VLA8RQfwFTg6szep7IP2UAakfWDyTwj+dXI4w9on31ATteEoxor5UF8wIevs9XLpABeM6f/e9zXx95nQLT+8q9eYgnXN8l7MWXaStDtv2NDlB3/CDRmGN8BH+O/ckr91r0uORJg/v854KrdRw1No0h1RGcrflw+xprpzZ9AVU+r/9ZS1K/LDQ5xHrR7aWfGIc7HowIAxFZDT1eWarRodfuo0eXfzx2jBc6tDKILi6dYa8KV3jE/hCYTVcExohvH/fM4+lBW/mJ/KKX1gC3jR2PsTWHXuXeDN3GNceH1JD7812tZ9yL++4Y8bDQu2zxqxf7nmuClhfpI3oXFYuOy/cCUqNfct74U4xuHmv8hdzz0mMPK5Xzswq0eR69tJnajF0yuJON+s0+vfHMxed0DkYDPoNeDV3fft3aXYsaOmKBVIvhwRmh/aHwW02tvFgZXR7dz6tDolsO/2F3Kg/4J+ib/9u/+S/11A6ymNAvugwlhQhDRfcss7qzNygDWY402F2oANt9AORZwOeAP2rRyST6LGdQ938w/wSkBvEAVw32jKMxvyBlOhuWBJwCTPUy7gf8CLi6GTLOBDQjp90i2nGMQsDSESUtSkYxj7KWZNoBFhNXiTOg6957rCxQX2B1dwwm2Dhiqj7bMN86hFrq9clYdYYCAVeMSQzPDAEZGFvPcgPcLs8UHVMDLe2NyondSYAbOqjmFq4cdHs5SKtEYg2jraLsQtMZYwvbVYh2C+6kQGfBRJcwTo9L71fafWi+m228l/YqEPoAqw7+bm04AOKwwH8GWF2wNcvvYoDaedHo7or9c7Oq/f7UjwyourOTUbyR+gW/YjjD2+bIauI6RLItHzLyeWn/qyVVlAC4oKqXK1IKoLyoSZFd/qRJ/+fKG1RlkwIC12TrTmYoZQD+Eaha3bGAKkGnl8qO7EReCrBuxuS6nKMHRLAYMzKKDXYDpg6wqmxVwNUBgNNGGwsCkSj949zfcgR1xKU3nr/IqpsQuUnAw7W56Vfgqh1E07W6tLJjGdqa1ZaddUJOKYAau0p96BG69IBiUYt8c8bVn9bArfu92TmiwwdYNah6wFXxEvVXM7k2/QjaYscotC7dpx2eLDtaVDygOxPo2Nl2GQBllwRo/e03L76czYUMrD4AyZ+yKQ+TLgGFAIcWsESWAqSqrT4XuPr3fNb1k7XaukHrnLsD60Ree1wnS2MINAPPueem/lveF4RY3rJPho72/eW/FxHNo2LVhzY6BHlWEDr1VQcwFaj6gKnP358nY/UAq2S0Tgbr1rCzrEFDnKY66806iv2TLE87zvF42i8/RnQA0jCoOhnv2rwqGauurUqNVfsp9luHWu4zDunuPLw2r3wuv8Q692YcNChGtpOt6g2rxm9wbVXVWH2AUwOqBlYBVee6QdX585JSZz7dsFkORkYP/UV7dtL7SKbH8gRGlsf4MR9gdfS6QqLxhaSqEvCO94d9HVAxpR7IUP0CqwO2MnnJBgEz9oz7URvRY2fi57lJGxtYkj22Aso9boasrp2LSya+TfCg41v3C7W941w/Zn02+bgCffCPzrJlAav5S0buAqs7iTvDYx+kvS2PSfCw0IzrmSB0+w0EbBarM+AMFrF6CXDVAOvoVGWqahPN1IGfWvDJXL3AagHWAK0XVLV5MW9s691qQJ3LW/eaZcl++7VtjSfkHM9jDo0T3LwmJ/qutT2oKOmjNOce0Ac/r63/WJ8Te9njdDc+6IxOTOwbAkXmaMkBgtImMlYNqAZYDbfez2/ONV0vsGqAdUFVgNW5bzg4ptvjk2D73X8AwF/5EKs7bpmll6xV9lIx9izZ3IlCr3Z3WYBdsXH9D3SMxqyyFtsTYPWVmYq9LX+Yn1qvWMxT9yPjFF5NO26W1ZYCQOqsxV9ZSpQBaMbqtVMLBP3/GHv73WmyJD1o3pnu3vtAAgQSfyAbeVfCa0sGgWTZsjG2tZaxQdz/BaCZ6SHj+YonsqpXfmd+nVVZVZnnxHc8J04kuf0GVqUJBzxtYHXG5gW6a7GsH1IsWln5aOuL/fXqnom42hA/Sq3Fv0iyQ0WdiW6/9Me5FuXp9aHly6fNyPratRPm0V7IsceKK+kaGyGeQDKVny/gCk+NL3dpVEsxJ005GE2Kb3O8nZyd3/N4Y55F9/hwxAYwVM8PdieuczH6IfsmEg3c1YU3/9qo4VA1Nla21mK0I5NYRGkUp7jAxno9MchiCfvMDXntsGDtAD7B1KSH8FPkxXKMskqayhdBvxags73MpCMfihlOxff6V8cukYk1DC8dWLqKPBkhaX3xA4Yxey5FJrZR5o2MO96+X/tGFWdStjS552gaWVWXnp6j5i8a5yFJeD8FVpQr42iIJfXHnN7AqmKlos/qj8QDJxindVzTvItvNy6ROLCBcmMvr6MWzRyjz3W9K+CzitU+VDpm8cFQSbXGFzlk61EJT8j9fKZ58bc2ZtJv8c8FibwCv2P5XnNK6026x/CE7vzo+ewfDrA6NyojxxvsEzChsjW5tS0rGvzFmqg26GY+FdDg5AzK4OoXkJVrtCSkKgtgdGSxbXwuGv7kFVLYtAWQmJAnI4y6F0oBWFl2eqw+W89Q7XYelqFqVgXIcaYyLJi5aTy3SWSSdSgYFQqmHhyhoJfnnHQxiIpoWKHERPcTYnK+wXqYbAGRIXMPLD+IgMAqK1f9Ok+FPYnDikNAXScBfdQDrYjeE1jtSgHPY4NrChEqP/SvdT2/tbEumiYdPEHrKgbJRiBIZMD72DXJdAyFghs4UDuDcgxO/Dh/Kss7GXTVTSpWJ0EEfbZi1Q/c8H2xkjNJix5cxeRlqkKqgtXVnJorSUVDmaeNSm75fp9w7NetW7sS6a3P6/o+gFMw5Oo1780xXKdPe2Uam/brmC6whQUPVUlvcsaEP2BYVuglJxNMPveWb30Bq10FtE9fxpb7dwJ9erOMOho03MWHrebxk7P5EK1efPgEJ0wu2hbSWoAqWjLM34CqW7HKdgACf5Xcx7bFofeKYCX4qZpSwOLbg0Wv4N3GX3Y0AYh0b4Ng6SXuzb8DqPo9eM1gcjGUee/FuAI7vii4HRIkqYIxSTcdO7VXEi+nA3tW9BDw7YdVuZ2Eq/O9oNTb+ei8Hf/MeC3LBSjG9Dpy2uqRfSIzQSqmqwTgAagiUXogOMQ7AlbVL5EPppG97mp8EgJzvVsPuUD4Z4CqPrKKFdhyZERjRwwgnY0fp72gb7If3QA+Af2rHcDqs21AuEPbLjtkW607yDzxNwviM3qk6aXcEFglLaZa9YeA1QFVB1D9QwOrA7C6zyr6eet3LOPLfcw28tcyfEHUBlXpc6MEiSkgeUBy3I9ZD5wbYBV/w1w+vOr0V5V9tOwSVOXDZgbi4wLq+nirhohFDe45RTdodl2tSoCfvVV/PHaJwKoqVgGszvb/AVn/iL/f/YXVqrfqSXyI7Cm+Aj1Z2Q/aOk4qGaWLZbwSoEMLHThvozCVqpiyAvURA4oCbdTcRcA4H1ilXqpToaoq1alUzZ+BVSxmamzxSZJPq+xzxDA4VPwFWIWsqxrZr+HTGFeuSNC2UpYKVB30R4vitkf06/RR1MJONh0PqS++wNSO486OoLEfE1Ml5kjulPDcwD1l6JV2a8Ie91Yni2eqKGXlqoHV3T3irf/st8oWANPrfQBVV66i93tVqablBvgvudDYmJsUYduklBLY2q/purYMNHUS+bY/Aa4pxwYx2td0btO6lwV3amD47+H/1nedgEUfOEv8l3LHGfGcuAQ7SJvs+fIFz0E/YF+tKwv9B0h9rus2AG5TQ52S5FYwPb82iEpg1ft+nnHMGDQOj5Hu44v/nrPtR+Z175JIvNjAab+Wzuk3q4sbQxhg5Q4D7TaUPL17vZtL9EPkUHyRfMI+0FeFDd7xJ184Q7YdCo8da8uObRxEP8LdY+JxibT5R3/UD6yqPDf+of3jGzKTpEB29Cf/wRt7IefqvWO6zUlBEEm0LC4mrHOSMY5b8mfZHx9NoZZEtTzrnOkE+1jfjcyv7Lf+5F5tA/4emSNjfQWO9fxUv935ezrSIckCZm29gl315ysDvu7RJTsP26+8H/JI3xJE7EwFu1CnMejOubZS1X52FyFGr2gr4rtEBPulvkvLLbmg//aXP+gnWwN5KFtp/T7A6sZXl/K2B9I9+XPzJyZoB8iYAZPjH4u+5F/jZ21ByZflv33o3NeFSpoHlZ9fXeehxbgYh2vXXzYurAT5vBPb+Q9tOfOhfb2iYZ140V56kRt/ef+pBi+5pOBiesnrqgVA4t/5wsSO8iPwL7DtvENeW9dfMkE1k0fCZ+RRPAEItNXbvdgMP+eCBdEpi4onFtm8kqcpD1/bAug6Ky7K2zDGi//Zf8afrtCQHvknWojHsG8aB+NZyWXNwXQ4lySxSt5IJbjEtqfDs7/5n/4rkK6H4ROn7JlyR2ZZR/IrmqQ1JnyffpAQEIGYrvo0ONhVoPUdVhP4uqog6Uqb6GlV9DwDQ8WqtpGwcnUDHBg5jYWvJ1HabdUfD/oRSOYnjKdXpRxVkkwQ10ogbkY4e+Wrg/StEu0AmES2deSq5v654kEJhoFeK1X0YleDGnxgX8upUnh6rap6NU9jR0WX7+3VVM5rn8r7ahSvLW27FcfOxBJN4kOJnFhakOcDiowkla9DxxhMydxx9ZbD9SKh2MyBkk5ZtWO04Ov8yruSoeEhAjAaMm/7PwCrWwE8dGcCpG18BaR6y2KqUUqxsh012+8WVPXDq/ywiNkqf3qTQZ8mwVDwBv3ZJw9z67k+t2x/dewyAtKtpaDPm27FmEjkK60r3YLk4D1BthhQ2F4ndmoP4GqZSdBdgdjA/gEhBHxHNswbA1VVwett/wYIZEPcz6tXIvNkYyWY22+YOsKehKzmRkUkKr5cteQUyrLLQIV/3D5MQFUVqgJXpy9jHpwC8Ne9/uQwTE8M1ODFVkqtndgqzmvP11a0LX4H3QA9rB14If60c0Qw4aDCAbZt6coBLcZ1Yqwywn/kB/j5O+lNUMyvrYO3o1fQhW1xcOIjL65GFeiNB6q4YpVJPyug+ZsFLMtvVW8egyq5e5wcbbX/DKKmYtXVqrPhEpWqz9/D/tn+P2DRT9MfUg/h2Yo7L7jIHzrYeaafap2H9/BhT2PVP8/fvMdr+7YJSBrYLnfh5InEpv+V3aBxdSWm9BS6WmArZKECe9Oi+NtJ9gKt5LdXcDfIJV91WQa8BlYHJB2g7Nn+PxWrA6z+/hcBq7/8nNYA+Ex9WKfCNdst5YMtYyvPtj13FZ0BFAN6B1b2TRhgAe18re2reAjLA6o+x1+fP1Y76qFViVFoB/LQtSTEbBVBkHVu0j529SO8cVzBaJrXpEXFb9l24vl77NGPBzR1f1W2AmDV6jywiscBVw2q9lOly2YlRiMokMW4Wrg9toOUoy8ferrqRLEDtq4qYYKNeWRWbl6VEKjhpH+duML+U8ApQFUDq1O9/CxyG1ydiuV5T1DS+qMUzHJv+6kj7f0UCPhoag4vZ6isVgXYE5+1c4xvwjy9i4FVZAZcGeB0JZljmE7wWVXp/ut87YrVbRNi++EKVWGJ9NSnt+omPiUqNARKWpIwULg5PwDDBonqAZJVoeoHVLENAIHVAVj/iFYA81pArONs2OS7bZvjkJwxAuP7chPzMl/xV8dm9etKmnfR3RWqzim82Ox8w3aogIGys33Xj/ufE5xDTcMzoS8yTfEdgwR+zd/lr1uwKO6ynd0cQvJCix3L4iyIfVa5gIeqddkFZkjywPK7rFySjVeSjcpV6Uk+T4i39gaJuXkgbvSCGpmoPyxAzWv7ldryb/vpkcameqGDVapw6/jzTg3FHC1TtjOiswxjZCVxRceIlTd1wQdJ887VKKC7KOek3zGEep4nPrJc4IakR3JcAqrc4eh8KIS2u6Jd9GnkLDMESkyiK8eb0mvaGStTmIT57IVrTOGf8l6NU8FW/c4+QfOCDRFNpASKAEv26/MdCj8vPc+4Wtbm+9bJ/m5dpwyBh7tSGd/IefNSpT/xo9IlEXqrlWWj8bPWO94ixU1MYniSyQ34c489aE7M48HrxGQDeLkO3Rq7WryLgRVb+9bN9Q+j5fvnyzOBZajmSDpZTq+tXP0p25mxv+Ssprss5StoQngjWmV4azM/dA3kvRODuyj7T/2iriXO5B1fsuQB7Ji26ECDabvuU7Hj5HXy1+ftfegSx4rZSCYoFi+50DUiOyEHvxexx0Rlk0TE2CfZcWMioQHYWMUFiYXJX++CSnsd+YC3zp0CCPEvXku2SITQXDsn3ZzRscYBKG2ryz9SdQxkio6VZ9r+HvpDBTeG2FxzbSpJ69jhw/hEYs2njDNjWdufuZTzj522kONY9z+2TDbpb//mv7kiLSc3TEiVj4TIdiYyNC6AGiCl9YqCEzolQgdMZXI5QbyPFJIK7AOMyACNA0+pL+9ZxRHc+q+Anq0AvK1ygVUQ38qJew0BXL1qsMrbDbcK0BWBqQz0uKHgnu8aaNLeDnJuqkoVVz7UgwUAniRo34RlhVu0TZCwwKYrVnGMw1xh3Z5y3trlHqvvh1dp66ySJYpoKbvvrUrVJDZKvjrJWeNd1kq06GDU84sRln1kX9dhi52TDZAV6wJaXvngtxQKyFBxBJZPGX0b4taLMXKyzWl7IOPd4OrcgX2bWG2TJxU/P05bAFTf7BY/fodBHPVUoL+BVVSpur/qbrVDcuMHrtjwVuAWmXTFcLcHkB51wOfZZxVLEnr8gXxD7D/er5dsg0bpdszRIFuDMvudDlj98KrIp5N06QlaZCS0H+Zw+/8C7pVYHwBAvVRB7A70N3FmIL9brbk9sp4kr63/bAHgvwusEvDcimsmIrIl6avqSlVv/b9tAFKx6q1B2dZNop5KKQy6t6G+FkCkavStDjoEXyTAlIJBrqMqcHLtFMGT+V9t20hLleJ5ql0g01Qeal85Nct9B0Kv4Ij6f5McnnuuSi+o1+XQ3boEPVVty9zixEC4qkzgF5bneWDGc0+CKRx/YggnEbbZ+LGezAtwjIA7qwbZBw2d7NQCYKpV3QJge0Xq6eboh6xq9qHDyC6mT+JFLiWfAFINrgpgZYsAg8XUP8rKi+7iif3TqVhPMrxBvXlnv75HBpj7b5OGDtI5Delo7i0t1tDovmE8Mfcp7WW16uNr1QbgAqsDuhJUBQCL461YfUXxiW1vgGbQY2Xd9Ma8Kh4GoIr5ztEgwRz3D20Bqr2Ir0GZnYu5SnVARraNILAqkB7gqpVWOqNYhI5IPjCB20go5WzbULAFAABWgKj/3+9+//RVvaDqVKw+wOosEqGymvO3iu6it6vsa+Hb/UxVCdFAeQJjL4gJWAtwpziMrT3nPw+/5TAYJfJ/3raLilUBq+ipKmD1565YnSpmfDY7hzoG0tVAKwoa/VL7IQKr1HdV7T1HYL4Ayw3sWJc2yKav0kJO96g9rZPM13hFztCu80vsxnY23nHkvqrsp4q+zBYDVfC7Dc4CLhVfKnZZC6DEBXSwn/pi52FnODf2O5/FG/VazWtXq7LX6h/9MKuxu1qkOE9Lh4xbvI/haCOC1yXex23YHzAQrLgaRQSOA+r1kYd3sunbikgWkCjgVUX6Q/0m/kenZAhTjSp9ckS6yfZ83zCUQH1FNC4UyQPT5h4jH5BdyoyieZxh/TjtiptWqBZUD7TKFY+8YZpwK5IYxSiQGtvh+Gydkylaxqxt2vyiK+44QgOraVbQleBYuJCfOfpX+ZsWCRtYTWFMbMzuLkK8UtK0eiZaVhz0DVBNuy9Prx2AYi9w0HGY7BmfFyAzKjtDwV2Ze1eskqdrm1a2dQHFOpxQ2w/N0LGx4jQsrn1oEq5aCuXXzsl1/4q9Nl830yF+EXwOh+OxTjSwmrwLvKDOcMT9374mebPDLH2MIXh9P/w5LxQzac66LL+h6+McJ7MxyZfX0jfbanMpmOQzN7LHvGjbcG2b2ejB6e7iCflwHpKIXRNZDlm/pNttqyZT1HHJK3QIxWuc4uIhq2k/A2wbmnxBfhR5t3MIxXq+3kvuWg79Osf60CC15YeyUkAWhl7AGX67V6T6dGy54zu+ggzf0WYMK2tfPdJhq2WZca8XW130cAqGNG7PJypqZfj75Oa59luPb8xAed65mwaSdMfRiRd1tZEp2xvIF3/nHM0+VcoRXWqKxw7ZJsHuOX7oPGzxquSr4SsUh78znSKizineNvYz/moeHLcsf0lmN8+Xqld6qSjvfLdz7bX3W5Cx2sY7fciPaVyyZ1r/+Md//V/r+zsorjo9DBmnIoKEznjfqlSGHAogsLJeZ9u6ACBWdPl7PqrvKYJ5BvvrtEc4JrlRsKAEaB9SJceLINE9Vl21tIEOjfuOD6/dOxWBrp+qzoozbOlGSwC1AkjCMdVmDvLqKPKTOhRGbyE1kGQwZx60wnPb47T7jsRbwS6Qxuz5ykpFP7hqk2bxBLf1Sqsf6sKelp+tADZpoPIsYOSVvLlvtt+dClWChgTH2/CtqMeYghwD2pguz33WFoBWuyqz9hGmwdOyo5eyDiuzytVGFHexTFIhZKb2HuRe1NL33n6qCnJnXs//uhXA/MqJUSeHeACFKpwNrhpYxa1EX27tVU8zVIE0sPq0BFD1iAHIjF9VOtga25XUeWjTVF+XbMv4kOZONGVs5Uyi2zaAGqaJvobEUGckG7q5xs4gTd/Lukqer1PaauqPClDxOFvC5RMpZ6Vnnn90uef92oZWgTu3dLlqln3mqH9TpSogVe0y/BRttwJwj8JUa8WYStb0oCo+mGpbADzokCpXn6PObxsASBPlVcz4e0HVgDP4MvWGJCe3ZXMZPL3AVdsQqwR4bYdJJ7kA+Pao/uhVXXdu/lPMKlyA7vDcAr7UqxO8xb5pDrjQLgGwYpS2KTYUVandL1ogK6qLvVhlAFLbeEYOMGcCLJw6ZTi9mosevJ8r/QyQqQ2AWgFwW+YDrI7qPfMgsPpUqo4tQIUdH8TjVgDQXfic7UdtXduKVbazmd6qW63qytVb1dMLn2YrfcXKAmifBQgtKCoZtI+lb68FEtBmg0tyhIIWnsr/OUlbHq+/wm9sv0fEHRACQXp8GFoBTLWqwNWnUhX9VVGx+gVYnXmg1wJ9D4VpbRLH2eN+v6bhi9+IDmigkgnqo+XkuR9eP9z+de41CzgKVolekDr2n+6/O4CmepsSXJ33XmSV5kR5Zx6foNDOTCA+dIFtANgOQFv+Va0KkBUAKytaec8BVmsxRj7NsY/jtW2HNLIpMDtjWqPB4NQ6pqN1TqvdkMv5U8WqTJXkZ5O33vGBB1QJPD1tAB75+FnA6jzkrHeE7MK2AZ+V4+GRK1WHNViuQ/Wq/wi2AliFj6CsbD+1XXBOlbx6bcMXZNHFC22UgXhKyX3bQM+XOumqVe3AEKDK2MISxkr4lgMMsrwv7T75s9Z3AQ9r7vpgjtO7SLbXqgHWqUhVjOKKVVev4v0+uOq9Tbv1aiVGr8o13LHezxOXaWJvHxKepwXALrZ05ZWBnKaK7QPvqCBINmPu41yYtOrv6P0rBo2/tM1h6lZ/tqmOjzApMUyvZUedSCPeFC+VCXnfDcBUA6y54nNDvKbZP4IQSZGZQnSP1/yypGR/aFtd0oRKIOVNHPuXKlVDwAFSZ8GiAFVVr1IHvcihBQ0vfEIPVRmqGG0fGuWKaCf24k3Nd02pYozEHYzXU5kI8lPKSLOONUixjos2+X7lwuZjCluqiMj+tnaMWLagqw6c8nojKUsP5nPkTT4GLBQQhTlQjuZ/9LcrV369lX4wLPy+v2e5ifCU7EtCuijm8/X6U4/KsykxMrF1Xwm4DBcPH0ZsT1Vceb/KwXvoC6h6jqLMiUXvObdqC9XCCgOrZRiOTdB9X5PdoRaNKW2ggZdC1sK3jRhaOldrKy+dtdiHV5alHsS+vhWfkvuPePziGJYN86RvZcHddt91r3n5hYX0ibQ1+Aezq3xQMt7Sf4xRy2qPOzZJcnOEItIgv1gzuJOx9VhXMDEA2N35Kl8zPq/4wGO3G7GCIw7UVDV3XTTz3xu/TG/ZJfJB+h0dlbx37Ft6bH0nPLeAaoqiSo8cNPDUW34yKcZ6yYv02jsIvPADutE+2T6Yz5mraGsZsI9dWm+sntzDflWxGa+1FnvtmOXA0UPJxdFP81Vj1Ty8SNztwnpcZDUv9LZtfH/xEaj6P/mb//Z1awcY4wR1MdCZUknbYg1aI+6kPiXKs/Za4GlXfGY7s6tUEUmyatWVFK927c89J4214eHYvLXXD/vgquesphM8QZJtR4n507jxXqqqxb23YvVdoToPs/r9bEEL6KoH5UDRVZGIS1MRYg7lFAkMLIDqfo3eis/3A+xUsmJhBrXb8KmqJADnVptYgBt5Z2Cy1VwAVtMOwFueF4iI4RStsuKnKt0FyGvuw2N5t65scYDAcZXCddhpf7N6Yb+v6bRRvkqLwFDymfvGsJPPcSygoatHeVNWxzrA4tEVqQ5y3Y/HzjfvAaLymuinCNkcCg9+AAAgAElEQVTglrQGVQkGUmkgh+AHq+zYt2y21k0lyAOu/nFAVVeMbMUq9ZZz2d6tBvzdz7UXKiTf0VfrrcAk6JC4EifHc9RtJwdD4DUkcDgyAHzN8O4+CGe+wO2VMTjlZKKLMJQy0tRq8BLmqUyLHQvmPtVqAlJZ7aMWANZl6TOMXBZe1k7ERkjP0jfVW/2hJ38kYPdUES+wuhWrAfc6So49YV9VPpzq6acKmzF9VQdQfVWsuqo4KZQIJrpgy3vsBivVduvpgiSmF/2o7EQF9WuTN8g7sUXxoSuIvQNgjwos1rqJ/8ssWSrxz8nYDdrWnlg/Yd2U4ChoWMmR4owQ2oYayBkg1W1N/Jo2lna02xjw597hwApVA6t1vpOYF+1dtWqADFuynwdW8bnLbgPw2IFnCgSI2AqATzXnYh1ah4ydSOWVwEEJvLo/wHfhoVVoAdBtALQLY/quwrfR/jHooT47bjKd04tbYG77Y/u/rXmSxWbMsQAT3neIQJ4zOV07G2A1QW8negwZCKwKHB2AdKpQBaBu1eoDqrqCVW0A5jvoed4Vqy7rk+95he8bHJdNs21bAxg3s3ENporBQk5w/NVtAfieIDQcEImmqnIKmsB3AKtTMart+AFZafvEsdWXxECrGxwJbgBZc8VqwFVXrD5gqrf/bwuAuq8tMpR0gZJbYTWy6Z06j6xqAS9gFQbseNCLHGOXxq/NXCmfcySwOqRQBaMdwkM3SQ9kJwuT6EGsBYiqWB0gdUDVn36aP7YFoC7tAzTZq/VdSSf/lCTVFeoCUh+t1VAFrs7YJfNZeOMC/W09wh0OXgw/dtkLQKJ121m4iPlfxQy9WLg7Y6adyNBlPSxBM/lG6GGB5JRU2U+9CZtEdBpm+nUnN3rN+WkXjWITt9LyAq+P7LW6bQBOQoTLL9gjDYpsS9hjn/i5AiN/qB9FPkLALz5EdJwLuvIXMqDFVyeYjiVosHijtWUab9s2xUP6on6A6IS6nt8zCaQ92etEzCuGWk5SJjM2aTbtaOURogxA1fn6c4GPulDFSgvTJHUWVSeOcrInu85wjhpsWnBGNHcf5zVefKf1KzWzOP9RSwtwdav9L8C6O0W8Y6TbACCnkx3JrkMnv53MI17U2OP8LG6O6Z2TLUAB9yMWHL0hZ0gL52147XOSgQiUbfTmX7t4qcIX5Rshdst5u1OPv2TMlF+50w+OH/YFLVNkIL+J2WVW0DbnvvrsnTNF2E0H0JgSc8FU2h/H8uaDp9QAxNwy1XIYpgSPBrHea8zHaF7z0bllLiPfH9GVnc3pk9/JsrxyvpMjDtV2IuG/d1yENCY9Vefjn70cJ7n8WJ6QZ7UMp4UI+a2I3eXhERvZhs+7V7GF5prcQDRnHr92NXlwVaxm2KFJ3b1sYeb/ks2li+3mjtS+4g1WHSumAfRi2cYi1r+SJ0cWHnhNwPLyplXzjqq+Nh6hXfwkdYAx+vrRBQD1W/uPlqG3TJXsUDKkC9JbqYbitPmCpOm39Md2vnTrYHXxA6aVBqDvhwZ4UTZP9oj5RRdDEcdgPOGjvCCJ5ijxRW5fu+WA9wwdFU8ntjBZc803gKkcBIR0PuLrrxbqLjLvvh/zxM17Oa9tIVeVq/bnrxjHMhObC3snrv7tX/93R18T7wxD7ifHUHP4NODp5aZKEoOjDNTpfD6BVQbxW0GqfoNYEVXFam8rMWCjpOZUGHiFE455Al8ln65ywlhnMnJCHYj36mJVrDbAOsDqAKysGFXygQTFD2ySE899HtEG8Ri4jmAGQNVTrH99wDT3Nx2gLVukE0A4ZGuQwvdfkMmVLtHXYb6AGYJ4BOlwD4ERfICVK2WlOFIqA8RdDcLt/+8V2TLMkIHWIxsoVeiUc97wTiJoTzbJQxmRFdGErnHoljyr8Cb1ZvEFUZHENDg84y0nQsB0+6p6HKeC9bk0gNL53vN9V6OmelVVaNtbVVWWkgkmoJQDAKgCVlGx+oCqTFxYscqHWxl4lKZVEtEAa6qYpWdZiVaQRQCgqE7bVzEjg9R7jk7FWuPP3kfoYAVzDMNoE2JspHm4Fi1RjHInLKdKVcm/WzN4jl2tfYFV3/MTNDtVEKJ/AG6AqLvt/9cBVvGeD33ZSlYm1AFWY7vHnnBhBr2a3Ut1jn8QqCpgFYArQFf1YHWyokUqOjDpomwGAItTOemKNx0rbuuFLT/dM9VoUE7ZkWUEry3n0i0a/KTn7AhAUFG8TlAoe1oBJO1A2ywDCpUg6/NdjFLyM7+Ug98+VztnP5QKwIbbZciegqcPkMOHstxAKKCqKtQIrorcz5EVq0ogEjCoYlWAGEGtGQurV99tANAiZAoxZ9HlQVj7gTyxCbKhY4s2EJDsemwaz2BSrloFyOqEU6DrgqobsDh3or2Tf6p7ekGTRN5k2To8ZEhf3dd9voOrCw6Dl64kFX+zcq6B4T2JhIpVVK1OteoDmP14+qsGUH3AtHntB1v9NrC6FThe6+1g5wY+pFNCGhgjOS2fxFHRUQOrc3HEkPOZP5dBMyJuUHW2/xtMnQUagKuuWHUFtG6IS0k3kfGrVo2nNDrGEZA3Vb7+QIsBVa7CVk2lKqtXx2bx/vPH2IODl9GSXDjuYi9Agv9esNpdEY4zllRzoV702Z04XvQYP8e/kV+ZtL2/GGUwif5zFx64GMH+qgOszmuAq489RcUq2gZoN9HRp16ocNIqfxB9l9Y+Y4B+jbw/VcjZhoz4kfNzJSdtjhbXsruIsRP5upXtWRyEbPlvk+9dWFK8KD3dKlWqB9mvPpoGWcFHGS0tRkpaF1i1X5KgJz6yD7ZPhy2/CUZs/tjRmb9iEB8BsE7sooUr/p43jE55QEkWy0HFtmeQ9WJTaqWakf8AH5LbCwgIIEgM7/g+ylNjq4QPdqCUfo1C5Tw2Fp6nJ6tfioYkNc/dmInn0n1XtoUHKTgocP0iyhTGl0jltmqVURXPq+zkGUMin2MvfA/6bPMoEgm7s/Q4trP4eWM7+gyeG71agDXgKopf+BkBVQKsWH6UPXUVuX3yHr2bSHEydNGLpFrIkW/egp/VMUhhxK3AVJFi8xqBqz6PI69z2g9ZPizk4hUJTt96q/1V6Z+il1n4l20vHsjjQFbmtX0U7eqdT3yuzvO9r2C9u7JEKb2AXPJeEIi//wZURpN9Pwj3AqkGUwiM2X7wjp8gWQ21QJ+lH8cpAd7XdTpTdV5osY59+TaPAqKkW54vZq5rLaDqIYguMQvSnLBkaFGQ6TF6zZUGdJbevov5Yx5FnyiBsiM6LgHKWtX1KTygP//ta85Vfsb81vuz+0+5VsBXfRchW115RjRikeUa3/tjDK8h1TVsdZ1H0na2HGfQ/JXixgVXb7zJARp70GgPhiBv4o88lo+5kXZRdeUCTAuY++zuDMfIJfP6HllgPyF+6C2G8JKZHY5l1rpZ48ZYOeChAyyAbFBoNJeWjkX/NecDsjYvSqc+ZCi+7eZE74pOA66wC2DmtQWU6L//n0FVXoM0Nd1zbNrZd4YuzmuJt1BsPm0cYydfX6BpLSrfBWbHf4wFF2DX7zWlyLHf8+78/9/+9X+v/Oc9mKtWknQdmJgGxEnifgE/P8GcwCqf8LttABZYdX9VbDNBctEbXrxeq9VOyKcTY5doa3svnLH6P9kxIwgt0UliMfObVe4acwOnvf0fFRLs74XKVVc/GkgWM+niRjwa0d+HrRjYxMOjHmAtgCcC993GehL90Pa5useKaj0B2hWkUTANlrBvVleszuutmHUVnEwbNJZKvCCNk2WDqh1Q0GkEDI3+8HoJEqJ0TAykPuQiCSaO2mDoKK7Nx/mNr6WfOTT0GBLICORscDjb5w2G5zsEXQ1G9Lah7tGEgFbGiImQ514gq7f3zfe0tY/TkIIGWJ0n7vJhEN0KIC0CwDdWA/nf9rZ1KwDyxDrW/RQdPFHxHwrageFowyWn1oaMQ41x49Bt8ORQfO75HurBdQ9ynTLhIOImEJmKXpRLjdyJxq7smSPm+Jon9GD7JCdowZiecaj6qHtSWr/2icZ+OJXaADw62RWrH31WA6zaU2quBlXn+CT/U6WKP78egDWtAfg08SxEOaqUIyfQSTAkoCrkoB8+o4qlLEjY8UoeRZusSrsHmFwcXbj0UwswfPjIVsx/AKvFZ4rTzJ2VyfL4OdKnObHRAke3cWibUa8dyPH3Xpiysx7GVpWc9aMWjgy6stXDJGdKbEUuJHDxGw2s8vvUkfnPZ7Xw9ll1K4Dtr8oeqyO3U7mqHomoXmflKhZgIsNu5bJVdpQFVXkjCX3GJtCHYOpMfZNOPzk5wKrsy9KPrUtY+XYfNhh/XK0A7LE2iBw995bMW/1rO0IFLkAguwEU+IqvfEiKvOIEhSM7gxwBXH30RRWrAFYHSNUfe6sOsEpw9Suwqgq1uT7kkGYO/+gH+WotqM+97ZBdkOIdXYy5ti6KqlVf2OdGJikvANjypypVV74bWD1A3Nq+6I/BdjGSvsyBqUC29Gv907MtWO0pBKhOpSpBXC8KbRsLB628HnX3gAJa+GbbI4Gspx+wYkPQmcBHwFWBkK5YJagq+fkTe9x3kSVGgFgDkUZsO1vpsBqV7TP2wVU//fxLgNY538Bq+7/RI8cABTlJ77e/6oA+C6zSr9lu3J0N23/bcVQ/5NDtAGCfRRNII4SF0pdEFFPmnMli68+wg9u/0U8c3+M1UKUMW9gLajJolHJ6kJMkWb5b8utcYgHaViaOTB68a6qrBe0L0IdVBQurWYoBMXbpj3TfsSHu7PHpK/JYGtSOMx/PT/A7+7alV2JO2RYv6DgJzziO9tsOdFxq66D7y16IcVJ2HmJF6jsLJK3viP1xzGSTMUdVT5semiEmacAdoCo1lD5l9EM8hlw8N0A/7+e4Swe8EmWqElnZjzewunbSUTUudm2nxy1Z4ZUrD4MffQGrqlRlJSqBVQOq3d/4N4HV8tuWv8hkFksXYHUMsxae1C8xlC0QbSCqautleqnNxtLNOvXSW1NH+gsZRP6wO8W2EGdzRNhZ8dehPK06BILy79jPMRlO8TPvbHAulZ/gQyqIFy8lBRuTQXnE2PLD0UUqF/VM/wzndb6FeAhKYHshoEHjPWOb21kJVoHDAAJkJP6CZXWOU4ryNy933OTj8pr21D+14eDtqUv923MdzT40oCpsAKHcCDx7Xp/K1bnsy2ZoVEVR3jsBCuhDvpT1ln+iNQ+4erTZXuRyi++unc83Q2fbzqX7edi09CJ+STQzq1o2vBhAJjP3+wBc/YP5ioVdxzfIx6uQc7FcihdXRgpMnbhR+tS8LWG4tF9ROuePT84nMXbJfxdQs5+kHLioj2mD7L9kofV8leGtZy0pzpUsq5Tv5YdkCIcS9Nav2IG24zvLKyEfJCoZIk9tW4NbIJ9y0YoKvj52EIibrROiv4dN3lEeIxu+e2weaayU7GIRtlaSkQugEnNZsqyuWE88N1eldt6bnBe5pf6EpXXLowbYMeMet0gL0f+nf/M/CA+RSzfvLOASfP5mB8sQnQoRQEtbDhO413bdH6oyILC6f6n4QmKh6i8k7evMHSSPgybbx3lvK4B1wHNO29PGGStgTGgUptbWFm/Z0Ni5PW4TDCQaGnuALCUmC65ZGTi6ZBIBSFw5ykrRAVgHWDOwyocVuarV/YQcBNIQb0C520/oUdq8ygCkykJbz1HhVaAqlKIeaCGBWEC1AIDXCqzbAVAaNLYKy9bRFrgMI2xg1cAQzSkVjEcHhytmcuhyQ72i2zb7OgoBpVXFYGCOW/0JSvP1VrYChFDANNdOtWqMwfLYIKyNxHnIFYI36gQXUDYgMY+nWnWqVhdYVQUrqoqnolUguxxY8z5z0db47tsYZ0TKduyW9w2gLMhqsLWdxue5VLMpcYiDkW1oYPVzlbEDIjkWOfVUpoIvClpPpZ2B1fmBQSnyjqmo4r5n3jdBZrLop6zv4gV1cCuRuP2fybPaAbweYIUtoA4uR/YdrKriC9Wo2v7foCraARhYzYPFJuDmuCkekhGAqtu/z/2YG+xLoJtgf8eS/ta1WEQnzTIo6KuCoTjNBizjSJhEn9Va2d0EQaC99Z+O0g7TdoFJ7yaO7VQdOMCOyM9G/2FbSvdBHwOrrowjnbAAMc4wC0quOpMlxmUMpNbDRHT5XiHdgGKBI4Kq5Eu2YruCMEeCqjN+2oI5uufyyrP7q2bboH3ey9f5SeYAVZ9xQiwAfKxOWmZsX0xDjmPHYJvW92ZQSl1ygG+7EJ6rQnbbKti3OQZovz+vDaouuJqgWbLSwOpfXLH6gGgPkragql4TWDWoOrr1XBfAn4BZV3jCBcreaWiO7RxQMlHc2CXxmfyeJDdRKb0qdcXFgcK6lFxReAB4gUnbT/Vx7AI41VLkVbFKvrGC1PTBeFKtuokifSwHAW0bsE2Aao5uNzCAat/bC0EzPvug+OwFVg1MsmKVLWay3d4+hihPueUGVl9BtxcBpmUF/Jim265cV6IN2Ic92rdNb2JUpqJC1T1W1QrgAKu30tYyHVp+0StW0E0f49Ut6tguJrBis2In7fi5lav0H2cRTGAoE1Daz5I6AQA3+IfNQLxgTRw6i2ioUp7RNhGN8BO8lfjnPpvERLj3RWSOL+j//beV/q76T6sA2B7Hpbqcbkw/eBdUekv+5gZX/5ou0KUaLl6XvMWvKK6Cdp6YWMbXxIDEU7sSj0YH5GvjX2zX/F2pSxRUVwpiVN/zPXgj2VLTlRMiV/2nWVbcTh2Q/Xy+591T803Ccqxe7QpWwxALdW7sHOsMm3jtHsaBLyyo2jbyjFX6Kmgfvp7gMO/aFalz7tcvwGq+h90Y/D10DdfSupTv0/GGXyeZZ/4AuYS8OreABIu6y0fLjoE8h2qOOahzimR8hMyNjX3+ji6Sjyd2Sf7ngpO1QwFYa7ExltPElrwc+ZQeMgYRj5K0tyw3YCK5pxXQ3xy880GerHW0dQcT8+g0ONxzc7elNc8xp94qrtUvyXuLnOX82ArGhMlpl1myj55G+UGPUcbN9oF2QPwxk/bn1B78n1/id1/nyvJsG4ARKdEDK4MSMYhavPaJF/il9ZG6o0/nkwUXyRvo1egq7PECrr5Lvt8LM75qbFIMOweqOVPuOwYfuVeVv2wpfY++F/NEioFeykFHLwwi+lxi0LKNoVvN3FGMmcC5klo5xnGVTMfGa4fXNzkuvvv6toGfPCneDbVbdl5z6Lzg7OKCnlZRkeci+3/mL9G547n+n8MXD0STw4/iyXWSUdxDy7XnEU9+3iLSgtoyhO+Zz8KfZG9BD+eKLxtsedi5i84veVp9tUZqjG16MIQFVu+4KRt3UYa5jBcnSaOlsScPmZPfYOGNt/0r1kvMt8Bq44oNqB9w1X5fYxapf/fjn/3P/+OhQoSgBV0SagatKfa3PeEGPS6A6opVbpf1tlltoS3AgeDqVqzG+NjoBFx1SXYHhwwAIfZyAg5p4tPK2I+jD0DiKg6DwQX+Ouk4fVYdDMUw2bUNBxX8CsDcLf8CVbUV/Buwug3bNS+ba43bgawdU2xsBFJC8yRWfjjPu0qVCjJJQcRAgYOqqwIyu58sV2EXeI3GtGQwiJXjZYDgBGyUdasu5l3Cg1oGpMiVaZBR35508GzSnVVObhEfB0JwdCuLFbCqGuYNrBoMuACrFZXquQ5mHU0CNBnFdk64v/6iQkML0dzAKYHVZ+v/A7L+Uf1V0XPVrRu0IkQCU06zpVgAQwPGC9bYYS97vRBB49ILEu/3Bm8uwGpDMhV0a2DE0WOw5RRj/FwJTGCv6UwfKVqdqr7tm5aKAFX8ua2IKz4JqDjgl8NT5UMqjybBB7jqlhgG5ApYxaKD+6vWa2z9VGVrAasRirIZs9X/91Ol6r9UrboFwPRffXTopElyZNYbLYhA3lWpuu0A1q4R7YFY6PiyvwdYdXqmryPuktNsUBX326136TUTxzFJ2QaDqVgdXis4pE+rwEFyQHBXnyno09slJT/WtGptO9Va1CFXhvmJ1mwBQNA7laqRcS8wVOCKANXvGTcyttiEZqs0qlLY1YJoBeBqMgIf7oE44x/czwsv7Lu8izd54GDx5+3vODY/rfwzATUQstESbSn06ZkFQF38vVqbWIfi/8hLB7ewrAJu3z12HeiAOdJ3Ji3yn7BPC64wste1oaO02r9S6VG1+he0A3h0Ag+xeuKAU6Xa1aoDqnaP1YkZBlxdW5NtUJKfDi6lIaUviXDo+1uNrE60uMxROHi29oELY/KNoxZCbsXqVIyqv+qrFcBWo1N/E5NgENoDDtqZM3NeyT4pKHCVAOvvAbQKyAWoSnuFNiZ+WFYqjni/DUIFCmAHjgBV9TodcJV9TNk73IE//ZAD7kqwbUfc/9c2dypWtSigmFa6FsO1fq0AVtw7fVcfQPWRDVaqPu0ATisAL4BX3JkWF148r+3L2JJMWXxXrLqvcR7mJLviXT5eiIs/8E6CxFJaML7lucXluevK3tq/0d05Lz0GlwTWH1DV4KqB1o2FNs5Yl3DkXm8ob85iYPE2iUFiQLluH297w90plljpvvy2d0cAYNVuE4MnbAs2gtezZyK58SfH1dRZCdmZdPJ07I9icNsyKC3+r7gTrwUW4YNNHnln06RBraWV/YOv6REtPUxLfkK6cnpvWwQdtA3W620phgYZ+N8bYGUl8wKsBldh82X/IVP6KwLjjOe44yENOEaP1+/pEwGCSl8cZ+UhcPJT8VfQLbUAAIDqtgANql5/5j6r4JIXDy1/bslRCb0LZRrYI8RRcq13cDW273rNc0VHvxf9FBnIlzrPiPjKds7vKeeOT12kkUWqfriw+Hn0sQ2/5mtdpP69eCK9M8a32rI+PP4WN6rCIQgF/bMdS3THAmOZkW5Ecit/c0y0uxUkPxqbTQOmRtcZOWeR5sYEGA+rTsQQHXs8DmjykWyG/WPHlLxQ/CYNScWhtiz4Svv/HWzOtsJCOdZeWpkPAGvaxTYqVjgM38uspDaIuq+hq6VznkusIwm7V8fwOEaeVSwo+nyrTu2Y1PEqTTRpLHMNq8H5r1/4+l45wmvKS+uKOT3SAzAjRpQsv+TEcn3ANPCas6Usv+983+9SRDyE7tZ002U8F+ul8goXNWy16ua/0FbZ+8jLsiV2aMho1lkOnRtlEWhmZH/pqfm9Of1yjh8+xr6n+LJiom/7GiU/ngePy/O1t94NrarV40ctKzVH6Vvmo7m1/5PIUoIzbr7hQp5nt/Lxsah6rntlYouhJn9UbJMFO4GoXaUqwDU4XBaUHReNSojfom8DwZ7Hj3/2j/8BbaGMkUXSTonvrbL7Wuqnr3tFQQGuwEn2JVXwC8DBD4Ha8wAbTrXqcKOD4bHSX1ZyzqQc9BlYVcCIYEpMqqHP3KJSpfRYI4alIaDoY/qqIjnleAl0KekQ/ch6G6KusFpQJ2CqQTT1rkpPqyDp2polCn83PJwU7b+D5C3ZDqAawEZtCbTiyGBWBgoVmw2sim8GWbv9wIcleyuhk66qbIHWEFx19SqYg9uTZitlZcxNT2lgbEo5VgY246wNrO7DLVgR44dK6bzmCgcz/6vq1YB/4Cmpk2PGUA7oOccHYSnozW9sKTjffXAVe6yeNgDTY1VVrH5YRMrVrX2QN/GngMbtjWcAhwEUZYLC04Gan25oY/DZO+YTeGWQbfmyQ1EQHrt3Dd8Gn5ap5c8FVAswPvNSVVWdo52Y+/Bondjx1bbOYyD5lGNWrLI/nnsMs0q12wHotQHV7qvnIAMyIZvnRSLYNoOrv2z1qnqr8qFWXXtCsY/hl46yYtUgJ6skEcyqamlTIRmGOGHazVSU+zVStQ0oEywpYSFQ2fekvIbfkZ/nl7GVqpU5ttPjeQW07VxLlxwP3UCugsPY0bUF2w5Aq42i2QGBvaXQPgM09jZg2csCV2N9LMfnvgtm5OFBALfmSeuAZ3ScdJNal8TNQSqOlH0vTBGA2J0Hf5mFRfyaC4q7hXKre1jtw8gDMgDTabvJuu0FVY09euGCiRX9Fe2D/X2srgJI6pIAdlXxnRVksdn+30HSB7Dq0UlPCQuOKxewOv5VVatTsYqqVYCsBlX9fkBVVqyyj7ErVmUL5voyPetBNhyjU5HXWOeR07D/9bHUifyU6PH1AJxUBrwGEkCgH/LgytRUjY5OTRXp9lfdRRJeeHM2ygj+9QG6s4AbXj/3HEAVUgK0cnq61v1lt1xJ2QGyWXf7A+4DEA2mBthEO4BaGKCbk/xtcL394VXZ+Ojgn59g9c8AVh3Myg+VT6Ic8s+VNHMMqOsHwDWgWhWrux13YzJWa1k2ts6PstFgzwJHu8vBVat6SNOrj3M/8DC7CQSuuxqCCuqqUhnPjTbJgkrCYUfEZyetoymUlc+FnblPJ7y0OeTKZ5LZSYktXQ/BMliJgnxc+/z5BWwP7qJ4yHFhLfJuqypX8tknSXASa8aIKPyL8ZXVsCr0ecepVpC1YU5Kd4Yeq2QUumad23MBWDWcTcLII1yl7K2tCkmhe+i1R0qATDqSb/nbmpd1XfLfrahgpxmVClxV5SriSy7LxtfkNcMimUHKAuxu83/f9RgJjzEOmSMB9AJV5/VwJcd5Xdv8AajSd3UbgPW5Pj/XNLC68SlbA/jPC/q2GYqdEXu6wqjOqYCG1A13QORN5i2volH88tJs2itYB+PDoU/+jWir357+5covvJtxn+VQhSjijN1PFAliRA6QBoqx5d/JE8bjc4oQMmmIIy64EmFHNrywX7a+iiBlI6RPuFQbZd0MA5KPk03j+JzTzXgFaltXSt5BMRMQr+8fgVWfM6EVp0aQ1zd7bo5beHneo+0eZqUcLJ+RXLY+8fc6LS3i4PH7KDMUmf9EliaXFAcfOjbgd01D+8qSTpO6LF0vqbXHj0ZDlz3atXsamca437hkVa7a8WgtlqYoCGQbSm4Ma2bYwssAACAASURBVDuz89l59TmZQNDO5CIhi8cef8WDJKvyuMoloHmSF/K2K1ZpG/f6y29qB/XI/wKq6txSsinKb+93WxdHDdYu0V6tjVdIfl167k7ZbCxt4832X6R9xizalZvg+J7zl776RZ33eEjbpYXtu+VzKbQxQPyh7BCk1jZJC134juzSlQvRL3omeQIrl2emR88X7THqX+ZQ6hdbYXo6r5LcUFzudXhJze+5aHY1AiytLf/fgFXtgtz4VT7J8x97/JID3M1y9r/+k3+0bVos/GKixe0ldhJfK8182sCq+85wC72rU/H6C7BKgKL6JSrxQxLvBFgmkUooconoqeCJECA0kECosisW04JIBhzVMoNSsWqQgpUbfvBHtlQiGXBisEaJF66tFFWp6AdJATybHqv1FHgDP34qq/s8rEJo7scANS3MeIMO1bfV4IwBGxt+cNJz2ASLfWSrGkR9ZQnc8Ptlu27Q6uoVOOAXKCTHnK0mMqsK7cARGudy7u3R9DkcpxwqAW5tJ9RK8vRqa8BxKzvdH3dbHSRIwjX9MDLKNqsGrLBZM7S7kFTKB1grYliYgON/X6pVpxXEVKoaYMXDrNIGYFsBzO/Doxfw6Hmzkrqcj/UlOmIjuw5jA9oN6lJdBCNEDVlH8moTICOyhp40s3zcB04R1DEAToC43mfL6Z5Pj9AA+1q0saOV823H5kqb7pO3vVMaWB0dccWqq1Kpj65IOj31LMdOmO30MbapoDOo+qVqVYtL21t1AmHprZiwD4AxwOmefQWwVhLhFELCSQGcN+9K1YBoD18cNM43HTQLHOL92Rpkg2fy3zaXwY4BVYKCdnYV0p2glfKg4fn1XLadL/RrkxiHWsdpa7zUI+qTK1bdF/AEP1pPm5/1U4np+h0u2ge8nDENEL45YDYBVYGorlTVEcCqgQ4EpLIRml87++/Aqh/YyCOSUx23Tx1tLfiAI5Xa4IpnhN576vM6Ocvz/Cz5J1Wv2lehD9ENTH1dHEf3EUgKFEtQub6GrxQwJmgCFMDINnTmuLWRHcAqQOOpWEVPYv8NsEoAdapY2VNVAKuqVQGqBlylLA6SzD6usm/Qg/UmUTSNqQ22Y7BTpQEecgooiJXOQGJGBvA3txgwlSDnaQMwOqTKUT/8rj/Pw9dgRyrohQ7Qv2+yKCpiPNRC7+PBEeDqjMHAqoC4sWFuJ6I+3a44UMADhSSvxgYzXmtQdatC2SfYC5amFaitGML6SLkRMDmg6uPL/jTBKapYtRPC1auvgHnBVflg9Xed/sQzvnmA1cSP7q26PVYVl3kRCbHk20+MrIGj0iE9wGpYJz93Hw7ngHvBVe842v6qenhVQAa1VdKuHD54zzSiHZX21MFE0Hfx/a169cOxuLOI/iBAq79rawb5/i8BVqMR1BMNy8lAH5OUFa/wdcVJkAn35BW46hgZtk4LIOZtfBTNQ1SRdJI9C6k21rI14cgLVIgJk/1OUsWYi/+vOFz84GcFrua7vHlooPO2J3xLgu13TM9NtP25RqFxJErSNDhmx3VcvFDs+chpHqYq24rdB5o7QVfzm3TEn+wVaUtLsnIn++jxaw7Mk3gtFuPLdsJvWj8WDE21qrf1wydZr6paFee3UrVfswJWlbBu0eN72/84DlEyz7jO28+rUr55Cu4snRkSOU+gffU5t8txbLLA6nyPstfndnMErwEeZAfI5h4uuumdcVlwJLctMMWajb+3OMZ8cE5Hc0v+NDQU7u+ityUi+jACwe99K5bijgjKQP4gFF5UnjGUXXIspt+8daE4IKGkZSIvNBYXSKwT1mfUihVo2QnH2/hYuvM68mf+TGqma4XqsTuHE9JFseZlqhV0XRMOe0WeMA7Tm7IZYhg1VYb2g1b4qRYZxDdygfwi3fb9Ws2SIw07pKz3jj8Z0zgWH5+/+mC9QDQf0lc8jthXstF+jQKJ0dqPLJE8vrXNntPcZOdXc5WMMp7b3MILBCs/YystJ02Hfr12TQwQj8UrjYBXuXk9ySf/EXs4OYfyX/GTMbNIIM0R6c0BibF1j3fz2DfOI9EvsKpzmqavO7+VB8K11pys5fO4LHdW7bX18mMYv/0decnfVjWq7XDwrLUF9KMcTaFyq7qln1xDETYgO7TzFd+kCxx3uGBWiD7Xjth/5tqxeSSPWWkZdf7oQgC2e3LLp24Z6POKaUWHu6tC9jh0sx2n/Pz4F//bPz3A6iZdL65qpCYlR90rKQuuMrjtPqrbp3QSJFeyugKFD6JRsg7idEVaGxoRfQTMxIfwSzAgKHYCe55D1w+K+McJyPi7mshVtAuqCpQLeLEgEigROV+Ds9VgYp6r5gCgadu3wDT31czRJcij0CUja3g5IwYqdsBjABqNrz6EAE+02qjvU96ZzGyvMz+ky0/erX6zTlpkBK3wa2D3HrvCLHBIq5+uvsvK54tnMldU9Ko4jvLG+Jv+gyd5y2L3a+uHjOmBTwbpVJnMlRSDqVtRxvN2RuuEqatxEdGAdiOUAxvrYc5WLm/rB/LerQBcrbpVy9vjEvezUTKA7KAO2zUNiGuV2kFLG6hyAq5Y7S0No0tMfmksdkv1q1I1hlaBnx2Q6OWkq/ukLujdlanbAiCAa0BjVy+56kVHVU4hQbYTxhwJgWEO3j42OvNMhtv/u1p4dGMfJhfgH20z9mFWm0g3+Lq6Q8Z3xapbm8xDd+rBVQZVu1oV3pFjHuUNkOmq8lTIamHCeltbGU8KgcvZeRtYWJ1OsGl5nkDJQREAIiWfAwqZnznKxlvfZaP9gMEkywiW7r+EOeX/K46O32tQVa0cpT8K5uzAIXuspNwHVW11fvcCpTw78CFtlC6V9tJJK4p3BK/Ax/rLyjMGz5NWGkjtSjJvzXWVminR4EAFBPIf8Xfq0YtKzt/9AYCjq1YJSO7ujSaywTZ8Q6AqwdTnKs/xDziOLu2u+d5hUVGZrNomeNb/AGIKMCUWotlcQZWB8CNdS0X/zMDTffUezHH48vxqIMFnIzsB1mf+fKCVQFYcWa2KNgE6T6CmKlYVgLNatUI7x2lz8xhmvZCTxgE2tY8CVUUv0A2X9pO4KUU4p2QjPVbR97RAVm8TVx9nV/4QmOsqOuoMbIGjZvs3TgtT8DimrtngKqWEACsqVgG+8W8BQPtjx0XkyQak9pd8WBQBVQKZfk3A1dXOTs6lm4q9uMXK26qeatVnjn/6E3uF7xZ7gavwL/Qzlidyp/lRO1AA+nI8bif1B+wMeMUniiEdt/nYeg9Nljz++bn/FBNbxr2gzaMf/LmLcVh0e/mONJBFMuIFmIr/bDvA5LeFlILkO7QxVJzh29PSIaCqHzRq+7MxLuwA7FglwzereFnmRMKUPQxrE9FNajZh5shpcXAvAafgARY+yAv3QG6A1Yt9b0CEV9x/0WDolv8Z9KnvtWN5X8TapEmkrz/ey8/JnziCcewaPVQ8Tdo4YS36FC+Zd5ieTkzl00XTvc+luxNLFAYAVC1wVSArwVTFQ6P7eO3YNJ4ryWyTo2mbuYHT0r3nVecO8JkaMxfWpg8xj3gQ1UO+PwtQHTsesDSVqgWmjo3Xd/3Qrmz7l3r4/PoJ0duJqv29Ys6PNgAYK32uuRQKyyeABm3nUalnm0/fyPfrI2FvVcF6Pp9LTTGA7dTYxOGTdoGw4IaV8+ZldgYom6Dlvf8Yiq3vDbgqPqUAAu9fMU3FL9lN5Hs52HImQ2K0wuGCPGN7rhhGNoiV9w2w2o90pWrrwMr47m6y790dJgRY972ZEOxBTDH/wMMZafiq17ZHmlV0KlMVvf11igP+XdvzZoo+l21M3DVuWuTikXTLa8UFsSmKs20nbGdjVapvKqPMBs092AYiPXgQ4kOWatqMb3QJ0ntjnXdf1cTd+Jr9yMrGXSgs/6b5d1y6Xm55pJtjzJ4nY7aeM/v9Ry44YDGMx+wStCxHxl8cTbyq0Xicb57NCPSVjwxGdofu4r8MVO25k1MCUi2/lleQxnMjX/j1OcLLXgGdQVhgPTe97+pcaTHkknaewrpivCO044rtxG/I2xQrvmxw97aGt5CfZX7EMXqYZh1jzbW5xlyo0823hrg99ubKyoIXaHrRlrJeNJVKc+47p89CAPVYfe1wTZHA/LaKS04rCNntuT53FSytf/zrf/6/NLUhDGe+/QY29Jok/tgJlqoFDD66FYB6eH2tWD2tABpcPfAUlVKOxfoRQcCJrVS1oyDjmTAdp4s5dOBYRuBd/YAg8g2qbnVgV7xQTOyk6IQWBKh2AAWssnqV1RHcBs7AngG+V2rh3nzl8GCml5VmKb9LnAkOEZzJVr0E7rEmCQTcl3SSljwZeBIYVX86aNgV2FVc8mMBRCZZTiLrqOSLDwJyMqKVaAW+q7BlwGW5QVsZpe39toDdgsPvlg0E+l0ZECBZxtpz2qAoZnEdlBSVwQjpR7EqB4Sz7ZBqld09PsHnpzry4fmfnh58rlTdh1bpQWY27HMfecitUF0wlQ8b2QpcABBnFBQcG9reytBPN+ynqbOS5wZ7LonfqgbSgKbkJsWpRp2k+IDBt2qVoKrPsVo11VGxIQIJsczKeo0OIj0vO4NtNF5NqLHYsCBrA6pb/egWAG4XIFDV20HVYzXORMFh94tGgqkeq1g8mgo8PLhKVfkMdcgPOy1XeBcgAt2B7Vg94barpTle4VKv4AP8V7W9HLrCUlXgLbCaylUtemzyT55SyAUnZeHLNrorVtsnyFBJOjZYkALJ1K4DXkCAAV7r1wIIcFofFasE0OksW2ZJF/qLwGEM2kCvHTtfr1NWDCo7I/8Bhrl69QHRYKv6oVZMPtLiRNU11A//V/d1gKhWM1PJDHBxjgBVeWQ9ItsChAciodiimRFYBdAGMPX5ex4bbZAV0vDc+lTp1HUwOtDJwQdls8FVV8poMqAp+Bcw1cEh5RvXE+2ZmPNv+lqSegRXUZ0LYJW91udvHmpFMFW7XdyHVZ+nFUCSs+deCkzJLVH8FYAmo6JI378hseKE3z+0A71wjkl2QFZwZGU0VavQn6kcpb8lwClwzOdqYZOLizTKSboUVEutQWEn/OYhAPPnCwOY/yTA9/fjf7RAMtWrrHSk7dg+xIxFxobvP4I29pmoAjWwigdH6QFS4/9RQSqARyYMEZTiq+ifgtMFVlUFgIWuXf1vX2L5W785vNEip+6ZCtU8WOtnxSXv+ETAuytXsQhHe+gkzgDPgEb+Y8Wqx8qezd2TOy0AsnPBOwoEOlTs4uqvxIHWf5Ceto4vN06UQ6D9EEC/vb3ZO7cfapgqeQAfkmXJ/ck133oO2bVN2g9PclYisi8Vi4+8CFTNQ11VTUzfp2IKH/Nd5wdUPNoOJ1ZfktvEVKQZvl4u6TWtvKWdovHha1ffOMakHed8Vwdjpf17yXbbklgW2xVbmn6v3ycxlU3lAFv37F29wMz8YgHWBlv92qBeASbg531vYrw88tpFzW3Gk1gQ4/QiOo/dgxgLYvP3qxbJVI26D6SifCx4SpB1wVM9NPK05yFFwAr4jIo3TX/z0bGSj/ZV5jWv5NBK8tU+feT2M8GHT9R5g6jfjvfc7lT8aAlQuaPB1YCCiMnEFc2ZYmEQhDLb8fm+J628WHx2cjI5kGWpWNDxG+Id0nj/ayn5tEFY+rR+JC6sYiXlkK1nLd3JfjSuRTIbSK3XposDL/2uQRKCanY8AqvgHxNF6jaao0NXTXi/FTKEOpK+a1Kkqu9eqo6P97xiacnh2nQvkC1911eSWoyPbBkaUCUPZfXIW88dozaPP7n5BpZ38Vh2wnEPdi3Rb2TxAO8Vi0+cA6IpFoc9pl21r9rjJR3fFcWLb85V9i5voHV+2rF5zVcxQfSpeP8eQfxZ/AH17Ix9bkXjw7l51Dq3C783LjbfHBMvDy8/LK8BAcW3cx40L35qTqWukRDP0T6p32vIiSVpV/ebpge/t1kkWVoyan8lu0s5NYZRvlO/md9unLPI4Mmh5OdTHNa6HB2mvNQVkormHK5jAebrBlhB/Vz7JRHQNeaIc2E/vMox8RZfETMw9sYixS0IePvI47NCS9L0x7/5l//79fjf9ESKEvHLL14GPRWN3kZfPVZRZeDKrq1m9er2buFyItkiLxWvkTIRtKCs0kdQMA/Dkfzeas8KXoTOxuDMYZin1ganRYAZy+yLgmTH1cbUFSMM1g12olpVFR15mFEBqwBZBazOsZ1qFFszCpBUAkNwdfupGliNcbEhqcSKAOokKpusuCokD+2ycbM8xKosgLhbdHdbc4OsDRpxFdrVGBsEW6E/DKEdJhwCtwQsmFoA46nidDVuryYLrEsg5KRRCR3ADDsjcfaZ64Lmdh2WO30WQzPM0Wp6wHUBpk8lCqqSXbEakL1L0od2ShJoMWA0DrAqQNVbOHdr0gZX5S4CdlxgVXrwfHGBlFulGmOiqqQ12hUZ4JYOXHfbf4OqfzCAajDVq/1KngOUoxJACZzk0w/mSoD1CiZtC6AbI/vjGLwoIeAy5f8BMi17rup2xeoCq6xcWr1N4haHqCoFVNLRthFY1QOrYDOqGj96IwOvalouvmz/1wVURzfk3JAIykFIf+HW7IXloLeHJkFo8AWyqz/JaB7Ak8UW9gk9/1JVYDC1t67Pt8tWlzjwGrTPe8013rtAopQgNpQBnfXMAb6Flw//EZgqEAfJB2TTidmtVqVj3oW/3hmxK+BzU1esryw7sMx4BKiyynd4s1t0DYpsILIVUtZD3w9jUKUqwESAqj8FXP1VICsS1QEfXzs4koPgk6HZA1MKXGWl6oKsnD0XFw0ekj3Lj02SpPsKQnrhZT1oJGmTHUoaHaEuTV3saidWQE3V0wKrrFbF/A2uClAlsKqHW2GRwuCrFm8xofktBZt2SXKH120/S6pBB8bvSCQwbMFuAVUFplblEgBW0xL6z6TKD5SijG7VKuRBPngrVrmbBHKc5OpDcTg++DhWqbmtAwHV5+/54KfnM1awir8B5ea+tidanIktfId69CluBYAq1YcPA6r+NFWiA66OPVav1W59ZEY7YH33rJq2NlO12oEqXy/Iu7oi6bJMtu99GDXj2sVeVdcqVuF5x5naKdWLQNCdVxuAkctnHH8S4EuAtYJqLW6zJ7djqepDLb2f8btViCsiG1B1wubYE9phubSsWlG8MCMgfh+S5YeSVc/VqiJbnVYKIvnm5cnvN9fPOYyn/umNbdYcx4dgMQVCqUIDAO6zQ4O7NFy5OnrKRcWKm7FKQftgOxG3pVvTR3kkC7Zm9L/hSzxy2jD6R4OnaYEhgHUrWA2q0qPGaogWgrqOPdGVxb+l4M1B5J8N3orXvQAxv6QccORezN92APTbXytYFQdeMHVBEtPiw4/T2og+mq1oZb8JisBeUzeyIDbmBOdcsSqb7nYAsPMCSAS4zq3cNoBi2Itt9V4Ddk6jIcqXV37nGAhHx0Oy75Ff8VHyv7HiqL99u+IhgKmMVxlrbvVqFiHHRccG2x77ewJX8TvmEvtg1qpYhc6Qn5R9cj/8CQ/kr7I4bF4sT2Z2jN0NRvWCK+OEivIkZL6TiWKCtwUwOLjV8hSULXxxLgPb5XiRUEXJ1NoZAmhzD+ZRfG8bsMcGS/k5FII0kr3ASfEqr3N9fS+Cv7T9sC8g/UI30UP/1nrZpLFAHnLpGrLfSawSR5N28fmy71lsqbgkcr8R79KLxLhFJKKNiCtalUTJb9Ku0G7nWOcCppK02hFD+2t/wvrRBc4+qlZBm+tZLN/tM2zz3Y5n3h9g1bmc56a4bvmuQUrPbnXnF0sXH0CdoszKztvXnrGbn1c2/Dv8MrmFPAPFHv/IQ43DQif5dP7l3KLl+sq+eAhdCXclCxZQ3dHziyq/dLDnr7FznPbz1676s41LrOMzFmMyq/dLy8XWNj+iokT3ZAYa8PRiPocv3sYiUubrKkWN/e6pVC17kYWF8CFEkq2S/1C+mGdzKA8niLoFWe9iM/pH55na4Qu/ueccg/z4t//qn1/tePER8yxB+j7xIpCBSYMN7tWJFe3Ph1d9AKtVBWOB5QBNcDnQCFA7WAmAxV7gllQgvIygncCT4rHJNgNy9npkwE4Dv4mdDRdHN/+LukmhF1j106sN1uQhRW4FAGCVvclcPbFVq1QKr1iySpXBkoEyMrzbANAxpmrWtJDm0ocpKECQzL6k8+TdBVm1zQs0qAdEmBfHaXCu+8CsF0CliryPz5FovitYF5Sk8DEBBp0TELHCkdtxVFWT1976736/ruhkZcBcLL1yu7qvgFaFq7xfdKKdCQMSrtqIIdW6gI5VQaDnOIlltYP4E9pBCGiNQm8bABgxOUiMOdvlNR8kva+KVQckdljSnY4DUOeiqdBxlMF4BXdcNX/modWbABbWHfGm+eIq1OnPN2MmwPoABDqm+smBaQJUB7zSMwXA0cPX3BwKcDpr3BzEnO1jBoatEwa8De4LBOkHlKBtAPhlENZO+uXsA6xq4UhbI9FXVZWJlifyYegp2Xgl7lw9oz7g/l4xhJPTPOkmruNNIOrFAQf1FN4HM6IkQKQECingAFCYcMeKpgqLgIC0AeyHLaBVoRivWA7ewaOFDne+ukNdXgvPAE96Dp0iaAX9wsS1eGMnaHnUApRjJsqyAx8HcQaGbbudaE32VNW9JwFz3OowcGjEgBmVgQbOtF03T3yPfNnhmvAjMzuOBlanRy+qVAWw4qhqVQOrW7WgoBnsV10rQL9ftf2fR28Z35qAoW3bKmg+5UhBl/Vm7UEFDbaC3r4Gu0gZk+OkQMqeOM9wgo5qVfDmaagAcJXVhAuqPiAqwFWBqY8fYl9VAazQMQPSpiUjt/W6Gi/GoKDwxN6rBGtKTJc5Prydal8k1Tw/txxg0/Jp4B9HySllwjIqcBU6vouGQ+NdVKyYRbpCHyIdhS4w6QewOrbzOf70DGZA1Z9xfP7mM3137o9kqBeOvHAztiT2z9Ti/fzgRj6wirY6bQAArK5/Oa0kEBdyHpAbgbcATwWqoupzYhqv/OeBAApe5R+TxMgeybRBnrig6B1DjlF6AXh32CBGS6xGyDmgqqpWGzD6E2zHAP4EfLe//e4ccmul+0BBgw60UbRteqgU7NZKJORCtPK8DtCWGEHygsWjoZv6faudRCqh+4FWuM8mv6GbZV7+gkEEZcv/jmle0VtlwsX8I8ZMiYWhlwWsTsyIylXpaypWveCoWBplUAtqMWqm4PMTyb98iT/jV16Jb88k86TerzzRXmd3FGS1KlZL3uJZRRhpKMbGUIc87fMeVyxp64P9FfhL30cfefUvAKr8EN4/sopYT7Gp4yWDeLBdop3jUyaVQyMePxie8ZOWGPOx+4wBN5/gDoMRx7bhaAuAabwqVEfqdR4SWa897ZznEPgPvLPfkD/y2MwL0ZC2xvyzrV++RCRIoIBzoFH79npNzJ87p2Dj/Sf8jzZ4/ABB1a1e3cpVAKuR694tpNccTKTdUs65U74+dojoHGltUNXaXnHN0Po3QdWX0pvg0icSn9LLY4GrAQdJ8/3MGmCZDhtF/tdif4/vC7hKG6M4IjGs6IXhy/k6D8v3NbfkZ3xvkxVb4q9J/vn5py35RqmYccmp9V2XWLrJ91PobXOGaW1/RK/YAWqp9QCvNfgGHk0fnNPcQ5O2mvotSSZAFS/7tWTdJB06jEzje4657xG0CnbQsvKyZaQ+SSRZv+0g5qZc4JybZo6ekz4joG5/Y4Cdub7xiq7yrOx8vS74IPsmnnwHWUsW2i7L/6ToDvZnddXiwJ9Y3nf+5k9ARPDAMs0FkMwh8mwPY5lfP3H9Twmjx3RPxa6bBjte2coI3cZv9HMro/u+wNXYB8kBYh9QoHRKOZx0EdotPd4jdX7l2LST/NxIIN8lqWwviqa2r9GBT23m3FYmiItpR3hyyNtb9TcfWmZ7HRWQfMifIlb59//Hv1gODnmOgIFuqzB+i+/t4K0k7/5Wu/Xf1Vx+yEtXGSz45d+vAVm2OV6QLMshm8Eet9+3ADFBgnCVN1/wxZ9ZsG11tAIYsG2BhigJGNoBoURYzgr3Q3LFoJnNcgk4GljF1n9tPZvXeIBRVU+4z9GoQIBVygiccgOrAVeRyBSoK4Xxr+jkR0a3x1qA1d8TWOVWr0loFBybDp7wy3AZEPL8WOk326uZJOx5brneJ7TPawFXSgrHiffKKIx7/KhXi1nZiABUoDCA4dd7zzHtHA4/HQTdow1fwFXLfegoWToOdTjiwEQGat4HQHvoMAmugDrIwPPAKgLpBFNPVaX4i7HIqbi66Bz95OYCiN76Q6lUumfZkVGAHImXkSWt6JyVuneisG6MQT7UhgGqq1OZpC+wyuBU2/9HBj0v/NhBgAJQOSM72rSgkINqwwwN1rzsEBYkEiAH57ir8Kl8EEBGfanq1OEJElxXtDpBe27Uxh2R+VbgU3e6gmpByBUjAhFe9OjFhm7h0dWPXj2UK2RA3va4nDXkVpUScO6PrS5XtuAqgqaVDvLRAYCuEaCCFYNroxUkOZhSgrCgwcgVHS8SuRPAi2GRSnmQAK3ejjb2cxdZuJXDCziuXP3eAoDu3kGaAVX7mvI51pscN/FXPJDAgUGzt+VuL0tv002LE9gx24AhsGiKai/KC/uFEkhEtWpVrs4W+QceZU87gI/0RZ0OAPjDGT0hHhWrU7k6vwwsi88bXI0PEF/IiQUPbOK4oKJvy+lS3p65YEoKcCoIIq/Lnsgc2ocRXGVCTmBVlaqaPx4CN1v/+ygQh7JH4Cz2DQG6xq/A8Oh92Sh5ec5AJdyszui/Z1SoWp1E2i0BXL3qpFrtAGCyRn8UcwRJLiCngE3HALslf+1Sgy3klZJ4AKoCUR87OoDqz4+vw99Dj3lv0FUwIi094g0vqtrO2P6Z4+SVbTYXVWshDG0BtpVLP8BKSi3rQ93OSr983D6IcSsAzoM5E58sWGLeweK9LwAAIABJREFUlTHn+LLArS3TU017WhZ5Z8Dqdy9ipE+xq6WfeUMWAaZOFTWr3rOQDaBVdubEUa5EEtgQMLXslfQNwbWkM0pheZQ9fIOA6cGrmIlVq8/f+CC3mAjIobHEKlSMJEVs/2CLWy7jJPXW3f6cSeP6Y/gU2DAC3Nj+X60A0g4AOkzwlTbuXYwgP+O4gVal/mRpNIEFqjk6vK/JCSZcP1O+PsUFATw+gVV70vgu2RRaltKXOe/Y3uflP/HN8JUJG99Lz9cw8peje5jLAgaR84FUJzaH3G+rpPOgVdgx/VavSRv9G/usfMekOkBB7CXnxGINg3wNqBIkNaB6t//Pb+SXeus/fITAVccHII8S57BPoy12csjiaHyox4aMJ3kcgeHMjq/ktOmenLM51tSCqoHVgDWKSQ2yPr/FGt4cz+t3ZavpXyCrtra7UjU7iBQDFNejch/xN2jl3G5BVfrjpmsBVLn+kQLpC2kawZP+gOudGyY+nhvZ1tGPYOk8/HBc1xqy9zVAaICM8U9XrG7REhOH+syxUsf5BkwUc+BOfg0/HKk3+ysqUdQkf12jJG32p9acY1vCJKuVlddH6ZgLaZZu9MFnYafsA2wDdG5vx0iCsSI5xtecwT5bYvM7Wc1MgnkYKIKfijKYu+0FL392MeGzjSfnjm6ecxYMPwDWJZluKwX0HHQsQNXzaGDV8+MgdxEPOEXyERe4vQC1HQIlXLoDy1B5LBec10bHJ++PKA+8RGzn8smeQPfQfROTFw+Ir3Dum7/6/YLGHce+BbF9d2d6Pba161d0187zvBfQPBcer7+CJh/6vOm1C5bYj+C4lxaJ0goh2CzFJNmjla3k4/5ifYS4sXTY36zur/8LrW0NWrGLUAuwNi7QMbJxGMqPd4S/bTR8YuSr/JPswY+/+7f/iqptBbcztsGIAFnirPQWQx1tIMexuLrRIEMePFBPzy7wbisN1hFumCVpF/so9jDzFTj49XW0DCz8x8mv027C9rfaWNHo2znKWuH+VJwV6H2psYATTm4MBtR2b20Hd4WqH1yEJ+kqsE+lxzDRM/l4rcRGRnurCyvB02cRehlcV6uw4lPVKRMsu8oYyYsDPFbsxvhgmlI2A7muxhzgFPMTiDpHAIh88jqA1anUHCBr3lfvsqxI18o0E2DSm4mWV5gXGOZ2wUkEGfT7accBVmdOApLHuHt7OQE7V+N6hVnGz3w2m78YZm9PpgIpULFsBoxckLufUr8PKuPW/zyJe34ng2iZ86o7QdUJFD335/0kxE56vgQkNnU5WkTlP3wvxAElR0wMfO4NBMRaaTuUg1AmAkj4dfTDT+bc8q8cfQIBShdZvY7pOifZiAQgskdWQNixHTdBeupI5FW8opGlnmw1GUH+fuhVKrGjR5bFDRC3mue9LZU2hP+e1xVcbQuAvicBXX6vWwHQttFJSj4YAui/c3lAMtJT2igCq7FYjF3891yLARevMnpF+lO+0gbFlWBdsdoBYGTEdN6jHXboj1vJJsfH7OIXk+b5vKsn4MU4dx3JnwVV6b+8eFBVHNZvVTxyh4QXjGwHvG115i79sqFLoOBEYwHV3a7Lfqtb1Va6In81GZrp+VGtekDVqVydJywPuPoAkAhKydMGVg2WogvrtAIA/wZUFdCKb3OrsrcrB+gpf0B2SI4cA+hceuRByijDDogtzyNj/r3lOwGHq52waLQVqzM3V6u6WrfBVL9GKwDFEAvOaKFC/sAasDquVej4D45644VRBsofF1znyIqcHz+ePqloo0CAla+35yrB7E24rUfxq3OXyX4lw29fRjuyfrlt0sYqt1qVVarPnwDVXx4g6xe8/un5m88ev/3Qgg8qAzcUzFA/AuzIv9imWy8XWF1/4u3/3cplq7oq6NG9fI9tBzBtALhg2oCrHybocwF/ZZsDrL5iz30YDHXI/p1P4Zavlw/vxZ/tr3p7rA6Lpnr6z89/cJQdyYO24A9IO8sy9PsLEJGkAnrOhOOeszwogrPuOTYIAH53+yAuUnxkO9NgR6rnY/0bQFivYC99/ASVl7/UF/p7iK9zopIgZOSK73EksIoCiuqJzPcGVXcRizq8QCJ9D5N/69XqFKN8uaaE2nBRRz5stOg3Vqdaz/x6/X0vVJoI8rCiDWOIsRXkoG1kLE6oiDCidL57uHk8J2nlD/AvPtpA6gFVpZOIW707S2Cr6Wh/XbG5BrYHxAykG+aCo2nVMR9J68pVV6vmAYRVrdrb/w3JkC3k4Bbe2CfLSha7PMD4NY/zNdbEEBozzc7mei2qTBIoVwusFijzXkBFHK24NAv/Bla9wFUAK2TWPkCyGxkWkEKuSrZvPLZJo+JWiXNXCm+VKmXwVq3KuhjQXi0R7T+4TyV//m+7FH9dQJnlM3EXfvPKZ6wJihvLfGhaXgIhD7hjQFpsfAByOqg1lwK7QlGMS/zKwNTXMm0tYzqWO7KtsLHY0XxkQE5lpYPfaNZ+Lqp+vzh0sC1SLsGEaWNX5hy7yJLYALJMCtoOW4734bzSpUkbaCF5NA1NH5BiaZXcSacJRPErtLk+RnMlRZzPLsZvv13GFdqV4fh9RuNB4xbM3cizXgBvUH1hW8rGS0Y8v1oU4XU5b4Nqvk90P3alcpBUJFbuF17QXyzxO7qWZPfHtv8SrtzX3ivzJx8wTtiVLdrC+FUY8IkpPUMRn45eRU4oevZDeL2D+JQhfbagqmym5rz2/wKozi/tS5kf0wNCjuXnSLjPWIdk+C1wVTrVcmt/UZpYvxbVLfMrX7e4sWgO+ZYutLbGR9PfnTx8/E6B8Ou/1zfyJ9TZzjX6Pf0UGfPjP/77f0O9FvES3OacGHqYaKNThlQKAoF5AasE7tx/UL080xaAgReD5C9ovokjoYtgmVAWthq/tOX5ZITCYkqFs3jmyeciBgVNRmHMTJjTTJWhkxDYhoj7clxWSgqiS467Os2Vq3lQlbbLYUtaKlb1QAUx08Bqqogo4kHUu9cqE4IbTHremKEGDsALQdtWqA4wSWB8wUlun38MRMJbCVdV3blHJABTgKp/JHgKULXA1Lwf8KorVwsIVgLjkPY6AwdBDJY4flWtai4Gim3U2L+qgFUEsVt9R8CVHetuT6RSUClMKmnBl3WiG5jYYNsYVXIL8MUNkV2pbF7t6giqHcRfihplcALAJCcCVveBTwSEGExKjuNsr9xSJQKz0FZClj6NBoNxG56tQFyj6kquDTZTtfrcn9WrAsMxfBpHbqmacY0ZnXMzAkkYHP86UiZjaxu2VyUD2BuAlaRr7GvwJjmWUZWjSOKTB0Z1gru9igm8rtN2EHhWVAHKVYU39GjmaKBeztDXCdBiIFctAHIvJvOpuoGNckpB+SqznIBrgw/qrNzO68hA2xJOnlTSa6AeYKoXy1wxeCsoRw1cLX8ALiL1Gr/t7waU8kKR9AASmKOC06z6KzgymGqgVer2mo0CO1aH0r/UlmGBrLv48gJWbXDs1kc2o+vfgdUDqpbtJYcky6Ilgk6D1KhYnQc56aFVaAlAYHUe9ITaAck+g+oOjqvH6nwTAOs+9mr7fzogeoE7RxccKkl/ZBMYh0VKMheOQnYmbtWBx9i5cX+sumE1vreUOrDmfLH1H1Vt3vLvarftU8zPDKjSRm9VjFhj3ZC8sQJdNpgWLLK4y5QCnR9Kz2O18GitaQeAnrVzrMrV2KxdQGq/JGJ4MHU/35fye4BV79CQPbD8j9aOfeTCFKtUB1glqPr8zfH5w3kBr6xws67TXnfwmIe8VVBJjgs8yOKcW7aMT61dIVXdJa5LO3ifBpMYx0y15W1NhF0qosG2PBFdzC/7PsVqpLEAubFl8PkGU2sRv/y5E7tN2rhIAYDoOaIdxSOP6LH6DJ8P6mH1aj+swDFVkgzJ0Po+awbl7L2dknR6JSOST9JsF1yzeIfFacZMAVef99z5NErlh+bBY/O+in0ZKqxHoJ/n+/YTpa4rtvWl/W7H9/bHBEW4AMWq1QZSDbB2xap1NzvaknB6MYCxwMvKMOypOeR9LI9GyolS3l9+/VSMwUZsXLzgKn9PasqG2Wb4nKiYRNXS7zgw9scxHv3XyHn7QPoRTeA5eqEZMaiScOqy21ntgsecH3vgFljfK1Ztl83a9bce+00MN6aBrZ75xFbP+Amy8zO+blC1/W7nT/JS8h0ci0SxXu9YLauRPfCSPyJPzRvHEXofCYay8T8GYA6ISnkdw8rCEdoSL6R68Z8LSIxTaYMZF+EcfEAtrkHfPNPNjgSrchwVn651tqTL54q+wxfSmbTq4zknW0bac85WAZPjUPa52FlUtR2z3bAM6/0CKbRry7gSXN23zAb5ah5gWJwn45Y30LZgG2nUn29Mb1AwgU/HHc37iPvbejWouuM3hkU6+XzrzluPJFv5um2PjwZTh14FpDbIGrorvyu7fekofhb9GlDdLfa1a0zf7dwvYexIoaaz8jr+ytyxfHhhkDEkgVTOJWArxiy/I5onElSeOlcNYC7eYszCEQznzgD29eX/AVKtz9En3CHcD1chxzPcsWEqvHDR12AVyRnMH8l2KU/7m7dOrWSVLDjHLnmP/UneugsIBladE3bu+tYuyMTx37blK/htU9ceSG1Fo6YPr0lpW6xPNlWxiWNlLiabRl5kubnEWURO1bOk2f47rCohLD2+QKo1so99oQXZI2ewMmUzwgvR6a2qFBK5Yr82PSQ//Z3QS5YivijEJJ90Hvryn/7u/6Tr0o0SjMeZ7eDaZPFsrUZBmTr50VagCRDQc5Cr2ARY+YCkbClChaGdHJN2VyjKW34okQVDIlIOWI4Yc7YwrFPmhbrEV3MPjV4MLYbtnFew59tDF7u4OCEQ2qsBG0BvxWJVrwpgYULCgJvVE89RAQZNG5VC7g7HC6hutU4Dq9ySqx+OKZOV7R6l5IUACAXNDECc1MjwtVLCeClZ1PY19lWbh3MNsDpJAgHWU7Hq5KEf2JOAV+GtxrxGW8H3BDljsJBg6Zixdy+2XSmKbClwDYBqwFjnCarawBuUKgebAGTI6Qo6OZoOTvw6QckasQS1D3+x3XASTX3/lJ3TpNHly0PG2SjJHaMMoNI8ymrYGhl6TwdyDnSsu6+jZQ03praT3Q5maYTuSjAdNIDS56szBFRPYRsrA9R5n+8oMN0kKbPc1V/PWXbgAqvkK53XXYihcbWGW0fXqoaitHgnAMrCh6qn8xC2VGGLVwYscPmXka8FolSwChTgwoTGJvo20JJWGki23z1WlQxi1MuLyAaG4iB+9dV0Q8WqPvfyiIOuSIb1SkGMe1+nv7TstQNgboheexTgxqvED40XzKkKTogQeZ4AXnrSwb8T4mtDpUcKmnY1tmV8fZAB4fY12+fbIPj6na3UJb024JbMy0YR5HAfRD8hXP1w2ybi+9ZhLgTNmAiUEvTdFgAEV7GR//lsQNWt7Nx2ABSikTuHpC9wVRWrAVVRReeg34HSrkIvL6jtVn0ev/jC+MMoaZOJtkKrv6z285YZJ4qqHkSvXgGrOnaFKlsCjP954oYA0av779X9BQtkTwHiOWii/tCOPXxCsjB+RkDVgKp/ecArgKusXN0eq1uxChumhHsXIbQYYXNTZsdB6dp8t+gpWSlwbQhpfUQVqkBTVKsKTP2rn39+QNX5I8g6n6FqVZVXsTISPG9J7h6rCahl4zkvLsjZp7qdy8YIXnSR/NV8d56UK7S5ef6G3uxzvWDT94cImmfNp442ZWdlb7eCdX08K0Cq+iWbGQnkE1AdCj+6BZk0sMrzBle7cuwkNaYV4ifqCm3ogqtJMuCGbDMUH1SCYnAvMRpiKLWcUawUcNVVq91blasWsk+UcY5nDP3b71mrV01ttzmLNXNL8bh/XWzj/BPjA+Tb6lQAV9qd5srWtDxBTCnfdF7Tb1GfFOqAz37NIdhfldXZmBvfEB3k210p5iSb/cpH/x1zlU+FXBSwqutBhVSxulTd/ML39GIn7QsTest8KsaFVqa4Q/oZv1ygKsHWBVbRomPAVrXm8M6rtw1qExTvlViHfndzvRuT7qL6tdfChQOq8ntcpCgt0PuOM6Ec4Nz8j7Jl4YyQ1jmOvmUQ9AxvyaMGtqmS+sVzr/xWMQyLDHoh4L62PG5rLbcE8K44x6+Ma9MaQDaAmWqy4JqhIdSd/8bgnxIsN6U8QH7y+RoXeaiLBrWTA6Zidf00SXW0GO9BGdmIrjrrYhC/pi1faTeFE7v6I+WQRuyav7RGy/98BhvtWO0CaW53lGozxTmRmbxvKa/XMX2+2x4X/KG9JgcWzqm0QeNbHjXok7t9M5Rg4i6ibQGOMQB+3jHvkd/XtC79SLMA1Bj90m9fk+aWvsxLzLN2+nx8lHwH31PgxmPCpwhcpQxtxer+lmpO9tRCAk6a3zXWiX9n/LINb5D1ndfxa4499vq+X4u8MSzbYOiPdgBn90nAVerE6gB1py3TV36/5VDzcFzeNEjVvOJ+vlexjRcSwte1XxYv6JFsnE3dtYccIb+zI7cJuL9ZX594Db8VHWQjjBUtXYyhrXyn527JDWTFO8Cg/dKzWuj1GDd2by3c140w0P5IcssmrJ3gvFNMZDrYPs37IihpIr8C/vu9ZUF+0nTXb9usJi7Mdfd6HO8z4v/r756KVdC2kvZ5LwMbG4JzFHL+i5rydYNUECRXPKoXE56YzQb3ePJ8PenVoJ4rE6xIvK7F245comWixNmuoig9PEqz5zT1UTopVhSSH8Xk2gTTDO84Fp3m8EzooxoW2Fq96q2AAFjPwxzqybRwqKqeAF/OukDEdsZER+u5bEXM55bDEnaxb7fJc1U8QLeDPIHdBCLFCAtaVoIMrvpBP65YVaVqqlVZicHt7wRaUeUKIGsfXhXHAyc1ouUERu4iwI+A1Qk4MXYGUUy6dvtZql0MnsIhbUK2r9UOINWFBfBHuSRjAg7G0bgiwUE1BYXf4z8qTkLEyNwEsAuqgpf6DEcpaORODoa6QT10j9LdcsBzqz8XeOQPOS/GxRXc7Gg95DN+zmeMLOe0a40EHnDl5z94OvkkBgBYtdqv83TAF5h1wLcBB0lG3pvnBabWAkx424DyhBXt/GLYmw/SBdC7ABfxcx/CxgryVGPXqqdGCFomgUg1RIN1TiYd8JiENORpOVCArtsS+OFVeI/KVaZ/AcNAowpqFMzM4kBAVQC6OMNz+AmPqXDDFCp4aRrbBqiKnVHUrpTTzLnSaxcbuJ3QSeZN4qAN9GgbaOp9dEfggVeZ2QqAvNrtuXHfkeVURQG4W5t2+kZnUU90qsqVBHGg7eqwA0sGbV216gdZFYDUFatzCdBsdJNjMrDKik11REXFqnqrzhEPeXrmp+/r0UTqefhNB1ll4AdadbUqg2XJOYxRBfuwTNYN2inwdLjjB1VJa9fndwxgM0E7Db7KPjpocXJIWZH8CFglTVhNzMpU95/Va9hy8TKAtJMMKsAnWLBb0C1j62MIYA2IOufQH/cBVefP4CqqVgGwqmpV4Q03DFBPckwSXwnNGgfqrGOrBtAsQw2sPt9DyiS7SWB1QFUCq3/1AKp/9fMvv/vlAVcHYP35eWjQfPbTQ7ds209iJT76/uVrsigoH4V7piJV4LFAsDPP+Y4MDi2I/8kv2j5psZW0J5ifSkGBTgZc7TdvW4DynzNGxR62Xu496bik259cmHMAIEDl0CdUg83rpwpvdIsVq/PebSpYMabQLXGWZ0nbmeEkoXQVWxY7QJr1kbRpW+kRgA8Ly2U3KjbiYvRU/XYv514QoA47MpTGWhmXM+IxLZkTAH4sV370PxyV6bvAgnxd9NCLU9ZZv59FEb42sOqFxjnfC/YE9LtHpUHVC64ydpDUyedRAjlQkty2zAt5om3pGCqm9ZdFbdktLemH747ZcpcBWU003Xf9WN3TyXvxNnJOgeS4R7Ttl0EDx69jX1gk0O048IA5LKBsJXlXrW4wYDEorscO0UYvyNzvJf+q5BYWTB1SterqB7XhAKyw7R1hyO9JSmMzTg4p7sF5aNx5vRxYHyVbY2mu30QSYpNrAf7ENNqtpsrpC6wOfW0D3QrARQKKnmcng+wAPBH4SE9kkTRfOTtZDsVf8aPP6W63Y797bZAfFuaFyX0P3ZSv3uOeYCW7gZFdXKWB8yKrYjD8bGlrO8BjgkxNjz6wFzdr9qdq9dgPyYZjyI6dF4Tjtfe+7Wf82ky3zPh9zV1anMw5tpK6Z17lVp6nPm2cYy1MW5yS18MEO5Abb8WpwBfOFfW9CP2lOA2a5ju0jgx58XALgKxzfbSftvQ1GxunYFy7gCo8ZABU+puuWv0EVy0estfIrcVDgYeOyV21Gh+NPMLyNfOZawlr6HxEOS+voxkVfRroYk7FvGqPi7VgF5XsM23yyj/lQv9KxKLUFfPg445LPB7H+rDrXI3ZnIQLO56jd6JZ9sd8egSmi+PxDMsiTjFe6VnT83E+2oEX68NODmY6WD6P7aC94N0o14tICYBvfTt5kwZaatw2YXWr534lNLYAzH/bhtWR2Nnwqb7b9Dp0oP8jLXV0zKTvRTOb3rpeDvpN/Pp//g9PxSp0y0GJEyszQGJ1bNlOZpV/Kwa6Nx+qVFV54krVrlr1dszdliln3Ea4bM4KSSUsb6EYEZDxasBmz83nqq7Abz1/yAz+JaksYtrxNRP43asOMZq4toGbDaANsBp4MMDmCtUFVSnK/KMjy/wt5hp7HlylIHIrRYavvVImjsVwufLTVcNcUUnFXUDVoxmkXwJIV1ssaLrb/+tceqzyAV77ACsDq6KXZz0El0+nPi34kyekOjgCiHIrWAi8CZSToYuRw/vbDmArVglG8X6PXFvpAhg846zg2Qaa4EVpXMktBcsggHg6TsDyJzlCuKP7GWA9doIZRjK8BNYFqCIwCdhYwaVAMQc2dL6/Aa7qFlIGKYYkUYbVICmAgGfcWdF/3uPJ5HNetjDN0CHJu7J7QB7bINvi8Lx4i6RC78Fvbes6Dl02xPQ/3jIKDg1662cqh1RBFGBVDx3rhGTZa1kZ8ExA/4c8Ji2UgaEN8nZQbpEtEBfv98Fu0Wc5NjgBzItyFUAwdJDsG2SV7jTAulVC0quAK5feBCgZECQIkBCOrGZBwOANTJ6r0D4XsEh3ytIJMuODngskKWWlEeQkOuff0SZw/r1Y4oWV3RXRD7gLj2Ivhm9FQ1+Wwo//QnMD9tLeBfRoG68H0W2l0vxY4xMND7A6IKoAVQKrrFbFQ56gKWP32We1V3ppBgTeKNFzr1Wed0DcCdUm/wuuGbC/PtC+DnfAKkwnUhuwRAQdEtoXu7Jb/gk2FKQEjAe9pVw1mDr22JWq1aNR300FUpI6jgOSZB8un/vescFt6QWI4zUBVfaw/ONzkXkP6j9jI/1oRmc1XotEUIEFN7xzIgmB9IxKPrTb4N0PyIvfUzW8QV8HrDMrVqz+YG/V2fY/wOoDqi6w+ovO/1xVq/bdzxVi5nT/XsRT7MPqBMlRkpeZr3eFFOAF9dikN7tezAH4LPo/g6gdvcBHSodsQ3mu4iNX+rVtqLjTc3KVXzlCkhuytbEbt/4TFAKo6genPa9Hv7j1nyArP5vxEIxNIovLUs6oc04geXf7t6uPq5uK3GYUUoACUrVIk90KeJCp+tM7VtLCnm0PE5zSacdKOsbVgdr8l8QzQrE6Q/3BhPmp5Uavc40NOrZNlhauvIAF3+BWOAZVsXi0AKzjSvbJpV9JGwsBhqSrY72iefPA9gZc98CdJNNWr69++Vn4VgGskEnSwKmjMqGlH0VLd4khe87xdfyTbM8+OM68vv5rf6O5YV4GmHlcQNXV6PMg0AJW2wZ96OUqDW3u2iDqYMWvxz7NeflzHG1XWeFNXy/9ii0XceQj6IsV6+Q4uSHtB//p+AYmPGybL4/d/BWfeHrlu8Q2uroAjeL/12KxY5rkOaYndoBV+6rZcUV8hC0B0gpgLYTBVei65iCLoZnafihWAY1IB369lkdkq+Ys25d80j18qc9tX9cZurpw7Q53ruwCNeWQPqABpqvz4pcAowX4yOcF85avpx1AzdWy8T4yDxFtcuT1LDELxrwMlGRBk4Csywnh2MBqvy8pjDjan+z4BWhqTObVkWFJtIIb2fhSnNjqO64eY0uCL4dz0ANbN9PIwOq8/2wFsLQ9M5SUZbDHZgaAh/waOPMins4BcJ05+OiFQ1Et9tqgagOKHKtzTcxpYjjEtCVfth2Sq1PsMdfHwm7ZkXljcZA98HMXUrj2GC62XPTO2t5JN/ZO1p6GMtdbP5pToiF1d2WB798yzOrUokEA1QVXnRdA/y1jJWvRwxqaffQeYRR36KFHS5LEUt9an8AJv4H+D+BffKeML/9loaJzZcVWD78StWRaw/wElHf80X3bBkvz8SdrU63HpMva2I/YpohpWsev5EQGyMu+z+MOc/5+8OP//o//DpEFt82tgaUDNuFb5kwUKUQmyUq4TX42mNoKVVaq/kHtAFwhueCqnGACBd3LyofxcwKpAsGwacg43A2L4iwiUDRuDBC6morXsBPjrOnU+Jr/wa/1n71XToZ+fKGEYRLwATZr9TpbgL2qouDmVKnOGD0mrdTElMEoaTymBXi4weR7G+5+m3O6RmuBFAS7qeoUwGrnCCsoWic4I8BAQ8YKi4/kwOfwPScOBFZJC/cPc3i7NF27u0Z1x+7Vsd8AVcfcFeDCwO6Cr9/eu6rT4Kp5jUq53ual1a9TAfRWsAosaAcYQIR/livxEcH98JKSqv9JxmXttQtLPlQGHP7WhlzOTdUgb2DMWxQuwKrAJqGMYh2PloKPkSvcyGbLBVb5sBdUqg6lAfgMKDHO2UGOHDaUzUEe9aN1mFK6c9qEjHbFFdb7WnwV0E5S2+mJ7NBjUx5vMgbrZ5JcAWessB6Z3gdafQtC4Vrh/Fe+tpLacmgUggiMAAAgAElEQVQacxxO/JLkZbGB/QnnYW98kNa2BqD9cgq489oK1bfMc5GAYMm+HtIEZIUIdUDUAcHa9OGBt2xRhg1CbBVptn/bpsFOeK5rt+1rOB/xIfyY39QWe/Bik9Rr11enkcBD390ztR9k56TUsnN1xYGQxYbSRwdAvRXdMS+NTWPaxQEHbwSVN/kTDQ2sIpBioDlVq78+N+juqGwDAHjvuSu/g0W1+U2CTwe0PDLho/4x0dNKcusYxl6gtd5fXyoewS4VUJWgRkaIlBGZKvy3ExX/5WzjQ23/uMB1AXA+xNK8mxYAeg/AZsHYm9B5jB435ck6BR6kUtSLeQRT6a8Iqk7Lmnl9WgKgatWgqqpVkXS712EtonjxQbpm2pAcGpN1uR/yiK3ebC1h28RFKrUCeAOrvxhcZeXqT/MQqwd0nZhqqlsNVEl0FSeNmeuFZMUJY3PliWgqV96ZFxhErKP8mVPexLYKkLAdTHKFnuDSI1+bUZrtruOxfb8LXRtn0GyvPiXdTnz23Md0hk0iYMo4j38ETwmgYtHimTorVqc6fL9nMMP2LQnS8NXVyrKVWTTETgVBDqCbK9rsMxtUXZ+zi3jbFiqxUx7+2RWrc71NeNeX+fri4ZBDcYjhp46b7Qb3M6sxCZq4N/Sdk5WgIP6kTdt4fwFUPmOhqlVdcQ6/3S3Abv9QL1IYVL0Lf68dFrLLljBlCvGriJ6t+7KBtAnTpsJVq94VxvgKgJU1giIFG4djzF6oJjku/5WYWAtvXgx0bFM+zERmRKDYYSJvA6yyMbA10wpg2n2gFcC0U2u66bfJmaRyOdj39tF5wp7zLpB+0vEFUykX+RuCiDANMRpgyFEL9wuRMSbjrMXE95DrvSRSVoTCeeXW78ovFTDTMppev7KTAVcb5AewOvQ1uEo7iCpWxbVu/2FYa8bkPscXWM0sOd8GAhSb2h9G7hRTWe784DD44nHdQ4KA3iObzFsdT44Q9zb0+TJjAfdmpv+/8Qy0nryVzNv+HcBT8cfEIowFIbm10GLGiRfrHBREwTiK74xlkhN1fAER6TjD17V9smGyL/H4/Z52krxwHGQKr587YieZxKcai22c5duAIH9X9rDexSbjdvKvzjnqmAxwZCdWp8f2XKDoFx1TDrtAnGJCRn2a0h6tHWUOwOv8+f4Y2y7YeUyUne29iqhQv6Ht4jA/QFDEQ4p7C1RFCY7pGzrnItET+tr3dSsmOfJh2d1cw8AqbD2AVWMUrGRNawDHFXZ6FKUv/2i3bNcoAqJA2xt8SXJu25f5L75lkDngeHRrZStRdfvhGZ7sMIZqP19j5inZhZpJzvOH+MS/5/dfeiVet6yA/7UEubKrhZyS5ZUzDmKHGG8tCXr52nzXOrY04ZXaNtg/f8p+vgu7ps9t42LrdmAi2+H9vdO+A+vnBzpea/Xc7f/5T38HDmw/snbAIk2CtDupo8hS+EXpN7kl+KG+ql9bAVQVWoSxhPZFTPqRDXBSFWLhkPNdAITOuKtHNtnxeQvsfLNA1TBiHU+C/HZojOzp9CH5VR3kgCqBF4GC24pAlV1WHPEtxvwk1hI0BLgS2tecd8W+jGiJDBOGsQG1Ul4VXF7xBcg68jPfBy00z3cQmWRxEkU+tGpBVj+kqqoxUp2327UcDK8aWsJkZCs42S3+Y+q2vH6rTgWc4DcGi/3dPmdjp+/4WnQZ/MOUJScNrIYGS5NkJSSaDLENMmktwlPOwOcyT6KxAVYE/KS6hiKDmP1HCk4UWK8zY4CYHlOvFbPdnmDnd/XNDnM1XoDNMxJXn7JGfR704opVAatzXqAqE85yzFo158KDq/5UUQ2dmTuu1TvV0wh4J7G4Cdq2sSDAThtUgSxF3ZqC6/M+AnNVweJt3gRS5YxfwOouWNi7tbFdmrvNxm1TIafrKUKmXD3TAC71ZYBVJNoBVwnAWLfjqhKAGFikfPuBgJB6LZicB1RJrxtAYbB7A4Mkz0Nb6cSCbjR3fhggqylIX1djn97B5dAXLNlkIJXwbg+iyuG7MEX5gF/DWGuxBEl9L+otEG96ePupbSDnTH1t9x93Dxab37LtSWAsQzzfvWaT9NQYGVQyuOxt/gBWn3MEWLtilWB2qlY7cJNygiuScQOrSKgw5q1QyXZsMMd29+UbZ6aiLY9ro5b3USbqlSI9Arq8ZyebviA1hTZx9Vr8KvB0+/oSfHUQaps11+iHS9KGyj/LTnsrmOUp1eB62vo8XBGgKh6y2MCqHmQ1QCeq7pXSANt1wt3VY9t2Zj7HklIliQGtsQjH3qP9MEcu2GjLt5JgSMhzjUnut2JVbQAMrD7Hn5/WAD+jJQCBVSxYqwKQHCLImFjH4Kp4P+OhIWTVEuV95EZTsFzJxKVSFLL2zScTEKbUTLtN8pkm2d/3tenH8PWKKTaGWvAH5wCC2k+I17WDZIEh2p0sUj9TG1CV1akFrOLczJZtN1zdSk9Gm5IYKGCX7epW8hpwkcnUQiIoLzo4ud5jZDLtXxQPegEvPsetAJjcJmk/r6VvGwmKlYpFrRc4KnaQjabqKrbIkVJA2+zXviQFwZEAmedKJNFLlaoErQyw1oMDK/5n1ar9uavAe6u7el3Kl7NiULJk2axjbLRjYcu5fewsVuo1nmeA11zEDrguLSD3IKGqqiINOH/zdui0MQTk1GCqF9/wXv4tC3HixXMZRw/w0Y5b5K/dNxlgKgBWgquk2ZeqedDi+rCbGxWgWtXhax9u7udFUpl3+XSpKwixo1+QYRdvW382riBN8V8q/xqbJXHRmhTPfy2nieHMj47wfN2yxV74KpDDC7GsqOZfWlO4clUyl4euyrYZxorPs++b6WC4oyXr8WBS7Ls153nf1ZH+VeROixnvNgwGvJcvm5t0sUJAVfVnTsUqLiC5lZInVoHlcpxqEEw6Hv/mOFv0TZ5z+bn8/T53ywzFAF5HovGGVUkRG6Tk2IlvpK0hyBvQ7PcrTytuPWe+7jjNPmEfGqWxesxHbsU92FoY2hwvWCkbos/fmaCl2TO3bAzN6F0LoNQ4FgD2gOj/W5lk7ROzHb8imTCQOrbMMeS2AxCwNrbL1dtQYcV0KuZJQZPA1a5YxeuO4ZIT0xY0SJvFNQOtiTskMvBRclTzSnFC2gCoIMa9Vjc+v4tLcZ+Hl5ZLnSw5B1V73NEZy7HzKOejvQi58QUD97ZTFyAvyb/+OL55fTpkpHx8M/6IQd7o6qahdMz2qzwgZViSt6/tJb8faQZ3BiuJsnt7ezHTd7x34jwKZJXfsJ1c3vk70h7MSzGL73VNCS9t8QnBbLd95+uvwOG4m7VVBwb+f//zf3h48d6uaQf7JfDqCeb1CpMrAFM9dFaoP/urpgVAVXqleiiCvAQSHZSr0XCBrU4gFEA2sHgTeM5tV2ZrO3acdtnDkg3a7Q0+GEhZmDWWd6AlJ5akVskNA7BOamkgGM+ugLAvCZXPIALPXWHb3yq40ziTqLwsBy/RCa7AxtzH4KOdpXXLiqwqMszH/VW1lfn0UTWo6m3O2t6s6ryT7GuFbxVSagE5kJDLmDlI2aNBSwZ2oJeS3K9HzF3Grr/H7kkJizAC0fIYZVRBLSBkORwyO1DYKkIFbsVDG1ObKwAtzxutJTPQB6QqgIrSkf/R1lD2A5JnOzNXCxugYODo3lIGXLftw8qXgiAZD4uaVyldgarNyWoBoAfoPKNBC4DnSGCVjtkN0LnUzpVzVs6pGjMVidYhG2ry3WPnAxyciLlfsx+Ip2qtWhxIT55YwbaqSjw1lvMQtlSoPkAIKocMegpsHXnAqr/ssi5rfic4FwC8wbroXj8kIKnV1AJTB1SdxQm2A/CfQVXWMsYNJRhZgJH3NGjlShgtokTvK4iBPC2ouonQBtmuUoB+2E6RZbVIxCSVPsXx29pJ6zZ/v/oTe217UlWG3HJP0HIXrExEy/km8reaubacSjYAgDnRoRmtf7JvDoptam0/Fbyfyjp/N76BtsG+CrTUwoZXqNnWhfZHm851JLiKxyhNYjWfq/+q2wFQrglQzv+zHfn5DV57PFWBQB/YVb+7oGXwzwHGaU8CXm/Y/yHzmKSs2HO0vs+5VKnjfFKngKp+UNIG4Q2QF2AT8EZBaAXl6ysldzMcg3AFJK4Ou/e3AFVsveZrVKyiapUPsUKCAfFnD9IGVrHz5v9n7E13bkuS6zAWu1ovZcDwDE+yLEGgbFmGDMHv/99is+kTa87z3aJ0u7/a+8w5xLBiZWSkM/C0RXdLyxh0FzN0oYZ6/fefAx6nLVhIINEJycC8klj9XaUA/tmVAvgQqne9P5CqH3L1slbvPSRWXSucgh1cILyxpUe8WAG7DDRNGZEpyLX8R2XOJCsz4W1HvIWbV2bYKfMLpIUwB9UviwG2Y8nEX+yCe2Ilt72Ho+l5+WJkpzz3V7fefyJXP798ZiQlAM5bqexGAlNjB4ylFqWwUEW/mhqX129kspnw0zc4azw2esjV6ODVly+hmvJQ42+8OO3dHEWGJUUww9K/xycAy3JOa2thdGnJgptppfAVeNr4Tmot9eZn/AsOVqiPS0SbUOWCCLNTTbBeWbAr/bHnLFhmv7e5/wnjrbqjkylsvTBRj2V/2WjbPRMvWLSUr+aBsPSzIFWV2HCHw76k6jfFMT/AIch/M/Zfi1fvgrEXkGdXjgkMTgz1DD65u0i8QEK7o2xV2xwdYsXYifpFGyos6FZq0hizLJGg7PXEIo1pvJUWn4GY2Xfbl0sG8N226h4j0MOJU0qQaEFWhuSeZ7cbx3AU9M/+WBjBT3NeiRseWc3zfKeD6SV7S2C8CwE/yFXru2VOhA7lzj1WRvr9kuy1/d015RmVxC7FWmjkfS/82g0DryXGjLlE8n3Vt31wVeaItpA1G5SdKqz9Gx5/9sFgQr0TSHhgxo5+nq3n7pjWg78sdLbT15dcbcKIZbDXYC1jrlw90cKdlolHGDijnPhereMhiKNTSkMZklBBer7Htq7ytv2+Nnkhe8bBYxLcNojGcp0vPLlwu4vHnOmX7Gb5W80yJVcxsKWhxKh0Br9v7Oh7zZmALPun98vONz4d3QkmHN+PD2sRz215CFYvq2V5jXZrYpDFdfQHintMIMZnUM5N5DO0r57weyhH/Q3jhjESlmHjb9l27zJsxioXt7fOapPvfggdxrD/1lZZPzXObDgbZhmGMa4tZL+WXPWiRBdw+fkpj+D51Hc+Pli+I778h//WE5J6fIX9gTv1KELfXwsaSyppCk1JWUV3v3QT1tnf5Ri7NrtaEdfXpllm71vdH7W1LRn7vn2LvM/r8BUwrO46W5uxmund7mvc2T/Knv0z7ySTnm1N+8z+3/z2//4//+4jZ6/jdfaRV7PjXLcdq7z4fTlPCVgy5QSu3pOZdztQA9/Uw5RyVVhXqO3YDRvp/E0gLvH5AIqbbiveganJdih4sEiIOLAgZmKGIJjPm3hz0J8AVsC5Ae1kCRnUrGNbIRqDY+NUcGBFrnA+4Hn7ug7J85fhHGJFit9MvwUCY2A81lmZN8G6h/ws0Upi9dmOic+aJJqMqh9ttTpRuCXmFHbDFxm1PhaxKoKU7x0iYu9/Qb4iA2NW4mPMIDPqq8G65jCaGv3w2InIShbdEprKWpO+aB0Qin/QIMTq/S4en2wSNIQIuftRDYAbg2wTjCZUkVrTLPI4PAWPdgKbldTDjTgPzVRd8tRkKg/PYQarslo/84zTJR9Ad8DO2xtdPuIlzQwCOOUkpZrdcgRCydSr18zSIrYpduSaA6K6+jyNn4Gaif0cIjWk6jnmC24fclXBO0CsXMKpBG1wt+idLUt2idrfeowSZtkjZqRyLEKo4nc/5MsviVUF6nJgXS3mgRf8HWducoHBWwzfTO8Bv3Ig1jLK1RfwsdMXALeTkklIhioglwLW+z4MFWxogzQ8GnvcTB/ahq03y63S3Wa/q/AvKfcrv/L6Fx/Gg+la3KS2GSiUrPCI3JUdib9xx2W3+NABrN9PW11itcDYxfxdS/UhWD/fdSUBWAbA5QAaFHbR5gt4CvAEoA94fsZ4FhRKrKoEiYLp1HhbWGVfeCNhuVf/SarSkmW7GB6XWAVKuOBVf9aJyqWAprOjBUapxLTjLolgQE55My4gHmDGook31wDXYsWH0Dzd+utfTK6KWL1dFneIFRZNlM2pnQEIrJXRhNO5vWiSAzm5aJztpsJD1BHKDOzJ6fPnd0Gunn7f3xGsIHUZABsaImP185u/6/CqI1Kvxuqfj1idjNVvYpWZs8II8Btngr2AvOUq2MeWFpEvxqdl30ASyhIv0ITvPLme7M3P3FyW3c0v6sN+2k1y1XbR22sFVhUw8dtfgL46trpPO825TRYKxrW11K6mmh+TWL3XPtfPT5wtSk3Vc01d/qOUbt313SKMRb13CzaJPwd9CviUxcM5pDdvVpAXhlT+SItHW34GwaD+SKwaH9nma6xMgHvcMoYeS16JX76utsM0ynqP3j1Bh+21vuLVsRsrfHYDfQeJJV98MF0I1n+SWGUmZg9i833tRQ9TE7Jb/GM7HHvMsXNZEBPvvJ48HPFKeeBMlaigNBo4+EfoC/iv8rpbr2n/TV7Rl2H8Ibe9T8ygwXXgxutmRHc8mLHKheWWBNCiqYjA+jTP7cZ2s0Dx5U9pM/26fLOyvL/JVTZ5wsjTAePqh0AgmeCEENrw+7TB/H4H/Ylf2lGWhApmy/9auh9/ZEy2xC3toH3tLwnWByu3zbVts2AUXybJPx8oEo+E2T1eQkLWE6KkuGXII7dnk4ns54q4RfYDX6gWtAjVxOqKTUzqx5d8ZC7Eqv0L2kucUttQXcZiyRGoN6cfG3j3Lu0BYtUk6xBmbj8xY3Fl4jbdLFnhyfZnOOcFZfFBxlzSa7Qd95st/t5HJ/W+B8/ZHub3JB/Qf8dltGWtb8/o5l1Iko/1vEpo02fLg2xFCNRgIraZz292KOfFNoY2XFogXmBJ+CIsygcxh6yUsNw718awKwMmUzWuHl+N+ZLCD52LWO9wwOmI413p0HfcK7Ix8r0cB6becbMxLb8X1mUIVo26xseD03iisRwPH269VZdzk61z/JFYzlaHv2lr8tqr8QmwK5JZ8RC0NXzOCRDub/mtwbgP+WpbWbkqErO/tSyUi+IUjY+XwNj3t1evj5eE5OVYY5tnGjNopDEaZbsE6+oov70Awgydx9GvWTY1c/j9vsdy+7ZuX49sj16wr15MkObgycYGL9ZRt+M/hHHxtGwY5pCyQNttGy77Jndm361P8hv+w7//vz5z8uuMVW/hdIPs+DowXw4sjkOZJ1/bMk2QpC7int4+mWZxNmgh1qQFcjRQ91iNoBEp2fQrYnXLHGRbqojRPPYkWS5m0iK4FmD/ngK33Q4EwuUJWg2oHHAPueo+RBGqtFROEYLJdrrXrXwVbwsmnc0Qb1A2G2m9azBinOE4+s2G8laObOlwO+GQl2QUSboZiNjCLAJVmQIM7F9C9Ufml1Tsp1kzQKGBoaoPMBsiFc9PMX30Se+XenQcbQDzff5eXS0PBzIV5DR7piQLRhdOknO42arNoFNWHebzgg87dDpzhWAMwj+dxJZGXFkTjM9LjnR1tXzadf0uyFT/vSU5HOAsycqt0wMox4hkld6ZqIQXHyd6pOlJ6F+VpTrEqoHCrXSGVJ2DY0KsMoh0RiKDEgwkdJ7/mLGR7W8hUo9MFan6ydbaLYWtc1rDSFH5Mvqjp8x0mu34CNY/fyA9nLnqgNhkxNvU3f5PEma27olcQNtkuL3ws78dwuUyVo+AufqPzlzV1lHRXxodznsO9BK56+w5lwDg79J2LHkedyJV2pHf8IAspCmyca0yL8miwPRNIDDTWbDHuSCud+Bne2Lix5nCXZjZk8MxlZF3Av/ufthSEV0x35PPK1+VCbbJoP3b1Ut+xgYarBoE0yzazvPzhiXWL4BgjKWWKaD3BPQvwWqQ/3mfghsD/a3j6/l0NuDpK38VikQBfca44x0bjn7Xb+xc4t7f9szrO24vkTrEansqu2EiSmQJFgFsLwtGY7NtuwXKQ6ruGEoTbDrYfu0ogN1+yarTq78eufqX/0hyMwSrMlYvAPWCkO1GMladPaZ68bA9tkXNzkvwIBn34XRYPBGxSlL1P+r3J1vWpNnnt49k+v1DNoFc/RCr/0zb/1FfdTJW//RpxxGsPhQIuuHg4NOGluOwfp1feYlVLzItcLaLxTDIL9De2F9MZuHnOSwm6XpZtJdxC3I1hJkzQDfLpbbZ2TwlVk2OHTnlzH6TqmeXGTz1T49FtB6x+hcQrcxcPdvUw6quT7tcaPmjn96DVR9S3UTxjQPkAkPzZI6j1ix0sId+xL4IA7nu2y0cxQeoP/A5Hxn1YogziRUyVLdlZWjPZLEP/sSHyg4FC/qdUGx5xL2vTzOhhm+2KcE9xxHP4fFLrmJnA7CrayQze5WLn/bVLA/gRVEvVDhz1eRqSVaS9S6RAfKRIqngp8HfKzvCT8lSVbYqiNU3W/UhVh0oP1d7jfENwsKcH8posTEXdPJY835sLttYvFMkK4Qqu4hdOnev+qohVpfk/85Ytc3SnP/0sYNlbSfvvcnwX5LCftrzLpnBENDLEM8QY5tENf5lvKI4xhgC10diCdnzXF7Oc8YLI7ERVLrkhPTUBOGDYJbMYzPFSJw385J+lYr8+iRnpCMiIwr6fP9DlElBWArnKzpRf1Em5fF1emyCUvOI9zjmUxvRVthx9o2E6vo5x1qKNz9+htmpJ49/+ZzFqEU7yadj1IHEtB6f347uhkQ9Peahko9OPzvg1JfEP9ZLIcx7GSLjOM5yY72lPL3/vvRMmZSMGbvgtI+jbw/parxOWa4M+fda8uAhUrWo+0kdecox0bdLjhSjp1/UBsLloD/2o4TkHgDVMmnQpouZdKWBlq1Iq/mtL7Gq5xafBZ7x89hBZYyXq8hoJwg5pmQQhra4DcaT7QNbgPgQKkPdp312ckex9yYWLLGKOR8bSxU5+Vfshu9d33qPLReaS48R4mTaMWerlljtORleQNos/jE0EsFa5MzktDOxEfQFM55+ZEFOGCl8Vmzhm8UbPC+d34WoJ7vf9tHTAzunebUNpEM+T1RVim3ccfPYVe3SY+lqCcNPj/QiZdvybF1ay837kKrSt76jbbAqftt9Q5cQsZZ9mlb2zPfovn5Nz0ltqCc/nvvpv+TEMBCyVsIU9mfdSeLsaROtTT577dtv/yEZqxNcSVC9JZCdkFG6EXZj4yArVGHpEcS/itVDRfTavo4lDzm2EVKCNFsqdjuDK8GiLH0Fhw5wlRZecPH2M4d2UR6ff5lgC6sncUAIvjfBNMkBGrC3gH3IVhFkbq9/sMKlscTYLrF6z8+KhpXcgmZVslLJOELk7n4MPX4TylPBKRFII2EDZ2cHZfd3YjxKFF+GT7KhLvgJocrV+xIiJU/yeW878Mxq0DvTFdjYCgqEFIzt5ceujTJ0Q6wW5jDY5D+Os0Gh3CGf3/dILp55nmyokCuP5IgocObgV13QCygYjWkF9HP/5reIVP10ilkV/pvMPRBA3hK4vomgLNvnlcm52/D4+9o2ive2TmCIt3NmBzCletzeTzoof9ru/4EdnxErseqt/1wpv32XB/BcL27JVNcbNCikrDooNPF/2ZcuAcBagn8mqXqkxmSsmnyt3ZGZlKOwyY/j0eKASY9/RADONjlLNRmreN5bTbXSa2MkcUq2qAJvZJhMDbm79wEo0XsENven38SVmWx/OcLntgzrkB2eat55pw7fBImccoaVsq6yLVgOPcGO9PtXQLY27yzHaiEFwc7K+ke/fvonN/hks75avPY1C2OYb9kS2ZEQ3BeIpnazbUnlg0GKasmm5MySIj7MRzohkEZdtxeRfYR/WwC+XkYTPR69gEafX98QX2RTU1ueMTTMvjH1VuTPPWB1yJ7PPXSVWSP0j8wG4/Zak1QFtbDbaO7bvyxgja+KT1LfrRetjctRIrnKr+SfgYx+Qy8EdH8eixbWldLi7ZTOVjVRshlau9gHaxM/x3EhwispzW82ke/rJZ1uxiqBNsi3IzVBrPK6j5E1egGpg087HPwkx9rEhrfe/+lDdNYGtZakfbXHixmW1wZnqfq3Saze81ebPNs4scx2xCrJytRa/fMdVqXaqkdc+uAqXWljBkdh3izbd69FOpA7XeQlqJNtwS8XDAVUay7gNUUCkPiRHn7uS6x+iGC0j6eauz4kSwOYjJWfNHy0xQnOUBttF1T32sES55O7Cv6S+7/yfrJWTaxioRIZX9c7Xk2sWtaCUe1zZFOZJViSa7epnyt3gGn9Y/0560dLAXSHRHfxbIZNslVBrHrBujsUYlFjTIsc4QoMb2b+6vdojxJ0Sa8916991nuj65aj2oEswNgHwCFxuZWZX5vBOmUBtBDBhcc90Jb+kjs9mKnZbOcpK+EAPvac/d6xoY1SkG0f+7mi1u6RrCcLdy/7VlJ1dhINaSLAHGQY/wEFV7bXfRtklfPGnTklgbiALB9z7YMA2v/wlniU1y0hZGK/maqUx5YCqC51lo2nuFj4xCnov3CM/O+zU1HtS1kY2JDKAF3Mi6W/MbX98xInHkd8lzTk+mv/spanFmhpAuMMybF8cl2zhVrxAYbVBqbX+JLIqDGCFp+TASySlS4g0UHoFPs+2SwffcBfbVTxEKqxn40TcjaASNZun7ZODbUFkZtkKGVgQ76SqCA/5p0Qn+vhcRP/lFmk7NNSaD6sv0uiXta5idVbGHkPp7OONzYNOSbxoG4ypoSN0n+Ezvlc7BbfE/9jHIPrr7JSTbBa55ZwlU8bf+IOU7YoDyEqtSBkcvUtwXRRjjJYp+57FxSQWpk5lxpLXo6YKppmfORffc+f6E4jz4/smIwz9cSy/Wvs82A0J5BlMcc+dfx/sIDsBcb5xsd2rb7spo3jSscAACAASURBVMmyH593uuFFLyXpMBYiLthSAMZ3Sz56HjJ+EPlyECcb3/61+GTm2DYN+uDSS85a7eHDJVZtH2tpKBUjuN/3WkD6PoBrZQkjNNzCQ6yGPPWCzsTe1v0sRDGpMPYzeiouLriunFbjZ70nOCDOvrplVYvvlH1D2+VTR2fjY/f9IbmLQ4I3IKtrxf2Dz+ylPfkG3VDy+bI8pXgeLohuHNLYRPgEvz1/fiz9cUv4/fW5HG5KeeMSPreLbfQFktFci0N++3/+/b/7tK8T8x6oNI1XB9cChrVXI6ogzsqSYoU0fclWO94tAWAHZIPl3/t5WAWHJgDqS8hIlkzQ/gshbJZOJ0+SrC9fpyNBlYFyRgwF+YihGio858xMk44icZ7s1gGtHt6OYR1qCOeHWIUItLkBGJImKZRCYL1TEmvFkHDQv1CQSjZacAY8WUklsVQaArZfEq2/6LPfhw3vj9P0CFQR/8jXBouiqyVY+XX7eNtOZdn5DeyJEfy8jp9/3xs5ydwvSF2Dxc+GpEYg5kwNbV+/wPcTTDzE6jl0kCouA2BiVYGADi9K1pPJa68oqslZ6RNZCmJN2+bvN0HG5Drbpp8FEBqLbNW9+4MUvuJeW/4/v5ut/wALH3JV1z/MVNXhMQaAzlhl/UzaIYtZiFWN4Z8+oA5k6odYYEDWMgD32JnwrKFZx+wZtS5EZ6W7W6qihKqzoFgT2MF8arHGYcQNZ6WWwSC37ZGI0Wm+CsypYwwMslURW/6HeEFm24d0UXkAnGJumwJJIXC3I8hugD8kVQf4PnogN6j+rP2nfZVTk14Q2Nk8ekFjHdhCL7YvK7rSvtg6fDftVeonwm43c9hlAbxdNgtS0tksIIRY3XIABnXWSTtCtQD2d+TO2eCzUj9N1i0HxO2OGECWrivMQrIcc9huHDj+PXFWtuv0/mzWAHzaAqfBmVQdQtU7QQa8Phk2sEKBKZmcp68h1bw440x4+VTMSQFMgMznaxGmR1ctDA4UenV2DzPc/cfsH2Q1HlgRgH7bTz/0K7BK0OqFKMsaZYyyqa2S105vbbX+Hgn3ITFvwQJk5t8PwYqt+SJWE3R+xkYIE/olfYZeX23TIzNhiz5/IjaT6ShwzDbRX3CRRhmrH91mOz7Xvz89Z2Y66ry61ioOz2KmHshV1FptzVVkhJpYRZt0eJVId8vuI5dYaOYCJ3dBrB+e+8iPpgJi3OCRpA9LjDizk0QYS28coer2MWu1ZQF8KM9mkHcmbR1oF7xgy0CJtoE22pmqH1IV5Oo/8IrXWRbg/v6CcXeWIjfm33hA5zBA9L23hOjTrrf0jO9N9jl70JmTOVxDIvsE0PiFkm60Cc7A/QNiFdk27aexpZ1iMRGx1/5Dj75Akx8uNWXrvXb4287hm+2KORXyV7X1yZ5THE6ijXYLJAQCll+XBTjfTWzkg9e0xV2LkS6js5nOkBvpQzOkhF0hn21wY5ouJLCuqssA2L5lkyvbrLabcEkyA0Hyg6Mx3ppTDtabSWeS1XKcBAQIoBMTdpDf2ewid3eklGBVVpgIQNtRBoWZWUwicXZ/bzO1skAoe36Pl2D9w5JpMfsvpv5JonoxjOM3Xon22nZbekl/Wcl+JXykWLETu+oA/L0uTuGIDDZJW65dzmItTiiO55y/pCrVTCk/zV6V+jl6SHZTYoIjbxkTpy6uFpo2a41kOQkXx8hDywVfYK4uJoGf026qI1btR0Dkk2D9zX7FWdNeDMggFZu4PjLJVRGpIFT3nruEUvpGi3mNIUUyQGduYHiFtNyQS0oprzfLeqaAKrpmu+ldJI03fV7DLmCIYJXvaFxKacvXrzwIe3GRTTXtYQuIvZAysiWZnI0fuXmxdQgo2CRisUreN06ajFXgThOq8hvjnxeLUy+oT/Zl9PP+o95Hf02+m6uYZCiXTPrePWqMuzTudWR3ChjL1R9q0fRZIOiiBQek2K7CQKGg/BAf8q2ORy1PlpSxJINFG0/tAcQlWYN7sqj0xpy2wJDW+NLXbmDcLTO2X+pTZhrtJgJmIsRyX+8u0pyHsQlOZycUM2SMwm0YfzveOBtQritxtCwsZX4tr3tp+eRjDr3HXWOP5xs3RbZHh4s5+hvVs0UeLwphs/ocP10dlcY23px4hBhOMo4rcbZoBGCVXfjNGiZ+8mvRTbrEMeBc2/c+ZKoWD5ZkpS78gmD99//3v1WN1TaOjdrJU4drDjsTapQNKhtVZxrS1ILibIph5flZOREHlBJeBKMyS1TI1xl7IkqSerCdBSWBw4BaidQ3zquAh0TPnt2iOJNGgaUwh7RdgRb4P2Pug1ZChiQby9mdX+2K6Eub1e9nbGSUAp4Cor4VhyLJwdI9vrZUeJybjRetWoSk91A1CVwdor6834+feVfAn8cCngZyBXwLr9QPNb3i/3bHXVpswHkh0QNA7+sjs6GiZKtkzCVflDX/VqxqgYzB8BKsaIy+F+CB8p/gTKfghuAUAXQB+D8ecIKc+0RwGov74zY1BgI8dEF/Ip5222YMwv2+yDv83kOsKmPExKqNuEmaAUY0HCZXDSpNrn62/h/8cB1VZ6p+EaogVgHs/HcncM8J2AoevQ3S2RScOPSoxm1OEiaRsdmqJayR1RqyqTLL8bGeU+8c7GxtVWar9sAqBul10BeY+eAUBiuUEZhiOVJmtb3EajJwkD2sfkHMZIfud5Ip24xVZrf18CpnwnhB4nUCPlyFtVW/s1U9nnKdNA0a67QDjok6/Nr/dX7SLfXcWSslT2XLbbNjuz1SdfFrT2mbFRzcNZmq2sKzizQ0PgQsmO9u/W+5Gb82jjJNkE20HDy2idk9dfhjM/WzXoUNeSoUQQKtfjOmxPYTQMv+S0QggNkAtbNBWRXnLo49OOIFaN75MZmrAkbPaBvlAMRc374yP9Jft11E9xd4CZBxHy0/n+9tb5RPKgDOBZnaEmepfg6MZ+Zi7MwCafoi2EbpGDMcmqm64UnGVKYDgAqZaZRn1tjSQsnfHxFHUrUZqz5EiosXRGfKEpRPzKncRxie/bmt+CBXTary6rIl9p8GgCQEj1S93yeZeu34y9//fykHgMx01HllwIjef7rdrFWSqz7QyuTlkZZo06dtLgUAj3RDqDGx3y2perJ6QajsIWyRsn3+EITbJ1remEHNzDlnppLcvfb8+ZNdizHCAVwvucqMxBLrtKGccSrJXbtg7W3zWfhSRiczVZmxSoLV9VV9//GlKgXAOuXKWMW4jK0yoNaiWMnVLenSoJElAGjLN3OHNcnUB1w384gECMlS7uw5EpX3Nx8mVU2sFivG5NlyW6c9VoUrQTy98af/c6/G2fbFxcawnDSP8hFUlRLV99mWVyBxzSxW7JTxmQtDrO6CxS5IOmN1M1hvzL0g85Crkh/LTmy4cNTZA+7+kV3A8ybaaWf+ChlweyUbkgv4GhhV+3zOsUtXxF6IXH1JVtrcp5TNEKuNS4xRar0d6N7v+1CYZIkLs/H52k+qfmWQ3ts+bWMgL6Twd1//VV/A+X7jwfrA9TQSQo/Z/WrsON8njaD8wOZoDixXbGlaD/F+hX98Mz/E1ymraGce8vv7HeulpP/BJ/Q5tpslGIjtg/Ei3Xru8/15/fwgvmMx4WY6TXb/zZewerZOCzdyEa+7UhxPS+J+Et+IDejjzn/4ClJ1SwLA3tO/HT6HNcz4qNWIw7UzBrtlPmQqdJbEqne7paTYkkaJH+l7MhZyRe8W4qiSZ3fM1dhPTCD1x1fi95Kq1K0eihs/png0eF/y9sqDcIZI1SdbFSUAPsQq4rOLelrvnnxF/5KYJPy1cnCxUtBM7rdckkqmYT5U291leuwvrH+rJ/JhtsfQLWCzV5/hW87PiFTdmt7ZaSpO48aY43X/d+aq5iPzSPlufXGXxOEC0HPI5w9SsdhOzKn07pSGNuz+E2IVvJGwgT76+Ffhl9qvLRc02/9Vbse7Bs73ngNwLHX9HReqB/aDxT21Z8XtwanibJqNa8Kd+tQkkMYsT+KVk7A0hk/CobXkscWN14orXhxH+1f7/1pW2yl+efWV8xBS0a9l/qXf/JBaFiste2urLLscLW8sSVmrNtJ2+/36PB6OTJ+MAys1RuXuNPnzkf8s/GLMaO95vcddLlDnabXx/5svy6F2MEQmK5s/xsdyetf/+9/9209/2LD7VYLPL0eazmpkI4J97CC/zommxMRgSYBdHezWvhCzYfkVVAXYxDSh85iQE+RtL+aIk8NTmR0gsm8lX9/+dYI56KfKcci6+QE6RKhmxVDAqYSqDRkDO2+JN3GRVeOM7Yr8HxgfTXaCJgvrPe8GB5Y0JJW8YDysB1CHmc5dHf8VqeqVpJqYaAoV1woSK1+CwkicSmMHKWWXGvLbps3RU3+3fgZKJUWBQvnepCqVBj+F76Dc8E6tR79/ca/nqusUtOjDF6Fqn4/v/iJVN+vlsjJA/my26DnqD4DCypcM8vXlA32YIXm6eMHjQ6wyezJkPcaS/0LYOVtVhxxchiqyQ74yVVEaIMa+JFRXaoZYRf8AKwCNTaqiKuSnnakOqaCCW44Ifro9iaUAtqaqM0W54m7jX7nywQepn+rslpQAcO3VydQKQYxG74zGNpjwd81cB+1vXR4H5i1+XsLR+laSFOMGskDbGHXATWrGpSbaEr60Sd36row2Za8xW/XKAXAcWRNRgNgSDTaiGS2urZpDnbJgVT2gprEPL4kqEgo6xiC0IK32yXrF7/D3Uo5RPEIBqsmx+AG12bpOJ2e/M1l0kvHUxnSGtleZZaUxv8qQe06fhg6UdLR+ugcnw/5dj6ftkoFWAFfFsXdosnyKBjN+6ItYlXYWGUKDaI1KDlJWuz3RCFLAHYTEL7YOBYBxMaeO3vbOTa5ubb/p92qPDWzsm5ZI5SKPAY0XFncc+RumQk02mVT9iD8Jkc8fiEIRU3xuQFzAtbZBzThhjJ5xW3Jav665AWkiu3LEGrdYfzIYUVv1CE0dGoWsUeod7ZPIRY2LV6dD/qiW6dU3ZdbqZq76EL0jYZS5B/2mXjlb9e/x+yZXlbE6dV5JrDLAwtjc2DlrVdmfIFWRpcrt1M4KdUZb8JScWYkRA2+2i7aQMvBkr1JDBlfQx1F0tXiohQ3YZwdUZ6OxuHTZtVuqYDJWs9V7AqiAdmqGHXjKFWD8mnnC+tcfMlUlAECsptZqs1RRW/U+h3mgBYikfmwXMq4ODegakuO7BIBLAXxWBLggUGJVJpiSiSHqQkMwD4zmYMLgRWeu0gdCTkSSIHNVNjoRgbGvn3+mSJblGnG/Z5CHHupfbmY+Nae0SgaFY/gWghlvxTcgPjXEE4ITseqyTCItTNj0IKtmqV6dYhCoyVg1UT8+FXaD5NTZjedwITa+/VQcYLnfBcNk4t+MoG/GYCVKfFBNzxxogMXhKrZYi/5NsJKkWEJ9Fwu0iPks2HNCC3/ZKRJ90jtnzsDHqS2Rx042p98SL58lf8tg9adf4HjxvfvHj/k53xtH1LNa+nOVDFrnMPaS2QTDh3klY4k/JX4ZB+ltpXLHiO8q2evHxhfVe/QjPnjbPbYtqiKyWkNapEM5Uz5aIgzRsvTDmi+T3vTNuzDj5AuSqMyE70Gbub8Jlm3imGrsTSac7DjD/c4DgJ9jWRnuCmPGKq8iJI9YlRywq2p5SFUu5v6mbFUfQPczY9Xk773fPqHyiPF67DrjCKlqOZmM9862JYiSw7n1gmezOr0IST/mbNVN8OG9cY/coezU55u9iA0b4BImzVIloSpi1VmrIlhJrLIkE22bcJcwDGQE/RexugTrPfdpM16D//V5FNO3kKrqw9jc+DHbXusUYuPRXfmU7LQDJhIJH5xdv+TPesxHy+JOiO1e8s21VVsixwQrx8V+tQc6mRtyPMTvI7bo9z8lAfCyZYQdZ3uXNO4iA+MHY4b6We8c8OfvOm4xGnFPWlpHat/dZdJ++xDM9sQ/7K/iESUx5SD3HID6M47NuSyyJassts8n800M0jiMzNCPmCwp8nmttXT05gjjK0yW7Exah80gzhx51DR4r62mH7HN4rVAQhb6wZh+nTLnz8sfyQbcd2YR+nwJcN0slir+Iv4nLgnBKh0pwUqLjrZQ+KTDr2yWE3G8/45HMrgtOSe//9e//T9ArAaAoO/jXNWYDJDBdcyjlAHeX2Djq5GcCLklORiiBRqk3Ps5uaxs//+8L6sAEFya5lGxTJon7J8kVtNHTrT7K/vO77ZQ6OZXxGpIUgVOWf3BRE89TBizZiUgM0urafv7FCijwzr6TnoND2Xh3vOK8xqeiI2/8kZxvtbyFIMW8GYQpznV/NFJygDijv86E5ISaj7blgCgj/38z1mc7/IE4Cs1T3YsGN/P01qdsAKFcKWmZA7ZUrdbbbYT9CB48q372geAr0I3PrNzv3cPdeUP2JkqQLMTEWnp7W4kVnWYwwGlObzqMiWYSeNMVWVXgGBlpipPshXBtsaTXaWjwyo4wRnJVG79z31KASh7RCSsScEY1XGaIFE/30+CRMQqoIYpDtZW7cmoqquqYMJZqyVR1QevoB74w9g2e6JqYDAq0AliVdsHRVQTgA4gFbEaNYpSv/JY8khAQzrc7aYiGfG8yBF8hQ39ly5g3gkgXnLVGawG1baFFCz2naRpTg3X9n/WemUGG+0Jx2p1PoR+iEQCPWQWQObXvkpYIuNe9VNQL0dtIiikK+T92kpKkv+v9lMHbP8dnErnYtP3/eq7dLu+p+RqSFWMi4BTMhDsB5ux6tXgnzWdrCD8TbbiOjALP+ibsjhts6jpkR5/TE3W3NEu5Dk5eT6mbeg31AemFfKJu8Idn4g5NChzfVUTxlsT2YSqXpNdpnmTf1AjHEwZuNB+CX14DCSTOSxPBHsyPyMjBrQNWkpzduukSVNmqJIQMbHKrb18/iWqHOg5JOHMGQ+0QtmNc2g43DNoP51S9j+CCGetilj9ZK2CTBWhioOsVJsOZOPZIs0cgwjXCOV2e25x/wNiVTbVjhbATrYbtUBF6vJacjUHaKkW9VsO4IjVz58OgGJZAGaAHqGKUiO6x4KegryFapFTzKcCtfgRynpIIOnAaKn0oODB29R4aFzl8sq1YJ6P7BUJzdIJIoJBut5n5qCrZNt1m2Exgn2DyWkGTtj6b1LVGauurepSACAp79Aq2XBjulgCkwEF0ilxMNlkIT5E6jVT1UGgoCxUjj/SxZs302qJYm9b9MJiylepvUcIJ9CVzT7NgMaBJL4nFwPaxtZs2Q7EHFzbRjCWDPCn9nXjG7/moE6ukNBsF7jlC5DBijbT/5zOEuuLjNGOmR5M2dI5rrNKeX9LSLhG73uQVX1x7HtsMHHbu22Q5F5IVYwp22dCtXZYPgZZLFwsaWZPR+fLUj121Qu5vi7egY/1YtyzcE/3sx4IOFaBdhIdhNVMdDQB4vPJiIO/xT5N1m2wxENKGu8Kx4dsNV7R625fYiU2OfigvxYIjzHnbiz2GwfJfT6FQBjPU64jX+rDlyf2L0XQ3X6SCcRovJc/UMMUSjik+DHG0QHjenlRIZyXTAUuTnQBkcHjw4KSE++gKrF68q/FGdnNPRgvh7TK/rgcwEusVGacqQq8BGL186cryVUuGLJueLfMM9Oa/yJXIQqvjZupyoxV11d11jnrvB+p2kWHJOjAztQuwksjfqSA/Dp2jJVhu/AmSZGxCoSORKTJSC4MGseYfCW29vPsrr36IkFrLjPVc5CoCdUpDdCaq1zovvez5r1wNnRTsZj6yphZxOpzRcQHGfWVRn0WO+GrXZdZsYJk+5Fj68zp0NqQu3fsgtixJHwWkZ3t7NcR35xGXtNuXL/npH00wbr1xok/Kt85VFfPU1acyfmTwEosy4EDPsxzEIqxZWir/4xp/mli9bvONQ0BZeyNUOpL6RuoKcbqu8CP5+UbPNPOZq5+OEu1/q8HLusMEdQe1yI1Ep92MW/a4z5jrs0LNHb69jeL8V/Jt44OqYo1krVf2pEDjGbbtjaD40KFrb9an2AtzjV+rfpoW00camyz9vv14S0N5YXzidOFR5jJSvsfX4/v3qXQCJgFjfjoxv7+h4xp9ftkV/e0baPvUhPjrN/+j3/zd7A/FC05JJgjPmkH50F5QZdGU9/GCwfZxrqD3g4QHMrq5qoMD5omfM9Lpn4PgEREc1qHzpY+GbgDEPy8+7qAwt+B3x5HjHFYJfYqEMBBV6BtxN70+q/VIBFICW6+QUAMWbxQx5RW2zpuWZbDosHpiiBJVH2EopTHfq/0QULC138auzjL/L4CCilUhCkDeFOwDtH3liIaM06drg5I4vBlQC2AngOtTnCsNS+IhaWQ87P8qpFHj23sQA2CRqJAS5+NXOn30WIrjCXdYDuGsEb0u8YqgJIy0OicGXQQ6A+xGlLVpQC08iZH+GQX+fcDxnrYEzJVte2OB1iJpAkoeoPLGIzP0CAr5HNlhiplS6EHWkwNJTDgaagGBtxu5C2PPoCIAaQcvPTAQWUIQ017CEOt9jmThYdYiWB9gjMH95bNTD1kzPLYFU4G7NkaO8QqA3EF8gYn0H99jcS7emHD64wabnNlXUERCCFc2T77IjgUOcc3c5VlE/xcDoEz0LSNhYjbARu0OAgsqRqbKx1gXwRKvskz9x/k+NlSB/js/5KJPwhW2Cfa8uiUbUotFufEugQbOCQv7KoAEtpAQhnbd67No3dcDVaZC68MYzzUhi97aU+38hDw/SUnNhe+ksjgo4xDfCRvGoSmi5xszPk5Zvutb3/WrA8HKrvSnfuvPjILhv19Mlbd71UD21rbZjR4iB/1P4TPEO3YRhsQ7szmJX4IwmEP1F2TqiFXRaCSFOGJ90cYBsiZYJO8eJ77zRw7gqSzlyVVf9YZ2+Dzcz/kKknVI+x9SN0FHJS32FX5J2ZbfP6y3Z5lSDZTFSSrbFKCTck/iZOtB2pydWus8vCqyzRinVVlrDrMOxvsrFURkiCdhngyuepsStumyK7m/CV1JrNHshAiz4hQ/vjGmzaEs9wsnZM7E/0uyXHz2mxV15rmYX5utxegNL6Cg8zwoRzZbttmbzkA1lA9cpVzeQdUJWMV411CFSVcPl8H7Oc+yAj7gKDujjDxoQXKIUFCqCbIUGDCIWmbaSGgW7QZDpYVtM6Bnj/w49m3BMO8NwTiXB42vee/sLnsEt8ijJi58pzZLMsHYR7vOY547/2cpee9BtpdL29cB3sRGqlutO65+FHyksQMSQln5hknWVZ+FwFPOafc/O6FhSxgfmXXsOv6V//ShbsG4rYhtSc3ECVW6de0sOVAy35W8h/cq9+13BrX2teAChd4yE41zTNtrf2wfGDGs/HYfZy/17niPF/wp4z/kUvIo3SJH/QXWFAGzEheqerrx/gezqnHrvh348X5aOTVcmtse99zpCoXO/Qnv+/DxG7HFnVVv8kWWfR/LZB4j/ozbWXbjdt0r+833ujH9CvTkcK00CVfWapYXtI4v2RqiFVjcviRZvGlVjOe04FtKgWwGay0s7S3mTn5FNoJE0kkVFE6CoczklRN3W6Qq8RSxj7mqLz47rJK3MlWMrX3Tgwx3rIenwwagzqGrPxRJ39FptZo5c7jT5NVXTZOoedXH0yi7lWvG8usHxnpebgFexzp/239d6RzZCprrB7pylIALBeytaOph9bHwL3xZZClKRPjEiIPqXptRVA7iQSDScpBkFaWqmrRqJj0WajBnJd8S+kZldra2OzBP58vN1eCYdNcsB/1FZVzL46/JUtaU3hiFLGlrSH8C84hi62Ol8x7WE9hfdDp53wGZ6hen5G9raSUlAIY4vownuxybGW66g5bCF9SNd4eelnL37OAHH944cGlAFSmTeXLnHiVBKEkCmnB2iR0lYHW2vGzEpiWc6KvoQwZQ1Fi1N+7RjappyHJcW9M9iY8bL3R4Es7QQv9aLrtv6yzvAyVsGZWftp+R1bum5erD18Clfc8/0Q424voiFudySqcAl8gZAk/8SsekrL4LKLq8Xe8H12QTqzJ+u3f/JvLWK0TQ6fjnDokNYGxdjVTmKQKIA1pH1Mx66YolHoch/FTOP+QWJWzEZp9Jyx6VxDFFZgvB5tAg0BhgYHHgNevzwkEGRCn8LMJ0yWMREwkS0FGgMZAYEu/EWHrqBYlZihLqnaIq9YL7qk4VqBVpE9P19EN+PK8caosYF9XgUr6EQE7T+/MOp23zI/uLcqcsGuT38Pes5sQPrT9WYUe8IlMDhGsf/0EUHYkJFphU/RZE+SSzxFdOkIO9o/FAilfA0k1S0NnXbDMm9hgEG5StXUfbTR9cBSiZK14EgaQWC3oVJ04gSZse8R968csscoMRZErB9SQqaraoyFVuV3+nidxw3qfnmcHY1GtT3sY5NL8NEPV5mgIVczZbmW5uSOAe4lUOvnvk3ETdNxcZHAlW+qbs1KbncpMLa+ItraqbZG/SKuukEETQb2CQEU7ndVkw72G+Q1kn/mXniSzDUEfydSQCEeuilBIbb6RP68w0pZonpXByhXrAi1b5IryOoESqm+mqmwtVcvqVzJziGRuRdUWGgV9LV8ygUpVVd9o+y6QFKBJK/AG+zVyBEfyP7CJ3v6qbS4i95YQl9JCh1rD+80e8NbeibRjY0RVCJzbzgAGUGY7SmloTBhNl8ZQbZePoFlzMHyvNRiKntXoaFyGAHb2h4KUEqvWV7639XNlb0CqNhOgixL1y/YXtrHW6wIvGU7Y3a5+b5kM2iDLB3dgBIxr7BxEtf7WlBT5vJgyALoviNtyAJIZzRjxyA0n7TkDdT73EKp5v332maWSFQBfynJ0aQCX/2DA8RKr1wrXNQw56MOiVFs1pCqeV5bB2Xd7M40RTrAPEchSBMhavQPqrhzBkaqXaYSM1bfOKsK8v9VBVrcV/cYuxCq3kta+uI6f9ZAtsZ7hmFMwBgAAIABJREFUTnpG4sHk6tyPHhQbnfOzP7U+N6O6pUcus8lkQQ8m2pIoPNn83dYNl3iy/YVbTAJ4EcwZWkeW5sCqlAEQgQ3SpifAh/ijhmNukqk5GTb13yJA5M9BqOp99LXUq/rKWNUZ6xtxLQRNFlKygkfH4P+MK+WLSMhTjhngnm2R9t5zJt/OO8ceqW+48L3OqiieK955AwW9V5jO+C6aqO+j4ZOdky003mJ2CJGcusRABgfKCeFh8ExYMtgMqSrsEl0zmfoQ8vKl+NwGgNNXzLCt+MYBGk/HAmi/KXyhHPSTaIfEqvyrMlabkWdcTP0K2aABc4Qjy/X4mhIkhys8zyVYiWPH18o1aehpWRRPEeffkKo9k/0ttys5kJAI++NJ+d7c4ym+b/1Y7t2meT0BsGXhGVt+3UVfN//NUiWpioPlTlc/r4VYPbnX94sWiDdWR+ax9Y5dsW2zD88ikdr98yCuVzYkvJCcZHRenCJ5MsKxdT8b4G3/m6GajD0tejImOLn1Yo23/3e3gWt4k1Tl8yUrOcnWc8ec3glBX8YdGCRX5UucsZrFOmSgSEllCaHvsyCPhItrZ8uXXQkAb1/mwuEkaDjmkTG8C8eEIkpZnRjVcrdX+XLK4S/+PSePWxkUNQnXmzj6zs6zxa//0zPSn0adPbguWatKIzli1X8uF5CMVScRrN1E3xk9GqdzLBg7YUiIaN4azT/8spNTJKfyy6dLlHVZF9vd+Ay9P6TqLRyLXPXZBSIdXZ6NfEZrrneBVdhB80nfaV9dG8jFcS1Kjky4/AVJe9rSLMo+j8szwOYOsYrxwo/Wzz421DGCCOTd/u9yAD3r4yEJMv6NXuw6KcMkSjljmDU9xkweHlrrAEJe34T2Gh/x6gPpnAiyuzVO397dlyZW7X847labjYd6mNsslCsJxUcz0niIXI38XV+5IxXeTvgrO8gwj5yXHzvK4BfZV1+9k5zSKRzgJhuj6DW8x75GOrFkqiQctsoY1OXpmq1aYjXJUOCDGEM6Y7WZqxqB8fnWRMyVHaZtGXbXuI9eGKic2u9bPj09ePx3f/d/ontW0g6Kws8v37X4ypMs66khlDHNAO7PDTic1/n7fJ9Nj8EZwHwQAjQ6oMKSVuFnR/h9nNquTDrAYvYCwucBL55omz0+Zpfwfrx3AQ9B0avgf/CcDOb3e9c41nxlGHnzzJYdlZ/+NEhOCyP3yyLZfd7vsdjb6fD5/i6NmIyZFGdToh9AbkOra5osQOLfeB1KxFkOOOZIXa4BxUGvVsAbb61M9HCSe06BxlfmxIPI1MF0U87/HWO9ip9fg6qxmefXqGTrZcjNBgw9WIeE60uqclTOkXt7lLcuMjBstqpJjazOgSS0PJjQbZDi7f9PxupFr8ryjB55XHB9pF/AqK7jMlfvRwMSMMcCOjLkJglxNVGR683VZrlVXwyMV+gZvMqwA5ySQEodPL0Wp32zhucqP1RitxFaL2PtQMbEqojUGORd7bLulyi7nje4dhvf+pHJsPm9xKq3MrI+XHWO9shAypm0R169ZI/DRUioHBuAyAaBzti0k4/zrz27u4dQFihxfb8na1flGlxj8wn61lzhFGgCkgR+UrBn8aKiFpmzza5d7pZl1oLk3GWxRT6BK4vdktaxmKzZxwUJjea7+t0x9pSStO01wusX9K74CX43HkLu9MMckPqtGR+CL4Kwd1udV7p/Pt8tQs0CyCnD1pm1x2PrZNqjt6UVPA5c0W/tJpci6eo/V4glm2dztWARq/npDjPcfw3WmrFawHa64MxVzGEA7BcmgNwusbqv37jPinR8tvy2/Afb72DDGR1d8NFKM+afoFKBsLJSmZ1KIHzZq85W3YOrbMeIP1yKwBmWl7XKWq8mVVkKoBlGyVq9BasL6863f8boSirgKmIJGfHKhOIhPwpw5L/r1wtmXjKVdsdYyfZ78VNwkHQ9pBNk2gsa0kPsxtiaYdzi/ZJnIoLdB9lCuCfMvagt6A3tNWTSZKR9o7f+38KjM1aRqaJs1bHli28dDOB3UB/2rtSlN6usWTi21ybQosIak/hBjmR8zC7mvZlIWwKnPtGYsrZWsg4DWdlmsEAC0/PzYpYJAOInRVzf4wmYSBY3gPomXDlelmjbN3lVTA39o2tyQz8Pk831cE0zV5dcFYG0mXu7/R+Z4rNICYJK5XU+jXJJgBCbhK5Bb5mLxAK0zfQ37APKFMAizh98mSk0L1iKGBhc4qATdhW2QhhE9o/WiXJsv7BxgDNtvACUenHGuhuj1HXJl/jiAPiaXLJjXQ6hQokeY71eJchyYE+QCxmz/+U93yZcJH8XpKV2Znxlh508cH38y+e5JVXv/uRlSwPk+2iJv92wG5yr53qxQsZ6cGcWAyGT0j3dR6GiWCK/FM+UOvEikLY+D079E0ikYlXbFNvpZml7UUxJAiJUW+fZxD67GIwEu+ZFeNbu/isO7iOhCl8Cf8LDrJzcwIwTprpbR7YWP3ceMFOVvoy73ZYIajbrEGSxL6/sw1ph2kooIn4wHo8/kW/CY2oL7c3OuWNUSUWyPy0lS8P7+4T3V/+ijbUSJck4u/K4sFckVHVN5r1J2PuOsxHst/9t0637z6/Jr/EyUu776PwSZfYr1Tt/PMTTfc6cxCR4oYzYEKvIUvUhZ7crbg92wm8zGcU6346ZMK+Nqf1rxnYWKMfvfBOrtNdw+LiScxDuy3XGVcPb+ICxwM8dh29dVZeg89keIguCKSCLn/9bry17kkJ1nXK4PJR9xbU5eOjuIQfSW6wWd7H9PWTXuzWUAKVSgSFbFe8G668uyHmZXA2uwOplM1VZu5fPsfWUtXg56abyq4iD5MO6i2x2lOG1F1eER0j77EvtWV5tp2YqjpYftnzRfttTOuZu3OcEH+8A49W7wbTDNNmrTYwiNuGUdyTq8x2rbixGzDMLq9Pv4kdyAPz/q/+//et/TWIViqS/X91HuTQwPx3y+47nkQGBHHEMgn8Trxs01hTBtxERyNLqmmCUkxTUt/2QA+k2Viri+yfj8QW0PBgZF03Kkqs3WM469fNw6P/Ubwic5H0ZDwM9/WKMSEXOM7SBEh1XiS+fSHvPN/NDr8sR+TOUYP/eAC79Nof9V+C8zP2jZBBECtg6E6vR62CkXlJs/dTX5w7QUBLpb+Q0nFkIRyHyK4Sr51N2c/x1BJ96wH8azI5plcPQowpjU+ugv2OTOjIh/WhMGaxd9qiCTxGvXPU0qUqlR7aqwaYCRZOrqbGaLBfO3XWP/khAzsZ5s1V1T3BUssZ9fxYlIhOen8rWmssxSdTgAQQPsYo5myzRAbL8mIgyz+/1J3NWcqWrnu+q6EvwyxRkWqdd41y+VzrhnAVGUuMLz5nAUUAoGxWnIDlvGy44n0N5kLX629/8ftffGRj+ftlmJj82ALLdwjg2gzag38TVOCJI49jGZqh+ZCGr6AwMNZtRd8wqQIn1h+SSM1V5VV1fnKg9JJo+B9uM/9TSQx5lj9fR0BG9zudX/oP+x7ZQRBf0f4gH/x4G4IuUfFYdvQLZ9tmGmjRyACZvTllWh2h6zr6uTfBE6V3pvmyUPtLvq42Jn/I4fLX1rcWkDBKRPc9rAqSVu7XHAqgY74JgiEpsxT1fnwDPK7mjgHhBxMX+Cbx5GvsdpiaiFWS7s4urax6uZqyasOEBTF759kFWZ5J8yveSFJZtz8iGYyFWPy8yu8kzJy/jefHzti/3fviKI99MHku+5ENqk2wDaV9dt5o1nnlglK+u+8xt+EPo30hDX6a0iDKLuIXddV5NqqoUAMaWh46cPXXZFde7vjH2WOYQsDkcz1kGkQGIrRXHNlfXtS0YSOma7HowD73NjLX1i8FDa1Pq5Hf4Pde/3hIBzbBlPWpnHbKOrIF9Fom1mAfLgEyEGUtlrQJc+/4y4IwRYttpV/iPeDFZGJjb1nt9TzSejI2x1wXTHVOOcPWgNotkBgPCcyrUm11Eox2V3ZvF+h9b7EWswjeJiMKaE+y5ruoj537w2xKn0kMGwH7PjYNk/T6Le9sR2m+OXu2hbSTjORJjlHcRqzcXuidxdvKjequYh2b0VMeYqfOUjFBJHZYHMClvElw25fN1PWBjbb7GVm3jPMjPfNVnpq0hurm20mpWzkMAIMPvi0jAmO1zwmbjApastJ3pbqv6YtoojSeuxsCCWtLmYACINOeI88lmL9nsMKmLzpTYH+6Nk6r/66rnHluQ8XSbPK62x3xs+5yDqhbnfl7/C2RkslY/zzHJoDmIpaZnMHeKdZ9FV+FKEw+5Cotm0dCL/7vwb/JRJMV1Itu27x5De9fOteunHqH6LMx4QU6Zqkus4h720TX4Ta42ccAZqzZbhNn1J8VsrK/KRToRq58dEV2ocxmAZqtadj6/hhglO+0+B1b5oF1m0emxMlhzKKhime9FGHlg4b2dOXlwdqJ/0sVOJwM021jeSxUz/Z8Pebcjrn6s39vEioFvtNY2ZJvq0wUVFzgDoSpb5auJ1qGm1OwXI/rR/kJ/eXWO+sV/6gfG56bZux2EiI397Sf0OduzH9yDYy1lrZJM9fkWLhNhgpUHnbUUwCS/rJ5pXmpXXn7gV1vFf+JUZ67eZ5uVDZ8cvGsfPfoOQ1WehHFbY6XDpdCHOazKZQC4iM4zKlxq4QyMS9gFD0s6Mn8/BM/EqT7xaZP9xbXfB6F1R8YkR2jr/5OtqtJ8SIL6TxGra6gfe8ws9MqLFk9cni8lAJZSpKyVI5Kngw/1XxfrWnN1MMHEIYlDDx9qzKr531pQ7bfURwMs++N/vuP1zVZlTMLYhAlBnn/vPj0/Ogu+0KvOmbnFkuGNJ4kRtQAMHGWStfwP3iO88M0h/fav/tWnFABw2QAmCAx1HVfKdGxSdS1WgW/Rh/x2R/J8egENAZj8xFwN3JflFsAhg/T5IndeHYxw1zzx5xg4EOj1/pfEqsCWmhkz5/67rcTN6ke+s88FHBO5CUy3LXgm/e6928sh75i6RzK1eJUTWAdil8DXtGUbBpCntwNs6TWO5Dq2XeUbMY/vkZP7RTC/NYQCMg02JCCYMv2mZhG/v33Ie9RmiJuFzwp2Y+aA+IBm6uWVWH3AaIDoT6Hlb6tfFuQ1oFAiC70U51GgDVia5VIi1c5irzrVG53dY59MqlL5zzhwe9SeaqyVGG0JX1lG8zU3W6OFQf/n75NNlczV1Fa1sahPt3wt4URYW3nZ+au1kBwaLEknLOfQh8kUSACZ+aFuVOE8IbwyMPRVwbADQb+W16UXkSMo6+dJgUnpHnW0WQrvoRazsvX5aAmcMcaSaA69ZYGJyCGN4E8/pCqyyXTF1l06qwsON6gd0yv78NqrjGcGKgoqWQbMzz1tJO0kdwLYudGxWNObJbPET4kzbrvVKdUOSjKnteE2WdU2/kb+Gzvwzu+8qW3Sl5mQgildYtVGGUpKffr2C/ER69MeIbNjM7lkm6iRGdC6mQiPZfZXvB+pPLur8rj8nvqsOu46cGa5tBaT31PA+UWcQvdLjDxkytix2ljp02OXh7JUUJl6viDYRax+MhuQGWMwI4IoNctvovy9cNUOPLvi3S1GJVO/SwGY6PGXoXUaa88S9VLEw2l45mLkHPNSWafvlsyOL3FAYoJjA5T7DGGHiVURqrOAxW3tJhCd2VbpL4HS094R/Ko2KMfUY9vDRpix+iFXj1i9Py2gNnP1bAkzLb2gg4zVG/eQZbafEtIbDg7C3VBW9UdS8Gs3wTdu2rlw9g4WCHyacmvTpY6manl7G1zb23b7UDPaUNvSYgd6qhKrZ7dQ8zcZq+svZyvYYjUZm+hISP4po/AZu5AfIHydAWwdo1zT9tuKckyFZqX/tt9DoGKcvd3SgdDXbgTLZ3DrfUQEFV6jLkD+b8vbXeHehOok72trTAaypIV96BCDJgN/SbbaXih8aPRQQy5dZKBL/borCVVmJeKxiWCUBXCAKmI1C8Mlpph9TdLpd2Sw7q4P1TD3/KDtQ6xK/eQlEwe8+JtdiG0BiSJks6UL7O+vjbMrhNjkexwpL7bJzAT6wpqUZMqMx07kaTGsiFWR7B7XqOuInn0o3UvlFLZY7jH3gQ30ZJ5O+4dOqn4gDk/EruMkyPvr/60BG/fYLodsP+T1+eDWVz05CbkKuTl0VuyVOcG4sdH1w57htrdjuzq4tsMLai6r5Zr/W/ufCyDM7qTe3vUI1vtFIC1hv5/b/lkPeEtXkUTlQWxcoNN75urnTcy+26bVd9mHLi5pFwnsoBfquAsCZWV8mJUINeNx+DX3QTsODnc4SzV1H0Ws0na7HMD3ou/YxrGLRszUqGJw9GT9j2O8nUpjl9UdybNlGd+LTrAz7I/uDQ1lByzs+AnLj/BY0c+QqyFUL3qgvcof5F7vpUBWHvFYuqU+tgl6fpXs8SF+wb557ITHaIC2eQL/JPTPvlx2gwt5knfJgLNVXX/XZSRIul4potlpaL9mhdMcnczfOLoMxiaXvET72UzpCmx8sSo+b3IehrIkK23mYuUOGu21MrbhaxyfuNawkwBcW1UlEES83njwoGWeC+JZV/QknLW4ScIVwfsiV+8bIEsl5e6xSbkuRDgbvAvOWcDIjp7qmMt93RhhLPA/iJvgkCxuSNVmNzvmpd5xqYCSTN1zrd9I/PlO6a6J1etSF7mL5b/nl8pnheN1dcr64TJe1pBnsUzoCa9Bb17ZD2enhfUQ6No5xzJbnGdyQ5YPJVIIM1GzluhVjLyJSEnaJK41ocqdWXWoxlicmzE0xof/+7/8N9TNDI7ARUwEhbrOzHPrZyDp+qcbD85zHUJSA1hQQ0fKgW3ncf81ab9GC+wa3pvvoeC9ROo3yWpwwD5g4P1592i/z12FfL79eX+XA7YkqoFU2vSMgYRpharipdG3WHA2uPIsw+BsVNgAEaq+Qmn6PjbMhKpWxdjzziG+hwblCdwBYJ2J2W2HBRdUf66EfP1tyQK/5mzbvP9LpuwobqylLCF7XEtDNVYfUKqxT5dikQom2T0bzWvQKoiMOhy8TJqNmxSMxAEVzw6itVaVRXZGEXU6hugawwOQ+embgxCTqncQB+uq2mnMKrVALSdLwRICEK16YWvqnVhtUpWZVclYXT2HDEsnTlceIy0ZEUCwyax14Pw+liGAiYpk3UvgOfNCo2Odvxt5jA9o8XTxN38Gdw4EaMN2bcyP7/sGFFu+BRR+ZRPul0iyth4cAoNs/7FEnzZp7OFA2XISAiQ7eAL632gL4+dxSgEoo3W37Aps6Cs5orAztkkxrnkujswfcvajnByzx9Cq2FNYBtu4ex/m/UzBmwHWTNUGHnBaIAUohx0/2jj/u9vHyegFPufX8vYEdr6RFYw1IqF6v0FZtM31t5FHcF81PwOY8wO222PjSuiXFPlFR75a7Z60D+19n3vuJMy2owsYkwEFgDnF7QMy68wX0ARoQfbYfy90QWMkl7m/Xui5ZHXhuWaREHRptduLOCFWl/wTcP2qx+U+C1ekPc6g8qr3gjWXBOi2ozcLbLWZ91zuMbGKx5HptGCwypfk+b0gVr/sk/35PS9Zuy8ixjfh0y3tzvApsTrZF9IC6rLsq/QspTYUDBMM7tY8ZpXwBOd/IKk6/tu+lZmeS6x2ezRrgo4f1jBgbmKjbXzfhScvhEHfTOzElnf1n9k7tL5//UdtofTWSW2j5qnJJs8YbDQjlIEVbeV31irH/bynd+HQn9D2vBnALplTQN36WsJosT8lvTg+JlV50CAeY/FLB2udzgzhWL2yrAk3yV534VAZqs6E2wxVL17Ma/aVlpfFlvRBVE37IyzCKvkmJQHwYUoKcY2CsfThXczrQVxfz3/12eTg9n1tPHQlWSEkUTn+IlNBropM+/Qj5QvON8lHoa0KskkwTakIEKuTqYrXXGdVcmOSHN0mfrAdEhCnTZD/l2utP7RdyFUYIFmr9i1f5Cps6mLikvFZWDKZAFke/yEc14UX2SMR0E9taMgAx/lJ8qjD4nyr4/kZikHgAl9vxpxcU6zVNi+BkH7j9Zf1+8UptNDBGOkfsQxlV8QqMO+UAsBCic8YeMsBwPrdZw+yBHG+dj0+OPP7HfdNuRfUrvc2emXpyQb3PABmlYdcPWG+X/98vyQBOla/xZ0KJE5Lmu49/YTek0MHS7T+IFY1cSdH7h+sDXTLmK0ZW81Y/RCrf6+sVZGtPqCImW0UcmmJYhi3+2IIxQ26Oq7wNubUd//l4h0xhceKHnuJ1SV/RAQG51LQKIMANtCtXO9Z/KZefuSaMo33N++qn9f39cP6jZMtjS8XcNen0VaRWDXm0Ota4LKsswsGmTLYsjfslX2trj9g5D6Bb9LHfM9nFmv7Owm/qXfGyLBznmsQpcQSOahKeIPk6ldZAL9fcvat38SUHD/7BMZo86f3/HguGanCrPd4yNUtF0B7tgYso5hEOeIAkavKuHWWqrMZ2+9Xn4mrSq4iUqe4xX/QnI7Aya/eO95sx/tgY3wIIWS1pf8cf2+tYsflzljdHT4uJYLxiT+3YEAYNN/G7MRHJI3vNR0obUI1fV08iZ7wT32nv1c8K5/SnSCDKWKfTE52nEpXU/vfxQvNo32tRT3X6lFxuO25Fgm0qG7s7Ll2/X3vZKatXJ9kH6I2OW6+ZDf0x3NI3mbndLNXOVik4jk3tSeeod/+1b/4u489oWJ/k6sx6D8MQRVZGi/zMYNCTZchp4FIQJ57ykBf82Nx7LEwFWRq9WM9qQrugydIxu6bRPn1YxpGNbmODL8vx2bjCQM87/2ymbJvGg/JuPuLAelv9Tc7PnzLOJ2vezurrEBEMZytStIVuSMYljl4aMhYK1/NVWY7YxnDmKwGZsQkQPI9wKVJJubOYeQOxMGJG5B4teQ1XjZoC50sVwSU/DOgANGDtG9nrzZzdYMSC3kcNRs1zpmC7SwUvBYjJsMOJ+HMhL2aUD0wvVv//f4hfJw9aCPzGROQqQaXCD6YrYrTjbcUgPpPQksOXMqcEgDYKlcylXX//qyMVW/DvKxZ6snqomt4dqWyBcy9BUrDRvvBIaQj7QBb6yjf0A8CjG9943P9oIHe91f5278dHbs+611yMHEmAnMliehk1DDpttu1unjNHScwWUB0DCUrZUlhG+z7vdLnrKvb1soA8HNVtioepxxAs3OyEoa+zQo4W/3882MC7ozOahjahW0p7gNslucdM0irofkxOOlhCCVb89w3qaosm4I62XqOisb7bTvkZSc/AsU2Wbp5S0KK3//++VvRfwMfS4UeW0Lwk9uM9UuWBsvQD3mWsPt5+Zifb1NHRiEMPtlEywnbuwCy26EOZHpLnrNCansoa/o8GvANcAVsH/vV9yXQl4w99bihtAZozHLgIWoLvC8TZp4LMTR+A8NVgL2kzK9Wv7eeE8Hc57MTsFnP6IYlvxIhkDe6p5TMv8yTbbjlS2IZeXofr+1qEMPvaCbRbJtUZlJB8AAt4xq0Uf4LgYAyLXU1OPShddiyhhQ1Z0wZCFNrA3yB3ZUBDzKqh0E5M9i2ybhPKE8gS6M2Okbb7OCXOrcH1yHAFFDF/adv3t79D1qQ4pX28iHOBEY9xyyb4NIp7osBvYKc2HrbgZaVIaE4W7/uPpkKXkAvvpQmUL4+/9vMWZRp+d1b0E2MmDDTAirM/7fPK077iSu9GLXb/t8yAMwQ1uL2g5cpMyZVuQB2j0kymbQEuarHxAb1B7YX1MdmUnLx10R29e1Xh1R0a+fYsNgd6RvdvIJdyoflJHUzD99c3Vu8TzKzPtWL1SZXRay6VMRzECRI7/8EsQq5WeshzHHyHZv/7fvdDyFsEdmLXpOxqkwWj+3Pepo3rsLKQ8zTjFkLabEIk2wf5Ocgx9Y/BYbyt34/4wj/u7vi2nWLdo+2BXlNn8bzsq/feC4eefGafhhPYTxxM7HT9EvPQ3tlrzn/ymTGtckFJFuLjWNf8Au2/8JHGUe12m0RvoR3wLhqMQbZTipvo0wn1p5UZlvI1WaVg1iFLe7iU8nVLgK6BAyJ1CFQkWm9hCpti2tOMyvbNahbAoBZal5U5RxTvxXngFhghlZK9KgUwB2I+A+fMgCs380F0au/ykNjS6wSpTmGuXaVUL17xA+pJe6aqyKCQ5AZc5z4CXEFS5Xg6fh9bVmmw2WsEBdtOR68IwwF2RW5mhiE/MaULtn3+DuKSyb4wwfpWV7yh77NCRaUR9q4/kVvrb984ol9mMBE2Zea4Nems9k6HVXWOETl3rfrbaOQz/fLvnlMnSjzkKsnB9r6r/q7JyPVA2V4WncWf4/Foda9/rCLWrS+xsAPwSpfdBNWTDVZ0CFaGW+FXM080dYwCYbEKkv/cMHEZcxSBkCLKFisxqofF6tvbrAc/Pke7rM5zDEe1Lj9evJtPNGxxvcPKWdhVD8gmCGQdXA0MsAVlytbldmrej6lOTQusnXhKaxjkbm1USJXQaR6QQiWVAtDzmCt1G/ZJajT4YOJW35d4sHzQwVEvAmM/kd/tmE5Tisq8aiHPXR89XIJWiA73DQ2/OxbEhRs5+A/7/3yr9CT+g7H8y1hNcT4lbb6J0jWP0rmWb3+7V/+bx9iFTrCoI3BqkHa5zre1m5U1oJqFkNqA2LHKkOj90DlY4TUWTnDKooMmL6WzoQK/ATRmsR3RaMNtdkpkfsFXMYA/iB79Xto9t4/tnHJVptEgl7/axv4DMGF7zUWeE7jJQPG93rsfKWC8L1aAcQ3jpLAKMhYPGTqjd6sUuA7/H0lnNBC8wMKvu3IctofwGINIu+d+aGARSSC1E0Ad4hVziRn1ABYAVRGSoOVuYHhNImqbX9/2ecMOG6eq0gYovRJrkA/arKDZOq9z0G4iQFlnT6kavv/kMsal6y+KYjkXEqvRNoZWN6VZKpIVRCqIlZ3i6NkNXW2bGQThLD49Z1ODSCk06pxVR1A13UBGUfaEWHqAAAgAElEQVS0TJCmQJ+167p671PB+UZpgWUC88Y+WeNi8CXpFNPaAcutn+dLUe7ejgI5/MhvSG7GMsFROJuRIMbwW6DOZFH6sYHV2KN8kjoc5+B7ZWBRmDZjlc/Y77oG4kuuHrGqU7xBrDIjp7W4zsESGb4OHEJJlaCAcnQh09SgyNe3M3PG2D0/BDGJKM6dh78BnDJSkw1RYiAZEmM3n5IUsuMJtHZ+1yiqA+NSNICEaOtrbO/oN24imikr6dEYlGb3l+HnpScrZhxMB4GUP/q0kcUZdr5/vku+cSYFPynL8thP2hOClAYBY1sQIHjF3ofdDbmK1/Qezbf1rPr2C9ul9sampQsiCDX97iZGzz5BQeST4aCt6n/NqfUORHc+aGi/+/sNyLiA5veJSP0850W5fT+2m6kvskCeKQbpkjlfn3n6A5ueCYJZGzRjM2f5hp5IJtRmZqgys7j33a3gDMjIDKUq8maSEoSwty0pIGDN13dLKuT987y3UbYUAH2nM4F7cFXJQhKukj2JL90eW8QAkEf22Db7uQ0OS0ooiPl8nMSZyDM8JgpxLc2//FUZPmOTqCS0WXtIUkpDmCQ+WWCyR2wqP2UdVSbo/T58lheA/LhXTN/OMeSufxk3ER2/Y3HSGazezltyNXgB7dEweixlo15y9VfE6ulMyVUTq16EXNt07V8Sm49LpIKo5BpIMlntu6iLGu+Qqr8gV288nO05Cxol5iVHGTvNS0Yg4lSdjIx0y/e18XAOguDZEeIl/wbQm9GsUgDJYC2Z6kPaMIeS9WQPngytyY5tL35+oAd0QYjY9xprm4BkAjvDZYhV19fv1u/17W828DduovjIA9n2aOHiIVuNaS3TuvrzsTlj2wlMiLHx7+wBxuXzYTzX12Jq5cwe/8y3zj/ZzdEtxiujE/Kx1No31iFZ2sxmZ6oSDztzdUgsvP8nATbWjNYhpq3kFvVxslVVH7xBeLP1vIjY08NNquoqDGnkxbG0/IkgdcaqyJIjUEuiyr7sa19ZrDk1/MGCHdf4EGG01hhkGQCQqq61euSqMlZJnP2aWGUcw0xVk6t/+ttL0vjEEyBYTbiSNMaCwRKr0TXONmbKeCLXL0L15sTEt+TeArREmu01s//kz3zv7FX7OfkQ+BfbsrFp0T1jZwm9T3af1tOenuc9O6A/2Aj8OW7g/eMv7zWuglGv9XrtetWoKnW41xoXMIk3motZ7fsyva9yYrzbJm4l0MKeiEVncPJQMy6cI3NViwwkKw+LMD6MDqnfUbTXiEIHjSeISv2MoTixbA5ZxeKYyUTqT3CV5AzzTyCDb/c4bfm2NymEBxn9ilTFYrUWrJGt+unPXVO8CH6DBOv9nAnGG/vIIUG12vNNrLJ/F8elFIAWSFjmQKQqiFbvTpvyANmxpnHAY32nMDPRswwyBIiyloWLIVKTew2cd29u9eBfUp8SvZKsJleN2UWUC0M9yY3aE805Ym3iRuK8t06hJXIXfo96Al/B7i3TqJgdurSL1LJnsumUa8uuFpBMrtokRVvMJ5oMNqnqK0s3llzlY8qh5pjelM/jn+NQztBv/+J//Tt4WLLuekM97fhUd9ZOdDosJTMhyLHhIC2p8gNExGg1wwBg0oPvAbn22aJgYr9WMwIiiwH48/5eOdvHWOxrfG+AVMR3DB7e8U8/Xmefe8uKvj9CNIBKv95AAK8JFMg5cexMhJpE4koEWnaG4rcSqLv9n1QQDUmClK+6N1FYO7BcDb4ZWLIe2pKrCj4O4OozP0nVXxCr36tDkrRrH/2DHcTZQ606a/s/T4L7p7NVDbQk9VAKiokEX23tYxpMrrqV0CB4+rnlvyURGND6ff6O9lhw42T9ZguBEFfsufX/cxWpypONlbHqlTg7cslfAIKypbyq/Kc/k0glsTrZqyg+7y2ZDq0VHMMoabXPW1JVOxGOKM7z03iPH4bQY6Qxg9nQuGrAT1px7si3Aw4Crs7ZWXdldzWNCvRC6xMPyrIzfuxkNgjHiE+2wbddor5b7+W8/UsbAAIjaGncBpWNSrACZ3wLGp8rt7f+ow5muZIAyizTNsY9FdZAtcTqS7A+ZKtGIkBDbQk4nLIFDlrt5LoFsw6AYJFgcE9c7OEO95rIi8/7tgyACVnaJfqEvadztAeVEVx5sshAlj7/buA4pPoP55hzRqLcQLUOuDaZ5j5WLF9i/GHPYL/wLQv1HBLgacgSmQW2nPySneyQbUwIVYH7JxvzyAwRdTn4zvXXAiona1VgDiO1A5Re/nw+IMwuC0NsYklyC48mJysQjkzJs7fOZlDWi0+t/z7kwAAhgY/GYLPkNpOBMGPIVd1vxlwJsCrZawUmI1ENuJ689p22yfXASmp4AdQ4RjbR8qur8QDNmvyBsyke0ruElcksSpCkdPTiu6axdYvXySoSwW3QPBrLAPPmUoElCUJlq56duT6vzH1v/fWESbfqZ+1vGxSS3DmCUDbibICIVZ7y7uyyI0VIjHzWO5/MxC7mUFc790PqwV5y/s4MNLvZi6/EL7YpzlTZkgA+yCJ2bPymZpB+KwvBIu5w6vyf/ubP2OXhep5TDxG62uy0GKkalgTRtn8soTALU98BgcjVnxmrwqluO2wux3lJ1btnnUqO+z9+yGz6skrKZaNRj7hAk8VxjMHPbMpv/TMx/yNr1XYbMylJl4yn7vHJhYlUyMN3xqrIMiiXAhMEnNPOlesjvy3juNJ+5jA8yLzsm9pnT4BrfJF1ktYkXgnjHMiJ+VxCBehDC5I/s1aFi4GJJ6NPBJQzo5fUd3hFTW6bCHlHBkKonv75tbna79oPeEJ8eA87b7jwuR6OE5byazWxsnOa1PiWPl5f6rFL+23z9IJ9tDRXULLjDAw849ySWD28KhnOkusNziHr+C0hPpvzHT/YKxNLg3O3/IrK3WDHgOtQaut066wujrTvpO/f0mghUZOpSjLSBOtmqOI5EavOWt3tv5k0yall4y2D4lIAcxDih1xl1qrK98B/O2mCi+cU/NNfxzUiVlFOTHHE7YBDxioJVtaFNemjRV/7cc198PiW4ZLto61TiYUh7IjrjmiVRhoPytEtIYqnHtL0zIf8nQlV22o8lg0UQVWCjNhAAM7RMa9naz9X24PedzFgcfNDPIbIsS/1VXayqtTdwSe/Jm2mTcF50ulgUD+W3j7fDIVYQ0a5da1VLxpcHRlnrVLuj2Rl9vbN0Y/D3aJT9320P/0dPdZzWZCOgb33Cu/dVXMBH59sTfMJSzg2sYCgpxwQMYVjWC2mbkKIFqrZD+0AGkxFYlVJaJ8OmVC9uO1+BTwGRKsY3zGv54UclI2n/BgFVHHAOSSScHivSVYtzjOLVWevLNE6yRaMJxQPSnbodb/mGZPCGCkkqu6dVHev/4pQDWpQ340vicX4a8b2nEf+8UnFxJqb2Rv90rjQqZbR4PyZuRo/rOfrU9jPcoiOA0mqslxW53jvDZoaM0pkMXZDgqLtJlStiyJW8/z3Y33m63vyvedm//k/vxqrkiR5/DdzyN2U6RulYuD8ghUORLQq93QM/C4DFxolrswHlAmwIzdBJKudp9v5TaxSvm0oZWrUrgUqrhNopVyity0OOmEg4O81jIyC9338RUO5r3v7MY2LAclDMue1FSI7HF1tIDGCcvRyYK0Mg7WBKFCPSUoOnsWbCui5NPiSyJkctCMjKbCrs7rXii0BBonV0k+lFtkOi12DpShtRq8zbRlicCdDCoMpQzq1VV1TzfLUa6yRpshzRlBUI8nnHYjYoG3Zg2aoygmIXG6NVRrBFxA54JkV+AOUCIpKrrKmqrNVdS+ya1d3Oi8fY+uVb9RS/fPf/H7EqkjVy15tjdUrU8DVL8tot1HsQUVd6cvhNVAKSmyMqwwrnY6DNwVZsh8adVsy2YgXbMRBy2nzpyqTmBHZkSVV7QhoTKgbdPK/WDTwal5kXbZMOhk5kf7SjE+QGptFneZ65vsvJhqk6sk2HfPd88ANneDt2nDJWHUQ1tqadKJ2xh3fBYGcQwGNI1Lt1FQPyqcuX1tZn0yF9zG+fMzTK/3Y5GoJFZKmS6i4tg3J0mSrym7TD9z33Xdo4mC7PYCyerI31cIbr5J9dkPUy8oC5YJBAUlWvu6fkoRaVPP8iJDf/fir78W/75ld4ETRFtDS+PPyx2Sqt63lQJMv0M/nu1L/fQjSZsD/ilRlezWaP3Svo+x3Zaw5QvETBiHMcBBYMdjOdkIGagEvwQEeFo7Nk82SuTVAK8BeyPHLjFUT7e6XsQklg9kilQINhQlb6oeJtPabzw086fgFm9AOJUDQvIek+rZ7+J1u27yeWh/YKGIc2Bb4MuuVdMq6FoDI9/zIQtB32Wd6zEyssn6fCMAQgbIWHA41x7rIRYtggAmebIdjB9BGkaq3GHiYDY+9SEgy9bIS//Js+f7KNvu8x34XBCtik2ZGIKCB7byrF9ccLNTW1zY5a5WLPlns8ZgbbEHYPTZcKHXG6pGqIFb/fBlbJEF+n1qI3pHj8Y6N8tDht37+PTWpL3g1uQqih2UeaC8VLMje2WYysF98LAxxY25i9fM1IFbxXoVNIQArlyll5KDW5MSNydwTx3GOSrTKxmEIR385pBEh4Hi3V7IB4iwEcMlK1y6EBQpuXyJEO6EecrWlLv6E9i2xqjZLfox02DzhhPiieI62PfLyEn/FkSLxFEjSFn90HvGBdhkoIN5Di7orpX3r4XzSx1wUN2kMHyyrmMg26cEtinNsa244bRkpq6d098ex4JwJ6RRkKc6JN8HXCdV5FKfB8r3b9qc77+tWw8Q8n/c+We+HiU9+TlY+170/PUCWM/SN12SwTnkjyp+hweqjMlZhe6mHOR3dGXvJejofx0CdC4wqx4IkAymaRiN2C9vpKQeeexOQJFq59b8Eq7Jbv7JZKSuH1SkrxniYQc2xy5/0UNEe1MNM1TsE8UOsXo1V7DDhoVbMShS+u0GCCKjN8F2TrSoi9feUAtDOtylZ4ExdxgSSK+tZMPcQeiJVY/NMdsOHG3daLq/rE0/IHhVr0UFwnE4Nx88Pmco64ybn1kfz/Wt7pA3SChE+kaddZJEfjG2unCEW+RWxCrm1dlpJFDVoAFNmTNhCwVZ0klhGvpOKGdsreIIfWXsXeRWW4FZ41W/XlWWHWAYgpYiM/+BPvzNWZUuDj4yTjM3/4HVNLfoAm8m/PdCSCSbOiH5jIpKS7rSow5mD1FQfcpX9EQH3LFQzwYxlAD7XE6eL7D7XD30G3HHal9KGbqt+vwT3S6wS14zeBhOq7ZO9ClIVZCtLCPKx+qy6rA/e5KhReO4Cc16/lh1nkAE+Twkr2fpyRC+2EiLmEGsMbN/oQzxn8gnCvBRC+/A9lNu/Tr9pUtV2G4uW0gu28o3l7D14/fbfjPeNkbkjQckgAKTFVIxnGocmNpUvufZjJNIPZ6PqenPxmR/Gy3svRute44hxHOb+t//lMlY5ep046z+ufDmrFHhqGouO9wPrUmNQ8BYFGFKIJcOeewfrAmVqQRrHMfiFodTz7oQBqkHv1uTY59ide/cMwIA9iNLX48ey/WLgOBx0iGm/x0AC1YDL48IxZVsYRLjNBuA9xEUrUS4FIHJpxFnJ2Uuo0on5JDwLLMCW5hitlpw9K+zKEGg2jInVZnIsqSrapm2Q0Rf0H+XV7+F3T30fQeLYrRNTFkTKApyCnuI48KMOJiCJLN7XEgGMjNc7vauizfQo2GkgFuBsIC0g1JUluzcZFYMitNUF+rn9/7Juvf2fxKqyWEG0ckVfpgXyxC0FzhzWKrJI1N///M9ArJJUbX0kELAw3mpX9M91ae6QLK9qi1zVShAHS9IsB3PtKHlCp/FkhXmMNefWQ9gMTI7S9H/x2O+JHEB/Gli75iuoC70WAmIyt/MZrISfA+0oojczrpYXuSr+GtrmVWsCK+qzRgRftzNDQvXa1XIA3K5LYnUORdGW05BoW2NHq5h1tiZslrCn3GZURKjCWQ2JegfK3GMGJSJXFXyzr3KEqy+ak2+iYLf920b1uQLjZA8v8MLgRTE1nxq/OHIDR7kniKo+g6tlprLDaXwdclwRbK3++T3+Sr2Jcskn1+HiU4+tkOMUwJDxki8uSCSuKsj3AUI5RAg29MC+s1wI/H0Ikm3NsyUq4GyAVTQyzV+rSXvx04yq2WpfzKB0Q3pJpmwyVhGQebtkAfiS29SMGYeHqDn5pW3n+zi2CzXsb94yADOWwiZZJVf/F2fsnMRvLYkt20UfI112e/KY8vAQGhmngi8DaHyT+sbv9XtsJCKAkS/aGsowQb+ywBUAkLSm7/eWQjk0C7OgmxckSGT7wKWQgDAXsstnKerqpFdsB9VsgScB6+r/tjML4Gh3SVUTIihrc2Tf5ztbT9OEh8kpDyrnIngD980W4SEofI7+oDbfY4hxzHjydZeGiG2QfNpPOZMaRIdIj2asllTNqfTO7oyf87xa0YTfjN1k+5rly+BuMVwJ1V8Tq48MQlbsi4ghQDahFIC2q2Kt6QX38CGPr5a9GV1IFj3GucG7dbbBpXXcOK26TBGyv9Q1hDvlxIvIlBn9efvgBDeP7irbLNnYsp/cLUVbCoJV/eFi5rTTuAUN/Ok3qp31I5Gfa+MPTCkLJiwQPAbbt1ukWVMTp6xPyZ/NEnY/R5Ki37ZBdZnyTxrjh1y1/sqPUWFs/I1PPledrZAr3qjXs4DBsdP/raQ/mljXwrv9b948UDvjPM/BDn5eaDmXkYuTl5ETl47IzhthGfo5pZHAripAx73n1LGBbS4zJp9SAMrUu1IASy55gZH48ghWfXGQF8er8rclIFxKxCSqyVXXVy3ZykzQz/tEwnZx3fqsmZJMOmOVu/Z6eJW3/d+VxOrVVr2rM3FthzJp13rILjHHS646WxXXr4zVLMbAbhQ5mzjlmNm2yfaJpK4dlJ9zTCBZDjiIINIuMeaXfC6ZivjLf1OmQKSqdxOasI6fVkz/HF5VraCdkonn1YsuvcZPylbYzvh5PqYG5EolFcYkKZWEHCfm6Ir+oq/tv6FpFyiphYrueP/ERlqJc0wHfDdY7rlXmRrsWiwWOJlzbLbYAM8h/vYcL354yVbbgWJAxpFvWaVmrKLOsGJdJ5uEANM87UKeF6xzVogxlbGtZNI1VX+QqvIf4THgW+TvBtN67opHHR9YPjW338SqEmaoMEqeGbK1SRQmWpu0JG9b/ByAH2MnjHT8zo00sd0SqwK3el91djkXU4NUPeEBiJ7xPWU3fMn58NEjfqttshbBYK8Vm8LmdwEsRCvm0ziK8hy/Ynxqf4W+ezVZdmaJc9zfuGTF+QvjWhLtu0quvnVXWWeVpOpdm7XqDFcVjpD2mWSlNv72P/9P/1qYbDwfEXdbwG73uSdYfUIcGhEZjxCLcqQLwApcqIwF7QX2rmFiwTISX9IvBhdz7j5okgZ4J5h5niuo6m/AXcpj1OjlORnFBlIylBqtErSaX4sIxsBB/AiSBKdBAQME/tFgJdtBQsXAlsx9rhVpifeQqp/PaZ2H1zzunNLgSRRiSKpUPmzCTvVArYO3rPBABO8zNO6E9t/t0OuargRXUuQRuoggjbyA2JKr388bUO01avqF9uSkH0MBYyryEgB+tnfNinS2/hv8ryPUSJugwyq6jAkPc5hsVRGoyVi9wFSEK7dJnQxoRUgOGPVSJ1uVh1a9GasmVrPVYiLrk0GS0QSYLPb9AWBbCsCOMposwxq58BhRP6KPUgUH7DQGlONcd7V67+d9lc8BbQMYHGjHgI7R9WuUc+sIbdS1C7ZJ9ovzsjopnZX8OCtrg3Rilgb5NKP6g3N2xip3f/DAKm3XxSFWPtCAYBbAGuUaVG/oxhNkOEGGyXSDCoyInBnBXx0Xsz34+B+GWPWBMs0Umlz2ZH3QSHdhR/exRZCcBi3Pwg+FvBmlBVgJSDhwY3s4H8KOBMc3jsTOP+xVSVsHyXK/mj/Oq5+r9zIGsS/i9Ku9kQX1fY2PfEkX1WgLC/CrE09G6vVD8x0i9YgAlYPgSr2253qRJNlOzlqZbVCxi4XOajalfnwxukXxjNVz/6GaZ0PUR4LvM/nSE632mlw9QjUlAUSwZlvVfCnna+3Dbr/T8/pVDqkCBekjZeCPSB0FUhn3ThD0OZ1hYAUgrEVA4lfb85+LP/yohC1jZpm3jFSOdnE1o2jAqe/58jAWSGGnL30a4J+tdyZWveoukvU7OvNC6P0eSSb7qmascsg+/zlfn25yzu+5wxRpr+3Z1/UlWGnzkh2Ce2351hUZq/BhJKaWILFcqgVsh9tlnTf+wGPaC86xbIfsB3GU2/PiRar2a9MpdiZBVAJAY/b7Eayfg6v+/Pk7svWptfo9rpLTSiHHMj5l/MbP9jX7p6QDbSrn1zap2JWYlY97KJS32bf8Av2YrSavm/HylAOA/Sl282FelpfVxQSW0jXbj+idJOgHsfoL2XjkYVFhlZi2dYLYZgIOkWp513xC/k8P8Ni+Q7bhMy7GIhxnytK3L4gdVbuDxbWAUHny4irHmOPM7CP/kaQS0arDiZ7M1aePat8KlGxrccbYIilR7LvkzTpN3bKGbcx2A3HPCw+tPvm3awrVN7dtrNrcfuuxf7eyka/50cm2sPjrWgY844UDzEUXDnZx2PcI4iX7OdGdalTfCP2s7TKx2vIrc3iVM/lSlkVb10EKyk8Ch3KcvaD2a3JVmfE+iE0EKrNXfx5gFZJpCRiaF/TFCzU+oO98xpGmxu24B5E6ZQFcb1KlAJC9lcG5+WEbj1x96quqBEBKi6HWKvHptf3NWFXEiySGzRjzYpJ2wJhs/bHI9GLpx7YKL9RPiNTZ+BSkKjFHs1RLsP7nEKtFm5hVjvdoC2I4zYXjhfrG9es/CcjHP6BzxnFw0JiDX12ZXGE7/nnfE5PLt9suS+exGHn+Hr6kBNNvD6kqYvUhWFUKAITqLgQuF/F1r8DWBOwSmo4vl5wNhrHlFHZ64+3JVFU253cM1AXE6jibonj5WZxu3Omszh5WNTsLz39crCYfYr/nhcenjBcMHGWOAGaIRs8nXtf84j1fGbff8y4/4h2gvZqLklacGb+fl/1Z3GBexxL88jwS3kg3LbDtWF1Af8C2LdjxwbrtM8fgx55kp/zRhuPnvdvAC6tLsC7CM3YTrnp8lTQzeImJgl7IiY2W7PM1/uHbjG93CDEQZanYF84XD2D9EKyuq+p7PO8Y2ixX2S585f/4P/7L+siNDAJo6UQymZgFd1qY0I3LN5UHt0HitaCxxGozN7z17FkJwg+zYXbaWfF18PB4c7btJSe1jU0r1xswREYFRqssX+SqX1cmAInVGkobZwtpv5ejFaCkSS2BYaevNmtrxGarbkr+mXxnbJi5/5nmPWQPRg8j0qsEM7P0BDSnJzboSolHgKq/ub/uL6CVqZlsWf72ZhoGkuI3FVBjbhmuMoCdf+PUqENaMRRJGcJ1X5MCPQDLAiRxwoXRBEaIK5oCyiZUv8jUp4aWiNcNYPxdkfnPTYlVE6o8tIpZHMxSzSFWJlqP9LzPHhCS8W62KgEOa6tyyz+J1X/2N3+LOnFTBmDqNWJwMZbMlnJtVaxob8bqrFZS6fgfE0IMUEv87CJHjLCMGH/QBo3ZcHbcCC6z0jnEq4HBI7e0OZbXh1idwLRyzvcXDFO3opuRKZPXaWYDdhH4BOI/g2dnj0O2k61KYvXG4fwqtubqtG4cjII/g9SSqj1kjM8xMPNfg7ZdHWRQ0a1xJlWP1PiLMlfvylN2+d67uhTAm7HKkeFU0VY0mFxA9ZXNpoWfAqhm2j0k6zi4nSOPU7eCEzbxdM7+bcZq7tFey5Y8kqdc/soz7rnfgNROlna6/qyWh/bdhBrNxIAokxMH6k2awm7cnF8GiggvveYsKxN/qb3nQCWZ6J5vApZvP9M+DRjRk/W18rPqzIh+YL31kgZKWQ0X1YZQ1dYxk6rYSngnqmqQ2bKMSQhjAzAFO7XnJVRjVvhx2Zef26++CVeOf2fIj227PcYltLul+F2M5XcIVVD2I0+DHfyC+qmWBoh4bnqdtg1mWrlLtuVXxioPtKJNfLIuFhwaUKbtlxXv0jQlpRwY0OaLADCeEzDBwVhF6Q/oNNZbvFaikOMTou9z/5a2GT93r9mP3VU4qJa4A8y5MAnMdyRr9QHXRZ8Jph5/P8SkpoPzUzLRYwaCQ2Tq70esThmAZKyev5sA94F8sZW1nZajkqLXHtlN9H98nR+PvzTx0fH+Jladwfrz8CpKdPtK4sSYpsSyD6yqThR30YcLl0nfZPryfHRHyrg4i0QX2wyC/WQF97Ol9vMFoPUV0LDNMgYzTznozJhzcagzV9VekqokWYNDgCXqJ4wJYvOlH56zJU28I8NBu1UP3wj8oLHGWHlxWYQq8NGbsWp7390+tHfpekzHGPOxSRQRvhbfjHYQzBTfmFDV+77IVEVHmAF/Nj+tabBl5PNrcPX4F0/RglqODhMZOo7N/vockUb7Q9mRzAC3eIFmsp7wunfgzP31CPiGslVf2LFpTCWdBM4+mzuZerDBrDWZ7abnF4EzmwXlrjSGka9xQgbsxizihFDdhR2VCsgWaMacxhzpg3ToMBVPQGe5MCRGgDw9krXZqd7+fyUA7nVm4n76HDLMsyqS9GT1yFXUWOWBVYgjciXx6tIGTrKh+HKuPTZPmRPg+xKrv87cL760DNETjPRlsMcurU0GuTqLqM6EnBiNBDJ11TYSa1FBmpKbz3NefuixP7Lvh7ktr7gWK0ATRVwHQ994W4fdp/uMYk78tmNQtY/Bw7R1FsHI93gMdK/xpzWiRplYLem0ZS3+gjgMsdhHZpiZXWL15vHkC9f4VX7v9peYX3OHWEnYBfJ2j3ntnGOwxqK8/oiLf86gbkJJiFWRk4mBPP5f84BkPLRrdinIeHu3biixz1Od2CIAACAASURBVKD9KedicGGOu3J9NeexiUTrX6ur4RImRrCcmRegyxABN3q+5Hpk9F6Hb7GfGX2gVGE8LWvG85GBYEX6h3v+3usYeuNhf11stux4cK0xvduTPspeWY7D/FAKWYqOegW7rrnygvtJg5979IqeSRozfbRso++0xbuIcFnIlDETrvIwiVk0Zh4+2RhrTfHIEKeYL2WvilBV8Qi1xqRyk5VgVf6H//6fr7Rn9kqN6tfTWT7mxOy7Xlojas55pRxIOR8HF4JM2zV+kXYOuy0oYz/vgM0Br02xDfJDrMro9fCVNYjqgwSZjk2Knfsa5CXjvqK8TJOBpgN2PpYR0tg9z8Fx+nVeM0Z2/njdpKpMvzPybFDvS5eUkELF2MboRpQwsvQvgooyLjbgPrjBZQBSSzUAmFmqLHTsLNX7uiVGus4EwkSOEkAYdooGhNhahiuAjm+2DJmoDMEqEM8VXc6rwbxr9JLEHrkFoDcI5O/BqMQRe7u9t8lM9qq21jdr1fJCQ2jltC4nyDjDAmC0f7v9X9mqfh3+QTrmjAiQOAd+LsuGp3VuXVU+1imen3a2botmGWPT4D2r3SFWDSplzASOMz/j8H9dS3EsAua/q6auzRhCVWAWWXEbbNoJrkwGMAgGfdplJ8Etrb+QZzkeO3PLD20X/xo8FTRkwQcZAUNyWD9zlfGWTiFLG7qjP2SrkmBzhgIOR/G84bTVA7MiwpG9amL1k8E6hd13K0y06vNjJEsZgBxpegfH4A+E6uexiFUQrUOwbpFxjJz9jwaHARfHhICqQIV2zNt8vAVIxMFkIHtLMQe7AQmmVTYn9YwAikuo5n7mdlcll/x1Ox0kRtdlc9fv+J7dQ0+ET2gdbCNkKhjkSKdjl4AlnHF6gF624QhUb/30vQhWZyyDoDHhKhJ2D6x4siu8yj1op0G9ZNeyrGuIK8v2+Bo5YBtBKYCCxc1WzVHjLOCI4FIn1gPIUChknWW3b5yuP98LLgoK8m4FMhlf2GC9qoDhx2E5CSQaVLkBJFQNgk1mO0N8SO6TryF6jRnYHPqdYhQOprq5TU2v1+/TO/W/9DSUK+vO3j81VpdMVVaR6+eFYIWhupm9r7v5eiXVGasJLONP6d9gH9XHdoYBDwKZlXx9N0fEGM9Yqb61xOof+bM+3wzXb5kdbQNuYb8EDXTf56uda5cGV0nfiatmCjDFDE6agVJyw7b5MladkXVZq6zhabLEcu6ZnpGUoISE1riVkLP9NL4zsXqtdCBAmypjJHt7c1RcyEy+IbQRvEI0aGKJnvhnPGU7NXrZ7JuW6Vg9sLlZfO1v5muS9UwUQrbXp17PYIOIeUKW3WOqF72mcFgkWrILjUofmJWNhRv/7eL+Pee5xecOj0aCm5VjhV67L9nHTMSvXxvfsSemtEwd+FhJJf57/uYQq2arziKP/B2hrnFvZT9RlVVEV/pp+aq0hwIf0lVerP6Nfi52yfceh8fraVIF0D2KkXoDd4v/+3Y8K1UjJottt42v3nDOKzd3HxkfuSE5TzkHQe8s1iwW32sqd3TvwRBNqontwfN7+LXq2ZOlV6KVi7hUMmKFDebZF+pGfRNiGvhCyazuaU92d8GWFzPBSUItg6jpti2h/g+xqrMZfAp6TkSHLyHhiqsW8ejXPCDENq0Nq6zVEKsmWHWdGqsvsXrNhQBmjEqmkVR1zLHZkDlUTNgyn4+IS+jrEDQ2tg0UNtuFLsIUh+BgMbxnFpgioLWVtMRnj6jXJ0MfkdJ90jg+z30R9jJcVEuPrTQN4/z6Kkt/bLXBj8nekMUirEIYH87Zvgo3xXYIU7t8jnHzXSGz98cdSFcGIMSqs1adqa33cOv/W7PcssNuyZcNd2PcsgTr906cDTQw+pqbXJVkYII1hy4f0znE85Nik/ZMu4ZURZw4estZ14FV5yvgUy5We8lUZGZDX40dnUwkLGDsJBmkLNKn9l66bLs5ur21xeOz5bufuGMQUTBQ/IKdAK/s6ziNewwZ9esS2O+LPzI+fRMRaCcWV9y9bJXbjFHl6BLJUFe62DWYQP7UZCr0DWapulOf5caqr8aI6Buf28S9k9uUu5QOGlcFX9GBP57PcfWNPe83a5VZrI6bndX6xtEizLUD9Lf/7r/5n7xwU0/hxtsSnJGxc0dzSqgG1AHEc2a6ImMQpU548AJiBnQiKKfjoBLb8d2wd3AJAqepmHBLht+5Ro73u/qyK7+FylSMKIWU/FWSChMD7rbMTWRLDBhGUOB4pPx6/d73Y2tBniN50TIAInnk4LtSIUAuMbFYaCYk7paiCiMFkm2NfR878NSu+pExICP0+TQJVZJJVS0Ku5W6xJd+U0NXYOnVKzkQKSvHWA4Q48oVkBp3KaSMK0VHxKpW054A55EkGnZ+LX+jNQ+1JRdg6IjMC9qXZNXBQ1llk9GJMrqNX8bkOIohVlkC4A780FWvsVwAP8vJkSHTNrMQcCZWc/2064g7tTmOSSDhBm6J1ZYCIPjKydQy0h4aGFY4dq+kfmXxwKkYZEpXMf+O+kTQTGYACVZusfomVm1d+J2WT2pWiHk5CzuNn8s6UDaa6piHAUaSIwereKdWXhEMpjSCDjt4bJb6IxNsuf/bv722iiT8jBcPr/L2f2arHrGKLGNkA5QYZway5g5zyJIPJse9qslR5S+WVCWh+vef4cT188eryFbUPeRzDHJlJVIGwKDEtkugEA/HFo/teTLvxlYzy8P2t6vGW+cWa3sHamQ3uHhDYtUryFz/c08NDq9d+k7LaOZFjplGVrb2tcXsjix02jifk32QUZBAm1QpsPCWMxKlZxsUJP3Oezw+0hyPBc42i9VgbUCbt716W5tXtt2WgUsEIafL7GqICwIZkwS9FvRrPLw6tYTqEW2njyFWYawExnU9nVZDHuD1EDi/WN0fX1l/O6YXZs4EA23JD4IV9meyvE7PHGzcOErXcBXB3dqjJDV2mzFxhKiD+2Jhk5URmw56ifr77YO/B35Upo89q5wF0FlWFRybPEUArOyiJVZNwi6xahwGS/b5P3wWajpWTu1Xr0ElVq91xUn33Tcm8HvTXsI7AxvqkQPELEQpoLLt3HrhqP13Pg02lHXCXQIn29qlu+yLfmPwy46f8ckzptLTLqJU32HH1U17jM61ZYbygHqdOqgKGavKYI0+D+7Zxd8dx7U1xMLFJy/24Iv0R7RjeBQ/1sdZyErgWkwTchUqqd076KjmzNgpgZ4CQ5M9WmDYhQaqgrGQ9PLkYkT+SWTIr/EN7TfHnkES7U9JoQZPfF2fRbs/nwsUk7YZU+haPFriykTrSTDu1WaGOPc/C4LHXPJmXIC5Elb/vHeTG7z1+hs/Gn8aiwb1LLmq2OEhVb2gZrulQJ42La4mGHpnFHoumY8Kb9eko7Y6u/BoghX+2nr3kIrWP//AyBGeshCMrZzGWWz8NsN1WBa6TH0F5ekxkvLTVIkmRLQs3JS9OLmyS/rcEx8LA6HW8FvLz4Ey5kuNbPRTXXwI6BAyTmCRnmrsEnxIh3ekTD6w30OCAQ8KA+BKDM2DBp3AofvEn5nt6pPHRzFhdp2JXD0sfXb4SvhcwsQdVuX3mOj0OFOGqCEkHRnvIGEDsQOzV/u3h2/xgC0n3NRGwPI9cfuToapFd+pVE4Qw/or9LZ8Qu9FRS2ZFUbYJ8lW/x35wLJdQpZ1Q7AIBrGCaTIW9OsR59kxXkq0iij5XyI9eZ2/j9WlH3G77tWDN9IC+iQ6p7ZCikLxSO02yitzzmNu3W7dyZevyR4KJuPmuJx9XEqAHWDFL1RmrObRUiwnlX+yjxlZKXzl3nL+VR5fZ2F04T6KFhwC60uzcLE6FSKV+MPbh4oOJL9hfzYHNXwhfG+lcRfUdfv28mTviJgkGNnh11Asg0mPgKxOrc515W2xJzoh/YwBjS4UU85pxCnRyZUO2xHJVKaJ+WE+CR4QlssVfchh90keop/Pxepe0adv/EuC0Ge4jljGlG+6r9QJYAE09HSpWYZlDYwTFKXgflruiS0J1O8urceMrR/YzBrL2wVeSFtsV/D4HwcPCeRkt0oIHSwJ06/83oYpfOsNw42Bi9b/9r/6HzLPVHbpf254fbwM8r6FAVORVDYsHpVP2JLoTz+oOgI0M8i8NrohDD9AiC/t8DM7TOvnAe7aBfhRv5BKdOyW4/3nF5B77hMaQZ11NBMT4HqCVdQuHJq8KzxGAvuc97H8Ye2WDOWP1PV32dUg27RxgqadXrWBk+Xu4WuC+xMivr6Hu1tySRJupShKEQMug8MTu/vmaVYT93c9bbDcMQBIQ2iHiC+kYvRXWGSdrTL9tpzNWG3hstge31nMYqq42BDaABTqukeXtMQIdymRJDa2RjRoak1YccqzGKAAiqTrk6ucBa9LpihOVTapaJuxsz6CrBo2zVlUSIKTcEXFT46uGvX33qnec3xCqJvGFEAYQk5QIOFHASYNLcHPBTLKeMeclVUuimkwlMQnHfj92iFmgrHJKFTNpme+WPN8s3mtYpRs5p3wNWeB5N5CBDJigf0n4BQiuWeWV/x+1hw6oDLTywSvQDY1Pt/9zm+kRqkes4oAxZKf2sDFmGvfQMZPnBBZXOJtyIIgAEAgC49M/Z6r+R5Cr/yiC9TcQrCZb7z0uCwDgGHJVlmOAoRSFNjWOiDaajzV/sNstdJ8MDwMuKKnlwLbItY04R3/6kNGn692SowPACHM5/1l1J1Bs4OjFN9o3WEH5E5s82lm9LqDx2GP7HzYv1tH2/VmpDZGngCgk6sdeIeNN5R6OpBHJCpLvR2kAE33/BGCLj5nFAJlx2BS0u0QqCFXYmhIa3xnZcorMQsUH7qpMBpUAMJn62xfpeu/PYhkAoEDnZBnsQQQFmrAMX/5ywIV9OK5jT8a2nOgviWq7Y7L0zQx3yQ2Nu7MOQ2I7wC9R4NZQPBwgSSDY+utA7p4btdt+9OZklp0jq1QlLpbalpBE9VZOZxlxUaclASbwNJCaaxcDOye0m8JeR5jzCf6zPfz8Bg6IUNd2bTokm+QtuiRdIWHGoConv8OX8UDGlroxqXqBl+WyZFt88eCXhblPg934mQbiKPbJeh4U6Bt1sD6+cutAnHWvSS4wS5UHgvmgK+Mhjkvhchdp5vdpMmWLrKd84rGnsq18AQaKsoe/ZtO5DBQX+4QVhSdeYtUTedcG5w4Inx02T3a5AkDJiz2nHlJ2vjSgT0mupr/wDjMGa6c8R0L0kT2OFxSHs5Xrtz2YrFVhxBCunw+XXCUeAcaccfc4m0zVrBF/Q9aJE03y2U9sNivauv29ZjvjTD46dQM1ztzJwEXWlCs5zMT4dIhVh3a1IRgKyfLeR4+lnKsH1QeMeHzi3mf3Hvp9n5bVwhdh5N7JmJinwT/f1vkiFqzsCLY871nFlMyrDyWzKevc4TVlJIJhznWZVL3X3zrzD765/ike5S8vIVNb/wPrWC+Fd1ZH8TW2wR0pjZpkdnwZ51h25+Z97n2oGTPJtSSgAYVVkDzS1ytjFbaX5QCcEbok6lvvsovbtC9SZsjtaTvt3ZKrJFa7/Z/3OhtA9tGL4fyOfuluwaY+1d8VdzVpyroW2xfMyc5rhjre48oSfwiPZKEFY8wY0jaBiy6M8214vg+uuozUI1ZDsOIxD+jhe3Wd+1HP8UV6VnYimEK/HF2TXCZ2lFz4cUq2ON7S4jLiLeyQuz7JZsxO1fs9JrWYXFUpACSy9PAqHGKlUgCO0RrnaN5iH15ZhM04mQyeoWzisFPLpWK8I1idcBEBvDZ6PiSHsB3hYFwOgIcGMQ66yVdm4Ngo6wnsudrlWMWYt3QZRz9JHdLNLBSIyN6ax96J5uQizI8WSIIrwFvUl7J2+RmHbztqc87naw1/2tuBOpGc2v0IV3VjlbsOQR9xHMSv6svl8KwXNurP+SlDgIf813yEn7Fe2M6efOi3aL/4u7Dtd5Vvjs/Fe9lOeS419oxVbYxHLrKvHjJW7PKZHwuNvTiLTjL2ZX0DJAR9mdqxD7FqAnVIWMfTGNzP3P+X/8V//RCro/uPYPiHOWamO3SNwL/Cb+LqBwnpDtlwBkwy4POW9wTqdnIYwA7ciIinj0Lz/b0LLqx4FVUqxP1vlDr3Wul/hMnIYb9jJ8kAmY1Je15il6ACjsfCNKDaBuubWH0OsoIi8fMEXSeAVJtxH9GiOEApIGZPjgrX/5+9N322bbvug9a59zS3e42enppnuVVsPfWS7XRGthPbsY2qaFL+kCqqgH+BAIYqCNjECckHU6HMH8AHKCioggBFaJIvBjsVJyKuYFRxEsWJLMlqXnf7c+9p72WMXzPGWOuc19gJsYhz3tt3rb322mvPOeZof3PMMXWeOqyA1JG1kbqDM60EXPM35jGHp4AwMbm4d2V8qVBp2HuDAhn4Mds/Z7OotILRwYjsiR14HCvYYMYMHTMadih284WEG89Rpw0SMEhVZqo3iKol2+vrdkYMdmabekYth4LgXYMd62xVZqpmZs+os4qgdP2quRgZHxgetdMgKrNpcwMkZtZWvZrh9VKRKjAr8H5kqWLpR4NWMM6l69spJMn8fu040x13iwmoYaQMjCGb0eCYzzGSUIjFx+JLg/fmy+mwl6NbSpXCaHCGikAaQjxDEmhc8vfKeafhx9J/ZY6dn50uZ7EZwJM4omaVwY5cFu1sW/XNclSgKoKozJzzZigDVI1auABWAa6yNm69j2su79DAam9iZecOPBU95bJ/Z6s+XU7CZ8rXafTr5DyAVb2vEgEKTCq7I0cHakjGjG+oU8QrPBegOsauJ8M667gzI+zg9PO8RIWTMmMJDnTKsgQOCXA1z3HM2kfRS2wGJpC+MqDHZFm3lQNe/TG/T7lX/9BDgRQONsvI2n4Ph6hmbNNZwku6yoAMgFQBqzrPDDgDrVeicwT/BqCqILsdtJ4Jn9GqNXk5JalT8CKA4fPeKMibBhmIyXsM6JHnkQEpUBWbVAFUVbYq3hNw3SnwVbIMeZbu3tjKckSln0p3F3jXFgnKv+gsqR26hj7qBFXSn+7MH/rfnVVgIKwnMjw+XH7J8ZLOyodDV1P/82fdNjaKNsYNpA7h3/puXxo96+/JxpaesjxZzzrLY+zszCWdBFZXNVctf8mzZNSS0Q4AFDhKWaJn8T+X/M+Akj3J3wDYdokv44CnKFA2s+VrDfIFzylzagussh6geBXHMeFZusd09y+OgPrScWAf6m6TRGM3r1OWOHZtu5TRVDwUJVpCNkuuDYAhgDIQUo8ZY+xxkBcmOyMX0zFd+XdmrvUYauJJOtcTR87karDJK5garIV/UYMkBy57usmumbJJAEW6ZgSHDo6o9iQfeNaAIvQZ7hjn63G4HFjtbBT75x4/+7+GUFru/BP2FcnaEzQhgFzgSZ5LP/mYttnBNn3RadukG3XP9MX73PzKdmPEwW+0nfyDJ0x94sxV6BsDqQNQdeAuH9r2EDoN/Rs+uZ6sESktZfmngJP3fLTuIm90XwvgmvIHf4/34ZdLjtqLZ99KOa/0hUF36tKhs8UfFVOINaVyp+Re8DeK3+UHu3yWTVElJ0RbE1Al8Jp94DnuQ196vUvFq9GgGeyuzzmwGmGda4Dlm05dTkaof8oyuI/kXcdJlKdtSQvIluLLikFMNPHVnHxaAc/wX5UpiHHuyW6s+pQv35N5jhHNs/aVLU+Ov7Le6thcC4CqJpsQGzlmU9+sXkGM5rcLE0RjsqgB1nG/BGvy8pbGFjXrA+shg6brrHXqAsQQwQudxW77zhiSr17+T3BV72NskLGafINzg6zKnKyxqsi6mywyt47ghZV2KwUnv0LPW03mJ30HoHpBplaJVB1vNbA6QNWx9J+g6rbGasdmjVVYt5huFlnKStdZlX2Sb8nEGSWCeZIe/iOpkM22n2H/eq0/BagmkCpf05mr9o9X8itZZPgy4g/8FvW+Y9OadJPOrYmO4SNaNusoYLfGxkAvxJy+F9tPuS+7KdXZPubas2x+aLnkmXhiXG51M75lmyT5qdvLKA876xXlsl/8ylrXexLKdqzHZNg29NWJhqMkQFI4m+2VkBwK8gn0Mm3oCkitz8VP4I61LwBcoEwQO0ZfwJMKPrc0b9/bsEniyST6pSawnlw2opf+N+cUFxWQapDVPoHG7Yf+uR+29dAvgDL2nDjAVgCgmQ0tiYuuVZp2p217QCwEJIbFanQURqsB1c56olA2EJPNbCe0z8Eeci48JBKsjaKn4vf9Zl8LBFPN6UgrY7GCxwbNHPBtxYCPne0gE3V2lYzIuI/yrgHWvb1UYj07mcFxzQTJkM7+YMxK3i64DKCRqW+HgMypl52foWy2AKt3zaMzy+/5yOc0a1ZU4UaVUh0OGJ7TAU0XR9dS+7H5kkFLaS49PmeqOaZ0vEgzL0fkLC6DvlUWAlmgeNzPXi35F7CaoBc3i9LyGC3R9kZWzGxuJcMZNSqsCYbY6fMyyQxAka26AlcJtsJ5jE7lkYqpJzCq/i94k3TqHeXTUeNSnZmub+MO7rRDNpwx1zsqg1TuBpljZuwwABC4Ip6Bobqw4ZAnQHpJCsAczaRy0DJjNf+wlYUtdgXABbD0UEmhegB5tO2imtqACGBJKj+Py4pfqk6VQVXuqnqWwOppgKoJrMYrQQ9uAsAjs20FOKkAumnDTasyWBfPBMi2q/q3ewmkxsu1VQmsxnuDrbkRWfKcarEWcG+nDk5gBBHx6wZWkaUaTTmJ43ECqwJUAbIKaD1TmYAKPlyHTKAHg8+1vqrsUOub1TIh6WeUd2jHnvqaz9oGItYXPUHToOpufEiANUHVBFefCFyl20sJGPp/owM76G09u8pMkq696NQPPT1VqGzedKSg9wTAMBNVgKo2vklw1a/dPWV4KIvVJQK6jICBVDssfSwdJ+lAz9U2A6oGUr2spt5rPJ1JCL0nvQgaIatA2eICVbGJQZzvGGRVCQBnrZZjCreA8jUnHjnBIz1kYBWOp/oIh0sAjT0k9c2HGaR/6qPfs/z5P/VvLAcHB8ve3h5G/jSY/SxeGUAfHZ8s9+4/XA4fPcJ56sHdvQO07TQYfffg+nIS9379G6/FfQ/kPF5djk/OlsfH8To6jbbtxfNvLNdv3YrPr8Z995fHj0POkeEZtAg+3NvfXW7durncunGdG3ckH8Zv7Mf50dHRcvToEHoh+TZpiyz34P/7D49Cj5/HPafL/v7+8uJ73rfcuHFjuX/vcHnw4AEY/X783tHJMX7vJI7QUiEE+YwlJkXIzzmRSJu64u9MqzFvSL9Ncm6/0/eWg7Civu9HG+wN2mjU77z9d2c7t+dv1YZqb8g8uxYTKk8jgz+Y+koGxcnDcf3pTkxwheY7j7EJ1D9UTQbMsWT1ye7y9CxuOM/M8b3l9OTLyyc/tbvcff0Ly//w3/6Py/PPftfywQ/+keW5d3/HcpjlUWIS8jS+t5O/Ec8Pzlh2dx7DhzzbiWfFlTf7M59u+Rb9rfyMy789vzv1kO+OFuG/OR4Yk+yv/vgM+VkO6DxGQZP8M9CQz/OY5jOVnwzfAu0VG4UG5/vBV/ieZNXfqzZcygr0Y9/qb9sv/CbakuCHoVBSsqEKPvcpGBMhliw+Pc5XH/x62LgHBaIATAEV27dd26P8TQKK9ocMojJpgdcnsEpTNgI/24myF+PX5HsxIGeADVuRtsOg6kxcKH+bKznsk9OnIjX5dI0lyVN/5dtVf3gDfRzawkuPq0mOYbL9i5uA23HgFoDPZglTkN/p9wN4U6zgOvQT0mJH6CvYj/BGS9ygSVnvAFD7vFbg5OQycUQCreh3ewz0DgmIVbabY9iyRUOfNmUtFfJjzKulINXuNcdPX7TBgI0PnS0a/NEbK2mMK07un7h0HAs8lf9lGiKBwfQkbemLNT+Rr/ifs2WZ5TlB1JnF74xrT0o59hOYpJhhAnJTx62zvrc+msY/u4t2dpy+YvQhD2g/+IqSQVCVOos6gHoQr3ikgVU101yHt05UwDG+n2rwPI8JpsZrBawiKG6QtZhfPs6aG6aoNo/VKMjHpMgJnFMfKFfWIexrx2GIaCiSoMH0kRNIJG7Co4FV11bNI0FVxDDh+zlr1XgLgHnHimZ3siJF1UfrxeQ1JSrMbOkGVvPznpwn7w295mzIHMsCUjtTdca8luH2kUXXalfrEuuVNbBqenWCB/VXJ3k13aGoy9fFebYP9zuJkPw/wXAOp+VicISbagKC30VM0ZcrLEib1Z/sT13T94YpaD3lmxzzjnGDPsRvyI4WCEo9abo2pjcBVWI1jS8MUDX7S65E6ynFUj04GssYE3763ICrKUFLa9khn/NPk456jxyJ/DUk3/i2vEeAa/kRA/uSrVHr1uTkL/iX1A8K2aWAavbT9Bt0zL7u/PAf/oFGJnKU8RA1cliG2VT/EJlcYGoEV1yyKoASAiJGlAbg4/KfQX4ZAAMuFEDNdKiY8sxgxWcgjoyHh7Cub0DWer6VtmhppSyvYAJ8nGk2E5mRqPjKOV5xPqXBrpcNClgBAjE+t4NWBkQMt3UsAKQKXPXMpAypMwvbCDUjXuYikFMsgpP1pWSkoO3M0dBus1bH+6JdMvRWnPxb0hDqpzmYLEA60tlUlqjrEs5l7vqslsBrGQD4j/qzs1ZBKy1DTLBsAGYo6l5ZmgPgBl9SSULRu46ql76gHqaXZ3fdobpvLLufkwsthHLy1E4uxSaYaoCVWasEfxtodV+8RE0KCwI0ZooE/K951ZkTGlTJWxtDg2DkyzWoSoNaSgxDtXWQ/X49W0Ql14WjDYJ55hRyewFY5e/NIArjYH6UcZqzf/7c1n0aoQJ9rLdkRGzCCa4qm0H88iTHAnWpQt4ClDnL3VUTWD09wYvA6kkAKBHUI6NsvYOm24/ME2fVod5jgD0A3HLpv497ARQlsJoZqwmm7i57uwfL1Xi/BVcTWM3vigCl2QAAIABJREFUJq9xzaBmz5PKmZ0RR9ZRbVA1gdTj6E8CrKcBzuQxryWPoe4qSk0wCOGs4TqrhaB7UtSOuZeRzUmusctr6mDVyUXBe+lu8BCeIx1Q+p46BFmpoFUCqTvMVk1QNQxinhNcdYF5ZqySR3rDMAQOMpIV9Jbxlr4dunYNqKb5YDY7uFbEYKBt+0BN2tlfdLAaWM16xgZSU08oKzkBVZ3jWKUAnBFCnTezKHNsWfrEjtvGQbGei/asANR8D51CcruMCMHWXk45y3/A2U1gdQWqElgtcJVRKh3zeDCW18i/sQ2kjVRpEuvw7JfKpXhG28sb0TfpftuCNakFhsRNn/74y8tf+NM/DblJmco+ngQDQ0aD90/j/PBxgJchr6lHCewGABvtTEAzcjGXwwA1b9++G+DmMSYxroS8ZeB9GjMNX/vG68vDR0dx/RrKbyRom8/LI/VfgKW7y3L92rXlxvVr3HAuwb7o336W8og+np4eLyfxnaPjR8txHM/PE0S9tly/eQN6PJ/18OGjAE3PloN4Tsp3np8cny5X9nYBsJ4moB1/JycnAHtSCAis0kb9M2CVwKrt0dMADk+XE7icT4Mv4MAGoHr1aehTgKQxSijR8sqyf/Cby9/+/C8vX/niV5cXnv/u5TOf+RPLo9MDgKonwS8xwgJWIzsrnvk7BVbJ0nbGp/00l/ex7pOS2QLg/6SAVQcySVoANiLxNyuwWqBqKCHbcNv01w//TsjaIe1KgigK8ApchRmSsRv2Aro/+54+kLLpGmClbQFtdMTt9vDxVXn7NnEOVGUzUt8xQzHNtzJWy0egSWeigkvjCKjKexTe2e8heCJ7lOxkxekgsPhpBLOyhZeBquvMx7SF7ov8asEe6ylr+k6O4QgkaBSmn6Y+2odD/+XPITxFN+zzTV+jwUEnRFRiBOIfAauhG2HrtLCCpbTShrvmfJc58nRsZbpV/GBQROE4GmU9gwGE0JLM8iWGX1wTBOIBOw3zW9ALEn2RqgCY9nE7pgQsoQ881v794j3znWLFBivtr7G9BMjI9449SfP8Adpyj2UBq/JBqgasEl5cGoV+m1d+bEC+It2IreSDFKCitlgU7WvN2BhsbJqWLyZmL8fsIl0NqqwBVQGr6bfEy+Bq0yV/S0v/03+KPgBYDWZNIHUFrApgfRp2A5mriXUom5W8lQxOwK2AKfPPYKsVj4E3JNOOVyznkJcG7FqWEiimI0aeYtksyxOXQTegSv/NgGpMJgNIPSWomr6Hjk+f5DUljEgXmndA9pIHyglGZGY/ih+7zFHGEc5W5TnjP8m9xlIen3jRsmjchVgSs1XX2askwApKo6SZR9SefD9BVfK+JhihZ0nnSuDRRBjB3QHyCkwUKLLy0zkWwoXKx22fwEM7lLaa2nzdMtr6RqpDhzIy9X6IQ5sDyE4zXJmJkUHKbFIBnzV55snKTpRkLMKkscL0NomGnVBm29Bxi9SmxE0Yl2S6JokkI9Rv0l3dY0vQEPgWsdah49oEVCUfzbHT5ojOTTn8FttgLa5vBh1WMO2gX8Yi+ccVEs2Ceb7zw3/oDzT916PZSmI83EYKPyaGJ8NxoxULgosOr5jOjFe/Y0HrAJ6gqoN3ZYbVMgcuw23g1Q4Tv+9Am8aFCmd93h2cIAxnKOZSdGdMCq0vgXNwuCXUYAv9bjnN0zCDgdwmKgI7cDXjk9c0U1sFoTMLM6/lUuXKXPV39cwaxU3bLGcliZN9qCZLccdXrWQAFOXLziHed6ZqMbZ+DiJFjSsFJ5Bi87s06AJWTXNk9nVWH2uecXn73DSqwEvDLPlTiP0biMzAFAE3lnQnwMrzqkE0DP6cZQJQgCUvCWhlhio3GeIybe7Y7s2GkK0qEHZHS/B7Vi2Mr5zs7Drq9aQBFwAya6waVO1NrAwMrzNWna0mFSKrKt5MOUw6ahBX9b4GK5QDYyMoD2crN9AQVkoy7qvs5GHUyQNdypmGSyBYDkwZeQ7UzPK0DIM90wDyhFk15rUpd2gTP8O4TUer9Ip4S4FBKUkoQBriKgUgRz1lqnglAFWCqpmtSmCV4KqB1SwJMOsSyZGp9jKI4oZV8QIIM+qqJpC6H1l4ylBNsAUZqyuwVWUCwHPSp3Li+GsE0hJYTVA1sSACqJmtyiOBVZYFyHMAqwhEtKlM8iV88c5mqSU90q/QTZrg4iRW610Uuh862aB5rzDgmFoXtK6g/kCZhNQlAlUJphpcHcDqAFfhJNolmJNo0KFTl7Jf+HX0wUc5/eJ/L2XOZ9b59F/kEdk2YKYWGUdc4g9QFToijgGUYUOyAFVrczKDrspsdRmABlVnxqpk2YpY/FsWLMcLuoTjBgBV15C5o/fgC71fAasZOGtyjhmrublFvhJQjVfwPCPVs8haJVjObFXJM1UCXsyakPO7ylSlTuzsVTlk5ZTaELUgZ/8s0xRtBhPf94kPL7/wZ38a2ivHD/yb2arZj/jtDKIzoM6xSbrkZyfB7AlQZsbqURwfBbCaenf/IMDO6zfgqxw+OlkeBNj5+CjkOmUjANqHh0d4HQXgeRJyf4rXUcjkleXGtevLQWStkkeehNzuBth6EADqHoKS89PMbA/dEPRLoOTGjZvLjZu3WNc42pUZtffu3Q8Q9VFkUQa9lZmRWZWHh5HtmgMao/r4+EiZssxYbcCtsxdXk7W/hzJWcxmnXd0nVxJYDf2rTQJBp1SE51eXg8g03Qv6nhw/WF566ery67/+vy2f+xu/uFzfu7V86wc+ufzhH/ip5dXbAYDHeJ4msJoZkvHKbNeAySN/9RixIjNWzatgwUv/aoJdn+b7d5qxugVU/f73NrAK6R+0lkMr4AC6wK9SGjvL7Yd/N2Q5gNX4LjYji6MzdpHYLDvQ4Grq0I4XXAcS+jJhVNhE+tT2zQtcxe9Pm5LSmzdvcjDhj1DPdSbUAE4Zt4/XAFdTDzoDR35NAawbCrV/Q7JVgOr2w0awvTNjsMDW8gHmd9eBZGt+6mcG3BynAlenn4gYwaAQXVXWg2S/qOfzOGI+0JQT75UAMWKeLu01s1dl6wys5mQzTJb8bfvg8o8Nzjh+ZduZBFTgGDuFFprfxEF6z/ZDXoff4ahu5ZMqTNfI0H4W3URV0dKf8WPS2H9TV7RPI94UIO440r+PCSczhNuRsgBh4FEjOGy6x428y1JnyrIu0NWTBReTLbzUYba35Kh8MMmw/Cz6bS1TRVvTGB/bKTPvkDKu915+iWQjvXyCqDnhpnMcNTks/89k6anUnGDKLNUEVRNgDT8jX+HTAEzFMV46Jt6R1530wMAZ0UvzUNFZ41qjqpMaZssT7/PwF7iqR1KWSDSOoYBVjLf2JMj4qxIeXOIpgdTT8OkydgkQNbNUE2BFtqrOV8Cq9KNirA3lyaMcOrv4HCllrRpEBS9Y1xaw6i/6KQKmyYkbmUw/c2auCmyV7K5kReaiJj3oXCFuWWWsSjYoc/RnracnUFibZs0xLsBVY21daDmG6Op54oOpSWSMNPjCqBQnkdTVibJbrQmkd+rbzUz61lQ/etJI0MBNlwOqxCsUH4MYHoeRKFmg6kw41PQllbskcKRJyWCvbCZ0PW0sely2Vu+3/RsEoFzQ79dPli4jbiUIVLLBMWYjqCfUIKcF41mm3vz9vtv2oDAdtFngNNruyci2odmnnc/8/k/Xk/MkyWNBMvBUswM1OxNKBZ1TliqCzghAEHApi0XL6UkECs9UFGYiB8wGWgzAeAblCUBWAa0I6DcZU5phqaLZUMRwd8SoVszoXBm4yrwpA6LMSYF93qzHdXEKhJNAlhCUAdWg4VeLo9SK5iLKzwADpOjBbAiAOYOObFVnXQJUVVYdMu0UZIpJpf/0u1MUW/guiqEZrQ0tFI36Z6Xj2WY7SwbZ/Ctg8KEUCtBOsq+UBluwznjScloDq7kMOkGKAjHjfAViahOfUhDMNqtC95n1CWA1AbLMPsxadXqfCl7gggEXMQP4M9tFQFUbVgEQC5Arswtne7DBUPJ47p6Z7c/appSDudEQ8uzAejx6B9NsK5cx9bJ/L/83wDrrrJajbxaSUbPA2xljZhjldzqHHvfJd3YMyYqc7W61MpTT4IepuLirYs8AeeFVG7F8Zhh1PBfpBJJbXdNvpizb8NDp5EZGDkYSoOzAZADyk/nU56KDDAP0WM2q0mgTVKUiBG6UTnnKmIH45JnMUAW4EuBLLNFNUJXgSS4T5kwvdVD2RTkRMNCchGhgteuqMmuVS/wTWO26qvvKYFWdVfCaeS74CbylKCydPlKTwGq8mK0aYEOCqXF+HGiOs1RxTYBqglCVGY1ARMEjjs5aJvhWE1fSQxw7jl+PY79nxqqAV59Lx8lrLv8nxwSgKgBVHztrtQFWlgNgfVU6j2UnSrcyuMD/0KcKeMHTclrqfAaWMuzl8LVDaCMvTdU2S6Cqaxi7BADA1ATPC1gliN4Aq0BYZXG6tmFnmCtItY0s2ZXBpqlQYExwdYKoeO8JG/FElQbQ2LqOcNW8Shs6s1UBqkY2wywFELTJsgCrEgApQWXDvaKDdaddioR6cZ3Jul4yJcFV5AD1oHN8AudsWb73Ey8vv/Bn/m0MQ96TevEEMpqjLCcQGbMMph/FEv5HkYF6HGUB8n5khoacppwdXLsBcDXve/DwcSz5DxDmyj70cWap3r57P0DOADbjfT7jUSzvj3XlAZ7uLteiFEFml6cuy2YexPm1AFavX78OfZBycRBjnyULEmyFvgp6HCc4GgBdMv6dO/eX3/rq1yJ79TA+jyz1aNN+lC14GKBrAsJZv/lh/ObJyRH8qcx8Nf9af3Fp3uDrAARLr0N1r23+Frjre8vVq+/7ub7wzVMKIMY3IlwDq5m1mK0/N7gaAw05SoA0WPhqgM27cXL1yYPlwy+/uPyVv/JfLl/84t9bbt54cfnYR39oefaFl5fDkwDkY6LjNMgFTooSEFefxCvGcTcA2/Qaz3JlwIaek1gTUN2Cq3SELqfxiuB6U0Gg3l8ViLy9/o+rFEBOZuVf6gjwWNIhji4FEEjBqpnu3/qq/b1tj96+79t+Td7jODOg4V/TkWPP9vYf7717+IU1sBp9LHDVT6Nilz8y7B0CPNXh19G2hBGEJh7xVXv1tjOelPSjy+vHr2ab6YvZp2mAkSbdYCqPae8MqPZEtgLIfJJ0Y9EnmgcwX10jLUU1HeF/lv3ogNb7EUzf0vfZs3NmkyIm9In8IOBHgTQDXAe6AtyUjNHxRDaW8UaBqjDcmkQC7Yd/Lj89d7fvGEh+/lh14yQFTjYyeaHLAMzsKyf+DKDGoKoAg3ZSxIOSFdNb3gZ4wiDIOr4ZxN/wr3m53Nb8HPToeEiXygZOLbIGV9e/vwJkLDMkd8nQdJehovTb/k1neXd83uC4N4HCWKZ/O0ENtN//sMUlJ/LLAFyaD9Wijle3/OtnsO2rvo0YBT+pPlpjOCPVwCpA1bgvzIUA1lz9kN+jv+e/PKNfPYDV6CcyVxNYjQnyAlQTVM2lLDhm0oNWk+HYOEehPviRBkrrR9/kpMeJZ5AtnEzAaMgRPjdwyM10J6i645qqAFJjpQeODa6yDAAzWFHqDDEb5dD+dDVVuqbkxBxmUmq8c9Bq4kED34Br0109JH286hmM2aBeAteVrZpKc2RQkji2TDDoxX/NcGa8XkmZn/XU0RZY5TOh5wyUK2u2s1UFBFPx8d7yizloJRISsIYaJQzgbdnLQa+KlxjUiPSt4IUaqZ/q7+Cl/oal/+KxVm1CwtaAai2or8mmsV+LaM9SALPc4ABXL/ih7oZsZsVp8j+Kh7pn6IMFwUIgWSiZGDQW+UtWvIl0jbFkp2Qoabua4MunUr6gGpPPJbcWwhUsu8r4bbeCtpeJEHm+88N/8HuL28dQsnfQmmYkqCley9madF80m4BsVWWsFrDq2pMCRwCQOIiCQmjGoiAIfFFmG3eXY3YY6xp6AxnvmDuzV7Mzmnsyw0oh1TjVYHQtjd44yUvSu8bM3JGvZoxNEjFzo93qC1n+ElYfQiCBKaOsWR4Dq6vl/3M5e87gZsaqZnIrwxWySmvZBssNHFwqx3CKYylyMa4VQoGn1i8ypgW6bh7vjWmmo7ECN0wWWglmfiEw9m7pzPQC8GQgE0AUQdbayKdmmFVzMLpNxyudLmaoZrYq6mOiTiazVbEJkbJWnaFAKWJ7ig+cKTuBVINdymBN4IvLXZVNC/BLABjA1Zx0oKxg5/WgnWfRXd+SmYOJZagMAAA+n/fmW56pt7Cu5bPHtsFUXROvt4KgcsZ7KXJ+ZsND/rUR73Huul/kCc7w2EEm2OXl2QZTG0i1kfakicFIMioz4tpp4JSOgVTXepoTG3biPctoDVxgvfQTQistFaEhkZMdgaPB1TWwqqxVAPKsrXoWS32ZsUpw9UkAHiwHYGA1svtsmqAXyEfMVlUGtnm4Mp8DVBnA6ipjdYL4quubfJaykjo3u0FQldmKeQSomuBqAk8jW5WAar8KWM2gBEELgUbuKq1Jmpp0kGM1MlIJytnpGjVmXb/JM+T54JUebkXBIMv0SWCVGwsBTM16tHnUixtYcRMrZ0TbDTDPwhTjfxlpMreCy2nIqR/n8kfIE7Jj9F3o4LQ/1qVSiNJVzFblaw2qJniuyaAA2AiwZsYx9RmzWgWu1jOo+1yryE74NtPc4E62iRMzGn+NncF1Hz1xw9qq/o76iQk7jiuyjRNYDV5HxmrwO7JWka2ax5BnZ6ymEwpHlO4vXGAFEBNQrRrPYxIMK1c0SanoS04nFMnaeTGbyD9gKYA/CRnO30y9iR3nY+IAx2Sz4KYE1pIuR1E31aBq2pC8dpo6HxMKmqQMAUKd4Vz2/+h4ufvgEPVZH0UWa3BaLOG/GZmsxwGARr1G8aR3g90LZky7dIDM8uDVGFfQKfqxH9f3Ytzz/GkOBgIyrlpI+b734OHym7/51eV+LP2/fvBMlAEIsDdKBhwePkYd2KzVeufOHZQUSOf9HH4OSwRQV62BIH7wewRYjfEDcJpyGfRFJlGMxclZ1KYNusBnyAzTyBzO195ytDx38Hi5tn+4/OIv/aWomfs4sldfXj7xqT8a2arBu9duLidRP/c8Xqk38tm7T0Je43d2ka+YGaurMEic2YcLYCpUhTypfwasXqDXvPB2wGpKe/k4YxxYCqD/4K2I1vcPfyMmOR7Rn0wbjP+8siqOuFn+ufR771ZOvW9wFbKGTErZFXDJ5lyfsWzAmLDDz0xwNRmD7XaWGTM37VNxwrBL3mhyFpOJPr8IrJLT2nOX2XM0RZ2hLjubhgArbSJtie2jJpjxub9Hbd8B+CpKEMBLHV7AuxAg1w11MkYFvQhm8/+O0VBkQStf7B8yYcTxneMd+vWrBAr4+7Rz3I8g+8GYAD53e6gVp3J57zbpZ7wXUNPJRKSDY4QGVj3OIFr71MMfkfIWw65511xcVB0xcfmz4Lk1xxdPjiCvwJm6VWA+/GheXMd4BH183ecFlub9E7QAH3ZClFcsmizga7qn3YIhAwXsgx85+o5Ty7+ZMg/ZIvOar9vfS3EiVfhzqb95vgVV831WycYxfjSzVX2k2mjq5i85YQHlAHKyVsDqeTiiCaCi1mrEeU8TZB3gKoDVUaqL2asiSA1A03w1pJs30+qIrMV+jItGv3FOzUQwNQnHTNWqq5rnK2BVGasbcNVlAYi1OIlim7E65cATYD2WY/Claikb1rsEsgU4Dcb2RFpljYOZRrbkAFMrackTIcam0IxyKPW7eehM1VQUXZqOfEMPsnXYlHues76uAdx5vh5jjjeaI9kZagO/08xMOpg2vSnwvJ7OrYhku8Xmyhq1bjApLRV6CmWsJEX6XNzCz/w542LK4piIcubwSBgjmGp9yfgaMUzF3EMRuPmWZXRZGlQxlzdMVNck0eIkCDilnGJke6OrGYPoszU2p56gKYpbYHPVazyrr/u8lOL8PdMPrGUaeiKoJ4TM5lVWTn3d+dEf+P7osxwCEGSIuGbvk4B4+ECy2VoCSZ2paoC1M1ddGLszFUm8NwVWlZIOA6vduAFoGFzFzIoNcK4Dc1BM5TLZjgTVoIBovcSByzq1/F/XmXEylj/UzKsdHI+xDZfYdzh+q9TiYXAm5xQo4MA+j+UsEDxF7UccWQaAy9pVEgAOiMdM2WeW36TAZOwyQ+OGYbbNoGbldoY0aSMa+voI6Up0KT9UGLRbDXYQ+BAh/Cxl9nAXZ2Z97QlUzRqUzAJjhp+zRQFmjmU7cBJBsy6TYBD1NIKsXNKd2UDMXDWwypIABlEsUOZNb1LFZf8ETbh7u0oB6D2AXgCrfCFbe0wuFLAKLmeFyMvKAThztTJUNeYGVHPcmV2wBoyK3kMjEJZM6kshTTnmF2rUPVaURBlmKx/IyVpB0QBZBStLU6CqsxXToM8ZT2YjCGhzhqrqcVpOsx12GHx0jSeDlOtdUynDBKHcVTkuMGoyhFwMGDcISNU53+sa8V+C8sgcU/mIBFUBrkYJgARXA1QFsJqvVcaqgFVlpHTGqiYLgi8SjPHkQNZUTX42sOr3zl5l3VXV88WO8s6Apv7C5i1Br4QEEjwDWJqgaoKrCazmeS6JBqAqwDWAqARYE4xCxqp1SekaZ79T5zCju2etKSu9WoAlADjRhUxVvyD7zGjl2JKv6i/aTqdcgGqAI2tglRmsLgcAUDW8YmasNu8lD8OH0m+03eJvdfBBJ4QqyQElQeRZZL+B1QGyutkV8NAmwInwhlWpGypLlcAqs9uVsapM1gRYqVOcxbkGVVdLj6xgZcSHhWxgNdrWGamduZzZOg2w8jqBZNKKKyEEquYRWaoDWA1+58ZVwdMY03TKNcufNMcYOFtlk62qmtjQz9CHzGI1sOrN9OR5lvPpwIrqqg1l/s6nP/Y9y3/yH/1JAtDxPocEYKmA0ZyEioqneFaeM/Mz+Y42HXKCSZvEjaNEQC7Zz2zXkP2ss3onlue/+tobQYaUj6i2efVgefb551H/NDPVd4MRU9+Bz+PXU4av50ZaMcbZ0tQDKGMR45vvs3xAXrsWtutalAI4DvoeBmC6e3U/smmPly9/6bdQ8/XG9Wehk55EO/J6DsWjuO/27TvIlHUGYW7MhBya33PAauo59j3rpV4BsJr8gcpyuTcV7OxR6uK4sJ/1jNO2hp5+Gnb+xu7j5bnde8vf+pu/uPz9L34hspWfWz79/T+6fPt3fnp55XbweJSEOIkl/0+upBbN7NaYADkPW58AqwL/M2RHvv3fFmDl++S5d/Lty5/PjCr5UuOWf1wZq6lzCR7KlsBmZ6YW32eV0vn3TzJjNWvp0ofhHyakt2TS2BhUTT55ePjFkKMAVvO/BFdTB6SukgfQWDf9U/hB2Wf3fRznhlW15i1/E66zbAxGuWk46cnzBttkheTjMDap0knwG1KLGWBNGynQNdm8bKZ0b/ZHutIengGFoplcfAOq8JHV7S4JwLEGAAkfWvck7XGv/KbUbAIpqZ/5sq/M8xwgxUawDxkKbrIaV9lB0OTyv+lblD+OBBr6H/ZFnLHKDWk1CYxjvHCU/4Y+GFgFlaUz0CBNYio2Rfka1wafwCrtyVxhUQCKeVJjD/6EP604hxc48vazk5i+H6eX6YUayQ2nS5fod+ZzSjuJJ/mEsqYcH/CZ/eIevW1ik60uM1b7Poyq4wF/lu9BH3smHnden73L8+LBOl9Bgfi1BizYfX5HdBPN8Jb/iITqK/QV7QNLfjAjdQWq5vvgjatxbx5dDgB+ZI8OgdW4AD1YwGqWAWApgDw+DR+AoGroSJ03sNr+DgmUIH7HJaRn+zh4vxnxbhM/wHjgpm5rj5GhsTx66f+orVq+uUo9ISnEwOooBSBMBRMcSBgxoIqZa4wpR4Ny7/PJKSvWlq9tHVvyQAWKYex+C6CteK5BTMpgl5VMOqdfZ5ypwNd8Goikp+I31OpC9RnoEZSfmatIE8RXqcb4LPZTz038CwArx7Q2wFvd0/TpZ/UYNhXNvz25RDoJSJVdWiWmSBY8GGWD/CiNj+UN3CI+M4e0nEm+LHd4BvGJ7Df0vlfrwO/uVbgEVJ29ShzGmaugWYGrQxPVWEhXDts7k+5gZkp5aDBwqIHRuLQMIR4ru+Ohs96z7srjGlStCQrhG7THgyfHTxaPkznwoiryke22epqTlfCl/tgP/oENsKovgGDxECsKD4CI3qUAPBM4EG0BZxwAGqsJrFqplbRBoDWDieUfzFZ1htjcOMa7cntmM5/Ry5mtChwMcjBAFhl8LmdQMXlkTfV5FZkvcFXOgg2K5S3JuT0H/aV6ptbcKNQ2vM1wc7kmgB5npg5wFaBIAavOYrHjRJHDxJBUcTPrUJDSglaGbpqbayZbHZvXpei3RkFKE0zXjoYBDTMf9bN4ATR3tqpqUGKJZIIUBKAKWHXWqhwiK1L0V4AzjwLGIqg9jRp7LAdAcJUZqwnO23FjO62PC1hFRlpnoiIbrWqsuvYlwa8EVnOpNoDVfFn5xHUoYygpvrw8iY5ggiCebdeMe8666+UNuHxsYNVgNR39rQOHcS8FZWVAfmivhzfYeZlyaNWRY49plDxi7O3s5zUbJs8AGjjlEn9mNXb9TYOu6w3pXIOV/ZE948x4tM3LpatovuSTOiRZiDqFPRTnSldxQBtcrULdyPAiqJrZXmgBcSbSPYJy11pFKYABrCao6oxVZs2zGDzLGERglHQausXZqpnZTGCVwDyyU1elAHICgZtZEcB3djY3P3JNT89JYKlS/McMjQBK8yVQFUAqslZ5ZLZqHwE+SX/kd9bL6yQT0DkOasaqAE9EyFmrLBMBsKtSAAbSxXY+gJeCRrkUNccVGao5qQIwNV4AWll7NY9J08xaJR/asVRgaj0jz68AVDF5GzvqRNpzB9MEGLvGnICFBB6tu+wc2qAmb43sy8xCZdZqLvlOiXZ7AAAgAElEQVT30n9lrVZmMj8vUFWlAKBnNONuu0jHhNfLqIivZ3DCbJwNsBr3bTNWfV/2uzZowcXOWHU9VWarxktAK8BVZKuyxio3rbItpdNJm67gVKVTXA5l6k6WsLBDTKdteLFlpyzCJc9x66c/9jKAVdrumoJFpuppgKHM/BcwkDSJZmdt1dTzCXKmLUjQ89rBddiZXLlwkgAr7smM1aPltdffiHujfMZJ3v90uRb1UfO7u7Gk/7lnIrM0eDInV7LuavLvQVzPeslUstzIChOxwWX5u6lkr8fvXb91c3l0fLzcuX8v+H0fsvj1r72CcgW7u9ewadbpSYLBkUUTsp/ffePOvQBWI2M1/gAmRM1PTGhcAqzSbP3TmrFqYBXwc5QCaGD1PLN5oUiy1EIC2zkpG+8zezXG6XoojOdvRPbx4T9c/qf//r9C1dT3fsuHIlv1R5a9m++Pjat2l/PgibMrUS7iSoxplHu4kuUDssZqAqxRFgDgPbJZ3/xvBsgXwdX2KS57gu1u68XpKAogGAFJ3Ye0S/4VgKvz2Ybc3Cv/ACoGrbJmK76jZyawCh6Trks74sk6yt/vHrAKyw1XUp5ItJ+9yRgEXj5kjJfSgnPp68NHXwrV9riBVekM5dLQR5gRUNpR2DTGDbQFXQ5ggmX4Tf12/7p97XHMZ+Rzp51RdmYF+sqLq1qI6Gn6Dy53Y2DVGas5ScSxxCoBjCknKOn5KAARjSrwM81GAFgYg2xIg620KZgPFTBZ5ZKSuhqPuWEY+Y1tsQdWgFvaB8R7/JxxRNKQITxpYWDVoGr7GmtgVaXPFAsRbKWfXEko8KfzfT519ME8hHZ6tcms/037tQJYFaMCvKHDgv456CEP8m8Nqrpf8surn+JZfakB0bXMt03Uwz2eK2ceA0EZGHELbVH2MenL5xo8he8O+uMffMrPfO8A7OR74zO0d37W8Z6fiZH38zHW6pNEjaOu/GTzoa75M0+WlbzjZ5kcQp+N7WASCM/HB/JL2F6Aq/F5Ts5cAFbj+5mt6nqrBNg4KKQGX8xWzfBAGavIVlWN1QRUna0afh2yVBNcTbDJGat5dGxSMYpoI/p7hDlWrdPFVBpB3mXYme9MpZZygsqiMgQg/TUlN9SGVZ5AD38ifb2MX7KEkeuqZpKaVwVPYDVlDT9rrct+cEyG3vHQuOXSf+6PHuHBxDNlkYb+Mj5E4NQTIVz2r8Q94QUTWAXPyaf0M4s/1A5vvgqfVgAmfVpblhJvEV3PzL76lZylzFXG9RN49Xl2TBK4FW9zmOVZyX+2P+DvVMDF6w20muc9FpKCkhFzhnXTGkwdtlRUJ+iqNqeszffUECJIGh6Cq52lqjJfLglgvVqgKp/tvxZZyi3kTILdNtGcLp1km4JHmZ5ThmxXyIO6re0NHke8Aqcza7Xep8JwS8e91glUmqMv5vcGVMnXOZHX/WLXrLuiPz/2mQBWRQ3q6TEzIcJXpmoOipifmpUoNrL1FHDVssn4zCDJmwKrRWhnRnGZKYBVLbtNYKwAVgT+TFlvYJVO0sxWbWS6id/gB4FUZEsqYxU7VCNQUrbqCoSdRmSck1QYPA9UkavGpY2aTRWYTIPAcy5rsbPALFXVftxmq2rZO5bG6DmYvZWCs0FqARPj4nONcinDFgPzkcWieMt9BH+oB/lhKQn23W9ngfyeyRcxZIm9mzQzQntjn7191pvMo0sCGNTE7ugO0qUYEBAkoJqgWPCF62Ry8xHu5n6WmasbYLWXO7DtFECCdpWxiiWt2pDGWYQAUQmuor4qANW8j+9j3S9ndTL4Dt5/mi/ISxyRDdMlAQiQpD4lSMCal+QDLtV2JqGOOdYVDNjZMBjEsYHCLCfE6o3HEvDVmzbWHls6Tq79RYCLLzr/q6xVZawSNN0uEx+ZjpgwIQBLUI6ujB1tT3zYIe/JjQTfrEO4zG9mr1KxttIrg6+MC9KDL+7eN7JVsXt0YkiqNzozVgGs5gZWLAFwHoF78lIWe3+iekQEj3PvcdFK+gM7p6oMAEBTAPPKwAZ4Kh6PGosG7ZGpKl4jMMXl5gTe7PhhgSKybBJ4SVA1+eQszpGxGjKwBlbzM2WrRt+YscqJGS6Ndua7J3F6c7fUvR4rZ47UpNfMXtVkGIDVDGs0xmS2dhrJP14FwExVAqtdaxXZq7mqKumXAGt+JzeoKWOYj3T+kvheOqkMmm0Y+N0Gj3rP93RAPeVqk8kqYSnX2xODmHTh2GCJf2WlKrseGcfWGdzUitmbHs85ucilNODhoRfb4rdbDb9LMlwZOvEe4CJ0iurL5Sg4OAbv25HREQzvF7NTE1DdQX1VlwIwsOplZZcAqwaGlZl6oSyKMlfpBzjrWsFqGUgq3qJxqSvaSwKr/1ZdzfuSBqhggMxrviZYm++PHp9g+Xc+OTeZytqn+cDc2Cr5ngE49cG9ew9QizUzRg8fPYacZk3uWwGM3oyyAJkleBag61FuLJVALewVM1T3w07BDwkiw2/AWKI4wbKT98TswJ27D2DH0ja88o03lrtR2zWB3NtRc/VJZElmO7L+a9qLB/HZg8hYpf6PbNfH96FffleAVQ3MFgTcvvfgvNV9l33nra6lmmbGKoHVZG5jipnbd541aPMYn2PiIrJOz6KEws750fLMtd3lpXftLG985f9a/pf/+S8uz73wnctHPhG1VV/8nuXoybXYsCrGNx72JEDVZYfAapYAwOZV8brydA+6InXrdum5+3p5lmqxKTGYt8hYfVtgNbqcj7hw3z+lwOrsJ0gH3mPAl/LBt9aFtitZ7zi5IPnkScjvV0Kujyh7mTAR3+uMVQVn01/NZ47JtYulAGxfqJ04sWmAgWNNENVH+2EDnIVP3gAiNB18JNUjpxbSSysztDqjslbTFso+9HJs9i0pZbtBqs3gz5Qk3egSduks2BPYhmEv4Iv2ZJU35+B99KH4V6Mk38tXO+Cln6Y73TSBC1xpQrpwEtcrYJy9ygluT/A6YWLuOzFBVcZN6g/kRq9JE/j2BFcJpnYNcMan8jHLHm+AVUXp4AbFOvAphl/B8wZHcC98EAZbvldEHN5R09PBCD15x+D+ho56lkfDI5LtakC1AXj6TwK645wA/RxFcrOBiPLdou1oQRIUJtk+e76pSHYFrtp3GZ9KhsWHeIr88BW/crKnoFyPoXw4x8g9uHVDT/pme+NylQSIcwKp3MCK57QlCteLmwFK+RWEyFIACa4iS1WlAJ6GPXcpANRXNbiafjqA1XReDUYpW3X6dhqHGq8hTTwln/B00pfXG5HRZzU+SlJxDMagBgAqs0ZUUzXrtq8AVV/vzXhRYxWAqlZ1WZ7c1tTDyGrM/z1m5k9zZPcDdky8hgQadJ73IXIbviDjb09kTHCV8pnxNDJWBfYVAOtnyFaQTTs+rpik9gvo1Zbkg4xpW5qsUxm3U6diTUHyRFqcpIH0RN0j3q2mmCQeV40pxzgbSOC0soMrbho4Viky+kK2k8ZwHOZTKik7BFdbUnnO8XKkX0c1thEA9k8ODPxqZw13TVXpSutT6VRM/dkmTb015ZgKkf3AdZ2TKYpiHgtmpJJfKjHS5xgWXZfZq4k8fMVxI7vTWOCIJ0mW8dmQMX5J7dIPiGvxBLF42VGNT8Wh8XnapZ2f+KOfYSgspY2fsJDbqRkMvM5gbWUyU4WdlbPdpMNEQsP5q81kSEtPoU4wrIHVBFULXK3U9bFkdTDrUM8EyjAAI7BfAagEUi8DVXEtvqiJCmbu4Vmuj6RBw+isB5K8XCM3GIcMtGWuqv2XYNpc/j/BVZ2jvpzrDcF5IxkBxGnceiybae1gTZm30qu7xN8UR6pF65xm/RaD6SwUkAGAkMLey9eL++ngpPML8MkbvxCASkA1l0knuIps1ZHt5+Wl3qCJfSbIVBsPYdk/d3RPcJWZh8paxcZDrtXrbAVoVhoyKVGDIN7dugEvZakCZOU5slWvxHkGzwJXUWt1AqsgYGTCQISVKZltjxeBVdIpj1z+L+d8Ba4SmJyg0ARZy5BYpKjD+q/kmtfFhVIVrVAMoFJe+OIGQgJWS0l11qoBOBxHxrmzGvsomiPLsc2BaU/yU1m6HIdrldYu6vk5DCuz5mwECpgas21UgKofk4FBTEcDGq4yAGEwTXPJFjaH8+ZV4B1mqnYZgJzpTYAVi/Hj+QJWoQJV3w0AYWQ/IUN18jABVlzLCQSArQTpu47wBOIcmeSQOWCL9sVvgucTXBWwmmDQSbxySTOyVBNIzbrCylLlOQHVPO86zZ0Zz0yR5jOOp8H8AYyvNg7k7HjXCVLQqPGFapQazADRE1sEUWcpAE1yJb8pa7V4cRhKBinkHdrpGewSPM0fLF0kOVgBqwjoaNTnpl281p+ZQyEt4DvxnkDSLbCaG9xhHP0C+KrN7QpgtDOQz2yg0WUtagmifpMCrIBYso3soqE/HDAjd0uTN7TjcsWt4tLQy1nLTNR0vGvpv0HVnNXP8/gctbryKC8COgHk7RUoyPYpcNXZuZxYcv3VNKAoCwBGaAeMcfoMHoeFiXs/9bEPLT//s/8m7vF92e+qS60JEQOr3Agw+DuyUhmMB2gWX82M8dTlWZvVKwIgA5D9XMIfMoPJN2WCQwYCbEtwNJcAQx/TEU6bSDlnaYByAmUk8/4YdZQ/ze9k9nhmAGaZhtdevbN86ctfW+4/PIo2XV/u34/d6RNEC7tx49atuHaw3L17d3kUm2jt7EWpgrtvoGs5VJnRagCXJYLiuZiso5LngXz/Vn/vFBiVI3jhef6++92/73Zc/P03A1Gt6zmprIAiG5/ZQvQeaC3Bh3xubi+VwOrO7gFA6Js3ApSOvNSTxw8iU3V3Obz/+vLpj7x/+dz/+d8sn/+1zy/f8u3ft3zy+/9YbFh1Mzasur4cZubxfoKycRQ8eyWen1mrV85j5KLWKgKp4JucxiJt+dtzrFdgoB0kEZ5u8luPw1uNUfZ1fr0zwdiebkefz+dd2aUc+RkJKMz3LgXgjNUMozEGFr/N5lX+TedHV3s0Jv7tplP3/S0B9A2vgr8r6452m8AqA9x8KvyRQEZOT49gJ/b3Us5PYuLjlehDZpVrJVpCrKmz5cXi6N+DzUi5fisw1LCZ3ah4L/rY+uCYz5IdyW/U5kvIfuXLm1zW5o/e9BL+g4BVHRFjpJcimzknI2vlX+og+aprMIK0qsC46MZYbtZPbVCV121P0kcykNqA6vyu4hp5kAp9iy/tw602NzJfMWUavgykC3qV/jhe8h2RIAEdNyZ6yzdh4gH1BWMe6g/FrnIPJLFND/geijsKWFUJOIOq8iuhlxT00a+E0AmYsL/Bo0tJ0N+g/wDfxH6J9TMUSbvkBXiUbdO4yX+xzQNh9b3OFuTFii8Vu5SvBV9d4CnkoQHvvGddS1WxAJ4hSZaPYPCHDbA3xPtqSM1y1kv4TIAUuUJ+yBZQbQCNkTPfe9zov9Cfo4xllw06eZCTAXiOp6fezCfFpXrhPYFVZLHqiPbHuftSgFR8wAVtAlUTTEtFg0xVAqt5jpfPC1hNx9VlJXIQ5iQ6iVYAkZUmOdSEZ5uKUdgfUjHbyzEQycUYvawdKwXht3FiHO8BquYSfy79z1JmeQ17RGi/CJcA6FXAFCbXi+RYqBX54wJWJ49a43MyYDD66GefSiubLxWzucQfZU4Z5liK3pPzsxQAk/m0JoFGlz9BxUxdUzMuwTsAVrNvpJmP5syWTsqiqV0TfPF7BlXBcdYJvlf2puafRDU5ZxovyZH8yYqbnGyk65gpqnv8HVKZmoZ/YP/kWXGGfX63bV5vHWaw1T1vu1GyCHo2uF12Zmaqypd3bdy2BQM7LFG1DFM3kp19Tv2UVwm258mwcWnvNOvDRCP+EniBt8oe0j+AnOXndb7B62xfOczUHXiGTCe+K9Bf+mzaVOspspkyVtXPLgVA+dn5yR/9IfS2FJrOOXxSeJpNwI0ivAHWNbLdQrFd8jhRZj57CEASuoAvgqoEUyfAqmxWzXIiC07ov0XBLbbShI3M/zCJxAFzVipAVdS+007VSeDMYoVeNBAA+a0BrJoNHpjNscgjRWoaUu7t5MhA27mDs6CXgFXWUx1Zqz5XAMlNZ8iw5Rjp3INeChGUpuLhQLNV868cdjZzZTyt4GvM8hEYOgk5dOkAeaVb0TbxEB/qJTlcbs/l0c72yjIAzFbdR8aqwFUBFcjkqxkS/rbLALCO6qinGtmq2NE9l4TiOo8uL1EgZRFClJJT1RlmzEblkl6/9gGkElglyLqDrKQEV7WJVQGrKfy5dECZq8qxKGc2ubeAVY3lClhlkO8aVF4KRQBThkMKqsF6y5VGy4YGlzXwOq5UawY1yffZYk64Sg7W4CrvYdhD+U0jIIAtZzpV/9ibHbGtztwwQEfzADMMx0jOH2apnDHu8hw5U5mfG9DRUmQIuLWhQao0tARQpV4ZUNRrZqwSWHXG6iwFkNmp4KnMeo7ALR2SPMJBQZZagE/qd/4aJ6rtqDPLlrztbFWCbsxc5dJ/Z7FmuQBscuQl1QDh2PcUGVKqg5AEVjNLtcFVAaq5BFrAai57zvMEmrA8GrrE4OoEVjszevIZs4tlwg16lGPrrGMDqhNYJS9wTNsxbJ7i2HG5P8FVZqj6RR2d9CxjZ7chlZDbhFM7Gq3OcClpJv1jVTcDnVXGqnQIdYmCNDiVDNyqB2rM3LwqAcUE31y+gfVxCax6cytkx1TmMfkX1kiOYE0I+D2cBXsE1rpt2dwmT6LBsbIkGlSFjdEzpHvxLu4tYNWgqZzvK1j+z9qqBF3phDJYGeMoh8PBZ5UDqH4KaEWfuZmffQAoFdiA7tc0RWuTtLN8MjJWf/5P/3TRIz9HyYNoE+xiHhMNkoPLOqvkbfJy1E2Nz/b3c/UA67Ba1muCIcHVmqRsfUnbxsmT/A4zONjazNRIHwCbV5WV5HcB7OS1iOJycuUsaRpZkLmR1b3IXv3Kb30jslUjKzWWnD+NV264lXVXk0Z7ARaehs55HHVXU3YPHz2AMs6xPomyNsm3rh2b15DVZ30OeVi/Z4vWf/+/BVYTpAInZpZvZqxeRXmFKK8aBDpZ9mNp/9XlcWSsxj0Bsv0ff/m/DuD68fKJT//k8vs+/IPLvePd5SToc5Z6JTYeS92e9usqSrlwwmEn1oDuCFhNYenAsn0Dj/FbA6spaJdR/51d+/8aWE2ZyL9vRmDVvjUmP9NhB8ibQSztYE5wXtsP2QlbfCUyjq9E1uq73/3c8uobX4wN4A7pH46M1ZLHOSSQGYFf8p261uq4LssLqdd4WkfpCRUcui4rN4EUqCrgEDGNwNT0G7wZb6SPIfAHEGJgFTpE4W2qkdQnSPCQb6FglkGlgkyc9yQd6SU/SDEbMXD5QSky0BWyHXLhaqVD+uz+XKAr9SEGQX+yY9R6/Be2QTqwzutj0DyjAfiDqVFFlwJWDbQWoPomwCriRNlquCkEVuGK5sEu7sbOenJ+XV7KdCWY2vEp7QrATHSVfTSoQdAPVkE8wD5RL+iaGgSymf74lLSb4CquVXxt2722kyR8K5Yyo6Z9cgFdRvgZnATlmNR1+Nb9JPcqG4jncaAxTvC18N7EZd/6d9tvp1k3GDH9F58zYnAfvcs7sw7znovA6mrlo3zQ8kuzXRs0nXpT1I2PCa6yLAAkRAArfk08YpBGCAvBMtycxwRSeTSwOsFUgqt8uRQAj4OXxFNNn/Lu6ApxKDQJJgYW3wh14T3F1M09c6zg12FCmKCqXxmrdMYqSwCwFECu+BXAKhCW2ItjNfOwfWm1NOkjXq7JVTWPfFHMrp65g/xe3ZO8Yv0lHijQ1NmQmgipVU9KxqqyHroPcmq/Em0z31JPOPGjgVUrPE+WW2HwWCqO3K6VE2kDlKQjf7PBSw4kydLyyYf5aZQrxrx5avnyMces43knKXGMe7LGz5SWob5zO+OoNIgCfS8CwNI9ijfMTRM4ZGkA2xeBqx4TKHja2NobomLtoa9KFxPTaGzCY8Nr2XZ+S/9aj+SIGkRNGyjdYh0DfQZQnSR3disnHPNagqkEYGmT+DJ46iNvzxVnsl24v+0Y+Sr/1wPUTttO0B56UnZIR4pjjMZnf/yPuO/lrJeOhayQwch4DcdQWZLYRfAqCSDi22ANw9WkbOVd4EsKOIwrAdUUCNZa7RIAMxsOLZJBc+vKfBksKsLSUTGwmrX9CK52cM9yAKz1R3DVCHYDrHOQxKM1eJQvDkgLGhsw9GM5BM6SQiH2DAjHUv8JrObn3HiGgaWXjRtUdZDNQdeYmWktSNYhw0C3gicj+qOpIjbqAgqiHRkKSDFbOhz4uJ03p9S7ZIQBB2frZU3VzCxKwAkZqyoFwAywXCYtgEKOJfUnnTNvVlWZqbnsP4FV1FgVoOpj8VEDfeTpdhi6lqLqMXlZK0DUNKICU1UWAIDqzFgV4IqMImRqpWwksEoZmXTRhKsActFNwCrB3zQOynwooyfjJ0UMwdaDQJe8LvpgjNZMt1L2cESkXKBOpXzqmHKQ1wS08ro1AI9tBDjLNuW4QVUbjWm4CbnTcLQyy0suBYDASIBlOb0GWUvJQ9BK2dt5kzslehtcTWCV59hBNjEkyBwnMJCxiqxVOh25aRU2rIpALsF5ZKuqHhHMWAbmmaUGPTHKigxgFfVTBZ4aWK1JA4H23BjNS9QMIFMWEYRkZodeBFSjbc5aBWB6FrUjc3OeAFQNqgJojQw+AKuSk7xX4JMzVDlBI6DeDmwp/w4cKPAaRwHlHvvK1ICzS9lqx5AOOHhHQSKB1ACgpWMLWIURXRvAdh1sjO0A0aBRfi8e57ULwKqcr56c4uQFS6oIZNVzy2FKg2ugMHlSGanQTSpnUqDqGE/XyW1HxDq2AVYbjxXgOox5OU+l2+VEWc/KJk/bTHfA//Ed3KXoHzdwyEy9BE9dT9VgqksA0OljHCYXrJwcBaGgx2YTELynvrZvUJm4NpYyOrZVdG/mXwCrH//w8vM/9++KWPw8wSCCqp5MTH3K87yefI6E+PwvTtK52o+6qPlXGz8ia1vyns+DHs2mqqdgc2bHcGMVT2xxFFJ3wP5n8CUGxESC/CMfr8Wy9NQlO7Fj/W5kqD6O+qpf/dqry9e/cTtqrQYYeHBreRglC+4/fIxaq6zDnIDhk+U47Nfho4foV8rrcdRrzaxV60ACx+L5aoP8MwvFip7re7cfXQBcNTDb635fQdXoP7jkkt9+s2vVF8jbJmM1SY1l0Vm3lnWsmXGXKz8CXM1l+xHYpm5+evZ4ubkf+vr07vLSe55ZPvfX/vLyt//vv7o8++z7l+/7g//y8sL7Prw8PGNN1p2DAFdz07GInr1sNGuG52+g6fFc26I5ttm3Ob7bPvkz3pfMdAnx3+Gl3y6wOn872/V2GasGVnO1g8GhbNo3Q8Zq04516T2Fa43/JEry3DgIn/BK2LajhwGyPl2ef/bm8uq9r0Wd5Mj0hp1pcHWVISYFk0ND2Z4v0SKvgdekQ6AYLrcvumP4brSNBFcNCgZfpg7JBBEfw4cguJovlwYguCrv0DgPfYrhA3XWJYHTi2VW1gFx+5v0kWxHVsBp0gP6tEsFELNalw4ol6AIQj0IywD9KYuDcNAZRxIFyIP1J/0DZvQy1svJYpd2c8aq/d72U5xMoHGD37IN3CGB+KUZFE8/sibAi64NXncs57hWQpuxG7V/Hasur3yJshl6T1tBKIWs52fUKDM2wKh3bECKGXDkuFEnWanwWKDgODeAWsv94UsNgCGfvOqaHSi3cvh48uMIDEA5VuwgS4OmTSAimcA+DGNfvQygqr+V5ZbxER7S/TU/8Wd7fGcsYVAVdrcAVvs2omDyZAKr2eftUQqaNATjUs4V2GPZtxxRZKxmtmoGQQJSCRBoE6v0gQCo5pH9aJ+PxC4aYazaPBRnYBhEZ5+Lehhr0B9Kqb+ffdd3HIcpU0TZOspcTQwldQ1iGmWuVnkA7jnCfSOotzqTfxPXS6bMy23j7AepYxS+jQkU74IW2aMxiQGAbPjWlwCrtVHSmKjvLErjFh7EpqMzVnHM5AEwFf3bOrfnOWjsyRBRXSlExL0Ic3pixFqN8g0ekkjZakADyJ7wQ8uTY2IePWnAySe2k/FWfwf6x8+iREof8eioS8UOup3Gf3yk4EKPlPxJCFxzFXwrPdS01gSeJ/LqKE7WDKRpQF7ayjH5eOVDWUdJzzFxowFVA6tVKhC6m33gQT65jhgdCZpEmr2z7hs6sD4v3lxn+ZsOfN6gGbuh8XAfu7/IWP3sT/wYTICJADH3F0X+Vr1Wqw2w8geJvpTSRENHAKaGQYhwv34AvysmKuFucBUp7AJbAaiqviq/42XFze5m+zzCzchmJYsYHFJQn7qwsqYArhpQvQxYZSA1ByYH1PxZNLdCKe1ZF8DklqnKNAVwJkAVgGmCOwoeR4YqlylmbTntjAmnggFljpPPqZ5b6Nuw0YBA5svgwVyXBqzAYahEsxEuSeFTaJydakFvfkFb3A4EQ+biDsK9wQnrpyqDT8Aq66x6WW2DqlhaasaWwqkyAJWtyk1LEljFju4FrHYpicqKVvCcfaEJ0Z94mMAAjSY3ZtEGVVlbNdqc9VSRrbp9qfZqfo66O5CBrLeqWVmAq0kgF3bfCqWXI1PZGlztyYTkGQHDmrkvBZx0Mcjq8cr3+Ys+lqNEhd81UzfAKkBVyo2PBazGkLIXBGjmzLZrqM5M1TT4Xk6bBpzgG79fhgOsSY7zUrfaBGGTTUBFKiemZi57Jo08R6eVmV16Zat9DmCVAAXqGgKUYWans+WTf9IZIbiam8n0xlUZjMNIJ7AqRe9N8FA+IssBKGO1Nq/KTNUEWbU5GycNeK+B1Z6pS4I4e5LAqkFVAKtYziyQNYFV7HoeAaeA1ARiUAIggdYEU6OjKJMxSgEYUHW25npMpBpoGbYkc4AAACAASURBVKgCpsGHo91jz8DC4HpWQLQ24nPIOzRarmVddBP9GlSltiI72BGhpILXrY5Kch20+Fc3R38njjM7qUqw4Do/2wKrEJtoCDZqTGHItoatMHjIkiZdb9WTRqjFmrxZE4syGNk08fk2CLkQlKD/DTpadDlx5Rd5m/fxyICBtnfukp3VQSEVORbxsAJYk48TiExnAI5nHucEiiwJ5E523RMcAlZdq67rqrq2assqZdL9H/2SzaEWpk36xEc/vPz5n82M1fyjtklgNUFRAuL5/dwUkFms5utczorxyozVaGPaknzeeZbH0KQCAFgBk9hEUMQE0ARgJLIZYW+oG2aJCFK9LKN4krwpFx9yez0AoARmr16JicLY0Or8fGd55dXby5e/8o3l9TfuBQ/tL/cexCZW6d8EYJj9Sn23HzVXk5Z37t2PyZLTAFVPUTM2S9tgFlz2G/NR+qNNXgO9/em8b9i5ccM3G7CKwADRSGQlCljN5j7BpoP7QenclTbscXy+nEdJgN3T5eDq0XLz2tnyv/+v/12UVHht+dZv++jyoY/+eDh5LywnYYujONBydf/J8jhq6e7vBI0BruaIBS9EzdUcv4S2kteujuzfLZic7ZhAusnYwGsa1cuo/86u/aMAq+AC7T31ZqUAUudm+2fGKmjrNv8ulgJIuUn2blBVmW7ZL+iks+UgxHl3J/y74/vL88/sL6+88ltR5uFJyFj4YjF2BFah/aQHx3BoaGhH7HdR5xfQKp/E8ZDc9pY12SQHuAancZSf4yzMtNMADhNMRRyTfmhO1ua5Adauu1o6F3SYtnLUBrVNwYQzN1/qpBYCdH7fwF1FQ4rrXF6GtqNiiSoF4NgiPx/JgWD+4nie6L11nydM0AyMgW7KsiryJewrYJO+ylxVtm+B0iwP4FVa6zJYHi+PIYRSfjV1If6FHeRxu2GxVySihm0F8fxqx3N8Tmcs8zecqdq+hDNWNSEn/sqrtt9tTQ2k0n7lajbYN/urPk5wFf1o2+4ets5pANV+VvbBoOoEU30NvrsHUL4444jhxw3AJ7UjmMHfoZmmPQLNGiyzD1JJDrJZW940VmD8oFokl29OfjibMg03rjuOgDOkcjEp39AT4r04JqgK/xPgqs6nn4S2e9DzRhBOQKp8PgCqAlazRJDOUfszfUFlqgJcdZYq/CO/Ji+SI6xuKR6i6xiH9efmItG8vtN+GsFmrhxkKQAdDayiFIBAVq0ENpbivWpWMmYf00274KOphcMXzSvtHYlBKIkSyUkTJ5BMjKhjuNrwPPXc0HntfxrkM5402iNH2bgSeEb8UqCq30tWG9CkL1f6PeVdfeQG1NP3phT5Xhkv3WFJoeQ7tgKN8AVhXvnZjIn1Ge93fEUHFUMhPecrLJcjUBW207GQcKC091JqhcVYya2VHRtsWYXu5njkNeoa0VxYBvGj/NEZo8gPTbthG4uJu7XOtv3Fs8UjPQHBGNE2sDadBx/YLrJNDazy3KxWIg3Wox1av2wbdL3uGTyKa+q7dTAdFPwQx4D/kOUUm6qvO//8Z3/SvoYYQDfaMJRwmamkktPiaDBJfIJHNOzsSS3h1SA0gCdWUSOoMGVIZ8aqjC8B1hQQFjvnNGuyeSVAb1kKhLRRcb1ULDXNjVMAsBpQ3WatOqtVYIAm1MpAXRgk8aN0iHWJOFW+x5wRJqDj3d5rA50MGA2sAuxhEMnam52p6iwbCrQFW6bSgmR6azzk4dC0lPDIqBRjs8X1V06UGWgonA0zQeFIwBj0EowokAtC0dlMAJRUQ9W1KAGoKnvVtU0BOilrUdpZTjB5BWDRrKWqJdwsA5BAawJjBFYN0nN5lh2IBlYRHINpXBeQRnMu8SeQmkCrQdU4jyXelck6ANgCVl1jEA4Upb8EkrqyHfsyClS4LgPApfUNqBZYCXC+FXCdD9A1NVwZGT0fLUgnJJ34dESQPt/gKmsMc0IBS92lxCgDhnCkWgSoQccgC4MARcoogVQGHXgPZ01mQY4c1YxNMsdg+7Jyx3U7L+XMibdsCJQBAGAV8qHXAFrljwlcTbkTPwFYzQxPLp3JAAg85DIAubxmtQGFa9Z747tc4j6B1dxJ3LVUc8KgX87GZsaql//biJFGBPs4uZSBGkFVlb2Ia3kOQDXrCgM4TXlIMFX3KYOVmbjKyIVO7UwxZwYUU0oB1ETGcARpRQyMb4HV1M1yYsrEtzNYwGryUvJVjJdXBHQtbBpCaDN6nTZfkhFe66tsbL2X4ZPt4/UK6NLAd3bS3MHZ2auVtZqOgX7Jugw8mA4z+E+TLspeLXB8Zh7LEShbKBfCdsE62RZ/pZvZ+dYV7iN0vq5DZBpQ7UyA3MCFDmnSeTeP8Up6ZxiH8gtxZIhHgBWvpHnQR1LTS+vkFzNQpZJYO7gKKAA89wRaZ6q2PzBDijmGI8xD7z7x0ZeXPwdglQ5dfp6bsWGCAPFDhnrchGrWDk71Rj8kl+PHEvuwKUnKM2xOp5IYCDCodwEwidK9YWDkRaqG6sXsNjqIlo0GZOQeylG8tp80iuXquVndtZvxYztRBuDR8qWvfB0A6+Gjo+WN2MQq7cjewbXIXH2IWq8vvvje5dnn37W89sadyGw9Wh4+fFTAasowRh48npNEbDkPDazy2jDe6t9l1y69l47FhWdsQcb+fbfjnf2m6Zf9MCBVbYuxO08+wugSWE2AFe2MbNUlSiucPwkgOnTZzWuxeuTp4+X6lQBXD06X26/9g+Wv//VfQvXUlz/6g8tL3/aHlodHkQUczH4epQIOrp0vR4fHy/7TZyJbex80XHZCt16JerexrPwcYxeTJIkyqitvBqyKpMUH9V6+ot//do9vB6x6/OmmOLgcv6J1rr8dYBVjIHVDzbD+I1DJv7IJsOH913Tq62/Fg9vP8L6yfQlwSyPpcuqm02UvQPDz04fLczeuLs/cuLJ87ld+abn13heXZ194F3VyvuK/qrGqwIoSAiYiL8kmIFAt++Bzf+5O19fEh9MP5ndcU9WZX7DVqmeIskJZjgolqbj6BZO1yBTjJjMsC+CUBMcdDDATPMXknYAbA6quYz03C67ag6pP6KxV+pz2gwyspg7ZZKtC7jeAKu4h7VqtiGE2Ig8L4SQUxBpNdGYD5xe6XILBVcd+rrfqTNWKCTGZxgaUzoVfO/TUti3DbvXGxR2Yd0yYZitbTp9jmF6HHIpz5WfkeMs3Y1suAqsFzgz7zEhVfB18mhNEGB+MlVe10TJXYgB0kpWK7K5iOCQg5N3wlxtI5YZnI/aF3IoD8DzBL6CXAdMk5IgxNueku2fzmtBoAWhmACJlMK9RDjEhbSBmA/pzv4wGb5pHJX8a604uUftWsRBQGzJm2mWrkTxmMwCsBgUNsAocwlUSRUcNvAmnzSXQRsSAfWRMKFAVdebp/xBYNf/PGIb053g5dlL7cEnej4VLx/YAeU/pMJDcwqhVRcZDcCQ+4vqp0C/SRSjVpgkfJqopUzV52qA16G5eZ4v965uRl3/depJtHEIkf8jxW8dxDcT38v6tX0neMcjKcgG6Jn6jPeLvdWYo6TVLR2RfXVu1sCPwi7x8dNj6ifzX8QFpgQkoxx4r+rR9AH1KScpXxKiLP3HW/NoTGQJfS86s69w+6lGoYdgrjY+OlcwG18USPjEY0qjA1Um30tNNS4yjcTzIytBBNb66310W/uN40rqZEAAJRh0ueoFOksPUBGNMS18XmKrSgHkPsAkDr617XAqAbbfO4xuJuq6DQ8k2+Fifi1fnJFHrCeoRPADNpnROkb0IrP4L/5KAVQoUBnB03sI0QTze5b8xIEa4zewWjHpvdSHmL2NppekyAK6n6nIAfO8XIyMBq2j0wOpXdYqk1BDIK6D3xilZAsAga5xXJlUOHPQk7y+jNXQvB0/qZqUBN0Im4lMg+GIWzPpI4yEQ1Vk5eK8gUuBqzS57fKT0svdlyGyIV0pIggHmseJj38RexTNjYC0B5cCUYENIWsg5qzNmwvNcAu6ZShqeCa52XUICTqq3mkBTlgGAM9k7doqXy7FyKQADpwTDDLQSWEWmgK5XeQkZHYB/4HXyD0YTpGlDmeAo2qys1ayzUxtVGWR11qpBVdxLZ4lZbsq2lYMhrqFgSoSoeKZylSMjUHQNrA4Hg4xU4CpnKgfYis/y2Zohy6wn9ZcGvUFS+xSe9bYMQG7SMfAEQyklqXejFEnDMs7TSbvsuh1kzuuvtMlweJx1MA2zl8QBANdYccySziNjoyGieDydWs+uIXjwTJomNGrZmZwPgPFwQjq7BJM66biMRSFVYxX6JQHWzmKsbFWUA2CGKjO1WWMYPC4wjoCdxBE0mUsLBawCSGVmtkFWA6vMUk3+z8zVrDvMMgD5Hvf7JZ7gkrxhHWRpaEzaYFHXWdeLT2EdqX8ruFCA6NIA5TDGXTWzmE6uZx0B+PF3tpsqWCuVCwH90oEvOYaGue2T2yhuUpvbEZnOkgNiBUkK3KhflcGavZOepW6I34I9GLPs3gwDWcfUG+bPVRaHjLd8CbSbqnc4hkXkjaFBt+assN/bKeEz+vcIohJMjczp5EkDq/EbAFbjKwrhClQlsGoY82IAsHIy7AQZZLbTq/fQ9cMZm4yNDCA7YRjItaOYlz4ewOp//LP/TnJL9d0bV7kcTgKtAFxVBiDBtqZDZLZFdgmB1ayxKmBVk3E5aZljcS5n2sGfg3bbxQkeVkBfjjP5jffIuZdzdrAXMGACuynre9eQLfPw8ZPl1dfuBGh6N7JW7y5fe/W1qCt+Yzm4fmN59fXXo07kyfLie9+zPP+uFyJj9fFy996D5V5krmbGqmWXoCT1WP92tmH73lIxZGLTbn9yAQCz83tpPymv69+WBr/k+W8GrjkQf3NgNSl6DGA1RljBRC7Vz+3BDpZHkXn67I1rYe/vL8/sBQB95zeXv/d3Pheg9TeWg+fet3z69//k8uy7PrYcHu8sR08O4ymxdDyA1Z3TGImTW7FZ1fXg9VxJErr0amQEXw3AS77RbtRbNdL4dsAqRbh92mL5Jvtv6+x3AqzO33+K0gbRJg3/dvMqA6RvVgrgmxVYzVzlKwG078V4Zbbqt730ruXs6Pbyq38jyj584APLrZAZZ+kTCFaQTi2rf8dQwNcCF4u37I9YF5WDXRmL5SNK5tsXdhmZLgNAMJUToZ7gz2OWF0pwFWWG4JtmeSEni9CfIsBnX2IAqwnoyLe4krtk12qq1LXyU+1vDl+IT2w96kx/A63049dL/7tcgOMW0ctOsvhLJBRh22+gHjbhWz8YXF2VTdAEfF+j71ibQ8mnZG3pMU5bPbXRPwyaZcdAz22CAH1a2L10G6nVGNc5RBLzzG7bn0D7zD+wYfKF7NHmNQCoBjqYmYqpS6xi0ystccQOBlqRdq5M1rkCtDPGGMMZWHV8Cl8q2lvJROg/+0e+Ej1mvAx6MlJjDOLkDR3t2w/QqXx1/Z59c0+2lq+uOJQAJoHW7YpWMklN22AEGK6wXVUOLfkBfrmAQNRS1yQ+4jn5ozl0eHE09avQDZpyId3gvzS4J4cXoA2JxhcAVYOmBaYKZE0fR6uXcK+BVT2/VtyVj0svTuGNxgNDU7xH1hHQCvGBs9T3mOb4zhhX4yHpHwDJanAV8QpW/XJj0sZR5lgPYBX6ja+ZMIWWoSmWFHKCxa5ajTYWc9A+kvnEA+IH+5B51CThOqHGfvb0uTfjxie2gh8NuliTV5iR+NyJeexU8xBkGvEA5RmJbOBLxw+OC6gTrQ84claMOpYukF2WnFne5mptfFfy6AGoa+IBtE2/U+OT7zM2yTaaK/BerxFjIIaBHEo5a2zIZz1m67FqzMjYUd0PKVNsIt5on3ltOwyumo/wTbBS88XFZf8GVHlkrNjnF5Kw9FCym2x/9ZHX+JOyVZv7HOOQPINfB808srMfDSZzhJJ/dj77x/8EOIQ8qWGbDAOC+XOpVcq62IYdKEuqBpXySiWFQdMA8W4yERiGTL2aQamaqgRaOdMiB8QzMjAIBIwM41Hs5UqkbnTmnc6dpbqb4Gou/0cJAJ0n+AqAVQCsBxKAkp0GybC6PLSiukSymzZWUJZ3o/cTXDWoiqC+QB7tEp/CXNmtPTnH3xBdRds2FprZ2QJPMiZl+MY4mb2LaUo/qD/mBzmkc+MsKh22h7M6HIEncio4K0vgCyAjgCQun8UmVgU4cTMrXLcDWUBFERz8QpppObRqYlaGAECldGAFqhpc1XKs4jOVkqgZZytFA6vpbQFUpePDc5YBSKA1IuZ15ire52e9eQu+U2CfjPZUYEMWSiYMgkJzDuOncwOpyAI1qJqORsqRHI66budjOCFkKKlhDK+W/5Y/QV7HZG0qMsvQdpJBHGjlDxeg2j4BNzpJs24WFNFwnq1JCByIKJI5KN5yhmiEXeycWRvcDM3nCDJMc2W7ybKnBaJ2UFYG28GMcGcI19KYBFYzW3TwDTdnGnoHmb4DLIQOyTpwWQpA/Bw8kTw9gdVd1eEkuCpAzg6I1WM66uJxLCNUFkxmaCNrNT8DkBo7Y0fGKq5jYoEZrM5eRUY3gCUDrM6EljNN5S1jY+MlOtso1VhQbxtYLmccQUXzqvWw9UoZwPidBlb5Ww6Ep39k7ebAhfqO7bWGbQPXoKN8Pt4DRmq7Rh3MYIhO0gBRcxILQDOXyXqJeN0nnW4HHPQyyAp74QmgjZM4dbOeIXPPURZfl04uR7GdUd1oTSGpE2XHRKbrCzITOPgvwdQ47qUuxZEAK4FWAazxGCRnxNGvCsPdBDRTrpTGy+11RgECJ/SFvOzz6qPo0E54O+Uc1/X7BFb/7M8wYzWDonRLueTfqziUQZCAQHzorFU+n+O+t7eLzasIrLLOagJKBClpQ2Z9zxVApYYasAT/wfaR65zN4EEhMEs6pbtzbTeA1dhd6WoGzAgqozZotPXho9PlQdRVfSUA1m+8/sZy/dqt5dqNm8vrt28vjwNYPbh2EPddWQ4fny2vvX5nuX37Ljavwm96QiTb4uQhtEsiqcbMdhbTqP3zvc+/2YDVJ2lrkX4SwGoAaTG6HNEAPDNrde/qjeVRZPLeiozV85M7y7e8++ry1375Ly3/4O/+6rJ7/frygd/3vcvLn/iRKLPw4nIWGa4nO4/ieYfB94+W3chUvXL8bGSs3ogAdD+yVQPk2j1cTgJYPYtsz8xs2o2M2B2lcL4TYNXjjqMTOy4j9Du49k6B1Q7aHSTx4e8EWEWwKF72tCa7S1nb/lE/869kBDNy/dd06utvBqqjnVYEg2edseqsPmqkaFPci+q6CRqfPwrZOl1efG5v+fpXvrB8+YtfWF744HcvN559V9ybk0kKvOUzlCvh9vv32IiyKW7Tyr64K3pIWR7HQz7Cj0l7onJCssuwzchSJaCar9OTrJccL5SqUvYqJnDpVzCW2QCrWVbIm6em7pZ/7A1gWZaGk/nbF3xvSM8G4Mvu57UCVA2spm/UcUbFL3IZQRLTBb6UFLcNr3ik+GTESRMk8Ioxl0+ozFTY4E4UqPrv4Nf0L8Q71sWKR+iTDJ6UH1mJAzDX9C2JmekctM4SK4YHeF4zEzhXJyQjjoUJrLZPkcBq8ZH8DtKftGc81IDqkyhnQoA1j2kn+H794gRl+7P2mQQ65cjK5hSwCrA4m91wOuPj0UfTqwDTTrxYg6vcjJSyMozOlCf5BAZW21cfPsFKLp384HiodY75jUkO8slhq1UeUCW7sOpQQCuTSRhv5IBgUimP6jG1mvSCJpxzTJ31NuNhr8YRCi+wNAMh+TWupypQlclC86XxcfKAYibyXbZEG+sM38q+rrWpJ8XyvVxYfMTx4z84QleQl3GO/ruGqEBEZGoaTJ3AKj9nXEbZAr35WPk3AuusD7L19tN0n+9vKFiNtj2xfzv1wopfTK81yH0BMDP/bL6LsQNJStFw8EGS7GO+JX+QXlZkXFnp0gBMmJkxq0qTpF4v/a44Ma+lfKf/CDq0X1igYulFO2fTSbM8KZ5R2/A0tbtlbnOvfy+OaEOOTV6L7qt3ONZ50AdjQ6WGI7LIfQ28xOscMtKR/r6u+1zX/RzdiefanNs+WE+TPzwe5nC2m8/v35oZq1idIRmdGzjyGicdK3bUrFjKM/+MF/Rv1LVV33S3+seud0zadBn0EZ+VCVSHV8Cq+GHnsz/1r2gcPYhiFjNoHX3dvJuCOBl6PYAcICnXGjTdD1rr98zQMzV9AKszU7ULvlMxQPR1LIwes5Q0nOslzb38P0FVvHYHsIpNrISQG2QtQW7eNHvwSBJ3cChhkRyZ+aXz6IBBkRFETcLTLqSgCljNo677cyo76Qn8ZDM9zw3OtJKvjX/QJ4JNVbsEXPQWY1MMA8kYyrbPNYEsMDVvo/kuYDUdCggyZ2iZxdTAKsCwmbk3zgGsymBZ4ExvGwMb27nkCsu4URpgZKtiKXeDrAT0BNQXIGR3SXSN30a7N8AqwNQCV0c5AF3nLuAGV03zdiTsdEiEBytZ+Yhx7PDYyayZxuQTztz2Kyce/J7nNTNZQCsLkwulp/VMGRlHGn/yeYOFOWzMLDTAWpMM4nzPviVH1cTMNFLJP3p/0WlmUAIJsrMnqbKio+VscHXW3PFyONYoVWBhcAcz5srUAD/zHPJqMkN9jNlaz4jnEYCqls5oswka6zRlHQSljoHClzPFjFWWBPCmNHUuwLXLALDdc3a79QkdHyyXUwZMBmrMWDVIamA1Azee4wigtTNYnfHGmm/thNpA2Cmem4VV3dekGnggmYNjRRrCpIMecDUE/CfNpKnEZ+J2GfEJptqAy54PeSAVzBc20NazphGM+jRB1ToOdd9P+e4dnPkZ9GyOJoBVgq08GmCVk0lp0W/RISi9m7wpu0E+7aCHDsu4H31yg3XUxGMFJNPpMWGKQP3dBquHE5JgqgDV3eS1BFRDNvZCJ/E9gdUEXXflpBBYZRYrrIKPamnP8tJR8e9OmXR2KvpgYBX0gvByXNMWiOHKXsoPaNvGGz4WNVb/zH+Ym1fx2wZWUQpAIlgBazAAN6+SLkGJIpYCyKzVnCBS7MUyGc58SdkCUMtMV44w22u5qMxQMFw70AA5xa15hEuX8p8ZlQHQXdvnpG3elL/NicKo9Rnnx8fnyysBmt67f3+5eetdy/Wbz8T5w+Xw6Cg+O4kSAQ+WB4dnAbbeW+4E4Hp8wo2rAIiln4CYoCQX52i3lBp5unqgVs7v1CWcXARW2dftZ5z04vg7mJjf9efba5tfo1Nt+UkZlB+E+8B8uSw2CBXL9KPH6Amh9ZzoCl5ebiznx1FvM+Pd5f7yoe++tfwX//kvLHdfe2159/u+bfngJ394eff7P7zcuRvPilIMV/bOgva5/PphDEbIwNmtAE4PgkUSzAh9mBmrsSHSkysZlIYcZImA3yVglcEeWFFmz7LToEbZ3/JNZRtBwL4P1k5sMIP1HjvfndReB1YeM5reDlsh31TGq2HFmENv9PUL4KllSMeyxXrvTMGsOZwgE/0CQoJXg+n3Q66eHN9bnr8VMvToleUf/v3PL0eP7y0vfehTy/VnMmN16F4HS2p/PmdlJvBo2oQKhiXf4vxVF0evZJVIA9gQABIKxD1xo0xVTm4SVMWmqqfHBFfjyOzVrr/awCppjtUvVcObq13SJhfIiqQE1v+nrR7gaq2a0nSZANZKOxkTzPTjR6kyvOcLnxmL0Lgj5rMex40b6tpXKw4RM4tepDl9m6rzPt9jHAT0yA8mzwr8Q9s0buMohYVxlZcHfiQPs9QVwcY8T12mY+aQIs3RCQZ5rmfgumWQHaJ4Ks6TD0E/hZO29TnIUgV3CKyGbssN+J5iws2vTNbYY0kATCoZYNV4wp9wLd3m8VkKoGx2ml/JIWw5+k8/rUpNQK5sRO0LDqCtALf8jABUg0druTeAvs7+NOjRx5VfhIlG9oO0HZJpvhOwClBL5bnm0cAqk67oe8IPhfrLvvKZ1FzKVhVAbaB6rjwqX0aT5asMVGesIhZcA6nwdfKaY2vFAo4HPNG6iq3Aj9bv5Kni10HempyQHJFS7pf6qe+Cz+WPu04+BZfAatVdLQCR8oexrVhNsT1VG1/JPRLxymK3DNR19qCa7jGFvOEfvLZ+Y73PXiXdwBOyNyPes72bwFs9j0an6EIBZcMMThJAtiLTis0CW02HET9D9/A9yg0CL+iJ+Lk3A/CZ8gtJP2sIEqQUZV9H46hDKFsGdKU5RHxO8ume8R1aeMYqkmTpnFEDNn00aT9vHl4A64xJxrl9srL58tFKxi/Q2nJr7mUX7Rqw/Xqv82YS8b3ttGKRCZY2BtGJR85W9aSI49YVL5nnqPnJg7Ptel/ALj5r/6cA1aKNYzj1d9i7C76Dxhy+8E/81L8KjihQxExZxoPUIZGaKeqhVowaiKkoC1gdnWte028qIK80f4EalaU6SgDUUlwBHNNozNqPNJpdH9KZqM5SNai6p6zVyl4dJQG6FAAFvgzs4I4ZYMB8JUgjWtZRjonB0gmoroDVIG2BrtADEp5ScvkDVGAVhMs4GWzq3cVVm1TLjNNBIzjCoxnShs3M10Jh54Vj3+3imCFQhVJR5lDcBkDV4CoEm+AkgdUUjnQcVAoAs+ycaa8NYLyRj7K/CDZlW604rYjseKkWJsBUZxZeBqxqObc2JkoeWm9iRYcIqs7KJNrAnSHp7KTzmmUAClh1SQCVA+BGVszAtaNbO2YbaJkAiseQ+sXaRzrZDiQYogFUG0U4Etx5ljKyOerz+iyBA2W0euaOM5vsM4MuO56eESLPb2tT0UGQPEBdtTFI0tmYtbG46CA7S8xZCyVDMhhsjf6Gz2UDXUutPWGA+qSXAKty4ORaU7lCfekIORWfz1lb01ZgKjejmFklDSjCbUv8fRgGTM4oAHJmah6RjT2OLnXRy8fZRPMDAw9mZTewqlIXBTUSnAAAIABJREFUCa5mZozA1NPcsK0yVqPeKmoMN7DKurG9VLEdABoV64+uaZwZ5QP0LWCVzWOuCulQQZJWFACociAknpjuoKXZjlS5RXOsoeQ0PuIGmp5hh/LZ4zvFM2xV0dIOiu2XW06QVaAd9Bh7hKXmeT3eB+5W191zjpF+eDiOTldrIGJrNzy22+/n49oBmI6APfABbeC32wFVllZCehpHZEsbVAWwGll+yFjNbL81uOrMVdjK/D6a4mM7/3ItZHc0Yhvnl87L5lXcIraWcPdYtJ1hsMqx+/hHPrL83M/8e9YCGidOgMDR1UYr2Esb9UapQhFfiXewrI+kxSuvA1gN2TAI6M2prAd4f9oxgqLWTVgdMP4Q8El3+pjB2F7YgdSZN25eqwkwAyT5rNxk7iRAwXsPD5ejyEQ9uP5s1Fi9EbVUjwJMPV4ODw+X1+88XL7x2r3lcQCwD+P94eGjaHOU9MiMXdWKRQ3YpHcyaPzluOb45QQKyoCksz7ladV6jYWNvdlS76HHlZFop9o62/oBm0TG7+Rf9s++YH6OEiqMcOu6f34Ltl12T/Ig5DIacgZVnUBrgMtXH8JWXT25vtzcu7kcBej80kt7y3ve83D5hb/w55bnnvnA8h0f/N7lpe/+/uVkiQ3DnhCcA2wYACqAu3zwedh0bNKEnuJzjGYAq0k0B+WXkGx1adsXyP0/Ysaqn6nVyAoK8mc3wGrynuRvBuDcmJoDr3Kr4uFmhhXwnV0GyJJCwmdu/y67djlt6AtcHOt8Jp9b8YNsLy7mT8eBEzsx0gGeL7vXluOwZ5FaHNcjTzlsym7YvOeux1iev7Z8/v/55cjo/ury3qiv+v7v+lRs+vasAvPOZFkFTtWC2XIFwjO2kX1xvCNLwi+Jfeoa3ndQTN3EFXaUD9ZVPU27rA1VT0+PIgNdwKpsNksNeUUeE0IMrNI33pQPkh+RPmdO0NKPTr3jklW94aqBvZpgdrA9fHXoTevPPA4glddNJ+lW3TvHkwrWRLYtk9418Tz+9hmSep6MLXCB9NyWATCw2v6lYkfHrTNwQUPYyE62IW8BUIXswHLgiFQQHeEXa2ajSgLAlyCTUmOQGZwQwEkstsf+Sd4BiTWwqg1snyhDFaBqgqsAVBNYjZrPWBUnYDX3cECsppVyWoWFmEJgAcEF8Yraxj4aUHX/G0RF6zGR6KDUmdIEmHojHcUVBllN5zGWlmnGokPu6lwZ5xlvos1bwHUCFuKfpKQSHWZpLibMODlG5QJRK91xkNtOnw56HKNlwI4TDB3/CiB14tdIOnLW6joT1Rmr2wxVvvdk8tx8FnFSZQ8L8NY4GQgXW5VSmtpX3kt/ls/DO/fMbOkIx4kymiAwRiKAVZlbtM16TfyCvhdlnEdFd4jp+zpdg/U1cNqQf+IKskVywBqzcPwoPSEeLn3tfirOpD/dPq99ZdJu/I4pRQZge+QYYpWhncTqe4IYY0JhJCx5A0LodCT59cQZ92O4ZOIHP9u6h82gDIIrcc62WV84TqqJC8mZ7+fRFsexD5+hKJRPS581jm9aCgCfg9B4lU0f50XP0iUYQLW5/QqS+aKfMFWw++4hkNIkHWrU+EzrM05CsG2VpYproxyA5LRrrGpSw/2qPtq/U5+lM5UCQTpYP2zPR5vQVn9ufqMBID3n+JSt5Pju/PhP/esxrhz4GtA6l2H1A2w85IzwOxsiS6jyegF4YzCK6IPpnX3nZf88CswYwCp3vmPgjtkY/Lpm5GRUvASC+k5Zqpj95ZJ/1j7LpbrMaOnMVZUG0EYyBpWoEJqZpLrlANCg1uYnmN3Qe4Gs/RmB0zWw2mAqHBxls5YO4LAMGkuRGBzFkUujq16japMmMOJNVRgQabkqsldp6Cg4ZLICnJItYHcV6I7+0OlRP3ye7ytbNYVbmaobYJWgKgHW2lXbAKuOzBjuGYoGKdZKEo4Xsu8IOhF40jlqSr5VxqrKS2hZ93qmmfJGEDg9lFECYACrO+HQciOrdGxzAysdnT2QQLZA7NpkQkrDRoLiqb+VVsoBT0fBRwKplaHqjKs8ukSGZnXxfvuCLPH7q4xVKf0UbUxKXFBsVHAXd+KTkZN6seJ35moybBdCFzBsgwGwUDJj4ySjI3PjpzZt7HNJyfdmDeKTDQ/NGemVAgWPU447wBOfC1gFmCkQ2sEONplI+gGQT11j9IbCeRmwalmcwGpvasVSAbXhEUDLlMUVQyibQ+UuXLMNZQA6Y5VgagRvAdL43Jmr6YiyVIAcUTgHylz2T0kPUH+o5itKdKhOLPg4gWLXtSmGFXiSY0nnvJ2R4axDl8gS0RqB/jARCOanm0ijW7eVaMihwNflMPlRfBwfmzKE8/69Ger4HA5I8qiegRFNHcaRVSkAZ67qOIdmNVAaNBl2speN9vhSXmMjq4/8NHUM7592Bud13c9cO5KU185WzZAr9Sfrqna26j4AVYKrzmBFOYB8H89gPVYBq/BDGmDNlhGfHDJfjgfbdREIbqfFpPKItJprENVlZTi2MHbLRyNj9ed+5t8vF4y6IcfJDm4C4LL+yLaiY29gtTlGzptA1pTtzCLz73QAr9+2DGb9zeEoleM7edKdAeulHqANzuP1GwcEtjTBm4h1yuPRcWasJUgYoF9cPDl9GrVXTwJAPQWQej8yV2/fjdqqD08CWHoaoGrUD33wMEDYkHno1cjdVBkDjBNZfrmGjSCzBinB2+PMjpNNNEiTTTdAjFIqavdkbQDOqR8VSOR3s0+9mYzsxPj+FmCkPuCIvxMgdd7HLEuCiGfxG2dBo3OAEUGzKw8jc/Hpsn96fblxdX85Pby3fNe331h+9W/9xeVvfu5XYjOr71g+9X0/tlx/7wcDkA1gW3Zm9m/SYNvv7X1v9/5SYBW+w9t9880/3z6TkARaXV+iT3QRWM3rWalxC4SSDm1cyPvSsxsaXdb23wmwuu6H/MsSfvm0Q37wG8E32d/M6DuLMQ+rG+U0whalz3/6eLly8nD5wIs3lvt3fmP5tV/7q+GaXV1e+sC3LjeefyloHhnIE7iBYWkAYgaIRcjsO5lvHDfXdLMDXNxeNog6gz5xHGVfWaJHZXpyhYmA1VOVAqisVWWxwnfFxK3jmOQh+/ScjM1a0VjlopJCV7QJJoHVtNcEWDG5b4BVWY7ccV6JDujuAEysN+HDe1x47FhENlefN70cmxSRiuYGVvAJzfywy/m8DYAKmhqk1lGZdLQPnWzQIMTI9KKy5kv+pCyGIpsJsqLKLDitXgZWC5rokgAyf8M+s7/co0H+IziovQ3bKziHAFdDhyLJRFmqAFUztghgFaCqgVVmrxJQTbDcWcgJuCp2Kruf0iL7lu6CRhnxr+iA/g1gDXRE/CxASZPhjDeSngNQxWed7dc63RIk/w3+Dv0QAqwTQL0ETPXnJaPSTTD9kiltJuuMVfuyiQkQYHXcpySZylpt/5A6jnEuXtlGx6CVYKT2jXgaukJxtWMNx6TbjFVmqubLfe/xAKhqHeSMaehnygNcPJGytbN8PF0YGowxO+Spr9b4x3NnsY8EEbnsfWRoKvvYY085bp+LEwM5BvSlKDHr97WyqO6hlPle++/spLCF0WH7imAZKwbxsLpGilRfTSv7n81zW3roifSw5btJQEt/lI6oGrSSA4CnI+GqsAXq8ksBVsXorZ+gDfgqX788XwK7UIQGW3m+AlWlu2xvanzYET8d5w2sapyCZjUWONdLY7ECVk1sDJP5irzHsSF/mi/XwzW5VV1V1+X1iX/cPz7v4l+P6cQesg2reqrSd1w5S3nujFXJn+S8Yi/ZPEiY9FPHZQJdcV0vnYMSk2/xXOsR66nuf/kF04eQHdr5sT/+r/GyBxlE0oCX4GlQLzDCICyHQ/SbSteN5+erWUenoQs4Yt2UVpoouuydM2EQqPhLaRT7sIZMLfdIpVWgatdTJYiam1oQXJ0AK5YOAkBoIKEKXYOVIRVyQOhMEUTtNHFurOEU8gGwTpBV4Go5MspMtT9ApWY/Ya1yzRwG65yJCqBGQCoz41jjEY6YQBLObBPwc43KCorFYOWfVLZsOoyXA8XI5ko7HW0lMGGYu0sAQN3LuSBYmYaMSypqGXdlqIr2NnJTyGUE8ocM4sCRnYAqlCF3c2d5gARXk5c2IKsV6ABWV0orWTdr6aRwylnF8v8EUg2owqHdpyOLc2esKgu3QOTpaGiiQWLikInOYA245IMg6Gq5v98PENXy8jTBMwCq3OwtX0mbBlldX8ezlZ7dpMudf7XUQkvaa+YI4zE+h3KzpG8MSekHAsNbZ7kCEAcjAlqplxXUxLNtjnBdmp6O23R68lwTBoOfViUvrDitm0q2eFIztnbiBShU9jzqpjlj1bObNl90rFc1VqF3OFmDTBODlZDHXM7HpXw14aFJBE50UNbpwKbMyaCjtmoa+M5C5S7DzM4GsKrsFzig3sDN5QLSER39wvNlKQ26uOYxAOFZkqOyVgmsti+ksUXGjpfNMFMN2b0VJA3HjYPZ9mGMCRgKHpHHfhqvIR7DuajgPb8jp1x3mpPqblK0A58JqqZe93Zkqcdy8TEzVRtcxUhbTsms4294IvPy6txG2V8c35metgy7BI4EAdvzfjpBlANmSdPZ8LnrqgJARbbq1VhCO4DVKgugWqsAYjm23E2Y9choR4cDb+dLbWCzrAT4PfSsFINs/opUDHpo2+xQalyGX5Gff/wjUQrgZ/8DUtCeXpxmdhAyiWFnJ7A6QFXYJfKl/wwkchjnxA/bYcCxAaEIhId+mLVYLxviCaymDO1HfdUcA5i+IEWCLVkrNQHP88g6PYnX3rWbqLf6+u37kdUWmywF4Ho7zu88iKXpkawH0DU2aXoQ2a3HAawm7XKZNJ181cyLi8kD1/f2l4ODsEfxYwkcP477j46PkJ2bf/AT4rPUGW6r+3EBIEy+VzBhYDXv9bU8nzvSZ3sw/qKjN/V8s+e/2XW0S2BH3nO2sx/gWvxuPht1EI8CWH2yHJwdRPnVR8t7X9hfvvV9B8t/+p/9qQCrT5f3vOsjyw/80L+4HF65ESDGwYVhcj+32cfmicvG9a2uXQ6sWrde/s23AynfDlj19zVPQBkdtuObAVi9CLRDiJsgDDVk5yzi4dEHz6XteRL9QbmOnCCKUg47YU92Tg+X567FGD9/dfn1z//K8uUv/cby7d/58vL8C+9bTrIOOhUFgq5ZfqyCRv3+UCX8YfuVPM1/+ziGcPapg159f4CEtLPKWHX5ngvAKksCIIsVdVaZGOC4KJvKkjz06Xdz48v9/dr0MmkCG42jgVWulnIpqjw3EFf5bJBRBdvQw5vl/+lyjrGZ8Qn1Ncgz3NUBYol+zd/TV+jhL2hAdOdzuWKszqcPmeeOEX3vsBXwkfW+JrzBXLLwaLQjE4JNjlIMqiIVBJu+YVoVABW+QzNbPg+XK7svSTsBq3IGCEzRvoNUeIBX7BlYVU1VAKq5Ai4B1YwteNzJl/ZuALDqFXAGWAEINp/bDpcLwVGtepvoR2VDMympSuu5HNq4RjtngEkJHStfbuo1+ePqZwEeI9nH8tgbevZkMMHOpKd9I4skx5wTiF1bFWUz5n4aBljT35S9YjKK+dI+COlF0Fcr2wqknqCoYwseC0zNezVh2kArk4TSUZqxNPlF8ZH4h5dU71YlJjgxVrAOtVczF9/bF+SZfMCOIfl9+2qM41bgav5GAqs6FsjqxBAJdMm2+dY6Qq2gnhigHe4z+Cpe1/sWmLVvuPIL1c+VLi7zQPmpt6ZRPa5p0a6mfOL5vWyj/PXSq3i0kmJqIsFxtvfyYfm3xhXGqliBr+BLTfC3btLEj+Sfq0FLExQlfS37t20fdSC/08fWKH7kSsd4zOB/e4xS94gT4odw3TOmkAPxqPz3ji2G+y5+NEt2SpK6tTmo2a3/Vv2gj48+i5f99Yox7MfAhqdYOWHEQOpIIvGkR8Yqsvec2NmCqMxS98SiQVZXnvZUVPEs6KEsezDnTDxs+auu1xBrROjUkAPiuPMjCazWRRs4Kyi9h0VVQCQjWA/RL1VwNZ0oEErDooaswAxkeHops0EMAkQFGkHxa0ZX4Co5b2swgdsx0RDOSW9KNTNT98Ip2YvAJ4MfAqs80okxqOoMLVtXOYP5qwggGlBF3bfcHMbHOs8A0KArg8HKWC3g0kGmHBY5PBobqIrsqUNcLzVwXUZnyHC5kDbMiVn+BFWznwWuCmzd1qJcMdWos0RQjLPW61eO13pjLQKrnTfMmVmq+XIsMDDaVEhO48pIKbincW6QiQq2vD05WTT4nM0cmarKEkggFc4qACXuyuodWOnAjtkpOHVSivix+K0UXKypYz1YgKkCVK+ko1/n4fgIVOWRs8sGsNdlF9YB0P/L3psG7ZZd5WHnzrfvvT2opW4h0MggkLpbE0PAmNhmdIDgEEOVTeKq/MvvVMWVkKq4wERmkCGOfyRFKuX4R6pSSaXiEBOHKC45pLBcsc1gkBhkNchI6pa6b995+L7vTlnrGdZa57zvbbUxEJL4637vOe903n32XsOznr322uU4bHvnPVoXi1hNfRDIAdgQkDCBGqSqCdUVmaqlMgk6cvcWL/OptC79pvvYpA1xEp1VyRvUwPdQtplelTCSI+W2D/A7STYvo0AQjocWUtnJ50XgDPiHoxyBZXVmrDKT0uUlNmDIqNgiZItoO4a2ss37Mmwxg4kMVoFRz96XCxOYERFtueWGeE2gkkztDFDUSpMOELyZLJOoy756AsHZL7XTsGbt6/mWWB3vswRAZyFMUsGkavYnM2w5EVP1X20zINPOPOhOTL3h2PL6ACQG5c6IEMjV8FZQhp7zIG/8BV1wjrvdeUsYh0yyhu6y3PU5zyiT/tefYwjX18sg3p6kQyuusGb2quy95MR3z4vUDfCCRA79N8+H7Onm6h4bYQsYOKIr5N1gmqBdBKiAhYlVLutPwpQbV6XMkVSdZQCS8EvCn59jPdbOWp0lLQzmceRwcFgMyHREm0pXe+ygdtUH6vcKeowz2L8VHCs4fSZKAfzID/0lqXxbS44VJzfTrNEXNUEAscvPaCKBbeiB2E5gNMHbbeDnc/l5bozFSdL5OYrmyoKjX5yxiv7P1TGxIiYxSH7XG8zdywmw+Oy1IE9PnD4btVVvLpeu3orfOhlZqreXl16KTawic/V+ZMweZAZrkKq3glzNbNVsE8sBRPCf/pQOGm3JjNWzQazm+OVnj+Izh0HkJplr4tPk57ZPdp6nrOu+Z3/l59K25W9nG/Ke0l/na8QIXat2ktr7fq/UYepQ9iF8cdKpQRCLWL0fablpazJzMTeXOhtL/G9df3H5+q/90uXmtd9d/tpf+yvLhfNPLs9+1Tcv73zm65eXI9v3HpbSNo5wG2zr/fsPa8f2/X3Pfy/E6sNk5+H9ITLH1KHkzhMfvp7l8Q+aWN3e87pfbFn7VX7eFkSvw5bu6mW+ljjqXox/TkScOBEbuUXW9rH7d6Ke7sHy+sfuLQc3Prv80j/6aOD3s8uzz/2x8J0Xlis3X4zeiQmEyoTrgMhkhQNE9Fc3I61D2WyTe3zbwW0980n5nClTJgVtL7yxJFeMuM5qriyJjHXUWlXd1SBWjWGtM/TL8RhlAE7GxAkmZjNTtbJXXQqgM1aR4ZiYVUScA0XXuiYhogAcvk0Eifyc4BtNi323YgFiux43f5ZGvn21HcU0kX1OWwxvIFtPQnKbkbrJXs3PlB1eZ7TObFZm4+XYkVhl9jtfM6HKuFEPvT9JVk4MaeKqeYi2J+Xv2qfRAcbzFXZFEKpSaEmossZqZ6rmWIlQjbgis1axAs7kKrKQlbXqTORVpqUwmeSZcq3FwMhMzft27OzVnyLxKzvPy+lHtp5jK6+SQ/JD9rnuEQPYE6lY3wJb60kNH7UycqyQNBEyJ4QKTwys4I2rSLCaXJ0JMvEa4jrenz/DSX7JKQWNdsFtVKzg1YSVcQqiVQ/on+6hCFat9pwEa32HhAzvqQejwhYhTsK5mQfatqjRRIEs4SyTho37qu/yrlLE9LugkVTqorKX028SyUgHRCxK/2z/3PXA3tl9ip0q63GQrfWauherIfJr43sml/GG/fA+I2xbQGOqzvPAzeeyMPgpEdf4tPtcfnJt3GlrcBnbeTsfTbxrAn7W7HU2tEtPeD+L5hpGSTV/f8SGtDV9D33u8e7eZrP2EapyS7CNvNb41rg6u8ylACpzOOMaxDZ8MMYYD/cbXjJZzWuVnHJY1cs9FsPSr8KdaqPuyZ2/HsVxTY0lwwiPKduYGsvmNrHqCdO1DRGhWsSqs1EjMU6Sb3KVhCq1gaSqzkWmsmVNzhJT6YE+6t4oMSvZ0l3aR+av/KvfkzVWPWsox+lgB4NuJ7h+bw62u1/jMA5tMjwzgmMJdBMXzAxrUhUk0Zxh0xKGfA2D69kYGaw0KrVDImaSOlPVmakIMnO34CRVY8fg03GO9zLDBECGgQKJDwmiOhSuOtqOjU7wEKGK5YWsxcFjPmdNQxKuIidrR2M6qX5QscqoSZTpFAh82hHRgJtQ5eYcmYWbZLEfp3SeRy4RNMHqkgC1JEKCxKViClDhk3OMmlTdSxBHuxBQxTe7FIAUGlqRYIKzJSi+DnLVzks1X8uBjZnMEuEprFNmXFdnziapHAAyVrkEmrWrvHRkbBIA4KCl3TCIlP1sMnyEiFX0kZf5i1xNYpWPJFuZMZCf6cwBZ1C6FIABx5YslopIMQ1aCArRsSNbdZB7BTLG5INmbjEZMUjWmb2KTd8SaAFsUXfKkcmh2ZDZWU0idRYOb4Pne+A4pQQVYLb9gL4ICCd81rlJ1SJVyn3wQqTGZDswLu6/JHsbBJmgxAyzQU+BPBvGYY5KpOxopdPqjwJ0mJH0Enf1v2TFDsMOBssW0iSnzUmwA2KVxFYSrF5Wn8+5iQ3J4LlRlI12OVHNiPYSlN6sysuiMju7lvsjE86Z2qozXDOsWtKlvqfzNFDTRJIzabXckEsOuQyxyWuPQbaSI5RyRDKVBKvLAbjuqmtOG8dVMAZbSqlp6ZENtDQBGAhg6HN+zmDMfyPAweedqcg2TmCC55CvUAUDjzjChvkYH9ipsZoqaeAn59n6k+2wYA2d2CKK8TF+ag/g2QKgAUpXwUiCj3r0Un4QqyBXSZwya1VlAECwMpOSdVgppywf0NmvCOwn4EJLR9Ag+aEc+T6qB/wi1WR0B2RGoGsfoTkD7WefeWb54A//EHtJZqDGXrJTWcUsIU2Tpt+0n15PmqSNZ9DkjEu3Y0ueom5ryoQmULeE3MOIVfha9GlgD7i7JB1Z1/VO4pYMUOK127H8//bRveWVS9eXa7cie+3e8di06lo8vxrkadQpDbL4RtRcvRZlAI7iu5i4Cx96kDVagyxNv46gM+x9Su/peH7mTBAtcX/ZF0nA3gH5SWIn278llTE+q2Cm8R0zvvjnPsp7e+SRR5bTkT13+/Zt1IPNa+br2X/5Oy4b4OvuvX5duU/8OWZbHQEz3HtwJsjVJCOSNMvMq7i/6JfTQbSdWC4vX/PVX7R85CP/0/LzH/n55U1f9M7lm/7Y98UGVI8v19L/V6C7xZ+dnTyb8eqE4Z4G7+k7yARK6uz//O/lVQQY+CLHo4PqHk/LInBhYuJNAzh+6374vZYCeK3E6vpzGz9c2LcNZAZNSQEkQXEvxj83gDt14uxyJ3TjdNRZPX8msr1v/+7y25/8peXi5y8ub3/HM8tb3/b+wHnng1j9ROjPTXyX9+7jQ4Lu7EfZCQk4DxODSC+ml2mHo1dly2i30v50JpOzVkGsglwdJQGKVOVrtUmmdA5jvJrsTBwfxKoIVROsLA3ACf25iZVr/HN3eVEs6BcF2ititeOQma26jk1kt3GTIgHKjuu1CjpbyksOEZ+p09sjsMcJfGljcJwE65jQGqRq18Weq6IS2/r7/B5iWk3wOl6cxKO8frRN8aTJVtdYjfZwSSr1rjcYld+eGESYouUo4568504uAamKOIj7NmR9VZcTOxaTCDyP2AKEKlfDZVZykuVYEQfMmMkbTfrRL1u3k0iWBwTBSEwWTkIylgkZm/N6j6uyKgbPrOuKk3gtE+28R02Mp6xKb7nU3pmhiUm0ea8JSCTNdEb5JAh9Cy6D3Sv1lESjFXgu+8YVeV6R2Ptr8HuUg3ZttAkk+OYGt95vxDFpJ2ZUOTr1tROSKotV+B0Zq8qUo/2nsBeqxdAMMlXjwxGrCEe2ZwgRrb3AD3XXJNM2LivOI+8yPkpylbSRSdWm2HqSAWhpA1ttI+pojIwrDqLO51LsSSUyczA/LjJKfaKO0Z1LU/D70v9hC9o28H3+dX+ZDGRfNza1t3yoC04chEv1xE3GxLMMwA6xCj7BXIMSueo71jPZHPRp0Zujzf1a2UL7mPIj8kEaFsZX7ZdmT6x7JT5T9l0Y2M81fgVKRnxh7D7EdkWqUgKFZ4Aft7+qYeEIapgcbY3PWhE1KB6b1e/Lf9RrGtO2b5NH8YSSs1SbXGV2KpPiWgOctcqSLFM7eIf+juxEkavDbpR/Y+vXXeFYODvC9jc+803f/QNhiygQFfBIQOzwCjyM4HJ2Ibt4cNlSGL4mAfH1nQXi2ahK9x+1U5BtyCXNzlalk1AEld0DEJn66zT7yKgQoeoyAMhEVU3VzFLF8v8kVkWq5tEZrElScomus1U5gFbrytTMICKiuiQbczOJJFGRwZGEKoKZPCexis0mcJ+DYBVhCdErkJndZ8Nqg8o+7YAoCdUmVrncn4QwSdVTcV8kVTP4yWAryeMmV7kU2U4CGZkConaU2R7ybxsyWHXdJsHqpbLcsMqQxTMl3rgq74WEKpcmiVzdLGmhoWwgDCNaQE5gC05zZMdpiTaz8gwKdolUO2MCh3h4FhfGlUsj8WN2BsoWALGa9SYTvIpMPR4At84NbLGX/lQRAAAgAElEQVTE25sITGK1Z0B79qONUTk1yMDQP5Dak1jt5TAEFDlbq/vNoFmEKrNVvfyfJCuW/ijjEmRtGkiTqkOXaewlazgVQPBrcNgti+Uc8rOr4HzYkGFPZl1VkBR4mHBV8M5dtNAtHQcaoFInMERY1spMT2arjhISBp1q6+jt9s/QuwEq1JZURhOr3K3W9Rwlc6t+Y1thegexiuDWZBWIVddKM8nKbFZuJDezVVP3myBktmr//jZrFTLvJSvKiHGGtvWhl0dRxh3EcKhJzDmAQ3DmjbXCfqQ8J2GSdewmCVweJW/ckxLSIy8jYz3akXGS8syPi1hb+R8G/biexlogLsd7NQNr2bDdlLRYaorM4a/h0f/ymUlVTvjo+nE0yZp2jFRVZ6pmBiBldje7kj9gIy7prdcszWpOCeOEfVAs2n4BdOthvl62f+qex06yVgRrtDuJtcpYneQqsihNqG5JVcpi1RSP6+wSqxR2wwoCIGkAXncGS7++6nvhAcqhgdi0FQ6GCVKee+bdy4/+Jz+yo749shzh9FWZuRpuFtfNMUKva6yo05zgRJCdfadJjzxy6BiINYmaE235XmasemVKB/nWn3nMc09wZrbqqcxYxXhqIjbBebTDBNJhkKqXrl2PMgA3lutBHh0ePgiC9QA1VaMiQBCXsXFVZKreuH4zCNkoGxDZrem3bx8eLQcHsSQ+zqFvYe+z5xPHnAm9zesnDrmDTa6yXIIy1mWj9xHCO2SZFNWfNemcmOLcuXPL2bOxsVDUir1x40aRtrZVr+n6GtW9pGtuMvXgEAD4/oPYgCrv7vghFOh4kGhZY3U5ip3g3xiHu59YfvZv/w/L9Ut3l2ee+RPLV7//u5YXX76+HDt3Fhtfbf/8e3+QpQAEWnZ/3NrSivPQz8w3tsSqS1o8rBTAHwVidXdcZSfShAjjWu/aJAaxGu/B1gZOO504PepR3gkC/7FzmYF/bfnkJ/7B8pnP/Nby5ONftLzjSz8QlZneFDJyYbl289eidMA1GKjVvgHqa6CGYbu6f43s5UEGjhF1SiMD31SvyMDAyhDC2W/XpLHLAXB1UW9kdbc3sspJUNRLH6SQACFJPE4UexVJEqsmUvcRqywD4Pqq9Nkg8FZBoicqSYrBftp1pb20ny6bKNuojFXeqolV2fFVn7V/QCe5z7dHvBk/gs0p22BzBQwbZJs8jzX5JQK7MDJkRgkS26OIVYIPpMboqNqjIlMreqnNrUgklB/MVR2bJBCOvmVLca5kDndFcAi/zqW5XLVHcrX3bkCWaq6EE6EKYjXjDWxOZqI1xzYzXOMI3ChSUPHhSqbRh4qV8jjIVK7kY8LJjItcjgITAo7HJbu9UY99t3Ec0Dh1zuRqkakmLUMWTaaapByTXiZObK55zPGkT2aCieOfTLRSxq3vSTFPTU4Ye+L7klWMBduKmLfGsfcaqQ2d0a+MK2pDaOki44zep6RLBdju8Hd8D5b/lJMivAvRGslQJP0nmIS2JvYl/9AEZWft8b0iVXFOUtWZq5NY7RIBk1idv6r+0e+yv0hGcxPq3fdJUBFHs71WepH9wLSy+fU+fxMoD3ZzYkCOeXFQsA22ETxfyYlwJ1VOEyBqg19Ti9wyHWVjssWesNnyCirjgizVDbFaGdTK7C7b4wCn2rkhU2f74VM09BX3uW9oZ9lP43O6mSEuJToul1e9hHFjj9EWWf55jmf6x+e1+Tv6lfaP0ueWPJxcbX+Zdn00XGNt2KOh0jX3jJn6hL/ZtpXja3vTsulJHU4gikyVPQKJKrub5yRak1i1ZqwzWL3CWoZbMqXfslyVBHKs4MZwlD7XgEVfff2f/v4YxxZwAgUbpXZ+8zUKxRziFgq/XMKB39T1iyxIg68Mp5qN6tqqNPqjHowy7jwDaZHBbVsA4Pw4s4jljUmoombg8cpMNal6JonVICEzYzWDEmZ1uhRAGs8GaWq+No+IpXjKUDWpmpkhuWtv7saL3XvzOciOzmJdE6ucTaPuSPDho2VAU4iAnE10kQAxacMAToRxLvvPjKQiiqPWWt5XEquRwUJytTNXuUGNlgvJ4ZFU9SMDweTjOjM3z1k31kGmSQeTDQJpMrJU8qytmgPjpTA87xlNPddnyzhKXpusIGjirJLJxiE3mmVdEavOVs2jsvrskAEoKluVBJC1owxNylDuupyOFKRqAJwkVJExkMcEucxaRcaAsvwMbKvcwsyaKcdko9MgtXTPYGAQq6z34uUwASxQSzWNvXQFxKqJ1kms8jVnquIo5sGbg0gAJYEitSWDK2eVr8lB0gibAPdgUb/zM2tgTJ2fWam1cVsYCQC2ciCyJnkN26zyovhxPRKreokR5alml2tmvAliNsqOwToneySDOPvfhCraDWfLo0ngMqA0+/irTFURYSZWuTRYxCqyBDcz4pYPORAHm7Cz+t1sB8gRk6jbSQTZTmerAkQLiK42PMNSIPYDxhBtEYBEFq1qq2KpIW2Ea60yG9iZBqWgBEEZDAGcmHxel01Y7brujEIEcAzuukVq2QB0BgMmQAnyeBsNOOyFpp+STuNz/M8SwCwSlS2BTBE0NrHK91wKoMq+SI57goBjZL827RUbWAZ+CLQluwR7yHXbeAQqk1Qd5yZai0xFxoQe0acoB5D+Ia7BzFWSqN7MiqUCSO5DHuM5fGYSq9BrEe4DqNIT9Z/JswKv400DvJaSAR6FK4AdRvBc2EDL1fL5c889s/z4Bz84frXHvexDvIvJvSRW019pWWt+yfXPcT4wB3yoynJgRYqGan6GBEPKZ8hGnLu2aE9OOFjoY16nN6w7tpw7nYGZMGa2EQEryYuULRKrQarGsvWrNzP7M7BDtP/wILJYL1+P1w+X2weHUQbgIEjj2MTn9BlcH7VTg1jNNkG6QwfzdxLPZI3VJOISgxwcZvY62z7JTtdY3RKgkwyDlml8ENhJUXOCNknVzFrN88ycvXbtGjJX8zP52cxanfVXSw6s7KsR7QCiXo5Nqpb7sTw6f/f+eWSOL8dvQ/5O3H2UGxndvbx8+ZedXf7W3/qp5YUXf3c5e/rNyzd83b+xPPHEVy43DqI/HjkZ31sT4fNn/79CrLYeOuiIPkKywdRW61q/Rh9t2W+7mX2EmGTzN6+3Q8KPz/K9znSmbgHY6iF9kWlcXSvanLV0w3vg06fTTqVyx6ZVr3/dyeXGld9dPv6xj4Y8Hy5ve+szy+ufemfowvmYdHhkuXb1F0PmLyFgAoYurNX9gnuTn+U5/9YxTMc8Jbdqz4AQ+Fb9jTjI9oEEYO8mjZUl6bdV+zw3n8xMVa826VUeum7aYJE5JFe5/L9LAbjGKpeKp59u7NnlqLBKTD7OY1D+E+2mbttVVUbiGJ+20xjMcm20D5Kt7qy15KiTLY5rsRxWvOLNvOAkVni+xmSa8HZGpsmNer4lWJU4AZzvZQ06h51TSQARqtkrJFNFrMJHMqb0iihOQkpRhJfxpZQrwE0Zfvc9JthEroJo7axVrIjLWqoqL4YEDe3fwA3KRLCaODd5Dgzs5efCxrLbHBv3g1e2cYM0rubb7jnB1xxD4XPCnLUjuiYeMeYQBVMuk1h1woNW65lkNUlZ7WW7sX9JxbgUHfqevD7HGffyKsRqlwGIGuTiE5pkF+egK0MHKkaY2W6NvZioYVzsMmNjhdkoBbCKQ2xzhunFveTzIvRL+2R88v0UmGGFXGIBVsZ2k+Nb443M4LliyaQquZCY02WmKkjWfnDEiI3RzB2fbDnKd0WmFmmu8cbz/lwRrsLmfo+JOSZYObK6aclP802OrWY5Nuo85Zg4x31nOWHX+cpMzKICotf05nxttgLTIDJ8tHGKX8Q5uYQal/93wp83yK7SZ072qqyRHFMT6ZLn7IrR12vvrFABw0GbaHtcdzx8DN6vuy437hFl36ofmtbNz/lXZZsGvkd72XXQvzpKhjYUrfiCMR4UphpfjzNe03u+vpqmsZJP1jfRxOFax+jqVPZCesyLy7Yq65RE6iRRSaTm3gScIMhNadcE68xs7YlIyTmuazuV7WM/1hjWbU+d0gh97bd9bxGrHeRwhGlE+27LBORrA3Srb0owShnsfGEgRxbWWNI8d/gzodplADTzBiOrrBM4Q4uXHSEz6kgWKGtMmapZ6wwZnQFAsgQACNUMRHR01irISi2tr+AgrgnVjp9DoBLtuKNM1MxKJaEaG1MUsdrkqrNYSYwEQEDRY2XFCbxI9SxaAn9rdp42ikQIlhbHkURwbsAVR5Q24P1kcIVHEKu5NDDPnclKYOblvXR+RNJNrK6yVRFUZrtFqOL+RZZlkAjQQ12wuYYyp1zgoRkvHZmRpWVaIorLEKMV0iwKHR0SSEZmKteGQoM82gEDmskkOBg1Vj3TCZKMWdCQpwzAYJbiQUTFjGVn9ibISULVGQOnIsDV85xV9k6tO6UADHwAwExEkkyC5EoviB1EpJWOSFdUV5Uk6sxUZTaq68gyY1UTEZWxys+zWD2J6UoZzBYNR1Um1yAR3SADUg6Lr9lpTZDMT8pGyAnMiZp57h0U0fNwaLIx+r4qUsg5DIsrR43xGZkD1ItBsNqZjz5nZ9vc89yOuoIDOfLOVBWxCkA5nbzvtWf9ipAqsCOySkQqgiS3cwIktbXkQbb2oQHalHtlItfyLck9yFRkKbjURVw9x75dboFaL/GvUgVVBsB2gmSrZ+rXhHqOm4DvaifZLqHg2WeT6cAe+S3F3tSFMdNth4mxpq1wFic3giC4s0unW2ofhTPIk9olubTP6mzVVIC2USZuZ9YqCLu0a2m3Yedot4tY9Uy3UBDIGsmznKZsWOtFO8cGOdAzTeLVphSyja5vbKJ1W46D/k6BX1wcZSjiNdRN1REkqsnUsPe99F+Ev/zKLrE69F1AosAEABgBmoHrsAAj21xdIP2jrjeg7gBQ41bg9P7y3ueeXT704z82YUVZGV6Frclx4uoRlQNAd3NjkfRVxmogwbMd7jOR1TYNxibp3zGpoYxVTnB0nVWDfxPctpN5bzkWWB0S/uP8mex3JiyliOTPp/xkJmnih9ys6kpuShWZqtdvH0at1cMgXI8vtw7uLC9+7uJy8eKV+AyJUdxFBNSpNrnB1RHqNGYdUhIPWQ6cuCZ8feCX+5GumaUGDg5yY5ysVcmJEy/X30eOzdfSY7m+c/Zaftf12vMeL1y4sJw7f345iuzZy5cvReZqLMOWgU1MhD5HVzex9TBCF3JTAUV+Kf1VZOSGn71zlFlcURbhwQ1MKD5y/Mnl7uHt5enXP1ieeurO8p//9f9wOXHu5PLGpz6wvP9937ncvnVuOXn20SUWjUfPdJb+9n6/0P3vCN2eF/Zdg7KQ9yCdf8iF9mX1Puw3A6XpLQU86lMGQN2/vuYXIlarrwf/Oe/l1YhV+6VX7x9eeBLyHN6yHjinPo6/xNkBR1PaQ9qWU1FjeDm6hdqqTzx6b/lnv/NPlk996rdi3N+0fPGXvHs5deaLlqMgVY/unYjSAB9djg5eoZ4kvlQgJOPE9uiniFv0zIIK2UWoLTm21aB3MS4dYdC67RB24ThjGuEG2g5mjbNUGAP1+fBnMA4e37TLwqCc5OQkPkv0NKFKPO/VUnPzKu1nILzNvgF6o6YKEtk2TYKVdnl7P/4OsSouMT6nS+4VjYJu6Hpb7myOGkGvIN/dvoDXZ0KHV/DMGHKu6vHrJtUqCQPYJK+p2LEm75pcnWQTCVWRqvAV1DFMQs4STsAmwsmalBQjUf2MsQSRyolSkquKuTI+QIJLE6vMOnZ5B66CQ9wBsjXGGSUBRJw7Y9XxVHs6EUZNrHozHmeoklgluWqSNY/7ZJMrL1l6DTGsxrxq89YyWmaM9VL7PudeE10WwIRk7+xdGksRhRpyzCCLiGG8cpVEMVax6uiVepW1WtmHc3JNE/nC34xDHYuStJwZqjM71bXTka1a5cZErmuM56QNdYG2hCZGsdeUcSug7ret4WQ2qK8me5pIN9mvo+QUeMOP/JaJVR3hMxT3zV9pu9Y2wrzAxOBFOmGQGNvbphib237hCH1n7Ov7I+aXHKVtBK7umqU1wQ29d4mxOY7dr2XJ9VtoTv5XPtL6uY5bi4Q1XsdYzMQttacS/zTRYOLerzvRS+NLP8razB57H/1atTntsDrFfaJQosSfNrbVwca13Gm+R4emv46NOB78vs/5IXTS6pT9ZnwhLsTPIcPN7qg1uL9+8H49yvSktKP80zUlzpbq2RR/zvfsa/EKo8H1vHXDy/+7hqoIVJCpfJBY9WMQrUXCakWBCdqMpiznxhNCAltyFTplp5qt1cAe+7pv+zMqBSBnKaWns7OR0K2XFsq5jmG1rShy1iCjHGOSdIMkSpKrSCPO6nLWadZ68cxVHz1Q7nLxYXKADDZPhJVhQMDsTi7316ZVSUAmGYmMTmas5ntVCgBEDRUUIhG3mkuUuBMxa5cxOBKxGqTqUQQ6zlhFbbN4zsxWlgRAUI6sGhGrlsWhhp5pL8BcBmI4eCznTGJ1lACI8ySLSaySTM2NLEiyKns13uOst4nVXDa4IVYBeMnDkEwVsWBSOO8fY9mbVwGYxb1Y9UB5q99MXpgc4WwhjfFqyZZUB+pT1kVgSDNCGTmv6u+ODD4AhJG5CsJx1g5yLR5kq3LzKpCNCr7Q+nRIg1hFyYQk2Q1oE+Bk/w1ilUA3M1cNdglsuVyES07oYBrQ9u2pfy0PcC4ib3CvLB9hfXGGKkBOkqijFIAnJkCmacYNABPEqgCliB8q9O6MpZ0SXBOaS2PWp3zd5JrcpmF6GVXa0SZPJpFCQ08iG5kIOtIkx7+ylQUy2KgdB04iVTO4OnoipINNk9mSKbcw27Zto5w764G2g2UmyQD15QnZMWyaMvzm0QSrSS/NktembEOv6dLsPEe/jbYU8JAOVIaLdMPAGSS6FJglLiaZrlnJbLPa5zrNc8lhb2A1JmBGpi3BkowX+tITXgLAyjSYpQDYh/QtdW5VN8Cg0DEIwbirJvOYlFkt35ffMTEPCRJorKN6luCCXwC5CqBHO8QNJWizer9gTRqlhRhkapFuRcJrvApgUbfw+3Vs+aPgEfzx/wECNTlQmylYvgHc/TnLPW+HS/cTXJNUzdeYrbBLsJJs1eScSH6TqX1cg1JmlJRa1jleM9axIli/9EZBKunbJFV3+mhkqjqYet97nl1+8ic+pFEe4+cxhd5Qd5gJyqP9U20SmbYudVMZ2n1ByYPkkrJpApXw2KUATChVgKksUOuPv5u/k/41Sc6z6ZNPxvPY8DnNsO1+ksC54/nRnQfLy69ciWzUrCl5YrlyLZb9B8GaxOrFV64tn/50bMgTRCv0MfxO1ky9FZmqh0GsshwPM+JoObgLdGKCc5FNeuZ0EE6BSa5FRmxmlWY7s22TFIYuWEZ1XoSf7AZ8avzOmTNnlsceewzEbdaKzXIA+frFixdREiDvOf+crXovyOPsfwek+TvZDpPPKyJVv+32JLF6L4jVCxceX65eOYrs2MhavX99OYgl4U888lRkLl5cvuZ9X7K89PKvLh/+yH+zXIoatV/3tX9uefrp56J/Tkem68nl7oOD0OfBHI573UeIbmVikuXzvdfy3X2lAP55iNT5Wcit9BpjbL8BTKGQQ6+5nUms7sp4fjZLW9hGxthvPlb3rIzTSdr6elPO/dr23tLvbL9rm19jjJMyILgUvHLoyp34/sn7Z5fTD6IG5eG15ckgVQ9uf2b5lV/5+5HNfWd55zvfvzz9pq+MbNUg3oOJvR+y/dKnfyFI9SBWUVIGlrG6oNuXr5sktT3p+IbvFvLgMz8tf9chnv3J6i4UK9n/TOzAJdbOYnXNPtckFwmWP0iQpclMLvlmDdUk2kisOUPVz3ezVdPOdy1OAbphtHuC334ZGKQIU8eJ9m/GTLYZGrFhO8mejP5Tx6zgW3a7X3efavR5aB8OAq8mLzshp+00yT4TqKvjJGXGNYqog/ArYhFm4DJYkwtsJ/xqrezhBp+uzw18j/shXkEG656b5aToepKYNVZJNoIoLTKVJPmsnZsZq95QdFXuAe1iRrLjRusX8LVwP8kpZ92J0EctfhGrOs8samRUi/RHXWCca68QkWCoZZ4x38hY5UaPjCVBrCKuzBUblkFnsJLMbKzeq2TYdatIiXEKZMKJNbmaQUkxJlq35Ko39t1LrkquN5nt+N1K1mD7+HBZN67wqdguCXZNfMxYnUZHlkRyRTuiTtuet2ElHtX3ZdlprRKf6pj9W7ulq71cbaRkMsQgwoDAgUo6y6PQklETf23GgcSkhfYk15RvZ6mSbOKeKfl5YXVh6fwu9sIoTKhrwjbQvkJ//ZD+Wo+Ja1qvvceFJ1hsV91KtB8/odjUR9tQy5TlahwtCY3VlTxTv98ZrK47TOK+E/3MI/AaPcbuV9q6jru63eszY0McgTvZunm0qPCKuLH5EmMZy4/inb6GR9t3Pb7qbNX8NvpyEquDVIVvckIjrjwevs/8jCV5nI+MWCT2Wyz0mxRFtr7jBL7mexgf6fukwY2HpXvkZ2dm6g6Rmq9lgoIzVl0WoI/EDrxOoq/GE+Zx8ha779ECNJ2DVqOQtiuJ1XJivrkN6DboeFVQPL6bnZLAgkct6RDZQ9JoEKwbsrVT+nvGggSRBjMbrUEB8AQWSeNCR4isHG1CBQIyg5za2InZnaix6oxVkKrMAJ0b4FhYnW2SQRHrl2WWKo/OVMUxydUsBaBMVm9mxSBIRsUkQ8m2hYPK0sG2Z0QZOLMmI8sbYKnnvC8Qq85Y5e7Aa2KV5Gpm06wyVgEO6JyRHi2HaUI1bQUyVk34mWiFYZwZq57TkGGA0tPIGigWYDQQsAGWasBWGJiBBCSRzocJdx0rc29fUekGEZ7B5CZWXDpPY+hsPoIrG2jMTqejwrJobTrkHVi9eUAsyUTmb2WwEvAyY5VAyXV4CDTUFzaY2W8ia9yv3cepF9QXkPEiVr2MDMsTRgmAWpYg/SGpyv6CvuhRRl8WvM2sjYLttMlIWj5+Tv8Ov9uOzEJsk04DM20E7Iacap5w6T9crIwmDTqJVf4I3ynrq3O1CfLTEx993sui6HPWxCptnwg+NKhJzHUApMmfVcYJwZEzNCjlk2iWjprkEoFVM/IiwObEifuVuicnKsDhABh2MtuBTHfaTG4i4HFOPfF5yrYYpgwaUgbQ1+0MbSuZ1a+MxVVWDJcd0kZIlpOUKdLPdLq8CfrQxKrkDXqrrNl8Xxl/K1J1OEzDDhOdnIwYWR3xnFkeMah5LhBXbp2iR3mybBWotSxRhPBRAEPBHYHErrXK3nImPrKqbftKHki+m4TncqUOZHbLA5ShL/BgG08ZNajn8jP2db+2knUTrLgNLf/KsbQsxg0CFuR7OqaFx3J/fH5kOPhcfqUmCNQmTAJI+z3q0CurpoAdXtJnMSbCHBqWFVAyQC4bUYIvUIqAN5Xh/vK+97xn+akP/dXReTZFth30OfmHjRNFqnJVifQcpQEcLCv4XV9ReK59M3UuWx+z2qqxOolVZ56ZrDVp6c+g7nnWWI1xycnbk6eUmQBgSnLzTk5QRoz4ypUbQbLmRO2x5fK1W7H8/2C5fvPWcilev3L1dmCJfC8wRej/UZQAuBUPkPsxMvAPAvPo8rh+qs7ZIEHPRD3WDIBvRomBJEJZS5bZr/nnZaz7iVX2P8eIZF4u/X/00UeBkZJITaI1l/9fvnwZ95P3nJ/J169evRptjXIAKXOD0J3lFLbE5QpTBni//+BOTHrHb1yPWptxPHkirhftObp+sJw7c3953eNHyy/90oeXTz7/K8vps08uf/wb/0IQqm+IjauiJmva0IXZvPPP9/payNF/SazSvuySpu3b3bfzM+zbLkWAINw+13baGG8PsXr/eJCyuYrvKPQmNnN75MRB1FO9u/yzT/3S8pu/+U+WJ1735uXt73jfcvb8F4cuhC6lPYzJi8988ueXWzcuwvhUYC8/0UE+rO3ANW1PbNMYyNEj2X7NsylPHVpB+Xix4X9MIHBJc/oRZ/2ZOOhj6aEuWiSPJ+nLF3dSRGUuwj97It/nJGQZTzg4zCYK+bkMBMyGMRHPBdd4JGhC+3WKLmh9lX/V7ed7q/5WXOb4TPCuOAE2pwRDNse4sFcJNZlKArqy2hxHCiPtzWoVwWj8VuSqJqP4+0IhylR1OxsnKVlH9TW9+SjuVxi/anTOmxRWJbGKIA4Yxhv5YtxUxqFwlwh0EukzGUYlHybBJ3IN4yznXGNWCQIk7ytDWkQqy1BoQzUfUfM3X0ufw00PSbCGRRUJhknM6DJmrGYU7qW3JFNJqjJp51gdKY98TThHeKRwB1TTBFmeUwB5JM4lpp1HlzrrTbm4HwvvufYYAHaXrEuJSVYK4TimEBYzadrkqkj1Sppp8rXGHS3lJK7JobYHzpaW/VzhVH6Pf0qy0LK9aiOITcU3KKvAGIilxbhCiUcRqylm+Y2EzK65ChmXrOv31zaMv0/l5NGkqicPnOXb7637kNqs1+risjnAExwD1+zNOIYlEvNBPmhFrmZcu0nUoMVp8q7IeNsa6CTbsF7hJazt9y0H02YriWZnbw21jXLF2Mq2BjwFbszYdbStRtTRHg1l93uPt0wvdYpmeHNkAFO4Wu23zLjvh0WtEfdr/K5/PfFotwujPjbtM8HKX2S5FNtKYCv5+n6NsjWJVU9W5e9gQzUcZQotbmhT31XjNI308EmzX3y/poHZDyREMyHBJQGS13K26vo4ydU1sVqbWUHnNKlQU9wxfuy6GsvKUMXr6uW0XV/zzd8V96MAES0eBASeTpjRjrC6gxojYXCg2QFnbQhTxCpnwbgRj+tXiGiFQdykgYNos/D2QFAYqEjciMVLNrhkPmur5tK4DAi8aRWzVge5qudz46rOVs2fZaCdwZqJ1aNBrCaRiucqCeDjW58AACAASURBVJDkat5bkq55ZLaqshELZFLBSs1kzCbxgjbkf3CemjmNk0msnspSB8rCRQZukKskVJNczXpoLAlAApl1Vjn7qSUlJjByVgzEat5r2ojcWTgBlTKAdCQhaOM4jjKoBVEgddag9ZFgqkF7GRkIE+WoSUGRRlrezpkjZWuKKOVylpajKgHgrFUTqq6tWqRPZ/vkL3NSeRBO2riHJGoGyM5YzWPs0FqZrNyVFRv9jPpHnMHOu2P2BOZ+cGudCcwMaC6xYT08kmjMbNA55IiEaoIhkqtemqD6qtKlIqEHMS1vJkMYrZAu292hcTYRAjd6YZgOGQsA9bVh1EiPr6yNpK9Po2tbQufIfsnXBS7k0+tiFBY5+bbItenTlmA1wCyHwa/T8bV9ayLMhIoywADUPWuaOi8iU/pLwEQxpd2hbnIZ0dqZO5vQTt4GuoJ29iTaB51SO5uA7LatAoYCGr2RH4M3gk5uTKZHSp3AKeotafyq9ismaTSBoEz2LamakwWT3CMwoKZPUpUTXz0RYtKnMkmy70R4kbgSgMgOVEDMjHaRqggYc4MHEa0j66OIUfRZSdHwU3n/+RP0Yz1g1EPIYdo8Dl5l2CuHBZnUNXEEm7cJ5gTAqn6sgo6qCSUbqR93I0ufGHzavhPArspZDCK7sjsqa3XoIIAKn9P9E9RNKNBEq3xkfKJldWSMFBBNmrZ9aja6878ksZB1KGbpp3qZfctXS6aJDaR/QxcLoMm3O4hKmX3fe59bfvJDP6Ur6YCf07VSb/T7sK2aBCyfC51ikIN70ETCmixyS+12NM54OWsxiWQXec5NaLSyJq7rjEwHU9b1XC2TsO0sVsIktZ3jTcIp25M4Iq9/LTaqOjwK0jSW/JNUJbF65epBkKtRJuDOfdRTvYVaq1FzNUhSyFzIS2awYgTsj7MDokdOZb31TJONFiQZS2KZvzuJ1S3R6M/RB3cgmORoZqjm8v+8X2+clcTqrVu3cO3sk/zM448/jg2trl29gc8m3sj3axl0fC4zV9NXuk0YUY0RjnlDsSN89uDd6Bf0XRCtj0Q/XnnpxeUD73vH8usf/z+Wv/d3fwblEd7xpe9f3v+BP7NEWdrlRJC7d3OiqTJ5W3z+JbH6+5OxulbIHruh8SIs9EqNrRCHY4k9xOqDIFZTdx4cLcvJGPsnLkQodOzS8hu/8Q+Xy1cuLW9563uitupXxhifi4zVyDs5HdJx8v7yqV//yHLz2suyfhsQIftIZVFQO/AB3I/8eVuueZd+k07akMSfkAVcdcsabwyMIf9YE6YO5GUfeRHGMcT9nGirTMVBsHIjoyZVMSkHX+3NdRQUKrbw/UO9rXNxUjXuV7GJ4aLtNr6AS9CdNg4qTFQ9YN9gnJj3Qn/iyUDbYLhf3rKFpVGh8Rp8L7HGJFibXJ0Ybd9qI5YCmCtotkQIRcPkarfbiTpVcgerBTubsSYf0ndivBqjlo8fpKpXsAHnaOw8ge2ElyRUsapQx8xY5XPVvUfWcmfO1nJ2C+b0tZqEd9wEclWEap6jzq9I1Tt3j7ixWpKqcUxilc+VKFQEmFaIwDeuidXMEFsRq4nfRLayHIAyVotg7WSIwjGSCXSlsatWRRHbklg9tkOwemOrfF/7DOzJWqW8WuA0XopH54aytWErxpwbWjNjeZO1nHLtNDyLsYgn+jUmyhgv1ySK8JDVhp8tWqZtGcbVpGriNdkEEKsm/FX+CeSqJtYlz8R/jgOkwWpX6XTBINlo9Afj1yZXs686U7UnEvy5dV8yMFqZReqvH8DMzoZWuQlkR2s/CbxnYjWJTMcb7FOajTTI/BkMAbCtbQ0saXNDsj/GtmVyYBAbm3oirMoODpvtPSuMj7jqlXiJfal2oU1OGaF9a4kbslcYNb/OeKhjQU9eZNtMwK6xtUxxGdCJu9EC2/qSy/V4qBNXUgfUPAhWeQvcI1thgnUSrb53fpfjIspTpVVMqJpgLUnDiRo6YoQqE4i3xEfK75CDEr7Pbyt7nr84iFWQqiRQ+5i43s9jVUxlrzbR6qxVHFPmKWE6kliltOW5rAlEcc2vHPuaP/WdNMe6ibpPmoMV3ihCpBytBRN3CMUp4sIBaBI/Cj6ZqSryYmSq1m7nZQxHbRwRq92W6QSpPL28tTOxkoSsTalQCmCWBNBz1F5lhqI3mqEx8eD1EkNkq4I0zSX+M2OVdVa5aRWNRZ5XXVUE5+6blqM5Y4ZhsvLLoBUYmen+2gwHhDGI1bwnZuRyA4sgVFUSIMlVlgLIkgeZsepaTV2LybNQLOgrZ5kKruQ3kuLKTtXRzw3Qei5MomInb6Ahy2LgQRtI1aJeUWYogJQVEDVa1o5MPdeQBLEYAaNmYWdNXm/wUzWF5uylZjGR4SfiiS5WRgDgiHLEjXz80Kwx6qrmOeuqZlmFqq/qjFWRVAbFIG0gSMqqiqMzqopUVRZ0vp4ylcsoTQ7UMpwEQyBWPfM8SmhoIqJ3SDWxpkEsJ0oDBscy7GsbuGHwNTwVcOCEhiT/bCQ9ftOHGqDyJ8oC8ZvQqWifjCnfzWuTWC1s6A/TCzaJM/QDr4Nsmpmq/dm+xybXZnA9s+hrKYpsE+QI5LbKeKR8AqT6nlpX4cwFqmuZzk7bZJQV5Mj9tuODfCgAw285GFNAoCw6L+8q4mOSqEWqQov5SKO/WYbhIIEZ/bJ5OBq4K4ti1JMywKL+Ul8xYiZgBqma+sW+pRx6w7vK7IQdFA7B6KfdyXFWNoeWyOWuuQw+uHsul87R0dUupI6KS9J6rHchSLwyIjkv/7eOEjIYOohYzQkP+y1lxXSpCGeuKuBLGzXsGO0Z+6rEXHpXAVnJjoI1ZwcX0WrfZgKUoFHmtPSQQUk6dQ4PYYDO40lBA3yOOmLQWUe8R1CO4dBzX8+6z/ekl/yk9DkJat1ga36BIiCJaeeBK2jvJ6FquX3fe9+zfOghxGpeC7Auvy6dArGak5+yn3Ah+AnalUmC2s7UvehallXoOSYbNdGYMgvilsRqPhgsaTx025UFHll0aSPTHwNb4AfjPlN+434xaRajcnB4Nx73sJFVPm7HeZKoN2/dXT738hWQRzeDaL12PcjK67cjSy9qpiaWAHjkj+aypMrqiBedzQKfE220rJmUcLaq7d8kNYlH2punH83XcsOqJE7TXmQGbH43M1dN1OZrSaImsZqZq1cuX1UNWJYHcH3V/F4+99+KUMUYoOPhYDJTN8s4pezeiVqxZ3OZ+O3PLd/9r33D8jf/659YfvH/+ujyxW95z/Lsc39qeeIN71ouXQ827mzKYDrZtH3Ty/HaHdS2nO47q8kv664+5Pa++reJJ+bfmsx/bb9t2bLuOhO0MKJ8a9sSXvcPuhTAJMTz92afUNfW987P4G76s3q+7gn3293lWCQnnD3xYDlz8uby4gu/uXzu859eHnv89VFb9dnl1Nk3xQRDyGHI+skkVmOzs+c/9r8vN66+VMFW4Wp2olCLsYGhZz+HzK/FpZpmKOIX6mMDD/Hu+m8VIzGy0gqHNUGICVPhsyJ88rqIP3KSUeRo4UpvTMWjd4b3sn+ueBDxggzBSZDYks92emw6cK0xhfvS6zA29q095lt9kvZ238lXrSed5Vtwn/Y1/ooQoWIB9xsJmV1itWJKTXzOOqvGIGXngEkcZ+TUKe+JatTxpESGPiP+KWwnQjWJ1dowFb5U5E0Wus7nItnKR5pwLeJV44rraNPQ2ig0Yw4Sqy7ZhvJt830Qq1ymPsmtws66HxNRXrrcm592fV8TqyRQg0wdjyMTrFoxkaswkVgETMR45l4k4PTWSJlqzmxVHxO7uTSAJwmK+M++FXbnUZPEwCuKMeSLkh4hvmHiAI5ZAd+YFyv0VHcV/AHLBXSShGQHsSWjPo66NFdjSB5By/xFpppI7Q0v92Srqv2W//I1wjjIntV5ZU5PfapzWxFO9lMWJVeyB96rgZuOiuuobFWtYkLfCgPiOKhkx4PdAcNyyUYIU62IVOjytCdrQrW5jO5T6xJtCu2JJ0mqnJGyQVkycV0ihatclH2sWKN4AuMUwU9M2qC/aNe9oSt5IcaItEP+jPpaPn5lG4D35gq8ThpxAgk5i85SFdgv/G2f0t5ndLO9RWWnGmeaXPVz9tskW+lHeS172pLj6uf+LYch+B6+YRmbftr+z9iPny4SFT84CFX4NE7k+75pQzO2H4Qq/CofyJymCOk521h4YfpB+UUT8XQHzZ8Z1+OXsn9w3yrl5uPIXiWpmpjZ9Vb7vIlVbngF2+UjdK/TVNh3iqESruA/vapBYQwmf/KvfOu/TvcPYfGAyclZK6Qv/L4clN6Di0pB9FFZPiR7tLTW2WBWFhOsYxmzd0Cv3awtvDCG6F1JTDacGuVMVWb9KONQhAGW5YEwzYzDzly14wI5mdmINRuVzk6jL0H0csBcCgHyK46TWMW5ZvUyqAOxis86C26CKilEyTedMmekDKjkqCtDSUYB2biaoUrCWI+s50ZiVeTqGZUEcL1VlTvIwGebscoaPcxIqyos6GZmAEFoQfJ0puVa2Af4sqLHfZQZhw7L8gGEWJlaufOsjCU0RkuJB7H6ABmafJhgnRuedU1VG+KxHESO1vVaililtOJB5Tex6jISJlZZP5WkqjJXTazWpgKzHqUz/FT3Y8xEOeuZJCqJ1JQZHkWsIss5zzWbB6Kgs1a7hEbXo5lL/r0UGeZGgJgWeDhXaZEPMA4eqxoyjEx9slw+htPkDA2jv8/jysyXo7OvLkPsC+r3ICYlILJWlh0BHzRmgqBVxiovtA5iZcMM1AWsd5b+e+bU/QwbxfrIziC23LNLaCNAQpkEq3bNLMCRxYDZL940beyYUZyOA3rXgURNUtkWKsAAIQXHTkXFDH5eNV5LJ2bCClKoZRhJ8GT/uExKg0VPLHHCBUt4NTNv8M6ZO//RFjtDtcoRYMZFqw00i9u1z5rYaGDAfoQEKVsVgSE2aIgHNs4KoK72gGzNZc2aTZc1GVLa/qGbGr9bJkgZAfpNci8EsQUd0tbJiWOlQq04aH1zxlGXOchJIAduXHbW6GfqEHsQfSpZZeC2JladvWqf1pnRBoaQIozHXFpTGxPAuQ8HrybwNbXBegyV0jvSwSZdB5Sw7S4d1LXaeFC2rcPoAlEMRBdt5wWiqAiaCIAMO4BiKYAf/9B/6iGu4XQNS4TG+X2MHUnQOVmVJVVcfie/3LKedn5cTvdFH5fkaS57jLaEf7WO5qfzPdhqEate2u7AnXpFjJErZbKsEDfFTHJQ45X9q8mGTFrNwJSbTEVAEeOSm1Xl+WGWBrh+uFyLLNaLr1xaPv/SxajBehMbV+Ee814xxmlDRFhl/9m+pN0fxK/JMBOtaI1s4T5iNSdrM2i7cyeymII09b3l/eXnsToj3s/sU5cCMAH7hje8Yblx/Wbc10H7LdlTk7t5zUnKrAnW6K/wrzdu3QxME1xprLi5d/BgOXUsyNXTF5fnnnl6+emf/tHllZevLu995ruXd3zZNy43js4uh9GuwxM3wkeHPsUy8mNRu3b+/X4Sq69GsML/Td9W+rVqzkOfTP/FYNEa+0ejxuq24eu+YIC2S2DLGknmZCh2+gAeJtJVj9+/tTx27sFy6eXfXj7+sV+Mcg/nIjP52eWxJ98eRR4eXQ5jfB+E/J2MCYzY1Wx5/tf+1+X6lc/LD/C3jDuNVYgNYLyEtWVapl3j2xy+jb0bL62uU6/jxunit31CM2f/Z5JnbRONRo0tMNE4CFbg9JpgJMbEZKP95upIn7Kq8T8x1FZA90pjdgCAiuCjsBRsB+2Z78u+rj3dBjcKKzWpQZ/DfvaxLqzWTLzQfcdVcyNRR5O4xBnr97jSxzjF/U285HswxrXKso20rRUTIDYw4dbnE4u6xir0V99P51wTIRgvElPMSFbmo/CWM1IRmw4iFTEbEj1Yngl1dStrVuOs3/QwOp4qHClyqpZbVx3VzFhl5mqTqsxUPcJrscJAyUJZF5wxSzzgu9LFJJnRpMWWWHW2apcBoLw25iHp5RjeZCCOGoeOTJ0sEL8IYtUEazbEJQIY982HS3D0/gmi1C2i8pnO0JwrhzI+dtkHrIAdm5d5dWNNXgwdWmGd0BPIpvgLE972wTB51jFcQxi1dJQd0QkklkNlrIJgZT/yKFLRVlD2DBaxgHfrZ+m3fntlAEVIdimASayuz6e9pfmlRlmvCImpx1UKIOMu8ELMUmWcqxWozljdEKuOO3B5YB5Z+3E0gbpvFSGb1nFi2WrbaI9TTcQoyQuDJFLES+GNY/Udjx59eMfbQmp8pbpe8V/xA7ukKgnEQbLKRPISg2DVNWvCoJ6PMGQln2UpxhjRA3G87I10NIHsTGwTqo4//XnVYCUnkHiFhCqPmdyg7GnIqH5P4+jfbH7J9twyM1dLi5NKmKs+IfnMxEDXf86SACztJhulbFZuTMvl/ysidd/zIlcrVYVSXRP3IlcF+9B/OI/WfMN3fE9PBNAE1N8853cw2jyzg1WGlYEzZoWU6bOTqVrEKhWK2YgixJDZqownMXs9k9DQo8HRcFx2NsrodCCVmYd0VAx6QLRq4yfOCjprywYfqoc+8A6I3rgKGYXYfMJkGMkXEmM8cmm3dlAsZy+jok7Pa3cwmxZhm3U3DOnIVkUdlbhPZOLqkYEbyxyc4IZcqLXKhze04uZcIgZdCqBmt5tYzfsmF7fO1GHQKQEv4kfAygZT6mi1HCJUSJVAqo1toTYbLBEzXVfVS91FqIajh3wgY8hkq8oAyABXbZ2qpSqi1tl1zvIrYyBiEKS1ifnsXy6RTjKVO7FyE5GaQV7Vq1V5BYFbA2I6E/Ylg/7cwTplhrtD13GHXFWJAMuTMyd9NHkl0sf1kZnJKP30sQxl97udnYaDQ2WAuxq4fuJZGI/f1qE1wSNnZ0cnZ29QLatDv2tZwCy/fDGcnp7gfQMLfzhB6QSsOtfFLGM2YhPklAxvgDkzhLnkqcouhDylTiNzFf3d8s5+y3ZwRmsW48/Gk3AV8FD7ZWrxzTkDCd0S0OeGDduAQrPs+IyykWGDm4TCTKEIqprdh9sYTi2ahBnuPFa2KklULnNyXVUvJdTRkQYCDcpDylgSRHPpf22apRUHrGUsP+BMAd1nE2K0fRAEZXB4p9zcHRfnQbKAZMUmDwoucyJotGtXZA09/E56OjU+jjRxhhAPJ1Urk1ngj7LQ/qk22LCvK/1DJ+00CzIDuZF9j/MG8r3j7A6xupL3IUkizMtjQQb428wCBdrQOd4YwE5qr1aavnHAW4EvJHxtHxg8iqAo+TbWcD/rp3LM1SaCWLbL7WsymCGaydX3BrH6Yz+xh1jFDSlIxtVomeCvM9DL4BqPjLecIUHSkUv59hMr2TRMaKUfB7HKmWuPIt+PidPclHJkrTobM69fmUZB+KTPOH06N7BKmc0mZ+mAeOA6IUPR5vz8zZtHy+3IyDx+4nQEsbH0/3ZkD8XGPbfuHFsuXrq2/O5nXlg+88LnlqtBrGaWXoLEbF+SsDlmLCGTgWaqULRZfexpkEnyTMLLZOs+YjVJ4UzAcsZ+Dnfih8xczTqq+RNJumbWan4/67fz2sty/vz55eaNWyhDkK9nBmvKc5YNyDIBJmNtR7bHnDQ5cTKWeh/cinu5BWJ1uRMbRN67vrzx6RvL88//wvL3f/7Dy2OPvmH5+g/8O8sj579iuR4ZjMfOxW8cuxg1WcNOHCWxyg21ygIoqHs1UtSfLYJ6o8NrAnjX6lBNoHCrv/Vk3/7vbX+b1/p/F7FKk7r2X7wP2vgV4brJKM7PnYhg53gQpY+cubk8ev5g+bVf/ejyqd/+nSgB8K7lS97yzHL87OuXg3uxkVsud09/lV8KRf+nv/q3l+tXX4QB2sHW6scVkQfzpYCo3EL7t+EqMCxrshuvVEDvc76qf9AIjSiNH32OMJnPC5vovQrF7d/S/sDWpgFRiRxs6uhzZdQ4sxVxxMh0VVxhoOWYY78EZoO74RsR1lfmTSkDSvfHu1z/+dPGfoZ17lP3a/Wbvw43RT/hPipiWuTpXHHUpZK2xKpIran7uqbtpH/SbWAb7SOILUn8DWLVfVyfZVJPE614gzKC79JDF9Ht61XMqgk5EadOBsJEHRJ/vKJIeE3f874b9sfd+1MHTUK7fqWJKx5RU1X1VEmumlhNUpUbMoNc1WpNZq1yUjDJ1XsgKbiMdgn9pZwqa3WUAqiyFi5VAYJVxKrwjQnVOqIbOyeWU535i4NkBfZlaQDuLfEQYlUkO0nOhmfwohJMk5eztqrLLgA7jxIMlgl+lStcIVOJLyVv1AiXApAdGO/ZvVDGKTOEaI1NS2cVT3hFivvOpCpwvWU15U4myNOLxFu2STwvfa1zyjD/OimkywJYxjtbdc1jQLM7ftvYgzm5OctrmVSdBGvG952xmrGGygKi4b1vhG1KHeOE2aryn9UnSpzKO0Nfri0czZj7hfqzjae9CZmxKzNWOa7GseyBh/zhR0Sc7yFUQX+IL8DceD4yK1zjQ6IVP0fMqwG0CdZbq7FdfWY0qy39tNpG0rynfphQztc8STAzVjubtTcBbGKV2arcA6BrrQq5o7Omre+VBSbgTbZ2GQkTqy7ZRoJ1EtHox+gjkKo4Z4kASE4c19mp8Ry2a8/rO8TqmmCVZS99m6sGj33Td32/3Y3E5GGSURBBg8dBgcKYEBDTX5lKWvaPuqmbLNUiwZzR4KOuAccqMKIfKsW3MykDlwpk45fkqmcCNds3nRWX/ZNQ9U6P0wHa8GIg4ci1BEJ1MNPJJNnirENkuZhQxf3SmO5b/l89C2DnDNlJrPK1riPpGVIaBtZYjaDM5GqSqpkdg4zVPHJXYhKrqiXrOrJJEqo/vMShaho6QHV6OmSdAWoOQZNSPdYkiOzEbWIkE0OEytDI4A/zImNGI1Zp9ibYseNjGNQkVJWx6kxVPlfN1XKmrs3rDapIRNWS5ZHhZ6MhjoAAapCr2LwqSewi45tg7ZqqBDxe0sONZxLuZxZcKnQbygQhnvFtUpUEawbJLC0hmVplr87SAC7y3TUfnRXexfltfTl+7aY5IBU0DPNPUGlqZa37dvH+7nRkPavM665mmpWgySxrglOCT81GmyyCsSUwacJU7bEDFEhlG5tUnUC2HXy3n+A8+0HGukC59BMzpVl+IQFmEiY6Zp3keJ31kvUZETZ2cl6ul23IukdsywQcMsAmDgG4PGFTPlwykmLaSx26Hph0C7MdzrQg+cRxXZOrKuahpT+DVI3PZt+f1FhwYkY2MG0h6lGzfpSJVmRUWDkMlmjsyxGm/YbODjI1gS2WSedr8Auqe1a2vAEdQG16WwWOSWZ5l9zMWktSFQRrnmtH5KyryGwdfq8BUhsXz/lbEqb9kRZwA6sBdJgBqWxV2e7axXnMqLtEhGswda03E80MBolaeewAUoHazFKFzXCt217mVzVBEURZ5qlndOYcX+qjgN0Ym5pddzBv0Lj1pys7zYtTx3jMvy4PQMvtwNPn/s6aK8nvilS1HgpAGeSbEu1M1Q6innvuueWHP/ihbl0NYnaoiApcv4lV16ly9zMDNVfM0CfZxiN+EbJMkwSJhn1OG5ybdUTwFkQnd9LpPxKrrEPncgAOFlxqgNne+dXwxbl6JHwu7WKEnql/8cMsKXBvOfvI2cjsjE2pDo/Ch58N0vFeEK2R6Xns1HJwN3Y7v3R1+fRnXlw+99LLy43IbE1weC8yMZOATV+SPvkwMlyP4vspjyZLUydTZiaJmO3zxLf7YhJdmCyBc5BdMWkPux14IgjVRx+9gE2sUJ7g2lXYinzdWWHMYr0bBOrN5W7UnE8i9nWvex0I1mvXri1Xrlypvtv+Nk1L3FN03v0glnOy5/7dG0G2RXvuRCmjE7eW5547s/z1/+wHl5tXrwXZ9s7lG772341rnluOn390uXc6yig8eCl+K/TpTtiI/58Sq8cRdK7/KAe/PzVWt8T0DmlsvCVcSGtFwo8BkoMwh3ZhTzLQicfxeOv4vdtBoIeunHhl+ehHP7LcOVyWd77z65czsWHVnWOZmRw1feFzY4zD/WTJh09+LInVF+Ia9gEOnIfdHAG/bRvdG3sLB9vWBkmyr+MzsiMTM/G7NTXF/t8OgvxL2UREXMZoiqFgy/jltmsMCtOo4DUcGQRi5Ybegy8sn2hSpOMK3pzauCEV1tKy0/CNNMFE4K/wVX1Cb+i5r+R+ZjeZwG5yY19z6Js7tug4Y43lXD+1JjmFM7rUSQfqk9guVgK9OsZv+j/IWfvsJlg1Iar3gH3h0/v+GJ/mMEkG8zfy3OMgv24Sbz3B7YnuxGlO/llnTHLylZiz+7SHqkmsXkmz2kCtMA1LAzAjlUQq66tmWbsmVe1zcrPFJFaLXBVhQbJCxKqP8J96DbKZmJJyOuu8M96Vf4avJO1hv4l8MxGsokhAroY3VI1D1VytuqtrTMoyXo2lhWCHlEo3cjxFoLvcw8wOTtzcq4gYo3M41zoziVXIbQIR6XpPGOAF6ZHHrfW/AjWhPY4xx3pmYta5dMu0D3Cn8adwl3VKT/H7kH7DVRtA/eY2pgHewySBZY9G01wMu0FyP/oEeIsdQJIQR/EjiheIo73idJwrCaZieGeLesk5f1F4NTGMidP1scoAGNs+xOi4newbxdIrXG3p6Ti7YiK1RYNdzzTMHTplV2QSwCBXETJppXAflSyAuEQxo8ZqbnJV41fvTTvQ8RYt6vyzt5nvNK0vZKxv5cXbd2cpgJGSEv2uWDSOmUCQ7yGRoEhVPs8awJXJmtIHmemEMJZ8EYdWMjKynBM/J45QvEwCehCs8TzhPhPa+gEpQdAnDSlyldhDFmf3WMQq5b6uYx1B1w39rw4OvfiT3xPEajlLdvxc0ocX/N0yBhzFMhSV0djLNLgJ1R5CVQRrZ6pyya0DdDvFHWLVq94p4wAAIABJREFUDbHzk2OprB8QqlwqwQ2aeokrydR1VpZT+yepahFDkK3BQ8aqdhsmoUqyC/VmilCd9fiUhZZ9QnuyFmg5ZBIDu6Rqz5wNp25SJMnVuD+WL4jdhzNjFbVWmblKgnU8VOcNM59YZqLMKASA/n0KVs1XTEVWpp6z6WZW3SwwXCCI0sMbLnlrBeZLUt4NEVC1VU2U1qZVuxmrrKFDAhUEvQkeGOJRR1VZfpTTNgzlwlYBpEhsENhdsNzk6opQzQxW16FElnQWahe4FTD27BNmdkWsJonKOr3MOkrAwnISPDf5mrVWS74kbyR11qTqLOxf+jLHQHZ0xArUoo1jKVqVflFGoE/svPIV8qNdM8WEKslTvm9CNWW0dq9MfTWIkjyT7MgvicAx8C7QOkAPGy4g6dfh2uXPJ8ARaBmAarUJkbJUOWtPUtXZaAko8/UjkCiqlQzHz5kxdiB1p3VYTPLIEkEwiX6mQQZlYQcZr9Cx9hIH2By1Nz/oYIIGZMwaJtmgRVgcBzo1l+rGrKDBqJdhRDvSZmBsVCLF5OqqML9m5Qnk+LAqN+gQWJf+eemVswWgl5ooad0UsC3bwP6oYFAZqSdis4ZjQaYej1rGx+M8CVac52siWJFNqCL+loeS2im/HqppjCQinvEVfNohVZ2pzI3xVFBfJHsvLzNpPMhjkOC0+/gpnHRAm2er5f+ajGlbwmXYOSa1bK4CD4FIehVKlHSxiVQT8AIrmqSsovzWByLcAvcl1kOXjJOR/Sifi6NlYwWiR8fvgFY7wP49jr7sCOR5nZnybBCr//Ff/vHV79oooXdL1SmfBQcL2BCMhvoyc3W8TgKSeAhxQjxyjgDEqjJSc4PCJBR5XQK53PijJlsg433RmeWCMQkRPRUZq2ewu3MGQ0mHZE9yXA4Poy5pEI53gog8iN9M+b4TxGrWWL0XQO/w3rHllSvXl5devrxcvnYjPhN1Te88iCXykeEatVlR4y7anN85ynqncaPpA5FBm2+IWGXoJBubdzLHX6iEej1sfeguMwxExmXnxT0lQZpkaZLKmXmaJOuFC+eRnZodmvcDUjUyn7IUwOnTZ5Y3vP4N+O7ly5eRtZq/fxDtBd6TLcifTruas/25gv/G0UFkpD6+3Lt5uJwKP3jszsHy9rdcWJ5+4/XlL/3wv7ecf/yJ2NzsW5e3vvVbl5dfvr888thjy+H9JKQjyzVwwfFjYUMAlu0D+r59lw8/UqfK1o0P+rUtubi6Ft3Szt8OAfmQBszPwTfSu1HCpXv5jHrPvyYHk6RMX7D2gxxzXcX4vRyZr7Fp0Pgt/Xz5o9X1x08hWwO/FXgtRhQ/UVlsuWFEvhI1epeohxuL+pMcvX8vcPoS9XsfxOTZnavL2ZM3licev7+88LlPLp/85PPLU0+/bXnzW56N70QJgBjTkLQYZ8p0Xu54Equ/9rPLtSuRsar7hn2ioSrSCa8IW7Rvky1DJ3rc8nOzTzfnw+bBdGggeH21wLZS162eHYpWsqQ3MUawgmXZ6ZPSYmBC1nl6WhxtotXEKgDUJFTX5Gq2rGTL/qgaNgdx3eg9orzndqRnNQJrWXK/TAKwxmfbR5Zd9Af1lrHFsF353Ak8Y9LchM20cSt7p2s2qQoBLf+8O55N+BmnFrElktT3tDP5WTjW/lJKazkU4drE6twbRBuKIo7VxDcSahiTsCwBsVP7Yl+/bR77bRKrJi288qY3C+LKSxKqeXQJgKN4PeOTI8cs4QvSpxaxmn6oMlYfQq5q4pwzjpZT3kOXAVDyhXyyY4oTJmbgP4Vxk7zxeRGsiXuyJICOkI/e2MxygJrGgiPGDFZ+8gCDPAX53UvvOVaNi6fdpcS774l1+ZInk/j+akJxrSalPbBuhbtlx8p+NZHepCotcumZfXniKiqRSD21y/ffTVRLBIbgwNp+Er/mc9uU3RisP8OGwG5s7Iw0uvrAkyG9bwGTMoCvFcdX/fhNUtTKUsLeGgsrPpUcAfvInhPrpU/dbVuPHvvLY1fASHaopvFXoEkdqvG3zVxdRpelHSP+xAqrzTF5gkmsoo4xPjPI1bxbXEcPNd5Nqt8dt7K6vyGrFkFjDDyH0PjLtL98jBjUz3VkCUDiRpCsU29NsIJYHZmrGLO+9rTfnZjYJCv2F1By1CRX2WdMTOL5fMSdgVDNW0gSVbKNo0lVnXM6Z/2ALvg1f9fTFx5pXX+Fu6Ibv/l7/3zck7VRojTQIYQYz9ea2E5Pjk6Zmq49t8pQNcGay2uVmcoyAFKkIlbbaXpwu2UNckhiKUhV1g+yMEUckhhjbRpnrzKVv3fNdIDrGRcLn514seIZVNVDu7hnEKPXEHQVgy4QMPVTYGwCvwI6cMBjZllgcBrwVSYliNUk/jpr9ZQJ1iRZk1RFaYDe2KpryTojjQ6atW/426w3IbpxKO2KSBV53tl1czZ4gqCy7ENBefdzTl7Wns4QjNPIgINscHfHPOLcpQCcyWpiZ5Cpq53KbXnKIJhYHYaY/gN9MPsZZFMCm5IjZ/gloZp14JLA5ywy6yUxaxHAQSR1zpwga0ozvEma5g7QzlKd5zNztchVkPkmU7f1HjXrpzGB8wRiGHqsczo5/lNAeaXf9QHb2c248ZoeP/aXZ5THMW4dy1HymIRqnKPeIIiiJlhnP1OH6ahnnSoDxg6O4D1xB3OGtIMoNrmcGpS5gczczMBL/5055gy0zEbDjL0yVY+SZEkyzVnoBiRow8gQUZbyJFotCwRvPWlBR8phmiUASLim7Rvga46pHHuVAFgRq020glw1sZpa7XGKMcE4xAvIdlfWvidanLkPG2mAiQ5Np8Hxh3yhfXkDofsgHUddK+gjy3d4cqM2VUugKwObxxrDUTcOJCoeQWrlJnGnzpBUzWMSVEm6mlzV5g0rsKfRt2iXrA+5sI1f2fqkASQrvdpAJV1ErFYZAPsrzap6Q7HOkCF8LFnkzQr4UnEyw5kyn+PhIMq+S68NEF/L1zUczETQDPEAPDUumGTqUg1d57ZngylrnUmhAaabl51w4MDMZesex67Gr/RRjfOd8yvjT8qTYAq/sNaMzOR0ZkoGUO9+5rnlB3/4RzURQ1/vP2OVSUKVxzFEiQ9n1WFnrdo/0+9qif9oYxGrmlRJPeASZuplb1yVE8UbVgq33rsFJ1hMu5c28AxKxsSY5mdCd3wXaWu4uWUEqXn9fGgyDeVi4ieuBKF6+eqN5XqUC7gZxOqVa7eXz1+8ulyNjaxy8gGl5RKca+aOOz4nqRW/E/0Fb2fdzSBLioHJHGW4rkaIRklBa7eVfSa5kDlIWcts1bNnH8lfgRznxO3t27di+f/ZyGq9ifefeuqpIItvLy9fvIjSAUnIIotY+pZXBXGUdip+536kLd5eDpdzZy8shxfvLo8ntjv4/PLt3/qe5e/9n//t8t//zH+3PP3mZ5dv/BPfG8vCnwyymXX070VpgnOno4RAkLcnYhIZOHrcu8dxJZI7TwzyE+9O1NkfnIHxq1+L774aobp9DzjMPts4sHRRPlhjyEByrWHQS0D1ta6sgvmBD/a13zL/Wu5t9im8XAgcVlPEhlL3k9QArsyxOMVjpJgeOx6k+nIznh8Ejor6uXfOBKn65HLifpRZuv/C8ujZy8ulSy8sH/v4by1nz79++dIve245e+GpyGQOQl867SDPd/nJX/25qLH6OTV5H5naZOkOqTrsGrGG7BvFXbZOFnG81yTh+jtbolWXeWh3tt0axGqqYeoC1FFZN3iu5Y3OEpQVXWeuZiM96UtbR/9jmy09robtylA1Vn6rGy+DuVGN8nir1wdtNWwHCRr5hrr+ug2QK/yoCCEc9crAdF+ISC25B46CQajrzgGhP1K73Cb46fbbLTdNBuJ7U2bo3utB/R/6OM6dberMU5CmiDfo/72Rcq2srJqsIiQnqao2rIWM/hZRwSBXGbuZwCLByqXY6XNYDiuzV5mxyvNM+ACxijJ4JFbvqBTAXdVZzWW2mESBpxuZqrOExSBWqWuK4dXXTMrQzvaIJZSkkf5URA328wbJisW9SCpglr72HChytRNsOl6dq8IAzDqBbJPg1PhMJQvU3yYzCwOtOn3IKDuf/W+cNV4r2wl8bdMlPYD95jlt+SBz53n2m2VQ38C36Pz0kB/E056gQFMMybIf0AYJr47UiRlv9fOOwfS+2yp7yuYbN7iT9unwxKS9P0OV93CssSJWZymATi5g6TPqHPvFJKvIVbWnsIyatePpaSzqXUIB+V/h1nzeVquvUJykv623PByVWOPsVJGrSaACq6bNl26ZTC0CNsfLVEkNMeXHQ746d6vdhpWs6p5siy2CeYG6MQkJr14P836cDufrQJuIO02ukmB1xuqJAAeIRWcWq+JUgBYnvSlLtTKaZ/Zq8mz1XNyIeTe8Z2KVK62ZuaomRp/iD8fss3yYINXRmasQkEmmbohVdNC4TnWYdVm6+y3f+wOtV2pHA4Tqcbhxyphai4b30oyup6qs1QxCB3G6JVqx4ceoWedlHdiAB+0ozS+RKBLUafEiVb0M28RqkagjQ7OWVzpTFFMZyMdpdZHxYRmATFcXGw7ylOnrZs6pBDk33yQJjZXpwxw/S2kbTdqcdXDq59OBM7uPn6sl1SZV4YRNripzNUmszF4FwcoM1gw6ikjB7KdrxXTGKmcSKSi2ITQEnCHAue59btji8gBz6bLJrDJMDhRKATmydADpDCX9sBicYaw6OWOzKpA1g1BlJpxq6pTxlYLiN7ezKzYAOsqgNBDaJVYNdGrjEy2f9rJPBN8gQLRjObIHnHs16hDlLG80Z52lygxVkquzJAALxDMTWoS+iL2q9alZmwkYCjSuAicb/LaeUvnSJ59Ar1bq5ie8BsYJlxEhYgcWRwAggCJmqmZ9vib/KX8gWj3bDhluwGJw6eVU2YfeydGbyTEwaL3ZB4T7pth2gko9MBPKR9dUDSJCS56YhcVlvshaQ8aqidW2BZaiJFJw0yLHZjBTM/PdW5B+BkmedfMMJJ3AaqkS2pzyaxsoWY7X2f90aLOwP5dKaSZ/ZKxybDQmOQ7R3qyhSLugyQJNINRut7I5tlxzAs3lOkDceUM5TH5sSNUqBcBaqyBip9QZyIpYRQkAkackVUmoklwlwYrzylrlxIazxE0m1BHWjJYd8ut/JNYYxyEjnZHvmrqWlZ4IdH3VIio1TkWIS95Kp/TLs22w7yqzYNuxWg7oLAn4tbb/sFPlWWzbGFDQ5spuAnjY/3Y2f9qO9Ld5D/TTM+Aaim83pd6rwLFAdpq4zpqYJGsBafk89j87vybU0oxAPg1dmmDFnp2Q4yWI1WeXv/hDfwW+r/22JXLHfNULzPyi3/XEVt5rkpWEFSJWS7gpByRgmZ2OVSmb3evLdoStznNMAo0/7n7sbGTVMc4SPSBYc7ICBqD4OtQazbGKzFRQocpez1UKxBTHlpu3D5dLV68HoXpruX773nIlNrN68aUryyuXr8d3YyFk+oloT+pXbKLOro7+o63JazQhMdu6jxycGTYnU0bz+5n5Gn/eQCXPTcgmSZp9lOSpN7PKz6Ucnj17JmzoYWSsnmXpgNu3o0bsVRCrSbjCdqaflG12mJT9dz/A+L1TKb+Bba6fWB5NIH7w2eXrvvaty3/xX/7o8jsvfHb5imf+5PKu933LcvPu6fCriXNirKNO7flTF2DDE84kfv6jTKzuI0Wzf18rsTrmGTTu8uzQr9aT8n/CBTOBYp8W/YsQqzF0sEdZB9HE6n0RqzGtF9IYkn78ICYFDuI+44iaquej1NP55f7Rg+X1j96IMg+/sfzmr38sMrMfLF/y1q9a3vTmdwZfcy6uGtmtMbD3neGSWTGKQ57/1Q9HKYANsQpdGIQEMMXua8R/k3hV/8Fm9es0f1uibftaPyeZ2WNR/mdPpxfmxviTVM0j7BcyAn3M80m0esJ2rIzBDU1iFa2AvrH9Am5qx8PksGz5yoYP+wu8SKOz8uttiSmX/h06gZ3nfqU89TTxsuVAQeokyO8W28mO8HN+sGU7tm6Fj9U1Hudq45CH6ffwufmev4/u5QNjzt9WSFX3rDdWONYl3+zjZlaqV6707u/MoFwlI6g9PV6+7zEy6Mf295VkACzqUlfaZyB9H8hVbsTs2qqIU0CuJqnKlSBJqt5VxiprGZqAEMFapQCIk3cenlyO/qpyYXGe8QMIVpCrXD7MI5cWnwjdR/YqjiRYm1jlpL83KXZmc/kayIexnyQU46UJCOAzxR+roxJAJANTlrcqXTKogArxsT7UpNRWb6Sj1hoJzw52lA6vbJH0rFSnwK30Ju8ZMHHcO875DapU2wk21fzEyFKduiCBL4K1ulJ6PnzQOIUcdlxj/eysai/5r8QAx/HoQ9v8LbHaaWFzM2XY+xxZ2W77TOrplvT1AO2M5rBj1UtpoVf27aFWEGPBd2Hbla1qgtSkaRGriUM3JGsTrI4Z81pj9aPh+5Tr8Zu+I7F32xtc2eVVvNRSy3Ebz2mQm1ilBJFc9QpKZq169dMoCzBed01WXnvKAe0VM1E3Wat6XnsZxWeM253Jam5u3cz0WXkbeZS8O3PV8j8JVSRWQIKGho3zKgHga0kJ1MPHvu37/u32jdLOVmioXjsHSAkNNU8TBDPY6ExVBnEw2kEeVYaqNoMxweo6dS4Z0Nla2cEt6BxUhWnQDgV2g1Slw+mM1b0EqwiwbYZoC56MDByOB1RBCgazSdZZ18EiRlg5Orc8q42WDVbeDl8rAlvAB6/B4dC5MFjzg/VVTVp1rdUkWJ2JxmOSq66liM0oRj1ZF+Hm0iEZTtA0bB8dT4OS3rhKAXsG5SBaOea9zJSK0fJBZWSGFa48DFK+ZmJVznCQqqjVmIGdM+CUvZrrH2vXR1gnznhRGEky0OhxJPD72SYF83g+AFABok0/e9lHlQQQIb3K7BMJ4uUjzBwQ9SVAjGSiBCOa7eXyfxKpOMbyzpwNzlIArLU66vkqyCaRL+NSMzQIm9n/uM11EM2xpN7MvyI76kX2VgFbXozfthJWn+ruUjYhwmksCYBIqppYpTxC/kD2J4GXrzFTr2fjB2myXWazMyMvXcHvDr0ZYLjvs9tfgGpFrHIJFDNVuwRALv1PUhV1FE2sohSANqMrx5U6SnvDIIYkqzfpqIkKZMZRJiChKRMaPzhZ2xMAn87iKh0qBKgflnOrmpR59UmoQrYJQEHvF0jNbFXXZ6ZtwJho0qUmW6QDJq2NCFy0nQRiT34gWxWrD0aWqvRzRcAOm1CBHcYw+gyTE/HIEi5JrA4S9UQsJZ7kKp677ipKvui7ILhn4CjgNAR/aoEBhu1cZ6vKkW9kZVWbTO+xL/j51D0f7atgSYUo1+Ve1qUAupaXJr3k0xxoNLFJfXN9Xdo6TOnhSBvsR28GibaDMGS5nSKHc1JTAKVtdluLNaA3EF0TFe27UvZxx+3PRuThvpcXFNjtCRpnqyJ4iqukTL/r3c8t//7vI7FKvaN/J5KkE5DLoL9PPZfvn5ss2RayrBHtoonVJqroRz05BH8bhF+W6fHSzezv3Lwq/9LG0AagOEC0hbW5AQjTV8RvHUS5gGs3by/XglC9fuvu8kpsYPXC5y8tL1+6jnqsd7OMTES5IFbRb8QHSSqirVs7PvQBdZDHXxF62UchLxnMnoml/bn8P9ufn0eWbbyXz7N/0n4mmQpCVGRzTtjQxh9bHo8l++fOnY+M2xtBrF7Dd24HyerwxLY5t97K87xO6s/tB3eWk9Ef5+7Fypujm8sbn7iz/M7z/2j5ux/5meXkIxeWr/nGf3N5+kueW64e5r0meR1BfpRQOBebXqHsQ1zDCQpbYuXViUXiFYIVDdSqlxoXbV5+6NOHE1f9le1n/A7kKfqGNY6djUNt6qn7tjN4PZs+Itk/VGJVtpDlLkL+MJ6YLoGfzKW59x8chV7kiGcppyBGjkeN3qOwfdH2t33x6eW3P/EPll/55V9ennzDW5a3veOZ5cLjb4wyD6eCqmUWcngf2rzCkg+W5z/2vy03VxmrjRGMFWamWZ0LZ6OfZQ+ajLXNU38qOJ9B+eqzIDz8uzpiQBpxeVjqFYEuS13eGnECA+h8JJEKDJnnmckEXElyFUd6eulUb3ZFGchGG9/vs82SJdluNrcCQCLHaj/tZWODNa7Mj251a35i/IQQqX+H0rz/T8SQ7FiOOe13xyYdhzom3cXDD9N5t4kki4kWEacPec1ujf20zcoVmerX0V/Djqw6pH0pfUZjYZOsSOBA7Ccf4nN8dsi4upByNe3WxPGjz4AX+DxjOCYMed8QHr1BM8lUJX7kijuVAQC5ChIoJvgGubraZRvx0NhobUuujolj4x0naSDGjdtpctUEa9gMk6zIjlPmKkg3k6qaeBYuIpFM+QTWk46N0RMe2MU39udtP1oHVr2t65aMOn6WrHpYIKU1RDDWEn3rovVWVgL6B+NTMqpXKg7CN/NSuFLeKG+Qsbl9lrAP8I1xEGMSNscpM/qtwkj7lv/bvrldw06sbIRvb79cTp6g9whhXGtMy/vp+N6xvbkErtxwwomQhWJ9mXThze7qsuEb06MR0HhsdXvVQ+qxYbr2wIURPmsc2rZ3/KdMVcSCg1QFtUHbD18wjvQP5ml4TTws12pL2UqJxTjIlrfolWkqs7zHjhgb0djL1swjSwDAK1UM2lmrzFZV5qrKBdT4aYyRpii7NG2UEx2Jz8mFZPbq3Ci+yFW8R7KVl7VjjZtDR+UxX5eu7SVOB4FaBKs/n98f55aGIlopWMe+/fv/AnqxHQ2fNBDQALhjbTRKeTO7waSbslSxhFLLmHVeGasK8mpjE5Gyq9ml+ZNuONqk7EoHMSZU8+js1C3Bqto03plwNcti1wfBdIYmDbDrPKSBwoDKKFUgjoDA42TDFI1FNksbQxMtDj4LrMhYNmCRU5eTX5GqyIwjwcq6laMkQJw7K5CElp5HO1BXEa952XovNSUZlO1sISJucRBq42xSb2RCYeyZjeYZUBhKka0M+FvDaRBlAON1kq0+kiCdpQCQtToyVCuLtTJVRahOMlXKPn+LfSsj6XMcJwjmjGn3N/vaM8b7luh0tqqzA5z1m/OnyjAA8PCmVSRXV6RqZat23dU0BshYRb/m903y6wiQYBJOTlN9ybGj4vCQ/67QHJ+WzSxXzE/LOlsGanZVF3a/klQlAZLkXc0uT2IVO0vnztfKmBaxj3qDyJA0WFyDRgBczWR3xl727daZNwA22LXJqPsvO7WbrTrLAHQJgDvIUiWxGsR3ZrCi9pTHQPY4f7DKP0yCVbqkYGYS7XA3cJAy+HCOBjkaTwChJukaeBgoSoegNyOkArlqkrULhE+QmsQqbETaBNRlpj0oslvyz5nw1lsTiL0yoct1mFiFHZgTHlyjDFuQN82JD/9p3JTtC0LVxKozVU9GpmqQqCBZcTyLcxKtqreqmqyVLT6XckkgLPlTA2TeBEJmsDEn0yQvSQ54xYXJ1ppMsg7y3pwNUDonZ7oGxYTEJOWdFbHVA9f06gwrzrQLQMLGjQACut81pqtGFUpYaGdV1RDmLu9+rUnWWX5C8WIH1NBvZmc2kbAbgJRPNUGR92k/xi8T4Jbt0KLB9OOSXSwgjA/l493PvGf5i3/5x1a/OfX7YecYB/YWSgEQwHbtJYNQE6ucy7MPy+9S+tMGVK337HHb3fis3VrZTDSGfcRALBY+Zw3uIFZdfoM8HadZ8i+z5qHrBnXo49ycinJ1GHboVmxYdSs2p7odaUJXYvn/C59/ZfnsS5dQEiCJVUzExXt5f3l92OJsfxwnqTqJBZCXsotu/+p9NC6yTk+fWp54IonRcyBQb96IbMJYZp/nJuKzD3G/uDN2NjHUXdiVJ598cnnsscdRCuBybFyVGaskaJNga91Lms1/eZ2j6OMzUdLo3s1ry5Nn7y1f8bZzy3/10z8ZG3hdXZ58+u3Lc1/9nUGwvmm5ehDfhC0LGx0beJ09fjauFN9LvdUFfW/zHh9Oro4g4Q+JWH01UjVvIaaOpAO0yTXhgWcko+ffvxixKvJtdcVXf7KSnfRLkgHIWMpaBRKUknuxCzlwQcjN3aidi0/EZx+7cGZ53WPL8iv/+OeXFz774vLlX/FekKv3jj0SehyZyUG0w3+OLBmjl+c/9neKWKX/GqSVCYlJ4hTG8IqAhMDTpk1bZ9yhvpdNq81QtoSHcQowJoGmsSbGr/5ZQzFBrwqSSaoSP5JYDSoa502uOpPVxKrxRk/s5j1tYhH0jRrhNtZTtxc3obai9fWdJl7HjRTmLGA5MKbkdiWkW4/8ajLWRCk/JWQrOaPNse3hkU+NgNM/rq/ft7++r/ZX7bv63tfjOdvS5Kk9j3/Q9oSxpZuf9plt4Pg47nBNdcZ5Awco6cA7wTepOmXT49E3y2mq0SeOE6aOAm9OokIrNlAaQJvqOinER8Q0M2M1sW0SrFwzVZvBYLIwsbuPylrVRLj9h3UJMZdIYxKqTNo46axV1WhcE6teqdXEKtIYhDsr6Sf9UooC/M7A8SVR+zFNT8xY/9cR1T75w6gP/7byPTkmG3mEXJgLKJthHZROTruGj7d+Eh6mpY2zIf9cKcaXgDXET9L3Smp19GQnFX3+9j5itXmK0o9qz/BRUrTpolYTDegL6YiOfG7uIBuuRive4X02cbciWAv5bQhWdq9QBn0mbbLtAk/8fL6s3uD7etimr7+9tjHUO8mZbtET+8ag602qSIGASB2EKp83uZrfxXXw2oZcLbljWyznbXqGLR4muPph4w+IovuvbFgZVOI98wI14WmiWyQr664+JGMVGIZjamHF1DhklIkrTgABroMcm1CV3RrPV+SqeDsBBw4GOi/1RCO6Ikg9wl+AVHWv1Hd9LUsJj5WxWoKlk5Uwcqj65jXCDry9VA5BiolUZHioRiHKArguvQ+FAAAgAElEQVSmqpYiVoaNOjKNYf5nVKxRzV+dAaqm67QsYr0cezdTVZmsq+zMtWMvYysn4+wxE6tzBzIGQxZaiRQ6qgnf3ulawMZG04K7BTZqDi4j4Aano+91xqqIVROsJlf3kK2oD1rZgfG9DZFVm8bYyclsFEhBX4hYVWYWN4vSBhkiGipLyhlTUoRKBZLBbCI1x1KKBCMZD5CqTaxOEtXnLhPA5f97SFUpOLtybVgh5uhbv9797D7PoNREnrNVXWd1RQRWP7pOYsqfxh99uCZWAYYBSJS1OjJWuZEVidTdbFUTbxtCX7OvnHkVSJClrrFb2Xi5smwaFIlGpaBf4z3ZtQ54+bnyzGVA8xKgAfIIAKQjAqZJ7ItYRQkKkfsCjSBWRzmA2qhnFfSQgDK4Idhvp16v47bWOu0gn/ZJ4BEkGeXXxCprqnKTqnXGahCrLgWA76TeGxZkii7tCiZrXI9RNqAmf5IyinZh2YZshks8EOh4bCexqizw0e/OGIVcDyDCmkJdEqCJ7ia9MR4aE5KpmUWXJUJY+xbjgPET8QX5oJ03MYplnZj9M1mabVR91S2hqozWqvdpFJFH2T2S5wTZKAGACTHWV11nrAahGsuJTbLmeW1qlYRsfnffKgTIiMDSShcGSID+rAHwLAfgbFRnq9q/kfjujI/pO2h56K1oc+ZRbYJd7xUXeV72ZmamlP3XUiZcj4iKy/+nDdR4wCZzXEyiJhGW5S5wBMHq96gDdV85tu4ejJXAZ/YlZENB6Gy//NNKP+XDHCgAqsinJQUH24FraEJGtqSW/MXnQaw+997lP/iRn9jV64eMZzedI6BeErHqbADby8RWAqXA8LvEKjaBgi/je/2QHdUPNvmqMdWYZ61zEqtpI6IP0tflfUNnM0tBbalVDuE34jOZhZoBbWYKZSmAAxGol67eWj79uZeWF1++slyPDNZ8L1dCoBSAVSttssE81NiBy26n7Qv8KuCI72Vt2AsXLmCzquyL3HgqH5l1mn85UetrnD9/Hp/Nvrh1O+pnAv9F1mno8/nzFyLOPhabWsUGXAe5BJz3OLPETawyqErPEvU2o7bBzVc+HaTqY7E8/JPLh3/uZ7DK471f/c3LU2/6QNRXPbfcirSpY6cyq+kolpPH78UGSMfjBYdiW1J1H8m67hnh25SghxCr0HG0c//f9r0d4nNlE/oa/py/XwE9kS91f9gUTrbsfj8Dh/mbc5y/gOro7c2FX4O+9UcU8SFYd7gVr2mX4LyTlNfjUQLgFDZri7IQUWv1zJl7QcCfXC6//Nnll//xP1wevfC65ave/YHl5OnHQ/6TWQkZzEkHi4fiEE9W/M7H/85y4+qLtrptb4Z9Wm+S44ktYYvCGLRJNbmr/uZzxiBFvsmmeZyMI3GcGAXXcPxSLlCjOnqu/JGC6LjXzlR1dmBvGpRLsF0mgNQSpCTsmonUTpqgPNj/dCw15cn23hgrL9cxFz4pn4A3+Py16MCr6MoXksdVIA+32sDVuJRawdf78/mSn7WuiooqPeqxaoxZ48gOaL+301i3xTYjf7Msz4owIk5Xe6pdfX3goFUywb4MVS1FTx+CSQKOQMWLqxGZ9okxT/WN4gb0WsUQwqHCpC5BdjfsOWITJXt0fVXKIR/OoG5i1VRnZa86UxUkK7Ez7lm6Vkkt8XxVBgCJGkmsbjNXuSqLZYOcseqYkiid2HXiNE42FhyliAjzULatD2sdbxJuLfGSPMdeFSsNTOk+rjFf+46VZEqnoKvAXlM+FPPY/kgWi1yVClAVul3O1vM9J+bIGzbBB3uhh6RJxiob8zBCtXEsu6zjMXWg5JIC2ffhRvNX+y/b5OfSpcRKQnEz5jH5tiVTTbSSdOU1nEyF59YV2Yode8yGWwRW59Qxttbjz+/v+xuvtqlqmdOt5u1iklDuEpNoJlBFovbzTsgBkYqYkdh1S9SiGyWH7lIeZ3/rXnxP48jhnP3Q974aLz1RBFXPilj1GJhQBebt2qtOpJhZrWwjx20Sq463OtFRq0dXZKr3w0js3FmsjrWxmlCy30eN6D5idWaoYvBNtFoKIBXq1jnmUyqiH7/jz/5bRU33TIh0TMLIS1IyAP50JLE2gg8QqCPTp875GgJWLUNcLyM3oWPjY+m1Gjqwo1F2cF41LsMC4xwZUK4jqtfy88rOtHO1vMHpKVOsgig4GJG/ea4Hhj7HyKKawZmcxopMBenS7XSQuQNIxjhYeYlf2litAOEgVHt2r7NXQXLpM5Xdmg67ZjzVHzvta8HhPTa5VvX4BqGKoHPUxu2dvxnso05qaXmfI7gso0erggIE8fnVMg6Tp6OOKogEXLdrNtro4proy0Gc6jUbxgZM7TsATgSa1/08MlYhS85e9QYlCW56AxpvWpSNgHsH6O1sgyZXSaS61qpJVW5WxV2pmaHA2VXOVCm4x3NnyU1QNMerAVQZ1mH/+Vq7tWl8qdJrHbSe46orpzWzVUn8zNqq3iCJGZF8YGks+lJ9q93n57In7oS+W9+I+qCsVYGLIn62Xq/8iEGUMsMGOfIwYpWZq1kagBmrrrXay/dT31Nosp0iVMdy9CkH9OaqgVaO1LVzOwO8xrTsDe2pZ5fmMnzrFHVFugRwOcYjxirtAMYkgWpmr2uCJZcl5zjksTLckRnBz1t/iASsy2kfVZfTOiiC9YE3k3OtYwhsfg/rpeUjPBNpuybgKELU5Kg3rtpPrDpjlcTqCdRZDRJlD7HahN4a/ej2CmIYcJgY9cyoCe+q7wM7R6BuEm1LStlmNoSRlxlg3WC5gnZnqiBQGlmrFTitM1YnqOQklCaiNE5e8o/yO0msZgmLIJty4gC72cd5Hl3+Inf+BbGqyQYsDU/9H/6e1qKDTvsmBkRNJK52J1awVMRQPW/SgptScOIQgVT8jjNVs75nyuIzQaz+4Af/6rBer+3UAewkVo2rmP2foHRMjkLUh7/DmEWwKNJ5S6xK9aoxk1hFf2nMj0c0aF0DkZ6EeN6vfHvZYmWqps84yvE6urscJrmaGfPxODiMbNHbURIgyNQsBfDKlRvLldjQ6uVXroBYtavNceKScamebDaf7wLrfH3Ks9uebUxiNMszZBkA1k3NkjVZJoU1qJGNG/Y7z1N2c4OqzE7NPrt56wZWmhzEkv8kUrMvczOplMPMWCVhrbBJgW9wbWp3ThzlRlS5NPxoeeTUlchiPFo+/D//zeXarWvR3keWb/n2P7+cPPP25fphXDOvfiLbcEBq6V72cxC+Kqvge5/3/2pks8E9jn+AxOrDyNathJOI/+crBfD/LLHKZZxZa5H1FiFloeB3EVgdy9fuxmRYEOAngwC/d+dm2PJbQcofxSTmK8tvfOxjy+deeGX5si9/1/K2t31VEPKPLIdBrB47cSYyV5mJ/ADjoiBMcvOpj/8vy81rL1b3ud/KBok4XSUqAPcpeWHzftvo9lmFH2WfdgnVttfEnJMMYdOonh24Gv53LGK854kgYkFmqm7JLC0bFd4sZD0yVHfLAIgUEdNQxKkaVySIbKDvcUW66r3BQrTYIqiH1vlkY3v4elsjfdodsFWA9tabd4af0ne313Qz6tdyPHSV9diwT7abEllH67hqgSesiDF5UyQEKj6urKvhW6AbtseT0Zj+1CSriVQRkCZTq60pT5xEkdVftXCg/PG6e2n2VrcpX/UqKi+lZdYqy5Px2HKY2dNpu5Gpiphn0pyJfVEJFTiYqyIdEzMJCXGp8AHwAHArj10KIPGrygAgiaNJVdZZ9bQCidV1qaTErp7EY7+bX8E45Mi5K+Q7qQrWUeuwiLQi9o1tx9gidqIs1N4j+UzYseMuf66EsYxDxTnVBmHlnZhHXwE6018Nqa6f7dGksaD4DsHHNhHvcC+YsYK1cJvGauC6wtgKrm3vZFYY+tjGWMzL5rCPRnfPiFTnpqM2fAGj6xWHwGQDf86xRn8P4yk70kfbYryJf3ToHvU99EeG/ej+XyndStPiArAJeZyYjOfGbR3nK97fEqv67Pw8s1UrxFqPq2yMTScs5ZANyneJHM7xGOO1O578QsmasBHFPf7NNyD86wd5GcepmvozwTreSx2GTIzVKMRsc3VuZ6syw76zVkmgcvM9bsLHlfJps1wqIBOj2PHqjybxdGfUg3pMPzpfX/UEx3b0zOr5se/4vh/g2wUG+FkGVRwVZkqxA7cbVvWmVUrTVXZqEawO3kysClBXMDcDG/zGGP2VttIY106XCEiVsWpideyeuMqCQyA4OqFIJBOrIjs0aK65Bncpo2lDzEzi+EfkaS4LZgabHIfO0U6BNnUo+1B/7NF2cmyfnCUEXk5fZCkAgInTOAeJaoeU5InAYgapnX0pAGliebSN7cWHSzjs+BmAiEwwKYVAnJlOzFjrWn7rTcgyeHLwPwwfgkuZcxlDUk9da7UIVpE3tECq67i6psmlvIVJqOqW8DvK9qq+tBFx/7CP95HXXo7DwvEkP7xjp58TGNjxeAMBE6s5k8tAngrOjNXcE2VNqHJpOACLlpxjtkoyRwPay1jgtKGGAxBZlq2flioYdqmtDTxVmK/bxpSRHqAAjrl1nU4iA18ZwRR/9S8zHpn12CUquhQAsqcnuQqir3fR7mzquVu6l0iNTLDh3NeOewCMoV2TAAOJYGOsLHqSTL1ZFcmDJKGSdMri/bl5le0CneScSDl+nBmTLAuhXcTtqWC3emaRgFW7iw97WDNx2dcbu2iPXOU17Lz2EKv5s7WLqkC4M9ZNbq+PIlyRjTiIVQjHyEyFDXDGqpacKxuAGez9oK46k3J4fkuhx09EImusKvMUS6e1QRVKAihTFRmrSajGJjmbjNX8LjNWuXHQ3AHZ/mtlcK0L8mWlQwAjfBSJWs81GTj93vQdOzpnU+oglr7MBGWez6wobl7BAKNtjex66hXua3dCCoSF+hsZxZCpzlQ1iUoyrEmxu5mFDbkW+aqyPC7nYrBk+0BxNqRSoDH1cADwJhtMWnRm2LSxsAfyZbjn6KKU3Uii5uvxeDaI1f/ogx/aGb4tKbX9wKsTqwa1mriCrJNo5TAqKz2Ozlidmcq4top3bm1LgzL214OsJxX3dipLnyA7h/Yys8SbsCBeyNHNibXDo8PldtQKPYzlDUeRjZmTCDduHiyfv3g5skWPljsRuCbBmqTqxUtXkfmZgDGb782z8NuQ40SO9hMTY3As/ZlJNLpdORFzOiYvssZq/iUhmtmq2Sdpt/Mvj/n5zGhNYvWRR4IEy6X+IYt3I6s17cJhLM/PzaoS8GYLqrxCTqeqjXl0yYY8P34/SNX7Z5bDWxeXd7/rieUTn/iF5ef+x7+xHD9/bnnm3d+0fMU7/3hU53w6ygLEfURW8IPIVl2W26izej+j/PCvScQZ7M6xtaxs68u2DNG34fGHRKw+TJ6LoA/ZsA3IdjbRI1xeuqm7CD8yrznldEeZ9r5Q4dNr+viKtGZOWIxtyPWDGBD8xYCAWI285KjHePx+lHK5HyUbYpyX+7ei1MTB8ujjt5Z/+vwvLr/1m7+9PPHYm5e3vf0rl3PnXx9lHs6HD07SJg1DELHpi0JaatWGQr1PffxnI2P1hRH42n42fjbOq9rVsrmzBNTWftn27V32b2y+wpZrMtWkFzEvASlCt31dXFiM+pzq612OSawaI0aPZk1LvN8bW9FDEIsCDQvTYzUV4jj7I+ISNEF+yY2q19DA/g7kaXyf8qWbqV5XbN0RvTCmoxyDztQunhud0vw2UsWzPa/JcrETx/fru/mdVd8Ou4f7wU0zBqnxs4x4Ur/7aY4bRLnaZOzN6Bw6UBjc5OrMllyTe8bf0uAxDr1Ca40RPBbGA45jmqDq2173oyJV6WL3x4w7y+oJsjmRiKUotOcDCFUmgIDkx3uWwSZVuTqLhGpiZU3747wTD+wDm1it2DZxrOIIT7wSF3hTq97MyjuO81fGxkaIVcg+VRw77g33q+fbHmm9YJdRBjxSHmsKg1fCERcMDFn40LFbyoRHgrLTf61HU8+sYyvbYb3Vlzvqad3C70jA1jGidYpJP8A9UAjF/vghE98DSxdeGRPp2Q58zbjW5kA6JntnO9dH253yzsMeTjI1L12UL/qfPNQaB6+StPAedY+pb+nCS7JlFtRPtsM0B/xs2ee20zbU1q29kyxbY17j7P5ey5rHxLkzJkiZRNXJVMpRqdfgE/LamRxg2dXtruTZYy97tWEAWqbdB3AZnhS0XdRR/VOTN/v8lnSDNn3aHo2BsBQJ8eznUcZhxDXGXZpyl48g59A6TD6iywFwxR3J0958r4hWEa6JkUG2Zh+CXIEo9UMtk3eWg9bEsH0d5EN+D307O0Pnpdd8fuxP/9k/Fy9NhyNhs86n0I7gg9mDJAJMQFbmS97MzFpNEgOkRgjEKlOVQWw7JN5ot83O24Iu5z6IVW5YxWyffVmZq1lIO1ZJ4T7SZS754w7s7RApJhoLkWlkk5JUdfZatkM7xKud3tV8jaZaAHGGyEg/ACPisRgAAGRJXj+day/fnfVpmHm2HkcDx8oqmqSvso6ENIpwo6MQoTBIVWY4MSMqs1p8BMGaMoFsFGeWWuvXBnGU2S+DWZmsTgcygWpStaZoBlkrRXa2ahmHFGj0wzQY7JPuG71XRmWzzAaOfb0cpzIuh8zV8h30ee/MCiMYd0eCVGn+cezM1J4BZoYqAQyWmw/jChdBn9zkKohVfo6iI0JIRwNOgzfrlI2vxa3AHQx2k0q9URmNWIMGnhseuN+d7Thnmr1BFep5ilCd5RSYVc0an+uM1bGztkjrqrcqIFzOrYC+7B1dozTUNr7BTk3+aDYrN/GZm1elbFfGqojVLA+QpACdXva6bBJ0mzrP+qAkVTFRMQwwYYDGTrNneU1nw8FODjJ1ZvDTGHKsCRDV/wYLcfR8c42BZvydtd6b2zlz+P9m7s2/Nc2u8rBz761bdauqh+qunltjI9GDekBAhAxmWZgFYRBi8MLL/0SABJuEJIQYEWfll6z8wA/5wSuJnTjLGUhIIHYc0LJAeMDLSLKxhGkNSOq5u7rmqntv3aGy936eZ+993u9WdQsWS5R0+32/93u/9z3n7Pk5++zj9W65yV3wODMEaPSCa4MXANpBB8B4TZsj5fcCVXFfTJEHw6Ldqrfnn6egNQBVjGGA0tq4yjem8lqqXkc1gNWeqeo1VlUKwLNVPWtVG1gtMiHCqokfnGbStziX/RcI123BLE+0W5ID+yEmNlowpaeH7WrvgYceHNmD2j4O0h85ceMODidxnKaYOKM+o1MpGhWALRqRr7Tcn1mqyjLc42ZD+txLAmhn4MiUJr/qiG6UC9+D8aUs9sCgssNon6Nv2nyxMtgFsqLuIiYH/fzpZ79l/Ccf/69kFHMcpwtHfDgKWE2nNejnLLrIXGn9DpfEnttLAUzgVNa1aqt0Qj4WtKYq8Axct9kbYbPRR9Rhha/g+sPZxCfbdmxn+6vXLdPTNq3yTULWbOLm4uWr46WXX7PrO5apedqW4t8c5y5csuvXAoT1WqvIHgbgqX9O3/6v0yrATE93bbRGYAtaeRmA0waUbm2dCJ1/5cpV+/PNp6w+pisN8rS3/cSJ47bc/3Rksfq9XgLhwMB71wfOa9vbO+HUumxoIstr7ql9/t4b4TcArD28cThO2y7wl8+/ML7/3316/P3/9VfGZ3//k+Puex8cf/kv/zUbJ8uMvXl27FhWqyPxN9d2rTU2NhvUWQdui48nPTQGHQBcAqsFRMK+QY7l8a0yWX/WUfzYv18Cp50OGsejnqHN0bTZGcAg3IlAB7K6AsyGXZgjoA60H/WuGYg96o5bXzsSWA3g3DNTvdHOnzfsz8BVA1YdNN+4eTKA1cP9K5atumsA6mvjs//6ty3b2TawevcHx91nHjb9bvdYfdU9o6dnxq0bf0VA5UAtbaP0qwOr1wxYjfEQb6b/R+CMurUAnJYRyASFGFcmQkx+dFxrvng713X5m/G5x1LRnk43NHKmEP24kMfKGlQ9dmQJanK+gK2oxeecGhngNbGPF1amWehsMhAAhNJVivvkt6j9028YUC4BVvYqDgiscaUmM/hNGty6T7YSX+UnUhDX9M00Vhy7ep9sbvGoxrtzbdJvinMVUylBZQEekZfqOehjBfv+YQZQAWop06r8Z5QPqoQJtTp9yvRvlTVYfFu8B9KBRv5nT0le0vhTf4UeqHHEB96z4L/eFvSNII8dURagQH5lTqv+73ITNZ8E6aBqZqzGJlb+4vLV4Ash4anLJbJVK3PVgVX4Q7Wypcpe9YxV9zmJmjCmyWSFcKcXdj/8VMUKonLxk8avxjEeAv6mnzzHSy0WI9BatcQpGyvvCyYLapaf2HzG0PWlf6BdKHlxgs+TTWJfK1SofsZqkWADvDO4iO9HhnslCok+SA5bAqszzpDAJPWf1IzaHi0V34l/pRfzu54ghUkD8fkyuQDfKcISqA7Zg4PPvzzvA1+Tj6lbervZWGrJFH/olUkblXJv7DNJHkWOLIOxz78CSbuPqjAqsADnM+IIOEI+l8/RZ5hG6lPq1uI82cfSIxlf0MYVZlZ4iWxBt2P9mdX15ZiLDv5eAa0sqLdMFhG9eBTWoLhX5dciW5UJfwmqOhZl17AStYBW3x/FMZXMWo1JIo+Xij1gZkoWZAenY7OZSf/8XbIHTVbxx9oP/PhPYoVrKDqI6iQESSACFQGqIgAHoArQNIDIDqwSxOgbWy1nd/BoBrv2bjFldiyFnoqHWZYSeoCqEPzMJAylDIVt/62+xLv8j8AwCTSBLgISE1RtypiCdTPaQCCFG6/U7tYFroYj4u2QVgkaiOnlwFNRxz2QGDgwYv7KcOq1aGRgE1hN2pXQBCXTKSxHK8FfGjoUuMfYp9MQwSfB1aBtZaseWtAWn+PoNCfAwvuxZL/NHoX9r9mmEGb/HH3lMT4LjNXvefTnhcHH9zUThefUGEhxgOYrILPGiLye39OxrmxgD/wFBPSMVdQK7WBgLYMtgxQ9ZTkAKEc4v9iUqkBUZSIITNWGVZgxpuqSck3HQEZSCrYZc96TbB4KFhlMOOKZmM8oB6pqCkMJZU1STZ6Ecm+AmcwyeTQwBGWbcXx6jd8ZQO3jWhMjGlNl72myJOTa6UYLAN20dEKgHKHSyjECz5TOCoVMxes8i8w9BwCQ6RcZql4KQMBqKmpmradQEhRhpiqWpJdTIkcpuJPjrImaqHfJZcZ9Iic37iPQKmKlo67r1JcuX9LRAaw2Hs6xdwc1yzGorqoyVSvDNWWTExoCVKejdAGQqZBFlQhIUDWse5PhRo+gG4PWLN/iY8aM1SjhEhmrDqr6JlUCUrF5FT7bdbvHywYgW7VqrML4UwYnfUvD19gibQ5MD3VL8UrfWAegBHR1jAcDjwoe8WA9Hkd5jORJOsdgn+JdOTFTVjzpmCVd7DexAsFlLo6VmQE7Blp0/VxL/pWp6kvMURZAGayaVMBmVvw9gwE4M+Wse2+6VMlH6AH6DJyXrY4Jl6jjW6VANsxm+uZGuXma3RPZ1AH2475nnn12/MICWCUl3/IQ/og9061GB1KhZ0FPAahg2U579LWW+EsPS4/IqcXnKhkAmgsQi23O/bPbPqdhyKL1O4FVZOxHBqh9bxUArD6p1U41ANWB1QNb0r5tGZ9vGoj68iuvB4h6ympPrm0cH5euXLO/6+OSga5+PbY48qXSAVCCUgJONVgd0JPeEc3gK5Vd86zaTauLrTIAvqR/25b2O+9MfeTDHVT1e1EiwJ5jTdjfc9B3L/jIJ1G8Vf57r9Hq/odns2JDTfTTB8lLD+zbGGwZmLa5dn08/oG7x3//d/+b8corXxlPPf3t4+mnv9cAZZf9ew1esxIFTicrCODA3bofA2YySTnwbMkZaO5M85bAquuwW2Ssyp68JRPe4oZbAau67s8XLUKT0BGIWtpGF30PfbAI8vx+Cqp/13XUst23AnzlI9yqf0tQ+Uhg1UF+z1gNv89nCIzmRrE1B0gPN422pwxgdTnfNZr7xMHvj+e//Pvjvge/aTzyjm8xPrrbVi9sWfstS9XKO0QoFn11/Stf0DuK/gNYfWlSUvAxux8o8KxAtMpere8UR2Q81EHXpd9IXT6BqpMfPsceFVMVOKJGl29Gf45+opNfm5l2gDV8R/qVodfoYa/GTTNQFzwlvul2Sb4Nvy8Qlb+X/SZgK92fto4Mk3bC9SptJfwwv6F81jynj+a8wsgonxSfOTACEaP97Y7OpykNCJ/yn2gZHKG4gBnLpfe4skA+CscGQ9UsoPzJPBawqngJskZwdYojm88d/ZWfUBPyBWzJT6DPEHRBU5gsGPKA1rUYMsfMB3z2SvrYBbnBDDlOHRBCjFBlyYLXCPD7d9hEDXFN8F4cWfoqs1WxaZVWeQHsPwq8Q19nH1aTrL0sQM9c9fgO+bBRv7H3m36odJ78t0qQQN86SNV5NAaE/BoncIbSB/RzAF7EPISFyK+Io+7BEfxdPlXKyeQrIqCa+RX0wWRa0WtF80uB8D3CVPIyXxg0Ju9BD8BnFl0Ux9TkL/AVJHU137XLCfkycSPKDPoB9lL7m+qJ/kgn5lF+buPzAlXB67EZUvB9gXVFJ/jogRMcKRdJ3ElHaNxhNWa5SG3dFUxKTZefkjCxT0pg0j/ZSWy1komqchzBo8FbjNl5vsK70V3p1uIx8GzvLz5BBy6OQWPQKWs4y74lrdE/6SFpxeAjygeGZaGPGj0oBfaM0jZMP6LQSedT3pouRbaqVpAiYTMS/bwEQGCN3DuFyZwAVlGTNY72rFgVHLIrGRf95qQoTACJsZOJSXV+TiFeSCOvr330J34yeimgSTyj24tBQWHt0oXlh6x3oCzVBqb6RlbovIwMFRQJno6faO/OYPQXAuwdi4alAyCApWZPKiigck5nR06NiwWJKAVJpVhZmZ3ypUkAACAASURBVNzEIwa/+pQbBLFNseEFlRCW/pvhiIwrLEfNJcGRyVptTO3RGL1noEkRQAw4ApNyqozKYHwqWSngVFDtugRI4wjFybFUVm1L/e9GVeB3AqtkYGxKhkxVAKqeuaqlwgRaGOwXwCKKClilcmQ/EXIVuIrfEcRrAC12Fi+FKcMHJSHwuWeqloFKhZFGC0BUjqWUSYIara4qA/2esRqKJ7IVu8HR+EJAvVdTkWm7FhmsAlY5C6UgP4P+suN8DhWm957GGsNAbuF5nxkt8EfGvB1DhDVTpgwuFYSmvIZMV0YWwKVFxiRlSgoaYwlgIZbwcAksQFUF7QC/6rOy2SpztSZJKD8pR5InGWnysh/oJaa+0kkYMwxozwyVzhKwKrAzMlSdvz2r1PorxQxg3ClKa6Rss9h0aS4FkPJGsy0jmLNrBHOXu83X5lDQrwoowmBx7HE9GCH6Bb3GYGEBrKIsw1zjNrKH7XpmAITsYEIjOJbyhozVeaf55SZ1aFcrDdDkFm2X3MOaTMBb6EpmrBoYk+Cqb151zEFVgKuot+p/BFbt+loDVr0UQ+ph6n0YfhpEGbLFsdudGXwAvyQYH0b9iD/KYpgtGtF0oNJ4ggnFm2pX6mzqrAomQBvRLTM2QjdFeEIzArpLTyqTGLVVVV+Vy/0dyPJSAKyPiYxs/3yLcgA54dj6rP6k7ZoDMjmhoq9/m5n8KfcEVQkkOrC6YcAdSlMYGNd4Nb6zz888+9z4xY//l7eg4O0vvx1g1Z0ssSkcWAbI0t0xmdcCIemQSTQ7b4jv0LZDk6vQGPY7twixCYcDkCyB4hs7aQLVX7WzaxtE7TqAafUmTf8cWg3KKwaevvHm+fH6G2/GzPudZ87apMIJKw+wbUvhDXQ9f9FKA1yLDYGi3l3UPEYt1yXfdkBPPpO3Mye0QmbYX9cHje+nCSC73kG5ojtk3IGv486wqXPt1P1uHxM5v3R0BULvGD86wOrg7MH1a2P92pXx+PseHJ/93D8en/rtXx97xiPf870/Ylmrjxv4bOUJ1k8bXAfgzgsJILR3gNVBZtdLtqNVLkVf5ZUlOFh3QGeF/rsNsPonYsrFj24FsN4aWIXPUsBqBa390X8egNUI1nP8fSz37IoDq17qwSbQLFvVsJBx5u7jVov31fHpz/ymZWS/Ph574tvH2QeeNFu7ZV1ycNxLUVhmK0Jk67sD5w7Uik+h5wNYvfgyXULpyR7Mt+SEDBwRS2CljSYWNCFU98PdX3xu/qb8HsiB7Bx0ZAcT6M7zOii2CMdacMyVSyFDmIxXxmrWXDVW1YqomEDihmEhw7J/zSZWDIU3Q9wVW0Vj024WqAp/jR2Lc3zHIDQeQb0RREG/4HPxo+zG4tiBfviydHz1+/wsX6L4XW+M17ny5kCW/9ccQPY1/Y+0TzPAnivUBCDRj2D3moqAzs8NLDXJTH1XG1vCh85YmT53lZVjokPoTE0IY2xr/IuH0vWMIVe0huW1iovovdApmT2SvE9kJ+38OrxI0BLupeQNgA74DDyJ7FVOWPrRZVPgasiplv/7ude75ufgmRnEA89F6lP6h+HrxCQsfSG7x1wFlkoSsMpYw4FV92HDNxL/IJZMUJX+s3z4LLEmEFT3kpfSNtA5iM/tvPviFSMpViJvCFjlMXx7sqqOYihQqcZfvqvkUz5CxTilNZb6gwpQhx5CgEviZSWveGbPUEWii1bf5UrgBFVZ/3fSh65H0QPoP/As2Yk+64KPwWqpC6Er9Rm8PQF/8bniCQCr9IPbMWKSjJ2oN+SgU59gvHNKo3Sw86IaPclGjZlotqq5ITf4V5KWr17QPlhK1+iHMm+JusXd+5bNGjwM+k0Zqw1oLTxAfi17ykaohajLjPEO2VF8QWC1T24cXSZHNq7xIU8rrkrlzzGBXCwB1OLErquk7/Eb+GP8M23T97twQBVxNY6I1xnD5xH7FRSwimdAh/nz1Y8GrAb/lt2TjYO9bPxQRC/WAHuBEz764z9RGavJVBJ5ckAcoFGDuAmqIltVy1rrnMqGGa1pSGPMS9GoRZD5JH8ac81NwFcoQy9DucziFOiY4KOEyAkrwSMY3DNVHSToy/+zDADHqUBV50bX/qztJ2BVdRYJuGaGXbPMch78iPqytWSEokbHuYkpHR45bpmq3R2GGBo5S1TTZIAIdkKQmlEL5TkvzZBfBDsiA8GM1Rgv1lTNEgAAVlG7kpvbsE/qmwySlvpLoWle0z+HAqUA4aiMN28IAVYBP+GAtfvBEtF3gadgk/aZysO7X4B0zY6GgoklkJW1oJqgWLrK5avMsFIg2ksFLGutprOp3XGD57W7H5bVeFfdSYGyxNGd5lK6Evp+jbQJ4ZUMydHjfXx2jGQ36HoPr+Odctx1lBx3gLWWqytjT5Z7Mo5S0s6HAlRCaRNU1XXKcMitsgZi/Jm9yhltZQLnzCnlADqg/VHPKYihGkmFDnuKAe71WTLINyI4oKrPUs4IaLCsAGrP/kOLpGW8USdWf5qsoJOYpiLGvSaftBwWmbOLXdnpiGNJNpnCaRSGtYDt7uxl8NbGOcBsa6vq2noGmjJXc5Mxp1fIH4BVMF4t5+/ZqMqKLHAVsqnMdJUOyDaz7elihD0CvaO9QW+UTMkaqywHgIzUylp1ICnAVV3rG1dNtW1XM3NWHSCwBWhDB4R2La6lAZcx90t9qR9tF2WMT3GN054rhuSR+ij4NvV0z5BirWyCi1mj2D9TfiJjlfSCzHH8g2aUzwRWAa4Gn7UNh/b2rEZnAKrIXI1SACxLoaxLTKRppUJ3aJz/St+gs/hc/ypY7xkO0Jcq+4EMxWMOqnIDpABWI1sV2ZsA/y1j1Wqs/s2P/xfTG97uhwRWqVMxeeX6FzTXEtvMJOk2LwLF6lkHKAEwwumFninnMqjCnzFngpkqvp85ym5sBrCKzTW9/6h/aJmclq26bWUAru9UGYADA58cQL106UqApx693HHnPeF3eN3V6zt74zUDXM9fvGTZn5557xtMGbDqfo63S7zMRqXdYpZoLLunThGwFE6plxCgHfdzv0f6to9F18FgB0mVAatOW7sGnYpMAfXV77thNWTVznCIbTw3fDys3QfXbXn4wdXxzJOPjv/uf/qV8ZUvfX7cbzU3/+JHfsQA57sMcD5FWvrYWeBur133Gpyx3NzWkjtXWh1PAHOr/zqgc8S38fvbAau9r2+XH4+671bAqvgqv3ezE7w2A9pkneRBjf83FlgNz9ZayyAlymOE52NXXA58h2+bALBavJvWgbvu2BwvvvhH4/Of/+e2+dld47Env31snHzIeNCW/VtGq82igY4hJq6HvVZvVOSlTcd7vvr5f2gZq755lQsyRpvhQgb8VZqEurf5I32lW/iO7pvEsYJIrZoJPZz+RyWjJLDaAYagm/Q+26XYjG0s3pCfV36cJt21SzsAVm1wCoArVjl5z7khnMLXDAZDR3XQoBogsCa+ly6Tn8VrqosZ37dJ7hhhPjtkIkcdroTsa9pVCA5iP+lb0qsDq2VV6LMF/5Q+LpUrWjcrRD8j418IU/BClkRzugZt5fNr74Sa/EP8IB+TFIrXNZsYcXCzl7LDeY3+psA12Z7w5+hugUtDt2cCkUDreH/xsuL/Sj3CWJbPpVgJ12Ygg6QSlfjsCcRrdKeHQTr1RIwFqEoSgPf0p76wJEBIvQsSM1eDr3ANMiNgz9vo1wCsxgSz/B/GZlm6KmI5/gWJG2gjIyy/Tf4MZQWgePkBy9VJspulY6RrQE/ETC0b2Z/PWAHyis+ZMBPxsXwn0Z3ykqwrmaQckmfFu2IEgZelM8rDbS4LvqaMpWxSP9QvwHfiP02YVMZ+rSYsn51ywVgjfNEmJ/kZYsfvut5rPM0ud9umBLijQFVICgB0HO1zdLrTfk7+gfXRPVJS5buVLql+QI3FSGsY0RnSatJzuLnu42eRNVlR9PAmSGR5Dn9EGEA7T9C0kqDg7jf7ID0qWudn8my8Yx6jGu8ZWMVEBvSk5C515EoMH0h62gyB/xijpsGTKanw9G22SdwpoJuDw8GegNXUvcIjEJsHLkVwFQlR3MBqAlkJrtp7fV8Cl9HcIFxNCx1sradMoE/SzzgHP8GaNqsDBmdXqLLBCT/0sR813LAMCQYf98YBlpAHKgoCqwE8tMxUZahKuSx35ZPB1ZDiqJeV2aBkogXZSShfERXBOjoqYC2O9ivNqYYQsv04cvlkKDwBh6gRCjBVqcZUkpQpDfrNeIGAVTtGcO9ZVwQKCBAFIVq7S1FzOSmVM5S18pJnxopRaUYQihXKSU6RVEAP8kC7GlP8oBB5lQKAMSfgSqaR05NOA4FTLfnvS/+jBICPV2QkczwFuECzx3ijNfg8FaWOz+CvpHz+pgxaaSOND5/HXpYjBFY5yvHtWa1ynqfZGRlzd7iY2RdLFQV4EFgVoFrAqpaqz45CjL93mcIZPaQCjbjVu02nOAqJ22cBoRI5CWEGrVKcQat4OJ0ETmJMinaRmSpyqA3hAOAeyCyBRE6EFOg3Z652UI/sCQmm4jkyEzhnPBmw+L0BqnJ5CYFVbeQD4BJOl5yvKZCXriKby+GQXHSDWRZRTr0d5QBxyYAH/96vyPgLMAA7wUNhgw97xiocDW6+FUvZK/N2aZT1WwGpni2oJQuTTLl+DZ0A/UrPKGQjs+lCB4OA0BnU0RwPZQtj6TWWHtfGYVpmXXWqIr9AGauZccqN4lo2KkBWOpbBvLIHDsSi3VpbATmftHrpa9Gdk08A0338qs6qA6hrVj9VYOpaB1b9O6/Dyvqq2rhKAV9ke4ROS8bIMcoTNY8XoivNkKPptHVpzGFGa+aU5NHv9PCUd9Il20LHjQJTQb4yMRhIUNd4HdwEWG3MtDSnlkAVf1TGKpyM4C0Cp9iYDTu51yZWdU1AWgKr4ajIDoofm91v45JOFDwNcWIcU1Yl1wRNQ6+GHj0WwCL+nEcJuOp7u/85y1j9+J8SWNWs9MqqgAiESqZ7KYDM9kr+qGAa8lp80MGxqLHtouk6o/NFZNlhYy4HkZWxqokk1+E3zNm7bkv6r9pGTw6welkAX3W/Y/VTd205/Q1HXu35J0+eNhBlw7I2bZMrKxfwyutvjHPnLtpvDTT3CSIBlmFrGGSQHgC0MebaONB5QiUDAtRknWmXZSepfIB0ldO+2InbWQItoj4mIsfY8pIdNhi+7N+X/Duw6hnK/g4fH++PatMFAMBSKpFxu31xPPnwSVsqfmn8vf/t74w3L18ZH/zQ9413PPbcuHLN5Nuy129avU5v25rV67xpJRN8ebkDq2P9qrfa/D0DVt9mxmoH0eGjocTKn1UpgK6zJSv9OMmP68sE8VeB1e7zST99I4HV9HFT2SIwwcS6y4Dns+2Nw73r4+67tsbezuXxuc99dmxfvTje+9hj48yDj1m1XMtGthIAvgFWbIIV0xKuU5yfjT86sBrw/dp44Q//PwCrtDuljeQrl08YgEwCp/MEl/yRLBEQ7nEH2QS6QsflZH766PDL4YdAL0o1TvFUV5nSM7SbABnpG9LvcPMa4Gr4KDyG79Z8PP+N/8WmNDUCGcixXa6jdE3xRbQ6G8y4RbFGoMuVqSoABj3zDuJlGRrDVJIUBSiBN6KBbCf8sW5r9R17Aj8jQ1iCKRzXJa1X5Er3RXdXaSjwLpMner3/dr9oWH4B/UH5aumftQSEsJPKrlJ2K7ozZaxG1NPHsWVJlVElPcuvgm9YceO0+tGvU4/lOCa/gTgZQ8qPbkf5ryQjXD3xVWs/wHzR/ah+FKAqYBW8onizZz+DWN2ehiym7yM5ZYYdZU8AHPQDY8jgmearJR0oK/Tn0y9vnyv5q2IF+bc1qSgwnQlljBNyslZxQ/BF/dU4yrcEa2ucM26gHOZYkAElqynaZHjBPfmcPKH48D7VgE+N1GjRQdV5xaASXnpWv1YcNiwi9R91X+i9fl48J7Fc6kjhNriO8n6gr8o94LpAVUwsdppLl7QlRdQv0kjkDNoTjKT0Xo5vKmrKJd+SOg2/gmo64ruj9WCZJqpAypT4tB/na5iEKTAVoddRn8FMffKbFxqjFTANO0hwlaDqNJER15g1nkB6TTpKh8AEFOgoptZYSxaL2VOziDO7puO5fq1BbrE7Y+Cqs8oN1H2CniuqY/LxKGA17umrc2VDwQjhatkRbwXOWEZcdo7NXh6a3OmrtR/+0Y8RWIVAiPnJQkmwVDKpTADIIBiDopnT42lgqFWkXMSkNcTlicCUunMgo01VQoYXWAll2hwcHwoKeG6QFA4dgFWBqwEAdFA1FC8zxxJURZZFZp70Nhk3BqpNcCCOPVtV36mBSYASfDA/QZQFsFozjfxhU1LdASqHTfRaqNwcLyDx3ahFCYMYPBk5jDXoA6HtS10y/brVhkS2r5YLFyCkQF/gS2SgQrqCFrMprpmKnAOA5qAyIOAcHdB1cU85rctaqlLq/fp8zixV5xfHxjuo6uAGN1w6xkwrgVOqC6jaeFlvNX4vEBCAYAplc5zUNSlXzVynPLQuhoyj15MBluNdDursMORsrNMwwINy5gSk9usBMGSB57eTsQrlLTqmEqEIl9PG2ecYFxlWGeMGmgbACqAVQGoHVfuYgkcngDXYWga8JhzC6FJuwPowOmDDAkoyQ52THMq6V53Z+L7dj4eyDczEA6gKkLXrpqKpnCvuWhhZgr2upTIONTFRgBYaTAedkz7BQ2xvjr1r7QgA5fSwTEUAWtooaAZWw3kJB8YZBMtpEyBtZQA0+aTs+lxqQx2Wa1RSZiXnogF0TwY3nHjKjNUOrDrA4pmpDpwyc3XlKFA1wBhOZoW81fh3Pakx0rHbv5ItGnJekB6E4yt+AUXn78RWfqOPqKSWwsuXTgCcf8VgXUF+1cT1pfEq4SB6MaPVHSGaRA9Z0BZmqWhCUDWFFhtYRd3gCWBlxiozFCegv4OrAtMZJJTdohxxPNicUshNTgPsJ8AfR4GqmwbwNaDPdSv0K7Jbn33m2fHLf/PjS/K9rc+h34yjY2OXnj0inRjAqsu2D6PbPdHfKSi/Y1VfYHUGJ8DcnjWfxPWWwEIBq647VAcsNuXyjeOcZyNgNCrGxJgtYjdA8ZqBpdcMWPVNqhxQPTjYsPIARid7BrLmvQbpychY9YxP3+zq5VffGK+fezOA1X0rB7AXM/YM1am3oP8wyZJ2y869zx1YlW6EL4esQOnanqXTwTw/lz718yh1YADqHadOGbB6aMu8vbSBbV5l577M3+/RBoE+VtrA6tiJrfAh/bsT4/p46qExPvN7nxj/4l99eqxv3TO+63v+6tjYus9KJViWbZTtu27v9V3mTxk9TF8c2NJxB1Y3LtvRr98eWE1d0OhOaodMBVn/jEoBiNc674hGqc/FH96MBFYBCIZ/yEBGMeAkFHn/gq8bPyzf1z9zSG4pZzMQLV+gtGt+T5trnG5D6X8+seDxwlUD33fGHafH+OqXnx9//KUvjQfvf3g89t4nx/6xO8e2L/9fP2F9dB61Ppi8KVPJ8jWNK32SQSAdwJsX/vAT4/rlV8NvpCTL6wpF7ONUiRctCUN6uAGtHcyZNrLSPWn/GW9Qny+BBAAlsAPpq1NR6nqhKmV/4N+5D4CxVQacJoK0mVBMiIdeho0i2elhyy5Fq7IBJbu4hu8WoGrzcfAdMwrjurILFWGhgxGr0cXq/qoAAOkW+L1N15JecU3Xc1AUA9B/w1BCNvMf+YCfc1wziuX4uzxNNqlvTjtvpNhXryV4wOernfAJK3Mq9xtJEE8ZjRX/qosdWCVnR6eyHEBkTrGT0Vn1EbydNp/+Wq2owTsrroTfAk7AmGPsSq/DLyeAGT44+EV8chRI5I/MeX+NS/4GPFLgO/x5JPUUoIqGzP6aPxfvxV/38wsYxz0JurFP4It08NGq5rfHmNilmswr2ap4gLzJe0XrGlOXSYLkAk+PTEjhpC0xkUjM4CSueEAxdvFx0xDFxMnswmS6Lpl/q7532UiR4piCC/xZTlfJ/iTjEXtVPFarCAmsKnNRoJv8+tCNoE0cgx7tmugkVRT6WL2qPVKCK6CSksYFntOvWQCtUDzg8Q5+g+WbDPTP1H1dl4jfSmGLF0NiJq0Uckt9BxmWhHlTQMuuB8mO9Qw2OfVhyNTCBsQ9AlB1rs+yfxWPgF/rPtjCGpvEXlhGJOoTB7DKTYwdB5mA1FpJh8knxnC8R7Iqus+cx7FvA4HxIJ+ujGbeyMd0WaZNl11MuW5JII7fmdxqrwhtYlWlAbhyqgGrWgUS+IgS3YJuNUmUdCWjUIuSvkfLXB+HtR/+2EcrYzXFsByCNHrUqqGgBKZGsFFZb6FEBEikQmkBaTQcIt5UPoY6DAw6R0mVSWBjqHDjXlwqMJUCySdHfqY7of40PzIIxSj2bFUPsJRODCAliCSnxp4T8F60De1S1mrsAk6ANYChmN0lSMT+NJGDoWMmyWwQASCWIZwZbemEJ/FMiGF6i1ZiXdzTlAMkwEcs29mXAkAfcPwl0FJWBHIQWBYQlJl0/F5LgqXgpPCCohQqzTrpbVJDyQ1yBqB10DspTg5LqTmxiRyCI5Q6FX7NgDUF4UbagVQajMpOnZelapOVCPyZhbVSc7XNsGozMDjXxcvKTI1uNAUMGtp/4V2k2gm6h74sCgtYlYMKxVAyV+BpAa4oOYC6Iv4KbJJF0NVnd1x+ualTBxdzwkSgnst90mPBo2TKMq7o99Gfl44TAdQEp+cMiQQs+bzZ8SpnSxu19YxlGPmUmDI+1g/wM48u5wkqQRaVvZ4BAmUk+tSy8XQ+BS6QaDxH9Akgi8BqOGVLWaJzHDoKvJ/tazpVJQ2SUeiIZnkFjmPwKpdWV80qzlIGx6nov8NQmHCCbmTWatOTK8Cq+IDOvNrbXZAadjpZom84b9CdAFiZsepgaQCnlpXagFXVVVU2a2S4TcAqwKpy6qn7SK9G/em060rZfPC3ZK45N+163itniE+dda/0L3VU8GE5m8ulblH7lrRC7VECrNRPCPgjPMkACd5dBXlV3kLlAIzfHFBlJqLKUKgMwH4A/KrN2h2V+VzAWi9JIR1fGzOg93I+YG7oqIsPCawmoNqAVc9o1GZGnsH63LPPjL/1n//SrUh32+uRPeIcnbrO7fpqKYBuYqCTnfqyk3hF6lnZOKtl2sHEaohnY0LeHViVngYohLy7ANIpFBvG4y7/nmnqNPC6qtsOrjIbdd9qUXopAAdLAa44cHnclsJbzp8Bq963l149N85ZDVavUXpoGz7tRV0pBCAA36v9y0A1acp+ZTAd78JKFE0WVcAyg8k5ZpQDp9/xzY1xauukbVDkIOr+8I2v9ux5UfrArnkW654vx3In1wDl4Gurnbxry8P9/OF7NsaVr/3u+L3f+Yfj3KXt8Z7HPzSefO4HxsHGGct13Bj7Vkf1cP1i6Kq1g9OmlgzE3T9lHbYU340LxnT7lsF6wpp2dCmAPibL9sMHuz2wuvz918ug4qfbAas9E9jxAtiwGnt/p/io0y3a8g0GVmEHtALLvR9Dwr2mqnHkxobRZlwdxzavjYvnvzo+/weftevHxhOPfct48IFvGleN53dNr9+0EgChOywbGb13u+S1VR1Ubb4yM1pfev6T4/ql1ximQPbS82WcAECGMUKcQxf3VUsCVadj2PryGZcgTz2XAGX4fKXznSTd/+iuCCVUggrdKd+b8Yf8B4Co+Mtz9/10H34az8BzOHTRGpzDF+UHNkzXEtRa+FgJvFAvys5KzyvykO1TG2RDu63Ed2VfYb7gU+I+2pB2rmvhIXNsM+iJPs9Wd9nHsEPeffoeKAMAoCjrmXMCOkrWtO86UFRy3gCcFvfIX+y6slZr6jcQz7Q7iieXoGMwTIvF2E+BfAXscsVg+udKBGB8SztUY6h4CUzZy2PkJrFKbBDTZMfBR0nfGpBoa/notcoMK4gKjAcThgdDhsR5H4+Zr0C8iKIUS0TTjwDt0hnmAMsGhzwVIDXtRZHfFU0hfxWLx3nSuVaP5fL/zIBTHKUyajPACt+J/JrC0gdRmmEpo01e+6mewRix0zgFfsUh1bhLIZAecNZC52rVIEBVygkTNlyGtHcGYo02SRV6Uraq0Sf1L+kG1pt0pCa9wm+Rjuazq3xfAavSr04rP9eKX+ArsOHSpWLa1K24AF3IYQgVIv3IbyMOT33azuNa8WzpvYZnTTI+6+Ti9aavqQdTvhq/4lrxb7T1iO/jGh9QOJJwF/igmqCUH+qri6K8BkFV7L9hNO0r5oSNxJ4pinvLfhYgTV4Ogoivqc/VsfhK8gk6zNx9lGBIFrut0MQVEvoUt2vF6bKsn2qs+hEZq8xajY2sVJoR8ULsB9DKZsRwty6t2Njq7Eq/AawGwzfgErxW//jEIJrACBr6Dh7UeTcmHGAawfgUjGv30OvIa2JsP9LAZCOoUOkigFnsT8GmVLbm/LBxBJnLHeZou0DVtvyfgMqBOW/KUotNrOz++NPgepv1UnhloYwArvKPCioHT4PYhT6eC/AEmaGVvt6X+Irrig4TRYqTpRl4Zf5YCHwOmGYRY3w5k+h9Y6MhuxDUpaMw1+ADMJUgMQ1QgDASJmgCqiIKd7RTzq+Ei0LF+4NLU+H07zpTloIOwwC2oiEuRd6daL8LMzWLuqoJQFWWH4AO1v0LsEPAqpZZ9yzBNtOXhqoDiOTOIGEZUXxc0hVKOnVU0qLThYrZviugVIApMhlUR0TL2VXTVdkPtXyFToErnKyd3LLPFzPx6cyCyBNB0BU6WtE19G0+1rjAoMOo69iv1bmMf7+/dJZqoMlxDvFMnoAlL1FEm7NWEmVTwJEAEk2y4GtQJPuXDjiyQ2tjB9G3+DcA2sjsr8LaffOqnKxwOncZis+4hqz6DqKVwUHnakxrMw5kUtcO8wXuqM4xJp6QoSZgNbP6JJkHxQAAIABJREFUQy8pk1X6vC21Sb0VAzTJueSbxKfqKQA9a+c2YLXqrRa46rugx/L/qK3q9Vc9U3UGVsOBZ+CUY9EJPluy5NfOuWnSu41qOhDqrDkvfApvp0bTU5rGlv/W9JKC+ameqrXfwVSAqqo56kdl19QkohzTHgSgJEvVCkYRd6+zCvDUsyKrRAC+m0HVqveLshXlsHQQrk+aIpjsgYjkBDptmoBgZvcKqOpL0x1gdd0qcNWB1WeeGb/8n/3irOzfxqfgQgKrWQogbDmAz5x4inaX+qJ7gzfQueq6TTpA9dLcjoj20odUI7HSxcFsjUE4sv5lZIdjBccx42XfWMyB03Dzrc8Oiu7Y0vlty1S1lf7jwqWrAURG9l7w37pd38cGVwauvvK61Vi9cMmAS/ejrIplrDwQsKoJ7IUf18ZwBlPh70SwEjw7O7Tifw2QwCf/rHICKDcA3j1utFy3du9ZR5zXIO9eT3Yv+uBTOV66AP7T2rhuG1ZtbR0fH3js3vFrf/dvjfOvfmkcrN85vvMjf8WyVt87Do/dY6CqZQVv7NjE9kVrpoGyBqyOg5NxXHPQbd0zVu1dNx1YFbR8NNMUzSCzCka+0cBqB8C9XbZ6Hix5BLAq+k20+QYDq2lLIoRyGhjA7RtWhVBdH6dO7lhJi+3xB3/wT8eXv/Cl8X4r8fCed3zAOninZayeGDeMhzwb21lxw/T8hu8FYNxycGgZyT5dwsw0BGjwX1/+wqfG9StvBO8W0FbgqvSlQFAF8iGXEcADFJjqsApMje90T8t81LUwvRU3IWTJsD1du7IIs78kPxfyFowYI6c4yq9J506gKgHW0sHxhAYGdL5vRgjN8/+ynXKM5LMJJAvuSx2m+zswFj1J35VTqnB7mkzRNWhtqz7KptJX0i/jYz4F/K8m07csuwu/rP6V76kfwudv/pG1uQOrNflcy5x7hmu5562dmSAjnqs4aLLLQVLaSJA32gt7AxpgbKs2acgz+xSrJkMtMxalPzaXrnPdrSXqDVylgZs5jgA1eTZ9xYyHuGKM49zHvXPUxF3xLMpB/K6v3lKmKvsZfZNuZpqN9y2yxjguGhuOAyOI5LUOsEPSNFpqFWWJcrQEplJOmu+iMRZvLn0rAKySS2IDWTYNvpLiMO1E3q+pNiaJ2YREbRYPS1aT6xtrNz7vjuetCDMRvuQ8ZVn8x0x0oJptMpxygsQRyEzGEroWP+lA2xx3MRSumJxtTR+WKsTlLTiDvKREqPqMHyKuk8TDVylAtcUocXfxAegKAQyNkUMJHKp0tlJDBJSCJ/uESPJpvAEy3Y8l3ySzvkeT8l42J/U2vpO8V1vFv7h/thPxG13Dh/RlMATAXnpt2shWtf6jZjEyVc3scmNjJpoxscOBdCSTVQLarEtB/w5Ur7Cjxl4dzhuWthB09THQEbd2vVv2ERNXS3AVsbJK+iEOahmrNqkvYLVwEE4FY/iI93VgfUl/ZhiDobrBm7q+9oM/8oORsQogooEiYGWoeHJPVzAI+hlcZRZcu0aCpxPL19K2gMH4DlxrqD8Ni76X7SyABkQQeAJhYz0Ov+7EEVP5sWWsgiC14VLtLuaZqgwqp6xVCGOwqCwNlRAUkTtfAFlr5i6Gjr2j8IfQ9CUbszGmWJGXGtNJCeQlKgPRlddX6JxvJ2gqIy5AmMbc215GnoLfeKYMkzLqSoGJH6LtNDyaQaImw8ixcVJopbZKSdLraMxKRdGEKwWtsTB4lmNNp7YMPQy+nGjxeQc3sESSG1UR1AhwIwN97a4OEA1Ld8vYFJiHazWL0x1xBJYhT6QDjAsc95QzGhYYvxSQHEqBO8oUy0LM7mgroyFkknW58joyW2PDA3cIXIHwO23SVIAKM2CpuDJDHd5HBi/p/IrxGsOXok23qJzIEHU58FTKCazSuKfD2e6LawLncH0ZDGVGgj8/DL4cvpJHDWYBqFgLIABJjnCCRtJ/5DMBwLnpRWRgxosqaAmVKTmp8Yx6lq2khrLA00gQPI0JoHDm5hm5XBHADFbp9T6eqk+1solYOi3QlflHABU6voOpPO909+/TO9A5NTn1bWn1SUipH32YlDWvCSlkra5nxqoF4ioJMAGrrb5q27gKKwU6MA85g/qrIDc1TfNP1cLupwZf08kB6WenbP6u+ljBYF2DyKMNGdC7DqFDExsZxRJx1zfSM3V0PePfYTJIPJ+tJt/WDC7qJSsLFZsRqZaqsqVxbH/8Tc9Q78BqZXK3TNbkTU0O0iGkRUe3GWSpfp2W+juQ6qUAWBbAgdXIVg19i82snv3A0+OXf+EXGgOtnq6GU7jHaRmgqp0XkApnKOsru5zlMEL/xmw1OUcBG9wGBa1lxz0TD2qvZBzyDtvsGbN4PgJZ7FysiUjbyGd9kxs7Odjo+thsivG8O4FXbHOq7Z2DKAWwaxmfN7w0QDCoAatWgNU3r7p8+ZqVAbhg924b4CjHz07clnPyOHSS/QzBCOqbAjjkSg0baxX7jzHL7FXoBo3PWvSp9T2yjtA3DXiMoPNo7LR2iLIAG7ZE3/DOmw4eH3pdVMtWNUB0z362fmxrXLiwPU6eMGDUlu/vbV8YZ+46Np598qHxt3/ll6xm5vlx/8PvG9/ybd8/3ry0OTZPPzh2/DnHDGi2UgCHtvR/3WtxHtjEi2Wohn/h4KqPfGQyNv+JPBFtpVkF6Ugh2q8Oys3ctpDs+dHzrc2r1RcdAF3cTF+grk4+uNONeqx2Ase90iX5S7YJsH1zHZru6n2e9SJkFd/Hf+fRS/u+GNWmI338PWDbcPo6nQwUtVRke47RwspaOOC6sXZpPPSATypcGp/6nU9YbdWN8cwHPjK2Tt43jNXHmtXmtfmE2MwsAkIHe7z/IVc+UUE702jnPX3ly//UnnUu7a3sU4bIpHnIQY5diMpK5qp8BviHzNqSL3FbgLVsP/y6mdeSFzDK01hH/zj4Mwik2IpATs9Wpf3PjFXKp2wVw7U0g/Iv4efrcvlWuhh6b+l7La5p0iL1r90/20/0VtfEPuIqtK1sbP/MX1boMNkTDGpzi9MVKa4XL5eR75MV0n0dKOqr0LCSRH68bFgbRm95dIzHoB34VdfxHeUorov6JT8N9m8JREzcce2L4ankHruQ+yEoEaiVsJvsdbxTcSba11UWyNt9Z/hOWaM/gTKMNcZvHvnu18i+zP64Sy7sv/jJP8ckosed0SABq7BfIfa+cCr63oCNLBpcPh3FayFkHDTKmGxWyQR9FMpbxquil2x5o+cStEsfImKsSj7xSU2tTEMcJqBV97BtImwKaKoD9CU61h3UhbM6MX/x1dLelZppBg/UbMqJsi4acZLTDXltXARcI+XFMxcngJUZ4MlPmKxCOBT5ynilztk99YqsmPwFXpp9XYZWan3TX7QHksHEHyST0jPNN5Uw5rDCXxNuA6mlLRQPOm9Sn4FszG7UtdscqebgFVAIk/QLlsC94lHpD9C4g6dQP91m6N72AvKw+ELAKsZWwCrKAAhYjSQO7i+T+zzkfjOV4a/aq9ILGfsmO3ZtM/No14XZNgmz/6yzuwxHey5kufRtlWRB4pL2eJJfK2AVZQGYscrEEU9kyOQye0eVSCx6C1Cvo8a9E7T1sXVw7Qc/BmAVipBHCnj00/qho4iMzdsLVA1mEcjqnWfgontCifpN9iAMu9wefO7XRBZls3bSQADQHv+DgwlTn0dnfRcWv6ZMVTQwIi3M7rUMHSHceeQMVMtaVRsTWKVGUMZF1YYUcFZMErowjXEzeM0AUqRS+uR49L5j7HklBasLLL5MAeYoaWyhvQBC1F8zfm7wgtClWEB+aIAO5sGR8L74+wqYkiGKH1RjJ4qDdmwVBie/r37jnf1zydksuGhyAShybFPwna8byIa6It1AAMiojX6QnYrssb4BEAFVOiFT3ZGWATsvO4LT4gpr6eDpswATdKNMjp+izz4KkB+MN7OonSYNTAVA2gFTB1sLYIUSQQCt8+4AlHPWgVWXZc6CC+yTI0K+mNy2UI5dOy7OyV9w4EU3CPHkhMmaNuesJi0aqEonsO9gONOljLxakg7+ZIhlvOAg668bOzkLoSEJoOu90ptLw5AgrZzhAFWhewCSaoKH8kTwA+AInbclGKsSAmpnyJPG0IcSzuy81KvNKoObKINt0kmTT3TKuXaJ8t2MNnVZyDDbUFNi5Zas6m1IfoxVm9xBtj/KASAb1TNU/ciNrCJb1UFVZqpmGYCqsSr9q+cXD1bAO+nSiUdlfyRruLMmBGddRC3b9Cy+X/lHFvfrCaq6rYrgDTU3sfymgNTNAFele0ovzUtW+abmqVW2NScGuREbgFWfsSXAGptbEVRNELYyoldA1BY85MRLXGsZreRTb46yHiEHlJMAhlH2IcBTZqkmkDplrGIzuGc/8IHxS//xz7OjXYdolDlZSPsE+0y7Fe3gn10HTgMnqiZNaHb4aKxtwb/wKyBRGSwJXC2/qd7VZTz0c+hqqwcaetI+Wdqh59054KgaeEhcBc97huqOp6jaEmjfrOr8xSsGiDvzWD3VnT3LUN2OjNsNk4cDq6V61coFnDNQ9bU3rL6q3X/TxjYcR39FTJLCF3PecibVZJP7PC7TCqId/IyC/94Wz3hlVrwDwIcH2NjKgW7PPD3g8v1Nk0XZfC0X9BrNDua7O3q4bg875ptVGbC6dmps+sZSniWwv2Pg8HXDWS1L1zNw105av4z3rc/HbYn47tVXx8MPWBtuvDH+wf/zf4y9G4fj2ee+azz6zqcNPD4+Nk6cGbvOc+uOwFk5AK+pGhtVGaV8oyrLiow/74qBe3CN61+BpmVj+zW/s4DWVWFe3js9fHqR1jfVe74uYJV8130Ff3zUwmYb5yC1ZCP4cKnXimHz92pub1cBq/WeW43f0dedx21rNQPQHRi9uW6bjBmw6udO400HvQ9fH2fPbI/z5748Pv9v/u2498zj47HH/uK4YfTb3jeg3HRDeIbT8M+6Vf5g949fe+H3xs61BqzSPrHDDNqdHki8yJjBdTH1scAhgQJTrc3wFdtSyPD/ZMfa5HmYYNADPmjXW71TZUvl34m23ffoOmvKWhWoKr2ruMu5Pn2Xxvt5KoOkNtJnoO+A29AvJVosgdYCBCtmi7a3vmZPG+mmfgYf41fQl3VjjRK+wz+cpM/Y9Hz7adyhPlSXW1wbPibsb4KIU6mkealzTso3Ox7gfrO78CX51/kOBGXru2VRj+ALxZ/GW+e+uiJ+LjAVfqADdvvaBdtBgh6vauPVsHPK5GrjS28vxjHGQTzcsxGRIDADrODlXP0Vv+co+3U+L+Uj7m0JJkqEiB8VfYJftGmv22oCqlpl5xOUuhaj22tXTnKVlK6TxlMJVInXwHDBc8tJDJAM16fzFg/MMqk4SQCNMlmrHEDVeCffhJPEpop1pi50ndEZ74h+Li+tmq0mDo1oGr/EA8CDwgdy4+CUk5bJndmL/Rp0YJ+oAshOXiPPICtVurGOfq1WF+I3ylQtUD8sA8Ql+40BXILfBb4FFVf0iGRAj/GnsGWgO1oZxwTUAHHQl4Roz2Br3UsW62oCGoJqLtVHu4ZQqiJp+Fhz+5f+Cfrd7yneBpMrxoPt8x7J9vn8t9MrgVWPQ2LFHDfOjQSz2m8G4GthJn1TxwTSOW4LF6QxuwZ3lVHjNyIE+1S04P0anziif5pA6pMc2icAcY/rzcpaRfYq9iLw86j1H/azgFXpICVm+Lsynoh3kjadkNnY6tva92fGKmeuqHgLaJV8ujIUd0gJlTJCXN6BiSWz1Eu7TsmAyB+fZACri8lLmdMZoIApZRyODJ0mN/PBVO5kc+kqp8J85juAohhUgByZ5XMUwBrGDUvbW9dpEwmiarwia8pfqmBe4wZFHoywYIhSAjTRk3GWoEgFiKB6HtuUhgD3QQATusQY9pnD2LxKZQx84KpGITvQHPQGgHeD4+9xbkvF1vqYDLdKzW5ao1mNylIGulRjhsFP7pEy4bDUM/FAmHABanWe4ASdCmUlKN09gVUCHbG0MbKtsOkIao805yNBPWQ3lPM9zwZn8Wf+dgJUlRkRnZhBeTnm4j2/Q8XvdQSQqqX8yFoVmOozMlmkmQBrzHpHbZHKap1qqRJ0xUwQeT+BVfBvGjIwG3V7o0/QpfiGDNgsIp2sqc+U63Tyy9incz/JWTmHU80spy0NAHSDgzvdwDez3OSRXSn9pb41nk/wXo5pc1DxXT1bmiv1YWYZIKOwSmpgqb2yyZRtFr+L68xwlb6ioQj9RV1bngOYH8HdrQI/d4YhtxE+Sd+Ecmu6MsdG1+SgpFVpyqi0OcDWGDxKZwr51C5lmLp1ByjqIKkDpzpq+b+Dqg626UjwVRtXCZQNWvSlixoHapkkDU86qdTSaDrajS4sebuctA60QE9Vd3XWHUE5mgrkazMjgqumZ3zjH9c3OsZkT0zsdL1DuubrZOglq8qWUOYqHAsVdI9sVtcXrWxAry2c564fGnh65D36nvdOtj8HoQVwrkujT778n9mpWVtV17DJkgOrv/jz/9FCw08j2+yBZ/qABGmj3VGa/qC3vB+i7wQGoBhSqqpYuh+sjt+UUwvmCPAh5E/Hug9Bo4GR0R6/2QDKEEx/jtfF842jLLPSeNrrpm5bRurly9ctS/XGuHL1WgCrGxuWhWk87kDqDQNPXWo3N0+YiK4bELs3Xn/j/Hj5tdfst3tRo9RX2nidVngq3CTL3+/9te/gUKPHSPAOiCl4IQJ7bqLlfXVw30N75xUHw/15e5Yp6+phy+qnenkJ74NnHfs4HBqYBlnxYN+A3mP2O6+3Ok4Z0GaTI+HM2gZbtjGV5aYakGZAsIGgJ47fM3av+3ZFO4bFWjbj2ZvjN379740XX/jauOf+R8eHPvx9Y+uU7WS1dpdlNFo7DNR1+Pjg5k4Aq9Yq+ngG3trz1ix7Ff/+fAGroYGOjjZWrgvQvx2w6s8ToNG1TvBa0LX+3Qo8vl2bQj7kw/FRtwKW67rxlumZdeNvnwCzqrpGJ9+AyuTd+H5r84Zls54b59/4t+NLz39+nNi8Y7z3sX9nnDn7+NhxnjZg1fW3ZwtOVvQW7ejtOffKp42P3kzbLT9bdf3T1tmDsWFjsHxm7gBkKpA1VyDRN1OGjgCnvhKkB5jAJugF6JikKAORbaeNhQnucRMTVuQDhA4SYFZgDko8EcyJe/U70K+876A2WyL7Vz7ChJTRb8Bv5adpEqueIQ8CD8X1bgJFtu6zp23lRfiSeMIqvy2fqIHs/htdEAxftKPa3fqcfiPok+AhAfNa6tqXOi8B8+pl9Xbh97RRmN0L6GTFJmVnOL70eXOqO+0WATsHVQNIxV9kYS2OWTeQACz4Av5Mjkk0qia2MQ61Cg81ZjUGPNo92i28kpgqtsol24yFImEl/e4GapOX1JZup7HHA2KbKGfj/c94ZQaz+u9TtBa8B3eM9ps8BhFbXKPvG5fbecXpkqO4gfqFMZhkjceKoRhbMeElV8XlpG61Y0VoJs13lIPae/z1nHeZdxYouQZWAYUIm6Msfa0M7HHtXD5vnuwXkEodGPoVujAer9dGlMQM0ZRY/Da4k9jJBKy2Z+CeWeMU7cpnkzbqvnmTBI7BPIaYUCo9UzzK+vzUMz3JaQmudr6ezvO35aeGhqOeLj24jD2O+lx8rFgLv2/XfYxbLIYx83Evu5exiLJWBaRGvAEgVQlnqrta2crOJ6CxEnjIRm0EddotA9vZhv72nI7fZv8kx3DOod8om1nar8Utfc8Y6VBkl8+YSZbZsccmsBp6iDhJ6ORVgDWDjt4tdnft+370h20/JqDRVcTa07gVxLVgzn4UA4F+UeFIWVSQh87yew4iggwnLwzNZFgpMfxJBjjpENAxRT2HVQGU0i9TRXA1uBvgQIIWBFRV5DYyNcJYKZOHYGsArQxYY1BJ5C6PUkwxVtUuKYlyN8QgqwwB4a8gnmYBb2kOkgwGbUAq+rif9IB8+bNmJyikIAx4LcPt56oVC6XL5RtBq6UzJfmdhTsNmRpX0hDdmF2eldbpoclY1Y82BjlGbYTASjHMKaBNkYtXQomQVr1eSNU5XJQD4O7UHWyt5f8zkNoNzOS0UaZUw0lAbi4hTydPRk3AqoB5uXAaazgcEeyHoM/L/V1h+OwLHJU6B8Bam1b1zau0bEUgaiknOO0JAIb8zIosFXnjURmI1DNUMjjMhqvLtsDTzIiQ8afTCd5t4xQZIzVrms7xYulCBkkc63JuKV5pfJoB63Le5TL4CjSZZ/0rmCrVQJqlQ6aAqGWoLgDVLAsQ406wlUu2tbw7j2k8YFjmfxCAcGubTlLQhzp1NfkUc69SIFLs0pntehlv/L5FRfjcr1FzqGVQ3zV2mujJGtWhlzqw2sHUBqoGyMrSAQmuYmKo6vQWr2BcNB51vhiwcqiCbNLV4OLSRSWH0rmp39vvylGAIxMalfqnnBkUiu9lADYFqhrY6OeRLb/IqMlMqdYB2MwKrDsgmo4FAVUBq9o47ehaqg1UnZa7zZmqy3IBHYSssJ6youwHAquenYaanL0MgE9e4frTTz41/tOf+7klmchDyo+WcmF2Ae+WDxGTTj42kQ1TdhxUBY/kPy1316WISstpq/uKj+M5roczaML9nl3qAGhsYoWCBBOw6vTZtyzOmzaheWxza+wYaHn+wpVx5cr12LDqkh2PHT9u9Pfs0DXWvfbsAv+8HvefO3d+vPrGuXF9Z9e+8AxQh0Ktbiln5L02eDp9DnaZzHtpGwQwzpfMcrX7HcD13zqA6+09bsDqloGmJ044UGnlB+wdOwb6+jj6BEf8C/vjdsbrpw6790SUstjd37W/7eD5Y+NkLNf3/YYcfN1fs6xVAz19C6NDy1I8tm4grWXj7hko9vQ3P2TnL4y//d/+14aRHh/vf+Jbx1PPfNjAZpd9AKu+id1Ydz/NgFXbrMq28bKJIXuTPWvNxnvNQFzYmG8gsBqctdTHxWZLgHX5+e0Aq6HrbOz7b9MGvA1g9VYgbxe2rx9YtZE3vsZuw+vD5gqCA3yTtv0bl8adVlv1zlO745/9zm+Oc6+dH088/m3j4Xc+YTxxatyw+5wnvF0b3JAVsrU6jjXBUd9deP0Pxu62192t1WBliziBSLp4+yJzNfSxjtBRyrgq/5CZqszSQhZrZfgBVJ3LP0Hfd3ujURWIWH4zgJ7SMQoQoUfhf2XGG7MQc9McToBr9VHV2BSwI8vVMoDTp3Ix4USwx3yh0sJTrmP32Pld+XDUv0mCmeNFNthNqQvaVF7TT4uenfvY9iPFyOW9qTY9X/p7Gfewb32iQj7hVA6AfqNKfeE7xQyw4bLluQM9/R2ZkYxxmmnR74IrGm/UWMuelA3z8dNeH9psxVcWOJjqZTZwblNUWt4aICtB17A/5J+wPCKBvxyTLrXZKvwLgCU49wSSXA5MkHWa2LXHoDYj+gPQFcfaIJVyI3+9IrPJZUSWGOIS9NOPBFftemSS+ffRH9rapHeyFv2z4h9xWvKh/Hn6aP36Up908FXxNmSUPlbKKz534FTjXteUnMLfh0yHYls0nm3Pkgf83P2TWTxA1VubmTkYFot1nweBQcp8950zY9Xpp2Sgrus4ISFQLbP8yROKObSKGDKgGImy1PrTZUtyMoN1i982t63iDtmLo+KhGig/y59THoGW0FHnt9BdpecwSSEemLNTb/edSI0j+aCxQP8+XrnC37Ib+q7sSMZjbFcMKRhMDAV552et2HD6IA5xuUUGfwKpLvMtaxUbdzOxQ7F12kAlTbTsZA4ubEq9O8l9hE1P9px4vEcQ+kI8v8DKFjZ0mSimUofYg6DqrWpPgpik4kRIlEpkcprKLGqvhognQr9ae0R0jfnqsI+17/0xB1bpNAQAocxVHhGiwzA0x0eO+6TAmhKC3ckwddIFy3Yk6CoG1lgWheAMUHj7jEYKdrRRmap4Q8xaEyACUGThDrO/kLXDXbqjyG2vO+egKjcDYcZKZoh1BuiOVBqS1FcTq4RopZIHSAUQtAtL15YlVKBfF7Ku7CFQS+ENxaDxCy4XYApw1TfFiIwxpLDwM+7LZdlN+aJlkBwJdQo3FYeMkWqq1gB0MDWe0M1tnGvmqQya+AdMAWXXgY54DP/VuElxyhEC6K6ZahyzFICKNIdCwZ8vzVW2KnZWb3VVw9jMz+rgXd9VFA5LAbZyzOedRzULiGznnD1MRV922McazgidJykBgqjulChLNc4XAOsSXJVjoOfVkn869T7W5H05+cmzE78VfbqjnOo9Tsg3jYfSxB3h1Cfowe8wLpgcmJbhO11ziYKMQtFsmUUcLUmZQAt9XIP/Kgpo5+I3yjS5rRx1OQ1l7f35GRQ2pS/Aa6qneiS4qqx6lg3g8u2qnem7gNfybQVks7KBo1BgqsB6GLuixiJrVToJniQEjOegPWS3DPjiPoxoeQi9UZNHE40DPWPqs2etIisVG1WpLABKAawTfPXsCs9ujSMnBFWCI2lDRxLkTq1Ag4+GdW2Lz9XH0jfi73YMvuGvu41rnK43VoYUAhIs//cApTasEqjqm/44AIasVQY7qlEqJ5d2pg/tMijvGaYIvrWxVQdHG4DKCcQ5oL89kNpngzUpsAQwJe7IHEfGqsDTqqsKMFV//v3TTz05fv5n/8bM0nxYcS9kc14mCBo6uBkZXZTvnNXuBLc2pU0j2UX/WI0RbDw76pzWzXaFTj4SWDWQM/iigFWvvIrnWXbpnmcUGR8c37JM08Nx/vyVcfnK1XHdNqa6Zkv9nc83DdjcsGXUsVzJgdgAKIeBjAdWn/TSuHjFfnP1ugGtBnpaX455jUr7btuyQAmbGEDvkw4oC7C1dSKc6H0DULWhmd8PW+9Aq4Osw3hvzUCwE+PsPfcaYHpyXLt2fbx5/qJtMLUdmUXH7T1ORy8zsWvvdjH+/QFLAAAgAElEQVTbOrllGbVeWmDPyhpcCf20ftPrnwLs9Nqn+7Yc/MD+7BsbWAOCDf/cMCB2//r58ZG/8NT47L/8R+M3/u//fdz54LvHMx/8rnHPve8e9mobH3vfsVNhz9Y3PaNp135um1dFAVfXX6YHfAf5Ay8F4D4PxnwpH/osYPFW4OHtAL0jGHK6JMj/Vvf9aYHV7EPqGeox6aK3AFZv137v91uNzfL3faygzbmCxuTCtFtMKKzbZmMP3mfAz86b45O/9clx5o5HDVj98Fgz3rpyw8B227TqcM14xctdSGDbi/SOyChq/rNuuXz+D61kxqWUVcmY7BDsnf95GQxuaBugas9erWCzgLfK3gs/IkGoAldro8g26esNE5AQjZSfUceur6fzAFDd78JEUGaqEkiVXl8p2+QBn/xCHtM8SQnL414AKnQU6I7Rzwr1Jy+hjtKXqVfz2UWwVLFN167YWZnO0M+TUo7xkpuRoxcXyseSe5JHp7DanLq8bD78x4oDkHU8b8wCX13XARbkiieQFNnO0ZRMAaDfju/9O9l7uPCa3G5+ovxP8kjPVPVuImGiNpR1ANVj0z3Tqa6v/XNc43llspqdYKaqAICgE/0g0RklXLAyJLNUfZKzxT0qT4Qa7wReGPcIWPV+6nzaiFPxVcRc6Hf+E20CpKgsVe+b4hfs3q34RRlkAFc535m4wszjEDVxk3goEQjxXOqQhb/HHyxj2/5ZMfjkb/k7U+YWYGv6BvIl6jg3tPG3OrAYN2r6hQpeSlb7evK3+XzJgXxj+ZI8TgBrXFPmKjMTW+zbY2rFrpIP4TRhEygXyfaTJENmxCM617Ohquh1sT99WPxS4SihTCp2C+WxOj76fcWBHDM1kB+1Ozz0isIgcJP4EEdgL5W9uvzcf9/O9cx2VJPTD822iPrF4KU3u48aDdKv4pjrDaSzqMd6kkdOiiTWwWzVwERUe7XF1x1cJ0+AByrUEu1TIrtSX3CxWBUtXzUcdSWFOPuIMBVjEJgGJ1g7wJr6NCZwqFs5mdM3s9IKX3O34Xc7hhL6WHvYgPYJrIo51OzW9LXv+bGPRo1Vn7XKjDsHWuMPDkNmr9oP5bTnGDTOi+dGQAMGWAYmpezSfNIgQtryUeAIGgW8M/5vRMxsMX7ONoqw5E6kQiOQca08La1llqp2T46lkhYoAFy1ACCzV5k5JocHVJzYAoqjQN+lIqibU8U3w4Dnod9kq6YMOlCV9yUT1fjCweBzxHsUq3KctOzWgYwOSCADLAFWAa3hpHdpAftPYptDgXeXZetjNIOqc/bq/JsJXA0liX5BYTajxDGr980CGULtfzTscpK0rKtvQFVgaoGgPVtsmsUOgKAtd3HZiBncI7InO7Dass8KYG3ZD2nYwEdyIsVtobjjTw7GvOQfjkhzTlwpcPYXAOtca7U/JwFVH+MEUiE3U8ZqU16rNBEPFwsk70KQm9R0C7k8Z9/TCutzLfMO+SfIpIAnlzDJEPRZtciG1NIUWvlJgtsH8hkYval5O+/Gf3aaZRYm1z/lIZ2wmBVjnUUGShhjAF/KqI9zTvoATDUwIupiYmd3bTyEkgIIxGLyaFJL/oFgauon9LPkr3RZLwkgRyUfSJ3XgcQu5yWzTTP0sVsZa1lf6ZYOrKoUwLz8v0oBeECAzFaAqggQwA+aMCoZkvxLjyWlimTZutlRgT4pB6d0EPSwlGzp9E6AruOqtt+c3aGaRgGqWn82NwGobsbGP9g8D3oIS/R6tlTSlq0v/Y9Jl7cKzHuGes+wCMekg6zkr5WAng5KAraZQU2dkWOEcZomQ6QLnYZZCqADq+vjA088Of7D/+CvHyGlgknoSKXbiFtD1uKIDQawNL7sZDhFDNADqAkqF2CT98YK+qJzgju5o7Hep02humPnzzNgN/Q1ao/G7u5RCgA6YNdKAfimVceOn7T3HxsXbfn/hctXDMTcjZIAblQ8C/SEL/+33+zZ8ntl7fizPVP1ugGwl65etdIBl+15ttTaSgLsmX64ZmArSgDctN97hinqrN55+lTw0KHpEc+GvbG/Zxmy16OuqwIFn6Q6fXJznL37zvHQQw+Os2fvH7tWA/arX3txvPrKa9HmTXvPMftzoMnft3NjN47K+ju0eqq+WdXNA3u31z+1/t20ATiwkghYym/jYLrrhLdl9+q45+QY77j/xPh/f+3vjOe/+Px4z9PfMb752e+0Z5yydp2w0gdWVmDrzgCQ16yG6+Ga16P1UgC+UZWdGqiKjFXUWL1pFwGu1r8JAGRkNQM69DPIK0vGW957BGOCz52bwo+dlHHyoHxX/X4JtL5VxuoUgPIhk4/9JwBWv56xud24uA8cGZVGW+cRZ6qD3WvjvvsOxiMP3Ryf/hf/bHz5j14aT77/u8fZ+x8fV29YtrJvRmblJXb3zQaYqFh5Xm50KvmqcbwVsHrt8hfGnoH5GAdlrWoVBnL2EliN3OwZXFUGq9OtB5sdYMWqI6zq02anmcHa/BEBCjOwGlx5tD/Q2twntWTXlyVY+ioBbEKqybHKVJT+hx5E7/Fvtru52e7iukJxau7UkdELZXHx2egZn30roWj36pak6uQXkub1UDx7EiUCqDDHGS9CfynDDD5j45yM9uE7LhIjCBxGAkX489jURaBqgUUFmlZsgUfn5Km9OWsOMvbwe3sGHnhDfmi1VfRyjkUgj81W/A9gKsq9xHkDWAOU5L0BEoTdwZRe0p+IhzYOdX8p4v3IUEUJIv+M+u6txrsmf+N+AazKVPXxmncT93HL+4QdiP1Ia/kqylZ1Phaw6vZlLxJE5ljmMEoEVOzTad9csWCgzi6lhiV//D7aggbRQ+B5MeT0veKCkFf5GTxvoKp/N9VyDx9C/kc7sqHZ9pQdxErzPx/A5cVV+zLfA/5CGCVgUtfoHyvmJHYR9/Gvn1cSCbEgYjBTcpt4ne8UwIZ8eMROpYV6UlXDdqKpkA3tNC//HSab8Qy61P7NurVpEd4zj1UfEzaPYzUHBbAaTjyUAvB/S2B/AlZTHyGrMXih6aj8nHJZ+qvzQU8UgP5TjAE2KJyocXvewxemVka7oa84GSQ758emC5d1VLNEIhPOlLmuWquJpRADSayFPlC+N1ogGkzSuWT0Jo/1Vf4Cg3Ek3TUuU6zt+mKanGTGKuPwzGAlaFqgapVQDAzFXoljgasFrLJJUt6BdfgH49Xv/tEfsv0POHuVmavaqIc1JS2gyJoZMAv4LzkCNb2LixJ44QuXDBIhK3WYzjVs8ROJBCWozzhWkNZSkQW4ioFEBDouHpUIsNDSf2ziYWBqgBU47gd4weusQ5ebzcSzxLhF5Jqd0ezk0QqgWIuiEcKgccBglNDg7gJWu4K+/TllEeIkDdRKAABEBSDhAKuW1gpcjWPe78/ArJUC0hJVtVG8ToKKek0QUqlSuCV0+GWNaR/fFBKOO/iFSlTXqrPJi6HIgw+kUORIwcGpTNI6Rz3DyjDV515TZLmsHLNqcqSUCTtnuCILtrLP9I7I2mqOeu7kLotEqyh2ixwcztj22RMHTeF4AUj1vzpvM7+hPGD0UZurZlanceZ3PUCJ7+P6YuM18mcB+uJryO/kNATtmuFKy0i+avwFnhXv4ghHlIY/MhQV5NARzmwSzK71uqu5fDp+n7AKTpJH80OyZD/xvtRvJVZ6nh4q/i95iDFI/u3AKsYzl/9rQyvqHACrnpmKCZ9D6igAqwBX/bsEaskoZYTQYMlBnlPwNOmkPgZl0FjqHCnnfq3f0+UW8itHVPLc21K6Tw1oNI6B5URP1lp1YJWZq9y0KjJW9dd0WOgv2q3KWq0McOmuBDFm/4lDkJo3+y+bVWMifawxqs/l/HgGHcYGPQTQ4ueubmPJnH2IrFUus1G2qoOqxx1UNYDVgxv/LN2RwXwDj2MkKUddN4ZsU2ZziWgHS+VsxD09Qwr9mkBZTa7ELK8yWMHHsKP9Or/vekIOXpiRDky43WENWQdYF+dPGbD6N37mZylIIFjZHZxHH6lTur4RK4NzpYvYNxVjpWAkEOuUksLy3zRgtdtgd7JrzP2Z+J3+Qh6xRQ53N0dd1eiBbwrFiSvPUvXs1Nigbf24Zatuj4uXr9qGTjcMJLUl+faD45axetyXv9u/AwNWnYtQn/Z4BNI7u5bden1nvHnh4rhg4KoH3X5914DZ3Z2dMBgnrKSA6xnPQDp7z93GW5vBU2futs2gDFB93coJnL9wIX7rjOq68s6Tx8eD958Z73rHO8YDDz4cNuXFl14ZL7zw0rh08WoE9l73eNOe7YG5g7pXDOC9YcBnZDcZgOr1Ng9sN3hf8u+bch3a9X3vv43FgdVhtV2qxknLjF3buzredf/p8eKX/vX41G/92ti1Zz/7XR8dD7zraQOY3T05bd3YNJDAwFkbE9eJVnXWnun1VWO9OUFVz1rFRPDhNxJYbf7NxE/ykxW4irPnCDE3TevBrN+qzauUIVn1Q6GDkkcXz1sCvJ132YSJ74/6HvKU2lw/g0wurmPDiDFOnjhlNLYyFfuXx4MPuB17cXzqH3/Kau6etUmT77UJhYfGtQPLrD5lvGKZ1DcOjG6WxX2MK+Lw2OU7y0b39+5e/WPLwgawKn0XE43hVxJgjY3OHFTlX2SuIoM1gNYoEVDAqvy6yf+jf7gCrHISF/4g7M4qsEo60b5q0kb6oAOppX+hL7AyoFYXSA8DWF2WC2BQL0AnRlEGjyvWAqAIhRx2U35V97mURUkLVvGYC6H9P2M3JxH9jM4YM+VIt7gowDN+mD5D1+3FlzhbsoJ8Yj8KUC3Ao8BV6X5GAexexWjyCzNbK+wTbDN8fQGmyrzUZ4yowFTwTbunLZWfwScBVxgH0EC2TRm3zOIUsErA1IHUGyZYAaz6eQCr+7HaIbJXBcKGnefyeY4dMla1KtFBKwCq4GMv16ENM608C2MVlSKKmu/xfWWu9gxWAalR1iiBVwKw0b3mc4ebiPhNy+ZVBkCAKo6emStgFceKed4CXCXzdLVUfmhplPLtOn9V/KI7pYcyluEJeLDF7+xXxUq3itFBlO6vFH8vJgOO0IDdzyx5WwKVwV7l+5PX4Id2UFX0kU+zAFZ7zJW0LB5O2pLGWPoPfk6fl6qH3j6+a4pC5/CPFK9UO5Z28CjdCqphUKHzu/aZz/EejENvDFtdLWsqq2hfdIOtkR4sni6dBP6Ie+yppZ9aZqu3emWiqq154W9TB8b9aiJxEGrmsoe9/23NQeMHxCSFXcDWVX3pldW8jKcTu9BEFLNWpS9lP6HWekY/tXs2frYOvU/RV3493TVdm3+vH8AmlS8ujKOX6Oilc6RTYEdNZ7rvYg8pfYNyJCpRkmUWRVDVWZGh6Udns79gwCpmrziLZUo4M/r8nA5DGA+IJorny8L6uTSFKxhyU4GrUlgUAWqSMs4pGhUIiX8koXRItYQDM4+VJQigBdKQpioDHmRI1EYwyk5FBlgAqpa9gSOvKTuMwWPVP3TqKRuCDJMKoQwJ9EQBrJJjjT2ERcJBhRBMdRTTUUmT61Kpc8yLoZZMKcPt7WA2V2R3EVhlrcIwtHmu75ndmuUDyglI1ShFlrKOtnsfSnnO2apBHwn59DsohBlIlpDIIAMwwH11Dey0qlA0S5aODx2m2t1OYKqDHKwttABYs64q+UuKHk4V6JuZDXFPW/7PZ4Wz0pb2IgOt6hsp8wHPk/MLTla34Cy19HTWTXVhlxPigGrO/DagdXJMXNnnDGuNocY+sru73FCeV0DVvKfRoitF8QYNR5mDyZTSykGnOB0TwIcFpYX281qSspR9jXlkGsgILHQDfiPHIqSTTVoo6W7F1Gh5QuRbyHYZZ/oSuLvJb+o/GvsImJSxGuN6BLBKfeMZXwGc+t8CVPWMMwGrKivQZScjEXoRkrd0KKLt6jflsxu91M/UVtIz2T/KafymziG7swxLH8z6jhp6ojEdf+om1FsVsOr6CZ8jIMhjTRDh+mrW6uyYgYDlRNEugXDg+7c8gsZ536LPoH/XeVxualezHhmDEAUsCazaUmovBeBLqgWsKmMVGVPYaGJZSzabH00rnanSNVMmlMs/ZVrfdyA2AULxp/RFALCLAF8ldVq2amZYRTuqwhtiOwAPuaTW6dWzV3nutHzqiSfGz/60A6vUA6BQ/ouJpnZB7oduEDv79bTWdDgiI8D+nxIQ9FRAThvGps8bVzmPlGUDbxewmiCJgFUHcgLgcNASfBHjE4/ZGBcuXTbd7Xx/zJb/7wVIaqIeGZ3+t3ncM5e9FID9xoBVp/vW1pYBrlsRXF835NF1/2Xb8OoVyyb157li8gm4y5cvh345ffJkBMWn7PiORx4ed5w+bdmvVp/UxtqzYF8ywPSV1163AN2qXDpYatdPnVgf737Hg+P973/fuOuueyxTFG177bU3x5f/+CsGAl9DTTzrx8mTpwwk2zSQ1zJor183fbU3rBKse6nmlJpj6kv01+yK0fTAxuDwpm98ZffYUv797cvjruMH46EzJ8bvfuI3xlee/1fjrvseGM99918Za3c8PHa2fYd5k4nNU9af7XHXmbsNvLV32O9HlAJwsMxOD52YxksBrBq9A1id9Xr3q94KPDwKRLwVsNhYMk4VUEx6r9kE6SP9Lid7eOGtMlbdd4hnLOxMyv1kjFb9yT9LYDVkzXn1wLKt17eMHtfHXad3TG+9Oj77mU+Mc69eGu9953eMd7/rwwaJn7Ety26MG+vGS74/mut3A1c3KKxvNd79+/3tr5l8XKVeq4xV+DL8izriDVgVwBqSrxIBsOsA1Ais0Y/IFQNt8r1qrtZqAuhm+obNx5CPuqJfOdGyrAs3Z6pyr4cY25rImoHVuZ5j6HyYqtCh3ssCU0MZ047Q3/TP9LeQzwv9GJYsfLnZY2jsF4NGVwPP6P+an7SUlZCR/E+3mnU9xy3uo44OF1XABlcmwHwn0Iq+14qEfDd99hXfPWle2aoFrBJwpzsaQMTiHJlfoHtku4adrkxVZL9yOXX6ZRwryizAFwKjnMhE5iayVB1MxZ8DqgJXWSIgsla1dBUZdpGbbc8O2iWwyjIAjEHcDsjHCJ/D5DBKEXEVjYBV/5yTwQ1ARUkj1oufgNUCqOntBQkSWA1fWKAFgFQBqgEWB7Dqx6q/2sHVoHXjcZp2khlxk/51S7BynQw4WQveVLwp/AJPhO8HfqtzxejAP8B/jO95zM8pl5LPkrNq80KO6K1IHmZvqPmbYimX+nCdyJcp/zWx0H1jyX7ao5Bp+svkT00E4LEFmBfAWlFVxvjpb7fvRKU26HgF3jm1y+WIeinv0dDoKHrR986xmZQUKCfzqL7hrck2yxPqvrKj4rOaICg6rwKpi8xV0l1g60qpgfRBu8R0vRtdAM9BmDpXJDOlN+u30Q+SFw26YAVT6qeQYSZQMvkhwFLKfNVhJr7BcilVUhHYW+pEjjP4pOFxlBvRR7IDyqhvvV9dPkQk3py0L4lJHaAYx28l1jFNQGZMowkbJJcU0NoyVkNHAWBNHMVp4ERUeJNhjn8Bexl89SErBVDAqgOpXO4SoCozV40cERiS8dMBpAVGLVMpHLd8fHkoFXyXyiYHUcoIbVn+IaaCBQMwor8qGB8GrBmsEBwJmL+TQIZAilhWqyxVgaoWaBS4aucWcGDZLeuscsmtlkantE0M1BRWNLspJTKBGzmIhQSnAnspzMkIUHjqwPHCQJbj1Mc2HyANqxlpAasFqs51CgWuElhtGasd7EvNlNJQxuUohaaeSrCD4SZlC56Jp3Re4bkUGIC9eZlF3s/fpjW1G/Md7tzYeJez3Asx3wJYjZlc8n2ANVIcS6MEpdzT6Tuwiow0bNCSwGoHWAlod2AV6B9GK/prZ5WpWsv5VYMoMlS5fCaAVXdIXAmYQ+KOipRC7IRH5ZFAivhoMe6iBZaX01FYZquKPsGKlPugA5RKKbnkCvQJKofakFzB/sJBh7zHPZT9MLiTHlDGKq737NS5xi2/lxMgmaTDgIayKXlYuVBaX3KdElwBRXa6P0dGUPwdIIvGFCUBKmMV9Z89cMLRl9LiCCBVWau6xoki12/OIKEDqIN7lyhr3SmhDxOdT6dCgzFbuDLe3Xlp75onz6jnU99T95NHwBPSecULU0YFs+iRVVGbWSFTFddy8yqWA3CwQRkYU1kA2Q0eYUeW9AazUps2WyWbNY+txriDyBoD2AXxj/XKTvvMbRaKt0agDEBlg/Rs1SgFELVWAbCif8juzIw1nyBLPqaWTdmTLmVWJ2W1gFTIbAdWQbLSwaF7shQIdACckwJXK3MKmdP1PZe8L4HVSVYBsIbTFkEe+0e9+8QTT41//6cErBbNanlj2cLOskVf0HqypzQ1RSHIf6hB6SwqrkMD6xIEIfghPddccdf+07gpYzVKAfhTXQG7FmcZAGzIYbxhtYMv2tL/116/aMvxd20Z/0kDUk+azvaaojcM9PRl71a7NDaFsqxPa4OP0XFf2m8d86X3vkR/20oCXLJMV//b9nqn9m/fHnLuzTetJMA1yzy9b5w+dXKcvffe8egjj8SzHFh13rlmtViff/4L1oZzUQ/2hC3JvtOA1zN3nBjvfPT+8eijj9irjsWGWl4T1rNiHVi9aFmr3isvx3Hc2uft2bVyALuWQevtXLdJoTW3N3bdNyXyHeIBg/ogWz8MFN06tj+unHtxPPfUe8bazsXxq//z/zD2rE7mE09/+7jznd86do7dbTrPcgqNDutWf/OG9em4Zcg6MHvoGa82nv7EdRlJAqshyQGsFs/cCqRbXn87gOpbAX4t3+QIRVOXKrOnGgrAFGCM/5sDXyCOrgPiu9QztL989DSJ0FqwBHB74/40/Z5+G66LZ56aTFsZiOPrV8Y3PXZiXL38xfHr/9f/YuUAvnm869EPGR0fxaZV1tkba7vjYN2L7RqdndYBks9D91b0u7n7gk0+XktgVTXWnBdncNWEK8FVLyOBiEjAavAT3Y5bAauouV+6WJ/Dh4sYxY9BPOjn+EebJz1MP2ACU0PXQreGXo1Jq56xqg11lcG6yGR1fa4gMp7ffLDwu1wfcuWZQNVWDgyGUSCr674OSmrSKTiPPRKNGOfE8/G9dLD8jBqHVZGQ3s1vqLRTR9MuxShSUU/ZX2Gn4CNX+ZdKSJgzb9F82c0VWod9WmQte/yQPFEZq/D5mblKUEHgQsULbTVbxqgAVzOmDXYv+30UsKql/ze8FIDFpspcRdaqXYtJLK5Ycx+fZWhiuIzWsYLCOxYxXW38iUlNbB5ZmapV3x3gKv8MQVVGKuqvVlmAY9af2EE8gFUr5+HHHEtRn4bWWgN6CVgVgLoKrnpdcSWKRDYZgVj8Vr4N+VyPD2kjn7ZrFXsUD5YKxS/kR8wyq/slw/xW/jAZs+IexkDhU/bYaD6XjsM7V2VqoQLhl+Y/CneTxC5zCpughgRUFsg/2ZX2fcVfJecSZshyt1UlR1R3GvVJ/tUzRnQl5l0VeNckl4z1so3h56IfkplFU4JyOT5SEm1sukFRD3K8sktNSzXfIenE4Q+fkHRNHduuzbppFVjN7+0Zsclp+p8673FR0w0cr+JRxVF4wIQktTGYcqChqhMb8THoEz5zHF2rPtPmEXTVZlcz7tEmn+IdylglFpNtKj0A0SnZwy2Fa3XboH4v5WISCTrzSZ+kU7ON/vxmJ4WJaJIHG7LWsn9fyDWXCNAm4MF2Ba7SNqXvYp/Xvu3HDVi1DIoAk/yorDs/Z8ZqgK2uLO1ZAVTJbfAHJHe4xoTQx4BlQMIBi+tggvqJQloMEcBHHpMLZlC1lwIQ2ApjRfUZoy8AozaCyVqFzFBFtqoDqQBWPeA4YOaqahnmctt00kqpwV2R8oKigfzTuaDS6twsxoiZRDGVPyQFjFqme5fJi6XcIdRkyhzXek4MYowlHarIVOVspRtXghHKVs1NYFrNQhhi5iZLWycnk14l6fR8gnrx/0mpUllJwU7OF4UOfWoZkxQAgXtymHMZlfisH50mHBeyBME3F3ymu2fWAeoKh1PQM1YJrCo9voB70lfOI+VhqtkUs7e16YxAVQdLHFzFTtjl0GA2qNW7dUconEuoxHBC7M/j80hJ99kT1R+iM1XAqmZ4K3M109fljPQxTUVGntY4ylA1MFUyPYMv0CbixUkRJs82RyfuJgfAUpM/YTTBq/qehjSEuhlVypQy98IRnmbbBLSC75VFgMd2IJQMSUW+YGuIT7DyrMonvtU9+eOF2m/yiUe5Uode8gAvZtyXtVVzcz1krN5k5rwAVtVcVQa+6rJ2oE/N0RBLDuCYSC5x19wftl9jor63z9N7yC8TuMolmAm26x7yCZZvp4oIfsBb3cq78+8ZbgwACKSWjiK42jJWVSMM4Jw2ZKCuiwlCOZbiJ74rategIQJL5aAp01J0wvdaWionzo+iZb8GWZp0n3+2C1j5UTXINhmgRF1VzxbxGquWrYoaq5yMoc5AP6ErFMBPjvC0pAh9kxO4BFQhw/V9yfQR11JfVEZUZVMx8O8Zq5osiHdwfKT7GVz2jWAyE1crBQgeP/74k+NnfuqvN3AClAr3wnkm+crbzBc0IU4bvBDslkMb35QfwvPkaQf1QFf1N+4nclVAVQGrmbEaOtsBRQtp8wcYK5/8csfNs1S9TuqXvvzieOX18+PkqTusjugdloW6ZzVFbQ28w5HGC/fcffc4dWor9IT/c57xNjkfeJB91eqpXrIM0l07F3ji1y9YeYAbBnY+eP/9BmRtjjN33TXuueeeccMySz1I3bKsVwdlv/jFL4+XLdt1x4DcE3btbrvvkYfOjnc+cv84aUu0HbA99+YFA04B5J63TbNicy3PbrVSBV5awIGga5at6hmrrpdQJ9NoZPTeN9Ls+1gEf5pc2ngcM2D1xLplK159ZTzxTQ+Pz3/mn4/f+ye/7Yv9x3f+pVK3B9kAACAASURBVB8YB3c+NnbW77Tebli/mW1FiYJf56UVAFi7rfeMVaeje6Vhg25TX7Wzw9sBVqW3F2x06499MuE2P1oCq/p8VMZq8DLzrqN8k2vLZpd6P/4kwOpRY/InGRvfnG3fSjysHRwfJzdOWebz1XHfvdfH5/7NPxlffP758c3v+5DVW/2A8cMdxhfGN6brPWH70IFVLx9hxNuwWrlf77vX9l40YNV4r+se+uvQQQBU8SdwVcAqAPrgJefQLAkAW6lgExO2LN8kXzFA1rn+9bSBYhtY2chaRVDA6Yo+Faia2aleVqN0bZ73EgGhp6ivUr83f4txgHx6rGBjOTACrTmp7z5orjRSlFN+XNpr9q+y1+BcgF/x73aAfshW/mf2E9OvpI6GPcM98P8z1EwfOSbDnJLxncDgRcZXb5fTl+6lHxNUFd35fd0DOx730pfCOV0X2vcAHvz7bu/8O/oiqrfagSLoGYCFAB6RmexL/OHfVwmAyFh1QDXKA/C7BFbdcqi+eGWqhl9l9A76twnqKlPG8kPuhzD5YwJWI0mkMlNRk5UgasQ8VQpAAGuWR4gxB9fIbgtYzVJmBImjr/rzOKeVBAiAgwkiAlfTlxGfdH8SHNjeXp8lmpPHLve3x95sOlvPPpRgF6AH/4T/p4/frqVrrXHAM5a+yzLVAc9TK/MheW1KVQnxcx4VDtEzpimXDeBfAVghsNW5lGIJDduco4rP/Scp9+GN8HtSYHpy2K/5XYhX5K9zhSIng6ZEtbhNv12OCZUENEX2ZXWc8PqpBWjAstdlj/LRDfxrvjSgL3yncwGp8Ft1vfQUfFn6tORdxERdb7Xz7JLiqA6w6kst+yDzkkbevR7vQZdhvAGSuk3oiUpMsPRrEXsgnlIdatVYncumxPTcBKyqdxAO0kV83cYsYxKOFT5T56dsFllX0oIUW4ZcLWIcgan07/uqPdcrVS6AK8Z84ibwFmWvCmDFyuEpY1WsFkdylJ2vfetP/JhlrGr5P8FU/6yMVRt4ZasKWA0i+Y/jYeIagGLOVQK/cgMIdlodFsl7m5yjsXQBHBAr9gSq0IKBCZwB3EZwaUUYrK5CAWB4W1AfFUtqAyzVUn8DUANYdVA1gNUCWAtU9awx1UWLKTJQ1Z15Kgtk8FJptWMpCHE1+iPgOPraRF8i0eQmOtT85zrnRX0nYU6+TW0XDYKiJaiK8glzKQAto1WN1doERtmueE4CUxL6bFxqHCgyXp+ULJ2tvNZqkWXHGMT65who/diWSiHIxTU4qNgoRca6hNYZE/wAvtBM9BJYneuqotYQs6goD0fW55TjyHf0WR9kXrGuqs3yOkASS3sJrDpospEgK2aLO7CKBrtjC1cfTpZAVZ+V9rR0dzgMPHXBN8fjhmqrthle1VnN9PZQHlAWJYMEhCY6lvIrwKwBSG7SSR/wGxVYXC9TlrwpRpdMN3PbQVRkERBYDe1/9DnYEAZAcpcOa9MHmk2bHH3RDfYT/+kCBu6d/qXhdZlvHkQ3UngS+q/zEoOyCAHhJbBKPmbGaWSpBsjqYKrrnAJWA1Q1wsexlwjQbzkZES5Yo6W6WIGP9Gk5FHlP9nqWZTwOPAH66rzzQc/Crespw12e8zl0MlIHVhAQGfItsyJrgrmsdFCV2RaSoTgy0M3NrDKgwRLN8qaqnxgz8rgm5HIJKfRMju0EsBZI3sHldCBCDYH+hJWivqoHcG5PkdGujJC2cVWUAhCwCh2BWeMGHDOzPWUoWkir1MY4ZdS/n67Pcgt+lcPYnBLSTrSssgItu0rAqjJaF9nt0TLZxqXj1vVtZuauDwdWf+rfE7BKR1Q6Juh1lLOZTgCyxm7xb/I5yAahb2Vfos/QwQJWS+fVGOPxXH7eslr93gMDiPDPlxl7uzzDzDOMEBy6HrfczfHFL311fPXF15GtasDA+fNWHsCW099lm0ed2Do+7jt7dtxhGacHlsXqfOilItz/OWaZ215j1YHVq1YSwG1ElM8wvtg38Mgn306dOhWA6o4Bns4/DoLubFtdS7vnuG0u5LbhVSsD8NWvvmDg7NUotXHafvPedz8y3v3Oh2IM3zh33oDXV21Tre1YCrW7a36SvWvTNtXaOrllbdyKpapeY/XKFavzam06bqCx+0WHttHUvtl5z1o9jPHw5frW68MbY33/ynjw7ObYvvLa+Ee//qtj59rVcfbM2fHhv/RDY/vYA2Nn7Q4EFyv62YkieBzECxCXPKEx76RffQa+/XoBPD3z9tmfBPBuzX7QB7Qly2MAMpTjzE6PawiW8v42Ln8+gFUnhIP/Zr/21saWZRmfufPGeO3VT4/PGHD+wNl3jfe9/0Omw84GqBqA6rAM5Kid66UyPKcZtAxbMxNw/qzveN/G/ovjpgGrKrMjHaXVagGsRjwggBXtRPYqrwmkJ7CKoBOBZ2XyMNCkf9ezVf0cvrUAAfid1VTYTfmtE5jalvdXTVXoi9XPrlsKaM3aq6m7oMegu4JjYBfCt6q9ExQDAAjueyq0FVP67WTF8Mz+bwVYjTugi1fUcPpdfEzzGfFM6le+QDoY8qo/9C9BC4ZmlbHq98F3hs8ikJX+SwqyYoQOmBZQ2kHX4Af7HcBX+IICVf07rUaJ+94CWJ0ALfY5bRLtrTav0gZWAFaRnZqZqg5GGl+H/2+d9XggslWDq+FxqAQAQFUHV1UKoGKPKgXATTQjg7Vlq/o5M1YDQHW/JY7IWhWoWjVWOXlMGRIXipbyJQCU9oxVAsUNXNXmXbnRTANW3QyEJUheLx+IlCWlxYXFkPLK4oZJ2Sx4hN/Pt5Svr9+nxkq3klfSZ55DjW7WVkxcNIlt5pd4P7kkPpQX091a6a2MjaS/GFsVuA9b0v8gr01nNRmUyMD/xye1afUX+Db0uQQ3ztso8tS/9y7OdlDxHZL5ULZE8WDpFrUp/e1smMZG7WjUJgsolOtjBz7Vf9T59hYRKvjtKF85oohoTgGqFRfjGix5P6K1AlMLVO3pGRq5agJHP/mj84bbupmxp/56F2ESgt4FrAIn0j40smcu49jsDthbXyVeWasCVP252GWg90Q9VJwUUpZ2qsYIuqFkWoA09LgP1FF+P6Wh8yXlrnSO7CLeKxvZfX6cMyM1fHh+5nkkt/Ge7oKWKLrvIsGwMfvgT/5kbF6lZf89S1WAqi9AQqaqOz8cRH+IvTzLABAFClBTAA4BzqB/Z8YUTAKOwdB+js+wytTMLlQCVjnrV1mr+B2YhEoxAjssrXGgQvUIAaoiO/VAYCrBVYGsAl5VOiCBEPYD3kopjVAe0Uw0oBSV64O5D9E/9tPvLRr02YkS5OksGGrSaAnkBL/pK0lgSFKBU7UxVWVIFsBas9dZizXBK38OQQlJpxo2CW9yfjSmmTIoWF7QeSrdpgxD0HqAGgE7gA0tm8q6lMHgWH5a4CqBfQ6GeEJGporUF/jZN6wSINqLNE/AKtkyD6mkAfAjRV6gKmeAlYGW4KpAVgImBrJiogDObYCqVEkhTvbnMyS+IUQu93Enikv+axdNZKlmKQCCrQmsxth2p3vJMNBmIKmUNK/xcwewYVjoYLTfUcyTdZfzlunwyIi77FLWAUBwuVrj3ZDv6Z4+maFMAMhe1rainoC4gflWAmKXQclL9JtqZyGCmR1Eejc2wHPjv+J/PYgP0dhwXGsMwbdVCgCZ9chgxURQHqMcQG1mNWWrUtcF7VI3VafE+5A7jFs6UMm/iw5nX9AnOVMdPFQ/NLlRcshJj5z8kJw6/3FmkAY1ckA5bKlRKQORKU+ZmMBU1VjNJfI+UYEMcA8Q5gwi56Vl1qroBedIBh4ZqdAfyHISQMLzGAgCyNN97TqsOJ7Lv9Ds1IcRmNFWxAZWEaBwYwhmiiizHaVDAK5mVi4nxbLOqo+RCDpzYhAZMgom73KJc/BI2o1kYQUNM7gKZ0dOSau1Kj3cdDFWFoAP6A41c07njU6a6jchcxXLbF0fPvH4U+Onf/rnwKzK3k9njP1qQQA4GAzt/oNtQr/qJDc2z8xVkcq+m4FVHz+MYa+zmsv2cvwo/e0+AKv+Muc/TsgEsGpLn32DKT9aBujasa3x4ouvjZdfO289OzbOXbgSQOamLa9/+JEHg7S+NH9r65j5KzciQ8iX9fuSePfBdizj1JfzO9iJDC3LDHWMyoLgu+45M87YZlUOArz2yhu2HNsAW6uV6mN75x2eDWrBt7XjsmWkfuVrLxqwejlsjX//LgNVH3vPowGcXjh/yeqwvoy6qmZzti1b1fvmu74LWHUqX9u2jFUDR/0dG4e2aZUHzQaWHRhodhCZpJ6tanJq1zeHTWpvnxvf+ux7xu9+8h+M3/nkb1m/To/nnvuO8eh7nh5XD+62jNUtyqYjxtJnzMTgAfzr39nAuIyl2ms3NF5f0XKT8i+ZeKv7bpuF9zYzVvWODBh5QSvDgnsSpCtgNX/X2v7nBViNwg9eosEY5Ljx7rG1i+Mzn/7Ncf7Ni+PJJz483vnuZ8f1PeNlA9wP1j2f2zZWO9wC3QJcbfq4EeGtgPHN/RcSWK3yJbSlGQsUqFoZrJ61au0ImkHfRzCorFVvFidrVa4pa88tyrOoFr8CU/gsUyegS1yH0u77RGpuCNjA1Q6oxi7vURKo11btgGt7JvWzs4bLcvla9OGVVGEAGybpall42FuVCIhVU8j+1jNyJeHUK/lVEWkwWOc1/2WcchxyMKZRiTfQ7Wrvw0X5l2B12SMlB8B2yUcuIMOvFaiawJtTmOYo4yi9UctWHRBwExI2Wn9HgK7+XQCs6LPfO214lTzDxB/6pcoO6zIvXSKbjD6xHIQ1GJtSYaKsg6vh6/ufxwIOTtrvYjWb9dP1LeqrOh0t6z98KmSsapLaJ9FqQtr9EKym85UzHVSdzgmmdnA1gdUsBYByALFJZyY8BTFJw54dhv45uIosVdaLVYII66x63w9jTwnY0J5dJiAmnh7AAQnYeDeDzykqJWt3GSUzphnp4itGJcfmPTxh9+pb3UA+Pio86Oan/356FX848Wz6VQ16Y7dD0jtvMiatCSICacRUOk8eMRToT+gVfKu4r8tn+njd35s6V+2kyJXj2fQJNIW3r4BVyEoleCFGLB+eraLC6INOYSdFoIoabkM1RBVV3JIXWj6k2DdpEQPB2KX7yRqfdP8BEuL2OApcxfkMoq6Cqz0tI0eZz0NfEZuJO3TOqaQFUwkPiaHQGMb4VraqEhcre1WZqlUaIIFY6bngpRlYBSWrR2Cg1RV+Aav5/3JyjAlg6EqbHJvHDrzYxqSV05jsReNf2JOiV4KrxCprtYDi1AJZC3DFHC1e7sEGWK/+yFh2be25v/rXbNUWEGk5dgGu2tAAWDVFaTcGsEoHFgAreq4jRsJHiAMocJUjIJQfDKE/UDhIQGoDXCXlabkgUCBgAqlU3CVoZKwGrCJblfVS42hOvddQ7eUAogQAs1mZHQbwoveFoZgPWLQ23ZYELEIJZJt0XpZ66lf0V4whwBVqov4tnBDpDamBEKi6Z5IjKYic7VEpAIANlbla1+HI8/NSoUkap/altmUrxOl9rgU/ADQGJ0XnuN6UQ/ILwdIerPu5G1gC5prxX81ebXRK5dEyD9zga9lpZpdWlqpKAmhmpoBV9YIDkOxZhkrAam5WFbUSkbHq2ULIWrU/gqzY4bkcXB/7cIJsVMLV99lnzqBkCQB3tlRLNTar6htWaSdNOSw+gw1H1GdaBKyG/KWllDTyKCaSkQzZBYgKY0KFrnMp9VTuzWYWVyQHFMIuI0q5DhCC51T2HVAVgAQciRMGcYps5OCq5lD0CQ5ZYkhKt6hqaxes6S7+At93aexGKvnYdWPKRzkjIeUcV6eFxlEbTyWgGpmqnl3D7FVuuIdaqwRafVdsu8+Dw7kMACcV4v1sh3hUk1EcLwxzBTzZZggj/6HNE6hKw5QZQcFTboRUHw56X0BU1pCLiRE5xLwnTEd3TqjzQ5lLB0k3MRB0eSGwGlmcnv3NOmEuV6oXplqkublI6GVMDqHX5OHoYM9ULUC1LyGtwLuBrjEWnLxLWSDwKjsIQcu/cGLtksBVZHgQXPWMkCgTUvWYa+OqKnOQmbgRAcZ6CTKmg4DgRJGwi/hS3DvHd+4uG9LB2Nl5VEmWpCknt/J6y1iNsZbI0RHry41WgFXq5McNWP2pn/l5SB35sIBdynsoA8ow9YLelf5JvB+6Rv/8o4DVIk8FbCAffiN+xnu8IdA94RtIOwSJ5bQJfPZrDWzwd5rc7gawakHkDWRyvnHu0rhw2UDJncPx0suvGYC5Pe65717bNMoyTXeuW6C7ZrbD6Gw64fiJDctAvdM2jLJ6rCYLN6ymqgO0UVTfn717YL8xANYyXR+wjaq8yxcvXBivGDB68fx5Az6vj1OnT42HH3zI+rBhGa97cf8b596MDaoiI8rKBzzwwJnx3ve+MwDYi1ZX9aUXX47NqXxp/rZlx0YtVXu427EAeY2u+wb87plv5Uv3vQSqB8F7N3fHnoGr0EZed9Pk2DNpNyz0P7g83vuuu8b/+av/4/jq17427rn3gfGR7/nY2N47MfbWz0RWI/I/PLvQwdWEwu0dzIdw1mh0Sr8sgLL691bAXGo8Ccn062YrF9eP+gjp69J16x/1CT+da6NY/5WAVXD73Kc/j6UAnPA397ctU/X4uP+eE+OPPv8vxxee/5zx0YPjXe/64Ng8dZ/R1sD/DZsIsFIQ4+am1VS1Ta4ON5F1bDQ+dMD166Tf5t7XzCZa3d82USmbBB3tz6S9jKxV2FJksPJ9ymZVMEh1Ma1G8kkf9zdYCiA3+23LJBWQCmjsvJX6ixn+WNLfs08BoqKeZIGp2OvB/V8ce1kAgLTKwJE9FQvCRggwRR1ygaooq+M2UyUBMvmiTfCX7qQ+TBsq9Uc4hLo4J2+DZ6H/Uu8GI3cvKt2iuGWSmtT5Mp9LG9SA1vAlEHq6rjkKbPVnVyYv/Vn6tDChBAHsPFIb/Bh+EsDWVcC1AKz4PsHUOdbQ9bmcGGxIjIS/iO6hgn4Ah9ihOjI6J3BVgCozPQN8tT97hv95xuqh6fZY7caVPw6uAm0TrasUHPwp+Be5J8Q04Wv2x34bG23+/9S9d7BuWXYXdt59uV+nmZ6kkUYjjSYHFEYCjQAhTIFdwnYV+A9jIYMxthwoIYokDJjCpQL7H//hssvYVTgh4XKRFAChYJITErZVaCSNjDQIxGhSx9f94r33Ba/1C2utfe73ehpJ4yrf7u+d8J3vnLP3yr+99trwV1QfHgPCu4xV113NGEvgKsnNvqWtHcBoyCZnbxA0dk1VAMUDVHV9VYOrLiMwbben1C+Ruez+9JEcC5AnV158NfXefhGvmm6yzyzXiKYm7vyO+/JBB9O3+WkYta4zr5Z9oZ2RVA5+9exMJ/p0wk/zKGOt4k3wuftCPpWYEk+xbzP3h7/D5oC4FS+w3WoctvPYcp/nh18GQRSw6kEexC4zY3XKjinme4/teB5scsk4H1keofaLG/bHjhVMpxn/io5oevE322Zer334kgIHpW0Iuk748dC+qaz7mvfU1+Ylx+d4k7Kf9dKME6q3Odhv/bMHVpmMMmZgKEvVM5mbb/Y8JD0pHjVvkvZOeusYafrz9LPXgTLatf0gGftx9qvFyecsnyRV28QJqja9OnvVgzQd13SyRdmXenjcuoII8WEDevHY6N8P/bZvDmCVIGqCqdiP7QqqElxNhw7gahIpX3wBVt0zjwBW/XwxB+6SdiWeR2A1vghBmiBrQetGMiQR1gNW3MV2yXDO/MqAXgvAcHp/lwIAwDpKA+Q+V9/OqbhywgBgUFidlVuKTE4DXtnAhRRUAay0uFQW2a48znbKShfbD2cD5Q/UL4S0rQjosltASqWUYmYQKF5qxW/jgv4bI0EFokpxjWMIEK5fASw/s7ZWmMXZUqDgDb6Y1SaaruNS4d4RzaCYnbEq59MZqs7sK0AVtD1QEmAYoO7H6fh45fiRtZoOA5xMbrlQjMtMJHgxDU9yZ2tfKqWRsappYs48u3jh4gqsAlQlyGpgyIvx2Alu5zCA1eiTBFXTAcHUf0/7xxSamaXatVc5fUip7KnMy/G2kaS0JI3atLUSph0SLWVASeL1XCl1Mx2uMXe0waQls+CavyE5VPDmtexZZengquI//R7H5KIauSyZI41Ij95vJlydfLRH/+wD7/nm+P3gZTx/4e3mc9+nf8/v8nL8DEqe+gSyCj3VgwUsAfCIzFWUCDC4akCPWTauS8yeb3BX3XqwX5oco0/1+9k3NEwCidP4YX9k28IgrvXimGHe55mV0xnme8PVWQdN58qeUTZ3B4SjPrGBVYCRIVMTbB3Znb04nPWnmdT6nX3IfuxAmxmsaT27Rl+eIw31G+sr9UkvTkY6lwcg3QcoNM1C2tgMUgQkevGIuWDVBFbZhrF41RjFt7Ra25YkYwchTbwKObCvtTw3ENsyPmRDjgnUqnih6wQaRPTWoLn43DqEr1HZXwRWPa1W+85Yzf7IjNX3fWD7fb//jw/ffD6LEpayXvomTqUfUTwvX0UtKf1jU3sIWE26cvoP+6uCtaED9xmrdtG7vqrkpV33ClrSt8iaeBlIPoyszpdv3d2uv3x7u3HnJLZ3tk9/9vl49tH29DNviPqpJ5GNeiP44+H2WNQ6PR+g05XLF7ennngcNVezRirlMkHebTu+e4qs0vxEFLw9HtmqLwSY+tmYxn/zxg0CnwGIXosM2De98c0hL5eQfYraqTHQnIF4lhbIUgGPP3ElMmbftD0d9V1v3ri9Pffc81jIM/0RZsgeF7BM8I+ynX+5uNz2IBbIymD54Z34RAkDZIqERxnzvy/EIlQXH97dXv/E0faJn//x7e/9vb8Nu/au93z59hVf9Ru2568HOHfhcYADmcX4MBarIqiaACvpTjMUmVgJgZjHhy+CfK2yQ+Zzasf5t9f7rxWAPXunPvNagdUJqpqXc+tSAM4c8Xf/fwBWzwV/H92/E8D95ajVe7r98A/8tShDcW57xztiQbKn3rHdjoK79y8G/1+4Ez5wLNgWNDy6f2U7f+9qZDJHaYrMbg7QlWB6/30uulw4/rkAdBNYlR2SbX0wBx8Brk6QlWArBjGTx6DHU8/bh3USQOutqjEHMMplpFSexeBq+h+KBxZrIx3ijFraxFE7dUz7L1B1D6TiGpYCSJCJM7bSj2hglfIxYoUCKGw/GlBNULUXhRwlqXLaeMYeVqaL/7aG6IwR2FJe3hFK+2pTPsDR5XfKQ+I59L09pSaF45peW2E1rRqrLkA1bzPBVX4/Z8vYp8nneUCadKevD80iO60tzmtQFAP4I2MVoCqzVj3QP2MCxwgFrlZ8pzhiuAnzPUnrrrXqafEAWuM7TP03sBrvdz8GmVBfNWieHwOquU3QHBmrBaR31rIHCHr2XoCsNejbU/+ReGVwFXZ61FUt4LXrria4Cr6oaJQ+kf0H2loBxwWkZozDwUevJdHZ2iyjQxDGdrp5wba4tnZyxb/FmXYCKjoVf/r8sB38ZgCdPNTZqaSGvqKzVH8dE8mP1j3aT+s4AT+Ur9VbA5bSTTUrovm1eDP5UjSCjwmwe5bAk7+VcuqB7hFXVXslM5AQ+EOpHz04MQdyeL5imvKV5P/iq95vh270HXaNNfD9Kvlrl+jVuAR/L49g0dulw6XLbZOpp/S7UYrQZO/vJl1XQtaRYiLbpgLtQNukl54qH62sSmWp+nssnYiWxNKJUDIr2Eqt1FbJ/M4z1I3mK/azS5ftuVSh8+gDSmcnBLrfmwYLwArb1qB86TXxD+LubAkeNN7a9HfMJB7pGYzCKFKfJY8JRmTt03WgrBb8yutgMxxiuT/V6jpP2V2wsdFnNWhQvN0DcM5gJeOTrishxCdgigxA5jbOfPC3/c5YvEojbXCBtdBGbCtbNW6a0+uYsSqBlkU7t1i2ke6r85I7vIUZhAwUx7kVx3u/QFZxemWv5i90zqMQdUc0egS7Y0otV9VmjVWApyM7dQKq+R0XjBFwERSuMgdus7fFRBPIoRNmRmU9G2i6GvJEG8GBafhECAWF1BRkdtoCChyVjjpPHTDNVelxMIx0TLku5nSDUTPNfpdyL6HpbL8JevndrHSoYgigSt14H2TS97r8ILCKlh0Am5wJZnAVgBMdUWyVudogK51LC0lzGU2pHb4asRvTTqsmahqZ3XmP6oksbnjTA/duUBVZ3+lgaBqva6uezVidwKpXPqdSk0tXGassnpygqUama4SXI70GV+Fg6RrWIzKwytT6OVpjOWTwOQyH6FHGD4wl+kKn9DGdBdOuu2a9m/h7GM3mbwOnBldpVLq+7wBWobgtB5IFWUPTFopcCp40b6d1EE6tlaM0+oXXnH178nh/Zzks3yyfa/aHMdHfwVsNHoUibz1TIOsCrApoFaDKOqwMDkvXDaPlNpQDgS7gCHaDzh0AUc10f9a7l6HOLqHRbgO0z0hdQdQJstY0RwQHysIwyJrOcX4gt9NeQfGJfpQJA4qYvuhFqjRNnlnfygSvc54+r2kscCKdsdoE8nT/CagyuFb/zvp7AlkJtsp5qczMMQprPaQtrk0BFB+Ji7skgIDEqsusEgcuKdLZt4fqq2oALLUo7AN5nrK5A0zL8K9cPjh2iklJQsu5HZjBD3FVL4w1gU8FAr4LSaqgUw69gdXc5iCW+sGlAN73vg9uf+AP/olhz8iDBOW5D2AVzVbIZPnPZ8EZYlDMzrcOGboqL1F/9UAA20cHjj9uu0J5KScE3/U1E1zF1Mvx53tg6maAlAmsPhdT/+9Elumd4wfb8y/exCJUgYrCP3glwNC7x7e3K5cubE9Glum5AJ0uRebqU49f2649/th29VJk+sHRjQWAQt/fCAD0+Sgj8ML1l7fj1Bdhg156+eXtlZdfwiykSzFjIrdXoszA1auPBDYLywAAIABJREFURbAV4Ge8x91YkCrBlZz5cCPqtZ6cHke91ygX8ORjUYYg65xuAGDvBQCb2bGZsWr7m74T9W7yeNaSJbB68fy1yJ56uN19EOUDAkTNa4LK27lYLf58AKtXohTA27/wqe3Pf+d/vj373C9sTz7zxu1X/urfuD325JdERu/lcK5zGaskYk4Xj8WQQs7OReYrAg/0eU79T1sZ1yUvgIbth2Qd1/RVS9LJxGf+frHAamf3HLzrTvIOPrpO9uAhT+XAy8Epw/KcC5AdbZrtcF7rvm2v/s5n++qftW+w3kL4Ixe34+CbV6J2749tH/2xj25vfOb927ve9esioHjjdhJ8fXrp7nb/wu24OIHVAGFioasLp08GwHotZDGyry8EaI8Jza+dfke3fzaA1ZeXwbsqGQXwcTdYWRmsrmuetct5Dezq8HNoS62z7Oux3FOvltwlTLyQ5vShybPkT+uwfNa0j7abzEzVdwvYqiQRgW2+xkBc+3fuN+kp6D1P5+zFHzm7gx+WBeC2aq6m0wDfYAewOjbR1rGJ/Yjiz/w1VKN18yE5kO5Efw96o8Okd9V30wcBmXC+Pw5B8/wEVanLR5akwejFdje4WrAG6C5wPfWa9hlDGGD1/pol6GnXc5B/LSkmn6u9RbXHtsd2zj4TAVbGAt5qYZVoX+paVAvOGW751kE7lwFAbVV8MtZjxqoXLu7BavpYBE29eLUGfZF0wn0OBnvxTc9wdRarjvN62AEt4KV+BHURn9IfanCVvO5aq4xjCKoiUxWy4EH62CL2S/Al/WDSX+4VeK0+mvlX8Qb41d5XMaeYrj3fQ1y6tx4HzUnFAGbeA/w8+ByXoz9WXqdvyZsZkCRwNjL+bAvgAwmGU58b4EdiUNAMALmShjIjmUlDmtYNvdADQe4Fv9v07bw2hwdzqkSf/FvqnzUb0bEj2yGBVR9Qx1I75FdUFYhWhKHkdk0kqIUBfS18XlNnleGKW+FJ8JqS50F+40jlJp7hCBPWtGraTJ1U+4P8bLbjm4J3/SZ6M2ocaBj4syoFiH1/4GWRJ+rj+yqmlM1q28Vni5HKDya6lB1vbAQCyrhbtoL9TDosIDewLV03QPn2V+wZr31OPlfcpESUlZ805T4TyAa4itm6kHX649ifGawaQGTfu3ZtNbl1qtjEPFcDdZK/iY2QTQe/lqFRx1vZNCFku9IJFfMoJjj3gX/td6WrWhmq2AeLE0hFGYAU4vgUsJq0gVazwEvDSdCoIERcv6cEAu8kJYd3MBPluylYchyod1SrzCxqVb4TGErZRrkv4KEyvwSqegEYZ606O5VbLw6jKbcCVvNevD/bWoCyBJOvTiOZCgpqIplPnxVYJbiKdhPpEKAsha9+YBfxXDspugYaiAJmhUTBaaErWeJFcmv8jAlYGLjagat67uIYUvbG+0jEwUgSeSi4SRdxM19Dv81r5WiVquB1XmysFhxIOgpQNaDEOpMjO07HdC6ZRVcrUYvHW3G2AZmLEdgAdTaCVr4L41NAXfW5b9rOIkwBlEz/rrLPqr6qygA4W9WlADR9OR0d1rjKLB0q03KUDKwaOHXmqmqsMoM1nQ8uamVQtab/QyylfFvPljxNl2JwUfF901Q0B7mgyXAP2jVrFNs507j5lQ64edoZ0asy57S7rDXbI2PMXMz7MHO4+H95cVjY5k/xK/qyDO+UkTI5i44SdWXCeLT2ST2ePD15zD/G1h29nCyAxv1XQEzpLAOtMxBUlo2u6ennzlbd6cIhq1Qj5k/xv7MqGDFSHnUd31Y0HUYHalUyysDQMjj31ymKy6Ibur6mMeIenUECI7twpPWfwHbUBmMwW/VGUQtMtVUNrI4scA+YWC7hLJh9inedpcStp4cCXIUjwK1XjeY55jra0V2cSbRJekiAMXUb+xTPz61ohHcTfRDQaGCnsublWK6jxpoBAaEwsEpOBdfledkJcuEq4S2p8/ye05tvLd7+3SHnBFBE2XrR0g3WrScv2mFzXcIa0ALIyozVBFb/0Lf/RyVNVjkG4/mGks5qsmwx1AH9EanusqlTInHPuJaBWgZtCvhyv7Ihpe/8QztNunEHQZk5mllwvD51eh4kP9RPA8VFNk5cc3z33vbiK7GQ1NHl7e7pQwCruQjJycmD7TPPPhcAZmR73jverkWd08cjQ/VhrLZ+4eK57XVRCuCp+OTCVOmjpb48Prkfi169FItMPRv3eWm7FRml95KvAjRJXr4gYCVnUeTU/eTH80cx/Tr6+XbUaT1//mJkot7dXnzpOrLhLgSwaruYMy6ybMBJlgoIYJX+e2YOZbZdzPlPLkw9C4c5AdDz2+XLTwRIFhmw9yNT9sEd/OYoPMyjWNToKDJn3/r6K9u73/Gm7U9/x7dvN+/e2t72zvdtH/7Ib9w++0KAx489E/dKzzP6LTJVM2M1Jo9jv4HVpG8Dq/kOyYOwAZCzzx+wugdCJz+RWZ0LfeabMyfKv7N/kfbPekI20CJdwSGu7cE8PLJsHBMr9ud4j728H3q/5PvUcdH/AfxjISnY1fC7AgzHfRX4MeWCehCaKN7hQvDa45ciK/vuP9l+5O9/byQwXNy+4kPfGAuxvWe7E1mp9y+c204CVL1/PsD2c7GAWfz2wv0YFDt9AsBqlgL4xQCr242PRRWC6xyk82A8Zk3QnqYMzpkgtUhkvK8Xtu1zSgwho8tGSmcLXKL/mLbIM5yYFeZztrmdGMGes+ysWavrbI8CWCuZYNpVZqxO+1tAbd0f1JZqVCCM9x7ldGA3Y6BFg5IGVWfdVdf7ZyzSA3jtf9EDIlu1D0HbRl6jztf3ryIOZZPkc6gp8pfI30vwi2OSJ3/boGr6e31cNfOgh1dfhQCR/C0BQrD18g0ahBG4mjyu9jBPRqBqAa0zvvD3jAX3AyX0Q1oey7ZKtxost4/kVauZvaqkidTBcT3BBnspma2acWVk8+MlBaq6vqrr6iLeUFmI4WPU4Gb6WnEfAq0TMGUbZ+YqwVaXBbA/IywBGav8QwJNSoFpKV/J/GzfsBbt0uACaqp6MF7tX8tfiA8IJPRHwGrJII7Fm9X3zad+S7Np86RklxLMv3aiDp6brG7/qfxq30JfmI/5fcdT7if4j/ikZh+D+ogSB6gaTUnQu+iTCT6YgakSU86w13HHwK8VWG1Am3qVvk3HMPZ911mk/f4U2D1oDM7Ivii90TqrB4RGnJg2smIXE0PKwNnntsG1HRClVSP6zs/1fWZcLyIPotPM8oTBN55SPCl9pFMLq/BpBlGpSPxWSLLL78SzrG+t78d1lB9wivQe95Y+lU2e7zoZtuVx9HmcXIHV1FuHsoaNFZEGVfYGNBmxpPqI2Bneeuhw4zSKAaXPWFdawCq246NZWQZW8ztgJNB9Q+ejfwRg20bMPjNJi151Ysi1iNidre/m+aEHSnmrZ4tfok8+8E2/O1wpAanxGwKr6SxxpM6ZqgBVM1jJbdIFFm03fIggcjKalUVcCiYhN3u/slVxztfMQNuM4+3MGPLzDTIYhBjTZqsUgGutMmPVi1PVitupvLFUbwbYZAi0VVZ+iAT6x4AEFAKYjBI7F6wCWOZloJW1OoFVWOr8UaVzUuBsDHxPBtDSAsOZGS7MIsRtzqbmsELqZ+yLQk8wFft+FvbtJPnuoqSc+hYicrIpXW8thbYItviICteAhGiJkXsCTHR+SVuO1JNGmBI1lHw7YBTm+UcnTwpBIzHriq8CoOAgE9ijI2Xj6zenFWilLMdJDlQ616hVlFmrA/DJGqtZTxVTlgWwHuWiO1i8iqPIzGKmUvUIjZXNXLiqwVTXVM0+IrDK6UMNXNHR3Cv+0YaSyGyRx8VoAkrbiMYODti3tiJrP+/7RhYz+jE1jHlwZqk6K9EjYc6akIEt77wN6sLfZSgpSua3IhCU+l5v2ji2o7cwS99Kt2RbJeJ8xs5AmzuW+1S/6flQK+L1cjDbSeHCVSOLFTLh2nA5bKeM/DF6bcPlFi4GDqpFzr2CwrOOfsvFvg/sMFiuZuB6NsNGteEUEAJ4USYCQFbtuyyAg4XKWgWdTEDpRcmrV6d0hkVnc7LG6pQzHFcNPAa/syZQ82735QKoohSAANUDwGqCNgQX5ewOenpaph1/9BuCfcsKxUatK+fEtZk7sOnsVOqhdGh6FBnaZwa7j5ZccjLFXQ7s1MD6Avx8iIOnFh/3oIovB8+qwA4fv9Efzc2iextYlZ4tQLWP3//+D21/6D/4Dos0bgatY2w799Gmlm90ixQA7RV1Gs/Gde54vz/JyA/Fi89B2+Tw43jqkG4lH+WQMa93Fk3W5UsdzqDQmaXJOVk7LhewykzRl6Ke6r2YHn/n9MH24vXbsQDUKRaiunHrznbr1i1km1y9Ghmmly9F0BQLAkXG6pOZsRoZrJcj8/RCgCM5fT9lKbNd/+HPfHx79tkXY/GqqL8acvj440+itvdJAK0JxCaomvVZs9Zq1lL1qszZTzk4l9mod48jozDqOEOOwk4lIJM1VXNRqryOfUFeqeBPDECqZ1bstWhjZJpeyDIDsVp7tDEs3XYt3vfGC5/avvKDX7C9/OLPb3/uz/7X29NvfOv2wQ//+u3q674oFq1KYCBqtt5PW2EOMsGz9xgcm0b0VPnHhdIkW5nRP/4m8Ihr1I5HXbO/fl73uYDV7pPlFc4c2J+bsmH7S1DHwYt8S7z38EfQCdRFpWdKs7z6sx/Z7pyKH5mk5x5eCgA8Fj6Lkg5HD5PutwJnDToGDz48fzWyirfIbI6lp9KPiecjVog+v3p0Z3vm2v3tJ3/i720f/7mf3t7+pR/Y3va2rwiQ53WxWNW17Tinvp8P3/uIS+xkft1RArhRBuBc1FuFvEaN1QR3X2s/ZlvuvfgPtvvHLxbguK/7zQEPgaw1QOls1fSZMmNV4KtsK3mg/cj2jRmEzsH5rsev2nTDzzS/7W0paUYQwuDEBJAMWnDAZ4KvAyCUffHAecuFJMH2s2Z9aMaHs1XDF12yVjN7VYCb7Y3tzMxcdWzg2IfHqx9R/pH95x1LTq9xBQbY7eTr1r3Tt09zWjbH+jtPDb29gKryhzNe6IzgEVuIN2pQRLRnNiB9YbuhzFbtDFWw7P64wFT5X0WHBiDaP51t6TZXli34g2skLEBrvFMBqtnutDfKeuss1VkCQGBqlgIQwNqLlzXfcoBASSJoV2ae5rHKlMS5AlZ9HuCrVw3n9+4nuxXW5waNV/73wlRjZpOztmsgYQKs1Hlpr8t+t/ZPbQRlCUQDLzAGBnRd+zszaLCncJhZ95FOhUD7y/cXip/n9TRXk8f5oyWGVYyAYUM7KfI9lZ8X/UzerCxhDPawfANBVc+gJMDq9UXOriFC3qxYSc/uUiPrzDT2/wBWS49JdwMH8nvLRolYLdfqqHKPSQvq2uHvVjYlncly4+DW+R4NPBuAJiah5Dj5hj1gItbA80jA9h3tNw7CmqZ63l5nQSX5XUBZ+t3NCnwB+E54IDEwahcl2o0tgVYmWBlNyXth2Fb3BQ1k/8lLws1qML/9Vret2lntFs6jhJvOSD0ArM6M1UWnrcBq2U3xuIXU/ND2rssVckCFJQ8NqqIEYmaqGmQtgLVB1TPgqvoGNoIC1URo5tZ3lMEmkjt2/FaX1DXtEoz7mk9I8zr6wDd9CzJWl0+8hDNWlxIAcb6A1XzRM1auGYzM1m2YWapkHDIgt/NjJpkCOUEFOkmMhrp2krNVufBULJoAsDRB1AZSKztVNQsB2LmmqkC6mkaYbxcvRiB197HDIDmBs577NawJi8tMRFiZAMyUqerjxVpniCbrXU6cs2DFxAzjrFykKRR6MsAbBK5daQ39Dqfn/by/c474Kmy1naQCGfWkhsmpHpLYfJqJLscEr8o3HG+zKkUr4qSrMw2KLgRUO2N11Jqao2cyBq3gZKxMO7W1puVoRBbOUQGqDGSYAs9OXEGHbINb0c6kR6UN+hhYxWrlWsDKU5axjYD3SDUimbG6A1bjuVQqPZLDqUCc8s+i9mPK/9i381KZgEMGLZBUtN2Sxbigv0ozgZwDPtAtSO+WbtKYHdb7zUPk7y5EnsZkBxrlMTKF/VllQjcWNQef4bl0MJa/lMkyhHrTMj5UohWU6Hy1p4TJinfHu6OPzjy2XiJvwp70NeU4pSHUwJSdzGUxJE/3F5iKwEw6b+9k+Z1tPFteB7Bqnj6TQZFs4KzgydmSYpC59fCaMeMpi562ZTDVC3B4KleDrs66mFOKehGr5qbmG42SlsPvKZhcxZZAqhZ8qsWsPJ1N01nQdreNlqbKAHhaaJUAUCkAlQE4l6tcO2s1ndjKSJsAa/dPgaoY0U8TJXC1vKESEerEfDcH6sosrEW3BKa6rpGn51SgIP1sdmsOpRBO32Ie9/VTWvZcvJMl6Yvlt9MnSVlbtEH5jwUSedEqtBlgqjO9RjCn6Wrv/8CHtm//o3+q5SapZpWzAKCgpp7RMs5nrG2wnwHNAXlP2hBQhcPb02PgzE0/rPRITntPO1f2XxZvONz4PvtfwIkBcwKr9wNsfLDdjrqqWVv1FMDq/e35F24EuHozANW72627AW5G5moGRVcCVL169dJ2+dJ5lAW49lhO5b9KYDXqpN7NBazCA73+8s3tZwJY/cxnnwu7kgtKXYxrruC6fJ/8TdqhBFjvxv1v3w6gbARGuX83sldv34nzcT0WVczMp+jzXCQrB0qyHQZ/wE+lF8hv7JKk6YWwUaeR+bptp1Fa4H4sWoVF30/vxjrwN7Yv/oIL2//xv/2N7ad+/Ke317/pHduHv+43bw8uPbW9dHJnu3gl6m0GwHoOHmnTk9po8ugA1Jfr4qodsGp6+36m3R5AfTVAdZGUM4amv/1c9/D3E6CtfeiX5K0BrEab6Vuw+cV34Lepl52rupagOCDFy6klGMyp+Ed3o/+ipu/JM1H7NIC3mNp/7iiA1QuvxEJkp9tJAKDnrzwZyQlRSzeFJ7KqLyRAGrT94jdf3d7y+nPbD//g9wfQf7J92bu/Yrt87c3b7ePQwxevBqB6PmruIjRMInGbzdKIh7NmDCru+/xRfXvn0z+6nd55ToPw1O09w4KAgGtoO7MameSor9rZrAz4OmOVzxtetehQ+iuP7TcOsJU6Pb+TzSl+ocIsMBw2XVnyi40dgCv8upF9W0CTM8PavuBt63Xtb8nnUkZtyibK6aAmOcvoZGY7Z0m4LMBaEqATMDzTyHFI+7/kYfn55TdTH/S/Q05aulcwh8IqXW8dLcCg+goXMZqQDZoDYfYnGogkD+RsAWba88PSYpql6OxVZ70xMsXbG2AlTffZqh64ZbbgXOyseMD8IP1oPdn6TbGveABggdrqgedZziBJTFDVMTNBGLztyFQFOO7aqi4BsFusbK1nSV6pkml67y5/QLrPGp4GXj29HOuyVJIJ+Z/tJWPSZux8Ssig+Dy+xH4NJgjAk6zkeYJ61n2GIKAc4wlKe0L2X/Mr9qlAxY9g1o5Zih8P+0GtBaaMDX6eF5gpEX+YVxdV0v0gHY6fDB1g3WNfn8d2SpLSpD4BbJK96t8KUGVZulh4DAk8TPihzyzgXLprP1hYAB30YWd7M5lJgzygQesl0sRZ4NK3RaNHA6zmCfak+37Gidxv29d4BH8jHe1kk5SC8tFpT/OaGiQRC5gvm9rDp2uyNt8WC1uH8ytqJvOEjx4REZa/bj5scBX+lGTYmsfbknPLfPa1ZIlJUyP+MD/5zcR/jp3rzVKXZY/rnYiJOLmJiRxrQoeP15i8sCoK0/DQOhohD/sdbZs1MFS4hTNUXfowE8V8Lgb+dyCrSwJgsb7sF5CZ9oAkKcPQ+02o4dwXYaep733L9X47fkYG2NE8js998Lf/u3BjoZaiAwioOluV0/+7BEADqxXpLA+V4pSgVDvBOGBxtl2B2BlQ1cbFzGJnZ9YeTCMYhhELjaj+IDNNZ8aqgFUbUC1K5UzVJTMMyjodLVKoFl5CH7BfrLKzWW0s1uAx24VFqnCxjRy3XLxKI2g6hjaEQ0JBc31WjxJXeYHKTsID9HwFHuW0tVIqvbAEAMOotJdewZAdI5gaXLo6Srh7CSPUgCjMffaRGAGBJbUNf9d9yPP8p+qzyvE1oAoAKZW0M1ZdAqBKAazAatXrmIZpp/D4+nI2oUTyeDgROlfFmdUHq7Lwu6uH0a52YA3IclpvZtIR9JmAKkFVObQDWMUoMwyIYRwqDNcYmSBqTQeCkz1qqQ7H8/D0/+KMhS7maWsTcpIVY9O5v5fSGjzQNLaC7X4hT/lD0JR83wBqlkFgwKKyCPqNI8oCt81Qeke+O2Hf/qqVHEyddezeYU9xl/NgB4hsO9rsSCW3w3DUIIF5ORlqd82ut/nGMITsXztSMDoV/OXLMosV28qgoVM1ay2xYavGZ3BDvdRyPKapDT3D6xwAmm7NDXrL1RGWc0UAcQCrzkitKVydsco6WQZZNfId7Uo+LieZ6sIapBSr+WZOh3dWhYHVylJN2ZLzWNmfkmNm/7u/crsuZsIBusx0o13JbKqaYBcgADID8u0AtMqqmZZ2bmBCFCwDUCW9XUe2GkhWAud6QMa1+Rzo2NFpUNUOpuyFrRLYzhLLexbL6hnrsbnSQyV7ejfXHt6bsqXfLkpe35sPayScfNbt8iKCnaXKmoUEW9+XwOof+9Psn6QEZFUilid0LFVS/A7KyO6A5rzUHa6jDsqtX8svF2UqGwb9Sz71X+6zHRK0egikGg+ETtLvLIfJQVnXNIHQ25GdejsWnDoN0PFmAKzPPvvS9uxLr0Sd07vbnVggClP144eXYiGqXKzqschcfezKRQCrV2IxqwRNM8v0ONIH70RG6fWXbwBUfeXmrXg8a4/m95gpEbYo3yXBhCtXrkBuDazmqyeP5fenp5kxeyz/LHEn8u69GJzO7xOYJSABT4d9i35BR8hJd38FMBzvDuAqFi16EADrw7svb29/6xPbpz/xD7a/9Te+O4KDy9uXvPMrt3d/8Fdv9y4+ub149/b2WCzO9SDadA7lAPrvUaDa2fPRy0m8erez95gDpYfu+7nA0XWgdZWSz/Xbsi1lD6UJpJ/Yk1lSgf2JmWTQ0XxOA6vdRge1vOKXAqzGYG1M0c/s0fMxPf98ZqxGgsK5AFvvn496uUcBrOb7XLyGaf7hxcSCZHfjmjtRBuDW9rrHHmyf+qcf2z72kz+1veWt79ze+d6viiKqj8fAQUb9V+ITmdS5UFqCqtan2aaUlwxElJQwAQb3brb7UX178xP/63Zy87PStQ0GFIhatlVZq7KrM4u1poXLLsPWljUij9O2tp8+Z4MsYKtsagHi+u3UH+ZPttV6QyCr7aL8gB6EpF9wJlNMhrN9C3AK/rOfhcE7ACoEUF0GwDVWscWiXF453rMkDLIOUFXORft0fJb1oS0E1S/1t9TFEEbuWl9Xf3Bn9Tl2x8xOnzaPD5iumv1fTDEVSNfAqtbcAMDK+rqc+cbFy3rxF8c17U8xrHPyxdhOMBF+bA+IrP0EIcbbl+cmtyT5jXZHYJbabZA128cMNfVb3oOdjntiKrFmtwSBAaoaXMVW4HnGnfazq27lyAr0AAfFUe2AHurjpfxZXuP1KartztYtrie9ZRPndinTALvuDO3OUq0+Qaye9+EsvfwrUMV9AUB1AKvgzY7kV760J3aISZtH2zEdPqoI2J6Bri9fIZ0HyjZPSaOYfmyIkjuGn1F9NAFJwWvwbbif7Ui/tGrfwvdltmqCqc5WvRh2GOXpEmAt/9h+l+Myt5+tcX/3lH/KRfn88G/p13fmPWeS+roZ04DeiLXUD9JxfhZ7zr6j9YljxBFL2q/U5Y05tF+Oc+qnwimcfY7fs++m2+rHS1uZadet9TSbUHEc27D7iXxPt8s8R33cMmvfqbNXnaXKeyKtI3lEfO4MVUJV5p08O2Rrz29q3NTDtA3SzsMXWTNW09aNJCfsNy0akJfuBwUXzWaBOCP31GkaQAKAKkC1wNQEVgmo5pZZq3nM/Z7RSxk7k51poojfHLI14fbCWwRtQi401XMmmfdgqvkXv4ue+PJv/j2oTGAwlVmaBlMJtqK+qhkWx3pCWTP1oZnM7bUBTMWP9jssrfBUbW4Ho0eOx4iIAFRM68F+OPsJrgJQHZ9a6KVB1jmN/Mx02xmxAcyQMUUfkO2HSoZEnXEUaNcoaAZWqfU0gsgtQVdlYGHJRGdj8QbOSCLDyrHJdxjRYztLFE4LSHsu1hjSPMUIQ5PgKxmUA1s8H5fImazjVRlJPUhJDXA1OmICr+gWvIcBV30vPiKoLSMiRc1p/5qucwZYnQp+joDkvhSM1d7UeFIk9AulIAyo6niOOI9uKgUx5cpqZI7aONuMBoyZAPiMFcyzBECWBICjkw5QZmkOYJWmkz3oGkpQJql80lEUoOq6JHS8nX3ZWZjT0SR3Sul5F9zDA5m0hb99bk/LNlbsDfKKuLH61sdWxFbKdtA5glx8LqewRtBxQ0te8yu5KP+hk0IQZYJEK4Uq2KjrzR97J093LmU6tCo6skfguE9FzD4a35X4zYBi9i6fy591AGGHHt/h/Aqk8rzOSQ/Xe8x30PObx+3gppFsIK8NJGVBVnbwQTsLFfylIYfTm0axpwY5cGkAVaDrDlD195WFoYGAGgQQ6UhRcRb4ibW75mryvdjRHIlXpqqd/BHcIPkff+5XLVAl20GgdQKrCW4wW5XTrfK4x5L5goOOJKccSwVIcB4pt6a1f8LWtQPZAOt0Jmcw60wM0oo2Xdz3uYDV6tdVNur1d6f70AGB3nY8E62XXVBELRs26UaaTV271vY6m6nqsgjvy1IAf/Q7mEkVz9FYG/qcA44EWsnnZc746nm8OEU8zW6iLEtr8b7ga9FPfflagNWa+dDi3V2nANknsg9Sdk5DJiJBNQDWB5GxehzT7x+iJMBnPvPCdj0Lmq0MAAAgAElEQVS2J/HlcdQyPYop8Xn9+XDKrly5tD1+LWqtXrsaAOuVmNIfsx3ivxu3bqKeXt7zhReub9dj4ar8fU4JTZY7DRDLfzdv3gRwaqDVwGq+VwKmfj+DOPcANiTfhjObs37yXQTQUn1NoIs8i7PoeHX+uQB4k0YJzp7c2J5+4uH2ljdc2n74+//C9hP/4Me2Z1731u3XfMO/FJjbm7bjc5e347x/9mVMM+cYyErE1wquzozVzwV0giNe43MmLZvQ697neh7s1fC5Ojhh35U9kR2dwOoEdJmV0zYs6cO/XwKwGr9+kO8A3DPA1QC3QYcYZHp4FJnH508jc3WLLOmMcq5sVy4ESB8Zzpcjo/UL3nhh+8wnP779nb/5Q9szz7x5e8/7v2p73TNftN0NADYq50aJgdzSOGECI3QrEzhoR9twuQ9nX75av778j/7mdnzzMxXg0145U5X7HdjTdvmaAgH0mwJ8ZGMnBzpWrsHIOEG97dIArbtbN7QPXfyjHd6bfoSf088ftmQArAbROwuXgx/THyJfUEapGzmQjTqrAtWcpUpgtTNWUXsToFzaHi0eU8F1J4LMRUym/wsyyk7YXExb3vZPg1txgi5PD15NfwPsoe8AqNpnorYZwmfJsR7n/Zxhx4WQCKSmPiPIqrJwijVm3MkOJFUolwQWTVdMd58A63JMfihQcsZRZqKy3Wpfyl62zfYobdI4NjjH/mDToS1k/EBjIJ+MJTKm8FR/gqo8v5yboImyArvWon2T9h/hsVsvIaNN2asC7TEwaj8t+0rtbj+D9Oukj5kRSZ+RgF4m1ShrW1uWhPM1TogwrU2pjthXYFV+FPrcfrliZ7HRjIAGU/XukFGfnGaD+sk8qItNaxzu5bzpPhdenoAzEyssF3JQ5L8wsSN9IZId2aqqqXqxStGxDABAVn1cCsDJCfTPHAOwZVPeqG8Iii4AOI6Nz8zBnpFdT+d3zB5QWwYP+HnTL6beIm9zcHz4kBJ5nJU/10AqZXZAk+gj3kFgapsZ/V5U2+msgzTGy4rXpLBLh+sHFbvYxlOB0AeWvJbNH+csy26BF2NCXJ8Wk6LDkiBnPuIT0Y4DTyuI374D6W3bsPbtAE4LRBVGNQZeTJulTSVHU3rM86T7/DjZhFhGL1qVkF5iHQZVe5+AKoFVLmSVW4pDbDXuUO59KUopTBBqEK8Mrs7vXnu1Lf5y2JtHgaq4VBbvK7/5WwtYJcAqoc1tvMDMVgXj4nsb79Ly9Wp456Ae7lIGgCxfjOM+sSDDwDq7x8KpkURP7Ue91ARWMxt1AKypkOMcwLklc3Uec58jk7BedKjBsam02KD91H+FsxLOErdBhriP+hvtjh9wK6MHMDUDTGrAXPGXo4hyUnysa+i0kcHTCaJQjgC7lA6BKX5vYlJrlJGo84MxRI/+SkxgRSAlS8XVSnc5FutA95HUrbzw3QRQh1KLjuHTyEPsb9OBdHG2qmurYlvAqkcyB7AqnrGzPDM1S73s7BwVA9tn47+01e2ewobXbjXagftUVHk/gwUEVDHtSlvuhyPr2qoAVXtUmR3p1QHHaBXtk5SqRnmq3ZKZeD0rq1SpdELbCFiPDNVAWoh2pIzoVvTs7/07dp2MlU6C1cGXZ/uUzljz8L4UgL9jljb7zobISp/GqsYmxUE20nzHJQgbYkqH1IM27TT4nDMMYYisfAetV0vKXqyM9vIGGlgto2WRtJKVfIks6Gv+r+daDrCllUCb6oOxyj62BYH6Hc+3PE6anHHy7bg03crLGDxvx3FvEA2setp71y0ToJoDAMoSWRcjkAM2eJcqWDSiauBf6SPruF12JwIZ8gvrezEjp/YR9AwdZt4GsMpM4EO1VZENgIxVAqsGVZkZkPdLB01OWtGYrzxI1TynQImkk0C6jdKarVuxJ3lRu6XjfX5o1xJOF2xXxzVX6jn1uNG9C4sXzSeQOhihdiXw4i0rj2WqlpzIciZhz8YUybJtI8tFtGSwytpg74nFq37/H/mTVQMQ7yvnSb422UT/uGsR/Ob7ydZMgPVhTuN374i/PK7K4ME3CzBRosZ+6qCfchl8kYErdFbwAtrU74IXC89v6fdQ4Dn6niAonMnI98tyADfv3N+ee+GV7VMBrN68HVPu40eJhx4dXUJ2a/o1F6O2ai5g9fjjjyFbNfsp66a+EnVVrz2RdVQvb5/81Ge2T37y09vNqM+a/kieTzuTAerpvajb+soreM9cjOpSlBfI6f0JtGbboHPVzuzPBB3yu6zhmvYq9/P61NUNepjnUxYm6J/9wUW8zj0I4O1hAH3378aCRs9tX/rFj23PffZnt7/9w9+/3b11sr333V+1feXXfMP27PW4fwBvW0wXvxU1Xi/llOTBfo8C1fbnffxLLQXwqOf5lSbAuZeSz/XbeY89wAo9nj7Rq5QCqN9/HoBVLgiWS6KlPYnFquCfXWDWTC4sFeDqvXORoRqA+cXt8SjtcLSd3rqxvfHpB9u7vuzx7X/5uz8U9VX/4fYrv/YbtsefenOA/Bei7EXQ/8LV4MXLqC18LoL/BFUdDQBYTTlGHa1yRsqeuz9frV+v/+wPbcc3Pq2MqAHcCKgxWLMGdwJxcI2C/wIybJelL3bO035Q0seedeDBpBVclX8kh4u+u9puTaZj+yG0J/uAdL63vlMsY9m0EYUM2n7A11X2kcDV/fT/rrm5ZjvO6eLLbCPo9TWLyX711M1LPCKfx3zcbVRbp7822r7MwEIH7RSu9DkVWfsUzn7kqvMEUgGsAlzlMQBWxRjOYqZzJn/PrAnbIkAVPofslUDVWozRvolsofmANrx6hvYB70p+q0E++Ud738j+2OobDeBDcSXKaQkg50yfBlobNHcM2gkP5sbSS/bp7cOKaMXvjp/sfw1+IMZr8LItIXi0aKwMbPm8HtSDvAJQ1eCIAVfwOTNVu565MlYlQ5n+RX4TyGrbJF9LEsEYw3KX3DToIjE0K8nQjc30q+TSzYvLp8+b1verbzVlu3k7fZBV3rtO6YocGSj0Ei4EVrlg1QRScx8ZqweA1VmayVyZTSsa6V0mHWZCRWfOi44Av6VPrXuLdgMkHoNeEAE5b4xvSIwFhMTLGZys0IDmgkqupv8bcK5tZaq2z+441SQvepcOaQ4w51JWncAzB5U7ZGn5YW9WLCg8wckTlSVuHdbTUWB52R1aMjdlQToCiVQ4Zsx/X3ZrZueXvaBqGWwpfp9xVcUa2acHBs3gu68JUSsozPiqZUkPnBsprSWGlF6fSQ1d8rAXrXJ26pq5mr45QdaHrwqsipcq5gJns1NKke72672nBji073Ovft25r/4dvw8s40xVZ6fCyUu+xZawKAGx8gmgJBv04IMaTG0gNXmogNa8hZ10CzIYRmnlFlBnLapGagYZBlaZzbjPWjUw1wu+zCn/CKgB3sloUrvpwzatwKqCc4jJ5FKyrEMnbKlDKyMZx8l0A2BNBsxyADA4A1g1mNTTXQVE7UYNKKxDAIbTtDpqO6cD77p4cdWiMij6SQGMi9DRHE2FZB8YTaTeG6ZrB/TE0x0oMeDtfjfAOgFVZ7D24lUDUHXtnZEx1ynx7VRz1MaktcIWDW1UpfBAd+/ru+mn+UZUrgeUB3sHfUoQgU6LFwJAEI4pVtyyxpWc1wJWBbzLEcjHIGt1KNV9VioVqgDVkiPyJZovB3QN8fn+UyXweLgZNka6kP0j+u62BqYNYsHxhK4dQBj6VoMFNUgwFbayt+s68bgNj95tNXJ2ANieCsDak5EOZV/QWdBWir36bjh79nZ5P/GNHEFnqUqTLd+7f9Bl6KMpbwIyd+xj/V5Bo94jX7hA1SErBayyJeJFyxodh/l82bwC6jognEafL9z8IB3OXhUfsd/KgNvhcsZp6NTKok6Dr+wCnstMkT5X2ap1P9PEzaFFcTu4pfEux0T7nT3SGUMA5sqRGU4YrU9aYzjlLgWALaYAOltVNVUTVE0JjMifoGpnBxBM60C5dKhEbjErlk+RbJCNxLLsTZ1kvS4dTM+R+mV2TGlZWO+hmsQaJS9DZ00dZkfW1oxyRLqL/Iu6w9PFZAy+5OzCCHSAXU5wtukgqGp6qdaX6qr2Il7ntvcGsPpt3/4nInjlCtYO9pJ0rn+abyAzqn5hNiuCjXw7muXxN+w02mqn1RnGeQ6GG/Wtu/8msMoAoUs0cN+lASyDYCd1V/ap6/qdQhaSnhdRW/XO8cPt2eevb5/41PMxjf8u6mdnDdYLFx4DwPkgQNFsyOXLURIgQNUERrNRJzH9P7NQr8UCVZeiLMBnPvPs9qlPf3a7FWUEsglPPPnEdimm/edzXVM1F6/K7FTXXU3ANP8msJr7eX1+Ll68FKUILgNYvXPnDmSZ4Cq5tsGu5gWU0ghQLvvx3MMnAly9GNmqL8Uzrm+vf/3x9j//0F/ePvFz/2R76vE3bf/cr/+t29Vrb9xevhN9eilA2PNRMzZQ5YuLPhIrTmd4UvTAeQOrjwReh3E/BNi9VnB0Ya3XeFDgL3RU2wXqOA1YvkopAD/m85GxugWIGoQIygZfHN2ORyW4weWpoA2PAviPmqsXo3ju0WlkVN+9tz0R7PglXxhg/4Xntr/4l/5ilAl4ZvvyD/+aAOIza/py3CdqqwavXwg+OglejjtGOz83sOp2zoDsUV18/acDqH/lUwJbGphYAIuy+QRnIPtp3zT7Ytq3Bn7sQ8qDGspktaU7PSe6VlkpDWweAmSp2uk/TjsCxQU9PvwXt2EAxo/MdoN+mz1mflvB1RVMnVmOWZppZjnSp634I3WeZ9UNXqaptv1uH0hn0Kjye/R6XS+TtFvpNmdg2S+ShSo/a8qRfH71VQOrrKtKUPUUW4CsBa6OxczgH6Dny37AxKXfUQO6XR8cmYJjkHedlbH6LeWk0RuhXzp9/PKpnKWmLZhh9Kf7fCThzHJJGWPALo34okBW0REx6PQtaODbd50xwWAl8urargTp65wGGlnGB0TSX/My+UDH3k++Rp80oMrEB4NyBu6YsVol4JzMid/Kf8WWn1oUdckySzvf/uHw2JeWLjqn3aI+bTd8sUmr3OWRfS3u869p3zqr5XkCkfnrzlhFq2QrkoSueesFqy5mXVVP/4/tRZSf60VdUWMVA8PUW3Og0DHG6u/3YI7p0fVUTYcxuzhlWElSNailrNf9QFH2BksLuU+4PTPoOM9hX9fZr9fWgGred7/4nKEY9t98Bp4oPjWzDv8PPKT349uRhpP2kh2/O+5f/nHs2w+GDlHf8yLJiHgVt1Xcn32j+IEzV72IXcRU6OMBrmKwfurP9X3VqdVOyqVoX/p7HSQ7OCuhZFr2hA1WrxQZx84B+5X9Zt8b+o4Zq9zu6qpWlmpnq7reajgWFCa4E7GPrYhCRTKOx/4+CFvspHihWsB+Mrct20ee5z3Ofd2/8fsjmYN3x5rksQ8y61wDq31u7UIyyAjx8TIFsKLdzahIDMn+UCfU1BwBqlVQPIHVGOVmXdQEUb0IFQFVZq2yliqCY2esYj6Fs5IMpEpRSUl3p5MQs66qVbLru9E8tJHNdy+wKhW/+h2mWLR2+wtYpWWu6RpZS47TNihovfJ1Krud0yLjaSNIJ9wZqyIiiNzKYTppk29mK+qa+hkBlrMgI52+yu6ULNkZhMLi09HE7E9uHSiUiaONzfPF9GJ4K2IMR3b2KjNXV8D9zHTk4YwRM5ehwqNIqfxYPMB8OqBTa9kxWDIutgbla8vhEgOXYmXrccuRFVDT3Of0Ko8kG1gV7QlMMFsVvIN3toJtRUQnrJ2Saq/ayu4Vd55RGHpvN899oA7hU7MPvKUJKZ4w3ZMXtN/jBpoqJYeLACsdUTpcA1gFc4yRcih2ZT3J2UMAv1DMxq3b5pHVfZvZ7KnQOZ2CLMdgCq7KmdFhO/124MU56m9QhExA6tjauo/EV21UzVhtwHYU0Jvyffm/mYpy0QAvnzlB2Klx9ejFP7B8Hgzo8GpkAOqTukO/ot7HzXR2bzldysbkFC0GRBNgdemKqgMsZ9g864GB6WD3w9e9llPJKHhmTFOT4wIVi0wJyvR0tNjB+dKsr2pQFSUA9KkKx5WtSlA14gaqb2L+CrAcrNo57dHmvXrDoyWPxULib4OURQs7PdqyJ6gXvN+i7WcOsk0WsqUqXWUen3rCMkW5WPnwLB2oI9j/Kcez8H12Er/r6ZBe4AV6QCBkB58CV30eWccEVn/vH/4PNQMgp6pyaC5i4ZgqzyzMlL+LuTI5Vq+nI533vZDgavZYNEWqjHI20lez/zggpy3chzxmIAbdU0Fadkl5LZBB+EngA89Q4H6RSJfnMeqU5orU4R0DWI1n3osFmu7Hiuh3Y/vscy9tP/+JZ1EK4DRA1TsoBRCLTqU9CL68HwtBZd9dzGw/yFj6QVlfNc+fBwh8OwDVu3dPQL/8D4F1DOIliJB1U09OsgxATvnP6YE5yBecHvfI/ew/LEwRPlW24fT0ZLt7HHVe4/eXA/BMECKBVtdazWcSYLU+svXPXs5VqjK7Nfri3lPR+Mh4PX52++K3Xd6ee+7Htx/4K9+53Q7Q7R3v+Irtqz/8GwNYjrqtkaH6MEDcB+cvA1hO+UwKPAoY3euI/XWf71IAj9JRr+V8vus+aOzjdZAM8hI94Rqr7nNog89LxmoMYDyIFcdiEastpvc/jG1y+v2QJnB8BvHnw5JGqYaHx1G/N/T5GwJZfePr7m8f+9jf2n70//7o9is+/Ju2N77lnQGipqxfBbCa8novB9jinROEwkpmGDaOr2VO6WFTzVkPng3CD/fwSz/1fdvxy588k+31KGC1Z0jMQNSAHm1w+Y3wpaQzhwNpmwkbax9nAKg92NI6z/qvASj5RmNQqvXq4q22T2vfbwFXnXGbvk3GOdTt8B+g+OixWG9za6DU0/010C8wddbnrOnjE0itmIW6AJ88l0+Bf2f7IHrCfum98pVkDEF++Q6HgKZlBlrpG/MB7wlrLz/e37j9jBVU7x3ZqQGuxkCRM1ZTP96PGJO1Vgc4NAy23SMnTdh2YVo1wEvaLO+XjZMNrMzlxYbLi4T9kQ2SP0WQwf6p+bGFwzzCuJG+tRckMpi6bEd86dmSjiEpcO1b9GAtn1d+RjscRVv6l5OHGzCaPueUWpJ99bPBA6Bt+mRq7+TvAzxfvnvxTt7EYLV8IikU+2LTB3PDppTJG+6oo75Mxt3rnr18rnrLXF/8OH5eMql2TT21xiQC+N03eIm2EY69XJbCwKoXrHKWqjNWvXBV8kr7ZEnObotjKsdJfDcD2gRMqwxJ7iOeWrP/mU3M39XA1Z6ePrYumHyB13E8rS1es3WK/XtgCbieiRMdr45jsXcBq7oP70Ed0nJgvmefKB2DOlWcQX4dfYaf+D1nfOLYlzaiSmfs7YV0o40ffdPWCw2ierHqAayKBkvCiuUJDSAON9vneINtX2OYnlE6zg+71r6/pMUxpPqAbF4Gh0eyoZS/YWcFpk7wmCUPBa7Gi68LWHU5AGDxC7Cax3w0P3oHBpv88GX6Owv1IdmefYYfWkeWg6I+Je35N7+Lo6//3X+4MlahmuJ/MOhuC9byS9SD3ZV8ML9uYi7g6mh33qsUioSwDBvq33CqfwKqBFd3oOpSDkDAqgG5AlazLZ2h2mn1u85FO9npNDMKzGPfVVtGt8HRMqEUitL50kWga+piSz+26ZVy64xVb8tAKkgjsCpHxdePTFUzN5EDva0Z3ETeE1t93/RvhVVKQTqmFJjuzceoT4ZSqmxF8Vb328hQJTcwY7X4if03F69qOq2geGqYAlbhbHiqgZyPYZwmUIP9kqOd5AybyG6yEi/RkKDwpaczUA6h5JbfeQRrCJ+cUNKbI//Y10jyLAEAR3RkA5QCR/BKPbECqFZW1hMTGJE84r3yn2zgIrSL47BTCaUjFtYd9C8gNWVD53PLKSkyHhkQxicNvoOIWrQG/OOM1DHtXwMFVU+4GbXeftGNSRcBpBVIgN6mO+k2R17PHh8GVxGQ4GHaKsOFupE6BbrQWjz5uqac2AFoeaHxEiJnAwzGG4y4cpxINgyC9HK2zjq66cpbFS29X7JqI0lBJcv31hIAfTVEhSy0yhH6swBpBwQ9ssrv+7xHInswxDQRrcb9W9bcGf0yNjfVa6WrBK6yST2OhX7KP9EK9FS26g5YNajKYD+vZ7YqQdQAVTNrFYETgdV9nVAG1hwooMNlYE5cQlZi104jMXjcgucgkT1gfeL+YIumg+f7+t7uMeuNCq5ByhloCzyQkizwQE4Q2V/X6yELEH8mqLK9csa+nUkPHrKPztZYndMpG2R97/s/EMDqn4ARReCanR/vdBygTi78lEBfOvS5GNPVqEF64ULe3ws5BLgar39+UXs88MAn+DSpnVst0pSZpJzpkMa7LX/pFzk/nFGRIOQhYFWONXQC6Za/P1W21GkAqfnc06g1cC8WrrobANSnY+Gqf/oLn0XG6oOoa3k3gczIZEUd7rgHsqtUDimn5B/HdPkEShMUTVk7jkWw8hkJhAIcjo66cIkLTRkMBRg8spsopw+iXusllKrxwlV57mL8Np+b98yM1bw2wVm/R57HIKD05AwyElg9On8vZCXA0uNr28No3717z24f+ciXbn////ye7Qf+6l/crl598/b1X/9b4rlviPd8KtobC3lFGy/FavO370SmbGTc2JN8LeDqqwGr7P+h1CxKY/tannHgZ7/kUw0+kFHahvB9/78GVjO7+HxkmQZnRnbq7RCBAJ1C91EjJrgaIFocBLa6XQleuvgwFiQ7fmG7f/yZ7Ud/9Ae2c5ef3r78V/2LkbX6dPDA1SgFkAo06gFHWYsEVamL4xPAagXBIk2WAqiEvPJdZSucDPGIHr/+E9+zHV//hcGP1m2t48oPkD9n3q1ZGOM8E18aUK3ZT9K+ZWztF43gtAaS0xeqQZfD+0vN8PSZBJRVcAsmUKPly+Ctyv4awDD4MUGO7gP6M9O0y4o6CUDbXECVfgr91fk5lO3I9rmUlW1g+z9k4vKu1Xs7fzr7+hCwOukkHbrKqUCWilGkdy3v0k0AVXOWW+pCZaemrttnrrIcgGbGOWYczhB9C9o4T/nvFdZpn2Y5oh5AHAOM9vnkzCRNatZZ7BtQnWso2O8nF6ygDWbniM9QAkkzP/pdXFOX7z1LOrRv0TE7dCU+qfz5RKpOOobU87KPehe+U/s/jBP7Pf3eviHvt4tXyge0o7TKL5+tTw0cJO+r/wTQ5KtNHAUDpMn3kBe2xfex694NrR4+qGVGtKwecMx38HKdPOzf0z/s+GSJUSTbmWzmOKRAZxHFcYf9XWesun4qSwGwvipqrObgs/ZrkbEI2Gx/ZhjC9+qPQdSu6XwYWM13rQUA8XslR9W+zo17eyCFpc/Ma+YvqT7pVnNhA5gCVOGLkLjAKRQfQcMhJtP5ig2mDEk3VXAh3132p6BZA/aO+HRMTnawZfncySj0Oj85k860cqw8aZA8JglQ3Mryf9YHmC6PY84QrC2AbycKkHboUeh8D1ha53Pbz+39M3I87NoyULKPIUsXDFmQTJuwDCf29lj2PeUW709A1Vtkr0ZfzyxW11Z9dWA1byiGasGXcpMicOCkflqlWHJbMbrjMNN67Uv8dqfbceo3/Dt/jKySTJqk0LaOxfWPUhN5U+pfB5Xc9zm7td7SUZkBukY2MPVfNTVVT7UA1VxAwWCr66vOhaoEpjrbkUqplZM1qwETcnBbD7fN0wcpmMirY78NS8NfiUm4hzPIiiM/MzZT/zsLkQALJZxgmzL6AKRy5LOnknegOmusWiioRWjE1n06Nk1svUxtBhV92VAONop2iAyyTmPJvqECYebi2GfT9SEE0NMyBQmkEhTDo1/LGlKqim7IXh1OY42ASXnYeZLjuGRyTsMl3jb/sXP4kkX30U31ve5hgGFRDEnnMtaWWQEqJWSZgWpHtR3WjMgx/VIjyRNUNS35rlPR2ulpBwFcCLEVR5qdp9LoxsxmF38s7Qctq2tkqFYAtYw52JhZqjAYeWzjEccAoXBeAYP2i5el3O3gZW5OK6epaegcsa2rQwaH3LTFd6uzkr9bRoPNL+W8ZCDSvMRp4vuApHmQLxKwiPQXzJZAViRpJK9DHPfGqmXZbazRwmLC2eYiZLZadKN+Xo4fRdvS/3QHPSpLXdHORDmLeHQ/349pPWf+Xg0j+hfd05l/fW7NwuCIqo0reZbyI52ph5rW1c4Dbeab7rK7dFwLwEzwG3aAACtmOWR26h5czUy7uKYzVllT9Qig6lgcIHW2FglAYOMpd0BhCa56OK6zP8bAi6lpI6Hj0tnTyxW9HpVFsjNh0gMpL2f7lNeSfiVL5vXxHb4fDhDoMBTnBFc5aKLsh+T5ZUCwgQJPfeoBxD3Q4KmUDbK+OzJWv/UP/DFMh8/2J1CXhEhA8m5MQb4di+ZkptHlAFWvxGJOVy4HKHTE7KSLQZMrATIG1gpxMx8D+E4JzvbFeTpwkUUaw+L34jNB8SyiT/CQi57kdLqke4K51JHqS9TjjfKgEbhcDkAydWBmXea1yRLJ8/diyv9p+C/ZtwmsZp3Vc5GRehrg7c3b91AK4NnnX9leDmD1ToDGmbEa/0cmacyzjr+Tk+MATwNMRa3T41qUirJGOQKZFEhiSrmzWz1IHRcZ6PG0zQRRfc51B/MdzyewCf2eQdklvHcCulh8C6AEA6H+s8XPM5HfGDVWU59cePB4jFmkTL24ve2LLmx/7fv/++3jH//p7a1vef/21V/9m7arl79we/HlqKl6LaaMR/9lX+TiWtCp0YZHAZ7z/ORnv8+RAjUffy7g9BDw+qjfVECy64F/lsOW9eGrZY8h6zq1Mvt3AqugqexKvts+Y7Xbyszu1/J3pt0B6p+PDGPw1VEATedj6v9RgP1Ji7DPweFRWzVKVERZiKpyrnoAACAASURBVItREuCZJ4+2Nz9zYfuev/Q/hEze2L7kPV+5Pf2WDwQsG4B6lhBAGYEsXaF3CkD14cN70Q4NYIlvYYdSICGrQ9moEYdoPNt346N/ZTsRsGp7T7eybTnatLM5BariuvF9XGdAq36jN1veTraUY6YElxZgtUqcjKx8AHCZTU4fsMAwZD4mELbeZ/IKdbP1uGfg2T92DNWJB17wZwFurCvspdteIZ6wDVMSwA5cnSvMG2iFLhkDNqk4sOCMYgLSyQ6J9JR9Nh72lG7Rod43v5+2TPuMe3jfik/qXJ6XDVMGKgalFmC1ywHMkgBcy8HJG/Qn/WfZM2BKIJOrrNsPMLBFwFPTrZVR2lOu7We1LULGlnQ5ARNnrIqH1ST7bgZl+A60nQZT5+JEfrc5oGZa2e8WS6EvKwxDv7Pl3MqnYLfqTzRQrNN6UTEuqdNu5XAjSu+YnqDYuDnOtx/C9/CxM7I7M7vWlshLBLISdOX7NrDaPih9HDFgtai4dfF5xtniB3bO9Nn7q7yt+XP9wc7Hlj5islD7Z+T/HbBa/SOoTF2LMBIxVi9elZmrBlIJsBpY1ewa8GzLjl1OdMfQmc5WneVSmJ26zv6dxx1D8RonTPG+a3y1+Jqm8dph8qeJL4ATteOQpYcFyJgFrKJ/lCgnP9Cx69QZa8zJCwtQ7bvhHLE63zVZxIOB9H8oCuzXuRhtAd9IzuDHYGuVN+PLk61ku1onMEN1gqn3VKsfdVYFuHLGFWlYuKL0fGWtQk9S11cMeihePXPOfc92dhzAFz8rCVYglG3zd169n6nodrYe1KLdtUhV/kYAq7aQ3X3GKo24hL46UsdWBmOLztY/0nPiMtFCfq103CFesR5tG+ffxJnf/G3fwX5Ph21sG2zlw8dMuupIvk9xPRljnOv3nQGfAr8lhVxp5meAVZcC6G2VAcjfa7EqBM4pvALjrDU9vWBEHzIO1PTFEGq7REQi1QxjAaZRoOKnUfJ/+332Q2Wu2sjY6VDq37JSt8FWZbel8FFQDTq5r2W8JsHtWNS5NmxWOSCONRI5SKSjlp7Ayyo8w4GRAmEAoFHc2HF+T5dPGOdwHRVdg6xD8WXf28p5X4YUvSpAFT2dgeQQ1HVavBzpKby4lrSWqJtD1QP7zVmFwHdopWXFx60VofbhhAzlHP2U+W/ZGwTYCba6xi6i75HNaEFtM9HvTcPH9132ddLt8zW8alV5ewXo4xLhwRekL3lkZqdOMBVGIr5PcDXBVG6dsdpGHwMHQ1nTENXT+Z7mXb3Dvq3tZI+ACfzQDsGqtOeUqs6Qr9pM0BceafU92/jbSeBW4Bw1egGqVXsaga/lQYYz21uBkqfetTyXM6p2UzR3FGpirny7nDfRSO8zNPX9xxf1lP3z5lOGzJTjV3292q/KDsBv2klv+WjjKnFsZxIMrTBGOpVMbge7OF4CQB1MgeaUUtongqf8jvaA2zzvEXSDqiolI5CV1yQgRBeK2Y8GVzMbUE5RAmZyXDOwSgeWAZZX3GVJD3+ap+XQ6AmiGPm+/lbaF6Dq30zZV5dYD1gnqtvoIBetdvv+7tB0u/xufOx4ZFdCfclRW+rdemBQA0U1mIIBJIGokIUDGavphFZ2VwOs73rv+7Z/79u+HWBijlifywzIAPoSBL0TU95zGnxOx8/aYZfic+VyLniUg7L3tqsBtF4NgA7Aaia6QkdTPlMHg9JxjNHvuPnJSQCfgWSm84a62Mj8TBA1MjUDUDw5DfAvskdzSl3K7CVMqU85zhuwDu/FnDZ/OduX2al8Zu7n9jTqhqLWcDqFeRzg8P1Y1OnW7VhUKsDEGzePA2C8jUWsbt3OOquRhRrtvBCgZvJVBv+3bt+KhaluRSbrXWQq5PMQgMcN4ZcpyKPtyYdTDrzScrbfAEC+O2YE6RwG+fSXz8vsrZPTY4DZBlbzHQysZp+d5VvzbuQ2BnCWNmCLjMW7sbjRW958fnv++Z/Zfuivf9d2/ebt7Wt+1Tdu73rX18Y7Pr29EotYXb4WK8bHu9y8dRzZrAHK5UKklR1sq9ZSYv70mf3xHlilTPR9PhfQOu87hFM8NO3W/Pa17c+BifkLBjkKBFMHqTtnKYC8HoMDycuV5SP/Rjd7iEzr1/a374fs8qP79OTup5wEsHrvfACr20mcy9IOUX81aqteTt5/8PL2zi953fa6px9u/82f/TNR6uEd2+uiBMD9i28ILXo13jEyXB9ejJYESBc8SRO0B1ZTMOFlRHsySJXuHq//anTzZbd/4ru3e2cyVknzZRZT+Y0GrOaAoPZ1TQKqDbymJEmHlhcJZSi3RcF0+e8aIJrgKbLuw04MQC7r7Nt2EBhrwNWDUT0oOnw/6OeRrSoA0WWzPPMPSSr6rmaMCLSjTqS1K7Ageav8VGWvDnB1XWWe9g6LsdbUYpV3EtC6DOiCeVsXT7vlMkLTLyu6DZqRAgZZHJNMIMNaiY3j4pqMG529n3VVc5CrygFoISvXwOYAsH3AZkTo+7JTDaqafpyGTaCVi9U6s1UglvrEgs32a8ZEHLhc0j288wBXRSfLPgZ7YTNzoaL4CFTFvj4LyGoAzQAv9EwSQp5SPlt8wGndA5CMh7r+ZfGLfkcxaP+9QBp0GQWjXUvZpPFbeXt6D+vmoeuhr4duG8fQ9wIjXYYKsg5XT3KccYHbosFH/o5+KP60nVHI4j+/im/GG7Af9391/wO+tX9nvda+FvVVfdx2nWNHST9C9dBGOOaorEgN+rssAHghwNUG2ZOPaUcG+LH4ijX9v/qZ+qan/a/JJp3AZp+b10MG8c4GWR2LdztBhrxODHmgOxc+cl/Pru2wZgCpSZ3qH7Z3ltRx7GW+5eBf2iDH7ij2hOiitimvOha8Xb8pfodf6PjPA2odO6T+zwXGKnNV8jzbk10GPZQ+KnRBZ6jmoH0eo7SOvtvri9ad0u9tqNCWarPK8RFj2n/YZ8vAVR6rX6d8dyxpt62km2ImgSBvy5ba/mBrOzzwlGCf9JcJugpozeMR4hFYtSIDm9nA9BbKrflSwUD/zoqw9Fbrr4rd6LyQoZwAtpzzd96yk879lj/4n6j8GF+St/F+s3rXFNypEnMFmLJYfxnQwfnqVAfZFDhO9Rawmo5AZatyHyOOWQ5AmarpMBhQJZDKoJmdxp73aEhp0SG8fU4vle0dSlbdOACKaRGoBKwImKWq/9w+vgGVlXWvFFmeq9FLGeta2KeMoOtPilBicKgN9TUd9ElQc7ydWH/f9GjeoSjwVhILCQ1uaaOIc30/79c2FQjuQ3CNbEfh62MCrPtj8xiBVna+QSrv25CYluhTdKoUc+xOYBW8hK+tuKcQ8xnzX/cMT05lQHrzeebVnaMtQ04FqBFnbFMZaHQrQ30rY8iGM1izswSWD1AVwOuOpuoZGb56Y78yz1vqxMMtg339oHSdLIVYvGDZH0ZJ9Gf2nhaGiff01P/cZhCdIIZH43zOUx+cuVqKupiPvOJwki/m7L6dAhbtF+dDxgdiL5rvM1TPgqh0XEvv+B4TZKpR2eFAVIYj9Q1Xj5+mt4HVZTQSYJKmYWGqHQEm11GmUevRQ3bNpMygoZXoQtZHUFtyrC6lVFrUe0d36ufNu5WDSJErnScRJN2kGr0yfQ0qgCZtvyp7oK6XJC73bbkrmdRN7KBNZ836vr9bwdRlkSrRj3ZDCx+OhatYZ3W4UQNUTdzJK67SUfWCAJkJ0B8sTAdaO4vHAGvLddLBMm1+PySlKx1IH58zXeiQdh+347LTgbJ9Z2SkgmzbYeu7EbSb5/RwtMTOo3iXIMAEUbuGV02HhbPpILPB1pkBVHIT173z3e/d/u3f8wcBbKLuJjJWo15ngJK37sa09EAvCe7Gwk4BeD52JaYcB6CXiz1du3pxuxaZrKizGi9s3rN/mU3J+yRIm5+TAD5PCliNeq4BaGambAKiri16NRaIQkZq3PRyTq3LTK2cTod+iSn1wRcXL9FWZrZr1lPN7/OZACWTvfJdIisQZQBi+8L1G5GleT+yU48CWL2zffbZF7Zbt+7G72LBp3zp7LN4VvpHN27c2F66fj0A5ahfqv5mUJmPz5dIFDd+kucykElgdYCTdPaZvZJ8wHdKxDr1OvVTfpelAQCsBoCbwGqWI8hrPX2Wmav8Tf+Jv3UigdFLYRAeBDj78PTG9uUfeuv2gz/4l7cf+Ts/vD35hrduv/rX/Zbt2hNvj4WqAhyO1zwfC3PlwkYnkYl89cpVTNltbudNHwWwTafd1+Wk9f1v5vEeUDx0rdt26NpH6udVkA8e1WDa7L3yn1dgFTQDGzAYzr9fTmB13+5kl/OwowGup++SpQASWI1FqyIZHMDq+QBWn44M46OH1wMEv7N97Cd/dPuJH//o9iu/7l/Y3vRF74mFyAKU3TLLGcMe8YEUQk5z4OpcZKyKUUnintYlfl3t2aPoPjv3OIDVBwZWdz6bg7baxvfUB9rquPw4+RkEVjvAte9Zrwxi8J+lxuoE31KuVMbEoFvqDQOqHpRLuVsA1jELYga3Ympuhr/SaxBoxl8G3YihMvjWViArp7vTB3Kby3bLX029w5lWazkAri5PwJWLIrEtXQ6g45YO3sG0Ra4ZWKMd8XGmFXy37PcaLBeLyGegADA+mWBAZYfxNAwi+Aag8gFgNbPuQ7dnfdUEWXPmQ+p7lltRHCq/38+0n9ZZ/wZSCY5nZuBKQ/oBVc9SNtNoDwFt8xfBg9T5lbFa9FHMI9l3iS0CNK/+qbqvFWcKVBE1+HzHUAlamC98ju/l9wTtDFKim5cIQgIxzhXd6SdWpFL0tJ42e5SHwxPlgELq+lzFd+ybrreq/pRdJKawfg8fSPwFezkena/LiMTnfdRnipHl+/axX7ExEN+bb37Wpy8MYfi47dM1hsHrRh8oYoLtFs8XUFcZzEwA6AxmzrTyAAFfR/1vnQmdl/3jms1j2j/6fGShFnA6fW69o4Esv3f+rvYVrUrWKauTN1b9L4Hnqy5d2L0rNVxfg450vRqbULJPDZDoIuopxuLQeSmXmfyEYXomRbFkFOP3CbTiWlxP/6cGF+BrDfA042MMtOSWn4qVgfk0PoIeFH8TME0QNevfG0yNber1cJzOgKuyaQ2sEgj2ey5AYcacQ49OfVogNPqR74ct+pP74GiRwJSY6J+EdcBvk+4jNhT9jYkaS6FcC1gtPUWdSZBn/5FSWQJNKKwxUqRjdnIHTmeYi33W/aW0QfMKvnOyo5lt/5u45F/9I/+pWy3m5EtWCCjGP6QeWgzEySWu7G6LrvcX0EujriXMAFX9sUPgTFWCqRyFzcBYGUgGVqujenSEL0AKWHit4P1yLas7eEdtnq2gEhCUKsXg0ZYSCKoQ/IutHsBsRbIbSgEMwbZjxoLyUn7TEBeRzc0m+u4YjxhaBcIuqnlbRLRwWDpkRMY9ytBYuKQ8rLAggHiF3ZZN7CzW+J2PmbtJnuWYkBRg9Kf7GuemIbHhET1JGoMK3O4B1lZQooWVtxi2wMjikcGrYH+DDEPRQXHJWFuJpdKT4Ls+iMFUpK+nFCW4moobEtWZq9PJ8n4JM+g0e4SsY3kbIlnnxF3tj/jE2Da/82TxNxTnoIdozhFyjpI3mMrsVCwSoyzV8CvLWFzIa+OYv/G0CCtpwPLLG1WbnHWlhi7AkY2NFDH1iA1/0ojTaXIKDQep6Bw4gCCQavpNIGnWDLLz4OxGZaoiiCHwxo9AOGVCkqrZPtbiXFeP9fSbDkA4jU4AXMk8lfcSkAwKdYe1xl0YwhfsCazzh8EAy375vfWY+RTqTtky79c58je/9z4txwq2doDQ1+MiqWRLJG0PA+rpzHG/dDAMJunibOLa1iyGzkplIDpAVQOsVRaAdf/SajMbgCUAKpDRqP9StyqyInPqcgbGuT2f08W9OJ0zfSBH7cS0EVhloGR3kVk5ElPurcfYdern4Zyq7ygLtEKd5d+DCgQWzPudpdMLE1BW2N8kNrAR2YcOZsXfE1j1YMKZcxxUWOWjAVf2NcHXL3vXe7bf+S2/j8BqyO25qNMYKON2HEr2zp04F8CqAfUEVZ9IsCe07f1YeCmB1cevBggkUwhnDfLJzs39XFDn7nFmZmaAnQ5sBpb5AwIGJ3EfA4rJC49fuxagY2TgRZ8laJgACWQdfZKLm8XiUgK/TgHiJw4c94ptLlwF8CP640GUAjhB1m1kqka25q07DwIofrC9FBmrzz7/UrQt+DB4LUH6vE/qipzu9corr2wvvPgiHO3MZH0Y78wsNDJHZvzJEEa2IWAh8HABcdm3yqxGHxh8ia3BGwIEqq+KZ2eGXbxHABH5SeDhTkwDTybITLX+sxXnmXvRr4EHh5p8aXvj00fb29/21PZd3/lnt4//w3+yfcWHv35753u+NkDVK1FbNe6UC2fF+yaYm5PN8/n5rPm3BzcPgal5vc/PjNVXA1Efdd/l4eO+Pv/LCawu91LGambKQ97gVymg+WUCVs0Ph/rXwGrS936Aovdj8ar754PeQZ8LwWcXH0bZjXNXttPbL21PPnG6/czP/l/bT37sx7a3ve3d23vf/2u3c5det90KvgSgmpmzmbVKhQH76EWrEmDlEHgOTKSOy2vzimRkR018w9cCrD74yQBWX/6F0lUTnHCQ2VveswbD802kK6knBvCacmKfT/t4p+lTQ8cYsBiDS7PmZsqVBuQIpnbNQ4CqWf9Q52r2wygjUMEt/Ka2j3ORGMdFTETphBRnYuY57ueW2U7QASPuZD8YLCC4gLUBlpIAPFd2DjZvDBxn/DKyMzv+oN8nqw7ai8srqxiRFd5Bdg30hxcgz7QksOQDgEAceZCNopM2jz7cBFYzWxUlT6rGqo6xeJX6LR6YOrZKrIBv+Y8HxVmyYQCpoN8KrOY1cyq+p+NzgVreD96G2ss6gg2suja9eTkvLrsZbXa2KhYqykE9gaxZn7oA1/TPk4/ggzefUq5kLiaYqucT0GmQEjSB6yXZKHA1ZTdvtA4W7wFXkQRUpFDz2Yf+yC/mjLnv34qD5JdUfd7xvgWmFrCavCB/CO8+GMwvkaqHqqrikxVWHf7a8vLyfQ826HC0ZTGmf8t+Ravsa7ltIpR94e412we+s5NeQGdnQ2q6f/olkE+dty6pQVdJV4F58gsnuNqDOIqH8NICVJVg4oS2mjUW14Ar5Mfvt92m1vF0M5fIfMciZ4Ob/In9OkiV/FPBKw0KVhzaA2HsizXZyaAqQNT018IuNcDa+2wdQdVKeFOCDAexV3DVYCplUwusZnyBeJE0LOFIvYBYVVmp0NcJqApMTZC1gNaxYHDqLssour6KChVovICFslvQobsP3sd6A7pPfWsZ6dCx+n8FViljJOka4ymsIOeJRcj/KwbKJLU+n8cyIN1VVAf6+Ga7rUeHJt+WDtgpo3yG7Tt8lwGqVraqQVUnx8n/dSfhd9Fn3/zH/zPqegVQ+ZY2UGDW5bvDCrH1ihTNwib8toyklFsj8yNjVcAqRw9XkJVG0gazs1QdcHcQaIFe21Rv7kBx4WUpq9EH4opSDgZzChwGYyh4rX07Amlv7BDE1tIvAzfB1apJ9EhQ1drD3GxCijoLQWlALUDt2Phabud5grE6j0eJMQ7sU97oJNlYw/lP5cA7r9mpCA4OZK3iHgKkxGPmHLUO/b7npiLPIaMEch8yVlLXkCELfHNsO+8ToLCTJxpDYRmYE5gqUNVOCJwjKQOCrRwxynOd22hgla2s+rsSxlZ8JXmg5V6+IE+Dfw/Z9f25xSzpS2aSiPymAxR90xQZe3GMUbb4zqNtCawCUI3vCLLq2NfJmJVTZ36ybsCj1Tbpt9Z3g46TpnI6OBhD40OHj3TqbNSm1RyFnb9bM1edpTdAVaSZNSBH78wryKsep7JX6eBw8RyOHnemKh3xnB6mxQSU7eE6Zb1Cr4BV88JCmdJe2JEPMrlgvWD+diH8ctD3Mk0WnpLe1gPNKS2D7VAPSF5STcPOn2ornvMxvuuGKIiWfMoITp1LWnhAjYAqa6Z6i6XdOQAXK6fXeYGoCYhzUC6+W4BVAed0leLDOpp0jpSpren/BFYDSA2QLcFUbxPsYuZRZjWK3kvmqnWq+39qtqbJ6I6Sb5/rrWRDHQi/YtF7Z3VXy4azEQzMWW68cIeD0h2wan0hGabOp9MOXj8ErAok5Xe7MgD6bWd3+3ve8x3vfPf2r/9b34as0dOc/oRsgVjsKQDRLAWQGUbZa+dD5h4LEPWpxzOLLqf1342M0qMAQi9jmwM8DtQBKsVvUjcnsHkrANo7ufBTAEHnArR9GMAqQNaU87g2M5qypmkGJ0898UQAq1wQKvXcJQTTdIgJYnIQKdn23r3I8MtMrj2wGl9mmYCTWIDr+su3wlm+EKUA7m/PX7+1vfjizSgJcCfal3eL0gKXjpCRkGB9NvTlV24CWD0JYACLWmV/wPBQBdDKUqCgE/VOJc5pS0ef53mD6K7xRpAvQeIseUoAKIHVXjwrwOio9Zp+6iMzVlPm70d/Pozr7n1i+6K3Xtie++w/2v7ad39fnHv99mt/3W/dnnjm7dvtk8iKTNrECmOnKDuQfXqJM5NKX5y1ahV8Wl9JGU0A7lzq6N3fqwF0h8BXduX6/Dx2AHJA2b6mU53tseph+lxrxmre0KUAXGPV7/WLLQUwgdwz7Q5BSTgt/wL/B+D9IOuhxvnzEWBeyLIXp3e2Z56+uD391MPtu/7H/zbA1Evb+z/0ddvTr393DA4cb5cfz/qq+ePkR5YBoDlLRs3CxbnNj2OhBFUTpM9tfs9yLJNvD+3Pzj76qe/ZzgWwykDNH+vEAZTCJzNY2iDqoXMIUPNN7fOJH2oGmn1mB6QAFD1IpExVgG8C3BJQhc6ITy0m49kOtCn4jIzWyvZ3XIBGU0YJDlFX93T/zs7kSvfx0dYynPWRmZ3ZACtBVvZN6kYG5OmbZuDorNU0hBocLn8mQWGWAnAGK3RMlgZQRs8yUJw8jniJPgHt1qCHfEAOCPI7X0d6m5foO/vei38J/76BVSbjGDjN/lB9VQyocXG/7I+ZsQpgWnRnuMDnZpBdNcUXIHWUdMCgWA5ICVgVQE6wuWcmuV0F8CN2yMw0gSMGAtUn2XrP/KKfTXAVoKrB1R3ISvBVAA9k0P5lAxqVfABgl5lwzQ98H7yjwNSq42hw1e8ncJUqcwwIS5TP+jBTghWu5i+lFtHd3kf3Wyf4hkPWEQekq67kCW2zHWnKk57gMxz378SIJVWWLgOqfPwKr+IU7O3UUnlw1q9ef+u7S4TF35Tl1lXsp8YVyM6UGHxyg0fJVtCtpO6J7SwJUL6VQFaCZepX+C2UFQ5ojFgKSSlOPpHPraQS6p0EVel4GEjNbSUmpJ20lOvdF5DV7eAbUNBxN9O4ThWT9Dc8NWOIugh8Imxj7Jvvu64sdXXKM3xCgGe9HkpmqWIQPOxX7tP3FMiK8zuAFYzaIJvLO1ZtVWWoOluVcuk4mvSgDnNfKJ7FAAfBVdZUVbbqOLa+6AXverCm9ewAf3fgILGfPbDa8T94S1gAWml+S1YqWU2/yFRozIZkJc8WX6uJeDcq+GEHvE/9kdc0sNo6peR2qgTeUIyjLY2LzmsgYAFZ/WLudzdCgkKlbwHTvoHWCaoeBljP/Zt/8r8wZ7MjxOx8TB8XA8/Ty8lV2XS/6vZQGEOJSMm5/o+dBI64ymHY749MVQfd+w41EZf3d1tKQt2uJr6VHAW9ibMCqlQ4ZzJXoRbsNAwVAQVGmuCPnCqngApxjhZMJl8si417aca4L7gZGoTqf7m3ud7G1JLQoCqFYf7e9xkKSg4MniTpofIygGoAjgbINVapqgY4l9fjnIRzd22+CTJY+Trsquq2vVolzSx8tV8Omb+z4PIYv5pKvFigJJ+01XXrKJ6Mdjo/NtxxIVfq82gzHVPX0kPGKmS7lsSBQfAIV490tQDnuabL5ODSYsVQs1cO9ZC6UQ1fjtB/pQvNlu7z+MKj3BxN24Gmduxq6+xVAazxG5YBcGAo5Xz2FUqpTr14Bhy3nrDDIae3R1XbENFR7GxVA0rOzvP3PdItJwLPMKiqjHhkM07QTqBqOOvn8jtMbaRDkaAqtgKY55SxrkVmcJVbZ35wm8p5FBQfcm6JsD4l969/n5P+Zyhueej7nOWnlpt8B39vWbKETlCVzMtPnxe31QOa86Yz5aCLgj30bNElo42kl2csZN1HZ6H2Fgsezin/AFoFkht0rQzWNLiZQcVn2iEEOcDD/CyLAERgnFOmE1S9FIAqwdUAVuM8wKgBrpK2qdRm1qq1m/t+DJxYFZnGOLb9bJrB1tiWLvqK1xfAgKDDjjMDzh4goo31AIWnQc5FTwrIgrPM94ZrAf2fn1FLDv3VAwrOPt2XA2jHc4CpBcyyv9/xZe/Zfse3fBuAzpP8ZKbq8f0AQ2Nxp1g5Pnvk0qXLqK969cqF7fHHImM4QJvTu3cCYL0fwOql7bE4l0B4vrj1bvZZrr10G/VNA8g8zrAiwcuc8h6/j5IAqdMvBoiagN+tWzfR7ieffAI1VpP/Eiy59liUBkBJgLR7BIrSP8/FmnIqe06ZPR+ZrdlPHiROu5BlAI4DXb0eGaoPogblKzdOt888dz2m+Uf91CwREGyKafqxAFQCupcuX8WgzK141xeuvxTvE6u1x7POR7kABIkJcsaJcwFkwT47QBrA6qyzus9MoH6krEGvxA2vXL4U07yvIMM1qZ3T/11jNTNWs58eDawGPzy8up0ev7RdfexTUaLhhe1v/eBf3T7+E/9o+7J3fkPUV/2XtwcXntpOor+3S9HfD45xf4IEkSkcwG2WYgAoN/4eBYweAlqdsXoIGGUbz2rL1wqugs4dRaxK+DUcHQJm6347YBUylrRNf1G4ud//lwNY3fcFaqymTslM1fiwHnHw8f38hKwGqHrt4p3tEQGwJwAAIABJREFUaz/y7u3n/vFHt+/9vu/bviCyVd/8hR/cLlx+63bnNKcrnlBbRakLD7WzzwSoxn0JriavMkjNzFYAsb9IYPXyT3/vdiRgtUEJg0GHgVX6Zfxu3W9AFeejNbgum4S+Gf68nFXSZw4cnS0BUKBqgqc7YJWrdjuLVWUBEoidNVcruE1tJLvsOMTg6gQQDaoCSBSAWPsEElOOOcVUgJ4AqgmuJrBKR07lbZS9isHDMZAIXSFAlb7N8GVGnGKfvcPvrjOafGMwuwHVHrylAUqdykB26jKYWHwLowg7l8rRZeUIMue0f2epdraqwVVn8la5BPFH+T357JGdW7VUNROAxwZZBbAC1Or+wNoK8o3g84qvGEMwjlhLI6jNKU3yR5jQsIKql86Aq85q1UA/wkPHFnwwwTRlxwHE4ZTjzpzNPIKsDd7XuPxMA63o7vbj2f3484wlkYR6ofwbChPOzZhvhDkKZ+V3GLwh57S9arB0D666BnnVYbUvJFB4BJB4L8a46u98sXwvvSDOl9lgrOv2sLX6c4OWk92oGXPNmJT3mnHrbt8Pzx9VfyleFl09w6qzJdMnaR/W/ckOFV6BeLd9AM74U/KafXD4B8pWRYYqQSrGPrPq6NiXL80oYC/NLVHkhz6eprm6e3T9jD3m990pzeN7X6eOgblYhzSgimzV0Hec8p8ZqyqJEzYwwdX7slf8rgHWnoUKIcO914xVrtHAwRB9BrDKGFv8XX4YabKvsdr6esopdYazVSHTUC7mNsVkYOIBAi7HYn7bGfPU0Bv0+/VJmpbOzXOkxjIAIgEp3iaLk8+1763YX+d70C2/xywK643ZrqlQFuUiJaQ4Ej+mcpCyGt+zo1q2S353fQahU9/NPlz609+zY859y3f8l+yV/cupta0M+gVKFIYk9DlqldmhVuRzRLkcfik8HKs4b2Wr5ncCWQ28QqkaCGF0OTpnv29FX28noyLl0tqNyhrKjR8H9zzXmWwcUXUwoutTPZTC0r2lpGXx2SnS3uVg7xyEBXSdDonMi4GLno5kBpDDL87vkeIGcemUiOilnQfQivcDbNoGBpfzP/7P73JbC1WlwUfTDoCruB/BVGRfSDjhJKg72imy0I4te41dZ0acApuUB1uSNymorwKslhAVXNFyJSPTPCqnOh2Q4lEqsGXaTjw0nSI4qLlfWas7YDXfLxpReSmmb6qj4hXRyMzi8zrugVF1xtAJJXOjz2rX7D/70/0qr8J0Im2VqRfbylDNfY2C54jbxbDkue1s1c5YNSBbyli84ccvNNvRrWrEDFm00+Q6P2cyVocO6VF41RMD/ZSpB8fVwKvAO4/QetDGGZDKTs2sh0ilQpZjBn/IiMpacXAeMnMOY5zgz6orq2wVgqpcEMdbBCVnMhtnMHIWhJvk475H8PIoeWpcUTzRmnvPG2fupxNnn0OKLabBvGnFNviYSkI6aSi+CeNTI+C1h7PKJ9fo/E7n9lR+ZaQGeOXM1AyeMgu1tshS8fcEXAG0DrqyLMA6Gi/tgZciqOpghgsAVLZqBMIXA1hNcPVSgFAJquYxg2OVBKisVZZ9IHiShtcNtyTIFan+bz22ygo6p13QoeNotmy3ep9yNDNUlZUAWZFsVMaT5GIArc7umAEIKWtQdWasjn0FnyuwKtAV/cqSN16E42z5jHPbl74jM1Z/L3Rlgo23IrP0lVjc6EbUIL0dGaupRx+LepyPRS3VK5HdeS3KAVyKDNUH96KuZ2SMPnb1aHvsWpZoyGzUBAg1eyD0NOq03j6OxZLuRkkA1jvN2eeZCZsLWSVAcCXulws43YoFo1L/Pf3UU0HjyGCILNbUd1fiubmI1WVkbGUARrCRznCCR/FE1B/kOQeCBFYfRgbqne36jQBLX7q9XY/923einmusEZRtfRBZew9Cv+Rs+/PnY8GgcPAzU/VWgJo3A1hNIOAoF/MqYDVtqZA32zABqxM49TuQt8mTznZLXuO73g9g9XKA0lcwPTmpfXx8XNfdvn0bWcRi5LIgdRwg2bkHMc3/9nPbBz9wtH3qU//79te/+y9st185v33kq79pe9sXf2S7df9irGsVdL1wN4DVaDRsTHxUy/X8xStxXwKrjwJBZ2C9v25mrL4aiPoo4NVy1/K3Gs9fTmB1udchYFV28/MFrM6+M7CatVUfHt0BqLo9eCwWtIoBjHthvx68sl089+ngkxe37/+Bv7xdvPLk9uVf85u2p97w3u2Fl6MURvDNUQKn8LESKLWHl+IQjB2DBQmwKqSHPswarA8f/NKA1Wv/z/duF15hxqoDdevEAoDSB4BvZjCp972QXerLHC6d16FoQf4u7x7brBZC20V/GHKu5AhkbnpgCRmNna2KTFXNdsB2B6Y2uMrSACjLIaCusv3lm9NuwtNVBt5MQsnsTNcNjW0M4gA4rEWbonb0BFhRX5TTTJEZBf9ImavwK9IIctAXg4MeEPa7afGqNWOVvkzHMo5RKo9Nfcj8aOW+0cykToJL4wQEWGPqmxnbpFxU7CRS4KokkuO1oBpiR6/TEf0BQJn94dqqCTwDsEjwVeCi6xvC78xbWhkYkAGdvdiYfbxDwKpmKcHm8UP/iIXQ3H7wmLKGDfg7NM1WzQSHtKsXs/SMMlYBqsYn63wTYOV3zlhN3drlACSe8h/A88jQZWZnrTYufkDGqkDXCaq6JBr6hgTr5DD1mVhUMZnjND1/r2TlE1qsQG6L2dxf/NwDPg/41x8DwirtgP7lQDLfzVtoQWhae65FbgVcqyctD3a63KuJ0J3qLuJ3W8m+2wIQUxnz3aRvqNPk9xVD8GGOhyUWzCYcmavJqlywib5sxc8AwQxuUR+Xr1jZqhp0N6AqXxIxD7JVuaWG2G1hxxQTlfQKYBUAB2AW3eD2cr/+LX949gX7TaTrayVHxC7cMRPDmLoCga1wEOu1bEXYIZUFQKZq+FzMVu0twFUdO5OVma3KeoXO6nKOnvFW8TNA1VFCD+CqsBGoNzfafO2SLWMBqxr4aGCV+roHZCx3UyvWvmMzM423pV8tdLl1hmrqH8VE9lGsjnGZQVbxpWVU/LrHZmSmF7CUHGkdETenKde5BlopIkMaJSutFvbKxwqcVmbNYE02lmaH8TELzvg1nzgBU/k0s0RAAa4QQAla8Ny//6f+K91VLePbg3H3W7fDgukOmALSbeVtedxg10zHJ2BixWeFyLTnXPG2V7OUQhQosgCr/ZBWQvPcaEa/51SuUjT5jkK2GahydAb7Iwg3uLOAqxJztBUlAMiY+Es+KS2Y/W6AswV+AVSHE1E3AK/phhIGPoMcTuBT+8r5Z7p7f2ewlQaLzMPXOguk8tatqGx0fK2ngvpeVQss2VC/WzJW9YxkyzLychjKgI5rFqOhbjy0acMEJiuQdTVO4j/RqOR+KACr9AmqwuDACHt6Dg0Q0/M5ulxgKvaVsaotHXIXYKaj6DE9vK2VHBSzGGU6z5PeaN1q3uVGVre0bNpE7XpMIs2zfbfuf7JQOXGxP6f9ewpSOm4cNU8HztmszlZ13dXmA9+/+x2PHwA4s0eg28a2itKn0cB5fQQMGTTYT+/3SJ/r1MwFCTgdaGa0jtFZyziA1LlqvEDVBEzyg0zWyEqDk4FQDG7yLAXAGlzOWlAWY2Z4pDOe4FuBq6zLCfAHBr+n0a0AZdMUlGuNLf260vxRvFAssP+9WMVyQA4RTy7f6YvBu1Bw4xijwfVbf+czecz7NjdPW0ND2ANbGtAyOArgjyBqTvcvAFVZqsxWNcjqqf8rsEqgy0CrR+JlgGVdoUoF/uUWAwrKKsoSAAmoAlhF5qqAVdVbRdaq6q1Whss0uHDA1k6dolmmd1wDMMLdZD0nZ4Df8cNA0PvORtWxQVQ4YSuw6rpyvRCKbZ4YRQ9Pmnl6MgL+aIvLXnBQYa6GvJv+r+snUEDnc9ZdTVt0tH3JO961fdPv+r2Qixysun33/vbyjdvbyzcjs/M46n3GucysfPzale1KAKoJrGZt1fMJSgb4GaTYLl85j7qoAAPEtglcngSYCoA2sl9P7mXN0wBaA7R9OYDODCwvI2MzF7A6iczLXKn+6vbMM6/H9P/jk6g5GXJ/P0oEZAbr5aB91TFLLCntQwL98UAvSkN6pI4nSJylAJ574eXtk596bvtsZKuenGQma7Qx2pXfZybYuVwtKPQKFijw1NT4/elJ1jtl7VXqv8wyjD7LTzJtPgv/KYs2zhk8zesNqqb+yb8sd5BATPZ50hHvH/KTgdjlAMouRImE1JkJ7uZvshRAZq2iXIKlHMaL73CUyFOUODg5fn77xm/8su1HfuQvbT/8g389Zng/uX3kV/326MO3b3cCWD0JH+n44a0oBXAaGceX4fDmgjJZnzvtKLMd+fcoAPRR4Oq+FMCrAaivBVzdX/P5Blb3NVZZKqo1BOiIw9RdOcCWNoj9ZR1RnbfbMd/M07N9qNV7LgYuAlhFoHnvWmSrXt4uxuDDk1dPti/6gnvb3/073739+Ed/bHvX+75me/cHv2G7fe+JWLQq5S1k7eEpAi2XA+D90jwEUTWrI0sM0FdTtlDWYoULrqzW1o4L7Q+B5NmOp37me7dLNz6pa6cfMTLy4v703bTF8ZhxBB9P5+L5HCCnFFVZAOkQsvvwt6H3gv8TSE1dpi0BUoKrqK3qMjLOTi1wtbNVq+ZqLWg1wFrFDfaN5TBJDzA7k4tWsQSAAUTWFY2SKhi44If1oxNkFbCaJQJCmRBYYz/gg6BSwSKAQc20cXYmBpaYverMTALMrJPizDD7CEvuGuxg1wFECRCdY4ksPjf3l/hG/eDYBpdCAyWLpb2yz+BB2O6bAp0TWAXIquxd9Fnr25m5uQCd9nPsq+VW7XW7u74qgVfPSLJ/R95R2yDFKcMCJvO4fDMDfdTtE6DJpAaDqdxmKRXXWzXo6t8o5hLb2vfeJyBgQZzKYJ5lAVQSYAew2v7Qbz/wgT5SttnqRhzQU/QGl7gPdGVsWp8lClpj+HyHmQDj0gAsCdCAK+P51hNUnM1DeA+dq/3pr+paa+Shmv3LUq/Tyz3r91pfD98O9puKnLr87NY3ryzB2T+QDY2FQC+57/K8XlweAu89QFVhHWvGqjEQbrlor0FVTopn7KNtHmdJtKSTtt4fKUWk9dDzjjbcp2XbRQeYB3aLyaVj8g1iIsUV1Atmpj3GMkFVyiEzTgWsAlRlGYD7yFhVtiq2vb+UCEC8Ux3dzKoBNwwaI4YgqJrgKs81qMoZj+6T4c8ra9UDPTVbNmVR/p8HORxDs1vTFzT3lnbsOM0C5ditbJpYeBxbvxJOSlqridnqCbQ6dirul1IA3Ug4hixUBk3PHXBqznB5EXPLoL3v5UdZZoo76FCcVUqYyTDOe+Rsz1htUWaHcH+Cqj4+05/Bd9/6H/8ZtdsPFDd3T1RnuHe6U6gIyqGrDnNHdm84OFzAq7wegW4qRQd7I/BbwNVkOI84NfOVw6WgQprpjGKyRDZh2V6/D/dXILWMtEZuCmBVxqpaz/4BKa28RI8S8PhOzNrAajIoudSOgzNK7YiQp6yCVuVRYIbvYSC1HA8qkXqGlC7MlaSlnivm5WkbOW11hoEb37kMXuwBw/c5NdtAK7NROeLqbQGvNgL1+2EEzM5usiTIhncVrEcYJv1mOuSrc95Gq2g3+AFjeQDxGlgFqAoHvT8Rl+t4B6zGTZ29SueJBsAf6j4pPRuFnYFgE2Yn2JDo/JQ9qhKLqPbGxl8OgzbMUilML1Q1Vy70NAZkqWKhFoKqrhdjoNUlAJAjptfmM/rF2A9Uts4omaBQA6WSTdGgr3cm6m4a85KFNzNTdxmrcKycydeZ6LUgnhc0cqaqgFSAqhNcjawygqtZYxEhiDJ9FQw5Y8XTw2vqnLMaMyjxgkcJphhUHeCq+MV8MHXtntY0LoMHluPOavV1+pr8cohNdhx0Bth3kGF9IiPtcKAcHBtv6A7pvORq/F53rZeyTqYB7CzTpHkC3DmrgVP9AaJ62n+da8AV1wAgZ9aKpzPV4odwKrUIEoL6tlmMfeykZoCiwDizVVUKYA+segGrzFr1lEAEogDLHWS23MoTHDLbVJh2Hv1QtFRAIKeBPsJwxLIVypCsEgDmdQ1I1EDDAFcJrHqAU1vJCX2U0lTS48w4ZX3VCaiO+sKaEjUzVwnsnQVTu0YrbdPb3v7O7V/5pm8FyHku9MztmGb88o27kbF5K4DQABYhW+HmR3bqlUvnticCVH0iQNast3qE/siMz/ORRXcxwM+UMermBDVPok7rzSgFkAtH3QmQ9ebtk5hm/0pMy78VU5ovbW945nXbG18f09UBom4A/pJ3vHjf7ds30eYES1DmIXyBpH0CkRmsJ/iYvJGBaq52f3TuQmSABkAVYG98FbVUj7d//PO/sL0S5QBy/yQBjihqeRcZswkahy4JXYFpx9CRGmiGfkt9xT6afovBvjq3yC4ISDlI1CT+EuzhtQl4SW8kYJwAQ4DTl6LfLsQL34vyC5mcn/vJx2kTT6LP40rKR2ZxhAFMQPVKZNeeZgNPb2/PvC5KCNz75PY9f/XPRZmDF7Yv/dIPbr/iQ/980OILIni/Gs+IerVHueJ8ZMPK5wqUNTXoqovKsZwmZOdblmnh+Wlv9v1xqH/OAqeUp/n3KFBvpyIx6LDYu/0FOja9lq2ClOTf8vjkv9mPW3wZBLl5Jbf5l/zxan9rCQfyl/+OAuDMLOXbd14JggcPhyzcvxfAepTLuBK3f/raaSxadWf7n/78fxeDSY9vH/n63xzg+Ou3k6Mr2z1ki9/fsvpvAw25n8CY2pOyn3ybiQfSWXh/7MunHLR8tN/Gi/z9Mx//nu3yzU+Sx2H/tJXfMKdWY0AcMuWyTaOUU9zBgCrLAExwlceQyXJs5EdbnwlU9aBqznJw5ilBVddSHTVVY3Cm6qvW9yoHMKeVI0OS/Vd2lYpZoBFtHKZuK2N1Tns3oIpt6CSAqqozCnAVtVe9KIqze2WdkclF+wV7VgPGPfMm2+eMTACsKgtQoCwNKv0+cLdBU2Vuql1emVvpd3IYGrTohJD2my1v8KzNV7L7zlhdSwKopqpB1QJXVRrh/2XuTWN1zbLysH3Pveeec+5cYw/VU9FdVV3V3dUDDTSEBhoIIIyJjWwsZ3BiK5YhEIJCImJZipRIQfkRyVEc2ySyUJQ4wpg2NENjuiHYTgwYM7RBdmIgzIZ2dw13PvfMN2ut53nWWvv9vnOrBHTEqfruO7/vHtb47LXXVuQmo8MAyMtXQPsnOOqKhdGrWpBUAGsCri1aFRGrBe6UP8B2oY8AQQaegH712VC1snhGq7otzmhVt8c9ajXsc/4ix6oVN2hHthZ5R/a0gphiEC/ogMEjAbS2iNXMv9qi48JMA/8Ko6Bpgn6meIGdAuk826mztCx5CDkuexFRcQQHZ8GcsqCA3h61WsExPSUAykwZIockSoe/DpbiHOU665Oljkqtl/hdE0xaIfqV1iYbo+w9GPAFRMn2K4RB1U/frVghI1aTRJsdGy0fD4WERL/FlphHzG6qVAA5/Z8BZhr4ivAgt1ECVAWQGnGd5gPFRHo/FqjatujPAhDLlxeRqGyoYbZB7KO9VralKWk3kDfTJ/FvQn5IdgT/hd3W0gB4TUI+IVoVkanYmiU5bY/tPoGsAlgnsK03fnya/Gv7AFXdRvY2ErAqEBr1JwFkMJHs8oxKDVBVgwgYKBRemMbTMg1AUXbIH2AK/gNtF7ORnElTOI/LCLjCY5qh2QHhng4AZEY7LQgaVMf/JxnQ5YIsuElWRIsUj01WnoSJmEININ0oGnf57dcSSCXAqlGsTlj+LZlFDBpgA1XjyPddAVnVYEZv/8l3/I34fGdoNAqViRqIH58aqJ3rQjSfZQNnE1NoSKgFcws46YZQG2HKKLMGsMwjTjSEs/MWwgi1E7eyU2U869kmYFrkWk8BMC2W4sIIDYZtCiy2fZwjMSQBh2SZgM5+HCQupsRBUvUUrToxAih9mXdI4e4yyPFeV+j4RjdQwFsJp/KaSInvj5KgPlD33AbTEVzN82uuhVEtBsX3E5Dt51nt+EZrPrJ/sk9250q/koGDr7PXk6lJBI0NKbEp0EDOVDousATW2T5W6qwQ/IhWpZBLoNUYEdPNlAZAI9LcrlEEGa2qfm1KIaVae643QrpgXTeVTItbS/ZUe0joSVxBWJbwTFDVzmMVQxlsmGqEaNVa4dAjjfoz6usShyhIOj00bPpUPYCrLg8UwVoAj0aiY2pzGLkVcSfwoSJTcc0NRhmPUyqA+EYzJkIrCWCtvKqOKHh0ZCxYFVubL6xjRxsUtRpxyeDQNGLD2K6I1UgFEJGqAFN9H+kBcHyGAGvwcQKs8cZUKpIBMDDQsjI2VvZF1o0WUlekwltyQ+mTFf5qRKf3pKFCqSBaBe9SQtA5kF4Mvqes6UZ0qk7qHVq9tlE+VUSfRL93ELUBqx5pdz+idhTRCmAVv5r2v24/5Th5v+Ski02AhRlx5BGrTAPgEZERsRo5Vj2np/q58ulWKgBaJStGgniD/dGMhRWDO+VaOQYdWA16yEED8JOmoufA5TQAUStEI+UO7286Oa3ZoETIbS2kkYAonb45YtX7Gs5gTf8vgEB5qKacVGGEnhlveNPbxp/8s98cgOWGgXr71od3dvcMDN21iNW9iELdDvBvRLTqztaGTcs3cM+m6zvlebth9W0HQK3UJrO8bSxQyZzFDUsFcDJevrE7Xnj59rhpaQH2LLfqvcODkN2bdv8Tr31sXLC+3dk2sNamxUeaCXcmjA58gaxjAyf8O5pmetbu9fti2r7lFbhti02B1kEP589bzlKjE3ssUg782q/91nj5+q2xZwtonbVcsScGrHraAQc4zlqd9w30cAvD/2pxGsksOJk9xUAHWtcBUmH0UljouYiyc8M/pAz7yGS659cMUMjKfmBRvccGrlorRu97QOpZa+N9S7ng/bBpfWNDDgbAHllUo0UIm8NwcPuT46m3PTp+5GN/d/zCL/4TS4lwbrz3/R8cTz39AXtmy+jhsgE1BtidOTRg1aIjY3DD68lFjMpam3R4yqRuj3a5xPNd57waYDVkZ7MV5CD8fsDVPyiwamt5UdOj77v9pj5+UDv8QYBV1ykHlnLDo7U3zllqCstXfHbDZJtR4s7m4Xjfu58c//AffGR84hc+Md785neNNz75XnM6r45da7tDizwOmWADFxGlesqfZH5v82xngqu69mqB1cd+/SNj+/bvhRDFMxW5n9OC7bRWWp9sNj8fPwORnAZ1bO9IcNV50M/7m0Ot0WClrT7lVw3QsaUBiJkOnNq/AqwCVJVeEfCKfKyVEqBHwUp/hqlIe8qZJ2catDyrGbGaEaoepeqgakWuAmhl5KrnmA5gFnk1A0ykZaNFVgNcjTQ3tG18cKmlLIi2YLqA6GsCiQIi632wcwC2OtjOyFiTSUo/kNPmFTFLv6V8JHoiFPhBdWHAV8Qq0gNhwEiRvDF4xF9PAxDRuhGxWQCrZnIo0nlysMNWg18VdeGsI6UI6EBrgtIMIRTAikg72EoZcAHGh59FfYjFY7EYFYBTTP0PMJXT/3WMgAcEP/hWgAjhlPJvqOuRi7QB69EOXDDH8/C6Lb1IDQCfXHY67FH49FH4ZjLITm0ga/RTyQhYFfGY/iGL0QdMdvP7XPdNQj8OJjwhdAlkQfE/y8vzwh1g94XIiH9AQ3j/afvztbSGJ+O5VUW14ztZ+KDZqgfajXgL66Pjwlv4gArcXiUyEnywso1C64PELIhdaGAzAw8IpK4Aq7GmhLdRLucUwKrntndANbYBqgpsFciKyMYE49iHSRnZn1V/efHlj5evAzMGke64Lv7xOmIfvgi2JS80oEGelexRxGqAq5j6L3D12OyeDqxqH4ArFrZSaxRe077vu8IxGaWKAXpEfmKWo4BKefNipBoUKN+YNn3QuNpE+q74D7Slhm1t0tumAywi2DW3+iMFpApc5cLjimCNr1GCiXHSeZnxuHYaJik5A2RdQYQ637hxkhHiniSfkBNF4wnsBq4AILXWl6Ct0CNWQVgskL0sC8dGyTZdpbGiNw4COt19y3/z11BzZ7R0bEna/FAfQYn6t/Pic2wLxFx9Bte9cv49EAu2EoJ+qQtDCHA5iAV4oZ14HC/j8bSv8vB69MTyXr2TjndEhGi/8vAh4mnOy4dIgSINJ0CArJSaAjA70QaVLsBVCgEIADLEhCriPJRwu57vb8BqvJsRUn3f7+V3Q401IwXHIYKgBHIf3wrjHntkgfmcrhW58f72nrCx4l14D0Y+OsiC43hHblVdtKe+L4ZCb4oRSJNi1EaHnSbFxqIDHXeQvAMVYMSKkJyTSQtYbRGsTr/Ln5UpEjCzFgWQVX/2vp0AKykK9XsKSykUbCcepHwgtbOKEDhS4JMhQdWk0SgX/AWSliEnMDVWIQ2gtUDWfj8UhmhGgo4yi/1SAyoyzjTqNvP6BKL6sxl9x9FVAUFhRDGyi+d6KoCSLwXMogwFuLmmUh5V5VUNUFUAqwF2Eb7FqNVIA+A5Vz1iNYwFKUuMiFZ+VXesCKpG1KqBRW2LqFXmgqRxDsRDprBg20ZDbFbpgdyWiGvGrXREl4Mii5LX8ShYfP5L2qvTEE8dQO2yoskX8rOkBwy+4vN4iqPYeLs75pSpId/dem+ymTK4UgEoQhWOk9IACFw9ZuRKbGNkHk4WgPk2Oh9GbSgR20PUl8rqLNeBVXeGC1h1UBXgqkeqYgErj0jmCsq5MFm1lTyDJc9ClM38Ap4l70p3kZEr4qDpwtSlHFQgX0yDDzxXKTPYFn12SPAGfySuLt8LWO3Rp5wKG84gAFSlCdDCG+Fs0lnsOVblQOram97ytvFn/v1vCqDSHVaPJrCgVQNA92PxKo/q9BynF3e2xuVL2wGGOm8SqsvsAAAgAElEQVS6Ye9TwZ3CHBiMOLPI68j0Hzb92I3lY1uJ/IatYv7JT9+IXKcHVlcHFfZjoaY9A5JsUSyLdL165cq4du1qpBRwsNHlwt07d9An9l6PMPXp9E4Dly9fjMWmvF0/+clPhR72XKFOwkETBr57zlTXD7/z25+0/KrXI6fr1s4FA1zv26rqN8KBPW+pBxzsmPRQDgTJRqs+78w6geykG/GYFhsTUBv07UW08gRYzsGD+2dPjI7RfvuW+/XYIhax0JDLBwdBDBw+9Py0tuiU9Y2Dq55C84zV4byBpY9cPhxvffO18T9+538/fvO3f3O89o1Pjs/9/A+NC5eeGLdvG6gxDEgOpwYLAPrWo3DvxyJGiGjU3xLcnPih1a+f7yJsHbB62rv1rcx11nhvFoinH+Vsywc80MHFGuR2gWNOqZNVWfQJrCrSdB3Y2M/9QYBVtCF413On+0JiWybHTo5vGT/sje2dw/GxH/2I0fHl8f7P/koD2B4ZR2cuWGqH/XFkqQM2Tf6dOTLd9wBg9UHt2HOnPajflv33ml9jxCr1RmiPDqzYifULjgJQdRAxZh3RHwlQ0SnT7ThIEORepVJIkJEGE3Q9B4w8ypSRqxWxykE5Twmghav8vlywyu0DpAPQuR7pqkWsJEthN7eWTJmPAcQCELlw1QSmAlj1wR8BrAcEVx1kPGTkKsBV+mdJkfIhAB4noKr9jMzkFHgtfBURYowO83cliIqFsXQcWwGxjATt0Z3yWfKcs4zaQXwjHU5bTlH6iuZVugQAq4zQZ37VBFYbyJj2vgOL0c76IIWnhGiCqwBYMZAokBn7AFdrv6J5yxmXgy65oIHLAFYZ4FD5VRGZ2gHViGSNyDil62qRZt5eQTbdp0bKvZiJZ/X2/leuVbVHgKqKVlUUb8QidECnR6fyKxntBbmSfCsfRucm+5JgavQt/U26SZMrVC9LH7B03yqwGriCbJrclm0lECZYXHqFaqj1eLqPBeBEc+Zf1bLAYtYi7snrXpn2XPplIYPLT8uiyAaU0agvyoWM9iLoDPObvjQ+iqakXR0t1rAUzb5tkauVBhFBJw6m+hYZRbGNmM4AU7F/ztIXnWO06jmBrIzMjAjW8AvnqeSwsbtWKB8F9q3sHJReOFhu47ogPbWwy5hmrSbh9EhN7Ee6G0auMt42UgAoWlURqw6oWqKijFzFMSJXbd5igqtzABw7XEXhOIxHqwYeEm1RaRNwWwdXMZM77fwY6Kr2SEyw0Uw8jSbEx5eRq9kuQTAkDt6rclYzJu2Ub0t5Ev6uZAuDivyrPaWB9DFpFuUq8FzlrCChAlVlBTXiTe6BuCg0SPQjMSJvWa0AuVBBCQJXXX5BxwHAZuN2NuErxKttG22rditaq/Ja+f7j/+qvgoSpoPFAOZrp8LGT42rcW4IJbaiO1/NNcC2ekXxIJJ7CZAZRFe48A6+z86BvVHlEiKgSXdXYiuKaUMk6d+edU0c1ncSc+Vpl2u+DY55tJIHFtpbM1EgJ6JdE4wRB4DOIgyHpZTS0zkqKEcuRGSiNEiDlqGko41Dg8xYJrCstQEZBCDQNIQwJhy9RFcRxh1PrGoAzqYwOtKL8TaylgE9gNQzDBqLy+6UMCoAVs4jXQ160vwlYnZgWoqUrLNEtHpdWq20BK6IPOuME8wREIB1ARa4iEqKiVydglWXQeuMhMIIMoflSEKfKXWgaCr/SwWhzCc4SoiUXqt6tpslwKW5yAFOjwP7mAENsR6PjDpjGCHjmb3JHmoBqbDk9KZwLf1agORV7a+qUGeynHFWmLKmoVI400wASsF3gkCJRBY4RcOVUZgFmlW+pIlcLTK0+FrgaeVUDyEOOVQGqZ2IKeksDwDyrAaz6fWFsULlE98nR0gIHlWMVUaoOrApoReTqWmCV0+UUtQqzCEJG+6WcQOsUw6nAkrpT2TaZ2LggWQrkhb/SVDjA/7UvGSAlF7KNMmPi71KCwfdso+T3eKMrZdfLqBkY134dVM2I1VqQaopejamQSBEQwGqLVkX0sqa7M4I16MUXCiqlGwpY8jzkI5oiaLtN1VSkauRY9UjViFitxasiEpmLW2A2AUfLsxH7YEhxdxrSjYnBul2PUedNhues0zJKNSO8MfCwknc4o1bgYOm6cpJBJhahBHDk9G31QF/O6QAqX6pyrXbgFXooQdmImFwCrXjnW596Zvz5v/St48AdYAd7HLQxvjmwOviUeY+88ma9YMDqlcvWB47JeX5SL6A94xsrQQChx5b38ShowiOyXE5vGEB7xlILHIyXb94d1w1Y9QWx9jzvYCx6Zj9bAX3L5N6Vy5fHo48+Yr9HLSLVQKR7d8cLL7wQAL53pecu9Hd7ZOtVA2D9Hm+yl166EVGn9zwadm8/AOItu2fLgNf7RhfXX75pqQd2DVi199igiudEvGtAlveBRz472LEOWBVr6pqANDmh6vcE48lHTse+GI6DNP7nwAIUAHhNWKY/d85SK2xfMHq2/KpHBvxa84WY8/ocWvsfeA5jl0Qm+w8NXPWV5Hdswaljj269d2O87U1b41Of/H/Gx37s4+NFiwj+7M/74vHU2983bt41GjtraRUsWjUA2sgNan8ZRcQFq0oC5aBCO5XnlqBrAqOL59eBkb0d+7snYueFdeDu/EwdvRKwugRVQ5qmnTcDq2mnSa7atgOncx+jDK9U1v795f33XdfbYMKdW7vjwtkLtlCV8crezbFzcX88/OgYH/57/+t46cWXxnPPf3A88/QHjWcsBYANUAyLVr2/sQsw6cTyXcSiVev/HlS+3y+w+rhHrGYqANl9LVot7bOesgn5VhWZOYGpLkKcLPOH6CgNLGg+JCIyYc9H9H3k2lRudR94Zo7VKWKV+VaVdzW2bcGquJdRrG21+cjVSsBWcldkI79Ni/sqOjOiMXPRKgGpBFYjV7MDrC16VZGrAh1DN2CYUSoAvgXlNoFDgKyoe0a0etRqAqUAUBGdSiCVEZ4mRBZgKnIdKuc8IkFr6jx4gkCk/BaSWtoOIU8qahXgaoHOSJfgC1U9CFhleoS4h2sphN3vjSEjSeXwgijitqJX/ZwA1syh3wBW2AQt6jX9sfIRNdvD7ep55hijVp1nbVCxUnMxUjWiVT19AH5la0HeZ7qtCEZw4LQBqsy7q6jVAF4JqEa+7xjrViAE7U7NoCKYCpulvEBZjmv9HQjBFBjwRWV+0nbkcbuNAi+8cKqxwgD6TDgFZyXW0IOyutEsOoJgrPL4btimcSE9tSh2+pGqoXzpdsxCy3ZOnzbe50cFNqVtz2+tYCyQ8qvCNdsLgNfSdJ/1WgGr+HbN3tO+SzuBq+HfeACJpv7H1iBFgqoOojqgGluCq3EcoKqfN67vU9+9DSE6V9pTncrqT36M/EdEqnL4Mbo+YyWzB+Ffi/7Ap4psxXnJIj+P/YSLM7dqpQAIINUGfh1cBagKYDV+MVjvPy1lXFhPtLtIO9rBi9IBVdisCsypmpQPNOn5qK/3WRvISEyhtQspcx3o3JiLhN0JnyTJMsNXEwjsNn/5uQmSe+sFzVXEarQAbc+lLbpkubiNfQXKRr/NILXkQOOiic7LV9PTnZZAyy2Ii7gf/EK3Axzr4SwNKTuxWT+W7E/erfKq3GhfK883/JX/1upewgnMxrcm8CiDBUKnLjeHLx+pe5fAl9pbyLUER98qCW8BLzAYO5i7sk/hpPvkiOZxCq9yQFXPqGtGL7WcfFzAJvLw9cVTWl6+csIl65yR2PmgtiASNwg05TunhjaAtYBVCgNRdHPEiUiQGfDOeK6DqWnoFcCqFYBj6p+iWd05lsEedI3vxn9R7CLgvs/axP31hM5Khgg0rfcsgdQOssZ79L6oUlem+nq1a2kV0GyqGoEPQaKz8lk16MG23n/aJt2T1iLOKYxyTi13g0SGCEc7ClQF0wZzslg1qlYxKFO0anxfjMmtNGI/H0pBfx2Q4fP83jqBlUZHNJL4Vu1WkiPG70KAYvEpn/qPEXLla1JifGwRrYpUABGtGs9p2lHrs+ocAH8sQxo5XdjR4NEIEu5xA1mGYAHdWvAOfaOfwKOKZp0XqtIADQwJtAcMcMxrwqAJFqcyNdkWqsKiVUgLkOfjXozgNrWd/IgoFk2V8yn/yL3pW6QAAMAaqQAiygELQ8BI960zg1IByJBYbmkydRqY6IHGJvtBOgKHzaCT8k9ylOyCuOnKOA8lMygvVoEA8H/IHcqVHq2oyBvwP6LmIDp71Cr6v+daDVm8TAcQjhJSACDHnP0EtEaU6iqw2mnH3cf8ToCr+qOh6vTtzm1bwMqjVM97tKrSAHi0KgFzLE7GhT5gTdkLfVv8Ht8oEUadSn2a15qMo0wDTzd9OB2DB5a8U6kwBK6WLEvANQcm7N2KRnEhxrKIRKJPm/6IqJrgfy20ghQAmUs15IKOsZ8Rqu2aFgvzdz319mfHN37rfzbu2eJR+xaqehI5bjcDZN03sM8BAZ/q6lFePgV/2wAhCyodWxZp6Q6Qs2pEUQaVgyZ88ZZ9yy3oC1bdvntoC2EdjBu39gGs2rT2GL22Sp545Ovx4bhm77165eq4fOXyuBJRq+fHrVu3DTR90cCnm3ZvrAEbHsIlizL1yFZf6MrFyY1bd2PK/20DT2PK/LnzBlbumLw8b2DxiZ2/FYs07dvU6z2rS6RM8EWrrO4Otu5a2oPoQ8q2pf5anu/Aqvpf55x3nPwcVHV69fMRte1yy8571GkuXGXnNyxidWvLcgl7UlgHtQ088zrdtTLtWsTwiUeZ2TP3zVna29313AoWqWopEO7uWp7V/fHEY/vjw3/nfx6//hu/Ny5dfeP40Jd/3bj8yOvH7T3rL2uDI+dH2pgbDsKh0U2uOq35NLxU659xYDW5vDvSRJlf2YZIIVHa2c2U1dN1Xbbhuu0DIlYlWz+TwOqJ9eeh27YHNmAxrowt29+/86/Gu97zWsuH+6nxP/z1vzouPfyG8dmf89UG/r/ZZO2O0eqB0Yo5z+fuGchugwHjfDipp/19JoDVRxWxms4c7IwaSAIIhBQAfd/PKRVARahOKQCsIhoUPwkbXjY3t2F/C2iEjgC4qoWruG8D0w60Yro/UgNgyn/t17mWBkAALEHMylcNnQpioz7gIFmkJ4mV7tsCVgGgElw1UBWAqrYzuBoLOjGCEcBqsyFon2caF9ZXqV4ArMLu0XT3sGcSSMVCMQGW2oCSR3fqF7YP79MiWbiPoGXzdbo9MitRzCLMfPmyDQMQZA7azEWLqNWjjF7F/jJyFYvUEoBEU9Moggc0R56qrlXnBJyjLrVIKQBj1a/7ZtKP0qtMRRRgqab4e2Rq5VJFei4ujuP3cd9teUTF4S/0oWyHNqiKqNRqC09JA7C18q0CVNWARZjLtOnDYmM3+JbtknOgddzbjfuUg/I9JTwrWhXSdGGCloJw6qffN2ECzX6Z1mzQ+dYGwUH0B1J2pz5oUDANNvjH8ZBc/ZT5aSPxnqyH10EyPyrEO5ubWpgK+kr1SRux+bfr5KteWbku1XCUEWnVAliVvws/gHzD6NXwh2JGLvKp+lBT5lTlvgOrAFXx2wxg1QFV3zdQ1fcJrCJYB3QYsAjMpqBH9W/32NWnKCPpzEsUbaDgJPo+RCKWQBx6iR/Tvj9LvyVsDXpuGa3KWiKHqoBVgqkLYPVQ4KrZMABZPf0fvMFIG5M/GQUAVBFZXGAqk6HUOdQwnhadkSJyU61WLRhPtKn087oueFssEMg354LqyXR4fdJ39BFBcJ6v1AXqQ4GqDSCOVq/ap69CQi5+7bUqDzrrlv0khiPmFWURxkT5QL0UPU7WUk3FS0nvgStUpKr2M1VQw3GC+GKqCtiBjVedK+qdZjKA7s78xW//rwmsElAVAEPhkwVLYKaYPgFZOenhB8IZhBxadRS7AFkVivO7o1787gq4mkpCzzSlkQy5BkiNYlGQCFwhwIJcRR1InaNVAbJC4BSo2kUCOtbPAPhETwewSqqdkinLUNMorIwlEpUAT1B7CYmIdI33YtqxFDTAHE5DaY4uIoM4RZnP1cj3DKgmsBmmWwGoUH5RCTJfA1ep+UoxNeLn/XoeTgJVaWcItg9Gsni3eIo0XRvSlfz+BB0WNJecIKYoz6cznpiuM59/YYrwsm9EzqXYVpQqwFSAqgWmNmUQRSqBFmzBuuZ+qmbQi1pA9e3jpBKgejYUD6qdRob4L42NJtSSn3kOo2UAthR1qmlHYaARRI0UAAmqIu9qrJZuD4c97Nv4tdKL/9cYP2grgaaL0SSBqX5dQBHbPkHVKQpxAa4qUo/AOBytJh/E/wJVY9TW1E5Eqjp/F4CKyFQAq7hO4JWGB8BV7zbvJQr/aBM3kJVrE6vnIpcqF61iflUAq0oFIFA1YEZOVeFY4HKUljK/Gx6r+5RSohHSCaV0ccdEcuBP2CSSM8X3IXeivrrW+bkN2DhNUfYpUnWaBk45AFHmUZCl1DX6KasqpyalfJajJDBVkaruLPlK5wRYGamilACRI1nRK+F0Vf7Vnhog0tVQwvs2yh258+AYx/R/pQDgPkDXypsLYJXOU5fv4v/sC8qD1jfJ91ItKd+kW2FtzgOHGjiAoQyHQoMRnY9qsCjzEjvo4PxBvlPEhx+DSFLys69A59WfDUjtoCr5AAuvFLiawKrOOS20e5559rnxLf/5t9viUgf2c5Dc83talICx5oE5e3sGSCInqYF1kW/1/Lh0cceA0AsGslqbe/Sq/Vx+edM7PHBo/e6grKUDjUWkbhqo+qmXb0XUqsvvcxb96sbm/v7uOGdA7Osfe3g8/PBDQZTuVEbu1Nu3DWC0Radu3QgQYNP6238XL14cVwyAdZrwSLAb9s57+1Z2i1h1oHBn5+LYtohVB592LXelv8PdDI++9WNfHMqjXZ02d3fvGV268+DOruiTthkJYxmZWvRS/dyBVW8BB1a9rH7en0cUtuWmtYEBPw95ZWtPWSoEQ0tN1lvdLGp1Z/tSyLE7d++NW/fuhfNw23LdeioApzOLP7WoVkuhYI36zJOP20JHvz3+1t/878bvfvL2eP49XzHe/f4vH7bE2Nj3d5910GY/OCsWLLK8rBvH9gvlabaV3YM0ASQ7GYuqYPAIrp4GfKYNwnv6fb5f7TLbbbrvD5YKQIZvK3DbFUCqU9PxA4BVpQL4TAKrxw6sGp/YEMDYvLfpPTa2z10f73r+sfETP/l94yd/7mfHc+/50vGmt36+RSJblP7GpXHskd2Wj3XLcuXuGT2Ms9tB16f9PRhYhY5R3y77bflOXX/oVz8yzhsADMRL+o6yj3INdpwiVtuCVbTZkGcVvlPEZnFfUaraVq7RUG5w8EJ2MfVJi1qNgbiWbzUW+ozp/gJUBboSXF2CrC2qFe8BWKtZAfnt9HU4eJhT3AGwuoyMhaoIrCINgP1MFs0AK+/15x2YJZioRRDh06CLMAuup0BQIIefa4tXJShKoNF5m+ldAKR6hKrAVb8H+57HNQeZqUPl70S7Cyjx8gTLFQgROhFhlbAdE1xtqRICOGY6gLaf09/tXOVcrVRfsvHp2KExMoKWyoZRtgUoa/p/pQjIhUrpoyl6Vb5c15eRhshldQCm+iHfqs/UyHPatyIhOAKzz+YVx0Mopt2gwQdEpHq/V70VxaqI1li3gLNawi8Pe1ogl30oo1Vhu+qHlDh1LP+m+pC2RfN7VoDV7lNIwEvUrvEtYO/Tv5Av0bbpK7Et0oGC9KFBVjSlovUACr8piuIkwP06bv6v7Gi1QtYTrRJaSGZW28qvQ39B+i3VoTSYvhvFaQqw67JmZUJKRrvJrhD2Q1yjA6sBx3HBqpj2D5C1g6oBrBJQDWBVoGpGrXrk9DKvaJWVUl+tnzwNv7b5MM2PCf+REN7cA/BLpEuS/rJh6FvFs5Xj+cQAUo+WP460R3O0qoOshwGs4uegqh8fClQ12ves+24bReRq6A+3OiGbOlaUoGoMbAvuXAVaVbs5rAp0ICSm+ApnoQHTewJ/Wr0zJy2v+SBhtpmzLt8KWhZN0x9zGeJvDXu/YQXRzB0sBz9MvhvpLFohSK7sWNF3PcU6ZN+1fgyfE4XLrXRv0LxkSPmQyQvUD6J3L9JyYV8Fcyk1wDSTBUTIKSvcR0OTKdlgcdzo7i98618JYLX/kunoWCWASiIXs8OWKcLXPoQAvlzCAPc1ubVgGtwvwKU6Qh1CIqWgyfIuOi0NgUWdSpjYe1zhxnOLSKUWmZqrUBNonRevUsv2FiZBRifbeXY8qEGaAfvrwFUAFrxXxLXy3OrzMOqWYKqih+YtHFqMhMYUJhEnv63I0gRPSChBLl6WqFYBrmLxGo0rqQ6QCbSnfQFP+b54r5i5ATYkUZIu36Ej0lHSVlc8ojlRfdF/Ex8zV0R3VT+Crmp6cOZZdd5qxmYCrKTZjLTm63LcicpAgq+24sumCVOyzaUF21D9SMnmd1D8FFTiD/Kg+Kj4lEqVjJlGgQtQ64w04GL62VhEqLbp/+4ohHHdUwCwz8Xoye9dsBY/90GTbD/ybYIHBEd7vlUARgWmzscaWVfknhvaXb6B5yHDGK3KbYzORt7U+VfnMC1Gkar+DikSKKTmbHFKmyJR4XAoOpULVvEYq8fTwQhDFCvxUqVF36PIc9J2Afkp91N5gX5AE2z7dsxuKfYSCYIxaZcQMA0G7fuUAZID7VqXJx1MhVIm+B4AmgBYAfI1ko1aU2SyfVERTk9i38cAGCNRcsGqiDhhxKpvMzrFAFhGrmrBIW2VJiDulSNG/mfrRXtoYaZYbd6iJzctRNKnbft+5Fb1bQKrFYG8bvGqrgdnVklhQV1JeRY9pWtFyzBY1vwSUCUPaIChAada2KqiUDSKC/5URIqIRI4QZhs0YDXB0XVRqnOkqla27iCqZlLkNXv308+8ffxH3/btEVHmYKrnQDwysNH3fTr/3Xv746WXrwfQ6VFzTk+XL10ajz/2+HjY8qJeMHB12wKisAorgiLdUfbVsPdtavvuvZNx/da9yLH6gi0i5a7DzsULFkF+1iJN71oW0OPx5te/dlx96JoBnbuWV9XAUAMTb1t+VV9V+9iiaM9Z/3ueV+//Cxe27Hcx6MTBUo+CPTAE18vmfLxjeVQddL1nwOQte4fTnJdn3yJyfaplpJQwcNiP7xmwur11EbqGi6x0g9T7A3mCy0iNgdtGBxBFYGrIUXOG7NjLKpAOII/1j9XdnXcvw/b2lpUTq9b61FoHwy8YKGwrUBlYfHu8bJG4uwYYX7fIXecXd9w9UuW+RbJao4wPvO+p8Ru//KMWsfq3jN8eHR/4/D81rj3+3LhzYO1qQN3+GUuLYAsh3Tfna9hiVRvHxjcNWPW8tb7qrsC5dUDcHxawGhxVxinJfGHPrb2nxOZyL6Yjl+mxcmMHUpfgwTLHagJn5DX1pV56WjucXrrVK73+liHDOtOY5sgimy0Q+fLG3rh68ablAv6V8RP/+AfHucuPjvd/0Z+2sPAnbDDC5femAarmYlq+XRuSCF49MRqvSJgHf2+1/OWULOn9QXRw8V9+ZJy7/TvsS/RfTEBp9sG0cJUDRG7L2S8BVd93XqF+hUOMxdpCwzt/eXUmMBV6sUBGRe1zdkNEmWJ2jwDWiFiN2Qx9gSsCpg6kMpJ1NXpVqQUAzrmNVmsmoJ3TbiVI5rM3HFR1kNSj9T1tSV+8as6z6mAr7wswtkDHXACxEXbgpeFLCFjmPsHWPvVdAKOfQz7VAk8DSE1gVZGssJMQrYoZPFrIqs/26zKOLZBGD1I6aZCJ4GrYCszD33OsBqAIINllsiJYsa8FrQSugm4QvCR6lc8WjRLlxZzf2mohq55jVW00R7RqAJJ602cyBKha4OoMsBJAbUCq6zulAIDNlZ4D/RzfyO9lZHfLs1qAqqdQqFQBPVoVqYLQFuHPMM8lLTdnFLaPUiCxbeAJ0riTf4h2nOVhXUsfUjsLsdJxhtKBAn4VHAMbeAquSJ8guCeuB5dPBpnA0xX4B70fvusCYKU/S7O5+b54IKWc6tP0hdSR/LkJWwkefyXpLme6h+KwfpASKStk28IPotwMQBW2traIc8RE+fgpp2qPWCWoGuCq2Q4eserRqwBYEa0a2wRXFbHa/P+sWtm8AlXVLQBTm68bpcweSJ6MEJeQ2aS3jsGwBxJUjecBsFYtAR8fG3iqhao8FQCiVAGoxo+pAA4dWLVf2KnUJdAxjPinne72DWpQMx2x74DlXCLhIgp8SqwlyAhU5LqHzhr5UJKwgavRXvQb2V4Vuar2Y9OxD4rn+FWSlaKNwx9yLpfo43GV1TsKPVO0hc5D0ErvQ9SlQPKSFWCwJh/EP7SJUM7yTcGTHXcq2ldZCg9h0En4OvJ9mBLAzkX+desu5GHHfgNZCLSSIVdSBFgZ/t1v/E9Nzq4BVqNt0EBy0IPAdT6+I1BLwEln3qoUWlKdXgJiEopsbdmmencCA60cKkOBqyiLpg7HfhhYrV7qZN4HA0wgGpx2RKsikkmrUOscwDY4NBI8vr8i7+MEIyMmwo9eJ0ghJUyFsohYFeN0whJoU+ANo1UbsBqJ7hWpqtHzjFyt0W5EGnHKSTrKYCKIfpoNImqQb57PO0XY7bqUB0me7UPiFxNwK6bIe8kYcYzP8c+JRydmxpTymZVQga+pKNEt8Rq8Ce/Bd6SxSOCkFX9LzwU6gaxiSH86aAp0PfEfVDV0FFuvvtRL0evax6jQMv0d035XNEHzxZ/JI35OfCCajzKFior/JcRdUIbhRtA099v0f52bF6xqwi3aWcyOfsBhyYhqr+ButJv4m+0qR6Gm8jAtQEaqOv92gLXSAiDyDgDrBDzlsSLWsc0pLx59qgWpCK7Gsi25SBWnxkSUKp8jLa0ahjCuYUw7XzqoiilwcaxI1chH1tMA0ChfgqtBWxUhMNFatB/pz9sx6SBane0LGumK3asAACAASURBVEOLtz+xFbQSfYMlqNr7d7k/H68AqgGkQuEtI1bD8Od1DerEveRLrEIaBCzCnuV0RPRxxV9PDyBncpEOwJ0lLFzlP+RfRYQGwVfKfKwCXFGsMOw4SusAIiOHPMLPwVTkVwWg6otXedQq0jwoUpm55ppx0NycJhcoH9h37KiUS+IfsC06OnoxeGb5E5i6GrUKvoPe0yhtGRUyMEhHbHJQSkn/0BBtUG6KRg2QtZzCOR1AG9QTuM57y0nHYN9nPfX0+Avf/G3RlpGD1A1XQz6wcvdZA0b3xqdfeDFymd6+bWCnRWB5xOdrX/Pa8fgjD49Hrlr06kWfzu6RxqiPLwjleUJ9oahdW5Dp9p3D8eL1O+NTzIe6tWORetvnjSYsUs8cgTe85jFbsGfbpv/fjWi8fY9YvXUnomh9kMRTQHiu3S3r921bSX17yxZl8ohTA313D04sYvXQFn/aMzDYTPPg8TORb3V3bzeO9yzC0yOEti19wAUDdf26A6v7BlwajDIBq8tIxR6xChuEuoS0ED1G4xMDCEg3EKAO7QHPp+mAj/PAiU/nN2D1koHTr3/dY+PalYsxzd+BYe8Dnxr6qReujxcsN+w9z81ox84LJ9ZWlojTGnfP0gEcj3c887rx8R/+zvGPfuLj49lnv2i89/3/loF1rx+HZ3bG7ePb48yOgdv3DVj2iXPHBvIauHrWwNWNyJ9jiLfR9P+fwGryU5eHOeeL8lK6bLpn/cEfBFgNHMb7knp5Caz6ceTG5d8fOrBq7z8xWj65d2CJAM6OKza9//7Bb42PfvRvj/s23f/p9/wb43Vv++JxY99iWa3v7p8cjqvbpo88BcT986HT9hxkn+y21XZaljtBVNeVaZnRr2Dbw3yYtBbln+G8//L7x8ZNi1gNPS3dB9tAi1ZVRAoXsrJXdXDV7SYAZi2fKu0uB1UTSKMnWX1TfKbp8ZkXM9IkNVBVEasEVUOXxHUBrYhcrZkRzp+rOVkz32oDeaEv5MuYHG/AoYOr+mnBKkWsVp7VBbDK5wNYa0EGacU6rbqeZhkAsLItKNM11b0DjEoD0MHVjFgNBoAd5BGr2J/ByT51HoZ890miEfC/gFUBiIpajcGqnhZgNXK1Fm0yYJX3HzkYH+9gqq/4TDOcqN8zerUBq9OiVQyAiZlMLRhGgCtmdZQOVXqdtLUXkau50GzY7QBUw4bnFrZUhnig+xqdACCtQAQtYiVANbd5n8BJ32Igwhm+wC0EBSSwGjzdQFVFrwZAwvbTPkET+I8wAmsbCi1bvEsVyQaIzeL/jFhNewe20+wT4BxsqqKfMszKWoNNChlUwSisedqsBGDZ/nL/8SxpVfVaisZymcTO3Y3Kcyn/WZLla8L9QnPRzteLUT8csc70DUgYYWfLrgypF/a3QEAsUiVgFakAHDxlKgCzmc5H5CoB1QRYDfwPoFWAvyJXQasZRLGsCOsh/yV9Gp0nD849worDg5h/2SCQG9FzbUAAHt2c8MCjV5ESALlUAa5iP8FVgqpmVto5BQIQjHN6s7cCYJV+KnAVUsRrgLRMUQIOhGhRX69F+lSkI9jgGIQRX/i5LpOK6/kF6jd8rb4c7cq2Lw3LVi0WLZ+MTezlRd8J2wF/qNWFL3Q/xT+zAqxmpLuLkqgt5brkO7Y5KE35sE4Hi8/IalAPQSczc4nntb7Gysxk66957Rzm2Q754e8MJcNfb8DSCWf+9H/wjaaHKkKvC5qVffAkBFG8n4oMB9lBU2XiTn0QPZgdORlO/TwaY5J38X6dW3UoM7yXghJCtNVLwsTPx3d1rUWtElh1ADXTAghwjS2e0Zjlg4FVJxDWvfe0K5uUuDQm8xhkWdfnY53XyO0yUlUriGaeJyrpUtALpzeYk0TrKrApPDEv1QEZRsqhO9qoo6pYTnhzx9kO2OBZ3N+UJZUTKGSmmM7wsq9nUJ6GeKMPvSeJLZjM3qTvUJDVt5YiptGY9zjpqiJTSYshsESXBYom7VJ0gu7RfpMg63qPhY5TeT7GWiggXBnIeEB1MIqH74fRkGV1PUkghTTfQZji424MIMcqRsgRsQqQFflUI/oiR8+dlhRx2IUryijjJPai7VA57SNfTh2jvdjmrdwTH2e0ogxCTn9rhnPPuZr1jXZxZ0tGlIRiAauh3AiYOri6EftcCZP7obo4mjupsaAlEJYMSfAq82px6w5FRXNo+j+jMiKvqkBVe3tEboH/U0kyHYAbtGi7ku0VvVogf9KC7mV7Rz+UDohvlG/QnSQpNL/F9rsD1WVH6L6SJeuA1FDE9g9y8SLCpaePUBoJ3DebRVLSqDDlMAFQLExhPwdJW45VLFgE0NWB1YxQZRSgACdNt47crE5HAbwCsBe4792gwSjlWt3kYlW+7WkAfN9B9ADT5EgtjAXxd+nBlFZg+y4AWp8VT6HjSz9rBgZovAyGOWq7yzBNj43VMcVvjEIJWnLWIN2oN+DylJEj426OQAU4mgArZ0h0ABZAqnRRG+Sjo/7kU28ff/6b/nL0w10DJ2/bNHQ3cs9artIzlqfUVy++Y4DO9es3x507d0PunT+/PS7bYlMPXb08Lu+cM2D1/Lh6eduiSp0HbZqz0YdHkx4ZonLDFui5eXt/3Nk9tAhSe7fVdNuA2R1LJ+DRFY9cvjgevXYlpj7esqhYB2U9SvZFi5K9ZzlT3bhyIN3BXF/g6uLFbXNmNyxKdS+A1/1DA1Etl6HTnoPsDlDevHkrpvl7q3rkmi+U5W3geVkdoHfwA2Cr0yz1BG2YJZDagVbJVFFQ0kSSlNMJoSESnD/vouYRA6G9/HcNnL5jkbQXDeB98s1vGo89em28+MKn7fcCF9fZHJ9+8ca4Y21wZKGN7mgc2vT/MwaGblrU4pEtWvXG1z4yfvHn/9H4qf/zw+PWzRfHBz/4Z8az7/gKA5mvjNu2WNj5K+fGvfsW6Xpm1yIBLR9DAKo2IGELHp2L0ECPKnfI1VvITfayM3vdilPW70HNl8Ww7j39yfle6K0HPX8aoBmGvn03LaMyiLIuihZWH8k5CF4w/XrGwyJc11CeyhnvdXg1ddM982Cf2weyXymvXYGzvY48NYPx1jmLPL5/5+Xxb37wneMTP/vR8f0/8N3jjW99ejz9/JeM3TNPjP2NC+PII5pt+v/5E4tWPbT8xoe2KJsV+uCs5Vkl+LCud5Zl7/VSLtPT+rrT9VSvX/qw5fX4nVKG7L/KsQpADDOMuKXdJHC1A6uhM13nOknGlrxIO7mcvHIqZUMDVGXe+bCVGL1KMDVsqQBPKx8r+l6LU2m6P0DWZT5WHGthQMjPopHSCVF3pgSICEyCqwmsMj1AAa3Msxr3KWIVUavQhZAh8Hcw0Nh/iNple2iwjOAiwFHlXO05VX3WzmoqAACrjFjV4lYMAtGU+XQ21DddZ9IoCnohvXfwEPvKt8rB1hh80n5f1IpT5BXRSRu7R86lpRJkQlAg6i77TynYKsfq7Lehbfq5yqVb9nam6RJ9hS1FENXP0W6KeP+2Xx6HjMWyGyrNloPxiublVmBq1J2DrmE/wzaAvSkr2L7qDOP9FW0gQFX7TqcCgbhNgxM2RQKn8kEnm1q2tbcxjcMU8eE4pC8hvyb9NNr8KG8HVuV7yCcgEaXtxZe6FIhGbNY4fcfoYl7PLaMyw4710pJXWPIl6dLWi9fD7At5XMd9P+rOmwpEa5J2oXP4tvZu+FyJ1YQPRrpIvYePY4CvIivdFwKwammFfF+5VSMa1VLIBKAKYPV8AK4CWH1WSwGrHrnq7BH0yvZxeo32kU+idoiiosKyRdk0xIbkb+tBNDa0MK4RbYg9vMnvxa8Wd+JKGZEGoCJXAawiclULVQWoGuAqolQPzXY5iH2AqodW3oha9a3b1g6pyv8OeBUMRO8XbR2RrN4eTb76Me0A+EN9ll/lYS6/k3ViHbOdop5ArCC36DuSzuq+sHwaMa1SWPUTWzjT37FFyQ/osKRm9GH399vlGJxR38jn7bJBcoOMtDLgnP5I6eO0D1ptQEOUFWSqlH/UbwoygT+kvNqQfzHIFjYEQHPNeiUhki9Jh25Lfe3X/zmrtwQmOjgBUzYGnDhQt0Cc5X15TCaohkXtepepvpMg4UkxkBpC/aPv5pZCIYRllK8iVmUI5HnAzOmISpiUsdbA1dAazgwtn2oYFTRKM0yetVoIg5AOYYBIokIRJJm2UTtJXSkWKA0yfmywn4BqGHeVV1WrcWoF6phCxFHw3CYY5tfaIiOhmMmg7uhSoUFZyIH2OqarEOIoRVVKwQaO5r3qYQI2ekrvliDlG+Oty3acmILCVUqlManoLniXVNb3k/D8/X4h6umbErM+DQ+fxzaFXtI7zySt4R4XVP4ncBPCetKV7a24t8QN6KSfg3gqAaASpUBgFVLJNH4M4Uk+LboH3/bozWUUp0okcgP4xZxhdjKdA9KOgDFtc8SKfataroCpLPuyv9ReKYOSl2nM0zBSdKryRip3Vp3vYOtiUCXkOoX7YotoVYzMemOlarXzUHTYZpJxqibwCbmBClC8GmpHIGkMpLgxqRVwNb0N0+CQAkCAKlfNzWhVjKKivwWmNlA1lSblN6qYMjrpJGSfeppcIn5LkUNAVeCpImIyMkYjpwJYKxK1QFVEoOo4p/w3AF6AakxnDLkj0JL70XZLcFUVUx8KXJWTBAAVICpTASTQWvlWA3iN876au84LkC3wNRyviHjW6DLkeTg3uQiJR6wiUhUrOyNa1fcjYjWilJVn1Rs5zEhKtTJuqOtT2oVEkNLTWelh3UzdB71cxrF01GQwpGNMHRlk3iJWXT7IcQpZoWgU0ZLLKeqkrotk6BE4zdWxO5Ca++tB1GnmRKObtzz13Pi3v+EvR4SnR3DuG0i5Z/lR92zfoyXPbW4FyHrH8qzuWYSdN9dZy1PqeUx9Mavzlsvz8s7GuHpp2/oAq9I6KAHw8mi8fP22gYQGCBqA6VNg9+z8GUtYd9XA1Mc9t+rlS5ZKYGPcscWnbhjo6Hx6YPTywovXLTfrnZCzDp47IHrBps9v+RR6qyuioo8tqtPywFrEqu873fh3PW2BA6f+t2mLQ/k1d6YdnN3yaFfrJ48kc2Bj38qWg0LeV2sGvpcAXz8+DSx0leflEV1fe+iq5aW9Mo6sfT3lgUfg+s8jVn1waXf3LtrNnO57+w4u2wJg5jWEoWnA6vGBAcVHd8bVC2cs/cLJ+OgPfvf4jV//Z+MNb3jjeNe7v3xce/g5a7erY89yqZ6cs2jL8xbtet+A1fueAsHsEf/dt0hvc078e853R+EYUYss+SC55AE70qmLZ9eBetJF9baQmNDBpzy/DlhNQ97bVxy+xqDRff3dOcjwKoHVB5WttwpAMFpsYTei3zvo2svjos5zEF/cvD8unLs7PvCet4y/87f/ugHqnx7v/ZwvHVtXP2u8vHdp7BufHdkiZRtn7o1NA9a3Di3S++ByaMXDc576oqJql730mQBWD3/xw+Pk+m+j3ygLAaBUqiANIgW4KnlnT4Ssy2mSmi7JgUzZ7LTjnSrSqXNZFcflzOUgoYCvDrBqUJozfxJIDSAWwKoiFSNqVTa8ySDkVuXCV8rDmvejXzupJZjo+s2dwVjlHXovcq16agBPC7AAV5GLlQtexf3uWBJc1WAm2zht5wXImro/BhTdTiCwFsfz4lQ+E0F5VpFrVfe0iFVGsSLqtWyq8q2cwgSgBGcU70o3Bi0AZBVNYAC16hd2gbdVRvpiP6JX4zy34RrS39Tn4pNyaKgnA4GQEeNlhw3o/Qw9yf0+wzDOed87TcBXU/ohDUT7IrEApeCv9chUgDAEZ9xqpH0qvsit7OuwqzkLzG0dgsczCD0Dqpl73W3RsCfdpqFdk6AqZumEXUvbF8ekhfC/ClyFDPLr4KX0d2kHCjiKVpY8a4IF9hL+oWkP+5cg8OwT2V1T0EbzCyBYKUda5wbjF6gqHzGj83IhIviUYbGzL1CnClyRzCifeiEhZaPT3M0iqWik9XpK2qbR4OKV1Ty0++kf4N2oL1Rdyc/gqCmARD6QIlYNXFUqgIhMrUhVAKwGrnL6PwBWs3kIpnr0KgYEZPtTjrb+RRXIy6yPNLP8GFwtsFTH4sWglQD7m6PTokmyR0nH0XOhCwCs3g9Q1fOlAlx1QNX3A1D1Y7NZlALAMkMFsBo/o68AV91GCn3jP4KrBFkjjlW0xvjRpDHSS/Gzy9HgkPSr0r9yueJyJniKMieqizpXQA72y5tZXgsiB+jb2l59IP5SU85ejPxgfVF9B38Dr5OfIprz1HaS1Ri8nBCYBUaWdaQdM+vh8kejFeiYd7mhFhGOUrLC+8HLpMFD+kXNPwKY2kHWBrCGPYX6LZvuzFd8zdcHsAq+gpPWj5MBxZDJ9BJkaqDGDOqf/Jo6mv226L58UgJy2b1RLtyFohbQBWcS4FE6jNpfE7FaYCoUi4yxGEXw78Qz+OnctJVxQdZvdJyVCzLtDN2chXSwabAlU1CpQBBAK06KJogKQKiS5cMY4/QhV8acqhqGGPexyBAB19i3XyhobkPRC0iFsIPgJ9BCJhXrQvEV84KhycrdwuNb4lq/f3p2pofTjtKZibZn/5MOQa9k3qQPHa++MYVDlKOUHuqwKljAE9LdTUDgE3ktZUh+st6W9M2Pk8xJ0XMZda2zUNaxfzOE1RowlXw8pTAIo7LAlBAkAiwp9NAWVHYBiBTgVVOROkBSEYck16T5WWFLmFZbsRup0Hk+BW3JlQIXWuS5gKLk7XKgOsgquVDpPijfotMYqRrIOI4FroZh5MdhIAHW1EgiRli7oVS8IF4VVTmvxp0NYAVTYwGHBFvb9chBRqNTUG7cT6WP0hZ4D/rz4wJOoSgkHxuvkNqSrsS0EjdRNDpqjD4JuZDAKhV8U259CqCidhS9UtGoik4F6FoOKGmM5yCT0J4R70D5h+JR7aJykNne/4o+CUeJAKkAVc+FGbnTCkxV5E4AqxGd41GFeC7y0SnKlbm2NUAHg5j1YNRRpAJgCgDkq5yBVZ894BE5sWggR11TtqfhQ/KjCJCOSzGk8xIuTf5lO4TMa/yRvK1UAH3AEbShEXRFciXwwEiUCJwL2bI6yi/HJ3VRGMg1gp59zMGZWrQKkaxY9ATP9HvVvr5901ufG3/qP/wvuJCT0825AFc9z+ddi1T1iKZNA1e1ijMGuOCQblpfXLm0NR6+dsGiVQ0sspypPr3//Hlz3q1S+7bwlS9+ZRgm4tGtjvtHBhJau125emm87rWvGY9du2RRGGctXcC9cd2+ue9gp9HHzZu7FuVqU6RpsDtdIEIN+aY9qt/BgpP75wwIdnqyJQ2sPk5bDlw6cOp/rnsjatR8TweDHaD1+5RT9d5dWwgoZP16UFXXtO0g7PJaSl3qSP8OaODYQN0dy017OWYkRD5YO79ni2ldsIW8rhq46rzh0b6eCmHL8r7esxQKn37xZgAwHrlvT9miVS+Pp9/8+Lj50m+NH/j+77GUAZ8cX/DBLxtveOO7jPeumay7Og43zo+7+wbS2tTxYwdVzTXxVNXDIkHOWltt+Ag/BzI8erjLqNMA0VlrtqPkldI7/d4HgXtNQ2X7L79T9iPe38FLZxqB10GRbGu9YwmsykFAtJrdb4yXE88pZ08r+4PrUU/18vWy69tJQ06PBq5sn90zYN0GIO7+7vh7f/d/G0899a7xjuc/NG7vXzbg9JpFpRrfnPPBhj0DVo/H5uHFce7wSkjoYwNc73s08il/fxjAatnV+MjuP/vwOHZglb5LbINvHKgnwEo7CUCqBsIrgodZ7nLFaEWrEu0J2aJ9mO3pxuJ09LVmZEgmMHI1BuMQvVr5VhWxTxnIiMUOsnZbPhe8UsRq2PMV6d/N7gTLWtQq9BtB01zQquVeJdia9+QCVhW1Kp8oaN45lCBSWCDVPDmwWrZEgaua6j9N+e+LVy3yr4be1KAzwcmcbt/8JAEJSXZwCACucbuc8h7pEk4FWAmyJqiqVAAEGklPEBLJ3dxpjRFE0X22ik4Nng+6qHO5OFkArhUEo0ho2U4IaqB9Hlu0ALboH5p1KKBsJu6XnyteqXQAvZ2QKkB19vbMV9E2iK+CPyyOEX1Ttq1sXAGrtW2+LIlHoEj3ecFbqNy0XZEvcMTgO81+EXSdbP/yl7rOlM2sl8h/oRKITdH8Yl+5MdX2HGyYpnSzf5JXsk6siMre6Cn9Sdo2uDOc1jXbfk4k6fdSl/a24TcAMuk6ERU0oP3Y0UlLmiiPwBPPlapUALGIFaf9C1BVtKqluieoiohVj1atlAAcGEjQkCK2963dn+3AkslLp+eWbVGBa6B8tFRxQewv2lL+U7yT0ddIt8bwGjuHiFX/Yd+BVf0ir2oArA6oIlpVWwdWDxn1eOTboENErAZWhXmurKDkqbdB+Zc9rVr3ryAHGOUeuoiAYlQZxwJV/RQCv2qLtoMfqdjZ6Hk2dvoh0YaNOHswWrRuWWpobx7LTwvfpH4oi/z7bm2VxMIMka5v50EY2C2SqfRXm08q/Rw0EO9SGWs/69nKBjkhLLF8JC1Y7hGrsYCf3dcXdqyFyzsT29e/6Mu+NmqawqUzW9w7Cy10AKg/Cqh72nlebM2O+/VX3cH3zJfbc/Z1yZKp46kwaUzJWVTjFKgE0EWdW9M76Yymoqlpn7GiZLSHwFXsp4ISoUW5AEZJ3sUpWjlQKnEC57yd0lguwsnrvA/vw0/7GqHtC334+yOysEepCkztwKrvE1BNkNXendNNnEGDUUmkQZAQTfMIYQkrVLFEFzVfirPqTj7T+nClvZaE0YSpqANkVrSmY9HsdDzR5YKwvL+yfyAYZJTmdqJaiRhuF/yQwn3mKb5hEjUsyBqwNe728/WS5A+eimPypWRWcEDI5TIcZjC1RaUlsNoMKH9fA1dFy7AFAXr5ftEJp6+RVqa8WmpmNaLkSZcdTT6g3ZpcyWtVJ4CDUcEQaHKYMiqPo+191B1gG/h1BTjO+uIe8TgaEcCqb3tkqqZVaRS6T1fPUTMJeSqEcKaDhzWSj61A01yUKkHUilJNEJXP1jg5FaXoIQEvyOJoz2zzvo/2hKSCERUyu9kbKDZAU0zpXu4DDOvAlwAyjZwm6Bg0Q/B0AlHx/EoaAHce/P5+b8ghRsda0TDQwyJTEarPehSKIlY7UBrT+gmaYusRgR7Riq1H3eX5vuiV0gsQsARvkC80rTNAVf/5IJZHrPrAFsBV5MojqBoLk5GZJNspO6tvSp6ir1BfADelb6WD0iCTYRCygDqrDTzkzI3G53IyPOrQv19TZOdoVUVzRc1pdObgAXVTDvJJf6xEqAo4aEAqHc3Mv8r+7/T1+re8fXz1v/NtAUQ6qLpl4KPnJN7dtbQANmXdc6wiGtSdOY/EQyRRkLYV10HBRx65ZCveO1hpYM+JgYYnFi1pU/V9NeydnUtGV5sWVeoLTHnkqtGJOQhblmP1kkW8PvrwQ+OiffPQAIbrN+9YLtZb45YBuh41q6GW0O+UGU6HzqHuNMSApYG+Bx79ZZFh3pde1gNb4Mkjn/QXdok7JQHI+xRKe0NMvbVIB59TljyNvtX0/w5O6fzSeJ3vUZyCfUGyIHSG5361VARWzy3LF+vt799wvnD+3tlxsNdn7VjbWFl2Llyx/LCH4+WX79qR0bYjo8f3xsn+S+Pxa+fGz/30x8c//ac/PbYuPzY++OV/3EDq19m7ts3PvmBtey5SOrgP7jjJSbzX7SyPXULUhZtYaBPUt/+tA+SmG+abX9Wzp3+j+kh9sK4sy+eDFyiMO2jZ37EEBUuHuMwzTrO+j5gZ2mLLOr6adllbLullyX++eAJ6TSZuHO2Nh6+6E/ni+PGPf79FbN+xlA5/bDz0yHPj9r3z4+DM1jj06f4bBqxuWNSqddO5I1v07ehyyKsTO/eHFrHa7CHIxIWRxTrc+sT3jsPrngpAQRJRyYpYDVqXrINszVQ6aG3wXupt6W8pni67od+oMvVkHgPsOgVgjZRKSgHA2WIERysXNaeNKxgiIlQ9BQqjVnXMdAIanAq1wvYQaCZQWYM1EXXJqf6e2gQDix69in2c0wCjywHN4KAPpYATxj3BkiWIJ4fbQaYciEVbZaRpRq8yktFlXp/FE9fbwlYBqhKs07NxLjRx+kiodmsAEAsoRjaRaCDs4LKBM6d6i0zNqFZFtLozrZQIdKxDVjX7O4oQ32Q5aAvCriIQEH0NwBQ59ytyFed71LL26aeFjpyDHQCicgDav9zzG6pfIHzop/etgojIG61dZDunL+F6lfYDzWbwS0sD4P0REcehjzUTC8f4OV1jgHn+CRghUEK51+Uf9tG2YUYlpUs6poHLbi87N/op/AioauSXl880+xpoKvoFajf6H+XJ4VvwG4v2IQ/qHHwnDjjEvXhmIg9QS/01lRcDt6QpfREn9ARk1nSuyXidT/uSbSAfEtVCu+AcZGvalax38nfQU4GrDqo6cBy5U2OaPxasEqBaACuA1YhedZDVyihgFdsaIICJXL2r6lSLZ5Og3F701iYJrC7aCK3UW1ptS1+cdKx3QTeAvjXwjshVRq82YNWn/CMFgIOrAFU9StWjVmvruZoZtWpvRvQqgh7klZFCSVeoWw8sKVCVfpEwGw3ahBwA3pT4UbwddRWwmnzANsGxQ7ytPUUXamF/BRu8+GCivLqB9JR+ivyT5qeEL9/LFHTHNze5KRmvtJc1U9vlZwdWT5EdTW4sKUB0Loyh8EHa2mE/EAjnfgCrBMrhMzGHe+gWyJawtH3fKe5zv+CrQsKokSGI2dC1I10FYsjrIG8cl2QQw7K/ctNkx+q5Scrwsp2b3hrHOBPigEJBwOqcAkBRenOOoHRAu8KJd3VA1XtbU/95rRNNKxVkfhU+jAkvIqSp71RlQh4KcBFwGRIl7ivHlUZJCBopnyKonDZEgwK9wwAAIABJREFUZYwIVRlfyOMUv3D6eexRNZyK5PngMM1kETnUlReZNAWTmDZrs6hznG9qj23Sn1/csSSPogkRGKlqUgJUADXyIWYQTYC4i1JWP1Pgao0O9W6cSVEUh/ck/YkH+PoS7PqeG+vLbzdgFbqs/TW+woeK0rVP3kyB6OeDsWH8ZC4X7cdoc8uZFEKiGZfxHI0sUipsYdEcR8UFfDWjGakjSKeiCemsLCcKnvVs++Jimhxq3OTrUvQ0AqSIJmEtIBU8WtGpZQwW6OAsTR4n+BqyLs7hfKhUbW0/HSUrndv2NbV9jtLTCFpGU4SGK2AVb54h26i3olE56q9YA21pwlE2yxBAe4IG2GzkCT9O2u/nkpJIWE0kwfinURNGPyJuEuiKc23gJcHXOqepaqeBqrqeW75jRf6EA1HRqpj+AgkaRSYNuCaDEUynLxekoDMYqxobAMB8qrFglVIAxHRrX9ndohYjqtV/DrI6wMZ9ArJYDBFjuhDdKJ9HmYRsZaQqZG+BqzGVj+kA5FBEO8twgJktrpnkgPoU9kyTELwA4ET1J91Ll/lUIxoEOSW0yQboTBoBcR+aVKtmh4FgrIDcg3Ke/GvqAW7bYIKcIDn5oBtFo/aILAHuy2sC8xnRas8/+sRbxxf8iW8MY9HbeHt7Z1y8YGCovfeuRYzevH0zUgRE2gW7x4HIyJUbetfTAlgk6NbmuGS5Ty9f3rLnbeq9LbC0Z8+es7556NrDFtlqqQQsIvXGzZsGsN4zMHTDgFWblm79e+XCxViMahggeNvA3E++8JIBrHcNaDVj2wWB53vVlF3nHf+uRcghnYivMO4pBhAVrYFd7KPLpX8iajXby+RDLhbjbU8JOcm7oocOpq7bL8VS9CJgNYWtO0VWj50tA1etvpiCvBkpAE4MjD571unlKNIV2J3WVnfHvT1zFMybsADgyK36xOM74/qnfnX80Pd+13jpxo3x7Od85Xjq+Q+af20pMuxn3WJtci6ePzJPBJH8TLVkAKvzeMg5c06c7mCWVt2rHtADr/Qn0fZqQEiIlP5OSdbVb/X+WD6X9oQ9nqJ14ej68x1YnUFVF3IOrHLmRJiEkheS8XPfv1K79O/pXcs6FB1aPxioeu7w1njvez5r/F8//dHxD3/ix8Yz7/y88czbP9+ivK8YGG4AudmPJ5Zb9f7GLsprfDBOjG7sh4p7RPYMTL+acqLXjXuavfRq++/GL3x4HBBYnXiGA0zIO+90DJkLJ5OwoLWxBkGxlXwrcLX6DIoodRGoNmiVFAx7wc7ElvYCctY7oKrFrFpQQwNW51lotM8bkApwFRGOFdlI4I56EnrBaRe2UNh+1I2+dbC0olcFpDJyNYFV3uPPZVQnUuNIF8ZAdFkhM8gU8kz0G8IueD4BVoFskRqg8srHwDPBVQce7xOIyy1BOb4cgh5oTO1jr7Rmt4GSHnp0ZkXk+syWzDOa7VapAKZFHlMmQ0fPYolAoHw32cz01STvYzZL+GAAHado5Qay5uwOAgUVBMPqs85Fl5RhIS6o4NM+oM9MmyBnuqTNQF9KPoEAVQ5alr3J3nf+bwECmdpKKa60SJfWFhCwygHYmvXCWZPyO7rPGzKh7MCgp7VKIDp7wi5g38jmwTX4SzovfqGl1XSteCmtbbWneD5kAcHUjDKkpe85qIP0dV2yovoMtVrzh2rYP7waNo3ta1saZqL7pnnypZN/4HXz1/IfbES7fSv6kWybvRIEm8CbwbT+AlhnYBW5VS3DkuVcBcAaUav+s/oIWO3R12gz1puyFloP56QBq2lS2+Y1eqVNENQ91dpsz2gDvdvPlUQXwBqpYiJaVeCqtg6ievQqolWxJaBq+w7EObiKlACcPk5ANcBVSA7aH2zzpCnUOcHV0CuFA8E/9xnHM6gYfBKPSiOhxkH3tu0Aq9oz/AEQV9mc1dL5fLZ+8sGSdpNw86NBcaSxwupUHvKetCf5PPVw1g2DaAWmLkDVxCTQJmk3gZiykLNeaPzOPug2NAbNWmCa7StydbntqUaqfa0W737fl6H+rRHQ6GqoMjJLgVCIsdfQ1iB7EX806LLteTyd79JlyQPiseADeyqvS0gUcfreutyqGh2Yp0sWQecoFaNSl8cgjGTprMFUbBIF2EEysBW+CYbuXJdhACKo0QYqEjJITBuh0smRTWesZmgVkApQ1adEJsC6AFcz16q9MyIS9e4oRjEnarA8bud4XQbnWlVxqiJUCxY1FO0kBUJZBqG3LYm+FGWjh+Dlor16e/ZM8ptAmyx/CDbcl9EcCyrutLsKpsaTC6qv4yU/9Pp27pEgTB5a1D3EMOvZF6SZVvv2NqJxLbAFSeiZ72UymijYKYsgoNCbOX1XRo+fd0FPoTU5i+KOaP8yOCFLqv1VV2xbe0mGLLbFg+TFZgAFbypKL8FV3NcjchN09XoTWFWEa85x8t6z52AwVfRJ5LNKcLkiC3LRAQ5UTGk+8BZvQY71uuJStAz3eU9Poh5fj/7myCnbKGmC11PWSnaLJii3xQHim5LNlKPsYIgYOkMEUStyFUDiSsSqgNdQeATMFvsdnF3mnwPAykj5Btr3+wDct4gMcRUsw7AS0Mfu8GGxQSxkhbQAvtI5FqnoqQAAqApYjTyRTAkQwCqB1ljsarGIFWiCwC/laSxapbx3GbEKUPWsRVpGTjVGrIZzGYIGRk/1R6rOOkfB4H0YXAMFi+tg/Djuugr85r/lLA20UR+IyhHWkBEwuJB7sO3HZzR6T7nGOkiHFagqOmDElfp34plFn/f+p36TrHnodU+O9331X7RcqgbOWfudt+3Fixdj5foD67Ndy63qIIFPofc/n8YO4NJpG4zrm3NmvV+yRawuW2qAiKqw40cNVL186WIAsnuWy/Tll29YFOwt8wktSvPCefuW9Z1P/3L6McdxzyK6XrxxZ9y0BbQODFC8ZxGuDhJ6H29y8HLTUwB4T5EO962MR4wEqwVCvF9AxN5HoAf8uYGMqFUHuc0gN1BjHbCq+xW9KnroRmHSiGgl6CaExERozp8OjglY9UW0PF/wpi0C5rlrjw4NhD7rJuaxRZ9eMUD1aLzwwnVr6zHu3d0fFyxP7P2DW+P9zz85fv6f/Oj46Pf/L+PS1YfH+7/k3xubV99qTsa+ve/EooR3rTXPWlTsNcvJ6lGxnr/M6cwWAduwaeMeoepg68k5bz47xvJV+ns1YGrejMo/8Nl175vtu1d+vvdNDdK6ker6o5zDtCFambxwHVTVsYBVZNSue3rdetkfXI96qpdPdKKrfi0cCGv4zZN74/GLh+Mdz75hfNf//j9FnuB3vudLjAdfY/xmkceWzuH4vuXUPWMEYP0Gh3TTJ4aGfktNt6jraeXv/es11oJRr9Tvy3pf/8T3jf0AVmFzxF/Yh4tZK6FPKdO8q1jimEESMhkOXE5FRCf4P2mipG3IQmKBF8K0tq/pvzkga49iGjfB1QBYGdDQByhlgxNolV2RC1W5PvF8q5nuqyIak5ZYJthasP1CF0TuTIKGDq5ysNEHoyJCNfQjQVamDMBCTlzQic8msJqz9zQAUiDrysJWpGM4xt6O8GNienzoRc7WwchuXNdCVwG0Tj9dLz06TRuVHUm7FCJPOhN6s2zf5dR32A0BQuu+sCPqGDM81K4Lf0TyVfVN/iUfS78JXG3Aqfex97cWGI595dClHp0Gtp1SwxZHh8em2Qd0DKg/uh2swKE6530q27pmeGn2JvhI4JvYGlvZtuAbX84IfdvXDWC0Kvs58s3TTlYEa08h1GXicvZkeGVkwyXwBn7Pf8T+We4EO2g24Zj9F/UDbchOhk3Fc7KxyFOkpuJ58b6iV/2+KZI1h3DqmRInK54iCt+BY8gsgYXd7pItOQGJ8UbaltlPrX7sRJmQ6SdTdkKcNXuBtkOUIuUb5+xEOgD8psjViF51ILVyqyolgEfsB8Aa/pS2FbVadC36bnZy7FZAArVkdb8YgvVfhd9D6Lc2x3Fq+waqggSajxbRqgJY3VbGILBvAZwCWI0fwVVErAJQ7eCqQ6pKCxB6z33WqgXpJAQIetNlALfAZnpAC3GhuA6fHbxC4RDv7UNgq22YXR7mi0rCViFfYZMtlfcls8UO//o7gq6W/IVXkcr4Wuld6mXpidAbpwGrqwBrtBl/4g82AfmiOlxA75LXdX7CVSj3M4UaAfJl/uacxeBfe/adH7J3UZgkpVElsWHKXlnTuNM9adrMHdEbvve5zutc2DhNY8jmUahFyg03xtHZ/b/1wCoMjFCKlChxzA6nFIUS1nXt5zYoC6UVgaWAxE5Wy8vvDEwix4U5QklasUDW4AzSgCpNpdyIpefWQHQJHLKMSvXcc+nsIaIqj3l/ruzuzhwjsKDg2qhIFFmiqYkoMW72p8rMExNDV+eu6/KJF1eYUk3dGDMZFEqwCJ9Gk4wAu0+RWK3X+ucmGoPwwmUo70Z/01PRjfpnutKFPDvxAffVo01WNdtAvFcGAMhuYcyxvhp9rUi1PtLCcPWIUp2jV7uh2Z0VCXO1SRo5GhlSO3V6jSp5K6Dt8L6FDFm0Zda9E0fKvYU8Ip9LCKbB5yc4uh5GYoy8g4/n9AEOLnUjE2BTj3DFNM6KPgmFZmXTIksydmUA9+lb4QhxWnI5Y4r4gxEKMAvAKvpM58rhQ34fKp2m6NG6kCslgbtR0M+vtns6GP1pylI4Om4XQykJSM1tKLcCUPOeaJ8GrDawVVP7/d5ov3AiEZUwTf3PyMY1QCvlXhoVoq40/HqfYmpxgFgNXI19LlIVEaueAsAAVAdXjy2vZgCrEVno+wBW4/qUa5UpYYLuCayGg8xZApymqUVGMhUAc187XaRTGYoCDU+bJXsk+3XRx8VP5DHKgdRboctAu9BxjFaizpv5vGQljARnHy7oYsdYNRs06oYjaLHoWGVfAqtwmIp+QBcFnPdVjitqeRG52mjpode/dbz3j/2lAKZdX3ku24gQjbaDPneQwYFW7/d7tijU/r7l7vQC+3tsdXPfRtSlTVtzcPXKpZ3x0NXL47WPXRsXLYeog5zW/eOeLX61t+f5Ty0thC3GE3acvcZzscJwHuPlW7sWuWoLZ1lIXUxpN0fS28XL487CloOx/mA454gA86iEWCgtaBK9G/RJOvX6GBXFOdflkWfVyn/oz68BVjsdrANW+/UZgKsIUJlRfj10nTs61rbb1o6bng4gymERiA7yWlt4GoVDi/S9dPmiATBjvPjSrWizYwPdztr182NvvPG12+PH//53G7j6Y+OpZ54f7/7CPzdu3X/UZIrnibWFvixdgOdQPXvfFjg69Dpan1lzHNviRydnDKQ2ByyA1WOLbg35OwOrM/0vlMi6w65UUxet3rgE6KSzZgkrXVbPd1C1vzV4wssfJDg7N8tvdRCh7F171mnBKWvxvL6zvsxz3aoefr47GsX7smEFrHq6h60zu+P1F/fH//0vfmb85Cd+Zjz7/OeNJ5/+AovmvmQ0a9P9HQAalgbC+gxcaKDq/a1xbP13bECrS7RzsQjZ6X20Un50bsjAVwusLun8+i99ZOzf+F17j8vpbKkEFqHW/RuQvXEsGdwHuxYDXwhkEpTa7Ps4K1lcM11gO+AXwKrd4iJBNkQHWPvMjdKnNSiFmREVxag1EmLRq1y4qnJUz460wDDoxwCYtTBRTnkHaKpIfwCsBFMdcCWo6oB7TYOHHtTaE9A/ki1h4VjzUq54GwUjsAUpa+JIjnKCpnERfbIOSOU5pFFjVKu3Mvtwsrfiuw18IT34poOiM8CqGVxKeVCg/BKILZCRbdzki2gPPkQUBDJWdkyAyejX0JdTP9ZgfaUEqJkfGejg7wqeXqXH5C3aAfDpu80rwHR5zm+ra/kMDRSYW7IpRfmyYXxbUatasCoiVyMa2XU2F/B0e8j9zNwyoCfsBO3ThmCbZV1JR6g3pE90f7E796rDZUdPwCqqwl9N3VW/wrbQT3KD7SgbS7xPXkdZopFo1eE4qFBbSJ+4h6TB++diz2AgK+iCiP2+bgtK6Pqm25aUd7QZAytp9Ucbob6oHsqXOoQ0IGguZBvr6/JNwGqCqwGWAlCNqf8Jsvo+QVXfWpEj5zT9gQxaiXqCZyg8WhezBSmXqzWjRXlfZwyc6//K2O6kg3MLezxnN+C8fLaYVeG2i/1kIzuYGot58nxEqfqPAKvbgbWIFVIBrANW5aMljZBQgsOS75fAKvV79r9kA9uPDSBeIPWt+BzR36EbS3lXeRY2EGki27/pXJF4+iMgpuQ3tCXenGVS+5OhNdCpdSlytoOCCylHM71I+B0asCMfQPBCVqyjl5RnQf0si/gA5+ZAFPpV9twK4Jo8hJ5Tvc689ekvZnviAxAuYvjWvLo2UXQ9MzVqYwftVpflxYkfIBzIT6dsYbWSWzzSgR+VcKgQXgGpS0BVDTkLS5SonSNBiMhhNM1/EuzVbxMLR8fWX9tXJeNidXw+zRdKiSxH8pSPyR05jWArMlVRqr51QLVHrW72xaxcoCWooYjVYuAsFtXYsh6NVtkZuCMJ2Ttm2WCrJ0RkzSBmizfm8zNJ5FQCCSaK0MOAXDCt3iF6pVHduwX7pDvfy+6giss69P5jv03kwOtTnecGWEf/TY4FM/P/oEVdK2VHRZ9tg3vmNACaCqwp/4tUAO74E2RdAqv6DpqktYkMuTxXbTNTfHU6HJkmpCd6KGclW7J1itqhNcak6FNol4XQjCHysH+fQGo3LnNUPqJWmeeGwKwsDtGAbxGpCv4IhyYiETUNuBaNy/xR7jSUgEpTKxWz95emWieIVdMTO+DalSBoAa29Vo52WpTSmKSjP2h1XoikaHZG99ViEwtw1fudAzBwAqHEJlBV9yzPMypnWtAo3sGfwNYWsePAq74TQS40GhTfF1Vg36fzIFCVwFVEsJpzKGAVEayc9h/RhARXDy3vJXOtOsiKSFYDWj0lAEFZOR1oeZUNwGrPfxeyWCBrgKo+1Q/T/cpIgMLPvpRRwXeXzULNxs7uPJF1lr4Kw4X85vIw6FkRqh1oxX056spBCK2SDWOxwFUHFWEkCC5IxZuGb+omRV+pb0knSxB1Alilg/iMgFh/58NPPDXe+7XfFDx63qx012MOjHs/OtC6s71lOUA9wtKiHO2e3Xv7BgBZ/1m/e3kDII72sRym5t9dubxtC/JcHlcNILxyecfyqNqK1AFqQhY5rdy9d3fcvn3DANV7Vj8D+Syy8oylAvCog5ev3zZg1fJH2jN7RjvBz95+1mgepRaLmFk/o30JqLoEdMBCYcCux7xcXkYHGh1Ytbr6sVYB9yJjhWr1f22707MEVsX+60E/GoxOdZMNB1vKy75pwKrbEA6ibNjxZYtQdafn4O6dWPxr2yJ5z1jqBAeYb13fNUDVGnX/5njM8nFef+H/HT/28e8bn/7U740PfPArx5ue+8pxY//C2Nzyut22O20SnYP3B95XFhG7sRV9dGKgrEfD3t+wnjI5cHJiYLW1zxkDwpHTvv6WgNx0cXnQlWq3Zec3QjqmMKW2imeb3pKs4bN4pt/LC2HEw0nFjIfu6PaHsR86hoPZspmCyzySOa6veT4+PUv/+djoPmSLg7MAOs+Qhn2RMH+xuXg2OOApNAwQNX46Z/R9xgDyYdHDj1w6M55788PjO77jvxwbO9vj3e//4vH4E++wBcu2TR56vl2nbc+v68C3le++R6ueN3DczjuwakXznKunAatze9OhT8LVisWL+pVBtJYevL1v/PMfGge3fo/gAPkl2koDTDoH2auh09yPzmizCVI+N5tuKlYIRdCJ91cISQCsIS1tuxK56hGrbk+EzJMOUeQh9Sv7XDk5e97VAFRdRxKMkxztkYxLfkmASOBqyKs+tR2R8YhOdZlFsLWlDuigqvTKqcCq8W20bjQz/aW0p0HT4VeofTNKlX3C88jV2YFW9A+AcUWxUhfhY+zT4Kz4f4Kx2F3SfWqXWtiMkc20IWBPV6TqBMiGri0+XC9v5UdUfYOfObg8geatTwWoTtfjuZpRCNkxw2/R71FHVLSAQdoFCiggP6xcp/0gOxnyrdO4LB9JRra93yK+IbgKO6dHryKKNaJVCaBOwGoOuLdZk22AXsENJSPbTDlVXCJ4IR9hu3h7tIi9POeyMM3IBFaW7QcQqPe5dKn0xLzNLwX9S4dBprM0kP+tzJ1vyzzHHmFG7JHWoVsYxQeGquv0PSCuepCG6EJ1br7jRDNolPJF42LwNd+Y1iDSAXh/tMjVDqxasWKWkAOsVsbYBuDq+wiwiAU/aTum3S/dF/XSXy8BGlAlQsvO9+LRZWuyC6YrdQ5fwosl7sHr6EkFa3lvwlYGwOq2GqJXsRWIGtsEVwtQxX0cvInm9hjW4t9ODxBnogLQgGwL30YwA//rM0jFL1knWCaoW2uqXs+4LL3WCoFT3ZvHMdqdf+05vaNvxUP+QI/qVFsHham/SefT7AbKQQT4YIBKwGr4r/RJ65niCQ2Q9nZV6auMZdPBl2py1I4Epi51iN+HXLmgh+hF0s+ZNz75xeQjUVRrxN6A6xq9G3ptf9ENWafsiJnuy9eU4qW8SHun2T0xCuREEARiX9K2N4B3HxWGoliTQGgATcpDZDLVsYRJtDQJckUoQn/mDUEfcf/M7DPDrBGtk8IkM8nYYrtk1BdHs7UYVQdWe8Sq9iOi1fMC0kDrqQAyP2IIbArzVqesxWnCqtV93u31n2pfByQI0YtIKJVZU2oiYhk6irhaggW4j4xB7p/oToVs/SlBXLzNHu11XvQzOn1ZxwWRdLmzuLcLsU52Xalle5CWwbSl6JdGX+WBqlyLEZEmozGA1W441khMlQd0oD9Us+gxz2dVRfC4orpkn+ZJPjk1WbVXP12iJAlEb06hLuG+ArJBG6YBHHJAxiW3AbBmxCqNJT5H+z+UWAKqHt3d8p0phyaiRwieLRYpyvFrRaYSUEU6Bk29VtQgI3Zc8aD4MMtoFKIJ1/NTnRWVd6WXKgTN1SP/1a8ICaXhj20CqQLM0hmEQsvoxPbceqC1omqWixX1VACRZ8zbu0U5Vi4xgrjk2zCxksjkPCASMPLltshVAawOqgYwF8CpgakBrHq0qkUpRpQqI1YjkhULW8UiWAJqOcPB2zqjVjlQpUhVgWNauMqBVqz2DQBtAldbfxa/zPwjJR19L53lN/fZFi3SROBqTfuvQcU6NwOrMPBgAIahmKkA/JiR1TSlUTo36INwEvxZDvxlaoh0mmAAdlBVK1pr22nDn3/oiafHu//4twRIcd4QCZ9qbx1lQNFRAK0XPQeqLboUi66YNetRpfu+EEsk9HRg1SI/LQr5vq9absjqhZ3zdr/9LO/q1nlbDMt+Vx1ovWK5Ia2eu5Z7dd/yrN5zcPXOrk35PzPOb1m6gMg36gtm7dp1z8l7PPYtFUDQhbWXT9LKAQmPYqWcPrZyemSC2t3rEbLaihdgIpNJzpFmkqzR4ZClKffruOiB9NJtsKQV0Uy9cwkCOG16ZLb/eZqFHctj62U+MKDtrEXPbhu4vGGLdZ21PKhbFzfHgdX2hes3x53r98Z5++ZVW8Do6TddHj9gKQB+8md+alx69M3jC77068aFa28eBwbEYUaRTxm3Socwc+DZTtKyZ7yQZ1uFnJOofwVQ9RVBVgN4+t+6+x8MUE6Pk/dOb8fgBtppDpLDERWAVFtwTXOq/RmnISrbkCuU8v3csr9VkmUdTkwuH8a7jsyR3bcIYYvqdkDU8p+eWI5bJ7mNraNxc/fGuHzl4XH39t1xaeuSLT52a+xs3htve8trxq/98j8fP/xDPzDe/s73js96+nmj1B0D1C9ZGow944cdcxqVQ9Wcas+vaO/VX8EXEM9VPtQ6zjUVJmclnVkYN/GnSFrVXXww9wyObv/q3x8HtwmslqvHiFXqB7w19BwAOvbEOkCV11ZsxqZz8BkAtwmqElytYSjlaPctp7uGTATAmqARdWjJUS9eRTdOAKuCIXJbcnhqmyY3Jns5bA/ahg1kDWDVzzegtXLzK5JTKWYIA0R916QD8BZOYLUBrI3O4WioD9A382rQlY8e9wpYxb76MrfRr9XHpKICSIIeQZMrqbMCRG2zPDjguFwAVcEdAhlKngaVTs0vGzLsqqgq+1tRq2FDASjP/KoEC5SfXGBBzhhjmxULcc/7mkVYC5pmfcgLog0FHoQ/IZs5uLRVR0K5uJwMCmZWHypqlaA4AA4ArJUCQPYQI1QVkZ02H2e4dFvUeSX9UpTB+Yc9Pbe7GoFFlTjBdgEyOveymqILyKzSuQWmhCVWujjez3aKPeARec7lPyNY0ZaCzdDG9UfeWAgavMrbNqwsO8BPNiQAVgw+CGhDAQC2qnXQHFVvLe4JHlA9xRNVb9AQGmPCSKTXkr+VEqDA1XP2eQdTsfXo1cqtqhQAAlcDVHW/ioNNmo0L3qlp7VmfqJr4HH2qv9pHu6nlqq3Rkuo67FfDZ/f1s50+0BzxTW+7+rXZXnZeoKmA1sqtytXk3daO9lfUqltBAuMaH2cvVl06oIp9b/fgjmZvLP30aqO5xr0tqx0mUpRcyWbrcoGtt2J71ldwibQU7Yf6JV/y1rhtKb+lHxpoGjMdBKrGlgErvAc+LAcc9HzqGdZXzRFVQW1RTNB6L/OS5zue6E9hZqxkQ1GT2vDM6970oXijPlDEiMaY/3icp1vx2rnVTqy35G0lA0o+pxKy+ykn+iDlEmiNr9sz7LISgJMgpOKQAmEno0QoTbHrXPLOgK24eEaGAl7Av8bAZHBdnluyE/xM/HisiVQp5TDOanqIO6oOljq4EzlVewqAjFa1aB+mCogFV5TfiQItQdX43npgdapeduNcZjZitsGCaNYedtoiDxaxdyacjCGMEPSoK3+PCyvXXwm2SliJ8FVA/9Ci6OhGnJQR1Pu3FBxvaG2Qemzp01j6AAAgAElEQVRugIkedPuCPeK0uAcMir+lA1zMTgEswygEPB12bXt0QtsvYJUjZQ1gDKOSEi+FAtvIz6uOosui9NatfrE9vOK4xsXGG50i5kasKyKKbMBsoXBIw6CRgIRFBAGpurTjBFdlZAaw6vfCyZC09/tkFK8CqwJXmUPTIxKZX7PAVRk3dK/YrwlYOaAaQDcjA3kcijqi7Kwo2oomEohAQyybq0SPZFnJQxJZk49sTH+IvxwJj6I3UJWKalrISufSUZCD2CJZCcbmogt+PIFsHWzl/tK4lpPB70RRKROpqKQRo+HUl0gL4VOv/RwiVmObwKqDqQayElANYNVTABBkFagaU7iZYxXgmDuRaLPuJCmKeQmqYlEKRmk0wF1tLQEh9dp1Q/I7hEGrruh7Nnyh8OdpfpUPT7KyorcgI0H3YeRxm+BqnKPxGEVoEUFypLhFW6BNOrCe4PMEqHLxlqAHpaFRbjlFScO5umbA6ru+5ls8lNSiGzbGebPSN04OzRD3af0XDAi8EN+MBaKssL4q64FPd3V5Ze3toOrevuXwtOdDT0a+cTPk47dhIOvmeOTha+OxRy9HP+3u7lq+VQdP9yytwMHYP7Rynd+xcp4zsHXPVkc3sNWSix7Y9w6MXoCheK/JwAN4HtENXh4DFLVIYJfnyreqc6cBqxsuEKgLOqi0qhtmq2J5vUTnwvqgEHFg2p/xhasuX748zlsk8IEtQLR3sD/O7Fu0iU/5d6DS8LM9q/TugdVr38DD3dvjLY+dG49c2Bvf8z3fNX75139zvPX5D43n3vdlBsZtG/js7gKmlq0rfy/XZAfw/q4euk5c7i/vg4B8ZWB13XvWAbCnfW/ZzupHRNpCLy3B0Sgaf5DjtLkkkp2HotVKxpzWf+vKdWx8FXGqBoR7ioZzRodnT87HwlLHtj22yODjzX3r47PjU59+ydJiXLM+tv60PLmPXnEH+GD8+P/x48ZTJ+N97//Ccena45Zr14B3Sw1h+Po4awucHRGI9zY+Y7S+4RGxto1FrGIGmVdcDlQaBFHrUMvN9oLtQgs79TdqvA5YXdvXdvLub3xsHN351+UU8caivbLyy5jx75aulgNS+VXXOKQU1gKhIAQKXNXitx51HDRgP45ZAkwNOYmtcgnOYCpukD3a0+csp4f3HOgpg2nDCgzBFrqiz9SR7K/UUIpkBeiqKFUBrV2OKWoVaRcQpRsDJKcArOjMsktwHB0Ma9D+rwhiXgyFkpzAFAEyVmb7Cu/iXJZJN+ld+iBMPM1oBLlB98kGLHC1ZFaX1/EMDfXaeldTVieVqw/Fx8XPirjKVDkEF/vCZbDBavA6cyeqzRaMINaJ0nkZl0Dq4hhk0eRyylw8v/SFixNov6cB2vok+hIgT4KqBD6UCkA2cuSUZaCCFu9au5Cy7EiQSdrlSge0wqHRDZQ5tJ3RZ+JG2TI8V2b/FIijIAz5mALje9Qa5H+hDvHG5AXKwRgAF/YA+wz3oFBTO7PYqJP+LSO9g6qghwJWM0qvy7OpziDRoH/SB/bLn0ygNfiB9CFaZ11F52pNRKcvo1aRHqADq1qwyqNUcb4iVT0wDPlWmSpM9n7KB+qHlG3rj9HzIJRVL3MdqJpPJDchX3b96VBkFT0eMkRtyaAYlyN23udKxTaOYVt71KoCFwJ0tXt0HWv/QCbV9HjKkizKTAugiPovUwQEf+gq24AM4neDUmeOmeq6kCmtFWK3s5boXqyme1d8/iYX5ceIH+Od5M3ed8EVpAEpy75oVUanEljtQGvsh4IVcEiFm3oBJVXT9t4W6CsZmrwtHiEf533k41knzO8/85o3fHk1QX6NDl22cGuFqXhooSqk7ls+XxWKx9XHsZXkhI6EYqEg1cyP2NZ5yJCQTqG44/sy7KJIEmDYVqcvmlUUwyKoum38M1ugFxWlFiMXGZ7mKBVx98ovqHkhXKW/wkn174UA4rRkKt6IVHXhxHx/yKlaxwmqRsQqnNhKAUBnWE6xhFK2xemMuCh5O3ylZyg4khtFF+xDko8IGAZAgaldyQEI4C/2G7CaDCFaINGr+9M4aOJmqn8T0ur46IPWf32/UYnfM4vo1X5eXgcDzkK1O2+43JRe7NfI4zx9SW3SE/EzUsGfIeC6YoCRb4oHqh5TvXlDa8IVcigd1ft7DbC6aMNOPaUKZtnTIxbzflgD7GS0lSS3aCi2DVBGrsPZwFTHhW1vr+kODfKccfp3DGIw7yPTA2i6E5GmkBCVR1WAKvPxRM6zAlkTyAoaBs0SW4HBsPhL8VkNkKZHa4TYhSEneSxZqU6kQg4gkzLW5YFGBtt+z5vZnT6AaJUjS1H1fRCo7yvidQVs1bdiu5BNLm1JK2mQeneznzXtE6i0olc9Uo7gqgEC9z0KlYDqfW51DGCV6QE8DUAAq1jwQ4tBNRYPwzYjibi6LyJQavp/TNuMyKNFKoBFTyXnd0NDGjm37EnKgDLQi36l5+AwEmCWfAwgtSJYMxrJjT13pnkfBgA0Ci8W6tqQxkrIQuyDVwiwU393kLVHp9bCLVp4kTot2qro7trrnx7PfvU3R1/uWJSp/zZ8yrwBlhcv2FR+W3wq0gB4hJWVxYHVfVssat+AT6+PL3AlYBV87P+6SWxgk+06wHr18qUAVz2KNSIIjEYOLE/r3bsGsB5Z+TZ9wR6b+m/5Wz1q9cBSDXjEqudPRSSItTijRiK/svidwGr1g+S6+uWB2iHIzIHVSf5T3kMNdHumBMMSoNSV0wDD/i7vS0+tcNFSJXgQ4h2L3D26Y+CcJQ7z/KgH1jZ79l1fyXrTp+rvXh/PvOHS+JVf+sfjYx/74XFkCxt90Vf92bF97S0WNezRqh69O5d1CUbq+3172rnlPSsCsZ1w92X59/sBTfs7+vMFojbdQX5IYDWoATyhv7Bryc8JutIN1PFpwOq6+i/r5BGpR/E5S39h4Pg5a3+PWPUO9YjVY7t2MCza2IBVH0DY3rQ0ADZYcNYWrXrNtS3rxx8Yv/N7nxzvft/njmeeebfxktOB8YwBq5Yfwn6W1MGjj/3vjxCwuv+vfmIc737aOYM8gzZP8CgOgmXtryLu10Y+onJ4Xh0nuSy+61vKWQCsBBijjx1cB7gavh7FpoBWiM4alIJqK3qRbK1BTQFt3Db9iHtnt7nsxTU2I8GTjFyVTThFslJWcfbHnLdbINFp4Kp/nSkSohXhg3kdy6ZDfUsScj+dnlzCDf3h98a1MFLYM2zUPK/rZSvMQHqahEUb1Hu16OtygLLp16aLBY6hIGhj7WdfkpSmfmYkck7vT2CVYKrTAAEC+MEEUahr9ZWkUcpY0LtovgHpTQZPAw2kUYB9ZSN26l/amOXv5hU6RGh30CGiiQX8IWKVEaqRI53HOeAqn7QNttp7KudmG4QAyYQvHPzVuXRhL2V7qF2CE/EUq8ytjsUnBBztTvkGBbDWtZItpI+kA9JP0EQDVikzEpdQAYtsqAl0Av2uds3o1A6qpl1JQCmiPMPaIV+14I7wKxZ19HOSBSxfiLCFjQlSKTyFrRgFxeARAFbPOu9y7iwjVt3OClsrpv8jHQD2mVs1AsMqalV+A6JVWX97HoNvZYOqH1epoNFlFM4fXvj35FPRTj0x22Qxw6j1TcrToKF0OwiKVoCTa0fRSwdYc9/pKuzrhl2oXyhHUD/9g1aOcvoAJqle0KoPZYTe4F3atqdUC25V43hgzbVXsE0lK/qT0o9xrg7wJsmXqlN5otKxS9lfcl3T/qOOHJDxVc80QAVglZGsIRx8H/InFW/qD7RK/IE0VMKSgdnsJdPhV6EuHZeKMyX4pz4LPffIE1/T9MSyYRfH7UWtWFlEFWDR7nnY36bRa+nFaLwEUl3QQk5v+Iq7sfXjvj/J9WBupQWosvVuZEcniXW1XnSWul33VV+gT7zfReB5rW5aodfTGqOfn4uWNB+MQsbR1FjkfYQiElgakahaxIqRqQBbC0wFqFrgrIw2GH7Fkqr/Gs5blvjBx62zazfZDUTdJAgUHvorjQTb71GZIbRapFVOY+0g6zolIgo9TW6w0tF3bO/axkm8QddECFMLrOl5NWZUtK7PxeiGWTHr7FiDQMp4KlBVYHMah4xGm9ICsN1qdB5CYh6FfRXdu+AFNopaF30aUmvuZ4ixUzhjeqfumaR1GlEL1UnnhaXosimtJxBTgqsCUjWKPwGrxYQFFBVoiNXfGbUaEXAVuRrTvynkU6izLWIUkxGqkXPHQdWYvsz9wAILzKopO1TirVvKuEX70qfCl6B90wQB/eA3DVTofdmYIdAgW52+u3FPOaPzmV9VEaV8Zs67KpCsA65rolQJTtYiR7pnkWpAZWq8l5SUwgLRM/GTg+vTwgOxNlCVwKpHrjqoGlufKp4Aq6cKQBqAWOSK+VU94lFRLUleoffpPEwRJ3IaanrfCqiayg6dwF4EjYqLuDMr9E7HkpGz04f7YdAXiFpTHLEQBxfqcCDRAdU4twRXNUjV6Q/6AYwIwyd1U7SF2gT7lVNXuorRqowYRZ5inUO7Vd7AjXHldU+Nz/qKbwyj/cqlC+Mhm7bvEQ/3jy0/ZORY3baUAAbgRXFsCrR1sy8qdfvO3ci1emj96ACot4WX1MsTkcsGDCl6bPv8pkW/GphoQO3Ohe1YPOrA8qtev3HL8krac+cMlPJ3G+C+b1Gs/j4t8IIp7W7rkl8w9InBPW9T/4+ghNhtCbRG/6/YU7i7R6zqvg6oLp877Xjdeb0nBmp9kSr788hVP96yiNXNnc2IuD22OnsqANs1kM2jL8wJ2jo7jvZvjKvbBtwdvDB+/Ee+d/zmr//WeNuz7xuf96E/MY7OP2Rt5zRYaRF6+XtbLPcfBLzq3ge1Wd7DiNVXaqN1ZXnQd/x9koMFUlDPZT9C3qZbLLui2Rcldu0uu72Dr05FMQbg1FSGWBbrNPA82sWesyyZ9qBFDNl7faq+51h1R/vE9v36kUWzHlmO1Ys750z23RsHd14eH3jvO8fv/savjO/8G39tPPnOd4/n3/u5RgdXLG+xh6lu23OeR9X4x16VOuWPELB65qWfMgJ9cXZyZEvSDuiWPiKbKM+6TFuxMtKMmYC4tCc0eMUBK5cvuAZdVFCOSwbOhKEITbANHU2xio5Ht0sPl06Wjp30tGSv6pFmE3bk2CVY4o59jNw2u7oNNlfeUXtSQCvrWXqwAaotcjVirzJylbqYKdlYGFr3ncukA2k3ogWiEaQbq7/6tdaHUD6tDXVNPFR6S3ZQySTQ9DIasQNn0Y7Sz1GoBrrgkH9FZd13qAHIZlul/VQgwWR3qU4L+cHPV9sIlFEZW79qBt8qoEo+zjql5aHWLzVPekxdTzqT/6u+osQCoAFjcsVGUpCCFn/ti8GmXxr+KQbVseWgBMuhgaekFtm46hf5HSQ/SGNaxUH2RVdkA5iNfg+36W+mT0mwzI+df9KfUKThwg7j7CHMBCTA2rZp64WMEP2EMdH8ftE0ITSCqJ5eoeeq7QA2aA6AkqLAwxxmW8A2gQ8J35AyQDM9eU38kHQfdEJ50nwKwrawA+165Fy1Ayxo1bYOplqZHFSNBatiH/0bs4l6kIKmtouOVqTo3JdoPsjNjHxPGSKqLHmTuhdUuvL0TFeNr5tcLXopO1wRp4VVIBJ1CaCKfvqs22hv0V+j3yhh0DXshNjynIDV2uKq7pq3VX/VejoT9AKb5dX9zXjF9Exrp2w9ipdE4vKYd1DGwZb2apL2ORoJQNWu2VZA6rQPNB8yh8Cqolb9OOiijCr0erOtZumHo+U5dAtrEHXkfRLI7RnV+8wjb/w6vacu+xnMs138LU/MRcD9s+I5FdpU5WjjZESqwNMJVDWRgUUG4bT5PuT3NKMnGCPpY/7yFHrP/luo83xWhnHaXepvka50dZwvguykGadX2o/N2TpnuoeMtRQAERXmVfVtUzyKQA0BxTyqSA0ARxU5WOm0avo/n493BjGXUZLlb/WjTH11PKfqra13o4suqEjJFN9UcAUiRpyRC58GniJPJRJCL4HWVBhUKAkqeXec1h+tX2EYUFBFg7BVdC5OTT09t01vRF1ZCpP2xOlOMXnJn5Uyj90CCqdUAAILs636QlZ4Rsq+TwMpI3Km16mpOj28Ckqodm4CSPxwivyWWkimaQVY4YcoAx1dqVS7P+9LsQRCS/tLbdeciVCUKnDjv+APAovIEbkeWPUo8YpWBOBGVypYGwZNj1QFoKqfIldl+HT6JWuQOtnw7AuQZppQaA+akTCEgnCKXmIf0jmbNmWwlZsgqdM2Bl2UP7JNS1NkqsuMjFJt0YYpn5gjrhtNIXd4nhH3Gd3KKA3lF8v7KJ9KThWViAyVv7IWEmGDm6Mb0zIdYPUprBaJ6oCqzfuvLUFW5GAlqBr5VR1QVcRqGdNJ+lGuah+NrGaEqgBXjpzKuSqHHm/qZJrH0g2NLidgnDQMA3026sspYKQtDXqAfFafkA1eNwKrBFoRtaoIdxrdEDtNPUkI0PBpMhK2EEFVbbueaiCqR4sCWG0/DvrJ+br0ureNN33ZNwQ9O7D6+CMPR4Tpedf/di6m2zsAHvWySDyLJL3jU/Y92pQ5UAUuq1wBrNrNGJQ0ENEi9hyg9YWwtne2IgLWI5dv27T/Oxah6jlmvV8dZD/kitm+WJX3hacciP5y50gOjZU2poMpMliAS1M6upZqoV3reuBse/86QHUdCKny9O267+i6l0UDQrFglv3ObZqMM/A0AhRdRtpU8aM9q5dHPsZJS5ux96/Hu559bPyLn/8H48d+5AfH/r0z4/O+8KvGo298h001v2JGqwHezA19OgBZMncJFi714bI+665PKukznApA9t6ybsXRHq1YduHSPkwd5XSzuO+Vcqw+CFj1l51YpKpz7MZ9i7Z2YDUazxffsP/sYOOsgaQGrB7awmM7mzawtHd9fP2f/JrxXX/zO8fPfeIXDRz/inHtsdcbH9kgk0W5OsDqkeA+PLFhnvGJDUzcj+mff3RSAWzd/lmLvH2Zuq4oATLz/yPvTYB2y67qsPPm16+7X8/dmhpJDQi1pkYT3ZLQQMCIMCiDnaGcqjipBCqOi9gMhtiAA3EGnHKlkkqV7bgCFTvBduIolmyQMbZQLCIGD0wdwLaIEUYgJCGk7n7j//73Xvbea6299znf/f7X7YASm7/7e3e+95x99rDOuvueM3cCp843enH0b4UwJugQ96CuEldFG7SXVxrbO5YcHqABDvRT9BTFbuHKxFUr5vSiFamaWL2//OTxqDF9sQgQ6WLBmsJhIln7El88Mc7lkhMgph/TFz4cAqAPBxCEKjNZY2gAl3sNFQCZEXkovrGpsozZdHObHE2sys4Qk0Au9XXIseP1imkND0V5C1uL/OqENPzQ5GnaxsaB7FexDF6yCWORCAgsRTyhOvRltC/0s8uKIi1Ml++We9KF6sRl3AT/cJG6qceEVTQ9Vf9wyrxtbVWyhb5CGbHMsYIzU7W+9MmvJ/1la8Z/TGqkcTd9XYQdyoVPzwPrqgIF7gvHU1aw3Y6MlaFKpOxQUefkeutrtj4nyLDKSOyEvIaYAP4quwHe0pdCeMkNuyB2UOe6qY8QbmjykgGsr+L6hGBFrmI4ImUNM1+ees0cA9ZBpHvkHaTtz+s7hHzaL/oV8nEiWEGCd4K1k6sYBiDa1coIYrUSvU5QP2rcWPWh0HbhQYUpQmPVfssLmNAN6WCZZ5GO1B2e1e4OnZJucTkZnZBwx+fC34wzqQehU3NW6kqqFqGK82Tf6WNCxMlERRyfiFVu09JY80avUqe2CdONvfQxioQlvWe3JnOss0up+7GMrzqxxcL01Yp97hedpfe+FjNVkbFK38n1zFwNghW4/Wacgy8d3C6CTGUdfRnlsF1qdWgG/tgaXQvSt0y1Cl3Y/jv24CP/ZrtPrUrJdi/rt9oREwNoF2/ds85ORAE/HOw0fEJ8ZsrsVM9W9fVY7slelS+RzEQ2EFVmQdJoqDk0PyhkL44C4i33142kjKtS5raMsbeenGoHf95RU3PaNQgmEaL4ORHf5nnACSfFjFR2VmPMVd+/ZKrq3P6JLcAatEvPEDO11iNbfEeLZhI9hb2clxrQFFEgEG4aB7SOt2wAO+GQGOCmyVacWM2MKzqx/iaOoFj3SselQrYy+ir0h3rIJVpA4E0ncZ8Uh4Y4y6y29hneDkhjedH8BXxEnigYAyiIKCUg7KQqHTrGhvRbKdDPWa5FyjTQtcdJPNfdUwdwVYp9ApksFSetdiWbhV0gOPAducJpXbO4JuCvklcENr62Tv1z+2s2MY1pzE/+NRN8Zqz6TPBOpLVPvwMIhF4giy0zVkWo2s4iVjl5UICceps8d5IgHJStQkE8xclVgct4qjo2tCa1f9S97DXEkzrPTlx23LZJVZDNykao9Z2M1ZVEbQSr7iHSet3u5Ov08kfBNordbJAgD7MzUxaeqWj6f8w/XTXC6JhnEzmp6gSrZaoaKxdEq0jWGoMVk1YFsRqzI3NiC+kNdTTe70YAR9DKbBNlFvSOku8Lf6J4kR4+o3KqaqyIDFg6e6G+bEP5RwG73I+XJzOYV/akE6tOqIpYBXlcmascEkAvHWAuVDxoHdRFPhHrGaOiiowltq6XgNlJUraqXvy1pYhWEau3P+/zxgve8XX20Bvxqf4D994znvfA/ePu87fHy+nLNtnUZ556OsY7dYL1wGavumLfLvs2TTrGCizX41nilsFqBzEr97BxW22CJiNUT52wT6I52QQI2xuW/WoTnLn+BACbO1qubk6szgQfMj8Rq+pzUl/vf/uI1ZUotS5SiwFqc8UEbPc/qA329XXsns8V0ecZuOE/HVjxz33YzeNmL8bs+qRhPp7qwWUrzc1z1p72Kfj1C5bZ+6nx+seeN/7uj/6N8UM/8L5x910vHl/05q8cZ86/YHzaPh2/4Vk1ZhP7SNUtcvBW+7bqMQmgbXw2hgJYye4iT9FxRpwS0UATcttgW+h8dZu0fauhAI4mVv1DRPNtMebpHbY0IjxIZqdVzacFtDltynvVMr+ftk8zL4zn3Xt63H/XufG9f+p7x30PPTxe/kVfbHewEVoPrINswzsct4zVKz7AqtmMv3i47unLds/jrKMPExEEbo4DjniEUNuch+JhA0kgIegL6bvVSwm7y84m9L0T1L3tb7/8U+PEoROr9Uy60Yx3ZQHyvYUs+jFgK/zNBGSzQZIjYctcF7kaY3H7fsYkxep8aqv/Tn2yA6PaMcakT63t8Lv0t352+uWOIXd8QqsXHUXga8U2xhARLUkcNX9WY3l3ctWFFp6P+KovW9YeYxUwGH1V91khc9Y92j8rFivAK0KAtZ4vLRljFYOA5WmD1TlM1UksFG1e7Yt+SIvBlNWOv2ltCYUp3UkQmk0Zxkfiy8tUBIDKDyzBMi94IfU5dROygp1BV4H1a7vWF7toFUkrQPGyH+jFQHHmfqd0DvqGf3QPYCJpPI8Iswn/NRyYQwRx3o/ECe5rgngDCRf9fnuSZqFHX9WxXVPiUBbqFW2guxTIqTB5yo3yk+yCZG1kag43l/uKWN3JOow2QPyvpbAXk1qYBZ4vGha/RyVvsQO6kr+YEBXx1cd/B8GEbV8Ci6pHpAngSi9ADIe58pN11Vf9DpOhyFbqVY/jGfdCxqQ33Tf7epDefcI+DAWQv2hPkqudVCWPkZm4ofstOSX0XMRqJ1RJsPI4fAQVmRE4zU9aGofn/hM8CvRnXaeF0bAzMuQ2VFD9qop78ifIZBXBSjvldifmy45RYqozjEyfdh9BrCrbWXjCq9Op07BRONC4/5b9lluAHT/7v/IAO9dIZHp8O6HaiiWiA4KLhwMKXy6yVEMAKHO1kaoiW+EsQMLiHlo2YpWVy6zV5rNC3FMZa4MRq44fUbeo0Qtf/vt4Si1gNO1PLaNgJ6cGNZiKguDYOvDt7qFA6c2pymlH/Pw/P/1nxpiI1UawOostmTFGMWiJGGEMTiVqxsTno/3YMZzbNpUSThwHa70C0KykOreLY5W+hFGdJIiPgZzIIgE4bxVuJnRNn0d4lpg7KbwBTIK1Zf7kMWaW7U5UVeCst3Ua1T7FWcFb15Nwcl0fcDCBlM5V8KP+FEgo55SZqhmw4KCCpIols1UbwdqzWv2eCRqJeuTAVq1VsSawS0GAFMmWLsXq9aaO7Oyi9qBWG94q5DWZT9lO1wvqR3+DXvWD7hQ4rM+8ynmjDbKz0O+HBtpotd3aHLVHQWauTlVwrueujkz3boebu0gbDKrK7QGWCRBICWdwkcSj0aWHkgPrHC+PBaKxLzu57huY3eZkX2bYKdsuhwPAzKcihQTmAQYAZGKWyBhXtWWrcr0msuIbcb4c2JIniFRob4KBjMIbHRqnetT5cztqdYVIJLjeaavx3JRJkRmsIROOpzqtt8/3W/Yp5McxtjxQyhfxbWKOYat76Xw9oz9LID19saADdCwAk7df/Bx4k1x1UtVnlHeCNcjVa7YsYtXJ1hh/1QlV/3w8hwFoBKXLUDaTIM1lh+C1Q7BqvwBCyFmBB8tUcZqI2jvjp+9nPNgFt93eYdfzJ2oY8y8//SeZimxVJ1ORoRjrQcSCYFVnIZ/Xy+naknWAPckt5jLUydsZHTNkevMXRKoTNBiiRr/8wiImg8OwAOce+tzx0Nu+Lu7vHao7z50LYvW+++6O+128eGE88/TT8Zn+NSNCfViNa5ZZ53XwN7FhdyQEvJzKcHWh+3NF2EfGZrQNZu72/X7uVR9vl7KPtgq+xAkqtJo/ZiK5YoxVnjMREbOfO4pY7fezYcqgIxvt3/fjrLks6/ZKrPZrdCxfmFi7OQl3zMhVayYbk9h81pUzZjs2WZh3TG88ZcMnfNps5aPjxz74g+MXnvyF8eov/F3j0Ve/Y5y986HxmUuWBemdPpPrSj7uIwX7ec+m7PvqoyQZfwQAACAASURBVHpp8qr1vKPkkNe2lVtd34/LLkA8YfgJ4cuwE2GJFl9gP3hRrj90TIk4N3o3najfqY995n/s5hX7WcPdvMvKYSTqMcvOP25+bVzF026esWzVi+OOswfxO37jN8dP/8SPj498+NfG65/4knHPS15u5Pih2eg5u96GwbBBW0+eOh1a7+OrHnOidiFWfYwAJ1ij7cIRF4ZDvRCZIww3CPRbRazede1nx6kbn5nsgNCpiNWwI2U3oUyyTJl5lG8DJ0g/078mOUIfy0xVkKvui5W5GQ48Q6wkkSIphd1Sv4wXIAr1C2WCfkHBClX6jhXHqT4JgPConXrGPuLIxIl4odRjDyatQiwEoQB9B1FUGat9zHN8JVUvm/IebCTcL5SHOiRx9DjZ4ucSS4HPIR8td9ZDXsv9UIt4bsZ2Yqkeg7cbZ5Z9efnZ36ee9UCZ5RS5qroJTxDJenNSWUI3VVbhBeKDiVBl21ZbtutYkTRBwRHhKcZu8buVhKN+p/qL8FsJg6rpwq7qb26P/rWlvkzqQwLV5+E1uZHzI07GBZZoEyWF9bov5RIKLT2EEGTPWDoVC72vbEeSjH4lTVVJOOpnTgk9xOWdUI0+aiNiC28p6acmg9PQQHhxIV/R+v3pkFyClJ16OIGpfRgAEqttCWIVQwTEEtlp+AEVV72nehaOmRI6WJ+QVfcFbV22D7kTc/uykasx7irbTuRq4kGzgfratvoIlX3rys+yR/nZl8r6BLWO/ShB1lXxBqYjfWRMlQ2E+ooTIjHMO/S7aR1OYscaic9QgvQZsa7+QsPltr/rV/XX1X+XftKgWDe8tIQ8ckgABtKYODLiOm3Sz4xi6lxZJJxJWSfjBm2+GS3PgX13a8Y5u3v6tVr3s1ZPOJ3XsI2fB38tvXfVpf5Hn9GViH0skqa5r5GsSaiSXGUHBDrQCFbfLlLV1+u5VWbtr1L3+hxZN+nYSx/72p2Q5o2+LcLl9vL2+fyuYNg5OTjWAW2vt5AUpLJVQ5jMUm2ZqspeVUYrOvv0IbF0ZSExEp/I+nEaQyoJr6HNUWUToKh9saQx8trKMqCKUUB5Xta2qVCXD7w6QQkkA0DiqwIrWIezkirTbVihQLACjCPYcHZl3xapqn1JYtQn//3T//5mV7q1ZSQFeGY1SSpuQ3tQT/1hrRyP6qtzumPBXfuYJXjLtjuDNd4megZWEa4iUvXZRhGJUERKORVzNZAiVsvQIZtuDRseB95h25ncwgoll1lczY5SPxToSl8U/OSwBVLngNgCJBsCalf6mEXsZZV3PMKXCqCnQFuTs9Vb29fBHbexKl4rh2w0lrRLX4f+u02IWK1lXcPC635e5fix7guoVzGAfWlndO716ZJIVmSqYmZ4EEL6lCV0gYExiNU9QwHE/pjN3DsxAngIwBWsFc700qhI1ZyNNz4vwq86O/wcnJ29TrzJ7UCgpAGy8+b+t2VhMssA/qJ9/h7y0Xat12f8/bN/kll8EYRZb0nQar2Tqis5q6xQlZF+sNoZ7Rnv6B1wx88yq3w4AM88dGLV1408dXI1lhwewDNanViNcVjb2KqRudAyDMLG4EbomPn0FoQ6wVqdPQ9s3YeUQTW1ZAygn2odvLJl2rGAG/V4i1StCeqQnSoyFcMbiFj1meuxjmEClKHbOtPdLve5wNhPvJCxElgmxkqLrymssyQy1T4pjnVbnvJs79ivYTagF2cf+rxx/1u+li8NbWIlm7X+3rvvGucjY9UmqrKxUC9evBjEqo976raDzFsgl5AJjCj+YrgYJ9ZtXUN6hK9nZ+GEZeOdOX06Yr7f88CymiP7TG3eZB3xqREO8PvI+uzZqijDnLGqc9IT0oHO5IV3JiHsWxGrz4X80/10jTJVVUbEPpOekarHTyDT0cm1Gwe32ZAAp2LczlPHnxmPPnr7+PEf/yvjr//V/22cOn33eOKL/1XLdnx03Dh+uxX8tI3F2kgU1mElT9e6bW2vMtq33VU01ttQALeST3/uep9bXavjc+YhyCZ1Yvox6RtcAdqXH+u37SL4t8rTy9R1I6od7XVxnDl5dlw7OG87zhjnafZhk1MdP2kvlEwXTx0/F8TqiZtPjTc//vLxg9//F8ZP/vhPjBfbZHGPvfEd49Lp8+MzlqV8+vTtZgf2EtAuu+3c7WELB9euhC2b4zQilZOWKFuV4wM+W2IVOAWd5WxXsRuUz6r7O+3MHfePnxtnxtMLvhSsFo4S/iz/nTGw+fWJkGpEgvyJxqjPJUnV8AciWOM66ICe1uFjd6Nb0LD24czsdzD2JZlKLKQOqeBa1pA3mp6x7AMWQjmFiyLG8UDuy/5JxQZcIzKrr3cM4nJBbOmk8+zvRILN0ph7oJRaCBJBRoSq8MtKpgqvFNkKK4FQF32INmP/oPvkasJSP8a4KseuZkZNpj6D3buVHcRXkcHV2cfNi/JpmIN6qrA2EarCtdF26C/12JWV7kUN3CdMLbyLfnT1L9kXZ38zE5FSBs1+05DbQygDvLgrPK0vwerryspSjZevjhfihSwmO/JxOwPve6SNZU2Oll9rpS5Kn3u/En2zxHBOtDZ5Vr+xiNIabg5YosbL7FmrSwYrMYiGWpqW+gIq8BiSgoQ/YBuUG5SHeu5tBJJUBCqGA3CC1TJWDTeJcO0Ea2Wu5jcQ1G+SrK4j1JXQlyVLVS+Ou/3P/QclcXgd4k7gXgIJoZ+CtlIGK7JVkQTGr22jfZV00fpPYdyoPyb/VdtxW/sZP/qT45omu9L7sntKlm5gIVdDr6t/hQkI5QQ21oXT1TOgD4FvnAnWTqQqk7X73LBX+WfpQC7dKZBpSjK1bdt5sRXLaI6dbe5J4xRvBW1jrKFU6GJ5bjuzB6923a4HpApPB5aLpeaxFNFL365+aRKr6JNGFmuQq6FMNe4qCdZwGNrv94jMVWV5+L39iyzql/xsPIs+l0XsY7CGOLPopQ2bde6u79HH/0CEzflvDe9SLp3VzlfQzUMMlLxnBGoZcQ8aUcawQBgSiVVkOdmuIFXtp+EAtE7SFbGpZa6GvECcSjEos2V7g1xVAGBRQMpmGMZ9pWZt/6Qbq6S7pwyjKauZQHGCGEVHenxFxnIVYQAhKq+3PS+DVciBYx1mEBNxUcQq6oSArnXq9aaeCHRF60fxK2DjghYQ1N46j+0ub4HdTTfohFI3cDcAg1zOgcsz//qYqhnspreGkHUF0Q6um6ZLzL3mTQ8KGJVTLo3YFFfbuYdk7ZelCXVb4gmyyL6U06YuqRPQs3KrYwCnDhlgHU1XADLVa2rDW9VrPr56jd5TwrFFX1ZPM7XBLIe0N1pe+EPpv8MN2gHGYaI9cJ1UYZ4P1UTggRrOOlH6PQNNAUJf9k+X4iUGh9sQqarP4QGa/RkEBPYNZmRYx4RV81irMfzn9CYcdpb+AaWmJXUQAGAT8IhkqjFm6Ohw6WQZOoQ1AdOsK35zOUv5BASfzFR1P9EI4z4WmDoumgFepHJNcIVxcGYCFX4KnzIxy3UfscrjGrc0XwqpjemTWYOEVN7pD4DnxCqzVkGwglg9TlI1yFaOv+qEqmeuBjEWmZzKRpIdtU/tojXkE/T2U8G6d5Y6ocrjaT5+/eqLVp1snV2CtOkFSrNtgV5lQ+BTNIwpmtmoVl+QqsjO9U/jJ2K1dYAx5lN4C9hMAgvpYt8Ho0qP5y81FaM848QBNIcBOBWEqs0s7+Sqlj7Jom179qgmhzv7wOeNu97070d8u8OyVc/b5FVnjfj0+/ikVa7zTqxevnzZZji3z/Y9MNhDXd99iA1fZvYD7b0TiN6ROWVkqn/e7Pu9s3LWxlt1oH/ZSFufNR3ndz9avs9JWpBDcinqsNDXpo8pgD17zu6H+Axl2Np9/QsU+amtpepyK/JPz1zP27c/Pue1jFWfaMJoarci27QJjK6eGGesXe+5/fp41SvvGt/3F/+b8SMf+uB4xavfNF792JePE6eeNy5ZUuRxaxu81FT2mnxtyaXLYatcR2ZlUq5bsizTApn9Wy6bxHNHPR0aoZfi65npqxJniNyAgW0NBbASqL3tOmHtI/zeuGHZqOfOj4vP2JjBp5zovj4uXvnMsPnZjCS9Os6cMJLcJq06c/Ly+Je+5m3jP/+ubx2f/o1Pjbc88eXjtrtsKIcbNoGbE7I+2dUNzzr2Sa9cF43IsDTqmzftpVRkrJIA9h5HkKt+jh/3jFbaRcoLtUa06oiBXdiGi+f4XOfuk4HL4nkn/8E468QqBVO328A6EwYSpi08IJvuL070aXwtQRLiJUqNOwpitds7dcHL1foPq050icT6hImgF8roEXbHTu5vneLEXLFvuhFsIh8OLCQ8CHuhHLgRpVffZNpXpDHqu0uu5svdlBHJVr3kjUCm7NeGdyadaZISTumy5D5l8xaB6jFYL4YL14CgVuetB7QWZ1VPyqZjZJSmroMJt/tMMbIdC1EXXkDHa/cX53gMq0ia8YXwvfVp1F7VhmwqtGO259Lmk0ilW6iF+oTAWfV1JIhWbGexA1nPGpVYoekZRFT368kKmrwo8QHJ1E6s+lcTPtmRzzQfXIpHJGZFSlIxjn40FHQKq7LDWRYgtEiqRpwC2Yqfkhv0Sb+G6NoiVatfij6oCFlOCOpErJOsPja7Y7DAXVoXsUo/4mVqX8AAegkvugSZsEFC9VgMAQBi9bgPY5TZq22dGazIWgWJHz44dEPL0iERqyJUhTNhpoWBZx9Xmep+Y+aQUpfwqjkyWEN3Sp+KXFVSmPoIzEpsg7uprYJcjTZCq/uyMlaVxOJYvLJ0EXPK5iciUeYIqYT+KErpKkoqrbGfp2NpXcTL1La4H2IW9VDbrival/4WBjv5/vb5f/VbrQYRb9m7tQtijfoS5Y/jMIdMzMt7yVs1Lqv7sxZHeryKs3fc3OoHm2Pp91lcZJ0137OIVfkLHM8xqUmoglhFnxSf/9tJGhKgkasYCgDnZOaqCNVYOq5hGdznch0+mIWmKMUDVexELVbytUsg7vC6d/zB5Zp5U8/pLhqP7udhHcqhDodv+VkCOAHPKljwxsh0hvVF/SQ8fe4vgjWIVRxHtq8LGAGBskqyUAEgykkf1clSyFHkIs9RsNg4hvpSIVedmCQqC4EcIBTKJkGKggACQMhrWa7X6s1JL3d+Dh2BS28Zue6ysf8qGBJgUB5RG8q/2ndVDTVouAfWpS+qrtn6uUt1Tq3IjiicDfaHD4hrar1IVZwXE4K4U823hv5ZGocBiKA2B8RwwNK5kO2sl6Wnq0ar/pINWj3+0o80D8PTV4NLKUL9y2luiDdvPd0EBS4inpLiPshsBoP1dozyDBvUfSjfJnMc2m2jaq0surR+1fK2vV83Zr3oz2P7t3rLXHqrRHBgpwSBeiZQRaquS+i+bLa1WTyPnosyjJK0crDPm+Ay3+AHwPTsVJCDmt20E4TKmsAzOEt46C4JVS5FqGJYC3u+3hjLHthWJeT2FpVjmYWWx0zEWMbEIkGmMQMxiTWQa1MHMW9M5xgBpXdI2DEJklXrPB5+up3bsklr5uI1G7UyVkG2kmBNUrX25fAA/twkZpn9yud2v6b3ct7KsW6NGXCSxGosnTwLcpXEaiNanXAFsUpSmhkFOdZWAktilrAdxrHWWauMFAWcCGwILqF2pYfd3NHUtEbFTjqt3lHHi5Jdu59JVZJaXofwkZqEi5mpMX4sSNXrNiRCrHd9YdYqfEd65Q3PpRr0Jdfja5HKWHV7ic6SgRwnVD1L1X/KWMU6hgcQuXraiNU7H/+6ccYyVc/bpFU+wZQb0aGV1ye6OGPjrrpsr1y5EsTqoROdYVs267lNZOXHotNB/JEZZdFysOOYdM4BltXzlJG2txuB65+wX7p0cVy8cAFjslIGyhKSIIJUgWsnISGfjHYMt8+43smvDUHmeTlMgF2X3daOHXhPv8dzI1YVb9enr/tZI/Mj3qH1SYp84qITx85aRqARppeeGg8/cNu4eumXxnve++fGx4yQe/ytXzFe/LlvGgfXz1uWL4ZREI7rZNg+GfxOJFb7p//CaGqZdfIq7e9y2rduTsxikn36byTnFRu+4dzt91hygo89/IyNU2z2f/XysK64MayXx0tedO/49Y//4nj3X/6+8egXvHI88fiXjo99+mAcnrlzHB6zT/+9A+vEKizZNc4W3vv3cXkdxZs/db+fxKqf6z7DbO+3kVjdsp/nn/qFcfbYM4WzAHvgv4hzEi/RXoVBJ38qfJV+tj6Fz9jZiMGdLMxOrBJ7uSzUz1AMWBFkjwUsdpyq/TgfnY7q5FZfpIHTHfF0XJMHJZ/2DBVX56ftSo47S8aHuEAkFoBMyFqEamATDqnDmLQ3c5UFnMrcOidT3RlLd7NSkYxTX9Zg3ff1Pk/i+S6LyV83zN37Pq0foP5TtM7aP+jbqkMuiQkie6jwlyZXKaS3ZBVSl5WpmlmWzHbMDFZvD3Lf2fehDik2QdTVz6lEmyJQkbTT+tfqZ0MVO5yBJlFhs6/I9sS56qNWMhC+ZAG5FhmqLVPV10/FPs9YdXLVy1WzzUfGqnuniJVIMnCCdac/7Z4rMRMzVh2Ph42TUG2JDS6vPq7q/DUk+pVJwup6+oscNoAEqkjVWvrwS7AFLfuEcdWnQ9skKUhi1cmPyE41XOPjnccyslZ92bJYk4BtQwMkDuV9hWHZbF7vnrXav/w8elI7JngEuc12sJKj78UX7NQVDHtZWcvIXO0T36KPAEdHgjRl3AjVIFkZhUi0MpUi45W2RSinj5TfkG6GTXZSVb1DlD3Jeyp3f+1R6/CBMHn4Rfa4C0MLS1NXhK3V5opHWRo5fw4D0IcD8EeEL2QGq8jUJFjz2gjFUSScn1bPffQBky9AXIGrEgpt59GvzUd0AYWa6LU5gDwlb6CT6zn0j1AB+ib2NZNQ9YMiVKN/6I5Bmat2TctYjcmrbNszVJXt6uciY5WEq90vSdUiCtGa1JUcKgCilHAyPreKTPuOvf2rvlnduhZv0AoZH7TRol4RM9WSBWTY6fDCyHhtvZLGoYoiVRVUgihNVppBUgRrEKt8e+bjsIZhKjahIfw3v1mDMROXzMQr2i+BjxQqs1MVQJqSSR5dLhPBHKJQhClya4s8zc5GC+j9vLgNjbQ/F+VEfZM8osOCDCgbBU4aSM+6nY2mVGNrbS+ob8GUMESINoFtSiM1bCVVRcLTFU26UmOSeFe5guH86X8FOtxbwwjsA9OqY9UL5L+UBLJeHcBkCTtGtQlgjxYrjsp0+rkBFtj0KePqBO++jYXQQtsyUIqoqf14XKIfrmF7qxjbxe9yWK5iGeqGcxlKXea6VHu0J4ZAqyXga2n7th+fKnEGUV+aIYBcNaBGp4wXD2Ep8JGVz99NdK6/PzftRbbUbErkahKDysCE816JVegjhgLA0t9k19AA+aaY8Vj+sxqkfCv8DDJU85N/IwqLTPV1J8z8c29kI2pme01YNJNzIdQJzMh3ZJZqAB8GMO+gNBJVma21r2WJtOt6hqrGXE3ClHKMcyaS1d/IE3i1/fD5JGnTz1E3rDp4P09i1ZcTuWqfsJJgzQxWJ6aD9cayT0JSgLJ8SmXBV/xKWEZgUAG5gnPu6yqeik+7TBumfbS4sDWMQ7WlCFd0cAPgRyeWJDs//cekXMxUtW98I2PVydXQE+lLfca5S6yWn5Hzyrfy4XuI4kKtCKrdLtVpIql62onVUyBYT586SZK1kau+//6XjTuf+P1BrJ6zdDu/x4ERqNcs686HDfDP9v3PP9sHAYq47yWISavy0zkQpxrfzNcj+9yJVbtP+D7TkdNG1J673YcZcFLqyrh08ZIlMNt97T/JvvvDwyRR4KMqCwFycN9zFLHqZVjjah9GAOUq/7oSk8+WWN0iLo/a5xJ0m/HsoBtWxmtRF5OhkXKnDy+Mlz18z/jQB947PvB//OC453kPj8ff8VXj/H0vG1euGfF9/FT4nrCMVr8uhzWm/E4jVgObUgjCY72TImLVT0Enk5ZGXVjl1bc9k9SJiEMjww+vnxmnz95hLxlsKIBrl8a5s3afw0s2Gdml8eA9d8YkZO9//18fH//Er48v+ZJ3jvseePG4dHhiXLGJq64fO2l+0PUz2HUvif0HYtXywbHuepLEqtuRed4IXp99YvUFQaxqKADJS7invYjq2Ch8K2xMODF9rF5y0pdq8k9lsdbwMC3jLO7TiB14luqgEpP0No1T1MYFy7IC2NXQKPsq1Snr5KoUpSwsvUeDabWK+wovan3H7/BAopBYka+nj2pxKvKxSD7j65menceJIGNfySvJsFL2rPdUV8pKGAtEq/qBxHrEJ7sveBvOKbEWDgxZlC5kXKPOFEIumeP5sA42dGvS6j+IctnBBdFZo8UzdolUzQQkx4921z60mfo7wpbAAWxLLdm2aC39SZeqvOwaT5i3Z6yijymCtTA4fLx0rjAq3JSUmUs+LvF7YGj07UWqxhcttn2qLXPdiVVPPgtiFT9gPJGrlBZxsfrQ2Z5pz0Wy7maoKuOUsg6c3vuZrf8ZmADyRrv0obwwHFHPVvWY6MMVgWAlucpMVmS+9xfm1Y5QKmTWOaFqLFFkp+KT/06oMlOV2auZwcrxVmvMVfjy9ReobdGb9I2ue0osiHLSdvWyJHwe7Bw3YZu4DkS789Vc6JH0B22v4SA6psfEW/7nLQxDRVsVmSpSFUvHd4Fa4kmesVron6SZMmBTYWkHZaJ0M51MVdllkcS0USLsowcF1s3SCgNToA0XY3gY+hjuh+/r+F82lSghY/A6FECOuZoEqzekXcciiFSNpghhmh7JJNkXFvbIPjK8WUYdiGzGLNjDv4Zncj+vmc9LJ9T8pe4x+9B4JuNlLEFyoX8NJWqZqq5Ya+aqE6z2otfPU8aqslkbqaohAYJ75H1FqCYvGZVgS2tJvfQy7cTTquY49hW/5z/O8KH9uqDJKA5hf52Ot9SzYkwEj5/N4CCVCyOJQrWsn/DwLjC7gCz1OiRAZqryPI2xmmOt0nAVLPpbONyeStMcfbqZ2EcChoojEMR2ljinZZdFrUs+MC70NwlGGgjBvgbG6MDk5RCjcI9mZvl81BNlzmXWUXWlE6GCpEGkXcx71J6THgjUqzyLHnSdmIk7OZeuHyLbRKjyauqQb/HDDuoNPk5EINP69ng3CgZFfiz3plJDrvinDCMEVG2bTliSgNLk+e3Cqr9f7/dcpax7LEs5udzdzLTZ1GRv0qdwzPShuQ9PZ3Nlx1x61Ota9ZglMJVwqsa+Ou36AtxD5VA5y0/slE/togNU+1nnKwN1m1QFoZqfmYQdKGMb6/jjckcXVOoKGt3Bw76UDdGX9dm8SMkIvbiYeouhAIK/s+cie1UAjroddS4iukqjggpqi1R1IhDEqZOpIs2cILtunenMRHRSTcRadmgADEOZ08EzQEUEA3npzhif+TtNhDdYORQAz8vM1fDZS1Yqs12VgSridCZQQaj6J+C1H5+Er+fNE10xe9jLSp8Hol3kqgFxwq0giky2x63TD2LVx+fCuo+/GmRAMNytU5hgF+0m35OxLNSZ8StEKf8A/dJnItoPi6g/rasjkjFCdt3ixErQAdDL1mFflbVan6kmsR7jqpaORKaqkYbIWIWuQI+oT0ncU0lQOPo22Ta3F6DIUoVkAq/E1zhzturpU06sGnkaBKuTqyBVlbnqWatnHny5EatfH2MX+5ioN62NDp1EtTI6GXvS9sXLAs8ydngdz3CCh4SmtX68paa914QywAEutJysyjP97DmnjcR1YvXaNQyZoE/gOoGtdsSLiiZ7JxSaH342xKq0Ybd9QQT34/FcxWFhibZvPbefv3WsqWLeN7yj3fuEd46seZ1gs0YyCR6MS5/52Hj5i+4ZD95+bPzP3/Nnxj/8Rx8er3n8HeORVz8xDk+cNwLWZGfjq9709mjlVDlWYvioMv3zPBSAfFVhy7nTEhPutcZZCfh1zN6JqPNMUX9R5N7axlm9YZmrV6/Yiwjbf/tpe86NC8atfmq88bWvHt//A39lPPnkk+Phl75svPaNbx4f/9TFce78fTY+7nFrd7ObGz4UgJcELx/C09nYqj5MhMawjU6wDwFgBGzEhwAkfpzYLuM5YqF7DOR5649d1AIE6SRXfdki4HWX55/8uSBWW7eE2GgmyoQPd4nUenkyfdURMZvHJlKBXwW4HRKzpw1n/VDPxOXq06jDyHhRaKOk0mBQN9O4W9xzB5sup03GjY0J5RVkw7GOhdp2XgcAOWFfbWU7TfEKPqCGSmgZq52QiZd/aiMVqp6TaJwYJW0mZAhMNw1NxJfeOblmfu2i86CH0wsLSccfn2WZY+tce9prwCStE19mOUu/q8+wiwt2M1T1ygJLEErbpGplFBKbRPlbW5Y42W7AJ6sOTTKlboFnQL+yJymJGFNsnzRLGIG4REoFiIkXbSF93tNDc+A1vnQVwVrEqo3n7VmrkbnqY3uDWHVfBmLVMJ2IVV82UpXf1aM9G2nZM3y7XGHjIlbbeiNXM6kn2qURq74tApb+wr+mxES1NRRAYHCSqbXu5QNRCb+jfi7tldmYJEVMYMhYNedOgtWXylbleKvaFgkbmBxYHgRRywqFN8n+augPjb7jU/lNlJETnDIJQTbeiVVhRd252h02o6HDRKxmH4N2DR1VbBCp6rGD460Goer7QaoGuRrng1SdyFXWOe7JPhnWu5PkE7kvy80vr5JI5WXS/06wYi6fynyVDKJRIzBFzxxLZfXTZrCY/WsWkC82Y9tDcCzpx+I6+iBfCqbzkcpgJXRHlfN83gsekRLnfWmnQibp53gexJfemXJtIk3xKl4tsu7xq90LTdSukT74/kaoxjktC7WGA/D94SiA/b0P6Rmrfp+WuRqEKhwQho4Qqer3DfFCV3wZdrAuXdeoK53rqRjLOvzuf+c7d2O571mUob6EGwAAIABJREFUjzaX3htGWCCqb2f6PQMEQBUuTeIsjEEVQQVgBxUI0b/HdshC6xT26vyTTGUjyagT4DSloRyLmISfoZKxPNgVf1iutFlHKVxvRgRbkkEBREzGxVdfK0BRlBSgxJsGNF2Wh0oZ21rnwVD8VPAyhFTxPG8XdOGcmeSBU1j393NQtuxU0YnUvkaw8bwEZ3yaHPvsHxjE7JwIaFq6HkWAg8OqN7bSR4GjNVg04jGFsa4UeNqVep0Lo2G9a3W6WRnbnmdod5pb0692/9SjLuNoErQLfPNclgK/atGNQvZn7Nh77djC8uU01PZRiNKeXj4FjvQXc9lRh6oL7kMHRRmhU7ovWxUkYIyD6oQgz8tA7veQ05YFpekuFU+7gT8qn0JAT4evIQIAXAjYFbzpjMPfefCXvhI8AcjNQGpqP0rR5aAuKXwCiEAnmopQJZGqT7uZjYjPvR3QOVFUA+ZXZ0YyQSDB22IsIzAFCFIWbg0HIIAiUlV1VyZJZrBGZikHpWcgzPFSo9MD8gvkGWYSD/KUY236cYxfC6K1iNUanzXaOsqpzIoiV51YRS4Vs/BMfpnBGuQqf8w+DGIVDVYdPoFu104coq0pjhW5CuvSu2tGCg/U1N/uC2R2pfN+40YExPN2O+4VV+lP5QOpX8qu0tiqmqwqM1WDVDWCMnSEpKotk1QlwRoZ0enD6ZEV11Q2bleHlNdQCngRQWI1slWNvPSfEaOnPWM1liBUnWDFmKfe1k6sfoERq9+QnV03K3p2ZKU7KAqRoc28/X2fzCboKXUqtFPx027mcnF1d73TxF0i8m9Yp8iJW/ciPUvNb+PD0vifsku9E4X6O+lUfz7m5EqYrhGgb6/nrhmpW2Rl6NuC3Nbzts7Rc7eudQmesPp77Q89AzUM6+I4dvCJ8fbXPTI+8Y9/fvy5P/u99txz481f9i+Pcw++ZDx9YPI4aeNyxlujMAJIXLEg9bpbwHxOl8U/78TqOhQAMCpjHbNatsizLXJ6Pe/AXgocN1s6YbZ1cHBo7XjKSFXLQr1sGZ3XnhovfODUeP6Dd43v+d7/wfrn58Zjb/iScdvdD43fvHAlCFWM7WtlMVLVO67HjDT1ISHik1ub1MzoAtd+NJdnBwW56pmt5suDFDZiVZaauhk1DLX47SBWHzr+pBGrTyUOku7BP8inyn/Xdto2/WzgSWVnTftEFM4ka5KqjA3CPqnLxA5I/KiXsfkClsDdF7AMrHVIhrpQ3HHKCtLYZ2oGlNBpCTi16TLAfSbMpXLIfrOn0Tr9uIjlJZaWjKeYhUw2DMGiCRS3hwRwuSP2qRJa6cQl6i7ZBRJMsrq90A0542V3YIO2DnzCvpDHkyYfke3Rm2B9djApW6gIgMKHwE1lx9VOeKbaN5exj9QM19G36aQqST67CC/moX+FJbtOoz4ov9alU3i++oTq4VZ5d3GuSNQiUyvjEBl60knUqLCC/D7blEfl47DEvTBnQWWtxif/th3kqrmU07EOUhXDAVhGfoy16vFJxCrH0deXXJk56XKol51l13wJHckNkFVNHIu211dkmrxKGal+biX5wJfFPmKvOE8k60SqVrZqZa76uKskVaeXN9V2yMQEjolvYGIcRMfM9sKTSx8GIDNYA0+LdFVmaxGraH9hfPjk8iyFW8NX79hG95vK1K8vvJCNyczV0LaW0Uk1jCfThssnynbZ74h+U8WLkEHIl/Ej+lI4x+NT5cf6ussJ6RSRXqFYNq2HkVbdd91pelLp+Q7RGibNxAFZcdsnwhWOErLAsiXRTV83pENdQogcR1GfcCS+3/Yp67RlqTLIwuDt18nVJF7dE/ix7F/j/pBK97ltH+UkHg2lwE6EpJkzmY9Ry1rsqlX5ZFQrfVToCW6efsrXG8GqBMyJZGWGqjJVHdPHUAATsUoylQSrMlaDSMXD2hJlCHFyGa2/49NXH29n/Vv/wX9WLUu1giOuv2hDGlu6Um17IJJD99Po/CNAuTrx7utSBYWuUOHD9hlAo28PYWo8VbzdwP6QcZzbttk4dTse1yPQelAinZvKQcXicaowlCf+VViUXCS2WsKOoNUroepADABCPziovk/rjJJTwMoyuFE0Rc/yZbml1nMjqj2702xNPK3u67ChXnP9E3axvYW8FGxrWUE3QQBlGtuurCFK6g0lDpdEvQp9KkBRwQ3X4HqcG8VMza5yq/hzHVOg6W52ZOOGtQivnjEZx6ItemK3qNm+dCSW4fRK32R3EjyKMNevl2unTFLJfs+thi8RzEfd5pbzSwUa6BYgjeKpPdAACVizTQQA5U1aDKpGi6f2AKCMnxxT1bMdrXzeISxitTJVg2KVk2536tXxIC33hhiB2mbAoH/J7QT09FMEC3As4VngjKPeyloVACsyNV8GTO3T2p0BOdx6vPkkqaos1chUJVFmS5FlkdmX42gasWrZiZqdNMcNhYuayitiNQhVZqzmJBB0qLEtB8p6JrHsR3QeP9dPYjXIWvfdGlpAnR6SpCJVk1gVySpiFdsgWHnM2z0IWrR3H2fXM1edVI0MVmuIyl4VuepkAWeW7WB8yUBCG80ZCvIxSbJSlBBpWW76maZstU+OiXbAtl4JNpGr01AAoS8qk2IsY0qA9J4hhGxVDA/BTFWb8T6ymiOzWRmrNaSEJj+rOKbsScY0xjb4WJIOAoo8pqEAHOd4G8WYaU6uMkO1slWNXCWxinFWkb169sFHx/m3fFP6WydbA1T5E53AC0jtNobPq1ztMASIHzOQbQsvtYA8/CPO830+TIKfe8Ke5ffwbBLFVD/XSmV3d2K16hfrdIRqJ8Qf//n9yh84z3oUsbrGEbjMpfPSYs1Kqm0RqLrH1nLydxsAQPfz6p0yUu2EEWWHx8+Mi9cP7OXG0+POs0+NR+4/Pv7u+983fvQDf2c88sjrx2vf/FXj+u0PjKdtTNvjNpTC4YFNbBRidrJNsX6uVy9HL2ff/zuFWM0srhZdkXmFDK9btdkqv7AKJzmt331jXBtXD66O87fda5p8fDz98Y+NO88cjNe84sHxQz9o2ar/18+P17zubeOlL3t8/JNPXhh3PHC/TXJ1aZz1cYeDWUA2kDJWo0F3iFUnXYtYDZuMMVhb7I9KICbCahM5cF/DVHKszRYkA9fPLbLZj99386fGmZufKXFR90IVJ5uSfbmc9Dl6I6xk6+5Dk+xQhpZI17qu7p1oLMuQfQv2XXIcdsXBjkkAOvJa4bsFBiV66WBsF5mtFoYwL7EXNsR5TeSJ63sLza5C5IswHW4c98A/wHkRQ5mNqgzVyHSbM1cR20R+CUcyLva+DOXT/WutI/5rHNXNSTEnmRPblUgoh6qHsOrkwyhW4cNdbEhKgvElO5nSf9sPuepFbC3xLmrOUo13VCYfX4pU3fo0HXiu4QEqTW9XPXPCbV4SYTWuzwkELVvVIyGhLfS6+p+oVccypQeT4hEZ6XqN36ovzOJTf5GqnqGqTFUSqyBXjViNrFWQqv4DtUZydclaTfuciEvKy/Z1YhXZoiSutS4iO1+uw16yz0n7mZJ9iL9iOIDMUMWkVbGtSaw4NIBe5vThANCenWB0oYNUxSQznUA1Zz9lsCqr1ZctW3XKVK0+CjRSdi0flMoK26CjSMwjm2XWag4FEL4A8WtGwuRa2I8UpwMOx8voxytxQ8Qqnt36T4H3atIqTF4lcpUIP0jomIjHrm4/kaxJtqqvJsNu8TZXrR5c9/F9pfe+jO2wBY0nO++TdUcNKI/wj5RPfUFFTE1H2301Soa2Eoka2wlCuZ8mKFOM49k5YVtas0RVlNka90Tb13/cjnrRn8k3UE9kvzgDxcszd3w2a6D+tKrTro1dwjq6nnriAkZ3ui9tB/vfM7HK/cxE7cQq3+LgbQ6P51irnqDhD1mWU9aq9+VDdGgLrUvs2pe2wnOO/Xt/6L9osRSaJCDTgywubAQVlWFnTMsIsCTAYimH1Jbd9LK1vIIQdBkft0mg1mf/IFinyZnQBkmklCEUuZqKwEbEOagzxCZloVJgka6ncGEFEwUQgIsGMgjqZFDqJM+Eq5OrLoz2KSEBChFLxqf+TonFkt3nMverItoRd/GdKnceQHtP59E36kheUtdGCzcvkB1FlZ06JLCVoEsORCCMzwUkyzC9rEufcHzOUlVGqwgKyj+eX/XKjmirdgeN1Y+hJ6XDmGVTF0/3i+ew7WexSqOwV0Jm2/BJO22Yetiv7h63GeVuOVQAnDQ76tWal9pl1UsGuNsM3yddmepOQ1/2ISCjXVCe6nhlG7XjCdQpmZITXLhsPslUBmhkq86f/+tz3yRnpw6r7iyZwSn0gBHb4ehn576C/GRl6HzTAbvnkP+jPmqGS9V9aqMwUdvjz82AjLfBAelIqiJbFVmHQaiSLPN1H1cP+5WxiowRB3cdiBeAiUoGuIml/8dsU+2Hj4RfXuuqYzi37gUZIft1Zz0ySWaS1bNTkTVYmavKUnVirU9qpYnDYskMxpgIwZ6p8XaDXPVtK/mUvepgyGQb0FWNs/juzAy1puiZCQDW5VvCH3Fb1iQ/1q1L1iifU/4CytEJAG2jDGoznuPAPZ5XNqSOFchWdGwxDmBNXBXkqhPs0pdrJFdJrN5swwFk9kEDyenHI/6zzEmqspwIZMQOnA1WGSlBrGJsVSdSczgAz1qN/chWFbl62/NeMe5967fwfqZyJOXDPALYOxFqLUid9ueq8+c2D9DN2G4XSb4gXh0kOTC2a/Rilp1zv891IwqP2cQ9nnWqTJfrxpQ6MQD3BZIn5C15uC45fKHd3DhshIFwgNyM60z71F+7O3mKsUrxt5KonZRdCdo6V9dNwaLu2crSn+Hytfnkx41rVrfjZ4dNCzbOnDXi7cxvjF9+8m+Pn/7QB8b1C6fG44+/a7zwZU+MgzN3j2eMfLX5jmJ4Cf8o/CZJuV7uXrf+6LX8fux3FrFasTV8Z0xGiDbrRKLkJL1bdcO3TWtNAa0hzI1fv3nBxiS+Mu6548Fx/dLBuPybnxxf+MqHxwseGuPbv+0bxwMPPDze8MQ7x6k7Xjp+9dM2Buv9d49rh1fGKR8Ww4mxGGPVDYf+3CO3E6v+pUTYkO/XeHbwrnhRtZ9YpXdoOoiY0rGjMNKqL7K5RW1j8/zVn7CXAZ+msYQ2J/brfnXzM38SIdNEhflyqmeo7iNW+TwWLLEDY2EfJ1xfXVSmJfs5EyaZqrFV3UJjK0xLJMn2oTAT5xJ/TD4i/Mv8THkM4ZLyIK0HIiy3+Kcub/R3SKaSVM1JBEWyttg39U2Ev7ncIlWLUNXL1a3hg5jBmsRN2VXhro5HG1YVJmi9I2Cg1mdUX7Ut1cdMIMlW1Ncswgf1LdIuqaqZ5jG5KUjA/gNJXWRg4jrq/tzNQ7tBN6E0heewT/i25Fz96Mo0ZB85btFeIYcuQLmwJEbI2AgBSHuUBRs8h2O0zFpFxqqTrJGpapjhtNYtU9VJ1VMkV4NYNYI1vkASweovNxu5OpH2/WWJx+3c9nhTmcCSYxKegakqmafjPbVjJ7ZFziLbtQ8FAPy9ZqyCLNfLGpUF0oX6aQxex+YzuQpCFRmqmcmawwWAWI2vdlrGZmJ1YfnN3qfaC7pSbepNCzya4ycHIw08BlxYL+F7m0eUU18ql+irqd8gcrW0iyRWYO6eqKJP/5G1CjsCze71dco9ZJX17hms6ONQk6svM3f8yu/moKQ4FbaQX4/jazh2ibBEvmyOu8o+XNSEeF7LwtHC06szpoNXG2lYgHBcHpvbMpUxGgw5OI5/09nw/NhHKtTX23/MZS5foGPywfFUcWnyI9gn18K16iKmXMv/qFZ1iLrB6sjHQi+wE03GZUts2iZXvYGQlZqTVkWGDZJ7pqEA+GVmjrdKgnWHWA3xOQnLpYvZ+wD0hOXTS+uP/Yff8t3Fk6nW4YllWNCzOdCu4AUGGB3P3umjriSB7m3OAB+ulgVVEEoBtkzUsL0UJhx+vUGrQBfnZbG1vyvD3Lh5Ps1I+GZR56j4RGoSicgwQjbqbLZl3weQoQ5o65zGvgpGGaC4L+/NBjiKXC1vsLUGeJQgK09Bm61/+zpsqQm8hpBkUo50xHImG8sEd3DbE7irzPa8e57jezJ7tekZMVDTUVzbAQbqWZXt1c7uDRtfgWC+oi7HrVQ+KPRy+yZhXVcOqNxR6adf0Fz+TsjT8altpnaoVlzrqiPRQdGGr4T3rR30Y7FDTg3rsy+AMuGftQOtxiyQjfPwyVf5iTjOIuDcfmxuO9ig5OdQAZ0SZCrqc/CWqdqALj69ZDDpFUxxlQPv9RaAxiXdz/B+DRSUwKRAOEd6qU9ZSk/D8TVtrLZDO9NVk1DNIQA4XmYSq0aoHiap6us+WYmTZocxg7qPFakxnTChkXy0nkcyNeonANIzVjuZynVqKV6cSq7UXMod8loJVbxBz3HRRK4GmTp3ijAAf/v834cH6NtOonIbM8s2UjWzmDEsADKaNeYqwZEDIjaACGxgoFkP9VIw/A7bK2OZxzqagdo1NF16TBF3XwF7kd3webShqSOQABYAPUg8ZQrYZVWGlrkaZVfWBT7L8vaPcXd9GQS86UQj4pWxepPngah0codAWQgt7RzPgM1XPAvSMewZ++NNPl98xsQUIlZjKIAaYzUmr9JwABwKwMnVc0as3v/2b+UzQs3CBpWxLu1V5x2+BER5kf+ya8bnEDcIUL6u50tsDD8hohbZvX4ybdQzWlMeaD+/R/krPdOXprcOuBjXa0IqdThQ8phgC1WKv0knvH01LAXLjHMUsaijyzbvZOcRJWRAcoWE8sqLq6Wgibwy8JOPaWfZqleumX3YhFTWeX3gXtOFax8Zf+uv/fnxkX/08+ORl75hvPb17xqnzz8yDk7eMa7cvGyiumKZjn6N66Z1cm5aJk34P9y9E2U9fq04w8/1bGIVaut4j9vSg1rSb07ykoy3r9x6xizvo6/fKkPIOR9X2ZZ68adrFO/RMmynsJ9ojB059JhcNqj2s/GBTfY+DMC4ccmGQ706zp24bRw3mx9Xnx7/+u955/jgB989/vvv+dPjLW/+yvHQC14zLh/eNa6dODMuGRHrLz1Omt4adxElQPkFDlx5aPOpSOzURiDwiMwvAOgDuk90RYd7JS6TzsW+viHJlJ/scXLCLjz1tmc+NE4e/kYraz1HeidSFX60yAxNROX+q08kUz5X5KoyMLnd4kS2M5usJ4boKwsnVevloIYF0DA7HQ2yLSf9QVNk3Vlv4ZJqJRagn7tgDPksyTS2KX+Gv7i7XEdvGh3oVlT363GTMSIJGMhb4zMW2apY4rGmKwIqoE58+v2GKWZStXBCYgQNL9Qwg9pFfU0BMMXn6asQxjj55W7j9fK4vcRveFNlz+fIxzc86M9MPMF1ZKkiQzUmOLXlIQlVLXNiJJGBXCLuy89ClrO3a9rjZQ2lKUys5IEou+Is1xl6I1bpLnpByYajKKFM2f+jA4i4XFo1EVRIhsCXRRhnlZ/9O6FqZKqGAvB1e92H4QA8YzWzVu1riSRWa3gn4DhiEuqhyFQvVtl9J1btGpLVcU6TqcsWdqFxcMtO41yqb2W9YoxVf2Zkq2bGalvncRDkwU9WEhrtVtEs6LogSkkaKnuVwwLU+KskWeM8XtOzVTUUgOKL8HtUB63U+77dEeTQCiJSmYU+EavxwhjC6lyF+lJQO/QjQs9I5PR9PeEDbqERWBoGAAhTSNOWIlZtaXVH1qrI1YVkzexVRl/2D+l0CpTBSIg9sTtJVDvSCVW9JMCyslldD7MvF04XJLQ3NGIhdZT+L212Ml45EFpRZqy6cBinqSjhr9gEzHNAc9gvsl619JqRYBW5ym8R6XfZx1Z7US/gC+A/imQtnSn/IF2SCHkkfUhhc+mEVHCKa3Q6wj3xbLLb8MOu5uGolmEC0M8EwAfBGkMCkFjVdmSqxvU4vg4LoOEBfLh5EKtozSD6tY9+oWwV5x77g3/0TyiOwlu0EC4T8b26UE5bsbAIEjjzyvbRNq+ls9Dw/LifJC0FpsAXIkOGiaQqkhxppFD6bOi2jkbjMa6jhnWPXuNoQEpDSqIAvC4L2KJiE0HKwByy6p+79P1xbCMQEe2gGLIYtIxvpcOajI9Nty7WABtFnS/cAg/17H5DNmCUg/foqFhBleWGfNq4IhBSXFsAm11xPzeUFveFO1I3vXQPOqd7oBwCFLOOyr0LoGezbguKOhIHE3jUqWkHrK/Kgaqy/Xl6nJJ6VO1WgUsaiGPlqOjD0/mUJYYuhpOGXKSbR6oAyzF3HOuKSb9ZDmkYxcAasUDTw6rjk6So9JY62/erzUMF1IZ9HdXjTyCd6t8DfsqrslM1zqYAocZizWBNW+9+DXIs+WdLt7bvwF4BBYThCkybD1PLMFijrpC0/F2azFSGrpYtGPMNPEBijat600iMylQtctVJ1hoKQKSqxjiD3YksRFTysvVxVEW0kgQN58nj0FbYaehWSKV0RPWhjBj16K/5BlFv0ZnJ2gnVKVs1s1bVaToiYzUyHopc9awHEK0iVQneo6b+W6AbnF36cLSZ/EwnMQtAoy15Xqw3naV+Z5unz5D/RDvE8YwHzHDsL99EhK/LZivKphWhmsvImMDkTlg6odomNrPhIjSMhB/rY6zmWFkOAumzpb0Z4+TDSThG7maiOsQofXXjpIKIVR9jdZ24ysdWFbmqjFUQq9+C2E09A7jCX5df3xfEqTSyX9DNC3eIf3P26NDpTmJX+2w9b4uMq8fpBYQ6cMja6n/r9no/6UXqx1L+o4lXxE//U0Z2hCOXDXXdycvUYZqx3tJ7uznRfvKatZXpzIsePDk++ks/Nj74I+8ZTz3z9HjDF33NeNFL32pTWt1nH5yfNUB62e5+wUi5y8bD2iRjRsjaFGMu3c12ulVG6g2fAGlp577dMzl3mnWPbvQ23Lqm79tq2619Rz2blAX1rIhV90tTNNgTwNds1Wfz/BvmUw+MWHV7OnZon/WbTZ4ytubm1WfGvXedGG9686vGf/knv2M8dfHyeNs7/g3r7N87Ll09Z0TsqfHM4SfH7efOjusHriPdry+1NAWaiyzyHBFVCT5+VfQDus2GNBa7koRCN+3kRR776t3lc+rTHxjHDz4Z2CgtO/wqdF6EWWWstrENM6NSWWz16b/8wZrpquzWVaeyXxKdPGRRRhzyl4Lm93yYkz5W+JS5GsYKYUgEBa1L5rTqqVG6LOJ4k3mXZ4a5eEbDxcJhFF49v8mT7SQB5zkQAmTdYyjjWhHWzGpjJp9IGn0REFezwpP/JtYSkZqkX3ypghfA+eNEh/WVi75+UdYq/bIcdcZgykNkB8ve+xld4FM7Cw9yGeUkRlLHHzgIDSO5gYhTJ30lVDH+56GVI5ZmwyBWPeNRRB2/SomY1XWc7YHF7h/rLvKsx1bpUZFca19bqtWSMxo+qP4w47PLMY+jKOEjKA5fanx8EKv4nbR1EKyeoaqlE6sWk0SsRl6iZdcHqWrkqmfLe86+ySioT4+3wiZeDm/bnlgQekg8HPITFiv+QvtEgAPzCvMVXSaf48cz6YdtMpGrnOcAJCsnsGVRO7EqfJ73k+35s8M1L+SqTTLpQ7JgYisda1ma+fk7sX0oIz1Jw/BFqMqTNvVh5wz4T1iVJCFfSvHT20nxRMDPfSlyL+onrMuoL8pYGFtJKkWoYnxVTljlSydUg1Tlun+ntkWuZgIJcjSzHyNZAHSmzaIoLDNfBNS8DssX5qHTxL8AXapF6GWXXyYvSLb0pSn1sN+JnkZ8SOfLfpj2MUsVw0tGMwm2c4n4Whmrkcsc/kr/gVzFf6iHkph0Hpc8RtHgCoksxNUilfrLECP/cH5u6fxy/nKZ9KetDXRuI+WjGTvBykTMTqzGA93RwPHMmauO/0nCikwV0erbIFL5UkVLeJrQ1VhGH6JEfuwbv/27ywf32i6NKiUXPMqbhAOVw0GQRduCAkKA6kYi8ADWN5EAW2Z28GykkIcMkutswLIBOIRy3HIeeEIGEz2xK0I2d2vs0mACHmownXCCgR6I6RWnjtFRxCqvBThpoJMoCLsa2tpBnlXe3bUCTzrWgSqfpsaIUzIW70TlFqVVpn5FnF91gPXX55B1TOe0+iL8Ts/vWasqF57AALixjPOod1rvS+ntKsIwSvwzL1eBul9q7aKyoHlmoBoKx0qV5OjYVnDTnJIclDs8/4PeNp1UhbTTb96eNZ2cz+9tV5L2Ynh9ugnGM3nvuQPbH8Kq0Q4SUBGoqK0RREo2HahmO1K1EVvkO9QpYospAwutExX2pT7zT2LVgwCDdJLV2u7tm5ItIU9QQoEgnb38SNcRAWgFkRTa1GozBM2osSH0aucJfiex6jPXk1jV2Kr2GTeyU/GLbNV9xKoB8v75GPSYQQbjr9j/BTRqQq7+6YyUQyVs2tlBSehzI2jjc4s5exXbbdzV+IRJHVKQqBoqYOo8tY5UZaw2YpWd2ZN2rxoSQOOvEgRt2JXQSuph+pINYpW2Dh3uZOui7+kTFt8uP9niBvw/CThbz0zHqeNPfzo9t2wlaFB1Fvx+cS3J1cjCZLYql060glRFZnNmqvJz5CDzieQY4aPC8HVhsFFmbItYhZeOT6KsDbzp4/M+6zHFGKskVrHuQwIYqepDAfAnYvX2579yPPQvOLHabC/q3XzZst1JyO4zVzcOF4r7rCTdvvvvI3K37t3v28nafo+j6qHydQyxPqcTq/18nbeXWEUEJSaLCI0w5bHAgWHEBOvAuh1dPRz3nz0z7jh5Yfzw3/gL46ee/NB4/sOfM97wpneNux96bFy+btmONyyP6OYlA+tOrNrS7njdiNUb9osOTsc0LNz/G2J1n7z7/q1n9ja/1T1+O4nVylilnczqnEX7pyVWr/l0VSdPjXHl4rjt2PVxzj7fv/TUr4+XvvT+8aM/9sPjJ59U4NnpAAAgAElEQVT8yfH4W750vOjFrx/PXDg5rl23gR9O2/i4xy5Fu8dEVBOIuJW0mi35la0+tyJWhefUNv+0xOqxT/zNcezqx6dyA2sIUyjrtC9FrmpWbk201DL+ww/XNZ2kFVYpxDyTBRoCQJmqGuYkidUYK7zwSr7Mp7jLzSmm4MDs14haCOA6jut4pmNWv0dPRIhMvI7BQmZVq77uT4/m7cfReLW/xYeQEV8UgsTSsDbIXp36SPkgB6Tqx6mz7rgAmKJmFKf8lq9Y+kSXNR77TKyutrXrb0tvdtu5YkbPsgvCl5157RcZUzgLbbjksFl7oGNen/9bsrkTqSYTG1EGn48HwWrEan5ezoxIO0eTLPXJmqT/st7ZzYjU4DLkXdh2Jo4Lqs59kcpCLUKVmEA6QV1oTFDqL/A7+hq+BFYjuerjqCbB6uSqbytjleQqSVUnVyNj1XxXjLYZn5oUsYrMQNm2dK4yVgO/sd+htoYqqi9CXYDahwVKVSVT4cC6Rj6kZ8YjC9n53r50iOWZykxiLO5EuJLPTV8ZcZplIcEa5KFn3IlwZXZrZbmGtOk9IHRaWPV5xZB0XyLlYXsm9gsHUuQqBFL4r/cOQmINwwU30/to2IFztGRZSr7ijoKWb/aDFAlMWsVfI1adenfCOYYGCJlsZa62/g37LBPRGkrPstFfB//WCVbkjMRLARGuGhJA1p40vOTUlp376b60i98bvfve8OlhbgHY0AS+r5GrM7FKpYksVb8WOuD/He/r1A3Q8jwufxz9a/S+5Quynx19PsWnvt7aH+aD5ycHQrXkPeUgSmdw0cRJUIfSv3b9YeKlnMtKtnank0MCOO4l0aqM1Rtsc18GoRp2B4LV1zVpmvvtiVxNe7Uy/+H/pBGrrFnL+xA/REiO5u7OJR1S7mdD6yEK3Dwe11PCclaUdhl6GiAaAfot8FLCLgIF5dq3rbaMRlVbZoOxtrRknCP0UMvqTDKA0KNWQGsdTgIyF1R+Jjm9EYUwRDbBSGAtWKAwM8hviIb1qEWBm34o9rJeO+usps7nE/st263k5mQ8tV0PSGun/BDUUCfVbVlS1nGYjVMOFUFExWQNqXvVOez6J/nlPVKOOwKbdqRjp6IwvmTVJhl10I5GKjAqkJl2BFHgr7Sv3uggqMgpBUDzM0PnkaE6X4mgrztlueR1/UaFynmYOjVZcAfplVEjBwYx8Nlc1m2lmwQdQf75egGXrtsFoFF2qWQCGogwdKTeElewUNUm+YU0JbsaGgBy6zJl0Ob5EqbkmkqQjh6eX84/l+XZ2TZ5UiNnEICzrZswuz9NYE8lk64hWHXt51v3ILpAfPln3fh8G78iVjm2KsdYPeT4qk6s+WfH/dMngElqVZSxEasJcDTwvUA3tFH16/WBwBRqfZVgJdqiZarGee2+MR6lt4/GYRXZKlLVjvWOU8tyxYyyyFbxoSCiAytSNbJXMUSEyFUMGQGdhn01/Zd/TLuGySrG1dA2S8YqXevUiY/r5A8YJ2AcNMsWI3x/djDnLIDqkPITSnVM3UZa2aaOQT6b2RgkZYOEc92xsUODXGX2KnTI9IoZqxq7ND9XSrRWfp10RYtb8sNEdPQxLl8AUBCr3j6nLBXFs7ZO+yfHXEa2KsdW1dJJ2Dte8Mrxot/1R5ptSa497szxsROr3WemjbeVfeRb93s99q73Lr87x2ldsxK2NSSAYmEVZh/Jeiti1e+w1iO34/aMH9aOTnjFuLQVjOBv7SwnV900o5UjftwYp30W1UsXxqMvft649OlfHv/L//Snx8c/+dHx+jd98fj8V32xDcT6gnHlxp1GrFrn5cZVu/9lyyiy4QDsboc3T1ln0TNW8VK9l9PXb0WsxjieSzm32nDfvn1tu8r5Vtf348/1WnU+KNXU42dDrO4j+29VBu9E+ii3Z04bsX3p4jhz/GBcfepXx1sef9X48C8+Of7sn/lT40Uv+YLxZe/83ePSwZlxcMMmaLMXWkGom51qeIrnIuvethEBmnl+tojVw19737h5+eMVertfzk7n/Ek/PgvuEyztEqphHwuxCozSfTmkhbDZ8Ajj0w6xar4uXghaMIr41a7p2Aty3W2JjvsCw2Qca51PFSidFHxB9tmaTOTie7yb9uFSeXXckdtc5faMCYX/8vN6xrnphWGUo8dD4R/h4ZJnTGDssmqZqtinCS05yWXIlriA47LrBWy1Twgosah0uPtblRt1FWZFHdXHFBEUmCLK1so7tWthRcgMreh3k0d2PKaJqmIYACdSTTbXbec1ZqoGsRrkqn0VwBnl8Zl5+9JikimesfMXxaHuELepDxJHouzS53Zu1J0ySAWteJb949A1YZ4e76g48WhIQfMlMFmM5KqPp+pEFZaRueoTTdqLoshYZbaqrzuhCnKVWascxsjHWsUn18LQ7WW1yyhkpj6G+s6tH0f7g134vzMyVztKvoUB1Y+RPwHWjs/8O7Ha93FduDyW/fnUFaKwRqwyXieZ6MiWEwrquywnXCHpqAM7NlhnW7OFE9vPfU4/j7VM3QLW08uRNfMyNLzj63gO9CntJ/sZZTPgeaqPETLnNUjQi6ujPvi1oQCink4uY/IqDAfA9cxg3SJXKRv1WdgXYoEhk5YZiRdmsPcgUqOfgQQCDWsRX2qFbkNLVEo4SnAiwvfyk7HM42WxPQYkHJdu4HaQiy+jWajDDY7rOF5cmoQpR/TOfBttgNF40Qa57tXP/bRXaM4RJGs4CmqY1E5tX3VD0y775Zt4aIpx9EvQWz4jl32f2szOVNv1tzitTXuWamSxBhbi0tZBqBqqjWXkxIf9MS9+ZwmfDh9vxKomr6LzCHBNo2XF5U6nAAy9CYWY9tN/VkAuBy/nIIGijSHcSWDcnwbanb0uUeP1QKGm4j7dGm6kGryaVE+W88hKsXLY3wNFkkYTUdqMho67B+pc92u6AaVByYHXEsYWD09trLV5f54QQa22suzc1YktNt50cu/Q6IBap7b7AxpMkAWzfqEZsHY4FL1OocagnJRvK8X6+Rg0rOkQZYYxOwl0VT/eMw5lU2oDJ6n0XR86sVpvz2Y5VlMoALfAnG2l+ysQTM3nCkinIyBMUBaqSWcUQA0FTRAXpup/Fej8bJeMljiqC1tFs8Yd5NDsXFAKgjtOjc/jcenVpEMuf37mCtAskrVAs2wn2ovF6uRTAYpOrMIO+mcx8hnpjMPBlswiJMhPtGNy8iuAKH0uAUw+YnLktILYB2+SgWH1X2yp7tfQdAoi67LVLA45EQIXjSAsYtVIMSNWY6KhnLgKkxDFpFU5kVUfXxVjOvlM6n3WU9gTQqgHDAQwEaxYRz37G13p3/JOmvKAPKHfkLkIVt63PSPvr+cog9WvC8KVpCvXIxskOlX69A8d0xhfV8MAWGdVJOvJOAYQFMv2y5jSrYkuonR8zlSV/xGA5tc27KzK5zadd/mm31NskB/s2wWyRGxOkwMEKYoZlZWNGpqR5a3OgF5KRFkVmzq5GlmrIldBqCpTtbJVhcgInpsvR/sudQgf7/uU+0jYSzWILBRvlxhn1QnVylx1cjWGAPClJq7ypZ1z/oWvGi/9F79NJoonB2isn/bppIn8XIPgdKcC+dM1YaKw775/H1HXn7+WC+Zedg6SRhO51IusTpatxNnWPVWNLXKyl/OmdTohNAfOIlbbCzmHeJRl6I1v08UFkLYJqY4fPjMe+4IXjQ//3N8Z7333Xxznzt0x3vTWLxvnH3pkXDw8O64du8PIAMuOjJyRa0GsOvQ8vG5d3Y0xVo8qe28eoxPYma29tyIVp+sVZxYdeLb32DrvuV5Ljwp7cU9LXShiFe3TiciuM4u6pjyOKoeyczxj9YS134nrF8blp39pfMPX/7vjO7/z28dP/r2fHW9/x782HnzBy8avf+qpce78eW8tjgV4ynylfWwbwzAsAHItzLKtMkVUbJd+tojVq7/y/UasfsyfHqEnfXjot3CEEwFIcqiJqlrWqp9LorV/IgwMIt+r7Db5PCFTYQHYfE1Y5es1DIBnrUYWJcf/TLKQAQlI5midFwYMWfMf4B75LqCcxCY8b5KJtzDlIpyc23kM+ADxrmHZ8CkNi/P8kATbfqffI3K6EQpxjpJPFENY9bk+ldWLr1hApvZJwRD/7SuXNq6qxrPFElhBBGjhMj6Q2H23v8YYvvapCBc7Uav1JMqDZHXcIwzPgAhvkP2Z8A72T+RZRvYiP/8nudpJ1WsWu5Nc1YzzEVPqJUEfh32r3wh8i39W/QnMlr+uR60fso9YDZ2QXaxxGgqjvqW0XDocKNP+KXLVqDEnqoJMZbaqr1ucOUlyVcMAxJLZqk6uHvN1Eqo1kVXHWMAvNeay4iB0QfYgHc9tqcq+pfBYs5/gdG1/Equ+3gjW2M99Oq8vpRsgalg+X3cft7Vsmao56VXoGkhV3AN9l96Xqhd58kDyMnxomsmCYzPrEvivOYDqU6YvIh5iXwN97LYv+yAsmxSVfQuVXaRqtFVSlk527Was+vGetYoM3p61qnFoQwPZ/5n7LJnhmD5H/l2EKr+ME7Eaeov+u4hV0cAwAsqQfeXEmR3Xyla6n03fmrfQrZal+9U6pxwNlcbbYxlbFT01IBaRqD1bVdmr0KIiVCsBTLT9HAcnLRMWTv+Deynkdb8Up9BJFIZefRZOSh826ZKOeSP0dfpgZdY0sjUnq2qkqhOsYXsWOyIBwR6GqRdAsCIpQct5PfrW3/zH/rg1G2rSs5JgjG0/j3cjj2uaU9m3jXtDOIm9JD3uTzlLYJPzl7AFImDtBSJwPF2DGoat1J15a9usHe7GymQlaATcduAF21g+Y1kIVoCG3U9dyogYZAj8CpRUBz3By04Hsawt5ZiFVxXmI1PnraEiEWTL5W2z7pN+rh2F4VB1vPPW4UKUu8YUAbFKxxL7oRFF0qHz0UuOdYXjWkPAYfBmME9QF1egHfmI6Z5rXUHMCVB4hRq42BCMgh3arIB7rrNsXc97sGY0aXrL58Wj6eDoJDrwUFFCv/2GUuhoA9WZGzo5dUc6Q3mr3XhlEk3ycyETyCIWvF/JE/eLu/XMbOp8yH4KFGgLgHRdi+18M2u7Rfz5fn8LD5AhGVfcjhJRUar95KhR9t65SOec7bk4dNYwAYbqTxl0ggQCqeCvp1FgfEIKcgoeUarFt0n2GUial8xxVZmt6lmrkW3YslaDVPXMw1j6JEVGqipb1SeuyoyGekMvUg4ty2AjUjWzV30/QykLh7fHpXi7WavSFtxTBLQI25mk7YTtnDE7DSMQ96kOlTJWfAnitBGrzFjN8VbZoSpSFTZWLytmA884Jt0OncXLC9m9QG76G/qZsv+5c9H9Xvjh0GeSlrGtzAq3JSeU+JkkgReyTUWuNp8DFxflQvYxyVaup+0w0zXIgpigyu5FgjWeFz/cf8pUTV8tn+1PCCnEsxBTWNdYpmSAGjiAv2OXyBpOYrUTrEai+pAA1vnVp7Iah/DuF71qfP5Xf/vUQLsdXz0fp2V8xcbcuHu2pmvsHHXAV1Kzk5a6VSdg1/PhJpqTZvnWT/hLlrsF3LqnzurlXsvmXpWe1eSAeFGfWTf7pYw6AeZHT5jorl16etx1+8G4/64xPvj+942f/nt/fzz6itePL3zD28ex2+4aF408PTxu46seM2LVPh+P2ZlvXjUlNF9k6Y/4/A7EzFrHW2asBnytNu2SeTYE59Yzj5LzKvmtZzyb5/ZnAFXEnvh1YjURtbtJD+WLnqy6s9XW2+psvtBI1atXroxzp8w3Hn563HXnpfGFr/nc8ce/6z8dd931OeNtb/294+mLx8blg6vjtrvOjotXPh0Tt928fs7Ka7lgRlz4hGX7/o6STUSHZnafLWL10kfeaxm6TqwiNE++OdxXESmY7Ru4tE9chdnqlY3az4GPmT8XLpyuZ6EJEVsyq4nZkxhjGj4OGaz1cnAl56j15b5SniXYuY/D/hD7ShnbAoIs/oc+iGGoMBnjyLyfaF7HqMoZAbgfOq94oJikOCefrK8xNnBhw4RhJ2xEkaBJWLZY3r9iyeGAlJ0aspWc5wkvM6M0MA9Ms/c/yt+2WEIcK0tGK+NPWK7aEG2f20sGa2ItegXfFv71JWaI5zAAnrFq5Ok1Le1rk2uRsWpLGx/AlzkpUr48RRzu/ZKyY2+5hnuJ5XoddojV1g+oOkMSIT5iACoAcBJ1obCOML/6Y9Ljhh7tZp3riAm8k1QFwXoytj2qcPKqNhQAyFWMterEqhOqsSSmCVwT9i3cRT3tBJT0uDW0MF9v+77eEUasNzvqCSEreZrkKqFVJ2D1zPnFfSEv2V8s2SjIoBMyA8ETsTd/PiQPNHfG7NLmbN3mMWbfIYfU23U3U5VCDNugjcietTxC7+Q/G6tGa2sJf1knv6FyQUWs+nnI2K1xVjG1GbJYsUS/hiRrrndiletBvHn6KW2aX8KhzwFCVUt8LdeyVj0OOAZOiWMd8mtEf/YJyjcCV0N+wvhdt8q+5XuxxMuC2tchfFcW9Vmn8VRNHjsZq2GXjWzltjct9qOdcR/6Q7UYfUf3ldI2KZl8/bofqlIKhLWZtIUrm4lV6Q9UrI7FerSlCryuI0PVK5Tjq9p2Equ2ft1+TqyKTMWAIyBa+zKOe1t42b7pO77LoTdaMko8v91Qh3p1idn4rgB+XQRJRKx5WUavZ6RTooDwaIoQEi+ilHJA0UT6FHCoNmjCV1VYr3QTuldoLVxN/mWg8GMbHeSeNcTjmV2k7VgyMDfCFcZSHWN54ewE0HIU6FGmMjBtT8WtknMNnr07fLSJ/tr9pv39RgzApQ09HrOJ0Lpspsl5hCakHOHuM2uVlo46MuD2elct4ubQL5Re/yKwsJ68R8iVJyEwtWtSHlwR8u6gIZxgkV7IlqMCzdLkc6odp5lEoTZ8Pt7yK1CiRGVjM6GrT6LppFieuCLto0CnvG44H39I702kojeByKHHLkhQ9851PkuNmtWn08z2mGTNTgdfOChjFTIo8qiDrWxH2QiLFFSAyFR2cNAJkj2xpE2/q4ORrjfbTY4e9Syh6Myu8SIA6zT5EfhCyKKve0jBvrxfXsxn9eui5eF4JiKYzr/bETwp7SNkSPJLQwEEseqfcDNrlcSqE6q+z2d9P4x1ZqoyowFEdcsAjgrM5GbIAVEJWaOMBdrHSsdi0mdeg/2dUJWXwH3x0k5vz+tZkC3257Myk5XEasiKY7KGfbBz6uvMWM3JQjoA4nHE1WbjaYvlL9Ne6XdlKbWf9s36w5Tge+CD1G5r7FheMMUNG6FKMhVj6CpLeZdg9WdpWAL5eb8Vc9/K34SxoqwTIcAhITT2qgjV+mSONU7/jVZuEmrbiiX0yCux6q0JTJqAcyZYkb2KMVW19HVkeN1jxOrLv+bojNWVFN0hoBgHuq2v6+s91CmOWrfr1/N0n05+dkJvi1Tt99xH/vXy9XtvlXvf/SLjcyInTe8xrSlsDBdywdhJU/XF8Wv2Qfnh5fHQA2N89J/81Pib7/tr4/LFw/HEm75yPPL5rxuHJ8+Mq0ZeXDc7u+4ZIP5JufNxNw/sOdfsMejYQHMYq6Wwtg9DI0mzmkNP7SpidW2Hre1byaa31VG6cNR5v2XEqrdA+EsnW11mc3yKFmrxam3jo8vh2eBnxoVnPjPOnLhqE1b57NmfGj/70z8xnvyZfzhe/ep3jFc8+s7x9AWzydtswpOTV8clJ1atHU8ev3tcOzAy4qQX4J8tYvXiL71nXL/4axn7Cw/2zDR9mivMspu9CrK1cPrOpFXCLCuOD8UhEmBMV3ZlEn/m02ISK42tOg0DgMsLpczYd4GgDXezj9Sxa8Q44QxqdMOHiUcZHyJqRZxosS3XrSNJ85QrVCyEbeOfaanYyRgy+bCUW8XJii1V/xpHFTikJqlqcV9EK1+szmOrYox2DA+kSS/rXoXbyhukf4/67OmrddRDPOGNMQ3nEBm1ImIaycp9auhMQ6H8XM4xxqqZXk5UZTtBphrBamSqZ6xeM4IV5CqJ1Y7zzK/2IWfUOPT0VdmGTXeI/dSlVvbwSdBxDQUA567YP+OekmWTowBJXIYSFe7Fuj9jJ3PV8QNJVidVRa5OGascBmDOWAXBGkxTMpdZZGClJckSdeoamWFSh0qG0n/u6UgJ/Z35J/uKpRep29yyLky3F3d6KPf7MKSjFYpc3Xud9yyioAj2rRXQttUqUz1l4Il3Gz48Kh7Jn+0sZQvNJhJ3qS9BH9b7BFle9SWiDqwLhzzowwHUOsnVaWIrkqciWiOxZPn5N/2hlC1TnkOO7RKr7mva0ADU5SxhvHFsfq9xSSKoFbdEnIYnomJN+mT7O3Ef+tL7yal7fr2UpFphM2PV+1Mmy/x5vym3i0gNX2w1EZka56hvJc2if5FNT5rFYsj2M26mQ4DqVTKTVLFxe5P/woWKeYijCKboz9Yy/H60J50Nj2tcVWStul2BaO3EapCq9vPhWpS5KkLVs1dFsIJUxe/YH/qjf8zaJkrAWpDBpdKiU4wKFAEb0HDH4ZSD0b1wS+2f4QMryAbR82ehzgKF0JsbmBpqdg0ZDLJWs78AgcF96Sy8sL1j3AgiZv/kZ5YCCpmdiqChTvYcYHisPXMlVVW6tUM3lboEOUk1d8cKtrSa1GpUtyx1utUsmgJ50DW0PlUErqzUJbKTqB0uu8xc1acCfQgAeQiClyyR7+eD5nJ1Yli61GXsclUGrGSsgChSbqOmMn4aGzKVYIRO2sC/zzoMoTYixYFQ6kB9xi5biUwyGhrEDsmA4FGWHox9ncke2yhPL0ZZHI7jflOLt5aUflOfKfO05nYD+pTZofHBcowC4ZMMnASdMkD0xhxv5VZ5QS9RrhCP5GnrfXbTIgIbsSr97WNFUJ4dLKf/oMOdnHdKp/mK5ozTs0jo0Q4yAjpmKAf/lwMq3xlrcuJsQ+xaOkKLTcGjUmlCr5TBiEmrYpzMyEo1YjWyVjXLu7JVdRygGzPCG8Hq9wow1zpRtNgkU/sn+V7j+I5lqW/Irr+KqjpHQCpPQduRnOQdlmXElfQmWNe+lLHkD5upbJAanw7EKrNX7Zwaf5UdsQ25Sw0obdhp2jZ0dB9ATd0V8InrqNNE7Nim/vfXyDyOGKPXy0Wi4m22/+bs1Zz8YyojNUYuPeOzso3oLVSUHr8UszKLo/ROALC8X/efWpfkyrfQojMWeBP6W3uAUIJOW3ciFSSrMrm4JMHqBMQ9D79ivOKr/wg0znWCCHMlG/eRn7FfqLR5xGz3dqzfYyW1wl+1Z6/Xr+XScZV561o/dqvM1X79VudlP+nrcch8xUqsWhYpquGG6i8/q1406zgUOSBXD8ZDd50Z9917bbz//X9p/MgHPzgefuGj4/En3jXuvOcl44pdf83SWg+Pu2+xi64bsWpZq/5JpkPM8OMUxFb9b5WxGrB0absjMdHSvvtI6+dKjvbbPtdr6bUi2oWVZiwt7BQx12GPjm3hjSbHxJMb+oyWNbsap+yeV8bBlY+NL3rjI+MDf+vd4//84N8eL3j+y8cb3vgVZnefYx//nzNS3GKHTVh14tThuHLp0jh39r5x5YoN/2CDGt5cxydozztKF8OTN1fx2cpYffrD7x6HF3+18BpxAlwAidSIgXPmKohUjbPazhOma9ers5vLhmFoVemrIkYxy2maxErjf/K4xpcssJ2NTeyejp16hOO9fxTYkThnJcnKf88IUa6x6gJzm7LkEp8plgivoQwoGbGAcFn4Sh5PGSoGIkbKL6ceNTsH3iUGD4KShMZErla2r0jrTqqCUNU4tiKy+0tYYAxh2lJtkhhLLFdcJ2pNV4l2EKYrEnIlhaN9+MlpvbQrDOXiktwd8+rn5Ko++3dy1YnU+PlwALF0HOizy+sFuvld6nP5iYrVvlb6gMLD3VBXWaFeJ+C/pm8prIYBiEfUZ1bfd9qmLgg3JfinDGU/6oOAXOXrOVsXsRrfQXBIAE1aFWRrEKscYzWWPnSWT2SFxISIdUrp5DLhwQoTmv/qqKf0hGsU5tY5aV+0h7K39gJD9iZsttf+FEGWpZ9POxQS69nP8Uw9X+dpHw14b/3Yv8rjiX9wo9b6O2LpO1rvYLIbtXcu1VdKXaONtj4A7ov98Dutr5DbG2OuOqJhBquGBVA265S1mqQqM1qDVA3QGr98ucMXY/gqbjdjNcdeVZ+DfTrYWmvstInGZZAw2IkxrS37F5xFru4SrV3ngPnSyuj74ANBkIJUjTXGky1S1aYXxosP3kEEK79rJMEaXgN9AG+ibi7hd+uP7mfWobwGK3m+ro19zXfJh3U/xYdDVfhMFqb6uyxgI1lD7b2vMf1MdI7X7ZmemxBDANi2E6mdUA3ClfuUtXrs67/124zYhsKG0ibAc+VSh1lKre1aSjIKtqu1wQjSNPgcLXBATl6nZgeHguznqHgiPLLxWkvN+/qzod9Ss/WVQARSvrXunV99SiAw1jt4NfZdC84CFmFPMh6up8AaaRhlmrdza48HbGeXyNf76PmtUeZOCp7b/7ItWhOloYSiYsZn6CqpkRx7pzLuXNXmbFWS1HqeHPby/NmiWDI5JogwQdrUDnGMbSBiZOmgqZ4FQvUWvIEjguIFilT7OIARYM9MQJFWej6CKNUpgag0byKJCPSSeHPH4WUI+TcHI3TkHWMZStTPW4FO2xsl69xlgcJgAhOWgjLNZ8hMuzOSDvgzdkCnAxbOuClQ54QNAfQKorPDm50SkVeSnd8LbejEIMA+bUcxaVddy3mu8mJN0zmnki+wuvmYImhTGM03kWgMxy6Hxlaatgm4w8koyEi/6hhAq7yuKubtRDsJcs2JCk1c5cQps1VFrCpTNYA2zsWyTVgVHUrZBj5nCIWMhzMssjAr4T91QjIuVMcgJdmOhZjjvnPs0Icx+Lwex0QluxR8dlxdky/tFJdoI1wep1IAACAASURBVHir7EXvxGrZsCYEqWXZdQ/IMoLsCKZf2Qak1Tpl3wCusivcADqvDNW+3r7RyeP1Cb4rvoYBwHp9oh92ly/v4KsFnLu86vUW47jiebQ97Vf2pJce2cPgTVurwVyWqC4/zDhDafG8alW/Mj6FsvMDjEX26vL5FMdcFcFayxPj3ocfHa/66m8pO0tZs1TpFySP3WV8+rfnb19W4L7zb0XWraTXPuJTz90iyVbSar1HL9uRY6wadRbEavQovd1dePaJXIgI8SEJPepvmBkzfI4fXBmPPP9uy37/tfFXf+DPj1/8v3/ZSLp3jle+6kttwqM7jVi1rPgTNqbzMXu5E+7qzDh+46R1aF0DnWzFGKmrzPbVZz0vXy61Ch8li1Vuuuwoee5VjEXPtu6l+26R8Dq/4ApBAA/UC9Pu+1s82VOwVV/cv7mfDzuzdR/+5bQNA3DsuvlCm0js+PGPj9e//pHx3/233x3Zxm9+4qvHPfd9/rh4+ZxlYtw2rly/YqpxbZw5c3xcvXxpnDl1NggbN1bvQNzKDjaPW1XxtRL+ni2xmvLM6a63n76vnX/zH/zlce2CE6vUb18EVik82HHibibqnKnaO7a5TocrDJRxg/grnpyQYMaS83ig+lwcOEDX4X7Nh/EBVWf54bpGGBa8Xf/qqggx4PZqUMWNqlfFu561up3ByjjC5pljZ7X7jMGF3wDgsj4tboa9J07CC7gkVePLFL40zezU2ga5WuOrYmIwDgWwjLuqT3iL4JwRvkjUXFYjtx5Ki4cTtiOuE6Hevq7pfY2mJCFFtQcyGItYjcmrlK3qxKqyVUmquq368euO9xLrEUPYfTT/ROqU6wGemIoKyAcQmnoS/bpdrNq68Gp9LLNNO06fCXT0B8om0Q8pG+/9EZSDL/gCO3AKotiHjNWaksgnrvIhaDAMAIaj8SEAlK2q4QDcGdG8GrGqLtPU/Wzl2vFCq1/c4ycTm7nKq43X9Whvtv++85p+5H1Yjb6dVeN9RNRPL0ravbreZVe8typl0NRfmpNLienZiivbmM/popuO0YenXjb8H5dqG52ARKcYP1VsRJGp6F9geyZWvX+iMVb92rZufiNJ1bBj/PIlWfojja9aBCuwrghIGF2ljxALEHNnn33CsuwTp/+XDmm/9GYmU9ch80rvunTDugITho3nf0cRq5Wh2olUZarO5Kq+uK0+7dq21e6MY4tPks1Vd7Kf12OmCFN/VgiZdYKOUI3o30JxqDp1Lp0eC0vekw6oyFUXVxGrIFiRuerDA8TS9iFj1b86qDFXj/3+b/7WgMQSR5KsTakro7VEhX7wHm+Tu9txVRgWov9zHXbTBNkFJJIkJVZPTpJpKk0Jd6eUBDFxq1Bqeh16WmTa1bhAGhMjOjMetFontwM22EuEkbAGrPMZ01Lqs1CjcVlzVeu2LqvL/eas9XKvJK94sspCRe6BLYq2tGSCRCqkgnAs7Vy8VXRlRTZGvCtqTsTvCLen7JPmVLIM3S1j/ShHXdIp5zOReGxGyR0kB6/Sjb3wtt7Bjt4qF1AtcDGLvBOBW9kP86fWCZqi9wmJyMag5x3E0M2FTMtJdN2ODrEHD1pr3E5BkO2N51RklC7SPScR1PBVkXt8dhS2r8N1AaxRxlgCQHmGUtjF9HkDgZZsqoPqAFY6XnbSs0eu0/5EtEKWas/eKkWSTr4DlUgc2xUrnXZUZ8sPrT6LSs9gjjahn0ofyec12YHIw7VzVgnat4Z9kXLC78AhcVxNz1JNYpUzusdwAL4fY6oiixXnRYZqEqv988c5IwUS9LIVUVkg28odGdxLHVPsPWuV92G9dd9QTb/eiR3KCB6AZGojVwEAK8sSQJGEkC/b9QJW2/arN8sudwAhdTgRbOe2blJnB0f2TWsJn6mXFrIg1HDWR+h/djJyvTJSdVztixdOnkaMZY5xGtmqyLSoT/WtHCuxShmhLGjHJFaD1NaQC1rGBdmhkW9kgCqD6r4FGlKtnhtdclGC6Se6PONBxIoGOKc3/fhkU2Orannfi14xHnvXN7Wnw0/0vzUOLyfvnN+Pz2RD3XcfeQM5b0enjgF03rMl9fadt5J32l6f1cuFc1xnORRAEqsRsYlz3CbRXIrh3nn1LPh46WY+5Y4TN8Y9Z2+Mn/mZHx4f+vEfGrfdft9469v/lfHgQ4+NZy7Z2KqWrXrztGXJ24RVoXM+FMANz5R0wtYzAD17qkjtlRRcZbke56ufvW3/bGXbb3BU200P2tjo1/ayrsRq367MTdkGbowECeAm/3Of5DjqqL/e9k4ORfy3a5xM9T/P0PP1206fHjevHo6Dy58cr3r1veMXf/Hvj/e+5z3jtY998Xj00XeMS5dPW4udjeEbLGrAtu1emJrhIO4VW7coz96yuv4R6/g5RxGreTyKQFlwUo1999/SIz/3Ez//v46DZz6a/p0VCUsQtvd1wPqGPYRfhEXCP9KPs1zYxDUUV0hJriDxVYQWxcsFX8ZLJcYjvTAvCMH76rl81vRM6QokA79aOBHZVIx1LeZNBGIUDeVjFeEG4jnknRgfjiRY/R4Rr/HL9eYbJTPIaW6DjJG6kMCs6oS6TJ//R8aYMlUXolXZqSRd12zVeVIrELITcThFuN04MPmN7v9pshLrDhkZ+A44JMd2JRYUfswoSvnjiy0fa9UJUyNWA8s5qWrDAUzZqshaDVKVY60CO/NrFysnsHrFaV9LLxO6V9iulx24v/94XeAn/fG+gY+gDIXnqcdpU4Xz0fZQGulO2Tp8GjU0lhijsshVUGROouJXpCoJVRGrOb7qrYnVUuR9XmdhOHq7l0ntXNxto2xktT1uT3ZE25KNSdRszbAtW1d2qlq5k6j7Mle1P30AfQEf37DhRrn0fNa0a5eu70KYcGM7cKv9dVx9J/E4fgRO0/9L7in7BjiOvkLPXCWxyuGJavxVYuROqO6QqwFa7VcT4OnlzNY4q5jLoXAuzZ09HkhJL40VZ0I0wm0t9oStTHqB7a0sVe0rchV9p4wasc7+T1gU7TvzVGu7Z6oGNrEfpvsSwdrXuc/rzOOQPuMTWkxd7KjqNtKB7U9/k51FwFN0Tb4CuuA31ZIxOM7lNSyAuumoO66BKHRv6lRs17pjoSBZXfa2jGxUuzCIVNueiVUOFWDHnGw99rXf8IcdqjXFxM2lyKWwqi2PsVIlkJJGd8OSbopOTr1drwbIikM0FOgs2BJyCXButOnp2w06a20od4IqDoKCDCLfX4NfRwDZIVYZWMIQ1DmHWndQzMMUF493bepBR/vDKCrgz9q3tZUW1a4qINhB4b47d2Ut/RNJAdUA8GnroaMVCNEedL+hXXOgT8cBKcEL+IMbAgjZLfYGESGgC7RF++g2Cuh5W9xbEtTtEjw0ELdNrC7txPv3jFWNBVpjgtIJOm/iz06dyKenfWU55OzoJAr4UMe7DoRcZsGoU51CzICsNoBAqsNet0j/osaOpqADUgPYSQWYqdesGwgO34csSQCtyk6GXXEf2ztkMrUhiVmCwpyZNwEadB1AruouMayk2aI26QOaei1K0a9o6+WR6fzhGzMQMNCnj0tHDh+E9i15ynbov9O3U0C2oNyCWCZZStLUPw+/zkzVmN09iNX5nJ69kEMrKGMVpgNLDEEA+K9gOkrLDpo6AbBnBqO4XvqBI/WncypGlPVjXxKpVgaAPexLQMi3fiirPMcuwaqyhYxpx1s2XIQxy+q63NyO1iPXWnZDYJNeq/mQupa+gYAICtqzVf2iIleDEGnZqjvEapKsFrZ7BusSc1B0yLyyVPnpkstLADHe4neC1S9opLic4tqC0mE2atpYNws+XVZJrWKJcGPEA7xw49eQXCJ2INvI3/pzPDyf4IXj4t3/8MvH6971DalWK6nSCcZNwkXxvGlmX90BcqGHTSDt5C0iT9f3+D4TMHWvrfveat9Rx7dkEboggL5DrLKjgW+d4HNCLS3jJ9rGOvGHByH7YzcOxkseuHNcferXxrv/9/9xfOSj/3i87g1vG6957Zdagz04rlw7Pa6fNF994sDsFcTesGzVIFaDS0UH3/8Tbkn/3xFJk3WvT2TS5kAC1QhdHlvtsaeZJ/3ZOmdfm/dzj3q2zluJ+pI0PEh/6ad4C+t97sSqvkbwe+rlwqlTp2zqKWvHixfG8x88Pb7wdc8f3/kd3zSeuXhjvOtr/u1x7dq9lpRzfhxYI3mHgJSsZRpbpzG6AZftaifkfQIrfG3wnP+8Tf8/IFY/9uRfGlee/hXoNn0XsA5qIPyFfcTnDVcIhwAniggU1mj7cLMWOxJk4UEZ+3u8Z/xXfCKxWqG0YgjKpqGUAjAR78SDE6/IH/exPUVGxovECOnqLJdM/Lop7mliRjxqGgoAuBUvFedjjDs9HvKm/d5TP0i+OH2yLi4f2fsZlaGqL1H8s9tOrG6sR9yoiatySABOFDZfT9kElFNfUcFtiQFqb7Y9WoLxLY1/bW/dn0thqQU3SmnCQ4T8QYhiEit/2QVyFZmrGFs1fhxnFcQqhwIgqRrkarzcYqO28pav4pMJQuPFjmQhven7qNs7mDr1U3bFpewkbUy2uC5VoqYHZUaBHfAiCjiCUxJFfECWKn6OqSJT1V8MKmOVL6d93HrEOruRUjvXdZpX93dTXQv2Qk5Tu3NjRziTyZYvaqYsLC7TLn+Vpl54nTqCaIL6aH3NUN15MaLzdc1Ry36MKpTP1LPbckN0XYxrzyCPreJaehChBYnvoZzZYUUsxXZZYvUP/FhqTJzTtCeu5Rjw05iqzyZjtYYhKYJVL4FIqrr/bcXF06UzkGSUujc2t9G3hYim9dgtXqn5avoMmXqS7dNQDk6ySnaUacRJyAF7KlbkkADEidOQAPa8TrDG0ABxlyJT9WU9eh1lK2rfLTMRDvKqR7FiZVKjCT+thKpivkL/xAXIj/nt5OsJwHA+DbovvQjUt/iIhnpWmasaa9V9dg0LEBmr9tO+Y7/v678JMVEK603flDdFpJKnd2Htc3+UtDmf8kK9U75/vVdeAU/2hGdNQuzCYjv0e6sTkU1EpY07JQoQkBKhEdoKgKPMVd/Oji4yVrdAWtyW981QQaPojyyVUYielUj3qPv147qzNBDgIMN9xShetDxjCxjOjy8lTp2D4eltjD+uz7StzzxjvzsOXZeuv2gAPEoOpArrpawaLQVqDQjxok69c432qH2SHQg8NkyCqAKeNSZSvcmumT1bObLIALsirdaZZXM/fSfI1gqEcPrUzAZiJpLIjiuLRcRcq0LUm9aQIA8ilVfWWgEZOfIgPFu70oTgBBvwk53JwXn5ZuJAzl62Ydvx1hwVR2daHQNut3ZH4MDxajeOd0aAWe2Ldt33t/oEbONPq375pF97bifJ7t5BwYn2lr5ylZv8lDIWUIoKtuxohbzlWUObKTd9zlUZq06exviqmaWKsVTrs39++s9M1SBXXbYE6DkpGM2AFohA4xkV/l+C/z6OaesgRPClRNOt00d3gU+Shyzm1yokVvXJBNzt/h+vzyxWSKrgioLkYktJpkazSQtKMdT88CO85+IbE/jmM7lSi4wj6WMEmoR2klj1h/QM1jljNYhUa99cMptVcSf2034YYvLtfPgUZakGqSqQ2GdA7VAnhFYWEu0pj4JDAFu0IbZ7bnfDSh8vz6bWadQvhwRgUzVy1UhVjyvsFGuyEV8+8PAXjDe+6z9Ku599/ez7O7m52n3Z8XNfezaEWui3/N2yrmP9yc+FvF1LfCvidodYjRu4vYlYxbbGyIrJ0q4fWPkPbfIim/jolOUAHVwYn/+C8+OTv/IL4z3vtU+s7ezH3/IV46EXvmJcPDgzxsnbxw0bW/XQJqqybj8s8boTskauMgYFsWobitFdDlttNRGrdrJ3mrfqfpQcb0WQPlu5b2nJrYjclVQNKXu8IS4rO4KVySu67Lwt4vxNH4rSdJn5eb7tMeHkSSNB+ZL/7Nmz4+rFp8fxg8+ML//SN46P/PJPj//6v/oT47HXvX284fVfNj7xGybTk7dZcrGRMU6km07YaMdGrJ7G2Lg3L1khLI78/5xY3WqfX/6p7xuXP/MrkCFjU4b3Cbdt2WpIuEFSXDlfr5uwPRLHaBvLBjuIpbCXfbS2T7VoGCiTNYpYTbsI7IMSwRVTj9x3tgzVJFeXl4xJHlLHtgidjIOMxX5OddQRIzPjTfGyRJf9HuirdLaw3VFYMGFF9DF6turWMAD7CFaNq4rjylz1pSaymrLNOl6YMELDjF0TGHR736zr4mTjvF+S29OzCkcqwM6yr6+MMnPVs1KdXDV/DZLVhmIxcjW+TuJXSuFz1W8VsVpaXBrdYnnay4SdqF+5r+l2V3A2dMYctvkUp3fwPRQm+8jdyJowC5mQlNILWo81dnGQqeE7RaqSUE1i1TNaHEu5X/MllDfCikxpWU6228siDETjaxAY9jjDqK4SXXvSoSTu5Mq6nfbDO0k3aGoNqzaeGG6kEhNog+tQAJ1wTXgqe+3X6H59SdFtiVBlWyu/V6Y7UpLNIToWEhUByCWFXcQqGyWcfpGsa5JgEaskWOM+SjpgdliQrMv4qhxjtYYCmIcEUHLZ9MUAzVtfI6KEDga4zH4shFvJZ9nCLfhAUOojd91Y27JehFWkwKMatRtxQwiEeaXclwQrkH+clWOpWl9tHgZAZKqyWRdiFdJtWAd4KGWxYSX+PD/Fmyb66sROqRlph4rxFesVY+P+qSN42mSvDR/IcOP03tHJbdw/CVYvn50XGau+dHuzpSazii8NHGv7cftFxurv/QPf2Kq9On42xI4H0X4JTDUvs8jCS/+nipbHSgoVdUngsCWwSXhsKiGaomLVcrt7Mta0aCYSKAmhRqLis0ySRz17NQKECCQoP5SYqIOKopJkDIkd81buabuLJNvRwt0d/w95bwKr23Wdh+377r1v4ihSnKmBIkUNpEZSEm0N1lTFUhAjUqAaQdMAReM6qTM4sZoBDQoUBYKmBQoUAWLHaV0PsmxrsBJHbmK7UWVFqmNLtevaaRzFsmIptmWJg0Q+vuHe+97rXuv7vrXW3uf89z5SUWq5l/zfmffZe837O+usIwtG519PQJNpxbWdONUIvAqYhnyBIXoynmnu01Ma1RSZjErmRsmAzNQYBgzmg4z402FppZO2OmbQP8E8BHT5yroAPSkrBFFj86A0ClMDZBLQqmA0u0LKkecCrpQhqKfMCHbQR73aEx/z8P6rRRBrzizAfQF0qbehepIxN8iFRKQLglcdCE5z0iAZMGBVNMC5YLOcV+6r7s6NjPsC0cH4k/R3XYjADk4jwFMJW0yYK9DKPpNvAMLtuLJgk+6z4KfRrDYnxSfOD/pQpJJIDPJA6SpyWE9eVWcuHgkZDdpJZ7hMuorGK0ve1S0Hsw0EpgG0NxBVoCrW/fV/Aq0WcKsEQNZVBbCaH6viBEdjpAcLIN0nMwRUV14lTBmFsARV5MRE6BRUqnLSFJM5AwVqZipiXndOzKr19X6Sv2Lh6zgfS1iUyHiVAFCIZx6l/wjHMvAYfUp51kOYENewNWmKiuiUtrwhlxgqybjuAb+OTeAqs1QxEUhw1UoBYBszgvRRGTi5v4kgsQCqx/qnvQNgLfstVIrz4b/DypCWLrMKwEi2BCwSbLULR42pNn7IM/YTlbkK24trBQroY2MDsHrn89tr/th/vgqsVqBpBlxDFGdj8TS218C4wwC6TX1xyUiHO/RkE2in/QoU5zHXRkaw0iTaQHjU34TOjcCqAfjGjx3zMZYBf3Chf02+5y32rNXjx/bb9cfPtF/5hZ9rv/Zrv9Fuvv0F7WWvflO7+sY729m9Xqd1p79u7pMYfFzNntdv9aKc9vM3CewJvmVFUrOOAlJFm0qH7SsAVjX+o0DPTecdtX+NvvM1Mxgq0NP6JO2KV/6LrZTeuB6EQUHrawBrpaHZeAOLbKn7GWBkIOuTX/liu/m6g/aCu29tP/reH2qPPnK2veXN72rbOze0Jy/0LNX+wOLibvcfHRi/1DNV7YNjx3qm8Xbvr9VlNQtrZQL+IGesrqnxb336vX3sBFZpX2ScRd5ZDqGOGUtGuxM/nobZGPiYMYp4Gz2K+UP6fZVT0gPmkuxR7Ifsp/xyfXXe9tXsVZxDm256qzAQw3e35T+5J64PoIzOi3MowXJ7xb6FT/VzpxgwtnmTMg+qMehaxipAUQEbR4OrY61V1l2da7TW+Ntp5BpYWJ4D1LxuXiqCiKvct9FPDu2XWD+EIu+VPCCwavFbZ4LA1chOJcAa9fQXJQAEzOPh1DC7K2FQABDlzaSYc5R+w3czSqikofAgVodghP+TPNR9mpv4PvZrkMW+ETEFbSHlA7YUoCpgIkSCyFCdfwBUFU9ZvVU8sCYvN4GrE+c1VOma+qYQty6rjkt8bN+VmBKFjeFbqvRV/VrR13jwIf01C150dVgv50jX64MTAXV1aaFnJD2YKbL2+Qu78ZQMJOWozKugcUFtbnGbcog4PoV3CazaZZASkIkSw32SGkoRjvNNrmHJt/dQHo0/frwKb8RVYJWJM/HGa+IKsLfoTYV7MVZRLtfVawCta5JQ5h/OX9jxOpcK+zHccaQHFMz2CTJFD3P+ynXb42V5cNRBVVfPMUPVSwQE6JpgarYuTpS5ApUixrxJfqRAEoXBBlFiFrap7odMBD11bohRtWnYWWUMgyf3bMn1KAvgVkj6MJUIoB5uffuf/W5atRSDEFQJrKyHLEwMNEaeCjIMWMok4SeR54GyXdxmbfLOwTsjpvVgTiFkEdGFrFIKYdT6vw4I0TlUINWzhgh4RNZqgj7hTIpwDIayd/Mw47o8BquY+xX4LaXP2WInpiZuENHBtbJ93GE26iItWDAaCj2VWS7tlU5l5JXMPG9jzFTdZDRi0FcyFjnjKWjTWKpzBy1FU+uLtArjC8CY4KqCUDOgoWjiBttS+wCC+NV1W7dXciwY0tJFh5mtBI2Sr9KZYtSc3mMQTEkvky3yzaNjCEAEygxiwNccs05w+fZLOh0YFWRwgPsiS1bgyVLfoCMQM+nOCGwTXPX7U5+0Ll3LUJ4NuTJGEF7BiQzMJdqVgtk/BeWFvVWUh/6mkiDzB3/FzHOIIU9SMBFrsn8DvVzmZd+kP3SwHiTQ+fCc+uBhLAGgD0/V1/wTZEWWwpilKlmMEgq0aQiuJmC12G6VAhgeKEg3JpAVdgEONteTfqG+RY9zIsdgACJYMlQBovokoi/9q7i27Cd1VeKrFQRZ+7X6+iKCQnN44qh7RrJzWlb+Snb9eoH6hUbcl/2GtIeopADlWjWkfiJkfwBTOTHQB4IQAQM0teAfae2oq6pJgUoFxAcAOSmhRNHxKwgkmOqF93v2oIGr/bc1AKwGrOJ82EIGrK7zdV32n7bAT4V9quIPXw36pAZBpzKATMA1ogvJv8nZUE+PJQG6Pb7pjrvbQ3/0z0B3pwmaCL8GsIY01KBqjWdst55fT6uA3Rp4VwGwTf2b+7mp/bXzDgN1jwJjAawC2hSwCjoqIIGMWQmAnqTqH8Rrl+yjeBfaPc+9tT3yhV9pH3rf97WDvZPtvpe/rd31ole13WtuaGctS6rzxqe1nIFZdql/LMRkvoN1BuJatqq9VJ4PLarfSn7WcT9dYPWp0m4WhU2A91G8mtuZAXAjh3vTYpbsGtVYhQc1GzG2dCXAqoGoBjLt7aEuqmqs7mydaS+993T7yE++r332X/9+e+n9r28veuFD7au9HMClnf7t7G4S9jpwfmDZxJax2n/bnWfbnZfbnf/W4QP7yEf4ug2Ks2m3DDuPfz1qrK7d+jO/+N525rHP04atdy7iFVcE/FNJP4ee9HBDfD2eE2fghuUg7OI8qQtJRQcYv+phdDxE9YepfGulPKhOOZWtZTyxmrGaH3bMOBc23CeLNYZzu0BpVNimfdweMldJP3q5CN0xHvzBHpLGfuIEsOKsYJTrCWmWb5CZb0gAFTXTC7g6b5dzAapmWQCVAbAHd9lmZsbGg2P6uWBnZXgdT8RTJBBHU09HKM14vvrXuEfG2Uk3SOX8tlEmb/C1/8hUVfms/GiV2/0yF3A6y+yjS07t7J98v2SWcUD4fLIp5Dn5BplkbKl4f/LVEXvGfGBFPhbxVZUNCKfiCQCrAlnxwNrAVY+jVFvV4imfu48gK2IrMstuoXWK48C/oFXG9DW8VJzPKdOqrZ/nI4PAx8bmlSoXVWMGfeVwEkTNONteSab6FRCuHofuD2Bq3+FgqoP6jNMZkwfQWkg4ui9RsC5Du6XlG5a0p4WgQ4wac1a2F3I83jM/vI7z0L+QmuGtbASzzK10hnLda6moziFLpbE2c3wAL94KgF31PChrgnKDXmVcrO0xVh57SBPIHkMurFsDjV0dxrmUizL3u2vxixIURK84HvSQhoBZq9rnET7jfDvL9Q5gqgGtykIV0DrWXc2SAAGsmm6S2zH+0OUq96MUrWlE6Gbxq4FjkFAhCZSNkZ5gTh6S/aVfrG2IibxAMgVQNWc2/iErcjlB1kwA2nr3d343fe0otMkAcnjs2RQ81EAi1+fBQ8wlhGWwFKc0XkHKBIIUvUipggM8d5hMSSKznfT8To0AUwWQJog6AaosC6AJbnyR14UZQrEqGlOAull8pjbkxNckrOxLYVs70RqxM0ZQQHeag6vagkBVBQb5ek6dCPMLzzE5TgNTnU6B6leodLRCjSODk61jmIMI+O9Cz7Iu4BI6VIFVUzIDHTI7VwFIcFaBsDmeAqriY0F6sozXcRAIARzycwmsZt9hHKG/MHIVyK4BWTUOErQIYSl/w5hjvKIVaRziYMAqqDrUVrK+mPMQwaeJgbuAIjQB3rojdqIjoDML7zKn+2Ibf/nssO7Tsfm6Eqr7KdVwipeQtWIkg2BFtqpMMCrxXsUEAL3hMJbrpfdYLTYl6KQgb3nrEQAAIABJREFUmmdEUA0fJlutGjRysK4fEaDq4wNZBmCccFnGKl7/8rIL02tg8fEvyp3G5CwhF/KZaIJpLnvlow719cJ50iFHGUGEyNHvMZk76ip1kcOsfUJWrcBUfhGX2wf9mIBVZa+iUDiDvbKM8IV+ITkPwvv2QANsK+j3w67fuRyQ1CJKFIVpAV0LKpOfEih8KRvZR5gE9G3LOOOEIIFUAqwBtJof4vlFnzBevcKkjNS+9ExVAqrHdmN7y8HWnqHGV50CXGUwKdA0wFU3SbJJlOuwU9V/V20wAQChI/QIwie4KrkP+ZH/sEBVHyAxYPX2u9o3feufDjqPdp6Ulq2T7RGNRg1dZxl57eI7BO3Z9iYAc26wAquSpQXQJukofaztzPdSRuJ8zpUAroAxUHc8g3AE48YiK79g8miZqjsOsgFUvfaqk+3l99/dPv2JD7YPvvd723Of/UB72QN/vJ264TntfPePZy+db1vHTY76K+gHXS66aOJLzPsIMXtJAPvSrgF3nsAqfSpjnmkVulfOOSpj9SjaHkajNd5tFJAjeKbr1sBQGzy8RPV/oD3OJ3eqm+o0MB3Y1Ecbl11rsnHixIl27ty5+BjP+fPn20tefFu7dve323/zN//Ldt8L3tJe+ILXt5Mnb25P7ne7crK//r99sddY7XbVJgiekWKAau+T/S7Csh/02xvvntaf27Uc0L9rYHVTn/7FL/xIe+LR314+/PELGAOLFeuR+iLuGR8+cz7DWEPNJpmwFnOX0tHRJ8oXmr8AACYQtX58Um+eRPkx2rfqkxRPyE4PPnutFABtepXKWJdvpBtjiLQAXEOaq8y6gy0gtVyh9vkSOwXEDQ6ZtIJ74bS+PGzDG2X68BfW8YVuPCQ8LJM1slZZw3ssCWA1WRH31Fd58wGj/Bx1tY6rjq2MrwQBmDorLtW4xAPFjCvzQ8SgiJ/11hHmEKxd7aBqgu+oqWrn80GafOFkd0IVKKia3yiZpM5BYj0nAyW2y0AKfGXcH/FU3adjJbaCU1jEXlKZ0XbjXoifIH3KWvVYyrcFqmLp8dIMrFoprTim+CvC7uHhVswxaDkyThnjeIZDEdfHNhsIWzBsVztRjGydaxVGFTVzP15N2OjbbSzlUXYFVH3eBskUgIp1zOdGUBWxeMTkTk7G4TGfJYnN1I9CJU0m5WKmkNuMz6kconAGlCK2L2Vzte4KRd+J9ZiHKX6zsdZ7sH+UItDQzBW4hp9fq/VaFsCO9W3aiIiH3fbkw4jkO/wpejUuMwbQg1RxDyTLD1lqmz0qIsITx3nMBnuNHqQk1xKfGO+yLBjRiKCFX12zVvu9cCXOBLg6ZrBWoLVQlTrLsRX/W/WawnPkAuylHpHao9+lnBRpHM4P0SlthKyBexAJ0k/yQblxzloMZuTxX64H0Eq+bP2J7/hLbqaWwjo1XgaF1Xo8HVGwtDiOEWCF08nm6jqPqWkJCBUm9EbXFwES68YliBX8LEGEJr7KvnCj7q9fwlH5ujmBsoQvwaTF/2pQETSc5GNQkFFbxufmbFKt502ywbjcVuyEBJXyJOyP1qqFlkD4PhzIw8kH8Attj1mqZliwD0+C87ie3LixcfnIXtQYAneZOjWR7LDNAE7pcBNIJYi8CPRk6CoAl/WpIji1/pqSSdacxDUwZDDsmaoIdlQ83l/ZYSF5A1qjCL07qnRgMyMTzEigdegD6VjEjQGqxC+DliqLM42qbFQgATxK8ARAL872HpX1CJAlWfTY/gVo14sMpLgjZFDBtJt8b3PtaZ7kQg8DxDeIc5Up0SiWQSdZliJj6puzM2WkBhraj304JzI12NSsJyBSBgDqH3c7/VjRAXUl/XS5dY7NZdhuWm0NslEBnq696s9sVQ+2NTkTgM+MB42BS7+LG3wxVPrNIKFmp9bXW/r48iMZRVZIb7Qy/lX9VkwsEFP9kE4gU1WgKpYH9vN9PYOqX2DHfdlvU0FWPSW0NhXkkZreoSI9cIK0eWn6nCCkf5ygE/PYND5spn2Nw9GwCxHbqesCSQWYclLAbNWYFAh09QlCuZ4CiIcyFkSug6qtg6pbBFaxBBiGJWpJ4UESSwO4zVNtXdlABY9uFCm7GVBKxpMSvXMu49KSMv7Fvhq36C2HsZ7eTbc9p33zf/Dtq5TXzmrj1oDXyqW5oWECVyY2FbSr56yBdS45tHnzurVzpcCsrq191MPbCtptGuPS1vNhV+dH2jCAaf48vdsgfL6B2aY9Y9U+WnXTM69p11/b2s/81A+0//vTn+i1Od/R7n3x29r+sevaXn/9fH97v2OnJpNdlvyDVZ13nil0ofPd2rIv1vfXze2+/Qedgzwcxqt5XN7mxLBKy5km9dSjaHSoHGyQtk281+kzsOrbYXCqRWKs5A4Q+6PKEekEWys7jfPskOt7X9npJRvOnD3TTl99VbtwYa+d2DnRQe7Ol14b90/+h29tH/qJ/7b97E//4/bG1/6pzs+Xdht6sj1+7mw79Yzj7cz+mQ6u2ieujPMAJqy+6jHjo6Wz2n7/uNWharf5oDtN8hs9H6I8jFj2wU4tsYtZVJ/IPfWb/+onf7g98YgyViNgmdoK44n+l9vAL2NHTKDdljEu4rLaQZ07NFUmaOMoMtaBOS9gGP17vNo9lfZZgKukfsRClBfE3kwOiIl/2vAKGM4EGF0gvbfzJkEZ6LB8KsQ3OTm6SrRHTpcldhd9UAMRG9U4VABGzVKln5qAVfdd9TV/A1wjO3WqvTo8wMPDPL3mC8BEsrA2r5rs2TDGSo1CYfHHZQgDBYDswla4idWIk+hX8iO5qptPgFXJPkOGqgBLaV7qYpX5Om8f5zvZv3X5Bt+jpxScGvcPdt7m0W6/CvjqNJvmaaJjyIduUWMJUMfkSskIWGZMteVxVAKrqlnvtcT1sJrnoMQSx4PQxbcHjoRclrkHwiHOi3NdchMPB0KOZFNgT9yGgPm5xCb+od0RldGttCZBkQKkQhcJrJb12E9dzTkN9NozU2OewNja57UAWC0O9+SGCq76tq41drBv/DAmBZxjcSsV48pjK7IvXfAlCR/0SttcAa86Pw3OrepUclXAawUeF32OkgDWD9iHfIAFG5sf962xLIVIHAtbV+Q4uIl9c+JZkKGSiMLgcUExMykLUsuxNdFK8wVs9xhNNBZv4Om8Z4z0wQPqg/ll+1PmKlrpZ/Tjc9aqHwtAFvENOKrxmkCPYx8GVQXfr0nZDzURPUJO6llpt+NKiRPbGkTN71D0jhcN2GaRqZSfiOCWICv1beudf8aA1VTsVSGV4sdp0QNdCaMhwqxMVrIJORbdSYoTF4edGc6IAZIY3pdUmiRvVXZ2mFKYsp7G3YMAR1QIqhJIFbDqx3kMgS5+9c9FoPQvDUAZ0ygjs8z4iWO7S2cd9xT5BxoMXeJGCWXJ8HqfqvKV1ggCqGbD65oAWvD6/5jBapdoYsAYovoLyMlMA3V5qUOQ3Hq+dxY9FvkF9mUzZZBBDo2yKl0FVsE7NwAR9Ih8AlbBc39CHFmpeHrsheWt9qXt11c6/ZyasZp88L6X+2G9BJXqB4kFueK4OfgYPx1jBjCgUT0+yIwFJmTO+IEsOY+U4yrPM1AgPfL7TgEUump8GB0KDPUIrLrBdR6vGNsi4yFPDExS1rL8hKzCIGMM2gSWzsuc3OHp7BhsgI7Ws5S32dDLKI+yA2cCec9lgqrhbLxhBIf5gTwEzyOwyqwFZal6X3mOySUBfMiotYV+K3DyMVCZ8BCNMsd3WPIpbKnRJh0nzUfdJt2LToMy1WaNATRoiX2ZjWEBHeoSI5BLYFUAq4GqAFj7st/Bz/OxATiKp4fi1eSMIf+D8YtdYOzMZI6h2JvQIV9ZMWKS4biG8h/t23YBViNbNScDnn1RslVjopDCx24Y/7zCEbNSLVt1t102ENXKAGwf920ArMpgRakAy14FiGrXcKLq/BWwupyMwxWkjUrbBVKM1FCIL1kAHcL6FZsAPcX96kcETRZvvu3Z7Zvf+i5wrvKBMgTzolZl71L2QPbclgWNZQYjwVE7W3p7JaDoDBair7gnulz6M227YTjkuOqEi7ZqT32Me0gwRYt+gnsyn3jZC/n2QSLTFQPNrF8dSOs1Njvu4B+dMoXa7Yp0ou21Z995qn3+t3+5ffD97+1d226vfcO3tdvueEk7d9DBuN0THU+1r8mbn+vXWX1Of53cgNX+GrnbML+BF+6HVpEWosnKcg20RFZS/m0ENiULQQPe0/Ro+puB2aP4WwH2yletz2CqbhcAHXcYDUCNMmWRP/eHbP0/0sUmITsd2LTtg66fF3v2r1vtTld7Zd/2X9q60M5dPNtOXntVjzk6P5642K4/sdOuO/5Ye/ELb2l/+7/7r9s1N93eXvHSt3Zw6Zmdjyfa+f2Dnmncz+0gqtdQdW5BL61GrmehWPvs6ar5LLJdSbvgDUkP9XNhHDyCUhJSd8WzfurTBFZ/+Z/9cPtqAKuk9MIujQIh+ZptW0ygI84Y46Iap8F20f5FPMf7KI5Ma0B9Z7xkD+fDx1vddPy8hnrUVZd/zxrbsgOKcbK/tNGypd7/+lNcVzWLna+u0fkGK6ksuGq6wqLpVdOqp2GUqPm027LfKSu4IbSCLdb4O/qdoGe+UcMHgvRdylxVZquDpKUsQF1HIkg9rvX68HgZB4+Sw5hwsGWyczgTMS3oDPkAndd86DwhCjtP21ZBy8xO5XzUbH7JVGV0RX+b9jfYQtbPwGrM2ynzkuthPu/jEs+k05wHhy/Wds6Rh3jbZWpJv+rbECu4EEJzIvaBvYLglKUHlbCZqkefGaumP6VWvdaVvRrxGIRRIRx4KN5x6fwr+03PplJZYyYj5cjbWerh/CAHsiKZCetUgivso0qVWJ4SFzqcmat6HRy2uACvfYceuOrjyvqeAd6+tBic4GrfjnWCqgBW+eEe9/mKmsrSx8Kf1tNo4ZgPaR5rITKUZqJL6pK0bWhnaLO2756UlyzgzNgPfYTdcT2oD6kULzOZLIZAWQm5LDIaD5Iks4yM4NftQsi5uKvu51L0CZOScuACkakM2VCluzpHAZ5LAri1mvjnXTK+Zs9UFiCBUgNQYdsSZMU4sN+FLluveiybzzgPMRKlO/wC7BdiEixB36RHpX/IQj1DIoaDFBPEYb4tcbDWSfDBXvMG0EvRDxeKa7REEeXFttHgnd9hNVaL4NW7ZpcmReC9Qlg1ZPRWHR2b4qBiQBzuRIDRoC/bq8oIehTllJCEUJAI8WTFB0odABdd+AWc0kC7A+BrmDgu4IPOg6Qtc6OB5zAI0/gUbM37yWjwACzLv3m70p2CNtOPt7UO1cBXLaVxlqFGOzqeQoaGsxYpnopnXbwRXLXrZvAlhL/0MdhF2TJyDCojdppwDifXgA0UWgLc4WGWZBz6UAIoKlYqGmgsQzk8keUrOVH3yEFVA1dHYFWgKs5jMMFgNTrm/Zn7wWC9ONkgAYc2TughM2MAQ4L6ft3NiQljxwhBT6sXjl8GhfzBJgxc2EQIK+7twCrohbIAPMh9EMc0RRgPzbm3rWN24vh81k2a2zTQRfJVl54NGvpWzAHHrklc8hFy428NMdCrGZQCV/FQe8w2Lj2tbCxGGqJDEtMaAUyGeZ6fuFuLS2DVAmaXG2Wt0j7VV8IymwH8z8xo9pkiLJbA6BdbyaAl+L9Wr81oHgArxjA/PNHLq2h5sDKwm9RT9AMyGfWH+wYCOdQodjC1r+8HwGqgKjJWHVS1pV3TlxVcXVjJFbMZyjAYwBAS6rv0vgxltE7gu8gYUqCVMv6YABBQdYURkGrrqAUGANU+AlSXJpzlo1dBWudAvz8yTy/H6/8GpBJQJbCKbFWUBDCANUoCBLiKTJ/U/ysAV4tfk0xnCDDxPh1t2IeFfITtrQDrsXbzLXe0177l2yBRNGIzkHkYOJYTsgWDwD4pKQ/PPmiLmXfB1cHRr/ep9lXA6Kbr13o1+OoN91sfDfbqessctfqZbeugx909m9FtQ399318D7zJn+3qW6u6lEx1QPdW29w7azdfstDtvudg+9vMfaB/5mY+259776vbgQ29qp666ofXD/V3x491KGShnEyr7KirKxuBVTNNEWBfY2IwlZt7N/JwBT+fNEbQ/iifoz/i3dp/D5GcGTocYgD70KHCVXIHtL/YI/pc+wdwyu3qst7trVs7sXX9ActD6wxA73mm90zNKLc/00va5dq6d7a/2H+/tdp1+8li7/erdduFLn26f+cyn2q/+5hfby1/3tvac57ywnb9gtvtEb2Cn7fVyADs9u3W/G073ac4tvD6M6gMEeT1ddaNxW8ZbVU7NpCnOpjyWTZeQCqwGHyE5yHSpFxwm7OXYpz/+w+0rD/92sWMuRX5GDR/rqBLEQOxQ38rwGNfsXLxSr/giwRLziR4VMTbCvAvzm4ifnXlUDe+NE6j/n2UAVM7HPkgJYFXL+lYKAFb4UsZXiifingkC5FiWoDDIUmKAQscQUd7CYwWus/dpviNqWzKpxpxYVxyKxmKOU2VHdHT6VSBKGWPyTbk0wdUDwSsDWFdAVeM9wda8b/JynIuy7xpDWRbCDARZyEeVl4izR30TfeLhg8sMeF/tkGuTfKPsr2SMOlV1LHgvGRh8OQQqQOA6B1gzB8FXSM1sHyHnivem+ckwHr84YkTJRwVUJUMp/xJKxlNMiooH13zbK2vW44E1aqyiHi1KLJF+/Xp/oTfiwjo3USyf8zK3F1OsrH3KGhcgV3VxqZdjmyOwKvxgqa/pSoqfLTodUVj44ZrN6uQuJQD4jYO+T5mpnrhggGp3o7ZulWSUvQqQ1X6KA0wK7UGr/IYJEV81R5ClYCuXYZhpxGCp01hjwkdxFbBKerBN2djBng22TZI/61alp3V7soW6d9wHdhV4zmRPo2nEPvifdtqFH/4VilDWqauyGWhGCUe0zsW+41iOI1zKhvEmbZL+FRysQOpivcqMxx7lvlxHpir6aT8BqfN6PCC3eAnKxYfInIWG/df2YK0kFQXDwPE1c7TObZ2fchbcLo0Ag+G5pCkW2Jm0G3WRXPceab0ut97VgVUOW/2Lu1QlrqNK3JeXqGN12DGeUSimU0ZSxanTHSYFYAiTUhhsTkVBkMefDwQp8P5HeccSliYB1LLuSpHBENaTKnQrQYQayKVxSLIu9HikeEqO3WOSoKpHuV4NcGmsdsQdl9RXIBjUWkMpZHE6jU81BaZkfZFltqoyBytQWILMkA+xu/B3RXaKGEyqZD3tRyce6Hz4Rp4jRlcRlbJQYVw6BqUS2clZOd/eZs0iTGD1IoDVKXPVywR4xiqWECO1KfVKxVUAVsFOl1jXocI7thNBC7MsI7Dh+EGHEsQOorF06HYfOX44EeiL5MzWUupF/hxX3G/SD3cKlf50IKJ7LmmBwmYUMNICGdtvfSwg3wjwwwBWfsaQSTN3bSUrNTJUmVmsV9L1KsycwTrqixMX8UDhEPilX5k8++u3MMHxC4djTy+tvfKKoNGRmfOowwa7s6ij6nLJH+Wslp7wmNPcfXl1qD65jUC6BA45qeSrq05z0Ndr64gXlJMYV/Bu1CEFEBFAu4oiy9ZpHhmr/SEFAdV9A1f7MQGp+30c9ktwlcAqxBx/VUCLvA8nhKGTA6C9SAHOAHtTm5Nd9lvFPpcS9seWFVQFj5FhwaWDp8iq8Ow/1gdzkNX2RWCmm1C6DFS11/v9FX9kq14WsOpLgKwqCSBwFVmryFjVK5RXBqxWmwHDNOtaupw6fvmbpMsMaIWtKTJ48y23tTe88W1ga9hN2c/0wZvAsXl/FQen5OCo56MIACsYdtR95j4+VWD1MJCv0mDZU4laCj+AVVPGPpnc2gOwaqBoH7O96m2ac/nSQdu9fLyd7NDq5SefbM+74/p21e7D7YMf/P72Lz/3++3B1/2x9tx77vdslUs9O7Vtn+h+ziZcnR8G5rtkSp4p57bH7VQqyBrvQl0nXxETyz/gwKr6L72p/FnKVfqAet0asGoU3WEWldVBdbp3cHWrL60GqmWXtt0LvSzDXnvywvm227OId/cut2+6/5728Z/6/vapXr7hhrtf2e6+7zXtuutvbOfPH7TtDqb2izqweqkd3z3ZQXKklLov7LLgUmNZsmSZVXrAtGn971A5dZM68v7fB7D6qY//aHvs0S8UcJRx1aTnEefRlGpCVWtsZlw7xrrxVWjFSTWTifeJ2A0GpoTvtH2+4Cvdc7bqgQGqAFVtaZmrtQxQlCNDUOd/EZvxXg722H/DknERbSsurA5s6cwEqLpcFzGovC09GARlcME+7+BfrI/zp2HWHLE5AozQL1+fy9agHmKWtBkB2KzBavRgLVaLX0rWaoJhOMdjt7gvo1+SR1RCmEA/VNbXgo+ZP/nwP+dIYMdaQEHqM35zKjoNEbcIaOUsLn0kbbD8D6/A5QPvGcSxk3jYA6lKf7yJyxNPS39g/9lX7Y/j8OXLn3x8nSeNc6acd2v8og/jK499tU7QVOCpAFVuJ7ia12ScBd4GEKT4XnqvOFgPXUqN3pAtkyHurzIGmaxvSo7rwwOFwoe0JSXALrMq9TgMAkcg7mXkBfzDY+9+srJVzd3Gx2I9Q9XAVACrtnRg1ZadrABbka0a4Ko98vP5hfXPZwhOQQgS65bGtgs8j4PSIXdad3tGDIL0hlymzGreEoH3YG9jarY6JRhslPSi0BNdVR/HfiT4DeoGcBqxj7CiBO7xIK0Art6r5MowR5a9GdWT9KDeDWIw4iigS9Vh8WG5FKgaSxgI8HHy5QJYnSrxqj+or4zVWAdXWQaArdNmKj/WBBFDLfrWVwdLyGs4ahF82NTGJgtKCctrKu3Yz+qraQL9SLQ5yFYfgR1INxwyJvhY8rX1rv/sLw9DGgVv6vKwmRvZiXncNcDQSHDOOjHm+9V7aH1STLBx8YOAaH8J+swIFNkOQNWtjp2H173DmGsCUB3bKreTa2JQGgB0L/enkqwxf3bUc3spAJNjXuEPgoFsUU9COVwIRjk+d9SdQQl08mkdaqwujts4FSRJKGPsKQ9zQCGHPtAjgq1VfYJqmvTWcduAtD1b0aJYMy9wiS5I/teaWPqwAABTC4JZBsCzVg0Ysn38mJXXyxIYJiOcRt/HOQVyy+AuaYl4RYFJrkNUy34yEyOpxKDe0fAOjlwOn30KY+P0ItFCRmBZ4KTLuNSPQsfKlnjpgM0VP4mgVirh63hKZ/srkIcSFARYh3IUpKX3f5QVBXv5tdXMmMzMYtUTMr6qiLtesR9fqZfCVMq6ldG44Jrkorg8DFjNzETJWgTPylwlf5XpGUArA9nIuC3bxhvPTIplPlmDjqOXo8yJ5ioJQHBVNOc48UG75I215A42Mo5Tjwyg0hRLtgf95cfe+rplqeJnARwyVgGs2hKZqrZtLx3XequACfRHxsug1UPRHa7IaUuIXVUo0FofxWjcmmQsnZkcC9srwKq+YOv1KJmpilepa7ZqX2dGBc6vhhn8QrDaX8/2jFV7/b+Dqp6l2kEygaqlHEDNWh3KAZSMnzFzNSe1s40IWZGeTQFtzTgHCJNyAJJPE+vQeRBU97vpppvb61/3Jt+3CZyb9w/sls8+jIeHHIvXmcr9a1906aa+PRVg9ShQde2+81iHoTDzz0sBWNZq/w+F9WGBzWf7B6z6jOlYf038VNeqW2843n73c/9n+8hHfqKduP729k1vele7+vqb2/k9Kydg5SV2235XvEt9UrXVv0qffTL5NC0s2VPOZ4BzslObaFfH/o0ArNZxVGBV+9djmhGkxwSxPHQrzEPyqBHQEexO1q7Xl/sDErMjPdP4YOt8x7h7mYDupKwww+7B2fatb3h1+zt/62+2x594or3gNW/ppQCe1a/f6TVY99tOB1Mv9ZIPBqwaEGsTYvtzSNXqqdpGB+DV729EYPWXfv5H26MPf8H9mSbf4YtLMKDVBED5wLCCIx4HAVRFrJFgCIAR+UMBeYiPZBf1QdAoswQtIIfHmNJjSQdQe8zYgdUDB1b7r6MXURIgPlRZywGgvYyXig/3viRwN9tvXFjnZEtHpt5KLFcB1fmytdmcz5c09IgAONeAX8Pxesf0A+gn4pQAVew1XSd2XVaQ1c5lVqvArbokT30OE/Hj/KaG/BCo7D2q42XsEH3PQWKwQyyb1zsvnPwV+OAlFM4FWQfaZHwCai63HUj13YBU5YFTAtU5xhIKXNmvQT5m3+69R2w78vUQMNV5vAamLucxOaegnth9GJMhdGDswLgCiwJYKavb4yeCpiVDNUsF1GP0X4pVLObivcJeUL/zTa18U9PiJvOlWWKC9sNoV+QrjtO+xDE/jzYm9HbUYcTooe2UxbI96HThK4W2QlgKJ31O4D+83aY5jyc2KFO1+3sBq74ksLpvwKqtezkAgKqWtWo/gEt8o8oVYUP2KpVEc8vQc42l2vKwAbRdnLdg90wXGRwudXgyarONG68qOhL3oM4Oekodo4wq8Qr4EcBUvHkIkDV+obfFL1Qbs8Jq+DP0S/Zo47ZoJ50udlRzvrUZKsS+AKt2pyAU1mmdCZrGbAR2rf8qyIp9iH2GN1a5jbbUE+h3JQPsW7E2C8c08ZrtoSdzWzi3hAOD/1RLg/0VzeM2o3WeuAdb6zsx2q0/8Z1/BRY4+kMyjO2sjWKDFI9C/ZSbmchbQohiVKphkTEpCcoEVINt2ubAq2zDeIMqMRGoRjwmaXQgERGQtHWAXA+hL8fSHsRJVJJRYuISX7ERSJtSMCAg1emn0mVrYCicEjJMxPwYcspzCoY01wURtF08aaPyjnVmFDQw0CvGcx77sv8xGhqPJFwqw2ZJeqoyRtEPhYfEOnWok3C4kIc0kAJWlbHqtVX7D+UACshq2XgWOPuvgp5UcKmIOVpj3RQMK0BXMCZFG4Imc4yl7XhKrYBWQ4l78d734GS5AAAgAElEQVSDA89M1bkPLmERXcCwhjHhij/9LOuJTa3LtDXn4/W28Zu37Vh93RwAXgFUI5DR/qRhUZWwTegjdFe1SJEtiW28AjP9+AGyRdZqDGvUMlqgABYFYcLRlCxVdzS2TZiDxwTqDU82GRw7jxWclgzloT4s+SB+IFMVhj7WTdq1P/SadsRlIuUwwGvSHcFj4QP5FrxznsmZlSWdpVseyqX4YYGI092XFVRdAVb79Z612u8TNVeDwxhDMnw4UHS6GrsQ2nDoVwSsrth6v5sEIDXE20WYCeDcw05mqw7LPnk+ZuCqTwgAsga46vIj6+Sa0Vuxj1Z1YFV1VTuYaoDq5Z5VeNle/TVw1YFVW07lALy2qrJWVa9unFgKTKjykA/PoLgK9Kp5GKkeloLBhvxQLu18nQWXA+LavZ554zPbax96rW8fBazqvhWkq4DeLA1Xsm3AqgK92oeFZEm+p+WVAKtXAqiujW3TvqE9OP3u9jtI0wUI/9kre53/PaN1ux8/1j9YtX3pbHvOrVe3c4//bvvpD/9Y+9xv/Wa7/8E3thc/+OYuO6e8hAReH+9S3CdU+GCaTabwSAP3RBZslDTpky37iNUa7yr9Zh59IwGrM6g6y0VO+BBTECJyem0CViPjp5+z3WveWkmEYxdP9mt2ewmAnsXYgdXLXTAP+seqrjrRq+Kefazd1evibl14ov3I//SD7VnPvre9+NVvaAe79mErK/fQSwvsnPRJ8H43nscsg70X13W6u0yg/u5Wr7nremf/OfL6jZWx+ks//2MBrNKAgB0ZNg/rFVjFh5/5hfhud1SHc6zHOZfAWstmZYw8+FHFtOkP8wE466eypqoBqwBVAbA6sErQVR+yrHOTmDgWmznYa8bscPMFqCmEqfBqzNYpyJogjnJdCSqJKWdkoB4x9BAFRlxKH+AxTViz8AV1vqf5hwCBAFmVCcePMDqlCVAJdIXPykzWmKsE0MqEkfJad42BKwA9PjApo8oBJCFYO9kpFLHuCKbKf0JGc+6ma9RYhhvpT3FsfTtBTMz8YH1ggfIqze/ZOmNByQDYqP5KlUrgY6sxbvBQD1FjfuLx9pX8cG39eT/LPm1jfo5RBOCKG3KbIKsHvHrNP1/9RwmAfm6UASgALNvBDRAkb85aLaUA/AHMhtq9HjPDttRM6RlkrYlKtYSAHixUID75krxj1AQ9DwFKeas6qPifeWMBrs7AKgBVZKvucWnrAFf7I70CrDq46jMafBIzfgOoOmaurvUzxjnMTzFJDH/LddCBE0iOmWJL1amBetqYas8gSoOFKjocVI24tNoDaJddrgdemuujri9AVn2EGCW/8geZhZxxuTaviDlFMSRQTdAj1osNKbF52MqwMaJXpDjRLnC2KlDVx0Xpj1dO+rUklWIZdc+Xri94ozFb1/4VGLfqV7mGQyo6SJZQ732L/ai7cBb0dvE3ua0g9ab9pYEiBYtmBwtc+8Qubr37z37P6P+iCbeg3JKZ2SCIK+PZuOuQJvLQBkkL7RnYKmnrywRXh1IADirwGmWsihe0NmmsXbLCWaThzoAAZAlJS4pV/0Ovql2T//JrQjnUQjDbJQ9OlycO5w6KNdw0+qIuUnXhADE0rtsYCbj6yeLxeMNNT8DX68dQ6WPs6aBj4hTBIO6T46IYlwBtAJUHuSTxxILBqtpO0WRN2XARzpBGjIYOspDA6vgxocxWTVC1g6ssB6APWNkSwJy1o+AjtcKlkYZw+PK6B4T5hCzIEfzLYEZAWgYixbbUoYdcjQBaBUyGQt1OIJkVXJw+SAAdwUqSUJmza8atym5moGL868Aqbj/UUrVMq3gKTJCvlAZI+Uoai+4VWPVXYwmkzsCqPqBkk1K9qo4H4aT5NBmQHMGyVAeSYCoAtfVtI6prnQFurpslM4UKHB+gimCTGbR+vmQB8Eaem9mq1sxaKQCf7ivy53q88m+0L7RNoNWy3QCGI0NVwHg+eax5sTV4EPCDPqKmqmd+96UyVpGtOgOr/Xi/l0oB2NJgHH9r9UrcUZwjhVhb1n1zo9o2PaBtCaNOWQsT3MNKp42AVACrkgF88RzAqYOpLAWQGazKXkXQLy/n0mWAlQeryFS9bJmqBFENUA1g1QDWAqyqHIDqrHoZANVZ9UmlMnzGNxMG26DgttisYUKYbqpa1WDQAhxlELRgH23Ojc+4ob3mwVejLRqeeVmPSePXzklrUO3C4YJTSwHMAGhtb1PfjgJWnwqoetg453FjGw7ewDMHVf31f9vXQdFea3Xr0k5/5bzX7bx8rp3cOdOe9+xr2q//yifbT77/x9szb7itPfj6t7erb7qrT6iOtROnrmp7HaQzu2hSbLIDiwV/iZpilv8oYNVubQAuQ+yIo9gzs3fk8TcqsCqaV3C18nMGYdzERphxOLB6qQPZ1tbu5Qu9rqrZglOdttttv7/+f7Gnkzr9e0rR1oVz7bYbT7Sbbtxr//CD72u/92/P9o+NvaNdc/Oz2lmbAFs2cm9ruz9YsRjPSzgY/1BQtXPNau0qYzVLAWzZU6tvOGD1x9ujX0bGaoR9waTiI0qYHA+HGGsJ7BAIYmDJDK7Gtr4zEK/7ylfqY0sZA5svsL+8NXWTWU1DjVVlrfbl/BErlAPK2KA6vrDDnBNkvJ7xdAVnBJx5v0qsvU68QsgYy3K+oUhxaWs1Z3JDHtOmmEnJtsPIyXoVihlP5QXLuvNa2XBzFmvxae63xBeC3zVDcAGqLucvmIet/QmuLMfKuSW08lkOcKBxviPyj/uLzNT2nGErcxfvXKGdxVUkp7wcZze02hjNUF/Sd4nBCdDFuNXvgQwJjFeg0+8VseoErjIRRN8HWICquo5x9tzuMBdnfJznAFjNsn548xTJCnwLNTJYsT+/o4J4CzKKZWbZgTJ1HoySIajFHLajP7QagVRlvvdlP1Zty/ARNbaVNZ0zUx6iT2DRBVGIANfJt5QfxvSUt8ny5Pyf8lE/XuXfOiilABxINVC1+4T+4oqDrAas7juwah9DtN8xZq0iyvVf1ze8n6cv0M/lADQOCDfsV9WPvk69FHhaP66agOFIA81XA1CQRM/KmxNZ2psxFszTF8a7SH+Ra0ueGuw53jiAbbeySyj15bXfmVWNt3wgZ2HLaz9l8qSWYSggD/4XZrGCrAKhKTeSA9lQLmNm0bfRg94YgVXoL+9Ra/n4Obhx3Jpb4za75jqEdZMI+0NOs7q+vu53II+KaSO9yAJN12yz8vOQsL66ugHpmuVDXD5silDvX7pQvF3b+vY/918Mp621F/sOuVlttEhgriq4pDjP59BOcneONtxXOFhJVclQjWMVM7cAH2wcM1clzyYoxdkDhaGsc+IgwfdDRQlWZvQD49JHQQdiGyu5jeHaK7T6q3oTTh02BCKJ/9PIzo1lSwRQoQ8+PC05bg6ZykUFQ4/YMazXYE3r9dWI4bh3TYBqGkx0WeM/xHkXJ74EVjV4qXeKyyb9SFaBxgMfg7/5FNSooCzVqG3lKf35QQHVVNXXXFVnFRmsfMV5zlhVV+2eHGMAi3KefRCqcemSG3TExeBXgnzxYazCT++/nxyCEAKnNu3+9bW1NfAcYuAhoYsDmgOVq9woY1VPQQfQwC5KlgGIiyCToJyPmQY4HGw9ltmqQ+ZkAVkVWISO+PAh8OOHqRJUXc1UNcCVX8b0MgG8XrVZIRuiK9q3e8LCFGC1n6QXYzxrkYGanusKaFUAJ0cSgWPcp4DolF3osWSg6vX00ap+/pC5ylBxCBmLPko/B3DV5YRAqtHbxlL2md2SFR4zVmm1w2aWQKS3gYAO9eaiDEDXMXy4ij871n8AVLUspQCKeC9WN/kpMW91KTe44WIZmHnZ++ZySVogpzSf3RvPfVvZqhZ+1szVCq76fusHJgkRwljQ4wGr1Va1n2WpGrDaM1Q7iGqg6qVjJ70Wpq1n1irrrG7zA1YCVVUGoHy8av64wtK+w+a6vIfcwCZU31d5ETGBZJbGQ/YpKU1DwYufcf317YGXvYK2ptpt2e+8yxrwOYN2s3wcBpb6iIz24fOX96rgIIY09vGpAKtH9aW2H5anBJPL63swb4G+B81dZjogZ5mr9hGkrf5q+bGLvTZnz1q9fPBYu/b0mS67D7eP/tw/bJ/9l59tr3zgTe2+B97YP5B0uu31yZO9Pn7Q01PMv3lb9FPuD9yPmV7jMQdAVjsAYDVVbKTN1xtYRX/GP9FIcdMmmoZqTwK9Jk8VWFV7I1AltwtZGs5ZKQXgL/dbhnk/98TFvbbbY4ljHQS370ld2OlxRc8svdjB7mtPnW6XHn+4veE1L2i/+sv/uP2DD3+gf+zt5e1lD761Heycauftum4ntncMVCUfut7HGy3Ouz9MwOpPJLAabJ9suIQxGYwz+ZTXQVOz4cpAcyCEQInv79v9iWJ8vLVmqfG6AWihnjiwytjGRYr+0OXJQB7GlFFftdRa9XizZq163Gc6FhGeovSYGyhehJ2mXWYMV2Nvt3GDjE/Rs+x70FPzAQE73gDvjwEysl/oHiW/hOGKT/l4JmynzhyXaLnAXAJU/aYVtFFJAICpAUg5HZb1LT32LgCO/NpIQ/Sl0go2RMOsUbHOzWsQb5dtp1P6S8SOdbuAJLpNlR9RIuidNsbti36aD1DkAOPUR95JzxiB+ul0neZn7OeSuYiZFI8KmBwA03irTm+OTWCry/X80zzHnXDGu5x4JJiKAeJ6ZqwO5xRw1UFV6B3qrHJdujhdLwdGFY64J+dsBTg1u1FthoOszGblfrcn5Zw4Ptf95YObxZxbfKEAjnNp6qD8c8hUERSGty4jIGspBaCPyNaPVjFj1UsCWObqZmDVslbN6yCFgNGvx6uIQaAEkCstA1CVfhU7NST5RNb5qNdkCHQzlWy0RZNZk/xWYC2szVrYH8peDkq3CNabL4162LLXsexvIQhYDYB1Lgsgza12hesSvnAi1aDMBoLHnBy4ELTJbaNTzlJlyGqOaTFuNVvViSRi9qXCdSs7JfukLltYaPtsSXtV0h19X6B0fWMtyxV3o2US6YeYl5zkRKIcShOl64aHUTgcYlHUY7hwTRaoP34eZQDrIIf+Itb8k9/1Vxn58qza53pBXln2jo3G1nQzXFBBCe1BxzJUyGFnZ0GGim+LZbEMZ1sxcbKzgqsUFjCCAqJ+0eIIkKlBkIhZeq2OBy0iThGznu7SeiYnV5dybmUJ5SkXhDiKXjSi1lsZ01i3kVomlAIc0Zm0oVHBooKrUNQM3jKIC2cQ11QlRxCB/1PhcVcFFyXIqOdGl0QQtkHqq48UlAVvUhHoqBngBpBVHbNVIOOTzlovJeur9kmOZdp5hupUZ1VZqywBEKUABu1D1oobGBq9+sEgOO6RphIy8DADUlvHmy8ZfEBX8E/okGjurExwZLk+8jmMs0wRBdOeaMVTcd5Hr83HhNr7IAtMY0tRtWZi7NyXmazoX90GuFdeR3dQNUFoz8MhLZNWoJPA58MyVddA1vpxK9E5bRiNvt+2AKoOoM3ZqZmxiDAD4BkyVYubC8KNE48IXIveisc0WQioQzaUUbxeYxW5sWkf0thAp0D75EEFUv05tNNZWavI0Fy6a+8R+Y/1CJ77+AWsomg+66v2QMVA1QBXDWjtl/YXYPH6f2/FgFZben5cFW7yf/BwEoQ0CpNisIGwBaE5vHLyrjQ9ig9FCw8lO0E8k9f5azQp4GpvH6ArM1VdRlhn1fb1MeuYy0M81VZ2nwJUC1jx0Sp9rCoyVbf7K8MsBTAAqx2oWWasWgaPfbyKE85F1k6RAcrDYCeor2s2G4ST44NQioqwSbRdZZ2rA7euv/a69tL77gfnqBfzsl4wg4tXAqweBmjOpQBqP3yEYQcZOk19/FqAVevXDNCtjU/jH48ZfQ1YNaCza6VlQNpHinqt1WN98nPs4vGeCXmi11a1yqmPtZtvOmj/6jc+3murfqCd3r2+ffM3f1u74+6XdWC11+bscnaxg6qW9YiyI1YCwJYsAwDr6ts+qbXM2D/gwOoa72Y6IpySsuPoLE8zSKVzBgDG24Dtqx9Cg4oYj3PyYbvs42L7/QGI0fBEN3jHO8jWq6n2/Rfb+Z1uCw3c64B36x+uuurS4+0lz7+x/fj7/k57/Mmz7VXf9O52/JpntfOWSWQlAHZ3PWN170Kf2Bnnur57rTemUAaw6h1DX7xbZlxz2jHo5KwDi20390k3p1kho6Rlvo7eoctntztDhszi9qs7fuljBFbV9cFsTza8Dk8TcrN/Hk8kGBIlAQwgKfuz/io/iGTXTddaW+YPMgOtxD5ObfjFiC29Lr9+KAkQtVf5Eatasw+g0kiKnC/UOFqTXjjsQa65XW01obTS8EqsPV2X8TwJG6Z/1B/nuTrt3ccYApDz+KBuV1dd4xWMpWZc+dQck6C+4PowXxlB1uGB4QCsJr3S32FcQd8cZtBpOFbPJS0C4LaWgg++QZ5Q46ZtF0+cBt3csI2DyTbEgox9fR2xXs1iVbISxIgQRti8IkO8sTcfvB9lz3lb/B/uTX66nJdfAVmXYOp07nAtJYj7oD+8bzlPeuVL3kvZqvntFNbA1BzPH3CojEB9Y2y03aB/iY1c98dMVANX8RCm7Pf1/qDLllNWq7YjA5YgK0D/qfav33vWbzB+BGHRz+BX8WUyHZIRTxxhAolnrEbWqj5cVcsBdP/k4GpfesbqMWauElTtb8QkuIpI2Gc+1E3lK4aPdHnCmOoYYu6r8U9LL/XBSUiAqtT3sGfVfw9yOxpOWZaQaASpSwEveyIW8GQrm393D+vJVCrfolIusuNYWpmvyFwliB+gTI2SY56R9hf6LQMgfa/bYXhpKIqxqAZEk5cwGLCb+ZMxiU5w5NWez8dwCripdViVkvrox5aAau6bz40ZameHtyve1Gkb/Ug9vIl/o0fKmEcjXm2julrZOBi86A4tU9xW0rP1p/48gdUqUuq80ykFLdY4yDmGyWkUCIy+4Kwqs6OTreeOZIls1WC+yF2eghSWiU1z0rGzJgBWdcb2pZNXB2OiQkIGwJoDoviMzHEGFSe4cXvFQeJcurnBkeLk0KtihLwTNE46YeEwXQD4pNKMqDshvMoXGYbBp3yOI4cbDjUCFwUHE/CnQMa7RGMZgUJ1BjiewUoN/uQQxmXayMnh+/h5LjmihZRIAZxzmV5lfN06a6ToqedQfHpI80fKf9RZJaga2asOtlqWAeur9vvpi+5V+GcHbW/nJZgqUKsGedQPyp9eubfh6JWaeA2fvFz4h2JV0gnX+9aJgHhL5xyOEbo3yhN0HJmdDOJojKQ+wZMi92NWJPtB/RFwZ7ddAnzWT4Ks5XgNXmVrFHhl8ICnsqqvOn64Kmus1jIBynbNIDCUxY0IJDmpYiqMikPjq+Coscn9fT2u8XW1UWxRWJgatMI2hlkaztExBtTOAwCsCqj5jXm2sQymw56QT0sewbpGBis/VDUDq5EXwXGG7lEHvaC76YaVA/BSAPpwlQGrF5Gx6iArMlYtW1Ufr3JQtY/JwIL0DZPyb9wcPDKVyik6Oqe1wIqxB8ZPELXvs+92G2i645NpAatWLsHAVshCPMM3cNVpwoxVAew1e9VfESKT+/hhKwnX+mvY9nV3lAC45LVVWQLAgdX+8wxWlQKwmopWa7WDNf2HUgB4nTs/VpX1AvNhD20Pg3hNJqrdSr8AIwwbXY2MbBZ8LCU7hib/n7KcEYydfu0117QXPf+Fq5zcBLQeBpSCpCWOmYzTfK2ets/XafsoYPUwIPSovqzdc9O+5X4Aq1sdjLNauuc7gHqpA567u51HXbS2L+624x1cvXT2XLvxGZfbC+69uv3cP3lf+9CHfqy96L5vag88+Pa2e/Vt7YLJlYH4LoN9yUAStoQy6joITaSVAX97NmwtBSAmXilNHNQuf5v4urk99Q88n/k+g6bTzVZlbm3n3I5t13vhOOzLGrBq+/3tDTZumamXrXbqhYvtqss9q7jXUr1w7tF2zTNOtscP9rq+n+g1UI+3va8+0t7w4HPbJ/7ph9ov/eLH2j0veGm775Vvb0/sn+4TXZvkAiS0P5QAgB1xPkUwBSA8QHJ28FjPiL0S2q/rhQ0Vo5G8eNhNXXObrzis3oQm4ukDq+9Hxmr8rdj5atMjSO8XIMjoS0zWI0uV6w589HMElizX6yvBqrU4viYccQxvRwKZogBcNT9oAKrHk1MZgJWMVdAz7WXMD2iHA+wscwPYds0lckIRFrsAEdg3BIzc0vUYyNxebpfrSzNiwQyqYrsAcS4/kFuITp2X1GgJ8an7x+gPp+eaj7jTynh2BKCqn4MeCqjBZdqHPoTYcExyebmkLpO8tQ0nfWkv7kWZGHxrvV48HfalGuM6sQs6zmlOLDP+Y6xe5oPzfBGs1zjqcuR9Vd/Bv9PeKvZGf54usCrbUduAcCS45XeYQFaBpJrz2bJmrvZtldYgqOogLOd6KCWA8m0JfCWd8cZdzpdq5mlkrSpLtS7LetiTRckRPrBxm2P3gf2Z5RZs2iTXkrVlXAbLAdvhchFv5eGDvQ6sClx1EBXAqpUEQMaqgasoBbBvpQDM3xjAqozVCVwtMyHqMfWRsx7FjXUsGK/Kd7BG8gCu+gTQz8ES9tsVNJSxjL2askFwq2WxA/Ib00kw2PxftgqyhfrXfO3fv7Ni9tsejpk950OyS/mgLMBVA1ldSVi+ovqnan5h7vCP1mf/tTiHdhFGJq+FEVKD3C/iROMc/Ly/dCoNTmmr0ox2lUdngNUtdG/D51K+Xt56jGvAG7+VhS2+nPjD7Qjl6zyjxJDBfq6kOLB92xHnc2aitur+CCskC+hcdGuaU2z96b/w14ZQdoxr88IUvXESpF5lu7VzqchxPYP0pFWer3uPDhWkiKeUg4AUnNuDybGKQwKtFvQWYYkbsfckJG6EgxkkQ5nyr07pxfUMRRYOeNT3qvve5GAPfMfUVlyfjk6N1Kc/aSYSSA3fYGJqxtRpzyxVsjEdsejMTkRfZAxL4OH9llHLoCQMJAdWQTwEJ2nwFEzIkcNA+lmki5boCPQ5juYcgX0pDKpMBR+rc3enKWebr4Ssfc1PDlip/vrKH0A5ZKsqe/US11VXNT8sBXdWqBpZf0tAFXRFBmYaKMg//hlrbkJO9SGjGm+H/FIg0z4nH/xe01N7bYNfmQEgUweZgowloNrhIu+HguIYcrBlCCzNsNq9aevdmfYzK6ia26BDZKj6NXmtdKDax5B79gkZkqCTFWrP+qkj2LoKqvI6J39aUR8g3JFNnPPVf9TT1DcyDUTLLNXh25l9f1xfhTdsTZlQVJtJOZBESbqgxybXAW1GKQAPcPw4MhdkKxbgZA3+qYvBI+cPHiZF5mpvsQKrfgdEpPhp3fsPXfOHE84PA1VRm/ig6xIyVTuw2hkU4Go/78BAVl8aqIpqjqM9TldJ0zGYgmFDQiKPvThTdj6NcADJlE/VmDVQFesdWO1EMTDVznX405YeMCBzVcfE/8UHrUg35w67YLTqrXrQCAlCtmoFVvX6/6WSsToAq71cgH3AyjJUO8paaqvqS7TKiqg6lRPK5WSQPgDmCVZZDi8cV/KjyqiCkNHHz74f8cbVV13dnv+852/k49MBV58OsLoJvPuDDKwi7dCyE3ttzkvG886l7a5ze/0r8n37apOVc2fbHbccb6dPP94+8MH/uf3r3/xMe/kDb2n33Pu6duHy6bbf5cZrqhpPTXdtsmmr1Qa6rbFsWNYLo+BedoSQuQlD3AR2zrwTk7X//1NgdWFbDjElIfc4598FsLpnZXD7xPX05Ws6sHrQqf+V/sDkfHuiZ57unrimXd7fajdfe7K99bX3tP/qb3xXO/PEk+2t3/qutrd9S7vUM45tIjx+OAxA6ZgIaqCqbDS8gdXitWzRLePd9HelwLb7lMS0EWO5+EDj/UHaijyof08bWP35DxRglUEtRi2BG0ekISrwdoeGOGe1DiJjpMVHarg/s82mD9lEbDU/LM9+6fVl1eOLV/9LjT59vMo/GMc4dvR/Jnxj3AzRZPzIyXTa6zxXtju5zrXSHoW7xN/wjWYb8j65L+cvS1lChALWIFZJUKwCZBnLZNyrB/qKQ2PpnSiJNpqXcL6BOHr8VdpoTrKYm0T8rbHJ1ZW4XGECl/KXooFo7svKE7cXsBm2W8dF0xTNvFfExmxc14E/KeIR+7rOIVQytfT1sgSNFcXmkswN345uqx+Sj8rb1Ll4oEI5HUBV74t4DuByPK5jAkSrjJR90oEiP3V+t1jna//wY2W+V9bjA3EEWBOIVQwL+qbpgDwNNVaZqaqyIV6n2bNUe7ZqrCublaVGavkAlh7J+qu6x5S5GrJM+SmyHSCsZITyVaxh6B8ecrEcQBcQvD3GkgBea1VZq1za9gqwqjqrlq2KkgBWdibTSzD3SFxGMSHm8ivYQalhHQCrAav6OehqoCprK9N2S4n0cERyLF0PDZHOOlEmLEcnyUhN2wt59TdTS8mWeDiGDxEG0OrndIDVs1aZuao30zzmj6g4FZn2gpNEBdwy9hDGMBSUzmGfb+R5Q3xejuUNeG8ek8SrH6MGFJsz2fkpLqqZqD6X4rwZ62gmEna4rR5gWR5Mp/MI9+56XQU8KCiaDuYxRzF0Wz4ZDaG9ETQd99FvwZHF+dGNvm/rP/lLf33Rr83ZACuN1MbVrehnvXF0mXKkzoESMvTRUW8Lo09QlQJUAdRac2dKPgYWrmvIrqB336ZAJwEy6An+BGOXwp8yBMBBf1qX3Nf557DPBGfyVWPmqoIXnDgEMj4sKYhEEGOFcy2ZqqKvG1I61GmJ4sUxgkFx5vuOQcgMmNYgBv2pwcsQ1ESQMI4tnDnHWLcDTEbL0c9RT6pyVGcu54rXP/RRgPzyat2vr/rV4tTKWiUw5OAq60Uy+84BVQfjBOCOCpXzEFsAACAASURBVO6GQoGKGxcFwArAa8CF8dnYwqbQkIyBCYMUsk92Ou9c5YwOzdq1fvirbOKRvqKKbX1hVVkBNHMM1gxMVeDW123c/f62r+pw0YohiNS4Fxmq/YIMIrUOGtUsSgWmoQZhKyDs8aSewKgyV1ESQAGFfZWe2xZU+LpqgIKmFcgOB+gOGQOtoKoyU/GRIrzynSBafh0+66+mY3E+i2EhzLJ/oGL43z74ytsIkqnTGHsBv7mdEEiCr1Igaw9hTvHXlL0EV2mJ5SD9eAWIKRCkDTpMAMYdFfWHmd/IViWo2oOSyFhl5ipqrGbmqn+0ehj5mr2CzYkoOAWkimKulyZilU5fYL55kQBU+zFlpwpAFbDqmar93J1+AbJWCazatsmD/Qi4hgxQVrI8BO2zMcsfbACeNWDVQNUEVntdVX/9n2UAmLHqH67yTNUOqtqXwCNjdc5WTTsdr0eK9yRfTPwmmQBJFf6UdXOpOf0gp2rGkeSY9jlkGtuQ78vt9Kmr213Ped6SR2XPDJQeBpx6q6E84/p8zMcWwUjesF4/g2iRQcPTv5a+rPVn077lfqO+BfD9g1Nd/7f7F+LbzrZ/Sb7t77We89h2Di600z2j9dabjrf/65c/2v7Xf/KT7Zm33tEefOjt7dY7XtrOXz7ezvWnGMFHOJqidgw4uxy7jyNIpysArDIeKTQXJb/ewCqAXsU4skcZt9b4YRYwDKVa1s0iOLfztQOr3c51vtgk9PjFa9qxzoMTJ55sZ88/3HZO9I9Y9Xqre2fOtbe96aH2+c/+QnvvD/69dv/9r2633vmidvz6O9sjT1yAzjPmTRmskVEfG+mDkRUk1OWeQOxEgzVwdbkPfE8g1aGyYdsm82t/Ji5fF2B1k79w8fQACD86uLnuYdZexau9xmNltcbHHS1+Wqu5asCLT/4NA1CMVd2S9Io+sfs/1VwNoJUT91rr3+k78cc57DZb8WIBwgSu1PmDn09f7wwpMqJ2xKh6PWNVvxNpKDBQQEm63skHpwGgrdfEtdbeZBzLSW2CrdRnRJDhV3w9PmKFY5EMwHnH0C/GuRh+mbdwjEtwFTSNaZZi9aC3RGiOmxIQVZxaeRSiJzEsc4AKtire1ZyxtqV9QW+LCTWnczPGRId+QnxnQPFhxO2IE2UvQw4kGxx4zv8wcB4eVFm+W/MSxH2VnyNwmiBVnhOgKK/NbfpslwsMImyLZIV6If0In8xr/CGGP3jKOSDmaioNgFe7c17Yb6LzGcfafSstAK7WWqt63T9rrjqw2gHUHZYCENCqequRJV/rssqe1MxNv1edW2veuBLHDXKebJI5hJvTfA1ygqSSXm5L4KpnrhZQta97pqqfY0vLVGVJAH7EyoFVB1X5s5JxAbJOyW3UZchxGQPrXRt46vazLL2EVQVZBaoGuKoP2cm2Q8GkeznDgcRXzzjMqKrfIJ0EtOXDsMQK8ECMmapRJxvgas1ctUzW+JiVA6v8xYS5+Mc0GFDLWeEHo0ATXg2LDEMaL50Utp8NQ0B0XvgDUYe0rH6iGoDBGKzbfDslQFSuD8Cq9vV7KKPV7m4P2aMX8nki0bQt+zOHGMHjqWu5P2Nb1wjaFl+S93oACJuWds2lqMpH+Lje7//0u/9GcDOmO3EvHIKcbViXEeSZOV51EtemUhdANTquQBg9g+I7t8vkDI4TEYSTPbZdRQaAtZxrxxjoa9zexhDjJXHHA9q/zFIdlJIb3lsxkEvJnWReMlz1xmtuYbip7D7MvEusz4oSCmFBRmamWXOZQaiM1aTt6IR5c/G6mJzsQwU/cX46evAktt2YrewrDjuf7tKokjARyEQQA6LUoDHpVI0muSs5DSfMCaA7SYKpJWCtX/QLp+qvhZgRFPiq1/qzFIDqp1rGKkoECGAVgKQgICxBGgnyNtLig3bguTI4M9CjXlCJgnezkhfFTuhipJH4OT6pF6/y6WiAqgR3XBdNvmzpNVYpU1oiDim6W+P/KdA06fFxQpWR9VizUIuBnc+jo5SsSZ9komRn/EVHBgy+tEDTwVPVFUqAFR+qEqiax4eMChEdFheWqS+RoYpc0AqsRk1NP6fU1+znj3n1fCW0GJSqc85SGofBZFGaUroIarsOJ6hqxy8JZOX+mtW6yFqlDIXdcl7J8gpY1esb9dHXWrZqrVnFBxSeuQQ9SmCVoKqDq8xcNdC1085+Bnjb0mEAOZgw5sVorjn82bCubMvm1NdU8EEqyCaAVCzj16kcwKoDqcpWtQzWvi5wtZxXP3AlgJUa5YqTwR10y7JM9cGqCqzaa8FWCsCWVgLAM1Z93QBVKxEAYHXLajZaCYDejmUwIgOgZEBMOmekqUFQykAC6imOsNv4gyLDD3srxW/jeJXTQVdL/KAg5dTJ0+1Zd94VHF5bWQMvjwLtwjwWGVprp5YCQF9Hzav9WbvnlfZjU9tXBmShF+O5ppfmt/baXgfmjh2/ugPxHVjdP2gnuiic3Npr7dzj7d5n39T2zz3c/v73/4/td7/4xfbKh17f7n/lG3u2aj9/+5RfY0N27tKPiiYxtgBW7SSztuAxElghF4eNYz6m7a81Y9VKH1Q+z/w9CliNDwkeKn1jbOYS7rFXygnu45HsFdVYNWLbt6vOne8frmrXdj52r3Hpq73hs+26q69tjz/2lXbd6ZPtmdfttp/+yI+0Jx7/Snv7O/6j9vi5/rCl83mfj25AePMwNmkzfTQ/xSUOlpGtA6tH8W79eL9H4TveokkwxTOkNtD0awJWP24Zq/82xxUTjWJxtE/3Xzg3BSKsjWi2v4AbAlw9ZmGZgABLHTRNcEUPqiPzzH0IbKX5kiHGZwyBDDl8dE6vl2bsaZN242F9UF/kLMaEGApDK6DhtA+yynP82hp4MM4udMLRZXt6sJZxWPoDtT+OtUie4tYiH6Y69Wvx+UB7ZW7ofc5Huol8ck44zD/AWwx50zigv4hz/J9YpzsL2pJ0OJ+01HWgBdvadMz3ZzxsjWS8n8cQE2N7fJNrjKUVG4plbnEYhyPurT+BrfVts5m+lAfRjLwHWdgprA1/UDHN8zXHL0Ao/UgAqsF7XleOo6kRRA1gK3RG90Mc7mPGP8NyAFo5B4xvaHDOJnB1BlYzwzXHleqm+e5YAiSBUnsIk7VVHVz1zFXuM/uijNXpA1dRu7UAq3qTsIKr9W3D+bscgzwHp9IGQ07yLUMllQBYRWkAKwNg21YKABms9vo/MlcNXHVg1QFWlgMQwNqlwwFVB1YxV/Q5iB64yqZQj6E/WZYKtrcCqwBUjV4VXPWYltmrCFyRue62qf6oR2HtJOLeD85hwqRypfiMlCGjWWY9OwZQPljlGaoCVmeAVcCr6q060K9sVcjt4JvD0Lipk0HCRt0G8fJ4jJuj1bGiu2nzSSfyI/bL6Gm//OXQBu8ZClEtguwED3LTM7z7rnzjkfMrNrU4pqGTJfmRZ7areKsGFmV9tlExDLaLVvKCAFYjdkk7JPsygq24di3e3/qOv1yB1XIjGmfdGGMowZGMaJkY+XHJJVcS0cXVMPo8r6xXh4BzQBY0V5zowqnWZGOXopWfNSQyz+TWTZZp4bUH2ROwQ0wSmIpelv3pn+J86AqyW6M303m17fRe6dDC68eJUI4hb4z082DFaEdeLpfThNeJXa1O0moJ8mYgAkOmgCIN2wzeIRhBfzMAGa+VA9dxd+c0MhH4DPSv/CyCHo5awaoAVkvLZwq/gFPWSVnLYhXwGrUhWZ+nAqkBrBJgjeBBTp4SLJZZj+fsy8MyVyFxlEDq3Qj64ah8QT550ZVga4RDCprohPT0HnzJVyzw9L/8TJYsg07Aam8WoF1mr1Y9rjOpBHQhYYvxs381W9V9JUU//YXkIXWt0qfKOJ7UlwxV04cpgzWe5nO/6wyfVOPBRAXIiyL5hBmZqVFD1TJUbV9kqrIUgJ+nsgCAIMJq2Rhdnkddq6BV9RtheAZDkcGxAA646QJ+27bzjfslT9x2Xq2YxoTIYIVhIdLa1NaiDEDIvV5fRC051Va1hxYoodGzVa0cQNdHy1xFxiozWAmsAlQ1EHbwPkWwizGoNAkjWwSoKGAF86MshculaqgiCBCQOr/mLyDVIIzIUO3rlqWKbf1y2zNW7S0m5/9YRqGCqk5h54d9fMgyVS1jFWUALm2hvupFA1IDWOW6gaolW1W1VQNUpW5L312/SD75ruAtH/b5fvG9ugbKrEmCg0oRjOmDBfLhI8gqWZadkF2rwcnJk1e12257zsjjshU66TK9DG6kO5vAO7+nApVpfbhpPQcX4bB0deXeftwMx9TfTYO5UhB1E7g7A6vbHVjccp3qd+xfid+7aLVSW7vqRJfri1/pHz/6cnvZC+5oX/jcb7Tv/bt/t916+90dWH1Le8Zt97THL/RJlX3wyoS0j815b3rXx4OHRyJBt4mdBniQ1v/pJyWwShu5ga5Hgc5/2IFVxEqwzvABUCr3CccutfMXLrSd3Wva9k6vt7p3ph3f7rby7Jl2un/A6p7n3tw+8GM/2H7vS5/vtVXvby952Zt7fvLV7fNf+nK76ZZb24UOoMP3W8tmc3kvX5r/qVI4G/vek1Fs/eRNerKUx97eAKzC3ieQUkLwSRm+ZmD1YQKrYVxA3zIZ4R2nAdZJqK+rth8/SsXsqQQ6BLgSTLGJYgFWN2WubvqQFb02aaTMOQCsqvmYH67CA/vlmFx4Uo4UW2On74/4vOyrdkwSKLZsjPVp41dj93IMJnIlmKhccNmAfA1yEtvlWNidjGnGh3g2UHgqTkQwx4i5BvbPcwqBozEfUb+DbqItxiMfmXTFbbFf7Y/nHgrA+nUC3ss691dQdflWicBihW0ZQcTbWlQBs9OeUOC0Jajq8S5y1sEHzXDltylTzsZxDqY7TmrsjbiG0S8AkIKPyDkRbljtQmzj5FWfrobhctdAV2EKfre8B2P5uEctB+BzA9Zf5VxQ27Gfczr1S+ODjFO/VmyA6q3mcgRZBbrCtqx82GoqDaCHOvYQJ9f1oEB2qMyrNbcD+5aschqC756Ewrf4UA5ANVcBrNoHEQGoIlt1AFfLh6xQb3ULWau+7L9+XAArxIGxLX2FMAHIeu+/21yAqLCn2wGoHuugtCcG+NKSBVQWoKzTjldgFaahPAyQzhaqhPakAEuQKU+QS5WJcFxAOAI/PujZqQOwup/brL1qWav5IStlrUr56J/ErwzKq6GRwSnLMEK5j7Y+gSrZRwpuCEW1nRIWtqdzwrbqWp5H2+BklL0f9hXhMzsne9fbVcbqxiXF1prDezT9Fp08zqfw8zyg/bQ9PDtHSHqGGmh46l7YFMazkw9a+ijJAmwN5DptnYfE3/lXEljNfumksqdYlDBuEswwqAJep5vxuDoghypjnigwQw0qYNJwBA7DgdJx1m1N+UXctCqdms6A5V/uG8HVxf7CEMkPzgFYKvmqx+r+OO4nQDpq/LGIRRaSsHxKqwCjAquY1/EpEXo3OE87DB7SnBRZXVCoGiTvLzpVl/N6TtyhtNV4VrBVwc8i4JEjZ3CEWyaQK5tRA8rQNnqLdOSZZQrgVDVR8NGA2OfgqtL7ud8DXBhTAKz5ir8yVnM/nL228+EB+TzJSAAa5lAoB6ADnXWxlUXNInipgUrVH6p4Gp+QNHK20BI0FY9GQBXFwfH6MJ4E4nmSA6suN/lTRmTqcwZ5VA+/+egn4OjWgFRwe+lLog2dIMJwmfcHFZSp6sGD/Qqoqqe1yozwJYPNBW0VgTBgA+ggsAEAawVUY10gKwFYlAaA1sXYIdm0A3U5OTdoHf8fj3mMQh123aZeJ7Ba9hVw1VrMgHrNMvoZunNZ511gROjssA+F9hT4Ik9JH+lwnXFdKsCqA6n47ZdyAAa4KlPVn6aHM5BXrcbYpWUUGvkGznwicOunAUhVRuq8rizVGVjFa/4OpNZ6qvaS/pCdio9ZJbjaryPQalmqyn71jFW3b9XnUOhpuz1j1euqFmCVmaoXt6ZSAARVla06gqp8su+22B7hQLciU4a2SRqNQEYaLi8x9hM2XwYL6w4V9f3KbPd9PE8yKYmi6Lh05WQJ0nbixOl28y3PmbQ7N+uDK8gwZGIT+DgfOwpUPQrsdCBZA+B96/ZWAVYP69OmPh91/0qYGVg91vXm2OUOsJncHDvVdap/7KxPdHaP9VfFL3yxXXfyTLvzpu32iY99tP3Tn/1Ee9kr3txe8qq3tEsnrm37O7vtYh/bfv9YEtWeZRE697pau5kRrft5AFbxZzbI1wnCHjW2eYza/sMMrAbYFMBqTvbcY/YyDQbU7XcdPeg6f/z46bbVa+N+9fd+q73t9Q+0M499tv29nmV80+3Pbve94vUdVL2hbR2/1nnmcU0JIPGRsdGmz7TNKQt4CMuw1KM1/VrIqMnCIRmrrucbXMzXBKz+s56x6sCqd7wsvUMr+ymwjIMy0MhYdXjNXzX/zF8MAApsaZ67vl4zWBMog92PP/lMPrSv/nIEVjUm+dpkMUDEGjtqPNgnYCFlsAAN5LvibOvX+oPeAtyoTW+acWS5bh1YZaBCVo2Am+JnxWEJvMpH1GVGUfWhHv0RmIoxlwlY0EhzGj9e4q8N66WJiNU0Z5EvrcDqWgbqcJ7TKePb+sq/HvjCP4u2ZX24ljyvem+SRbu8lq1qAJrHUx4Tg8ZIIID9Lm6tCJcUV/GpS0jKL2Mzl+gJC1gDV3E6boi5C9drjBe+ZXlM8YKuR7zJe/uYoB/eNgdXYwZkqFLeYs5n55YkHI9VtY9tsb9VdaUrii/rwxXPXh0+YJXZqosPXdUMVoKtw4OaanvcFi0B1sxqTZ1k+Du7AgyBfLD1Oj/CW30EVQWyevaqwNUVgNVBVAKrHUw1UNVAWP+mhc05fMlEHJovdQrzH9pTjs3H3gHUXBrA2uNY/SxblUCrJQ4gY0FzVsSh+uUcF3Ib+hyuALbYJToJQ7nEsaX8lLdX64cHDVgNcLUDqxVsFQAbtVaNAXxYRpkNpaIJo4EaDYaYOk+e08hwMMXIhE3USGE78I9+NC6h27KnPK8aQlGs+lFdNxBY98FtLMbQm4DKXMWS2ax+DkHYsox5UieZ+DSArORdWqUaW+HeMUrZf3A2SC4cxYxJfhg8dV8YwQC0VtsDQfEWt/7c98zAKm9UDRvOj07ERIgN4UgawGGixBtBMHGeL2M71+PpWdwP4UfWgSlCYJObKhCDgKQjkOgMUd3I6yLLRcHYul/PR/nRKlckxzgHzSxkauU1//CDOhY9gACAM9ip6eyw9AY4fgJd2g7Ai6//BqhaHC7YhhukWE1gGPtUwy8JZxhE1zv0JcFUEKGCq6vrvAbnegu8BhyLQEUBEmlbA8jsD0dCGYUzZ80cvl6FlP0CrJqRI5iqdP6xFAAzCAqoCpktmRhyvkURh0l/0ZnI25KCX8ESVKmKr0lP1aFRr8Dbck2VLVCWRrrSGY7IeVleGcYHb8xZ4TVir/fIj+nM4Cp0O4O6MnQqBu8dfEQ3aiApfZJ0V2NYYscw+3VoDKUYLGSwmB/VymBSmajzUmBrBVbdUMJgQVv6UvUwlbG6BqSuZa4CelrPVo2HEzQiAVxpkIUAdbJQdVh4zgCs9hMC+KY0xXHybLQD1Sbw5iFP8g0FJit08fwH0gqvohZQVXroSwNNAaZ61ioB1QBYLVuVpQLwwSoGzsuIlrI1ynSdteApuMBTLPGavybKllma4Kqv2+uevUkHUm3pv/oxKgCs2NdzSetxZqwOWasVWLW+mAx4n4aQhs7DpJ/F/wWserbqTgdQesaqZasaqGrlALzGqpUAsGWWAEB9VSsDwCf7nuVQSwCkCZCu+eMS/4jNqNnUasi9fBNlFDtIe3/oInCVD1/8uPbD3kCLYCckdwncYM/x41e1G68AWK227jCwdBOIt2n/ZDIHe7rp2Bqwuqn9CjpcKYi6CaAd7muU7a+cbfWaqgasHlj93a3TPUGi0/vg8XZq+9H2ortPdYD1d9oPfO/3tS///l576PXvbvfe/y3tyc6nR8490S53sdnpdVmNUZEhYGBpAKvkY2etPobpfOjbztKut3pl67Cx/f8dWPWYh5MEn5R3hTh2sb/Q3+l/5tL5dq5PZE+fvLVdOrffTuw90t79jte0f/Th72uf+OTH2uve/M62fc2z2pcev9yuvv4m15nz586h/kiY7CWwqmNWzxR/PN8zXJFBn9dnDCE9O1zHPOSCTivmd7uNdizu5+FZhVx2nnaN1U+qFADuAiGkvw4jI99dbl3GWifh6RfgBwCYFNDU/UPJbJV/iezWknklv1OWCa6iL7CpjF6Mbqy9F2UBmL2qmAQTt3E8OeeAQ1EiA+KnZVyN+yYBRhBUwAOOKw5fxPhzzD/fJwa3YHfIA9hUANVpXfHZOFdUfJKPJGMeKH8UPgm+yUei+LaMfRwbeeHj4AxH/jnakN8UwJz0cU+nuUwscXx86wr98XtE+/XaBFGFm4zZquXe7Ct4U+aKna41axWgGQHVkpkocFXAqoBW6DD4pnknxKUqTd2GROqfVDvqfsSEaBjn5jLvl0EBj6Y+s/3cX9r25qDzgUNouywFtEZ8HwBrra+aYOoArDIpI2QxBlz1RLpfbAazUQeQdQZRp5IAymL1OFSZm7Q71s5QbiTiWIGtlCXaHKnhGvtk4d2amIz4L7Oalb2q8gAGrC5/Vm8VWazIZgWY6pmrLB0AcNWyYOEjUBaAdqGvQx9WgFVmq1p2r4GoDrR2B1nB1U6gyF4dANZ485I2gLYhbCVXwL0puSHmNJO80j5l6QiUcDH8wJK0sCSwOpcE6NsHylo1YBVfUQZBKKOybFjKOKwaC6hiAKs8d96e5vo0hNk2KC/DR/0uxk/6HnG+dH4ykOprXcaptBmit/l67/qYtdq5GHayAq4+TPWMQuMtMnaKZd1XLFXYfu1T1ylzkMKcXzorGLfgzVU9gCpgKx/KhB3h9Yp7fK70Xe+ZaqyGbVsxcrSAESpF7LXsmAxnGiKGA1Rc7dcXzSFbCL6wnpBSrkMQcFsKRRh7besYSDYAgwuCp6sYFCyInwpXwdUMZHiP4m/SKfPaUa7Q+3o+2IqG+Af5sb3ZK415yCOKiavy4DIfbry2tDM5TNxpdpjZl5l+TlONiUqJIIHA3BBwAdQYJvUMUuJ8XpfGFXyMNv1+ansMZGpfMhJAoDY89e9GzEFU1kNJIziBrfGaf4Kq9QuRA6gqI7u2rAE+dWawk6Shh4aTjRInYBAGgchJStwzA1M9sMDtpI+SI/FzFkbwBkEngNPIVCUo4zVtWKOxlgWomavQSYGq1E83UONf1RuMO4PYGmRWMHnQy6k9jA5/4/gVWGYNoSEz1YxlMYYZwCc9I+ivkzQzmPbzfXi130fuWWIsAcDs1Rlsdcipnw8Ai86i6II5GsgzZd2PVScHeaj77ArNkeEQoMtYpg1FwQLa1Tg+geBhV2ssWyxTRkJ5QgQgvCPlEq+hpg7GR6v8QYTpHF73d1DVag9FCQDs92xVB1YBqqpeHxldjHaRZxiM+M0TZAdUGWwCPO2vX9V9BDp9H53+XAYAJfkFqOLDVABW8VEqr4hqy97WroGpBFRtO7NWEQ9FjT7aggikCL07zzxbtf86sHrR1y2jELVVsxQAa62yruplgqr+0So9GJlB1Wp/KDFRJzi2KTXkcZR5qDqoh3q0IS7d5eELHsTkA9D0XSmrYa+ozCZxuw6s3rWi7bkrwVhGIyGfRYdpC+eGAqQoBzYBl+rfps6s9cMyAw8Dbb9ewKpRdbvbn+2esXrBXt9rx3vdzmt73a8uiBe+2m6/8aDdefN++9Qv/FT7qX/wj9o99zzUHnjonW3r5B3tfB/gwY6V5ujArAmohSkeqnhkGYbWvh7vtsZOMR1XjIJLvqGBVYw5o0tb2xQZzRl5th2BNe2423NZZWtbNt7xTPMbmGDovJ1+74OD871map93df29tN9B8SfPt7tv2WnPvXWn/cDf/+99wvotf+Q/bg8/2TORj59s2/3DVufOPNnB8F7CwVjFJIB1eca9MnO1AqvWlzkOHbftwbT+lvJtbzgytg1flLppa4d9vMrkyn+Hav3y4Kc++cH22CNfwAGXRy6xoslE1XQIatwIPlYgW9ZDrSBJAiUOlNGPYN1eXeXDuwqu+mus9QGeAJESw8q9s5+a0KGean4PQL7Uxxc+lrxxucLwFBsITFW8MIOjfm7InW+QPgmqIv4cQclIdmBs4m14vFJjdLVRYxWRPwJasgtxakxQfW44Aq36KOpmcBUjd03zceincbGP83i0TR4EPWpIwfjLW2SzEbOW6zyeG+iQ4GjGtVOsy1BlrQTYDKhm26Qz+wMAPXmZ1gZiv8hYZfahvjMwf1vA59+hMhUsXU+6KUqFVdf7lMvFehxKf+JXhJnJa5ezB+h1/qENAancoN9lm9KVaY7mehQZq9QplgjIUgAsE2A0sXMLsOp4WJljpTlB7A59kL6z/jIB0gqwqo7oIrOVwGuUIJkyWBHHTvbF9rn9gTwMH8yTrhfZJrtC742OFWCX7AS42gdp6wag4iNXyF61V/1RizWzWANc5X4/396AJ5ao8mxjeUbaW4+9WQJgzlrtoGpmrRJgJeiaoGrJXnVemHJyjlt0ntYpTR8sSIod416IHJRiAcjXxKwCrNY6qwcOsBJw7cCqJZHoTdm+Qv9UwdUi4jI8sXRDAxOXRgLGyccZhoH7pm2OP5xf2Mti4IZz5KDC+MG+Fn+RzmcSLjgQ3krGElT3+Y8PYVrnsCJjVUNCS/h5iMGok+GGx20T2YK/IeFpJ3VuDEPX0p7IJ801v7NEIG3CZFdMVBQDbv359/z1Yq2qMYVASa4kcQpc4mgxbjKkieRWp5nGKAvbz68jZHFtDA53RYfBKHQ2SONbdixDskpinYl9M0HBLLYoGYipgmSigKt2FcBjcAAAIABJREFULLiRwOmiXclY3HQEWcHHJHs6hxyrjiZQot66VjGIwEQWApzruJs+keMh/IJ2Ix0rdYqEbljN8ZKuMmBcChzK5fi1eQV+Q6BGJa9BWgYxJYBwPmWQ4j23btAQpgEsX+3TU6XF0yWAPDWbNV7312tZ7oAJFHkQMP7k3GvAi64kB8XvMA4hHwDZkvqVK1UtsZ73VkAhZ4g+5TmQL3WhtJRa0G9scoHgeAZVu9PyJ6NwXsci+83O645L2auSO2qWwNWQ7uKnJErjeNNGizawxfXCCvtzjFUuNZkiyau9iECxH8uPIcBKVTBVtKoPgYJ+YYjQsgNQ5dV+bftr/gGudqBVH6zS+V4GQJpIcC3kuIKpdADSKZ4TUmL08YA6DBb4Hr/UdR+nUTPsKGusRjZ7tbH5FFn2KCS4yBaFDHcb9itD1faPJQA0SbQyAP6Aw4HTkrFaygEgixUfthKo6oFYjJLaMiiTE6VkGNUJrb7kbIApPk4SAKsHrABSxyWcfmaqwprqe6cAVMt2v70yWg2csGxVKwcgMNXWLbbzMgD6MRAOb6Ugp/dRX1U1YNV+FwNYtWxV1FjVB6zmbNXLprMEVbO2KuiTdlMQpx4M2BIPBvQRNpcUl2dIEWfAVfPC97gPUia7Z9mWzPbJL8mfyfOmjMmmtbZ74up2wy13D/caN8bJmILfXMoeUmr8Jrqm+F3uV9sRRBt3w37j6FHbo0mq9xitr7XjPJ+iumhf9qwsvW1Ooue+YAh5j+MG8ndw9Mm9DpWeuKofOtFOtJPt2NmvtNuvu9izVr/cfuZn39c+87nPtxe/4q3tnpe8pZ09uLrzrF+33QN/93uMKYrt0y0krwEium2JKfTQlzVw78h9Bbxbo3vwaoN0jO2nX5zItOnqCOAlLyb/IwdrHJnxjzVo0mZ+BT4VMpcTAdp+qCJseIkT7C77fRJmX482sMUyODo63mur7rfnPed4+9//tw+3X/v1/6e95JVvbs+951vaY2cutt2rOs967dWzT5xtVpd4v89g574OA/VY0bs17qYsPhUZR5xFnbUmZSLYssvECu1mwkdX0p1s4M367l/5Pz7YvvIwgNXUhdI39jMGXfVasSTVUfFqBVd9vuq+ha/eVj+jjNYCqEZ5ACYU1FIBADzIe+ozSA/v7fRnfOlvXEW2Kj8CaboZ542MlE2py4i/GSvMCQqg6CFg6nTdMq4vPgVCHbat2rjRx1EEh3hVMbXpD8ZaJ7EgS/I04pl4645KBY3zMbEjHB97sOifYildUkBhXQISoVX+o3XpscAsycqw368T2FbmLowD0BaOByjG4QhQXQCr0Z/Cu74vHnJRl2SP4jXsbpzwkSKAZPiYK5b1VfCR3jLp1eeu6CJjTHJ3sDF1fqvjqYbDhdLixQ0C2l0YOF2fy/Dj1CXfjvXUMYGrLltOA5Z7q6Ar30qM7LUBZKVconn+gTkxx612wB+2sIaogFCBpvOHrAoQiw9iZfbqAKwqntWDHCUPhG1al73wYpRzuSIbh5JOVBLAExwKKF/BVQdUA1gl4MqETAdc7QGvb/c2IlETMqjwwgDW0APzfkGjqRyAMlYdTC2Zq30/gFX97C1L/DS/9YfFZd5UHyy5XhsB7JQ57hJjB/lJbMHfciWoiiWB1KEkgADVBFbt3ECanejwAZhXoS9hw9w40ADNgOqmbcUgtMsDABpzDRk3Wei0oyDG0pauA6nF3sLwl77PBjTnvjEX6ucn2CrQNTNV/eFTmTv7LSzOEom47neiHsYx+jeMUHKW5kUjl/oqBlp8SLE+WDGbGTYj45zEgPqd/sJ7/tpkqpZgKsZRDaDOwaUV1FFAGoFVOEUYZihtAkICOOJpCSdA6TxHhyGDUOHOmUwiVjF1QVSyOZ2lMUxyQNkNRFwODKPM86bza5u+zg5IxtCPAhBRMkJnSdswbk5TqtnwSj8zAylmUdPOtK7fdPhWt29DvEZoOHpL8szUSmqOa4X/Mf58QocATb8JSK0ZU3FOPV8BjgAmBRvF4Lqe22u0WEawM9BWwWl5jZ8Fpj1L1UCbeLLEdQdW8Xry4oMBkfJdA9o5aF/TBapUeFtsg9JV3sp+eP8keb3WSa/gk/cvhr4CgtLT0EncEi0HqykTTkdmqfo6i4MTUDWAxl+90PaUuZqgPuVSw9ZIynZKmXiXYx9sMWnEWVIRQQ2iTuJpl3g/6YzGO2fDZ/CANmoWREwUSXdNcsL7kz8BrPZtgKcGZOCDMSO4KqBVQCzPpe5kHS7I/KaM1XiQQ6OSsl+cVxm/8bg+jAk74naAr+FM9AItMisB16QfCJmibUYUSV1zYud6PITQw4iYINrr/1kGwIBV/VQCAB+zMvAVwKoX1fdAJ18jDQ1x06aJ3Tqo6gFpP8c/DuABaF1i3b/USnAVJQBKdmm/BWqiCki96OCjAav+MTLbb9s9Baxmsjqw6l+BRXxn97DAwYDWeErrgXW6f9hv2wYoaR8AUMaqZat2GAUZqwJVO8BaQVVkqmYJAOiyPQRJGoX9oYTog2oCUV2OA1DVa0oAXIPfskvsL2wA+nzJwVUDVlfA1SgJIJ9U/LrLH1Td9O74yWvaDbfeW3R/uVpBoGX8YfKIPqvNIwE93hvnL33i2v02dXDsT55V28gHtDnuzWOiz3ORt3plmTmo8dnSJGi726GtS/u9RmfX9ePH28F+l8OesXp678l214077Xf+zafb+z/0v7QTN9zUHnzjO9tNz3lFO7t3ou3vn+uZ1/u9ffsavZUCoLTkjHEAl+cxXgl9a18r7YZxT2PbdM1RtNfxpwQWOn3TB8MHQDjXY8qMU+x+9r0w0yDw1vw8gFVZZI/QXB95nRwSr909ebLzoU/Mepbq9Z13x/rHq171iue1f/P5f97e9+M/1G669cXtxS99azt++q721TMX+vJCZ9P5duHJCx1YPd0/VGaWkuDpCoEkczNNNu1f4+nMt5yIcJSTvBzVRvIpbcAm3q7t//Vf/FD76iP8eJVTGvyCvQLttVzGFGixZv7Vh/0jwKqMKrPppawKfbdfRzBD/twfTus4AQ+chylezHm9F/SjXMKnInM1vmLu8kjPPMWHAWpqPCVeqOPz8yiDeY1iMg+yQz5xrvo6jk8Pd2ewlQQNTECT2bKDbBz5ExNZAVw2RxTAFbFuqGOwMqJIxj3kqFGB8S59LMeB3Tl/yPFKFqalC4hC55Fn4J/28VVW57eF1Xq1Na8ZAFLySbgI5MTJX7Jfp0zY4C36sxYLRozraoA62MMHWg0gI20DXCXIikxCAa01aQN+OVQrdCpYmTydlTTMadrVOIX6OV+iOIWkD5bKBldbHOsr8yUJCcyB5oaK+zNuBbCa+z1r1Q5TFjNj1bCwQp+QT5ic8UESe6b4qwCsePhSM1rxAatjPdjEstdiZVwaNVptO8BWvnFFcDaSBRychZ3yJX8pWymrqR6V2hxHJ5fwGNXjdWC1D7J+2AqZqwBOkbGKdc9ktaWDqjzOdeCJAFYFrsLHukD3bukNAH3EinVWvSwAE328zmpmrFr9HEsAWmStmqEl3bGELZj1ZpQr+ny3w+49xNy0vUq2cpB9LC8okDVrq/Y5DbNWI3vVcQgSSeUABKxKTWqn5CiERMJIjFmrsQ0saJm9SuMCh0ejljIKI1duGufIAE7nqh1dMyyL7YWhSqPKrmW26uasVQ0DwCptni/1wJrNdpqNPMzzZUOwZzovxite0074gnhl+B7MRWdANQFY6T+u2/qL7/mrxeJxVbLFiUmxqK4BNLGKYiKYUVCTIFAaK58cm/GyJQ1ZBVlrBpmva3BGxuwWbXAnUvR6aWZXDS/5Gwwg78H3cM8MJLCvnhsMkoxI3upy43qSOGgHHoKeVGDGTfHmnb7irZokmWeUHxDSpNbFzQWl5sURLJGS+N02UYek3bgIocgWShAGY1WAVa27oR8D0TkYy+0SxHlzCdxmIKqApegrBNQVDpMhPlEycEa1Vf1JErbN6AXIqidOXm+nZgkosK2g0WRsKaOhEx70irFVaCVfkoN4tgxqh4ALzkrjXoMCPyqwl2PFNnqgiSDWxUjpa5oev3sYTmSbIZWiAqsAVOHMbB1ADcAaZa5aO8humkYU6pn9SNXdqJ95VTq1BX1EsqJJshdl3KAJM1VJ4rApYk3hl2gIP+r/hH1jlOX7MkOV4FrfZx+M0QessraqAFcCqu4MUMfOtdQD6fpwAUGPHL9kHw4PeiHFy2OkhUt/EaPekG/TdibQqmEJZJ2uG+iUNlgsqHYddgt0QtCN5QisMvvEXv/nq41WW9V1b6qzWkFVz2wlsOoP4dA6tdxJ5PTIic34yqUCSs9QZSaAA6gMPAGm4ofM0pq5qpqrgCiUmerZnALQlY3MpWereikA4ys/XtWD5J3+s77gHrBbtvRAl0ExWJ4PzEyfDLJ1YLXrn2ereo1VKwOQpQAsa9Xrqm7394Z93WqqdmC1g7BRE9mCd8sACPmh/LosKjtVS8iwg6iUZxTEsteVmDEVvK591uv/LIzgoGoFVwmyLoBVjTll2HWvbx4/dU278bYXyYCtLv99AqszODQDm3MHrxRkrOAqdIcyPi3V/lEAmAOr9ut+bK/zba/L3+5Ol4/+pflnX3eq3XvL1e0n3//97ec++tPtvle9rr3kte/oH626uSdGGgB7vp3Y7pLXJygHhsp61iptYRngpj5e6ZiPPG/D2K8coMtY67D+bxIuxYLD/dzuj1dkbKgJGzNWTYLdrmckprbw2q/96C0dvDZadxvXFxYXm826pr/if/HM4217/9F2/4tvbx/68A+1Lz385fbAa/5Iu+b657Vz+6c6zzpvTxpwstf29871usQdlD2wTm4GVjWCKwVW1+hXqVBlFjG7xepJqHr8UGUO31Ujg/GKTfz/FwasPprAalgT+fGQ4WU8FnolHzvEswK1aK9LLIp4tsansx8HCFn9u+q1BtBKGYk5Z3g3xh7uT7OkTgJD6W9hL2tEP8cQNZ5mHOFjTJmNuN1NOuRRYwPQwbFN44kYJM7R9fANwUnGNO7m/B8eqbEXeeS+3vYvAFXuJ0+HWCfYivH5Q7G4J++l/iyWGUfUrpUuT3NAo7XoiKHEgxIBqR7XgRZagp4FJCUZBMrO549ga41zkobp02tsyPme4mECq6Ars1T70jNV+TNfhmxCZrA6UITjAloBPGJbMhdqvgjw3WpsVPfZjtYTR10AzSQzLpncDh7w4tFqrOh5sQUzwCobJyBFY5Xt0mv/8eFbBwULjUgXD5VI5wBYvStkvvdfGZRmHwggmkwykxWZqfgpVp2BVcWzHrMKiLX4krFtALKKOaW3RT5Dv9U9s9tGRMkNOWistTFF6QiXHZUEAMjqYKpnrWpZwNa+z8HV7pcAsELO/OfAqskV5yR8kAt7g2QflFipwCprrSrRRwCrzUmHrFVmq/qctmau0u7RlkPnIT0pQ5KftWWZ7+iBl+MGLClYMleRwNUzVDvS7CBr38Y6vilhSxLT4+tAssUEVxQJvBsPGZEEVR1MFZDKczxTl+fC6FBxtCwySXsf9nLeLrKbeEHa1Ojf4rwwcNDQUOy0ZT63oo2Mdd9nEUyCrXY3zZndBtjPQiytl33io7yPzsH+9EnJ62o5EjOptmAsISg/tFwO9sN88l/8nvdMVrBuUtOcOtN+25PWFRNsPw3gkAwT5t7ZERn5rKWD4GAdWC3YBlhUAKNRHZZbqSwin0/lYKnNlBQQVYwa9yFUBOeiDV/HjvkY9ulMcp/9Rt9BQ6dUCRLmsetpkQBm/6qeZ5Tl0u6kDwlpXUa8fB4nOllg4ux46dvqKhiah9j/EEcGKiNQupKtSjAB580gK4zb+AQc+5Z1i0Dd+nRXeXaCklz+4jX+fJq0lrGKMgA8Zw1UNcMPRgV4VOVchBE/k1ZLvcl8QNBUmSzDteU+oVvcl/o0AqkehLq+UfemgDU5CK5VUFWv8GbtVDz1Q4aqgFU+HfRXjCuwSqelqJFyPwCsEePQSUCVRpkK6cLJRheBaLIlNCzUfY2fmlTiKJkj0YMk8ctD56iHcW6lF+XdaR8Xg/8AnARMob6qZ6gaRbvsOBxm2/o5j2sdVsCbhwOroI5nuniA4cKOfcUIVWBV2hld5tkYMye7EA3nfezHsMp2PQYOJBmqzMGOpV7YdmY0Qk71gTfWiiOoqhIA/po/gdXIXA3gFQ83/Ee+hTxIVjxGAF3yAyMCVwWS4vUpyxy14vdYdiC1LCNbdQJW4dwFqgJAd9Cx14M1oFFlHgBO2rY5/5656td1cMQArQh0kb2K10mXwGqECP24apQmsNqBVAKrAFUta1WlAHqNRa+raqDqSrZqyUQPMTL5dXtGEFXj8ixH22cgKpc+o0Dwd9n3g6/SDT3E8yxVA1IdON3u/TMg1YDgdXDV5Bm9QNgT8iur0HccP3Vdu+lZLwnLsLYyAzhuDeRfva+WP0h/G3Z1bGkGa/L6DLjWztkE8qj1Te0eOqCwS+lvrxQA03nW6w6r96zV1s7t7bVLu/Zl+f6l3icfay9//q3t1qta+x/+9t9qjzz2aHvVt3xru/mul7WvXNhuF7dPdUD2ov+ML/bRCWWsVvBXNK6AWaX5PL41Oh25L2LK5Gdt9+tFe9wDMj7/KZiv9854MEEqj2PNail2KQ3ZtQBh7PwRWFW7F7t9MbtxVX9Y8tjvf7698v472+/9zr9qH/qJ97Xn3XtfL93w+rZ/uddU7RnIW7unel3VkyhldPl8v7O9cWPcf/rA6lOV3yoHXzuwWic5S03ZxPdf/+cf6BmrrLEal2mSpOAg5yZrvLV9AhsUXw7AmPEsgEWz9VcGrMpPB8A6gJOKe+s8IvsLWTRbTZsb2zm3wiRiHFEABUNMXWJsgQohi/KljMHpW5fJD8y+9Vi+xvDZtiZFIyfLVj2grjP+qvFtgqvlQ7Eer/y/7L1rtKbZUR62u/uc7umZ0YxGl9FIg6TRSOh+Q0ijWxyEwSQIs4SEBcZhcdUihtjB9o/8cew4K1krOIYFNoFAjG0WWICEjbkoOCYhAYOFQUCEndjhbiALUIRG0jAz3X36clJVz/NU1d7f+53TowuwSM7M1+/9ffeuXVW76tm1a5etC9tE7dytym5po49Jv0z+Wfpu8idAwx1/jnwhIvfryS9BrwLhJ5C0g1nxLgEL/Zl1fwZk0wdq9qB4dKdeocFIi2bCumzGjyBgRqoGwOU/s8di37cCWrXqOe5B0Il4j7qZbbDDg2JJ0Vm0JZE78NHM2vLN+VzSi3WHjzjLjc5l+/Hb4gia9EEZlTNtGJ7L46gf+az5XYiuLKC5wOgZYBVdC4wpG1q+Oez4GeCr9CEzsKpFrBI0jUhWgagFvgJkLaC17qmoVZ+JlTqMM6eg91IY2AOCgE434RJKHxEga/BLgauIUnVQFYBpgqxMA1BRqwWs+v2ejzsXsyK4GjTytACpmyotQACssVCVR/TSF9XCVQGw7kkH4LqK4GMOItFnhTwXYhPMlfo0FRQJQs+J/CFEGDMK6tfTAghQjRyrC6jq4GouYNXDd5v9Q1GeQVUoGwCqiNRoQKv2G9iq++Wnd3+9t/10XtJE5ZZCqmMpxq3jFHL6rinM0LFhGzXw1I+n8wRc7RzO415qcpxrvyyptYvOt9LzyX4NmgH/9vaWrKLdvRm6vtvJ/U39UNgddaO/0v2sr/4rf7k3pT4n9ZzHcw/eDQCVTuBTKSZ/ZrNwOSJZEWVTDkSvFF8b7KzPLYRohZuJlYTDgxPB1c5sNDQ23bzGA3gGraVGAB/iBIQSJej76zEUO8qBunDftr3O6PwAMIecxbGmciBqN2KLAmCtiNWc/s/IwSg1EBn8cp8lWws7tXhqFZxNziCztc5Jr4GjgO+kMUbjS0n9Z0Oskv1vgall0PWIgRrtrbxDrGG2pxSfl1VTqBpoylQAimAV0Ipk5VwoQEoyO1WkACgGFH1gqKdwdssCDZ5ULVOH5/v1oK/kRoa0eETHArnKoC4jtBkBbC80WYOioumKYRPQUKRpRJ8yPy+n8EaOxgRYCbT2FcYzanXmsZI2UiC+vfBUo8y8Cx5r1k/JSjeA0pjGu7tu6HVfz0/30pjHa8nbTS5pXVHTsv1dWUZEHwFTl0J3lh1QNf7RtGqBrZUmgDBS3CsjWh1Mk5k0Jupcdvohw9IzBFxpbIpkcDmK29QWcECkexipStHOa9M9urf0VQCc3ejMYzk6K28yUtUn8yeoioWr3HhfAVZEqDKqNXQgjfjknsZD0rl0UhT5i1x2zEUloFRRqW6QxtT8GVhFxGrlXcXCVbJTAKJHO/ovgEYCqwGyA0wP8NwjVp0fInLVgVQBukwrEFEIfDf3w8h1OUIvAxkENyFi1bfKr9rAVQCrBrAmoOrgqoOsZmxGqg5ftAoj/lM0krgjyq7o1LZ10DhBVQdUEanqWwcpMVjVdJTRikMFGaHqYKqXeRdgVf7vlns16rxErbKZL9x213iKTVE/6e90YLUAsg4A9XfuB1bLltH9W9/bV759YOMEzFGm+/tPqlMHTPaVO7Sxh5eYd3Nw/oIlq7WFJY4+ZNzz++O5T79r/Ob/9b+Pd/7D7xn3PPX+8ZpPeeM4vOve8fB1A16NVxz8v3HNwFj3jAKepc7ZU861jqcCpqzoqfdtWKMfCe232u1EhoqL3u77gdW4g+Urm7CAVU8G4BqxO/v4ZvWTlfIF57Nu9t1D1wkma0cP//6454kXxwOffN94+3d82/jZn/0/x2te9xnjnnvvH1dcJA9cyVwcR1cvmK1ocn7uyrhmqR7O2aJ25mmdWs21DVbwfB/ttvhO5/7QgNWfekcBq2qUbgMtNmwnTrfroY7W6dto23mAf2umSe/H8Z6dH4MLKopV93EbBWjD0qoDB3QxsDXbirJ3yLr0S2a53SxLlq+VlXb8dtlrem7Ro9v98ovKIt5kwsn3kL3X7LhWx57jbrI9aLvluZBJfK2s816ObOXy29jWaPPy33aeauGVuEarKtydAmWTbwikyu8RyApsQ6AqtyzDeq0/M4H7oUIIAuW30xiStp5o0O07+JQ11b/SAABMjWhCAqvXHFzlDyAiAERNie8gOMiya+Or2+h6UppQdBePwIfEkXxs4TzyL3fpJDq2Z1u74lvFY1XMdo42reqQtnS3dcP876CqInsRuapo36CdIn1zK3BGNrj6AVIifK/SFVv5V3ciVgWsMkAAdi3A1gga0Kysth+2pwZ1BPZnsJNkt8sQgyx63W2/p5DAQlYAWmdgVcdmhkSk6o1KCWDHiljFYlZzSgC4w6RR6iPasuF/YlGrnD1JMDVmUQpkDcCRC1gpWlVRnd0mTnmSApj9+WLpXb80WjOEizq5AauVGsBlCOu35OJVVmnIFs4DWFWuVX9fIsylPlnOnYjVBFQ52zQclwasdvAVwkPh2tgKJxJWJD2dx004E1OisHYwrAuxzrd3uiznwJM9nlgOz4cvx9cqatW/nMBryPTGj+qncQ70oZ3v95PTk7a6JzW7/GDyPZrYB8trwKXS05RemAf8iA39p3/5q3e1opRSNa/cPyi/pr57dxaMJqAiCoPfTiJY+2JHgHvEpgAQVUqgQH6SZfLrW914daNVLfGmFDuU927EavJCKnh8RI2DfZzIb/d9faC0ONxZSmnVDQ3Vw4yz43MF1oDVCMNnxGpswxhvTm0Upk3/JyP3yMQotYSFLbgSzy8nxdTDtHrA6UgWzI4cHaA6hz6S3SNXASycaOSlIq331egvyl/5CaEjSgj9GJwSi60IWCVQGlEdCtnvEap5XgnzFZFFEEEKdKGDxGIfDyQP5g0VLwylXHTsBnNFhG2BqOjIU55ycKLfSwAsy1tRiGDaFilGnqkciZiyG4tTMQl4RK4yUTiAVqQBcNAmlLi3gCyghaHESxs2lyS4tEunB/UGyNQADnViXZ74nB5PXSFF2HQF7iH4qOf6Vk6LjC12nDVXhaBqgKgVrdojVxNUtWeVlzN0hx1jOETkYnRld8CkV7bOibaStdAzs/Yr4BgKKaNT2RCUDg7QyC4IGAB6OraguSLlyzDXudbBiF5WlNTvQffGo4o83dkKYG2Aqhvv/l+8lzmN0Zt0zdQMcI58kl7KpQojsnKpHiSoiqjVrchVLV4V7wg9o+EqAekCGt0YslXTMw+pAZPKteqpAOJZt/EYserGrb8zcmNBf0UqAE0DYw5URXBOwKpNxUZuVf95LKFtI2IVoKpvAagqr6oDqlh0LlJ6kC7VJWFAAPyMqFRE4frWAWOrV4CpXlcAyD7FqX5Kk6I2AUcjYpXRqpGywPSIr2hu+8dWPwGt8wJX7K9CH/USYv+W254wnvacB0o/bOz9QQKrK6D0h50KYCVHB/vOWLTpWQPbzh9esHzFV8yI/8B43nPuGmevfWD83W/8+vGB9z00XvbSN4wXveJTxtHB7eOy0fuy5WQ9PDwIXr1hxv+xPS8L5yTwGSqVErqh6E8FUVM/z7Zaf6/qetJ3Oj32lfdEZmrlQKQzbBD9+Z4b+gVslf1XcuZ1cFAWEasaNEZd8K5u/6xljlzNRsNzN2xq/6UPjde8+vnjd37734x3fNfbx+PvuH+89vWfFbnrrpisHl8wIMRKdPmR20zebxkHF66YuF6ydo945b1V3UfDfcDq2g4fT2C1Wdmb5e+07zf8q3d/9/jw7/0mesi5S9wAfGB79Xujf/b2yvaBjV9AzrqPKLDZlsXHt+xbmF0NjJ0AVvEEa7/Yi6C3l7nbeHC+C1iUPdmoMtUnaoOynWCD76Ql8lkzWW7a7+q3uo1CfwObtQHmppTvtDZw+Ue0X6f6rrbwHEkkvyQo1WydNLObs0ZYEqaw2CX25R/13ii4vxWV11hF+JDVfhjYZVv3/aT7Aq6SXOAZ8Ujjh3a+voOPgn/Rrvi/FSrpUOCY/OuMWiVCT9q7AAAgAElEQVRIukaqClCNrUAgt8siitW3GPSeFn2SnSxKqRFUzipd2W68NwcLk3W6rHW5ke8HHq7cx02nTvIrVZCU4RcXWVmclOSf7NPEj+S5HvErIDqAxYr4rf2WbsG+Uza1fLJodHCh5InypXQAmRZAYGpGprbZV2nT2mD+ASJaBbDC1oW+6jlXtaCe+A68hKL0njh6NMqieKeDqwJWA5hfAVZGsV6zgVqlAejpABx0dcwjAH43Ob1pQrVJh0hC6W8qWMD1EkHW9El5bsqxKh81FLl8VujBkh3KXsrPjrjPOiBtHPERdTP9cq9QBWphNmws1pvgKkBV/x33HKsZuov3TXpHejVMMkWpok4VsRpT4ebjDqzqXtY90wfouPFhMkI/V0qn8SwZRjp/ul8CnUoywVGBq0qhIkynn18jVUOvUo+sEaupx3ldx5uLWHmxukpPnYW6lH3U/eN9kavQDTs5VokxnPkLX/0X27Il+FKydss9yk9TkasDSs0EZuBLBbD2ka21EFMqAC+gwBACG+goZbSXXpyYrhFpnQBS9QCAquPsEMUX5IGMWtVxux67S4c6yaII1uTSdwUK7AAU0SCaXoCGwwgiFAxC7blvrYP93XQAilwFYNZYbmVyKW9RoZV37nqKoGVEdyUC4KVUHzv2ydBapvrTQNtNAbBrnPbogN555j7BiQAvqEdCb7J9FMcrXnQnZ00LkNGpDVQtY6FyWkX9G3hUfNdB0pKVzm9igyJzk5Mg52osFyA1T7mx830KDjv2SZYcYKWsQFwIfPg+mVZRqqE8/Bf8IkjIj2t5Ho826yssJriaI4UCbhqoKn6ToKT90uTXiTEptVZOWsHbdNE7moEd1ax6p6yJtu1Tkj0Z4HwUdBK9QEDomzwnkB5thUhVRqvatlGMaQHmc1jgyHmTz4lHacTs5leVcdPkoimeMqbxotWHQdGj0YP9uoaO6qGK0zZG39ihFBBb4LM/k0a5ns/OBN+Tg6d82RGhmucZfRqAKX/Bz4hazXO6pudiy8ix7AlVI7C1nNiwH+zELrCK0XtEqQpU3Y1czUWtQqcoYkntVnlIHWAE4GgAJAHKmDqfwCoXunKA1b9pK1dFCoAG9KZBGyPvnKIUclgDZZ5b1SNWrzmwygna144NWG0LWN0w4PKYwGpGqwZI2wc/YGIUdAmH3Mt8HHVo0/+jbrZwUdYR98BQNCCnRfVj1WZou1iwqqUAiGW9PA2AA6sZuYoIVg3aQNfgWegjvAs8i+3Fxz1pPOMF/17s7/v7gwJWt8DBxwqsbr1D9XI+7oDXVr36vVv06MDqOVvk7OD4PPKIX7fV4i88ND7pZfeMf/cr7xnf8N/+zfGMZ7x0vPqBN43HP/kTx0NHtsDEmevj6rhi8nR2XDAw1h2b6xG1ir995VlBuo8ERN36RjelPh60PxlExAyXld6hq6MbqIG+spHprLFHjSWsQj9FzAWJiEErDHq4fTR1hKHrfIDuVpObq488aAtRXRq3335t/C8/+q7x0IceHa98xRvHPfc8fzxy5dFxdObIUjfYz+T/+Npd9q4LJvYGj1s7etHPMjfuSXyy0jUBDtkL6UDOPPBHEVh97098ZwCroUXQSWIf3DuRIXlL/l48g7MVKdinYq/7HQRrTnrav9C4CZRMdjGfbcCQQLWIYlaZspCwO9JO4YDl6lPBTJ3ryVLslKOnJICtPdvqAIx3p/wD4MG1fo/64fheo/0W7+V11rPuKcMQptfu4G3WebIr6j6SifZI2Ti7HNDtdYEqYJbuP5LrFx5aeAnNHL/JV5kiA8k/+8B02nECdjvImjYOeVTXJlpHuUXQ1EjJ+VqQVDxSPicjV/v0/4haVfSq8kHauZjCLGBV6QEQwTqlBkoe7P4hKKm2D4uExVSdcR22r+pcsxI5ld15lXRFVGcBrP3epB/5UZqg9ynxvd6UuS9/gK3P8zmAQb5U5G5GqBJUvWY2EkBE/TyiE4Crd6eZq5RiXYPppS+cACGTAYYqLQAXtBKoyu1WdKoCB3BNs6aUIkDvqfQA3Y7u8slWS7+ygHkASYrMFQ0U7Ywtp/wTcO75VSdgNdMBeBRrmJqh7rT1yNXutypdXQT1KBI1tlzzQ1GqDCwAmOrCyT5Xx9TJBa6mtkzlMOlT+oPSV0Gnfq7jBAoq6fYy13jJ9V1igKJFqyLZLH+l82Ew8KtQMsuPYKoiVR0Q0c/r3CJaI7UcgdbYMlJaUawxw5m/DMhzu5R9WXZON32sfrWA6+hvmi7Tfm69epTb2uI9hWxx4IVk8ftCntcfZRfnC+GKuxtZ48mU8yb3iS1U8CMwl7IBu0z0QU754Wf+k7/wVe5tVRu2tkShAUyq30x2T9BVmqkZAgGUrCONe9ICEOCYFJjXn4oam1npZc+RrphUAe5du5hJoUcDoiUqgoyNI/6iko/bprrjuerMRCyJHRoO5lBUAnkCpZT9WFMyqKA0agPwVPlLCK46mOoga0sJsBmx6q0UEs9f209Hgj3aTtkb44nLVHayGg28apOSd7IuldU8Il5GW19FdTI61QHq+dAdMFgrWpXAiQMU1JMa5fDj0jlSw4ApgCJVBCqiPVs+FEWztnu60ToZtclT1SOXgVBtD7osRm4zOBKsJW/ge4qWbeDqhuykYEc90BbzdCkBXdlcE4hGSQaoYT9CRrZPcITRZwEpdZCmT71QNFxsqaBT2VKosuNp3OQkEcFELiqvpJ6O+zb2IVBlXDfdIDryJervmkZii/Adum9Lt5DmM/oIHkIU9AKs2jHXQI/rzDLZAFfql5DKOVrVSSQwMCOewriEssF00XJWOulkAEkGCU+z2Kq5f7FAU3ElqxF8kZ0E1NTEK2HgtPOZsiSegy5O8JT6Lc6HniZf2r7ObQGoDqzGvUoXIFmg9lS9xEUJwVEfQ+5rmqaiQSMvlZ1X3iksWtWA1QBae75V1ysy3Gm7sM1qMSdEeTqoeqyI1YhcZu5VLV4VZfKIVXwjgVVGDoReC8cAoGoALYDeKY8miw5sObBqUYMOrF7zX4CsACsjYjVAS48IPYx8yJj+z/zIUwoACqPzLqNsIxLV68C0BopW9UhcAceIVnVA1e9F1CoWbKBDFVqOEasdWM1UACxrAMCIXI0BGw7gaIaFwFXYN9Vr33rn3eP+l/zJUqwbe39YwGoH1/YVcAuAOrEyTS99dMCqTyW3CGbLwXl87eq47YJHVL9v3HHHQ+Pnf+5/Gz/+Y/98vNTo+qpXvsVydT5+PHrV9NItNqv8luNx6dFHw8E5d+7Q+BNRj1N/uFTgDwJYVRn6pz9aUPsPAliFjxJaPjRJOIlu0G8Cq+j3PVr18KrJ2eUHxye/8hnjn/6zd4x3v/snx/Ne8Krxipe90RamujjOXjC9MC6NywaYe47V8+eeOK5eHePy1UcYZW956E5gtLXNdOsKrG7RfYvv+zlEZNUgQeefm+H9co+2794ndz//Y98+PvT+34BdHn0o/tZ+sttrsOnZ18a9dNh8y8G1GszfjZAre1bP1mAovg3DtEDW+T4BQ+KTAoTKTEIPHkIYv/gvZykharCnEpPfkW3K+tUApMo4zx7rtrn2VxBVCy0K9FlzrHZbZW9bN5qjjfivGoxVDStW9h7tiV0weStSqPws2CHywXYs8uSR4hOVptvu7QXQhrSoir/UfmukaoGA9GU2gdUC6SdAlYUq3gCvgqdYTvlytBOT50jXtH+5A1sPv54OoOcK1dR/z/3oYGr8IjekA4XYIvpuBVfJn/qA5K9tZ9mrdi9Aueoou06RqUihJPsMvDufk7/Yt3of+AzWdP3VfufEdsOGC9d9rgJXFa0KMPWq0eiqA6va5jR4px2m0uds1OB3Rq+qHZdBDQ1ozAtaVcCA8qqmPcvB/BVg7Qtd9cjVGcgXc6nvok8Q5aTN7/a6MVMsLOvb+DGNBKNW6xjAco9WDZB5WsAKoOoatYroVUVcq/XoRQkUFMCaQKsAVgKv8k8V5dnt4qR31ZVSnZI+u/HN7xeb0IeEc+pEwmB0psxKe7nLCwFUgakTqEpkOeWI34zqs20UhTqBqe5wCFT1lAgCVT1FEHW9bdPfcF0k/72DrOyz/FvCkgS4AmCFLM04E/V4CjjaCre2/i8O2f/YvqJVM5BuPcf7E4j163yzSKEvFXdUC65gao9e9bZK+Vd0NEmtJi0sUr5x8X/pgW4fs3fIfsu+8ZVf9RXxWtItlVBWwEFX0nU6BzLTgAnOiuN0DJqj3TvGNXcODDKBsCxscKgMi+TkqYecY11I1CgnqJQGVjRSnet1YfujzsU7ebzSReCQ+EhNWWKHMhdQUSg3OrQ5OrVGfiohtKJVoYgVuVq5VrWIldIB7DJ760aoQFBedcyti4lTvcsJwovgqEiSP7trnunATxmWaVRKkLa2sIJzhBL03wOoRqfKlboj+guCOUW+2wtC57CtqZLZEJj+GjwocHXdjwbrOQRRV/By56e2X/0Q+K2TMYWX7yE/y2jEtgwSyUfIBo3nONeM6Q6kKs8HDKUCWjvfqaSqQR8hDTCVaSWw/BIySSoCDSANIlOxwjiONVqYo15sx1SiM/eAhln3IlCCZlJo6RXIIO60wVtmY5vn+AFRGd+aODj1UV3Du+a2iMbONol32HEAqrRKK7+qcqsqQtX5zmP1PFqIeTZ9nz/oFcWTF89PEathOFcnX52QZLbEMJ3HYLgkYPBK0pu3SxepCdLh8GoFb9EmoK6N6pLvNXWpRuagpyPqwXVZPlODR5p1UKCrZiJUFGtO9w9ANd7Id8WXUQ/yfsgVNCpkjL2iNFxFq7bBF0Y0aPVURatqASsZobW6Kg136hR/d0a+B6gO/RGgqiI6dZ6xpsqtKt0UOa/cyPWyEMQt5xSGTfwiktPBCESPu0xec2A1tgRWbStg1YHWBFUNsAxAVaBqRKtKRsu06INMXhdEovap/zwmsBqAqu0rBYCvbBrAqqJWIuJYvT3LHYtXeVStFq5ixKoDqwGuClhV5Kpyrs6j4tHKRo/H3XXPeO4rPjOZfgsQcjnYB/ztgjCS+ZIj7W2DTWXHbF3v4N4KokLWKJftc/3cSeCeP3IaeLjWQu+OVrfp4GePDyxq9do4uPHQeP5z7xyPPPJL42v+5l8fhxduGy996X9oYN1nmAP4OANXrf3OXrE2sl/InWmxJeJxCyTeR/feJit9dylfZ6ZvLLTb+v5Nv2tPW+yjH9iv2bC8EVmGqk1lr+g9aE+3hT1a1VNrQFtFDIY7dmHAexT7oQGhV21BsUNzvi1C3E4fHJqcm3d5YHJ15cEPjRc952njWc+9dXzt3/qr4+Gjs+NPvOFzTVyfYK+71TJ9WBTymaseE4uUGwaie45V15ze9ujJwX8r3dQ2J9Gu825/R/IXjZxVJqDHMauq/23Jwdb3cV+zW08rZLv+nh/9tvHg+369bEmWUaAN2hT0STM4bMXeF6PvTUCMNuduZFylAej9d7dl40u0ZWFyN9u4A2yxX4EE6P9pj9NmyPZYbMG+kE7JYtc7aAfZ4r2sCZp6GRUZF/uVR1VRgZhVgSi6Pj057RPa8Krzic0me1/+RqvrwjT0oeQT7m5lJ2/6kuT9shdDNONvtZBWz0e+Y96ZMq8XcEvbX20WA7xqz4ysLH6apq/zPthxze7b8Ic6/2i/b0F36RpuQxXNNaGrEToBoBXstwBWp6hVB1QBpCa46hGrAlljGjNSAwhgVWCI/Bka/OC/VqRZHiGLsnmlTxVQ04HpypuPQekEWX2/0zr9R/mR+kajM0vVNU0OKrVrxY/gEPSNdAUCWPTp68ipmhGqDqYanRxcPTI6BchKgDUXcIpnCSSGzef2dkMsog4IWqlBDi18WrZkLk7FGVl9ID9A1QawRuRqBBco2EDRsKv+oa/RG83rHlWH/SS7vxZBq4XOEmT1OmbkqiJ2ubCVFkubwFWjBxey6jlXEbkK3COxDkWxuu3nPV0wv9YH8fJrH9fcn4UOVCAQeCOddcpgQSDox+keLups7v+nm0JPLD69yxjxBjhNS2Tqeow8CPXT18WsGL1h5EaAIAWiWnuv4OoZOxc85OAqf+l3uG8/AaxFHwolANSgbwdaJdU6RyFOnc7Ctj4Y2AD6oq7vcp86DP0x7k3gtV+TvmA/njKs91Pf4Lz9a6Sc5JwdQLB3N8+1TzdTpl5viu43pw6Nfoa2VsiJjsFBZ77iP/7yShe8dBjRjqkAsTAHKg4DlGS3A00kZak7o5Hh0gCgkMKY2i1cvIEdGja9V1wcFrsBqg9/UoN5LsrbYmFYfnRO/PFmGDU4CUaol+I8Tuie+hruU1EFPkgReV0UjVqjPD2c3gJMcnVGAqw+ihMKeM63ClAVBmxRvzOz9lXS1vFGvVTZeR93+7WVvo3+rV2SNKIJOzUYmBKQUmL7DDHQvIwL8JsbeQRK/NhOaooupu1iym4O2kQn5PcVf4I6AvpLYaURwPkGU07T6DwF7LDek5M385EolnyS/DfTLGjKzqm2BSB2J3V7H/KwGpO7xmULWyfrolP0X6cI9m/ElOOKlOvgqgOqyomI6cVO4DnXjRQwBGZXCiUVW50UuEx06fs8J0eCFSjF1nTG9LzkL9/cZFKQoz65AKtUiB1YhWpiJ2edolIAKB1AOLB2Pfo2u3UXUPV8m+okStcosgH6ZZUVyqz0EOWCTdl0Txml/VpQUfzK9iid1DuA6gQ6OOrP11SHHrEqMBUdRgGrdZw6z6/zHkiSgFVu41rPn6r2rHOlg9TTqW9B26rPkY3Rp4JlPlPXGRmV6nmnkA5AqQEmUDUcSuoZsnJISPQtBFUJrCqSMwB3Ras6L1D3ADw1sMQNWTNscrVW/0bIDw1mypIb0RmtKkCVMxSu2Yi9A6r6BaiqH6fZa5E55FSlnMYUZDARpJJ8HHVArthIBZAAKyNx/ThAVP4SUPVo1RlYjb6NOkWLbTnQI+A3Imu9rIpYJbCKXKwYsIlWpeEWRrB6ZNu/84n3jhe/9nOSvU8CirauredOAnhWkKjkiLokbZHqG/+oAqteduN0+8+iVo8eHvfceXa87oFnjf/1R79r/Pff+nfG8172wHjxyz9zXLjlORZNcpvxlkvoZWuPKzDqPC8uAi8m2q/Hf9yB1UmXUoQg8/iT/u50gR8CYDXuCYDaJTF6iNg/OLCp/gasup7wBe580OK6peA4sPy2hw5yfPih8ZpXPG/85vt+dnz3P/72cf8nvmo845mvMvm7w/pgW6TujAOrJp8GqLq8XPfjEO/z9j2LVo3c0G2AuBXwZoDVLid/kMCqy1MACrJPZxY88eg9P/Kt48Hf/VXYIPzJroRp0kCctDUFaBawCT91mXrMaLmMngv9XaBHRtzkd2nzek26TazvEljN5/J4Lqd4DKxHuzTsFE7hjm1bUCjsQ7+52Tqk5Wx7M+LPy0YgdR94mgOB7Lt8YDIc9CgzQVjVOwq86UGUzNBxArCxK0MCuLo+ht3HXws4ECjY7eLcb7YyzEfZewt9KM4wlVa/R8fcJl3Zl2b5xXJtht1eYNVNaM7iCxyj+0mdX8onAk1JL9p0OhYRy6dLryxo3m0/msoJjhWwuoKrjFAlkHrNIuivXbvWoleZFiAW36lIPEXpYfCJTod0ZdohpJVkQTLSZCXsY9GvyRrksvLmK71Sn6UkcLtmPFakedrboOakv0lhkhM0LG+GFhR1P3wuBLMIkEZEJgDpAFWNdv7DPiJYA2ANEJYLPhmJau0U+mfNFgJvYFBDNmOXx0xfRRsXwKr3KbRxOVvqMADWNnvL9kVHRf6WDqMMU05FBKgV6BXJGHAMRq06vsFB9wwUS9CZC6I1sFURqgJf69ixRwSf9UDOsDUFskYZypf1lhLAmkCr+pHQMx0wZP8CZkAry2+d/NdVHTTd4LtijjxdOqJs7fIdIXTEIBBZZ7dxK3A17pGdThmSFFNfJqgKZ6UBqQRVE1w1e8NB1QBTTWdrn0EeZ2KRL+j/KYo1HKoZYJ3sc9IMY6cKiOj7Tf9IV/GZ8kdA80keQz8AA+rgavbbqS9m2U05Vj8nuaYE67oz7qQZdbyoeLlJoTtbU7BbnYFT9rcpG3G/ZAR9zpm3ve2LAax2A4Rt10FytCciVAtgVTSrb2cHOJlMnWMaCOrsVnAJ3YEqpc4OOk3MS21NN0xH/tBEvDhYzlGeut7ocjXpk2hsyp5ULT+QBkB+nA2hBgnwgEqC23U1PeRd4ShObjGSFWCqA62ufEP+kGM1ndnot6hcvOWsEqDOrCx6Bzzti1Bs81aNfEud63Qvoy1p3QQIdCmwqEBWCE4eR1HRndEua/syUAroyOjUAFUBqBbASh2z8isptPJgpQaAsZZgWkoVjIKq6QZwT95I3pHhsxKyGRh9EAE8rh8FMo9b9GneV/dopDANo+jo5ylhqQiaBKzAagCq5vglqKOIVcXqadpujPgBVPVOSqOpaLgCcNJSbiZJ9TugpnNH74uSxqL3ss32CbnCkxoVyhaa2goyUhpCz7Rz/T14YY46gQVAz0mzZsSqAFZQU+6yooS0vnukp7BXx8g693NwKuWjRaqkHECqcgQ9DekqP07NwCpruasik96lU+VkiP+mqYQgB6f4l04LXUa9LNAUI9dohRh1Z6cy77OjibsArPqfR6wG6ePY/kXywjxGbXFNmk4GOyiUEBwAUWdNO5t5Vt2gMEJtpQLoQCcWuJKjCT2Cjp3SEvpBwCqmz3s6AI/ezMWrrCzR/ixHLhRAw7YAXBgxiICCHGlasH9GRrbrec/HhZ+t6O7AqgOs9vP0AMhhCoAV0eS+WJX94n0OrkpOoVtBLtIyjDsuRrU17f/6VYCqkVjfABtG6Ho+qEi+n+AqHXz2QTFAY9/1MkUZCapW9CrKvKYCcB2klABl6IK/H3/3M8cr3vBnWfySfVSHvZ33e9Sb/fxJ+6TItLkZYHUf4LR+Sy/eAnL7Ocn4Vnn83GOJWN39lvGZ2xGPfGA8/QkH49nPeNz4B3/v68Yv//qvjtd9+pvGJ9z/6vHQo7dbe16EiDmoSmD12IDVFL1G617ODqqu3xZ4t54/CdjeoWFX4htleEzv2lOHle5z28z8RpWD2Qv8C0tnccZg/piM+S+42E6YfRaySZDV9Qv6HFva7cBk+rolufUkH7boyI0rl8Y9t10ctx0cjR/4Z98xPmC5Vl//KW+xKNWn2CDNHRyQ8EEQZxDLhRuvt/QN9t/xseVzMLD14wWsqo22wC9dc+rcbMTq9ntov+4Tij3n3/NPv2kHWIUp3By46Idlb9KJi/5Zg/KcXkxgFVFxuwu/AORA3zIDls3ula0bTIDz2OU9BI7iOPd1vfwwVTf6SdomAHZqGm6Cq94fh49Aq0oGF+2xAnI1uIco1IpY1RTrOTK1piKbg579ZQE+8BnZ1yzy0MxflIJtAPJ0mlBa1F+1doYNCFth1TtJi8kGVpSYAhFkMxYwBH6Nfzc4Ct+ra/V9lUPXyGL0YVZg1e2SigysiNaKeAY/NL7gcfeNxMN9S2ZSy8L4Sbu7E1HWEqopvzptv4xaVfQl8qsqOrVHrF67auAqo1j9OhbgQa5ILdaTfbHsDSOdShP1JLWxz7pTRjQ4Lj5NkLQDqg7mCyRM2VQEaw0YyA7sAOv8TQE0spGanqBtnbzKMkv1d2AxwMWY/l65VQtQdXDVgFUDpo8yRcAxwNX4KdUf1bmDhfSf5RRjAKLnk51zrsK2NH7aF7WakavQV8q7KpsXi6g28Dn5j30XGywt8fRRGbEb/DOnBOi5V32hM0WxxpZRqQW+CkRVjlUGoMW9wCITYHUfRBgI0+qEF5AzJASaqg8JwbLWWyIxqZvLONZ9UgVpNFNo9nQ602npDOoN6qwZnWsVCCeLvoUiWUs4pZxKB6Wi8erYQQdWEcWxRK4SWPWFzJxHbBuz5hxkVeTqaRGs5L3AllJ51+yyUJF+DR1t3QPBoT7qtMU+LjXsB5og+4a9YKqepXymPEun6Hw7bqUIlZ36p6t9MXdruq4rExNgE2fTsT+Ox2NffVR1H2e+9Eu+MKN+BQBohcPejoweZqRgj16dwVU5vrLQCyCBgx9FkJBGwWQM6DoKqX6v74vbg0iNQDXxQQScjeAs046CBw9Ug9dx2gnsCOLbUydWPkgnsECHCpenghGY2gBV5RvRinoJrIZSccXj00IZRR60EqCqGs3TCEAfMDvKD3ZKJ0B1IZeJqetOcubWZnF4ZprRaKTiQh8hASrBSeFimbrOkFABzK+p/gJW12hVHWvwJnnVxT0+SakR50NK4lc8xXPJbKvUFUWTT1C1NA422GIyzibHPQXwBHC1GdI1ClIAqnIk9U4eAr8AaKSApgVFtBj5Z442UwQrpk4U4AGQRj909P5rndXCZyVMnQRF09zjziTn5C8Z0WnINmchdUXokGJSahAa4TPzpmNCnSFwEXoI+ie+1SIivOPTeb9Jkap+3vc7mApADlMw4xfHBfQJXC3+hvBNqQAoq5JZiS67oqxQnadoN4JOtPUbyWtR7dS71LfuiE06uPSwwOuKZgWwCiAVfBb2gG/9mOfiWvzoxFgZIIE6VivZVgpcvR0SELCelNtJJmFVSaYRTQp2rEE+0pzG4gSiMseqR93IIIWBScOcrJ1tlbpCWfU5hZ5T6WvMPKQFgIYGfnwbhgx/EelDR9YKjKgVyRUWJHR6BqhqW/NbEly9SlDV0wMgwhyR5ABW3cF1YJX7EbVaDn+XDoyQ+6ANc6YGiKpIVeZT9XORT9UXPfIfQFh3ohCx6uAqIhBC3wRfeboCRA1kxGqkK2B0bUsDEFLT9AkiVhWlhgYIDrDtE57yrPHAn/qiBFG3wE/VrzvceByAK/i+6/M67qDYScDqem3/vUXtre/uOzc/1VpsKffN3uflCz1jK8tfuPHw+MSn3Dp+61d/Yfz9v/ffjSff+0wDVmgmJlIAACAASURBVN88bn/yc8fvH1002niUo7eKRS/b9HIAdZ4KgLpjD+06DfYBqyfRfqsu03v2fLe39z56PNbvbr1TaaPmMhlftXJB96TyitfA5nFgtXjOAVUAq3ExVgI+b45OyGEMXFwdt956y7hioOrZG1fGq17wnPHD/+S7x0+/98fH81/+8nH/C14/rp15vIGrF0wn2LCFtc9Zm/p/xoDV0KxnHjE59NQAFs1qUcofbSqAx8rfEy9YCW4GWF3ploAM7daT2nbr2nve9bfHg7/zy0Hf7BC6A01UR0BWAi8OLNgjPUq1+gYO4jdgZ1o8J/qYXXAVn0VbTwOkAVrUD1GfBDXiXXgONpYseNQWXXf11+viOTrOQfe0rWCjqkx4v6YVO6jSphizL1yjVGtVckZA6b4WTZfAarquvZW6/lXdGqAlesWlqnvWm3WXzbYDrkZfhChebJlWqIGG8zOwR8q2XDmql5cGD+2X9BsgySnzCRKyHWdQUOA925vA/TYoDyXSgYaZn0LL8H/qHhmEKA0YZ22HTAvQ/APafsU7iD5FntWeDsAA1Yha9UhWRK4GqNrBVQ64Bp2FfpHG4mBpyq435UN5cTGgDRno6Td6pGqPWMWgeB/8aACr3sFtgrb2jXWKMakN2UsSltXdNTzdhOQ3RW3WYlVzxOrRVUSsXvHoVXPiA2C1LcBV2Hjh21NvZvBL1x9eLg3I03bMaF2nAcHVPhOrpwGoXKuwSZUSYEpL5fSnPpL/AVYCP6Xshb8kOYM+yqjVwCqMd5ZzAlE1UxdbBJ1tbltKAAWYKagzcRA5GmGwsNESYIXuzR9pyc5ZnTS3kLdJXvx4NhlnBeHXOlPkVekK6Goobj93wq8H8HglZXjh4VUx4ThBjpiiu5sKIEBWAKsOqMasuQBYEbnqWwGtyL8Kvb5Gr4YecrwAQkly0ushzWSrK/Qs87KmLmq0FU9Hc+F86YLal+R1gBU6EU+kHqHtNZ3r10k93M/nrMDZdN3VlK4qdY8m7E231Zx5ruGWfEfY4V/0RV+ADFAuYEHQaUGxjLyac1oySieeIZClSJ8ofSsZmQRGGJU7Sx1nYDks212niBaGmo2kKysCRGtG7dYxKVtKNOjeGgyvnRUM7sm72n4pWzmaHIWJTl4RqFolz0e3KtdIrpDnilZJnalwBLBqQAOgBvONQNvFMWpM5u9MRMYLpmqVnY0XVLz0xHpMEk+dpM6JJOqQ+pbvSaVWSrpEI2U1GV/yO+uONUIVgGvkMHQdEp0NV+OmrsHgQKOOpCR4jdKSddLxzDvJRy6MGzwjI6AEnXzTubI598XjBeYBJFRnhbJNMrI8LyBVhmQmoY/nKkI6dQZ5hCZgjojmlP/gJ4Iitq+O3af2eqWnqRVRYQKqwVNUmqsgFXtMe1M3EfVufzpu59VO0A+4G+doGEvSS/w75buqoIzoWTy4GupxTsCqQNXYxodr8SoCq17tiFh1/bdunSf9uht+pJWTqxuPQb3QtfzxmCKcXUTKpu94WSZ5LfkUfy1kFZXAW43/0ad7/SpCGjTGeUWo6pnQQ/YGbYPfdM6eE8Dq94eJYOVMqNRzFvKcDDUpnbJr4o5sw2lQBI0T5Yp8p1FQDA3AIYUu0aBgAKZ2Mg3vMD4FqHJ6fuiPOcoB7wOh452Z88in9rrT4LkTHRAxCcm+Dnrm7FmkfnDjNQFWTssSgBttHWUrUNVL7TXqebUjH1f0CbZiOyNXsaqsUncQPon3+LQeAaqQTzh6pdXDIRSwGotQ2c/yO+YCVRGd6oDrVYKpAFUFpsY2oqTgeCWw7i0QecLsF0AqAN8EVRmlGrkgWecOrtZot3QJt/a+Jz71/vG6N74t2XkL4BSAWnqzc/9sP2wBgCk9Xb+IA8lvkImmf/J6abD13f2ZWR4nrTcXdjnaeudJ76r7HeD3Oy+PT7jrYLzi2XePf/Sd3zZ++F0/PO5/4avGS1//mePwrnvHQ0eQmHPGZ75oUkwfN56+Huxv/7SirmWZwDTSRmXroPZK333HO/Ra3rnv+/sI+FjvX7//0QCrx2dBR+gozOgwibdUMRhAcB1yaLrHfJ1x7eiynbk+brl4OB768AfH/U+/ezzl9rPj737z149b73zCeNmr//1x7fCucXTWIottYObIUgicGxesvSyH7nVbtC7a7JK9wYDVWGzMkw7Mi451Gm21zUrDfZHSJ/GA6Be6Px1ckmCDP9ZvlvxK/k8UjZ2L73nX1xWwGtq4/WColbHJfQzcF+iFQXrX34ruqnyEAnFq0Zea6bAFkMHmxndhHtVxDqby2xkxpuMoKsrbNDj6zwQLl7yGMSUbUWS4B/14/jU7QzMmcktwSjlUo6+Sw90iVJEnXKkAGjirukWdJ27jAWyo9EFAjmgj2dAgUfVZU9cF5oI4NRsGi9AqKrUi5yLNUIA8BbLWegS4H65n+ZtZ6vhMJ5y+W+dln7MK4LRoatRnzg3qx4wKdpuwgaoFZJUNiDYXrxSNkp9Ip96u2AfhQ757EzQOEj/ITkw7L2jIlBKc2h9RmAROI2q1pwOYwFVLY6KoVT6rdoHNAZuus0VKeIpkA1WcRuSDTscVRM0BcdlwKcuLPcf3wS6ULS4acyveA0eWqlj5GWwTvCjbWaCiA6sejRmLVpndFNP/mQbAc60e2Wi5QNWjDqzaC2NWatjR9MWi6y17CHqEUeayH1vgAOSyT/XnwlaZGmBZqHXNs+o8G+8VHza+a4I4+UvuBzRdBICVwGob0MC5Ht0KTCTXmmn7iXcEPkLgVRGuC9gaGCQAEdvSVonGkd3S+wDJB/uBELKib8qPBLrLz15zTRy9cUPXIcH+kAE6X3Kw5i0uNt2j967v53e9/AnGcR/5EQ0Y4eJVDVT12TAAWQto9RQB4aswilUgq2+D52IaIPhC9KqFrKD0FOaifWhJ0DajXH0fykkSRnXFY/UF1GM5GAlpTL1GrtRdy/l+lf0nuIH3c8f7oTgrYV5ITnJnk0U/cUrzRRML05zvPfMf/bnPO4ZwEaCKToBgODsLtRumYYPukeNSeS0zvyWcUjGKk1UKKZxTMh76N1RQQssz2bfpevF6I0icbEq7MzSath5r+0nspu2lP0qPNCPB6YJ2q6ZSBybZblsonAJUFQKviFQp4X5cUav1XIbBu9JlAyu/KkLge+2d+Vv5aJUliBmXcc+0Fb8nAzeStV2y4tRB1mXRqm9LAVA0kssb2SemDzGL8gmwxyh+DsoE37X8qsGfAl0VHajBgYpmoxXFsoOQ4keURdLkBUBDdsMOVJaAoxppSDX6JQ/lG4u3y5CrET8ZNtvAapeNJrg0VjqgitE8LiajTj+EHfyA2kEJloLU0jyMVNX0f94HhSlwlc89FlC1N/LSN+ShjGUxUmuXaJV2nN1MM7DzsYVly6HAU/U97jd9k0AtFWMa4A6oUugCx7PrEa2U2xahGgabANbiWXep5biBr2U0ejOg0yg+Ao0lwim3yV+qCGsjcWcFC6ae9WOHrzsoLUdWAL3ore0Uycq2UHSqkyHSmtj5POf7+kE1BYgfEKgfgwDobPlLGRNbZmtVVCpR3ngzIiEQtQqZJrBKGgUnh77oDrNAVBibmso4AaoBdFbUaxaR6QmQcBKArkeZgQ88HyDyqvr98bwGkJWGwA3Y/KZPo/T21hRKAquUtwCoFcFgB1fNEPf+AQseVPQqIluxWBTkGe/J6f8O3ffOjH0i2h40dMcHU/t9wSoHTLlIVQCpfZ/AagCqDVilseyvrPzMGpxRKoACWRVdG9HyEbE66xYN5pTSBUM86WnPGW9401eBKxa57yDPSSBfqZZFCQXPlJLaBk4B5Ov7W9886f03C7bqHev2sQCr870um0dW9kfH/U8+P267+nvju77tfxjXrx6OV77uT487nvGS8fCZ8+NR52sjwUEAq8a/wVfmIAbfU4gb7Xv5Hiuw2ttw3d+kYSnxqf1PovdW+W72/rVMHymwGjougFUoPkWpAliFzrdECyF38H9cto4s+utyRK++7EXPGT/5I+8c7/25nxqvfv1njyc//cXjg0fXhmPgZy6cM4DjeBweXzQw/Pw4Zwi4g7Lmso9rZz3a2FvP9BznTRRYWZT5aIDVlZZbMunScrPAquRv5iXQ7bH+veddX2vA6i/ysdDIfI/e1Tod9kWutAXedFA1V9em/o4B/BYVVlFyBeJowAy29WIHZ78u4ALbnqd1il6NV6C/lB3QQY2K/MIq5LXwUAEYk6Ont0S5FA2osu+f/t/7y+g36YAHuMoByXVgeDGcJ9M6W1a2C+mSgCrr3SMHixdKD3d9DHuNoKDbcJkiQbk/G2gY9wp4FuhXfQsUTXL5woJpgdLvomXNughUBX29Sy7AXmBqpgJIAL1SAoBnyiaELUgeaP05uFkEbLIy8cq2DEmlwiQgECB/QmBYA1YrcrUiVZEagFGrimBVmiB71qPxtVhP2s8JYuwCrMHhFFHVHzhOkxHKys5gefh+4t+2Tx7v6QC0H/ZhfBOSlYEOLEcdQ/aaiRD305yiWaqITeYQDVuN+VQ59T9yrdr+BKy6XeeD5pqd5MFX1Ju0NMO2S3+NtBCPZPqOoEuL2qWOKv01A6w9WvW0VACT/mH7yJsSblPR8aADANTK+VxgK6/HPfQZwhxlkEbYk5ryL4CWOIgA1VzwSrN4g2DN6WDj0DWAsyE5oO5XvxKNCj1dzkiXmY3+Z8d8PKmP4s3bjmfzX6RwVOimYzaxq96XOfM6M/eoVTsWsMqo1XO2KKaDqQJWdwDWiGIVwGrcT3+loldJJ/+WaOb2OwVDPIoa4B6YjtxPfVU4ROkv6rggPe5P/db3m24rv7jfyyelR9pboMR5b7nOON3J3ZpCMg4dyZlvzq9Qm9NPqk3nqVpTT5z5/D/7VgNWBYJzCjajASt9g0AtpHQQ8AqnVGAYI30anNNr0IFUFEpAa3OeVLqmyCZKNCbfAU8nAagD0Hw5brIRu9kwaOg6Fy273lCEdmYioCVAVZGqEZ3qSpRKV1GpmDrQElm3aFWFyMdoj+sONiYGaKAwcqRAjJsM3Mo5dQzd2CO7UTi6gznt4zbxZicfvtZpEscl+NUhdQXU91tbkJP1uoAMnKfsnQXeF6hqackYiSbgvyJW4zk+izKoMycRxQcpPd2Mnzv+iZKNBSZAjOdrlKUTbebtDmZBEBvISjlYnSEUE/BYf6Y6MjcUvbPh1FzyYa85TEAoSP8PSrFAU3XiW1t/pkZP/RlSJTunLhfVvr43U3OnZ0rlAy0QD8Q/0z51xHqtA4ZSbp3ycyvw5U05xndSSXKfhjfwuzLCm6BHIyAlAEgBQHUGVsGDNKy5nQy6aIoyotM5oVClFHVxaWLY6wY6k7YTGIFznZZgJToUwVPlZOhavyd0Gvmv51X1dwawyuuyb9zFF5iKKcXgNYCpEBQ/xsxv6iPRgrKami3qggaKSMsANWMEIY8FrEY7BCEErPqAnwOMPiMG0aHKczpNocppkA3wznd5EQmmRzkYeytgNSBF9HupczTQE04nvq3IiogA0rRRpQFI4wOpXpTAX/1CX0XWwdWIaKXuV25kGCkCVuEwlEYDd4CGcDrhhLoD5NP5AKI6wBrbvs+8aR1QzYhVOWFZllr8ri9ilfuc/q/BmtQz1C3pRJD/Zeze/fTnjc94619KcHPi3yYEXY/qnqCDpl7vAenSoadcdBlwAY+p2pKXrXuWMnS5nN61577TgNP1ffvev77H2/j68eVx68Vr446zHx4/8QPfOX7x5//VeOCVnzZe+6mfNx46+4Tx/iMD4y54v2lAnfHDues+tRzAaqw3TxBw992zHt8H3qms+54/FXTe02b73nsa7W+G1v2ejxZYtZn60f95GgCPVC1g1TLYOm9aZPhZW+DqwnlLo3H1ssnglfGUu584blz94Pi+t3/jePzjbh8ve8XnjLO3PWM8dHw0rp67asCqpxM4Pw6u3zrOXTswcNV1kGtdbzWLMD97JSJlz0RKAE/5U+CR6HMzwKpP84UobnRAG3IwAaN2/WaA1fXdJcPb3zxNFmZgNUq/8WvnGYWD/KK+YrYiVX1xsbPjMKbMYn8FJHI17oxE3EoHgO+nXRj9XwGrCaQGyFYRjRE1Jtqjy8w+3EVCCzZpei2AVQKsEelVkWQAQOqvg6BKRSNwN/spAqYCVXtO1YhwynQBleuxgNCqrygdepBFkOkIusDd7YBkp498i86CM58tICkB1cr3WCvWK6owQFilCSAQJPt65a+JC9kOdU/zXXijbD40swBT91920wAUuF38ACBrbXuc67I4y40+3qm97qfkNzsRbRL0pB0ne1dRvgJVZ3B1BlULYPWoVaYLiuhVgauyOcCI8v13SkvGEN8XLRs4TZoKSM3BDTuP4AXOEuJ93f6OBWRljxvPhejHluDqshU/J482/pU93W3nWoxaPn2BqwBV7ccUAEccLHdg1cbIElyNjP0u374Nf43+k+y5RX+gPn1QpGZnCVityHvXYa7jetoAgLJT3t8wJWedJYC1y4d4B5gHfCfMYOpR4z2iVTiG/I1gu5r1NEWwFtia+VgTVK10ihGxikUJCK5y64ULU52ycVp6gLCfe38RypdKa+mLZtOna7Xt7mmxYWZtTP8mntSL953rr1eZ2L8FaGe/jD7ziFVFrlr7MkrVAdWDQ0Ssxv5mBGtFryrKHmtA4P3SUVFa8uUEogbZUK7kX96bGMLE110TqL9c2gKNE+/Ev/Nxnam2intSNYoPyitKanayL83Q3E+0EFSl3Kk6btdKN/A+L++feevnHiOyuMBTRQfC6EB7afq1oo0LjG2RglEv+4y2LBnq0ZRsFIpntc1bGhdPDM2DPLdw+wa40NCFpGnK0tRs2X5lVPYbs5dHY4l5BH4qvL1ypGpxKihcd5RrugBTAwhwpVEUOUesDgihX0FVp1d9e3agveyNuVpZtTsZeWLT1CtiXDJx8WbSrNhbpzoD13MbLFzvQPOTS3maHKua+TYXg6HO6HojF67yawT/NXBDHUDjVCLevyf+wbYoVjBgV6dFOxmCNNmjs4YRBRYpID6Oo57F6xlBQGcHSfcJboXQygkqMFY8BmYTuNo6MgLv6uAEwM8GdRQSNd3Y7oCpkRaALWH3F6i6vkPt3ajV+W+Hup2NSoZTJ2QTiWaoPcRZOkLvmGnEO6fWnL8mppudlKC5vz2CIDm9J+SuA612A48RqYjiiDI+wg0gH/xQIOtsFHYgVVOdvIy5n6Ikp6PXoPa79M93zHoV11YdWvSUUb0LHNFhkdEU7QI+BX+5G49F9UJPhVvfB44BpMbsHOcfGoS0ZiEnsGzLqYpOm7Wxd6pbjvZnlCqml/nPwS5FrpoJ6veTdmgTP4aR6ecV5ZALcDjIGs50GZVhoKYsVyoAgbVhLmSvimyifk4DitnuCazCsVojfipPVkWripMQrdoG4cwYV5+B81jMEH1N1jTlWqtp98Et8QCMAjo5GX2KfKma6l/AqqJUdb1W/e1OfQ74hSPgZaoUBVhgi8c831OPOPUASzOi2SnqdYIijZ/zzVOf8bzxxi/4z3ZthNbHT8526lDU3Ic7Vtt2Bs/KiVjtEACrAKJ3bJQdg7nsmEnvnHLf6WCf0wLUCl0RIq1IPP9mSKLJGoCwiAa2VeF90Ofw7OXxjKdeGJcf/PXxjV/zN8aTHvfk8cmv/PTx9E98jQF1d4yjC+fH9UPP12kLKFk5zzkS6NPvDEzGQkjeJouG2VOftR5boNlKlz8OwGrwGBVX9oKu80z2bxhgDc3ousN0gU3dP7hhjo3T1NrrrO0cW6Tqod137ejSuPO2w/GS5z1r/ND3f8/41//6p8ZLX/rJ4557XzPO3HLP+P3rj4xxi+fpszQAFml8zhYcO3vd3sUF9GIw34DV43NYBOtjBaz2+m3x9ZZcBLfeRCqAjz+wqhLTbqFekX6p0TBO/3cQdZk6mwBrnOfK2kzz4iAFBsvQl9TgKOysHOCKvqlsr7yPgNvWwjFbgLZ0eI8Cc8BQARtYkVt+g2wY2YzBqLSJvWwAZAAAbkesTn0XBwgjN1/UvwDWufzQuqnGm3Xd+Qci08FVyhHptmVTh36jLQgzrAOripJrUaqesoapaxzo0zRl2d05IyeN5RDMKGba/DxQfZqlO9+XtgOezVXceX43ly5soAK6ZQsF1Jy2Ucpfazt9uOsb0LbZUAvdJzUuU3jyJxotw/5tKX84tV2LWcU2I1aVe5XAKlMHgN6w1xRRHNGrbMSg9NK3dN807Kmozy6wWrORZMd5pCojN3l/pvdwO1Dv6Fva7ABXwbH1zTqG5iClaWPSpaO/hn6/FqVG9LgvZOUpAfTzaFXfF6ga2xVYdbsu7CHaU7BkacFTfwQfkG+6/Eb9K60V1hVgagDuA2zlPX6tRfquaQDEl+I/ySu0CZsx5HHxC9w3UHAK/alMFyB/gn4D9JnHScifJUaauAcjYCOgoAaMALbaNYGqCPXdjl6lXEg+UvevfcF0DFmqv1XqdWXf+fbozu7C9ElPnd+3XV+kb7ugtF9MKbfjlhLgDPOrRs7dQ7NBBKoayDoDrIhsxQJXPXIV/QUdJJJQNjpoFaV2u6fxa3hIwTjFwxPCEvd3WqufPv1cf66A1vm5ap2NvZOaIfWjV0B9Du17HnfbWHxM1RY1Qj+F+hmw+pbjEM5oF4CrByGcPtKB/cqJy31FrWbb0skNJRSkJYuiJimYVOpxRvqWGivrrE505an5hoYdNGpNDoAopRfVfenMdzHqJ9mhqadNxiBToE/mSJMrWARUIUK1O8mKTGWUKvKwtDyrCaoqnB4KZwLKWI2Zok3AgrdnYe/HK6jajZveKc9of2PW6l+WFlkYt5Vh1zEjFwRrCEgU0xagInEUcKFp1l1vFKBPYIs8GIYNO0GUbFZW6NCXc6xR3K8OVF1qRICU0YJ3yygSMIYXzE5W423WtY/wxT6BVdCC8sFt79CTc1PoG8gVfUrnFUkZFVVWSkYbRqD8v1J8Ja3JXwF0FMhKa08VBaFQ6ZkftoRqlWE2gbRCXk5R5ZXWVsVL/Vp/caixpevH9c6HsqPlqEgxZl4yduxoH3s2hBA8GrxD1smIVec78gP4FbTVfhrVjWc6yFoOGSmaOmfu3qumKMBMdSlRtP3M98k9qAd7CzjFZVCTUgSRcH5e2EoRqhqZdkhH4GoDVu3jN9TJGhGCx9wIBHIJh0JOBcFPGdAgLn8qnyJUCQgGsBrD1ZUaIDjd/4nUANhHlIIPvHQAdRnlp0Ga08T4rPSP9EimAgjaack3RqrS5qgBSfsGnW8tnBXALfMWYWEpTddnOo6QYQCnyr/t+bn6rIZymjnY1gwW6GznQhGicQfbXMCqVu+Nxagiryqn+ceiVA1s9fNxjvlUp4gg6pxofzoDBHsdUI3oiwRWXSaRQxZ9Zdc1kM1dzY96PO2ZLxhv+qK/yqmF1V9Iz0JGATpOmoACv4J3p4J5oSvUN8z70CN1LaVquX9+frdsO4Xlid13e5saSOpSduYoBhqHgWlnDaAbFrXoyunaDcvPef7aOLx4PB5+9GGLTrjV2OCO8dCDl8a9d9wYL7z3zPjNX3rv+KZv/tbxolf+ifFJr/60cXDbPeOSLXr08GV7pxnX0XrGfGetHobxhX7wQZGor22zp1zqjume0sW7W2QWrb/TQeTHTvutNsnvbLTVPtp/JOd7fSInMxUv+gVvO9OPBnTeODiyXQOirp8fF65dMHDVW/KKGdQme4duMx5Z9OnVcd+T7hjv/5X3jp9+9z8fj7MUGPc+75PHnXc9fVy2NMiPHj06Di6YU3TuYFy+fMXebovV+YT/iKIn3TwNgC+aFScCgt/7d1pbaPB+i8f93CpzM8/P/e1WIU77/pYs69wW6OjXfuZdf2s8+NtKBbB+1TlRNKFdFG1UfRN8HYCnh+6EEkytfQGvTC1DB9SfiT48+jJwvSJ7Zn1MGzL6JfyUGia6xgVoIxehOaON0c4CVgE2VLRqAqwExvx66Px4jvSIKrfvK1I2o1AFtNZMiwRSG7iKtAAVsTov4GXfan7TYh1GQWbfo8qEa6Jfo4BeIvuFPJ82isBA9geZBzxpoSjKiqgDbUQf2VROINhPKIdseu1HCdnPyl5DfeQj9Odgf7Ct9T4B6q0d5mdUBtpLfDfK1a4VIVu/3/l+l/LZe6UdCH2ftBAotoCrWqjKc4cCWCW4mnlX2+JWG5GrynkrHk6mbsVFaYvmIbFNTgCeAmgNu4rHkdM+zhNozWOCsn5f/+m9bSt7PduQrZz2H3syL1PvD7tMTlGr7v8TWHV7ri9YpYWrrtrDkTvfXui/69bZhj0dNlKziawQHXdI3SLaRN0Y8R64DUHmtp2B1n5dOojRu8mTlGHybApFay96D+m3dlpALmEjpp+r49RltDWon+p5YCiZ6o4BBbJ/A1gluJrJaTNy1QnJRppMr6bzId0bv7V/AD/W35Ym6/K23r9e8+Nd+7Fx1ELd/nxT4Hma5enAqkCRBVyNWRctUtUjV+OnaNaMZEXEKvKu0mfpvhsUohQe+DL4E/wCnkC5enCW01EaVts8h84g26Ou+0s6+Dq/N9omydnfsdUO0i57SMz3ZD+ZxyGIhVGiglOfGrYSbmtbldVK+bmMWJ2iVB1U9UjVAFW5T6DVI1gz12p0ILRTnKTx3hkCFBXSGI9bUAP9u9rCKuwmQ/ZeQvSqB3BmeX9n1b4/iUwcsCGy0b2NJYxN6cUnuJqzK44AUwtYrWn/26kAeu5VjcLEVE+Cqgqzj/ZU40nY/WQrXyoBlj/rpA45ble9UMfVwKlz1YmLTkWjRcHsEm9qLjRJGTCoC7hTEZsJstq5ECV38qLcXHnd+YupJiLqnZHVq04pmRcPiioUkKi1pKY4QGTMFo5v46/TKK7LQOJW00nSmCT3AMBC5xHV1Asr+gAAIABJREFUbSN53SAMo4b3gFRULWrH0F0zzSnfKeB+PIHwVXA+24z9mIft76TAkiI7gKorDClNUUOdfJORmQd3+WZT5pKXU4hxG+mVz2zcB/Isz22dabd0pSf+k8ORAGoY5RzQYAQrZp6zHUl0qrbWNReImiPs5BNNs8nFKprhGM64/eFatEiSUuRdJK2Rssb+knBJFvJPJyJ5ctXBIXfZc1AmwYR04mL5quCzNJLsOFb9DOOJ+3YuZuY4HzqPWMF9G/wTQqpk6HBAc5qJ152yDB5HGbTNKFUuFqUIy1jJnhGs0sZolwJWRVdFrGbOMzdElZeK+2nAU+6j6NGG0hcVsVrjsm3hxjDs4URpmmi0PaMEtKqyANUzvsgM+xONfgJYZcSDz24wYFVTPAW2arAtZR2SvDhcu1zTHSdMlRRo6otVeXSJ8qcCWM1IH0X8tBx2FYGgIIF5CltGribg2pwF5yOwV24hjzgGtVF+3977rBeON3/xXyvHrxkIzi9bwOo+YPQ0UFTi8kcRWD3r+VLd5fIp5ZZb84z9nFY3bHGqqzceMWDV9q5ftlO2Svzx7ePwzG3j4uXfHfff+dD4vu99+/jF33jfeOBT//R49ktePR66ZHx25hbDbA9DtzmgigXakDPYRfCjBVajJe09nRNvBkx7rLSHqpr7gj8MYHUawLbinIu+03TjwRX7WRSptduBA6vXb7GtLyxl5w4t4cI5i/Q6NpD16JHxlIsH46d++B+N9//u+8ZLPuXN4/ZPeLG9yKKKCVT4Nzxi0P9OAjZT7Z+wc1pbfLyB1ZPKeJqcPjZgVRbd1tZKob6Jeht+jrWV5ZpyYNXTASSwmmCrANhaCLGiNtnPeb8mCyFtJXQqHdic9+2aO7HNDmjWa4KAAFYRCYjgDA3AVTqAABbd3gw/AvIhKZmBVQG8DSRtU/21iFUuFNQXYmxpbmD3IPXODjC6YcSAJLig/bKBVnuIL5B5IG+RNkoBN3PUai6kw2npGEBEMMMK9CVtmn3W7fy032gUlG2gNm1+QX9HmNgdtCqgtdph4QnSpnw1AbnbdBHdUqaS3xYpYyVTW4bt13yxML04mJ60qsjVbXBVACtyrnokqwOvuJd2RdC/RVDTF4Tt2RiT3ACbiwBrbMu2KjtNYGqBppkOwPVk2HWcfUv6ByDr+/ZO2YaababvxVyQkN1eBtBx6stY7g4gZmo2l8sY9CS4yqjyiFBtP8+v6uBqgqpu/7lu9349uuF5AFr2onQI/IUGjPYAAqXzyO0czZo5fxWtHj5IA7V53PXVzF/UJ1HOCgqa/ITGT4ljsO3dq5Cpj7rWAJDeEUEtoevkk1UaAOEmteqXEy+cFBERRuW+NABT/m1vWc0C6v1Eb/UNJTaJ12nX9/V4s+2y5dfO55bvuLBEH1Z92VZagEhlE8AqAVZFqy7bWNjKAVWmv6l0AO6nuTKj3qbuzjyr1DmoDfy/5jlRgOYgLd2r+6qvUx3niNaaqd2ux0vquKhcdEJYXP+zo0b2SQfpfNdNYNXZNe3HfikUKb5S5ii+c+atn//WY6xojIjVAFIVqapzkQ6gpwqYI5GxmIcUES3r/FKWun18Vq6TCaAK7eNJCud0uRnZAraSitmxrMzc3kClXkpEldllCkWq+tsiStVlmqCqbwNUpfEz5VPl1H+NukhJaPW8GukpsGxusGLa2chkJ9+rQwHAEzICUCfwfuu0eTLZELcn47ZX7WmRzljVrqHfUnESTJVRlKPqrlhDk+ZPoGrwFN1tpKookDX0CqpBEETb3sZU4gnasPiLk57iGe8SXaRLekffjaVdg0oUgzAWaJqrl7LuPfG3jAwUiSpno7MrwqvTJbmaQIeMwzRB+7afHwegF+dqSikAVAcq8OysFMEIBeWJMZpCmzUXi5kMtMsvi7EfN2STkXf0VKPJJLkbBzPcWDeoqYM2xWI0JHEOxh9ljvtYWRZlK4edsuTqLfivjL8CVgkgNqM6BgrUFmHclfylUSPKUdh6/G0nYp6Xelr0XmsZSHCuUF3dmHoK8WnvOQrsZzSDwzo0uiM5vRs8+tm10H32ncjDamUXuGpTIEgkLtgUo5+chiiAlXQB0AzuxcALp2ErUjUMdK1UDyAoAFY+g2nSgOegIyCziCjy4xa5Gn1YTeNE2gAa3Hwez6BMSgOgQR/Qk4M/YdzSiI8ZHDVFTfnpEkymzEFvRwyi1RVy51Ob3GGOqNWMVgW42vsKDNCw1tF4KHsIafy/CGPq33K0PeIX0al0nCZgtU2hjPsUsVo8gD6KcuPtLhA1nALki5WDMN0bz0G+KzcX6oLz7EO4vfe+F423fOlfh3qg3uxyoPP9eg7cUiYEwPbn9gFLe0E6Pnwa6LOWMfq0m/zbfbe3pAPwvliahS0G9Ow5Ns8Zmx8y/s6mh1+/NM4duuSZbDj9Dbh7/G13jqfdfn089Bs/O77xG75u3HPf88enffbnjQuPv3c8+IiB6WdtVfnDC6HbOrCq+ZnSnIpY3VfvDvCtdV+B1d5W+0jyxwZYDYva5OWsAQznkKbhrLXboYGrh9Y+Ec999pq1wdG4dOX3xgOveOH49X/zC+P73/4Px9Oe8szxote+cRzd8sRxyRatigWDTKc4aOF/58+fj/2TaHUay308gVW086ZBkMU67ftbvKJnTgdWqQtpx9CCg37sTlg6peirw+fZC6wyWtXBVUZrxtRagosAOHbTAUAhL71x2JaywZpNEHYZ9XeaTurpa3ATg7817R++Rc+zWotZJVCG7iqrP4GrMSioPrmlySHA2sHVKRVAA1bnqe41cwJVOoEXZL9k3+VlVH+G8vbnoZfQ+U0DvuusCg0IRn/aAdc1YjWYNUmzSxfaK7INwk7obYby1bnmD9D+WAEr2SWzXc7n+K7VL+sgq1MgZWCLvkFT+4dKfDKTebLsYdJS/hjtXA1Yuq0xpVOIQR7jN4KnkRIgolaX9ABx3WmPrds2WFxX/h/tadoxatbYhnwsdHX9Sb5YgxVk601RqWwvnMOzfVZS7LdvbC1YlVokbfHSqvJpnZw9xyjWRKEdFwBrA1nz2CNUeY128zUFZ9knlF91Blfpf6ltU080uzXkGPyaqRB2ANY5J6touTvYQx4TD1M+1T6iBPwE2aIdYO0zKml3hqgJQBWovz7b/TPOGHS/gxGswkg8BXgEvCSY6sCLE4+G6RS1utUfyPdtW9rkO/3E1Jed3K8Vh9zsfbN01vPUc/MJHqXSLFC19WXB8EvO1XMcFETUKkFWRak2cNXvCx1vW0SsVhBMyGWBeyGncD/KSw0MgcWbbHnybccQetov1Lb6SVAFOmx6T+oLfnOKaAV58j07NshumzS3edaXYurgWfwTZeL51J9xjPfmu0AU3m80e+vnf57lWK0UAErm3tMAYLpMgatwKOsXi32A1izFsk3CsItMvtodvTqJ5UjB9g3yXAdsOtgwUbCosPmNNIRUkdbgvCYQKp3HBFYxwqIIo744lfajY/IOSwmZOZqnnKpSPlCsatTkVhpHjUlWxc+OiRSZjJPqoNH4eFTb6rBxejGJQpnj/vVvZdBpBMpNIIIBmd+I0wiVTD7qrKmFBFgVGda3fQXuOB9l0hal2gWjCNQkK86t3vqq6tSz46Ka9WN1+Oxs+jQV8HyjY2NHOZza9tG76BwCSELhfJPcpo6SBkW0VZRBDVHg6o4Cils55T+fr044jVe8NErbFZj4u5RmHz3i/SLcwgz7HJ8dpomPUg+cwFBTa+27f+PlnSelFKkjCWjZ58MQEpiKBZm4PlLm/ul4f3K/PZNtbntTxCONuARZm0EY/Kr2IM8IcKXIpVHZbZmJr8kgarWsetPsnadLe6UANBlxJSMKV6+BQameCoAOiRuNcd50GPcDYLX73ZaJfKve0dovot58FXiCqUgBoClLDVxlhw1OVL+AQZZcaCkXVkL+T4+yRDRrAavocpS5E3lSndYTaMrjnDaWIChBVrZPtIm9DtHo6mUrmr73c5iehkgUbfObApGdJ7yzVOuGMWIPCVRVH6BpTs1ZFrBaUR80Pqs5d/RC19NoSxm1FbGjPGpKBRAOVAKtAlzLEa3FCeBMFLDaIlY1nY2Ogu6b8mzR+ZDTj/fwfcnMTpthEasvGm/+0v8C+mntw3lvB1JXXbuli057j4pwGoi6dd/HFliF1Pv0fAdX3eWKvMU2ldwXQ4ohRecjl4dIvuDAm4PlV8fjb784Xv2iZ44fevu3jHe96wfHSywNwOv+5GeNBy/bM4e3W6TMYYAxnivRp5Mjd7QrtdLHwfX+vYXuK3C971ipAE4Dq7vq/uMBrFq+WnePHViVLowcC3beUwJEWoAxLlpU5NWj91tU5EPjLW/+U+N7vvM7xs/85M+NBx74tHHbPc8eHzyy6zbAcsstFuV6cDCuXr0agKrv9zQMJ8nGRrd4oiwVT8823tqGp0XMfiyA1cdar59519dbKoBfoo71p/dM/UcnLAWfq7cjJ2HlWY3Fqxxo1UJWTA2glAEBqgpcjD6MwGrY0/wG9T1UddltE1AmOzvtx4X28az0NwCFjMaMwI0tYLXlGo1+VP4VDBeAgR0QFOAikLUiWHtOVUwRRX7VrLufS2C2Ildlq4aJmVZtGzRfna+sdtnR3Tfp3V0FIrBu7FMyKtUHfxugWotXIX2J8kCu8gFgqoBmrZze89DmAOwKsnotJ5rOx1uAarcH13ZR3feBqiBr7+lF5pl/JrrlQfnb8NVmGyEB+bBLCpgWUJoRqZZKKEDVTAkAkLXysXJgOG2LHrlKO0Y2Pfmhe50Q0+JT2GM4TqA07O0FeKVMTYCq36Nn9U7vX0lGela068GzYZOu5Gx8W746aKigqBggdzm1c5kSkMBqnLN3xHnvsW0/B6K9l3d/xLe0PBMHCGaVDtE+9Ix8iuJf2Ju1cFrJd/I0bVIMCtU70o8lreOT0pekSXkM5BvpJ25l0/l9krWuw4LnyIs4D0nMfaclz4c/FjpsjlydgdUkYiOgPwA7Muim3PQR3EBbXPsKMspgo2h5gmb9HSwkisu/XXmbLn9EB6tybN9i0ZJxM1rVqxWCUL/IlerBktTXjEhFvtXKsXpwWKkCAK4WsCqfLeRAfBD+C0kUJAENov3i/Ay24pr6RDyo+1AzPS9atuNgsXp/Tw8AvumID4JU+jvz20s7iP/yNFgZf+LHrBB5lA/V9H9/SPzBxzphvHSf/wVfMAGrNYKrXKtrtKocSaejRxWWEoqqOi0mp51lboY6yl/CudT95g7j8SaZTWjzipR3Em2LcdmopBMArBlQmsPzlVuVEegRrco0ABGtiqjVyLeqfKqMSMp8IXSoNSKTi+YE6TQC1MnQhbgbICD+fLUaJM6HToZiri0uqPPITjxO4203qzZSObI94KuxDqpnGDXVUSMikCtIBvhaeROddzJCjBn6oA4BpErcKnqvxyu29m1G5dTq8f6Zbp0OKeJii2Y0CQxLIwtkRQc00UygqTvE6E6mUbuVL/M9eFd2lNHxKSJC35n5E3XLwrJddztMvEf1LmUXkXN8h/i8lFaXA9clO5wGJm2nZ27sPNz3q0VWpdbUXHbC/dz6xrlt66rO03YMlaRfgkN2LqdZR0SItxfui6l0BMCiilScau9u6BU/tBHyBpADsJudmjpH8k281Hi61FPw/spnqDF0afZ/vInNnV0QXjV3hxAp9CTFpwQ37QxAMl9tnMBqGIZuJPo5gKpIBeA/gKvVyTugOkeqdmMO8gR9AUDVtx7hgCnrWARhzv+ZqQAYFRgsuaQCANBp37VLiihCDqqKWA0nMaJXJXMV7Zp0I11Ad/V1rocaqDoBrGjjyWB1xzsFhJoM1QRtPapDg20e7RFT6RDtEVEfoTupT9XdcVt6B8zTZS9ukR5m22FAgdE8Sg0Qg32geW6lq+M5GrexX8EB4QQkkNojVQkAsNyIWGnRQ2znzKUlPR3lBYd6xOrnfNnfWEU9wT7nE697BzQ7uNqB1Y8GUFUBTgNbP9bA6tkcdYesHTOHZpx2R8EXQxqHWMDNVo4/e3zJgKAr4+4n3TLusFXk//43/e3xyMOXxus+9bPGU+573vjgZQOKLt45rly1qGLjKw0c7AKrHlOZ7g+0hTp4EmMLBO3nTksFcDO07A3/WNuv91A7DLRRn617Tjo31bX1h07Lcx5lHLrCQFD7edTqcYDj5tAYsHpgAci3nTVZuPzb42l3+/S7R8YPvutdFsF6z3jJJ326LSp2u6V2MDk24NuBVOdj2Unavxna7Cv/PloWn8/U+8MCVrfkbt/A7U//0DcasPrL9ojKvkxdjE5RP7+NIJr3BdTV6fMIVG1gqnKuItWLz+bTQk7U9cqbHXZi9Bws/tzbUkHjOvucuDHs96mTXwAH9sHpMygyrlIBYAErRWkSXHW9StszPUfaGAJlepCA+knNtoj+UwDy3jyrBeJogUZUSbSYOXFHlzRqdSRrbeuyEeHxSd/mgjnZX83A6gS4Rh9aYCJojz4TQBTrknWtfLMFsBJAZp+fg+XNR4ANVqDgDLrO5/V9sCd4FLYH+CGeFY+o7cQ/Sdq8sCv2MAv5hz2p892+s+ha9IVfhnR1sMWC15hv1YFWRK1WOgAArAX6V+TwDK7Cvq7yoJCstySI9Ud/VXzV7em03xrNgUn0mUh8XvfEl3Su282iey9NkXWiXedD+gsx+EG7J+zjOCaYaudjn1uAqgBX3SKHPYVz3lK+P/9JR7Rt023d7pzWF5hSBXT+hR7svov0EnAC4gPiRS+X+jvabLAx6TmQBmhW2o2hf8hXC+/x0ZkneQ/dgfSZYSviPQGs+i+jVhshgUzTXKcuXoHVBFV9VlANVCfoCk6jLerbqLhcgNrvFVibKvuAnQsbJ3YauphP3cm0tYPEiLXv2/kXOi2BVaQTQtSqwFREsEZUK7czsEod3gC+ikptJBa5afkUWRrw6bZ61GrhYdE63sFr3Op+yFwDbBUp2mhcA7oz2CpilwmLb1R/ov1SlHmvTkX78z4+mG5h8j/Lni822v25L/xCAqt94SqBqZUiIPOqtmhVdCJQTEWazigFMEHcqlZ1l/aq0iLxNlvi/iIWas2zKeh1rm7ew8L8jDoocHHli+Axazg5ky7fBFYdUE0wVaBqjFZhcZIMZ5/ARo3KNDA1G9FLK0aUrPVjdbqtO5pvZ7tQQcbbUEd2HzvAarJ+dxiWRpjbkLRnmdO5FWiQACqnlnDaqyKkcutRqxG52pCt0K7Qkozzwn6UXy3ZxXVu3TLiOg+2Z2W0kH93aUKaT536PEIqg6gbUyW5AkMIWLGnVM5KCUO2ctSrQBnkwyEoRUMVIflUeDLio+CM0tB93AqgDSPCO9GoK7W09xWppIrKsyKbR5hW5Tf3Hx3WKdad2GdTAFNym8ZrikIv6DK+rRg29Qvtt6irOuwZWKVBE8BqReQFK0YHO8sejGbUVY6JjJM+cjyd87aVocd2nnmnGXfRPn0GgL5fNCnxLI0fbGD/BCdw2/WzdGqXnxb7TIXKQY4wnHq0qoOoAFdjRWK7BmDVJyL3iFWAq0QrGalaCfbhfM20QO28Hu4IAoQDoEpQNUBGRqxSRyh9yKyZZVsQ3Caw3Ufvc3VUKyOA1TXqGLqxIla9bIiGjQGfKHt9R3liAeSSL7ydtR/KlvIWzaI0AFBt+DXdGNPnMKUT+VDLqUZnPvehcsSgE9jwTTYUkRJgGR1LRMASSG0DXD2HX0w5pRE7AatODStHyo+3PY9xnpGx7b3K4+oRlhktG/cBNI5+scm47z7tvhcbsPpfZk0EoqIZ4BzL+VwdRN3Tn8nXl9HQqIR3nvR3M2DgDDhmjU58r8rab/IgR19NXpx33RcnMjDOATp8w6aUW0qAc7YQ1aH9d/baJeOqh8Ydj7synvbUW8b/+E/eOd79Y/9i3H//C8env/Et47LlX71x4IDdOVuh2IAhSwVwbM5v9KlBSysrlQMcvAJWbwbUXEHl01IB3AwtOz1upgydjtJz+wh/Wluf1mCnAauRYiGA1UMDVk2OLC2AR++ftYjjWzzq+JEPjefde2GcHw+O7/2+bx+/++CHxite/2fGHXe/0HSqgeXmADnvbuVYPQnkPq3cW7y2PvPR5FilJ/CY5Wi3DNt23F5g9Ye/ZTz4O7/WHBHq3Knzk26uvgfTYaG31S8IYNViVpj2j/yrvtXAnKK/1KcnOJodc/a25cSl4c1rundDb6Ot4DHBZql+QFGYHUzN/Tb7QHZmyKecobA95K/VAL5AmVoMR6AibNBzHuG+gKzKH552qttErd87DRxdVP7EBvJTgg7tn5UmAFoqGrVmY1TgRk+9tQLNssEEqioaV6kP6liRvHOEr0DTbgeiu+8AKngOdiP3eV18021B9eUTqBqvBN/UeZFstrsX6YmbJp+NfR30Nr1y8ljnt7geNkMbFCWA7zZKpQVo0aoCWfM6Bm0ncDXcOtjZOfCLmjVbG3VTXWtb5yawlbTtwQpK1RX2Gjxf+o4NUMVXyw/mffj2oplIWNCyAEPYQgpAgP0DO5nb2MesOPwqWjVmerndRI8W+/RBsuGWcvTCySBthmkE0Ey2bz/GDK3MDd1s1j5IINqLCN22FH/lNmlB2yzIA95Cmif4KGhuPCV+XN+VmM2k+0Rf8E28ogOruc/zARk4L/EnFHIFVOOY4GqPZlVUa9hgeg8LPQGsOte2G02VxtXmNTJgEHxjX8xZk97ofPDecDzIrIxgjX6NfVWBqz16FQs0RoSq8q/yuNIAwMmRLlPZog3zRxnQsdpY7WsPly5a+rygBSucYl99JnhERulGFGy8GNfxjdIdPczOz3d92M38PM9y62UTb6auZOOx8roHzzRF0fbPfOEXf8mUY9Wn/CPXKrZufITh4bReQVV21I0MWdUUoVRIrYq9MlsMtyq19Z5GFRFrC0ibnZ19nM3zwQidAQQ7gAHgdACcEbia+VVdWSaAWotYIUIVgE3mUmWnkqOtTovWgFOjFf+Uyk+aq6OtenUFGFd1b3Ts+MsOGgc4H/cV0Xc6lU661nbZOauTbgZgJoxXtG7rlKuzZS4eAasJrgZRCLTuj6PMnriJGIRNTJd7qEGXrKQj6560wnHavTKS7Jzz/wyY4T5XZiRnUTE7hzKOvVgJrNJoFmmrb2THlyONFfGX0atAp9BmUb7aooNUfslm7LKtE1ilpMK4ctIUv/fjUmCNYMVN2W9MIruPgTr9t8SxMX9XiDttx7KzUanc/IkFcs+6VR0nUNWvh9GDbaxcDtbjr5Q9W5iGGGheqQDW4wLa1nQBeE4GXTO2IY7NAGzyi137Z3dcT/LbgT8/l1PQ+N6a+gQJUbeEpmKFgycBrQTAGYbgAqrasYOqMfJu92GriFVvCnYUNOAqDQBHy72ODeT3FoMecUBVW+QCrYjVAllDun34mnUAzVAfAZxe98qlinbSsZziWvRgP62gL/CLXoDtE+03Ra3MwCruk06IJ/ELMovH6Lg432U+MkWGEFQlGNr1LGQhtcYEqHYZlCitznnOFnBdHX0RI1LiuCJkewoAGckdUE0glTotjnNWAhaymKONFXks0Jx8FWXwUoIuXrenWSqAN33ZfxWVlMGfg3bBKzOwKmrM/f2sQW4WoNO7+vZmwMCPJbAK5eMg/LlxzUDV65aX8/oZC3f0yNWYUn7RVpm/dZz3Ba2uPjJuOfjweOJdl8eF8x8a3/D1XzuuXTk/XvGqTxkvfeXrxkMWrXrj4LZx6aq986wBsvY7trYBsIrw/PQXjHEjkogyuUWDDmgHK6btAnqflgrgZmh5Gu37d9e2n/qhjcb8uAKrnkM1fgdsO4tQ8gBj6ruLRvfDyx8Yb3zd88cv/Mv/aXzfD7xzPNkiil/wmjePS2eeZNP+7VnT8UqPpKn3ArFOm4q/xbs3Q8ui4Uy9lVYnf196bn8pbpb2N3uff+mn/+d/MB78f/4dPkpbCLq6BroEgCXAFX5MG4BLcFUgK1IDVJQqbLB55e35/aHx05ksuwG2FGmyYxehQ5k0VdosBd6k/qV+rUWsGEFIQBVRqxrAYl9Kfdm/IptBNJrSWylyU1OKNbOjR7AyD+suqNoWspKNKFKwXslrIcQLr8xGZFxEP4YbYavKXsC2olar/4LdIHCV4CB9lO4DqP5pE3hUF6O8YtEXLdoVvOCpEBAFpojAWrxsBu6T38gTMM/L1pPfVTwazFvAK/lXflk+Lx7H7eWzbSk90rZ8IVkyaAgA7iCq6JrneU2DsQKwk6bMoxo5fjNi1aNUFb3qwGvL/xu+n9s2BBIJkMHOJlg28UfzV0EZ1rd8swSqJett2wFWvy/iUewP+FTz7UDG7s3EfSkfYs/Gp0mzIF0DEJ0X0xaqyFWBqbU+AXHBsLERYLkCqkqlhIZaC9EaW07juoWj2kDUCtCpAIAlaIfGbfcpoa5o9CaVqkhdt3WgXu0KW6LxGvfjnKrF7VrNzXf7SRC5/ZKAFfKLfGT2kfAK3Fi3rYOoilK1rckzrrXI1QoFxbPTz7/Dgkc52j5MJvytFWt0m6q8MllzE8oRRBHTuWF1ZjDVr9sFYRNRXUbhe5/FfKkOtlZqAPZvnP6vhasAxDIwJJ1UkjKrC72B6kt3YEBA1Qc5ik9xhcfZB+q4XduRxOU9DbicANScddvftVUGVGJqqtST7Zruaf1Ob9vsz+NZ1oPvwZFJ0Rd92VfEAs7KsxoGBI8DVPU2oxMpYHUHAGhknKAsFaxxVFzfYT4yx8R5OFj7jGy+JAjeF4e9s+CxGlvf3P20jJumYsNAwnE4fH4cjTeDq1MOZXtxgagAV3WsUPaa/lhKuYOqvfpezl53KTnJY9KGjJr3Sg/yZfMIZwdSyQDJ353Rd+kOckpR4uXd4Z+jlThy10FVjlxqNdMwAHM0U1N4FLVaoGqBG2pJNfysyfbzxdzicOG/q712AAAgAElEQVTrD/TswHPjOxlDzegBpglQM/sz7a/824wW+Kuhisiv2ErPTKPfoRjnhOOIKsDoo3cUMsrgTDSDloCsjLFpWnJUtSs8gjwoGng9AVYdg0+kHEuXrJI5V37r6pbYd0NXb1jbst5cWnDzXaxHynzUB7oBnT2m3MBRqQGSG9YR61wCX/ESyHzxCPa70zZNp6Mzl3mgmgOXgGoYPHhH8ZKCPMlTYEl+azb0+nnpgMz9yeem9/dz+d458luQOnjTIwgZBSJQNSIYPUf0DcvTCGD1qkeuEmD1CNZIBWDvh00TFcSoJ3PQaUXScuaqXvgsQZ4wUHvUaoGqdU+EE3sD4VP2jOgi2iPfaTnQNe0To/aZ6H9tj077YLzgnjTAZxtWbSieiC51Bjv9AQmNDABUlaGfth9OoIBWbHFMnRv0aRyv3aa3tjW25FrOKAb5EjRltI8WX8hc2NEGBDxDTuhA0JCacl/5fYyA1XTBG5aDTb/rbR/nALgiHxnTHlBGZS/fc99Lxmd/2X9dOi5kFnWIFum0mNVOXj8JZO2PnPaufd9b3//xAFZvmDNw3UJYr509MrkyKbPoxzM3DgCqjtvGuaODMS5/eDzulofHk594afzO7/zc+O53vHPc89QXj1e99tPHrXfePa4cnx+P2GL0Z87dMg7PXxhHV67GFOiwZKgclZIMdg74fR/9bhZY3aJbb8N9bbC2x80C4rrv5F7pdN7ZYKfpVC9P70v9u+eMdABWoUSuWb98zfTf9UhLYskBrnx43Hv7GG94+X3jH3/nt4xf+63fGi984A3jxhOeOz587fbAzS1xYQitpwLw/r6nArhZ2uyrw2m8/vGMWD3t22uZb/b+n/8X7xwf/r3/e+mXpYc7+NnPsf8Nv4aRq+wTNJNBuVfhFzVHteUwTBts0fllL0n/BkNkb6K6dhtG+7JXBHhpIB72dQGGmvrvA5AKVMDChBWscOPYBycLYF1trTAF2YfAvmwDxFlP2JyxGORkkzI/eTzDRSonu1iS2O3NqjG7711WbQ5O3SMQMDQTbTn2aRqYY2Sl0t30NAHSO73bSPuYdnWsoB3AKqbMHpr8RRqIyE8owFWRu7TPvb7koRnIl49A+oZdWOdk628PBJSNPgO0s98BFVO0Fdm2ukbQMa3qBmaCrr1fxW0COxcQO3gQg7/Jfw6sMkI1Ft8MoBXAKs771iNXl+AiBhhhZlh8cmZPsoqqiJrK/gbbTOBq88Hk88Im5DOUwHyfvb+/e+XWff1Ip0/nxUlO7d1InYUf7CvO7PJj2lQdUAXA2u0uGkXZoDyWxGThaWvPhimi4GiDg/lWcLUtuhf8WT9XVeAtvFv+D5tp0mPSVytQj8Fy8B14rD/NNmcr9k0qBFU3mQM8UtOlnIg8FkId12Vva748wdMEVgWwtq1fS1DV7u+AarxPzo2/X+VYtjCbesWyKts7dPDAyPSZWAwdd1C1VQcRJHxO+wRCAarWTAyBpRgkxMyL2Fqud0z9Z/8WA0bOJq7TVCZWyQd7ox3dNyw+RXPwfLIr25uVrmDFZFzsND0/+S5Np8V56oEZtcELqjfp0roruTMIOzdRZy8oodJHwbH1kZ1rWY28R1rKSvclb/tKA1YZmSojIwBVGRxyTuX8kwdY/n3mwo4g5cdLwRfDFbA1oV4nsOaW4T8Df+wcxOtJoTk8OLVrNBSVlPZ9684GjwNYpXOMVZCZb5VRbwGkugINx5gMqK03mDqTrmykgKIVq9FRSgjfxDZkyM6XeX3n3mroes88Yqf6736jET+ZuxhvAlXDeJs7Ti2+opVLsaokRjXTEEywFaPsYQTS2Y8IttDai8ZKevF80kx81YRDBkITwc5SWzSEXJNupOemgSNjKXRidd71tAS0OhgIapPcJkMJrG6AqgJUNVUrF0wIw27pIJuhpwGR7DSjcChrUlURdHEO/KzosTVWGCK0MFkSdFehzeLb22UR7MUaTA3RlVo8UjK9pRr6a6J+PdUBZTXrKNnV+XY96xkfiV4O5hnbfE0BAJC0jxADcJuSysfjinItnVqAejMU49nW3/b9NCALTFSTAFCliZBlbfYVmj/fHS0dzVYyJrlzcBXRjB1UNaOZ4GoBq54aACOWNQuHtKKjlrmckjerrmhWfD90Sk7tW9MCUB8Q9PVnomWCmVGPsD3kLAetW2SSHaeDHPt0DNVO/izpB3luUb3kPX1vMtzZrqU2Sr9C7VAuxIt+bjLOCKB2IJX6tAOrSSYyfkqbDN/k1ZKMMhoIjDp97WQ6AQ1kddrXwB8cATmkGIxYno226qBqi1C1hZRuGEDkCypha4CqbQWyJgDg4Lz3AXw3nJEx7nnWS8dnffl/syPiJ4GlW0DMaUBUd0yjpWjUdUcTdKdGWvSUrq2AoWzD076vCvb7IhVASINDcbYcUgCrRr9xBGD1GMDquaPDcfH44rhx6YPjCbc/Op7+1OPxPe/4+vFLv/Zb4+nPfs144PX/gQF7tpL8sKn/BxdtQSSXDZuijqV14+0BrMpYtkL7jBxZRzdb9rWRBNbue/5m2mmLLied62WQXHyk5d9huuXE+l7xjKdAiGhdo+2BpQCIBcXO2GJhZ70NTBcNA7SPfm+85gX3jPf/ynvHD33vO8YznvXCcd9LLar4wpPGI2cuxuJW5+z5fT3px7JOXu4ZUHEd6g7mLr/v4/+5PADY+vPru/z+pNcia13+ttpgi2/8vv/jPT84Hnrwt3MQDWBLB7LQeZYN1K6lj1PRq5WLu/qLWm2bAGv24+znUPhJM5fuLUcNWmSdVUP7MOjOnpj6EMANfjkgFuBqA7Z67ku3rZec5JgqT9s60asyrNBvLTQJu1L2jABUzZxaF60isBrvqPckIEOqdFNuVaM7Zl5jgE7HAmm2wNV5gaqeImDSz/5x2evR/kwLJGDVgNTDmCLrW9O1jFwFwIpptFMe2mbjyC4ULztLdN8h6UwbrpdD99azpKXsPdLXbZR6DnYU2WpXbFbfKI5ph6cP2m3qtt/vpd1d6YQq72pGrcq/I7DqC/DNwCpSHPUZnJglVrZFunobCkD17FKWuiSkqvrvtNNInbQTdV8oJln2OJild0sDFSMnDVM+m01FG6aDpAmw2isUjaoI1gKqaEPTDnNap+/bfUaWHQWGbqOCgw4KQ5igahr7GyArZTwHh1J+g1pQZ/iH/8+4iWQWftast8Km0IUo70kSzkbZ2+uhrdpHcKxR+NzXfVbe+JyQyBVItcHoiFLVltc7uOp5WQNc9ekm/l7bz8gR/3b7xfd7+YpPkotU/ewjVGfSmGROJ8aP5QBGNbxN+3bZ5/1ITUYfqAGsCmrJdDYJsFaEakWqVrNDW9CvC39QUdkRetMGAgSwUpbVFMSwptYnv6aN02gCH5v8nMSbj7cAVkFl6WvtfXZum87DUIvUjbptuqGzsd+HGmQ9eJR65Eu/4i9GxCqiUfuU/4rGSYc95NYflUPeX4xSQIY29qfK8pa5VO2O5py2s/Xq+f36ZumfMlZIq+nreHptRCilFVw9JnwvcBXpAOCESLYDZGUnUdGpig4CTRTlE2Vkp9YbcyWPjovvNHKEK9mAXVh1nhfrHr6NBkU+LxLwbTs83RSiaA9jT50hAGQZfrnoihGmIlPn0UskPF+Sm3MEVLkV0xASuArOSkdgZ78YT5yXfFhV2FDum3SiwLRr28AqjJroy3JbrQgpYY/D8oGGvRxwNEKv+nsECmWEBFbqwyiURhzbgkA9UqAZwxV5ACWb5VMD+8dYNPXfPc1F9WOKZaz7vbbb3eReYU59kNThC+o9OydAOzQ7/9pXG1lXuRF5ExaLeyWzTn5FrXKQxGVT13lvX4FQI7fVTnAg9kaq0tDODi7vLZBP9g7aiQ65b6lf0x4SX0A1BZ+sU/xDY+U16GcAinXvpL/jHew8ZVA6KhCEqzQAseAQI1YdTL1mDltEq/p2AVdzAStvrmBmFDxoJsfDyxW8iHKF+pX+ofMYjlM6knAIEXkCZxLONfVAOOnSg2ht0Q8gdwdVNVDo/RtGZrVVri49k7JI2gvAVZ+XIpTG56yLvYQh+7OYB98lPyti1e45E/UL0gdQGXKJDiPtaqgNvRCymN1XvBTvRtkon1184rUrMEq9TWNJwKr6KoGvvb/Kewj8Kg9upWzwiFSCqdcMCAww1aItHVy1YwdYE1z1fiCAAKUi4KCklfVuA1Y/88v/5irajQadHiTrhvF+GhD10QKr+wBYdcmnfT8121L2WEw+8vECWI1UAJ7Z2IDVyLtx5dy4/eDOcfbK9XHH+Rvjec+602j9W+Ov/ed/fhzc+vjx2k/9fMtT+6LxqEWqHluk6nUD+I6OrltfYs6EA3cmTwJWZTh7bmQ/+/8DqztsN504CViF83VjnD/vUV2XxiVrnzvvekoMRl2xyOLn3/c4izP+4PjR73/neOh9Hxovf5VFFd/97PHBg1ssYtWiVK3dD0xPYKHE3b+b5aeTa4CrW8AqvLf6W793WiqAk4DVrsNWueuA676y7wNWf/EXfmQ8/OHfRb/Ies32WtloM7BVICACS3DcQdQ+EFez9pinMPvqbvfUvpqwQAfqKduUjdL26RPgfvWDpaNhY88Rq7mYEKf/Iy+v61ilA6jc5OpHAU6iH80+g3QTX6R9I1smtmV/pn3J87q/A7RhFXfS5Bexs3SPu7o+GKZo1n2llT4IWBEADTtBPon2d+TW60x7O6KUCawmqHp4sAGwIqpVU2ozz2yzvRPAD/sHvgFsneU47YfOt7pvzzm+L97b3xftt6EvVhrSBpAsqm/HbdUoQXb+o/2io/fT5EMusJm+nvl1V+XfRdTqsQ3oaZG1FrXq3RiDjPrCnCgP67GhA1VFWTvTMW3BBGDzuNlnTie+Pufgte+s17aYUn6JfPhOl7KhBEA5KCUAChiABo/X8zNQBVmno02iqH268MgADoag3b2Cqn5+F1htUQRlq9Nml3EOnmrfWJpm1m0sVyq3Vt7Gh0nTiV/1DTVOu9gVKRi3gEzay4wGKhAU3gB+AaLqZ/aPDS4nsNr2zTOI+93mCkA1gVV7V0asev9ut60/L+NJ4OrEy62u6LDYbtzfikTdAlW9uFlN97MaqMomrz6LA4KZJ7wAVYCt1IXsA8MAiSYQsAp9WlHYXIMhfIcOuFIP55OzBNFtSWUF9pI01z64rvGA+HB63arwpidSyvsjm31OEyf1vWKzeHaLjfmik0pw5sv+/F8CsBo/Ovq+T6A1273LbtR80XzNOUiHIwUK9+6xF8khu7ToBZ+epfFRBNBIW424oTj9u/1t3I9GpYrlPhraBEzXdBz39XQAWsmvphEX0OpO8jIa56WJjoOqOY2GriiLBnNpIXw3q4smttyrsxojru8WN66dKzvmMlwEHqMjiBFJLlCFkcw+akmANc/t5ofC9NcyjDJqlQ3dOzWaAtkTo6h5B+2CBrDTnFTVdoRCLAGpTsGWwTIDa7ieBg45OO9d6Dczv5cUjS99Af1aU9KwIqumnylxPsDVWmVdSclrGpYcBERKzkDe5Mw4+NL6QfAt5EB5RgW0qqRR6jgoyu3K816JBUWS1duTXQ426FZivOqbfKWeKjJnzhUCw5nGw+tAGY5I3QJZBb7WpO9olKgv2p5bbycaIIqOTDBTwHg6agT48nzXsRq4YruTnwoEFX/V4KX4Le5h8fxc9MXUz12Xd0C1dHtFegZ14l10tnwgIwxB5b/0LaJUAagCXPXtEVMB+HF0uM473sT2Pv8Fv3HbI3flbHjZiptCMdK4XxwkRbC2VAHJSKm3HIaiDDk9so0IqPK4pv83BzqugX5Y8KDbOuK5JaJB323sjt026MD+MADVeg2KzojV6EIhdO089ylw+x2NLms72ixlIj8dr0X/CP1d/VO0Os9Pkao7z8jhRwSUO/ZYlMqnoBrwF5GpDqTid2y/61evEFQF4HrdgVcCAJGTLSKunIdqIawn3/fS8Rlv+9pJrkN9bNgYqTLatX3n9oFiul86ch9gug/YWu9XP3CzQNhOuVw3Bdu4HeLAqi9c5QtYGfRpFw5skaNbz10Y1x5+dNx18ex4/SufO/7lu39wfPM3fc14seVV/aTXv8nyqt45Hr50dZw9f9FSdtjCVZa/88CBVWsjg2uRPsPdPnt/5Iy3QmMSO3j9Zsu+NtL/VyNWXY49f+0Ni9g6a6kbDg9MTxrNzxiofeG80/2h8cynnR+//m9/evzsT7x7vOA5Lx/3PfuBcensHeODpmOvn7dpxgbM2hpls53XCPyRtsmOIFFXdr7F/kcHrG6VfJXZFVSVXG+d7+XeB6z+2r/98fHow+9v+n8FWGnnss+GzVUglwCqdXZJLXq4NfukbD+8bta/sFlkexDGlO3DrZw42WECDstHWGYNOKjq/WyCqxiUwrRspQBAbusYvMrIVaTSyYUhiV6BnrLu2BfTIE27ttk5BRju5mbMAVTRIuwl0Hlqw6ALznRrbp8dCTriquzAuQ+bAWhF5tagoPsTvKe9S23m5c68uTvAKiJWHWjVNqJXmRpgWtgq7T3Z5PQfxGdpPzpNdK18iOBH0i5pn8fzAMB6vfxCAtnis0bloh3oCdOCdGUff4JzPt8btgMjqBlAE2nvFn/vqnXoHkADYNWuG8h6Le7raQFiHGoJOkJjq8wTA4F8uDjZj81f4wOyj6Ot/cf6iiNDOu3/4tCbiFptvruA6A7y17RoAf2oW/0QutCjVmF71T0JXimQgHZvgqwTH6cBnL5KGbAyahvQGkbucpwGr84H47X3iYJqiSbTnbFkf3XHMs+tEt9aVTqCuieurOZsf3xyXKkfvByaBRZl8hcIVNWWoGqAqQJYPd3OgVXXfkwVcGy2UuA/Bq7eiIhVgqzh4Nh7c0EJ8mE6Pm5Q81yp1lnRTczMthOjxtY/zfPhyPHYt5GTE9Wa9gmK+tpICOahH9S28Ur3QfPn99WxQFmkGfTnO47SwVMBqgiG8PRwGY1NHs7BhSBF4XFrm2azc6fYgGVojFDdyMwYO1CqdOtE512+VX+T/Y50Ivms9zWFWbBttZl0B3iudIvtv+0r/4phiGt0agGs4nf6ya261R1m15cKsQFavWPcrPBS8S2h6s9JuWUFC6gsZccH1k48W0gKqSsQCSPO0VUnwAqgtacEUNRqOqjupnj9Xb64rVGttA9oJ1SnttvsVdlV54A0/HehUx5yp1+e7RsZPe07W+3S6UxOS+c7I5YQsaqoI4GqAFStI+25d2w/OtkpWtWNQHTKfcXonjQdbdpAlyirBFZtvwKqvCc2HVyl5DSib9OpaJT8L9Alt1Bg0IvVMnOzoJ3j3OT4t2nMdimBHSk7l8eYclSRqkqar+jVjCAgaAdgtqaqRR8a5/h9GbsO/tg1tKWm/oNntSjbVkqATrmsVamAiYNSH+hsuw+sND+Iw52b6ky7vyvDSS2sJlLoolVm6xyAZP7aPs2waDWAgwWqzos8cPpgGtUNGFdbUK8WACvQjx0b2yjbiuqoD3DhWvFaB0ulk7cB1PatfC/sJfXdWAwLVkAZiBWpugOqeqQqAdajlmc1EvTHG9CKiFptAw+NDpIXlT3lRY4eDfeKBPh/2XsToNuy6yxsv3967/Wg1tDqbrWsWZbk1ixLRkKWbJCxAduYmRQOCcZ2hWBXkkooIKk4EIKTECBgY6i4GBJSKbtcYFIYCFPhQWZyDBiKVIGgcBzZji15UA9v/t+Qtdb3fWutve+5///UMrKo+O++7wz33HP2XnuN315nbS1qxbunLqDvFyMleaLdsjMxMejblAPPVsWYwQlp4yf6TLKN++KvyTHPzDq1XSWbQwcwWZs2IW61Aqsi3OSYlV1DE7YyxbeM5YYGol2Ox0Q7WrDvDlE/H9dWYCAQNviD2cMIYP2DgP7eXdRUdSBVgOpdA1Tv3XZQlcBqfIfyAMqq8m1MwAlYdVtiz3/01W8fH/qaPzLpFKiN0hH3AzKdd83zzVg9777il/OvI98s+lA2HpMUyHrxf+N1cztp61mNYxuDC0bbx194ebz25S8cf+wP/d7x01Zr8oO//FePx1/37vHszQuWMWlQ6fGlCBD8NW/n+bunt8aR3ejAwDznqIgVBKy6zNoznIPut+3rIP3/Flg1QsTCYC4bNi7HJ5YF5zVWb94Yd249M1755MPj6jP/z/iev/VXxkOXXzw+9x2/xAbx8XHv5AXj6VtXxjixcbXg7oIW3tjh/uc/Jhu3Ctt2HrA62VfXE+7stb+ZR0Kzbz0K6ot6/TwAdd8N9gGrP/qv/8G4ce1nclIMmauw3TF5F3ZI5/zuHRTtNooBKe1WTVLr/Pz9moGIdqP/uxjDDK7u6GD6s5OuDXoJdEJwO5VeiUQGgKa1ZbaqwNVWGiCBVZUGSJ1D4+A2kMQP29ZoNmVhRlbT+mFYSdql77TFw5OfNl+w406yaUVT0CTjvPQVir9UJ7z8h11gFb4HecT6UxmrqKmaYOoxQVVmryqbtddd3SwLkPTRc0RPsIhC8KIz/bsYgNlvkm8IVxR8nP5gHM/3TPKu7jQRgvRoFBcljRuxNSzdyVnoHvFCTK7qFX9sq7ZqZaueOqhKQHWut0pgldmrkAsXoBYi7DAFG8fz6n9JX+Nj8TMZiNIJSaVjFucoC1179WtbIIJd/lNyTL50HUm6Vo16Zq82nyq+4zHirg6+CqwCeMVC+3LcGoGa7GicwFBwjPtHAYIyVzMI8Os2gFYwad0LFNuVZhEjHUvSclcBtt/6xe1excC4Jvuy9Uw5shvbME3uMOl3gTjaAReqEpjqwKrZac9cdUD1wPYPWBoAWauHdgv7GMAKcNXspIOr8TaKf+wSbf1Za1kA+v0VDLHrEx93ZSs62zZB1bafgKr9poOqgf/iHGqq6qNknoobVXM1hj3wAieN8AKxCidm6AAqmgNvdp4EuKoSccg8J+DK+CB6LEHGwcw7aWha33O4+WUT7GIJfFdqaYZWcb54K/cau2VLum3REPFLxUdTszuv997oTcR+zvXy1/yO3xnJmaWwm0xu8PksXg2RpnOQZKRwlSLKcGPqfLZnkVsdTkOijk9GotowBV7TULaR3FJCoUioYLifJQDcAcV8OMFVTxd3vunZq9R7do2y09NAiMc4SjsxFNvZu7/qms5MnZW63ZvI13lT999D35nj56PZ8YbzoowmN6qoJUshS8PJ1SAJoCaYumavtsWsagVPCPDqFIUrlcYMTFCzIbvgavaiO497O2r3WwQS0tsMNB0YCW45ZrgGThoeMOmMJpn56kk0vl5jlv3DbFOfVWqgKhetEtgaWavepr6QAgFWZZrL+ZJNLW2kTIqaAAhA1ZqVwKobe+f3UD51Pei+aIB9jk9cy7/G9N0xISl0EcZ10XwabQ56v2tzcoryfd55F1hdgNZ49QOZq70ECJzbHpA5rRWsMWNV9LbrprqecZ0M2EbGKg1bvnruv28Gb3prINrQgHcdO59N53XcJ8gEKvbfU7fH7zWyTjtAN/HKPQ1pB1WVrXpLZQBaOQBfwAoZqwToNBQuPyk3FehWQFptyYFsXnXoHuoCbXOKZHGE0RcGJPb8NWPVaVWgagNbSfugZQY0kmnJcjE4JKEpBnF4N9I9YKGTFc1tr//TgJhzb20OY7L7KTmx56XBl0B1TaNzq2Wu890nQJMUoMpuKTBlU4Luuq6CBr1B4IBqAaueqXqKj4DV0xsG4AFYvXfb9y17lSUB7vg1BsRGZtVtAqtRyxegqn9eYsDqF3z1H+2dpW6osbgf4O+8az5TgdUsY+IIqvwGz2Y0R//AX+M3UPTEsiIvH98Z733XW8a/+Cf/5/iDv/8bxhve/Nbxvl/6K8fdB58Y1+8cWqZqLJkUmagnx8dR//P2zev2W+NiB2btm7ueEevXmf/jWathz0L0ZsXefYGdgWknzgNmtwCyfaDZJ3PtKgXnjf1ZfTjru/W+nYc8wHCQxhdDdEfpxMbv4sFNq4n7M+Ndb33V+PD3/rXx4e/7/vGOd31ovPxV77RJqofG0aWHbXtt3Lj5nL2haGPkAeBWEBu2cXtMnk9f7gdYXScyznu+29GzgFP9vl+zb+zXPu277id+9B+PW9efZoy52hnZcNoi8jdAQxhR2ShNBGapnbANsr8FdhWoBb9vHiro4MIV+gRW07u0F1UeTNctAA3tX3/NHcAhF/2Lia01Y1XgqkoC1IKBWMeANVdlWxlLpZGJLqFfE414vr+JMtMOfc8kgwxOyi7N3Ls7Ubh+D4pBBdYWBwp+dwDUjB9k0xRP8EZkLAHvvm5B1Fll/VQsXnVo+pLZqtO2ygP0kgBRr70t7JU+TvCZAIvGc60NZMOJblN8kXxYfmX6OuTPGgf4Bd0TmGhKm77y6K7+aHdoLF58TcC/x4ARzzGZJpNqCK5moo0AVi7uHOW+CTxOb75zjOchW/CZamPvb+eqjMXSXyxGErAaFCtnq9GuUS535YiRM5MPu4/EiVD7LsFVe4ayVDVpnYBq+GI9Y7Uy0yMj8PmAqyF74YDXB2jafC6/3wJXoR973DjxiWhCH5cOI4WVdKYPPwVq+l0OWmMwMD7brqdtMSCVrN8rn8/rkdXBe3gJAGasBqDq2aoAVQNYdVDVtgd2LuqLh+0luBrA6ha46s90++4fH1h0eSdbNdrGz8rH0VQSIJmU/UxwtR0THxaQOmeveheRSIKF5vmJ/RY/xvmalMnX/xuLiGUEqgZfelzn20h+qDU3MpmO5zf59CwCZL85bjFknSadL1Z64bp+ebfFXTOkGWrM23UiRF89JvvyXPwk+bwdTEqVT/NzjacvfM3X/S4Cq5SjFqB2v8GD1/Vvdrzw4O5U9Oub7tq5T+ezrS/n367GNsNtGmC0cwaANGClcOAAdOWjGY5SQAGo2nW9zqqH4JCXDtL42BQAJXnv46N+dd+4GIBNaRnORgEAACAASURBVJ3f0S8ymIs8dgbTz8+673RNv7AZj3JiyHQ0IHIEC1RlSngDVSNLdZq5XFeI7PVVAcrW603KlOrlAMRXGmcYIp6dxrw8sC4R6/7W8SwUnQdLeCHokH8GoEF8uDLkpnJIxYWkawKrcX17HdsVID9YfZXZdumoAWCd6qyq3mqCqcy+S0U6A2xqN5qCllR2tS/CBvtUdYPFywBc5dhmwL+ogtXvSF5vAtCvKYAsYQNQqwt62Gb+ajk/3b8PFkeh+olRQb3CLq91DHluuiCINS8IlpmqDMTm1wRFe/BFgaz3Ca4uQGtmGQdP7AKlM6DaDKf1FACt+Kn/tsBV2a8YYaF6YVgKVPXVhPX6fyxWpTIABoYBXFW9VZNl+62Fd8h41ojxIfmsFqTW8wWEkqu6147IqYCEHgQ2nprscMhlAaQ7wLV9CXC1gFfty5+TT7Ped/HoJ45bbV4aaupMvfYf3UvBw34Aq9Ef+1ffxw143FRVUKnJnXh8acxi9yRTLfc25Iq3ooytvnHPnMogNsagBeYOrsbr/wJVHVi17NQAVG+MewauxodZqw66RmmAKAWADNdYQZggAV4t8oBrjBe95p3jA1/9x9auTcDSeSAP2GRWVGeBYkF1DvwKIu473mkgTzid7uf5qcdaO8EK7tz7O+G+LJz/mVDfseD97pF9c8cyTk/HyeGNcfnizfGFn//u8af+5LeMv/vdHx5faKDqa9/87vGx60bL48vGVkfjlmULeeaFv87qYzUM5D62kgKm9eP1SGSsYuV6TE9ALfwCsLo9uvt5yHWojZf7i7ao2OGFi+PShZvjztUfH+9+66PjsUfujT/7Z//MePbqGE+980vG0eXPsvq3D4/rN25aBqu/KnvVdKv7mjZOLbzvrTiPn/fx49b5LWD1U1u8Cj6w/rYA1i1gdUtOttq7D1j9qZ/8v8bpzWdhK11SaGsKAJ3BVflrE7gq2Zcv59u0vQu4ymuhKgiaTYM061ckWgh4mfdXYHU6Jtgi4FDBbQS76TP3bFWUY6k6q9CxUW81SwO4neakmPS5lH83LvRzu05MQJXO5ASq4sKgQo17uwm+WYYVx6Wh+b1vaKP0A7l/4Q/KfglA9csJ4IQPq/PyGWSHF1sAm1+JDA6O+sJUAFahL489Y9WA1RPPYg2AtQGrXNRKJQE2gVXGl2sMkdRgHCFQfwswLd+TAIp8UG6BfcmXEni7Re+Z/PK1u2tdw8SxrIbmj+HHgJ/Bk5Vgg4WK9aYiQNR6SxHHyFgdscXbjtiuJUXTX8Lj6q/tn8lR7l81DstSAMuN4X91b2r2GcCgXSML4+A2fGfwoMD+nAih7AtEBahKutlv6rrdjNWIi1mSaz+4SgnyBiSCRLnbwTeCUfhhkJDH7XwyK88peFzlV2QiP5AIoOXkUPLCRf4mbpyeSaYLR2SLj5ty2HFcxRG+JZ7TgdXMWhW42oFVZLBG/VWbjK6SAFY4ySee3VGK0gC2jX0fQN/3wedxnGtKLWjDnk48vOjGHnAgiFEww2AO3UlgtWeuxnl/W6aA04wBNcyZpQr7GI9ILF2Thv7MaixslvgSAH8Cq1EajiArJ+oAKDRBZgzXrGERow+Thng6Jx4m7aaArNmJZI/Se8E2skViskbuRbol3opcp/mBMjaNWzsfx81WLYRzF7726353pM+hQbjBbj9Yd0v3b9pYz+lGD8ZPAjXFg0ncbN9Wu1o/crfJkxBm/65Athq3Il7vEBTFCqhGwf1QMH2LDFWcI/DiDrOA1gRwCoCKthC0mh0DCF0f0O2h4CNb36VX+vWla3B2vRcAky0C7j3dSDyPGRwW0LiDqnO2KgxpGdQCVk9zpci51mqWDIjZdhjncBYXpwiGajFkJQIJxKHV+xT4pijNBNozIJr7TZkPAV2EuDnXu/oCzw7ZYvsC3ov7YJugKpWdA6sJ0NkUVBwnkKryALrGM1c1MyVQr0A0KdFuoDCkfeE1gKzKVq1aq+Rn8q6CpslONNJOdmM6X8xfamN3ciRHkIoB17anLTI0CZSonMKR0DVk1qlN+YWM8hxlXNmqEZqlw8qALAIs1c7azU7trwxu1WXLAuJ+nzB0fZx2s1UT+IumVNbpvL+CrrTDwU/9NwWyRlan7BX5j2FeGETMTPLVQtt6luoKqp5apqHXVgXQ6qAqXwtx/UC5jJHlOKTfRhmJPtC+QCbwh621bxrvLs+hhJrMllzl72nDpkxtD5wmmhAE5znJnwIatW3Wq1swx+5kXtpBBh2hu+LVGKim0KVLDSYHVuNZ3TFzakxsTyol/+/ak50s8omqTTWCypO/UPZb/nCBAMEfTSc7nyhTNbJWJ2DVANUOqt66btGTnwO46hmrvpjVXc9cDWDV66t64K9ZcK/BhozVF736neN9X/3Ns44OdVA8cD8g03nXPN+M1fWV6PU+nzqw6qWHDPg0ADXEyTInLtyxzIq7Fgj49Nfdq8bXT49HX2RvkB+ejv/pT/zJcdFAui//0t88Lr74yfHTNwxMOb5ofr9lrTpBXer8PjZmkb9699S4wIuFIcvcqoJGxqrryMg4Fb92iZNePitACl6GPH8ywOw+0Gzr/L5r1VTplPPGfoe57uuEfJG6uMbexuXQgK6Ql4dtPF4wju88Mw5v/eh48+uOx4//8D8a3/M9f3e8/nM+f7z01e8bV++80OrgXhrXrz47HrlkVQEMlL3hwENO9O026OeyT1vAqmfvhCbe8MO2yLPbnnKkukzoWX79WYDrWUOwb9x/9mc+YqUWroSeNylpk5HKOFXgWADrCqp2UBCmq/3GpSeP6f/ReKUvuGOZpEtFy9KtmtAGjQmukOYdWO2+sF5vz0WDwk7DVs8Zq9CrKLViH3sjQIsFVs1VLGyleqS7uqrZVtnxMrItRtwY63496dgkpQtN7u9aV3kDdbn8Rlnd8GGbPtKxaFpxQ4Ffs/+Ae8M/gT82lQMwcDVAVdVXdXA1ywKgPEDUW9VCVrEmArNWm/9YJCCt6H/JitH6I9SM9vCM2sV77UzkK0YIX8/jA4IlcSOBrBg0xfJb0V/3qLrsRYSTTa596Aa4J/BvBIz2BJteBs6A1YgBHWBdygE4UBOLWBWouoKrUEZ0h5bGRvM2OpDcIzdUcRcdMeQSyCmruKzA1eWmcZ92LuMTNExgagdWM162R2XczDgWfrbA1Q5eLVmrBLIQF8PP3kGfkziL5uxATuyDL87+JNI2XzfJccl8+ajJEGIMMkk/v2cQIYUZL1AIWmAw897USzGi+CCO1T712fukrFXPUvWyACwFECCrZaoyazXqrEbGan1QEsDrrQJcRaYqt8paDVay82Sp3SSJxqcTazVapjKSUrJtZq72fftNgKo8R1CVYSvBVcWYFRNmDVXGoGIFxEqNPUhgoi70A3pdVco5QVWPDz0OSL4MAVbq+c4renn3OfBzAWvjzPaANfr50qG734GPenwLS93Yq+2vakMyHKzUZHricfFZ3677YlBv9td+/e8J1ZGyuDZm0V4wcmia9rGdj8v/3nVG9yl0tatvd5y3nedH+Jc/2ZepWoAqstFggApMnQHWLZC1gFWoWnAA5EnqnIMvWiQH7fZMoF2ORZOzLnJlGHdNY/9ufcIkttPBruHQb2dwnAG2fYmVG5USjuNIBY+FqmQwYUB7xmoCq8xizdUjucDVXW393nyGniPwHOMvIC5dK444jRu5sXEl+XFHhCYyrfRLMk1yjrOTfDQhprgs39NRklFvW3GNA10TqOo60z4AUjn7FNmrXCwg9gtQ1Yqmqp/Ss+9q9fVgUQS65EVkUNwnsKos7BT5OfOt+EbKQL5OH5dUFxjFZmOnYzoeuiDHUsql1E49DCPDZjQrIUci5FPAKqwQ6KDF6Sjncb30QmWrZrkFOrB9NdwCSBvYSuAUiyRpBnEDPO1ZqgJbafQKGG2gIJs5Z7C22Ud2vYOIAg1lPMvo5PQP5QrZ4aijg9cKBarmglUOpPZs1QBXBazC8EpKY7hkA4P3akY093lJtsmPaTCCwzwAp0z7obSs1LwM5jT6G8/qIGvO1NrdJlkJ2a6JxR1jvNi/HqB1+6egzi9XUBxdIbga3YPw8QMQKygU58p2iIA9A2ya2Gj2pWs47Nt9eFLfNWqCqnyumiKZlKjFeYIruN71PyKgAlaRrToMLAVoetOyIR1Ivc5sVQNWDVQdnr3q3zVgFbVZkU3lC1hFtmrLWH3EgNXP++pvkXoBn+7oger59F1pg+k31e9OsR54knahLKl99mxXYDV+2YzJpw6shkAYEGqLTwVvmmNvr/ZfuHcxXvc6GtfGg8fPjNe96uL4y9/1beN7LFv1da95z/gVX/a147nTw3HTGPy2Z6Dab53lXN854OK/PbbvvNYtJvY0ocKsfgX2IYKdTnV8LrAZ8vrJ/T5BkjbijVGns5tgaxtzWYPnB0K67MBaVo2OrbqisCHQFXqi6UPLUHWaHx+8aBzcOhkXbnx8vPn1l8ePfORvj7///f/HeOCBx8bb3v2l4+gFbxjPnF62gXQAx8K32yYzXjLDgsB7ni2z0oHHz69P2zdbgdXoSgCrnEyRz+cyHy1aPdatMU4PapKHBFbjLvjbev6ebpMVtqnyzDM/bFnyPtHQFyrUBCP9JYFNsUULUl6p+ysGarFQ/x2HutuzuM9Go6E/qeYpSwjY+FYHzwFkrfJau/vld0d9VQGqAWqpBIDqrEqnKmvValkbsAo92zNX22JWAbCiYfDFtmk8+clJryZ0oGjRohto0Sdv0ii2nuPv1laoWTAB9DVI5G6rQHPQDN2p/cnxbG2CnwQ/u8oBqNZqlQNYgVXVWz10cJW/jTfL6CsK4OyxdTR/D5NLl/gW4Slg+74IbWbFRnv1plRNICi7Vb+H7188r+PdJkgmkjBUa/P52T9AHJixYAClWC9jigEVExJY7RmrAlVxH71F5xn/IFSyYzy48c0+IvpV/Udhi3ix+5R5Y11XD4HfWSNUT9N50aauk99RfEees0tRa1WTJ+DLAFR1Tse8LuusxqvVJetaIEgZrK4HiP4UkVq70coY+GUbTLXnswGqKobKwDc1Nx6hMZgVXVd65e9qMLfGrQxCazPbPwfdu2zbFUO2R/2Gjc5SAA6wOrDaa62yLIAvMOm2L7YEVvHWEDJX441HX9SqL2YVYComrHPFXtFFQGseN/6daMDO97FKBYDmx5gxz2/KWI0ghtfw+56pmm9cRHxZw177LS6LZy5Z2dSjWWN1yVjVm8aZbi5QNWdHOrC6pPEqMzaey2HV/nosXt7hE/6288gSxym+DF3cxaFxEoajMMpJlv0b2pmZ53mDs/TQ13z9f46Qro/xDgvz8dJRVELd0OHU3EBJ32qvqz15Q3rj9eCtNnfHspR8vxKd8DOYdVOnCkQFqNpBFGapoejE9B0EE9dHvYS4p3MxCKZMtzpuhOQ1Myl3ndOzaD85NI3/doZn3wkxY/8+ybUzCptOS82Wd0NKg+oZFmFQ++v/Alc70FoZrVhBkjU7wlk8G1QV44u/KAboEZ2s5DONfufTiTbV55W2SSrqdIwkzq5jpLOrsApuj9+Q6edM1YLjDxxY9esOCmCtjMYOrLpz1WemO8BaoJ0cRGzJtn5/NlL6AVsE3J7MhNlTZKzC8e91gpWRLQrT6fF7kK6T0xv3zhGbfNlZN9RUSGUecGRLsOnnTBZz2zOVbKYTSZlNedWkSAdZKcshz9APeKXK6V0OsurZ9oXBwsEN57YyUOM18xVQbd9n4LcJpLZ7+fh14DXGsrJQe92cXo81AwSOfQftZWBQixR0pqu3gKodWOUr/wbIeIbqLW4dUFXGahQxdzCWep/h2Y5f14FL+QrdjtZ+yUfaUXeI2eZSZ9Twi35DP+kwaOv05H6Bq0XTePb0OzB26YcwbO1vsYUZ6HEiisEcJm55joCq/HrU13AdQQ2ToGr2ms+k9mhlZmB38DfL3pRXQdmp0caobxy37nUdEbqVNh37Alb9VVJPNWEZAHu930HTAFUNHLKChwGuDv/4sYOr/r2DqwYUetZqLHYVi67w00BV10kvePW7xrt+259ImneQF/2evYMVBN7NIN3yJvqYzvsuO+W7MDhvzz17ER/wzicDgk1+jf+WC1Xdu3lqK8obQGfB+7VYYf7yOLLGHd65Ol77xL3xguOfGN/wX/5H4+FHHh3v+LxfZzVWf8342DM3rIyYjY2BpsAI458YyynIpA4IlzfIMwvT/bZ/H9B6P8DsVtbk/lERz++OZX+WZy3u4xHIddMiq2Mamb0eULmk+Gv9/sEiX5oEwQSHX6doh+Nt9D49MLmw8Xn45EXj9tPXx4sfuD0+/z2vHH/5L/2p8QP/4PvGO979ofHSJ985btx78bh14ZKB3059k41hQLfXzvWcy6jrtsvf59Hl5+L7SG5ufF62WTrvrHY54y4K+T4adR5Qr1vsu+7K1Y+aTrkWZV6ixlxslblawJQAptD15IHihTAAjBkgC2Uz0Sf4BpCSbs/2dTF0Z9oG7AtIDT+L32dGG/XtTqZq/I4AK9/q6qUAsHiQZ6EiU/Uus1R7xuod07kqCaBrYzErZa6isRG/7QNXF/Wwf2S3gpYMLjv42mwdCMx7zjYq+LE9LW2efP9mp5LmMFyMR2ngUqYW/SFeYRLDkb8l5hmrnpHKhaxUCmCtu1pZqwBXtdis/Mjkqd7+qS9si3hPFCCPiueyvEUmVghUlR/awVXxKn3Z5Nu4acYDQWX+o33EzCUHOVoamkZK8fPmAlYtHlTGKsrD9XIAPpmKZDffhnsR7NeB1aZPtnTLOpTEJXrgkUAreVwT987nE5iafmZxXFU/XB5EXoK8tJgnea5NoLg1J90i1g39iu8LaO2lAACqAkhlqbxMelAChN9QmYG8efZ9Ec0uV1B+Z3wWgDWYgWOwyCcMBTuT24lB0NF+jSTZz3VTIcWq50HJStmiQ1umJYZF/e+KIm5gH/VnqbUqcJVZqw62ImPVSgS0rFWf5HR/IEBWAasBphLRTHCVjVN9V7HLlCzh7dvqRDuXfe79926QFvFY258A1TqOnxNInRJq/JLUKTX8FHfrtzWYj0i/N3xGTezNpQDC5mgmRBmrcbxmrBJQDXnxZ3Ab+97H0n84buOcx9mwXX4Qn4g/eJwxZrLQHmB10mtoS7Gs4h+eS8PT+WzZb6J3wYHVfXwL01R/MwhSjkMZMVyLNhTISvbfMdqLuuKP+dv2XO1OAUj78XwfDYRm6qAcYKSc6wSgEERlsQkAKwRXda4Bq1AwuJfC/zwXDcQoddx/xzDxmkmnNOKvYrf6KFtiuUGmM06RefoVNAY1bhxXGox0AAmChjHkK/wx+7iTsdqAVdbbwUwms1wFrLqR2QBWBcCl0SIHJifKoUrO7DxKQ8eR2CVECfLOGHAcds/PYHjaGd5c19cWz3CDXhwBI44sIecUB1P1oa5UBms4eJXtqNX79LqPXl2qrbIzgrXp+M86SPKXDr1dFaAqnRkYeAKrBHHgDAjYoX30u3c7RnKWfZuVU9cLsq/SCzju12vs6gEp7+kUpybJoa3RoZx3mQ15hRVSnWQc8zwz1pWt7tuepdoXB8Pqr0umQMsaOBNY9WBvAVl3SgJsZbmG08/M1DSYcI6nrEt0ffOc+E1bKdl4eT8MpzJV9fo/M1aVoeqAqgVsVQJAJQKWMgBdLoPxmzFrBk5whHwIQt1ygygnlJFFq6ZsNltbjIBvIZ8LuOoc0ALjvo92tKB5Rw/sGprSTZ2HO7Dqfq8cE+3bjZe3Y0AhyNS0neSsTWZQNrs8Y5+apsujZJcEmkDV6T7SUmwGxQ++UAXbHoijFABBVQNHPVsVmagGmkbGqgOr1wCqElj1lesv3EHG6vAMV6/JGotfEVyNAB9Bln8s9hoPv+pd421f9XMDrN4vcJN8FDwEau0DllagN8ag6SjZiPsFyHba6JNtDro7MezPaxhbvql9TqJG6oNWX/WJR26Mv/O3/5fxL/75D4zXvfHt423v+fUG2L3BaqVessxHGwMDBPvf7DvNHtMWjZ5328Vvk87epSVk1XlbNqAA7Knhy8F5bf3UgFUEUKgsLmD1dhyHlMRrgQJfa4IdgYm97mq/Obl4Mu5aKYY7zzw7PvCeN457tz42vv3bv3U88NAD442f8/5x7/gJg1IfGqcWwN0x4Paul3sIxWA2IhYnK5qo68+Hh8+i4b7vPpOB1VXG1Idr13/cyHedwCrsZQdWayKSMQD5bitjlWoU8UJoZBiaHRvB7/n1Djm7P0Q8p4BVH22CgfUmmHzuAl97/UWAWNCTvo3sVWWsuv6MrP9WY1XgagCqXhIAW4CuAGHxUc1sTpwpFlAHzmWiOT7cvZwWuxtuCD4vlc+2nHNRox2PC7vPCUaAyWR7EQzTfyRtEUcwBs2gWAaS2+YrCBR1H69qrbIcgJUBOLHX/wNY9X3WW01g1QDYyFrVWggEr3Ym+Fqb2Y1NCheWJcBUPuCcpaqs1SkmYKxb2auKfaFvMxOWDph8H/A8/SA2AO0XGIumTlgZYzhkr21krLIU3Aquomxc2fwZk4G/ExY4h6vxC2kowiVrbY4xJ8QkhH7XdT+ZS5NnZRunqWpX8S3mLJ6suGUCZUirLJFll02gaugByH0uEBRyrk+BWVtAa5QG2PqsAjMpKSkz+p3k0xlsXcFVyWZSunhWpKKvmMzRs2r13RbDS8ajOalo234GDnjm2oQcqlVBsH9S3j1zVVmrkcHKxayitmrbb+UAojRATLYSXI3tAq4qpbSXIpj2m5jvgKutUx1cUIAk2ihwErjq5/u5dhwgKodxE1Dt5JaKhoPDhlJ3Uocq+S35MAADAql9mzVWBbAqU1XbYAZ8ol/SwzrmGOfwafzZrOSTdp34m9+JjQpcpS1v7CVe6uy0a08kXrsA62QeS10U+bx5Albb0HcuaAYMhIf+UhDZ9jkuPeiU4duSqb2ZDr0hcrqXc70vnR0keTIIAlSxZZZqAKv8MEs1s1jzWMqF21Z7MT0tQQAyQuWVUQnMWqDDc+lXrLoi+Ei/6wp+e3Se39nFGZJT4qO6jO1UVzWNqAfALAPAjFW83tFXhOx1V/maZ6unGnVV3enRNoyJnCO0r/hD7QU91Eb0fQFVSZBd3uqO1Kyfu24XPcuMQ7D7SNZ3HOaUeTxDs6DM9SSXQJn0JZRmYJVZq5G9quxFV44F5HVgNWsqCXjzmWx7QgdWoy1+stkcZac6DeeMVYGqBbCixXJyRPc5W66U0awHuo8zZW1wXLsDojEVoF5OM8e7OT7J73aDBNBIdTmGkvUdADWNKy3Q+up/6oUqv6AVY/vCBPvAVbz+v5G1ao+r7yrDVcConGOs6KhMG469xpdb7/O0siONhWYn54zM7quIXhhVAapO88h0UQkAk1Gvo+qvZ+er/w6wZrYqa6tmGQBkrAY/0ShLa236CN5+Oe/Or4QENQnLvGIVb0i/oTJtF99KwpuMUcLas5LKHiPw3g2UaeflZKRMl4atiR1pHigj6Sr4uA1cDWCV55S9Ok3gStPTiwjC2T63kj1IVslhaBjKdMoZxJyyjk5oHOYs1cqArWt6uMDfsl/RPzrvyli1KD5qq3r2qYBVgKoGoNorzR1YPbCMVQCrt+y1dv84sGq/jQVUKrhHYfwKtB40YPWpf//5A6vQfc8foOoZq9BPM+i3Aq7iEp3v9v08IFD3L06DLLnPeXxo4JtnBtv+xRPLcDSg9e7NK+MVjz00Tu59fPzh//4/GQ8+fHG87V2fb7U7PzSevv7YeOiFj40r13/WCPALwGqnaY1NWfPdsTHtFMCqS43xaiwe5ouIuTS5bAJUzazV4DMpC88QthwXU+QHJguXDD590+seHz/0g983/v7f+/B4xzveM17+qreOG3cfGjdtYas7Zn8cWPWl/yLOcFDVdSN1xlbb+7l/E/uf6cDqVp+v3fwJ0ys3IltVgGpmrirDL+1nA5kSMJLNwEB2MGzThtBH7/ZtchCpeGEX8I8AFQCk0CfbGavL+ck/LnA1sk1ZFsDfFlP91Ds+WWULAuLVf5QCcFA1all7fWsCq3FdAKxtMcKu66GUFnLXce7J6DR7s82XMqy1JbVLgApNlEBNt+JU1xyPhh2swBf2Suea/VV/ep+0T+dAWaHuq2VJAGasotYqAdWot8qFrAxkxWJXBqzazDmyVueFTyc5TrIubd4gWmVFayIdvFs+oh2nv6h98O8uqMrfhu8jGZi34v0CXykL3ZixnXQJwMeZcKOYUPVWsWhxgap6q1GxYmWsTtgMX6MWsIrtVgS2wXQt8KjX/kPg4tOzVes4BRVinDzSU6RcP5dHFWTovM/v0i9rPCk9kBATfavzMlerHAB87H3gKvyy6mMFfHQSk7eaDHZZC2d4AVMJqCfYmUFwG4eJHM0h9fMrsLoVw0lppnOejnkLXNZze6xeOb+L7qBvzeSaqSxA1F4VoMqtg6iRsWqZqxO46mCqnxfA6rBdFDqtj7JVgRi2T0hW+vXVgz08DUGsW/ixMlZ1257B6ucyW6U9lvO+K3buN9Y5PAoDWWLeMT7FigX4T/VU+4zIWgog/BrnC+f0BqwqazW3/nB3gBaybR43ugT5luMeJ1PXTdmrMvXZX8VghSMlKzXbIlstWU79l3io3XAxlxvAagOrUjbLYElGEHDhfhVoSC9pcKR/8NSmiyZITF+2q5L/oLMWo750Ii9uCgOzzQBUnTHzVd8GrCJ7dQZcUSaggNUCaQWy8r68PziicyYHqxmkBEtjYLtA5a/bzrRbcnifezv+UFF+c69sEcedzkm9osQSADSiyCxyI4qt+XFVCoCzlgJa8T2Mr+ro1exHOT56VrhEZGh0dwZVxUC7fNLPbDEHlUej4Qxup5vHsZzHQCO2bina0U58V7OeCazSoCPrBVmqvu+gEsBVAH3TQAAAIABJREFUZ0/uG4t5UJDFpuk4gR1rNrm/IhRgm+xPXOP399aUY5DG3XZk81AGwBUmX/3Xd946yTVBHEngVp3HbtMSWAqdULqh9ltQQb2R490U2QquTs4CxzDHggo2J0ecBg1EzSz0NK4ksIex1AtOcGWqRtZqANpcjMAd7faaF4BVXJNZqhynOSu1yjT0sgHbIGu7l4+nxj3GtsoEYKy7o12veBS4Shslnoio3f+PECQGJgDVrNfGTFXWu3RgNUBVZao2kBWLWXFFSBbUx+tNfYKjhCz9g7R/bLury+B/tDXdE5bHCNng+eizZKur2ZS4Ohm8SMGG/oe+rXYs+7zc20A2Su08a2n1STqS2olO8gSoBontOgKrmEDSuRBLAjO+H61D79B4UIb7kA1qkpSn+Vi/zezyvFfXSrh3aUbtL1s+A/fEQfQ4Xhn1rReq948BTlFflWUAHDy1bNULUQrgmu171uqN4cDqgWWrOrB6YMDqwT3L/rPfXjBgNRZMi8xVvd6GhTBcLz3wineNz/4tnxqwWlxYY7We23e8ZqwmPfiDs7I/+bTp1udlf87fQ3Ad/Di2MgCnN41uNnYPGrB669qVcdkWSHrvu98wfuDv/OXxrd/yjeOVn/PU+OCHftV48AWvH89de9gMyIm5tJZFbK+m97+z2vx8wN+UiG2HI33C9br+rM+0jFUHN+MTOpMZqx4UOC0jcFKA5TIqP0/Bidl01182eXB476qBqk+Mj//ED4+//le/azz04IvGU2/+vHH5oScsU/WSfRxU9XBDMy12EM+FBjiPX+6Xjz/Z634+gdU1u+9+5ff66cdszBxY9UrEmMRcAdYJgGo2AZOxTvT0JnLCNp6/2A9dn8FqXEIjNglbaIxpAqzA1PKBptXDwxfDb9bVwpWAkNmquXgVXufPLNSdhasKXBXAmlmrnsEamYYOsPpz8ToFJsKbIWhWA70KBt2vW/YynegEGwzigu49EQY/r2tTf7T7ZszSZAXBLuxzt115nt9l23UT+SYRlAO4LHDVQdODWsSK4KoyV48sizVKBsQiVgBXc02E8NOKr7IfrR3yyzPOaWQVjbrPl6BpB1TZ5rpOgCnouh9k3QJYFWfAL4FPTR5nB8rf97iOMUS+dYKycPj0knC1oJXeXoy40W2/uxNwMUKnBhv6QyNzf6HfeuyckqzaslPFozHG8HkDSOVW5ybwNe6lAcA2ns5z9NLK68yx6kAUiMSnlvzbuYSWvK+8poOtAT9R/qIEAPUBFq5q2asu75EIoZIB2EJxtJn7Yi4KbROgYK5kfMjhCq5KPqXs9nnGxRCkM2mm59OPpDPZGhGCT5eXuiCaxf0Kats1+rn4ognMPHS8UBbVtx5E8+OWIvYJrgpQXRavArgqkBU1VzN7dQVWdf+04vVGCzlJHLWxbf2aWF704U+SXuhOPordw/H6myKF1FFXS1LFM5PME1SSnwQPIKyVtZrgfstUFaAaWx8c96O4Df/KP5SWCVjl+T50+/o19VVx8W5MPOlQksifnPQgiTory34nFkLbLBUiO5NsTraX/DdgFZzZTWbPzJiMQOipCjLLoKGFHXTN46XxvLKeN8nIrsBk6N4bGL8WJ4pSNAaZkUZQNcFVB1QgYAJWBL7gPMFYKhs4TjovhYTt6hDgWrSnO1wdWJ3NlASKvSgun0di6nP9Zs/pvKDp/rxf/WYX/E5mcZnhGMPoCRzFvkBSlQIIIypQlVvVUg0DwIykfPXfeUdgA/kl3Dk2bpo/aJ3obd9PhT1UIZusegtjhb/GSfe5j2d1g6xZUWS9OBEBqOIDQDW2AlMDYBKwatVcul0JB8rZrwIA2J0CWfE92u5OVLgl2MTJPumBjFWCqWGY6dR4M71V3MoWzllzoNBqJ/PadGq7fVUGBlUrldM8A9SVeG9vcCMVUtuiFaC700HSRke2l/Tor/in40ADCBr6pAvrqXKSZQZV5SirDAAWOIg6bgGwLqUB5JjHlqBo35dD3EFZ/qYDtTIEUwZrOMnoc4GoZUz6+fJXSKcIlUBPgIA1A47FqjyzAIDqqWW1dFA1s1UjaxULVvn16fjZPZ2n/C8lj7YdY9Tsv+33t1diUsH5NmSg9qdFL/ladtrZSUhz+gLPT4+B0kx9qjZkYJztKqA1/UzqAh3PHbt/YFW+B7I6mk1kRgYew17p1fwgIDRF9KfJo0p1QEdv+LCUTY2DxqJN+bBnS4Yqn4HfibiUyXwQ9BhWAPWICK/0Xwhw1TNVBaxeHxcCWLWtfRxUxeeWgU22EJMBqwf2e4OV4n5xzymYQDmAy69453j1b67Fq3SNhmYLeOq+iq4DDffYg37Rzj5f/eb5+wG6ZsAQP9z3u7Pu5zrpyMDR61ar9uCiLUR146Zlpx6OB4yJ7zz3ifHESy6Otzz1xPij3/zfjn/5rz4y3vPBXzbe/I4PjueuWpkAe8X8lmUJjUPWV239+gVgtWzGPj46CGDVbYpf65mqXquWdihkg8Cq6qxGgOC1b30i6K6R3Xjb6n0+8vCd8aY3PT7+1t/4q+Of/NA/G5/3nl82HnvsDePmXQPKbXxPfdEwr4HrP4/b2zP9nhS/++G3M9n3eX75mQys7pPlG3c+brS7GWDqEW0j6q0ub5DQP8gyMPLTl20MQvqK2A8tTV9D/ldo6m7n4kQo0fwrXT37OFvZqrIRO6CqAJYAP1ECAMkJAFULHEW96lysKrJVkbl620sBMHsV51pJAGWu0i9A7CY7N+vOHV2q66DtVrx15kLZZvlscdzAR45P0V+2iLaw67LUy3IPBahGK2gfQS/xDbpVoHEHj8tfUhku+Hs7JQGWzNVjA1ajHECCq+UvCtCMBjS/pPvjakNSuduqhd/mZArQbZ5k1znFB/JtOoDav6vzWpRVYGrPagX/N0anK54TBQ1UBcgP0M8XsIq1N8weaTGrAlURQ2Z5xnAvGFsw8w+gqgcw6fmlrz8JWCpz8OAcoOi4gaoCId3bmYKZ5d2eNhbT9HMNFp48+ReSc35FdeA/6ckqO8Aqb5N1VyXzmbywAqssqxcAa32HhxD06k5ixlFNiCh/5aAvWasx5u2TSlFGahHIChrncUgac3zyZ6lYcaYDqTv7TYYmH7+3gQPTVRb96RaBIFgWsBpbZqFugapeczUyVfuHAKuyV3W/BFYZ4ajknOgIRcCP9tn+zbilXZ66s51LYFV07NdvPGpWp2nj+nAk1wbdUtBbwEF5Ep8lvylrugGrWfdMGavk+pjwT8cHDlCQRef29KPUAK5XVk6eVyIT2HZd6Dn0JdmoTFEicyRDMc+EazRSzNhFS872XqXdtDZ89df/nsUVKF3RFT+CGxC8ZLb2u2HtD+Av0uHQmMEELn+ToVZfaRzzUvay/1TOUVMGAk4yk03AastSTYA1FEhlqlbGKsEX3jfPp0MAxRM8G1sqouANGSN9D2ESf69d3+X03St0ZtXt8/kdqsbXoHunpZyO1TnBmFYZAOwDIPUFj1QvlRlGDUitujlLlmqAeHpthAwYxqPxE7lh4oqIPHZ6vSMEkze7QTaMD77Y2W/n+ths7vfmxO9Aww6myrgHPMLZGmSrMmOV+5WxagFZKILKYIVi6HYNTpKcnLJ3DVgDC6I97o90p5JDD2C7wNQ41ncEd6BQKitOvZT/4D1e90sJ4TutfAk+arzE43DKeJ900LrTGw8ofVPOywwTwRGkXl4mSgpgpQzn5AhzIV1eW73leIUrFqVixmpkH9SiBMpG0OteAlXnEgAr0Fqv/lcN1l1Ads187SUF5EBjzqfAVRmP4hXoluQNH8UmO+AHZQcy02UTVDVg1dIJbnld1V4GgMCqz5Y7sKpZdY7Uji6XnDW7dyaoihdrMLEQWzuOSQY/n2Pc1IF1rklfgKpoSxMCCUPKeKMR9QT4B7/p/gu/jjvmH3e37KLsYwUc0qOYjJLNlO+Pe9asNmSq9WmVRxl3v8b3dZzndQ596bTodOrPwHUYIari7K1sfQTZIcjuPNlCPpGtiozVeMVfwKpnpzqgSmD1wMoCOKh6SFD10DP5rAblgWWr2hr31I3KktKED+zLyWe9a7ziN31zkV1t4Jn7BVafL0AlTqqB397bd//uJ28Bu2ctfuXu3+HhxXHdaXnxwJKCT8cDByfjotVWfcAWrXrja188nn32h8cf+B++cTz02MvHF37JbxgPvvA148pzd8bF48shB1GeY3E0fgFYpRS0wVnHxuub+gfS48CqZVSrDljIiWes+EdazXWsA6s+YXpnHJtMHJ4+N9761peNTzz9f4/v/M6/OF7y0leOpz7ngwakvmicGnB725SZQWC4r4EJAeQqu8NsDyYzm87x1izH5/Hl8/3+Mx1Y3erXjbs/lcAqbAYnPW2IZnBVvhIBpdD3MCzdV9czlG0Idul+Rt/fth3SpRkrxRjK7y3/SHahZ65uAqv0nwGstrdNwifHK/1aDDCB1Xj9n/VVCawCYFXdVdVl9bcGMNHqW9gxWA/8n0ZP2jdtRX5bHS5r6ecmHdRpXTHTFDe1WKoc9rqJpGLLViWgSnlBFwCkFu0FwM590xN6QB419c0BiVf9zRf0bZQEsNf/HVDVVqUAkLXagNWIN6EnxEOyy+XbKvYS13W5J5+RP1dgVbWDARjo2uLtoGvEEIhL0RR+H35k7ReQyuv7d4xjpRWjD8nL5MdItlGdVYB9ylwFwFql4bDWBmNJ4jB3CapGlqo/bwNUhaRJ74oVNXLNGaoGqqG5VaJLd8YwsUV+dxKlrl3fQlziPT0nlZJ4Cid0x9qWV4FIENdk/MV9ALCIlzN5If1t+u3+HTNXXfbTHw/5FcgVg7R8ugalUx3j2/cXgDWd4kZ7P9dZtQtk0lOM0p4p2nZHOwMWtcO2+1+/w826g7WOQ7aFvBHHKeG2r6xVxYEEViPi8FIAnDx1UFWA6g64qrIAvF7ZqwHS6v7en/aWs+icW7aL9gX9Iq3WQETj07vh+z1rVb+nnENUqIQXsZnIkdzaeYNjJ9pqTMVPQBft0wFVHufEBYU7OHzNVt0CV+330T9uzywP4DxCeqm/kciEeBtl9cAmAliVlJSkJJuVBeez0QJQRd1MG0Isg98lyGrXFZ6B3xuw+rtTRPosHgK3MkAVyO0HWNMQU891w1y+IR43+4o0360lOcwSFHV2Gf/iRwhmOkvMWM1X/QMwWTNVwfz9NeLKTtXMg+4Z5otKiEpezwvDRe4NHcXrYuyltOYhzG6sSqL3j/ToOoxDskOFXdLVr2YdqMEpp0lBdMlNAwXCmWPg68BqGFHVw+vbbjC1L0BVgfOWk9Oct2DqHY3d+lo5VbNmp5BNv539uk5mjUnXU8FHOqHb8cl5XWvaPlBVr5coWPKtslWx70EYtwmmElS19qNOKl+TDvYsMCjbSAdUimOyfXBNZmA1FIRAVW4byBq4CdlCWaroamWo9uNUOlI+VDzSt5WR0UBcPh/PqkzWAmEbb8T9qNVSWdTLzsrpg5KUAzm/zh9y34BT1VztWazhUGqiJV/9784xM1TDyT4M/dHLAmR91K3M1bj3/QCr22UFpoUJwhGG04uSBdqn8UgaLD4S5QF6nJkufI0wynQ4sNpe+b9lgdjNyFh1cLUBq8pWjXqsqPkkp8/5IifSKCjdP4BWxBhlTVU7F/PGPBf18fzY2ol9bmk/p8lJ3hzZqQWmmm8enJ9cksI8N6rLfnxT6pk6HEKPXzUd2q2k9DJtZPmv1JsEUlMO0tf1H7Ss7wwUcG523aNDdMC7HFbpDtC+OfGl2vP8fE89QzRp2bHytqZ7UAbpRF1gGYALAlatFIAvTHVg4OpBvPpvYKoDq76140MHVq0EwJFlqx5Ztuqhf2IZJmTua8QU/Dq9PGP1+OXvGE/8hm+i9iV/NYfhPGB1C4j6ZMApLF50f3/b950s9g4wdhaw6pJxcOHEshutzMIlA+FOT8cLDGg9uv7ceMWDB+MdT71s/G/f9sfHX/xrf3W85u0fGO/7pb/B8LmXGJGODIS9CpoeHS+WsOwB1OnZ7bvfa7auE9X2PaOfd302TQAu7doagfPG9lNZvMpKnGPRsKCeg5+omxraIFYCPrJjAKtYnFLAqvO0lW4wvn/pgxfGG9746Pjrf+s7xw/+43823v+BLxuPvPD14+oNyyg2YObuIScV/Z53rLX+zGE1iqOmK1YgxoRz/X0yvHt/XLt91c83sFqvTu+2bx8Nbtz76ZaxultntSYp+6QkfYa0m80TlP8OVZm2Kw6b3zX5Hrh0siWQDfQjJ93afveR4JvJJ6okhDqPc1kSYCdrleCqMlFjW8CqANXKXFXWatVajXqrAa4KjITujy7UP+pQ6Rddk7HiNm/l2JKGFatVLDWBrCA4bwYj3Uxw7ncbqPbCHheI2ic9cZ4x7KRvOMUYMZ0H5igBNZcFMFDVQdaosQqgVWUAos6q+5ACVzP+RNvhxZN89yGks28rEBT+5E72qniT9NJv87ns0xbAmqBqu0c/t4JYihVnfkQGNQBTgKrYEgCMNTj0PWureok4vfofg+i2AD4ddC33ARvnMaiYTmDyIwSNQheN7L6L78+ZnFUGgD8kLwB8xTn5gJhbm6agYSNWudCt2jiLZ8Na2A0BKTW/lc1WXl/ER3aFElK0mBXqrBLAZikAgaux1YcTJLvZq6LNynxygH27fIKB+Amyaxx0D42DOiyFtxxrbJafJaDbnzuBqno+n72lZPPe67NbP+Or4qH5vTnVSl0A1p6lem+tuaoM1gbGKvu1Z8RmeYXCkpKGEFK0q29T5XGnNzu7wd/07zavIw3yno0mpY5WhsBxGa9ZriRjHVxlfJBgK+NNcTu2PWNVQKvdzDNYoy2+r4+Ol2ErldCGE7RArK14u+3HOQGtlbWaQKvYeoMKiK0qKSaBVO8NbYwS1WRzhKNc+G1f/7vSeqYS4A2hO+rGCbRORkv6hdeRJgmQSf/EWKVp5NjNxwvaCmIvl3DUkwwFXAoAnWfiBJzuAC3KYJWyaKUDEmxNxVKgKkDYPcBqPx8t5KCnUZUQyTTscnd3HlJnsLedfP26TRLpNwsBp8wVCpBkxYmd8kJHLxiHIFzPWo3s1Qaw5srO/jsHEjjLXr8Xf3QATaPZxjkzRDqno4fpZ7U+gYIbFChSU2/hylU3y+Gpe6fZxvW8dX8O9EBQjTqB5jLOwYDPwCoytCpz1V4ZtGNlqfbSAACgvK/IOJQT1fsvnVwOFmgVffAmxBbtk1OpcZgAVgLmUCAAbERNAazqan9RBkqk69sGlDq/xKdnx25kyrbrok3RZAGq0hU89tY1eiOg7ZmMAhxr8QDPPBVoCicexq2AVeyrBrNnp2KxMACoyFjo+x1crTqrCNyY5er7cQwdpIWmsK1ragEs1XNtdVzzd+0+vC/6vDrWxSPFFxhFsAP4AJkwzQEzkCxe/SewGoBqAKun9mHGamy9BADKBUQJgJgp9/HiPSV9Pj5NnYUNDBmsiYFeO9UNGzKMkJ0ac8C2fxTnAazGq522j1lHcmAKqhxVTVuQh+17agv2PCQj26YmZkYSWL5fojPLtnRU3H+1jTwO/Skg1S5zXZjykjJTbZSHAB0sLUPHm3IpWYPRJsjq8hPyrXs1mWSHMPLoXE1JzfTp36UWVVez4cwwjYxV/6AMwAUDVuNVfwNWDy1j9dDBVauv6pmrXl/1qAGrxwY8Hfnr0gRWfaw7rBs6g/Q6evId4yW/9o9GyzvwpgGZbBiN4lkA3ScNTOlNg24U9nBFb2NdMtuj9fnnAasXhtVJPTCZs3qqXs/2kiUIX7zx7HjdC4/Hyx8/Gr/vD/xn42l7xfK9X/yV48nXvW88c9WAV9df964YwexiW+02lkpsDsO+/a32nwdedlLso+3zAVa3xncl+1ltc+lBpdL9vmYH79Z7ObB6qIzVAFVVPdpshwX79xz4jFqoZgviOWbHY5EwnzC4NS5bRvGbXvXouH7j4+Ov/I3vMgX20HjqLR8woPtRg00vjbv2ANOidg8HZy1Yu3MEv+DgORNDB1cdED/+tAKrnQYqgLHK3HkyCIL7P8rAP0NYzvjqLGB1W87GuDEMWDXaGyXbAlYtWzVsB4CybjsBMglgdRWZniBtgXz3+i7t2eJ77PqUiybIeEk6ukDUAFLo92QCg47lR6Uv7eCqJkgBYk3lAOK1fi5epVf+maV6O7JXb9l6g7WgFbJbvXyA6l3j3jHe2jIGg0ZLw0AZy4Hfie12hln0nWIn0TYcXUxshs7lfgMdukYtX5St6r7oEq/OoCp9TPrFsuEVPpTPvS5m5aCp11vtGaooAeDnWWN1mpxv8WgHT0gY+RA47L0rvkv+JO2Sf4OX6fcFrZoP2GNO+l/+hJ6dfV6Gqu5XMhF3oC8pP939HGVPixeVuQpQFWCr9pHd6jFj+EcBwtLnCXbDuCNblb76zpbXgENm0pVTlvw7O14LsNp5mbGFn0pvymM4jk1s43g55+1IG7vY/D7OvGsCqvRRlblKyInvNDJWst8LVK3s1XrtvwOpE7BK/9z1RDqfFdRDAXWWk/ISj1L+JpA1viO9m/89yfgsoE0BznSZHG3JuwKXfeUAemAjB74HG11+ttqR5zqPic9g25nqYVvPWFU9VQKoPWM19x1sFbDKDNao2arSAp79olquTj8if6Ll1HfGJ9G8tg/BVYhwzlbjAzFK8oheSTcOzXqsEeuKCUEJ+aUr2TBMS2Dj10nGiqOh2/YBqx1gdeHjs3bKAoRg1iff6a9zTl68+bmAqusxdeXOG8GNZEWKhn16l2lb1PUV44Ath3688FVf9ztJShCu9BNn9YK226AY9JFmBiGtCgJXo4X7gnDJ583xxxerEPJq0TvFta7rzpgMhoCUMiCgroCUuk7Zqhy1NO7zDAPA2xmUkfHPbFddQ2EQ4JsGgAqpz1yiO1Lf2bmJFOrppA8X3Zg03SIfKT5/VWPLUWtAGb7bYR6CcJ5R5N9tgax53n9PZ7A7juCN4pE5sGktTKEXmLJLqVkvUPBIwv7dxB8k9zaYql/5M30f7YFR3Xi+jLEb2zTMDkB4JwGi+urX2vcFWwpc9TqDVRogQKOo04ZtqPxgObaFulXKcrIz6bAunBRy6U6M5FOOjEA2jlGK3QysNheDvEE+pY6g710lI4JnGoAqMJ68gMWyGu/kMRz5nA1iu2fHvs/xomVhCmnvnR4JXMbr/DaCfK2/stHxbgD4oeRe4GuWAgjnmIAqFyUI4DRWfbXzufor9EHVWW3gagvioOhVo1XA6wKohkEgmMvfBjgbfehg6lZdLdreHiQGH2FgQ0Ubr+kVQjhhDpQCVI3MVANQAagasGoZcjd53rcCXwNY1Uy5j1fKcU6hpQJb/YMYH8qSA2pyYwSihvtCULUDrPF99F+TDeU8IANAoCpyDEPq6LTOHCPFUJph1hGz7l19jrJX0paLv0HepzlMPvdgwfVl6tMYEmbVhhzB7kjTYKzqHPSlQFZlOfB+lFs9U2pqAlrzfrrv7rY/v6k6Ok1+hjrNxj90mAF9BxaQx4JU/pq/bwmsHlnG3mGAqrZ1oNW+O/aMVc/mM8DvyEAoB1d9rFUKpbQudYf7Wi97x3jhV/zheVCiv2UjzgJ/zgMGZRP2gX9F6Z0m3NeJeB1v+bt/ANJ5xrKhLh2Nq7euBL0um6y+6OD2eOLSqa0y/zfH3/3B7x6XXvLk+OCXf804PXr5uHH7oZh4uHh41bJWbRGxQwfoAKzu0Cm5bbGgvLb/Zl9nzwOq99F1637njVXw5Ma472ubg6Nn0f6ssY8s+qh16jcBsAqZ4JSQBVwerzq0emKvA991/jcA3MHVOzefHS994MJ4/JGj8UP/9AfGv/7oR8cbnnrPeOTR145rt2w6wV4tvGdj6NryYFw2+blsv7dzXnv48GnDwq/bNwaq3r244wafR+/7YsqFjvrNRNuYfCx6nwewzu1y2+RB5af373oAqzaxY/+67chXAd2mxodZLDwWaCRgCn48faf0pSAbylAF5lDX4c0Rxnnhg3DyMH5UMe1KY8VGHezrmS/wg6QHtU9/rYGrKqsVtdI3wFXPVu21VjNj1Wx7lgMwW387rmNt1lhIkMAqZwPlq0+BYfAHpELBog5bZLfDBFPGavphDXwk0KBY6ywgRyIOe1lNgS2c4wv4qc3HDL9lncBHXOL/r761FiudMlfdB2S2qgOrWLgKpQBUKip4ghPs2aeFKrNfwS/TxQG/JR+K50i7BFbFe/L/Gg/Hz9v3yeuN1pIHXNdA2omRy0orrg9e9diC2+LDAlcBpBpPcQHjTLZxn6jhnD1bNWgVk1fNT2fWqqSsSZtdG45usZ4CkxzjYID5o5gt4zYw0VQGoJg6PLCggF2/A67SNoFCs/Hpfl18S39Vfp433e84A6uEoaQH3HuXXnB6tszVnrGaSQ8tAYKvmhaxFdSzL8WOyWgQAI197oeSKwbt+zuSvkOG5YqmOMmfKXRnAathmpbfbj17HYauLPI79lEgfgKrDrI6sIq3UyaAVYBqbtcsVi6ElcAqQVau45ELZ0UwhFg0PpMhgbwyBOD36Pb5n2Z4dD1JBiWyOwz7yDcpVfFK0lGyBHnYlS0KdnI1fKk5Y9UVLbl+p+YqB6nXXo32+28aHVpSO5KYBKhqEnU+VhzZr419kTz17kyVstmaAC0cA3Z4TSKDvbnwW3/Hf9rsYgXJaZCCfh0w3QZZQ7cxkMdYYCRkhJtvnEZs6kK/IOjHkSQ9u9KaeIROTzk/YFiApwBQNBOKUgD6Doq7FIlAFzI8lQocAt2z/b6d0/0LgMVvoH/Q2gL4eutnbq+sItFtpSkoNvk1JOJeI11k1C/rHhwgOCS4bx/rzDwkmFrZp14LT+ApQdZ2nPVZyTc6LkeNjky2qAxSUmRidJqo/FImq3PQbNRI9eboNkeFCrpMRT1Mb/6Fk0XhotUQAAAgAElEQVRKzSNGZSIeDWPLLNXY4hMZqwmmEmD14wAqsEUWngBWB8OQMyJwFfvNprG7q/OX7bSdEOo+julUNieIslrjRL4iD4DHqtfhTnQ+4nV90mrKUhUIb9c5sBQZjrEtvimgtYBeBRYJqgZTyu2A45MAtEtvlFLoGSkCLPuCVNADkvPKiqBuWEoBXNgBVR1MheM8Z7F2YBVg7pypCn2SC1AR8NUrZpnlytfNBKxuXd/rYXWHuvahX0rdpBWkTma2gPFdlACwQTk1gOyUmakOqN6wTJYAV2NrH9ZYBbDq17dsVR/PCFCklctuyOeSky77B3AUoGq98m85Wg6o2rkAVm17bNclyGr7WIik+RvO49S9OeNv11CyKE0AWUOfpRSnKpYUQS9LhTQh7/Iu+6XLUg66vqT+jFfbXA/y48+OiSjpV/u+FqGCjdCCWwJEJ2BVfYhnzcBq6exZNnW+WVBpqs3tKus4RoODDqHLXPZs64vzGN8AXHVQ1WpKelaqAatHdwxI9SxVA1Z9GxmrBqoe3/OPAas2Qkem345i6xnJ4AXxi3jJ6TVe9rbx8Jf9IZE8t/sAthUM3AcO6vefycBqwHZWU/W2ZQXfu2AfW8Tq0csn48mHj8bBtY+N//GP/N5x/ODReM2b3zOe+kW/aly782KT1Qet5p/LzZVxatePqA9Gq7D4VUEDl6fF0xbNzgPx7vf7+wVX993vfn+/MskFF77lr9/rXGA1fgubg8AXUCgm40xDec0R04Wuk+5YhvbFE4NDbbGw0+tPj1c//vD4yY9+ZHzf93/fePHjVlv17e8fJw89Pq7ejKqqAaw63Q/uPhjA6j0DVu9atuU4+oSB4Vftiot27397gFWoCflibu9+PoFVtyusr0afwG0HQNDK8AtbGnqng0hQROkPpi3Vtd7Tur4HYxEb67umz7oNKZ1auhVvHyiJgdsETxms7TnG4pMCtjayVgMsLXC1A6teYxXZq7aNcgGe5erXMms17otaq+GHJWiFNkYPtIWZkMWYzqcINr8k4yPSS7GYQL1+DHrLL+9veFQkmF6ObDHbI7pOADZ5tfScYp2afKo7M4YX78SbTCwNEPVWUSJKdVUDVJ3ecMJEecWg4J80djsaausE+S1+qv3GgwsfF3+SV8nj+HkofOj8aAZjYNIYIW4/ty9e7bG/7St5JsB9Za9yX+dyS35lwgXZy0juSha+kLYOd0DysI04vh9Dgoto5e6CIelMiId3FnQCWFH8mr4OPMagWeq1Ou5T4PCNJu9ysahr8/CGVf7C6C2fricDJMjqPmSAqtQFvk96Rykugqw9W9WTJVDiq95MS3B169WplGXwRdI0g06ebxgIiJOasjHuqvH0le7N4ybTVMR07nndXnC1PTef39hg1+zjgf188gnbmrzngCr4LUDVyFhl5moAraytnjXW+cbJtKgVs1vdRwg7yG1gTsxcZSlKgKlEAsOANDqncWHfYGCokPZt9fvlew1pG5pOOr4g18Zwi14Z5JXMSHZCRpostVgdhsE/NW2gCes8zwlsnHe/tG2n7NUQyE0aBHk6qBrHmlAluDodFwibE6TUjVSTkxxHi7KLu4ljUzKhXei4RrjYv+W3/8dlGlPXMNMpjnFSoGkBbzK0MlDSUwyy9Vs2DDxeg7TjUAfdSgrAC1Rqkslpu2bzlWHo4GkakTAcLUM1DFNYmbrrpED0HbYdoMXvWtab7s37CYzFrWEEal/yviqi+ZVO9X4N5BsJu38zC8fGUVF2d6+D4GAkZRAKJGgM5Yq+o/QNRNPvEkjN+4if8OzdfyczyYMO7VWHgkpOuuxG9Yd+Q16cjkTS34eCznIMzRxe9hHZ2U8jKj7VDCdABwhJA1SZsXrBieWwz5q96sAq4R/UXQVoGNySW3JPZ1FylBwlKYMiSJdXOD8CLHOG2R3mGMfmKE1yKr5t/kcMnLLnIMsCkbCt2RuA7lzoTIDqcox6QZ2/0M4pwM9p7Vanlu5IriTPkgmRqRIOsEDOmlSRgxvUbHJfpQCQpRoZor4VkOpgagCqBFYbwNoXusK+nGlX7AR24xx0R9Zm5XUCVmsxrKV+q7dT9419BYlwehUwYvypXyYfBkERxgaLU1RdVQvnLahyYNUBVM9SdWD1hgVbNzxjlec9kzWAVTprtxl0xfxjBF3U6Yu+kdqDO4x6wcpSzRqq9hvPSHVg1WGg2PqxXej5dkf2Iz+OTBH5FmT2cEht358vQNW3/lIuc8WDSwBonpF/2L0M9kGiRiuWYlXqpttGyIePQE4yBG14HOex3wHVyntg/oP3JcQWA5jgKs1lgqq8BjoaDdY+xkLnaEvS3M5ZsbiqBav+zMXLim9D53FCw0uXEFh1cPXAF6MycPUoAFYDVg1IPXYwNbNVHWx1UPXUxhPA6nEAq8hYDWBV/BrPxycck8ffNh740j+4cBXskv629suObV8X9PI+cdz3gXc/nxmr7lccHV8azz337Hjg4uG4bBmRd6/8zHjtky8cP/Ivf3D8r3/uW8dr3vSm8e7P/5Lx8BNvG8/euGwyfGKvozrjPWegiZVmaMDqDhEps7Plkw9Hy9zovPn7M77fN0Zb43bWOY3V+vzzgN1PFVjl8lFRW9Wp4TgqhNJ1vL+6b7umE11PWZqq6Sm37TfGyx5/ZDz54svjr/zv3zF++Ed+bHzu+z40XviYZave9uqrpv9Mmd1zH8AY/ODuA7Y1YNUzYA1YvXf0tF1gi5UFsHqSsn0efbbG5qxzW7SbxssXz1pk7Cw56+3DxN6nH1i9xoxVLScCW7NmqsJGahX1BFVpN6UP0o7qfAx9AVz1O71FgvABsXC7Dj+jlq0RCekKnUy/q+1PpbPCzu7PXp3qW7Km4k5JAL7mj1qrWLSqaq1atioXtIrvoxwAygjsZq2G0myxWxoVaBJ1KpmB7ntzoBX71Bb+yxRXBc3rHIiH2CmcYvxD2zh5u2kDpTNCbsOeVNwxxyTyM5ve47W6M59cvtYCrgJIRbaqA63rpDtKUbWYkzyyckVZquKT6m7xVMYtyWf8joyWE+vtObt0Bx3nmFj+o2jf/MkeUHGc4aeQfpmxWpnO4EOA8+BTHYvn/VzZewwqqB02ybNVQ5eg5ArO1rm8TtdTpsgcxHPoTDCeSOeCPk1DSiiQ9J4aL+dbiNEy94GK+8o36hxZHlWNZN8DsJpXhf9KT4O+bPqszr/8ZGwVPM0Frfi6f2asev3a9O+99EKV7oqyQwJVc0v6dNqpqam4JHtN/lZ5bHKZfN3kXjJL0W1KcblngqnBvAQawY/48PykVBcFuyVI3U9J55i/i2PnN37Iezhm3dUAVfXRwpULyBrRS6SEYOvAqkBVgawWPwJIbQBrB1fVfznECbTarfq+N30LZM1zoFUfQg1Z9LaPzTROxacVQ1A0fLMVbATvSM7ISHGdeIv78KJwXvsCVKdj+17Aqp8PIJWt6dmrjS3xpm8HSnuWatno8AlWcDXOwW5PZJc+baJbOk92pSeLKWlsxjMufOV/8PUT3WT4sZXh6c5AGaukdygwXNN/J9pj2zhf17Lxol+ZTcqSvncV1ORIPFHnxFA0GsFEAj5BvARXQmlTqJLTdPMKdEspUOkz662Mv5S9P3vOjAWgR0NB5ZOzr6lluglHe6TXxYJFS40FCFJ8XtKx10A3BuEITWfS0ZNsNKdPmVY9GxGKnh/OPsqJyW3KXAPu2phX+5dWN2HP3WKObHcH4FeVULeQU0Le0KjneIDm+3TNfB7tjHMEG8CrUCJ6xX/NVEUpgA6qshyAMlfjHsxYDTCVHzQ5FFE6THlutjXRruBjwDEFLrj3QvDUxzRnlwtorUkS6sjgwMqAI0ukTIv3oBcIrk28UMrFZ1StDCAWO7LtbbtO2avY0lFoID3a01amZfZv0dhzh3wVZq/LScDOFSQzVxNYDSVa4GPVTPbu0Qrxe3znTrB/ClwNQPXQssQIrGbWqo7jemTIoiSA9itbASUJvC2VSTtlrPr59voYFsfy3xRQW/coh3iqFdccbfnBAgXlAKvoPUoAWHaVSgDYFtmqAFRvZObqvHBV1VetlUoZakFn5R8nu4InFXB2UBX1VH3sAKp2YHWMEwdXHVjVd0YLB1gFzCrzQsCqqhYLVAXISnDV+YvHaqP0a/L11HbI3I4ezYALX+a90j5KNxeQK0A3nq8sVUpolgJwOaPXU0CrpLigPTnfJXt9cmOxC2x/1WqF1pL2KjqkBW397RqPuoe6zvVb1IQ2veXg6qEBq4cGrDpwGp+7N21FdPs4uBqZq8hirWzV2141FMCqZyavwCrbjdlfG7fH3zou/vL/bhmdxYdoug60Qe80MTNx5R4g8DMRWI1pOPvn8snJODF6H1o5gEsH18arP+uR8ee/40+Pf/RD/3C86xf/kvG57/2Scf3OIwaqXjJ5Nqmyd+Dv3DVw7sAJaGO5mlb6OgAbSk5Fpy267QzAHvqu150Hrvbx6s/f97z7GUtd86kAqy4BsagaHXyAqk5K0/UM+M0qWLYpsq6PLljNyptWH9Uqfb77nU+Nq09/fPz5b/+28aJHXz7e8s4PWDbxybhuhu/womem2n82UXVwxzNWDUC1LJjQVZaVfPfwmm19cTcHbq0+7jJ254HJW3S7H1qu46Aaq6s8rddttQeelNvWT+/ftQs/ZTTzUgCoeKcJvMxSdViGNhLZqgVIhWff/EH47Yrj0aPK9lMcMQOpGRPnffV7eJdTMNsGdg7WOAEaWWhrKQC9ESa/TZPY5Sv5pCkALH0cKBVgykWs7O2CAFNZDgBZq/MiVu4f6D6pDwROpfEjc+4Y090IZJO2GRc1YHA65wMQlGcMZaKyxGm79kx2sE16hv0vMG8bWN0AWKnjyBbJAwjgwUtapCrB1SwVVQufyoeb4lD2aZaQ1e6i6/6HNogPccZJkTy88Csux4+T9rxRxqT8fdxXvmOLVRFvlByorRpuxPhVngLlKMCL05bAqpI5lOABLIaAvCZzG7CaQGoDUxNgZeYqpZgUarYuAhNGuQxSQle1z3TcA2wZTIJDAlJBPiXRyJvaAFr9QjcdQTDKgnRLndHAZFmAuNpojqZjO9debVmripl6OYCIr5Q0oTJf/Rg6YSoL0LMAulMr5Sfuk9wF04kpSzYbo9X3+VtyTv4uGZEBLO+XoCqfEYFDKuG6Nr5mvD4pVXHo7PKUqu1OexsI8kqMmMDV3DJzNTJYO7DaslenkgANXA0wleCq1bpHtqptHVSNj6N5DrL2j/rsWwrvBK7ynEwshyBNLg2Zhmnd5rC2YSwdsYd+PL2L6zVdW0qBgpcCSELreAFWye1ZDoBcDwHSwFCYMovVxx84YLy16ts16VdkjPN6S0VgKwBYsFebeM17uJbp7Dbr5Zqkm7EvZI7XekPKYL3w73zNfwgeJP+t4Ki+7I5Af8gU0PhtZHcVkPLm3Vnsjlk2P+gIcIgiWJMVPJ/fpeHh9RK4IEwH1OTYNCOeVgvqWe6AjLUMurYIQTBi+UqCP0OvENNA9UWyZACxlSJSr2pbz8S5AhxpC0hP0H4beJUqL/GIWyUNp/ObB4RhNP4cNzyzZn4FpgJQo3NHm5UrmqYj0zLakg/o9GQbBP/saSF167bYk2G9qxrAdt90KuIe0CawcXRSJsdhcX6LfKAh+RckzVwy7DfgAeUA8Jo/6qoKUAWYul0WoIDVMqmQA/zN8oCAmGMr+qiP7btwLQQ0uNPTHMxa9bWBrimzemqjur7z1nA/swHEB8pablsAq1A6AbASZAXYSgDFnQK/R2ZnyNF1xkKwUDVqQStkFPmrmFCuqJ1i+57ZGJ95ISlNqqSzTn6AfGvyhaBqAKyeser3IKhqQGqUB2jZq6rHqskaZSZ4G/y+mbEaOoNZtAJLVas12smsh3DMuaosz6N26272bS8LMDvGYFxvAYapAHQBq/6qkH98QSrPRvWsVQdT/fX/65GpymMtWsUyAL2+ai5aRf0wuzPVhvAB2B43WMg6xev+AlYDSLXznqF6YtsTu9C3kb1qP/ZP1Fl1OkJ8458dYNXO3fF6pvb1Cq42Mw26NH2xozqK7VMQRMuyj7hH3Dd1pMBOLk9HfS1QVQBrmzrJPsjqSbJjK0e7631qg/5c9Sf7GCfmfMu6L74rErSM1bXffmXoNm0BrB4KWLUs1CMDVyMj1V/3960BqycOrhqwGotW+b6Br56tai+2e/VIG9sZWA0nieMq+xK64bG3juMv/sadVp2VcXdWpp1utA9IXb//+cxYdd/+rsv96Z3xoKm/i/eujqde/+g4Prk+fvvXf9V4+KVPjPd/wZePV7/uXePppw20O3rAQLkDo7AFU15mwVeeNznufF6Tus6zeGWTFjFp/HMJrG7Rex84eL/nu5+5wa556lMBVv0mbktCdzJj1Rk0gVUbjyPPKHam9UkEr5l6+7nx4hdeHi9+5PL4e3/nw+OjH/2x8Za3vXe86PFXG7BqnHR0HG9A3Lppr/xb9uqRBWSoA2vgl4HgsUiZj7md8wWYDqKcyKyZPt3A6krr9bjzU42FE0reyVkj9HP73dXxcbuhZQ4bzQpYVRYKfLt8VV/+X9+yyQra43D5HjpqBrWAB/RslwrkpNdUdkB2GT2nRUkbQlDV5ZI+Ui4WG+casKLJcfpdkuXY+uv7AWbZ1ksBmJ2PLNQAWJm1alsHV2+bra9SAPheGatREoC+l0AoxYRp+GQAu5LhsJbv2m02/PACqQXqwdZlsop89QRj4E/Rea8n0MlZbbvs8RwEF3iai4Q57Ulb6b3cxhDV1DTYQ2Mrf05+pnw499W6/4b4MLJWe/82Y8HsFp+E5+lvjmUW3uSloC0OknSNbkVOxaPiZ8a25OXO+7oRSZ3O/0wv5zmBrC1D1enHchIJrPo50l1s4xPA8czYYqzRF2SqGgXj334M2cS3+LN9vpUEp4zjR+eoA6nYx/dMbS0nLnhaehfXJdzJeyU+Qd8o47M87rFbG8UczlQ2IIH8PI6VYnz/LsFV51M2Wb43Squh3ioWkF4yVls5AJUFOHcxq+S45LySuy6PKw+T79KRY78wNNXflGE5fN35i31+GDTsZFXzez2uy4hanKPHnRnLgszHX1ccMPCwXbklsBplATq4umSvKkvVF6LMjFXbD2DVtgGsOqiqsgACV21rcWCBq26k2vvs3skEnH0/2Jw06sc4D9LQPjVSiqS6RkMyqVeIUNM4OxFd4gdBOooQTAAnSNoW19CHEqFDn87aGsd7AFePjuiHoa04Rn+wRbYq+i6QNff7+fiefoCf38hclR1fbbp0quyeVEfHv/oC7gWy2nN+/Vd9LdRGY8bcp4EpQyVCgnggsrZg2CJ2MXK/944tnpQS+Ud8FATdPUdegOwujJEOEn8YClv3kFKAeMW9k1EwfPoms4l4pY9IOQAymC4Mrtj56m/VdOX55GwwfvVEzIvnTUF11/2u2qdj0Zi/9zGLTogQai3uKwFip0p4GDT4VbQZHJYay/7cXoszQDX7T5Nea7ZqMh+YofEHGKxihgVYFenV2LYVleavJOHz2YQLSG+wgXigbYM+pFPeYg43c3RIqMwoDXIXKFrgX9VPBcAKcFULWc2ZrX5+nqPU6yfQoexfNFkmI7kxx3eXbKKz/76cytkhgmxqXOVIihcwauw9B6wr1HwNfHL6lZ2KACFAVQdX7aaRsUpAVWDrnLWqtsBhCFA1HghgVfT1bNUOrMZr5bRHAFXrU6/jl+wJFi9LwimskGfMJiJ7FeUAAKhauNtKBKhkgOq2dtkPYNV4Kh3qFVglWBqLYDVgFaUGUIYggeG4Rg56ZeDW89xgeHtD0ndkHXpYrxM6yK3Xg/B6v7/u7wCrwFTUWAWwGsBrLwEQM+LMpgkZLtntnJkGm7onsofcsFlbIqPI9n29cgdWY/1rO3Zw1V5+xX4HVu342OuY+e+DptRnth+SZ1tlrPr+bQKrMaVhjYpsMG53dCht1oaqyVPZr0XNSL9Bl2nhAenpylCdQNXQ401jsA/SIlrUIO4JDyokHm2o/Z6JqnaonaFJWlv7b6U1+rXqaNm8RbfQOYqSG7YfwKqBQZGt6gtR2TZBVQNXT/wTwCrqraoMwInXV7XFfU5sRDJj1ZClqJsbvcM//jhNuNx+6VvH0Rf/NzvDcx4ItwW+nQVS7fvu5x9YNT1mCvOhG5ble+eZ8cH3v2l874e/a3zrn/nj47Wf+/7xiz/4a8blSy8bV54xQPv4ovG+ASZGrdvMgDekZHaUy+hSdjFd3P+6fThLLs777jxQcGsMzxvXtZ1ntiGK9M5//f6y+ZvtDB3DIEDAatwKGav3bExcp12y1cGtqKrpspsGqF4cr/ysl4x/+o9/YHzf936/Ad6fM173xneMCycP27e2Xn3UtXbA9Mhk4qLJjwdnN82/vGGg6y0DVu+NU1vM6s7d49CJh2H75j58OoHV/izxROoK8lEHVnM/3I0znLjzGOd5fn91fMwebFnyrqPsHofWDm9F1lK1o5jvpI3cBlDhI1bASZjHAzL/ZfBFnaskK2W+zMEbMl8a0Mp7UNVFT6G/GW66ndLkMiejAZzgfGaxElDxYRBICBvPt3wErEbmql7vb5mpkaEqYJXlAAS8nlkOQIalbaMTZf37yCtmg9s9g34dMMGYEOwjjXVuAmWkqziOZceqCbKHAqEUh87rPRRInYBg+sE1qQ/T18FV9E58kIujRpCuhUkrW7VPvMsP9R8jDil6TCy/BGtJT/Jd0pINKRoXX6qNjHjwLF3ffpd0z3PrdWiZ2pDDHDRpdFoyVYOfg48BuO6A1hy4ul+2FHwS//H1/8xOJUDdv8sSAelB0FmCI0HXhTEE2kGBi/bDUcK5PG78PJUB4M1AC0+mKY8sztn3otPWVDXO0dnJAbezNcBz7VX346gfBDv1mDvLAdhzAbA6qLpmrcJf98VmN+ut9loM6TSWLOfIyznLrfpBZ7wUZjlys/BLaMhQ+l0KE51Aj3OgB6a38XgOOpiy0xmTlO8tL/98G5dqQ0++cJ6RQvb9/ukAay8LwMxVlQCI7FWCq1GGyYFUB1YJsjqwGp8OrLYMVgWxESx5TGq3iH3S2/tOcHULQKVaSaCxHyfrNdLr+9IXGKYu9Cn7TUkFnSdTIIGmHPFaAas4bKAqZSlBVtcTRfz52ojufOAxODOwKnBV7NWOFdJnfxuoGudaJitB1n3AqvOi2C1tTqiOKo05Aasew9BuX/jV/95XgV6kWhGvg2wFooqwBay2QJuKKhVbC2DbQ0TvrmbgwPBMAvSUvxWwz5kj8Z14ohktyDcuUBAhpkxBbIpeskXeidbga7QsBTtLAsw1dFSvcZqh3OFg9jDohH09A/RR5lPaAQCYMT51/ezAlrJL/Zf9bgLT6NsIz7Eo9paxabYoVyoNh45jWs5dOXkyAFBeMsKNP5IfVmCmq8ZsXeOTDsKSYtNPaqQwVvgpxgTC1J0auiINjCoB6k+fOQCjJd4TwFdwCeqrAjzlK/++NQc3s1nzvMDCDqzOBruDqZKL5Bb1T431PjoJ3CbIa6GDkbNH6fSgH5vAqoSf9223ogMCPRE8wOzUOJbzH2BqAawOpgJgBbBa5QBKAWlhK2Q9yyFjcMmM1RVYDYA1Xic2E5bAKutx8nX69RV6yTG1NYgVjOKaGGAqtn5DgKoOrnrmqhs71V5Vpnq8hxDXKzioiZdcuIATLrkwlUoGsCYXzmtRLO3DWZdznk48A5AemMgJSR2X6gXykKuJ0sG6TbA0SgE4qOr1Vb2eamaq4ligqi9ahWxVrUZastz1ZRPUCkAdkHMj5lu7QKBqZKA6yGbnIkvVgdX44PiiXYx6q5axaj868nv4kEiu7cCf7Vl6WQrArolsVb527w6pH4NX04eWb03+L0lfbVM6/vFb0BI6mD1NnczMAurz3QzVg8igrSmYmpoJybd2F5CKY2mZ0gZ+ZgNoZRuybSH85SPWfTQ60iLbmqWoITsM3RSgamyRsXpkIJ4Dq8cBrFpGqkDV2CJr1TNWfeGqAFXtc2LAqoOqqKdrcuvAqvfKZ52DtgCFI7vdPy99yzj8ot/fmwS6tIFxOdgHAt0vuLf/OunlnSbc14nZsQQ9Ox9Jj1efyv44v9rL4eMBm+h5+Nbd8cTDB+Olj94Zf/rPfdP45z/ykfGBL/2N4xWved+4dePSMBKHHrx910E6yw2+YPC16VvV7kaQSUnVlj3ocfxqr8FI5EU5FfG7skQzIcoYd9lZx6z/5rwx0rX3e13e+1MAVj1LlemkkQWFgqrqt0mB09Y+J8a/Rw6O3np2vPF1T46HHzgcf+E7vm1cuXZ7vP09XzAuPvjicdsXILMfX7tl8KoFWccXLlsW96Vhb/zbPW2hKl+s6viGAasGvt592ACvSyEjLltYsLH+Pl3AqsvfSvfk20X2gioTGGTyuItp35e8fCoXXbn3k0YvWzDP9ZQPn93Mt+G10zWm9xcndD6jgrimAajoWFyXNVlpe8qXXIBUBms7i2YwHsG9KD1NhERSLUTl/rMHZqo/3/f1VphsumS2A6x4HRu+E+ql+iJWAFiRlVoLV3kZgCgNENmsLBvARaz6fVKH5Pg3w9MipK4dtkA/xWOKwQAw8kNfbAZPYqRmolEXiU3TB2l2TwkfHjGsSR/KNArfl3TWfvnDAgRDe2VcjP6hPR0A0ltFmHzvJaHow0UfEe2jf7pP2ePsZgoC7UHyCmIadH8FUgWKtvbJV9q3ZTwE8S2gt4tz1/TyjwRCJmAqYJWxRS/jtQOsBjlFz5J417MZm1ESAa9WXVXsI39VwGuTWvBJY4oyeWAMAKsFsE7gajRLNhJjrrcU5VAl3mDXVUyIB+rNHngx+NsCWKvHVExtrLMiAu+A1uAugp6UJFA+vfREy1yNDFaCqiwP4FmtAleVtALB8BgUdAHtSEDRsfnEHv8AACAASURBVPEeGa8p1CabUIolp6l02/l+DfcnGfJLA+QqnaC1KaRzwfobSpR0zOFv3dHkStCTvDftq/vT1nmpf/aBq6zqHdmqDVgVqOrAaoCrHj9qS3DVknUskwZAqzJXuY14Uh/vb8SXTp/qv8gJnTKTnqoUfMhhyv12jqJfQwvGzeP+m4l3xSmNZ9JtyFhJvFSTU6FLIYxxB/y8gNXymXGdc39sW+Yq4gWAqBfMyCdb8e1V9bfOzywrXiJZqcelz2mj7Utg2kXb1IuyM7aVLZnKGxLrcBm98OVf+VukN9lxiFgypTNkEIHgW9ycQGs/l9e17ymv/fepADlaGvt1K0cEGU8gkLZxLQ1UZ5BueMpY0XBYI7rhiMcnoRqIjK7y66YiKfQwRFAacAzKaE6LYzWDBY4ttYu7z7Ad1XTquVx0pek+BaBoejd9zTiKNt62RViyBe2nvpuCIZafGAi02QFUSafp9RrxRXyHuwJgJT2bc96fSXLwqrk9eZLjNX3bhLtfV/2E0QbpOW5BH1whR0m/nSnKUaKyAX8SBnFBpvBH3pwpiIR5Alzlkjo9azWiDkJBmYUJSUPuHQlKxZEGno3Cpqg28Xr/jjQBqctJnGePZWgUeMu+cuBT8cnmNtmngcpxDweVAUEolqo54qAqygBgOwOrBGCdt+jkqtg9HDRHbpWxCngKGasCVQGsuj3KrWc4RlaoL3jUXslPS4RRz0/wgY2kANVcvZHAKsFVr5MTwCtrsGadnOApILtd9pH1WufkcIcz0cDUCMQCvOUrZQ7Ettf/K+u2XilLINddTFrV5GfrjkQCgYW/RsTM4Xg9CAtRRcZqgqsCVutcZav6uHFGXE7YzIYTT65y7KSOQNfa0IFVz1p1gM1BVGWsXrRrPWPVt1MpAI6ljKILswOQU8aqPcjX2wagqsWiesZq0+/NnpXIlY6SnYNtgDxASvFP7Oe5WqSqg6d3LbsNkt6mXwgEa2omNIn3pW0FsuJ86fgO8+V+bxev7W1Ec7vWaPvNEHY7knqTehoyp2xVAasAV5Gxemrg6a1x0bcCVlkaIIFVLwVggBEyVp0PvBwAAMGub12HBKhq2X23X/pmA1b/a6llaLdmO6Yv2ndbIFD/7Xkgnb5H1iKdzDOeq3b0fvjvXObCutgmtI1v6USi/GmsEQ9x8bHwbEhj3gN/7YwZC/duXB+P2GviX/T+N49/8Pe+a3zTt/zB8aQtWvWhX/mV4/Tey8atW05Ro+ehTYScXrFSAbYg0ngodK1Lwz0bH2+JA+LBiQ5sc4beF1EKoMXBF5qUA1v96tjquvrhbZtcCZ1tSFuoYA9pD01imXWNfsOxBZBjmczhBhnfx/XRs51xc/p2MO688dga9zNBxnBUykaufNKPd57to2K0vOugv2WVntw+Nj73Xvir+pZVap+7Zgf8Vf0ob3H3ii01dcXKNLx8/Mi/+hfjb/zNvz3e8JbPG694/dvHtVPXQ0aLqHtrcnN4Ehmr49Q+MdNzw8b5htVWNQjdxuTOvQciY9UnnHwqRsEHyUx6sl+te7UrXnJtu/9v6nPTbxhNfyzCGem+BCTaLeV31Ahvj3X+JPyn1XvZaOP9DdvOD5+7+xPG69cCWPVPYOPkvtRncUyfDx1I3dP9qJBVtpemlT5+BV/yJ5G1OmesIvGonaO85bW8f3WCvnWwLV/vbRPTWNxTdet3ay3Kt4ZvtydrNbJX8ap/LWSFzFWAq/7dUg6AZQXmevdpBcmfknD0RrSL/U7D3GegmnET/LAJaKUtlL+OuKlxWttvrWn2GOIvunRgtccpK6hai4GBhnmPoCsYU3oy+SXGH6WaVEe/tlV7v94wanEj+6n+kTOLkJ1Dm/xUHFOxS8U3La5RfJMxYI+ByP+Sg2nbJaNplx7L0Q8sfmsZ06SXg6oCMoEVlE6hMiPPqOeM00IuyROCUSNzlaAq93V1Sno0NQxr+mihw/TcbDMGsgOpqRM1wLGVri0PSmBrRu3NR5J2i23YjG4B67gcHmkmCk7+YvbZ/C77slanzNWIuVDjthaxqn2UCoAvnwtZyZ/v21RM/mS2MZUo5DUFvRQkBf7876AbCaASSJVuTKB1ylyFMskszdQHsyIVp+YQUl4n/z3GHXJc9ZapK/I8bWAc+8Q9PigHoE/LXPX0ANVaVcbqDrDKzFUHWB1Q1ZbgKkrMMe7jFsAqY8gEVKk/CYLFaNDch7iHPuIALmqz+G7/NZOabfFBJ3myRxfiOllyE3slQ9SgOOPjAOGctpJJIg28F2Qx5MnjhegXwFbEg7YF/JbnRAf1B9+JdWWDcK4vZikwdbXrSMqb/+ArFe4R4GrDPVz9Xfji3/ibyH8CUEEU6qQZIAv9uBukzrMBZdh0DzlqOR6lsyGn+nhnQ40KPWZB+hAunMt6SbrG+8zOx33SqKRqABXd6eJ1EjiOc/VJvJCCKRVbnFqzqhixGVAReMfvVm6P8dmZ84qzFTBzporGAopg/+8EDsrAVqo4GAKMVfu4k/5ZOEYCATtIHuiOBpUSv8vZcjtOZUX+CE7hfbSPfq7/brWhnWv3qJ/yLpBUULXtq3t9rMpZKx5xSoAWEJ0uQKJd3QsjB8C/gFVBJwmlNFB1swQAgVikd2jUG3TifNpoNLerBKfrvn5NdxRSkaVRKacCRkbAq+jZASYqxy7z7TeY9CR4J0CVx1lfdclYRb1VAa989dcV1JQ9oAABtWqxAFiB11FP1ejmNVY9802LG+2WAugzoAAmySkx0qCytLJv24qNHUj1mcU4ZlZrAB/6QP4FrJYTQCBUJUIWsDSzUXvGKsHVLWB1O0tVDih0k2Q69bb1ULPbei3IAdUAVg1QuWnWAKUAAKhG9irPeabqacx0A5RNj2SvQW3yugoReTmAVfs4oBrAqo1fgKm+tWNkqzrYasBFz1jdA6wGkGljyvzwrK2KrNUZVM2s1SlAQJu3wLgKBNr3cW3Xi37cSwFUaQLlDGq6JbVF8CCnZGIfdkKAal/MSnYC11BTpH0SL7M9JL8m45pWbJqka5UapJIJ6b9sTeo5z1p10AcZqwBWPRPVgdWLVm91Ble97qpnrPp5LFrlwKoyVnPhKvZabfVsX9cPpwGsPjUOPvT7pvERh50HsPbv17Et4JS0kCee9CM1hMzIpjR/JcDBxu6+i5qZ+HPg9A49OQfh4tVkkznnDs+IvGu0MKjO+mp6za47dAf7jlmPUweGTmyFaavJ6e2ybMgHT66NL/mit49v+C++bvzwv/7IeO8v+dLx2U99wXj66kMmSPaquQF09w5uGTByfVw8esgyKC0j0vTRPVsQaXgdXHvekTfOMohPb1yxDNfrlul6dVy98qwBszfG6aktvhReoK1Hf+nSeOgFj0Tpk6Pjk/HgQ4+Y2juxSRjnMV9oyT9WxMPu7zrB1aCXL/FajfaOfJRhgbMJHg/b6rw9yZz/DtHA/YCqW9ft4wPdr4/FMkybz837Ga1uHd0ep4d3x8XT4/HQzUvjog+RjdVNA7iv20DetbILbjMOra7qg/eeHZ/9WQ+Py4c3x1/6C3/RslUvjLe995eNo4cftwkCK5rhga74K/wv67cwU+MBwO+2pU6I6ae4/uxs1bP4+9B456y/9bfrsXHj5BPIP9A95wzV9UnORyUIISfpi8+8sD0uMPf7/tZnq+3P3v1xo+s1Lq5nVIyJBW+KNNscGK1hkvy/+I0+jDfgAyr2mP3pNQDDRK5P8mqLN2gmoBXqvgLgkAN8AKD2N352g7WetSr/DbZNfpwW/kS9VWWuqn4qslZVc7XqriprtcoH4Le6RweiVn9bfiho1wLX3Nc5+SuiqQAT+t4kTI9npkBFDo73l0zi2/jILnM/XBaXJPq9Pcu3T+L38gsFrsIfFU1DhukDY6vxq/YrwaYWMiUwEm/MaZ+xYegCMAF4Ws6bd0rxSNuP3Tq/xnvQs/zl1nbnt9v32pW7dDYiPk5AssUMoJF4rmgG/0mAqnCFwhfQu95HyRZoo6zUKHUV/XNgdbdEADnOnkU6UpY0TjOwSpsT16h93gb9iMwTpxqHpR7B4E9T3ukL5JR43E/+wQqwVr8btTf5Wk8p/y74M3iakzDy7yOe2igLEPpEtVdrP7NWpXi0XfudTWRvoAxxFgxXymzat4PMgCsgFSVEedyyU5WlCtmBbpjXkSD/Jx+39pDSMVpNB6ArhOh0nroA4iyQFdse4hRZmDQR4KrbZm19fwFXHUxVOYBYvIrZqioH4BmrbptteyEWRObHJrNz7Q69xRgl6KgzWuZqgKi0RbVttqTJ+Tp0FLViulnl5JBuDfnOb0Hq6Y/e9HIeV2FshCuA3jECca50awKrccHuB6oSOMlabzVBV6lT+SGyteqv7Hra4WbbnW3jo1IBLXM1eF46q9mckLGa/MQbJrDbF77o1/+6c4HV6GZn1NxfQNZkYhk7EbJ0Veos0Kk5M9gXqBoAqzrr59npuKbLdfSZarp1XjqANJl4JoecHJLGswkn+lsBLChbigWgHZW9NygMQBlPHacJCQe6t2Y+JsuUglBZAG8D26V7+bXV53r2PPsjJaVmywCDSaIl0R8SIZ+hMS3lA0dFSqh/v8zuTnzSBIu/1SDom1VAYbbW9qCJdb4b6Lp2EvcweBoLOR1Jsep/EWIZGdFH9sN/i1kS8GcDVmN/zlit7FUuXEUwtUoCeIcasDopExlvKKCVf5ORaxjbqRzEUlq8NwyGnB2Np5whPKuUHm65BsX9Hvn62ga4igBBJQC4pRKKrNVQPjBoUykABgPRTq5QOwGrFpACVPXFqzyIcXDV66qqDABqrOKVPGUNUC5TlgvICkpTjhNYzVf8laFatXBUh9XlHr+DxnJDuNZg9u/CMQyHQa/2s12sp+rnHZzI18hUKqD/xu/D4wRYqeVT3yQfN71rLUNtNjhVPlvtoKpvo4aqbZG1qi3O+XFcF68VBdM05d25b2OfeqV5lhQk8JfXUVW2qoDVizaGnnuXGas2lrGglX1OYqEvBKuTbrVjB1UDXOVnWrjKmrwVXHWHCo6/7FoZ+NA1IXZl27rTJl0sEBOLDFRb6kXs0grxvfOMruV+8p/4kN8LbJX0h/0lUbXPJtIFkWtTWrDDf/v20UvpxRrPlBDrLEo5OKRm0JrxRGSrGigYwKqBdwGsBsDqmav++r+VB7DFrI4CcEUZAGWrqsaqFpwTu3gbpBNOze6dPmoZqx/6ryYdlLajOxALC65A0PMFVjXfkkCszAyfrXbr8ZvAqtuKu8a/jp05sBpgGoDV2/Y+OKqiUi/cNamwFYyODFg99gkeBytvPzOefOJgvPpVD4/f/bt+R2Q9/oov+3fHxYdeNa7cfGhcuPzguGVFA27ces7qrfqiSCfj1hXLDA5n/TR0411bYOn6lafHMz/zsfHTP/lj4xMf+3/Hlec+Ma7duBaAqAMprhtcVg49Y/XyA7b41bG92v7QePzlrxyvfP0bx6OPPWljc2TP8TxbBwyR4Y+F+lxGPCPTKWF65Ia99u6L/nlWBu3vv1XAqmWsnhqAetEWmXro5rFtoWFuGcNet1mh2x4QuW259bPjxRevjade/ZLxkX/2D8eHv/fvj89+0y8aL3vtW8f1ccl0p0DS2Y6eoz3hY23wdD+1BazKVv+bBFbPBlWhST41YNX4adchPJNkTotnb/+ogYVXTc588hWlGlyBZ2y1ec+S4C2TlWBq8DD85PD9Ir7YCMY4+aeM1fRH3Eehf9IB1h6bhD53O62sl5b5ojJKWW817FrzueO3iy8XxqpWaPdscs8qB7gqYNXknmUAAmiNUgDIYBcIO4GqEQuRrtDK8S8iD/wV1sLANM7JbisWAe0AFNZ3dcy7ks55Y3FBPKxsnVpSNhktAwvEtEWBqwx681VqP26+K/xZ0C2B2Jzwl5/Q2RHt6JPe/U2luRxUlYkSCKtYcgZXaYvZT2z4HO7rHMkY9CiaKqZju9bf6L7T/Yu4E2XJVxl7MXbooGkB+uCNAlkxMrpW41SAJXmGY0luSIBYwCoSgpgVzJQrnQOlOAPagFX5bwqpJB/ODOJhfMc2R+PSwKNh+jH3gy5p++mB0QETzXLLW+1G9513yMWphjrOAB4u3w98LB4vgLUlTgTvqhYz/Hb5/bnAVctojXGJV0v4JN1cjm5XxN3ZKSFXYNwFv/YJnGKSCUApJplcH/p4EsCKuKaA1Hr9v+vdkjOwSygHbPknFZ/daPSaAVb5/JRnsADsrvZz24FVx2D8WACrT0Bi5QgHWZEq4j6PbblwlZf/CSBVHwNWsSCybc3H8gl1f0soFi0OoBWZq75FEg/j1wauIoEH/U89kAq4+Guz1Hkfx5l8CWs1kiZ59bM0o+t9ZrYu8YEGaMfCbbCF7ijbJX0BsZInJEkgEheZqpzE4H7QIj52bShFbCcWifNsaF4PDVKJiOLJ/tZJs/VxbaMx+QSZ4y5OBapGrsIv/bVfET2knijnbmK4RgwxLQ0XGFLfp75aiNdkuEmD+qutCs4nuOoC6UJov5lW9tKxaCVCts7vjn8LIbO/yyD3frCfMc7xnDZadAzCIeBH+zB07FH8pPb9KBnU9+NAYaw/h983UFW6TnNiUxaA3111HENBGZ2astIsECY7mkA2uoGh0cs0Qm3sMyvVx7sJgpwXzTzELC8FBrJRQQLFq/pOIhQtRGM0LO0cO995swx9tTl+XRdxxAQkQ5JiHCht4A3Rozgladv5yulKvgKgKpCfoEMIOgC/CWAVmBoZrN4+ZKkAXNUxR9yPvRm2nU0s+rhPl23xuMiQ49p5PZRZ53nQTYYlFRrP9e+6ExVjH4qEjiid1FyhsgUJPUO1lwIAqFo1xabXsfh6KVayVFkFlADo9VWVsYpSADDiylwFqCnFyXcmdmROWrZlrEYGqhk3bZmxikKfzGrl+wcFygI8pYc7Aa1ypJWJ2mtxCXDNUgHMbK3zuO/svEu/SKa71cBYClQUsKo6qcpYDQCVIOpNoy/AVQCqft7BlvTk5HFQJuZNU7wUqdKTEDEwL/jbZSRAU5MB1VUNYNX4CMAqM1b9OhtL1Vj1MY3bw4LGZwtYTQkjjycuTJrA+W/GXLaLCmfSf5OcQL2k86V9SDP0dmSv9srLxqkEUOM8geCggvYFsOZxgf67C1o1+0AtIf0prVF6E4Mx2ZocONCyf6evpE8KKvbW+uvkzFgNcBWgqgOsDqJe1FZlATxT0oBVB10jWzUzVpGlnBmrTXl5uz3TWKUATq0UwNGHvgHtVKfYyPW48+PPGbAqJ0031+DzeNW7K7DqWasxAuZ8e8aqC6TTMWTTLr5tYLNnrIbad5DSgMsLDsLa9tjP2cJIJ0dXxhd+wZvGd3/3Xxp/7n/+0+Pxx149fsVX/Fb77QvHVcuovHNsTvvxga02b9mqxwZ73zR62718YaXrVz8xnvnET4+f/PGPjp/6iR8bV5792XHr2rPjzvUr1hYDVK1/CoJdRwSI4nJlDr8HDH6vg5PL9lr7G8ab3/a546VPfJYp2EuWxX5oEzMoC+DOxqm/Rmz649Ce6bLp9iBSdsNKQl7/7QFWDcv2sfGJHTNMl62+7bFnHlhfbhuofcv6fN0yfA8v3BwPHj03Hn+BAePXf3Z8/3d/93jg8mPjTW/9gK1q9aJxzejjwHOyDm1uylj3zjvzhkyeDaxu8X4/B0B7/98Kyu6AtP66I2VulaUzb4xfIahpcjr5qo0Xtu6FVy7Pf8p6xdO3fmTcOX3OAFXTUz5efTIw5DZbxH3qP57vshzmiiYNAE7FHX5+36uDKj00T/DCJ0FpIkwOCnjVM9AEl7/KWBWYqslpL6G0CaxqnLjNcQunTfKtrFXPPnVgtddbZeZqlgFAuYC4hpPaWtk9oB06lrIeZStmmm2BzwBP5IsJVAWxRWf46Dz3/1H35kGfZld52P26v/56n1UzoxHSSJphtAySYDRCEkIIbQgJJCNjBRKsgJ0Uf8RxFlcqDrFNkko5TrkSJ65K2eVKYpddSYx3G+MNIhzMIgwyEmBtCLSONJqZnqVnev+6v+6cc57nOefc9/f7fd0SyOBv5tfv/r73nnu2+9xzz+U2NvM/xV/Nvkk9Z7oyuyvBVbvYI31XwVQEAUznY7AJYHelECjwJQuhwmU/sCJUwSsASKKOMdOp/LnsJ7KvCLUgf2o9wDrTh33LeGQduMpzQVK8l28lQNC/sZCq7ESwb5g6jP0HHas/sThG36P6Ftk3W3wmy8MeDupB/nDNq8AlB1XjPOazaj8qlaBqSC/6M/z1/SwPL6KK1fdVpzN1Iv0O9N0gp+GB5X55WBUdj/tSRlLHYKd0De8p5m58XUSS+iIpowQzsCreZl/MbkSgCo61L3C1zsm/X0Oo+LyU5kIhp3KEnMK/D8HGPrGHHr2vqP3lVoBrDDhNAGvTEyEv+EYO7KX9lKxU8/RSd5qhyaltuS+dEQMw4pngW/EPA9riGIvSIpjCwVXzkQJkdXspcNVHlz1aVRGryK16gMDqAU8H5KCqgagHzc8SuOoD2ohgNYDV9qN/2MBVpX5zI7KkhY67Puottml/BVAgY06uSTOMG12WbjybbEtEqj2kC9StFJ1nLGLqm7EtJHe5iBX7kohapVyFv+4/CdnqfkhcryftUchl2ifgZzUIKrtF2092V1W9vLNtqYjyrbe+97vJcwWOQjGqM7kEVYv5et7NZFDoqzRs9R7Ia9NLVFJyYCibLLxBG8FIAFbXVzDcQBmWeHMZE1Ve3UsvH77UjEWUtRsLln2qf+MYGkFZe3X0ZQxSAdA4QJuK+7LVo5ylamtf4KmuFaTGZ/VepwmVjZKnJ0OIMTL0fmYckqxsOCjCtoFW6eDbDKzi2uxs8FwAqzSoouskbGx8K3cKvPiB95VJKiXol9S37spRzKSyF3O1j4IjJqcCVyVh2O/6oe6XzagReIy0kScd5NPP1W2PXI28dgBcsZgVIZ+oCK55xza+G+f0w3E3wHNtNh2Roo2weC07aos2XQswrXGG1J4yTCkrfaS/AazRGfC8fPaAppHX9DZEqQaY2n4Z+coyavEF7wi4Z+sRF97ziFyBpHFEqnpbGI9j8aqKWlUnZ5kMvdyaGsgAYwRUjpdpGw4xUwCYkUMOVoCq0Wl2Hl6Cq3qXnIDmRFeeLY1CcqVTLXZAB1yRtnLE10WqJrgYqsXLUvwsLurKPnIrRXsAOBV4WsAqQda4hqiNpvxnhS3ZSQYtY5V6LtUcry1ChxxQ9fFdz+booCoiVrGAlaJWFbFai1dBRhEZjA9EnlVKU0qY2x2KlKZI1mBQ1/UheNT9dLpCF7UOAWUneZ/vpVhBuuOZHq3awdVKEgKQFNEV2s9p/1Ef8lTwUANXeT9K2+1EP1ZzoVGkAkqXSmfMQKuasuQC9+kt3myKsUXuR0SsejoAg/UArDqYapGXkWM1QFZGrPqiVhuBVUSaEytnmRGx6iCCR6x6jtVDv5eAVW/o9tfthZ9eBVZxh9OwgFVGUNnJK5EOAJ2fiFp3ANakwiNcD1nuw0NXzo7n3L417r33xPgT/9V/Mi7ubY83ftt7LA3AG8cTzxggsr0zfEDk0JEdOFq7l23mv+VkPWbr1J99ajz+pc+PT33sX48nTz1qKQK8TffGxfNnTPHu2vc8es0zEruscGZBcL7zng8oeQSGgYmGcl+x7W233jle+PUvH8+/96XjNotetUn/Aa66/nMg3Bf4c7l0PX/QdaUp+cix5/V3Xs4ODWTr92wqAKeH1cM5/YBFXh+2dBYebXzNIk+ublkO1ANHIsXC1t7T4/bjF8YL79wev/RzPzN+9cMfHa9+zTvG3fe8alz0yF7Xn20wLPylsGNFk4mZ2gE8qPlvBfzc9HDQO0KHN/7dCLDaAdX9BjFWP+LMUKUPf5u+rwYG9x8UMf5bVr7LXOvd9fc8ffHT44pFbR/wAVhOgxG4KjCF7u30/noH+gQF8tDvszMCAwsU7AEe6Gt03yMGdZsvsu2LL8Zgb82okQ8Z4kb/Vz61+07zTJ/KUe8iVXa9ABbUrfl56YPLvmlKPyNXA1ytyNXKr4pzAFYBxIIX4A+EhhAP+0dl3innQQvur9JtAayGmStQtfNJ2qDo6/Cv+ThQLDhftnjeF1CyTJ1QoFMBqQmquu+68GVnEFb+g/wEFoL+yNQXXMxUCn0Q4JGDI3P0avQZafejL6K6Bn3rGzhdYGj2U1qfcAmw6v6ibxFvI1iizlbwkROZ3NX6ydlH5DkdT/dGA0GgsSnhLvup+tC/ixrP4GoBqqRf3KGEgXI2XXfgh091UIx1cDkJZ67ascrHsrX+UnIYyx5lbrS5EYAV1MY3u3em+k9+xNKpEMWkI5LfFcEKQDAjsN3OtJ9S0SjvKq5VNKvkGr5+NDSbSMdss16uXnBnoCB/Cn7pwtCB0oUMeJFe5GwXAarT1GsCrBVIQhkIXUHenbZJ4UkfpG5gk4GNC98SP6rq8PvpR6dObscBrNLnZkoAAavw6wmuuv/UwdWYvePT/wGwAkzF1mcGOcCqyFUHVRW5ikWTOSjDbceWSg80rmo6sUubWLab1thv7Tqp13Yw6YgFf+53rYsKOStFR+lZ/Hzuk49hb9RWlFVo+dIfEcjmAqWt1wX7GGNhTV0d6BxUAv7Es2In8laws/0zgaqBLeg8HkW/xf8p3eZlrpkk2N96y+/7TqgOKZVkRlYyma4zJvZnwoARZ8J15ux6qatW1jXUJSsSW4aOp4NT52RARKNJUS0ZhorRN0EOHqdDooacGpXlzvtJRjmKNISTQ0BHIT2O5qrFt6PDjPZoY1rZ2vO5qFne143vcuW8g1JUGa0H8AbAUzGKGCfeuqLEoVVgd+SQ1XYduLoWYJUxzi3ep79JuHmgc7nV+aYIBRCWoUfDkHGnNi0DIdJO3JFliYcnjVK6Rkp8nVAh6mABsNrLClgFzBITXwAAIABJREFUoCpYJYBUF7SKbSMTOvTjeoBOaxw1BSJmqRLPe2nk8RR4u1G400fXlkor2hzfl0KLFpPMTLLR+GICVitqVStShjH3n71oSuxs7wOoCkOlKStwhNv0teiI0rn3KX4EqLXgDaYSt0Wr1CbswGhBASjCGu1cGaiIBlAkgQOnrkURvRoRBrFY1Zx7NYCxDqoGGBtfiuf9+roF7WZwlVM9QnbhdCPCFk43yl9OuBwN6YF1o7finOxMWDtGG1jJImLV9mdg1XIKKnLVrvl+8E+AIqEImsIW6zl9gmgLA0UZWxgt0JM8yW1ELdrLA1BtwGrkWWXEaqQL8Mgxo4GikfHqsHKhFxHgVFLl9Yzi2zajVcj3aazF7+TrqYMQ4tcNO21iIwX0o0jTJRopCWDetSa7IlOVU7VSAQRATxuC6DbwjaDMrGO642ULBLCCqrAppUMLPJ2HZ0rh9/OTd8Umxp2Ei+3FPRL/YKQC4OJVEbkKQNWn/Geu1VjYygHWyq8ai1dZWx/ynMiUW0Q2iZ4OrFbEqudY3Xn7737EaoJhzSY5dWLRuPa3Cqwi8s8Hg+KaMaTqaulULQcrpw+x5cz9dljVgCHjnt1zY8emmr/i5XeNf/WrHxg/9n/91XHfN7xhvOXt32fg3p22MJLlNbVVlXYdgD3kYKzR8bKlZRiWM/X8Y+MLv/VRWxvp3Hjk858dly2P6rHDFmlp0apPPfG4iaJFEO9sm15wYBURpg6OSmfFIlXOm5z25p2HPUtRMLYPj+cbuPqKV79u3H7X18XxRcsJa0GdY8fSB3gugIuXDLSlzxPAFuX13xZgFbLkudO8026rzI9zlK+jdv64ayzTReeNj58Yr7j/lnHw8lPWNv+3Vf228arXvHNs7dxhALhHJDtY7p3JOfozBqyu85cAWbvvesBq2gJw3L5fuB6weo2h1h1cVTuGVuj+xcqXrM1/G8CqwJBNFZjribu8PE+d/81x+dIzJjsAVj3thsubFtAJU8ZyZ/Gpx/ESvCu9xDRtBHvC1yDYk/vVF6mprhWhGpGqBFV96z4jAFbNKps1L8B35lS1smtQ2heP66sOrwNWZZO634Z9WAaBo/KnFJEa0akBpLaFqxJYNVBVPhiBVfgErZcSdBK43PcXgDT7IIG/iI7UDWHO6UvUlnZebUJ/Q26H+KNsHux+2WXaf7txNZpoFVCtadNImSTftW/74H9Ft5EHxT1et6CHV7T5btrPbfcPG8hKf6D7dqjzDD7OxwScFvesANWiYTNbszwtBCIO0d7V5yJPpQ/l191nlHzV9VlX9HfP0j3VT7aDNCQ1AcDHf3OkKucRuvECpwSoyq1cWFQBvwj8CaVRZe52HRfznmxdnqfCYWs3j0u7+Hq8o9Tgak/fP7BmiLsI012LRjrZhuR11xns420CV/O8IrC9P8bc336tiNMIxnbv3I2KRcFLWUJ449fxhhxYsuuh88IWLoBWnuuLWfUcqwWsFqAK3x+a2ndn/1alVQssdUJhV2SBaOlOy6g22KO2IlH4Sn7NAXv8wt/PqFWmBXD/IQanEbmKNADYerRqRKradtsGxgNU5W/bo1YJrG4EV9k3zcAa0qLrQbbSij7U+b6dJJHtmm7tyjFOLHVwnEt+LdpP31voZnQxhR+C3hogyGvUKWm3S7uz2M6LM7Aq/ow327VoS5ZN+ziLvmNWKGwSbI62ge/IVvt+9MkLZA2217tVVvEO9cvWW97z9uCwbCDuT0rIrpZBAUOq81r7JBA/ENc5g2SS4VB+rJe2XnA2XFTC9gVq+Ri8jLI6Y1C2KdfsoeFlXS9NirIpwASRSQRNQw4HJ8rfhW5iQVI0WgJGNMrHfRqB4rZemt7pRUnDaJU6rnerdtM35hUoa9oz8jRiCrTva/pRKTPvu+c0piYgEoVl56fANhjLZTJ3Od4AXGFcvZMGxQRCT058igMYe+Y3XKRqj50aXZIRZEt2o9jaKd+35tugcDNlyQeLdiX3SGDEcwC6BKZqOpeiVv08QFVEVgNeCdgkBN8FoCAXOKaoqddxCYvQqlfBVJ88Qy3Vj4MOOsGduK3u1X7vMHUap7PBcuHRBqQG3b2z4t/SNCl0XrzDiFH/ckpzCkoCrD2naoFfyq9aIL2/oxavilQAWrzKqlg6ougfQLcDqqEM+aOi7IMQ4jHQGPKLPzi6OZVf+w6oBujZpv/bsXJlCkTtgGq+N8Fagbb6BgBT5N+qlWNzdDJ4rU0nY5QDyth1DByLHKyh/GBUlYA1txGt6r+MWBWgaltry90AXOGkpZKHAINONEYgVbO4sEJlbWVtpJjD40qqU1ljOrgvYFWLVrUcqw62eifUHot8rN5BpZHDgJDaDZKDdAC9I6WIVdkrOVSdl10k6xi8L33f9puugV7rjtcMqvahFIC+SAoyR6cKYHUCMUevtkHXDekCUkuAsNAe0tyb90H5uq9bxhlcle6QNGgrcJWLxUVKgOUCVsyjKoA1Ilg9x6r9PJKVaQACWDWEEW1KXRmsg/LFAmQEVn3xqj0DVo9+x+8esOqLTKWTIhYuJXtdYDUo5nwrYJXM4+ecZx3WdAzLLaYPrPngqLnfFq5ruWlt0ap7br027r/v9vGj//1/OR578vR46LXvGg++9p3j6TMWH7xl8d0GrO4ZeO3R+tcsWvWYCcnWlWfHJ37t58apL/7mePHz7rKcqo+MU48/Oi5esIV9PMI46G1R6faNXfu5UdMUY9dzB0zPRTFd/xqg452Bg7ZYk0//3zUQ9dqho+Ouu184XvnQ68bz7n2JlePQOHvRarJzJO67aOCuVzr8NdIq9FOzyb7/ezViNbjRIk4P+PS+rQtGH1vsKyy6AcdXj9o1iyLZe2qcOPzUuP+eE+Mzn/zV8fM/9yvjgVd8+7jzBd84zlhOVgvkNR1lT8WWspf6Bbplvz91nvs9m4DVdUDj1wJY7d/5WgOrS+99X2Lx4qlnP2ELs50msGrDa4qYpj2Tbi8fEQ9GSyyaIz0C6qbyAZv/zL7HNGUwgxoqQlXA6iHmCQfAqoAH6D5pZ/WlNOPHI/drAdCKYo3BaNql7H9lNWDD6LllBb1HE+0WA9XuuzloWrlUBa460Op5VpUyoC9ehRfPlkfmvlK0zYCqQJPsu4Uvw3q3Tqzek9ag0d5r09sk+YEn1YbhA3gJm42eQNVwbWpqv6JUV/xU+qvyafM++keVGqB9KwpVfgn6hXMKgDrWefmFimSF/Q+V0fqQUCFzPzPO0O8KDproVeBA3qf7STy+chatLgzOX8FGzUdqfYHpPO9Bf4bPZL+j+iJN4tp3xf9yK9WnV30JqJIeCbSyF1CIgdVoBVRF33r1BwbBee6zvJNuEw1aH0rKQrYtj0mr4lXUe4ruTtqTQaNVZ+UjPp8bBtKsT+gJ9d06sFp9qIpc1bkZeGX/rbVdEkrEwRf5434KIthdP6x1waj8aTtH7+OeBrR6XycDv7xfxIAS9nPg6lNLcl+8DqUgCkqLFpeVtmI3RrWZfHjxa8mybMTk6/MZpALwezuwyt5+5FsN1MqK5f1FB1YBsAa4GlP9Ga0qYNVSOWXUakawIi2Az/xRegDlW5UOoZKg0MyYEkUQLbeoq1yPies600GVpMKV7qGKmUzz5HusYdzkU28jlUNlCl3cgl/WHEs+UQ96RamjbCe+yVZugTshK64OKDWxWGzjZD8W6hL3pX5FvQWuIpoax8B+cBz7oY9BflW97C4+5iXbeuu73xK7nfDlDLOQUXl1UlHZJXHox7TzJJ4PIIvApEXSKJxZyigNRIAnUYFCisPs0KFRhXrFsm3rxVQNUmSon9/XQSYorNYJp9NSTCm15s81zcKyismlBOp4wbFRmlmVTu/rSgLWlRgGQZZoXAAx3jEpENX3rVPmYCrBVd/CiePCLytRq1BAWZpk3FUgrYDTNv2foERGsdLoVvQyDUEzHJMwN6EH/SEkE81DgfEcy5fCRq2B+9G+s/CV0URN8Vf8zWfwWf3Du+T8BYGmsHBvlszjqX0BqnGvolYJSFCEEzzV1H8pBHgic+EmYyvencuoeuSz7XJya6Op7uv0BD2649SP1R5LkIkAOoHPmCZFMFW5VlcA1nBIa4Eqjyp0AxW6w/fpsEJ3+PcErHL6GqMm5KSsA1YDVJXS4zb0hytGOqV+jNHszhElzzU9S/LmL6ok4ohiBWqr3JcZYSgt6xJF2VUULJxsVxZ6b4G4c5RqTRUrMLhPH/NyQ5vDma6yi4t8q8EvrBIKusdK6x6ZFgAqpvvv2vkAVLmFk6lfpxG/Gxt+M62KrAstjK5H9C7vF7AKlRb8PgGrjFg9ZOVDBKvnWcUCVw4EJbCan6i6R73tm1lv1T+2TXes7K/quanzPd0P8KuTJkDUEE1ESOSwSZSFceqMSAUIj06UANfQvD1KNffB3XmN78+UAdTYsBs1JLMWZJVaST5BOxb7d/vU2phNXy4rgD9FrXrEqqcC8B8WsUKe1UMW9YTIVUSqro1YTWC1BkVQCtAGkdWWt9N+V+98YBx/x+8hYNUbvP1dL2IVTrbXDPlpZXyintbePsU+gE2/x6OAndedbz1f6t7p8cZXGTD62KfHj/zJHxm3P//+8R3f9f5x4rb7xvndI5YCwPwAQ1Qv754fR01g9i6cGTfZ4lXPnPr8+Jmf+jvjpGUHuO8Fzxtf/MJnxuOPftnfaotRHQv7dPbMs+P8+XNw/ExpRpScHfjUM9dRDq54eXZceXoeMT93wHKDHTpiOVePW/scHCdvsXyiD752fN19LzMIfdt0ielJA1Y9ehX5Yq2WpNe/TcCq69UDVr+D3nGyPKpXty/EYl1Xrzmwap0d4/HjO8+OO2++MJ545DfGL/3CB8fNt7xwvPyVbx3XDt8xzlu6hi3zuw6YHCD/V8nYElyemKkdfDXA6vydpVzPX1qCtCvHJnu9rFDjq/VYX35npJKTGDjmsxoU3BeYVeTZBuJsKsep0x8blyzXreWuiIjVa8bDAldl1+Q7Lt0t+VJlTUNow8YisAP177lV/d4EE+Vbhw8C4ECRqfDJLU+4n8+UAAIg8N4gD/1Xt1nTop+ZFgARrJBVgoPdxvkrWBFQX/4tPYPwnzmdn+AqFrRiLtVc1IqLW/UcqxE0geAAOU/Q1jDn4WcljdjxJL0U9SP61X0F/qEPB+Ne75RVaC4HlClcCO6zpqgxXeWosXzJoNEMqIYvSp+zg6ZF994GtZ/Rq6K/b/O7KJWoMvl7HEDPCNZl9KrzAGcpdR8xqEICd/AU/iQIkH3OaAdQb/UcaSY5bLQTq4CgjWfES+wfrACp7O+VbMG+qS+mvty6/gnOVftWmxJkJT/Qy616BZfQdxanpL6wh3wwjD5ZpgEAy6/8IG9NZkJoCv8QuNbpknXhvXnNazOda16W679G5NgnbZtGLZ7GS/N48jiCvvVVAavge/iz+4GsHWDFvvWz+BzKJB+FghRf04/8gQqkoEr2AawyWr/tO5DqA79TSgA718HVOR0A+kp4r/bVfyo9gT5QMD2pO1N5ohNJnrXhRekJUC+bhXqEWlR8wuvp84dOoT+vCNbwYRG1WuCq9x/NJ3BwlcCqwFWPVAWoumNp7RG5imPmXyW4GguBKt8qB2uybxnCw34AU2CoLvtuKetiNkhkV64kLZl0CaKWDi4unroZwSWdwzvfkquChouAGMqrdDb0OFuI/F/+A/VN+hs6xv3B264W7NNY2YADb142ntcWShOCtxK16rZsAlhnTHJBtqYmjAJvf/eboBqkYCZGE+PNEatJFAInOq7zRbggjneWxKjxHSDZklMpFJqHqKeiUzuginNdCaPRqhlxPCl1HgKr5hV2nlFvgXodyCuFLOHTVyS4HeBI5guh70zaS7Y6RoV36Z7kZL4DSkXTmh1YVUQqtg6g1s9HxuPYemmxT4euJ42G4S0nprE8nDMa0w6o5iJFfk1TCgJcbSNfPJ9gHRmqK7nisfZVGQwKUBnCJahXfCijmPwaxY4XpHFfdhiSK8iDZUibQeVNoo8Tas63gWOAqxily0jJAFVhVLWl6g2Oi5YPQysVLyFboVBj3VLwnZ9pm8HJfBzUcY2h94HpO410vOzkrRyr7cgLatMpalnt38HVHrlqz8Jx1cr0dHAbqCrFuZpmQjnBaiv9mYMuYXzr58BqGOQOrMqZpLFO0iSJIG9Qpj3vFUDUnM4fmpURhtwmdE6HtvJlorXl6MpZhkPcwNUparUiVHtZQvah1VMfUPuLnaPNxVWaAp9AttUT0aoOWAFE7cAqQFXJjnhJW+mipp+kPJzPqtdJhdJ0nhR3CpK9k4bLvVCPVvVfTwXgi1l5KgAHXXe8c2r7DjZFp7R/LnVrBxZpQFn0aaAs9bvrrg2A6nRe9mDVFvSOFAy1aF+gaYGsmupfaQCirRaAalgkRjcDgF3c374R4j19k3q0OVXNrU/npjQC7U807dJi1jH2ZJmsVNRbEX1ptQa4apk2HVyNXKo2Dd1/Mf3fwFU7p/M7tkjTjj1TEavWrg6cR5tWJ7EiVgGsXjNg9abv/FMoyaTTivXXnd+s94sKHfBZviOPY2S76dJQ23V8fWAV/k2mhAk75zxlsaPWxnvmbEeOYJ9KbzkvHFA9YiMK1y6dszXlnx6ve+CW8RN/72+On/rnvzhe88bvGt/0+neMp89vGahq09EP2bR0a/PLljLg2EEDk64YsHr46vjwL/7z8aGf/8B44fPvHHfddnJ87rOfDpDp5EnLD3r5si1g9ey4aKkB9uwcFt0rpzwUp5fWCuQAosunl98j53wBhp1jJyyf64lx4PCJ8cy5S+PYidvGyx96gy1u9XLDHI/YFHhrSwNfL1/Zi9QHQR+vvzo/N9iGN9LWm9pYbAtIe38+WdwCO2C/beM9B1avbl2xBavsZ5po76pN2zOeP3TtnEWqHh3Pueni+Nt//a+NRx5+anzz6989bjFe3T14bFyO9nS5sMjdzjtrytLrMEW2xpPdhkvGZ/6N8i57M3HrsvabaSG73mXM/fTuD1yv/RZvt0Ktln1J6/XlZtn3eXz5nMr5+FO/Pi6de2JcM94b9nOeR55f5PrNeq74fmymNHXsVzgVqZsUsbIWXGUEpsABgQsCUWNQ0BwTzxOOcxgoxEwz+h1s6/CFrKwF9sFmK4JVKZUy6tLK2FOuFbAKI7iAYegfs4sZg9XMo+rbXLAK+VUzYnVKBUBgNXSaA+Y06c02T74yfeOa6uu+2SpAnR1Zyh/eK7+selzpSgTfr3BdetXsBqwBVzWID7pFKl6nL/3UFWCVoLbaoN+rqNUODGBRGxUONj19OfqPy8iz1ShWgUia8o73AagtMCney2/ldt05KrXeH11afWqXNX2nLjez37QOaMW50CQz/+ncUgmwvaO1u6vJ1k+gOO4rf5rwqrjFvkXHMlAS113CFbDd/6eyqthQPuv6V9XRWiooHlMuVE3090iPrCt9qoUt3G+4O9/AZ/T1AlZbvzjKXgFQfu+6FH4CVHUNDRYOTm3TBvG8jhkF51RXnnzXewGg2laRq5HuKXx3gqu2rUWFlRKltgJSgXVANwL3gaLRwFzQt/mNOk664ETqA7WnaiF6qgmm59Rk9H0aOxPgc/KAr9AXcEyrAazo/dsVrwBSAiClHADWyLHqACvzrApUVdSqgNbKter3E5w1g+H507EAHnw1+G/g/6gfdRDAyMb74gNWvtNC/JrdAQpj7yLgFBV+MXjqaT27Yp/ZFiUFLJeXl2UUJri6bXhj+M6sD3mUkgo7F64maiWvvcBUDoAxclXDg7EN0rU+EY3MBO4HnrAatRr8icdbLUUcyvm73vMmuP3kpF4JKKZ5WiWA0opYnUcFfUSQEWnOgG7AfCuGTNmlAkyqw1hMPxqL6qfzHhl1Cd06J1YSE3VlM+Q5tGodrgFUJVyNJtMz+e3OdFQCvdOqjkXSHC1B0idfl7cwj9QIXAGgh2n+AahGlKqDqO64HRyHYqtj7tOh6wot8RCWQoY2GDOMI6dhxz6OC1BrU8AJqibols+CX0A2sX9VMxWZ6JpKgG2QdAcQAoErw16GQufxHeWLSYWpZ1iO+TxFkIze2aLrj3KmNWWhR6xWaHgArBGhosEAwB/RxfHzMlqhBvm1PIfy+39zWzQh7byacsrrca0xe6vMShusoQnknm0fRVl2RHCcdBeATkDVr3leKm8r5aeKKNY4jxQSNejiSq4bJhr+xXdzJdqMrkA+EadPDbZAqSEqYhVQLYUnmaTMkZ8gtaC4HLc03gun2I0ZgIgOfAlMo3GjkQuax8dh+PCLyQPlIDu/LFIBTLlV9f3ouC1zcKHEwbosvW8RBQwj4vSODoFv7ZwDqx6l6uc8UtX3A1RFs6ecpvVKIZDVUH1YNwKBG8FVGqjqfZEpwylDVGoAqbEPgNUjViNa1fe9A2qFiSg+13uSq2jKsmQqetQ/eWhdtGrT7+Lv/UDWiR9BnmmaYdAfbRD8rLYXKBrn5qn+M4AKnpjOhbOENBPYUoMkX+mbaIu4HrJf9qRpl+k8JAd/4pk6VdfyJnAvuMs+oi8LWEU6AAOQrBMeUasEV2NLcHU7UgF4WgBrV4v7O5Q5Vr1Nfep7TRuVgxipAIzQvnjVMLDq1ncCWN30tx+wuhEwXbxsP2C1m/EQqvbXgVV/x5Rj1R7EsoSIw430MCGb3mAHDVS1KfcHDYS0qfOuc04eN2Dy7GmLdTBgemt3vPL+28cXPvGB8bf/xt+w6fZ3ju/4botWfc4Lxrk9y2Nq2NGB7aPj6mVERh61XKCHxpnxxJd/Y/z8B/6xRa0+Np575+3j5hOHxxNPPDaOHD48Du8cGqeffmo8+6wtXhWKlPojGrk55+5vWTm9TV0e/VZEwVgUqkWkHj5+cuwcv3k8e+HyePbs7rjpOV83XvOmt43b734h0hPYqreXPUes1cQHgb+adls+s66Ne67SletW5t8OsHrAQKYDjrqY8rlsOtqXaduylAfDVp0/cejseM0r7hrnnv7s+Mv/+18ZL37xQ+MlD7zFIlVvHpe3rV0d5PZobnd6JW9yPFrFOqApm5N2dyGON8rHev26xas2yckmYDX0xKLcmwDvub2g34OrZIDXvGt5PY+vE7G6iZ8ee/zD48LZU7Z4m01jJ7DqYKGns8B0dvk0rV6TT9X0XdhplB8dp9JTCQK2cxmFSbC0R61qFlnPtaqFrPRc9/lc5ATwZY56O4doVa32rQFqRvPQ14YtAO3hy+uYeosRp/D1mL8+aNMiVzNStUBX9AcYSuT6zJ93n9a+M/ti7HwSPK31HdQxnSN/BA72oBnwQesDruzT2skPiMEv/KH+/DV7rXQAYcPtFxG/vk//qAPZov286Kr5TQ6yNn8W66PN/V/4IvD3YNfhu2mb03h9QN3PG9giHzBz6QdB+8wm2PryS2dwVXIDUatByvXHm6RHgsD+P/si6Av2vsB8nH0GOJDsQxTvydMgQ0bbdAAR/nH3TMq3Aw9AMgCsCRsgPeKa/RqoGjT3qjAMLUCmlYhVga2Uj6o6+Iiy1Muc9cANCyKWEpnrRj5tz0RtUqf2eL4lXUiT5adSutWPAe9L7mur86297M7ej4ZNb20Lwkl69IE6Vr1Dt6ufyyWbrGIHW958AarY0n930JUg60oqgOgLlY7ofe6ub7WffK4+FpikcRf9YbADzlczlb5oLZmkbvehuTqNQSL1AzItgN23BFfLj9faHJ4OgOBqj1xdG7WK3KtIB4CtP+vb0A09LV333dQfiTrMQYzLGXfi5BUWC3JR7rIDIBkEwaRb2q2U4y7MC8Ge+ih4D2hG/p3oSjqTJaPt4jr1E7fgYNRk3tPUf/aFnffjVxGrsU/+wHgMKxtqhfafg6bA3zaAq1Yv4WnJhmJH377ne74NIh+NwmJyvwSyOqwJpHqFCZxiegWOvUMfWwGsa8DVDNdn68Ify24zVOdkWJegam9oSsnEKatKMHwCVDOVXNY7hYjNJSFrwsWvNPVaDNQ7/GUuGoP5a9kZ1nvyPiqGrjQwgsNFqCK6DcCqIlQdSN0WoOqgqjn2O7EF0ArAlaNEniLAvpEjxlSOoHhnWOW27OBqLShUU7UFts0gbIGb5fBUXdeYJdIYBrwpMjrCAvMK2MU9q+BqOc4CKeFMk5/5/uTv/j0yQNq8pjy8WZBQu4DVjE4IB7ILHPgVuVVBV6p4qjxqCNIcLBiqZWZelSeZreQRtWmPrBzXxRToZHU6P/pu0oZ0TwepjrtjFXRvYBRWjeWUEoKsc2oAgapoL+iRDlARmJLzxnLFN5VjNYFVPDzphKA1aR6Kj/oitlSOjfn8HJxBULzshvQKRkihWAVoViRpyK4iC+k8B+QU5xs4EecgWbBCtc3IgybbcrhXp/+T79I5b5YuWKDA1aStVSw6AHYdC144SMVUAAGmAmCNLdskSNRVJfUUSKeyk9CkDxgdnQbsT8SvhmH18SpXvpANg2ACaAtg1fYdTHUAzuALAKt2j4+G+9ToiPBpbS0qqNiSoOCtpsMnnSIeWwemrgVYJQPUN5QhfGvNglVLfggewKiyAHl1tnR+GaWaoH0DVjN6Nbi1paBgOaBlihdAEziS2p+aN8qpv05JtnVe05shJwJXHVDF1HZENR4IEMnTAXiEKgFWA1YPtYjVQ55jVcCqUgE4sMp2VWRKQJAmOP7ziNWtux4Yd3zX7yKwSvZOkiyA1YkPjeAzsIpM22gNn/Rv0+vtTNhHj4C031UDIl1RuE2/tndpHDlgQNCVsyaYz463vOFl4y/9+T8+PvQvPzJe/k3vGW982/vGRZuOf8GF2qJar9piUltXbMq60fnmnSvj9KnfGh/55f93PPzp37DLB8fNJ4+bzETSlSjDpYsXxpkzZ8fu7m7YM/ghbksgoOiLQod5dPKhSPOAlAChM40nt3d2xmGLWj18/KZxxvIhuaqgAAAgAElEQVSqPnX2kumQnXH3i+4fD73hLePm2+8O0HcYuBrDIlCCa//2A8SXD3zFwKpLStdnIbuLExvK5RTwwYJrVy5HCoQti871VADB97tPjufecsVy1x4eP////ZPxsY99bnzLt3/fOHLi3nH6vAHlVu2rBy/GgJBHvMrC7AdqejGWC1wtyfaVApxfa2B1GZXSSQnvBKDySvTKog2W1+P4qwRWH330X40LZx63wYbLAa5GBKYDrExTlP4E8e6Jps3elX/RwNX0J9iJ8j5K8zEUYVUzmVZTAawCq/IdZ0aE/8RoSrfb3O/gXwF68G+nqNXmy4feT/+y+ZmSae9uKiJVgGoEUbSIVflfkUYAKJUsiKe6SP+L/pYie3KBLjuPFE2z/1wug2ja+noLW19t4vdIY9G1IvnSB4g6w52Rryn6oM+qPP/wR5O+C1r33LYBsgawWqC3gFX1c2vQtXv9ixlQUwqASjEVoEkAJpX2qcDYeTAeIKNki0Cq0x4Ct3Ebl/OfRjR6A+UXw8/OAZe2X30B8EHQGf+gF0LfS84HxH2z3u3WAfusG/d1XXqiQ6v0SkpfxGfcpoUhi22BqgJTURwWObfqD+Q2Zahkc1WHp4OVxJytHa4D02g0oA6cQdjV+9ZbznqP9lSuAgAbqMp6ZLvF8bJPXG2X5VynM+hlarEg9Hsx6T38dPfXO7ga0atYG6HAVQRIbM6xWnpCAwlz+pXG+43XaWzYDriH1E/KzwEHuLVzZu4vmhV6pIGr1C1zXxb8lakumQoMfpUiV31LcNWBVY9ezajVvoBVLWhVC10h0hXArK/5wUjYTC/GGW6tDMu+to6lF5N/isXlrjQ9ApmKLqzvSYGAxPnPxuu4q/rCTVJSXzdwNcoY9Kbulqy2c3N7oBbg4NrPSFW2G0BV+1lxBK6uAKvUPYpgVcR02PmO8ywB1tDFNcCI10gP2/573/uG1B0qfBTaGysqLCMORhOAKmM1gan+DEHVNDxxzjtNsM+VBBgc3vVPKlS1HbdRSTaWjK34ohRRF5fGNfzAdLV9VD4fjDIKpEbmmdZZ7dy4hjNXLBi4cLVkC9PSDaM7InJGPEqVkaoRpWoAqsDT2DqgaiFeO3G+gau2rzyrvsX7oLzI8rmVcSxQqwBTLCQ0H09pAoIfmjGmMhL/8CMT0UR6bKXsqcT0vg6uBoDXwNfJ4Ndza8GUEFCKn/b5rgAK1d5iglbSEBLRrLdJoyUiJissXKvWQxlp5DJVSbxd3FAGeyEEVBhimm7Y532oFmqYVDTQeuJjXRcoW8YVtzSD2xwlOU4yzB1UrXQQBFejA6NoZgDxmLKGd0uHlPIsUHByCtSu8Rzep06RnHopcmF5ArddAUovrAKrkjXSxN4LMS13LSNI4hzBVU3DV/QhgUSAawTN2JoZtajWjYLyx+fgGAu4JXgbirtNG5uuO/8x/koVFweRZWoEVREZAFSVWzXSANhPYCoiAgG+gnVIm1RQzXKqDlGNBqSGNVmg2T0UvlubeL29nKPdLh8RmRrTwwtY9QjWSBFg12KBI9vP3E1hvMpgSUShr8s+dV4C75Reqo5Bnc9ORN4nXYJ3CkuD41QO2xylys4UeWSKNA36Kdp5w74cpARiFxGrwU/Ln5dF5yT+BbKWVii7szlGotkh2i7Zh2g26qv4mhEC0ZeIyjsQUauY+ixg1XOrOrB60CNWPfdqxPxZ20bEKnOJevuKfSgTAdl6xCqB1QMGrD7v3b97wGrM4rL2645RaNXsHJWh8HPrgVWn32WjWSxVRTtkoGpMLzeH2Zxt5+vdC8+Mk0es7hefGnfeemTce8/x8T/8d390nH1mb7ztu/6j8cKXvH6cOnvBgNVLw4JVxxVbrOqIUfWwg9y7z4yP/9rPjse/9Mnx7JOPRzmOHT1q77eFw47sjHNnz41z5wywtT/X0VcsDyX8Ogg8AP+0IiGmLoee5sHbGbkVrUPkvsbho5YO4NgwXDXAVYuvjXjkb3rdm8YDD77OIlYPx9R5l2SD3ku3FKnwzTW2dhP4eT1gct37rAuy8o1N7+9Fcx4/5Aur2fbCrkWuHr4pbMHu+dMGYF8YD9x7MnKr/vjf/7vjzue93PLMvtNocNu4YCD31ra1sQGrkWHNV7CSd3Wdui4jOyOquf3dSLln8q5GCu9Hw945D1p6D2RNGyXfT3Zo0bDQmiug6rr3/Y4Cq4/88jj/zKMBrF5twCqmuGsAGLYgfJ4kse+gvvIdfK9Hk9aAJ21QmPAOrtb9mSIqfHbkV0U6APwq/2p/F701+qY5wydAVfehlFe1Ii2z35W+c/ONQ6a776cKS979WOAYfXsHVhm9GhGs2m+RrcqxKugwtmGXQQ/5YZhdgr6GZiXU6sp1X39WtBdQW8cKUmAH1ttJPrXcFLJg97DVj/NzohV0nsDVijbt4HXM8CHdA1z1zBL9mG2BNAI9xZX6yX2g0wuImUqZXzU6E1q8ihGrcUygNQBWDer3bfmNUNc6BudCJGtb94A4zcIvBBZ8U2CoZGTVb0KU83weskQPTPak67s1um+pMUr60Mb6y74+T1bfXze50eJ+zIaV3rJtsLcAVRi34Ak/z+qy2DgfCqpsYNcPyyoIxIGSFH1nnZ0X+OKs1vQyPLO8trmt2gfF82nDUSnUbe7rhjZgO019Pfb7ZoXYpUjf0znIXmQRjRlHSHmH2Ud9W/uh7+yag6uRIsB/0guMYO3RqlM6gNSz6i9R79JfQd9NSoBUoxwkZdH0bCryRx7PnLihBZM/sg/gOoQ8tARY0b9tGrLPQsuUACbrGbWKqFSPUNVv23KuImK1FrqK+z1Xq/1i3Y9wTtvsNvrOCqrQGiZL/Zf9JfJ6r7Pvk3xkakqmSCvhTP2j2/p9BcTOwlxcXeFmlFGKkdIYgFd7ABZlM8s840W0dmHzqInYPusjVgWqRhtShSBAigQIwwRdFHZewOpymzav7F+8Qizp++/7/d9KcSwF00c3wEAw8nLKp9E/B02nSFV27j1iNc5jmw1Oxdc7rt2fbKozlY8afboWjS3wap2gLMRF3MPTeTUaDS2XgkhFled0XPp0/uCK+WoUpiDGLfGBWRGgkgKGoEhqkSrlSu0RqgJQHVT1/RlcBeCK6FY5c3hfjRBL3UDrAMgS0ADHqoGpOZ2KYJeO3Y0mOCmjC3rRQC8oFJ/SOQlKdw7jXW4AZ7B2jlj1ctGA6FnnTUpkgitLsKQZmJrWLvCkjE8vMgSl2gPOoOhYDnUP2MsulRxAEDjUbVrw/Mh8TjzY2wa2s/MmnaGk42TqSWHXGKB0fyfahe0dG6qiRkd8btWx6kCVAE+0C0HV6AS06GaBq9lWqP70y+o3p8C/Td6bgFVyTtd/ao8Ofsd1gqwikWyCOlYoRQNip85UBz5Du2ZHUYtVQSnPTnQHuiqC1UuAd5QjQOC2OdCYErb+uxHRGhXpIBmal02JDoPdoWlu6CBABwtYFbiq1AAlh2k5Sa52HISr8ldPSqjYOnA1hAYqLgSDXyKwGjlUPSrVSt+B1W3jo1jUyh4JZ8yuJ7AaryIVWDzJBWggY4vtjYCq2Umgd9RTiUhOksbJt63NrV1WANYoIyNLSbuMciYdAWTN0ayy5Li3L3YFCw8Lx5Fp8h74geWhTYFsgUBpxxbHnY+mLlfv1aDVk+uCC4wYAFcRsRrgqv0OOLDKn6cCONiAVUwp93yd3raeDsCjGxjhQF2qiNUCVj2q2nKEP/eB8YL3/G4Cq3ASE1AiQW8YWI2V5Z1mDqzaYkYGMIOfAKxuGSx6xYTykLX3QVso6dA4P66cf3K8/c3fPD75sQ+OP/c//anxghe/arzlO/7DsbXz3HHm8hi7WxYZvHPJIipt+r+BRrce3R6f/+S/Hl/6zMds0Z6z4wuf+03zBTzu2wYujhyJQZknn3hiXLx4cRw1sPWKRWJevHgpdA18L8kmG5s60WUvODQilAGueqfKB3jdyY/FxQxE3b0G2PzYidvH6978jnHX819kx4fH3oEjlu7AJVxcpPdj+zsBrOqN80Aj6uPA6rrrcynWHbnOsdYxxWPYteWLPTiOHbH6nn183HPH9njl1z9n/M3/56+Ozz382HjoW989Dpy4Z1zaOmGLe1mH59oF423jf//0dYDVTgPp/dRHsNhfZfn9sd9dYLXnWJ0GJhbt/jsJrH75i784zp3+8rhqjXbVBg727OcRqxOwSn+QDNhoLMhGHfcCPQtU7ekA6r4OsCZ4SD9bwCq27sMbX3KL6Fa9B74IfK6yXWHTw4fiYkvcn2b/0PdW/0y2cPbByU/09eSBKVhCaQEiUnUJqOpcPFsRqwJV08TLL9a2g6rpL9N3jns6jWFr2J+dXQe/L65VdKzuTYCVklL2jv2P4DcCnvSPQFMBrKItI1FJ5+jHOqgagGoBqzpWrlv1d3vU6gysUBbDF4IdDwA1o1MBph5oC6RihiJy+7sPu5IWIPqI8K1ymz4abTb7kbwpqLNOC9eAISEJt030+1f9f85cmPoFIDD6F8VjMCtdgy0aqKtdFqzK12WxSk7Pr9UjuIDmq7Zg8QJUl1GrKKquVzHZdfSHs4uW/NTt5NJkrKsnFExX4K0NwgFofzjI+oePtfrXrNny7dm/K/yifGHpFPXH1TbqI7MziA9mXeBFlm9QxyG34ZdjkWb3E8JXp1+HXKvl3+FaB1ZbxGqcZ8DXQkdUOgDqSPWNnFaxD6qlDZl8V4Jki/5S93trVsiSsnPbQJ9WPyu0II9zwEbnQscs+4Ty8+HXCxR1HwrT+x08XRe9auBqpAGoXyyCFT+PWvW5fN7PwOB1Lpjr+461db230IGqD2xEZ8eFMHYdE+SmFIpk0jP73gdd1TVQ9KHj26IVrldfq+1TVnobBKv6fylKDTvgNQTBcPDMt/FjxKp9XqDqBK56PyuNC6qLQS4GzgWPar/W19EsjbJfHHT1Wn3/HzBgVZUIZlJhpWxh8NVgNaqqFRY59bQBrDBQTAdAUNWPYexm5TbpJ5ajK5hsS7bRumslEnjBGv21PMsGbk82Gsg5iXf186RPPeWl8RtmlVjf3yS8nZEJqvhbCLhg9Fsj3wBJPSI1o1QDTAXAKnD1EI/9PqQM8BFz5GUtBpBi8k5ysimM4yYAtUes5j0A3xKkbAZ2YqaFpehtXcagjDqMHN9LZziBEheXONful5AJSG3HPZIW76znKppyBhuzXdmk4cq4kLlghXMkB7GfpyBS/4R8Bq/ScE5GS19oWoOnskvFdineYxnJ2bO8zB2x4stiXEkEntO7io4610c7l87VEqyaQVQCqhm1OvNGn64m2ZR8QEGyhMGDdtyBVXo9Xjbp6NR/rvRodGOKq+gvI7DQBKq/f67pUOKFBDxpKCotAJxYTZf1mzM/DEGvblDlXKOvFIxTuqE5wRmlOoGqHWD1R3UMQ6TqhEGkjoZOZieBRjQjL+w+AKwG79g9HjfnAKtfn/VXN4AqcxJTVgZbOvzoHbUo1h6xGvusdmyjxPEI0gBw6j8jVh2C8QjVCXizJyL6i59UNEtKD4VA/JPgavDQrD86iNqjLoLHcwCm6RWKDgx4OQCVS5XOTBhjApyKWI1ej59XjlUdOyEIlAYfiHZ0uhJQFZjatsF/IGg5JDou3qC2Sdu3PAbtCNCnXu4Kuva1JzgfoKpHZjqo2sBVTwmQ4KpHqu5GzlWPWPUUATGtHJPfA2BVhIMimyS0CayaD+HR1TsGrN77+/5kZ9SV/f0AuuW1dfeGLpqUaR0T+65vQujyuFPN37ESsWq5VK8ZSBegquVN9bQJ4FWfJu+O8WGjo03n99baOxcLI91x88Hx0DfeN370T/xn4zc/84nxlnf8gfH1L3/beOb84TGO3GJ4nU11Hs+OwwfPj8PXzo/dZ06Nz3384xa9em0889Tj4zcMZD1kIxPOt3fe9byxawDTqVOnxqVLBtzayrMOsF4xwMn3kadUHDJrg9A1xvfReYo6eCoDRa+6k2q8aQtW7Vk6gysGojoAecfzXzze+O3vGCduvWtcdNB4y5ei61RqpFzQfF07LOW8N/6+bWtVWkKLm9p+LXM5f1tjblndLlvU6hGLRD1x8Ox46fNPjnNPfGH8jR/7W+PFL3nNeOE3fOs4c+DkuBA63lMIeKS28bl1fCIAgS9ffltgo86vpAJIa4gXfEVljye+tsCqyruOdrDjzlfwl9a1YQ5MTJ1h3v9VpgJ45HO/MM6efmTsWaqLPY9YdWDVBh58kbarXMRKvuDcMUAJu48Hv4C+XtgeDKTHf66Smz8IlTzf6/fAd1eEKvzwmAIb2xbJmSABRLFsE8E/+rpaxR6z/dQPm2dxrczoCtuFX/BRVDw+gqPcOrMqclWz05BGIfOrxnPQFxrm6+Bqj1iFG6C86DVLbgZTKxWCng2LSNcjhhbpQuBcSzvgZeB9wWHJZuUHQ8/yR58oOLP5SpnCztVvA7ALTBWoqnz1AForfUClW8p+cXy3wJUoHHro8ZsXq1I6AEau+iI1Caw6r/F+VlYDMAHQQsBmOUufl4RLzm40olKqfkbvC5AnyDMrftLifPhOwRfSUfUunm4qYnI4eb5AVN1Y7TlfY03zfXmVvhmdc/jb3u6xAJ/YvWMNa3AH8Qq3Vfbe58KnVd9WsVamdXX0h/p5fQRvm6wj71vxxuabVJCJtvpE9afVliizfGS0WSuTiMTazS9PCxb2TfIeg66MWEXwQ49YLaAVUaxa0GoGVzWwBEyioth1jG6GAk0YVEG+XwusNnmAzKkmzQZRPlY8nvUuSlGk6RKlGtsIrtqHa3CFuiD8eukAB0VdFyBnqsDVzKfa0gMoFcBWLHhlqQD858CqzXIKYFVRqwF1K+jCgj1CHgWuVq7VDgSnfkx90NhJdllkTBtF3IjnM0UHr0sn4XFhTL4766vO9dKV6pOU3raXNLrnfhOf6veRxymfOg8gtTySJbga9sA/Ez+Bqihv8I8GPsOWyw8AsKq0mss84sG3eoXX+wfe90aI2NRZxbHAqLWgqoxSA1ETUI1rAFaRk0ZRq9A1+6UDUDOvKBleyPNLpUNG8dOram5xZsPhqpKql+GRdQp3varF3fPfLNjNOHp7Upk46AJHzEFRgqqxMBWBVAdYM1K1AawNeBWwGmkE6Oh17KNKFZIYPxhTRaq2qR8EzMrYLqaFkHeKfzYYmU6PEBJIinjvhsCRLCf4s56ZI1kLVMXIv+7VeU1Xj/N0WNd1YqJNQlgKSE1nMM8RR0qlA+o2tU5yrzem5KrWJEW/XqYo68RUy2NdXEpA8ezkaLMN4lzuF13BE9IDpOEimhR0RIRzgtV5D9+Vxr3kISPrmuOxbKPiyaIH9TYd79Ym0fkB0Sf90HVCelulP0sZtnxf6jzxZQGsBu/i5aHLeCxgLfRjuy/vjzKhO6L3TNGpHrUQfLSMWmVnM/hP8Naso+dOVusguO7lLyNWrRg+zdqPV3RQWMO0pCROKCSed4uxBFFj+K71hnh/GCUJAlm6RasqUjWm/UckI6JXY7Eq/9mjMcodDlyBq5DBFKPUw+k4Lhz/tVGr1AOdr6aBGvEpeQZtSAfJ24D0EGi6so17GngaBhuj1upggYf8R3o2gFURq+FoKKqV90Ne2K0lP6kd52257L2duwTlvgRmMlHLTk3FwE65Vg1EcrDQQVX9HEz1vJ+xNYAV+VdjXXXbOqjqE8QrEll61b8QjpDzp+14ROSRux8YL/me/3oq2fLgawmsAp9qdgxGKougCOq4y86vAqvGzQFK7lqzGS1sWAN61rjdfgcP2CryuzZd3+z6tctnjV7PjJffe+c498wXx5/5M/+tLQj13PFd733/2D72/HH63I7l+7zdFoa6ZM+fHieOnDVg9dT4xId/aRwzcPaogZif/o3fHF/84mcMTH1mHD95ctx19wvGhYu748knnwxA1f8cYHU948DqnkWvUl1iQRqJlvFWLLdlEbeISrHIZIs29q0DrO4feIfgmjn80bJbR8bV7WNj99K18dC3fPu4/5UPjWuHbx2XA1hdBflErxtpy6/k3s4LX20qABEEuhp56j236j3POTDuPrE1fuJv/nWLAL44Xv2G94yrN1tO2WM3jfM2eOB5dC1Dw9gx5WpUi5kDouh+wGqCJaJ9+NtzMoBNPskmwViX23aTnEzAm3z/66QC2A9YhUe3Cqz2dvxaAKtf/PTPjrNPfWlcsVQAe54OIKJWCaxGztAKAFjTMYBv59qVnXwBqxhIF3AK/0Adxdkf7L47o1oIrDqYigWrBKw20DH9RRg26Af5XIxedb+CwB9s2gJcbcEHAg6XfhT8bFkz6LFoJ56rBapa3tUpDUBZwbKGMGO9IynwVOBqTz82X1NwwvyODqb6ezuougRY1f8Nz4h+QckcOFEqO/qbVN8dBPX9AlWZPqmBpz67B9GrDVC1Y+RbhY8V7+BWoIaoBTsOgEjAamw5/T+iUyNyTdGrShPQtuTB4FC9i7zafbYy5en98nI5TU3NkwfgDKJfId6rvlLqh4VvVXwKiq/0++I0r21QVK2UXpu0RXm73NF11/xcNjZ94yA6/XRHS4K9N4GqeL7zxxL7QMUWtchjlHKuQ9nQqcoz0ZtL0e4PFq7j/t70efnSutZxCO3P2+pfq+DSAxQGVRKNyEolYafjCCXg9P+eDkBpAXyouEeuCnDFrDN/thahrf2eGoQgKweven7V3Fe/jETpIGu0h4g1+bUEzRpjRQ2nxqsDtUOnQvKJPTaBqiQb+n4goYarA9yk/MOD5tR9AqvKmQqA1aJWIz2AFqxqkaoeteo5Vm3rgGoAq/HzgXuAtABW3WdD/wDYWoGrXn7oJv6yn0oxbeLUaQidI9tGdiDm4RdCrbXr3Y7i0Xo+JYZtU/Sl7aNEEYqIBpIagT4teaz2AF/jOrFK6v3oG/O5DqrGfdEvI/DK/RiTMSOjsV0EOGIwtc9GyXQ/7itoEJV+wzR46DV4//fZ4lUseREfCnMCVmXUaVQ0goecqvhdUdSqzjVA1fOsJnLelF6X69nxAfknRZMCshQOUV83bFB0/fm23/VfNSLeoWtSVGzjetpvc+bUJxdCq/fVc7xhUhAAUMKRC0cMuVUDII2FqBSxumb6P0HWSgFgwGuAsnTo5BwSfMJnW8RqFLADqQRYnUnDcVvNryNjvATlgsX3IX12OVLXywGSQXc6LkBSASJeSmeg+EaBfuBZnqOkzRGpuNbPaaEA8DjehenAoE3aGSoCOHIdXG1KxZufjsCk25N518Xu6Fsb+DWcHf5pPx6ZibtKax/R90Iv24FP8oHuDKHKoh8dpU7T5lgVYDVP+0dKgJnOQVu2h5SfpLnXYlmWjCJkO+MV0gWQnXVKPck9ezzUHyibBJp6FKCmnexYIDoM/A4/Fo+GAapRyVDQYQAKaK0RyxmMDY3N5/2VsTIsHeU+5VDnit+qMjAo0kldN8PZ10q3cvaVCsDjzQJgtefjvqhb10G0kLCi+/w6kEpgMAin800QhKlQ13ikIsBULFwVEaqxX6BqTi2y8+pY9a3EoXi764ClThDgP3cU3AClrki+lv6gHIT0oK3DwEcdNMW/HKQlsBrT+NmJwlZAaIHSE7Aa9NY1RbgW4CogF2VgWaYy8f1ZViszFZCkJUQ7CbfBfaeOS/nh/eK8/LLRK9xFB9cix6pxlgOsAlcDUEU6gAPc90WQPAfrQXvGYvkIrIqy0Klevph0TmDVO7JH7375eOC9P1JNvmbvawqs+mAACeDfUUaLoKcdR6eYZYrrolnIlzu5xt3G58Omh2/5FPFrF41OTjOL3b1m2VG3jlqk59Vx07EjsfDObYcv2aJVrxx/+S/+ufFTH/jJ8cDr3jje/J2/30BVi3m9dpPJ73GLNt0dR49ctIWunhxPPvLh8aVPf3y89J77xjOPPjt+/SMfHaee+OI4edIWr7rt1nHg0PHxrC1Y9dRTT43LBjZtbxsIahF8wclW9muxX/WqDoW1sDnue+6wO3AebWc/B8W9PrIr1gnYM1DXo1YP7th0+KsHx+GjJ8drLSXA7fc8MK4ctHOIx82/2g/j0q54R8A1vHRuu3ODM7Fs+34coLc33/JZ2tGwJdl4neshs95+Tp/tAxatunNuvOwFR8dTn//U+Md/58fHffe9dtzz0m8bpw8cHecOHxy72xapavc5wL296wuLGY3M71INluVUx6UDjD2KFVExm+vfI0HXCQeqPBvATXKS6U/A1PiqR3u1Y3+Tjv21Ybc2/kW3JTu4qpdkpm+X9YjjrzJi9eFP/cw48+QXDVj1iFUDVyMNgIGrjFjFwG/5N1X81UHzjKJKQFUdK3a0wozDD4St9k27Fh0u+vC2333wAFd7R03+f5OQaD/6Xtn3CpCIkaoEWf14NZIVPm4GDzS/Pa2APiDfKj6mqd6IUs0I1vCH2T3NiFWvb9PfrH+BqRVttgq0ws8SUJLPgJRTlKrWKoj7XWf5N4P2835wO5VzyVzZvPDrwd6wM1Q9AqEBrhIgTdC0L1ZVkatzGgD5XAWs4lsE8+gXdn8Kg+cFrPZUAA6uVhoA3INFraCTAFrINwMPBjVS1LnTbPlaMc2+RPUHEiglT8Rx95PEK+EvqX9APaXjoPH19fa6Mk1Dub0aebPsQnua7UnnjDKD+2oRK+yjzNhCtjrgSl9vqge+A72X/2xWe9MVFayf7OdIo33e27V3+hXt5AT+8T1dZ6Mvx3KrTSQAsi3ZVouy5XdYTjk+60BVe5eAU8xE4s8+XcAqAyQo310nrEarQpeWfiAmkmy/RgeH/CeVoJfjr2QjvbOlbHRCr2ldskvqDukS9PE01Ry6BYEB4qV5gdvoI059ATcCWIwKAytc0KrlXlUaAAdUBax69GrkWV2Cqxm1yvRkAaoSXI1yNX5P/SQd2fsEQUyoFCrbAkt5jfavVFHZQJEcA0nUUdkM2qGMsu5wzbUAACAASURBVI1SZzefpUI5qlHAvv4sdRAvia1DG0U7tK3XPX7QddiHmxHHvp1+LGOAqnZD+ADeRWsgKm14LcKmlBY1WJizw3/w+98kfAyKh0wjJRpGiAa9kqkXmFrT/tecI7CqPKvU2aXcJP/r9NfCMd7PZoDkKVJRB8lNqXvYoX48OaFd54EQcW/qqFRKegceWBQT55InFozLjiR410sDrVHRqnTKIj8qolSRBoALVTEFgBaq8jQA2o+FrQjEKgVA5jERAk+ZycqpksGQBaAm0BZKuv94DyuODhGIQGqspUfSZGF8ZQDEa5tBj14G8Gj8n2XjvgRvcjD5bI72uwNaiywBdK3n8d5iJimaaK1oroVDHo0JTirFTs5aMGZXKzMjzlwJkta5BNSS4VY5ubFc7mKnjGd22hbtNoGbZPgV2jY+wKJm9jZFMwe9qwNTKSL0eXEHpbIJZ3EO+cjbIwSvdYZEiyAwYoqWipzNUEI+kYiSbBvBUXDmTd7sfdhWG064YJPnCURtBhPrpZdTje6IZF/n1SyQ9+4w5+grHejiMzIW20tOcB8MyMXCXE/bfVhdHTT06f8RYWGfjvN+DOWTukc6aDrH8lXHoIGqQbjlMeojfz+39pXIq2nU0HT/mBJuxxGpqlxNth/RjHZ/TLHwNmExsRUEJ9ksJx+s4ry41FXLc62DHbxFGWt8JjZL4x51KsA09h2Y8qk4seW1vj9FrW4AVZP+y8jVsOhBywRhSUwcy8FovBVsxeN4LqWeHL3e5pWKkzDm7Wk7ySXgZiMOfgRXI2LVwVVGrRqYIUDVtwc8ejUWuEJ0q4OrmrjU4Rkvhzt/yg3sEavH737peNV7/7gEZmUr3bTxhsWFdUBc13n9dgCn5GfaE+mWBMRIc9/IFtU9Lu8GOto7rsS08t1x+Oq5cdiieA/veUTjkXH+wE3jjIFwJ2+ySIRLp8Y33H10HDj/+PhL//OftVXmL403fu8Pjnte9uA4/cwlW8zgpnHpIqblHz9iEn3lifGZT/68gdjnxkvueeF4+NNfGJ/9zc+Oh7/4ufHie++xwIaD47Ennh7nLZ/qmTNnIrfqtnXc/c9zKVabGtc4w0fzo22Dx3w6e0iiG0VfxIrpHwRg+DOMvHCJPbB9OH57l6+OO+/5+vHgm949jt1m+Uetrh5l4Y7tZQO5fCVcDODync5uYZpqKhtoiKGfTeDpfqBqjF9FfQzEMobashPAyGHUrxoN/T9heJBzjzO1+kbEh9Xd9egVS89w4Px47q3Xxk2Hzo5f+eDPjSe+fHY8aAtWbR+/d5w7YAuDbVt05CFbsOqApVqwxci2L3uKBXujVTstd/pF4LACEXBHAa1ePOWwX/UFxJ/XB1b92ZLn5HGdcsMUrV0DyUEz2g65CtEuaJy4F8cLn0b2lc+zgm2DG9bVpmkclDdt9XxF9Y4yh3JefdvnP/bTtnBbA1Y9DYCnA/CFmKxz0lNC9feJlplOyFnf/YDoUHm+Syy4gmMEPSz9P9jwaMi8VusZyJdHgEOfRhgmFAxRPEGbBJrLPtl+A1OrLwafNSJz6Hv1RUNxvgVEkP+7V1JIE7ueAaqiH1CBFjhXw8QLUJU8LF+qtuyUOv1I1/S3KKPToDbpgXvADhUhB5kOLaFnuV/tWXyR9o+8G3Y++Ed8j32BqxlxGgFDnPKvbQdbM6CoolbxDoCreie4NL1M+kXOH27XKxo1gFQCqj3XKiJZKxUA1gxAxavPSOZJAlBuJvFZ1QMlR833kWzJD2rbZT8Q/TxUFr7ScgtCr9Vg+yiCCVxlnTZrAl7h+1AOO8c2CA7lfuj02G+At+7Le8QfZBApSCm/rjTyGj45/7UKTnVVQXV3P15LqTXvll2bL6EJ8I60i2L0Iki0ExqlbfFUqdSoTytPgqo4D9mEn+4ymtGqPNfB1H4P5F8DJBpcge2bdINzOc+pPyQdoWMNavVttH6Unbo46kUlkg00H6v/uGiRqTlFCZCTEZAu7yR53wpUTXDV7lnNueoAK3QA9ECBqzPAighVAK7ad1CVUat+LlIC+CJW0WNCPwRDUBgYdv3TI1ijzNTi3FZrbwJXi6adviC1MJDFfmsD2Vc9q2YpZA56spdj5kBeW4hP6Nd2ThgUzlc7ZZtFW7ANoRoQsdr210WsBgsRVM3BUkapYpC0FmRL2955+oe+/83UkVCIaSC8kM5IYaRpiGhoKkpVuWcWeVYZsVojgpXvQWHK8pM6A6/l7Cbsqcs2a90uStPrNh80A6RvdR1LhTTpJSqkrhap3iDUrfFXGQdCXiOQDVjl1GCkASCoyjQAAaAGkGp5VWPafy1iFYtVZW7VWvCqT8cRIBjfFmdOhhGWpjqt6/fLoMrIgmlLZxcliuZFUBmDoieN84phh6Dkj4JTI6y63pyEqEKN2mtfwGk6ogRec4Sfx2g3OQssfdPJSwWvdoTyqI5HZ0/q/In9ujpZz5eLMmxyVlI29EU3gLU/v3t+Z4G1arvawhmZ+UHnQFMBq+sA1R5xTN5oBYl2VxnFh67k+M389tQW0E2A11BH0TUVeDbAXOuiNdW4faCcd5eFMvzNHcb77V7fhl6MH4wQpnlwhND20RXB0wJVAxzWM12fRPX9rSX3chTKYDUdwTZebY+KUOkRGHD0vV0AogJYBVwRx9zPXgqd9gJR/dv8+TUM29U5gU4r6QEoAPGs/z8Dpwmm+nn+whmz/fqpLQisklVArfqbBwIayNr1RQKtxauTPpl4vFxKNBvqrwhUOUMBpkYCeWxzwamkUQGtQQHRsdMz0wB0OgtgbXT370etpVywX84I6Dwdk09xX6PXRD2eTz2h+6p7I1qnXgs5ILDqnGQKFZGrAla5dUC1/xxQNeBVeVk9R6u7faAw2g35VTXjxVMBjHHi7peMB7/nv2g1mHd/J4HVkNG0h/iOBjqX15b3qVT9/JYvXGWyd9na+aJPJ7eI1eM21f/4lUvjqIWN79nE8acP3jauHTs+zu6eGlsXHhnf/+ZXjX/2Y39lfOAf/MPx3PteMV7/B/6D8fRlA3cswnXLokGPHLScnxfPjBOHr43Tpz47Tn35U+OW45YGYNtAy4sXxpce/tL4tY/82njRPS8a52zK/6mnnxoXbBvlt7a6sov97R1z1t0JV8Rq02y+C51K5z9JDjuw8hfsqMgqTGfds0jc17/9feP5lof00p5JuXUOrtg9lwJY9fyyjHR2LeR6N9o/JhdisMJf6cBr8Mb8zU1AeG+jiEA4aHxqXvPBPfvZK3wLHW5AmwGre5ba4Kp9HNEK3lYGDptGOmDtFlPqjKfH3rPjjluujRfefWT82i//9PjQB395vORlbxj33f/Gce7yzWPXAOMrh3YtDcJ5a18DVw1YPbC3A4+9Sd46vlJ5xWOzTlpD541SsHoBoFhQsVrPdSIPPf9gfN82iFiFnvCzPYI1a0G/Q8f7bf29Fce9vtDXA4b3q+ommf/0r/3UePbUwxGxeoWLV+0pYjUG0AmuLl6evlx0hpCSR7lRkQcQ4KqAVUVSdRA1KC17R+ArwAGCsfE+rnGgaYQ9IgvPwwcBX7CQ9BeWPpGAVaeFIlY1+ypsfgsYyHrHSyraXCApPsZfRqbWvYpk3QiqwvzMYIidgXuwiDyzc3UeADaAGrwjXQrSQ0DMvHBV+W0gOcCe+gPxGgmzTxK1bDQNACR0z6JfG3YI/d7MqcpzmP4v4JWAqgKO/F18v3Lwpw2OKG+CogJMg7eYCmDa6rxSQyFqtfqK8SbKcFrpNWLDe3Sl9R/gR9Ivb/5S9v2CVtS/3Z9Sf4CMutTH4F0xMvl5P4EOquz/h+vr7+qygiKxztHYAFKjDaKteRz11jnyhBiD9SoGmusy89l+JV/o8E4XfWOl2v0Zvrt/IvcpMK1dk9Ji8qkeZHSVYbnNcrTv57fsXAg4b1pErSa46tY7o1W1sBVBWJdxt6qhE1o/q+sD/0TqAw5QNT0iHZPbpnfEH+mnxonqG877vLam6Tp5O2m7Lin5Rl+0g6nrwNbeF4ymif4AQE8NsDgwqtQgkRLAp/szglXgakSqRo5V5llV5GqkBiC4Gr4TAj7Uc6oBa4Cs1SdAH6JavPbTPi/oKCCap6mPSv8HZcWabIwloFosX99DGZZ9FchvsPFCTnp7SP7F9kSj2C5sI3+Hi4C9TpGrVA8ZuTpFrcogRRP5YKp39WTPfQFKzQLnQmwJsPbF2Gjf/vC/9zbTkQWqAjiBcl0Cq2F0CJpOybync4iOCjCWo3zL1cqEnkPBg4ITEZcUXZBYDbyinxYnrqe4J8u8okcLiJLRKB1Zo3Ld/xf8k0yR9RKjJPdBYzVnDNM/vBGRW1XAqiJRsXgV8qtWagBEsiKnKn5o/J5bdR5pBys3to22hwKWIxdmNw0pKhF3LY1rMG6xe6dPb4pOo/hOtrneSWPu3whAZGn46zqKim8KBM3OSZSRvJvASh/Zb2BU8DJA2Jzi3t7Zy7+iUKIZ0ZZQ+KBq58uVfb1QLLAv8zYBSL5cEYp8w/wtfWDd/UV7SdySt8ELrT3IF05Ydb5Ar4qIQBqAnjJCz+dXkuui0BTM5Bc7TocvdZH4gNoxnpMplfho5IwvnGgrtS1m07HilBCpGovy+HO2dRUfbjD5K1Q+ZVhPA0S1DjiBr9za0wmu5jPsluhYTeLfTf6hHiBdJr7KFoacpPxNuW7Fw+RzL599R5EUAlQVVevgqpdZOYAm0JQ6aQVklWckgHAtqCphQG5URKMiXyqAVESq6riDqZkpyF6R0aps7pAv0sG3yZ+U9ewQkD775Vdd7TCAt0qDqRH41fAGCTQFoFqgKiJWlZDe2ln3BY0U5Yq2XYLYmLKPzpPsAHib98qjTcEWfy+AVfLQcuS3S/48QtyU0Io+arIlmqtJQza8dIxgCoBMwCpSAkTkqoGqW4xc9YjViGhVZGtEPgKclVA55bMTa6cvG3P6bOoTz/368dB7/tPk/nU7m0DO5b2bALp+342860ZA1eAeA+gc2Lti/HA+gdUz45gBqxZwGhk5n7Sp/QeOHxtnzj8yXmQrzn/LfbeN//FH/vPx+BdPjW995/eOux96y3h2zyIUbCWvKxcujeM7h8a25Vi9uvvM+MxvfGTcfvMh++2MS+dPjydPPTY+9clP2QJWz46bb759PGHT/89eOh85VY8dOxo5VS9ZnlWfHi3+R45YudcyMBxEEh/uS/262EFoz7l636vePB781ndF7tXLrme2DRQmAOHt7fGwMSTletf1VAKrBCCuA6zqy+vaNZxkjxK29x60iFkAq9YeIeMGsB0gsGr3AGP0BwpYDd1rUdZbV0+Pl95387jt5Nb4a//HXzA6XxuvfcO7x2HLeXv+iqVxsLa9etDy1B7ctSeMzz0nrYGr6MDMdncC3Wm//NwmYPW3Bz4i3cMy16oytwpYjWiN0JfSrN2P27y/H0tQo+3LNb+9utH+Lb7wqV/5Z+P041+IyGz/eQqACVilzxrNktWVYmOUVAKh9JutnQSsrsz6CkWo6CgCZqG2qT/9mnfKwpev3IECbsOkxCtmfYuGk32LBooiy5/17X7AasxWoR8GsLVFQHfgFG/Fi6ctwFc/D79HQ8To+qLjDF/JAfSoB+nQgVSXISz4pesCWxeAqtOHzbACrILEGaUKeqkMvTyTFs+D2Z5DItGnmLfyk6aB6QWAqgWrQF8NWrcUAtEu8FXRb07oOjRst++QeaUDKGB1BlnRB8R94q8GrkYtwTvdtpN9SANeD0KAGunn85z4KjiOvtPkg3d/k/cUf/a+cVGbbnM1SlOFs1bELaV9ejuuubDuYbYndDieB0sTqFFbxLUOpuq6GIIk6gySZNOLF+XrhxsrkURn4eYWQpkXFevvon5Y0VkrRWllbL4VG1wKhJ8S0fp31xBX5cit3UNWVjSqolexEKkiWWubgCp1xjxIUgMtVKelS1x/UJ/iWvXxoIPQ08Y+TugdPMNzjZi8Z+K4PLckKOWlNZ+fEZCKfejmDq7GMZ/JfWjSkFOlYKtgixa5mhGsyrnqgCuA1Fi8ykHUBFi5HxGruD8AWi5oJYCV2prCJECXjchyJfHEZN0mpT2D/CQ7kqyrYCs+pYGffCXrLyqXtpAOgxgszy/vD2lZiGPQVmIc27KZE5AabcNr/gxVxgSqFmlyxC/sGMHVWHhSQKqR3vczf3qch33TolZbf/gH3i5cDR8PhbQ5UjVy+a0AqQRRVyJVcT7zPIgQGZZMnbNOca7RO6uaeH5wPx0XX/Ib9Ejc3J7IRqt3VkOi9aALS/Bw2O4nN+BUR+YXhjA70exchxPG3DoBii6AVY9ItQhWgKvMt8pI1s2gqgO1UEzRkUqltGBZKgkBFDC0IP4qkCo6zFuwdFV+bXPqndmu/TuiYwGjfWRVACqczdXnZoAV75oXquI5AanBwwSkCOTWlDHVnfXpSnmpxFPJgM7R6l2fT7q9NHmebs+LfJu3jarZMVYZU50tbQduiO+UM1TfYLtNbSPlVG3c6VtAVuVV7Y5Z7UNe1vHC2nPZkZgB1XX3dmMbfN3pONEUT6P6KA0AVEinK8Ho4PNY4KruQScDvMOnK1rVPhoRTg4exNuw1RQQRS505e+GuDXI1BnLcjaDX6aHzi9Cr1GeNeBq6G17US5sFfsVUauy9q0bej9eAVNFWF1bgqvoWfE58H+Mm9opLUAl8DRAVitcJLj3bVCupv/nFPGmowQhRltJYKSj2ZbqHKzwXw6qiFZz56Hrlm7Us22iztDHHVj1qXsAV30BH7/mzg3SA6AnqKk+oMsUsZqM2mgdDgu4sYBVcAK1CZlXTF3AKjgYBFtGrULaSxDmDs9mpdO+urAXAKviiwmQOjgmUJVbA+86wJqgqkcBckq5PCHoaA0AYJGQyxZe7duTd947vvndf6TU1GIvAfKNd6y/sAS5bgR0hepYa9FWzgdgZvLmvz2PWA1va3cc2TtvP1usyqInba35cWH7pON54+KFh8e3vfq+8eGf/vvjx/7PvzTuf+mD423f8wPj7PG7xtO2INQtx06Oy+fOjb3zZ8cdJ4+ML332EwbgnRm332LTznefHZ/+1MfHY19+ZJx6/CmL2POBLQNzLQXAiVtOjDvvunMcNlDVF7DyXKu+Urq3gQMuWIRojlsQoKLOQnBhN2bSXDy3DjC8YsDq8TvuH9/xnj84dk7eZiCkNeahI0GLXct96U5q6AjnBYdUQ19RG0Rkl+tjaNAbaZuVeyISFXYLEavm+1z1yF/MrLgagKrZfgNYBawGEO7pAOzeQ+5IX7lgvtaZ8YqX3Tk+/6mPjp/8R/9kPPiat447nvsyiwa2SFUDivdMwTlI60Lh78ZPMued+JlfdCx6bgJWN9Fc3LyJD+s6gNXoXHW/lCLvYuh/1wNW9+P5zUIJwHC/v98usLru3R//pX8ynnrsC7EgW0SserSqpwFw+0h7ueKFdHuXICin/0cnSYEJc4BC5UMP4YB80ECpo6nzAlaxnUHIbtPKc6N/ljaOfofzVerKRQoA+rB7ilSNY6S8AbBa/gI6MDNoKp+ofKMFuEod4eWd8p5GnwJWCm4AaDHtxzM6B12SLoNLHE3ejYKrolmBvOCGOd7JqihfIZi4Wl6+aPgMfolbgKHlMyFfPQHUBrJiALDnVi37JTuG9zS/1/u5tO/gFdJpilw1UMTshMBUdOZbKoB8DrVdV+tgGQGKvCM1UNJgCYZWX6t8evUHlmDrfL7rB/UVi9ZiYBRkveWcJTl9nevoj3xf120Zjs/v9chV545obAU4kH4rzNAYQhXRN7ou75XpfLZfuafnF9RAw7FJ2wuzmalf1HkPFmj+20ojd+aeFAk/I2bQg/u0TrFaZ7sY4MDgCvz58Pfdn/d9+vXaLzCVfa5Sl1KbCZBWV6JA01KvAlchA6ULyDnURTN5RLvZhS7fWo22ngZJoez7UU+QVagp4cN2fbLcjxaGrw5WDG3KfhPk3A2EA6OVHqCiVyuSFVGrWPDKc68CVMUPwGqAq9zHNwje6nu9nzHtN76iTg/quL4CyVPzBP16F2K6pnuLlzt1pXfF9RlgSSnYJGrTO2b10nR54QbQ7dBZaicdxzkrHtVCzeYJpqL9yOah7SZw2hehNBgughgTXKWdR/oge9Uf/oPfKfwMHXYaB43CaWoEIlCbYQkQFSCrL0yVBimAVI2uahSP4Ooa/QU9tqqlNjmReecNKLYbuGVSifsZo2iq3qgUuBTPNGA4A92NEuCxBhVkZxotqNFJjVwCWAWYWlP8sVItAFZFp7Ytpy5hyhGnMYUtbyM+WdvGqs2ABCuqXsELpYBlQGdD2t+Dmq6oqW4EG7HivulbfJ48qG/3TvQMtur5GYwNoQpHlLzMaJnKR8VI1eDTilpN8LC188QcXaFIkU92DwfdJup5KKJSSHEkjQV5zgfX8uziZJeBenahBPsza186M2y2HJUS5BL3AFgkP+g4OumrgFUqtek9jZIOOCUf1Hm8X/ZfjtzCMUt6d0M7AwApcb5jL8yqx379vBMoQDUcAr+ue7hfAo/yBAhpb0HEKqISfStAtacDWAFWXSdKGSyUWG9/sULWAwxt/2txCdtvOW4VKYwOQunvMCD8JoxJA4C9DXTM/Uiwzl+Cgk4xOvYdeK1FFUD7TNht30FCezpe7nzx5/Tt0/4BrOI+jqcWwM12TlnqgihHJ+mieq/hRXY8p46D9Frjz3x9dmKolxmh6oCqOy+mlK3AcGRiiFK5Vjug2qN5U8+HIqYNEL/qnJTBEkyVSiAVkkkoP+19YVt4XbZGrNZdopS7dfxHIkQp+ydZ6jgfuryBqxGR6oq0AawOrhJgRSSr7vFOfhsYcN609ykKKEBV+3kqgJN3vmi87l0/PKvfdvSVAqtLX6IDXDNrrVivGaBqtmzTcwFAh9wZmGhscnXLANVrl8a2yey2RaF67PY5A/0OH7I8w1cfG299/cvH//qn/8T4/Gc+N17zxu8a9z/4xnHqymG7xyJ3d3Ysd+dlu2933HJkyyLzPm/758aXvvBJA1X/9Th/9vQ4ffr02N29arNYDo+Ll66Mm2+9dXzjg68cz3nO7ePhhx8en/zkJyJi1X2K3d3d0B3uU6x2edG2FKuo3o0CYYq+3Ns6bNGct493ve8Pjdvvvmecueh5SA1YNZnZNZ7wWTg+wALwVLlUv3pgNc0I2wURCA74m5gmsOonYb8MYw05uWL3SF4CCHc9ZM9sG513rp0fz3/eMfOxzo4f/7t/z9ImHB2vff07LTjk9nHR9MmVgxYRGcbDnzO9YAh55A+2QYbQwRKeMD+r/BRy6TQgyNIHha5H868EWO20EfbwlQCrS9puFMamN66XCuB679jv+qa6//rP/6PxpAOrFi0f0aoWOe+gIhLnQ99Mf0t7FigBogNjtlhEoqzO/HL5waMCEaG/oYah29XjF4jWc7NmdCfvS9vmzy5sEdUseNavRTUUCCC9KT/WdSiiU6dI1SWwqgjUfHmBqPsBqzno7GQKu84t7b5okiBq+Lkt6ozPFQgrnwFkQzRqbdeeY08qvuX7JHX1sBacEyI/t7uOQsvRz5Suw2A0+rc52Jd93VrMCuBq2S3cOwOs+W5YypIO8kjwT4tI7QE12Q/cN1q13pt14k5slgCrdCMusu4ggPz63JdPpT4QfaXsB6g/wK10WVJffNybYyF+S42YrsgNKId8tr8k6w45wh8BVYJZM3oSZGg/PqSoh84cqCBeSfptLGavyLKSSx20wS5Mjlc6YaVX1qBcc9lURjF2Mns09qIOy0KuqVljXwgdn7HdAFVDF3RQVQMw9Ok9yjxlN+O34z3SB5JlDbxAnc7gacl7uxbNXMNSs9+aCoLc0Os2X1P7rjQZHwHZCNJJb9g1DaD0gZRN+wmqqj8VNkA2gwEcLvMtNUAHTgGmCmwFqKocrNqPPK1MDxA5m/WuAFwJsIa9gkaPwJHGYzkwSJ3VfT/cVgyee9zZT4a7jkqxEx0bSybw2cWtNVsXmXwn5TLZPMTV5yZRvFvb+T153gfg/R6qDEWuehXjSnT/XE+jmZTGJ4FUc58dUN1maoCKXMVgYnQB/9APfDfczpC9MhJKmr7MsVrGhSN7AlI7oGrvcrBVo4FRKdaiE1d0W6dnbkDsk+xfiXLeqBilO5syLaao0iTg1wSPzUEHCaVBPZf7ijJCtBuUlaJWK2IVwKg57FrEyjskOdW/wFQAsH3aUuWK6tN0Unkl8ieObpxJq4T64boMatUPdEB7cT93G43qcqfqyrP9G+JBdYJk7PE9fRd8KgchHQU5ABIkOj9+bzo+BAHLgarRf92HVyfE2FiljdJQyZROQhvLIMS+FE7TQHJA5+v1bDYNH14qLxVGSk66bmWbH2+qsAnIJllprcl2KpqrDRLYTnrPYJbA7HLEmq/TqIk3e0nEMxGj1PhjPY+papNBTaVvzy9sZgCr8RlFamAbICokEKCeHUcUlW95DIXoPRryG12EgAQcTDXZq4jVFrlqHyxQVSPleI18t0YK7IpfmlyF9qAsBt0DTEWHMcBUdhx7SobyCQmwksJe2zAqVrbY5xYGpaIqJmBVjArGrR/PVwdTnc3W6SJdlfFH0am1Jd17G0iG5IiRSDO/LuR/4kPoiY0/GiPoma7/+ofoeEQUExaXyBxIse85kColgFIDcL5Io5N0Oxs3nah+zKYvpi7XJR1GOKD51+4VgJOdN7YpuLWYqrRyvcfPrdMD5cD6V6duobooOE9ZyShUz7nqqE0CrJ5MFGkAPB/rzLugvzqxPjh7xX6IVsX25HNeOL75HT+4Iib9xPVAJt270sEOnbBa+3X33cj3VkBbV0Ph3Nlgc0RGGpAZ09vtv6sWdWBA3M5hA1ef/tJ47QN3jtss8eof+6M/PA6fuG2843t/2Bbu+vrx6FlLq3BoZ2xZ3sibdw6OS888MZ53Tz00DQAAIABJREFU69Fx/ulHxod+4QPjrG0vnH96PPXkqXHhwkX74KFx9OjJ8eIX32/pAG4ez7nrtvjGRz/6sfHJT3zcwEGLC+VCKe4zOAi1+ke77+Vk9ChEnTaKWy2Ko2sdaLpqwOr5y0fHm97174x7H3iVAasGdNnCVldtOpu3bSzWErLnC5pJBl1L+Dd8oMoBTri/m9rjeqC4A6v+B2CVfcEAGzD936PL7VJEtgbAafeEXvLyXXpm3H3bofHqB+8d//Qf/63xwZ/9pfFNr3mHRf++3MDYE5bewetzySJWvT09ytUW7rI2RcSqgcjxjYXGWuPcfrXA6r4C4VQzuob8T2F73qGAFrgesHo92u73fbTgJu/ieiW//vVN8v7hn/mH44lHvxC5cT1SNWggQFW+rNRht2M5y8CZDhGD8qUjpZZHqbjPndGrzBvqACzfA7Ue/1D380Ouv/Me+I4JHKRuR527F5Ss4qIRtgx+kHxYP4d0bPhpH1uBq1yYVf5CvAcAc3gjUz7V8EpwLT7e7iupTOAzgFUrf201qIo61kJgVec5snX2FfCMfOfa7+dA3QJTl8CqaJgclCxYli9korFY+Unll1UgRp/ujz6CcqtqIBB94A6otn4z1Vq5GHLuUJPkC+c554UA9RWx6sdO03VpAKqmcBMrQKG7M+Kh0ObyXVn59f2o7lOVb9T9pCWwWv0vUnaNO9UJPrXE3CzXF/y4Y9EnW7yjyw24BQ0+0SmPyQxLJpCw5TYJKELeYFkXt3X9r4JtelOwShMIOWSTD97u0Xt6haXzxADR6aAiKaZY1MkvdD+TL5Z+o4qLs1J1Lrvuv7ct+lQuqwJU0VA4RqNUFe0adWH6nVF16o54Dsd4R5VQIKBKnFu9fK7Nvu22ZEccg1lIOWz7MfcLSNWARQPvnA+X7xDx/H1hNxRY55VjihBFrrYI1p57tUBVgavbZqccdAWwWvsIBjlg79HieNArPRq+ZkyDpqR2+nxs8Bvi/KJZsmXTC6AFBwpFl2BLgpz9XKM/WyNLsE6csp2mdy3bhMdWzSgHWhm/BrRyal7yecwgsGciFUACqQasaj+jVpkqwO1jAKvv/x6rmwohsAkVnkbxon+Ecxi1A7CqEb5p35W+X095LiZLhRfMWsK8ZHDx92qbdiWw9qkbYoPlTfWmJYPI8FC9N2aRgdGzsY3rBFSaOilVAwbuwGqGbOdIJoBUOHsuGMy72rd0/Co6FYl1NQWpj5DL14fjTOWWFeYOGT+tUtSlGTRydJ5ppF93bnZluh7HgzL6ZQD5lvhmtQFAkPkZCSPshcAUtE/wXYCos0MK/uyj/jwO7KycWLShHUu5iFGk5NPulcKHw0QfW6Ygj+lMurKndZDx6IZF7whVNim2OsY1/4dGphkmnCMAvCirbKb4IKrU7OiKwJCRkxaiSbaDaF7bBFVTl+Ctk2zs8+G8r/NV16JZeYJN3dAu6pIupz0PlgcPARQqcBWRqogzRc5IjzwCcJSdjVYfTZu/asYqwNWIWsUWEaGMYrU3huLWFCQWIbr8VF/LqiW1WD7wvJcbSjY6jDm9se9Xbtvg215efg5vok4K3QMwNdRvO9Z+8AbPa78zXnUamyNkz/ToE4HWypma04SC1gWswr2ATipHqUA9sap4EayIGqFZV3kReZpXf6BP6fHO99XhAbAUzojpYK3YGSCrjxwTYHVLG5GrnMqzTANQCiGFVQoiatplsTuPXTTFx8neEn62p14i6s1Rq3hTE6eksM51sZFPOrdDFRmygzeqgx6dcYL9AaAGjxro5NPOOf0/tuTbaJMWXSVQNSJV7bdrjkUAq7c/f7zubf/uilrqJ64HrK67vt8zX821taAtedtp7KBqTE0PZ84AxGsGlhoNjlgU6/bFU+OP/MDbxz/98R8b/82P/snx6je9c3zLd/+h8dh5SxFgi1adOH587J55xiJUL47bj1haAQNT/+W/+Mlx2wmTrMtnxm/91ifG0zbF3x3py4YUHto5Nl71jQ+Nm285OZ595qmxa6Dso48+aqkATgXNY9Eqn2XANthEXAGlULcEArgv2YuIwHYOPocBlmNnnN/dGd/wzW+26Ns3j0sGIl/esqnzNnVtzxdW8PviWSsPXtGk/ysDVksPVE2gFRCxumU6IIDVuBH62FMShL525eSnA+BFztdti3Q8fPXsuP+FJ8fttx4ef+Ev/m/j8M5t4zWv+24LUn/OOGfhx5fGxbF1+JKlcQCwevDqjtXDwVUHhLE4FqaZzVK3Cdx3unU9tS/DN3pvuk/AamjUZmDkZu9dQbk2pQLoAw7Xk6+VMgTf/5v/++BP/oPx5COfh+4J0ND1UOs2dcUWiJ2Vsm8jXQd+ru8VwBAptiIqpUDWypMKAAx6nAOTVOjO4+qkhn9HW6ooLDCkND75MJixfGK5vMHPCeDVTKsCVC1ncAKtvl9pADQIC4NHmgRP9H1d45aFkI5n0THw4LJrJzDVESsiA2TFsfYRrdqAVvKtpvpWv4TN4H4DTaTTSj6Evg0qL4BVkHCNdaPc7efbgtSgt2sL0h39WPV5sb+SXzX7vzVzsyJW14AGFAd5MzPYDlADoCq3cUz/w4lB/ZsDHtmfVPlRl3QVWTeJfvd1cJ/6suU7Lf0oHavvt67/Bd1JIkrkg56Lv3ZifR+x7l95duVddUfu9ff3FyzSA0ydEN2X4ERjgBQ8VkaEzbLsV8roaGxQgFPhNtxT3m/cwPafthKirtM6McQMUz2csRuTrOmRrS9QE6IoC2RuRjghl5DZCeGAbPJc0UWFZb8s5Vj92dafWLlWOnOiFIum3sN1RH9NS6JMKTOSWZ5Ikkq2eC81KfsTJYdx/+JX9G0lly+f7Yyo0sKCKjWAQNOIUrXfQeZedd9v24+3D4UfuPILoBXA6sEAXoElCWiFf0c9lL6e+ib7U7Lci4aPUSdMbJj9NNClDxKWCFJ3Bm3VRwPVcjCoMWlXPan/9Gx8A7od+g8Dy9KF2W700jiMjzZrEdlhXzwaO9wFH2QluMpIVUWszikByj5u/dD7f3/qzgRTWbkCoxqIKkPfQVWX3QWYWqCqEweNpIrGfv5TDbhWLe2ny/DWRvKvbrfegJbox80/nRuZjacSlGAWqAoBS9cg9vvKcABX24/Aak0PMUFg1KqmKUEwKgeUnBqMdMqpmafieBkTdCPNkuqNS1eNJZWOGi/JKxB0Se9ZSc1XSdWkb6N1KjGea54BilffK9C17oUdwT3oOK4KcE3zqcED8GgJdbW9v6kbFrrCocShyWFruO930/h0OtPXzg7q9Aydz+X70hFHo1W7sTjQwzjQftrZ6VqBNyobXzlXbYP+7LzQR7oLvGsgXuiLprzYxl3e0w1e+d5C/ptB2yTNSVfSX/d1GAngD3hOgGpIY0zbhBOgaanRuY4oPAdXcU+CRslb6EAJUL1qRir3Ba5SvjPPKl1/0SEd3Tjf9JZkUI5c3AhwV8CVd5pjNe9gbtsP5Yxj73zBIUadSxf5V6h7o2ykhtUjPulb/sRQcb8cKdE3nQAyXfI7nJ30u9LJYvQq6ZyRwfZVTS10cBUduOSM9N2kgSdWEV+0bdIz+c9lH4MnRYsOsIYymToFJX90MmJKKCJVD7hTQjAVW3dsmMdI6QFieFLTeUQ7PycBboJLblyzaXUvupT1kC6o9pMQK4ebgPMZbNUbSpK6tez01X5vT+mLuY0ErGKQIjvtjKBGhKrzJ6JVEVHNrSKrGG1V0apXDVQ1cNVycvr25O1fN17/5u/dJP4JRm28Yc2FTUDRJtCrv+JGQNp+T+oPAqt7tsiAL922Z7+DnmX1yplx+MKj431v/abxZ//0j46PfOwT4/t++I+Nq7e/dJy+YkCkA6W+8NWls8Mm+I8j1y6Mj37oX4ybdq6O49t74yMf+uB45JGHw9nbtojQPQNiD+0cHXfceZcBqzcboPqlYIMdy7H67LPPRLqAHUsr4HbAF7VCjtXr//Vo1P3u1n1ex/O72+N5971ivPVd32NpAI6NXQNWL1tE7bWDO5bqwUFM8PeB0Fn+B0A1IrDcfwlQrBxqfVf0XUYbL9vGnWikY3DQ1LfgYodCY+msmGkQH7T/LT2B32cLUB20NAB3nLw6vu72A+NDv/hz41d+5aPjtW96z7jtjpeMsxct0vjQUYtUtTyeW+ct6tUiiu0N27ZgFcBVawj3I+xjkXtVurgRbQI6XS+yI/O1AlY7Db8aYHVdG+zLA07lrlyuz16/I3d88B/9PQNWv2DvIqiqWJTsJMFHm8BUAqnRaxKwitUppoVgHVQ95JEp9MExJRA/gWR9AC11cfMFdR3mYAZUg8ayz2nXYP3Sn2rAKtKuCfBjCgDTlwAAkT85fIEpFUIDUjvAmpGr/Tr8CMgGtohIA/kiitc7mf5Tf4NbAa0FrFYfBHgQ6r4EWBNIbb6DbBCi38Am5SuA0bq96j22cgmLGWWKQW/9Izqzz+BkY19A0ai1WLMDqUp7J1C1thlcJB9Y/m+0YxRe/4AH+q9Hrqr/Rv7qA1tp75NfqvzgF9UNnmUdz/wk/0fAQ/rzEPjsR5UfOftLYFPSdunCpkSrMHlionudndsD59crEfm00xuXt/ZI/X5N+8ne5G/6yxUBFkxA4jVZ2KdcvS6L2rZLN6oYJy9MHTxsQxA1E4o6TXZMX8qGb3VYAshZl+uVaZawcvLJyouihq7guwWqSruRIxdtuwZcpZxk98M/parGu6k/27l1Puz6NlltnQm0ayybssESZ/+tyVW/p7P96rethJ3UUmjqZ0W1vEJq244H1ZoOmB2HPsgSQN22GUHb2w6yYnswj3Gvp4/EMx1kZZS89E/OnNbAYFJ7rl6KPggGlpv3iw1rACesc7BlBWz6YxrQin32zTaBq5N2aCoo+7uuv+I7XQfOoK2A1ARf/X72xhW5GrUKm1Vi56JXICoiVuPnQGsEOWIBK9hIe/aH3v++sMUJMKniXtE06na97Ss6VYSp7Tz9v5S7wEa20aR3IRrJexvk/XpqYJNCvp6QTdfZIDhXAEXss5AoRwcvyjhkVJgAFboDNZaDiDZ0JvCbgFXlwmijChgRhhBUdCpzQrmBpmOzMlIcxls2nQCIKuvnVaGZAAsyzjRYKpAJHMpGnFtq/kxJg+hYNlrCKeZoNC7JYTs0wWnOgARSAwIluDMvz6t4zg7KxIuh88Cf2JCm7dwEzKzcB4qVI6V9vaveh7bqEQ6t7ZodxbsW16Zn2zfozEZx5dTLUU0FH9Vqf6390tlna0mBiua5hYTATxHAKlZaHzWnD7pseFG641QlWEq9FxSdUhhtEQL3ZTXsZavAqlYlB4Aa0zf9Hb4fkarrgNWoELsamEKPNAAOqqKTPkWt+lf9um2hwKn30gClJmmOZqet30hA1dU9waoCUm1lbwGqigRkxKA6QkFHtRuJLCpWxw/8ABCV7k8xVeUJzF4NrQyJDLrPTo4eD+3GZpkWBvPzpEiwY7SRf35uu+QWFlrHpX+pJ6Jd2D7Jdw1EXUStoh2bjkl+YUdHkSIBqGJUN4BVc1Q0Uuz7yreaWwKrEfEURBCtOs2agDW5k+XTVXUe5ZBmzt/UK9pZtF3wXVFzpiwabT/7Wd+fHVm8cW6jadhQHRNGVWsQAPkNBf4zisqjJaPzj8irK7a/F5GqiFL1aNVdi6iLiNXbnjte923v6Upp2hcYtfGGr/DCVwycdt0pGWsK7MqV3XHUQE3XKZcsR+quAat7Biy6bji0ZXGd5748vvO1Lxuf/ZWfGX/+f/mz444XvWT8vh/8j8fDl46Nqzs3x5SgvYvnxnHLw3pk6+I4c+rz48rZUxZReX784s9+YDz2pc+bSjAw0CMRbDGl7cNHx86RE2PbwNNDh7bH2TOnx7lzZ8dNJ0+OCxcvjIuWYxV5tzwNgAGJC2B1GjgL9UGZTDtHICnYr4CB4KxGC1+I6tz5a+Pmu1803v7d7x1Hbr5jXNs5ablJLarWole9/kpvgshV/EW21QBWsbiV/60DvG+kWb3kAdxycAy87fr44LhiC1V5AMDho0cj76xP3z9wbdfg4MsWZX1+vPRFN43HPver4yf+/k+M57/41eNVD73NFuCyVAbbxxzBtshb42lrP8vRYLpsLxbHOmig6gEDV301MgCrPh2/6nYjvKX6bgL/b6TeoiS2BZyHX0/pv4YVu6zksjnUQAs7f+Pfa3faK9G2/2b/fvHHHVh92D5OYJUR4lRcc1ikwAkBqwmqZjgK1zFwQNUXiW1Aa8wWE7BaUT6p72lPpYfxfWrQbkcX5Em7BlPW/Ki5E4o1LBqo2gDVAABNZySoKp9A/kO8WADqOqBVg7heGvkfaYA55ZcdR6vLtv08pUhFrjLQw873aNVKR+YcCT8vQVbfJ4ni/Lp9ynKST8dJww68hhRB2ru5hfivUL11KTgQW518rSVSkcFauIqpAbwd2B7AsZUKoHfiy6dNqWj6tAOsAupTt3ZgtQMwqqFmQnW/Un5q+H+9TzP3o8RjcJ3Ur10AqkHKdo3HIuIs5mtkvp3KXe5Md7cXrbxl+WBvweXN+x3rWm4nojUglZFi6dOQkPT+8fkb0W/r7unn1l3vHpgYVrqDEfYdWNXoxCpbU4lQmQhUXQsWX68uk1dIR1COPa/JQYwid0Jvol27p8tkGwSL0/pM21dV63q9YCney+PEKdj0akmwX/VXweYN1Zh4Zw0DX48Pp/aZKowrk13wSi/AVdkpLkqlNR7M6TNHidGrDpw6qGpRq4ds/5D5nQJYD9k5AK64p0DWZQQr7FkE9KlvJ11F5dnFMVq3+QwpMgsMYD2u2GfCl970d/Ro1klPpeIpghbpG97QdBr8HomD9jdsrdwJrkreg7dhXzCo2CNWK8eqwFXkZq98rFv//vu/L2jUwaaaSs3K0tZqZA73o9DTgIi7tDwP4qepSyBh5sUNHb4Fw15PBawovRt7gK20gAclbLo6KX9USGojVW2cm7qcCSHgPADVXDdP+wRSC2BlomF20iNqitFQysdTK3BWB6eclQ7UFQCX4CB0VtZ7xd9Q5SaFsKpQcKYReYXe87X/n7w3gfb0uOoD671+S7/eF222JMuSF3nfZEu2ZGMjbOQNY4NtZGMMBEgmMMlkAoFzCDPJCYRkJudwSCYDh0AgZxIyhzEGwpaEBAfwAsZ4k1chZEuyZVlSq7tfd799m3vv7/5u3arv+7/Xsuwwc3jSv7/9+6pu3a1+detWFgI+Gu+I11faVmBo5JwzVQXyXBm6UDUjIM6fMYivSpPnQuiqE9IAEKbcoeGhzBmd5+f8OnznFLkXzlN6Xu9NHVJgL2Nt1QGtdiPeU/Gaup/P853Qiz0AXMtsb0s2c8gDufFJf9+aLBC8It1HANWQ+07+YU0a7goDo6/WS+nZgSPDtvA30MjyhXZMUMBBN5NMOQeQiuCpTdoHuOqL6zAVgN1nHRJXZIDjTJ4RoeqAqq4Mn8DVnArAvxR6gnowtqmSMFD4FnOhYWvhKRH9xyhA2zZTrXEvIzT5riCFkztiPEz3gGeN351/ox20NH1HMHcIogk7YJU8apRyPwxfwLHRPx2zE+T6NnMF9lu904CiLusVWM08mMBVoyl+OQIj80vuzHCajAGrHOF1h4QAq+WJtGTyiGoFoMqtCV/qUCd+79i+HnZ0MTr1v+rXos0SJb097Yl0HtSr9rXG+Hjtk4qmHCW1gLbqIoPYLlY+bzfIifMf5SZSVjBiVTukAFU1ssoirAQIwGJVAFQBrHoqgOOXl5tueU2jJ75SoG2obIZnLubdTURq7rmTnMlPmJ2VKfArK7JKkiw8Nbe/TC0cKRd0EaqFubJ+7qFy6fT5cvttN5cf/hvfVT5+xx3lltveVG541RvLvedFlgWInJZFpqY2VsvBeYmx3LpQ9pfl8uB9d5YP/tHvlYe/dK/oLFkgTHWX6B8FVvfJN/ZJTlZt/33i3e3IQlGnJU2AOtNKd6X5Pluwqp0inikxFjlZBxUrt2L16hZo5Xu2Bbhc25Tr84fLa974beXo5VeXrdmDZWlTZEWiV7W9Vaz1bZZj1QFIYyGlqSgj9WWguxKDjhxPalcM1AFY1fernt+RcumiYQqu2lbosbKyVI4enC1zEn26s3GhHDs4Xa6/7nj5vd/5v8tf3PWl8twXvK5ccsX1ZXFNeHhOo401rYP6t/oFjX/VqFX5SZmntualwEp/+Za8by9gdax+PPfYwFUCukNgFToQ578WwCp0/MVI21f3ng/82rvLI18UYFUjhQmqYooE9LABEvpzgMLAVAdSGbGqsoEkagasElTtwVXmXcUsMQQ3ZH3PHOY2aNnYUDouvdYnr7svZXyOX+2PpUjJDljVvMWqR5ljteZno+/Qg6n5GHobg2D0dzAcXFMpeFsJXRGpiqmOFqEj9Td6OC2YIiDSAxjZqx+K5mAUqzeNN5E109i+nrPztGbVogV56UeQrfpoVpJ+wHbu17kvwX4DgzIG0cFyHyKDJ4Cr0mgtkOAeTPZnaWidFm3kKvtzqa9QOx/JN3Yr7O8Fv+S6JJ5yvUm/M4IE/AT7UM35pGtDF/n7g4S0/XuI8thtrVqvoO+weUaUSZxK1/rb4piGxDRr7Uo0zrgJWuX/7PfTL69evBdxLyU3sUAox8Q/+HSDnwkHwVX4mRH2rfKVS5Xrxno1oI3Ld5SD5eE2O6m9N5gENIrp99jGDXvzbldm/TneHzJLPTNhG/fV8o2VdFf6Ul6sqD3/ZP7gx0bODZ7bgyUGzZ1KPeiE05aMgKvWv/DoVa7x4OCqDvhqf8SAVdlXYFUBVfzqcQZYDWi1KFZPM+kpAoA3uW9nvJV5IOsV0Cbrnj4VYLZfYEVPw+h6tA5I5fSMxGcIlvp3ssykNgju9R3qQephPd2Uw3WbfdtxDICvBFbTABNtDsHVAFYBnqrLUNMBYNARi1ipiArlvv0db5P3JsDJIn06oNV1TwZRKxrsBHZ+1cowt2CjzzpApfObXaF4401SPgNGrSf2UneQ7eFdgzdYW+azbeMOGtPfyo5r3yWGa49ItgqyesSqOvqTolaVsb3T3oJyFVDlFG8AbB0oF0BHBdJCTLJ8Dxui1RZ70XyX6/ai5jpHQZPyavQcDW2m+fAcOglopxBu41kXEt33AUjalTwQYPvkV9vPAH81FpOiVaETE731CB4g/GzbTXQ3h3IESOXItN7fTP+pzxM8NR+rb2Pq4vxdfw99suARL5gpSzqbaTsQuazA3NsHzYzIie7c7xy8jqYtm2QGzF92p9FaR/cnPmUP9fhGRD+y7NYJ9p9HMNVcqjVKVaOnkAagbu3bqgu9FE1kqkas2m88YhXAauWrxvElDWNLehJYRWcHOdIwpZpg6o4AKrooEPJWekRgF7EKp8EZnKQNH3PY8EMQFbwNdZ0dJ56rvB93JAcvgNR4OgGt1h74ayJVvb0qV3i7R/NTb6Styzp0QKYhwVTnR+NVv64f5resOq43PerfIlQtMkkBK586o1txUixqVawpVuPUfKt1YSvIPR0igk4tvTrz59yhWADay3SGbBFFXaH5mn9WzjnDNwAqFA+53Afw2tjXsFnkh5gyV+WLzY23Rcu7Luvay8poxKR35TqhdtAxDQZgquVVtQ4pQICIVpVji1bVFACeBsBSARy7rLz4Ja9kaQcgG5pxYHji/kezk98z6Z39+RylOfbMnABxyxfOy1RxiTjdf6CsTe0vp86dLUdPyAJUj9xXnnflofLEE/PlH/7Ij5T5A8fKa2//3rIyd6Sclynz4p6V2Y1NmfJfBOCRafuS9/PUl+4qf/q+3y/33PnJsjA3LWCgRn4KBitpAObmBdST4w0BU5Wu6lhrCgCd/r8s4O4+iWDdFpoqP1c9JHpO+XXgk6WBCL2aFGwGWXvAVY/xbuH9fQIDr2yVV7z2jeWJz3heWdqak1yrMl1+/pCAruoNidwon0f7eY5oKw8i28ba92LbG5Kkk/41chQJABArPyP00Yjd6bKwf3/ZlqjifTurZWvlTJmfXitPfPyJ8sjDd5f/+vu/Va659nnlCdfcItP+j0jbCYQ6LSvOC4hqILlEplqOaIl2nZoSANwi/BRYnYffKPlzs926WJ5inS+2nuM8/tiA1UcjN4N7VWd9dUTyURUDwOp9eEYLYKCq8EBstUekx94zsm0FUgmo+jw/AKv2k0XmUtSqgqw23c9zrsI3r53QnAagH/hC2ejbDKxcgKnVJ21BOub6JLBnOtQjVjW9hh7rAnXV6U2AaQCnIyBrzIgZAVzD91KehqawDqXUA9E5LbhqQKv6ubSlSnL3S23rJIhzfmy4UdrX+2LGi3/XZDj2TVLC96uWrvqDdm6S6+LcZbLq5ss62dZfAN3zomBK1kx3HteFrBxsdX+k9pET2NlwdPWtzCV3Hsp+up2j/s1+mNacrpG7eO7adP2Zah/r9dqPyudAA/gg6FY5XaCQouSPSS8N3LnUw250hleqodfYuUbF1rt7/RPH6R3ed+SAsIMd5qs0ICv96OgB8GUTP5JKne+ZtN+ruex55X0HU6nDGMWY+o58E/SH/Nt0dtkRpm+Gtm5/Y2UxpeUXUnnYwc0CWVVaahh+A/Jaf34cz0C2m0/Fp7MP3ZWx+WZffn5zhE9CgKgIMnNSqMau8V09M0/gxbEiDToBib7hgJtSUECgbm1WnAKrbrtsYFCjVn0rvp0CrABX5ac+YLfFefEt7T6PYrXgEe/vMP+q6h7aNmvjROhe57i+IAYTgKaxIAagDLR0vZoXrMW+DxryHj8HFm711Sg5rSlaPUssE2Apv98DrClSVp638vFee1+SdR+oM9InNwLT/x1cNdeigqvWXG97+9tdFlGRftStAVNHCet9K3VhR3iUEtOqowRk9XqKPD1Kyd2ZOKnr9umsYNOV+ulacOx1/2a9nMqH+uZIVe/gakcjOruYMonaAAAgAElEQVSYGgxglYAqUwH4utmDtAC1o84OO0GACt5Vps+GOIy1KycCc1lFht4KWgzimdpWmNBGuQNhVBu9b0QRORPXpqAQuaAEXycW95dXUBVCQ6Em79ZwcvAyfjVFBUHVWLk9taGVhyCRKxTSE5eG4DV0T3Uc4x43PHge99Ro49ahgh6dAL7GN0e+H46Z67+mfA7spnNevVRHtMC4jaqKDb4WASrSvaV9Bg/BCw105hI1Zijbr4+xEO5IV7rX1Dek4Q33HhFdx5+DqTb1HytTY8Eq5IMkuMqeDpxJjVTVr2sKgDZiVcHVvHgVB0+YY1Wfth/1ZuL7CvbpRYCqnPrP6f4KqlZgVSKrHFQ1gNVTAbQRJ/7FMUHMBpKdvOh9pDYYua+Ri2CYOp4ZfOW8VHUN2sz8Ji9TbsvaEU9t2+tqOyagSsc/dwIqGAR9kH8gfu44oDzy0tzps2mNGoFDUNVzEhmoip9FsPrWolY9YpWDX4xcQgfJPcUJzh9pEFvlQ1gH8GDa56Jf4XeZLfFaxGAdIqT6QT0OGFWpgLw30qSk8HO5M5qlt34bT9qxPQd+o05mZ8XagMCq7xNUBSgg0aq+ZW7VNU8FAGD1kvLim74e5ex4+WI7eBd7X9Bj3HiNfj8DjmNlXJNoUwUaDkk0qbhbZXFdHEiZqrx//0Y5tO98ufXZ15Rf/rn/o3zkQ3eU655+Q7nlNW8tD5yXCFeJaF1bkkhKefbAjBquC+X0qfvKe9/zu+WBe+8sB/ZLrlKJglVgdVoAvgMHDtgiV2rzliV1wMbmmjnXMwIALi0tlzNnzggYKDlYtS2cltvagTTe90jryhJxz160mxSxqjpf0xJcWFov1z79eeVlt72hrE4dKFszshCX5IHVHKxTFjXpC0wZ/3w1gVXCLAqsKsAJYNVyY2t+1S2JJJbThw8ekgXAVsvO+nlZHGxJFqy6tJw4MlN+9md+qpyTNAove+VbysLhp5VzspBYEZpvSjoGCSMWwFoA1E3RBRpZq3IqKQEUSN2Ruu3Iwl2QDUYFuZxdJF+N8VHXNHse5sWrMl8zOmOviNU9P7DbDaoPJtT1Mb13j4c/8Gu/KsDqF6GQ9M/m7WkPyLecw0dgtQFVrWeEDqpHrSqgqsDqnG8NZCXAavaBqbmwpd7XbROxanra7YCWjjY3eVv0C9D29BMIqipOWoG+DK4iUrXqUd2Hz5BAlFHQVHu6WEywiVbN4Cuj9szps0YFXY2cCqwqyRCtSnAVkTrwX8ciV40K5v+CXEwLYPvuy5nZ9ObjfmxVrsLnS4Ozdq76GHC5873ePM5D1bWh/1D7EFybQXOp1pQLPahaF7RCHtYEDDgwi35Ier81btdTcoOK8tQ+hR0N/PXqRFC8wqekX0ne4Xfy9+0cfXUUJvjO76vn8ILodeV9r8dAHL142AwdHpS5+nehIvTb+WVZd4z6gM3NHUHTteal6dNBvEy0BDam2TYhjG6f8Hb4OnWf38wfnPjxXQpIuoUX5nTkwKdHqOa0JR6BD9kJwag6xJjQ64aRgqobjA6TIldZzFyWXD7XZ72ADpo+06mnW0fDvtpj5OiLNWDC3U749+Kz6Zi8SYHKrDpQziNN33LwRZSql498XG0F+g/JtpidYbRyilw1W5bBVQkA8YhVHVy3n/iDuuWAuwKscwKwKriqIGubHsDTTfpsDNHYFSugpg3xIV5YcYAWOwSw2i4Y7tH+rmORciXd5zp10kLYA9nLTev6pOrfdnAyyuE6rV10EBGrXJsDr018m1ICEGCFG9FGqpqroXZOyXb7298hfaAMqibDoPKpBck//WTWTX4c3aykW7DrzOPPgDhDBZx5epRDe53lVW/v7YRooM4GhbO3tK/uQL5OnlqVgXoMO7Q1SjW6ybsAq4haVQWJbjQ7Puyg58567dQxIhKKNQDUvE9wTyneGMC2BViLAd2peMYaJIjWU29A9PGW6t49GjnkQhCOSQgPmAn6sOfdDKjWfe301UhVdH+MZ/Ul7uAEbyoNnWDNSLLRsQVX7S1xrm0HXON1B04jMpUj+v4+Px/gqx0PvwdnlNe6b/t58E9y2Fgf2mC9lsSwqb63CzauYlwBYJMB1TGHDTStctIbafLHCNf1akFekp3hzIa9SfLWZKta2QFSyTu473lU8/R/i1btIlYreA/m4MAII1QRrYrFq3Zy1Kp3pqCSHXYinwavJpqakwtQ1aJjDVytC1PZvkSicVtiv0at1txpSUkHodgKnfCHM1adMlcilcTk/2iutnGyQ5dYqYJ0qQxNW3Vyb9eyU+10qo9nejn/ufAPgVQAevW8Zxc0Glc9ZTzhMoHFSBxY9ekxlo9IR3XdAeGqm0gH4LlXR4DV0NPBtKnmRuoqGM1wnPKnaX7wLKyA5wLmeeswQqata0lQVU743eA5OYbN8R/zsTlBmyG0sbYgbfz+dngEqjINi3rbgfeMxKS1pwfgyHR0VgNUZX5VLFil0YwGsiqwevRkuelFL8viPgA4m4vdwV7AYL79YiMKG/5Rmnc8CzZWhSWirFNnZWffptwnozKrshjVkZMHy0MPfKa86OlXlMtnLpQf+oHvl1yyTyq3vvb2Mn3yiQLgzcsTF8qsgKNHNOXI8mJ55JH7y0c+/N7y+c99Sl4q4J4MqBycl2n/mqt1erYcPXS0HDlyWBzYDQFSF8u6gIU2LUym3a+sr8nzp8N325RBGU1fETlW3d9oom9dFi+Gfn3UKgehZiQlwZrUt8wdKre98fZy8urrdfmtckGm1O+bkxyyQo8pS79iitn43eTVRUUjWoOWqaEupkzgTH1eYVSAnuhEqkwI+Cm5XrekTeY04mNzVaDQNVkcbKk852lXlfNn7i+/8Iu/UK5+0jPKsyS36kY5Uc4LyafmZqU9dUdoKzTbJ+DstLxnWqJfNa/ntkz939atiqTUadrzmLLoF8tfY3XejcfHrv3VBlbdCjWAqjSKT/HvI1PRIXVg1UBVgKtzHq2awVU9pwtZ4ef5RWXf9LGhG/DZqX/z1njSHSxYoKo9XV26H8t+VfVnGfVD3WmAqkX8E1j1Y+ZXJYBCYCUAU1/0MqcYIsCaQdYmuhVeTEawtKo2/VHqGot22HFNC8BFrHJKgOyzIjoVdmw0UtVdElNPdi8sVvyatACuQ/w63JoKrDrZ/T2N1h/pP9QOfhuhCvBUweugvbdDjm5FAEftzLd95Op70P6ybNZjoHuW+hy17LgY/rTvRJ/c7U7+Xt83qnwG/wPH3O/O+deyeet1WHg1vY/oIhiUrtVG+Vl2+m9QerVhmv3mgU7dVT+quZBeNVaGhCgnUCMBkIOo1QxARgvk1kifz9d5erdzvIfU5JaAqh77fkTb11zQNlARUavkkQR2GUOmgRbTDX7OGqIHVzsSN558I4GQNghn3ebHVUajwXehWxq0scfzZ/JxT6q42S9Y9UcaP04F4+GBpoMaAuHXJl2f8I2ebI/6uG9/EkFftAu4GiltNFq1BVcFRQWoKr/52J+Lc3ORIsABVgsaQd5VjWDVNDdI+eTrRnS9OuoeRvqrfsigaruA+BBgrYNSHdCq7/HBxMAZUp+pkrZVLFU3tmBvBlPH9xlNmyJY0YlJP293TzMEW8Y1L5l3vOZgNR9Rm+1bb38Hg6fcCQfQGIo78V0obzVfWcF7jSFLrSHApVDFY+zfXA/i9UoZEjFK21GWz5p8IHZVMeONrVBmqDXqmetoT0AAtLoVWCWg6t1k7SB5N5kRqwrGEEDlAlYAUyuo2oxYkHZmxDohpEH287BzCZDTo0b3eWRlNEnTzU6txMqOWaraBI217OjTknX4HtC1FxBvDV4L/ewtYscVzMv7TY5gtR8OpELgCaoS9KuwBkqhRCLYCKLS+eP5AaDq9xOgwdao76ANCBIAjjvh4VSacwnH3EwojeQgclVZwx1Rd0gbINe+2wOtaHRGFoF1OgcueCe1pzdatE3QGw1RAavkmDmg0jqSWQcM9+sXq17oS4Fj+ehoOcf5ll8y59qUmA9rKHDloKpFqHZ5VXGsTAMwi46k1Uk7TPIb5Fd1YJUpAnBPArScu6FLK1+DZ42YLQDoEasRpSpAyLYAKRqlauBq82MqAEaf6PvcQQxDNCK79ODJmCS6641oA+fjfJzbrGk11y+5/fL12E/FaSzEoJg0LOSAemxagHyInWqzEj2Dtuke6hpWFdEzvgCHAqvWaUak6ow4GTOaBJ4AqwKqzLU6Cqzqy9QJMcJC6CH9sYnutLE06hTcEnzKYThEVpv1kHpNW+fSLY4rmtp5rzMiCKhmYNX2qUfjy21/hmXJ7BA16OSvBVq9PVK7mIbWtkgAd532U6ewctEq3fbA6pGjJ8pNL7wlWOriQLXKgRd7f3/fowHB+LXBO4Res/OzZWNNgL3VHYkKEOhufbPsX9gpp758R3nzq28s/+nf/1z5jXf9WnnxK76tvOS228tD6/PlrACjx+fPlxNz22Vueb08fP/nJf/qn5bPfPZjwk6rMhNsq2xI7tVjh48KqDEngZTzBqwePrAgtF4ry8tny9q6TP2XRbJmF2TBqPWNcnZxsZw7d97yMKodnBNQdkNyvVp7MwoiCS51lTb5ROBYn00AQJZ7fUblZ1NkYXV9ujz9hS8rL/6G10k6gPmytj0reVZlCr6rqX268zUBVqWjIZGqkhxBypmBVZldIIDojqQCOCC0215bElB1pRyaXS1H5tfLH0pU8OLKRnnuS24rs4cfX1Y2FqQeEiEsemFnak0kR6KQ5b1zcm6f1GdqW6b+Cx22NE3AzKoArOtlWt69b0u/XzXgo+Gpi+XbTPOW/pr+QP+0Q44/6/SEzcH5STlW+0jsSd8ZPW829lE98VW5+QPv/tVyyiJWjat9uqRssZJERKKi81kjU+u+n5PrUwlYZcQqgNZ2IStbuEkjVy2KCNHfFpFK+5/9AN+3tsj6N+llyl32oZrpkx7ZoxNWAlzViFUDWJGrWmcEDHKsNjlUPUrVUwzlHO5NBOsouIrSa6cREas1HQBAVrGdek72m8hV9zlrSgBIRgQGaItpk7kPAf/Zj22/A0nt/gq0mqkNu4hn7Rf58Xgc3GH1QG3oz7qMmPvn0arSEMgDXiNUSfd6ri5gBaAgvYd+iX+D32N3x0oQflN1oOA+DGcC2f3+EPbd78Fu2HfsZ1+T13P/qb0H9hofqH36VpDzUfbtvLhOddd6/Q3ZnTN3gT5D+80GUEBzeZ1bfzBdYFPy7rrt9VAc0xEi0dKWhol+dBwbp4z8ooAsaLqnqUB3fVjcai/IwSlaNXRam77EdJDwivUbnZmgPwhkIf1SRKtmYFXrZnW6GHA1+7IhYc7ASXCNGfq6kW7OqBSA1K/LEfFVgP09EOaWPPkTg++NfT+Tf8CMSXi8jFAMlc2yUh5ruqjT6MUJJ8cKnulMYiZ6m6LMkas+02IQtapAq6SUMkB1Rn5zAFdlgHhe9iOSlVGsTA1g6QFacDWnosyNEDpHfYuk98zX6CL3Y2G/LsKf6VbawamLB1bNR03UDSC2K1MDqLIMfk+9VgFW6M+kJ0L2lRflvDeJZeRw28X9yNahLPumt34HB6/GgdXEb/ied6347YYPW4ZBxSdx/y5Skd49mZfdgIzdkBRpr2MpNJNMR36r0diLybrkLQG5iDcyJypHq+ap/5g2PEgH4KMSnEYcoxR0GWBtoyCZprbvZUQxE8DGfdNNNUIx3rSLviJJ28ikSuhJtJusY6qiGjyb21odBv9MdhB6o191XQVZMWIMnch9A1eNPxVYrWAqRKfSFF6OU9AVOWgGIvWgahxnenfAJe0B/O00upidzRSVisXJUjqAiWCq3uf2xt/lPr2VF9dqxGoAqsEDFWDtpTOo746bOXB0uAK4EtoZaOKOKeXf2xFtA1r28t/CoZXLQkWyDXYxVpknswbhF9Gq2skDMyDyT45tyr9Gp+q0f00D4JGqBqYCWOWiVaaknUcArCKXak4FsNNHrOpXo0OVXDGjh2sVpxn4mT9M02EqAAKr2x2gmo9r7tX6bHjYVvdK/ZDa0CN+ZuS40cjeFlm9DjS2nxhq8rZzUJlhoI3x+qSv43uhF7jDzgE7FWjfSsd2315LD8B5mFXWLeUNqxvrFE/pHCqgylU2I1rVV9TMwKrmI7KIJV3AxEd1XeZqj6mnSuX+0ETKc25RCaTaokQ2HJfAVVoV6mznSdqdWDhN3oYna9RqBlbHbHev1Vnq8e1Qotl+6DB558zbJQa7CAwQCPCoK8uvGikAasTqkSMny4tf+GK8mk5usgt7AUAXA1A9FlB1N9BRB1rXZBBEDc/B6YUyPyeLN62tCaC3WK67cqa8/IXXlB/7ge8oD9x/ptz4yneWY9feWKaOXVVOS3TqZfvPlrmVU2X5gQfL3Z+6o9zxyQ+VjZ3lsiaLKymwf9mlx20m7+y++XJw/yGb0n5A+FRQwrK+dq6sry+LnhJ+lcWytqQg6wLEPvjgQzK9/YLlDdY0ARq5qvYxjAjpSj0e2rulfa7zbsCqdvTWtX2nFsrc0SvKra9/azl48iop9BGJRsbgk8rI1xpYnVJgVUBP1e36PaQhEFB0StIzqIO9fKFcemRfecZ1l5Q773h/+Q/v/uXy1Oe8pFz33FeWxY2ZsqGg6sx+URS6UJ0uUrVaZnbW5ScStiW5VrclBYPEvG5NS/bV2cWyPXNezkvHZFPzsLbAZtah3L8YHh17brdzOhCHv78MYFX7HRP0+6OtyKO4vwKrptXhGM06oBrT/HmcwVWP9EmA6zRzq2oaAHnHMB2ADrwhYlXtBQa8sbVZZ9kHCF+AGr72ndo+BPv2KWDAfNgaRYOIVUxLz8CqpQMQ34FgH3q1I+kAIlI1Ra5GKqEuNYCeZ+Se5Q+GJ2RcJaTVzmOOWG0jWJFnleAqOp5MAWATSyPoIEeumkbQe1X3uCvOc82W143SZh0Cdwl/uzund2VshnUBq3L6p4OqBgwQTK3gqkymiDyrzG3bpAJwYHUYsZoAUHzOS50YnDY987ydG3pVFC+CCPZK7/NYK7n9xb43nfs+dAl5H59t+lZmw1MZx+S5KxvcxPE+RdYGpHeuw7AM9fsNuEWqTVIvu6mdXIcggvN0EI9EdNkhuGrXU7oA7xVUCvHDVUaq588Gz/fkRu4a3A5hGyNSFYmifbDIgTTRUepzWmShg6sxk8nJp3zABe00v7rpBEazQ5HIe/to3DEiZi+QZUtbCiuFjFWoDetMT6ZKtLBXy/Gun3Dh4Cfz+/M3ScpJI3uZ+UNo/PshLBSavB05R16c1JS79F0nY2GDivnbO5obvZ0fDM3TH9MB6AAhcq3aT/1Cz7M6n0DVvE+QNXKv+oK9tsYEF7TyqFX4fD6MlXSOYS5J/6nIxEwLs2HdVH/rC0DfUoeCPXlv1cmBAblUVJLXvlSjE625oHMHZfByWOqB/Mu62+1BUp7J/pFXfRtNowOO1cbE/hve8k4ryYC/qONCWFEt3gci+1/ShzjTQHIDsvCeibyZL1Amd2PowfeTkohrQ8Ux2kHqBIPTeFj37DzVfYxYj4GmDZgqCYjbe/AMp3VyxNvRvERHuhHaAGnf2yPE0sEzOBIOsupb0jHvzbjJ0ITX2jZtNKZ7e0XS3YPDphH9TG20uCd4Lo+w4iT4Lp034dZojOpEAFBN+VS1Q6WAqp6nUrDScJzbqeFKAxvSDeDkEFgleA3XB7YlnaMtiHP1ep3mj3PNqqlMBdABo4hkHfkGhbn5jt/nz+S6sB4uniOiRzr71sERgiUBYJmfUTsBre4ArdHilasmxkXzFvKM045v6Au5m1ah2rcWlUIQXLWp1XqsWwNVHVzVHKspBUD1UB2gY8dItohW5bR/LlolsiyGrQKvww6U0SF4ljoW74dDKz8HVdX52facqpz6vx1RqohaxbF0fBR09Q4Q87JGB8hoOQ5hBz3dGa56Y4QdvG3GHPx4buSxPU81+qHVC9We5Jv6SIoWvAPwX3+ZX0ljMCQ6YfpHOVTZYifZgCcDnzRaFYngLcm7/yLPqi9wZVNl+HMHkwMx2YEKPdu0SwVUuVCVRaY2YGoGVn3eg+uBbHcIqlZA1YFVG1TiT6tPOJcdrtDK3mSQe7IG/V5r6xDljq+8TuRzJ3NqD9fRGVh1cEA7qARWdbvmxxty/eiRE+XFN9w0CqqSv3YDV8kPe/Iiaz7WgYxr7IC4VqL9Vb2rNFXa6ECTTAdXv15niG/atX1lQaECiVxVkS2bZ8o33facsnz6rvK3vuv2csnl15Xb3vKDZe6SJ5Uvnl2RSFRZWOmRT5V9Sw+Xez/5mfLxD31QIlAvFEmXKtlC1ySX6oGysLAgbaF8Ol+OHDxSDkm06pxGzpV10Q3LBqxqDtEtWSxrRqJT5yS/6gMPfKk88OUHEUm6KfrDDAE6bDXvY7WhjAhr27Q16pOAVdM78vrVja0ye+B4WVubLs++5VUSufp1Ei57tCxLOgAFKvX74FKkBLAp7JhiIOd0AS+1Izjm325ApLYB+lSyI6CmvluSqMq3BESWU5ZfVUBQia2TiFKJqt0Qes9ul8uPzZarLz9U/pXkVl2UiOFXvPotZWf/E8qFTaGN6ACNe5WkZVKWTbEba0LrTQGEBWTdlndtKbAq+WtlNfrN2XMOrEqH9y8VWJUBOqcFt4xWxSDT1zJiFXb3v/cfgNX70fYEIRRQnU3T/G0JX3Y8GbXanbMFC5FfdVaetcWrUloAPc90AFjAyoFVH1hDxCr7AUwfFHMSHJJxHdzpYvi2ycc1PzaBq64/tTMKYM9BVl+4CsBqH7GqL3SgVeWriV51MDXnaed+RLT68yGH0P2IWG3B1VlNB2ARqzlylaDqCLDqNqWPVA1wVL4RIKzfO4heNV/RwyPC5x4/55phoE9Ad/gOuXMfqQD66f+MEiYooO1gzzoI7lsGI6BNK7gausyUa5KU6irT6gzFyPmj9oXANJVvWh7K95G/4A/RjqFsvM/O0letSrcthzsHUVyjezcTboICGAuUie+nfl1TwLFy7KViRq+TeE74IIgZH/8lAHUSsMp7XZprI9JW5S0bubVjvddVfUX0YOovRa2qvfYc0Fx4T31VpLFC5HzuSgFU4gCBA6kEVAmyah0H4GpmTL4xl0mvs1zpeoxcuCCCmbyqbJDuOKcB6KveHFO4nTQUZjqlvew0x4kZbJdKNu0bMgjeH93211m3AZ/vxZgTBMNOT6oECcF7IqLKQVUCqzl6tQVWmRZAo1YJqup2bg6RrMi9qvlWdeErLGplwGr0c2Qmh+FK/m0vK0XByOP2inq0HxQ0WxbAadKZCWSN666Lc785U26gKl2Rojzex24GugCkImC7zkgY5H7Va/6jXoo+tfGNt2+A93JshUlbaybcN/X6NyuwmvjKecweSbIQ6mFER7Hi/sqOg3bl/N24rV7L32ye8MqOXsfJlt3r0diek2lQ/iZHkgMu6Nz6ms3mUDEaVc29R6fG+S5aNd1bOzgEWSFEfXwTyqYdBxQv1BXb28nM6NQeXLX+lL7ZjSEricfGW27Xxhlxohta28FQ2eAxnMdu3u+MPQXF2tHb09s07KG8Igs39hGpiijVlAaASiEbMBLFHAR3EkyRjAGaE0BOo2t/jfSu53uQFFFzcE7smhnJCo7GfpzjNCm+09sz2hY7iKTwfTdAPAZ34Z/ahKStuYE4r2CBO50BpNo5V2DUGeEUsdNA/syGOXPCUDUG/1lZW56pd2fGryBZ/oo1pZQnujO6Lz+LTvVoVeRURdQqzmlFENUKR9WVs/KNynoDqmrUas2tylQejMJCer0WwKrOK51a0hWOHIFVRqoqcGoAawCpSANQI1b1mqcCiM6Sl125fUQuB3KcmiCA05FmaU45j1nzNM/723m+u46r0FtDbZCehYTXP9cTVV2AblAZw/04l3gWH81vVb6B7GAaleeGy6CqA6k6iptBVQWmzNnwhasArOq72tWhKVuVSFm3UqujnXwoDqB/RKkqwIqIaoWDajIZ3YdusAE4s0OMTrUn7G5drscgqwysRuQ+2sB+iSzUybtb6jGwvspk7qTVgRfwPBwb/8kxFq4CsKpAKnOr6lajg44ePS7Aqkasul4KruiPB5ztyoeRVhOu73G62ihThAaaRiuqTRFB3xGAU/OBGqAi8rop4Ns+zbUpHaBVAVW3ZJGpA9vrshDVVDkkYOLZhz5fXvWqp5V/929/tvy3P/yD8qzn31pe/HXvEMh0vwCRi2Vq43RZefiucu+dnyyf/ugnbfBkW/KtFll9XnxgA3WuvPJKoaUumjRdDsqiVfNzyqMSRSYg4ubGkgCnEhkr4NmmTEefk0WkZuVBTQfwxS9+qSxKSgDjYXGg1x1gVZAWi2OK76JtJN4nZGOcQMp72SZgJgb4H+e3pN4CquqCWfsWyurSdrn2BbeUm279JqHLIQEhJRWApDFYldQISp95x7amFKyc2rLyrQuouR0Rn8iR7Y3aFMpSMFEfqEhIA03LT/M9qm6fF7qsyTeWZfr/1MET5ezaFDoSa4vl8OapcmzrTLnqkoXy6U9/snzgIx8vT7nhlnLVdc+Wss0ZELujUYgmbyp15kVIe0s5Vbq2hW47c5A/+bCmAdiZlnQBUqgp+d6wo9TSsweJ45i29FGwbR5gwECzlkFYUmmiHQyz551udR3af0b9psfytxv4vdd7Ocsu6/jJAH59WwVWU3SXgqqMWrXInTrdHxE9HcjqUas6qGaLVzmwihQAAFtV/nRLUBURq0glEzlW3V8At7gXYnq6+qKhf/W620Tq4wzI1dRWAO3alerRUdRFADllXVMB2IKBGWAdSwUQACrBVWWWDmjtn3OrodyxTxrKIlblgICqgqq2L+frolbwZRmxGpGrJlPweTOQSuB0CKjyfm47MNXeNwaw4rz+tVxNH6L6EQFiq7wEIMX8tdV2MXp3SEMAACAASURBVLdttmUZMBjPsVpljzY3S+PQ59ESt55S81xyadxlrfLt1zI/0QXKNr8BVJNuqHavypeeI4bFs1Uu0Y72v/WZQGzQW/+ttLZa2SHBYPeHzW6gf2fXo7LVtxh1HlsSTVYv/s3mBnwI3+KvOZ4Eso48Uz0qr2+V8Opt5TYdK7j1XEZ+rtPUBkVaE6QEwLTtupBetgMEsnSwRX/bBFXz1tIB9OBqz3uUnEnlS9fJJFnYBrRn3X1r9yqDserOPBm7jdGXdA/ZK3/e+a3iG50MGWu55FUB8fZ3vuP5HkwdA19bhprMf6O9nt3sbL42gf5WyS5yNXKJZ/umkatIC8BcqxlctdQACrLGglbj4CoXOoUvhDKh91LFJzAYDi6pL2LmKG99AEuvOdCKQOoUReqBW6pLc5+RQVVBEe7gNvSllaNdn9R3JkA1fSeAVitnmh1iz+OcKyR+oB47BaqepsxX+Zl67be8M/Rpr9dCDCbouGBdVi7Yq2ec0LaJAfdw4kb0Tz01+GAQd4zDd3f48NZ4N60DX+SOEawLOrTYAkzN+xGNqpGpAZ6KImyA15pLFfe7VrH7q8ao+ywbHDH+tUa6NWotuKpFxHU6MvYVJ//urdA1wphNqCXq/YFK007B8jAcDGvOKkh5dDMMbgixA1/O9+DZPkp1HFR19wvlCroDRA3nwImUp9OPg6zuTOijDtYA80i0TtciWlXOZYCVoePMscopynxXBVq9/frvsV3tPL5v7e0NHluyVhKQrJACVFTFkkFVH+mp5+iQdn4J2yfcWKrCkQ+PCamfo9rOt7TnsmRUpzmcdCm/QU66jX1M+5/WKf8OSjI1QJ32BoZSucJiVd45yotTEVRVsNWiVRmx6gMhUlCoWAANplfSFjxOYFX3cwoALlzVRqcyapXRqpZzlQtceQcooruqUsgaLRzeStMk9Z0CGGhuO9EK/sipXVoU7T+mOrI+y2oEX2yNTvCqKw9EYBE0yDStjnp1mvHG3KHjolUaeaSdZkyV1pHbml+1iVh1UJUjudap7kHVZDvazkgGVEEN/swaNMAqwFQDVXtw1VanhHzTdgBMZfyfQD8CShm4KjpRwVXse2xCB7DSGelpP7nFxlrSO0Qu/9ZyoZtb58o6pHLNgFUDBhxUlWMJcjSQdcOA1RPl5htubOSHZbwo8IYRJ3tw5aTLAJiU0RSWkoGNGKUWey/XNmQBpOl9sgKr2PktkUWdgq2d+GmJXtyQtlmV6eZzAnrOLQuAJyjX1kOnyjOedEW57Iqp8k9+6ifKZ++6r3zb9/xgOXHiWQJ8npdcqQLMrXy5fPaj7y8f+uM/LsurmwIMikO8tVH2SV3m9gGque6aJ0rAp/CdAD/zutiVuhYCSM5IZOaUALCmuQTUXV+XUgvAqTXYkO3ZxXPlkdNny/KK5GpVQFgAzA1pAL2u9VBAU/d1YSvVLeEb9D1qJxjBVQKrCq4iWkHAUX2nyNHmlGQwXSnl+BOut3QAKwIgzy4cF3BVoj05SKFAtCy4tS25YWXH9MTUzAEpCxawAh9q5w/ym/8IrGYsUIHEHQFt5yWKd3ttucwfOFQ2Zg6WsxsyrfvY5eXs6YfKZfMbZWH5C+U5V0qO1JWz5Z/9839ZTlz77HL9S15dDkrqgi2Jqs2dVCWB2WD9PKNq4UCk4tiasnZubPih57NJwOpF8XZ6WR+1HemOss1xHblXGXAdEa2T/vYq317Xd3t3D6zme3eLTv/Au9/tEasOQmgH04DV9LOpkRlM7cBV0e2aXxX6HmBqgKwGqlZw1YBVnYZrU3ExsIbcd9TLmOGSwVXEvPsgv+6bq9sPwPJ89a/QWW2nU/bRlDGlchKw2oOkljuyj1idcByRe4zaV1AV6QBm5WeBwQ6oZpCVACtSB2BmVvi5XV8k/DaVnokAKaStWcgKLjsGgsK2t/2aHH2ffUjQn3aqdvIHaQDUXg2iVmtagLFoVXbs4/3e3vRoqs+TQJ5Gu1V7Chmo/SLs+jE28C/D3iaffHCfvy10AzVq9z3VFyOCClOQ+pnejuxr5H5PqxtRh3BN3ceufgJ9t9om9eYgHgs/LNlYYXdVYk5Tp08lHoloVDXfvAFejc7pnN5DNGl0Wr2/B63UtHBry2hHjJu7XwesphzRWA/AgVWdAZI699aHkX8w6CIzKixKVWe6ddGru0atZvvGcoEHxn+81hM/N1C331c9AFUT6izg6ZMUfFzv8zXTBe/7Mfgy/FHz7MiH6PBlwUmRWjxvD1Dg2q2/97Ez5hj9MoE62lt7P1pwdcbyrFrEqkWwev5VX+BKo1etD2QD8PKzxaw0MhoD8HkxKwb5oa8L8lV7xeMOXDUfsZ6D/qzAZzyvfpyRvvJLzyrGhnbZWzbpdP2GBQq4HDQgbpRBr7egb9haY4kErrKC9rkkz9yvyi1kferVbwSwyjKyKnEv3wWVjj/nsThslJuP9PNi45yDPD3Tj52paj9oN+BdGpn+AurSFCpuGTcbfplSaYX0UlonFk4TOrRg6Jj6w6n8do6Rqg6mGnDKaFZcY6d4dPo/HXP/dI4gGLRLbgynaO4Q0emoiiZi0/YEVWv7DGnYnBlc7k74IZVayztgolovOhoJOKVwZZ02qt9Gpv/bs+0K2WBdNwxAHK09CLhg/1FEqmYnMZ7TV6aIUmMl5lj1ffusR86pcy73EGyti1gN7wULjkSrkj2db22lWrJwMMVAfDCCl38EVH1kx8DUvK8Kx+6pdoii1uqPfnwpf3vc5DV6wZRm6qI2x+CYxuS0thagqrZ0TgPgEasKrCJiFU5SLFZldXLe0+680I0LUzG/auRaVZnWiCYCq85HoUdD/YC+oBGukt4AVfWjCqgSVNVtjU7NeVUZxbpjKwArAKLl5zu8QbKzOGzuesboNbkdsvrjQ3H3iLHb7VNDoKEDWZPKqCqt1SNjIDVAQadvx8dB72rZgmdcjZu8WRoA5ld1YBUdal1ZXZ0MLmZVo1WZkzWAVUaHK0VpMowfyKOVXzOg6tAoIqoJpFpUnMBKmqbCz7VRqwlY9c57jlRVUFVj6hRQ3QxgFYNMBq7qj46Qd3YaMzLapULrjkLj5G0juHG387rrBzmqi7C4sy+3GKhqP0atCgBowKqck+vHJGL1JS940YCtsqO1G4hjZZ1g/3fj1bgG1E7eInImwCWBVaWjevybAqzOyKJUwh2yvy79lU0LhJsSgHNV6nRBIkbnJVLu+L61MrN8piwIyPfKW15YfvKf/nC542N/Wi578rPKt7z9rwu4eaQcO3K4nJNI1T/8z+8qn//0R6w/oeDjpkRbatsr5Dm1tS7l2SqPu/wKiVQ9UC67/HIDdvS7m3LNckZbmKLFKwofzpSV1VUDVad0MEjKtHjuQnn4kUfKheUVATbFUZYp7nqNDrEyrwJGmutZB3Em/TE6FToC9pLAquWJlmhYdWinJbespiTY2X+svO27vr/szB+VKNYDkm9WyikRvPaM/Kfl1uBC5fd1i8zXdElD7VQ9BZQsR6zmsgokVhYE1N5YkQhd+caSpGKYP3C4rMhiXvOSK3Vhe6kclwWrXn7D9eU9/+X3yr9/92+Vm7/p9nLySc8rZ8/JdH8pSQusYtEeAKtaZzggrfaEbmffay8e+0qB1d0ARv2myn3oPi1R0ot9mcbl5/97wOpedQaw+iWTS/sxWlUjVW3fQVQeRx66FmjFwFr3syhVPZfTADig4RGrTY5V7R94H2GQ59o1KCJZ4ZvSXzA3wM5x6z6W60/DRr1DyM5ojWDFIjX42Y2IWjXBho8QW+73EarNcZdz1cCkCqyqdFo6APmp3AJgRcRqBlcVfK35VrVl3N9134M4UN2GZ+7+uHe5TM8QV+Hg6Mi1tKhVfqfpKTJ/2KsEqjpdQTbmpkxRqrGAVZd71TAqgt454om+ce7HVLto8um2N4rlfpvfVftFdqICsDngBPYpfcuZqZ5L3yFf4XWw0v687+LCHn/wb1L/yNpm2F8ae00TYOC+AvoRtS3yPhSZV7Brv3j/3kUer1H4BslPYKeGvkMPorqv3nR+KGe8FhJd5cUr4eWYVODcm/F+aSCLmFFiEau2UBG2+zR63v1Xy7XKPh/1DPWFlFEj22vUqgOsTAkwCgr3ZGOZKE27HfNZ67R1L8rHvs9X2dYFnWHrrtJ99CQrAp8thkFPBLX2fe4k93DnQpYyAEhwrSKDchsBcwKuGVQNEJbCx2qOte1XyqB936znD28HA1a18glgDT4Z5lydcgA1pwUAwAqg1dIBOLhqa01wALzJt+r86DgKyApbRrLBp4Rco9/h+wRVO52bI0Zp66ijMjdZraNflVir04W1z1H1c+R1jW+3A5Y17yrLW6No0Y2kgnWdQX2RZT+dm3rVN2PxKuox2yZ+2PWaPzSZfcAQ487RmPPcliNIlwvUi2u6NijHbtdSiwUbV2RSS+2Sad50gKKMPh3fMlI1RalGZCsjXBmlmqJVVRny2+4GoC7uKKfGYR3HHGOndsaE/Q0ED1Fpt4/pC4lJm92OohejJybRPCm2ymNpJJPORja6xovZgcgOqI+U2D0U7Lx1GMPeV8HxHlg1sgegymjTSQDrmCORzjmvE7zJIGjNp1pH2WoqAACr0JHsrPYOS/62Kxg3SqFskpNDbzJkT41LEu4xUJXOuYGppgQxvczAVHfu4W+04GpWruSwyiq9kWh5LXF4FbmW80MK7F7nr4wXowm97eR6A1rpsYOqmgYA094816rXLzupZjcVVLVpnpB7RqdGnlX9AiNWXU8wAiWJKlxi518q5gGwajlWAZTmdAA5p6pGxEWkqkWVIdJVO0wAZ6nAQztURbo7+WunY+S+eippo6QDRsG2pnnzHaNvqyo+E45nSTtvd/Jv0NWqDoMHupIe3h2hMQx+qqk0AKwCFELuPEYscctFq7CglaYAwIIBOoKLCAEuXFWjNWjvkp417ZM6hq6NPHGMAalMA0AQVaMUdT+OHXBl1I++LXjUI1YlZtKiVRVQrVuALRi5xVapFQ6Q69eG9NG+rbLvW682Ee5z9d502qpjRQdLy4PACQVQFVxVMNUA1fQ7dux4ubkDVieBUa028aNwdkav7n2SwKqClZoGQH/qkDl4s7Mj/CDgpU49B9/JIkkCwmo21E3RFxuzB41H5tfOlJmVM5IOYE1Wnp8q//b/+nmbOv6sG7+uPO3ZN0jn6GB56IH7y3t+913l4Xs+WQ5JDs/VlQuyKv0xmZKuOT3189oRkhXnhScO7t8v0bxHy1Of+tQAU1QvaNsoD+ugy8aG5FuVe7XDoNFWRgrh1VUBFjUdwOmzi2VJQFeNXEUKAI8J1Q6KR55aztOuU0T6E0wlEevMDi2FRMpubNiTU/v2lzWZFr+9ua+8+Tv/Zjlx5bXl4XMrZd/8YdGns8aPWjazXT64mAEHnVbf/rX8OA6sCnwjEbiba6sC+GyWA4Lu6Hb1wtnyjKdcWx76wufKFz73mfLkax5fDizMlz/64w+VtZnD5apn3FCWpg5IFPBhy8G6J7Cq9WuKAx30Vx1Y3VuwdrnD7DSuZ1lv22JopN7/qwlY1Q4mI1VVeBpwNQOtXOQDnU/T7Q6qEmC1Y7MJPu3WwdVYNMYXj1Eb4EzswRZjEavul7ofajLpEhYRP1Zv2K247volR/IYHqK6KMBUAKqMyrEBV3uAgKoqfwKsKddq+ELVJ0L40EhagASuVmB1p4laDWBVmsgWtFL7qoM1plc8LYDUnzbM3e5qG1OHeRC5qvLm17F1m9qc03uyrYXRbXwU95MygNfk2nNgNaKCx44VaFXdauT1qCf6xmZn2X5tO8JHoVbN/R40fHhuqYyQBVhXujLwfWq/KHDA7JP7g5mP+K7qQ4EBqxpzO570WnRJjZQgNujvg8g6qGbnuv6SfiyLqvM1v1f7HrUvAbq1IGsiiisG0GL3vz0c3kpUf40RsxIj9nneBynoZ9O3oHNDAJYgawNU9gDrpPKzzNVTBAEZtjkEVqfMZ/WFVx1Yha7Eu8xfMT7VtEu6wJ2NBNTIVQKrMWjCso6VsS8fG3jsPFsH/sD438j5POXfAFUXbkNOu2M9lfWK82CNiq8Yx5gXoV9vp397FLq1qQsdjTkjEvI1vMCVeFbmfb324tU9WNku5xqM8Im2uS1ixa3u50UaHWC1AUaxdR24asCqnZszUFWDShRg1chVjVq1vo/1edDvQfoolfcIKXZtrDzHQcNMHkaFkidzsAXBV/BqYAxJXwQ3ZfuQyZL0I0QSegQDkTkHdho0s+vQ3zl9Sw+u1mO80/RERo+pCwbnxA7d+k3viNZ3nT7QZ1kXNYq5qqYkQ974wQ8EUCtlcOkiFKB/eJQ9Sfwx3tztWr4/iuQ7VEymn2AsTKozsGqOFKJTW3CVx4xMrRGs6Ahj+AUAKiNXTSMELdrormFkF+nQRO6MiR5BptQUMJItmJ0NZ0tG/9LF6gUyTnpJZSprRLviMmB7ZsriM63jUB2C6ow0eqwZ7UclEYkFlwv31viwcMVy+7qXAFAE7T9wEOJcf606F20EaY4mJUhLMAfvqLPGWieTichNTxpo0wKrdGDCuQnW0e9IhXmcnJ5ezBqnjI6MOeiMetCt7+soZ4Cq1ZGHfumBVfm42xewANoEzTsu5/kO3OVxStYU+ckqFTkSjWCWtbS3IR1uT7bRRKzGolUGVOTFHJID7Hxk0SY+INKAqgqymi6APCNq3fksVZN8TnrDMTaOrwraQcAKkPoUf071T3lVEa1aUwAAhK0OH4FGEH13oZ0s833LaYV2jzeNKo9+s+MBY5HMCz0HBMMMdAWq5Tok6OjnlBeDrmPAKjiRX6YcEVhtFq+K6aAOrhqYymTuOv2ToCqngbJD4Vvl46xznftrh6+C/hlYrQCqToImoKrTqi3bY8216vpIK8P8qhqxqlGqBFM3dKq6AqySZNHASwdUDdCMyNWu806KTzK0YI30V4U9NHuS/6q/6afWiFkCvUgJIGVNIKse6/njCVh9VIAqS8jOzqDcF3nCK6CRqgqnKrCqFCewOi1T/TdtqWgBFyR0S6fj65R2WzBJHNTzsqq8OqSHp1fLw5//RPl7P/Cd5QN/8F/LP/yRHy2Pf+qzyqvf8C3l+KWXl7vvvqv8p1//lbJ85lSZ21kpcxsXytFjB8rp1TVpt+2yf070jbxXsaJ5AXa2VjfKlY+7rLzohS8q588vSaYAzcOqYKZGVYpPIWptVabVSzfKHGPV5WsKtGrHX5hmTVa2UlD13NJSOX9hqaysSbSrgkdSZtW6GiWr9EbeSOos0GwSsKrXGnBVaS9CYPwnC1FtrO6Um77+tnLjS7+hLK1PyU8iaIR+07Iq1/TMnESpblk51CfaL+kNJPmq6W30puS7vfnwE6adOr2zJTRYFxportuj8yIDi18uRyVq+JnXXCqLVW2WX/3lf1MWF8+WN3zLm8tHP3N3+YMP3lFe8tq3lmNXPbksSvOtSxqBOU/vQU6xFA9qX5TRTf7cNjWy4rq90TRDXmt1WL0+Nkg+xql9gELjB2pngTRLujIG8noJHtXZu0es7iU9F1uP0bplh3DkhkmRqw2wqhFdFkbpIKpELjfgqncuI4pVO4/acdSZCT47AVsHWnXavx0DXNUo8ZoGAKCGOnRWNhtopS/QpgIwn9R5IyJWjX+9I+r1zXozAFb3tQa542LwmwPf8OOsvd03iIUtG6B1l9yqniYpANYu2lVrAXuEqNVZzbeq5NZoVT1uolYRsappAdDvr+CquU2mN3yb9uHPTbo+BFRp29t3ZZ/RtEj1T81fYCdfaVU72YxAzcCqrqreAq0VhAGwig567dSrrq0AoX89QHP6yeGLJz1W9YP3kKzYXvbs/5gPjmtwhzp/POoYVa99Lb8G5UofvTtodK6DqNZGOfCEel+7we1CvPZ4fofrSuNNr2/tR/iAlNHQAZbUx2gKuYdvW9XGeJ8jaVzs0lG3fejwBmRVqUVB6zU75uAF9/Nght5LkPKxAqsmJfLziMQmarXme2bEKtIBuF/tNATvAlg1fdCnA9BzRojdgFVSjnRluXJD52uV0uN7jfFEHaOqvk8wNUBV1bFKCvAjVK8P3ISO8T62kyHrGPIjzYzV2PgNW8h+lW3kq3a+ILiawdb2RSAh+Snv70UK7+vuzbuZp0ks0s0H9zLAatHNCWCN3OKS+knsYAVUdSErRKxqrlWAq1y4V9NEeR/IwVWd5YQUaB65GvgVykQbpvscEKQIkdbQldTBFQylTtBr0E3gk+A2r27mOoputpfDdAMcAIOtpM4eB1JRrpiNQP6wQrs+yEBqM5DpukLunXrF67491FXWW5lHrIpJFnCN1QZLVB1Va19hvKqcqXH3Un1ktKz7OjOQDltBrWXtBdhbCVCaFwXlBbjmYCoVlB27UgtG0mnAylQJWNUpdQ3QmsDVDMwGsOqs4o4Y6lopMoAzjMkqRXazL6xXgrOjs5+r3DPnZPnvG35PTeG8MrlNGv2TjK1WkrqsGmHYtTgfwsvRETqnBFL1fjq4LuwUTSoBa1dQwJxiP44Ool5pzu12DN4x9mie65S8O5ZkLUawxigbDYbzIKL8O6CWdjNvvSGDn935yY4NWgKOS3VoEphqICqmi6gB1n2NdtLjHBlBJ7QFVsG35MkBeNYJem8eqD0aI2gt0wGqfo6OFh1pqz4dPtl3TMAjARGtaqkBOP1fp7maMvROiNFEdZkveKZfdgDVUgAQYGVKD/mWLValsmuDJVIiOjNJNKgjWd4KfkL5YgTMI08ZfWpT/AmwekqAAFVzugA+l8CP2gDW1nv+jShgb8l4dNhW3iYuwKM6XMvh9ADXUdO0cLm1MF/gxe1LjSrxotsb0q7pvFTAugGwo+eQOmTWdOjkYVq/dP48GtWmglp+IUQrRSdbnQlbLACdaXQkOnA186HZkzZS1cZ3FaSR8w2oKucIpmYQNc4JSKTnEdVqQgDeM35FPlWmANgQMGtdgVUFLH3LyNAaucroUXZyaLtbe94IdXBE10LJB2j9Be+PEFAw/Y28r5H7Vc4xXYFFqzJ1gZw/fkxyrD7/hgEL90DSJB7PAzB7ysHIDZabWZ1u/U8BRgNWUXZtCV1dfktAyh0DVhVQEHncEmROFqvSqIDVnf3mqO5bXyz7dy6UN9x2Y/m+7/7ucm5xpzz7ubeUl7z8G8oji4+UY8dny2//xq+Uz//ZR8qCrLZ0dHarnLtwuuyIozslANGs5FZdWTonU9t1hXJZomplqzzzaVeWJ11zbXnwgQcFVC0S1SrT7bcV+JkXp1gWjZJcpdsSQatl3pAyajoA40ThWwVWdbq90ntFImLPLy2XJUkNsC7n9bo61MoFmmLAJM91Sg+YEeTK59G5U9ogr9u6fGR+4bB8a7ocOXFZedXr3lQuffw1ZV2iWJckB+yKYNDb+wTQlXJvCj9vif9kmVUFCJ6yiFn8UcemE6FR+nKpPGyIrB7eLwtWLZ0qs8sPlusv3V9uftY15eclt+2dn75D3La5cuLx15YHlqVjeuLq8vyXv748cH6jHD7xOKGXLLxFH9A/mIFVU/sqhKriGr5R7t87YvWrAaxm2n+1gVWLYt7lby/gdK/ru737K82xCmD1AXm1NIwuQqXAqgGqsh/AKgFW38p9UyK4GpGj+YYNWFXg1IBW6H3MUACoikULE6iaolURscqOLfRDBVjbVFSjaQBMYpL/FP6w99Ubn807oYy0IRilWz+H2SyqcDmrBX5GTguAqFb4E8Mo1ZFzHrFq6Wnk3baAlZQa6QA0clXTABBYrRGrlo/VI1ctoIo+sLaW2cjqKniPKEBV5ZXRyFW7kOwr32OnIZj0Y0JGkx4DrasfXBefYoQfgFKCqcO8q35d7YPhaTXqKaJVzcXL9pW+C8CC6qpx38tDnWv9vQSaQhm34Kwft6Bq+x77jr2L9pjHOHkRXqK3B4g61ieKgWrVmyYGFXyt8l6/1/ZBKqhKOmItB9APOFaqwK7aqb846p36TanmnY/p1MoC6fsJZHX5QkFdtgw1SnIGqssvg6vWkBNqwfKGJIDR7WedQaCJkQ4Ai+dxMb1IIZd8bxQJAy6adklntCCMz3+DqFWWmUVkWYc9gWoBc7n53G6036URI0rVFUOAq1p3VxqmbmskvGLNqle4JZmUDDn/amewHVMAr0V6FTngOgCUfwCs+nMhIqgWx0m4jB+ysLG5dxO23aRwjI4dvYlpVCCBqHNKH0GAlWlxFEAFuDonNs/SADDPqoKrCqxqSgBNB+CDjzYAGZGrnnPV/D23fbZ15ayauCMFZBq/DKq2OE/CJxKb9ByWWBx6kST3vmHwvbdnjlwd5sVu9XefRgCpIirQ6qGutSIEVhvQVSz9S1/z9qZHxWZunTYoBOog3FMNxFBdVIagI8ioQNCrjZzcRdTcAIwwnxdmlC2zsswvj4aHAUBRMrhm1sPBVN9mYJWAagJWNewauVPHIlj1fR4/Z9/L0/9deYTEE3gYUoOGONRdYxcylJXoGg5G5XfUOLVN86ndBHzXFoL26G1VFDbxjgsAeQfN1ApGBVbdLFEg5VYYWgptBVTpZtUoVdwX7heVj28BppIHcmTohH1vqqFj0Tkbfl8LiMJ5HE8F4D65coaBNXifbbuIVcfyHAhudJi75t60rdaxVoDiAfjEiAYaXICpspozQdW0PwqumrHuHbXMAlWuhlxDQLuNKKBYEjhKLRetCM51wy/1qBGrbANT8XaPbeUeixvRez0VgIKrGvmpEauM6oAznCJKFDhVGMsAVAyitOCql4INol9MeoX0rjLhghFerrnMTkASkp2gBKxOAlTZYdJyx9AedfOjk+Eotj6mB0nRoBXxvqoxlJZVsOO80rhvbH8532B3ZMPbvRlf41vcwqRvoWjg37A9zs88b9G/rk9QF6dziIbzjctj5Fn1TjMAdFHFfAAAIABJREFU1h5URaQqQdUAkFROI1LDhlYg564DavS08ifBVNUD2Dew1EFTA1Rtv0ao2n46Z7zMxavkG1jiSqMCMf1fo1QVTF1XcNV+OsVeIwdlq6ClgZfQoeoshIPjusGoO2Y3e+OTFH20ibc9b2U7UldzhWwDVr3cNQ8syh/Ar9TpxAiw2oM2u4I45sGpJfnK/nQgxvhI6A1gFfoTa9RLSwghNbG/5WeWHKszUxsSXapXNsqaTLmfkbyi6zIdff3CI+XJV58oV14xU/7H7/nrAt49s3zX9/5gmV44Uu6657PluqeckAGflfLx9364fPj97ysrp79YDh9cKKubMmVeolWLAKRLS4vlgKQRmJFyzAsI+e1veXW5/c3fWu781GfKuTPny9rKZvnS/Q+VUw+fLSvLGwKcrgkwJKCqLHy1IflOtb21A6ZtvioA6qoAl8qBM/P7bVGLs4uL5YxEcSq4OiuRq9pmm6ofvTFpM8AfkL8xcE/lggu7bcl319Yk76wsjqDAqkZ9XfuUZ5STj7u6XP+s55eFo5eWdcm/urS2VdY1q+n8gg0IrEok7SEBmC1fLHkKPSocpfBVqCssUsi/LQVoFSAWmi6sPlyuXFgtr7vxaeUzf/oH5Zd+9mfLieNz5dTiSlnclHQBBy8vz33Za8ql1z2/bM4fK8sC+K5J+LQCR+308xqxGsCqynijaqFrGNAyieseK7BqEZIha9SRdftYI1YfK7D6lUlbVR6WvrbTN9F/aPya+qX3vcuBVUsDoD8FVD0NwARgVRd/M1DVfwRVbUaCAawOtPoxolR9tkIHqhqwCofNHL2cd70uMOh+q3knfUAA/TNn8aSHoYYqoMY0TDHdMQOr7g9YOhzv/EfEqil7tY2c6UJgtYKr5hdZJxGpkhrAVRf9tAFqzwEumhDAKtIBMNcqIlZ9QSsdsFQcSEGPHvhQ+TF3QG1m5ws2/RaVxep/cJ/+IV2KOPb3KiWjNxV+g3kJptdrJJXPxDLycL8HVRPQKs/mVawZ5VbzCRIY8HajzjTtgH8ImBIwNM2RdW3oWTxAHrAjO6g8YdcDiPR3azOnd7gpg/oM38jLQ9HzstH9Cl8u2sgI6u2Vpv87qMUZduy/wDXuPMLkl8H3oA+SIq6tbbROvF55P9yOgT9CXZC+13x64JnmWtf97PvYN+g7+paEpG/BLQHVAFit8O5/+HsMlSORG8NRFVnCAXASXI2fg1eGHqpQ+c8HMxkg0Mwc8fY2f0+DZhxgBQPbyQqyRtQqy8uypuJFmXp6k749nSfRvX9nJoELO53oUWAVAL4N2Kj/HfsdwEq17LxolExFQk0rD3KV+AysKhhtqRQyuBrAKmQxjD6Nv8uoC/tQubO6md92IUl7KdPU9zO2AaDBgVXfpry8Bsozx7gCqwaq6rZGqirgiojVHLWKmR27gavAVNADp8amrYPeM9VbtxSr0HHUkRlnTLbBG69yW4UtGzvpOoRRq3kWwiBaVWXCddE4oFrzaKuvrD60P+D20e1qBledV6ZectvtQ2CVStDly6GAMAwkFNUzdV1VGSkikAIZBpIMAUU9+kdjOHYxKdZGRU1UuK3uCoBXAVQz7CZ5DmRBgSF3HpQYtrrYg4On5kgBRMVWusUZaPXINjBZO/Uf1inFMln1JykmlDvqmHZ2k8l42yQ70ymY9iMXLeF+4wQj4QKUa9DwiPNXCASFToUi9rtBInWV7L3DCFW4UfXHY2hS/wUQ5kY/2h8EoTMwGqlqtzhw4hqaA0R0IFqnot7Pzw4iVMEKDrh6580dFZaF/rpxSZSxskwYihF9C95BQ8CAwAnT/HuIRE2AqkQ1GbgqKIyuJm0gq+wH2Eqn07bVsQsb4m2D9q7yzf0oXugAr0+0jjvQ1iZQplp3tDZb0FveGcmmvfgfaJuALX1en5V7LVrVgVWL0pCILZtWH/RQ6tRoVQVPtIOOlX2ZX7XmTUM0ipQsGTSTgl6V9YJLZ82q5V8MZ807Peac5XyrbZQqOkbalg4ghlAlOcy6e5I4p3YY3oJ31epkMBWSZdf927UDk7U/9ZZfTXIIWqFVh1/qShN6BA4QOhpGfaMhyIeIAHQ6eB00RsuyXM5L9D2kDEy/gXQANTqJUUrmsI6AqgBUMQWUkQLZFzS59hqan2OchEgfPQ/AFMfcysRtP675VXEd5zG5lA2DSCiLVtWfgFcKTK3rVsixpsCq9I0VYI0cpkIGC1TQrTkfdeQ4KNQbloGhwZ04nfbtUI9bamedzNQFjL3VFAYAUxF1ux1bAVaPnyi3dBGrjw5Y9QGLSfy/y3mLnGPddNV6nxKvmB6B1U0BTw8vHLSpsMvnz8h2rZw8uiBAw2Y5e/as0Hyf5PBcKEtnHi63feOLy/ve+5vlZ376/yzPfdGbyy1f9y3l4fPr5dCJ+XJu5V6JVJ0qR6aPlgsPnyl/9F9+u9x75ydkmryAErPKvRJhur5cjhwQp7aslRNHFsr/+vf/bnnTm7653HvHHWVp8XxZXd4sf37n58tdd90ri1MtShTqOWnnNeSF9fbQjpWCpRqHqrlWl9cUfJ0TcFXR4OmyKiDw6TNnyyOnz5p+n5HIVzRxlSfS3xbI8b98HfKjC2UJlUQA1J4oEDoj39G0CdtTEg0r/tJ+AVWf96KXlmc8/8ayPr2/PCK02JkV2s0fsEjZaUlHoFxNMBUSI78uJ4BpEC8LdZXqgtXNtXL1yfny+pueWt777n9dnnxSFhLbPF9+6Zd+Ueg6V84syQJjRSKKj0me1SueVJ55461lbe64LDgmAO/sAejmZFtGI1b1243rA5303wNY1bJNAr3//wysGj0pd8mXJ1gwSWTf965fQ8Qq5qSnHKspSjUBrDPScbTIVNsqkOoAK0FVj2BVvW8LFMZ5RIjFeZu5UEFV3a8L2irA6v4ot8k/rTBLF60aJEgAXWPrKhBA/wWRfQTY3DdwwJWzcurUZQdUY4ZM9jd83wFWRLNykc8ErMqzlgpAwVWNXBXhUz0IcDUDqwBYLR2A+7WWbzX50e5Kh49n5i37iKrBkjtJX9C6UbSHNInN8Yg/5LpMr3DVaGUz5OLzqCX3bxnVFAuE2T21k53BVXbM+a5w6cwnoe8N7iWQQ/sJlkf3G24N991f9+fBAgQc6rXqA5FffEuwNXQ43k9zHtThuSxcQf86W06p3fRJtA09EMSikC0IpKZ84L3WnrQVVgmWw8HUTP/cBuHbOW9DvRr9wp2bpBDAHPFXdyc66FFCNFJ8zD/K4+pjmjxZg8Nvr1FsDlYSaHHfFIXmj0XLBmSsA1d7PsQNfP67OpAVYHVwNbcDcRXyV/B4BoAIsDLKVhl51zKy3GNlzS091jA97Sc1nrddONPuSKsTbXWW5xD6jkEbB1eBM7dAa8UX+7zOuWfj+tR1Av1iRqtmYNUyP1WneSSKVV8SDO6kTPzaCx+bP9m6vXm7pzN53bcBNrhdMvtEIJ4Ln3nUqg8q6kyonFvVFu4dAVaxkJXP8PAZfBbBajlX3RaangCGFriLcZUcOykyGXqdlH18vY8tFdtWtMFESceOpctpFnt0XZ8HxCJPtolzjV4NGyDPVH7w2SDIJVDlPg9UOA9M3fjKtyY9WxkB7U1lng1E7uRG3VjHpNBAjiYyFGfqv7Y7JnTjCtRLM6pcJyrdZCigc/UfGgp0jhEdWIFUA1btVwFVOFHCnPwFsJqA1pwuwIHVYLIExGSmA8FAg6xqg5B5h8alO5eI3lCzoawfjKq4wYf3LMlo8eJkNB/e0+iU5EhkR6NxTOSZGBjS51NEIYSxA1EDqIFA2/d6ejv4Fjzpx/aEe3M1qjQDreAZOgvUXQF0+qcmRbNWANYDG9QBAQvWrbzDsHk759+KiNXkbPq1gcbJnAMdNuKk5an/BE+ls61AqkQY6bb+FFitUawWuRrgqjt5yYZAuXUGdyB3zuVaB9LMt9WOVvCaQBId7RrrAeCjRrKg/dhGHDMjsAVQFT+bZm/AKoBlVeRY2AegiXZ4DORJEauWU9UHSLBgUKqrXqPn7w5dNtuUBzunjKs0CUOagGI6aj7ljtP0EH1SO0NmeLzcppHDMiXt4aLbSPCYQZogwX35s2YCmOAtrW1A6fY6DbVYBU8DiOYbwvhS76Wnow61MtDvAEvZ0ag04HnvWJLeyVFkSfKACJwvdch8micBVutAY9VVRioxKiBSAOg1k2X+XJ5VlvW9xjW6TzCVUarMUcctgFONAFLAVTurNQ1AfSYDq4DlHVj1Kf8KrK5tyU/AVAkExE9Yx4BV2Zc0nBa9isWjErBqfFR1RuIkaO7kHYBlaP993x/gbZUrXBfbAAVlyCaTItWGbBVcBaDK5btQr5PHT5aXvuCFDYdmEI8XxqJWLaLSeWUCi+96WnncBm3UCdP/dCBK32fYnrS50l2iOw8KSLe9vlqmtyS6VPKjfufbXl/u/Myny8/8y38hOasOlOtkuv4Ln/+cclwA1L/zd79baD9bvv7W7ytPedYryhnJO3p+7Vwp+xcxs29joRzbf6RsXFgs9/z5J8sf/+F/LkunZaVzyTm6b9+2RBRIvt2dpXJA8oS+7c3fVH78H/1Y+cQf/beyIdP452bmy8c++qlyx6fulGn9MvVfwMlNiVqdkxDa0wKUKjPOaVml1uui05cEVNX8reuyyJQugLEhQMqq5DhVsGldGGVxcbksL8t0fOsoex5JU1+YUpiB1UzIGGBkVCXUnf9pO6tuFUd8/qCArtPl+htuKTfc/PVlSRa3mtp/SABR0eAaLa75YeVBjaBVMFgBYOu/ytv2y+Jdq1LnQ4cOlaUL52VNrw0DsC36W/01AWSXLgiY/eKnlbe/6vnls3/wm+XE/Eb5yX/0D8q9D50t+w4cK/c9KDSRyN+Fg0clce3RcvIJTytPet7XldXZY2VF2gjSWv1WRtTp200YPMIuBwVg0TwppNkK1DqDs2NA6BgP9yAiaU7eV+A6Rwv3jKwDFf17m85K7sSNSIH6Wbv9TWp7PjOIUuteNiav8azS7CtwO9//q79RTn1ZgFXtXSu6Z+kAhlGrNvVffgasMg1ASgWgAKvynwGnvlihyod2HvV87Cufyfkm+MKdN8xcc5+Aes95YiwgoOpMuAeuSgcg2yjg5uApeSMDrRyABfDmHUBT8ik3u/lDKWI19tVHAshqPx/s1fQcFrGqwCrBVQNWa+SqBtkTYMUCVp4WQGjQTNVV3WIy4j2h5J8YB/K8U4T3+SV6+MkNroxTh/ZMaVVf2NwH+EzoW1RAuoKrHp3qHfAm6sltZuTeM7LWiCcjL9/t+lJLVWXfLGdt5+gHZTAVHMB3tWCqvys/p/uG8U0AVuM8zPhkO0/KVtpbH5ltxL5S6p9UMNX9HwfPcZ4+OXjazSla08uUo64JYLdpGWp7VXrQHekVRdVbrn0bWKHRauGv945ykkb3c515XDjd/2RQAyJMXD4yyEJw1a+ZYOcfpbzXtL3u5TH8qOgwcjCHoJkjiABWHc+gEDm9c5qFAIGt05NBYT3OGqkvH6+N2YhJdmN3e9J/oQq+OdDVocaITAOsIhDTF8lTH17uMYDVdI3rG4L/vs36JrcC9UFeOR5gGnxlBVj5I8hmTUqglSOq3FLQ8jaUu++MkTrb5z1tYaIteRqC1/GKg6yDyFVEr84qsGpbXReAUaoEVxVM9YWsZKuzPPZNcyHfkUWtPBCRGFvwLTSJyz9avRGxdDzkiWojkpZqbmt1SgJIrb8D7KKNXIXu7tMCRMCJ3q/X89Z4ABhKI0OM/G7kSaz9Dbe+2euoisAr7Q0MvsD5ahTYEeN5Esqf90am4zmcyuNXgi+yi9q9qyVf0yD10ggH6qlWm/rIJyPbwHzMlVeBVObQU0AVoKpuEbGq23ocUauaAsAcq+5nytBhHjrcHW1CkURlUqHJeWQ63hPV3V3yLk6l7SG9E3Tp6Lsr+6RWq8B86JVwDGjofdTIn1eea/SUHpsrlSNWazSAi12NIFR6EbTxLaOS9V4a/eo4ZNC0dQrCQaCjEHorOx3uRHT3RASrsqLbhUbnmbNCcNUjVvXYfHOWIzuf+gHwNemPflBtQw48mBmHN+JTbrxTbICiAqkComqEqnSkNxVU9Vx8ut2Uc5qXD4Aro1YTsGqKKjtpuQStsseR18V2QbcG3PJjDET6Age0DbzX3lK7JvoqRqwaSTx60Ojpol+BVaWDOztS523+VEma8kRktC3so1sHrSy/qu6r7EYnSevqq2h7fSr1WdskqFqPpItqt5uRuNZSDrb61sHVujgVF2TiNgOqFLoYcsLHe7HeRRmMX8IL3BTa+2Jfz7uzCPbjvWE8Kn9GUbxBDaDmm50actyD8ngl3ofdCYCqdULA5+jAoK35DB1alh28Al5iB4AOqU0r8mmeNq2ZkQC2rSATo1WZBoCRAhhQ5wIdKs8OqMq3LPK0iU71PHWpY0pAFVumBvD32Ludvk4vA0jle8ynCkBVplPrAkYEVjVqVW5k1OqGOQo+C8x0A2cFOK0T3cPzcXauHAaey7rGXQS/k+1KiYVd1BzkVjPd+s+W52JkuMHJAGBPnjhZXnbDi6JTChZgG1O+nNWzM+r3kT/bOy/uKAOrCkqIxrD/VGkpHKDXNROlLip17MB8eei+u8utL7uhfOvrX1D+wf/y4+VDf/JBo8+5M4vlphtfWP7sIx8oZ5celGjJI+Wvfd9PlIfPzZbzEh25qbkJj4ieFX28LLlX52cOSm7QWUHDz8uiSw+VOz/50XLHJz5Wlk89IECOAJ1zWzJp/kK54ZnXlZ//F/9bOTKzU049cH9ZPLtY7rvvgfK5ex8o933xwfLgww+V+QMCRkrZFw4cFLBV86guWRvM7RcQUvK3PvzIaYlcXS9Hjx+TPKgLFl166pFHyoMPnRK9r9Gmkp7BdD8i+wmw6rYHVyeBZeRXDjxgsEpn98zKYlVSnPlD5Wk33Fxufvk3StTqWjl0/NKyvLouOWUvlEMHDwqRZ8QWKd0RBatOrgKLGwICLwjAuiN2S23GrJRpdUUW8pKyzkos6szmmfK2V99YXn/L0ySn7T3l13/6p8ov/JvfKievvaKc2ZguX/jSaavPkQWJyp1ZKPslcvWqZ95c5i6/vmzPHRa6KX/CTzRN5UDqxQCrpsfiOdc64Uu3SnnSoAC+2Wpl8v5YKoDM1V9rYHU3YPTipGvyXRYp/hW85H2/5sAqULwKrKYcqwakJmDV0gAYuIqI1SkDWAmgpn0HVen3B6AafQP3+c2hQWBGAKscjHWe6IFV2jZyBXw212lm12j3fGtmDjqQA6oNqMrzDrgif7sqeNjHegznreZZzeCqp0jyWTNY5LNGrhJctYE/eYduM7DapwQAuKppTJhrNft41S8k4GG87/80NjssC6hGPml8ErsnCGj74Ts0tEOnmsBqLDzFaCUOOnqnOi+E0k4vRXugn12BTfRd2Eeubci+NH2bfBz3m5/DduaziRf8O/YF1ikAdi9PBlrtmjd/PEMec6LqB0PwzDlCN8MbxayeqTXtLzPwg2mQMDAdvlDs+/32niTUiTYVRM1T1dtFZgh4BXDstOEbKTuuqeND4WJ6xRq90pWnli7p5/AlnafimLLn6zOwI8SoT/YzMsjCBkDLJqKPKbteAyZOH0TjOGBmnR7sc2AOgSa1naEGnBH6skV0bTBKVURNEVtqj5W+nnu0mjzfb84umDDqLPsBruL6lByrblFAldGrMwauOsBqW66lwPR6zr9a0PRJyhJlGaCaL2TloGoGWLEPAM8ErDrSFbyAgFP42JFhl8QbJ+srsoc/lwmcWHNId69IKFGlj/shtEs5wjkDrJ5TnGtLaD7VnFdVI1c1ShV5Vh1Y1a3NTlJg1UFWx8dsFp8FnHBxKwQ8QQnwRynI2juJRldB6o/QSXY9y6qT2HVx1esVVI2oVG/Tegz9nQHWHkwlwApg3YHViFj1SBXKEKPApSxTz335m6Ilw7AnZ5AGAJ1bKG92rGC4mmo6WWA0CarY1g6TCuycx6Bnw0T1gGUbfK35fr0fDYq3ZnAXygcLkOgWi5FwZNq37lDZaHU4Vx69SpA1ANUeWDWNUJmpAfmqRLfO8wRFVCsNdiLBdxW6xlL6nbtKZnvPbreSnvH9rL7HeaHnEY7CZr1jjok8HnrK6urRgb5yaoCrAfFAUHsQNYQ4090MDfghokLsMIOqvJbP53NpP95DJ4QOR38PjiuQ2NqKDLj2djODqyE6nf2B+KHBYmTc9+vofF2YyjqoBppu2lYXNzFQ1X91v0avAlzFypKIWs2OJBgBbVzljYIXBp70Usnw/R5I7ROQqy0gUGrPoLXt18i0nrdoJTgW9V4Ho1TJaSfDVsXUVbSR9oCddUyNxo/AaoCrzl/Gewqw+te9BF7N1CiZBFbe6lhyP2+1rOwo2NuTAxfTjZJjRhCRunhM+bYqohPmSTo3dVayaqnRtaA9W7tGrkL5MkKwmkoq5TZ6nLJaAYgKrpJnosTVKoXeq50Ss0QBquZ9kwfS0Y0TSoFphfZF8pNs4ZMSOHUeymCqX7OE+R4RYKCrncdUx2Z1Unk/QNYUmSrHdcEPjfBBlKqtqhw/wQQMgK1pAhScVRBPt/mPfKorr2skKvOqGqgqs6hXhJl1q1GrCqwi36r+4DCqk5BBVepi2tahnfHv0y8gL1gbUQPV6GQDF8wGMr+4L+5o+cglNteAVZlM6gAro1gRGS7AqkSs/mUCq1OG/ptFMmBVc60ymG9adqZFj+xXs7++VLaXTpdnPvnx5bvf9qryv//kPym//u5fkSjVE2VtWXKsCnipWURPLT5cnvqMG8ozn/uN5dDJp5Tz23NlSSOMp1YlxlLgiZ2DUnOZmi90m91eLQc2lmza/8OPnCqfv+euctfdnyoP3Hdn2Vl+uDzu6L7yYz/4N8o7v/1byxdlMaZNWYTqwx/9RPn4Jz5TvnxK8qzKN7Wsqq/nJHfp6qosqgVFYwtWKcPrVP+v/4Zby9vf8Q7rcH3wgx8sv/+e95Q77vhkOXVqsaxI3ta1NckXq9GtYiuob3PHjfxYI7LAI8pXSjsMLKg+xqChyb444pZzdXpOwFDRqpJr9lk3vrS86OaXC/MfKKcltcGcRK/Ozs1bPti11Q0Bfg+YE6/RtBsSZbtfgGHdTmv9BDybkjy0G1IvwanL447Nltfd8ozy5U//UXnnm14uUb/3ll//xX9dfu7f/U7ZOX5J2ZJcqmcvrJbttZVycFqAaon23Xfo0nL0ic8tl1x/c9nef0LKh4E0/uVUAFB2HBSrep8RqyqX2fYZJZIvPSmik/dwFkWNPGr9wgxsjoGcfyWB1d/8D+XUg19GxGoHriJKVcDTDlitqQDQMdRjRKti2/j8fhzgqkeKYQabT4EE4mT6DoNIcF7AR/QdwBtMJRQW1e1cWNfcv0r7GDwEP40BqxxcbHwE6/Q7kEo/ws8xknUsahWgKwBV9Zks5YZuU9SqDjvPyLs4y8JyraaUAMjM4MBqiiRr/D6lCEGg8PGgP8j5tvUDuEt5GLbaRfggYcHolDY0I/1qtGQCWQNY9UjUBLAiojVFqPq1MWCV/eXav2G/GfVqr3fHbGP3YfK90b5OgwDVA0hVsNyjcb0u9rxfh16GaxR+VNJXVd+x7177SmBtRKZiJoMDqvR9CKiGP9T2m0KZxvdTbkPzSRD4YTPjpHARwep0r8Cqg8z+Qletji1EDWqtGte81aW5TC2mQCbKW/iPbANsM7iaolQDZK2yl9BtvGfPv7ZPYQIQHQe1o9AvtWOZQFZiLMnXp76o5dCyOSNwWxm2ls5t+UUVedc67Ub7tt2i8ZrOnznUCVzFfgVWAaLqZAVsW4CV/nlNXwH+5F8d2KgyzgjHnA6A4Cp9aB4jp7W8Dcgs9jM983EIIZnY77XztUQNzXuWGbCQ84c+7ran4Q/llz4/rwGsGEyc9TROAFABmnLq/z4HVy1a1UDVmm81511Ffn38MrjKoLYxgBW1ncwbbKLAbgY81g0chY5O+pr6xfQKwPAaxeqRq64vI0rZdVBtbw1O8QXgVL4JrPbbNGgx9ayXvQF9USt0Gh2z9qaxcmPu56jwgw2otEmmxLRg4AS0NnLUEZWC3BFwdKScDuuIQMdbk5JpRnO8gxxMwMT0BFTtuHWyEMHKyNUu52pEq7pzBQTPqcF9o0LipSFDteNMqWLZYUiyh90kZQOBY6uOEIlWqX2D39i9072bi1GPY8Xj28JRMD6quifrJfP71AHl1spHUCsgEjnL6LcexIZyId/V/eooBMBqt148uArQjve3zkMsNoXPp/cm++f2IdtEvFOjgqBiKghbv6M0zZhYyGq0HeQT+hv71XlETlUsUEVQ1cHUdd1qx1R/ms9PtgqySoJGRq0icslzsjqwWg115ityB5V8dQZgI1GfiEp1Ry2PKmIF2RzdAHpY90Q7tFJB3YIe+J61hw+SmMS5o25Ygt5PJ8gXg4oUBx4FZYZT7mt+8k6kBgDfSV/bebBKXLj3UQ4rTMi48UDmL2vbymvoYOB9qJ+bGOs4uHA0W72zdqpC7sd0Q26Wwf5uUtzGjoK+VRc0eVVZTqWMOw6UTjxCLoUeZGcTb6z6MUd58eutf+Hvob53xZEB1OhMkj6QBO+EYR8qjJrE+clpXldU9TZy4DQ6E8arHrkqWyTNV171/cSzCoRGdKp816J1ushULPrBKZQOrgoyhOf8eQOmFJTysno7am1UX+qCT7oYlUasWl5Vj1QVTCwBqzsBrjbAqupW0xHZ/8u2Iuv/0N5RgrZjVt8BgfSkBQYwWGiB/RRMVWBNUA6Aq7KfwVVEs0KXnxQQ7C8dWDW50tygAi44sGrRrMr3G2vlqESX7ls/X8586XPl7W98VXnFLc8vb3/zayRK8pTV4cKFC+Vzn7tHppwftOn2l115rUCsh8vRy59UXvATiRdGAAAgAElEQVTSbyyrkl/0gjTKmuQenV84aTlIV5YktYCAtZdKTtUtAf82JG3JoSMHBQgt5fSDnyuLD9xVrrlkvvzk3//b5eis5Ep95IFy/xfuK5/6zJ3lT/7sY+XU2aWyJCCjjqzrwOTyiqQKkDyq586fl7QAp8uhw0cMSDpz7mw5IOV63OOvLJdedrkBwB/72MfKl7/8kPDbvPCFpGdwnV9zcWMwigtUTVIxlofMtKDEqKqOE77GomsYatCI0CkBdmckOnTx7AURyZny2re9s1xx1ROl7HLf3CFZgGrebJGCnPMSZatA8YYAq6rbF6Q+5y+cK3MqgyofO7p8G6Lnrj25v3zPG24qP/Vjf7P803/wP5X3/va7y3mp+z2nl8sv/8f3l7mjlwkLzpX1c2fKjLTd/JxErB6/qhy86tnl5NNfWpZ3Dihc5IO1tLl18So3KNDrqUMQwKrr4rGIUxON8Evct05ENJutTnu6L79H9/v8tn0b/JUEVn/3t8qphwRYVQcKoUvCX6KrNRpVF6mKnKrYtw4iz8k9Nu0/gFUc2+w0AqodsBpgagOqAlBVe0EdBpC12jrauWSNwrLSXLKDj4HT1Bdz364Fdtznc9tLG9hvM5jSgK4EXB0IAsDaRq8SWFVUURf+VGBVQVYsYuUpATR9jdm5upCV5V2dAKwyz2pesTt8JWfo7OtWb8X9jGB6t0upH+OIoftJusk+cfKNRUdZ/4J+MkFUk0H6z+iE7wWqElztwb/o65hOqIBg46dbEdsysg8ewKm5UhWArQB6rQ/y7iuw6kAxgdU4Zn+rgrzJRQNFo6/sus199dFIVffdVeTCF6JPRJCVvq7rs/AH3eeoeT9rDkMdDEQQB+nuACzrB1JUDkj78L3zH4O56rndPF+7K7/c/Ec7CRyEvrj3r1pgVZmJ4CoGMmJaXwYuB9/oNTgFgOe9xCx4gGbeXjyuncbaUew7jKwbO96TANW4L5UtM0umed7v5bJrjQk17StceRFG1jvEvu1SAkw7gEogFVudtEBgtQdYGUSBbWJ77zejyZsIR6FHBtgq0FrTBAzSA1j7Oz+5fgZ/pXP5mPvBc34viTaxTRKfZB7R0z34jlwssJOWMwE5Vy39kmxt4V7LnVrBVeRUVaA1AaoEWjuAFWtR+OKPBrBq8AlSF9XAJ2I1Vcdkqc0+VZZnNFVz1SveAqswaa3OxiBNBVBz3mxGJbO92Y7D6GSkglBwtQVVXc6bnKtmWMrU0295vZTFO1U00tmoGy9U5QK59PtZvVBI1G5ZqdVowYY8Y1quEVQotnqKhrSKaFuKLLr1+xXYrQBMjVJFhGokqHfGwrGPYjPHkgKtTSqAusAVR6ozmOewSlV0VDRGomHl23Odxgo69DSAoUxECoZrFFk2Rrw5XjWka/Nsf9AYsMmmKj6Z2jDrFToeAFV18RJXarEdgqkGiyTAGvsQ1kp7lUHynJ93mmP0hB0ctANBUD1vzh4eHwKug/N+z+h52oMKjmbbhxW+Xc9ZkQig+Lfjna52Mpll3+hIuYwtlYwqFixyxGmbBFUtl2pEqBJQlZWkJTpJO7L4KbAqP7tXUwYAWK3JSE0BdDwXWt3Z3q1iJWacJ1gVCceFEMyVYyOQ/MmzTV4u45IcbUinQ2kMWYzBE6cfDZk6QUwBgMW5vF5CozCUUqUAV+V5rGDuvOlb8jTpT6MQip8GwGWE5UHb13yc1vbunMJ3cD4x8wGBtm3oVdKbspo037gC8Le0wjumddo7qqJoWS6dlzLVCFXnBS2vl1Wjg/MfnjQCoFYpisc4PxxAv95psGqbQHV8hgAzOqA42TnAzi+gJa5X/vHjaCe2T5Z96A7ya5MCIIGqGAxwHlaelS8RWNXIVO1kxnRJKQP2t2u0qjqCKWrVolQTqEpdgVqjqoKh2ujrhuVX9XyqAazulBVBXFf1x4hVW8gK05fyQAJ0bur0RcNlPqhcT9rjKbKn7wfnOqDQgKoKqOKnU8ENXDVgVUFWB11jO1UuEWD1pX+JqQBc8IUZRIcmYFU9tH0KPsiCUguyUNVBWVDqoc9/pvzjH/3b5cPv/z3J5fnD5XGXX1KWN9cFEJwvS+eXyt2f+1I5fvIyaWRZMOnIkbIjwOHVT3luufyaZ5eF40+Qe2fLsraP5ZqVtJ8KHpaNsiLA7LwAoZqypci3FqbXyxWHp8vNz7m2XDq/Wj79kfeWd37Ht8n3/6J88M8+XD7+6c+W9/7xn1mk56Gjx2Sa/wnJlyqLWQmwqDlWr776CeXg4UPlnnvuKZ/7/D1l8dy5srS0bA6wOpLrG+vmGNuApUblyn4GUVUOGelPmewjWAH+0TToIlZm2ZM6QColhWJmZvcL/+6TwQH1q+bLN7/pLeWq664v9zy8IjSShcFm5wQAk+n6wkcXJJ2BkuHQ0UNlY3VF7JIs/iU5ZLe31m0RnR3JK7uxdL489fL58kPf/Zryz3/oe8sRyUe7JDT81J8/VH70J36k/LW/86My8/+wgKlzAoyviNAsC+/NlYVLri1Hnvi8cuxJN5az69qRkDQD4U+oPoAuZioABdth3aqGfDTAaqtvqy/dn++PlbY5wGAs2OCvJLD6e79TTj38Zfjm0qG2dC4KmArIatGqNu0fW536T3DVgNeUY9UA1RStCoBVO6MeTGHOSL/mgketpjQAPl/aOMZsHsGPZOv6AUT6wujvEDCFXYu+V+x39s+BkuiX8Zh2MRS1+xBxvxzbAIxvR4DVHLmKCFbh/Ry1arlWK7BKcDXWEdPoMbNvrV/H9CD0gSFJ1QcC73eDvL2fk4/DT4JRwqUKRpI2DfjoHXBUPwUi+DEB00gFoPen6M+8qj3fD6wqfd+K0dnKZHOr7a2+O5qr9XOqz+P6IvFFfDvAVU/bpd+xPgDeFWVzd6knJ5qA/eYUAGBBC57iKIGmyE3vA8zcJ6BlflMbSKBtnHGGHJlqgIY43/DF1Vcfgqtsj2jf8D+qpuwHtOCOD73eoa512eCFzu8OHzP7mdoGLj9I22XojW+578eUQb53jPjed2jK1vX74Ed7nbwvS986IjOSP233hvvmO1A2cN64D8XjYsed9CzEEf+ky6PnhsQ12b64P/bp/BHWkdE1jEbRSBTdHwVWa+Rq5GBVu+BR8zXauvbfK52qrHDQJVICmP8jPKpb41P40uw/EpSzJiaY0dA6MSzpT7pmvujp/Kjo7fxBPsngKkFVoxvBVfhjCqyq76eL9la/z2dziJ/ORavylmkC2ghWRLtWgNXTAvTpAYxHidkkvQMlFGzuR1UvDZgoAaumz6FjcvqWZvEqbbdovzbdQ12gqgLpNbeuLv6K82YEMpAai8D5NbtHbNdTXvwaK11tT3ZaaRRo3MEYjTHoZdGVQ1Zopqrz+UqtRKZOYO1TmaPAgYNTWcr19k45RRiyO8qYxgBmMkTdk9WjA1FXCbVFAiyHRDc9KKJWOUKNLUenUVcwTVXoVBY9nDoGr46pn0obb6VQbv2xa8b6EurSOIN34XS92BzvoQH7UYURXs9f8y8JDajPXb9Qt3BgB9sxMKsCrBWIIX19BCQEFULaA6u4TNA0gal2uoKfjHbkOQJieDzfl47jkwlEpZPoxcz2ITpqdg15GOl7E2A1EUk6MgjqrEQZzFtGqDLyZQiqCphoU/81KhUg6oYBqusCrOpPpn5a5KqDqwKqanSn9WjHgNXEQlUTJr5npRpEWa77cZ7GMaPTU31qB7cRvWoy6/6EMJE+DvokudKRMXcAAZYnQ+4OENIgYEEUBYoJGANoAugUKQFUN8o3uKCV8arDc40PEkaAxsDBOCMD99MUKnNQE1gXPJUAfTa2lKnWIuvHXg9mmd5DeHe5nCjWs5vXHoKL++CUBcDqDifAVQAPtCl2ynjBON32a/ROjuqxVnWtpG9gxwjfq50LfDucXe+IskzuNfqbanlDiyC81v1TbqvpqHIHea7T32rUKngT0arhvMm9AFHTtH/5zozm0uwjVPW8gq4a1eOgqkVqB6iq320HEpQKTJmiAIryq6UBEKbVRarWJFJVgVQFVflbk/01pgLwXKvK45YfKr1vaFdB84b/wmqAfuGToyVMd0eqh5gSq9GqLaCqoKqgGwawKrBqYGtEtcKWXqKLV91w4wBIGgOT+nN6/FhzrO4IkWDLHVi1GiuooNFamwJ+ii5dfKQ84eSh8vpbbyrXSKTk3/ret5ZTX/oL8btWy3nRqccvu8TSEy5dWJefRmrKO/Zvl+NXXF7OrkyXJzzlxnL1k19Wpg9cUs6tr5R1YbYZWfRqVkGgTdXF6+XA0RPlzOI5Kcl2OTgrgPvKIxKVKdPkH7yrXHF0unz///Bd5fT995Z7v/DF8uu//R/LaYl4ffLTniE5TNfLr7zr/ymXXHJpufnmW8o1T3iCgUT3339/ufvuuyXi84JE1C6Xu/78z8ux48dtUSi9pmkD1CnVWQs9eAqRxmCd0TjpN5Pc0MeQc5tqbLwBMAbvw9TpGZmCr1P7ZyRidFZyrS6eOlOuvPbJ5dXf/Nay79g15cKWZEsVe6T5dzWdwbrSQ+6fmxcYVcu2vSGLh0lKgNULlg5gn6QD2CfnXvr0x5Xbb7yqPHjnn5a/90P/c1lckin/J64qP/7Pfrz89M/8q/KhD39YUiwckvyq+20w5Py6lOfI1eWSp95UDj7hueX8hoJpArzukgrgYoFV0iMPDPXgKBUt72EKAIJpuQ14b/9MPv+1Blb7MlxMmfI9PfDRXBP2GLNBe33zT94jfH9KgVW1qwBXbaEpA065dd/ewVTLrWqrIsO/54JVWKSKqQAYuZrA1QisIKDKdRfcvpmjgoFe2rwMrLJ/wp5NbM2Eu11T25Z/BD+j78X7vI/k9wJIpE9PnwBb2GmnpCtuu9d+GIRHaoAatWpgkeZY5iJWBh4hPYBGrNZ8q55r1WwaZmjArvnWwFUHVtXG+YAyZy6Fzw3z3/BA8EM2UFYPVIY+QTpIfgJugG0CbYB7cZ8gigJkHuVkJKkRTj24mo/127TH8W77jnsgXuYKrLLMLBPqgftrHxt8wHNtHeJ+b7uoV4CqOcrW62V1Q70BPPBHhuikLvuk4a8y0q8CqS2wqot/tlGCBmC5jaDPzjYzq+DlYZqxAFY97VhElgUw7LTyNs0s3euIMT0TteQOq0+xABNVOYn9LEtVRiFvfToAyFMFWBuC40vjzhauTXTC2dfJQuLCkjuKdhuFqHtZpxuCEXKZOpqEzgiRo34h0bJe6Vtht+M9NH34EvIO6y/6lvsp36q6juxL5jQAOOezH6l/TG3X3KvR77bvsZ2rfKi85MWPkH9zGKlqfccE2ulzRt8ctUp+4jXSujrSlTfiWseT/floF6d17vdm0IF98CZqVTs3dZFeA1b12H6wg5zabzbS8ql2aQBSmoBIHRARrx7B6lhbnx4gsDnvE4Ij0OeiIFQ2AA9krqHuz/oMmKbrd+vPu55J7caFrFogtV2kzPABB801fZrta5oShL5ykYoWYHVAFeGxUtZrX/gqqCo3KgRraKjBB9VowyC74k+yU2UyQW+qWKkxsm4Ykbl43nZwVHfr2xtjOvKeqlS9kdzRqaAqo1SVqWrYs4Uy+wi2IfO63wGretzkWvIouQwakAMqFdqKZ2CyV/bVkcgVgyGuSi4DK1UZ4IlsGBIV82kaJrvd3909S2o36q8r7CTVmPnAPxFtmXWKwQbUPXKHRgjqddsa+KLlT6BqTDHVL6uU1S2FFIKJa9Arad+NvImtna738FU1crADW8OG5XypfL57nxfNSsf9ZBvivNQO+i6DO3Wf5Yx2TSxAGYXT5qPt7hxadKYqEuYRVSBRAUVGqxp4KkCqA6r/L3vvAeV7dpQH3k6vu1/3yzPzJmmiZjTSzGhGozQKKDCSQEISGRaRFxkf78Iu7MGLOQvYIIwJh2AWMHgBg72YbDA2axDRJgmhEUqjnCZowsuhu193vw5bVV99VXV//3/3GwRr7TnQM//3y+neuhW++926awaqElhdF7BVUgII8GpTiSuwauCqKxTSkaoxoLqjIo+P9uCi6zUzb8t+2js2Y0MQJK+gLXVbnfAEWcEEdKfOyjDBHg2k8AcDgWDY69uPQOlmKoQNGVoLFi4Yq/q7qIxcV57Wm2XGFPqTdrFT6SngeF5UVAhJV/HUO2Q8opcfBkzXLc+zOrC67oYlfCV7gj6je2gVCX6pLwdnjlw2Xgnv1JYJc1IB4bwErgzAkh8CNyROgOPIpW9SJsji8XoigzXgz3AMoBs67VQCFTtSnqPnWcoH1xiQioEGcaDS3j/WXabsw/wtSpWirSYYjnyqFVDFOibocHaO3MeCS2PygJk6I+CqDpcEiJoTflSmKlmqlluYuqG8kwVv8j606wqqqtGXrB32W7W8qgqqap5VXW5ZnlVlqtYJrOAYEliFvFQxYR1TyHKbNrn4AlYPvAeB1UwBwOH/yk6V2ZsMUMVyTzJXHXhFygAHVmXyqhfd86kFVrVQVE62pO5cyxrwoCDezNZau/fOp7VH3v/O9rH3/EX78Dv+uO2bWmlzExfaysrZNnfkSDt2+rTlrpqd2d8OH7ihHZPJoTanJH/p9npb3Zptk3PXtutvvq9d89S72ta8TMokT9kQsHldRxRsrol+nGuTs3vbilTunICLe6fEXiwfa4enVttV8xvtrpuvbJvLJ9sDMsnVl33lV7Z3v/cD7Y7nPK995KFPtB/7iZ8QpupSu/yyKyxP6kMPPdROy/sooDQ7K8Ds6prt12/cLyxalXG1D5q+4KwMk78ojFCOcqjAoK5Td4XCGa5YCghvfQauChCjMlYCyjn5LpXjdaFba0B98MBlAo6daLfd8+J298s+X/KeXiHA6npbWVuVnKsCNs/OCbAqqQGEobpHfLPNjbU2K+VxUSat2ispGbZk++ihxfZFL72r/eFP/7P2xn/whvbN/8s3tMdOnW233v2s9k+++5+3N33TN7T7JZfs5Qf3tnnJ2zopqQjObEjag/3Xt6vveHGbEEB3VXLfSisOvQ511KcC2A1YtRbioOw4YLX60Sy2Wi6a48ye6P52BbC5f9x13Pd3EVh9+x//Tjt98gkHVuFbGLBqwxydvWp5VP0X687IscmrMGptgum/RtIADCev9dyqGoA6W9X8Ea6bves7/WtPOfWtLd3OEehMEDABTzvm4GfI0EhMlno5wBt/QI05XMBcacNOG0BkDg+BVaQEAKjK9AAAVclaRScTfjaZlXwIU94QVOXEVZzEiqM74AvVkTrpS1d1En5J9QXCWMHw4BPdNpXYFC4IQcwCXHqwjSL1IJzrAT7mcNIAU+1cApdso7wHi5P2kDFa2scK8qLa89yRd/Vv6uNyfCd9/riGQHFZYi4E/tQ1q9+T716L0hENxE7u9zAnJXzY/KFDGamRbH3AHCSTFX6tx1qlYlmmMfTWwVSywgJs1TiGdRLxDeu89w972KU3SiZH1cktDk/1faJtpJINfRzCxnZHUNXbT8dW9fbazZNAOWWj718RW+H/+sH6zvUjuM5gsl47vEd8SygbKp1oNx3YO1IgfoNRpVUrAicNrx25106RRimMCOsYT3m56H6PHc2hKOuaEqCCqwmwOrA6zLnqcpmp2UbFA3oW7Rskxcz9OwKu2rGc7IqzyxMrK70tWU50nDu58DIsvlI66FR2pZzreVGEXm6UiQ6Y9vibk1l5HK5tuZus19LawOZxniEjITq4qkvkXEXeVeRm5SRXJT9rlx5gyF7NDkh2rkH34P0hBgRaxzUWiK+KWK2r1NFZb5wbpg71H5vewVnzBFI5YZWBq3LMbGRlqO7AVjXG6nXP/nTobw9Mra5cqMLBwwkZ7I7UsV40aDTewMOoj4/psy0WLZ+6hwZz0Grj+bwon43HeuU4mIbJqrxiK93ZE/UGoOoCYsOGvCc7HC4fBoR0AJz1DMOPK8hHKGRESTpEQhGp+m9HdfMkywTty0+ORW57KRb92Rv+XveO06zjBXzEYRvoVrxWwDPeCPRNE/ZQWdXzYnIq3bbAzH++3g0hjgaIskcQMwBVY58bdsqjXdKDqpQZMCPHgKomTmNAVa/6/hq0BIiFHlEgx7fDRjiAWgEUE4ICHHZCwRrEOVAodfiSM4nM+WBOVAx552RVSAEAUNVYqRJYr8kszAqqBrgqxzYkDYBEvAmskrHKHhl7+LDd0QjyQ12B64ej6zqX3mtmwKpQGxRUtV9Z71irqvytvoags1pXFuiANe5yCPYBQGabrMsBZssfK/suCvhk4Ko5cOilAjmXGttbRm0SXfMIL4AV3i9NoJzdYsMtCKhqDz+2VZdwMqQA8Vx2XJOFsxvmpbT3kdY6rvmOt0u77rU2UZ6DL1UAk0u02gRW9RhYagRcXVqtbTLQRC36BB/aOryddhNbFT2CxznEyiXtkS/dvAZTESagdMvssG7vig/ytlcKr4g0hy4SVNXt7ACQjgADVpOxaoCpgqoEVuvwfwVcyVKV52PCKp/wiikA4v2ziiIYkVfU4UiWM9XZqMpKVXaqgqtIAyDMVc3fqcc9DYCe37GyUayhi0Pd2HfXMkHZoA50P4M76CDbU3W2pwDgBFWRV1XAVAVU25QM73aQlWkBDFRV8JXAqjBWP6XAqs3XJN+mtmdKJ68CoDAprMgpAUbvufXmduMVB9t3fNPXtYtnHmuX7ZPyX3qszU6utT3z0+2s6M8JzUsl37N3ZrGdO3WxHTl8sE0tCPAqIOD5jal27Mxsu06A1duf89K2vXemLemkU+JzqC6aESBVy+b8iuhhyQmqnU4Twmo9IOkA5jfOtoXNs+2lz7mt/dFv/2b73d/5rfaa17++3fbMu9t/+K3fbu9+4H3tqbfcIr+ntvc98IDkef2oDPlfbmfOnEGngPg8Fy6s2jBGTRGgOsdAVmsLyiZVHZX2i0AqdKmUgfk+sLcwBQQtXGZGgkPVCfmnkwdOStnoHbQTdV5AVn2fxYX97ZTkXL3m9he0u+99Rbvupme08zLB1ekVeTfLmyn5HSelLoS9qu++OLtgNmp2z0Q7efLxds3Rg+0bv+zV7f/5oW9pj37gHe2JM+faRx98on3Ld36zALZ3tf/pK768LZ0/bQDshtxjanZ/W54+0rYve3p7yp0vbqsT+wTcFsBbAO1w690mWwCmnyf/gIkL2+5qI8qALvCQMUXwlGxfqLReUev2EFjlfVjmu13PET8s6QqID/d1FVI2lHX+N/kbftPwXv9fMFbf85bfa+dOH0OVWUel+hoKrgJgBQsVS/PlHUTFpFXOzBmmAYj0XzjOdACZGgCBJ0gWsPGIC2DngrGqx4pfajVe2geBvwDMrC2hYxxgJ3LbkxkHcNWPuR9G+0ifjHXgouuyag8eRCAmhB7XybI8k7lWM+eqgKzqGDljFRNZAVTVpQKrNpmV6BCN2ZO56p2NDsBp52NM+Ojr8JU9knCb28lN53vRD7AWxP/DH02Zx7cFeFni2X4Ifx0qj7IFvlxAFX1MB7ii7VrcEvrPbSG30cDDNuJotvn6nnxH2FXeBx89bMMdqO7HM78qwdMKqg7XCxDs7x+mvsom4yOtI68npq6y+jOgKoFVy2nppIjKXCVrFaQB/LEc9FsrsKp5wY21SpBVy1zX3YcnwzXBcr9fr0Y70YEfOKKFetkZHi56OfQZ97mtow9kdeztBpW3G1sV8ppCWx48fMfeGevfkB/VLa0R4bxxH83nsgK87UBn8L2GBVG2uzYI2S6Vmetx/93u9SRsDE+xwNm/yfU69fwQXB0F+MFOrYCryiNHmSEkRaxPjk6oZi+SDlx1vRBDy6UMxk12hFHiyYCnvunqvsoBGsSgDAd10pV3kaGol1pBRQ6i/PwjA4yWbbWJ3kGiZUQ/DyMq1YYh7Q2wM4KsGMWBUR7JXjW2qrBX1X/R9QBaK3HRmbB8TqbuyxR+PbCKusfX9PhTaY4jOr7LiW3NsQDiFfxWsNQ7blTnxLB/W1fCFfOqQifpvmRcDdaJjRSMZOLaZ70MwKoHTIih0hAAdc9gKgxGaUSdbitKoW/jOzWoFCI3J97W6/4x59RGXJ/pD03mIgXFac51+D+Fg+g7Gau2dAHyHKzMr0qQFoCeRyAEckOL9x5CBSBrKWT5DCHKobIbOBTRFhMgpaLryxCFlIIYR8Pwh0NWle6IXqR4U3HzhPF12tuPEqbbZxUumSoh3w5g1d54CLwMe/855ErLmcCqO2iOYiaw6Q2UzoJ+giucGIaE24wArl2Pljt/PM98aOr9ei31Wj1mzwRgkbYCRq3fLqCG3ScVrkuAt006hAmuKjCojjByFKmTshGTVdUUABeVnUq2qgGryl4CwLqlgKqBqoIs6C/Yqq5IXBeMOmNRgD50w6xWAVTVovk+z+9iQKoENnscVN0j6wmuap4cAFac3EqLw34UOQtadEeCqmGF5Rx9VdD+OWmXziqN3LEKrPJH1qoqTnPq7MKwrO4JurxT0YXC87fii5UhgAkmazl4EGYdOfpdWFouGgdbwQiAkcnE6gw4xnVhDBppp4QpObpTX44Hd9LBIw3eNVnKXw7Sd7l1WbDkHbIeaQBsHfsyaFD5SF2J4ZGc5Mj4mQmwWp0CtKkqPoIMGCjXa1jaJXDZ0caiXQE4tfBWlwVgJfBaNVJUtj8bYL47X8ay8YBClmDhOLvatn34o4GqAFaDsRo5VUs+OgdYmQKAE1V5qZQ6Q8uHzc7cTsZWlWK2VAA+5N/yqjrAqkvdr+eYkyDXV2BVv8wgomhQ3pyK6coyRU3AUfB6dbti78aSN7ai/nKyKhvyr0CqM1UVWN0myGrHhMVqrFVnf1kqgMPtBXc9N8ErNr8IbFJeI9j0Xdp+OAydZw0Bn0sCPJrvVPWo1OnGhICkAujNyWws0wKKrp96ot14aH+b31xu//kXf07Sn54XvbUqw9XPtY22KuCcALyU9sAAACAASURBVIfT8wLCSvuWcp8RsEpG8YvjKWDErHRqiQ5Ymdonw90Ptn1X3NPueeGr2wWZpGlNdNLW1KakAhAW5eaU5Erdbgv7D7ZzS5IjVZ49I/lcZy4ut+nVk+2rv+i17YYrD7S3/ukftB/7sR9tT5w4JakHrm5Pffqd7b0PvKd9+P0PiD5X9uyKAan6vVdeeWW76qqrZN+yTGZ11hiqR4RZe0hSASzJM44fP24gjkrFquQx1dQwqi858gGiggmUtDzV8VZ9Vctfj8/MzNg16lzruh7XDr0LMpGWzThrILqUjQPwpusc0NPF0vJSO3j5Te25L/rCdsNtL2gXJubasjCEL7STUq5rxgyf2BaZWdsrdSJgqLBrFxYn22PH3te+9NUvbHfL+j/64te3yw8ttOWV1fZzP/397a3vfFf7rh/+UZkIbFHy10p+1nmVOcltO39la1fd06669R5Jq7GnbdrEXcKmtkzJ7icU1YgO2dShmA1YfmZvaKGLH1LkVleHaRQqKI0y7e+/m5yOk21Lx7FDW7kU6Fk+c8fVOnnWuJOevHV5Mk97cud8+P4/bEtnFFgdOFzemWugKiJqH/LPpQOtBFwJpvoQSKYEML3E9ADm03jAyXyrEXwSZEW80cUH9EldT0bdOahRwVLkx3dA1ZZIo4F8jsyJWjsz3Fdh/EY9GCYfgGrKVqklM5mu0023AhgCW7WmBQB71cBVZa36JFY2mRWZq9ZqyFqFu2f5Ve2XeciZCgCjdXw0SGlreDu+Yzo19AcYf0LQM7bJ/QlQRixrn0hfua7XYfIES8vS3BgHW618cpugC/ehKHcHUFHdqC+3prnuH9iB7faJjP1of/kcr7dgcgLkI1PVmJ42fNXJBVp1vh4ubrpP2dhcv5m8lDoiYzXyqjq4GuzAMtqsB1eTkMJ6Zdl1k8XYCDLmWs1JrHiOAVQOlFBso2yenKrozgp5Glzb6UmXsay3rDtgIu7nmh3Augceuc59Xu9e4aNvPFSedbv6aLa/OmnlxIEv139wah24yt62diqI7mIPqNDk8GffNW6dJ42xBtGcL2Ep+I1UBRFfyY6OgenbKqcWKyZDtYKoBF25D348gNWI40t8j+/zNsoqdf3BjhddDof/cxsjxovekNvBVShlzrYX+2qdxAt4WY/ZrtexPlhnlAOW2w6sVTLPE2wG2JpzlrDTEKPJKsDK0dzGWjVA1ZmrCrA6uJoga05spTFvkBw19vVR3x1eZ/K9c+zbiZ2XK3QadHSUvetGM1sOogYY7sAq4/7KUg1Q1VMC6HafX9Uqn0FZv3TlOvEUAVY7ZU4D4oY6nT9UPA1I38Z0b2nspVFa8ezUjmg0XJJHjGc1nGGQuhbfb9TKoJNqAoHJGJg/InKrFkCVw/+ZjJfnAKH3vEt+LwKqZG4gOCWqPvqxnY40ZZFAycixsZ83DkAtSr4ogtDfpbxGej6LQxf1SMO+Q/H2Ds9OdYCzij2ycgn7bY5/YavauaPsVNvnzmiw26zM0ODACvDG5w41nUc4tFYbAZZCBHObPnicGz45HVA8Rp7i92Cw5PuLEuZrVpDWqziAwLQLUAl4PkqFJVaX2sp0G+UYkKoHsa7wTWmI460K3B1xzOCMiZo0cLZJmnQIZWGrZk7VZKzqvm0BVg1UJbBa86sytwiNqckK2zXrRAvM1y0AcWAVFqwkzEbusz32E2DVflxP9qqCVqHwrcebZeeSOAZYTR4wh3BoeWhZgK0awKoBrJsChuiwW7BWkR4ATmjSEVD+KcCsFKtFbwRo+2Cm+tJZqvhuMF6Q8AcTwtgMjAqsWhBXAVbk8WQQBLnx57gM76L94lD4L9wzsmP3u/QazMvdZZEtVsuFAGqmAQCDhcd6sMGHiHsbttmTrZ0TVEUwyqeFzhi2A2sP7u2EtqFWQbsyANXbGDppc99O4CocTWfX2Xp+t+kCDQIDXEWgaMCq7NMZkC0VgDNRAawKSFYYqzMxezKZPRmIIg0A3h0/aFG2f30r9rxyAiqkAcAvgVVhqTqwyn3GbC1sVYXOtFc9ntTpT0h16id/J2PqhScIB8ZLyPwIXbe6Qx1vGbCqE1UhBcCWpgBQpqqBqmCsGrhqgCsntlIAUB04nbzqcLv3mZ8aYNVatgCd2u50eP66DP0XlFTqU1iO68ttRob6f+ErX9IOCdD57f/469vmhVMKRcqsU6JDprfbOZlEaWpmrzBbZdi9YBCzAkTMTKyLChBgQsDVdfE5Vib3t6XJw+3w1c9utz/3FQKG75E8uQJkCOin/sfa6nbbu3igXZCOr4sX19rCgpSXzGI/s3W+fdUXv7Y965bL2pknTrRHHvpo+xXJpfpX73pPO3rtDe3GW25rb5Ph7o/J/gsr59uJE8fajTfeaICqApvouNHmuWUpAZTJevq0vL+84/y85DsVIHRe8o+qrOukVzq5lbJZ+9nqRVI1F7rZGtetDsBq2a3L8H1lhEprMYnWe+qz9I/2CbEmZYoMWAVjFFhukld2ve0/dHd7+nM/oz3zBZ/eHhJG6twhKZ9pua9cN7ktE0ytSwqDjTlMuiWA6/L6w+36A63dIGX9az/xQ21RUiYcXtzbfubf/nD78Z/4v9pP//rvyiRiB9rhvRNt/6wwZkXWVvZe29q1z2tX3HSXtAmdQFNkVSa00pY5BDW53QGr8Q0laCo6m+fS/6KdrgBqBVfr/icDqkIlp3JXBnCo/PJuw/OejA0Zd87/H4HVh9/139ryueN4XZVtW6pdkaUF3NnBG6PNnMUafv0AXK37EUx6UGlxAANMB1IHwGpPvIA/wI58xAn4q74dh+KDrUpgVTparJNcgVWCnABzou1EHbuP4jYL3q4XicdBDJa7OKU46gHuGrDKVADDJXLubzuwyrQAylbVdklgFUuAqga8yTvEpKRuQ4MByfdzfzJLKDzgwIAQtjDuMeFHWfp3dMsSq1Z9Q4CDgCnZqDUtwJChyoA9rgn9RT1WQJjB+4368F7/nV8PiYCrye+Dj+NfGN8IQI/nQYeCYTuGqepprjBqK4FVgkMol9rS09c0OdkVWPU0SA6w2igz+43Lt8qYLGXf/IbCGLMRY85YJXu1Aq91ErGsz9qWxmksll9tdP15bAL096o8RXMKOfPCYruLZQFV7eWG23ldEdjRF+4d7wwxItaCjosDXI/rzOmNth96ZrhS2v24Uhu7j3IC4aMC83Xqn2yTrn3G3Gr4kUP505uXc1KRaUBeHVQn7ug+c9Cdv8JJ1Tyfs5Nz0CFQ98GnZ9jGiatHy48dKmjrJDjUFAGRL5htUGW7nMsiCz1ixTSmHCl8tU2ygY6UuVdq7B8UNcutA1VRTrCLGb9k6g6kpYO9ciJMEJfAYgUBgjlYS87VYKsCYJ3pthVYRdpNpBRIQlEFcSPuJbZjok5bNrSdRed6eZtOsTpA+QZ7WPVM1Tc7MlWFBOA66KLrI+ZYtQm8DU23G/WTeVfMwDvbJ665+yUGrKJOoaCrgUoHOJ24OF7qssoCimC3BtQrvHQO+2fT2OAxPLaLKigVksNy4FwhV4RPWGWMMcwSapTmyBcBirPlW7UlnCheC6epOkul0qvCG/P1oR+KA8FyKv7WmFKr310A1hEj3DtrFQTP+kyjbPvMcOf9u966kWJmD8JudYsvSl3g2y4PHVu1wAgEUvtgH6ALLAV+bPA7gap0YAmy4rJ87wp+ju5PxkjXi1XuQYDFX2cA4BKQwNJ1QgEquA8txSAkKSg7N7ybsF5huGADs0MDyl2dXwdWHVRNpqoyNDWXqOdV1eHvmldVAlCmAEBOVTBVlcEqFNYCqjpjtbJVnZPGduhf4lKuH+C/sFKWNXwAqAJk1Nl6lak6q4CqTDxiS9k3K+vJWlXwEexAKn00L9QRggPIhMFQbgRMflTvyRkM4g0wlTKw3IWaCoHrtnTmasm5ikkb3OM0JWmqp/902w7L5RVfDJEzVIegqigazEwc4Cp0C2Zj9J/JeQFXXa+kjki9aqIz0k532PGkT8zra+vtZNZl1+TXGKsIrLAswKqfZ7zPUkcIfBNY7dmrXq/VV2Pxl3ZCoI/vCJaqQ+vmOyCH8bglc6zmVHkFOPR0Bnr/0Nl2n8wLx1xxzB3X51d1tqoEn8pY3TMmDUDNSadBqL0jdQLL1pp9OnLM8aQ9q2rsLQ2Ag6rrYvSZDoCAqi7tvAKqCr/Ihl/b9GLejqhb4X+VjiR9n2D4eiBn7ybBPsK/aGu6biMOAlSVL7RJqYSxKADqlrFVAaoasErWqrJV7aeAag+sPv9TCKxuS6GpTyBaUVSB1KPopgmZlGp6faldJgDqN3zVZ7bzn3isvembv7F94sEPCBN4pU3sEVBZEPZ1BRyF8SpXtD2b0mFkKSE2RMSl82padJCUhwKrF6Yvb1fd9MJ20x0vkhQOeyxlw8VtYWRqns3NaRt6NC0o4x4BAZfOnWyHFqbb//iG17a5zcfb937n97W3/snvt9MyG7oyPCeEJTApQ+Nn9+6TStlolx1YbNdefdR0oN5P9d5JyfF66tSpdvbsGaty1UH6p5MYqn7UurdcZZLTQuVe9dHi4mI7ePCg5SRVfav3w6yvyAVKoNB0g+ks7YqEwlS2rD7z/PllY+YruKr3VAfVOv8cmLV2pm1L81uKvO0RcHplVaDqi/vb7OEb2gvve42U0Z1tS2i/x2XCMG1d01N75d8DomvETti1wlqVvLNnP/HudtcVs+3Oa/e3H/nub2v33HlD+9qv/tL2PT/y4+3P3/uwAKtHBJxeafv26D1m29riDW3q+he2Q9fdLnZBvs9TUmTLh+KpIOdfB1ilJuU1Ws7GCqYvM9Br48Db+vxx/tnfdWD12Pv/tK2ePxF2MHSTuQluS0qHb0xypYAoCROeHowTdnA//f/KWCVrh0xY6wg1sNV/vm3+qoGu7ruiIsO4pl8HX24UVBVgVfPke678BFcTWEVwXhyUYuOrn2R53AkAx/vku4R/iYg0wN0EWAHybhs6l7lXjbnqNt+Yq2rLDFQFsGo58mUZk1cZuOE+ndlT+HEZzMMG1b8w+W4P9Vi6AaOxS8Y1ONGKyGKcZKIChEz7Sp+aoOvosf5cFjtj5Yihip9u7+kv2y1rvNWBqG5jGdeV70Xs65VbYzb7vhIPOCMVehnsTy7rZFDGk7D4oYgPZWcQvHSTdxpI5YQH+ucOqNpIrAquKnDjuS1z5B9qF74D3ttSb3GyGKYC8G3kWs2hvCNglZdJKZpedmprK22jc4XDz2T50qeuDqjjFRAm+4JoeykMKMyxoGpex+s7RdCLfA+dRH34FUWHZKA52m66gsAb98FC8aXdyg0v6bcjBvL7lLKIGKlrrGH9BlDQ8GNNMY4+O3aZY+qnlHVzUny7LMHpSXA1mdbOUNVj6s870ErZhIkoHQB8ftQ3iq9PJcIJknogNfSItS9vZy7z4TcX3ZQxJsuWxVG3e3kcuSYUDuXEy8z0vZeVg6oGQishhLlpWV6VPRoxghNeLF7LeRBgBxMrY45VMldnmBpAAVYHWUFaZMwLcJUjn1D2PWGONswkxGJ9Vx6hQ1C+Knbjytx0nx5zvajrMWmVD/W3XKuyzjyqAajGPqQKVPY/gNUhU7VuWyXbT4DVT3O9j4obAdqGxqIIWqn+3RvlyNECrPr9adxHlsUQQaGNeZQ1AgJo7sgUx4a9zFaRzkBlDlWCqpzIisBqRdb7vKoJ6oQTUJXdeDWRQXq8J/UFBH+cuuHHegVBPXoddXU1rgxrXZY6pII1gfTGbvIa5YqVYTEPHZ6oBXtOcRjjwp59BiiRQNj4deZZ7HtLUJ/mqMYyWQDRy+GFmL0ePVAAMM5vVda7/UWxds5AvsJ4Fqs1fN47/WfqNCgGlFgZrIcGWEvbnaZhG2DnRg+owgFGkOr5VD0FgDI0lTW06WCislYzvyonq9Kh/xVUlXUb/u9pAHTIFyBKqrFBw6O141IVL4YOgJ3pwKoAiRijYdM3JktVwIq5Aq4asCo/TGQlAbOcS5ZDNXiUgShwB3RYstGjaD1O8rOh/wBVCa7q0tiqXFp5YUIrY6xaPjFqay0CF2oygmyzfD979dSq+1DXHlQVIEIBE+2wYaJvZ69q8NalBAhWPOTd2l3oB8jwzn+7Hhzx6S59JzZmfn9hWIcDCVA1AFb12p3BwqFS+AAHnt1gG1PV9xvIGtvJaq96iEbVtVY4uNQ+BAEZQ2d+dgnyVPzMmSrsVX26A4cRnHKopS5NwZIDjfbbgasaNJKpakudsMpnRtbJPCTolEHRmLzKc67iOHPSgeEDUNW7nEqEUIO9CqoyJ7CxVYW+CtYqmKoEWo3NasCq5mNFP4Ex8jodjPow2yb/0bG0MqI+szJCy2J5eFccHMbQDri3zuKu4JT9dJi/AKtbDqwCVBWmYUkFgBQBzlg1YBV6/cjBw+15n0JgdVPARh2Sf1FKQvPZzs3Pts21pTZ98Vy74bL59iWvfnH7/V//d+0v//C32oMffUDKbksmmZJ0AFIP8/v2SZ5bMDZnt0SnWcoH0amSUqBNyez28s3LkwttUyavuvkZ97XLb7i7XdicFWasTCAl+Vu1vKcVlNbJx4StOj+/R/KQTrYrjyy2qw/Pt5/84X/RLt8/044eXGgrMtHUA+97j9xbIHwp50cekyHRIrsLAvLulet0YioFRp944on24IMPmjzP7Jlp+/YttgMHhBErLFYFWvfIPj1PHeBlncDq7FlJB4B3mRVgd2ZG6sltppbLHtlWX0r3mYOuAPAeAKfTotPn5+ZM72pe12PHThj7Vc9RZ1sBVP2roCzso9a/yOyG5Fvdd1Cg6Pm2vCr33nekfc3Xf2Nb3pxoT5ySOth7QEp0Vp4sAL0I95TkvW0XVySXrdirpUfaC59xRfvE+/68nT/+8fYvf/R72yfe/672v/+Tb2/vfviUpPidawelLJWxOjU13zb239zmb35Zmz96iw3UUABtW9nZRY1WIBXvWX2dBDwIEJvO8nY8BEorsDpO9w4B13HPG1733xNY3b3jfQcfdjcj87dw7MxH39LWlwRwL/6sau/wWjw2sDqFEjdbY3rP0wRYXOAga5ApYjtZqmCyJmM1CBcOqgZ4aUw/MGWjTk1uqn2G7MRPwTC1O5oPXnwvgKoCxBNY1X0Kbuo1vjQQBwKHRTwhn8uAtSOH0Jfm+0SskCAvUwEYY9YZrJaWoJvQSoNKB1fVVhBcVWBV3sUYYmYny89AXs/pV0DVXvZH/Rh8ImNUrvr2ICalnAbwWeMfAh0GLDIoL0uLkysIOwqm5H1LvLxDnFz1QYJbjGMJ2DnwFfGt12cEZXl+FxsU+YnYgCCCgao+pJ4ApS8DWPVvzcdEkAJJcjmBKGdOVeRZ9VRdzlJFnlVMQGv5VmsqLwex2HGLuJPsMgCnnLgKrFWf76AAqwSGCaDwehcJbwJZnlQtGdYO4lq6tIx0IUp9eyoyV+uR4AnkcZdfPV7aaQbbwyi7KETXW6EyOoCVAUGNDaDfhi0HnzD89vpcru8eO0ThAIAo3+2Kp68I/5B6zwhiej04EtAM3qO7hd+D+wiohm5XpeMECAKn3TZYqzF5XjlG/563sg/gc4p+waeXdCGUY19SLjN8JGbjIGAUHfGXHnOLsh3I4mj5pz4MeRqKEz9GlwGqYt1IIdJOZ2pnCds7wQyPcWM0mkUCHuOaDXX2aeRS9TyrzlhNcDXTA4C1qp3zyVzFfUgmIraTI5kqwFqbJJqe624tV+8s6lMBODNe60w7cchWLTqHQ/8JsOq2jWR1AovGU93EVWStAmzIn1U6KnjiunuUsUp9UhR+FSY2zNpAh4216ITdVqOJhyIb90wqyMFynJKwBoAWkMBbNQrOpCigKvJDeAX7EizVpCpb77U7YHSYOnAv0Y5eUdibVC2N0sAbGnfL39VCFWxVnRNn9K1kREG6ITdDa4/DM+uSgmd7KYSuGFCUowa+1h2FeGx9jtRf6G/7SrxLBVe9BIKpBkczARYf/l9AmMhh24GqFWCtDiTqH+XJ/Q5/ETC1cnZwqqwDPCDwWgBYv98w1yrBm3ov3UdRpD6uwCpKw2XDl2h4LMiBo02nKeoJjXs49J/gKmdxNraqslSNsappAHTCKi6VtYocq60yVeUcQRkTWJWwNkFVhih89/g6l2oHVJFNHACaD3uPpSXa0hyqlak63eb2lG1nrBJUtSFF3rNmefhoUw2E00cjsNe6DsZz6DhMWAW2qrJSFVSVnzF3lakq6wqs6iReJeeqnm+UfyrOoigj2rZGofIN+YXuUWvtvXnGVs2h/8pSBaisSx86YeAqUgKAsVqHRgyDogRX8eROWYxtmnrO0MZ2J+56cBgg58nBsg6H0dmqtu1sVWVkGejKn14v72wNRN+91JuCqQRVR4DVYWvhF6TOyvQQAEytJhDPBpiKoK5konBwlSkDrF1aO/T8dQauch3t098c9/dPsTxNsq6Aaiw9b+q0XF+BVQVTmXd1yoBVB1Xl/B5UNSXtjpuzTWSbM1jC8COxegVVFURVUE+BVSFhB6N1Q4a0s6PVQE98gQ3bp26teX1zYhEV68xNSxYiwVWDndVRCS0xBFYlEYIAqwquKlt1S8BU/SmwastJz7NqbFUCq9AdqsMvO3C4PedTCKxui84wYFU+UMt6RiZ5Wl8516Zk4qgbLt/TPvtld7Wf/T+/q338gbcKuLdkMrGyvCrgtnyCgI4bwhpVvTAjjMoZ+Sbhn8q2dGRNbgqwKvlThbE6se+6dvuzhYF6+Oa2LLPTa3ldFFasDrPdlkq8+sqj7cTJE4JbyNB6SUFw21Of0m657vL2jBuvbAfnJtvxxx6UIdAn25vf/Dvtr97xbhk6f7lMdiUTY507I8HtVjt35pRNXKUA6jXXXCPg5jmTZR3yrzZj/35ht8q2Mkt1e07AUP3pEC4d3aBgqKYBUFtx7tw5AUnPm/7UP8NURZa0F1+bDoKVdIQXF/bacxYWFu3ep0+ftnrVc9ZWJcGCOp4B7tjN7E/lSkdezMzNmu3at/9Qe+LxU+0Fr3ydTED1UslLO982JT/t2pZ2WSCnsaVnkNy3M5KH9ek3HmlXH1xr3/q/fW377m/7uvaGN3xee/idb23/+Nvf1N7z0Ol21TVPadvLZ9s+qaPp6b1t6+Ctbd9tr2pTB68XmyDvJPZpWwFwbfODgG+4re9LUIzrPKcCkNnRK8C5M1bHKe0hqLrT84bX/l0HVlce/su2sQxglSNVzEdyn9e8FzXXvgwfnoGcLIOZaus+Qs1ZrAZIun0G+FpGv3EUXGWs2nEPEgnimptAK1LtGH0+pgAgQ1Un2wSoqv6cAZregZ7AKm2USR9u6osqc5x8hDFPnTSEQAwtfAV5ka8ToCrSE+g7KLibQKtFqpZzNf0AS9XhtsM6Mw1YVftLf46M1SynZKy6bz8i5P5p6SqXOAffXcFUutRgFSImqsP5E/zoAZJxk1RVoKQG8hXIr/EzdUFUx0jsXPx9nOxVV+I3v9ihF69bj4Xd9vK7YvIqAw7yp3rUGKtkgQbICnCBM2Vz6GzKT/HvTWS187WfxMrq0tmoHPpvQKoDqhVcrZMFkSDBzyYJwsAOZ5ApqMr1WJbvGsdazfJHwdW4laUbYVZXtlG0LnH0LdmW6jbbWFnWB0M48hc+su8rcV4Cq6XRDmV+LJCK+rC/wXHby0PlXuG9e6F0rr+55u6f8xoLLygDoVL8u1xeTZnyW8u+Is8RgHR2lLFLWeJjhkHH+I/hRxYRTefc7+GsAANKzdcvYKp2dNV9fsx8E9PR0NMRt2cxhALKT4ecDfN6UkdYB4DbIFdDkE1v/tQf0Y5jfwho1mLIWTnGF6EI8ZwROZId/DgL0RHAKKBKxmo3osAwDy8Me2NGKIizGbGgc9LTAngMy3yrTAPAznRjrHasVTJdORqcwGrB6txeht0MOcKoVIpa6vW+Q8x0iwOtpu9ku6YW0TC/5lVlZw5AVZ+4yuMtPS8Zq3bjBFM1wIKRcNos2sPEDc9+Kd5TA7qoN1dHuaM3ZPX8YUWOa9SuVLJR92AqBJDP7NfxKKpHlqg/JAQ/lU1lNaLHeDBMh45TgKtE3euSaDwdpJ6ibKpn4HiPLQZ53fqKdK2gH6C+Agz0dVczg9tVYzGop1pvsV4Aad3XNfIerM5yR+X3irivzDxW38Hrp1MMEH6cPwBXBwAKgDGwp8hYZfJ/BtoJlKLB945jBURR2qEco4yznKk8vQpSmQ6vo6KV94deSsA1gFZUo9uFopBVBY0YuZR+tDWXc5NtryOrK8p/7mP+JwsetPdEHFkO/eeQSgNWFVBlGgDNrSrBqTI1MxXAetuMYf/OVg1AVQJKuVb+8d+TYasOQFXlKRBUNKaqAor47RHFWof/z84IsKqpAJypynyryniCs+bMBjN+aeGMKWVlDoCuziafPVUon56tCnDVmKsOqAJo1fQASAmAPKsa3AyUJ6oIFc2lg1QBJpvF5vdjMh6Aqs5WdWCVMyYGsOpBWyb1HpVv6Bu2RTgQ1eaP1T1DDRLit/OVQ3XqUUnXinUfh/2jkWPCGzU2BFSx1IDLjU7oNjSqbO8A05BnlfVJJqs9KfRR+g38ENcuVhYc9l9ZMip+mFQKEyxgSOLkJIYporObTyggcAesOnMZNW91EL6JbPM+mluVYKkO/7eh/jqEXFmrBqoCTOUxDJmki8I0Ctn2tZ1b+7YljTxykGlPqoKoSAUg68JsZFqA6Hk1p6EwVbUaTO9Cz0Kvwi5aCgpvY8ouAria5UPAmsx16i0tfTDDAKpuGnArQ72NrSrAqrJVBVTdFCblpgCpWwRVbSl5LI2tqpNXeVsxxiJk/4gAq8++81OXY1X1oDqNm1vIlKs971sK4G2ebUcPbLZ/+IZXtN/+tZ9p/+kX/7UAeuvt7EnJUyog6h6ZaX5FJn3a1tmqpGymhLEqjuEbDgAAIABJREFUA9yt3icmZQSBAKsXRR9ckBno9xy8oT3rRZ/fLs5cIcDqvKQJkHyhCshKTld1eie3VJdLflWZaGlbGJmfcd+97dm339AWp1faO972zvbL//fPtvMyNP7YsePtYx9/qO3df6DtP3DIGKYy0t3c4Q9+8IOSZ/WE5Fi90iavmp3dY/pOUwKcO3e27d07b8Dr6uqqsUtV7uYE1NTAWZ1iTQWgSwVfFVy11DFyPXyGSeuY0m36QsgJuWEytL6+YczY2VmZfEpyuc6IvtdOq4uS8wBBj8sgO1q0xGS/4JttVti2Z08da0ePXtbOL63JBGKL7Wu/4Z+1UxeFpbu92C5s6+y0EzLiQUZAyIRec5JC4ZCkYbjlhiPtV37+R9ojH397+zc/8r1t7/aSMIbX27/8yZ9pf/CX75fv3dcOzU21BZ1cQdIJbB1+WjvyzNe27YVr26rM8qYpHzTPreR96LTnTr7ebsBqBY8p12Tp1uvor4xbhsZ35T8ux+nfdWB1/dG3tc0VbX/Qn5i1GbpT/2OAG93D7ssBMEr/PtN++eRWBWStKcG684Ks4bo0Yg3PlW7xR/qsMNr6D+xiBTIVsLSfM1XVl7MJSA2Mx34FN8FaVaCTtrX4lW6p0z+mjmdqszJXhOla96Xcr7ESM/9SlwXstfUC7hZw1VInqb1X++++gS0tHUCfPgdpACpjFet96iN6IaN+SgbUJT4tsY1+fgVT4X4U31ptFrc92Daf2vftlEu1siQTULWHmX9Sn+mhrtdxiahKbGbvaXWFICmiLp4TN+GReh6+BzFD/ro8q8FQVT8YoKWBlL7kxFYY1Qoml4chRe+5k+nyGznmraPaUwI4S5WA6nAJ/4vDsunX4hF0DenjjICrhVHWpTEw2Sz1OFL/tTxZzl5H/nVRflkRgTHw3arvi8piQOvLFMYsPH5U+L3eRiEk0e6jACgDpdRjlboimgMDSjr/JQhw+4BLhu1mqB9GH8br8pF5j/C2SzuK4J46KL6P3xkCri+UwUoGy2V/+R6+2k7YyvDTqqqgg25Lv735s+63d6BqAqzwRfrYnq8c6roWWZE3tn2tWtgbynXaHYqNiQRbvRdq6BIXuriechGFX+WPDynCnJXUVy4/wMFmBi/qO1VgFazVMlG04SYoXI4yNu3uo96g6Z0IYeAqbKblUY3cqsizaiBrSQswJfMtMCWAjRp3HA4TWvmIEI9PiPUAK8v3YRtleVEMO5A7sE8nqLjOMN5UZa26niHImikBmCIg2fMBnu7IWJU3g8PRJm567susvlO5D5V+Nhbql3J2ryOiWrMxx1oYDVRXCNoY4wSBK8akvl9pu0PUMpB2d5pQMUaniEBS13MIT2GojumJzhnSioMUimLU8KdUs+UMdIq1dwJw/RI6sfYVjSpAlhuPdOXkir4z/GF86WAMHYE0ODQ2FNpOlxTDgtVeiaQ9Yb3qOc5zsgs8BcAACHNU0xspHFArMbJfPNCuk4Wl02gFNgBRU0FCFrJM4R8k+MntKHd/fJ4zBFT7bYKtuN5/Xmi0C6O8wdIuwtB6awqFTWC11Jk5f7LtAUNMVmW9u0wDoAxVBVc5WdU62KoFWN3m0H8FU3W9gqoa1AeoquCqvmtlq1IiaLkqqKoDv5AnEQiWgokAFid9uD+BVQVSE1RNsFXZrDMSKMfETnTAtWwNWEV7Q47jsJym+CFf0GkWWBmNH7lVMWGVg6nyzUgJ4AArUyRYKgCdyErLT6/1lADWM+UKJ9IA1O/XdTUwDqhySUBVQSMvB4na5TT03Nns2F2+GQJc3gkUcp0dOAzuvRRSsYxTE8N9l/atonz7S3EhTRqdSwz7N4G0X+ZXBXvFgFUGXK6XsudR7+gTVlVQ1YE/DDtBHZvhLE/Pd8v3suH8qjLkB2CwB1Ij75eDq5ahws83CFevL+xapC9A8JrAcGWtkslpEm/sHEi/A6pyTwVVJx1YVVAtwFY/xyBOAtKhPMFAIiMdxh9GncP/FVS9aMP/k7Vq+6xnlcPpHFB1YJUOEZjB1pjcFmpHopaXOkTDWZsJGsOtQr8G+K6wzA5ayB50vyANgIKqmzIs3X4Cmm4qsCqg6oYyVifnBGQFc3XLGKsKqoKxuu1pAOzd5H5HDh5qz7rjeQHYsd6HgJTuHwdSWd25E8tzqlxfqlN0wgAM/S6d5Gjehi1NyDD92XZeJkU61/7hl9/XNs5+rL35N3++vf8db2sfeu8HBPwUcFmG9E/Kd12cEnaqsrYkx+rUljqMAibKBFhbkgpgU46vSiqAvYdubs992Re1c5JLdHljb9ves9DWJWWAMlYnN9ctN+/s7FTbWD0vk3nNtG/8R5/TTj3+ifazP/Xv22/9xi9JftXHRL+vGfgyv1fARgF0L6xcsGH9UhNWZ/skLcH6+pqBqAsLCwJUHrUczydPHpd9SzbcX/u+ZkQnqxyortSy8fSrNrxfgVX90xypmi6A7Vh1GIBU6TAQ3cbtzU1Ng9Da8ePHDbBV1uuqsFQV8FUdq+dWdqamTIjcWsrmFfle3L/QLkjezDlJabBHJgI7dmatfd6XfX3bf80z2plNYaxOzIFduib5W9dOt5kLZ9qtV18h1zzefvRHv6fd+Yzr2ld9wWe2W6891K6SFAq/83v/tf3xOz7UPvShj7Sj+4VJa51Ze0XQntauuOdz2vrsUTOHWg5bAtJWYHU3WbkUsGq603RSsnnROdrnyQzd7np/J1n9VAOrlzI1u3nEl7r2kz2+8fj9bUsnkDPARYFVzy/pow4SYI0IJ/xCgKtZP2Crui3m+giDlaxWBy3JZuV1Baw1Obdt+P0IEPGH+EZ9vR7ANIZqgKqiL5y5amkBCHAW+XGUDTf1AJTPjRF3PlKGk3J1+VaJQhRdGjLqz4sJtZyxGgxWMlmLrcfoj7SRsLUE10ou+a5Tj8NAM84acXAQDqLsApjARoYnDjqGL037kMsePMX5o4Aq949ePxpflRiqvFzt8Mj1EtNCCCgJ+VGMxPmRbmtrjI77VWAV7CzIkgMJFVwdAqtliL1WHTJfsexqK87ABqw+dLwaQO6M1cytqr57slbpd9kkrXZNxk9s6yz7jknmbLHKVjXmrZyc6QBG6w14Aso0sQPKCwSGx/2M7tw8nrF7L2xx8xTCKojD9Yjv0M7xMH/JEvsVqWax+NKUBv4ioPR93bafZAsc30kP85T6oMAcXEfh1v0d7O1dPtiB5Q2n/yac6OUzePf4jvoNfNnhcvQddvyoeqq+Nn8sDnN7CaTWdeyDXCOuzDg+cYLxz2XnBj/fcY+qd1hmXZGw/adcjpPZLMZalgMFOKIMB/LZlYsqYZcja4vi63inh4Kq1lY9Boh2yrhaLlVAVR+HCT5rSjGCqwBFOeqb+VYBqiq4WlIBmK+YMbCmhopRIsTg2EHpne7snGTlZpmBwJeAKupjJBWA+VyZD5dklVj6KL8EV53E4qQWS09CRupOoKoDqowZJ26999OlzWQFFhXkiscbCA1YV3/d2SWW2UGR2bUOykEDosHSSPB4GEsazeIUVa0wonSKYTYn1aNor6jIreQ9zV3u1cLggTOUxh7BaCq4cI/SSxq+lX6o7cMpuIK3oJEKkJUOV3G8OgXn9cNSTR3Osivl6sobZUqFmIBq9OD6cRhoNnR+Ru7zKrHvSftAo06hVqc2hRqv4JRtrns5ADTp2Yap0RD8Zy9/bkcw5s4wynIArBbjQIMRGJzWQfgJuW51w/28n1d1gKxeL3pelxYgRaIDbaPeR4wctWEa/zTyO9WRl7X1sGs5c+KPklvV2JZgNwSYSlBVhnUqY1WoQpigSpcGrMpPAEfLqWpD/8lUZW5VdwYKQJFWaydQtbAzVana8H4FT6d9oipZ9wmrFFwFyKp5VTGBlbJV4Yhp8AJHLuvd25FXVuTjJagqh033KdisgJSnRDBg1cDUdcl+oMCqT+JlzFVZ9/yrSBmgLDFcH7MAmqZmjaqVYUv2MjDrrMCqM+84tLmyVXVWdCmDyUES70wBsHsqAKi53tmB/1P2aXUNPaoUtzH6KbVTUVRj9ZiNFsqwJhmrpsABpAZb1YcG9ukA6vujsWEGeV3X4bfJWiWwOg5czZcDmEp9asGbqXpOmKB4Npx8cyD4k3M61iq0FCRoCK46M4iBIkorYXzUvjNljaHqLFRPAzApHRXGWg0Gq+dWleOcRZllB53sQZEvOTOuLgGeOqBKhqot8aPhN5Zq9NRqe+DXuc4tDguYQ+xp1pmbtd15+cjpYK36sE5PswAZgM0x6FLOMbaqflEFVgUw3RDGqrJVNxRYdVB101mrlh7A2KrOWNX2U3TvYWFe3n3H8//awCrbyN8MWEVO3g3JA7C1tUfeQUBgSakwKcDqtACr0xvH2itefGt7juTynFo/3v7jL/279vY//0sBOs+3Y4+eaQcOHW6r28tSJqJTZVIqKRib7V6Z0tszoqMFPFxre9vCkZvbi+77knZ8WRidW8KeFLarwLFy+mbbK8WxvX6hbUhe132ycev1V7R7n31j+65/+qZ29vijArpuyoRWp2S4/llhnB5sN910c3v40U+093/gg21N8qY2yTuqwayyRHXiKc1XrXlTFdhU1uqa5IPdI+kNDh06ZPr29Okzlm/1wIH9FgBrGgDVf1qeGtRelNQEeo/9+xeF9bnXWKgEXLUVzCoAK4CuMur0/ocEGNf76X2UHaupABTYVUBmaUnKRu6dbCvqeegA4btaw947Le3FZHBSctZOtf1X3to++8u+rn3sjOjo6f1tz5ykBVg91+Y2zrWFzXPthbff3P7kj3+//Zc/+sP26le8pB2YWm7PuOny9sY3fnm7/8/e0n785361vf3t97crFiRnrQYXIosTlz29HRVg9cLs5WIWZbIxofpuSUqB4siOyGBVkOOAfvhLsNnU2xVc5bFhjtl6Lp8x1Pl/D6yOmqftY28PYBVD/3w0D1mrqk81sPI4A3fwVA/05yweAGAEnQjyReQ/j7QAmSoA5/hwds8RhzkcnIVpDBwCq/AxK/ABlqPrffPrwErVjnIFUY2xqnnydZ25Vpnv1BirngpgUCTwl9hBy+9BCqIawHKyuepDRGxgZYdnZCc+2LLI+TpIEeDAKr8p7SRclA6QKwB0lJ+9L1i+4f+PODNwbtiuupiFMWXEMSX2ifaIayv7dByg2rNTR6/J9g058nALwU95v36doEiNi+mcDa8b3SZQ2McKGYOlTuEQ/8pUzTyryF+aDFYAmgBlrSORLr+9PIOXCJoAQimoavoTYDlTdsHfUh/e86t6WgDrtNVz7drSDtyTwHPx3gpeBMOW2xUEdoCE5xNE8abUAaq9nJQYl7iD6wHfdJWfOIhXJtWFvW26wIOAOYUAchCBsglE2fb1XniLuRk67CWApMPrHTQJJqRe6VDVgiX4GREfUBeFSor4lvVDxCIkrgBWkDuttx3B1ZGYUVWfBycMtokAx3Y5h21/GM9UXdfFJFCtUVkM0ezDVQFhQYA14niCruYeEwdwrMbFflh28QomDmyr7hUXsSD+Ai1B8cnzq36ox3Pd7x8iMZC/UB9VZss58eJZBiwL8w0dULUlwVVro45xsOysmkGgALCKuCLna6ij39BBjzje2apOJkI6AACssEXFJjlzdWSieJJASAqpnYAe97N5jbJWRwHW0ZQASAcQqdacnGIkleG6dlxFXrUuyAI+wBcwHSr+xTNeeF/tXAvlNF6GC8DpEjBUBdQZ1BbY7g0Kng0tjoJBsIb/3WBA8hDK5U1TrqkViuQnIOeRdiBmzhhQqSlORwCo7hAFmMpeZ3dSoANKS6uFU9brt3I323tdBrDq9w0Az5VNsC13eA53p/Gg4ejLM8rWHLgsZ657EXd1XvVVZ5xKXTDXpxk26yl1g+7P4NAS2hssoe0SMGF50nB78K8lbUoO2wmecj8UBYDTogxtnytP1yUVXK1lnLq8Xk+gFkvrxRoYnG5/+hvdc4s+6nCv0apMY08VncEmHbYEVaOMw9l1pqqyVGteVQNUwczUfKqbHTuVLFXPpyrsIgCqBFbBPxvPVGVD03pUWMlZqjH8X4BFCeQVQJzQyUwMTJWfAqux1Jyquk+CcQdW95gzJkNPmQKATNVgfrgsuBaxNBHRFpEKgHJmswAqKKrAqoKkDpoGsCrsKa7b0oa2Elz13LSWDgD3sOF29mPt+bOZTzYSeRNY9aH/BFUVUGUqAB0CMY6t6gEc2CUeFFG+6RyVZai7HXXDbt7IThfhGvo+42TVwxrT0QlEqrYowKqU2YSlAJBlyb1WJScYqMZQ1frrgVUDXXnMjee4F2MbJiMmmKp0ElSmmPNLnP2YAdOcfAUOAYpCIxEYVkWFgLLLEauG0kHF0GKyj7MgG0ysgKmyDXVAvHy7DuVWYJVMVhwnqEqmbw7rJHMJ8ssJHDABm4GqDqQaW9XBVYCqymrl8Ja07wRVAWJ7J6OUK1lMBPWnLVBCsGT5YjUQUtZvlJGDz5zoy9qh/CfHmQYAoKr+wFbdUGDV2KoAVi8KiKWgqrJXjbXaAavOdKc+l3sfklQAdwmwutvfWJ/A/QTkyI1GO3KbIWDVnwB5QNAmKQsEXJXSEbkWsHJbgNXtU+2mq/e0V3/6ne2yvZvtgfv/rP3yz/18e/Tjn2hry1K/0kl0cULylmpvhACrE9uqM+RddAIrYbJuqGxPC0ApM96/6OX/Qzt5YaGtTh1s6zI0/fSFlTa3d7ZNi+zMStqAzbXzbXJjuX3B61/Vjj3y4fYHb/6P7Y1f8QbRoa29/f63tvvvf5sNs7cJN0W3PP74Y+34sWPSkSagrOg1BTU1b6rmOz2/pDlSV41ZqsDmguRBvfXWWwwo1fMUCNU0ALqtOlF1p5axsk41FQDzUyvTVe2NAqsEXXRdnWY9X79Wn6lpAPReGohjVAWAWmWwsu5wvfbtbdh3LC9faHsPHhFAdqktSh7UCbluWsD5q667sX302Jn2RW/8XwXaFoavDPCfEDm6KHlvZy+eaS+64/p24cRH2g//0A+1g9c8rX3u617blh/7QLvq4FT71n/6Te3997+9fev3/FB73/seaEcFqFbgelJSL+y58s526Jmvaat7rpD387ZhvUjwV6NTjwrM/ZsqL1UOdwJaeX6Vu93kdye5x4Rh6Q9X/0/3a5vn3/Bdxj1v+JxLnbN7uymx7Q4fsNv9L3Xvncpk+/hfte1VMFYDBHQfAD6Tg4TmA7NuzYiF3waWDkBQsPF6gBXbAFrrUvWmToAVgGwArQ64mh8Jv9V8VvdXrQ4t2KF/l6zVAFYH4Oq4Sax4PWU1ZRbBbgC9NYg1v4pDLmHN8D74B+AjfJ9ankhHgM78fBdPEeCdkDU9AUdrdbPK6ztFeZXO5BEQ2t/L/R5vjR4fuiREPOLvzXaBMNI7NxjzWFHvCKzuxFjN+Knex2NZPMTLrcbFfhwNFS9Lu0TAqcazvEc5Vu4ASYnza5yHmLnGeMMcqzqagL4EUwFsSD72SAug/rK4a2CCpu/grg5kg3G2O1w5y3oyV5kCgOxVnYC2m8DK6twBdruPF4vXE8HVYK7yvR30gF9fQGAtMwdkYaczXvJmVfCEoi8DY2C1sH6iBVD1l7pLeesbSt3vQuf3T2AVbTxkAJXFhlYbXRYI5cAac/xT6kH3M3bmui+jvrjNe/Byj3ftthVAZOcmbB4OD20JdFYFwrXcE1CKhle+pXzDQI7wDfg+xPrl2RSQEsp4KYYOGLUlcQYrBve3nz+r6HyyVQEzDMlVuAUuS3kdHYFKcclYHtVN3MpfhXsG4katESIylE9v3yE/uDX+4efmxfndeoxl132/bDh5YgRYDdKJp28pbV9vR0BVsUXgi4W0oTc1HQ77iBGZCrBqyiUArNh2tqpP4IxJrNDhN9ExV30iW9oqi4cHcb+WQhkVbaJo+1wkrZOV751yC8IpdEmkBJCLVA8amOq/Cq5yn55fbtqvx4PxEhPP/LRX1eqOekPN9MLKOk3RYR2X86LOsZLCg3NC8MIwEkjN8wG04uSQn1grrS0aa22gKjwMJNmSossCFRTAab8eYJ5eHw2+72VLY0M5LkZ18M54q/xLGXdg0JVJAITheOUz43qudEXdA6owwukE0PECmJ4GGuteN6yvrq76b4vzzaBVIBXbYdBdaGk/8Fy8eOZLpFHwOkkPF8oemg5BDR3SCjR16wx+ytLLsAdVU0GiDooiHSh2Aqr6zslOHVW8oaups/2eVuehi91gFBlAWXgL8gaVttfLlo6Y11mC18kgQE5VgqtloioHVDU41tmtMeS/Aqq6jlx+PVOVgOrgZUc2Carq0ieecUBVom3MEO2/BFQJsCozFT/Lt8rh/9IeFVxVkMd6tTv2gheol5sGPzEw20Aj6BT9Mb8aJq0qwKqlAlizoN4AZ2OtFgar5Vn1Cb8cBAjWKq2KteQCrJqid1CILFVdKphqKQAcVDWQVYa/ujHJYRCcFXHAVvUgIx0ftJ/q6Py1g9BePe9YwXC19GE8pZqGMihfDYcpdwKEOpw+0wDYuoOsClKSwcKbW50VxqoCc9rmg7mqVzggmMzkfK/atpkTtE6moMyJGQNTdek/Z69W4BCTbGQqAKY0MFDOgGF+YwFWZRdB1kkrB4CyNrTfwVX9/knNNelAqwKseU6WE1hHGcSyU0BBKDJVFTglmJqgamWqKhDrrBNvB1ZT7vgAlHZ7aLIFeSMzXIe5G6hqPzBWK/AMABo1pmkTXHN5/chzA1RlGgAFVQGsagqACqzquqYCUMAVjFWkAaC+1/fU+jgkkxbdcce9uyqi3YEp1aM7A6u7azgLH0xJb21LG9Z8nqLnbHj99ooA5mfb5MXH25d+/ivakYXN9rH3/lX7jV/4hfbIRz/WNi8oGCn1MbkCYrukBtDrdd+EAKXbk2tSXqLDhcG7Z/GaduNtL23X3nJvO7E83ZbkWZtzUi5iNFVuBJ5t8zLh1Zz8Xv7Cu9vTbrxK1PW5dv01h9ujjzzSfuqn/k1761vfIkPuT0iqWgzXXxbwdI84qZddBiaqOraq844de8L04eI+sEbVydWUAUtLS8Y2nRb9recp00Dzrup1ep4u9Q/XSDlIXT8iz3788ScsbYCer7Kk6xuK7ktJqbxAX4EVqECKOtfMs6UArv4pY1ZTDSDPlpSw6MvZ2fl2+Iqr2oc/+GEpA5HRTWHMSnnc/dwXtAdPnW7X3/Gcdvi6p7d1Gca/KTltL66cbYttpT3rlsvbv/rBb2+nziy1137x17e9e+bbxumPt9uvO9i+7uu+sv3ZH/1B+7Z/8YPt9Kkn2uGZzbagKlpkcM/VAqze+VkCrF4u7c0nUjB94JqK/gh1ovtRVX7+NoHV3eUybcAQUA2g+m8IrF7q+Zc6Xn3dS537t3V8+4QAq5IKgCCq5abmj6xL72iJ9C6my9xPcx+c4CqHOSdjNRmsGEnj9tpG1hBs7cHVYK1aoElfPzuITSWH/w1dFcPtg7mqk1cpWzUntEKOVZxvdU7HERre7bY/zwPdyKOt7XcYqHbgCeKBIE1YGapvT6aqg6oKWhtrlYxWrrvOLXFGxDseGDP1DIDovuwi53fx/+GHDCIoxisFdMiiYPzj30J7yHjHl8MJTxgzWbwSMRRjpoyneJ7ZwPDRYRHrvhJElxi296W68xnbRrxLhy3juzyfoA0+Dv4vYrAkXzjBINIBKHDgI1sEWCVrFcvSKVtZq+Ez0idEg6kTWXEehJ61qroco4W0vdiS6QAY75Z6BZAPcJRAR2WvjgNVOSkNvrkHVq1aSj1GTIwCTDwhgq6sv3IQ6imqodYd7hN/Gbz5NaVdhmC60MbLhWDmvfLFe9VYAQA2KGsWVGDeRkaOlf1xPvQEL80RgYx1eSwigSiGbCNMV5XLLghL0cV3sK5TGUScHwQz4h4O9o62+1IdXRtN+adnau9izyx1BBfYf46tVLYqY/eKC/h7h4qMmL5WTz7D1qgTeEroKrwPzqmiE2+Ncq7X0z7kbXHxWJnsHjT4dn9xL3/t4ICvj58MGMXSCBXDPKssdzJVa5oxT7/HuDh0PMFV9/sUZK0jNSMOVv0vQCsBVbNPaluRd9Umxuo6AZlOyStS48MAVhMHINZFDJT6gR1HwAiAFbCzpk8N0AOsFWzV9SRbmeLJnzUQryxZTtzzss+MWqn6oopPkRnfPRSSAi6G4OQ5PFodQrwDjAGMGV6D6xTUYTtFY60AgCt8F5yaj7P3nhJcjUDOhaEyXWO9AH5p2rN1oaxKwxhjaFmGvD50i4N5UHAJ4gKQ8++Jz8TVxQeKqkkA2put6WuWO0G6UqbuWFSnwM6mBPg3pa1ww+71ZEIbDlcBVEvPYk2GDiFnKdUeDjcKtYxd23f5VAdOabJXCY72hiAB0+yN63vmqmHhOeUeYfgH+ypYK+fUyaviE3iOVVbaE69R1Jnsz+ZBowA5yvZQ24WWdzrSGIrFVACcrEqWAQximLuChspYMlB1BFgloFpTADxZEEJlkcCqszMVVJXAfkpZqcIyMlBVgmYDVWUdaQAUWCVbFblUFQCw4f8aeAfQw6CAADvbeSpOlQ+AbVpqFVj1iSs8v6oOpQNYqqDpug37V3AVTF4s13TpeVc50ZUu1Qklc1CdN4yR4rcDBASoqusOLldQ1Yb+E1hFblWwVX0IhCfsjgmrIghiEIZck+hogODQPwlBCi3AFb5jOVCM+Mjp3Q4+p+ysKtYKGzcjqEjQcThh1YSxPQVIJGNVt7WminEhME5AFcvKXC2pAvSJAyeH7TwmXVKHwPMEGftZZEplC6CqyhlA1sj7RUamFTFyxNZ0BmZ5IzWArpviw7fruWXJ67DEd+Mn+SqVuWqAHBi8XXqEAFVLZ4kyrclClYinTwGwGazVYKp64MRAg7pW4cmUE1VGOVxnyplM1qvsbNVwtORUm+xLlshFqxNZs7ygAAAgAElEQVSQAFhFFZiWcj2meVWRW3XLcqsCWE1QVdmqc8JWRSqADWOtKqiqP53YqgKrtIH6iK12UFIB3H77C3cV2UsBq50HO7jT7sw81cUYPqygqLZzBVYBoK9JXS631XOPtmc9/Sntxc95Wnvso+9tv/Obv9be87a/EMBupq2vLsklwso0sZmTnzL7texE707IfgFYbRj6zOE2s3Bze/GrvridWp9rp2UE+uyhg23pwprkFp1tS2dPCHA7LazL2fbS59/RDu2dbA9/7P3tkYc+0t71rne1//Sff7OdPScsVAFEVbdsyFKd5r1754yNuihD7/fv39+OHDkibNRlAVePGZNUh/9rx5JOVnXihE5iJUPpF2TyLHlhTZei6QOUhad/Brq63lI2q3aaqf61IF30JDp4JkyXKtiiMqV7NE8sZjMHCKPHV1Yk3+qqTAU2o21V87NqigEARDMy8ZSyamdmZgX8PdguO3K0/dX975TJqRba3OI+AVZf2K655bb28RNn2rW3PrOtiFlblUmwFucm26HZjfbyF9zRvu5rPr9df/Pt7cWf8TXt2GPH2/TSI+0V997WXvL829r3fM93tz9/5wOix9fb4vYFqSd5V5G/GQVWn/lZ7cKeywxYnZL0FfZFrjc/Gcbq7no2j+4ug+Pvwg61TxZYvVSH3KXe6VLXd4DDky0IaqpxDu6TuMfWscyx2jMstQ37DPYDYDUGMrobGjNHa0eAgacAhZK9ihRF2L40sArgUEEoTwfggBRBDRj1dLoRByVQqT42mascek8gkx1xqCt3sE2/ZJQRfrIFpn26AvjXJUhVn9Rfxd7DmD66LAC1M4DJVA3m6uAcki4AYNFfqD4dmcDsTGZZ+gQo+r5l1I75PcXxSd85tTsAHwhKEkZYNIhfTKMzFikxUN2X5BPcuyOT2Db+4TE8z/7Nqqx1mifw5fCOfbBVrufXFbnwKxgX29X+TH5XxNCyA35AxmU2aZXGZg6qGlPVgdXdwFWKlkcxpuPDAfWYLHKtmu+lPrwvmQLAlwBYmZs1mZG8N+J9xycYR8qO4QzekTvWv8+u2QFY7crIhWOnegtJiuKnMLnyKX4rRJr1g9Xajke3sy4hiBTWss7GV+UiBJ3KkcuMh2wPAANv+2WdbSaO9efWkZf0oWOf1lVtd6GqWE8DOSs6wxuHv2xZuJ8QeIfqWYtthj+KGXVZ3iPaeGmbzPca7dWPlauwmqoxy8t1P0h4LMKy7jI/hJpGP25YWfWddzjmOolnhh4ZipS3DdxlJ7kbHKsvOPzuMiotGasJtJJ0YjLRB5ymP42taqBkMljRGeUF6CPiOIKDEzRbzlXOK6Ip8YypqsBqxsS6nqzVHlzlpFZpt0hwynGEacPqqD2uF/aq6cg+36p+T6YEQEdTBVSH2wGumhKSAq9Al7/IxPPue02gohSDasx6QaJir6JbKtyNKfRNAfhGttPgJbgKY0Yj0t2Dj6sKgwAklYc3UoARFURlq4FyCSEIAJNCgRbIYCHKgEE9hb4WCL+xNGi+94h8m95LwC6GyIxTMOW84afHfUNnF2NfnAYC1OzJRM+gl7stWT/uRET79DqAtvJr/HzrweYPQ1atR9HAPk8urrIWBo9OG4Zrw0CXOnBQGQBVgmnpGO6gfKPM9DKeU8vX91uVe5kP1gla5fFyH14zZmmM1qif9Dcqiy7qrNPK/v1+sALauT6oH7O/dLpzaBZZDAYCOtNSJ2ja8ByiCiI+eVB1Z8PQt33dIqjqE1QpU0rBUwNTlamqLCTZVjZSB6qCsUq2qjEJ7SfDA5gE3wMZiEhYOtcoUN5w163Bx+j80G0miyqTGHYKxqqCqjqZF3KsElC1oa7yM6DV8qz6hF+6JAvY5BkyDvKbPpegKoDAzK3qLFWdjMeG/yewOiHrZkAIrNpQCTUcztqwYAKBjuoEtgN2uNApcGgVVVL8Dq5qLcbusVU66qzU+9SbRozWCQCZXKYYrGH3oCqH01dQVZmrCij6NaFj9GUt0yiWBpYDWA3mqtb3QF/DP0N7rrPU0qk38FRBewdVTd4EtAnmapmllqkAyFjtgVWwSpkDlQ5xAKomEFoGnLhLvzkBZQOVHVg1sDUYvGDCghGbLCXImcutA6sAVQGurotMWioAzQMcw/+RLqCCqmwsZv/k9bKTMANsDNdBh0YHrEqZgrkqjpYBqoMcqyaaLliyrnVjiQ20/kSmMWGV/hRQBVv1oqcBUFDVfsZYRYqALTl/W65DO0KbBpy+1Q4IY/Xpt79oVP1Qd9Zgp5yVwFCRtzF3uRSAJLUBX8TkU8FCAIboMFhvC3u22/mTD7e7nvaU9tw7bmq/+Us/2/7ij98s+VeFjbkpbNXtVTlXvmRLgNUtZaxqZcikTlMrshRwcVYZl8K13DzUnvPi17fFo7e204K7bs8vtPMyodSkAHyL88L6lQmcbn3KwfaGz7mvnT328fYVb3hDe+yxhyWn6g3thAzfX5VONNV5qm9XVwTQlffbOz9nw/cVzLxwYbVdfvllwmA9YrpOh/RrrlPNg/roo4/a8H8tetWXK3KugUZS8cxzp7aOLCid0ArA7aKBs3oflS+VPwVcFZDVc+fk3rqew9ZFfuU9l5dWjCG7Is/cJ2Cp5n61HNfynnqd5mM9c+a8fMJmu/rote3kqXNt8cCRdsXV17ebnn5XOyfA8/yhKyQ37ZWSX1XKT4DbJx77WPuKL/rs9gf/5Vfbr//yz7VXv+5L2tzld7Qluc+Bdro99Yo9klN1s/3AD35f23PwMmEbr7X5rSWZvErZuGKvrnpmO6jA6iyA1UmRSZNEijl9Eupct8dVpKosXUqudrpuR0EfHPh7YHW0pDaOvU2Y4sJYdftfwVUF+HNUgOt06yBRxiom41OdRmCVeSCZ4x1L15OeBiDTBKBjikPbI2e1+zGRs1VlaEgQGNhVxD0cgq8Aq7NEY9h9/Q73xcnIj6CNN02fmbEQUgL48MriY6h+Q7wCjIhtHcsBsOod+pYHlsecuYqYAKMvGG90n+gxmfk4XUqFBFjJrKUvFBPaub/trxleTgAt/gEdPmXfQ1+aPnT5xvCriXUReGVcWq7xe9UySowj41UWJMsTT7NCzag4D+56LANy3CPu4H4UgZgK/hJkIrhqsZkBq8ixWoHUCq4Ga9XOzRztEAgqPl/SL7d6zJ/5EYWhar7FMMeqjUIbl2c1y5qkHLLJIqZUX1zepY6MTFktjFUvaxRTxsUp416eITxF+EPAWG8uwd25uK9XCk/wcvJG5HUejcp95WxoaOsjP163g2+Dh1lj8NUet3BlVo7p6X6y1ZtvR/tXe5510gOsiVP40/x1oXuYs7oHtjN2rRhgxsXQSx3uQZC+xNn2lYMApLb1AOLZAWTvw/bueEXUAcuqLOFqlvKgn0w3tJBMGIuWZoASVX+OJdOt5s5o/2VXSgzu4bdiK6+vDZl1GR450F2Ie9EO1MeFrKDu1X9Tvz4Zqz17VX1/jgBkvfmTrP6HwGqmBPAC8g67AFYt1lVdoEAqlgBTAapmKoCaDoC5wBNcNQar3ts7CiMtgNmvHA/JXLBsXsQ76+RWus/Y8dQn+l2uX5K5KkCrnuMA65DRivPtRgXFRX1FDPaCV752pEog12MC8U5GKshKhcVqcJlRwfBWUQWlV3rlnKIM+zvhdQCKeghGg8t3tcbiPbFUIkBpIL8evHXr2qDtU72lxT3z22sj7wrKGzNlvoJjoUQHbQqvhWeO9NaUfXil+m6lNmq1RD1iBfaE63TAaLgSTM1z6vnZkGELCsgXPaHKmKTTBUCVQ6YDZDUny42dLkMHFI0WdaYF7iC4BtbuhHbgkgc3sAcVaOV23T8s3zHbUc7lej47njHmnmGbslergqmUoxA9f46JQNRZqGXIpFca5Sp7n9NQZOoFd3S1zH2CAwUBFTzc0KGYXQoAiUINXC2TVelEVTKhjuQBkB8nqhqnjQdCG5v67p5X1Yf+T1UQVYFVY6oquKpLpgQgoCq5VkSh4geWKocQVaNenQGTZ/sBmBfX3QoTck55xxJOGCf04uRVmFXXAFYHUjeEvUpGrwb2CrAai9UBWE0jwJyA0Wtu7cFlteZVtUmrxoCqNvxf8wDSkDi46jMMcxKJbvKGTraht6pM9bVCgfrr1t/4u2CvC3iIqz5D7l8WtBqZBkALpkxcVVIAgLHKlADOiC62gAax5lg1gNVTBDDPaupmvB91AGca5jAzMFWdDW2Tpimo6sCqs1jJWu1yiMo7RY5VkR8Dix0kRSIvpMhAmgCcm05xfrulDohv1vF10tYMVEYZ4JgDq4NhlNShYKsix28Aqw6qrivI6nlWc4K12vElhaPVZWVknAP8Z3Kkwb3nQJJjGKInSzlm6wamIrcq8qwmU1UBaPjlWFKXGbDqoKoxVg1UleHsJQWAgqmaX5XAqk5mhTQA+kMaAAPT7Q3xDGX4Hth3qN1y+4t3UkQ77v/bAFaROxb/ZXmq3pN3lImoFKiZlXeelqmm1s893m674fL21KsX2q/9wk+2hz/yTsmJuiTYqTJWFVhVABXsz205f0pSBEwIwKrMzI2t+XZx+7K2cPlT2x33vkrSABxo5+Th68KSnZ6WiZlWlmWSpdV2h0zA9CWf/fz27re9q33/975JhrOfaF/2FV/e9i4utj97y1/I0PxPeLkBkJmVCZgUdDx+/Fh7+OFHJH/qWWGqSp7Sq66wIfs6idWVVx4Fg1RyTN9y640Cap4TwPYxA0znhfG6ugZgVstzfQ0ArW7rcH8VZW1zCqaaE25pBSQPrTi/qmcV2J3R8WX+p+cpg3ZeQGM9Vyey0vMXF3SiLC2jzIe9uS66enWtPfjxh9qKPO+ee1/UpheOtKn5y9vZlT3tabc/p22LTr2wttzklu3qKw+2g8Lq/fZv+WZJkfCU9orXfEE7eXFBstystcuml9ryJx5oE8uPtQfe+y6ZHGxB2qQAqxvn26JMjDU9LXaKwKrkWJWMyFI3mkvXmela466TqR7pF1UBHIKpTxZcfbLn1Wf9PbA62vQvPgFgdQgEAlB1QJKdWUxX41NvWKea59oGQx/ATwyJ7EBV5l6t7FUf9uhgauYPdearBYOZZ7WSANziQjcQMLN3Rkc6c5oSZOXw/5oGoGIw6WI6QSF8Wt3OoNQNhGnc9Dtp0hw4MT9qHLgKwBdEivS1sM73ZtzhMaG/xxDkzXy1nhLJGcHBsGXbc6PDmDQ8HsY+xQ80r7n6hYxh6C9GTFPiG7kmCEf1uN8LLnreN4BSBLSOs/m3+j6v1MQ6oqJ4XpS8u1Rj9odc9M9hjBexgwNdQZyJWK1MBMWcpaK/OYGVAarGXhUQgaCqLw0vsL5jSlVZOjAHoIbtJYFVjBzy7WCy+rl+DevSXcuIW/Fcsm7JKnPyjn6nx5XmnsV311jV173sUB0EWAf1VYUfh/gP3Vw0irJ713P8Waz70SX8x4GA+jMGxxjMj6q7wDM8OHCHz4yV+2aIHRxkwB3qtq6DHQSgU/WddbZnHQV7FRUVf8QEAsR3fAefVYDVck34oHyet2uAujmHijEk7Ri9Qd1GlUDmsx2CUV8AXpcbkwlrk2yvoS28HPzF6Mf6M6OsvOhYXoi/yjXc7IslNWnZPzillmLKV1+4qY9d5qhBqdOiMKqshXwOvnXw7lbthbHKtF9MAYY5FgC+krGKb8C/FZDsWav6VrQltDWoW6bOAagKPR+gqjNWDWC1dAAFUPW42TrhPC0AlkhlljgfYgcfT2cxOmTF0xR4s4J+L6xVlRdue1oA1Sns0BG1mIx5OS/nsHCwVfYxL7UBrPozfUlhlbd60auGwGpB7EvBluZVxSGAU+z0vrWB0YF+4rHSkxRKz4ojGlCca3sp2Kk4wMTRMo2WYEqCgFxd2vWMCOUUVgI0S5E+VyLBDOta1eDrXeH2itu/wcs2lHJXWtRxqUCq8072pKmWTsHEW+Fu/urVFvAxI0B2UUgV0E7d7c4BbQi/jUrTHKxkqXLWdQNV/WeBvv0ocGkcVahdNPzFXeVEnXgdlvqrdTkCQFP5dsvsYSOjNAyHlyNu77KtSxOLvC6Pl32sh8F5pMn3YuhqKMSK21gO1V4US2kbaaBcpZozAYcVjAxMIID8qsghakPeNeh1YDXYqkwFoJNXKagqM0UjpyonqhqjiAey2m+qQtPcobJ0huqsA6u6NDDVf5Y/z5msmrha2ao6JBsMVR/6r4rXZwuF8WU7TUNadRUVO1rZwD/RbTO0OSOwzaarZSQTdKGMwFjVmXYrY5XAKsBXzMBrrFVnq7LDQNl5YFAqGESmHdMAFKaq5lM1lirAVC4jl4waCA4n7HrhstMAKitN87AHt68XNtxdK68cHG/yxz6DspzKxc2sG5OY9MknsCJr08BE/nyKIzdArDtVYgZhBGO15ljluglF6PmqCzC8jMP7lamaOXsBqOqkaQBXLSWAs6TBkPZZ76U2RxirAYI6IEpWqgOqBrya8iTAmufxmzUYJrBKsNUmxPLZlJORlGk9MAmVgkw9sAq2KkBVXfI81bWYmAX622rVlh7IR0Cr+zAk1diq5vAAUFVgFTlVwVRFbzbYqkwBQGDV8qzS7pjiU6YqmMbGWDVQVX4Cnlpu1QKoElzFxFVIA0BgFWk18GccZpGdA/sOt5tv/7QnK9Bx3t8WsLot3yqQDEB2Y7ZBHuWlpQql7Uv1zuvQpouS03TrXLty/8V2+82H2u+/+Rfa+9/xZ21rVZirwoBUYFWZkHq/pmkEJs/LvWQSLLnXprBZJ/dc3c5enG/PeO4r2qHrbm2rwqJUlu/mxqwMg5dzlo63z37Fve1RAWzb6pl238tf2N70nd/R7rz77nbt9de3P/qvf9ze/8EPtAvLS8iRJa+msq2MUZUNHe5/8uRJmxhKh9pr/lS1DwQ0FfC8+pqrBWBdtXM0VcDcvDzfgKhtSwOgdl3BVXQ2SRoDqetzkoLgiSeOGeAaLpjpLA2U0C5E5ToI29ri4pw8W4FVsFrtPiI3en8AtpsC6h5s11/7lLZf8qz+6Z/+WVveXG3Pf/lL2kPHL7Srr39Wu/HmF0lng+R/Fb167PhD8q5L7e67ntp+8ef/bXvwIw+1z339l7X5g1e345JuYGFe6ubcg23h4vH2+Ifub489LhOLid4WqWvTa2fa4pSwbGXyqpmrhbF612vb6uzRdtFyrErrsdzj0KmfDLC6m9Beit26u57PO4ePV3w1PXqpyavIIt7pHS8F9u76fu4v7vb9u13/ZL99eP/Vx97aNlZOhv2vuT8JrqogKsiqS+FjO3iuk6n5BISiztSnM3A1gFWADQgKMy1ADRbJZt2JtdqlAyDA6k4jrbAu3duzdhMAqgOX+Iayn3bU6r76cEN/IeMhyHFPYIg4qMQHmacTdqWmnsJoICVWOGPVSRU9oE3magEi0ZIiNkMePZ30i4AqgWrfT8ZvkGQYj5Z4jTEWS8C3USQZR0acS6DF3JZ6nGDQcL9HoO7mVAJEtBEvNzO73g4RU0Ug5aLag6+MC+H2d8FRiaXT/7fTPFiry/yOBLINQOiAVRBhMIGV6l0s4xf5VhNcVaCVwCrKs0pqqQOyDa2+ONw/c6uab+8s1uioCIaiKde0216Ghk+o3OnSvyMn1vIY1OuQ4CqvQdVDELAo4BrrJeSmChDrCyVtf1Etg+1aZ9H0xghjd16RB7ZZb8NjgVYG5iEb4zRqqYcSN/WAqp8zxEoMYfNjDm5G/RmwVofpw58McDHaEWSOgBVlmeXONyZqUYf9czI/+KOIeSIPtamKbO+pG719su4pJ0XWg0Vr71Xebxh553AUx5BcFj3UyOdDbVU5ZTkYbFfCqBpRFbGup7gWDKHpKhVVnce4aTLsh0K+eeVQPobbg2ZrozHMr/eRaVwqmUJBVYsDyGKmiOSXccQ7AUgsiScmsErsDZ2UzD3OeR0KUBr635mpBWAlsxWjG3A8QVYHV9WGmGzWtAD5HtFZ5mqW2x3J1GXY8q7Kt5iu8SXYuWCmgsnPdbBdcW7p7PG2YXiXrE+86JWf1de2S4YVaZWSkfbtSqwTXBoRSAMFZmRJJUiFWrf9OfFSeJEUcm+MYayBcnmDRA+xVS7fH4iN/Y975nZtHenY8X44l6KFa/P7qLhhyGmg3cjZqTSxRfHGpxTglKAdA2H7FDw1lvw+L5uRahnqfz7bHk3Dm84DHDjcLJ308s5VgRqg5z3YBFC911oDJGWxIIdPSQ3gQCztBx6U9RT1WUAT1icbZgQ15g8m6IRAzqA4D+oqqFoBa17H8/ttiES9x/j1kQms4hqXOSy8qfD5UdEo5DHtqCpMumMoL9QXZc1yXek+c2qdJcDh6jZpiAKCCawqG3Mkr6oCqwGqKrDqDEKXp90XWm8asWP4v+VSVUBVgVMZ9jmnYKosjaE6O4s0AAq0KiNIzlVg1X4OqhLQIcCTqhtrHW3f2xVB1aGypI6g0cmZgZVZoSAUJoAAqxfsVGWsch35Vbm/AKsxgVVJb6G9YMGoxDDmbRvO7IxVBVRlnaAqUwB0PXLR+wamy3DY27BjhfqJKjDqaax9LoZ5vP2Oy7tumnJziGmpkeox2BHqMshnpgLQ/Z5DlLlEfSj8cEh9yLjcLYBVB65i8iorZ5R3NC4PDumYcfiZ5u7BZFVkqFZQVfP7Ipcv2Kru+LuDYblD1Qg663aUXaogUWGl2jfrtxJUxXEG7QBOAShvO2M1AVWkAAhQlW05dCnYqhjq7/lVHVQFsJrHIgWA64YMBFBcCtyZlaOedNtibU72kamawKozVTUFgAKsckMCqzbBl+s3mlJ9yLaBqgquahsAW9WG+TuwuinA1cUpmURIAVZZ39Qcq8pUleMAVfVXgv2YBGxTZpQ/1G68/WVPSjvVk9KWOfj9174DzNS2fLBoENOZJqWyvSXM0+1NyQu7qcPFpc2L3Zu+eKFddWi6nXr0Xe15d17RXvCca9uP/cB3tA8/8F5J54lUABuaCkD/k/yqUxPnRdIF2JSHbGzI8Pn5q9p5YVhOH3pKu/WeF7R9V17bzm8IF3ZDdKdUxDUHZtut1x5sH/ir/9a+4otf31YvnGn/4Gu+pp1fudAuO3pFO37ytDFA19YUyBW2qqS92BJdp3plr4CmClzu3bvXHFzVgVo+uq6pAtbWV6WcF23SKsuNKnWh6QJmhd2qaUv0vHlhn+rEU/qn+ko1wNycgrNrkp/1pDBdl6xzT++LAEnKSNu/s5z5PDxzTcBb1b96XNuh3lMBZm0/2J4X23Hl/sPtMckHe+vd17fZI4fbn9//kfbK1311u/baT2snTwgjVvK+Tk4uC1h7rv3um3+1PXHs8Xbd1be1e5//urYkZbokOWz3LYjePvGRdmDzZDv94Hvagw991PL8zsh7zQhAvSi07GkFVq+6qx2663UyeZUAq1KnE9KpMLElaRwUHGb7oe3WBuX2eZzMPRlR+3tgdWBQSqF9ssDq8if+ol1cPhHgY+QiNbmCvuXICdooA1ctkQlGIDDg5FDJAFQVZCgpU/q0AD3gisAvwVgMv3cmmOphY9vQj03fHhY3ogvEDfZDztVdQVU3x1Gq1X677oefW1JtuX0P38lkOv3O9KHGMVa9I9B9Ue2ASQZr6ehT/z/AQK9kstOsXDK3qo7eQb69MolngKsoL8RziOGytHBfe3dbwTK3C2hq+3fZ9mCI8UrGc3yG14/HU3iwe+1lid3VR8r4Kl5wzDkZV/I56dlG7OwfS183liVWG6YDiImfukmsRoHVYK3azNjoEFMwASABA2dKWXEGTK4BkLGjm5OIZnoA2AUch9wj5RWq00aSeryq3xrAqsU8YJEBLC5sVpfXCq72dZag6jDODWGh8Hhd1voJwYpjLsNxs6K4uG/sfapwDtej4bEBFkEeCPWIccm24I4ezvByjXiTgSmcQfzozJUlU6AMUwPAf+zDV+oKFF/iHlmcNfgYxuY9mDqSFsCeRdlIWxHt2p8XeYRl22Tcl6G7XI7Q+QAchu0owpsoK32oFR6Wdb/vRtmWSmDxx/6OrhfnlhbT1eCoFUwANUWOMoxL2ZGScJuXcxR3Lffyvl7l1kZlncDqEGAF2YTgamIjfHG0TfwMbLT2WIma/lWMOQpoz1EItJHQ/5igSvW+5VY1wlHJueqTWiFtHtisZif8uhiF4bYNMo8fR7jaur6n1z/lYBRk9e9xuYHuS1A1JtZzHUSwte8EKu1B3+LeT9fJqyBQaZf7XoNOqKqIuEL0qncBKKLhVi4gxjBg3FMERj8ed7CC6YQ5FIQbWRrbojjQIDMVABy1ooD8vZlOAKJTWkxIe7fX3yg/2t4xDAEbBAHVgaLxc2uRVdAU5Z0gYXUg4u28UurrjTZMKg5+JJVJGupwnvj++JBwqrAbCp3gHliSAPXQW50sVV0nUzUYq34+exutuvljWUegwvpxhV/2B6jqhhvV7E6pgQRlO9YH+7rz/Ji8Qxh13o/X73jfAYBrVcZ91MWQM+jlrJ26nnLnrSX0IqXe5crL3+pGy96Nhg0PsxQAWgfKxiRr1YFVGfaveUQ1zyqAVU0D4D8BuT55tqrSOJSlKuCosVCFCWhgKnKp6qQmCq4aY9WAVbBXZzQlgIOqBn7pMAD2YKmyt/KWlZA3tPzoEbPv7h2tyBFs4ZCWGxUp9YgzJgxw0rICA9V+BqCCsdqBq7Zf9/HnqQAIeJlTx+kumAuUoGphrHp+VYCrYKoiGTdnO3RDQkBVA4wYCsMhMdBHqSOoOYY6aWBEITqh4aq+6dfHaY7UhKnny/PiEtfK/iCmAyDQCJC1gqvJWs1Jmxg0Qi1ouY4wVjuQlbohhwxpgBqMSwNKlZE6BFUV/HfGqjKllbXqjFWypJlDtJ+4anTYPtMBZAqAHlQFG4psVAw9JbCqQT1+dVjq6DBK6E/pCJDzlJkKYNWH/srWdAgAACAASURBVAtwta6pAQxYzTysZApRZ7OadNkBq1LQ6EDS8Jq91g6uyj5jqto1YKlWpqqBqmqNq4oO51yOaOeCyLgCpQaYKrA6LYxHBVEFuFJAdUPAVV23iasMVM00AJkGRt7RAGyd6EsmJRLG6vW3v3xHMR6V/q4BAJSoAc/gTkVFjzwDwKrmjFV5X8M7aSnIJFRbwljV2eiVuT8t33zx3HI7ODfRZjeOt9tv2tsunn9Pe+atR9vP/qt/3T4uLMo2uSDQrORK1RQsE9LJI2kCZpUdoPpkU8D+uX3CUJ1rj5/fEtbqS9p1T39+W9rc27ZnDggbdKXNb6+0lz7vae0zX3xPWznzePuN//Ar7Yd+8Ptt6P6KsEzVyTRdKx1bm8LMVyVwUSexkm8AgCkTUM3NtCOHj7QrrxIQd+mcMVj3CDip978g+VxV72nAe/EiWKqKdWsOPpUX1fHKBAdoiqXmRt2//4ABtrqtupVlDZmUQfUiTNaZpvZCWLDaXjW/qj5bl/rOCuZqKgIF+zVfq040ePrYqba5utVuuO7KdvCaxbYkcOf9f/HBdstz7msve9lXtwtLMkmi2gthCT/3+U9p//Q7vknSFmy017z6De3AgWcIZD3fLkypzTvRZi880j50/5vbYUkJsCZ5XZdXRUalU21WynR+Wti4ko5h9spntivufH1bEcbqmgKr8t6Twiw2PeZCUpcWpBnakH+XYnnudu7w2icLLjJIHF3W4d3QtWEVZP1TyVi91Ldd6vhOyuD8wwKsrjiw6rpY5ZAsVdPHHEHhOoasVWPIB2vV80p7gIk0F2USK2eu1ryrwVgtrFaASGTqJKAKVlba+exErTF7H0+g0y5jC4KuVhY76jd3RBNB8JjT/W27GAFn9f/BQOMIqQqqeoolH/6PtDXDlAAkVTDnt/uuFl+U9zF/PjuVMSwUPzKBIz2Sg9IBrEbgjPfH2+OPReHhi4OrjGUct7LzGO94WBLxTm7zHgRO894JfjAGjHdgHMz4tqsffw++7Q7nsD5waUbCQwAX75dtm/IR7MFSjzHhk4JP+utYq5pbmyArGKsKsErVdrlWtflYedsrUYYi2DGgTusIMs/UAL4d8ycMUwG4f+lOi4ui+4Soo8oGs22Cq94exoOquJZlWGP1XlCK9NSHU6pCsFzAAiwvQpeV7w8cc24F2eM5FvB4eXK9Ll2g40OqpKfs29O6WNq3rUxL/SAo9Z+v155yXWeHkNl5gJ/QV/Qd8W16qywuyrW/Lz+/LCtxaQiiBmO1Y8jmMyvmVOs0SDbBGKyjZF0PeRsYsmrZquJjovxK2bG8+MHVsea3lZioVkNXJX5uXF5Cr7Iayqt6FaGbveoJDqcYUn5qoQ+84r6JovNDq1r9fGen1pFqzK0aaQBCbaPt692z0yPZnRW0pF4OrMZwEp/I0ZZMSeOkom6Y/2gqAKYNQI7Wwl5VmyEjnux+ZlO1x8aZq24nRtIDmJiWNIKqU2wfmdcJGrMTBzlkE5OojNaUwyyXsC8qTs956Sul0yiretShHDTmhMxNKIrr5hUQmg2YGo3EiLGoBgQCEvdy5WAkRwfARpbuqFBpdGBcNI6hk+HaoTodXWMp5VBkdiehr9/GHoUAJ/1rqIjiMf4I9sAy6EWjpMHJ1pxVU4HvgRbr2lQxLt4isreDvSCuFP3lrGrC6YCSD0DPgqVRUNUcLB+amrlWsweJpC4IRdUqbpyrUaDiHwE3YRASyNxhfTewdRzAGgYD8lGHKuBVBs/xusljtGk0BF53VRmFqOHbB2ovncKiPBNktAopwCpnjPWhWMZY1byqZGMCXLXcoTWvKtMAWG5Vzav6SbBVtUdJh/MboKpgKn46ScmcAKm6BKAqQKovZ3RdhrVOyzXKeLIZAVUxqsHWsg1HTb6SYLw79cMh+OiNpPJyJRjlCflIR5sOp0+kYDNTaxCgQLQMZxUQdVOCa/y0zNYAqhqTFblqAcQCwOK7mBLVYMTSABBcBVNPQRZjreqEVQqqOrCqoKoCrLaMXjYOdwNIkYGWy7k5ROzUGgd4erunp9HZ1aqLxwjciGEf7nDdM1RULqlxNpSFT0gFkLGbxCryivokVs4YUgAz88TZHTCUyMqzn8CKeVYDeCtsF85Ga3m8bJIqBVadmWrD/1VO8VOZBWMV4Ctz+rJ31nmxwVgliBoMJ2OfQpb0Gw1ANacYTNUEVcGMInNVJ+BJUDXz/MUwVeskoXylrHU5Vh1INUA1GKt+rga5locPKUKsDrQd6FJqB23MnWJdyincr+6HTcdkes97qVWyHVRVtipYqv4z3Udw1S9SJ0bZiQqs6vBuZ6tuCUt9S4f7zyiwKmxVzRXqIKulATBgVVifnl8V9QvbY8wxmxxqoy0IsHrN7fcNjFy/uStwOlS2u95pcF95nw3L/SqM1G3JiypDwyeFdapdQZsKJAqytyETUGmOTsFJ2x4BIY9Mb7TL58+23/vN72tf84ZXtKMHLm/f/90/IOWwt22JHlyTeyiHa+X8cjswv9hk1qq2V0DLiakLbUlYr6syWdW+K25tN956Xzty/V3txBp60I8emm3/8xtf1R750Ifbn/zhW9ra0gkZ8r/Vfu2X/31bWj5rgOShw4eF+TorE1mtS97UCwIirghbFmlPVmRdh/4rwDkn7FMFNHUY/+nTZ41ppHlaFxbmBPA8Y4WwsDBvbVLZpQq06p+KFfKgEqzethEKBw4cENboIlinIu8qf5qCgD6MgrUKPOk+dMIBpFW2q+pYsw+iM/Va/VN9e0EYredPrbX9B4Rlu7jW3v2h97Xl8xPt9nvubU+96SXtistuFtmVe2yca5/7hS9t3/x/fFM7t3yxfe7nvVEYtJKztknqhSm5dzsj2Oq72vlH7m+HZ5fa0unzYhcX2/FjJ8RGad1Jvc5OtfnLntGuv+vz29LM0XZWWLOzki5hSgBqY66XP/oDBDF4aAhcoryKDynrAYyxje4iiwZCPYm/EZ+a9mDwvE8WuH0SrzD2FL79f8/nnnv4LW1dGavWCQ19WCetyskCke86fmbRbfo96zwiMx/DIRF8kmlH0Aj5vJkWICev6iausnPKMEjVxQUk5IgLkylvYFh6kYZtd1/GYizo+ADZ9FT67iM1MZAhPmdHMNJ9fX1OAStyiH+CrMytGiQLpqYyH44dhuqjqX1CfBef4z4+mUbBUCWwakstu5oSgH64dzYXXy+KwPwylAfjzdiOfXoc/pEVYxRnxkEj1/q55oe7PUEVsB7yoXge/a9yvKvLfOMubh65Dg/LNs5n8v0r+I5jCRiXYdD0md2/DmDVAVYCqZkaAKCqgavOWCVrdVtyi+Ol0tdOsA4+awXkor0UoBVpMYbDzCH3ff3VUWs9yErwH/VXhqJT1lgPXu9RztVfjsqs9cFGxAvZvopglVOiyXX3HZxAH6TIQAhgac8QriqURWhrwYy0c93BgFNXvY66uJr7/Tw9NgKqov50/8hkVjUOtseZs+YVNnghf9eq06zJW/ydw/3r8P8ObPW4Z0gqGcpG7QBiRxCHZUfaNpMNYBFGxlHvi23Y45nMcOHxlslhrmdfgn9zVatDM23fiQdE8XvxULfzkl0tfOiC2iaoD1jsRaemIHaVgXKPakXcLdsxIkO2QaRAWjTGAYaxuziEffI7q5gqEJkdHgAi+7LF11Ucq4tzDQhF3KtkLdgCEI7IYq25Vg1QLT/rgOPkV2SvErB1cBW4GkBWrxGr19rsK8AK+Ug2bgCm+r2lMycnu+onvqojbDtg9e4Xf3px51AjtXGgpMY3Iq/y3sh7S6Cx0St7w4N7hd6JtaIYQhqz0WeFpJHlUNpRcNVBiaFUDz5kXC+5uzuDDy7v7MIU38RtdyLS8GaD6DVRAif2lq58vNC9YabTlcVPoR37al2hduXt7wfdTScNzgWdBoDBDrraUp0s5vVMYDUZqxngMw0AcjC5MjPnls9gyyxaxwEkfnMPmqNh1p5qKIndAFYq8HHnpXKHb0fl6ffr7u31UZ5FhivBCgJfaTTQPmBA/Ft9he2oyjtrLw1GkROvn6iPYKw6sEqmgOdWZZ5Vy6+qAKGAqjq0fbuyVXVIcgessuXtIkds9ApGGRsQoOocc6oaqOrAqjBWNdBWFpSCqwqqKltVwS6deVl7nczRIjjmFquycSNfr/Ws+yymRZ7QcwRFp29vitLqDQBPtGOzgTgDIJ6CWg6uKrC6sSZxlgOssmRKAGOxOmtVy9SA1Y6xCmDVQzBPAZCpAAxgtZQASAvQgatmQGg8vIfNe9oo9zAGLvMmTlTCO9WRNeryN8bYjqvmgR7vdJ3ryjglhJnqn2bKpdkaOODmnYBV5ByV4dQORBIETGNWGKtj0gFAOXIYIxkRnNVeZZMpABxENZYqOwCwrmxVMKdzsjQLfN2J0KDagL065N/oED4mjiCqfy9AVchXZUV17FQDVoXJJ5FJTj4Clo+l9Ph/uXsTqF2vqzzs/PN456t7r0ZrsK5mLNuyLSMZjxg8BhvDooViWlZCS0jXomnXSpMFYTWlSRsgJYDtEAguGAImhFAMNsZDPRDXxtiysGVb8iRZurqSru78z1P33s9+9tnn/d7v//9rm9U2v/Tdd37fM+zxOfvs4z86qhqpahGrPgugLmCloKrkB3ZgFQurecSQGY54H4BJ/Q90YcaRbK35wA4mas24kp9GqJoxFVsbMjAKt4hV2bc0CdyGseUyHKiZ0boBqwKQbSloKtGqWxKdSmB1YwLRqpsCrgJ0nTQQFsAq0wBoGdn+6wJirpdZAVaP3fad2wqo7YBV1ncnCdd3XWsNYFWiGreW5ScRmDadX4FVAVVlRfnNiY1yXqbBH5q/UnJ2iiN66mT5gdc8t/zl//XL5f1/+pvl19/yG+Wdv/dH5b0ffF+5INP0JyRqVOXJzPi8LLQjU9UFZF5ePCPiQiJY5yfLojiuq+VgufwZ316uvUVyic7sKxdkuv7x664ut9x4tPzrX3lbObxnovzdv/PD5fD++fLPfvZ/Kl/5yoPlyGWHrUyaKmJJIlXN+FVgUGcomPwDr2oO1TNnzpanTp2yqf8KsqpcPiTPHz16zK6p3ti//4Dx28LCUuhbneq/uLho6QOQ+gfyVPNR6zntByxkNWrn9BjRBUppWoBNix6fl9QEc/Mzlsd1WXLQTggNTE9NS0qCFQNyNQJ2fm6fAMObZc/8XPnyYw+UR584Xa645ki5/Ngzy/mzo+X4jXfKglVXl5tufWZ54KH7ygc/+qFyyx3PK/sP3iBtcFjGuKR9JTJ4bP1UOTL1VHnti4+Xaw6XcuIrXy+/944/L5/8q/vKpKxhNTa5UsZnJNXBwZvLtbe/oSxNXVlOSyTypEbXSvuNKm/zL3R7BUlDhyfHWuvdZ09uS6cdAvxWA6vW+6mM32hU6G75iLrjG/nmTmUb1o5nH/m/ayoAc4QoEz0NgC9chTQvSAtgAzgp16qBq57yBE6mmhWI6kfkagVLm5yratcksLXZjwg+TwHQBVfDxnU53fgmVN6Q54Ts6B26xdixAbq91HXaks/lryfoz8VgGExR0wGkRaxSTtUMsBJkjRysBDN0a3YYygXQAooEkUsOpCZgFblscZ5pFQYGn91OSS1kFlPjzxjdQ/zYxlQ8AUk/Jm+ke8gvLjbdb+U7otVrn4QZxnqyv1Dj6Dt/Id8bPeqNw7Jnfg1gNdrQfarucfgMXke1C7y+dSEoD3hRwJRRqwGw1mhVpAToiVrVSC9ryHBwrM3D4UnR2DlqNS+I1EZCtj4wKaT2FVqo1oN1q6BrF2TFs7X9uR9U33Sq80qSjUGo3nXBTc09icdqZ7L49WJ+hkSIzq1E6XZnItAeoq105EyE57OsqAY7gZt22wCtbvTCoXZD0ZE1R9QIftdcq3WgvuuWZAkTvoS7LgTmck5VA1hdptaoWAdeszy0yta358EMyipOz25z8TItAHNEewqJzCPWgi49MgrqcsU+y18m+bZIblgnekgu2+7BVUqxQdJpB3Aos1oZ1KsArBywRQxepJ/j2ybXqvVFBVbtXnuGuFRbLrPm5B9Grpq9GTKwlob+K3R6i+XAz/UIUwNW1SdO4KqlhPGp/x1gdcyCY5AagIthRXoBfUeaAQrZhF9O1AAOhDwLeeOsGfLG65XTkug1Rqw25z3Whj4tdI189Y4Xvhi9pRVOdDJ47Dwd99SRs9T8ST45EWTjM7+/+7quAHAlbJ1DwR3MX3MGZQCuAnQgjvjLQFdm2mCGei/28rP+FucBkjY6xgV5MG6/8utUOxWrKqpaXCqdVKZclygdrw9nTishlborW/14KKC45vc5kIdVSQGumuDyaUCWuN7TAQTImgEoB1bzaCIq24pgePzGcqA7Z2QyYQVWyeSDICge7QChRsaD4ChBz+H39zyTyhWgLtgkldf3vYoDgFin39D2aJFMR20/AdgGeKN9wH5wkEbbn+CfLs5kgCC2yBm6JutUeQoAza2qllIsWKX7g/QyQJ/aXSLgEPGHn4GqllNVt4hUtTQA4hwTWLVpqXJdgVUVgJqrLyIQqK20aoxwiNVKASpFrl6blgSgnomlIdC99BrlqH3BafVJKZvY1PI7sKqOlIFbtoiVgM4biFbVaaHaZoxe1YjVDW3LHLHKqEL7tsFMAFclSlVXQkeOVYCquk9gFeAqIlUxMgfFYalKYvpCUjjkA6Mjl0A9tBOUk7qwOl2pFxvDrtu7jZRPrOnyv1UC4FxP+G77LjMA4ulBzUFq4KRPvRxxUBXOrEd8WvQnZA2mYejK8t6uHrnKPLbaVgTfOIDGaYLqgFl6CS5YFZGqGhkHYBWpAEC7Fq2qwKpN2XSH2Q0NAMOubnNEKsFVK7sRbdS3Aqs4PzDd3wZANM+qbx1IHVi0KgGs6qASUK2RqzVaVemSC1shCpsRqxVYBdDt5oQqd9dPKL8aTULB3Mp9BrRqpKpct2mxdehAyNBzEIahBtpEDnMN6QKwqpHaWzKAosDqlgKrEq26JYDqpoGqugWwuhXAqvIJIr9dA4CGpE6IWF0rM3sOlSO3fdeAWOKJHcEqWk1D3zD8AoBVpT3JO+vA6uiWlFmAtw2JFt2QBtyUVeXXpD/GN+bK7JbQ2uLZcvdth8sv/W//lUxlf7z8zE/9gizGdFn5Rz/934v80ghNXTxQIjq3ZmTC+WiZlncsLDwtzbdapvfMlSXJ3XpxZarsO3xjufKGO8uVNz2rnHzqdLn6iiPl0H6RsUKz99797HLDM46Wz91/f/mfZQGrT33qE2W/RI1q+pdVKcuyTOs3UEn252any8EDByzHqna8RraqOHnsxOMSnXq67Nk3b4tZqRzXPKqLiwum0/bs2WtySqNT9ZoCpkpnlpNVAFnd1/N677lz58qTTz4l9VgE8CS/1VXldZVrCtkrn+sSYOAtA65sHGzU3qVpKXTwDQsGbhrgqmkGrrziWDl46EC576/vK8trW+W2Z90hT0+Uz9z3hXLnnXeVH/nhHy2Hjxwr/9kP/VC59qbbyqv+1g+UcwsjZWFVc8NKxKq09dTG6XLbVaX8Dz/xvWVk9YnyyAMPlp/9mbeWBx74okSqCvA6tSrAqkSsHrypXHXza8v6/DPKGQHPR0V/jQv9jVJ+0kZpROugXcvLtDkJWF0q+f1NAas7gZaXWs6++03uqCz3tstAc26XYd/aTRn7+F6BVYtYpa3UAVbbVACMWNXBPl/EylJ9qM2g8g7ykNMlm9yROhjXRKx65GpEsBIMbFMBAERUQIFTImv0VnVgaQ+78K4bay7airsx3UJGDuzAX6nYjtuXcoKLVtWI1QSo0lazgW7PsZrSAtQcq+kZfyedTVND5CX35UyXM0rVIpH483YkuGo2U9dWYpt0olW9sRqnmfa2+WhozFAPfi5sctqX+V6zU9CYDdhh96Z3uq71u8JOov9lzyfjP4PlNOcy77Tfq34lPuPHUU7vS/8GAYLanwhKYOCLRqLWxayYEgD5VQmsYiVsfU6GIMzMYVtXn9WdODpFAHM8KjVAVUap8nzyz6pbaAZ77Z+mHmi3qJP1n9uQvm39cG9ndnYwEDuXRJAYJNnTUYjKeOz8Krryu7v3oaNbMRfHQWCgj8qMTpTQlXEt7gkh4DsdGz6+BjlifxlP4TGEdApLlGNVyvmcYyxMBVCjSumvu32ZPkPkCG599aXxqhZM5dTwDLCaHFQet+Jl0N2bPpqk0n03t2qlbYCq3ejVoKEqTb2drHFqpaLd/NvenhhTSP0aXWCGdu6BeJ2/Oboj99qwHiQt82uUHy0phEBKdIZy8L3W9tq90Qc+YGj90e5HkEnTf/VdITflfeBDtdjZF06uLcUH/kZwNYBOACjwIayvk1/sUahctAo6waNWNVArgFY/n+/3wTqmBhj4boCs6BXntKEAawuyEqCvoDKjWatsSoM++oVbnndvBXS9W6pP792Uiaihr9rBoSisgXG+lS8kShfQDZV5YztjgdETeOrKmNFpdO7IkBWcAzUFYBeU3TJrIOqJI6I4BDZaknV5Bw4PxWbElZScKTo3XmKbFGpmv2ja2sYV2mY9Mmu6HLDbh7BlavAq+1keKiT2jdfFrQw6A5EwPxlUGnlVc6x6nk81sgwM8xxMDahKQwCkgC8mwDgYuNNfWekmAQ3wnEI3C2B/pwsLvYmLTYEm/JnmXcPfEwBq/tbAO/C81Ui/4d2Bbdsv5mg0Aqc1Htg4jWFg/UG68qltjHRLEau2KJNM1zRAkMCqRa4KcGgpACRqSX8WsaqAqv4MzmpKNHCgvCZGrU6fboDVAFWZAkAjVcXpTxGriFbVKZ/4cVEUE3baUmZwY2opRs4VJNb8kQoaIWdvbJMhaJCPCXMtPYSyKeI0bQwDMK4frRu0HblwBYDVTQFVdXEXbi09gKcFQO5VTRnQSQVgtN9GrBqoKjF+sQiPRqoGyApQVRrRo1e1UK48HFgFbTqwpGU1OuqRAyD74X/BW6lPY7eeU5LqvqelgkFjJn+0EdVBPwQcEem4XdSqRQvFNM2qkNGfmgbA0yzo9PKIXEU/W1+b4VUdWQNWfXo/0gBw+j9TVdRzWDzNgVU6xkoqLjMwngme61uYqgVV3aoIAFbrgujWWGzEebWCrRUAZTRVXkm5RkZzYEEHGTx6NaJVhT88WpBpKgiuYmYBAFXWIfa1XmEJKajqUaiy5WQZPUdQVfswFnRhu1jkqttCumMGjEes6sJGmgJDQFP9KbAq89IBrk7qNHhEr2oUqwGvCsLaQAT4AX+MVkUagFEBtqbmD5VDt71qezm1LV8EY1zyO7S2G56iQCBAaTONWLXYXqFTkVkCii5uLJVZAQFH1mUhpcXlcvnsRDkyu1B+/7d+SnKorpYX3PPG8j1veFN527/62fLZ+z9W5jUy88KSgHZTsiiVDMZsyiJWY8ITEv26JlPQ1wRwlbnvAvjtLVN7j5Tjz5KFrPYfKjcfv7583/e+tJySyM2zp0+VE488UT78ofeVT37yE+UrX35IwM2zsD/kP51eD6dFeV3lqC68JdP2RT4rsDorYOukDHipg6D0p1Gomu9U0zxgKr/ylMot62SR7dMm21WGhwaXe3TwTEFZneKvg3hLkr+UC1iZ6lJH3FJV6JR7pAfQ2LUlAW8XFy/6IK3SHKSKGqjjAhxrHRYX18uRo3vlJRPl9Nnz5brrb5Z0BXvLww8/LAt1nSyv+M6Xl+uuvVEAgInyO7/1R+UHf+wnJdp3tixsyPNSN1V3Ao8asHr3TfPlv/mR7y4XJPL1/k/eV37+n7+9nJKUByMTEq2q4Oq0AKsHbiyXP/OVZVS2p+WdkrvGIpQBtA1KXmtp5achfxlAtDyfxjfVVthxQMCN/2HvHwBe3N6r0W3OUW4/XDLxfxMPQEagrt16fquA1b7inX04Aasmh7WPGLWacl57xOqIzt7xdDVtWgDmk3ZglTpCASGNWg394ykCHPirqQG2AVZV1+SIVQcKB+xNEEyrqztkyMMBKmxOuI0P8epS1joGDmXXZ2GUqdlnHlThwRUxuyIFWATASh+AgGv4DB45bOrSvwluaHQ5I1PNgRYdDUfagemIWq2ANP08d/JgC7KKOX8eadDVAN0imNb0f6p/ms/xfQFoUJU078p2vPtRXpL8HFue56ovxGf6nk1l9Aeyv4lT9K/8+WH9aurfp0ObPZ0BVoKriMRitGqOWF0XWa5ibEO3YUqQAo3jUcUAS9C/ORoRAKtHPfo1+mXJ5PW+bP2jWFMh17mh3UTLbJPc2ZU4ktuTbIMMUBhZ9NnR+XRmpiSN+pixy49x3EdQibgaYgXPJiKvH23eX32HuIH6yy65IxH91PZZzP92ULUCrT39Zo/SBzeOTn42SaH64bCz6yJ+AGy7uVzr/dWnroIPXVNp3nxIp2vmEY4Fhlx+tQtaeWqAREfgIm8HbyLQcj3HAG27U8633YxzTYfkbmCT+w25G/jMoIXhXU0Z5Tea3PKvN+TQKVFwZupuDBaiz5j+C0BqnrWHfosUYv58rh+/y+Cm0CEsY2oJ1DXJCVbez9OHB1169CoDjmzGAhap4rR/3RJUVRtV9YRFrkbuVaQahP3LyNU60xHfSfIq9EbFZ9DGNXirC6zqdcjAFAVtdOiAqrMqdIx87sbnfjvoxRpziBZ3equyIZOYC3d7yYCEccGgUz4zEVYjLAvlUJzmSKMxkIdBe7062LzPHDy7Bx1JlDpkSjaOSSypjrlI2B9G6ol9EtHnyIRKaD3AatM29RsZTInWbwz6CtyhBPnZtj15RCEUx64wGoWflJOxbESqpn1GREW0Khx/5lvNI9UcHTL0Xt9lRAZawAaN3wDazuwwtkgPbnjxOAS4962fR3enc1m4Oz1U4d8V/KSr+o78vogi8Pdb2TrKgzRHAZLlRpePusLYuwOCkgLT+gMcGTRl+xVYRbsjCs4WDzAwhYH/JQAAIABJREFUUhewqhGrzBNqK0AbqKrzetSRUCePwGqa5phJCJIVeSt9QSBMpfbp1T793xas8mhVRK4KWKA/TwEwbsCqr+7nQo50i9nTvgCaAqn+06glne4coKpGrFqEBAWdLR1kxpeuIsoUAFz4AEmsITOq7aDt6YCeOFNbCqxquyi46vsatWrgqkWzAlS1qa7exogidINUvo2YPstCKSALVzbHAj4RvWqRqx6tauAqgFVMf/CyN7LKedr5vgVY2UFZLnVkrB9S8VYR7Pw3RCx3pHHVg31iJWQnGBql8RQAtnVwTGlMQT4HtBG1OjxiFUoasF7kro19H0nvAqueh43AKsF/RqoyB3AeFNB7Nb8qc6wiqsJtKJNONWoVQ5heN9tnpKprTGPa+lPQCCkBcC8GpiqYSsDVpu1zJsCA0+r5Vhm1LW2mAw4apQq+wNbyKtsCdv6jTDBg1UEfRq1SnsAK9T4iiFlBVgNT7Rm9plNk2ZfBcUEbETmkfK2AmwOrIw6sypx3SToqPwVXJxVglZ+CqhrJKsAq7vdBh6B38KnSikarAlg9XPbf9pp+BedntwWp1LDZ9unhFzFMoBGrCrBoeQRoM+NFeV6kqALNkwAPR1aFRiWP6TMOzJVvu35f+fn/5e9Y7tTnvfgHy/U33iKr3D9V3vovfqZMKnC5slFmRmZtIGdz9JxMR5fvSDuubMgAzdacNIuAq/L+Tcm3euDYdeWuF9xTXvva18hCVWfK+9//ofLpv/qkGb633Hq8fOfLX14+c/995b3v+TPJmXrWAEulSZXD09OSckHk2XlZ4OrChQtlQQDUFYlm1aGhGQFKjxw5IiDrTDkh0asLAnYqlopZKCqq4EirzFPA1YaTzPRyO0wOtN01uvTQoYOSOmC/DaTZgJTnWQUQIy/TVArCd1qeCYke1z7WwUAVg3rPhBnFoxgY9PQWGhn7yKOPlKdPb5ajl11R7hSA+cGHvly+9KXPlRtvOlq+48UvLL//799VLr/8mRK1+qzy7S99YzlxVmS4gMCnl8+WA5LKYGRJIomXniyv+45ry5tec1c5/9gXJT/tR8tbfvl3JFr3jJKmkKlEKU5K2fZdVy679qVl5vLbJWJVonNFbo8rL1hOYdqToJUYeKaH0SGhDMTme/sA2uHUZ5bI0Mu7AVazTdqq92+UI3bPSPxC5s1Lq/82LdPYxfW+sw9/zHIPt4PReaALOgj5r6mPhA4j97dHrkILOagOZxRuhzqkNQ2NpZHJ0/91FoSDrvV8m2O1Rq36ACFtS+ohd/qqHUy/FC06pOrbCbHqiIf+54BmBldb25+RqwRXbWs2PYIo8nR/gqvMFd6mAiA4y9yGtE7c9jawrUamMlrV9LODqzUdgC96EvY43qFs4kOistNGIIFf/Rd2tvsiYXO7twozHPQTuoU871vnf76XTdr6OINga8AhHR+svoe+ot85UDaC0vQVXA6xvM39FXgyEeUAAOWBAQAGfNct8q5qpKpvPb8q8qzKzA0/1tlatMVt5hZ9OlAnGskNb/pPOZcmgTTSdwbm6BtmYgbIkdom+atetXZwwPsHfU6DODrWO9h7zfuisZOzSR37fD6VLN/H0825dNC9t9Eb3bL5MToO5R2oB4mz8+HmO0nGx24y3p1vkpMU/ZaSa7YRrdGv8JdhN2c/y8+5353zphLAs6AIfdbkXf+2d5Ap6KsHcPfBoCZyVenYMQhgEmLX+HGdvp74JBOdyROn40TWjFQlyaO5vdGjjdtjnmZzp9c1srxXIwfZtXUGyzdfD7nFZorvejXo4zDYzPpDrnWBVbM6TN9VvKmvbMF7mTyTfLVn6j8hFmrkJoMqOT0ffh/okWnyAKoiahWDbQBVAbQqttAbuepgrKUctPVcqr+NwLyUMhBeTpQV8gZ/uo/ZlL4fcjSDquiLOtgEmmIMi75r5Lo77+4TFzt7Jl1B0eX7TLSxX0HQaHUasHlLwDSDqQk8qVFMrqi9M9GAEAD8w6XOsV90s6W9t3lQW5jPJqIOuZiMlEz4VNLeslVld1/eHqOYXZJOZe/lxJ6GTsohusnLBADAmTQrLN13gCDnV7V0ABlczcfNCLUbad4OVoRMWXSk05Z9g26rfZkB8u5+jgAJRW1d3D4PYZGA2gzguhJoAFOe4zM9z5O2crkreXnnDOmj7Gxg3w0H6xftEE6TVg5NkRfeLwbMOKACYLUuYAVA0CNXAxx0YNUsKQBe6JBO1KpJVJU7mCatq6dzivWkOM0WDWgLkABQNWBVnGVbsMp/CqrqD6CqRqpyhT8T40FvpgQZlWrRtljtfHVVgaMarWqrlZriRGn1HQqo6g/RqgB2Alj16AYCq6o49KOMlNQcs11gdcvaS6NXsUWkqm4BXDeRhIZNaVY2pgIQMMQWsvKUAA6sKoCKBa00Ig9pAGrUJWIEG3A1yaZ2kIX80MPb+VQjg6uj0DLe8Hfkx/tlT302RJM8FG6M7+doVex3Fq5S2mNUp8scGDqMF/WoVUuvgJjJGMlUfqQT5lukAdD8qjVVRV1YTekVqQB0UACLW6ly1lHNGjkUwKp+KupkwsvKyijW0LAEVLtbvx8OTBsxFVGsZtxlYBURPXB06haLpSGHKtJiKI9o9KoPohBYlXMWseoR7Boda44hvKZqFWjZ5D0WVatAoNZT6+ZALPqqRowyZYMNY1ibOLhK0UaATfWzLmonEagjwu8ararg6oiBqtOyFfTKgFU5FmBVQgQtXYDeX3nCKV7LE/QCYHVy/rKy97bXbkv82wOryVLagYW6l63WngpAJrcjPYEv2qHAqkatytCL5QidkVypK+dOlzuuPVa+8tkPlz/63V8oL3rxS8v1z35DOXnqfPne1z2nvPcPf738xbv/uBzQtlneEJrUBbBkpfpNSUWiuaQm9shLZbEv7R9ZfmlM0yqM7ynHb7q9vOFNbyp/8qfvLk88JTlDZfr7i77jReUlL3lpmZ2bKh/+8F+Ut//Gb5SLErWquaJJr2OSU1gHx1RyMj/q+fPnypmzpyVCdaHs3btXFoE6JCkEJBpX+lOn5esifirL1WiNdBPSL6srq5YDVWVjjQwBj6iuMJmvoLr/abSZymroXeUHkZhCK6o79sxLjlVZHEtTxeisCs17PCMArUa8XlwQgFdoQ/XKp+7/rEWtPfP658ib5sr9n7lfXrksdb9VZMNyed/7P1MuO3K0vOp1P17G564t5yRqeFrqc2b1jA15zW6IXFh6ovzYf35PeeG3XV7OnfhS+eN//8flHb/5rvL02bNlek503KRA55p7ec8zysGrvr3se8azy9mtaUkBIQa85dustgPrhkHj/kHJLqian7k08mMUd/9TOwGrKlNN83X0wrcK3NyuLrS3chmzrdZXrvy+b7SM5ywVwNMAWixAwPNYc5DLwVTMIEC0qub9xgKFjF7FkCl+cAMDWG2AgHZhKqxk341UTaChAQkecZnABQ4Ct4umum/kdipMg+Sh9PoGw3qkglK53U1VmZ6CzQnx78cx6IfgiD79VGdacJZaXYSxF4yNb1WLJGzyBlhFap+IWHWANQPVeT0NfYfZgkrr1RqRurhlAvM6wDmyA+uPNvG2s7bg/TiX78cl95lwW7ybGFi3jf2JuBnvI2/6G7NvmPbbb7Ns9DPrs7lM9CXiXJIDtc89ssrcCwCsEcFq4GrNrUpAdV1mAug99rPncuQq2h5/NBBaH6zSNwfnoPMJvpotTBLmTlLd1o1RF6dVPxf18g7L9fQOSh2ZOzh/IDmoXYc1+661+0g025vY3WdBVemZvn2e8+0gEbKlKhEOlKveEv2S/dFA+szhdkALfYYpTL4fW57L17z/5BT1ZAXuupGqXRCVA1SDACtA2xxkRdiGfJ54UHWxmemMRIXMinQAch0DP37OdHe912gl01Yi4RpFULtLB9mjqd23bDqj6/P7LC++tuESl+OsVbfHiJkk8WS0k48refUSGsedmm4laJr1GvUcyQJ+s/fBQMFwAu1W94fcFuSXd+xZ53jIbdKb+8YetYpBNwdWLXK1Rq8yaCuDrRqtipyrmn/Vn2UErM8SrTiSA7lWVWOC2rdeNy1ngKQq90hvab8vohUyCG00ctUdz+/vnW1arAEKO0bcwGOZkAh8RoN6VECKiMBUQ4+Q0K2BrJz6S6NdBUHaNzlRhToAjBairNhqMlZSYStvdLmkrVEzauBKGY1Jxq8CwAhxaPsMcGOn6TrX/XD70jnlZ1bsK5tTQBgaNIDCMHUgwIQTjCcArAQCKhhA4QYE3+tOYyVqRKMRxAyZ7v3gxE2QFP3mdBH7ZPgKzPMdBITaSNPOO9I3m/u8HO05p50MtNLYjfewPF7B6JvcO0kYO+vm0dQKrpqGCAMXoCoBGge79VwA2jVijRGWAANrxKXuGxiuw9EGtOgW33HR6IrV+0P4bFwjM3QV5wysaq7KBKwSXNUoVYCqAFhjwSoBtBi+b+CnT/c1sjADDVP/1XnXVacVWF2VrUWs6rHnVkWUqANvDqY2I1sG6kDYjgpohqkDiFiFcqa5DdDGgCdPBaAA65ZGjWkbebSqbQ1YZRqAulK7RVOZQK1rCCuoqukAELXquVZt63knHSBkCgAIcB8xC3on0WR51AqtLtjaCIiOXDFq65M15H97uCs9TAVsI+n9arqF+UhhKLp69A7GAlCIUOV0yxolBLCuiaDQVwiNRKyQtZu2Qcqv6orRHFSPFFIlqotRdYHVSVtcTcFW0O2kgCcY4fRo1cjbxilOtfaRZ5XtaG3pmtJAervQnMMho1Xh1GsdOeUfzn7lbZxHG3C/LhSCc0ZvBq76VgdKPIKa0aqZv42OHUxl+gHwutK9g60mvyEDDExVYNXKii3z4sLT9msOrsIU0gg+ygrPE6xR2dK2CqwqqDoqU7FHDFQFsGrgqgKrE5KTU1MEKAir0aqUC0ZTHils0aoKcujCS2tlQoDVPbe9fihdbguqRv9tS9bD3621VZpUE2NLgF7LT40/gK4jMr1+upwTkG7/tOT0vHim3HbdkXLm0c+Vd/zaPysvevmryrE7XlceOXm23HXLwXLDZePlD37tF8vJL31BIlcFkNVIVcmtuigySDJ9SuSq5D/dmrSF9SYkQlbzU+tU943N0fKcu55X3vyjf7vMS1qAyekZkZXrMkV+oXz964+WD37wg+V9731vuSgRq+urssiW0LYOfE1KVKo6AgrGawqAAwc1qnS8LFyU6FUBMJVWtC81enXv3j0Ctl6Qga0VA1yVVzQty7jcrzymU/01ZQDzq+JZRK0qIHr+vC5qJbJU6U0tIJMH0s9SLwV2lU6VJ1QeT0skr+oK5VGV9wqkKJ+uSl5w/U0IHU1MjZczF54uV8uCVQf33VAe/OKjIqs3JO/q3nLj8UPlo//xI9Iu05J39bnlhuOvkOwJ15b1qcNlQer+lOTZ3C/g7YzkeZ1eeaL8w594bbnu6Fg58dDnym//H79b3vNuiWwUOT82uW7AquqnyT1Xl31X3FUOP/P55ZxEDctVi1is0xUBdGZ+Je01g/cEeYbYepR5O4GHTA8zjDgJ7A4DWDF1dtCcJ5i1I998YywTmoX1Gwbsbvf9ndumX0+df+TjFVg1B5oyFmkAmOs6A6sAWPHDoBSiVjmgZpGrcCd8ymQCAnxKvzpwEakaA381ZUBefIn5Jplf0EAE83Hyr4L5VlOCTrST7Vz806u1m55PNnimF6i1rIfTPnWTt+FwcDUBqz4Y2Aes0idoSNLalYOlTKuAgVJEJ3k6AM/bjFysNWqVfp+OddE5R5UqqOpVTABpBZozUEeUNJeP+1T3tOLjvDvOlAvQC/iHfjHuzeB2/37rS/oz+V3xLTxPG8+tEPTjwLcrFQyAkmbO4F0Yg2UEq4OnDq4yv+qGAKuxH0AsQFZ7h+rK+Bxt1wqOtT5ZOk/6bnzaavuGqcUW7dY9tS/rUwcMQN8tAhQvyJ0VWr2iVtGbuDYoSvvPUW723Z9f1DJoele3fF6HTFzd8tRG2r5MIdOTb0EkjcCS23YtIpf8k77r5OMkIxt5yehUl3URqWozAHzwyeRATh3RykD69lEFaxYOMji4ajIf2EPNs+q2dAJbM7AaKSbAxJ3Z1Gl2tckYSgDK39yJsh9qqafzs9/kleCp4V6XvyfLGVJqfGIoodXe9u5mV0f0sPaXVsX6jTiJwwF8xvjTMbXc+B2W6JYi6tRUDgeUWXgGcgODYy3ACh0JH8N0rAXE5LQAHsFqfp1eq9GsSB/AiNc2LUCedYXgJny7Bl16NK2zniEllHMq6yg3zXcjnNJGrZrb5c+NHL31eTv3UkfCgKcHHxvWsHTKrKu8R2lUBGiakWVv2AqwVrDVGsWNkmigZIS4HWKNVvcH4YNmNDgRT0vw7VGjCJ3J2RTDgNVQfh0C7SlR547hrDfwquZEZUwQNHq7Gc2kQnZDKpTSEGCVoGpd0RogAha4glCjgotvOgPlolmfG1+1o/MAxZ2R/Vqco2EZzEDhy/v92F5b32O7Q57pjphWA5fv2g7ApX3LutQaom44rjLQBTMs2jBqQRcOyiQwNYDV1BfMGRZRqwayMiUAQNWYvu7n80I56BuPZPOSheNgik4D0BCNYVOsFWC1HKu6EBW2U+IYT2tkqkWuAlSdnMRWwQDmVtVcWZbnRH8mNN0IM6BXHX4BUNckUlUBVQdYAa46sBrK0A0360NOqddkTVj0QEEa+5ZFx1IYo990AQozuyO3JyJWNQ1AjVxFtKqmVED7EVztRqymVAAWtaqAqrrfXMAqA6weqRrAquePCQEOQU7azjKAfNHll+15vV4lf+czJMQsqfU7/QK/X960Mr0FGOuiTx7dSFDOwDpOuyS471GrIS8YO51TATigaiHU2lZc7KtGAcH5QoSLRaM68K+ADXKtYmu5VRVY9ehWKOdkxLl+YP2oVu2YvKrsPLDv3E3D1viYfJ3AY+VR57tWvhJY9a0DrxlgrYuEcLFAp8kcsW4LWGGQRSPZAeICTGDkKvftOsJTELHl4Cq3WDFbZZFfc5CBAzHRNu4QW/SQRYwjYnVUV4VXAFV+owKojhJc9XMW0WrAKhdxcx6wdlNacaBDp4oLsDo+d1mZu/1v7Zb0W+0n7YA+/IYet8d00MTkh64cruktRjSNitIrRta1GcelLfZJhOXFU4+W59x6TfnEh/6kfPi9f1Duedmry9E7X1+eXpA3nf96eeULbiqrJz9f3vHWf17mRnUwaVkieSUFgLxkRfKrGjAtt2pk7KRcV4BnakKWrpc2mxLg9m//+N8rh6+4pnzkox+XBZ0ekEWztsqjjz1ezpw+LVGfMkNAKvvEycfK8pLmL5V+lpetaioJXzhNp/0fPXa0HLnssEWY6vmzZ8/Y87Ozs8YTm9L+Kr8JhGheVi5SpeAqp/mrntT7GN2q4OpZAZgVeNU/leuagcYim4wOJY2CimwppA5e6X02CGgAv1uh8k7Nxap9trIuAOzsSJmXBb221ucE9F0r1155pZRTr54tn/r0l8vzX3C8TM9fUZ58ero850WvK6sCrErG2rKugdNy15yAtvObT5Z//PffUC6bXy1f/syny6+/7e3lLz/xxbKugw0S/apB1qo3JueuKHNH7yiXH//2cnHsQFkW+R5ROD5wn0EpRJ3rIEPHSvTjYQDq/5vAah7A3glYJWj+jXCOuSnSDsOA3Z2+rd/cDlwddu3C1/+yAVbNRjVZWEFVA1c9YtVkoQGqyD9vW5d/kHc1alXrVOmhC65iemsFV3Okak0dgFWxcW8M/HokKwDGaqfCPq4AVNMmtJ3ZOR0ajD5zvRTqqcf+D33kzmJ34AC6yNvQ9vPsipQewM5jkdEczUpAtvlOlLvWF44zAGqNsmfUKkBW/OAs+wJgFmRjBp7JYXXM2VsVS3On3dS4A5J0ifymbtuEuhhoOxSarm7znJ/vO0flg+do/2M/nUq+mTcO/bL4ZgZO/flcl3g7HmhVHv0+LwNMFDdtCEpVU4DmASNUmwjWFM2qoGpNC+DvtOJXYCLLHCNTp90MtIK28Vz2m4KOOzu1D7xetnHAOvmfpLloaDog8QI2YG0Xd5DrF3Mn1S4cLNo3YmPEM7kc6SOVoFJ5Oh/Khw1xdhvNmrf9Y2PnLWWJ+8+wveFLN1t2Wuc8+7WZ5i/P56n/AFMroNpNC1CDYnr8e7JHZZPoe8h6B7hUFrnsahaz6kSuapOJJnf8vTZm08pSRx7btjEqmw6opet3oYaRtHMNL3e4dxhtNed7bsplsC6kT4wqAExtA0tqVzsvBm9WrGPbSvCiv7vem8BKOZlJ29gyg6ruI2PxKQ68qW7oRq5y8C2lB2CQVQJWsWi2+hs+oyT5kvxGBVi9g7XPfYBOz9SoVQKoPiil9KN05vK0LmQFnaNWxMjBm+66RPGw8+0UmC1YBmYFE6q17fsM2fXoVORU5QIZuBcL1fRFq4ICAqig8dE1QhKhBI9471dS6pE/6RTll57KIAbkNtqEijTL5SpHc7tVgstEWDmtcseOvNrDaPX7LJdSABURqAFKFs69HYdBin0YpnkfkQB0LmIl0azU3IhrWtKFNuR4C6xmQDUrY9JNVspZOdfraJ1Q2ARokyIfrtTdgE2GbBf4pVBqvh205ODrUInjbe+gCwwftr0DMA6oWtQbwVWeY9t73xDUbiNXAbCq42D5bwm2+qrhUDgp/6OJMlBwE5Gh4KqCqm7MWo5VA1QBUCESUH8aoYqfgaoOtNYFqyDsmEBa2y1GyD1/JBarIrDqW8uxynymDmQavarMUFnhgIzJBdlnlKonslZgNZwXEzP6MIA8TvkzQNWiVRVgdVDVthq5SnA1RayqkvbI2RqxynQAiFi1Baw8UhWRq77auQEzcAK4+rmpqHCGktQJBndaJj0lxynk6RBaGzANwO7Wz3kzlFS3vaDlxnuqbZEmdJjQq9PMI+IxFgsBmGfAfkRruoKyElp8kKd68IhV5KaAvHC5z5xs6oR1gdXIs2oDAUgPgAWrHFhVB4158eydHd73RoqucAGK+rLuSdCGMnDNasccXCKPYzCjdWLrABRBLF6vYAB4lmkCAJB5egAfUAFQUHlfQdMusAogQb7nwCui1wmwOpAaICuBBwKr3l+mG9RMwJ8ZYBxN9sGNUQNWZUV2+SmgOiY/3Rq46sAqUgZgUbeY0ultC1DXp+UKPyrYMS4Rq7O3f8+uyLUL2Bjw5c5a99qwiLruhzBwovSubruUTQBPywYgQKhFnstiVqPS/rPj0jdLp8oNV+0t/+53fq2cevSr5aWvfmMZu+busrQ1X8YXJO/n1vnyhpfeWv74d36pfPJjfyaDU6Ni/E+VZQERV6R/JqcF5dsSYFIiWKekbXVa/7imGZidLxcuLpW5A4fK3N7D5amzF2V7SCI3by5ze/aXi5I/dUrafuHiufKFz33O2nB1ZUkWwpIoU4lAXRTQU3OWKpipEakqow8cPFCOHj1ikalfktylp049ZfyiQIbSquqQUR180L41RyhPz1W5jggCXdTqwIEDFhGr0aZKo/p+pVM91j89pykG9P65eaELed/S8oKlW8EAobatDuhhZoP2lTrsFyRdwaOPnRL+nS7HJU+tyuqL50+X008/ZjlUX3D388vXHj1d/uMnHiz3fvf3l2ff893lq0+dl+jVecG/t8qcyPer9iyXn/rvXl8mtk6X+z/6F+WX/sXbymOPnSsLkg93ZFyAe1unarqMzx4pkxIZe+Ut95bN+auK4LgmdkDrsE/zX+ZlkG8FWQkqbgcgdu/hNyrwinbnXx9t87t9W6YCGMY42wGXrHMGknmO22GpEEI+7Ipjd75pGHDd9+SFR/+qrC2crnLW7Fjar54+yewhHVwFqKo638BV3XLfZ1mYRnKZx0j9Jm+gg6IVJEggaopmBf9w0RYHBl33xBTpgahV+kcON5nJQLuAXusOQFTofiNQd2axha1f7f5MzwQoQi+5P8AI4N7o1aSnto1YzX6B1wntw4hVgKgYBMXAqQKtiFZKEatu58Gu8p9K6cixiqnqBBBjGwBc9dXoDzUmEv04Yy5QGzQ7/gmLPptV2dZKbZ95l34heDa4u/Pe1F/pm/Da8vdTHTr3DeX7jh0YWBzNZAOjMO6quVUJsjJaFakBsMCV5WXV++RZRG5V8DpSA8DZC3N3AGjVq41f6Pdjs/0f295pu9Jwpmtv6EoAteGdB2qHstMaxon+DyLYrlTJNNy5AvlFmZAqXcQdzXtz+fwOXo8OJcWSMHoKnf0N7hNZc/95ezDVH+IztpWfDxBhUaTt86nm6NV8L/UhB7MqflRbtfJCxTDA854OwLc1NUDKs+pBHZVuHZjvNFe7HlDqBPeD0KrR+J3O6OnffPsO5N1cbvp/yHv73pf71XlKT6HLOHicgVbolnoPbm5fUxmzklDn3BDe7cpQHGfQ1b6Mb9qv+vOYscCoVQCtzMldo1VTRGsCYpGrtaYGwFosaUY8bTyrKwpfPVuIDESuJhCVsjLJvgyyQuTIW/beuD2w2vbtYE83bZk6g41kXRkGROssw8mqQGoAqL1gqxu64Rh7RyQwzVomlyERFekvk0IfHQyT61Uhovm7sozjhX2Ks4/20ZKXUoJtOLIrgI0YnJtNHltvV+DX9v2Xo1Y9IoNTSOu0qgyypmfjPShb4whkxZn6xRSqM3gDoIYidoXMfvTtUOA1A6OJFiAk0L7bA68QNtAPCfhNz1UjIRkLTffpd3InhPZ3WmH7w5IB4AJLBjnBPNLMpu86yBp94VPbPDogR6/mRQVg2HL6W0ol4ICPW9SNzkQUhTi3ZuBqOgA3cC1qFdGAjFi16dUOrmrUqoKqmgIAUa2+YJUCnS7M0PYePaDCqAOsrlvEKnKsIloVC6gwBYAJNNXWBFM1X6lFvKmg9RyuDrByVMqwOOsXOEdoY4A2BqqOyP1UAAAgAElEQVT6D4tYOahq0aoAVG1rUYA+DdtHOvuBVQVfErBq4KADqwkYxPrrJBbXXj2sPKC2Eo/U54eIDKs1aI5sXz/Rr51bebaNbKlvjVpAkLhqVCXi8gUOKaeWA9TmNHMAfxhQyFMmzEGytgOYGmC6MSQH06qDyggXA1c1qtoiUwVMtQhr5lV1YFUVsjpoTtdIbF6j0kAryYCInmrbDFGr7IUOn3uDxwBVyNpWToZD6/xIBZwdA0a4MsedyuFYJMTpEjIZYGtEZWWZkWSAyhdGtEZkq6XFoJypkaqQQRVwRYS7R+g5baFL3OixiFVNxaF5QgGsjgmQOiYLCRm4qtGrBqwK4JqiVbngJNjUv2Ggr0aQCbIl2/F5WWDpbwBYRXf3R9VlDqgj6dKHGq06ImUzmaK8LLQ2MlPWZOGniZGFMiXxki+997byW//mLeWBT99XXvTK7ykjV9xZNiYPl5ELS2V+7Vy545qJctXB1fL2X/2n5dQTXxfgYL+06HhZEbkncKiINVmpXr6jGT6V1qZ16v7CkuQD3Svyb0LSBoyU73jJK8rr3/B9ZWpmrjz8yGPlM/fdX86dOSvRqifKk/LbEEBW+UAjViXNqKQNkOh8Nf6EBi7IQlanJUJ1YXHJFpI6dPiw5eTWqFUOkM7OTllqlhUBRpUVsaBUXYQGCzpBwChPTUs/T8rPZjgY3yHiVfNc6QwGdY4s77fQ1KSAybOSymBSpvpPzwhdKB+a3KAhDV5X6f2Z+z8nOVfXJB3A5aaTTp54siwtnC97JP3C3Xc/ryyvrJUvfunh8uWHnyg33Hl3edUb31yeuCCDcmNz0oZCi3LvXTcfKD/xX95btpYeLx9//4fLv37r28vXHj5VVmXGwuSMDiDqIo1CpzMSxbv/2nK1AavXlIvrStuQCaSVhi7c3jE52xGgu6ErPsdn/1MCVofZzTtplu71SwFV9dmFxz4tvHjGo5YwmFVlIwefAKoquGoDqQ6oxn5KCWA6SrWQ9y/AVdh9AESpiwAKQp8wz2qOyMrXQOd5+v9gKoDKC3SA4UMZJcbWVZadG/YHleT2QN66L9APRnmUqsv8vJAVQYsuuMq2jlzhBFrN+ewMKqbC0tYm8AxQlcCqpwQgsJpSAowQWJV2Z7SqpmbRKCPLkGv164KrFfirbZLbxxoLpbPnfTcZUqarWf58j7dz+wxelO2wbiAOvkWPMT6dilE/0lgbqRD9Vl1LFU46AEy8/LbtmjBwSwCUBsCKyNRY2Er3fe0D2unIu9qx5zJRknZBwvaPi9ZtgdWGsrv+fG4792ktZMUBj2bwix0HY8t/3vfhwLOtKw00hJDrM6zRt+HF/Piu95vvDPlolzBIcH2EOuzD7AzrmuSbxL6fq52GfuT1Zlvvjen9LvN2A7Rm+YiAdNjllL3dKmg1qw3NCMKaFoA54XPeVaYDiFm29o7Eh/rSAbHaYRYwbypOcH/Puc6tA7Q0lKCSUNg11fQwv/dV8B/qJ5rJ8Q52J9uabFoH7wJy7PKvFQt9Hk3mOzzutkywYzRLM08Qfe46llsMvvmgvg/sx4A/QdYEtuJaDfCKlD0W8AW8sS52nYI1oyJeJhcLEZXqsoagPGSlBwjpPmWRiRnRQrPPRCqAzI+DXTmcAKj4yZsQntra2WiuKLQ1mDtniDLLwGqOTq3TQJkSIKJc+X7/aJTBOjn39CCfdPmmzzyprnbbErWh0B654Wr7tQrT7rskgbw7E7WVvR1GN6KgonDDYojDD+FUc/9x4ao81X/guhNPjW7oCpvKyW3fQFCi2+oWPNuCmr3HibnZz/FsEsR8fzVQQRf2ySywKRs63x4cYW0FDSXJYE8lUUKBnSNGCSQ4OFJBVUaMZZAVQBQAKYLg7KcaPRwRBQRacl/qfhAgyuZN2BuxyulXFjngUauYUu15K3Watf0UUNWoVYKqCqz6SFIDrLrys0jnCq6qA88fwVXklOQoOPKuGMjmC1VZpKrKDYuU48JVSAMAeeLKgpxp7e5RehGd4lGrHVAVq6xrrkqP/NWtg1osk04KxvIWOnXdljjxaFUArFjV3jL0SSNzawTHVh8UqzzjZMO+wWnKsW00V+1RSqMBudQaAR15toNeb4oRj0LjeJKHOlVelYnRN7c11yoih+H0ZmPIjCMHU6PdjEl9AM7lfHZodYVmgqtIWeELVOWFqiKvas3XZk5c0kl07tjm5OUs+/O8gszr2E+NZ7yOdskAa+y7PG4ihvQNbuxbOzhoE2lVGG1uAyZ1qiXkMvOnVoBV25iAQjM444AsorU8bUACVkMG8TqnzXJgwvvORTQMHx9FJrA6prmVRR6MK7AqkeyIWlVgVQA2jWgVQ0dTd8RAatC9A6sGqlZwdXzP0W8SWK3dkwGwnSL2oliMgDJSFJqV3KcKsGru0BHJfzouOVEla2xZlKn+1109V44dGitv+6WfL6sXVsrLXv39Zfng9WV1ZH8ZWSxlfmO5zJYT5fUvv618+uN/VP7D779DPNRpASZnJDh3SyJLz0nbrZRJAftUXCl9Kx+tLEu0p7TjhNy3uLpZrrn2hnL3PS+SSNa9MiX+/nKfgLgrEpV64dx5GzRak8hUHfASipCp8jMyfX5GIkvlNzMjkaWzNnD0lESonnzyKRvMOnTogFzXRbOwwJRGBTA6WttMUwDwp+e77bgiAOfS0orx9Ogo6FON1rExiVTWdpK2U/lr5+U6Fj2UhabkZ/0gNB08Z+YigNXTZ06Xa6+/tszOT5YvPvhQefrUuTIvYOxzv+2OcvjQkfKJT3yynBJAeVRA3Tue/8Jy8MrjZc+h68qYRJ9urknE74Wz5Y3fdUd543dfVy4+8eXygT/9QHnnb/9h+drXn9TG1ZS/PsVYgVXJP7vvqnLNLS8qW3uuKwsbSDmjESt9tEIeNe5PRh3v7YKtfQI/v4PAqt6H9vvmIlZ3I86HKyHUudp0bi8kO22n+u3Oct2uBO213fDr4on7Aay6ncSUKhx0ikX+OHDqwKqlAfIUQIhgTTYY9VgeUApn1AHVAA18cSoCrtQzKbIVMhMArAEIfhw6qNFLyQ6287AFclsMtgtbvlJAxY3cV7ETNcorA1BVJ7uO9sguAqrhC3SAUziWvg6D66t6zsGupBvZu6x3RKzabCnkWY3UPT5wygWtzM4zW08H2LHAoNljuk3AKhxhgqsVVM26l+o7A54N0AlVjtvcyav+Xfcaj13/JxLO/OKvCcXU+m+DVlr+XuilBtCpH8o+b1ibbjbCB/JBAaMkc4GwTe6Ku4cBrsaiVR6pivUP/GfnkNOyBVcBslq7RfFAmy5GfL9Kino+g67ux6fn/C0oNL/BvumAqjn6ejCE2TuVQCs7mR1UO2qbTslyageplyveirdvzRHRqkqsFXBo6tTzuexwZGVsHeb/5C2Jhx3aEJMpzUpcPiWS8q479X8gFYA82qRLMRoFoYYMjHK5X+l1ZsSqySunBeRcpe3M8+31AGYGFGc6Ed2bb2oIMFF79gkSF3Tf38fcLdN847RBeov+9FcNnPe2DXnQDnqgayvvVrylZ3AksQD7ihWoIoaBffQcs5zgd9DZtItAOxy0bLec6o8ZDYxoxWxZA1YtcrVGuNLG5cxHBtlE6gHSLiSUiRj7yT8REe37pDHQ22Dkvl4fmbzhBQNkZe82+TV4qREjqeGp/LugakSkukMWES8GlKjBAWOynq+AKhOVN2kAaGzoNhgvC+pW0MVR7vxMtl7F9IZdEXW1q/GCofK4y2tD376DgO5hvPhyh1FpDISx4E57dv4bw8qBuxhldoOpAnoERRiFBYprjI5MKuBZSGfuW3+Bi6t8zoZjFQD5vgBYk2GL1/QDsc15VwowJFgWAqw4Vw3XfJyFStQklM0gTVHZV4GLts6Akk+JNrCU0WHYtgssOLjKPgtQlW1fgdaajsGBVj5j36XzBy5Gmd2ZpRLzLRdXYGQfp2VhOjWBK81dKUCq5bD0fZ96bQsE+bR8E3QuHO2rTifq6OjUeo0GtehUARV0az8BWjGyiBLa1C7rNJ/6H+Cqhtd6qgGb3u1gq41EsX8hEhmtWnOrIWoVkas1coVtj0hVT6vgCjny9ajwNEDVgVUz6gGm6nmLVI2oS0RgVovAW74jSutiSBQeSTA43cKocGrzLSI6ee8wmdEv0vlUllW7EnZkzSrpXEE4PVmkqkf5+OABQNaaX7WCjBzogUJSBmQ6ABpmbL/QJXIbgVHktUNuO+ZZja1HWgPkT5GqjbNbndQqK5Ihn5qWIGtu5brfMbS8UUMmZvnY7LtepX51PoUSTzye+D+mthp40KYN4TXlswFgVcFRW7jKI1c9FUDNxVojV0MOZYDBUgWo/MC0bcrdWFDE8hz7T4FVAc8salXBVQVVLVpVBz8UWHVezY6GhclQLiLnoUWsCrA6981ErIYYbvlgN0CNSckErG6NSNuNyvR22Y5uSR0EWB3bkEEl5fL1U+WKI6Plicc/V/7kD3+/zE7sL9/z/T9anp7YVy5uzJbRlakyIzwwuvJYufX6+fKc2w+Wt/+rXyhfvP8BSSMgEf+jk7I41AVpG128qUg0pkRUauSnyKHJscmyvLouEaqzNrh0USJYJ6ZmLe/q2TPny5NPnrLFqnQhQOWJDQFC1Z5a1ZyoFmWLnNba9ntlCv2Ro5eV/Qf22f2PPCqLQkmP7j8gkbPSRDpQdl5SCyiIMT+/x9hQwdR1XThN7ueAiLaN5ldVQHZ5eUmiYM9EKgAFYTVSVbtQAdc1iVZV30pxENKlUj5BWo2aiGgEuc/SXYgeUD1y/Obj5cSTJ8rJJ56S1AX7yyFZgOv2m+8sD/z1F8oDD3xByjhbjt9+vBy96pry2YceK0euuqU874WvknZZKltSrv/6zd9Vnv9tE+XJr9xf3vMf3lfe/a4PlEdPPl3GJU/4yKiUS+VDEQB4aq8Aq5cLsHqvTN26oSxsSq8OAVa7gCPopKYCCNlaDcNe0ToM6Me7XG/4k10gs1uGgeNLEeY99/5/CVjdLa8unvhsWV8663lVaxoVlWeIuIZeRx51zk5h+h+mBEKO+sjFysGk1Je0WVtgFLYOF8YAWJCn/VdbqBuhWsFVdyRNFbpuch8HNmvXRh60R7tdGfa/0ahRatr6fp+u8XPt4J4DpD7I301Zw3RTEQ3m4CuczjqQ2kBtbtew7Wh3KrCqM6UsHQAjVl2X2wKlotNF8dvgx6b+pK1twFtmEjBidSNAVagWrT/0Khqj+ka0j2HKkJ+Dj9FsOA9nuIKtzbX2nuZ5vNTfMchww+yw7a23+p7GTzL6gWlIu0aP64rtWLTGZLLSrN6XfqxfjlzltH8uKqv5vXV/zex2AKsa0cpp11pVTp3tWEf2pa7ZGpRMk9a2oPdctzgOf8370ts3osU4IJBA/oSMECFxovC+AYGQAKojP1iBwQ5sznRscdrwvU+le3tN+Gzjd17A+5vyDSl/rtcOpa+Out8YfkfPcfZJQjCSAIMImaDaCVPlpNOeyzmCqyZTPTCmBj8kf9zpohKQl8ltaHYh5VYGV2PRqsA4IM8CNUs8Gk3EtrW29nu5P3A/b6aASB0T7Z8aPzN9H6Pvlvm7/ZnpLdMU+0fv5/nctz37VX6gL4MnM+bS4VHeZ5/p0HRqISt1Vavq57Mi7SAidWHOUZ4jTlvAFcAqAFbm5a4LWcXgnOfrrukBHHc0eqwYgtaY3YQF+jqpAFTOmYypoCp0TY3eHxm7/oXD5Pv2IsFbrwWyiDanPAZpuj9X+2L0WT0mmOrTDG20g+/wdypXBoPRACGtVEFEAK2X7obIqIGKOiUkVdADMZO5hyvOrIy3l2s9OVd3YLDW6K5av47CugAxQuZ+dtyTI0/wjs55cuphjNRfA6huU8YALIOh25EOyoFo42BaV8Hsa2NUV8EDW7wcircKAWJPg89d4n0hJPz7WThR3zhloD+o4Aioar/UKekEVGt0BKPIEDFRF1kgUKqgA8PMOfpOYLULxLTH2RJUmsgy1drLDfY8TQOLBQhoZRGrKeeVgaueu9Kn/iMFAABVvcZnAIDBociKipHQZqwZwKpbN9A8WhWGmWmCFljlojeMdE/gKqcW2+fC6CD4lKP0CKwivxqcLF8AKEBVd8SkIDbaKeUxcNXK1QKrCv4hF2ONVMUqh55bNcxWJ5oBhQqexTR6tpTuJMOElQrlGNoMD2RlSnHUK3R2o617ZFASWmha0ndVlUwDoNewII1B4+7VICIR3o1HX4c84ttSdLJHr0blTCZwIAYy34BVN8Q0dUUT6eJ0y9xsoOc6dTOPhDbyx+kmgNREunW3dQyiPbIdFQ4Y+rQ6ZN1ja4RQ3hzAbBxAc4bJ63VBFtzDSPYEstq9PE77jGTPUaqROiCnHunIH6YliYhVTAWnEWzTcyzVgv5UDgjgKAAdolYFYNVIVfs5sEo7IOQCaMXyvloKAuQ/1K0Cq3t2uXhVH/jESJy+CLsMHg3VyQasChWLLASwuiwVFwBTVrxXUHVcIk4ndcr98tfLLccPlEP7Nsov/tz/WmYmDpcXvfwN5ZTkUN2Y3F82VwUklen+eyYFmF19vLxaolbPPv758tu/9itlWRePGp8TQFTkkcIDkvdzYfk8ok5XJR2AgNMaWWoyQtpuWgDVcUmpsLC4WObnJJ+o8Mrs7JwAnCuSZ3XRFmNYV1BVFv9aXl0uiwIwKiiqMwKWlgVMFF44cuxwufKqqwQMXZMIzkdl2r982/p0TFIPLBjAumfPvI369wGA2nYzEgG7b98+m/qvYGpdtEYW3RLQVf90USvN62rpZSY0f6qCv5JEQcASvbapC5TJN3WQbkJoRI1UPa+A7KMSWTo/P1eWpF2mZ0fLLbcct1Qxywsb5aEvPCQpBabLddc9oxy6bH959Ikny+cferTsP3Jt+YEf+nF5XvpsdaP8/b/3pnL9FefKiS9+qvzJv3tfed97P1pOnjojUdSan1uAewX7JY54ZFLy4O49Uq659d4ytu/Gsrg5VTaFpiHHk/qqngCkYOfYRLE8U+2sfsrq3kN5xOf+/wysdnypoay104UuoLoTwLpw4gEBVs/BqelE91dQNS/wKel+NEWF5VbXre+7PcA0K9RXKC/tJ/o3NS1AXXQlRbKq3soRqj25VAkkZJ0UtqwDD6Qrns/bwXYM4ycuNSBi0G21I01DmRgeHNCrUX/QNXWRGOifnCogwFZ/D6NW472JZ6h3mUcRjjDy+4cud2A1ZkFFTn3MWNqSew1UNWC1gqtM2cT8nwQJFfw1feyASvhIAXxUXexau5o63ppsy2yqZasqm3egmB6bK5t6OzECOj/u6vJX+DZ+H01E2Eh4FPkusdUFanXfbCfbVoCVyaoANnFatapiB08NTEUghM0w060fI1WARq7WadjezNYGg6KSNiyq1thhXuUMDGeQp95bO8WKTNCMZUiBQkqLaZUZtznc9nB7FfXmOfReY5M3XTlM0nWNxoEeSxVmt4bhmaihbZ8BlCq/NszwbJd72RNtQ4Q1hmo/9bGBO8ULn4Q0yTLA8QaxBWNHJ6Zr+T4QJweaKAc4AFDlofuoZAPiA6nktfrgNtrPWVbZuD3lG0IP0bd5612eOn3wK10GDwIhrURp6muiD4a0f0NXuxEOPbQ3KBhaOqMM6TJP9Fmn/9ifqa+jT+xWx3G8P1r8L7uk/XzSslK+pwussv+pc6FTbSq/laFO6wfI6vlUPXqV6wFwzReCqzjmwoieFiAHg8HJAcsYqOoiw2UZ6cnESoCrBFkh7/TayMgN39GjAXr4LvgdHzXBbv+nips0B7Ci0rud5i8Vaqb912izNudBBVQjYtUri/pmULUKoQEDrE9mebV6u9xbIYOp/dKnPdtjY8cN213re3fbEV7KONnpJmf0ehl72wGruNYaUxzt0/MUQAGmJsDV3u1UVmVMH+nU1mV/ESuqhqHTj/Vm/Sf6189lkLwPOO19nzMF3uu96XRKum1kTBLYFYh1OotyRCEDu0P/5fo7BzogEoCqgiCc+h/RYFw8IS2m4FPRa/7EZOyGcvCvRh9WZRJGjF4bKBueC5kZxhfBKmVbX0jAowEpiOqCAsilRyBVHWsFVOsCQQBjTWgxaoNE7oqMQBHSAng+VTXMzCHy1mS0qpaWYIxHu2ERq27qEE4bRw0rjTMXpUcF+1RAgKp16j+itDFl1X55upvyhLzV9DGnnhnoy0hVAqs1ShVOOX+Jy60NnGaS0VPzd2ZacuFOIR/CPhkogGQzA/nHvPd3J9VTAXferZzdGhExcULqhfpUMLUCq07PbrRW4zspMeeuOgxQ+bC2anUWEL2K/GwW9ZIUJh22JoIo6SzqLhcTbMgGq866IOrep1eqQPQuzn2wg9MW/Kr0UQ1ENFN2eHNakBQJz9kFJhPaVCE49p8tcJWOm8hX5njOAxJaAB8UcmABZOiLE3BBMItaRWT7uOVZFfBRQdYGVIUxg+gr6jWXl1YmX8DKPGFZCGnv0bL39tftTJDWZC2hd6MR+gDCHV9sbe/TTCUVwOaYAKtlXc6IzFsX4HhtukwJ4Hrx7IPl7uc/o3zoA+8sH3jPu8u9L3xtefbzX1G+fk5Wnt9zWHKojgnYuVHmBSwta6fL0QMr5bvuuan88b/9lfLpj36ojK0Izco71zZFpgmwekHumZQcqKtLW2VWcqmuSZ5UzY+istmm0gtwuSaA45SArhpZqj/NiXrm9DlxdDck+lUWZ5Jp9wrUQuSq/NoyIPWCRLxeEPB0RkDZAwcPlsdPniqnJY3AmCxSuC6zB9RQZfQzuwi8Ac6LCALpRwVXNb2A9rlJNPkYAXdNP6Dl1RY0nSIRq6o35udmBLRVIHjZ5K0OiqgxrA+vSPm07MsCrH71y48YuHv0qmMW9ap25NmzF8rDXz1R9spiWbccv7EcO3ZZeeihL5ZHT5wsF5c2y/U33VGed/fLJe3B4XL44OXlv/3xN5ZDcw+Xhz//V+Vd7wSwevr8gvSjZLadFPoakz4cnZOIasnLuvcyybF6TxkXYHVha1ruEaC3YyAGYJrsiIbu/Hy1vYZTWAZfv9XA6oAT3ilGHyCcb8mDDry3Ozi9He/02tU7MtvwG3YCVfXJC499XlIBEFhlxKrrchuwrRGrCqZuyGCDLaBm+5pbXfZ1S7vAc1Rz8KqLDMGGan2e4A0977Nn2rQz1c4afJa+VAVtYetmR9P1YDWWXU8NaXGTX/wjuNVuGQgAk34QWN0ebKWv0J0p5VGq9BvcGW2CDlzTxgCd6nDNeax63FMBTOjWBuwQvapbi1iV86LsbdbShty/bqCq/yRq1Vas94hVOMAc301gstuipl0bm8x9JxNoGVerEGm0adO+lX6rGXCJxlfqV74NPev2nrdZ+DMhlx3Tch+mRqe6jaS2vNv6NstHXjfe2RrAyj5h3d0XZCSqRawSUBX+WfV9nkPkKsB2BiIQ5KIv0qrpTr2sPpXGYaZlnuFxBdvYSdRzzJtZB1fagRYD182Qd8IgAkLkpNl2iGDb7uzwYFaeqf/cUEf3tgq2FYC81qWJ7YRr8ieCqIPOlZ5JsF6R3ZJnNnq53y1fGOY0jCG7GsA1/BivO4Roc18LrNb+bmneecJbLDxdr17QXMgz7W7amXETmDsckNwmfQ3TbTPek7aV8VGyaG/fd3Kq/l9UoN5PKtixbxIhNDRReSqNVrT0xnZnM0Zfpv4ifQ70WUeHGX9SF2beJR2Q4usxm6ESvEu5rNe8TC1ga9LAvwdpVfVoTSca0/zNF6yLrVaQtV0QsQbeeIoe91Gq3HVgVb4IMnIA1fGYmgaljWg1e7hc/7Idu7L1NrsMRKCz5hpqp/tjOi+iU33xmQ5AEpGrDsjEoiU+0kuHLIA2gmHRCeyq5Ap35V0rviDf4twQqWUNNPi3bYMNubhzI3uJtnu+40TS6AvVb445BEgFmOjYt8aTOlytIOozsCAYBkZ6IT3CeHP2aPiFPVF1CA1FOmvEhNLT7Fftm6R8uoAneR/iFx3Zfi99KxsnPe8PhR7vcSHROa4U1icBIbzZ5gQkYoEqj8aylWg93ycWUKgLKMX09IhcxQhw7aNWF4Ru8Fj6AFZ76BXtVYUYBaIlsfbpGXodi1g5OOoLCnAFvjrdGhGqzG3ZBVYN3FJjzgZW0Cv2ZS8wwFXaODX3DXRRaGlXugRRITcMaPUfQVfmXeYnYDDXadGMAkZ06iCoateZJ8wEZ43QMFDVi44p/8izWoFVB1TlfOSEdacooZ7oOCtgVfKM7qSBmONFMd0fTppukRYh/fw6un5QQlURspPUGSL3et5Z7+wYFlInXPO62RbAHxazovxIWzaF06q9IfrfnZrUZLGQiMtjUgnTAhBgZboApcHsuDVRQZQV3na1CVvdMQCqpqbK15IL5n3c56BRJlfmBEmknordPke4bcNwin16Zgx4BbDqIKvxWgdMDXCVQCyiijHAgEhjLq6HBayMcYMzjQ2Vvwlm21RNH2CxXKuab5mRqu4QW7qfNNUmSCh900ZWJHJTvjkhEav7b3/1EEnWnu4HVr29O/pyN0BNJWUFVmWK/ZiUcXRF2Ew4X1IBjEvEqgKrM+Lfj0gU6vXXTJb3vPs3y2fvv6+87MVvKs+44TnljEScro/PyLJUkjJlar4sXlwp++fHytKZL5VX3nN92T9ysrzjLf97Off4aVm5fqYsCwA7MjVazm+cEnBa8jdLrtDZKQEhJYrT0rEI7a2sLMeCghqRqyCrTvFXwGFxUSJUBZS8cHEBwKpGiIr8NVBJ2sAiSSVC9JxcP3/hYiw0tib6RfMWaiSSvmdVQNtVSUdgi6bZ9GnP4au8bOIHhqZGwupiVip7NF2A6Q55j4K+ExKxrEBq6FV5TqNWZ2emJdpUIkI1PYg+ae/RKCh8x6LWpK7zAtoekBQFugDX4yefKE88+TTSCkhbPufZd3NGjNcAACAASURBVMj16XJacsU++OCD9vyRo1dK6oDby4osPLW8OlZ++L/4sfLmH/rOMrrxUPnyX/9l+T/f+d7yvj//SFnWvN5bAsWMb5SpcQFWZbGr0UkFVg+Va26+V4DVm8qiAKvr0g7a7/mPIFOmn2GA/U7gZX5Xfh9z1GZ53kvbJjvBQN3tf0rA6m559fyJh8qqpNOoOp8DtUgFEHQs9pbSKsBVAKoWucp9j1i1VBVmg/lAlsu/TA90+gZB0m4O1QSWqj7PP+WBOK77cBqzvQZtR37Kti4YqWMDNCqfuoT+QNqavQpF3IKouCfOpeAKOJa1XXDs96aowZhRkfyQUI5e7xqxClBVwVXYmABVdWszIUQe6rHNfFBQVY63DFiVASHRKesyNKUA67oYQwqqruuq9vJdVSdc3Z42Z/ZlwhZLfFT9plRa1iFslaq2d7KutlNgbbdlHwj92fg1yWYxaqBdneiHQL5Fo7rtrVsDUhWP9n3FpifkOcOo9ZzeLz/rD5PLoBnyk0ajIlJVAVX/rfmx8IpGsDKllwZIIO+q2+A0d93O6bqvNDNRV/cV1LZw+u9GM5q/4uVkD7GsBqzaDwvPGsjriy/qubqAg9s0RN71BQ34FoVGR+dOHujwXJhsIPbt+7nc8dQz253Lqqijl6JwXf+C5Q5/wxi9GtYDdconGkO3JeGmvOizkEGxT0LitXQM4vVnrJOd6Dpb+uyVCWo5um2QiQpOZK2r9S1kXAOkmknrdc73x1c6/d4lgmguvmObrX0rl6nnmN/lfc2xHwz0fWpLiAz8w+7L7czrwTzD2pt9kq9TOORr2Keegh5rdRZ52lk70VHmA5d0QRLYCVA16z0/nwjO79Nv1xnygV8ojuGpATCb1hcy1q0tiFjTxfGZNuUovB6SFEUEFtdGtGrOL430EzU9wEi54ZUVIWP1MzO30i85+FpTOP4xbd8jzDQSASt160Izvm1A1U60KiPTTJLCOEHYr3egEwyOO52RiSnoq6lA8H7q3WZ38O6eO513Wqca930zCrbv4YH3dU/QsE7CMhx1N5jqiLQbPgNAqis/kzEQJNXAonFlF10GVWHD4vS1WxiAwfdkFnB3lg8teOrXk5CosqIy4wCA2nt/91sZaEXBWvmTDZluObKrU9k6et6axQW3tTGACiw8xSmuiJAEqAow1bZi2FeAVfcZScmpv2h7Y2rrCo8NjMQkUouGNro9kgWtN5TfknPZxLQMN8i4kh4Xs6JgYvSqRaqaEeyLXOnWIgc1x4kbyglYNbZmOUlP1HVWP6c/gpJGJ4h6h9DEoiJGLwRXfT8TFHSYgknoh4hC5ZT/WKCKEaoOqmqZGK3qfEJAVd8JMJWgKoBVE7qx1UYlNBqU1SjUAFKtrgrSoGMBPoLP4s9lqiUlkn3N+0c5a8cuFyHYBqfw71YeBbX0Ke1aGN8bEEJWP7zDrQerQ+pYbSU3sq1n3MAZsH9QkWrrJBqpDlAwgdESWrzmbMopLQxUpR7pGADB3SFSEo8kh4acXttoUA7UDkt71kx0Wut5tF6VoWy15h2UJXGrUzSYP+QMZX0DqNo9rdNrzxAg6KYJsDaGnIKMz2kF8J6INga1GwlieqECq3SIPSee8r5FtGu0qq/KyZQd5F2Tu9qi3hoO3KIM9Te150g5cNurepu3IcvcXrnNvL3yC7Q+O4E10JlSQpezGxqtOqr5SlV++QCCREaNCrg6L/VcO/NIedHzryt//p7fKB/56IfLS77rB8uhY8fLqkSgLgsyuDY2UybnD5anzy6V+VlJC3DxsXLVvtXyegFXP/5nf1A++K53SUqBiXJuUcBJiWpdGlkWWbMh6QawiJXqhnG1mzwCXOWuDeWo3JHyaFTrpICVWsDl5VVJEyDPSztuqHwRJrHUCrKvEd06w0A6pizKolP6m927TyI2p8qSAqnyPu0zbR/Nc6p5eRXw1NQCBjDlvlcgVgDUFZnqr6CU5nTVb6nOWJXo3E2p97qBWAJGq+QUGW7tKiCoyrtRBagF/FXwVXPIaj7eDY3YHR2X+syXqy8/KuDuYnniqSfKRQHMdLGurZH1cuUVl5ebb7q5fPnBL5UHP/+grWx7+NChcsMNxy1y9msPP1zOnVss7/itd5S77rq1fOwjf1oeeuCvy6c+fl/50pe+JICLtIUKDqnP5MS0ADYSWTstKRXmD5Srb76nTB64pSxKNPKGlKtmFAYFDQNLrV3CkuC925Mt5KBLlyR36zeqDt8tsBpl3FaO71Quvx62JSWgktfOFvLOd+zy+37bTrzKt1048WVZxO2i6XwuXGXgSgJVAa4CUFXatK2Dqutuh9n1yMWKmSshO6nXkvCBK9IBS03X5J87iduds+Z1P8ft0ur3oO1jUDz5OkF3NJIbYceDrIcSyBq6JNn8IKLkA/TvB5DauXfY+dD7qXymR+SYg+85YhV5/R1gNX0CvaJRqyM6YOPAqg6ArMlgkQGrMuCl8wnWRY6os6vgagVWVQ7WerohDXvLTBVnRmsTtEHauM7tmNn1tt0RdTYx+ETyQexU45MM+kygNbsxQIwcoQqbByAqB5wBqgJc1d+ELt6nwKru2w/7CqwCXFV7zWoPOnA+YgqAVZP3Aq7Kb8XSzMixRq/qPtdOcHCVMyFta+0VFtBAm6FaqBfB0zxVnDYH7Q/wnhWzoVcDPRxMNZDXZIAPGsfKuBg8DvTd7PAUxeo2atCJf2d4R4chaX3DvvQdPzXsPOrd+0ycR583aqYrbBMNg36TDU5bqGt0d2zR1o/02na/02cMU/7wWnSOlzlfH7jGevHezrHTBdon9QD3nXXjStTRCM7dks6W9e7emzuY7clzzTHlRSYM2vWdbZQhl4eEi24alCzDKa1eGdYxiRYzXTV9kOjJ9Q6cKW17/jrH4X+akPD76j29A4TWlQnvoXzzstQioc9RBJS/wYV6Or92uz0FG8z1ZHexqy6G0YCqDq7m1ADEHlGoQWBVsRikPeG2BVox2KhP3/Aqmnnot26fBVPnhk/71ug1koygKqJUkXAckaq+6IxHrvbmV9XG8Y5jZ0HheON3Gz7oKBFUXxWcIvtAURLrQLV3Q99993SZvb9Rh759OK+RacGM4HU3DgLYcEXjgtVc8ax8qDDNKFK3h9cdCvDzkAfp3axTb+Fq2ztbtHqgx2AA81RiowwAk7ADB8HOrF9IE/X23LuJoTPDJvrm3a3+SoCr39tHF3aObZSUGMGIWGk7T/3PgKob8xVc5SIKdQEljopAL8oXre0hSCqjdo871FylF56LR0OSBVhihlkCVgGuIoLVANOcc1VBVR0FIrAaOVnlXn9Oo1Y5co7RcLQt286akDZAcIPLFRPIPnWYkar5OBQA8i6zPUDvrYMFcNWnAza5VDntH1FzMAD9P32Hls+bHSAqItgCUDXCwfkUs1n7h1I1DDWfJi/lAahatzSEyD8GnHq9VbYasBrRqwRZW4A1ix3sZwMgGjgMvdpsHQpP/JqeGtztGBt1MS4TOKlzHVD1vkG/U7ZU2wJ07nzlcgjAIN5lz6TIAgL1NjFEade3dDBi1NMVLuVNli+VJbIMS+3hdNut/E66IvqiY6DV8/0tG/2Wbqwil+1IJ8Xb0Nsa8ro6wwNOcgOg8r4Eqka0az0XHQKqT5EkdfomDRcMuvhCVp57lXmPABTowAhlmOsyKy8BVT2Hb09J3stDt75yW/Kj8TUMfMoPDwXGuv1jbam0pHk2xXAaE/BQwNVRWbBqRADVMiJT05WOZfX4PZPTpTx9srzgtqvKb739n5QTp06Ue17z5jItq8wLNip3TZYViYpckSnnqyOyKJJES06vny9z60+Vu66bL3ddf7D88j/96XL2aQEQJdp0Q6b6rwtYu7q2Ik8KuKrRu0rTZCWXLFpvBVu1TmpbTQowqXlKlU908asVAT01/6Bq99EtAT3luxMCZGrfjAiwui71OLckIKyAmisbI2VJpuFr2oYpAWh1USrjJI/yABjtAIjn354SAFgH2sx6IJDv9gdG+KXeBmBdFPBSFuESMETHF9cX5bcidbIo2lXJnyovlnCp9REt00x5/KnFsnRupYzLN9fXFmVa/5ikLRi3XKr6uX37DlhKgC8+8FUZkNwsV1x2pNx4ww02uHfisYfLU08+VvbMz5d/+A9+UvTOVHn7239XgNYLBtJOTSldLUmvKiiuNCoRq9NSD0mlsDGzv1wlwOrsgVvLRQFWBfENYHU3tNXQmfZYFsTbUnCfSK08nq+S1i3yyv8utWzGedXQ6i3ZMD7p3ty9b6f37rYZuu/Jx/mb+fz5E18DsGrODkAUACwyMBDgKhZhU/DUolYFVMXCbB61KvYYo1mx0JVHrPpgK/VV7VzYT9kvGQRZ0d4DQKvZNvxZp+DYzrOP3H5N52m/0Ylkm27n02Q9RD3S2vXJP6C9n3SIgWuNz7Az8BrBGWEXm8ZvQQQTbGm6utqYHrFuC1gxx6oCq/YDuGrAqlzbku26yMA1/RFYFbm25ukALGrV8TPDzHwaOOwL2ifZ4OB+3uZyJwreSYkPOtCDPnU1QsIesy/wfNpWcKLSB2wct3tsv7YlQdUMqI4boEpgdUQWRpSfA6u61ehVgquce6XtRH6qEasCpEoOa9UxCrKuOMgKYBXgqq2b4BGjNtDhthwoKZGCN2m2y0j/rF/4I6wjZ9eBfKqJa2VN/G+5YSuwauAqCSITBkObt4te9TIPl2G0BiETorPDsey53tPP1T9L73E+AW1UGzXKYm1Agkx0nXzSSu/V5opn+jpkJ2E9QLtduu2UtdsO3To1beHPRpMlS3snozv6ibKGvN7habZXOByko6S4q9GN1hg4zm2eCCS3p/s4AwBvfaG3dDYYdjIeuo2QjxOdVWHST4/sg2h7EyYg3QBO9RjBTQ4StFszDPkcttX3cj1m56AnjQzct6wAqutIp2/em6EKkmN0W1Il6ELUG+9kGXxdDQvuRD7VnGOVWAbPc/Yd1+PgTFHyMiNX1fqqC6O1wGpEsrq8GynPfJ33Zpdx83HbgLXB3eH3KLI2UtWBVV/RuwVc28WqGIKLzqlTBgNcTQ2Pxkvc752V5UG//egdsJPgSHyyG17e+XWX8JYevgKv9jM9jM0KstZjN5i6RlEAqW4gGaGgwtXeAOU2hlhqk776NiMMSfDWfugAnYlzcHunbzp92vf+aFVnXJaLitpeG/+4EVw/lZix2j2ULfEuLye+lQR2HNNY6EZ9+aJJtgq3L5YkRjyiVTVSddW3ON6wY05T5zQ07/cmOhXCw6WU19DPRZuSb9lCLjDZzmwUF3QUqARWsUWCaMtTmVZXV4eeebAMSNFIqNgCVLVFCAiu2mh4MvzQ6m56YlspuwpGCmlGxNfoVa1LBRZpjIAL8E+sDBlTggCsxgrBdr5O9Yupbc4riM8yfAW9LFsCqwai6i8Dqnbs95JwKFFdeSNaVYBUoOUWpToCix9b52NyQQVWxYnwaF2Cqxpdpu2T0wNsp5rztUYSkeeCSSudDDhrXRHWNTScN6IlQi55z7iRUcE/by9z3Jy1jL0USAVwiIgJ/Tlvcd+nHFq0L3k8OKGjyOmsJt6oMqHqt6a+fkO3rS5BigcxtOK8X7hvb0olWUwq83Ziw7URN3rR9UFyiglQ14GfPgC2BVTZV079BqzClvLFLxiZrpGrPuhiOfFsEIYpAJBgvqvHq2HvQBJTR4DzyrQAq4dveQW5qXf7NwmsSi2EvwTgC2BVQLhNmSI+KjlPJXpyU8A5xer2i9x+yXNvLP/yF36ynLp4qrzgNT9cRmaOCf6q9ZgQYHW+rAq4ujo6Ke0nU9A3lsrsxulycPN0ef2Lv6389cf+rPzJH/6u8HgpixodKlGUa2sy5V/gglFpE4VHjT0qnmbHXBhQbSrLbSvRntq3Cg6t6tRNBYclMnRMFtwaE2B1XPc1T7UuFCVAxBNnzpdHZYr9oqQsWBMQAoPf4mzLYlIivUUmCUfoQLiJ2+zQa1qBSVt0yvpcQRBfxNAWMVPAVyJwJwQknpjW9AKrFl07IUDneJmR9b/kG/LM5qbke108W6YFCD156oJE6+6TyNX95Yv3f0Habq0cOjAv7yhlft9kOfX04xK1OinpDtbKI5JndXR0ojxDFuC69sprNTlLOfnYI+XpU3LPlEaw7ikHD8yVxYXN8vjjKwLM7pP6Cmi9cb7sm5doNonUnRyZlXJJPQVYHRFgdWv+ULn6pnvKlKYC2NDFq6QtXUP1AY3bgY9MabIt4e5wcTvANF/bLQh6KWXZ7Tv7QM5vFbiay9t9J4D+VhKfP/mI5CReQPoKB3QAqtRUAABRCaxWUNXO64JvZoN5mgCPXCWoZKEpNI7BjUnr6C5tMt93B5MDexlYhV1DZ7KCq1U+JnC1cUJpP0NHh75q7Oa2XVoVnXwEq0L2GVzfOhiDqtI/2B2QGgNw4URkByLts3NZVHfM6+JVnmdVI1YlnBKgKn6j/huRHNRbcn1d+FSB1VWRLBqxqqCqyj1LCeDAqslNeMNDpgS79s1ga7bzMwgThNn1A/o4LNncDUGnBgjzPPUbaTtvw173dzp9DQCrtLU7Uao1UlWBVRmIM1C1lCndpghWgKu6FKvSF+0IDFTY7AVNA6CAqs5WSD+cQ4oABVdtMMMHNwA2VF8TQH1/e4EvwBsxK0btDQZ7mD/i6cX0fHoNbcWcAsCiVRlxKwNxSPGhYWb+477b5BG1OjQtAJVxp0Oj+9jnaau3ZvnQ56M1fV772L4SDmn3fLcNaWe7fGr4EH05+IMcCJE24N/2dhROViM6Oc9xoXWo8/0mKqvdTf8t6tq9N70yXtpniA/gI2wHrWPa992BevM8GyOINPN6p63imSRD7Fy6L4OrtaFZqLRlW2/vDaTG9wdCiHxjx8F03i8doNQNQACoMAYHgVY4BejX4M928DAPJA7qRdeHrtdA8v26DHqp5jttxLYTJkBctV8xazHWjmnA1Ros1geu5tnykIacKeyqxMqAyNScGgDjd4xYvfENbW82TOMNRjDHGs+BDUZReQQq86hytWA7tkVnGKmKtAC6Am0TrUog1Qx4/IBscx/cVeVPZkyyW1VkfXzX8GcjL+rdw55rbt/FwdD3GI/u8iutVQSWzOeceTOQinsY8ZAMIgOMcC1PyzBR7IqO/G8GV5INWU50q571SeqFELqt7O32D46b1nBDkt9pwNTowMRyHQbk9zJTZhvczrek08p4ky24oSuucC6xSV/7c+qY5exUQDUvTEVANYOqqxY5AaDVF1Pw/F4w5l3uGsLX87OywgyqIw3dfa+NPc7Ksx38Xl4j30XUKhezgnDCIkHqPDt42gesKtDqoCoAVgCrA5GrdBoyBTjPV1AVdbY+oczJcsjrw2aiXRC5TjzahNMCEcniKQAsTUDKFwZIz//rgKryHYKY9i0eK0VI0UAVTh1JqcI4lSumCRCdqiCqRmwRULV9MfSQQxTSwf7Vb2iYljgPWvcKrirQihkCW67M2mhZlofbbBiABirfetta8SvYTaMp82+X95vjbNSEcUZDrxodAOogcyBX6NzV/QBT9ZoDqZZnWNrNfroAUwJbySNdfiUXg0S8bp0K8VpTlw7/NwZkkgupEQebJhtlnavbXNqmidlevKU15KAWapuikdnOCWTt0Q1wsO1m0H4ywNFflgQjKBz2lcoFrC7MKZwWHeNRqmao2Eix6nmlMUSVx4gyet//x7frwAKoeVoWFLrslpcPbZOsG7YDoqLFGhqtr+19VphapJzx9roAg4xYHZNppgasmqcuUY8S8XlMIi5vumKuvO1X/pGAp+vlntf/SFkdP1QkIFPqIfDo+KxEVk3LOwQlFHBzclPAPgH5xiQlwLOuP1yeffxYefvbfrE8/LUHy9Ky5FOV/KFLS4siN9HuAax2y69T6tXuElvK2lrlhbO6rtK8IuCqRiBNyHuQgVAAVr1P0MoRidY8u7haTp27WJYkAHdZI1zlWXWeNbfkuuTPs1nzOinTeEbpQiP6kTbFxQVSQfisBc2xy9VW9cmpGQFWBehc31i1901I/WcmZLErAYBnZscEnC3l7PkLtmjX6bOr5fqb7yhv/tEfK78j0/iXTp8uyxfPST5FceDXL5YnnzwlIOtWOS/T/KenZsszrr68XHH0KokiHilf+8pXy9lTJyVSdbocOrhXgGGpt9RZ0tEKELBHUh5IlPD0qLTtaQNWR6Wi45JHVSN3RzSFwsyeMrb/WLnqpm8vY3PXCwQ7a9G+GcfeDX1VihpMy9LKym0lKS5CCTRycjs63i0YuosvxzeH3at8l+V3jTwJrbKbz+zqnt0AtXrP+SceFWB1EdOWPWqNU4CZv1dBIYCr/Dm4KqCqRq1a5GrOwaq8ID/YYWmacBd8oE6JbcemCntF+9X9m+TXZNAVZhiep/M5sB82bAJajWQG2z9Zq1XWmqpIusJkBn0F6JF63A+qOnFWuR06A88PgKwmQtweyD1Pu9OddnVmY/EqA1Vl0CgBq2MCqFrEqgKrGrGqwKpEu69qOoAt2dc8qyJPFFjd1NXnAlRVka02WCoflKaXN5XPikmbiVte98I3DbsDKXeNqGp8JSfDTw7QEmgmHCWnjQDbnE5yCiQsUJWm/xtwqsEPiFg1UNV/BFYVZNVzmmtVwVVNB6ADVrANPAKcwKqlAtA0MGsAV3XWg4OsGsE6mBIAM8Hgzrgf6vZEbTmlefdw1LZwW6Fbr5pPHzaINQe7xO1FLLaF6NQMqtbI9QSsDgCsDHF2umgAVqeXtImv5z6mj5V9sux3Jf5t/THSgMsP0wOsYJYppAmQRf0jUSZ7KtlywZfmi3TvIS9k+t4FkUdd/TmWJ59vaLpb9tSBTRta5dv6XYp6IW/nvormSfXqOxfP+MWQE03Hh71Nu9taIHy/rvxIfYMbewRJbu+d2j43RjR6txPS8Xb3pGvmZ5PWuJ+B1GH7ei8xwQxqYp8pPfD67vV0zvkeuF/bRBmngt/O9WcYSMXmr/XJ3+4GiNX0AHUxK1vIyn2XyLWq9UoeEFWIT4AYBFe1XM5i4hl8X9uTA4IgNTYRa3fuuUp3BVC1cDK6mKNULc9aTQeAQueIVQKojGwBAxIIq8abM1ziT2v+AAWSnOnwZRZBLY/uwLHeMpfC1/lb2+/ntyYl3ivf8nWCp2BmOMBVaeXRZj1vcjQZT1nB0YYIWyLkAwDW9m+wFXCmNnbckfuk2ccbwxD0B/J7ul/pB1hbY7LK5dbErDK+nh8m96teiNJ4WWtL2BVrc2+oACbyittYJMkWQBDQ1BalMuBUolIlwsmiU/XY9hmxCmBVrHs35r2/7UP6Vf05iNqAqS7QeM9QJZ76Kd9D5d0YbRCqYdhE9GlddZ35VBGxCqBVDbg4tn2dYoR0AjT46kg0+qP2rQvT4HvUmY5GNTDRNwZ0hsCDqrKf0TtAOeRBYZ5VRrPU6f8YWUJ8KnoYW41U08LhG1ZIAKjeRrHv36zlIC+CNqyEbsgwQnVEQVShC/txX/q8LmTF7ylyBWBVAVYFVg1o1a0CrZ4eINpBy4cqeFt05YleBZ+2crW2cfQF+4Ck1+u2+cfQQvXDbMUwbqqRAd+q8g77iyACQVX0n682bEAqDOW8BbiKX6r0gHvZlTON1KjCKmqB/vZu774t3f/N6IOdzKYewVvbODU36RXNnyjY2x6n0P5ZR9iRC/x6vrYjz+HBGKuFzSVvND/YHDgskmG/FNVegdUaqdoMWCkf0QiNsvM7kHLT+y4rR295WdsvQ452A3wNA5/6n5X6SPQTgFUBXAQQHd2SCE3Nu+qpAASdLKPiXF47J4Dhxpnyb3/z58qey/aVu179Q+XcmkREbsqAiICvm6MzAqrKVu5XYHVsc7VMyZT0yfVzZXLlTHn1S55bTj/2YPmNX/2lsrG6IM+o3hC0U/Ojaluz53N7KYmqiPLReKNxKZsZrrqgi+wvicOr/TQpIKNGqyqwqn0wJpGkI5JfdFEialcsAnfCgFW1yVRWrq2tYvEqAWbxSc/Z61sFmSytim91oAp5K/28WJ4WtSrf0xqMSzTrtCzCNSapEDbUGV9eFud7WSJJBeyUFKxTMwfEUZ8sL3nFq8r/+I//QfnYRz9UPvfJT5aPvP/95cLCGUltcNamns5KSoDZuZly+dHLyuEDR8rZM+fKqZNPl6WLF8ueualycP8eSTkgoMr6goEDU9N7BdCdK48+/mSZ3zMlbSHpFcbXJEpLgBlJ4zAyJu0gaQ82BVidOnx1ufLGu8vm5DUCgs9ZuhfVCvlv95Gi1NX9xAreGk7W5JN28Gnwgd3Q/K6Yp3PTdiDtdoMZuwFBL6U83fdlQJfv4T0XnjxR1mRQgquB5ynABqgaKISIVc0JaUCq0Lxu7dgjVgGwImp1U+4VpeO5Fx1wIVAxUBEXjF3QpGtbVfTIQRN9rtpBXVA1H8MWgnIaBLP7Bw4rqTn9hB6grUAQFfqj8RHCrq3+RQPOdEEb1xUBSkLZQ86H7Eq0TzaBEUilImIVA3S62J0Cq5qHWcFVBVU1FcCoRMoHsKo5rgVUXRXZuhZRqyKjBVw14b0rYNV1Z5SXx1WnVsAkhPHOpDwMdMqAUdiX6Ff7I810gblhdrqSULLVK6jqqRXkmoGqDrAqgEpAVbcZXNV8q5qfteZa1f7CgJpN77d8qgBWVx1YXQ6AdQ3njccQtbquusGAzsGoVa0qpVr27znQUAdwqx/SBmg4AJv0o9n+nYEVKzfTE1jEuqcEMFAVQQ1NBKvPIgt0JOg80UPT+9kSzHIg9ecwMDXLA/a383gGz8O/bmjAC9EYomzRxHdW/hRxT1C1D1wln8Z2BzLvGsEseyLnoOkQ2n6xabYwuGulet+9M9vFHeF/JELjxa467dhWjSNlz1Qfpuru7rkk27K84/OXtB1W0IGGTQ2S7Q423rBzfE/3pSRz0QAAIABJREFUPr+f8hgGZRupCuO/kdkDUa0qj3ywH9GiHmWeMQXVezyW/ZpPOek5dp3pIvr2SOuCAdQKsEa6kaZvHcT19zM4rKYGQIqAbqqAupAVgkLM9nBe5Ro3XWA1R6pyf6Tc/AO1OF3QRV9oHlWKUjVwFT9GpWYgVUFWTPuvEauxkJU9U4HVWKjKQQsK1gYAaIA7Ci9XRR0GzLzd8PIAT3Y51/XadrwbrVSf7X/LJQiAzq1dHu86oJAXKEgbrVqJrxpIHWPJHGo42e5X2zvcBPJ3okD4wk61Q1/k1mjsCTcaox86xkY9xBsGbZFOX/uL0Mf+TEe08EXDZD6BltBfzTtRl0bcxIuY1B2tE1Ferrhi4ReLiMT0f0zt1x+AVACqFVw1UNUiJQR8lS1AVf1RMeqnWCLdEkRFxCIaP5/nMduNx95eUWm/3uV1+5Q/4yNXNZSeC1IBXOV0f9s6uGoAq42OA1TNkasxkk4h5+Ad+B20xn5lZFszWp8MzQA85Rxpt6FrNbBoZOlCLm5smeOVIlWbnKpOBwRVSUc6RZdGDlIA4DjSBPA55xqlC06jMvDD+hLT/Uc1WlVBVP4MXPWfTzfUNkBErFq4GpkhC84YqOoAK0FWgqt272A7DDhVQefo3ypnuQ/asr7w6+QE9k9itbSbNVk1LiqAQKfOeUbrl0A9KkwsNgag1BbLYZ+ZIYwpXLYogf8IvDb5VztFiUI6D7dDLrzaCLBOFdPI6UDlk4SJ92+DmXSNuZAynQtGAP0tXc+mG9yAjDP5OCmTAExc3rc6pOqSalQ2WsFougFWpZwAVR1k1WgjG0TBqC8HZSIiy+tbaSnN3fBygvRwfnbfEQFWX7JTQ4DrOkqzDxy6NGBV6qYgqtRtXYDJDY3gEWdds4oKw1oH6XT0i6efLs+55mi54chM+Sc//XfLseuuLre/9E3lYpHFliRVgMwpF5BOf1joTj39EXFSxyScdUYBWgFWr9g3Xl529+3l997+lvLZT36kjEtEq+AFsviV6BF5RFKj9tbR0mCYLHXoVe6DQSjfEz2xIlMfNUxIQdXJMf26LmYlUK/kY90UUPH0hWVZMGtVQFbJNSq/CQkhdfMROkv1EEQBQHQDO5DiwVbols9iJoCAUbYYkDrRqvvE6JVFqtYkT+yoFH7//r1lv0Qfl62psnhxuSwuL8qCVBKxO7EpjviMACaHytzc5eXO59xVbrztynLNVYfK5ZJL9QPv+bPym+/4N/K+hXLgwF6hKV1walwWAJstFyTP6onHHi9rSxvl6JGD5dD+faZbNzak7aSuCkyPCKA9Ke8+e25BIqoWy5zkax2XaONRKePk2LSlAhiRhb82Z/aV2WPXl2M3PL+sjByRKcbzvlBhf7vvFB3KfF/DCPdSgVXS96XS764Y55u4KZfnWwmq9gGquZimXzuG4oJELK8JYK/6nNFqGUwxoCcDqwKkElBdY67VAFcR0SoElewxRqxyFlGPgB7wm5x5aE8N2FpuZ9l1vzfAFepkt4qor93Ypn1Ee8n4tDHEk24KlYwd9xwg/k0X+ABK7NdBtwZIbYBT2qedbd89A6BEajurN4WMKhRTKvabsGhV/hxY1TQlGrUqW7WLNiQFyqoMWmnUKoHVTRXa+ssRq/pJpgPweg+AJQGgZdu72i6hk12/DmedQbsgBCkfCjscPeeGb3I8vGGyPU5hHPQkJ1J0WSwC5gOdFvhgOrkFVXO0agOsekqASAdgxWIKJszyUjm/FqkAZJBMo1VXkdObEawAV5WHZJBOU3EwitxtcvqbTfuZLwA6MH2jei35CcB2fL0HOY/Zbx7pxhcZ+JKAVdNNIg88HYiWB9HrAFoF9U3AagJYc3oApYlu1OqAg577m/vO27nPuJ/8mPC1mvuSPMh9DcMcNKKVj2ech+wEecttt6DpFHHvfsYAcMx62muqHZ+ExiDJp6oP0LiTthc0gwSV3pt7XA7kr5BPhjNbujLEaN7Rlk7NxjbMxnQ0aWpbyoDutaCN3A/dftnNcb5nWOVz4ye6a9ELf5iCNjd491wIYycoY7AEojrASqB1hy1zlXKNFgKslhbQ7FSAqTGTNYGvKg1CxTspIljQp92rjWkR6eD3DLLSnwy6M7KCPm3Wj4mFdzOwiuhVAqsG9hpWSX7upASQd1eAtaYAACupzX3rDzol9AgEe2lGrXUfK3TnhakApsqIoiHAukhCXaiK0awRpUpg1d9rFXeBg0q0hkIb7VKJo8t3fXzY5X2S6eD5YXduz9XtU7t8x3YyoCu4nYlxuir6ZjqPA31QWg5QuANdz6GzIXITsOpydJDd++rSOcd+ikZtoYtBI7mVpB37uGMcJlns+iRL59zXtVSD0En+Rogf6iX7orSIvz9ES1xPtk5qe2srV1pYvMOj6XyhKgWCbHp/ilTdkEggRqsyYtWcQcu7Kka8AqtU6jbCqB/pCDsDUzOoSnA1gazZgN9WiXtfZMO+q8jhVZuRQwEJMKUDrAaY6lOOHGBlKgAaeXhHzZ9kws7LS8eAcqAxOK2odUKytb8TAG0AOqxmQ9PAim2d9o+RLV+oKvGDNpVxV9PkWn+eS2Cq3+Pmi3OUM5JNlYVBZlP/9ZdA1dEAViWiTBy+Eel7A1d7gNUtRVjEgdgSEIDAquX/M3AVUasG2njZoy3cyKxihntdQBUKLi8SFoCrKTcyHhiiy69ke4imjlBLRkbILlOSpnViBBIKM4OqDqxaBBzyYgWgKu2FFV8ZwQogtvJiLUcuzlAZPVRcpwtD7vEW2V459F7d+d3tYzsZjLiebcGMzLZ6w9s/HoA+yBFF+X7C9SB3QIP05RDVAnCVW5ULYUi5IVN1N2jJ3mWEhBKHTK5sZu+bkYjVYze/eFft+zcKrEpZJC2ogKEqCjwESoDWMQFWN2TF+tuuOFCe/trnyh++81fLLXc+q1z/wleXsxtzUm5Z2EocfOX/2kO0EpH7dFqmuq+ff6Lce+czZVGrM+Udb/25srV4StpnrSyr4ahtyKczQetrdJDG5ZDKTE6xUqNwS+yvDc03qItSaV5XiQKz1Z5VdguIqrkIH3n8dHnsybMSsSpRYTIlftwXv+JUXBKU9pWt0C1ySHOrjguwMSORnpqLlcYq8ukCVNcybchA4ojUb2pSn50o68tj5eKCRDJJSoAxmXc6OSd10zQDo4dkcamJcsstLyzHLj9WTjz52TI/t1XuvesF5Yojl5W3vuVfls999lNlzx6J+pXctOf/H+7eBFi37CoP23d4d3pz9+vX3Wq1WlO3ZiG1hJCQkJCEwEIMcSxjY6ccDzhOOXY8JOVyUkklVa6y43iIsWNMAJsSyFCYEjY2GGOZyTLGSEwCSwhZoAEJtbql7n7zve+9e2/Wt771rb32+c9/32sJyHC7/3fOf/4z7LP3mva3v7225YX1Wdk3rmAJqrZj5Tixs+0De/CjAAI28K5msy9duW6ArQGlVgOPP/m4HT9sO5aa4ODmXtsCmGzpEFa3T/nCVafue347/+xXtEs3TxvQfJILehbJux356qczJcNRf7cCZ+fYmWO8N7EQt3rgEe9yWwpWTqplqyDnbye4qsfdzj1xzlVb/O2G5X5wvx+L1ghIYQoAsugACgE0xfaGpwDQVukAtJhVAVbn0gEsq+/sgLmRC4eZRq8fyzhL55TzJ78liOqdQ56XfSU3oANVgFZURnXBJcsS0Q5VmVI/gXEnffQtP36TwobrAQjte73HxM+k8Y93CqSMwKqheyv2SWDV2ao2Y8C2ZKxaXGQfB1Y9HQAyUsPmYeirAqsRGIm5mu/mhaGYZRmn712+5+lhv+v3QYGi4qcxQ8bkKdlyhDwwxOyT736vkJO5WF0EiIirNYNEoCqJDn3hqg3kWLVzHVQ1WylwFWxVnMd0ABxEpb9DjEVgFUxu6hHSABhD1fyLM1b1cdAVzFUyw7GQlYOZGiSHfkbdee0X5y8wZQEEUd8j4gkBMT6gOwVg4GvFWPWZapZrHH5UDFpnrmKGBRe1ciLLALAGe3VgrRZQUvo06H9t7Ik+Z9vO6HkPhkr73qKth/YPOYkYIOuygqsp26GjjgJpP95rlsEasj/o7CDo81+WyX1tawr8DNBaTprepz7tqN9u4XfHhy57n6LjbsPiPLX5rbZj5KCLyzZvOPNbKIf/cquXmcid6vW2gNVp1K26r8KE/RlmahAqE3QV+OoKCaPBgTGxQzl7jTn8hR1Mv1eAVSzWwYVBbGE7CpDKAZJYoE7s1djm4I2qMHxn2pawJQ6gDuULBqtjlwSAiVlGXxi9oAi6ceuqOjlup7LadqW9+I+wCBmpV0MelTVlqTobtTJWAarGYlXKq+pbpQBgPjAWkgVGQxwNqmokizJYR2Xlb26lswu/L+jTUZp6lDGZ5z/d0vwcoS9DJzh1K4KgVPIp86uDqXUEGkfnkoYzthDAytJ6kcDQKYUPgZjYol5Xvf55LH9JoCxutvA9W1KNmk9deo/h/tPLJmCu7jaJcfq9O3YmkU9zEva+fkftpBnyBtIIf0yRTFAV4CqAH7JUOZ1MLFVu943FQzCVgCrAVgdV8wOnJ0euWpWBqyBqgKtet2H8EkQtursArMY9q4OuDn5J4CZmVLJOoxOdo+KVtRqgqwdpCcCK7RoLWQ3gashDCFTvTLHWOzu1t8SCawr/x7ie7dMXsAr2KgxzrGDd9SI60Fpe3t/fLvZgNQCgqOLEuKkqoTchD/rmnYze0UA+PwdWzQmAKSVQddWCTgCq2q5Y4Ac2qxc86sGn/gPssJyIvrUOxIF1JHwLVpovEgNglcbewYDy3tlp8kpEOUvHTIsJ+eBYzCAYnEgfpavtofi/mIncXQQLZLe8ADQybnekPwVQDafprNQJU5VTtxgMc8CiMFeD2Zps13wGH/n5/YURuK2Lu5E52oss//WpeJ/FV5o5kofKb7GbcFE5Zzx91KzQwBhr6MAq2SIBrGKLWCo7PhiIoe5kPiWZMnpwYg6+5RP0XaCtA6u2eNW9L3j9ka2wDGz6bWGshp7ftJgFAOc6FpLC0vbOWCU7dOXGtfaSp59tH/q5n2o/+e4fbA+/5rXt/Ete3z53w3J4ru64zq1B73FdwqtkoyMoO7Zq7NX9S+30yrX2e17zwvYTP/jd7ed/8ofaluUJvQqZRx1ScRZYubiBvyem+QPQVp561LENxBgS0XavXTObc8OARDBNOfq+ur5hKQBW2m89drF97uKuJR5AHlSyTdEBJUHfAAqkQnCbqffFPfrUqWQkwPZj8SwsXOXxnrFk7fKtbeu0WzH2dm8aIHqjXbliA40om5Vl506zZwCm90628/e+rL3i4TfZdP2ddvHKh9v7f/HfWp2ttmfd/4CtDH7Yfu59/749/tinbdzR0ifYszYNFD25s9qOA9zFIljoHFvboGyIYOCDfaDTWGyHlksVW5TrmrFkdwzoBdAM5uuapUNYO3627W+ebWee8ZJ25zNf3p7Ys2ObBrbinpO/KlNHA6OKHuZFV4NIt2VeZk6au/5WQG29zVM5d66M0tnpfW4HBH0q73w799M51578bLsJYDV8R2erGmtOwCrA1ARVA1z1lABgr3JLVmukZHLWKphsJSXAADaGX6MFS78t/51GbQDFSmw2AKgygpPfJ9cu9JXShqqfNPUm+l59McxJxP/xPuoTLACpU3B0FmydAqt4Vvl4NcV3r6tJ9FaNv4/Q4eMoX4CrYKsacxWL5U2BVQNbbxRgFalXOrAKgNXuFePcuU1QTE6xBo+17Cp32Q5AS32XKtmT+CHiudJBKoCi4ocjtnl9lY0iLwVY7T6YTFUHVbEVsGrfp/lVE1gtjNW+iBV9j3VScpDbByNMRzIdABirBWAFsAoG6w2Aq8hZHAxRB2Yhd5O+J1WHdZYxQ+kfVCbusO/xRenLedPx/lxLAYMsy/OsolyHSPfh7FUxVifM1aSjScarLEytmXSt2oLJfu1rVd12E1Lad6FPFr8pQFIQVSugPD51zGV9AqSqf4n3FtA6C64WvdCrHhVTLzM9ulZyPHwvX251/VNxHgvnTm4+LcvC+fHusl3Ltl4fOndi16Z2bvb77V6z7OWHRocQxccFasl3/XbUObq2ELYGhmqAqJyuJoZFgqoEVhkrwvY44SJiR5Gycm2GArhmygABoeEt6D46O5X5023QxAd7gpkunY+4WNeghllLtf8bbPcAT50dH5iGrxvgs+3FrBWwWnAWRJp2U8xOcvdiD8lt2V9pL/1jiNDV2wkljxsVQDVZquhU+CI2WvkXOauYV7XmWsU5XFmWnXdcL1BV9Npx241sVEU6IeqCqigEbeLDyilRlfMCWdVs0VZMNXzxHn7GUUbmqRqByb0GgDWUN48FOMGYZw5U7c4rpzrLRgrUkMBGOfn46aILrAcVbYAvJwjLUczU0YaVu5Rqzt1p+4buH21zQ2G6SGTt1+tU5GqKsoMfokVzgqlmnajY4Tz+1tlx6MSRrepTlwH6WF5VZ9jF9H4HTx1QDTAVwGrsI4Dn9H8F8LZ1BzfHVhVLVYCqlLzo6OCoq5PWy8Wb66Xz/PK7HPYQ9KND3gFRsdK41XSjmmcVgZxyrlZ2a1D/A3BxpqQbO7Vf6PYgW10mpzJaXRIBVVo4DwVh3BRk1W20H6rZwQqcPQiEHU77WYSg+CtPFYCrfStdc2V0WUAQ6qW2hziw6lsyUgGsAkzND9iqJgMOsIKBFgCoT+3HKt9gqxqQAGD1AB+AqsFYdXA1gFWNljm4ioAyA9jq9GkslTOGqVu0wFAf/OIoHd6958dMpySrumAi+ZxuxvoXr+Nqw0qnrgOimv4fwGpM2fLA2EFVAqo+3XgGWPXFrdRJDAHI/tNTtcVhc8bLjvAJo4FbeFq/cv4eR4HVc0VffK95R5RHF3covwuX1QNlMCla1VMBhKkgm6XEU/juHzLbO6hKf15tr/Q9GSp5T56n+2yfOve7AqyyLqaVYe8Ku26/7RsbCnrmC0Admo0OmwG5XLGcqF/16ue3//izP9F+6Ae+r73ytV/eTj7nle3K2hlbPMpm7dht121a+prZBIKrdr/It3rdwE0HIG16+v7FT7Uvfs759rTjN9t3/Z9/zaa42+JNmIqPurR7YAEo+BgAmKg/dG5R/9AtT53gAGxJC+Azhgy4RA5JLIhl9bq1ZTlFEY9ZGoCbBjZe3LXOsQGY+wZG+ErOds8DgEnRGWOeSjL83L9Fh1X+jjqH45z+T7WzB+F6K5Nhl0ydYK9xbH3bnn8S2WPbRVtk6I6nnW7rltt0df+u9qIv+goDSu9pr/uyV7WP/Pp72t//e3+tnThxpl14/EL7I3/4G9sDz7i3vev7vqc9aiu/333nKavLm8723UTvH2Cw1c0x5E21R/vAC8pq/21sbhsAYIGvsdiO75xqV69cMjts5xrwu7kJlu5OW9uxRcZ2zrc7n/Vw2zr/ULu4b2C4lTVZPUUBbwVI9t9vzVjVbXOgAzrQkRf6pelfHHqqwOq03Ee9x+2AmSpWPfe3E2TVvRZjyohHi67qnL2Lj1v+XhukRtofn/7L6b5kqiJvsJh2YquSqQqAqLNX+yJWrgdDOgCAEHXQm75/aKY0chEs9NGj6LeUmGwSXw2gyi1+E+uGYFQHVDvp5AhflUUug5vRJ5D/5HuVT8akk+N5zi2AVW+veLD2U7ZhKxiX0KFEJx26jQ/A1UgHsFaA1VWM2ICx6sCqfWyQxqyj3QAfDgrxA3tkhwSuSq0iHvHnSp7qO/s19X35Cv09Yn9RS/uR6tgVV3fl4d4gM7f4nnIR5+n7BIRUHlJfTNI+XPcgGKv47gtXddaqcq5aNROEjapfQ/ob+BaP10QaYb5i6Y3nWQ1gtW8DdNVABnxLAJzKiRiRt1u93m2hPPeZF9wfZrnFuzqA7J9ehQr8tb7CAK6KORt2QQvbIZ5cylp14HGG1ZmyPNf4oXveriHXesEpvrIMZFU8We1AAqoRILm+FHsS+NeAq7FCii5XIFXMXPt9IfUBzgu9kE6kuM/HmrNqMA1sF8yS6qdcPZxTvhxh0o5SwfG36fNmnj+9WdqGovtTWxb9DV46GJgl3+fOqcemv6tQte5rhWg/ZI6GJT5PdV/XzWzr2kpkUoS9xn4ArJHGxYHVAFKBBRBg7QteJ+Aax/y7k3x6/4GDiFGrEFOPP4OhClDV+4bI4xxpAUpqgLQBstkhzqmS0Sep7PgKpPrMqwqsoix4Z8cqWDd95Qm0OmO+VBs7A+5jpb3sm9hqqczh4AaWau+EC0DNrRarSqBVHXUxVntOVQKpE0aUy3g3RL0j1oU/RalUuIos0evndLxk4bcZTVxqLvyHW2v1rc9Y/tDh2UUQqL8RkETwI0PZqc4d2FHA7U6rAEzD96rq8eCuxnIKfOexTqqRmzJ12Ub9jOl3ytXUZi7a2el9455H2Nd6xfR+07gmTUx5zYx97UcPIqK1ORDYv2cGy2gfTv1nx1KgqueX81xz+ASg6vm7Alg1UDX3nbEa0//FiHDmjVuQsCbUk4w6PcexR5/cKuexkMB05rgu3kT6XHU790Pfpw5/2iEogRtX+tZCVKT2D9P93UDymOdXFWvVr+k5kjJ48qKyrL29uh1AUWs8W+Uy5VZ6EsaTx9lxGJipHmPEQERIN9WbQDrjHziLXn1+DFWOO/o57kXzP+4TdIBZdWDVcxNq+r/dDoCpQFUHVgmk+seCT/8OgNWBVT2L03mdrYqciA6qClw1QNXs7T5AVatTsMDwRC7EpYTeYlOPSu6OJBiq3XaXwTHNQoiBMDme7lAkMyzn+Edb1e2GvveDw6CE2iNy3oqtqqn/DH6hUzF1y0HVKbDa87HS/rGNFU9Gbc4V9ikfU/Ly5bZ+8suC3Rp/r77qyMJMnNNSX3XETRKoudXF1f+4SvACmoSSCsD2CYAyvsK7+Pe0FTw2gKh+oxgpzmsEpkYnya/nOTsGrN7z/C87umoi8L0d8OhWwNhUlldskIzAqg1sGIMTeVFtcj1128rn4F3bbS994FT7nm//O+3KE0+0L33T29rG/S9tj9rU95W1Ha+DY3bdOsBAB1ZXPB/gQTvW7Kjblg3kWr36aLt360Z77Yvvb7/y0/+qvefHf8gCRlvZiebI2EG2b02xhl4vdB2gru/R7vC8CPrcmJlOGwgL+7x75bLndd3eNhat2Q2jfdlbBLC6jzQiTNvkbYxnIPSzfKZmuGjrMYDuv2OlbYKtrEsEudBHDCYS0CLYir4a84SD3LtuL3nqxNl2+syd7br9+LlLF9rKzoYtnrXWHrL2vf++l9h5G+2r3/qm9jf+6p9v//69P2G+db3d/6wH29d/zde0V3/xy9ovvu9n2g++63sMhEaH8JoxWm06v03rP/R0O7YgldlJB5yNJYV2QaDuJcS7rdq0f/u4X7VFs1YPjcG7bcxXy6+6snOurZ66v91l+VX3d+5tV1dP2jU21djKWSOg25EdnUORXG4lJGfLwMhlz8r4bmEQIGzejKbcTrmfqiHEPdMvlItVPoGdy4DRo55XQeO565fV2Y3LltLCdET51rjQTmWrYvryvrPsBKQyV2RPB8DUAPw4sOrpmaZ5Vicg4vRlsuMSMdg0Dqtgicca5bza95qeF9+n/riDqzSoQx+qtk0KHXfUr1A8RH8Z/YYBYMQPk3deCrQGcFOvlyNOgEaxgByRbekoihOxfaF7Ca6OOVZXLSUJgNUDA1ZvYgErA1YNgbUbBbCqdAC4eeZJwv6kIvDsOWC1Akv+vmFr3aiMMVW/6YLD58P8cLzf0FGKY1VmVDzJjV9az6vywt963sBCfrDjiMMJrjIVAEHWkhLA9h1gNUAV4Cp/Q9UTXF2zdADu14d0AGUhOJ/yz3QATAUA5irZqzjWc63GNfARivUkg1EfPsjqcXcMynoc0PMwjvlW+Z5UH/YAvYoz/uPgfE8JoHyMYrdpS8D3UKkAkrUq0LFsxVxN2fYX4D9Te58dmWirbMMoqdqTHY7e2Ug9mLMJxVbIZigAY2c1bElURooi/XTOgswUB/FuAo8re9X8ePZDp4MNYT0kpre17R27fvrgHqUbk7sN59zWk46+wVQPUzdDx2YfofalfPH1o36mNiH9crFtWV9fyDEVLI1XHKgVpP3UhiIIR/2mSpieo/toGziEwNWlTFUstkygddWMiOfj9xlNQbQyJkH/jlz9JGQJeO2pxIJwFW+qfp0WwhsWpNNAqsemWqy6kIuyudiWtRa76Y3nFbvDNaF6qjzNtB8GQSNKTJDV7x9okbu2V/wpejgpuisrUej+gEjqWqb7d4CVaQCcnerXTFMABPupor7hPAi0ToKCIjPUhxF0q7oqfal6kvtLdHZOh8Z49Xa1evG8o69cbNyprRqCxwBI5TQ8JArFFmDqv7m+T0BWHaNpjc5Q7EtgfdtL3HlK3dhQEMcGGVojGiPPWPjO64+0pdGI07qb2uSF3ycNOWdqaiyT5iLkwr/7flmYxY8FOyvAhOxked0HaIVpywgUnCVDVh0W8hCwChD1ptiptvV9bJVXdY4RkUGc6nwGTE1gNXTUKynQwDlHnXrd27QbBx2T7qtC+F3BDkeHA1SNYK7mS+k5VJV7VQvZRIAH42nXKT9SZ7QJUO3Mi96kbM10SZN4dva4qxd/6YMLAYSW3/yuxZegvfv79upU1SWgOgCrpEFkjt1IAwAG14ovVkXG6qrJjDNV9XFA1VhsyVy13IDYd0YMiwUgx5mpAFaNsXpgWwCryCnmoKqnAjC2mbUJ4BrEQrlwR0yHhGzSkaimFLT29C1rGBADAIOt50kEICQbXvPLENAZOrupnN1bdadV7NwE/KodODFWuZpzTPHX9A4BqcFSBfsomatgrfr5AnMYSNcBp6kTnZiKma/TwKWf0n/pFma0TfNWv59Trpt58lzsKcmfwVHcni4v7dFvOnvd5GDmJO8EAAAgAElEQVQCqqGBspGynxiE8iEeO+DLMmELuxAywu+0+kM/wr6zk0RZEoiqY3W7bQse3fO81y59mQrC1JOOAqZuLQM6A0wdTF0HbLnjbKg1A1Ft/Wl/J/TVkWv05pXH2hc/71z71r/1VywtQGtvfOvb2/65B9unrxqgunHc66YDq2BSGvhnoOqBgQCHx7bbNVvIaQvkq5uX29n1q+0eyy/6wqff0b7vu7+lfeJjH7SHX/ep7/AZjJOwKNQNz2/qq5bHoI7qOIEXBITQabsE6WcsaYjnSOWCeJvtkk3P/81HPteu3UAAarYZrDBM5/cZCNZ2lmhvLfOqbhqGYdNwgy2L+tW0/z7w6yJJL29lPDAwGTbVrrKaA8BrQIjVxmXreF+wRYYu7B2203c90F72ijfbvc+0gz3kmt5t7/qeb2lPXH2irW+ebl/z+77RF6XasuS2X/LwS9v320JW73/vv2t33bFtttQq+MA+tljVMSvnBuyklQsTQKA3WAIAW6RJWbFnr67YYlUAm8EetmyMW0ZKBWO1bZ1rx84+p9313Fe3vc3z7Zqlb0CeRrCVP39gdd4WTGXvdoBV2dsq6x3AHZX2t0fuJzZ+UugKnk6Bz98uYHVOR2s96Pf6/JtXL7RD5LB3RkswVguw6jkfY3oywVUyVQEMaZ+pAPjpg941HcCEsTpnmHtPbQKaKL6SYSzfXXkjfhuA1jGm00yTBXA1+1HuoUcfPUbdrDr1KTx2Ub+gg6oDwJqszQBXp6Cq0hdFXLwIyMR17owjTvB6y+iNAU8PxIcFrIj0OfJnuCnAVSxeZZ9grB7aPoDVfdgXgKsAVpHGRKxV3Fg5nPyR0s0ItOIrB7Sjb1WZqgJYbwmuFqnNuLLYAb1fF17uVXnhgdLV0r5kRb/zuGJoH/xyX9pB1sU8q0oN0NMDCEzllvlVxVh1bMRFNWCCiG01sKaZDNAdB1ELsHp9r+dfdV1Deg1nrdZcqyUuhY32D9Sgx6h1NfEKHufCViW+oDhFzJkD9XUhqzEtAGdjxKfmWIVPFYMTYOMy1qpkOR472qzSbmrP0NExGIp2nT1nYh8WwNQgvlVwlcEXR2KlU9I7bB0cDhauv1dJe6B3nb7vwNrucf4IT81Z7OmxKtdTXZnoye3c7nbOmQbVU13zx1Ydm9HhdLET2+UmbGLTKvDqt5rYuds+VmxjXqOyVZ9f44w0OtH48W61k7t0f9m5aZjthCJUMfM8mBQJpBJQDWDVbDZmQyI2U87+YwBXEVMCTI3j2PpC1wJcIy2AA5ph47wmw095H7eyVZ2BThYrGaw9Dcgwc7Ncrz7xdHwsZ4J4zAg7FKxV/97xS8bhtFNJvfP9AqpGXa+0V/1p9o6Kk1fuPa00q4Wq6vR/5VR1QLUsVpXAamE+VZaqCibB7iOtPbCT3KvZ5XGqvgy6EbK39NiCkPICiioFcwhVhy9ViJdr9e2cNdtRjmcNHZUKqqbTYPP1QLsERC6AHVwg8Mq3kopPhYmvXbsQpR6yoicKnF/78d4mPDa00cTA1XbtNT9etFCPR9nl0hxzpkblmZqe9EHBVBVIkAOAqTaF9C1QW0CQJ3UPJp0zVbX4wXUujhBA6k2wVQWuKnDPFAA1YJcQhlGbMlQTQF3CWJ068FmHHnWd+h6t0HvnaTi4sFFfbGo6Oj4FVzVCXrdDwuq4l9d9GCc+vTbw2PrpZlJHJvqaHYXQ3yLz1JUKLsZNMqfqYPIY4GEZ7jCF3OJ76J1rEgCSWN4EIHswVTUt1lMBOLCKvKpkrPrHAss15DB0QDVYq85Yjc+QCqADqwexijdYq/sAVQNYdVDVygtQFbmrwAZgp5LTYTl9t1o1Oggm7Ia9to6K3dMXhUhwtQCsZVCt2muq81wbDQ1Eq6O2KNspsOp5bwEGa7pYsFK54EAMWGhF15IKQE40HWiw5dTmfbvcXj/VABGvUazepBrGOlm0c8OVee2M5xkKPPVJw/dSmvH4Ue98lJeq3rB7RVqjCCPKoNNgK12FS94z153OKFHnqa/4G2CsjxJryl8/hlQA9zz01IDVoxh6T429B/a4pWqx99lvtnK8QYTrzZiSK7t2PKYBWW7TY+1Ke9EzNtt3fPP/1jYOt9ub3/aN7TPtdFs9e591No2FbrZg3e6zhhygnloA/B8bHDEmpSF77ZpNi8cq9tuGyu4cXmnHrl9or33589snP/IL7Yff9Y/atUufbadPnDIWkOVCNTtxzMCF69cNTDQgFHK/CKyG73U9B8uUzHmwkHxRKwyOGaD72QtX23/62Kea4atuPzxXPtoKBsPnMPUBdQSYWuBO/oAMVg220B6oI4xnHljdwGZuWhk2sdCe6fY1e9gV84m7Vp4z9z7YXv3lb2t33f0sO2/dzjtsP/C932Ug9F776Mc/0V746je1V7/+K4xgeq1ZLoP2wuc80FZ2L7Z3fe8/apef/FQ7tW11ed2m9huAizyrLp3WLgYbeAzkGaeNLnuA9zfAxbK6Wttha6CwpV7Y2rKW2NxqB5t3tZ3zLzDG6pda+oY7DVg1ENvef83v0TXqdmSnA563EwVSP+t9p+BhBQ7ngNXp9VXjp+W9nfLr+ilgOrUkute0fNPzPl/G6q3uM2fZDq5dMMaqDYT4oCKnCfriVbloFdiqBFfFWgUYlOzVzLWq+M0Q+jrwvTTParW6imEieHCjqX1sJ4PfDIIWjwf5JPtiEYNNgdUBYIXlVYfPK6iXRdKYJV3wyT1GSt8cqT9S7pSXMbfw7WKoLgFdh3OjByIwgsKLf7oPRUEFFCnPajBWkRLAc4tEjlUAq1jA6nBjwwabubinA6tgrQpY5dAf66ImyFf4EtWfkIHHkRqgjdlOApYWgFWVf0Yaq+NX5Su2VttkGeKE2tdK89F/0wClx2He1j1+nq6qjSrUWghkrXIWGXCPmnfVwVSwVBNQVRoAnuszUdzXR+zrcRriSsRkTBGDQYgOrl4nwLpH5qoPWpgPvO45WQmuaiVvDoDHkL/3AyJWiFigrxoerFX0G+I3DcjW2CKMae//wg7gGWEPGA8TgMk4MwZgPLXUwFYNwNEBVvhDAayQ+fCPwyABxZh/2eCxO7UJjKQIfGp/5pzBbkhQw5YoXUZOxUaDl3MEsPrtJ3qX7zKzaFetgwRh6/vG+4+GZM4cL1OKabeh19G0+m7zrkefpnpV0xRdk45mO8hWl4LgtwrWVODUq1X1Ef2c6fenDKyqYqPNKNRRoFtF90XuUg5DvobvxfhN5fXI6ypaL1AfRgL7sXUD04FV7AtEdQC1fjd7vnAsWK1c7Cr03osL+80+vAZOBaJmOoCSFsD129oiWeuBidX0AL0PyvtmM4dOVvAUdof9X4Gr/bt0mbMZ1UMiwMqafs2fdWCVwALQ4r6oiSehLVP8CbAqn6rSAxSmky9QFQuiuAfQtP8+/V8F6oAKlUDFGXAW2SAvaJwhOZIp82tnOoXSpSUauAA0FlFetAK31v5SrP7EiU4s2iUeycYdAFX+MLAUEjyN43JSIXyVtSUVnVPPXqxeSZ2xymN+Tjp9KWWp9GE3Wy+rbll7SocX64tOdvo3W696djm5nldtp0ouU8M4J5hW9iMBAq2E2bfKK+iq4oazsFULqIogQ6Cqsx6cCQFwlUxVfHzfQVXkVkU+1eLAc2SwllTgaRi1nP4fAfoAslKxqUT6xL1mv0e7KuArjrwCIJVZOkzHERAS2553FaPnCuQipyrsRwmMCKhGIBVB4qBrVQDCZ6Uslu9qdpfRkP1RbjpXc3BQEndVU+3vDH0fBP2QkQgsNSUKHNEKqDqwGscixyp+B6CxJtaqL1xl3x1YJajqjNUAVsVY9UfBQJsNRSoAZ6oaAENQVcCqZXuMBXUwIfimXeNJvPVxZkDkGnTwJf5k281+O5AKUNU+6/YMgaurfqwvQiggNvOtlg7bopYGgF0MXA7sRCMx9ojBn+i81cWqOLW451IVS9W3kRrAV3QtbFUByAuMVZrOmb9lQcr88eUhTbebxfLV6k4LlXYpfZwkPnzW1MAtk/OU9WKL44kL9vx2jehMDak41af28VmCTjjH2arxlrSnAaTGe9K8hL67na2sGoQGPYfa2EG0xatOnmt3P/Slcw2Yx45i780x6o682fAjBkcsZ6O94X47ZVsAq1fMjl2ztwEjyqA7A+7OnV5rZ9Yea//w7/7v7a7TT29v+KpvaI8fu6vtbtg1Pl3fBlN8oIV15V7GGJEAOO0Xst2NRblpIzDHDnZtpadL7Wl3nGgvfs659uP/9Nvar77/PxhZy+yA6cU1W4hqe2cz0mHYZH4Esh4U4r6AbNkQXucef6FlDFS1A2Cietsgbju2065cPzBw9YpxN82WWL/RO70AppBPFfuwX45lgL3O/KXUW4UDeA8N6sbUSzfCOIE4BgZ5bG0uS5eAYlpHG/7ObNn6zpl27ukvb1/yhq8x27XSTp7abvec22x/63/9n9vmyka7fPWwve2P/pm2fupOm/V/rZ00Su/h1UvtwfvPt0uPfbT9i3e9w+r0ktnWK8b2NRDUQFywpNYMWFlf3/L6WbHUC4dr9gHA68DqCauHDcs1izQ1xgLetFkCG3buxrl26mkvb3c++0vbBWvna8bmRV0c+x0EVufYl91Es15nrVbW9+Lvt8tWvR2A9XaB1Vvp0hcKrM5dPy2/ztk3xiqAVfxONpqBq8FY5SrmYyoADHrUlADKt8rYDSBQAKueAz8Wr/KtpsVzNsiCg1Ec5bpYYzFXyn4smalxrAKsFViV3gZ7hvFYyX2uPpvbXT5PdTL0rWpjhXzRJYuIMcNYdXCqx7te93r/W20jVh7zlIZ9kJ2YggZyJI4M4uNIYOZaFbCKFAAAVVcMXAWwivzzWKgPKU4wSMOPGS8HWCsgUAM/NoUR84lJRV3gDLyncoHWrVeh2rwHnYtqoPjVHydHyP0a2qZfjHh47G92DywfylupjcOXujxwBkhnctLHZiqAjNHJbNVUf6UG0JZkCIGywrjVI6Tce+ozB0i5OK+Dq8FavQEw1dmrAawGk5W6xRzHBFYx0y/kLZsEuANlV6txj9uSezVlvtRYxJUoowAU908xeyvbNABWxZwqD7bOTp0yN5O1GrLvgGPIcZWFBZNcZK3GzHP2IWUkFCDtBsS32gcIaoBaDmiFjkhXyqCE78Yp7Byxvpl3Vu8JcLXkmJ0u5IX3VIoA1329d33Z5dHxqBiSZ6rE8FeVIlRmRqlC+VxDb+F6Jg+oeljr2qs7bHTa6zg2LUfVd3Ziii0o9ZIyUc5ZAFhV/rr1C+O9lu3LAM29frcXvYJlUPUy9ZyjjtXfdI+6DZvqgGoImtiqbkDM7rrdRj/TAFQDUTemWxsky2P6PRitnpM1BoTcJqhWQsdzRsokBUDX5c5UV2o8l/2JXe92vse2KVnog7soTPyqbI/0suIt2g9ZguVcWf2yP39IwCMA1diK3UQEubNSxU7V70MKgFmWag8qqEdVoMPpFGFOERj0kV8Gv5XfJ5Bg+DOJ4FSXKaKsRv6LgLYLbN+du7Ifm/t1TuzLg8ZdKSzKEfu+hSH0wo2gKgPLHgQJUMoRQN3DL+3A0lSV45XZDnr/rCwem4KsPHVqtEpd5G4oQ3wvhxkY1L9JOw0/HVG5IQnTW+X3eintp1qZbzBlWqHTK8YqAy2lBogRW3W0ctQ2Rm49yODCHwmo+iiuAakWYIi1esPTAsTKs85UxSemZQyOWnVcwdMCsLrw63vokAL2quR8abYXI7PyPfbr8XAwPSH8NJAZQZHOOmOgr6lHZJ7F9wiSFkHVGMDxYlSdXmxwl8EQXmlrUZmQ01Gk+K1rMLSgi24h5qtqsPXRcPV9eI6DqrgPOueuaMjfx8nBAFKtC0dgBPsBqBJgHRmrYKoBVHVg1dp9CqqSscrFrSimBFYPPMcq0gAYmBLA6s3IrQpg9aYV0kFVk01n6BhwQQAyPr46dgQA/q4w9MiXyOn/67Y6+Lp1TNaNEYttZ68aEFFTA5RBMrbXEUobj2N9hY2t2wIOkGlKtmoyCcRqcJ2K9ylsVY1QknWgUUkE6nKOei6arBj0kAhK2Hg8DG0RosXrRgkrclqCwmrb0sextoYqk9pJ03t1jg6olkIyP9rxMR1At3Bz+lCPHWFYVd6oJ505B6oGb5OmJepaZiakZARavRPYwdTKZNcCFQRXec4WgNUHX7P0ZSqLr540x6jzVl8CWM0/wAZAbNq/M0wPT5uImH6sXPR0AJhSDq9wdfdSe8kL7msP3dPaX/oz39QefOCl7ZWv+9r2SDvTLrctJ1lhsasI0VK3V7CoilsRgspY6HDNgFUsFnJzz1IDWG//oft22tnrn2j/6p99d3vkU5/2qf/XzaeQtWM5V8FaNR0me54xAbOZ4J+wY467GmDraVgwWG7PMzDx0ACIvQPYDwMmbAotwE34r0OzF97xdqqSldvyrK7bS/hAi12v/gRdRWhSdtgUl4Ss2zWYonW4ZyCQ6fHh/kUDca8ZqHrS2vUBW7zqVe2Ou59nOVctNcClT7ZHPvFL7cO/+HPt8U9ebg++4DXttb//j7cnDNNaM5u4Y+VZtZQJx1f32gufdVf7OctB+0vv/TeG1T7ejm9hWpnh0dcsY62914aBxujYr1r5beTK3tXssb3najtpwPimM2gBrB7bMObxlgGr6+fa2Qe+pJ19xmvaZ29utesbtuCV2WiDazyFi/5uR3b6OZL+o/VwGUhYj0/rucrx9PrbBVdvaR2mHd1qGaNO6oBG9+FdJty2Te5zK8D2qHLNgdH1fjevGLCKAevCWEVHyxeuKsDqwFgd8q0SUMWiPEoH0HOsKs9qTJ91Z6Mp7jOlzs56CTCmQCrOmQCoHnTkMaIilS0u0ksf7O4Aa2XYVPBtIV5f0pZ9kKQCrDFgoqnVsSVTtbBVh/1SNwlCl2MJSrjDjtLQZvkftrBbFTQCC8oZq521CnC1RZ5V67kjLwsZq/4RuIo4mYNgAZ1GLMz4BaCq9/9R7a5YHnmVASO8JmYCMc6g7jGmUbwxbX36P76M9uUTYX+pF/o1+iGIy/IKXtj7XvjK8nZSEe2L/OQYi3eANdMBZBw+YbLC1gcA2wFVgrTCS/gk2vYEVh2cBJGEAKv6NTcCVIX95YcgK44LWPX41Af9AwBVBXpsGn0ObKMPgZkUdZYcSR+9/5D1P4krh2nA9iyBKDXmdKBFcWSklso+WQVUF6bHQ/YlDBHwTkLKLsxqcLYhGzKEvcbSuV9shuyIAFNP4xM2YgC07FhQjDH92tsdK5vjVL+dZJeMY02bRltw4a768VFW9k09LYJdm+Dq5L175U/VYPJdyh2Hh6+qlyW/3eLO/Wc1wORZXeGkkNEG0S4KxrOu1UapqKUEauuwXa4W2o+tmO3T4wrgs+8ROuV3136N7pftH1Uh1YjKxtRjc793WxQVNGkIWoDxo8GqCu77iMwAqgJYXQmm6gbAU/8YoGppXXwbxzZjvzJYyVrtGAR0XgP7TAcQi1SaPCsVgC9aORk4STsjUNXteSyQ7P1ODTawf8ABn2gRb4JRb9X/ddKC2+2JvqZ+h0Xf/PL/3kgUDL5zuiiCcTdsFlzHoiYOrk7Yqzx/ukgVg4I+autLKywKtzfjqFzF7wz+dnAuVf5DONNezYhG3kiCHJUnse7i3RWToj1V1KiwI+Tbz5gY2uFr+ZLBcDjswCMSUKU+9lFl+rf6Xfu945iA8QywOr6SDPwciDryf9PR18ZRPVdwoVRXHzEvtTixo17Dec2iUZwxk0PNz/1ej6m43TR0lmpnqMIBEUj1LrPt+1h3AGvOynJt4+JEcE7uoGLklgBQBA+FqQpwldPNLLgoU82wwBVZEHZPD0qLvGjKklfKUYCqdKvqWLzl1FlUR15/S6PAYEwBuxilNQ0Af1s8ry9WE+xUdeDDKA6/+zMYeHIkaAwyq2ZN45T0S4uqJY1e+KWLVWiyy16w6nyKKMqB9obN60EIy9hBVZ9WikZyliqBU4KpAlfngVWf/m9yQ9ZqpAJAntXCVAWgmqxVgPdeVEzZJbB6YB0GpAIAW/WmdRqQW/Wm2VusCQ7I5gZAVbu/r+otgF/Aqm3HTnqkAAhQdc2Yqsc2Nw1kALAa4CrYq8laLWkBCmNG9roCiRG6pd2T3aL5UmA3YcWkE2Tagsx5lYMVnMrpH08JUM4ZHOjYGeqDUjQVWbZiOUZIkja2nt1PlTWd8QODLQzpLbas+qMFO5R2MED8wdPQuetP8ZveRYMN8k9jyY+ymDO/TQ4t2M7SxasL+rgeQV71u+/zr25RBxzEou7nwnc+Ih2La2RepZ6DGZ27zwdYnQOlsh4/D2DVmaUHZ6w9bLBh9ZJ1wq/ae9uAh+nf7t7l9sLn39M+99Gfbt//jm9vX/LyN7UXPfyW9pErlv90+4x1bMAHhb2gTis4ZWaRnsPbu+pgiFoF3bQtAs5j1z7dvuIFp9oH3/vu9rM/8x/ark2JR7C5t2fArlXO/v51j8mUCsAHgfz9YuAI6UzcphkkjGn7KAFARZv+vmuA5ecuXrV8p/ZMY3g6O95+B4Ng28DGLUy3tfQEpn0WhHLxON66d2rJEsd0f/kNzXBi3LdnHW8wc4+17bZu9mmlPWEIhuU2PXVH2zr97Hb+6W80oOSuduJOy9+6eal929/5yzbwZL/vnW1v+so/0laf/ZJ2wep8E7MfzH9uW1k29y+308d22313HmvvefcPtE989JeNZXvBwFWzi3gXY6odM0YsBjRXbTBsxZ7X1gGs2vscAFjdahuog3Wru2OWgmHH8qmun2/njK16woDez+xZmpWt42SsWrv9TgOr1Ta63oTBmBsYqIMIVcbnwNTbPVbM4bB7KwB0as9V9qPKX99v2XM/3/LguhuXL3j+esgpfckkHQAWrkqAlWzVupDVCKpykNxnFYG5ilhNA+EYOK3A6mBTZNQ9gFjyyUBjAUTtQUgFVXtuN/XNkrUawOsANsVzaW/lkxbtPostPzPDVp2AqZmux9mGjH8zfl0AWiOuFfg8ra8KOiSoEN5N8akH4/EJ9tMisIrk1AaoClh11ipSARiw6uBqsFY9ZUltD+qaT4W3rQOrig3VntHJ5msWYDXqTJ18+d70ef6YHttG15u+L94tWsXFvc7eUp9xod+pdpRnzfvXvKqorgAn477yr0oLQKw60u7YufwdwHL3uyJC9nJFu4Rv8VQALhtaVDRm6gVpxMkkBVgVizXzGCuWK6xVBg3hWwJU9X6DYw8BsEjWvbvTI0/UpfoGPSUUWdZcSJGs1WHgwL8HkDLEoDi3TPsXoCpgMWUe8u03iC0KEZKQcVuJgmrw94UAq05BLeAq0fBgdludIFclFilLxh/jLc0qIglEjH7G1c4iFrBqNnIBZFU/9fMGV4+KOeO3haDzqBj2KXoP1X3IWHY6az84g1TZCMpj6aD2hxb70Ns/ZGEqD5Xhq9/8TozT+Kf9W33XuXVb62JaiUMUHifOHfOKmfldx6fXeCQZ18R+TQcwYaw6axXxrIGnmwJWbbtpMSbiXGz9EyCrwFXPyxq6Lya767qrXKQEiEGRDo4y/6qn/YhzZAPqd7K2+8wWzXDx+6TdiFQw3kL2ZDSxZCj6MjkDZeF7yA+OH3/LXx4Yq8xxog+YqosAqwBV5WJlstdY8CQDiwL8lIJ1vJICPFWl2in1VpecSwTS2cS14RgHMVnQ295bTTEu9rCL9iikOF6dYRVnPu8IQzDTmRs6zQk6UGHov4KDEgFIMk9xXJ/h3MJqFYygwGmie/1d1Ph8g+4P8C4dVE0nn68oinSt6d4+WR+lTdWWeUWprr47IwRF5ad1Pvd9wT5LVtIMxLRVO5GD4lqApW8FqII95KxVVyt0WvtUGDB7OB2mg1kMHACuakVMTv13YDXyEHmeITCDPFAnUNdHPqcGrACnA0N1CaCawWO06zSwl+5NHAoHXio7dQRP+2/zxxOQFZAa96qrg2tEfQRUQ2vC8Y0aNH5L2ZRxmxWGrtv5s4Oj/HMZjO8dRMV7WxsnwKq+EMAJ3A+cMjJUBaaStQrQQAAr92t+VWtcl5cpsLoGUNU+SAfgU/8tkEm2qjNWWV6Xugqsrtv0VM+raiwwAwYskYCDqlif/AZAVXMUzsrR1KxgEsjBQLnFdlFeVUz/B0v1mAEtxza3HWB1cDXTAvSUADkbIQbKyI5RLde2qoAgG8stWQSxuV+Yqlz8Dc5QU/05YEEwtQOrdRVIz4kVTnUIoOM5KNk8e2sa/NZgRu8zd6wH712Yiv3LQD+8RHZoS8hS/NegggIm09bx+bP+KeSfoVh39pLytNXxKl0jlvmno7WuW6S4s4A7V6UohW3dI4S/8VqJB9f3VEetd/bYYUJHQKPTyXp3W/KFA6sMjotdYJFZ0zPmopoVTOFvlovTUwEcgLF6zDrhlgrAWJcYIoaP3t270F5swOpvfODH2j//nu9qX/nmb2j3PueV7bdunmg3N076IknQVKOF+jNxrzBDbh+cbwp2u5XT5dv0eGPneLtq09/PGIj77K0n2nPu3mo/9qM/0j7wwfc74HnDcq3iLmAKkQHFzlIdnfNnGAN2xVIVrBtqsIl0IhjcAahojMyLV3bbx37rs5YKYNcYnUxLgLyx6JBh2hbYrXA50Fewi7yzCYnz1+bMHjwTNpLhS2ER2UmeBgC5ZbEi7Mo2/Z0xfU+cWml3P+1p7c67X9juefZb2urW3e346ZX2jPu321/9H/9ke/LxJ9r9d35R+/rf/9+0R9ZPtf2ds+361WvtuA0EbRzstXbtyXZybbedt2tOGuP03/zI97dPfvw/tlM7G872PzQ7smHsfvfPll5h1UDV1WNIx2CpDPYN4DVgdd2BVau7DWP8Hj9pC9+cb+ef+9q2c+/D7dNXzO4aoxZ1u27l/50CVsW+qHaqgmBHAaMVYE2LNcy1TJAAACAASURBVBtjjgK+jM1aZT4teg3YZk74nQVWx3KzKC7Rc0X1Yzhn98KTnspC/sA7Tj7TQYxVbAGoKi0A8z4qHQDiMp9dpJlHAFYBptY8q0hl4R+lAwiDUovsRY3y1hisslMzABHIWreM70Ru8fgr+lTsZ3HgQjmPhwU2HJyK66Oz10Fy+aaOAWV/w/sS44cDJ+ykapsLTAaxgFOuxV4tW+/9Kr6FsRC7NfajXxOGpHq73tRi6WVKALBVgYQiNzVyrQJU1SfAVaQC8FyrAaw6uIr6AMDqgS4/8Du2zRyjdshJ+lYST9cSvowMJrJWsw+G0npdxVaSGTEAmz8IBCEKfl8/VmNeivNwnNLcfb8bCMmT9ID3p9zTT2YKnYzjeV+SGMtgZZzfF7ua/q7qEQGCdcLqgDfgAKDLhAOSZcFeG6iA/nm6s2SqkrlKJiv7R9QvsFZj8dGMG9gAlHvK/Cpig8QgAjSOehyMQbRFz6m6DFiN96jtF3Kv1ACet7wOGiRjUwMJ9Xfej5+oKLfFU1sV39MuRFvKtsneSj69IiinudW8fgdWA1xVqoyYeu2gquepZOofpruMAe2i4xx4Yt8V/Qbknnb2qrWhdSIm4Gr0Vafgcr5zNX7ToGqJzZ76l6yHoVWX9DHinBmfN16tOo+j0zqWna51XOvc92s7lbsPbR7tPwDtkJHJcV2j4367DEjLvuowBUovLE0s3yf1Nchd9Zlqh2XHdJ96Xrc33Sjr+roNkFUAf1m8SukAMCCG2VViqlZQFTHtAriK8xE7mixrVpsGpcIUjalanHXa2afD9P8ASxUXKM+y2K1DrtYAXPu9NDMh5oU56U1dh9BNAZMRA9PfSG5M98689X8isCpDplQAPvrBVaLJVu0sVuVi7UFA5FD1QKA+WPt8IMs3EXzJ/8xPCq5SLGiDR9Ckfsd+3n6q7F0Y6Sj4fRTjSQXmJTzezcX0+1TQy/d0ID2wkcMSAMG+agdV5cC7U+sOnUFRsKnC6VHo+vsOe1Fomv1a99rXO3flUjvxPv28wXXIyetVo238KctsW62mPH+u7nCDOUe1vJ5726jEAabGG9Be8lgFVqeAqoDVZGY5sEqWDkBVBBUEfzAVhkE6V5iNKTDYKveQ2KwRVGQy9GhvCl8xVl5xU2AVFXUEqJqBYwh/DSQnTkVgqgK9WbZqBDAM4FEaBjb4r5+v4E6sJf02B8JGwJly0eVDLVXbjjo5PTLgN1Pl6t/9srhatkKgalRj+tNKIPF8qigNQAlcT0AVQKlvwcLy6f/IjytANY45+EAWKxaswRI1nmPV9FGM1bXIswowFdNjwVT1LUBVC1wArEIOAHQAhDkAQ9U6CmCtAli9aUyMm/abZQdMtqoDqw6qIkiKRQKQ7xcyCqZZ6qUWrbLcqgBVna1qDC4Aq7ZENvbJWq3gKphrZK3WAbMOrM60Tw14qn1aCGZjwaoIsMdVWjVgEcBq5FbtaQD6lI8OrHbbxyIw2J2zhtW69zPkCGqww8pb9CDdRqYTrfau2ETKE/2Rth6KVHl02zQGqINfivfo5iIm5/kiSirjaL/73RbbaDHwH+3paEN7vRBAFZAqhiQqiMdZWd1b5HurQ4etWKrYLjAser5V1Nf2CaQCuEWO1dLIfHK0O0C/+GgqvttYsC4N6IQdc19Zqn2sKeQYxXRyAzP3t9reri0wZf32TTt2sHelHd88NCDwY+15lgv1yoWPtnf8w+9ob3zT29v5B76oXd2421a+R6cGdQX7wTsDvOSWNgadedUXp5sae8imt+7u7rVTBghuXv10e9Gz7myXnvjN9lM/9s/bE49+su1Y0Gl4qU1937O4FXmSjbV+0xZGNGYdYjP4iFUDEo7ZFPhDy0G6bmXY3jlh90YtGGhqwOoVo6wiv+qla+azzH9d9+nPKGfIfugtF6dCPRFYpS/g1Fr3CTCi9kfgQc3PQRLYQIDFawA6rZxXDMx9znMfaM99+r3tkccutWe94q3tGQ+9rD36yV9rn/rYB9sHfvHn22OPPNFe+sqvaG94y9vb4wcGBm8eb9dtwatNpCIAWHrd0gFYva/dvNSefn67Pf7p/9Te/76faI/85ofamW2AuJa/3FIpbFsdohMP1u2apTPwnN+WBmDd0h4gloUfOwCzYutUO3b6gXbns17RNs4931IPbLYba8bgtfdZB4N4RvO7iI9WYQQu53Ru1LGn8m2I6WY6lFPQFB3nz/ePpnPR4uX9FEvItscP/sblN35dXg9Tdqvuz4HMYr1KP2KuWIxFDtulx580QEeM1c5omVvEiqkBCKoSUNU2gB/TJeTLR2oBMlU1w2gGWGXQXmshjD0M/uQzmeY/MlQ7uLoAqvpMws4I9xyrZXahA63edyOw2gew6XRY1xNQz01fWEz3zdOPpktGzCsgzDuxAYqVLcGo6QcPiWOopwpIi82q+kNRckTOi0tgaci1OpMOAOCqxTLJWkW+VaQDMLudrNWwi2G0vK4Aqm7Y/X3xJpEA7ZEEWMOHoIaCsZqDCaEfHqoV3zP0UdXsYSf5KoyNpyFtkg5Sinp0kvKOtnUJS0/Gb3FPpYfpBAZWHcHVCqyWa+J3Pyf2WbwOqrKwpT8afc5cGDUAOszAw7oRvsaE6aCvLxHMVWes2mJWTjqJlADKm4+Yj+B1xAzuVGqOVWINTBPUV+h2mY4aURsMC1U5o7owViM+4UbBVOk7x/HKcM3BAMisFrBy0DXkeMpYpUDwb8F8FjsYuhgNyPN1zNWUuroUWBU7UGzVyEG8ipXWEU9p68xVpnpQX8fTXASpgUQFAas32x7AVQGrcwBrsneneoz3PcJfyLBrW30CnUbUQTnxCL8xvV1+nytCVnvone6bFUJ56+D1zH4G7uXJbvJdaCJkCrmoA0iSFbd7ce6Uwar7KO5K4ak+RftT4VpW53rpo7ZFHtMgHXWs3ivkk70Z+wSw6mkq6qfnWQWwipQAG85SBZBqTFXf8uPg6iZYq/wN52jRK7KvezqQGmJMF6Oq+bBlVyrxRoBp9jWtPTI+8D4mB2LJZiX7tbJYs/lSxcus7vD1bpdKzLJy19f+L4ccGY3RogRTRccXuDouaqXRVDGiBKhqxVg9xGGOokguFksUqObDVBAvFdQt1Ky6zSBG0qOidVVsZPsoshD66KgWmximPu4wCt1oD8Y7D9/8JrxT2U2HzGMBlsqZTwEId2Z0CJWtQFCViq0Ayffqg4rdWjBIU6NTFOww2qUzoXrbqV5qHdSgbVn7ZFF0Ky/Q4gjuUsNZ7dqsTcGTUWJu66unKQgwQ2xVHOfUf4KtAlPn2aoBrGqkNqZdC8zylTH1wQitgNUAXclWZWczR0TTMFdpDvC0AquuqBVoDeWtDmIaxJfvfnfvgChowvSQsh+/CXBdBpxqhLwG7oyFdO8AVuN5OZ3InxXPCzuQ4L6kYKqg0wg0lGi5C6+/2H7KmcBS1AH3/T29HyPGavhWyE8Aqg6uClh1dipyEIJ9BkCVHx3r6QEIxAJMAbAKxiqAVTCfAAysRZ5VsFUTUA1QFSvIMN0EmW12pacC2DcWhi9ahRQABmqAA+fAqp17wx4HtqpWXfXOoq++KmAVqQtCz2JgjHlUmVfVgVUDVfFxcBWgKpirzlpFSoAOrDLVCytuYMGo3UYD123SYN+6DWMQG503d2aa5k8d0fR/X9k5nF6mCsjOXcmJU+xmNbhVKgagJINB1dBcMFNiZJra0R94hyd0schx6pvrQXxivw/qhDz68cI5zYfIL0zit+hcOXNQ+7H1jhcd62JZwzou+oGueKMKAjgNpcMdswPcgdVpcFkBHj/f7WqAcB5XRI43Z1NEfjcETmX6Wu0k+uJVD772dlzCMKCIC0yyDNCzf5EfOeoEwCZBVTI0nZ1SBGSQD3v5fQPqnM25umMm26bJ2zTz1f1dW1Dps+3eO9baC55zR/vxf/1P2gc+8L72kd/4WHv4Nb+nvfDhN7aLN0+33ZuW19Pei/0kPmTVAcr86q00qE95U+RlXr95rR3bf7K99AXn2q/+0k+1n/93P9rWbuyZHbEy2cdz3BkzE/lQMd0K+gkMCAzZjTWkIbC0BTYEs7G1Y+bF6vyY6fr2KbcbNnPe8zN7ChEwj6y90sVYochU42A62fhoO7QV2V/rZhtwHEwkAXliM2FAyaANXx3a8GVbYGbbLj7V7jp7rm3Z6u0f+vCH2gvf9LXtrW//xnbW8p3+D3/uL1i+2o12/NTT2lt+7x9sx++41xbXQi4seGfms+WcEvwLNqlN9d+/1O46Zbbw0m+1//jzP9E+9ZH3txMbN9qp7ZW2e/Uyc0Tb2x8zYBkdc0z5XfNFuGBXsSAgWMWn29n7nt/OPeuL2uHxp7UnLRWALWtlQb2V3ipywSWV9pmCmU+FEXpbAh0nHcVerfe5Ffi67Ny5sgjoWFbOowBTl/Pb6BjrHmJE+nU+cEu/i/fBbaB/7DjEQAg1KH2Q21P7+cnHnnQAx6NiD7FKOoCc+UD26k2wVn3RHS6oM7JV4TsJsDJlk8DVyEcIxmoFC2VAoOJD8BsxnYINOQKBqwL7MhghsDolq1S2qmYGetziQBMBV+am7GzWHutF3DWNuTJEHokZ2ccI8GWOrapc6BVcFftwHlydAqsz7FXvxMgQ02/4h+hgAVfRWQ9w1TrjDqaKtergqn1yISsArEhyDYAVdctBJ2zJVl0xG9lZq3URq5w6DYsz6Xe5+EWfS+G77ESPs+MVPD7gn/xajXulKxSNbm3odqfDOsUaxbmsogAivao6scF/A6jqdk/gWvhieMCIx3mN+gfS+PBbfFVvGgcxbF8sZaYDCJKJD+IHuKp1JACwAkgtqQEcWHXWKnXOZx4FuJpu2MsaeiBQBTm2cyCh6340RbZRrgIe8aG3nceZ0S/WtupstLH3w9XecQ1BVH2CpV6B1QE8i4rKQqkue51yL9ox2xuVH8dzq6Ax5N/1IAZeKnilFBkAU3PFdewzvjrmjN9of38yMQOmsSvAqrXHntnCPVvQbwFcBciK1S01y7IyVyuwWOP/6avnO5cfqo8Y3j/OGZxv/VICthrcLzyz1HsqqOoVlRF1q22t47rvyhnn12coHvZxQBiEymgOezYLwpffpFwEeOLufrB8qkDVc3R87sVrfcmYFtlLqzQ9b4msptwOli5kWf455NOD/ABVtUVubCyWjOn+Me0/WaoAVg1UrcxVz70auVkpyyO4mrjhxA53W13tNvdrKgD1NR1U9digb28IXPVtTRcgkDVsYPQp1FIEHLpu52Dmff/5XzE8rdDwxVhNKn5hrCIAyBFUjZAurlTJhxHu0kOzCzkozkQ4ZGui6bK8MkvhsCTvtbnjkSE6nbVGsSoQZMhoirA3Uv8MRnBiDPvz+ktMXwffU++L0ZH+pLFHmVyvpgAqru9ARJ4T59MR8Alj8F2tje3P1HO3acWoewX1rl4FVQW0dqdQlbTIkwe8UXO1DSf7U/UdWl/lXbCfiy8y1u/YYlMz4m8W5agLVQlkrcAqfycgRnBNhpMrrfvK5QGUcjpZAVVjfw/gqqcAiOA9Rgd7bqoQOG9AGT/pyYSZmiArftdvxTEoaC9bBdc9V9IIbtbjyxmoCrh4rQdg0alhXY737IBruc7FqoCq0TALwOogFEcYhxlnGlpQxKhIb8pjtH+pNvrPskhZ5FVl544sVawuTbYqFsYAoGodLW09BUBPC+DOFWkAAlj1RatMdhxcNbnxBazA5vJUAJxys+JBS3zcSQdbFVOQjaF64KAq8qsasBopAG7YCzMFAHKrEljFx5kCng6AaSq04AIE36fzG9iwZp2RdWORMQUAgNUdA1t28rtYqzgPIKwYq+rI+b2KPZ9R1wwSaOtow2SneuetL4yhAFvAqedTTXB1Aqz6SGLPoTPaTYrAIhhRjH23yu4PupXmvliZcac8u4td9TYlyM96KZ0q2RsN6Lh6l/Qj/rsY9WNgpVjLS5W+ySTT9p1Ll4OBAlgJqg6DYaERI/O76ta8nvEoy5PgagSSBP/HTw74qbDx3PTPYTtqzjcES75whkDV6ARUYBU5Vu996HWDe1j2ZYG1B7kzUBWsVb1OSC7eiq/nHSjdUTB1/25Ucx+4WFs/bh3UTWOU24CHsVVXbdGke86utj/xh9/Y/sHf+5vtne/8TstbetDOPe0F7cu/5g8ZkHivBZcnzAoYOIO2j4dUfnGv28U3Qr3BZhhX3XJHfrr9yf/yq9qTn/m19n3f+ffaR37FAMR1yzi6i0WpbCmt65aaYN0Mh9FYbxjoum6r2q9hUar9awYc2IJORsdatVQi+2ZXNrdPGqi42S5evua2Y8XZXchlByYr2K9Y0I622oElOwesYsZUnTWEugZwiU7z1asG3qJ97R4+k8N+Q05XLBKFSr6JRayMBbp96r726G8+0h7/yAeNkXupvfJrf1/7r/+7v9Qe/fUP2sJff7E9cWmjPfTS17XX/p6vaXuWWxULTnk6lARWzRbCXmPAymzw5qp1BC99pj39TgO7rT1+4af/dfvkb/xKO7mJNW6McerpDTjAhVc4ZnHsMbdpVhcrG+3qvjH2T91tDOMXtTue8YJ2ff1Me+KqicTajrEn7BxbHGwZYzUlpAvPErtzW6J7y5NuB8T9fwuwSp0/wn+X3ytoxRlxkD3GWgm4euyAKK33Pcf70zg+/ujjxm6+7uclc0WrBmfnqS+ISHBVi47G6uaRqmkpsDqkAlBcWH1IDX4jlqux2ZGgKkE/gaYJnGb/i8QWMVWVpm0EYqNf5nUGn0+Ll2QXNzq1bVh3JGjQT+dq7TlVuzNXPf2VZpgEKKZ4GKl5NEX882KvTj2tQuIKrPrU5xnWKgBVAKxYwApgq6cEMEBVHwdYCayiTjBN2oFVDLgEuCpgVWldvZYEtgXQllXn1dX7kqpWyX71e3oNB79L/yhCo8iBSZ2Zxhg6x4V6aDe2oWJw5kUtoGr0j5UOQGm5cNUQ94cuUkQZkWesEGICE0f8MNIipIx01jJSvSB9ygHAUjBXLQ7F56anBYhFfMFaDWBVDHGuURFxYPRmXV59gEEEL/gWpSRUfyMCK8VF0Xcm2K8FTbUwasSDJQad+l4RlGRkGMYQlA1UubAOC4DWKyfOc6FhbFHNAlur2PnJvn8Ne5ENG981uKDBARdQsQGhD/DvyGEZ4CrS+TjQCtlmjCX5oG0NPbe6EnkBqQAcWLXProGr+wBTbbuYGkD9lDlyUI+zyov23eGVy5cK7izI+aTaonoX7t8VZ/HRWbfxk+wxRxP64M0ArIrCXs4ReBBaIllhO0tJKviOY1OwtQwqaVC/xtI50F8FSC83Fap6fK7GVcfLtlUmj5DNvHW9T1q1aKA01rSzNS3AJD82Uk2RtVoYqwGsClzNRa48hQCBVQdXA2CV3RPWpyJWeymdlp1WrOEM1GCldmAVsQAXulTqIICqHh9kDBEga7BZB/ZqqHwEyqnLXivP/Ia/ZozVDphqhKjmWpUTVw6UcQoKhTCR2hBgNj8bBQDdKA405Qt/YTd1ZdW96rzSBukJ0+v8hLFbmRUeT05xLfaQ5ZkIZBQiXBp/HZ5XhXPRyHSQgYoofVxE2cOow4EFiFoDUAmPgiGWtdbhZL+UseqI3kMv4lf5O3YmlO/He48OdzSMbJNSY7E/dywfE4WpANv0TVTeSf9lTmKWiVFpxWArxht2QJVsVaYFGD8OsOWUpUjYHvlVmfhbeboArDIVAD4Oqnq+VQJeVFAqbWerxttVUDWdawFPK5A67IfRHwL3Ok1fYGiAmqGbHRwV4DmCpnOAawZeEXwxCON9BbTJ2FUQVR0gBW21Q5TyV1RtKgvdLlTdqtZCjIsqORMLE8BKnXrtdaABtmh3Al4E0tnuZKkCRAW4eghmGMBVP2b7A3M1UgXEdchtCHYaYIEKrILJhRyrDqiaLBw6uBpTjTDdyOMePB0rkdvVBiwAVPXcqg6q2sfOAdsMgI8WrXJgNeSNoGqwAVxxaNNXLBgDSApQ1cHTSAGwaaAqwNVpOgAuYGXAqrNW51IBTJ3xaPOyo++2Tu9WB4oioI5gmKOIPc8qF+IqoGowkIZVHyOgruDqaDNG37LofWr0y6CTXYt+vA9eVZ/QbaX8HfVAOkVbqLgN+4yPQ8Zs69Pv8Cy3lXxmDvzpvcL+c1CcpTpw+eDZ2O9XRqnjWNeI8L1Tf+YVtUyvWIudpRp3iyAwF/KL6GJkhPQ6zzqw57BfEItVYZvAqhZcGBeuwrXbp+5qT3vel1WFX7o/Bz5x5n+8o5WdM2H6x6/Bx08psuJqg1QAUE/TYwPbDm5aa5niHUdgeHCpbR5eaH/2v3pb+/7vfUf723/7b5idt+GU9Tva297+Te3kuQeNZX7CV7w/cFswLbbKgAcDeIWfHbfgaR4z27N64/H2p//E17V7zhy0H37XO9q73vmOtn/pui/WdGA+58DYqquWM/TQnoXBvmM2ELNmwOGBLW6FXKKbWwa0+nR8AA6b7bHPXWyf/PTjDqyuxRzYNSwwAD23IJbyTF+H+kGbhRkhsGO/qwN7w8oAABbpCACQw73hmg27z7YFzxCPNcufsGuLfd24sdWuXrja7tlebXecPdne8A1/qL3i9W9sv/7Lv9C++a9/c3vyylZ7+HVf3R56+atsOr6lPjGg+sDsloBVZKRFe7rEm23eNDayIatWR1fbHcZS3b/6ePvQr7y3ffrjv27pGmBbje1rFc+gnP4K77EP/THG6okzd7cz9z67nb33OYaBn2/XV44boLtloKshs14F18MOHC1+i4M4tyWutzzpKDB17pm/ncDqgrjesrT9BNnAoy5RHKC4Ft/BhMYHOuorjgdQR/812qmR3Uff8uinPmvpOiwPr6s0wZWeT62zUsDypl8RqFrAVWfdxYyPyljFTBUtYOXT2QsLkw8cK0BxXHbi62C4mJNwAJ1Fif2eX9J8dSG2ZHq2geTS18Co6dtG9mowWSdx2qI1isFPgWbwyV6Hkyn/MbNE+dBzwUmPiXmuT+/2BW8U65atAxCl7urUWScwyA6HTa5OtOZanWWtTtIBJHMVoKo+rGOATZ2xOqYDAJtVKcJonQNgi0qTJE51UH2dOktL/UN/jQBW0+WGyCRhATdguOZ/3t+SWPkxAZ88xU9FWW1b1zNQrI2TOM2fvlfHx1lk/fgCYzasXydtYgaBANYA4EM+tOYEWKsjuDqyVjEQ5yxWB137DD6tBeB1GhXp7xaDLQJWcxEb78t0cXFvmjqvuFJllGz7SSli3aKM1s7rNuSQ4UHodwVZK6BaWassSA0xZvuli3FXlEZ2btKnY/AYrOsFYBW+m7nRCajabJXYOrBa0gHgNmEgXVe1hgEW9UP/dTdYqwBXDxNYDYA1+yqRc3XKxtS7y7gMslssTrXl+b6U7x6iTuLSVLoZr5I2Y87jqF7L/bui9gBdbGAfxIl6zn1XJPZzQ+7yFat8VHC1spyn+zqvbiVjeJdE7ORXVJGKGbWVrazbaR2o4mp9HnUs6mm4zfT8+t0tW/m4Nep1mOkqYjDMYkykBUCu1ZoKQOkAwFzlQlZc2KoyV5k7eJIWwAcOxz5XHYCS/Q6DmgOHHhcUcJUDrARWPU0Qtva752OPQVmBrsliRXzh7ozkDOyzJSTHUbaH/ou/GYtXBTNBhi1YrMlmnXxPlhpRlhgdrYrChhhB1TiWDTgaN79agIjfc9S5eFIeD7+z0HXk8cm93e7x2CCqxR6qgroN0BNZ4HReIVJyeqNYxjNSLyZgKp4/AANqoDpyrHP4mzv5YvS71e7vKPBg9t1V31mfXQg6k5jvmvwdq4QOTffzWRGhVkP7SNjH36gAUX9jRaUUTHeqzaytCJBh9tw4WJs8GWFeRr4JyesCUwNYxff4OMimHGvKrepBRF20KhZCwGJVAapixI/gage6mP9SuTs0YlWErxqm0CFWVAVXadgHtmoG7fyNAZqmBY1TfaSjAlUZ92sEfQZ4xf2kd3Ioknv/jdd3XaAA8Jp6nI1Oier7koJRvybhRly3TDh6X0a6HAqc0WhxQDG4InDVA01vf9qZBLwKqDoAq85WJbAKoLUZY0qpABx89Tys6BgEW9VAGeObGuuMwCpkCYxVAKsrmlJjcnEYoOohQNbor2H67QE+vIOzVvcN4SGoihQABqxiNC0CI0zldfB+SAMQHRwPVAGGIFcVgBNjq3oeVbJVjwVbFYzVDVvACmDrkYzVAPbJgFmixCV4dYslJXZbN/l457d33uoUjeliVblyY+k0D/bT7SnKJDmQ5Ex9C+XCi+8XVCC1ewT9XsOaLotdxin4EXSlzoS6Qovt5wRVsR92x9ONBHu1W1s+f/pelaXqsH+Aq525GkBraBp9Bcu4yGAdPIQ0c1Czbj+7Ti0yVZnHLNs0Rttrh1M2361ZgKo+NTHTAHDBJF/AKn5njEubtGPA6n3Pf/0yEzAcXwSi8LMmdYZcIDkpWKxgo9tLKncoYwR8wlK5f+F5mPK4sWHs0wBWT28Z09GmoR9c+0z7slc8u73jO/5ue8+/+0nTmxNt9+BE+8Y/9hfayvbTjLVqU80N9ASwujB4SOGy/2GIMIiDxerGracRsdypp7dvtBc992x7+9te3Z78rY+07/72b20//i/f7WkJAFLs7V42/3KpbW2xY7V71cClfVuwatsAQuR4RecUAyQGrmKw5lOPfM5ynD7hvHq8G7Iwp0a4r2ew2MEiO4bvVmaA4QRaGZhiaj0GXdCxBlCF69Bu8K9bm8j9akUBYGRF2dtbbc+875nti5/3LA+sv+z3/r726GWjiO5ea9/xf31Xe8FL39weeMGr2yXYPrNPziaOlCg+iGC2h1xv2m6jP7WTW7agmKdmuNA2rf4ss2r7zCc/3j4OVuzlR61qMQAWZfLFEDasHjba5s6p9oxnv6CdOX9/W7cFsq7dXDdQ6WnIyAAAIABJREFUFVTX454yAYtNrhs4u6RXPCuPv5sA6xcKrB6lUC4L3bnOnjoFOqcn0fLc+k/3AYCC1BL4oM5vgvXm7EjJYYkhdNvaKbBjn/r4I+2a5fEVGCKghVPXKa9MKdOBVYKszJPv+wGscmCypAIQsIqtA4MYSEXZgqHkZZKnCN+o+GyYYRQx3TA1HQojULVvcz2L2RmDdWHhcb+SXzzu0xTqMMY5IJ7NEz46fDMZq4WlKoaq1yMZq1w8suzHwpOV0Yr9eXBVLK4MeKJXWurS45ZujntKgOi0D6xV5FjFYlYBrCodAIBVB1eRCgCr+JC1SmCVjFWwVZVn1YlV9kzHAsKGyYPSQGoQlBU3+LmMfRkXy+8xIuYf01ws/ilu91jYXdDsWT3cmpyj2WaeG9b7ALyHyiAmqwh6Q1zvp0a54rkZNXuMIbYqBqQIJHDb85f2fKtMB4AF35SfmMzVDq4me9XAVQKrBFedQRbpZgSuUnajP+PtVtNdhI5FdUrnh5XAFZuUGCUazjfLank4HrGsYhw6x7BJFVDNfcqJ5CUcawjMpO2nfdhs94n9SGalmIDuiCmowQbEACmnTgtY1f4MazXjS9lE9B8IrIqxCmAVKX46a7UuagUiyARcnb5z2sLJO1fZ1r5XuN657NdWqo2S4Xzs1PB+GurndbVOQ8c8UHGliQBdil/q2dmXtKFcBGzUL5cLF4kYyEM9VMBZjNVMnxA+YwDj45qwMeHAipyFTKUwSUP1stNtrfNacU91X/eZu07GWZqk70RWElzVDIM608DkdAXA6RJw1fOvei5Wgq9IcYF9MlcthovUYTXvKgmhE8Z+NG3VdcU2ddAVQClTkwSY6vnXCbBexzEDV6EfYrQKYPX8q4iDYwCXfrP3t1h7Vq4X/9G/4+SOykL1vD0ocBi1nFIQxyqoSgNNAda2orddHKa8IRRgqhHsDtbYKR3WcHwCuk71ctDr/oyU4exUdFvY9VkCxWfISbJM/K2WqTYgHxsGVnoRIMMIplIpPQh0e92n4uj7InjA98h/47UERLMcPMhiT+s2KqUaNL+CyjEyVPv3NH5ySWmroi7s6u68e9vVdhxs6WKFDWIw2Mu0oXxWta1L3s5P0tlS+wTWoosmcI3dbwGrwQdDICVQ1ZOhRxoABJQAsjC1HwBqsAUJphZgNZiqBFVJKc8Oq5Qh3XuU0CuoAKquTNNPZT/MAKquq/oo2ArgJ2TXHxP6ytvHfSTT/p1yrlG6qtupD9GgFUyVpuQxKkrI4hhcdj0KmSyBaFwmKdYJbH9v9KIH7uDie4BlodFxHSvcpdzeS4Cq72fbq9258AoA0xXvSAWYWsFVB1PRaQ9WqxiungLAPtbJN0jUcA1AoxVY7StsAlQFYxUrWeOTRBgEtNa5x9Rd/2DBqkgBAGBV0/9vwCE4oBE5VhGoIg2Ad3q44AR1FkgVkodjqi9zqwJYXffcqkwDIMZqAqsGwvRUAJiCaNc7m4jyQIMoGxiKHEFGNlR0ztkBoS1cBFbJjPGcT+oAB3M1V2tURw6jjMWJaaRQwU12dLrZrZaCpU3AYGSlUjYCSJmVn3Jpiqr8Xa8T+QPKF4MwB09jKzDVM0cKWE2mtOopwEo7x2XCnidg1QFV+wAUc9BpCcBa0wT0XG3VK4z7g3LFl6G+2HMpH3aCE1itAKuca0gITQ1ZM2TPMLcq86pq9VoBq2LfULp2Tp9v97/wDXPFWzg2C6wakEiYD4VA+5q+GdB5aNPIYz4IapfpAryjE+f608F2xGw4A9ls6r2tdtT2bSGlNbMDx1d2292nV9vHP/Te9mP/6l2G8V01toe92+b59of++F9oN9bP2RT4bQMV7TkAc/O+PvySuuNV6oN4aA/IYN9iUGYDAnDjcza9/VL78lc/1L7ydQ+3j/3aB9s7v/0727t/5Efb6RMnfHGmvb0nrTl2rXNlsnEddsdG/be3jZlJltExDJp4ntNj7ZKBT9fASDG7cPWagZLqJOONATa7nkinTcZC59BumEq/bpVC0AqAs4HMdmx31+5p98IfwTHjl9riWStgsdr+iTMnrf532l3WnsduXG2Pf+7Rtn2v5VP9uq9rH/3wR9q//OGfbG/9vX+qbZx9oD1y2e4D+xP+Z98BVQCr4aFx3Mq3YQJ17dKldua4Td23tr1mq8KfMnYuSLiPfeo3LOfmx21q+EUr1zUHglAfZ+64s5258652/MRZG1Q6aQH+jsnCps0AsNyqlkN33+rt0OytL1ZoVndp7BQyvShzS6OR25LhZSdNnzO3ONWtwNB671ud+4XkWJW+3+pdat+hAqsoGxhtPogddoWWthh2N04uIIwt7PPRD/+mLZB2LcNuLtLSF7EaF0fsq2I7gCtQNaY0C1gFSORJix1YxbYuXhVAYORNzvcdylZjtQKqeuAhZhS3Sq2WMwQxw6SAqr6AcE6JLr8li6esfZFsV9RNXdiq980YeymGqv55ka2qvKpk+fRZJQ6kJsCqad2sW+XfnE8LEHXXg55wsDNAtZtlD9RYZ95Jx4fsJ+ZZBbCqRazEXC3AqqcECGAVU6XFWvX9Mc+qAFY90ts1YoIQN9ZcxhISQ8bMOd0/7JfkQoOFipt0vMcJjKco2X0/DuTR0rPjTx5bKNaIWITa0X9z0eNdSagIvYlzan9dGFmMkwZLles3+YIutmVagBFcRf9IzFXoDRZ+Q1qAg0wJYGBqpAVYYK1ilpXYrzKh8QIOmsRMCe7XGJT1xZCD8UiWqwCrcUKcvMxGdyxBKqyb0ycGcJJxkB2bgqvTyiuxUHZa9fihGKW9s5PsQWQB/wL4m06zNoeHGScOqnpuygquVmCVKQH0JC7CjMV7uPBtpgOw2OCagaoAVw8GcBWz6yLfKtirdfalAlXVjQS5tmWR7t7tjdJIWCXQVILUhkEdeoDSGz+fN23b8BHDfcOWqB/jig4bbFvmTBgXYUK86ja2k5ZyMMJlrxPilIKG/ZQYQEpQtQwozcpNxNdSPNTlHIhPYY6PpL9us6JndqpdmdiYqc3xq5edr+PecDMfCJoA6jIYpgEx266KlaqUAABSJ/tirBJY5UfM1d4mXKNhCrSOKRCjyxrVVIFwDbgKWAXIel3AKkBV23dg1QHWYLEGCCvWqxa7SqyO5oI1+PJv+ruGqXWgZgRYAw0uoM0IqtIZsNNdGiT2uyiMoKrcekoADiRTtTsH3nE0fB3M6c0/55DcCZagrNo1KcV4rOozBaiOQlYwKLrWo52wm+UzoyHlhFXxmcconBQ7KiPImgi4O7FwHH4/QUhdmbr4Bz/Jm2FiZCYAK5umsFFzfwKuTs5R8471ED6At0xA3AEGHZOaVls3Uf1aYtnPoW1ilC/PYzw4/BURYtvFGVR/cl6U51Bgat36vgfLuDmnLdEJIVhkIKnVFH2qfwKqHPHLY85U7SkAtLocG7PoSDVMAqwqeJUVqoqNrXQRIIUHVoWtOoCrBRz14Ip65Brlt+oBV91nv6VcywMZ9FH/yr1CniRXoTlpDlI36z3UclEG6Xk8Ktu16nUHUCn/PeghuCogL7d+lw6kdfnk1GABq2p3gqoEV53x5OAqAdZkrUaKAGerWgfcoS5nqzI365qBKQBWCa5iASuwVXG/kCcHVAGsMrjJjyURxOrdmK66b+AqgFTchUxVslUBqPo0BU3lQWAUI/9kjWmqnRQv2BrBWnNQ1fOrYsEqAKvHmQbAPv6bAa++cJV1WFYNiAEjbZoKIAQo2rY4X4GpXuWhmbJX0TlJcDXBuMqO0RSNWMgKgXxM2eA0Q03vkq3sgQ2budpGiY/KUW3iyFKljYiPmOpD8BIq68al665WYJ7qSgKrWDjHzge42rec3IzV2v04uMnOqI7AKhZuYVzFoM07M5AuyAPAdt8Hq7luacszPYCbGbAL2T45cJb2ph9jTUU7FuPqR9RZ8C0XlRHICkBcHRqCrOGnwnhXn63cqWOeVS1gVVcvZmyL4hw3IO6BF78x7cBRO/PAqi1W5KxQK9sArAbAmm3Muovstz41H0VYWwfIg7yNpgf4wLff2LWp54ftZc9/evupH/kn7Wff86/bZx97xEG5Zzz48vaGr/qGduXQgERjrNqkR7sWzwrvYxu2Bxiq3acXDWJLWEUix+q62Ymd9Wvtq9783PahX3pfe8b57fbFL31xu3nlevsn7/zH7Qf/6Q/YqL6xQ7cw/faamaldWwTA9NemzSMIPGZg4oqBChubO24zkFoEK2aD/YnjGcPjmfAZudhW6FK0J3QPIA9AVIA7+H7dOskYeMf0bV/8xzrRAH9wDrQQuVqxUMHVvaveB7tx0/KaXthtn/3kJ+zaa+300863r/sDf6D9zE+/tz158bC99iv+cLts9XbDygowdd3eHwObDqhaBe1HHEJxtrJCF6zTbk1kLWMdSNtaaxMoOdyzXLifM3HdY4cd7eaLJ2BhPtSJ5aw2+3odBtVyua6tb9FyG9N3FQtcWT3c3Dfm77JBaZQgOsC3AilvS3gnJ83dsx77nQZWpzHVU3kHxntTiR7vgHdRWgn8gn3IEbb428egow9m0ybLDvlgYYkfMtC0gx/+0G+2y5eu5qCry3Z0cJUSgLnVtEhiTT2j9Dl96+y7BFQnwGqmAqiDcfGOrAAasAqMKPdQLKAU87MTYJ1lqCI9QoKrAlaRMkEs1bo/roHRQdnK9FO8p7jNDbwXvA56amp2nd5f0/RwXwBrbCM2ZgqHDrIuZa5mnKI4O7bZVwsphA56PbqgxEJWZRErsFUFrirX6gJrFTEQwFXWkQb0xFrF1vN922MiO4r7aw7usG6SehLHFGsoHGC/ooOrcqfyq4oJuiZQRygiPQbnsVF/BHyyoex//B7VIn3j4G3vg4cERr+gx/kqx6Cn5Xn0CZHLPWKPCqpqX+Aq/T9sLPSVaSCgN0gJAHDVAdYAV/cdWBXAOrJWHYyH7ETMo8rxOg0wdbpVXbqVkK8KgFVxyRi/qAJHe5Tfov1U3wtWzOumAKxyoBUAy8KoUKFiOt5Vrnde0+BKuGKrzsoU/NPgAgYLPIe6gNXOXJ1LB+CsS5cvxnCwi0xR11mrAFT5sZmXSAcAcBVTT/zDNGb+gVMfwNUeF4ZBmVSy3k12MmrX39Glntu6TyHI0FTyzztEpZV4VYeGB0u2h2e4snT7PFe/DmBz9ramoAPAG3MZ935BHWzAPleVp79JFqsH8vFdwKlkpwKpU1C1nqvzsw7oI4c6WSLe/fBUshckXQ1R7lTP0X7dpsWJayfgai601m33auRbFTsVbFXPvxrpArAPJrbSAvQF2shcVd7Vnn+VKcYEgnPRPtoPYlEsr3ACuqBIiaFBBqUDAKAabNXrRlbYc5A1PsFgZSoN6pDiTA0Gq9u08sV/6u9PgNUOsuYKgipocSByJj5y7HpQGkDBZ9qWGWBVHfBRa1z5q/FXs+VogZxR6t6ccCxKWAIzKFPRzXqcr8H7qQzDNn7nMT4jbYLeQ/cOR6HGTAfgg7MjQ5UjHn1EsHauu10ewYMKHLIc8LiyRSVEVicBh1IfWGqeRUMzZa5W8LWC2S6msoWwU1EXuKNsVu6X3xbsZmkiL4c7L/7V7ypjbTM/Z8a+6pZSo5SdAi/k6tzRpVbXGp05ghycquTBgoM6TANA9qnyq/YpFGSuxrRsVzwBq2AWEhTyslY7mFITRj4bLr7LsSpIj0Cdo9zKnxT7ZURtMSWA2moEVdWGvS072OoSoUDNpaNfm50b6Xz5TTaga490RPahG7guC3F2MX76TbqlNu3tXYAcD3YmnwCo3IyWiqfMyrYoYGYnXrlVHQQVeIocqwGwElhlztXOWLVzMd0XC6UoBYADq8YzBWPV0wEQVCWwihQAEUQWYNVnznm8QhDVtwBalQLALiWwyikLCoggW0pC752YfFfUGJxbdCqMrboSbNU1n/YfwKqBq2CvAmhd898NmPHcqsqvakBDMGq4GIaGvan8g9VNXZQSpxEMhR6B7zqVvC88QF1RLlWxVDuoOg40ibE6xFkyHMXUyapUEFX7ufW6C/0Pu0A3XP8kq9RRMXipquHAYQ/j48xUj9EArhqoGmAqgFV811JlWa4AL9XBcJ4lxMY7Ox1YBcDKXLzKyRu5V4PVKlCVVZHWzWvEAUQ/Ju1Kh9BfdDDGaE93TGEX+V2r8Ca4mjqY1jstXF2UCgFPslYxMOSD2lpkQR1EA1bPnG/Psinit/M3B6yugrEqYNWZqfiAsYoJ8NgvnsIXjSPDFWAsasc0K+IQY6ta4AWmUzPG5bH9y+15D5xrT37619q7vuc72xOffdSZ5efue8hyrP6xduG6Tbs3xuqhJ1dlLaMzjPby+o/FeNQvkz3y1gj9XbfCETC82P7if/vW9p53/3j7/nd+a3vxg89ur374Ve1lL3xJ+95//M72b979w8ZYfaKdPGEg5qXH25bp7XFjY2KQb80GSgCgYvrSpz/zeLuyd7NtH7d8qwGsbtgAC2QYYCmALbABaPM5SAWp01RPHMc5qGcAqVi0Clsc1zRudEI4SIxBAzBA99uuAauXLqMTvdL2ru23dbNpp04dby955UvaS17xsvaT73lfO3v3g+05L3pTu9xOtkv7dg+7jy0f5YNSaCMsAIaFq8hcpVIf2Dvt7NjU/Wt7ZopvtuObx50ddWCdwRPbBjhZegTUOK83vYlUAjGU4Tqw4uxU6ALlYA220vbh6ykryyWvgh+/G+Dq/5+AVZfzGlvEPo9FezgLqk+/PjRZAmDn8TZsbdgvbzr7/sEPfLJdvGipJcL1TBls8i/jQonBlEvmZaxu7gOUkVc1B1YrYxV+VozVaVAXTlGxm2+dMhiBMVhR5eMLKk2m9gcAWAHnYV+A63SL+0wYrH1RMA68q7/W5TfsU4mfaNejs5hAdAdSlVJBK4vPAa09VQCAthjsdUdWUgS4T2GcneysJDWEUvbgPZyqGFBgrQJYArAqxirYq3MpAYKxGoPESAXgq6Ync5WgKvr+DrLafgdW2b69GJRJdU4iGih9HsbjNTDCayboWUwK7pwxQ/an6rWLMTMvh8fgDIcadwz5XUMvBLgKWKAYjnE+b+kGdpj+z3iD0//rUgCKxdRX5QCr+kpkrjprNZirsMuLaQHgE7i4L9IC9IWstJhVVFS1DdGxrJiDqpNAhli0aJ+IWYRw1G016wruvCG77np7e0NHU8oXZEg7A7DqGQmWhZzks7vcDP3AIcCMB7EAo93w0fki/wicDFhdKWkABD4tAKsBOGmwALXlAGAAq5z6bAASQFVfxIqs1cNZ1qrWhgi9rmDhsnrOOi/ynXpSbKZksbZHba9scOyEsa9CMD032pD6WJ6zAKyqbqH8YZ89LtLiSWRFDszVFA6JW5klEX0Y9WUwYzVB1QRba1yt+HrJMbFc63YAFCREgzDN1Vw5JqGup93OMZ1Tt9VQY5+xbsprpq9QGgsCrBVcrYtWVbZqBVbFXgWYKgYrcwkjnVBvL2+rTDGmhTEDe3D7Tf2VDiRzFf1rM3YVVCWbO1jdSJMRTFbviyNfO2a8+CAuAXUy5+kiVl7zp/8BgdXBWHdwtRvkGJULUCWNXIIr3SAx6GHlZ/hRdCFcemlVHskun/TAbxNGLp7rVZQ6OjqySXc/75/PWyhDdn96WfR+8ey0c7J3XlNh+yhC8Zba8CF1hKsyVnvSWymjAFXonxpGIELUn1Clibr0fLRj3WWPYYAGFLB0pUhGjRseKkhvO3QER9B8ZPAW2w91ki+IuqmAa403ZO8Wqm2sPv4c7eVlyn170LQdF2xKD4hwcnRrI0gqbEUE8B6o4IZ9ipcCBk1twtZZqDHNX7lpuCo7FY85LyN3l4+GxOhVKHJviolRyh5DGKgUrt4mHHnp036UmkM0eE21zVQA8A8KTJYFblO9Km3N9qJucasxnwKyVt2U43IJKtdJP/J6BSuhQ4N+x7V5TdfmBFVRly4XHUzN3GB5zAI0aJ8LD/YoPB1OKqCqT+XXJ1IBOMN0ZKyKvUpgFWxV5lQVU3UEVgGqAlxFftW4Z+QdOwCwagYZUxCdRQMZMdQU/Y6bxprS1oNZuzsAVhhu+GYBq+4IovMDoJ95XmVl8a5ybuhUYFqc5RAEaOqMVQKr675olQGryq+KKbjWMVlFLkJftMo+SAPgOa7YORRTOQOVsEXuqyTcUlQpr5Scjcbzop201UhfsovCUWn0d2T1V7va7e6ieewGoXohjjFV1qqWg8IPkAPbikUa7ydbWv0QVWLsrLqfdL0jmEpQNQDVBFdtqnQcC3g05DIYoMHW8hgKUhbAqoOpzmJmmgjPwzthrvriZwAdCsCawGoCrKMlpKzIHskAV0PM9sqPDxKx850ARgwcSSery2HsQFukLUkXyrcaee3wPcwdrsECQ895+VvCBywY994yS/ziKgBSz1/qXS6yVg3s9O/2QRCE9oP6bNlUeYw+gz2+aflLwVS9YazFDcvjuQKQ0JRx0wLBa5c+1+69Y9NWon+iPfaJD7af+NF/3q5etinnZg5O3/1A+/o/+Ccsx+pd7cJVY1NiqirqFVVnGyzA5JIXIB90CsxPyAnyR6EjCjvk7D27btuYlFcvfKq9/T97VXvg/LH2Ld/8f7Rfff8vtTtPnmkvMWD1rnN3tl//yAfar37g59rli4+ZoFyzKfLrBq5uub2ALl+4eKk98YR9Ll5ztvuqoQawJ9DldWMIyM8z7gv7DvG3tvBaM+ET8OM6GFN/xZpUmijcT/KAV4bsbm8bO9ZYu6vGCj154pwFwifbnWfvaWfPnm5vfsuXtkNLY/At/+Ad7eWv//p25/2vaLurp9tVLFhlcrXlaVSYpuHAQc6Aep3BRtu/DhYaFMQeZtlWgxmCNAEYKLNp4QJWzYYdWhuCqesBP3IugpUMUMttEga/2BWgPYLvIFN22d9RwOoUaB1shj+i2KUSCOn4rRiri4MIo27cCui91e+K2Vkd8/deYNWV95hW2/Rc3LcyVsmQREOiDdBJsnZ1+7LvnSfYipvXwSBGej/4XaacgIwhNyPK+yu//Mn25JOdsapOU58eXGZGiGGC58b0dso1wVvsO1vVQcDY4rnwsUoHEAPv40BmSMs0dhvYqtC9EVydAqt92j9ZvGLzDlsHSrjgV4KpCbRqkY+y2If78DEPHU2+gmjadKXmqQt/oY4QYzgDK4gFsIc8xlhXvw1MVq9fgtdLF7QagNUJWO1+uNRpjlYKXCrAaoKrBqwqLQByrILNirQBkQ7AGU0YRLJ7adX0ZKwSpxqAVTzSAX6PF+QppRM6JqCSsatf43+dSOSxdOpIj0Zqf5ti02Ps6pJ1nE/uGpakp/Ct/XqeNqQJ8PuPIC+LhMLhPad5VWlSEXcSWI0YFXGJywq3PRYIcBV64gxU5lwVaxX5Vvc9v6qYqwRXtZBV5lv1uCJkU2VjBbIOfRsvEzXN0wmW9A5jyHbvOEQYJ5lXO/X2YiOzPqaYw5zNJ4bqFRHh95Ktk9v1W+zrFbs4SWx6m8T7lqCSAWYuDMQBBp8i7WkAejoATw/gABQXbNNsIa+7aDe0nxaKRT8WA7ICV7EI801nrYqxilQAlbX6FBayqk5BelC3tT2j/inqRzjhbFe136RdJdtSGd1XdYrfK1tV+8FWheMRM5KDMQRWBa6mrnl99j5JTwkQJJGYdQc7iLiMA00hMwLhE4yXLE22eX65lnk5+HD/q/v6PpXxue9H1HE1QmyQcoNqnAdDHed5BY+pFQaAleDqiqewwGynsmBVpLVwINX3Y0ErP49yXhmsLuM4FgBrtpvb+zFVQBUpEQHEMMagoRaxSoYqgFVnrUI3uK/0AMq9SqITU0DAThJGMv/w2j/7bR5HCihVrhiOqAWY6sF3Nc50JF0/WLm94DRQQ7MX2R+4QLSI5frOWM0mk9OJrcAblkJ/fU/PLWqXZ/G3kY3kRQgfU/2N10G8l3Qx66o43C52YeAD2GGfdJzG2vM8hJNyfQlnBVDBbiajPdjjObEOdi+fP9YhT2ddjm/LFxoZqv5W0aEgoBoehvWb9d/bXfXiNglqJPnwfY7ujuBqbyu2FCtdZZNf1JvkuxefpFhQvrdfUyonGl/PiDeL4Eigqj0l5M5DCn8Yt5rewkC7B5Y3kMcyRvccTA1QVSN+vsJcsAplSDsTeSqjqt+QnFLfRalcJ4cAKgJkUd3T2Nt5DrL6Vuw5jaBPwHEvSgi79CcUd9oRHMFVXid5KN+6fLioVI3sQOygV7InRbbo+3T/0YyzvWOkGJ1+BQc+EBEdJ2xj3zvIfo5DrJS1cMaVrdhBVYBqSgOgFADKtRrfkXvVQUyCqui8A1AN3qDtGyuLE/its26sMWer8uNsVQScDqxah8MMtndIvJOCAAefErt4MMug1oFV34qtGgn//b3cWoQuRbu61gHYsY6FrYLdfJrcli0MDmYqQNUOriI1AABXpgAAqIopv5gSW4DVDEaidbJ5ezv3Tpr0mu3FElGB0Q7Qud6WbBPZR+V0HHN49QA+bWI8Iu9TVH/c1fN1lHLQ7QKf3+WhgqxxPF9RPili7wzA7Xvqm4DVmP7vzFSxVQmoAhJdt1XNmQYgAH23P/zUHECMpwTfc2GzAVh11mpnri4AqwJTATD6fs8qzFaJkeV01PGy6bRDZ+jESicimCVuK/mp6WuigWXevb4ruFpZqliJOUkCxX+cuOOe9uArvsob7lZg0lzz+9R9tWyAc+7z3O+h74fFqZoDqdd3kerjsO1sHbfpiqa7CKBNdfZs6v/m1patsbRr6nu9HVu53u4/f9KA1SfbD7/ru2zRnF8zcHTP8ozeMIDwLe1VX/7V7bFLB2375J2+AvIK6iZ8qkGBZFy6BBBAdMYymgCMdjuKTj7+DiyIO7ay0TbWdtuO5Vj9o3/wK9v1S4+1H/mhf9l+5t/+jIG5tuq9BZJbm3aHg0tW/guGuSrjAAAgAElEQVTthuUUXbPnbVvu0GMGquIdL1+5Yp9rPuIO2wH/5AGis4XsnV0bZBtpb8kGxEAKZQO2HPWP+sL+5qYx2zG13oJk5FnVPn7j6u64FibHpnVtrRrAajZnxVi014+1u+99qJ22nKvPfebZ9rPv+/ftZ37xw+1L3vz2dvyO57ddO2fVcqbetAGtTfOra+hge7shJUCAq2rHaHD3jQ6go9yA5QBKM9c1oihPJTAAq6h+K5+fHzGLvZsvVukfiqwPTtQIfCJgtwJWJa8aeHEbGPerv9Xb/n8BWF1mZkd/38+agqoaeJnWi6auw8agBaF/ADLRYYK2AJTJmTgBEu7ZNGPIMtrqF37hE+3xJ4yx6raC/2TMjbhaA3UA+3y/s7GZz1W5Qcm4S0C17vsslmBcClh1u+1P5UvLVxR/SSAVhq1uO7gqYJUD5D2XagVYBQji99wPIFU651tnrcY5yWDllNZcI8PKEq4rGwo2oLN8WUcES3vKBIGrBFK18BcHiBNkHVIExMBxxNAEFGp+xsJWFcAafqYD1qVevTMRHweWNK10GWs18q4CWLUP8sQjHyXqVYsmOsBqH08F4KCqtkrfU/sIsBdjPFP7i4zTx9hX/ReCMD3elsTMAavZzyo2jqIVwgXVQDFKv3Q6RVnCKJ+rqssyRuxN+86zfUaAxxv9Q8YqB3cxY0rgas+1St/MD5mrnj7Nc64KWC1pAWwg0cFUbM0/krHawVXEwsq3KreUeqWCpm6FwknnItYcYo+wBWkYMq6JFtB3GujQ3whC3BnS/3m7Rvvh8BgeRZ8kn48KDEMUrnUAe48CWasRUXlS7jViX8CqWMRqJQDUDjYRUHVg1QFCDmIzbZzUnnZRs97UnyWIZLbV4iC0T08HYLqL75kOoOgyBCKZ5zLCZav61aOHui51720c7ZDtnWaq79QG6K+zeGLa4yIrkp8BvIi6ReUUxmqyIX1NAC58N7BWYUvLU6kH7K/UWXeegsb7cNrSB3m6G16wfDso5QSUFbiaAOsg4FGyKuQzdbn0UH2zbLhy9lC5bLfhE32Lab5VD/5H5ioAVuUJ7oMDBE/FUp2mBMjjAcriei7iFotdRb7hmjKgrxNVRCn6LgJXyULtuVURO0MXqBeG+WBfrNXAgnC+SHSMLSgDK6//c9/egVWX8ymYWsDFMDIC0arBoS7IQI16UJucNohH2PXo30fGag0CtE/Dp0eVaGZBRKpI5X4Ez/VklaQWXyMSNKq0u8O+xChfVzfm1pUM7xeBXQcPBKYGHX8CqrqNKrZZg2Fz8k/7FNNTvDx8kz5Wat/9peINZfyz8jqA6q2Ajkhs2Y61rlnnfGaZ9mrHFO8IYK0xEK5hHsF+fXdN8VZRdfKDEo9FvyQIJIILr9/R0dV6InAqda8jz7HPKDxuElNaHCxg4K3k/EoBgKBSrFSBqVw1DseDGm5BBZUMRrQD5nqXUV6jjr2Qcioh5xGMsS7DwQtUhYPUKOTMfk0HUEexvZOcFSTBlXPgd4rGGAjqmOpS0VgNFqnDExDVb6Vfwq7ETTKodPkYZauaEFydlsJ9UAHiXLeirWKf+U460NqDvt4CHvnA8EHas1MdwGqAoM5MdRZZdLQCdCWoSjDTAdUAy1Zi0SrmVw1g1VMJ4MPpUQ6sYuqTA6sA6dl54WqDmGYb4CoCHsQtVmSCqgVYdUaVgFRs5/7g1MCQs84FluU2tiqA1RUDVR1cFWvV9wGqMreq2KoOqmLBqkgDADCCbR1t2Y1veXg1rKF3sjeSOq9z/IWNDN1jf0rtihgtmPx5XO2ufqzA2QVLwvLIgJTSVZuoMgwAe9QpLaC1bQ5YRZkzPU2aRdpCj8msdnxLoMzzpwaoyn2wVoOp6nl4Y4GzCbCqKXWdEQIZSE50AVYdlk3mKhe2CoBVbFWkkhCY6ixWJh7wj++7Zc4t6401k3Uo4xpto+BZnfDsjANAhP657WQDVFfT/Ub3FWStxrRL32qhL9bvqTvubQ+96qtZlJSjKNrk+6IGyNaHD4bdi0Jwyj/6f2gXC5aNzYicx74F8Li7Z+Ch5d401cFU9i0DBnev73rnZHPd2u7mJZuif6W9+198f/vERz9sOU4328Wre+1hA1Yffu1bLMfqlk27N+arTTUHuCtgFfpohHSvc1gOdHIc1DGAyINCq5CDm9f53XKhrhv79OD6hfbQc8+0N3zpi9oz77ujfeqjH2vXDFT96Z/++fbP/uk/s/yuv2UMUAM6V6+3vStPep7RHZsWf+L4cWf3ed5UBxbBhEcaEU5bEhDS457KyAqtCL8DMRF4AmYt6kNSIlBVbeTMQ5MtXwAA+cf3rrQrljbg8GCnnTzzQHv+S1/f7jh3tj3z7vX2oV/75fZjP/uB9vLXfX07defz2v76qXbd9GHPcrDueJ5VDIgJXLV2BOM4QFYJaAIWofMGm7jsARz23Lqw8AmshpSgMxROEO3DdC3yAzQd0KUvFFhdGKAM2/n/NLC6qCvjkR4f3J6uTcFTycbCcehg+GgBq9hChpCbd8P8DzpGjCHh181P2qAFZo5sGgtx00D8rS0b/DMZxID2VSyatrdngM9h+8l/+5/aY49eHuKE7k/6wI86swmsepygj6ati5laWapLGKuKHeXf+ssXJyFAFS8WAxYlHQBXnY50AJFrNgFSAaUBuBJE1YfsywRWC+hK8DU+A8DKOFLYQsZW3lch0ALfqwWrfFaMD/7GegGajSWmajBXE2xVWoUCyDKGJsjKHmcArLmPoK6ArEFuKFE9BbECIdk5B2tVzFWkAgiWaqYEiEWsjNGKwWIHVsVEcxaaQFWlAyCw6rMIXA6jL6VYUd/dxviXoU/Eeu0+VO5TsZPi6BqDC7jDnYZFrhSLR0ytKL3qZ+2ne6oHFKnEZiOwGjNG8rwSq9s1Pijrto8fAaoCV521CtmI3xZYq/6yAa5arMycq5216jlXHUSNvKuZczUA1pAtj43F6vOQPd5Y9SrhhUzMxqHlGsWBqjTdK7sCJWZlx7bobd+vaRZq/SrOUTG5jXtqqw78Ud/Df7mcq6zT8nhjTsDVwlxdCyBJK6gTWLWBA2es9qnRwjBYVgJ9TG/HhXBzISusGbKQY7XkWsVUn/+bvXcB1+yqqkTXqapz6px6P1KV9zuQEBISCM8AIZBAeIgQRB4q2jb4aattq3j79tfd6rW9baOo19uAylVRaRWwFa42ICCthjwgGIQASSAJeT8r9X6dc+px6s4xxxxrzbX//1RV8Pb33dvdJ9m197///e+99lpzzjXnWGPN5ZvAvtjTmW8+eC+w1GW127C+e4VqCjau0xq2ra6p9Zd+lB3QbPwyUKG6DXAVdjkzH5WbWQxIzRBVM6npJAN5MasKqFpdacp4Bl/pN6veQgEz2FrB1ajjDKjW+sfvcimyMA2Px1Xo0c6luKBeVju7OOOVPGaLQcQEWNdFCAWwxt4XYgvWac9IzQCrmNmJ5Rqs19G0AZEyQExW4CcxyKh2y+1VmauRa1WsVQKqo6xVfc98q2QkM90QSZITL/3J3yWe5rakGejGXEUn00BOySbOjepCQvFhsKPaq65V26Hgq15Rm2V4z3FOKptVvU/qzHQ+2cxxYsWn5i4udL7rLBuYOgKq6roKZrqlcgeF/lYCCtyh1LR/AaqJoeqdFa6Jjo23qgNfw/KP2CWvCbRk7PVZdS+XM0e7+IUDbaEMg+MG9GWZyDJAsL0DVREcxzm3Wem4qlzW0aj+YT9X+6aoh77jYrDqdZL6MOk7X1FXhA13x4h1o62OiteOgFNbs6PtrFOf/kS2jxJ9O6haOyOCqrwuEoI7uEdHZNiv9jKLBpMO0el1qXbntwGs/ZQfMVL7fWawthHsPBiBJydgtTqA0SBeDB3HkduCVqYonM7U0W7/ZQil9LL6QcluaECEr9zAeYGsnp+KWp3uzZbNgVJl9XUjgbE4RQVaI2ByPYxpyykQqmzlDKxq2n5lmQawqkWtgllI4E3AKgY2yEQEU0rA6lILDJcIWD1s7DA4mea4HMYGBhkczHAmOUrGhakaezWcWDg+kEurAxv772yWZH50D82zoMIZqwJWbWVwB1bBUBW4Om15bshWXRJsVYKqkVsV02ZdDslCo+wm+z7yYCq0BjT4izjHVpSENYe5s5dsZ/oUBMXqceerhY1Nz6+WPA6GPUJfFlqcDliN6f+RrbTZCp33Vw84EtONpbrhN7i980WpMOgNgDXyqDpjNcBUB1SNjSdgNcB5gPvewjEo4Lbf64F5zqp0BWPVYVkdO6AaoGqAqQ602gI9TAvQ9gRVMQW8gawAwjKsRvtpL9EFCN4g1flbFFh1gDUBoepvpNN4MuoJdeQbwM127MB01OuajaeUp73gtVX3s6gNgdZR+UdfSEY5/6wOkENT08EBvFnZEHDM7d9bVlogjgEQMKpWG2sSZTtwEEzPOdNJY55aGQHqTE9Zmxg79MtfuK7s3f54ufvO210+5/YfKM9++WvL057zkrJk9aayc4+Bs/a8pS6mAeqCsQqp81QASA1oQKsFm4fm5wxQsqn/BuYenp91ts8K01HkCz00v7O8/jsvL7t33G9skX3l5E2bynOf/VwDkbYbuPqV8tnP/lW5+1tfK088dn/Zs/MJzze6xNp9hYG9S+2eYI1OgmFqwAIAVix0scwXobJBkwQAiJEDncGxS2PKa+n6j9pEsGz1pvQ4OkbqhHkDuZDaAHZs/36mNMA5tOmmE84u5198RTnxnMvKipWryqXnrSwf+dAHyu0P7SkvvOattlDZuWXvnMmOrULli0SYfdQABy0f6o3AqmuuL0YGHYSwNB/O3gpf2neYTk4LgJyteCmyhV0UHHjloBrYqvjMFCC4hH5XsC1GBcvPHIuxmn82BBj13Tg2p5c36YyuzeeONchwbN1Y5KVawY57IGMceNrsbnvO0H/PdQA5AbC63Deb8geWlQVKGLCc37/Pc5SvW7uqrJhZbrgZBgotX6/J2axtGNSGJPznj91SHnp4B3sa17lmh9qAT/jjbmPb4LnPbHH2EMA95QANcFUsVaUBqPsAAmOAlu9D/7v6d7WD8I6BDk0FVuPY2bec1u8Bn727s1IroCoGamOqKgWAQEKf2p4AVkyJFKjaFvZQ/tUA77w4aqnoS72/Yb3UxVfC99XUf88nF0QCHTOoVEqAxl7NbFcBqxhIIhAzZquMNw56V/9cMZqcwtp5iPk0yLWqVAAduApQlcAq6ypP8xWYKraqcqJH7Od2gWx2tzk+csg6U5G4T742r+CGf8Kfp3RkNrz8fP42p+5yV4v/+B7f617U8fY8MWXVd8Yv6z1pAhtjsbIwU+whX0ugKuOXGNyP45oSID47GB/9PXUOH6gbZH5HzlWAqkgLIFDV9y0lAGaJOHO1gqvUycrkaya+BQap/6p6NzRtMgihnlTTuJnuqc81YAkHpIEcKR7r4ymp/fD2dRGu6kPFcxUMVtAszktY8o1cWNj+1dkUuOrOE+Q/tgBYa0oApQAItirZlmkaexRciy45ucPjWW5clJkzMtviVWKrZtYqBGQArtJ5DZM4qOtsH0O26ztGbNG9b5hT3sx752ELj7ZnvkImrgWjrS7l7FDxYgvgGnYZoHSwVMVw94H4QUqAnD9ZOipdyOBqTa8CTMAHr4QHDWapudijDpP8Z6XU+QquhpJW8DXVf62vKuyj9TeuTmt9j7l85LtaydFGLrCDLeQUhqg6/Fj/I8lwZVrINmfmabBXI90F0wO0ha2Un9UXvhpuSh+AfhKDDNF+Nee4SxX9hTxTQ0S5g55j1fQhGKvOXs2LWSEFpA8wcvPUftHGE1f91O/WAXoZ8dqPuV43QC0DjPXapP9UgTgR7ZKbtfmNwTqKToohSG83c1kaKNMastnWnok3tJlDezVGO6u4dLbMzqqzqgOmEhl/xZ6B5U0UTkEDBI4FqrJzqvmN0dChG83e8v305kObxDLzrWm7hoqEDi8EqL1pm/YfRo3oeiiFH/I4t38bJQ1fETYp6mksczXatPYP41SbxfO/YV/kdRDfa5+vk/jkeATHrKtWJ23af9SV/8C9AgJv4XBXBmQ4lRVYVcdje6y6zI4o9qFUGrFoIDnDQpYttVDtYHoAk9VNMJP9eu9waQS6TfdvneVIjlX7bR0B93tGQ6ieo4a64CgUSs+X89bt4z66H+s5vwcfMJ6pyutqIB/i1jFWZUsGclIZ3wgAvGNK0yucidWAVRg45jsZMFejveW0ezAdjiCD61hoKgIoB1twHtP+3aFuU8UJrHJ198ZcRW7VYKw6sGqgDPKzGThjXmPNN4VVUzEVl6xVOTQc9RK46sGN3R/wEDLLjXEpxmiSToGtis1SACwlW9U3Y6guAaiKqf+xLTE2K5mqlk8y0gAgD2FlqyooSHaBLT7+z6U8Cpttkv8c9V27hmB9SB5ln6iSEZREgIxr0rn42ApwzMpJgK7b7PhcwdQInup3YCLHdbFnapNob/e/7LPISFhwXWxVAKoOsBq4pL3nVMUWwLvtOWVZi6ZRtpSnsrJB7KwYqy0NQGOrMu8qmKsNSMXCZwvaBKw6yMoFmgis8h4EVd1623naeq8ZdTxhfNWn5VH1vHiVjmvONW/D1ufUoDSewNg4QGhnB7FefX2GOL9206nlwhe+3tv4WGDSqCSiAzDNwWJV1FLbTB8M7CSohoqFvtuUe1vMamLBmKIGpK5eMWkA5bby+KMP2/Zg2b5tiw1qLBjbcq1Na19Wzjv79HLRU88tH/mjPygnblhbvvH124w1Z7q9bEW56trvLatPOacszKy33xh4aTZpCYBmPN8f2IBVfEKgOW1A0hFLMXD44LzlRrVFm0CTAkveAtKlnjJkZzn/KRvLA/d9vdxw3WfKBU+9wIDVF5eXvfQaGwxZWW6/42vlhhs/W27/+pfKg/fdXbY8/IgxV+fJhIVTAXZSAItIVwGwdRkWvEADeKFQOvUx1GlIA6TRHUQ4JfYHsBOyjlzQnovW3yva1wEZMZUIOkyCAW+/OWwM3JNOOsmeuaFc9JxXlnVnPLtMr1hR1hx5qHz4g79djqw5vVz9+rfbghmryq49c2X1WgzyTHg6Bs+DWgVRLczy+LMdaIUxEXgOGbLfYMGyI7B9YaHCcUNPLBPG/opgib+/5NXvjsGIxawby/HfO7Baazs7VUkPxwGq+k2uuXGgMs5lfcZn5r1ESgfoYynr16y2AQ5bAM7kB4MOG9avMcYqc69iUbQDmKoKECb6ig/88Y3lvvu3tT6DQuLPaTZJwKr8vZDbypYMsBSAkIN8kbs8zVipeVbDZ6iG0h1OdUJyYMK5UeB+lFQAi6UB6PKoJraqwEEuOkfWqp9z4JD55jyAVCDpwSRZawooYQJqJ57qqi30BbCUjFX6KA1AzeCqEw6CdNCYq0ohkPOvwhcLVnAFVwG+2cO7NpADEABraLyXVc6DB+joRNoq055PVblWAaqKvYqBJNsIrApcjYVOAJRYRRCXaotYed8Eu4c+XmAhbGUFDmn/3H6EwLNotKXy9Vu8whiqxVbhNYdBItsUNjZiLRqZFgfg5atiQX/YdqwS+dSZ8RpV5TEA3iNmuKF/BWsrxxXxrOjqGYfaJlC15ViNXKvwS/F9XNcNYoR/7SkBfGuLWSnfqs/YCmDV0wF4SgDm8/TUAOYbU+5iypZAyHE+niqfVZ4EWtYo7evvw5EMGzGoTP5AQb/aLNpFADbbcugDNwyCJJBGCgjD1JhSYwFWN7CDgifhqkAEGjQczw5YNTkQMw/Aajr2VAAZWI3biqwi1qoIRABUASgdtD0Ga336nO8XybPaDZbUF+/fJ2SWLziwkSGDPZAc+t61baqfXFUj9ZaqUXKR7YfsSLXNUAxtrFsMdImlygEq2IkhsMrUADVWz+IWfQ/NG/uaCqhG/Nql/QpAleSuRL6TfczAqViqFTRKCvltAazjlGuoQ+N8Ip3Le3UseR8Di5W16oaoAav5WIMGqOvov5y96oMFBEe7nKwOpFraKds7sIoUVPU4vutys8r2t74QJaX9S9hCxOLQA+A9SAGghaw8z6rAVfSNNkMrE+sqsHr1TxuwGvXYyZyb9tafuRwOPmeGq671Lia1g5qt7v2g0wypm5/PnRT1QsANOy+eag8Yhs1+97j96FN6gWkigV4yOqt4xw5M9e+CUUPTEI6/3oUGW8aqMuzqyERmrAY67srXfAs/jrJ7Q/txGOxqyEOR1Q6yvVFvfLsG+Lb3F0gRFg4Orr+BbqzjZszlDLBdmywIGKu2yL9vbKQMtOK3GUjraz9KG54CO+kUTkUfmMHWiOdqX6W2lkjl/jN1dW3EOTp/D8/8xnS0+5XJyVLlglVUGoGoB4K92q/QHjTwAPs4qNRAVZYpGZ9k7L1Ww9Gpjlmt637BgeHiVc1hopGoC1e53ZKT1pw9qMy4skinKAqUh1qupH9D5kl2JKWTzY6Eng5kR79hn8ayUc+Uy4hVlbWbzdT0h6Bqm8bio0ViF+M82i6uYeelfKuhVdHuBAHT4lXBWnGQNQIsTwUQLAWyGVFWBPUB2bgTTiAN7BpnrGLhKgdVkWcRoKoxVmOjUxl5psKRhEPJ0eJgrNozAKY6wDFOYY55DmxVCy6wGcghYBWpAJYYoKoNKQAmbBsFVQms0hBjBe2Q32zUk0S34jRL3IGqYasysJq0we9Uh9lkt5PudzoeH47HFcjVxOc1u+jl64DVAMjdjhJYdeAzQD8CfrGBsRqsVJdfAKsCVMVWdVC1pQEYBVbxDOT0JbiqaXRtACECHKUCSPlVM6AKINU/Yx+AagNXcV6MVrJVFwx0agCrwNZgrYq9mtSE9pGdVN6LtZoXHiPpiNe5Sddvo4W9/aEr9plAqgDVyEWLkgWAvW7zaeWiK97IVhs4zsdm5dnDl9hAhjMcYfQwRRyMVQCrzMkJkNsoosaQQ9oOm34+tVC2PHJv+dIXbyiP3/ctn0I3N7ffFngz/TBnDQHfjIGrlz/7svLEww8bgLnPAM8HTXdmysLkmvKy73xLmd50Zjk8vbbMAmu1ykCtClgFsOtV4osmLZhzuKTM2j2WG5C4wu5/cG6fMVT3O2PPUpOWyUM2DfrInnL++ZvKOWdvKu/7j79W7rv3QYtVV5SnX/Tsct5TnlY2nbSpPLH1QVug6tGyfcuj5dEHrVyWKmB2dn/Zb9PwDxhgiw0BEvKDIz2Ar3oP0Q8FbP5cpHuK/shGWdwmc2oTV2RfYukJwF7VQjoefGBhAZ+mbYxC24stB51YtWLKGKqryy233F2e/pxXl7Oe/RrvT0+d3lK++sW/LXc+caC87LU/YOC0LbhlBm+5tcGsAdw+GIS2cvtMT6vuITumL7CN0MHmR2KhLai0sfMW0N54Mw5+sDMh6DsSi/t19LPCRFRblO1HZ0uy73m0oG6xG6BIA1sqmf5vzVhdjEGrog7t6rF0bQRkjRuNA1/lE3PAuPXw6vsx9LBiaklZu2qFA6noT9eumi6bT9jgjPEF60/BIHdGlfWVc2CTWL/6ux+8qdwDYDX7i9EuHbgaNkzlaHkBBaoSDBIo1IGrmbVagVWxF6FQqbHpJLTNHWCNwmHftnE5Vhtjtc+pmgFVgaoNUCXIyg0AABk/zs6MvYMrAFej/lsTNNA5L1wlpmoGVRFo1sHgdMxFcMJvDqB1uJiVmO6NtSqGMPoXtQF9MjZmjYJYuapXRwtTYA5A1d67pQKItADBWl0KYNWu8dQlUUdeL84W7oFV5kSPAT7Yi1qWJiOKG7I3rfhIBqaLWaqPjxegX9ViqwaotnahzWuEFjnE8mJUHQ3UEemCVSS/GnFBsFXrXnGCfO4QXPuNYlFO+YdfoVlTWsAqUlNZs1RgFU0XQRkH2/Cv2o/tq3yrBFcFrMoHJrhKkFXgKkF9pOhp0zjlGGY9S0onYZavOs725uAwdx26tuosmmmovz0QMxILte6DOID3Kdw6BmsO8ruAXz/ybqr91Y46ypMBwI65Sp0A612AlAODwc7WKuk1rQG61Cibk1A8flKs29irmGXHvKpKAxCfAXx7vrJgrA7bSi8/tn8Mea5tprrOdjOOpfeL9aXDNu076mQ3dO8xz8igddhqTfn3gZdgOVa2amWtRs5Vxe+x94d6czZGdzdj2fVL+b4jroXeCDdImBFJWox1ndgwAqYmxmqXFgDXWjk0MFGFShU23C9WwePO584uN1D4aoGOhcEOwx39nwbF1Ae6sU0DBS7fsu08zv0Z2oB5WFsqADFV4TM4qJr3tkirz4QJJqunyEgDjsJU3G5H3OJpGkSWq/lWDVx1MDUzVjmTucXuYqyyvSZe8dO/47XsdkX91/BzfDeWXVb1pIF+3hwDI+cPCYHrmysF5EOd83LI+Afgo5tXY5Y6HAGR8YChozgUkyYiLEOtA7SpvwKd8Q5QjgC9Y1SEIcmOnHJnMJ9GYq66HyFQNYGrboiZ60aG2Ssx1eOitijqO9VEVwO8H2ujNnYCVuPt27Pc1lEaWgfP+lFaCNcBu6LapTiW7cevCar2spXboKp36jezUyK7XDsqf4EB+Bp9kpuy3ODxobHoojdNbUUnu+XackBOQJ1ypyodwBhQ9WCMPvmqcGrnkHG+R4N35X23emXFsH7Ycgo6ap3Z+eHqnzmHqo4zY9XbqDrPum9VSCpmFXweN3A1lSfOUyfadV1ZQxebiqbrot3x6yYHo2CqRoJ1TSteyCs6F+9glG+0Ue8d9JZDoJQMib2qKRfOBpR8hLNMuaDz3DNXG3uFwBflRragAnIaTNBkbQu+PB2As1UPEFh1tiqAVbDiOAUK+4OWPw4AK0brCawC/CCgig194rFs19CW8TM0MoBVpAGwqf49sAqgCCkAbA9gNdiqWDkXCzxgyrDnVHWUIsBVCmZ6nKQFJcT5PLQVNjOu7vsU2NJ+sI5S2Vut1k+wErphiI4AACAASURBVDoXIH0e//7Ds6NlU3nVrmIdc+Csgar1GOc8Tyqn+HPDuThmldXPTAWQGKuRYxVgnssH9p4+gvl6Ob0w0lXAFqF/cJlnsEPWKnOqYlV3TwOALcDUDKgetkSe/tn3WNwI1xqgimMDVX3ZrAquAuwbgqvB2KNq0NnwDgkBUvQhfi6Yi6GXdQGrMeBqDZCha6FHAMfIDAJjlccAn9l3HCnrN59eLn7pm70xvx1g9YgxUY84YxX6QKbuRDBWkVNzucXihw/uKYfmdpQTN06XbY/fU2687lNly2P32jR+Y2pYXtUp04WpFTPuOCFo2b5tW7nmZS8tG1avK3/z6f9qU95tOuOhyTJr25ve8ZPGWD2vPDFr0/rXrHOQFIMyAlYti2snmGDkbTFm7JoVy42ht9Km+28tE2YjTjxhY1lvgOSJa6bL/l0PlfPOO6Fcfvkl5eYvXF/+4v/+ZPn7W+4oW7fus6wea8r6DevKMgMjZ2YMjDVm3xEYEI9lrfwGLB80NuxBu6fbFrNB2Dy/atg06J1wx3ZsR852A4hqw0S+YKOxaE1vAUwATF1uqQrg4Lr2x3kAOZ5igA1m/9OSPfzolnLHHY+Vi5//unLJy99m5mi6XLR5rrznl/91WX7yheWiF7zayGYbLZ+m6cKSeW+zAxOWFsGBVbubA+EESidMht1eoP/HjAE3LtQdn00QwOpSA1Ydc0XtR9oOzjbgQEn1dfwK5FOFnsCtwPMo642BOGplukH9sYFj/5shQ9PfobOnyTcbc7/8+2PpwpMFQket5ej7LnbPcaDqOOB2HMg6BFaBk62emTLdmrHBBbCWZ90ubN64rmzetLGsXGF9ln2GDM8ZCDM3f6DssUXl9uyfLb/9B58v99y3PfnMrE+6eRyya2BqGDZ86WAePud9BlYFtCb2agVem9xxpCLVW+fwQkYzqAoDF31rpAKATuXBCh3XHKrxvX9ODNXKVg2wkIweTaFs+8ZebTOcfIEwl8O+rri2QORhjimOzkp1BhvYOQGs6vMwNYDyrka+VREUNECDvaddACDTpQSIdhhpk673b4GYgm9fwAfMVS1iZXuwVYO1OgFQ1T4jBYoDqxZgK3WCmHycJq2UNHhEDKCGb1gZmBigjwXMhuAq4yT6MpFpJuQOJxOQGj4V/SueR/vT7+fiszwfsYA7w+EheZORsUrzEb50XF9TgEW76jOJYkwF4OA6rg+gVf4YdQT+RgNTu/yq8EOs2XxWnvskgdnQ3NO3DttPpy30I9jfWF/AgVUHV0kuIMEgWKuVvYq0AJAxMldJnXWnImzz0AEcjWWqYI+asnZmIFYtSGV9t6C2fa5xsGKrqOfa9mHTs/+qWFbxfgW6KqMqKvBo7ydFHQKAAqWq8BKQ4mBKAlUdHGyro4eI1XbzuMraqYJJdZDEfAUHVQNY1V6gagesDlICCNALH7JvimizGjSmzypctqFs0GRjo/HUhi539Z/2qBaU8ty4e+c6le65PWB9+cDLAEjt0wFoYUDF3KGXXiT1PbSxlYQQxz1jNQa35PtncNV9bYJ1ioGrThyLvZrzsdY6Ggp/rsgx9dh1bkOlUseX9954o5v6QYGnY/ehex3YChvf0rcQHG2LWwE0dfDUQVRbBwDAqm9xDEarHdc0AeojQ1dISgsZC4yg9YPEGtT3Yf0ApslgX+izl33WhjCJtnDZxCt+6v0cr5d8q0ry5zDuHVAW3/McP9RAeug4DtpDTcnm4CfpUtWB+E0FcvRFvZoXNB5S/3lERPqH1nBeIpDL0AGqrpPNHQ9uJ8vN6DOCCSlHBJ6uQDmHhgDVHkyVjXVfb+R9GP739auOd7TOWm2oLprSyMlUQ2f+VgNOmgGrIF8IRx3EU4dujxgHquLyDK5WmYg2zqKQVVwxhWxx1CyrV/Uy7F/TZ2/vHJgkY6tUAG7u6HHT2DlI0FajbCN3MXoHpUrAXcdUtYZzxzGcDY1K4bFo016yQ7qyrkQ95o6ZOtAGKOros5wwtzsx6uwGQcftPBkgDRDX/WvPVI2IP6xpU3Xg4rcqS1em0HMv++hvGwDLe7f+cRRQpf8SSfWz7agCwkpsoKpYqo2hWtMxBAguoDWnClAuoS64Cp3V9K6aZy8cwu68pE+q4aw6d3Ers9Gd8QqsElBd4sDqAQdWF4w5dsSdSQKqhwy48dVRA1yFgQYUYTDsPwJURW0BhABb1UDVZQBWwVhFflUCrMip6izVAFUx/R95VbExBUCghHJCop2b6UwOjhumNCgW+tbZcdmIEDVv8xqEUNb5p3077vym9GHoBlRxGXOQ+xfeuWet0q6ndlS+3Aym+rT+tpGdGsCqJdJcgg1gqu1rftUKrnKBMy1gBZaqA4iASsFYjfQSPWNVwCr2SETBhajITp2w4IagqoOs2Nyntc8AU7uNjNXDBjQtYAOw6qBq2ys1gBa38kEr36yyYCYDTAVwqlQAo2zV5DiGQ1hBjbC1uqEGKhxYtQeQyYvFo5igwBf9svPrTzyjXHzV91RQxAvjc7bDYU3i4rNwxWx0GbCyOrBKxqovWOXAqjnBdt0SA/1sCZyyML+rnHnq+nLx004vv/fed5Wbrv+MgYYLBlJCEQ/YftLBtkMWTE9aoL5x4wnl3/3cz5W//qtPly9/6VYDDL9l7TFdTj7rwvLS73hzOTy5vuw6PFUOYuVpxM1gVqKcdeEwGjkHya3R8L7rVk+Xud3byoE9W8tzLnl6ecYF55R92x4vOywVweOP3FMuf9HF5fmXX1buv++usmPb3nLLl24vX/7qneXe+x6xBaDuKHtnd5g9mTOH0ph+NoV6+VJbBGi5bdMYXLHGC+SUqQA4bdinnOI72WdULT0M7mMUWQs4CjzFZ+RNFfOMjDQLlDUY6cGwAblu07jaOo5POukp5dyLX1xWnnFZOfXMM8sdN360XP/Z/1KufMPby8bTnmGO6pRN9Zq06/d4mx20d3Bg1af1o80CWPV2Jrjquuw2qg5DVx+NwCreBmAroXVc57Jnv2nkVOUahvzivP1GQFud2j1qVJ4MsDoEJfOgZL7z/1cYq5CJY4G3Xf2nlxBIk99rCKCOqzsHFq2RVk4vLZvWrSozFgQdtv5xpbFUT9q8sayzgQcERQhoD5vuAlTdb4vM7d6731JI7C3v/b2byt0JWK3+o1CN6kDS7+u3BKrGzAHliSR7VUAr0wJ150SBcKQrebItCErBfGLseCfoaJdvfY5VfnZw1QP6frGqsQxVpAKw+lGw6QCrf1YAKtYqQQIFkvIt5Rdh78F7Yut4wChWDsDUCrBqunBj7NS0AGKuKker2wn4btwfPdeq1WMFV6Otwv+i0rviM8DIU6EFrNZ0AGStLjG7vQzAqoOrZK0qD62m+BJsTLm+o9fQYDtzhUaqHhu0Qv0obz/7tfBeki9TZdC/FIhKAFUD1+iPOP2fi5e1eCsBsfKzs88eT6SYaa2CxkTtiBgJUK15Nr0IaTac95GMHEkOIXCaF7DS4lVIv1GJcbCwir8ihld9eN/jdQNQlCkBsCew2sBVAKvuAwNYtbQ6TjJIzNWF4wJXawvUeCY1yqgBHzkTPq183iGAKXnzthrERtEGxD4CAK/IAh/kcb3Hm6hT/5A2VSLOxcXhe9Viqu1Vjir/SQ+SPkwYqMo8wj3bUgse8zXR5iwT46PR3Mpa5JLAarBTh+Cqg6wxUCLWqq/ALTBcApK99hRDqM6l1yO2M2qh6lbXa0YFjzknAcjhxWLPqsAG61Op9jQIwRkEXOhOYKuvaRLAq9Y3gS7zVpID4haUgTbQp3iW+EPIhoBU4RJBUGiEvASsxuLYDtSKwdrtQ3klZ91iVxKu1F+xhCrpcehL0remaHbUVXZ8pldZt9r3hexqZmQFjHQ+fZ9tfTCwW19nqQGCkQrwFABrBVQNXCXIKoAVqQICYM3garQj/eLWXnn2BmdtiKFKcNWxhzrTNOVYDUxo4pqf/C2vVcm0qq3KevoO57LwND3owSDdj8VUcce0WTgkqno3ULksSUgb+NffU11bE+L2nJ6vlEsTv8o67iUdMFe7cykoT4CqwLoacIrmvcjIRLOroooHS9VtUOvkWHVRdwqC3LC3tpJzxF+yqnNtxzii36oBq7ywNjq+qz9so6MjnYjaJXfokofYC3jPgKscAJWvto7XIQ28ylN9YS9vqHvtvKOvTt9VMDZdW42Ev2BIRWovdigCv0XJj+kQChIdUBUbkuAqAVaBegaqBluVNi3R/uMFWbbcIGw7d4eiHXkcAW1tV7WxgMkAJeM3PbDa2Kkji1YlJ0BBdBWSLFupDNlBaABvK68H3l3n0crPV03yU+8bnU1UhcDU5q9k0LVvM3fNvG45Tb6ubu2jSGbgUtJ1thHbzAHyNNJXg4fQAwhXY6y6Sxk5tPJxy6mq6ur6/QDkCJUQWEWO1ZoGwEDVCQNVDUE1UNVyHxpYg5WOwVrFojWH7BhO5QEk8rfyAFR98vlUqzbFAVAhA1OxAVRNjFUHVx1QFbAKUNUCkGCrOrCKRX6kvD5tbSjDfEy2Me04DT7JjofNaHYhybJ/FxJTb7LYnYfv2VwB/ybUfKz/FRfozmJNClStwGoAng58OsvU2jPYpsscWD1szmp853uAqVioB5g0Ft4JJmsFWHvWKhmwzK1KxmqkAYiAnvZZgz10uJyt6n4SQdUOUHUwFX4tAdVDhxqwSpDVnnDYQIoKrBp45eAq92SwYg9GZ4BM2AewSqYq9a8HVuE3q5yZudqcxBysV3aPM8PJECewKlAVpWjHYKxuPOmscvHV329gV4z7O0ia/kNjen2ZDCEfZ2y0QPZn7YXNtRky7YAcGJr2nCMHy9SCLUy1b2t5w2ueW7Y/9lB59y/+b2XH1oftChsMsTbC1HYsNAeAY7+tbI9g8AUveEF5y5veWN7//vd77tCv3X5n2Te7UK5+1bVlw0nnll3GVl2+anM5YgMZ+wyAnLF8opDvAwYEBWxsU90NnLSyLF+51nO4nn7i+jK/4+GyafnB8s/e9rqy77H7ynWf/VRZsWKltdGhcuppm8td99xlCfMPlAsvvKQ8umWbvYZNu59eUf7m7/623Hzz58sjjzxoQalNofdgBsxSLghEv4TKyqAKC1gpIGAgj4ChG4jDxR5cw5HkYnv689Q4Zs9QwwAWYH+9BeTnQFBNJxAMLFl2xBbRmilnnn5WOffs88vOfYfKyeddWJ713OeXf/j7G8rHP/GZ8h1v/tGycuM5Zfc+pBowMGjKAu8jqCvIpDei771tAUJUy5ODNNoQGgCeJ3hOA6R191hOCDTqguBsQK78ZXfL/v6jlqedWZTNiUsGxkilPNr99N0QaB33nGOxU4/nOcNrnuw9O+DUXznb7/6zvvOFaaId1BYALFevWFY2rllhC7ktLatssaoTLI8x2Ny+ujXk14Iq6MGuXXvK9l07y745kxVr5/cYsHrnvVtpt9iwyVHMx5TVuoXsVjBdQFAFUBOQ6jY6MVcFwgpAykB87WjCoauBewZXG7DKlYrJNMPiVQ1QjcWs6oJLyqMaU/4jxyr1HUCqLVYngNUGWjhdsuWmY2qAxFpFOUMovd8RIwr+E/zcCqpigCRAVQBfkV+OjJ0Etoq96r9t6bQWZa12jFXYrtgc7RHgLb1WBx9lhpw5FdP2zljNi1iBtco8qxVU1TGA1QDp2+JezEOq1DSeGCdmMTmACrZlgIML9l7MYY1zlKUwsc1XsiI2wFFOPWcBKXe972NmkIOqkIEEtNJfTwDrIHjq/HDYcdh432egNd7LbT83gENkr1I3yZB1Y1XxPgGq9DsQ5zSQVYzVGsNK3ULv2Eotis2DFA5OYxFXpKQBuAqCQWwVWPWcqwJXyY5mAcRcDX3OgaI/c+A3Dv3Jziz1Nsp/qqC6A1Wlr1659ZoaF43E5Ip9xgFrgaUmv4kVHsISsqSxmr5Dam1Up84KiKpTq0Mfgr3qKQGCper7yliVz80qc1WT7ge4ioEDLdyMPt9TMuSp/w6yKiWAfTcuJQB+4zeXvU0CkvuILqCK9+wBDnZRA/nnyUE/XT+GRlY7HO3r94ln1Pbs274SfSrAyoEosb3pR5HJSnC1LSLdBisaFlZ9gLAT3UyKAFYbwSthCAPsiCkB0qxNH6CKtUZMYZkmIMDsIchKRW40cwe+B3a11uXQ99Hngc6wAUb1rp5T5zJmX0FUzeTI+mU3yDroIEFMJ6gpAsjMJrgKYFVs1JQKQGBqgKvTAF0DZG2pASIXcTBXmS9XGA2qiPWqxRy1QBUB1sZUFS7EmR4tl+7ENf/ivV57qoJ6LDlP8tiBQH6+B1SbTvDHzcSMtkOW+yzz/F32S9vLZgPqzIOgH6j5u72oCVUIsiiQdZZFo73/EFwVYKAOA88NwUTHiwbwRkgryy+mGG5rNFJE08BOmCyh+qRqSFI9um0XsBWAWrxAX19D5fAQaxA8NOYG6rQKgMKXuCF3CeDLdii+C4ILO/f4vgNY47qhGsowKqipqh7F98+1TnSMk8139kvjc923A37p16i9oq3cqDVGcc7LKQXqgVU4GAJWeewKFyNLuU2jSL3ARx26wyS9iD11pgdRa70PvpMDRaeIAbMcJNojGYf+fq6Jww4tt8uY8rV8PPlerfzVFoTyNhnU9dT/bBPcTno5yVwc2lCqJNusAk3RoQjU9lGioOfDsfdNdH0B4NFWSs+gzkv3lTKQyaxVoeFQU04qY1UaKVsRZee7Rn5VD9GZY3UJ8hEiFQBA1QBWCaqCsRrAKgDVAFYPIgcicsfZ/bCNam6I0XHtUKpgq3oagAGwCpAV52z6P1IAiK0KYFULVhGJIMMiDDj3i/w1G86Sq17Q7p0N8HZvAYDsmDv2ISOtt6DNoySkZ387laN2q9rYbHhNARDtyKnoGVA1IBVgagVV43ipAa4OqNr1vmEdDewDXBXAqpQBnkKggal4BpmqAlZhwJSqgvbJY0zbc7BZoCqZqQRX4eumvQOrOGfpAirACmYk2Kq2Ar2DqwBUM7hqjMwu72qAqkglkMBVgaq+IJL7ZBqUQrH7lAB+CYDYsK88TqwwgKoBrBJctToFvGtgJqb+Ki3AxpPOLpdc84Nw+QmuOsCK3Jr4HLKBvatrA1adDe0OhDn/9psFk2UAq5Qjax/T0ckjpn97t5XzTt1Qvus1zyv/57vfVT7xsY/asw8aiHPEGHGzts2XlcYAXRo5RaGv73vffyxPPLGlvPvd7y5Xv+Kqcts3vlkeeHhL+Sfv+LFyhrFWH3hkR3nwoe1ll6UI2G+gw2FnNx32Fc/XbdhU1qw/oRxetrLMWXvsNYDV7c6hvWVqfnv58e99dTlxcl/5o/f9cjnZWHpPueiyMr1mbfnCzTeXv/z4x8tjT2wrGzedWE474+xy0smnlIsuuaTc/8AD5e5v3V0eefihsn3rE2WngU37LW/rQSs7AlXKUayw7PaKGiUQxfXVzrH/bXpGjQx9jj5FjCr0N76wiP35au7GKlwK+2F/AIamlts0fpP7Scu1sHn9SeXM0862BcF2ly/f+pWy+dSTyw//858o1914S/nLT1xXrnnDD5V1Jz7VbPekD5AtM/N02FKoLAUITuzN34HlZPmcaSOHIZ0P9fYd0wC0vrB9R/n1/NGDvycLKOrniwKrua9N5Tze5/z3AKyOA1nVfgJX3XdxUOmIpcWYNCB12nPzbli32tIAbHCA1Rd/xMCqgTB79+0tu3bvKftssAOzPDBE877f/3y5614bcHCBiZaRM0khivNuvAbH8guTjRJo6kB8Yq3WY09e52WqzDzS5kPwogwK4hUcVuengaoIGgWs+h4gagVae7ZqXaQqA6opDQACzElj7HgOOgCrOa+cA6yx+EosYsVFk1hpxEBiyqkvXNcWrWqgKnPMNWA1Vg83W9ZyzSlXvKZHagGrWNAqiAuaUt+nAwhgYGw6gNT5h2tSA25fxArTRQGoKiWADRqbLSKwaox420/ad85adeZqm1pKfLYBq21RUy2+FGCqcoSarYJdV7xHaJXei468N3dRgwGN1ErRrpgVRGDVQPS0F8Ba0wSEz+56lPxzPUv+N9OB9cBqThGWQVUH2dL1TUdZ9sZWpQ8ihirB1gayjgCrUquBEjJ/POpC+VZzSgBM+2dKAAdWxVq1vcuZpYcByOqsVQfvvBBUs4Zcj9jy5reypqJxBsfxnX/twUgEJTjOgOoo+EPTrrhmTGykvqo9mG5KAGkCyAjMx7uoQvO7Dd+ssyfuUKctwKcAVj2dD0C/CrASBBT41/zrQZwFnxM+Q4CrmrVCwUis1RGgNTFXPdWHdFk2txOQ9mb5nRg8xJaOUzOy3PJVwiYk0zAiDLp0sXun83lhvy7dXgCrGURtoKpmADSAlWa+yUdXJuiCy0LUe933oKr8Z8UBXIy5B1frKvbwwYMl6T56B7DG57oqHT67seeepYki5mOcOp6K1dvlilYbyVAP9hkE6I7HtH8FCMaDq0sWBVcJpGbGak4RoAWuBM56f5CYq3isxzrYBbiKNuAgIQFUbUqh4Qu+4lqAq/bDiWv++W94DXYyqHdMQFuVQf9uCAQ1kESdQDXa6hRkaLKti+fUpoBexYdanoGTKkQ0+dedaGR5aIG5uryk03E41L3oDgkS1NB+HFu1B1V9dVwPNNv0/z5JsWj3VCy4ZW2xpgBWBWh4HYRAuq1hwEi7k8Cq2g58mVZVvVL4p1DquLIGqPpcVSnagO03ANLSd/i2B0/ACBoMOCQ5Uj27r+FC28pYa1fCHIWpqq7zss+LfPZ36QSjGQ0xpzy09JFDthPzqgZLR+BpKI6PRnSAakz/99/l9pQjlc1RE3QG+3S+5BDRYaK8j46CpmvT7zTFXyBqnvbjUxE6GcnPTFIe91N5fD/U55C39pxUxsE7NH3VAMjiwOrIYBScvFoH1Dc2IVte0ybUBnnqPwDVebBWsZiFNYazJwSsRkfjbRudF+5FY9mEqAKpaIMEqpLNGotVZRvldaU2I7DqjEcBRr5wleUkNJYq86taKgDPqzpXFsBWje2Q5ZA7ZADIISwwYww6gKqBJTQD9aSPlAbAEIqaBgBgauRZdVCVwKpFF8FWhZMPYBVgarBVxVTNtmhMWbLdrDYztWXnq3o798Bqlwd4KJO0Zt1Tj9bNtwv5G/4bv2hq6OeqXQ9AFYtVNVC1AasEVWOzRY4mHVAlaxV7AatLjZ3XQNWUIsCZrxjAI8vVZcUZqzxXs2kHNTSzPDk9q/eRCKpq2j9iDaYBqHsDVA8ZsHpYezFWDwNYNfgSAKsDq9yO1D3SBJC1ugDGqj3H860FdiDGqhPNHFSNIEEAavrM1CqZuSrmQtzMf4x3t3qwvZXImcEGx1VgdZnV2caTzyqXvvIdsADMWecbbbYfSyfjg9tVAKz+H770wjqwimnlaHXUt7NVjRU5v+uxcs1Lnl1OXDtV/v2/+V/KvXffbswM01Fb0Ar2YfmM5Ti1RaBwT4AA55x5RvnlX/6l8oe//4Fy4+dvKq945cvLDTd93hbQOVJ+6Ef+hS3AtLTc/s0HysOPbC+PGat03hafmp/ba3bA7AGebOVetXZTOf3cp5UTDGw86fRzfNr7Ezbd/5S1k+Vnf+z7ylf+7i/Kpz7yu+U7r722POOq15av3XpHueUfvuRpOt73W+8vO23aM1YgXb9hYznznLPL9MyMs9QQ5B9GDmefamtBqYHAc7YY1oIFs5yub8GrO4RYuKqt2E07mweD6b8sXWIghNkHAKY+JRm6afYB02gB3ExhpW0EcPbHYAQgAYBVA3Yw9dZyKaxatcZs3pLy6EOPl7u/eZflgZ0yFu++8twXv7jc/YCBwLOT5erX/KABzevL5IyxdlF+ywsL4tmEyZ/7B7kf9/YOrR6ArdL9Cr7aO2Qgdmi6hoAf6+H4rMvwXv9/A1a/3fcc1xWNAKepjcaBqq6WqQ0FrkKuuOCEsZyNrbpu9Yqycf3asnnD+jJtAP0hW0TOF66y1Dn7bOBg1tIAuG00zUK//57f+bty9z0AVsMwNJePxabzG1FSeJT1nAtafE+bUVl2DqQKXIXdAqAaQKsYrH7z+N2gvwnHLhwGKxsVKe0JsGoBq5xrVexV5lllDlYBq0gH0BaqihQAwVRt7J007dHZqwasOlMzpgc7uEofUylWasol2Io89TGm/x/w1ZADWE2rJPu0SOSeU8oA5VmteecSuFrTAeTFidBhxOadR4AydUAutZmYwXIk6wI+YKxGrlWAq7ZNAEy1tCgAVycNZJ2KdADO6rWNoBPTUDhQAj/Oe4po62BY+vT1YFkexqr2bk8BriolQNIOk28vrf0jwowDqwGgeltHLnvswVB2gNWPlRKAA9tuV31Pp7PatKH/bV+3NRYCYA0wqANVcS5tFfyJIIQ53VMqAPga8VkA61jGao7ZQt28FmCuXbdS3486jQFHLWQl1irSAhxAOgDIVixmRdlSnk8vUFA/awUnHc+OXvIdFRQrUHFDFP+4MxhO/RCoJHOlBzDjXi12yzH5IFamwWM1hAmSX1dzZcJ0VFA1vZOEKHdLLfBgmXN5ueJapMdguX36egCsDgrWhevCDoe5RBu5BfOYOOJi+HZOHor1R5hvysqa0gIMwdWcEsCvFbiK9g9Z6N4n9Gb4XvrcguMWCvQhQVK8OBx3/2iHZo9Tm+N+Y8hJHfMbtkHxSwJZBVIrFUAd3IjrRX5yKzsst+sMFYcEoka4q6QEB1KFMQxAVWAXDuKJxQowvK1BguMaQAyPj8peHXaeo1U8eia/HKMr/ul4zL4L+kP/pIu1vaSXuFXSQ6WAqalguGDjKHN1MXCVqQGYm1X9Z2Kv1vZrb0qSQm6DBrAKTK1pG0KPJl7+o79auZ3du0WQUuW+ymMCVf3cAPBzQUKlRMddbVgzfDzSNQIqojl4euT3rbHSC+MwDLvOHo+PLVonXQAAIABJREFUnJte7chHUrAoCglM9ef0UxwYCDMYyQsgdXlVg9lI26lRieh4veiZqYrgMYSw7uX8tDoW2MX+QIFkX4ethngkENPrpuqB3nZwde089Gzum/1rwBnBk8Q8TJ97wKyVsz4tCsOytWlc4Ub1vjCbuWKmgZF1bd/aPYyDejP/He/agRd1FKgtWAXlqFP+K6gabNUYuWBOVbZl16bxYs22652bvkgnctsd7VhGmXWZZWB4PPgcQt3kIyCHUCw28Ti9VXv28lZBsGhfykLvSNT7hQZ18hI63YBV1kkGWqV/YqrKmHGkPBgUAaCKqToPcDWSSDMtAFM26DdcvCp1WurMpNsVTJW+h/7HeS7RQj9mxO6j/LiPM/CYCmDCHA9PBRApAACwgqnagFUDbwxMPWSsOGetGgBjiQE8BcA//i/YqjZVuLJVPcdqMFWDrWqrOTiwKqYql7UHohFM1c4GjSmV7HMIOusm283s8+VpagRi+pQV7Cs0cCTDL/kcXydDL+XoNScnn7/SbIQAxB3gjIWTYvq/syYd5DHAz6f/E1TFtmwZpocHsLosmKsOrOKccq0GoArGqufjJVuVqQewV4qJFJCnmQ/V+a6OVZsJx1yqnB3HGVnxOaUCOHQI4CrYqmSsAlQ9bOCqA6rOWrUclrY3XqGDrUwLEOCq5WR1tipYqzXWDQfP+zk64NoTSA0dC4dCDjojSyhfgKseNDewwoFOZ6xymwRr1dpg0urnhFPOKpe8GsCq+kT7qTUgbul/PqRsW3QE/sm+o03CAYIFpAFgwgX/iV271IYwJhfmy5IDO8tLnndx+cZXvlA+/MH3l9k92405s98HOpYZEIFBqnnTz2UGLk5NTpX//Rd+oZx11mm2/3nPYfqyq19a/ssnPunTkS955vPLo4/vLg8+vKPs3D1veVpnymmnnFAefujesm/7dgczOIhnAO/U6nLEBjrOPO+C8rKrrrL4f6Fc+ewLy4ufcU7564/+QVm9dLY875pXm4qeUO55aIvlQp4sM6tXlw984PfLzV+8pfzDl2+Nhe60oJQ5iZa2YO3qlWW1bdPLl5ONBZABoHT4KD511Y+bPctaQ5vLAGiZ2YdJG4Bx5hTuElNfK7vQ6uYQFhGam2Ou2AAF8GPkoz0UeTC3Pb6rHDD27trVa8rTn35h+cItN5f9SC+wbFU54dSnlZe96vutNdbYA1fa4NKCpYJeavfc6/lWkV91MWB1nLZnIG8igNUMrh6L5frtAo7/owKriwGnnIHQ/3VtM/geYNKUgfHTBnwdsb5wiUnEKluoat2aVcZaXVOmTY6RlxygJgY+faAA9sd0GrmnYQd//b2fKnfe9XjYAzwbdgGGI/uB+XMKHqOf78HVAII6VmoGVZV3NZirDIvjpdUpshgVtKGT14OrjmwSXCVbteVbbcBqA1UJBHLxpSGwSrZqmxIJxipzzukcAs8ha5UgHP+CtSqSgRirkUvOB68dWDUfy4CveQGrdk7+13AxD61NgKmTWrvAB4GCteqLWI3dvJMJZDL6jhrkuZFvdVvBJKtHB1Ztc9aqDf4YKO9MVeScNvkSaxU5+TwdgLNWtaAT6oI+gedW9an+WmwJU9cNTEUOaaRxAssyWKuI9QSMoO9hlIE9+kRGkM6QRx7VCqjaIoCeQzftIwUEgda2mFUDWOmX08dO8XfEXj3wEwxc+Fq2+crm2iBj+E1iuAr18a7aNrFTRRDFnukAgrEqvAxSj6YK1eK7R9v4TmfCD4hBVU+r4GA1BgTBWCVz1YHVYK4eQJ5VB1jJij7s4CqcngG4mh7RrE7ItEAEL9PgnL6TjlaQcgDg5POdPvNF5ae2mLyPiRoYnuop/DoxEBmgqDLjWAGuVyj+kdMd76LgOpcvg6uuFyHbCVz1nwFITO2kJ2RAT7EXdNRlXHsBrGKvClzNOVgruzWDq5KBZIe7dkkBVg626nEU+Mm5/r1IjL0v9YkDxGKa5nQaw+O4TnFMjWcY23BhuAzE9nF7rvbatGF7ZUfopzVAVUSFuthV+NkE8trUczFY6yLPYE6OgKqhP1m5BexHDBeS2uqunk+n/DA3ho7H7avBluHmjRT8V92UjGdZCHlX3+nyHjqagFWMji0ZDC46KzXyrlbmqvUJOPbUAGnBK0+bg/5AMxnCdgrnENDEmckCs/s9F4FTPGSW/+offle2h80fiHpssj0A1/z9FRjT8Gejr9GavK/NEZ2D7EW1czpfbSEbKvtjcovU3vlzPQ5r0X1OopDvNyoKjeeawdU2+saO3xXA2anN8HD1Nq0yHwBcHQmKOFOdkduYeIL7giGA4YS5+Ys6ZT1RYfl1v1cdDQ1mVgUqcjPSw7rpFKXKtupfnbl8mvbZy1T1ZBRkrf3RUC/1Oeojmqzzh7NvXMFUdNlR+HouCUG8YXWsKzM2lIIdSORWBYPHAdM2zd+p3fH5YICpzKcaWyiWcANnwPo7JEMTDcHdaGfLOlEbZuPbjlub9nrXd+J9hyBD0Ea5eT/JD0WKclaNRu1Qmg6zv273rsf6nbd5Xy6WN+RF71ftYpIfv3fvG7eaa+B3Xq2yTf0nM4JsVTn1PGbO1ZQHVyNM0UlVx6/1aC4jrA12/PUY5/wzgLHQjGrvouzhQg+B1QlzGpUGoOZXNaYqwFUwVhewcBWAVeyNIWcu5f9LbNXIreps1QSmphQAYqsSVGUKAFJXtNHmNEcuyfSI/lLpmv1kXZG1LtkJNgicl3Bg8j6DqlVm813r449Wjr5go1eGZnr7jQKrzH1K1ipyqpKlasCqbQRUbW8gKvYAVpc5oGqbgWLcE1jlIlYJVA22qgOqYMc6i7IBrDUEc+PhVqR22j2zIQOrsUiriAOe6or5VZ25aoAqUwFgRXcAqwBVAa4GqBrpAA4buCrGKsHVBKw6qJoZq4h/6URUElEFUcc4gBVQDWe6UV8ZMGtBGIdGBKpavVr9AFydtDrcBGD1O94ereUSRaAU0ub5M+nAwpZ36TxCfCGZzGaLAQNIhHIgg7Fqiz0d2V/OPW1D+fzffrJc/18/adMN99klB8qMgZRzxpBDO5104okGjj5aXvTCy8t3vf515U8/8qHy1a/8Q3mvpQR48UtfUr7/+7/PViN/sKxbf2K55/7Hy9q1J5XNJ55pOSB3l9l9lhJg+2PlsN1r2hw4BJPzFjQuWIqOJctXGXvTAKSZleXSy55RfvP/+A/l5DVLy3133FLOv/DsMrV+U5nbO1HmLK3HsqnlZeu27eVDH/6IpRmwKf/bd5bHHnvUp0Q/avttW7cyFyymMQUDa9rYtitWrnGwRucFfnKhlOSrqT/IOSKj7bEi8CFfnKoxXeHfHED6EqQ1se+9/q1+sffceMhBaPc0bNlWeV9TzjZ27umnnOrs3Otv/JwxVWfLig2nlKk1p5UrX/E9ZfWGs8qeOQvY7TcbN6+zd3vYcmxabtpYpKoBwdGvxLOk8UOAD+cXTwUANWts1mw1/iewytoYV58jZj+d6EDTwe+Pdi98x4WEuCEgBVvcOkmfyr7cAqA1K2dsIStLNWGyCcYlp19yEbo5ADAW1C8xEP433vfJctddj9EuuH1wdW9/Os5Oo38b9skP9SOBqvTxyVCNfWWpirWq79IAmR7cOkXaH+8YtY8BTA8Qg7XqKUeUFiDSAQTQ2jNW7TpM/wc7XGkAAJ5GnlUFi87GQZ45sFXrishkrmZAEY/XH+OZmMEVrFMwUTn1P6b9O9hlnwGu2vn5AFbnY7Vk98HG5p8jeUELWGm68dhUAGKtOrqQgdXUqKhfTYmpAbad8EWsCK4uMVDVAVWwVYOxOgWwFekSKrAqxmoMkrtMYNp6gH8CVB0AtFz4seAoBpYaa5V9d3iR9Ao9xmAPzwVBg5WawNSlNri9BLJfz5HBqpQASiFAIIyxtWJp+U2V2BKgjtICiMGKvRatcrZyTHdV+gOlYnK1cT85SKEBpCo1gIBVfc7EUWnOUO1oT6Rjsfe4uaVYQN/lW00HAECVAKuDqiFvkMEjSJ+jfKsqKB46GNPo49jkDfaOfNNLlyXoZwJsBNhX4DJ0d3gPxVbh37b4K/WxtEqyOA00c9yRLNFFwdUwU1VJ9Xztc/n0DgJYYS8j7Yemrrtf3gGr7hTXQUzFsu6PJoxDM3HhxzjQKoC1AqrHyLkq8G40YGfteAXFXvbSzXk6F5e065ONb1Zs3MnwAQf3C5useDqzVBtZLMfXbFOfFVoHJuLcSGzDGCin6muvo/dNQlExBPZFdKEjHlD8WnGHYE7qc/jmjTFJNmWfKgCKLVB1uJfSj9Pk3JGOr9ocAfKKrvOLH0XfHBE2L5NOpbavspDaCucqYHB05ipSwijPuAYVG7jaGKzTNjNGC10pLYAPTqZFrZSPujH75VY04LuyvH2wqZFM3M982dt/kUTJcVUiuQ4QhfXRA6isn2b8O9CPSE7Uo/Z8UrNRPWjXgNi+TNlgsrnj39T28p3oNPX+VX6/rv3izTPritfyxgJdqiPmBodbHs3pQVWt4hZpAcJ2UlnyWB4FbshUVScqYLWCWF73TZlVvQ08YyOm7iTVVFRZfHkslWmMD2+tZPdGQVXaqDBCdm0djKj6wd/0f60ElRuc2sy/zZ8Hx15vcYt8p36ARRc04EIjc2IWawV5z59hRspBVTiYDrASTPWFkOxhQwZk7dNrAVrl1zpz3ZAd0XEDNpt9Udv2+tH6lsFvpYeSiXC+qj7Gc5sMsRAsS7Rn1dseSOUoXnQOOK7tq6n7rfwUDX6Okncy2AZbKJdj+82qyxn0VhvEQlXKp5pAVQCqGNFmKoC2yJhYxWov9ucBsYccsbgCZqjnoY2UVQGtzmRo9krv6U6t/z6meaccq2CsKhXAEQdVkQYA6QAIrpKxapstogPG6j/uD6VVblUBqhlY1fR/MVWNreqJQS0IcQ8hwKeR3Kpszfa3mMUQWMmrJSvN5xskeAc7x2Uq+pG890dGPzHGYkjCuvoaNSwhh2FA4mLKnsBy7sFSaaAqFqvS9H+Aqg1QnTRAFRvYqwBWBa4ucZC1MVYnOmCVICrYk5WtCjkP5moL7GMwAfIJ8DIcKTlKnP4fmwOqZo8EqOJz5FR1cDWYqtwbWBppAJgKYMBYNXCVLNYAVpGHFekAErDqi/n6swmqOrgK/Rk6Eho8ZDTZojQFxgJXM7DqU2sxVZ5s1bpZHW4+zYDV176dLQemJ6bzR6oCGhf6Gx5V2T2ZViHYwM5WNUDZUwBwcqfLpS8ud8CB1ZmJubJx5US57tN/UW75wnXmZNkvrB0xam1Wx/Oi7kc+x127ykc+9KFyl+VTfc973lte8NxnlXf92rvKA/ffU37mZ95Ztu/YXU6xsi7YYnH7Z49YDtY9ZceOnc68M4jbB1hWGLCx0lh4czaFeaetZH7I6vykM84qGy2H5M4d28vpJ28sF597SnnWheeUi55q7/3CF5dv3vNEObhsppxzzjnluuuvLz/7b3++nHzyyWXlypUe0E/aPR9//PGyc+d2B4KRW3X37l3O7EEgzzWnkk2OPqLXZQwExErVLpNR3dH3wTknEEm9Ic5BWV42SZCL0wXJWl1ubNmp6cmy1lZ2P/OsM2xK98ZyYN+BsmfHrrJt+1ZbeOuRstvqYOnKE8olz7uqPO+Ka8uOPUuNrWr5ng1Am7CBCs+xam3nMEdz5qjPYReGYKveqforXsbe5+zsxZgP/xNYDcuqzu1YFZbao9Z/OjcEVfNngdsOqILFZ88EeO8MdshZsNpnjGk4gxQBFuzMWK5VDBIAFMNCZ/v27Tdw9ZDJ2/LyO7/72fKtb21xeW8JmCXM6UXkULpNUV8Ge+UGi9sIwCqgdchY1WfaHf7O9nWAAnY+fMG6F6CK8woQG7iqgZC2mJUA1pi2bvpGUBXgaANXFUhqKqSYqr7XBvB1KlICIPjEyuGJlUM7G1OBPW1ILEDlqZYCWA1A1UFVAKq2n/O9Lchn1zlz1fOtxoa0TEoLEPcUW1WxUg+suoFpYGqe6eCdTmqz7EgKBPM8q5ESwORkiclOBVUNWAVYj3QAUzg/ZKx6c9CXA7AKtioXWWIOUDJVD/hChGKt+uJ+yrWaxM3T6KAuabXcv+J0fzBUTeYh90i1Yn2M73E+A6w1B2tjrirmli8vQJUAUPjnCVzV9OScCsAXr4ocq3X6suIA94YErHKGimYME49pbFXN1mOKrZrQqIZdaiW3wHSkm14l1qrPhMBAnNXzoWCtMteqwFWTs3kB+jbIV1mrdj+fah4F1rhGPKrzWVtQwsKMDUA8uOGmBdG0XyQVQAp26n3VFnxEi9Nr/CMZCf/OsUb3m+DC+EmaocbYab6UZIkBSm9bRsDV/D55sbrGzMyxPeuFrUYV0zHbTTnyPaew2KvOhmSu4bp4lU+lyp8hOHIgQ7cFrFaAVTISbdO1kd5T7RYCJUdlnN8v4Yu6VrVxP7TH9CMroBpMU1zWp9SL9ox2bdhGBl2H8XIGVYHZM9ap943ydK+Auo42qGQtr/8A7SqwimYZgKv+WQtxB04R6Q1z7s+ap7jR0HNiZcqe+kJKRKrJYeUOG2DYMFVY4x75c1yrNlG7q52iqcfqbKeTZgnzwFrk20buVc8z7vvMXB2mB+gBVu9DvX9saXMqE3mMD81uKWIi7z/b54krf+DfJmA1HNKQQ76fHPQhGMSKykbER8AqWMPvWGc6zxvL+DR513WUf1XoON3pmjtsEWWgASdsyTAQcajbRmk6nevaNX7LZ+dOwS0gQVWfAtKAVR+9DKYqAg0yfFqu1Ww3pTx8UTFWQ+gCZNB3dZSygg9U8mFyZN6qgZe1Dju1iMpKlZrsaLtSMh811OxRyEa0pxug7jgbGg0oJ1AxlSUfMqiptc1WS+0qfyqDr7V1xxnSevP0pctGABhyIBFA2rGAVa0kX4HWAFUrwJE6xEbbl5SlSlU7VDmX/KcO1963MU9zX5mDYZ3v67AObLhKJXDKRSD0TN+FYGvgg2o4HqAdjtw1ZmEDWNnmo+Bw1XGKoSSn2cWm0rV/81N+rRo7HPs6vSGYw85EBUuVTr4zVYOtymloDVgFOC6WscBV75hoHjptkHpnVnrSyMZYjXJ2NsvPcV1pB1bt5txbgOiMVcuaahsAVl+8ynOrGqgauVYFrB60vI42Nr+IZhzvaawADmD1OEHVWKyKgGowVsM+B4oSDx5a33HKxnPVRthxBVbR54Wtqsne8TmAVU2ZqUFD9CW832KWf/z5sWfdNrUys/3oODDPKUFVB1aVBsCn/pOxCmB1KgDVyWVgUhFo9XQAnhKArFWmASBjFcDqhFIAgDoXqQCYjoBgbnNc4jjbJgGU7igR0PQ9wNTwUw9ZwjP3X5UGoAKrBuV5jlVjqAaw6oBqzbHa0gAoJUBdzMoXt0rAKtiviF2UWsuPBaq2YECOhMfD9ABbMMDIgYqXgVUc11yFBFexeBWA1algrG4+7cxy6ev+KVrMfo9p7bZZ+QCuRs/i9cjp61hVntNyfQ9wZsKytk4YcEwN9bjB+asJWF1rq9B/9pN/Xu742t87sLrEfnvA9HP1KmNM2mN3bt9W3viGN5Z3/tRPl5+x7YbrP1d+/mf/dTnjzFPK17/+1XL9TdfbwlGPlQ0nbLbcqlvLnj0AelYbmHCk7N65wxdrmjAG3r5dOwxknCmbNm0qp9riUxdceFH54j/cWm792tetDQ+UVQZGrpwyX2F2r9XDsvK85z+znHbe08vFz3puefnLX17+/bveVd7//v/LwNkZk8fJcqble914wgZn+iCsRR3Mz86VvXv3WFA6b3lf560sez0H4CGzQc46RSDkgAEHruC/uM56MAHAp+mcgBofWIKtR8BuATkXVQF2YU6nOaBkD3IRq9WWrmDdunXGlF3h01znjZG73dIjbH1sW9m5dYe955w145Eybzc4ZKkAXnjVteWZz3+NLfi1v0ytXG8s3smybdcTBjavMyY/ZOi/XSqAcVb1fxRg9Xh7lGNdtxhw+mRSAaAf0B/rH/YY6gyWNOyvMUicZVeMxWygPYAoOwcwZ9bSdAC0Q07fD/3J9eX++y3HqpIx46Zu9nGz+oQ+Rkw+B69otji8Bff1eZxZq5mtqmNdl207Hh9+bfjmriyKykkbr4xVTwfg08XbYla+iNWAtQrdc2b6AFitjNVgp5KtGqxVB1eZGoDBZmOtavAcRXT/OOKWDKyCie5+V2arGuAFUFUbGKvMdy/GagNXkQqApAWxVtv+2wZWo3lrnSrXagVWzTYhj56nAjBwPliryOUL1ioCaE37RCxOkl8CVt1m9qAq2KoHIXfYO9BKYFVxXpUiX/iRwCoZq0gt08BTAarLLMVMBVcBsMZAg/Ku8neUi87PD59/OKOMhEUtTtX2y+z6Cqri+wTAKnZX/KU4lYzU0Xyr8EFwTUuFFh6Nun2pW+eQSQlxEf0BslYFzhmw6qxVTv8/6OxVkzmTMcqc0lDY9TkdQKXNDlyqiCVZFHcCR/cteA2ddGf12OCq30oBjl4ynuHtovhqEN+l2NzlRLFk+E1aGJTM1eRDjXO5VQY8vtqTKPsYkJXptwLci+MOWB2UrRlKlENl4Qxd6GsDV0P2zRnF7JVI+D8AV8OBzDlX5SdWOx1C43YytVXEsgEWDb4bK2hxcpFKa0AGr4u66/QIAKg38TA+H8blamv3LsMMBXiaCUkVrO3JSU1OqpT6gZfcq7yBdQLvqq/t+pN98JhNJrA1cAthUMwBGmvDjGOtegJlbDGaUsHV3ECLCWK0l3Rt0X1t3GjkgQ7leK87HicPWdaltwGwwlkA0Ip+AHlXfSaH9X2REgcsVU8DgAHb2kfqXEqdE8zVSeXh1oKPkgvZFWGOodPUbeKQE1d877+sOVZVTVXxQoklbPyYwZzByEz6jkCfwFUd+w1Cf0YBVhfTod3qDKXUPhS+vlAGVdt3Eo3Ozkt/tR8Ylp6pKknXyE0DVgmkClBlgnZfQKKOHPTAqrtdtWhugcP/cwtZQTGvH6+EVM9hZNQRVgC7GnK+DAFsKuvx/GW/k9fLGRTPh/2I7is5qHvIeMhENlCyid0ITRRIxRuqajMq2cBEqeJi7uwOfROPvGpfBfyVqPUejgeAQWA1g6ttuj8BVjoYLe9hdIpRgMbz0cvxyTK2apNqSKMu9ZnAdKvj3Jf4fUI2c59Q9S90pRvN1m/iB9I/ilMGRLMTYF9FB3BscDU6nfqckI34HK3TdDxOdGY1NY50TaB37gyUjkFT/336v4BV7P04UgMEOwKgKhh9alf6KW0kcCgoVdcBIni7Vfjej8l3G9+no06JnTFnJhbjmXBgFZsYqwasWu44AKsZXK2MVQNWzW08HlVd5BotWGWs1KWD3KrKqeqLVdlm0yZHUgAoDYALamx6Uu7gqECjZYiRbtVR8+s4Yuu+qu+5eiaZEjxuA0TNzjX7H3rkuydh0KSGtaRooHYHpnbo2aoEVsFWZRoAn/LveVVt2ngCVqcmlQogpQMwcHVJgKu+UFVirIqp6uFVALo1gM8AazhKcpZkm1qupAhwRAjogFVM/ydTlaBq5FX1PRatAmvVQEYxVmueVTBVg7FqwCW/B1uVjNXDBqwS0CUmyr1Yi7SlxEybg+fikdkWiwGrlbUarC+kBJiw+g5gdcoZq2eWZ70+gFX0MABX7V0AuNH+QybwQAKzE5bX05QugFV8be9nuYaRCuCIyRuu9ByrvnjVvOVZ3V9WTx4st9z42XLrl2603yOP40FTEdhITgXF4nI/97M/52DDb//Wb9nCOlPlrW95U7n/3m8Zk3VbOefcs8pffeozZc/efTZdf7enW5hctsIGdgz4sbq58OKLbTrztDtyF13wlLJ65aqyxabuQ/r+8E8+4r7seeeeW/bu2WU5XnfY0MjhsnIGgyQT5dWvf2PZsm1nOefss8vuPbvLBz/4QQ/m5201dIBLMyuWG3t1xkHgVatWWV7KFeYoYkEy8z9Qn1ZNXLiKm7NOQuaUBgfq7QtaxPRTrhIe6RVkz51ByEFJ6CtAHeTExLGzDG2Pz2ASzhuba5eVFYzdrU/sKHt3WH5pY7MdMdu8efOGMmfg6tbds+WcCy8pRuwtl73gteXs859rzTpjg0tgvNm7GZNuwnL+Ho2xOmLDB3YqpwJQH0rztXhw8D+B1ePvghYDVeUT5juNu1YsadoQAPyQKwCm8dmdZNhk6iKAVizShnzHkF362VjEjoN0f/HRv7eUHTtoG/JqEbm5u6bPzqO+cO88+jg3ZPE5gNWcBsCBVrM3dTErAatNx1gH7HvCgW79a13AyjtHbnGusVbBcGypPKCjyrHaA6tt6qMW48DUfwSSsDsMItt+OYDVmmtVbDYWjYBX+MY+KEOWINJ7YPq/QC7swSQEqDob4KoDq7ExFQA2rleAY6Xa0iKxtQ3FUOXInLc7wVYdx57oQtiwJGEMPhogllmrYKYGkOqBtIOrXCiNC1hhwRLUQTSDW+ZIA2DAfmWrmu8G24tBqwPWJxzEBnDV0wQg/iORJlo8QLOIN+BzOwOVTNUlBqAuwwCBbZPmn/HYUr4IWMU1ysXqwGqkBkhxtWb65H2eXVbZqq4fTMXkwKrSAMR5zRrK/pVwPYKnA3A1gNb2nWKh7NUMfLX6MbWfy5nS55H1qJQAAPEPeV5VAKtIB5AAfV/Iyu6jPKt1EZ7atSX9d8sfgiIHMAdbkJkkO0QeQ47QMYZQpGn1nX+c+xwdp+AtMx4VU8k+shsSE5FygjiTwGXYpgyujjPNOSBUEJlBVekEbCh8boF94Xe3orJO+ArCZVJU63FRlClSA4yAq95+3JzBCmbxSO7V0GsXqhhsd3UeF1OkdmIHPrChatZjxQWDe3ft1N+3X/shYlwvRgNQVT/5Niye4uogHUG/3CRF3ftnxkM9RtJ+l6VVVUKsKAOsmb0a9iWwCRedwDTa9HTr+yjrAAAgAElEQVQxVyPdYQVXodxw6gNIxb6Cq/Fd2LOm2VkIUa/Duk+65pfmz8c4rhWaf5dvEb/PMl/lWzqb9l1qGMzySMzVWLCKMzmwYKb6SQKtLS9rpNdx9qoWOSTBoObRDdnMNVElDl3/C7/7J3y+V1c1+lyFht825lsP+o0bUXPic1RG/7tQYteXHmRtoGtryHiyC1n9q74Rhc3/AkDplHURvU1mpAG5SXYq0yk6czd6ia3aQFUaE5/aEonZ+RngDhe2qgscZTti7+3my99fhqOBq2SHDOuYxkAdKgGDAKIH7ZTbs1cJAqatWmpF5st4rP5oYDz8qTIc+k6f815GKa7JjccyRCn6XW2+1KxVy6JPYnOrkF27xYdUdl7L93RQVQ6kd2htir+SidfFqbwNCRy00aJkavx+UvraLUW9DYBLb0v1D+m71IdUI85mpk+e2sE/6z5et6ntq6xEOfLnkDE+P2Qujiso7h1uY6aqY6ijnVXu1HmkTkcyOGhnll3aW5swaqy2Lgcbok0aW5gsB3fqAzwdBVUHwGp0HEzfwFH15qt01qNJjjsOeBfv5euxz+AGWJrOtdeJDjF+14BV+z3ABt8wV5vg6nDxKizGgZWOAa4etFQABg2P6t5xn4kUADYVuS5YZXkZ/Ri5VrFIlQOrAFWRAiDlVc0pAKoNSt3E2B5DBUuGFXITdTEyLc0HFJUfj4Gw8n95vsdk42TPxtoudb5HqZdcXF6WHETXp2jfCqySrVoZq8FWnXS2KhmqBFbt2EDVKdsvS+BqZqx6jlUHVclYraBqAKoZWJUtkiXJuZRqYJtGnTu2qjNVtREAJXO1sVQPgbHqaQCwB2AKgBV5PgGwgrXaUgJg4Sp+D8YqgVUskLUQjNUGrBJIZbw7ZKzyHFWoGsvAJsYFycEAEzCBVBhYuKoCq4d9qvxlr38H7xk5PwGcTE8ZCGfTBZHjC9MajxgjdMGmj69YgaDZmJK2+NFBY4Ee8vQB05bQfsZzrYJQgaB4jU3JX2KDGeXA7rLKGKuP3nd7+aKBq8iHesQWtVpuK9ojNcGspQF4zStfWS546gXlT//0z8pjjz5a/snbvs+YmSvKf/pPf1xe+9pXWN0eKJ/+9Kc9KH5i604rB5yxFeWJnXvKq6/97nLa2eeU7U88Xs61afE3Xf93Za9N1b/ipVeWj/75x8r9DzxUXvSSK8sjdt8HH3ignHHKyWXNqumyc9vWssaYn7/ya79RfvGXfqncd/e3yk++86fKrV/5sm1fKXP793le1T0GxiLPH1htmOIKYBPgFBayWmFg7sxKgJ0I3i2PXzAD3b4785TgKcHEYKJ40+Gz+SAmHxPIueuAugW6Cnx9QRfIuC0BZjZs/+x+/w2AVQC6ew1g3r1n1gAW0xVj4K6ZWVWmDTR9ioHH8/P7yz0P3FNOPfvcsu6ks6w+bi2bznt+ee13v6PstHQB8+YrTU5hMaIDBoADXG5sxnHs9ca4aX6pTMMyAOnjArZkO/T98Drdd3g+fx5XnsXM0rGuHff8OgAc74DP48o1royLlT+fXwwYPe4uJ12Y76WBsmPdZ9h27Fcb8019b+uXkSaA9rv5jPYp+oSPG7D6yMM7A1SxKxcDV7uuKwcGzRehk0i9qFvHXFUKAOTaCMaq27HMWsUx+58WVMn5cycrHDwcC1jlsTMUHQDrF7TyPKs4L8aqL2AVUxYx3TGmPLZpjwJUYTPNLpht5IIdBFbJWuXUcPXZtT9yhhOAEqYDaKkAyCB0UDUxVmeRCsBA1TkHVo801qr7b2RKefqaAWOVObsFpAJsib7iWMCqggA5yAqyx7BWlzlrFaBqbImxinQIXgcOPIWvByYlNk8DYHmkI68qQFUAqgeMsXrAmasAW202gHXGGVgVHqGYz71kZx4HYzWAVbBVJ81PW2a2E8cOsFbW6hBcDdZqx35rcWD11eGjxzUEV+mrC1gVUzWnAagxQXhLjI3Yz1cANXzpvA4OUx2gH6lDEH3cNuKvJX/fdSwxH0FGcmCOzFXP1T1IO+EAa6SaWAAIVIEgqF74HkjuHWrXAz+hbzQ0EVglPcyAZE4FQFYA9bXqbNxDtqS+Z7ovA5+I93owjd80V0mxD+tblZl8KYYl/Z8c3e5dolwj4Ko9L2RCsZxyrNZYUnFkrp4oqKtYh/QRFJXe+kwYDeAGuIo2rCkBamqAGJ0nUykNnkSD5XeM+qPRj3qt8UlUYAUn9P2gjpogpC/StS0Y97ZVXbQUZcNYu4/Fa/PXeor29iI3tmsGbBuZpAdgif/0Euu1EnVCfyBiZD/fg63CJkhy4EA4qzgGyZwgFoQxT8nCFHuVpeq6FJ/zoEX1oXL/OK6eq0DGl+M+y1hLA9I1am991T1i2GaSiaH+LgKwBoN1YmxqAOUhbyxWDUT2eVcxAEeAlf1wS20n+9lEVu9l7fn8a3/EPYCmrzzixeOATxqqo4Os46cvdE6V1xnvI8GqjpqM06Adq/5BgJL0VSezng+FHWuTApDSO+b3rKJB48YgmCNsMiiYUufAqgOoMeIWwKozVn3aXct3UQU+apXvwDrUnnXQA6sNBBsFWBuQzXvxVsO2GqMEQyNdLxn/RZYB9iEyILnjkDFhOTmAJqAufhP6oMdV8Ys+ROflM7V27vuVPl5qQszfJwMVX+kK3i8MUoCrlYkajoNWdRubS/WofV3oi0DEXE/RJq0TC6Pq9ZGNsfr7AO2yPYm6k2lS21MHdR/pZNOpqldehgGYG/qr0dTFphXl7+sonNs0lVPvHhak1ns7P0YK4xSDe/cd0ClEB0BHHPlSB6CqOVZzmbHqKQFyblXmwq3AuDsrqUMaZwscWM1s1Tiu5xu4GhKWRS0WSolUAABiwcBBoBXpAJRnlWzVSAcQi1cdNLABwKrxOhavoqN+A2ZXAKtgq05ZKgCAqb4PlmoGVbsUACmg60DVJHi1R6Du9H/tc5ieWLQq/NDofOoiCsGWUBoAOhzDPqLZCgHy414/dV3915056LnkVMnUzg6oRn7VSAMAoDQzVgGkElwFsGpMRwNVsff8qpFvFWxVpgEQqBp5VX3hKnnF6F7DArkBC4Ag9WHNIZIzJEdIbFU4Q1qoqgGrYKkqn6ovXAWWqgGrDVQVuKpcqv0iVgRW7RoH0gJYrWkAANwqt6uAVThuA4AVrzQCrOpcONEeNETwnPOsen5hTN8n23TKmKtgrJ546unlOdf+kI0iT5U5m+a+3ILQCQNM5vfP1cWgkI9xxoBQBMgHje24e/dWC/r3WY7PtQYsrrMsFzNl96ytXg/1Mv0AQ2hu/6y18UJZPXWkTC+ZL9sfvac8cM/Xyz3f/KrlO328rFq5vOzaudXKerD85nvfV75w4xfKxz/+iXLFi19SLr7oovKHv/979qqHyute9+ryN3/zWc+395jlOj1g4MJSW5hqtzEyv+tNby1nnHt+uefBB8vjtsDUnh1byw4DTL/nrW8uX7n11vLXn/lMufSZz7TpzAfKPXfdXc4448xy0YUXln17d9vzbionWC7VG26+ufzJh/+s/Mqv/IfyyldeY+88Wb548xfK+rVrHCTY+sQWy6+6o+ywdAV79+51kBV/aC90wGB+OkvJnEGfXgxdM5lEM/jUftt6AE/+FOw6mMHYml2motFekwELdjZZscznagtWYUEAa4+Va1YYQ/WEctrmM2yBrtWeY/Xee+4uK9etLNNr1pZb77y/7Ng9Udafdkl5w5t/uMyZDC9garOZLIz1HJyHnBBYPRqomr/P1xk/7KhWU182cLldnu+zGLh6LLBUdzve64ag7bcLrOaXXgwwHmtPR0CQ46q+kbZ5ssDqsP08eISfEk7gcPaIZLD1RfSIPv7Rm8sjDxmwinavjHa/++iLdN1Y/qBj2ewASt1eB3BaGapkyY9lrSZmeM23KscN5elAVfr8PCfaJGdz1DyrwVhswCrB1ZZnleAqGJh9PjkAqQGqDoBVpAVgHjkwcYKxSfcxYh2z9dBr+GFYFBSAludV5bRsgqrYk7E6a/pKYNVSfXiuVQKqyHvfAatKB4CAP44J0KS+oYIuwWrjSB5Rhug7O+KM6laAkk8DxYZcq1ZXDqwiv2wDVj0lgm1cBZqX8+f03bhqPdioyK0a7FSAqmCszgFYDeaqAavOtAxiDeVXoAfr0mUQgHkAqwBQCaRO2UCg9UkVXLXzZgCX+gAZgVWfSeDs1UgTEQBQZaoKaLVnZMaqwCGdgw9WUzHB9nuM1mK1GnyjGaLYAlbzvuZWRZOl66qXEzESe4rsR1aLGweMp93O+dTyNrMC8oYUC5A5TwegBdIAtAYjGgxodxsACKEgUEf3QWLvdiDpv+xbBiIFrGUgEscCUwXS1+9BdEJzyqaM8ZPz/WncRsDViIqqXWI8KyCM/W0doPaKHfrd8dP6TlEmBt3NvqTPFVBFu7sM6bI+ftTrddUUVtTLHTGRM1bDn/Mc65B/gKrBXEUbCih39mpNE4BAO7aq91mvk7mmw97X+Zj69V8cX3cf16V2qzIQdSjsoupHxNb6WsUbI9pVKiIuzqkaO3C1a4MGugt967riKgotdmji0bCMHmgNn60CrCmeyDlXsbjVoqxVga5SaGl4ap+Rw6QXXaPUzi9L0uhxbsNx/shQHrL+SqBdV8cArDU9APtKDCy21ADKuYr+MtIDeIoAsFlj4UcfuIz+MtirdWEr2eCKh4TeY/ec1769maF4Kb5Hbe6wJ6wkAULtmL0yzx8NUG0Aoe5dQSJ/HCW2Gp9xChOGKHZulNjfsvFlqHocQMZJ79M77Hzl9l1z3ChYtROo0xeUAiBA1cRYHaYCqKBq1+nIaLT6dMdqUIftc67fDLK29+jrMRmloQJYOfC+zV4PDHetKjJbq93yIjQwjUZYRlqddP9Zdp5y0tu/3LRupL1Qqnm1Iwvfytp+1Uqd2y3Jjx+OWkA5Po21qnxBebq/WKrBzJKB68oSQYAUPoxve9cBkJnqy+1ABjqT4a59R71f9C3RjrQnWY/4ng2Eb99X+eme3fQXv+uAVU0XiQ4mj97VqQzDe9Wyh6yM1MdQANtntgU3TXvW9H+AqlxhNqb8J1DVwdWaBgD5V7loFVkRkQYAPpfrrjqg8eVg8GbbEGD1zzHF360DtmZHpBf5t8qzCraqs1Y9HYAtgmDMh5oGIMBVB1WxeJUtpEMv8cn+oUQGomIzQKcCqmCqdikAgqmaQVVnqsb0Q3VQ/kJ8y/o3tL9SxHpeQCV/CiiEchLTz8KJcKZNBIsCWjUdtLHve6C+9gLj+oCjVNW4ywlwtjZsqQCCZaocq8ZURX5VX7TKF65CKoBgqxqgCtYqzpG1igV7kGsV+wBVkWMVwZlA1QSsxvABLEgdTPCBOn32+LIHVbmqJ4HV6ps6WxUMVTJVCaaCrWoLFvnegFUxVcFa9Sn+2jK4imm1YK8yt6oYq2Cr5jQAFVhF+eCMQadqWdXtQtnwamEoK4MknOb6IwXIQ8YqgVXPtWqs4SnbTj7tjPK8N/yws7TANIUjM2nyNGn7BQMzTaEMtFtuYOgWW7jmjnL3nXcYqLnd2gLlPFw2bzqpXHDRs8qpZz2lLJ1ZW4wUaSqy2hZ6Mp30RazmywoDx3cYsHrr319XFuZ3lH27n7Cgbn/ZY/f5iR/70fKGa19f3vnT/9IYotvKW9/6veXGG24od37zG+VVr3q5s2T3WU7UL978eWvzpQYyHCiPPrKtvOSKl5bLL39R+fpttzngesj0fcuWx8vVL3upLeh0evnVd7+7rFu7tqxbv648YEzVSy9+Rjn/vKeW226/zfOk7jGQFPr7/j/847L5lM3lbW/7QXsW0iQsNXbrQz5yvspSAJxy8kkuS7PGfAewKvYUFvXZv8/yAPpq3sgFCEYv6pZ+DIIfKKsDq3RuOn2n+Y6+P5SJJsLSKCAdsx07eLpqxtix034/MLjAlN24caO91/qywfao553b9patj24rWx55zBmup5xxarn/0cfLwqQxWdedVk5/yvPL5S/5zrL/oMmuPfbgwqwDq5YcF5ZkLHA3VP3s99CEmR0xecug5hDgzGzVYzFRhwDlk7HSRwOFjwbaHi+wyjYdH3gfL7B6vODvuHrP57JveLQ6OmqdhAnR7/O8KvTPkL1xfx//85vLo85Y5bwJMlZ18fF2IDl4DCNX0ZqwVzUvtNIAxN7TAgTC4+0hhAd+bZRYRVJ/6x0mfX52nm2gU6zVBq4q12pjrCotgLNWkYs2LdQB1ipA1TrN0QY8ZjwdAIFWz7fqqyebPXUGDvtrruCORgBphLbCgVVPBZDYqgGuzjqwusB0AAaqzlluZAKrBqr6QqJIBWAbmK/el2lKalvYtzFW1bHUUTuN3smRqzFes1kh+835iIVMrD4jx95E5JwlsKrFvJBjFe+PutN6RRxk9fQOZm+xoBLYqg6sBqiK/TwYq/psds9zg1r9+HsogFE/6JWJtsVDkPMP6QAMVEXeV7PxAFaxgbU6GWArmasBrGKhK2cuA1wl2K7BizzNWH58A1R7lmReyEr+WfXtaTRdTN0Tzl24+9ARC0GqA28Ru9I95EFsJGs0Dljld6Fn4ffXlACSt5A5gKvOlHZANRZIQ/5ez+FrZXKWHfqKULcYB2mL1w30X76t6yHaRHoXxxlgdYUIncQ+Xz8MZKXg7DjDycwdJ59XgTa/qrdJGSxzxrNvNRiOoDjbeT0nPVNAai1rtKubGDGZgxATGLEYlPyJYnTFhM2nr6ZL7RegqvuvIphF+yklAPSCgzJD9moCVp29qgGUkI1hd6b2Cjll1Q3rOc7lzoEC3f5ylQ/voWeEHZFPodmctcnjsfkxOu5uX+syMVMDgKsEpgTI1eekV6MgUQZqz1Rj2XTeYwjKi4tMtw9MwxmsEWPDh7fPnvM651WtjFXoVQJWcU3VW+nvsKKHtTDs9NQ+kqT8uXvpLvzkXQeVXgGS0Mvaf47T6dBjpQaIQTfkJ/dZG0oLUHORk7kqgLVPC6DBSMwUwUyPxFzNbRmy5Ltnvept1QOgzCVIzd9LLxfnBez4+QBqOnBnPLiar+VPAxAKkImPTkYp2qvpSDM22TmuAhjgalWoMU6n7s/HjAdaqyD542J0zYSxdgJgrLqTkIFVjthoAau8cFVj5VFOmsCEoKkefJ9Yq12dZkDVjuEI1e9zXbY6VFV20uogJnWWapIMeI9GS6y5D5mgHLdnyyh3Hb13JKzdpgeqaylqV4hsR1iuahRRQrt2aHC70vUyqzJWvYyKaCaCRkgrdxL8bk6EvsP13tFFeaqBG3SmzU5TT6hbDSiqdRbftdEs1lHuE2XjKZ2t5Sg2DBjbpvfOwGoGdHW+GXi2RwJX1Va18+Xv65Ru/76d03etnK2NsxGsYt7VVUhcrVOB2QlYBaDqTIcAVQNYFZjaGKtYLIGLVnkuL+ugW27VIEFU/R0Vn1qfqMIKqhJIbZ+RN7VntFbdze2DRav0O+RZjVQADrACWDUHfcEcdF+8yoCWQ5WxOotJx5Ay3vZJ/WG6rDFTLY+kg6oAU8VYNSe9m/7voGpKATACqjb7Xh2XkbIMFZCfUY/VR/VjOnHd9DP/HFMc/Xuw5xprQvaEuqOyZOs8KEwTrpFSjn7VmKsEVHFfAqBirGL6/lJMRQ/GqvKrOrAaLNWpylhteVYJqkaO1S4NQLBWA1gVqCogiz5zG1SQQ9TlVnVAlSxVTt0hWxWg50HPqYpjsFU57Z9M1VioCseeAgDM1QSsxrR/Tf8XW5XAKnJmMg0AnxkbfKxgrXJqkXxhHtcg4GjAanLEO9ZqXsDKgVXbDNxebsDqKaefVS6/9ke8vRZsyj0WgVpq/a6t82S6NGcLPi01MOXe8vmbPleeeOxhazvoLusdoAMWT5pavqpc+pwXlfMveV6ZKzNl1upn2fKV3neDFbt+pTE/H76rfP5vP1GWT9giShPz5d67vm6LRE2Wd/3yL5Xbb7+j/MHv/WG56qpryvr1G8vHPvqx8ua3fHf5xjduN3bpznLaGacY2Pq5Mj0zXR68/7Fykk3nf9U13+FA7JeMceornJtvd/bZZ5fXvOY15b3vfU/Zvn17Oe+cs8tXb72tXHXlC8sZp51WbvjcdcZKfXW5+5t3lj379pVlK9eWsy96Znnj93yfLczzx+XWL3+pPPTA/fa+D9qzbHV0e7/1Bs5u3LihrF6zyvUJfdkSLJBiQTgwnrlZggBzxrACm3XITu0tInwC9S1HyOKCuTAdhROKdAKY7o+FYNwptVyzOEbwtN9yviJdwMyMLaxl1xwy2/f441sNNH6k7N1lC2ntO2gpAVZYTtipst/YxDbRv5x63oXlwS3z5Yqr31JOPeeScuAI8j8DXEVKFAAbZgWCsSoFPxog13w6aj+AVd9Hvz8cvPf8nBHYH4/JPV6QEvc6FlCb3+NooGgun7ODmzM3AqaOY7zmsuR6OFr5/rEgq/yeo9Xp0Z7RzzGgnc5/SsszvL8Dqw/tQu+TQFX1BOM6C50b36c1YFRg2ZCxqjQAibU6km9V3mINrTxWCueQx95xBrgqpk0wVwWk1ZQAkR6AzFXlW9UiVGRfirXqwKmCRdvPLCeg2oGrBqqShRMrxXt/LMfsKMCqGKsAVY25CmB1v20OrIKxqnQAAagKXHXfLIOrAGScrQjHOwMs+RgdpYBWRw1GwVU1JdEJAmI5x54F0FhoTyxV5tZjYM13F2M1+g9nrGrhKuZVPWj+moOpZk/nwVhNwOoC6PrqIHMsVQMYtDMC/DCqwVgFU3XKBqPEWsUibARXYWMBrDK1S2WuIt5z5qpYh4l1Cq8JuLzHEuGrJyBnyGCtn+PaBqyyP2dXTu3La0tk9qp36X5dA37ycY1c7PVHQzfqRu2TQhaYD9zi6gDznbXq8tTYqgTtAdajq7D7YBAug6p+64ic/MHQsRCSvF8UWBUYE+2WAdfhfeL2+V1TAEgzFTovEpJi4mbDIhLJsUoNNKNyFzOo1Z6051QbE+/nxfdBk0Z6IDjP/rHt+7ivxnn4HWuRfjM7ltginQNm6IK5OmCtOrjqOZpNn8RcdYaAmAKh2zX1R9x73PvqXWuArbbN+8EPx8YJLb7o7fGwDhXXKp5usfhizVHFod6qxeLdjNAhyOpYQYqjvdzEDzI+o7ihmpkAVWlqGoPVv08AayVsBLgKgoTWlTmiPMXjUgHUHMbS4FFNDiFPVZL73aMdp+/ifakvY2o3+T61/5RuSY8JsowfMKmDJJrNYH1oSg2g3KotH7kBrNFnKCUAGa4xO8QHM7newAhzFW0bZZu45Oq3wHNL70Xha0FugGLJUfVv/TMFgsa5gT4VRAVQGMpA4wLgMASnM+zxzPQMNGOuZ8oPG5eU+YbWE7FP36Vru/bycur5IRbDd2/IbApIOLUf4KoWrNLCEJz+nxaxCoeBq+8Gy6fec4xAeT2oLllHqj91ev59XJeBtXrem6Bdw7btpZSKyjqtKlIdgGzEewVi8zYZIHMgjcK5gdaoGN8lU+G733dtqvaiTqgoXcAx0rcMNS9aU+9a60jv3+RTKhvdOsHVEKm8wBFHYRvTkaUcuvlRjlov1Bfa/2ZQ1R+oY60dmeoUtoDqE50XK4jSEPKZnp7boQaM6Z3HyQjOde0RepfbKU8NWuy4dcTtHdUBqMy1xOMMZMhdBpbqImIxiuagqm2+YFWa9g9AFYslAEzlCrSRJsCvJ1O1pQGgLNU2dVuQKjNsA4uYgdQ2pb9bkMqucWNZtYfywDaiHRLz1RewAkPMtiUCVoOxCkAVACv2B+csv+qBWZM/MFYX67AkscM9nmygKraltomlityqnldVwGoAquNSAHiDxabbV3sh2c7PDUVM7eo5aEP+1b8x1z+B1AauNsZqneY4YssGfYxX8SJCNKZaxl8ZjmB9nWgnB5F4TFBVi1cRXOXiVYmtCtbqlE1RD9bqMqQBAGvVrgW46mkAxFr15efJdvbV6Yk8VgepA1RlY+TwOHAZeZ/FVgWgCnDTB/4zsMpFqgSs+kJVh7hIlYOqAlRjf0SgKsDWmP7PPcDUlluVgKrA1bZolpMLgrEqgLUHVfGa4XBXo5rP4TsxVrEPdlCdy8c8q8VSAYC1erItXvWi1/+os4oOG4vUSJJGUrUp73O7yvrV02X/7m3lur/5q/LAvXdabtYFY3FO+7T8Q6ZrcHaQ99SZLUtXledd+epy1kUGrh5ZYSCeIbMTyyy/8X7jehvrddmBMnl4d7nz1pvKodlt5bZbby7PedYzyo/++D8rv/mbv1nu+dZ9Dqx++jOf9aDvHe94hy0k9Qdlw/rVnsv1scce8emb+/bsKy++4soyu9+CcQu+77ztq5a3dXs59fTTy5ve+pZyz733lw99+MPlWZYC4J5v3VWe/9zLyrlnnln+84c+VJ79rEsNkH1Vue6668qNN91S/umP/HDZZW3zmE2hP2yM0x1bt5QLLji/fOD3fsdyJU6W/Xv3eCCDABzPFrAKFhTSIKxdu8pTJDi+gGmlcPZowHLHH1ansVNpDqC7U2bvIBvwXejv5D55z549xpLdXfZZHtrZ2VkHBFavNsDayrRz105LvzBr914o61ZtsDq19jR/ZuduY9UaOH7ZC55blq/ZbO92qFx2+evK9OpTjbW/3Ej3BsoCdrW2BxtJwOrRAFWaiEH/j3OJsToEVfEblNOrYgy4ejwA5lHBwepPjfpfubydZU2/yeXK/uy4Z45jveq6xcDgIUi7WJkW63ny+XH+5bHA2aO+xyL2XvnPazflAX7rMz/x57cYsLrbvj4asDqmhxg5JUQj7BihJdsWYazaYnfOcDyehayqM5f63RwUir2aAFYxVtVnOsiaFrRaVlMCKAfckInTUgHMGNg6E3lWnbnqDFeCq5wOrwH+iKs8LVMwVh3Y6hmrDqpaCgCwVjOwOocUAAC/rK9wAMzz3sfmfRvjKB9s0GwAACAASURBVKZLI+ONwCocNrHXhvtoD+8zwojluIUBBh1m1GnNtcpAeonyyiI4dtAZUzwZHJOxSraqD8xZWyK/6oLNNgJbFTMOPK+q2KopFcCCMVY9D4qD6sfy4UD3t77HgFNsy8xXW+7A6jQX/4uNwCpZqw1YjXy7Q8Zq8vubH9bHXz2LNTHoUgzgohm6V8FRd/eYLqbFSI08PAqqNo2sNWH37Gql0zf6k7TBSpvHhemcKY0ZaM5OJagKmfK0X77H+kiQIbthZazaMXKsugorehpEUS0Ya75vBk51XPOswpkVvVN665VFU8SK6491rj465DLq2+OGONUiPN7Ci654tx6MscTZlqgI3bux72GWkZCHOO4BVYKuHejnsWIj1uC2w/jUc676Rj3F4pRKjSiWO0BWMVYBrAIkP9yBq3Jss/7rvtLxePfcL7TKa/GBvq/yNT4a6MCkrp1aGzGoS5+lGzo1pjnYeEnS/VqWocX9bPcWW48Sljpwtd6BdVHNXjy/+gbx7PZ96FWKLdhcMRsu9pwJFzZ3CK7Wz/a9EiuLYVbfH08c1nMVzPTdQAcHqEZUUujQ4H7dx6o0rX1qDGs/7wDW9JkjC8FAt+OaKsZsakzxr+BpXeixAasCWMlu5SJYPogJUNXTbfXM1TxYMfH0K78rmPsqfAtyKX+tcjow1Y1EfIefepDtB/W4AX+8d7tm9FiCyMpWC+babUIjo+z7ADc6oFU/l8SFQeOtoywJDdK5JjdUFLIZxXAIA+LOQQNTM6jaGKvBcFXnkRSSIsl6kmDleuoA0lqnY+ou6rnWmxTaf6N2i0ek53eHAU63Wk4Gwg5bEQNIimfIYAicy2DccQGreOAgoGB9+7/6f7TUXnlZJiSDPE/jhE5FcpjqOsmUd2LxPPISEpAanVsritopC2YAtrmjlLMS5zIzVY5PM65hC9LvXZOCVdc/KaoBAF5ypqRnw31um3x9d9yVcYyR9w42dwbqFKiaLaCtGjWws0Ojy3dgnSfGsB3DwNcUAMFU1YJVmamaUwAIWKXjjqlmSLmkzmN0NF2ClOU8M1P9GKCou5MBsDoTFc72GGCVCubXC1itqQAcXEU6gGCsGmPMGavmoPvCVb4QwqxNcwIAAWD1yf6JrQpQNQGrOQ0AFqpy2hkc+iFbVTY72SAvQuq8xhaJtkF1mJ2u5p+KrdoDq1g0B4tYKUhsNiL0t9qsJE/HqpYkYuOlLYskxw7JVg1QNXKsOrhqgM5S25OtauBq5Ff13KrIszoVqQA8HQCBVS5eBWDVtmCsOvPPjl3Sh4xVt7Vh27xfEWuDYA98Fzg8Ald90apgjpIYwxQAB236v6cAcLaqgYSVrcrFqTKweqSmAcCq28Fijen/zK0KUJXsVx+0TqCqnu0L/DnRIBirEAPNARxGWDoPQ16/wzH1hM64AFZFRZrTZy9p7QBw9fQzzilXvOHHTV+QE9XqH2kXTFdO3riyzO7eUv7yTz9Y7r/rtrJ6/Spf9ApgJlb5XLVyhemWMcSR49hkf+vuQ2XjGReWF73yTWX1ieeV7fvs2ZZvdcYAymU29Xz6yL4yMbetXP/pPy/bHrm7bFi9tPybf/VOAwJ3lF/99V8vFz7t4rJmzYZyww2fLy968RVl1apV5frrP2fT+k8zhurm8qm/+qQtNmUM0zPPNjbqLl/0a7kFx/fecZsBhAfKFS97ebn8iivKz//CL5aZ1auMaTvjIOQ1V11Z3v++9/gU23f++I+U3Tt2lj+ynKrf/frXlWc+7wXl5W98c/np//VflYcffMBZoj/wtreVv/jYn5Utll6AC0XtLdsMuN29ZzcXlzJZwSDuhDl8WPl62nLIzmAhqxUrnF0KfYPdBbu0B9cgp9Q5dpkmV4YXmZlymQTblQuKHIy0AlzFHeE2FhjBc6cNxF29ZqUDBAfsh/O2CBgAgoOzC5ZeATlxpyzn6sZy6WWXlkmrg0e37S+XPt8W/1p6Ujm8bIMBMyaDBm7MHtjnrIAlJpO+gFHXz49+9lInH6h+TsCqzlX7b9cvBqweD3h5LJN0PIxVtUW+V/5dzy5mf7kYYHk01mu+/2K/PxYQutj7LtY2i9nhXP86HgGGF3mYgNXqc4wAq18iY9VZzo1flXqqdueBTPWxYfUKwxENO67FqSor1RM82jV5A8AaW7eQVfKno9tlR/T/sPcmwH5e1Z3gfdKTnlZL8iJ5k2TZyGAMGAM2W2wDwQazuQN0EkIDWSszIZWeqUy6K5OanuqqrlRXpVOT1HR6erISMkuIk5AQMAGMWUM2FoNtwCveF8nal/ek96Q353fO+Z177v1//7fYpnsyNc/+9C3/b7nLOeee+7u/e263kb0ae0VC5H8uZmUzPXRhqwZctRWLlVmuqx9zimMKBSA6hcWrFFxlSACNM5dYqxoOAKVnZUCgRGNeiv5r6CVBtBBn1UBVY6sCXA1gVYBUxLMGoKqbhwKwEE1oW9IiKg6wNmCqthEOsmamKgHXAHRQnawrr1qWbYBjcgEAq8Zb9Wn/CrDCPhuorIxVsTsBrBIklwEgxFe1hasAqnaMVfHfDFR9JouOIvarDHxjBoCAqlMeDoDAKmYHAFhV1qrUqYKrHmc3x6VviRLum3c+/SiQMwCspr4wJZX9IgKrtmdzTqIQaqCGDmhqBGzXxhD0fmX9Em2dDdY685E+PWeueWgJkyvIl2yiarPKVsUGf0T2+KhuHGCht0o/19NB3RvLWnXZ4SBHgDba4LTYROQzvTuc5P6andsj7D+GZdQD9n/Z9xwxidl+ZUfc5b/t+3VsVXzbB1A4I1H98ABdzQdgDF6qUoBFal3Nf2W/B/qr5DEPCUDGMXwShHMguIqBGYQUAYPVVl9Fh83Zq+p4Uu/dV/TvjM2/+yz0Xaod72UtvSHLZAAbXllaflk+/DxEqBHoLlkuz8nU5/SYuFXSVYThkOvETeKeRsT4TQck/KtVNjLgah8P+WGSvK/d6Bn7yaSgEzztQwDEdSo/tbyvlaZgVbbtz4WyOR74ra+L0J9cd+kbrCu9z3U76s/rsBm01IL2QTdv6LxdWKFtpoGmZK6iH0FA1RZ85KKPdqzAKsFVjVHOGZlVl7S+X3DtTWKOPOHRwQ3MXRNPY2CGwTOj+bLCMzmvQGs4vM37WjCKQFgYGy9ggpwt7laFN3dOKwjnHbcqXaM6yermd3onKz1hwmsdX+sAZ8aqA6uML+INgjJZVWjrVLNwkpvUDJS1l2OA0ixXNyAGtlpJx3GXj6aTwXoaEFK8si/bENswDnkKbQVV2SDgCke/+gY8DLHXvWeh8WE1DWE8q0XSdPWAazZYDfhT5S2XWwCIksCW/VsLwxr+yoVQn03TZH+YCqN7Km/UX64He4dVje+bYwKT1bBy9K/GtDF9Z8oam+Ep4AwtdWWoY3mPb2cgOWTHQWZVVx6nelOVZbp7BrL9lh04/YQ/U4uFul8dhkbUc5l61XIUnGxVxt8aCQGg8bpkkYRgq9q0IB25dqdrVpmuNbYq24q+PnOaOI5uq132LFWeY09QFYCrSUvSiqgzvMPAVwdnm3AAQCkMWAWgaqEADFidlSnNkqO+uJZwDrbqWmOrgqWawdVxi1XpyDs32m+v0E62awJMS+tfm3vVe/kxj3DXMAAEVlN8VWXOGbia5VGPXa+jnWkrbMEyCds1cFdoMWWXwKqzVsFUUcaqME4Brmo4AI2vikWrsFiVMVWVrSqsVVzHNVu8yoFVeW4CjFXEaBNQlWxVs3AEU/0owNQKrObYquhD2pRJ2wzcNAapLlTli1XZglU2/V/3pwCo+sJUunfWqoCp82Cp4lwA1Xllp4K1antjqxoTNmZo6bcYhsCOmS4l+wWFxcWDytaArNETc0DVHeYMruJFjE2oC1hV1uoFF11SfvCdvyBT2Q8LGCDfnz1azjpjVdm985xy6199pPz1x/5EAM01Eh5gVvRUNhhJtLtSUKsxoCCDGlIpQureUg7OrSsvevWN5ZKXXFNOTGwoJyXfyk6alWn3Jw+W2cOPl70P3lkeue/28vrXvLRcecVl5ff/8PfLQw89Ut5x0zsFSP1bLZ8f/dH3lsPC0nxAFmICCfyiXdvLxz72UWWNbj17m7BSH5Tvryy7L76kPC6A6I4dF5U33fjW8oUvf6V85lOfKbuvvEL0f7b8kICnf/rH/2d59IH7yyZZLOt9P/Ij5dbPfLpcIItWfVhiq/7RRz5SpqUz/X985E/Kvr1Pln179pT1AkiCTYVOz/btFwordZOCq8ckLqs2QDJ4clLAgGMSX3VaGK0zxw4rG8w6TmbjjSkm7FO14aPNLH1U4t4AWlaB2SXOJIAbdPIzoMb3Qu10QR0p91UC4p557jnluKTr6ScO6FTN7edfIGV1UVkvTNq/vu22svXC3eUd//wnJRyA2JM150h9WCiAWYk3vVoAIKG2xro/VOkhADCAts4PWsriVZmtuhBwie+PY38OGaX83nFp5vUhUDSDqosxVvn9HszNz1k77VZV9ksBfpfQADW35HwuZItzWnK5RprSoLL+Tr/Im6A2Vrbky5zF8vE/+0ZlrC4ErNIRDaEarEEaNbdNbvAihmqOrzoGXA275sCsZjwyQScqdQq9Pc6sVdVphswhY9HaTwCr3E/KuQGrdeVijR+HzqIyU2tsVQNWHVx1gBHgqjE3fRErtQ7GIgO71KZlcxEhX7hKQVVhqnqM1eMSWxWAKtiqCAdgwBeBVWs/zMfjFFQOgDuYkpmqDbgKpzwBLgGsBmrgFSjn5qC5LYRBQvnJpguXiP0DkEqWrgLKxladlLjoaP9t4SqrT2OsIr6qAKsAVYO1agDrKdkEdV2umqT7kS6ZFSCg6hQYq8LWB7CqzNUUDgDTVWFXEfoh/CYPB1D9p+qTt30y9j3M12pJEn5O29Drhdq8gb6R95Hq7L7wrmq/SXPZz+6za/6T6Zf+TzDI+9lkM0PunOWMkGAgTwSoKm4C5GtWfJaT0rbAdzFw1cFUAqtVICgYrm8uI2zsxoGrlJ+KLtbnzZB5fpLF8z665TPnl85nd28tlThqurpDEsa6yp/3Ppx9tvbnzIRUORhhoirICsJDZa4GsEoAVt4ZICyOU+3C/uqi3gkUR3z7U4iprLFyPRQA4uV6vFXMQmzjruqIS43rGWEBcoecpZLL1GWqKw8HotqS6xulLO+0G8QVWIe5/pq6HKP24yqO307yMtLn9nqz/jUxstCY0Q960eS+2RAgn/0AM52pz6HNmvvkLPMMpMZxug/8h7F/kVG/Iwq26l8gQGGsqw5FHbmu5O/09UX9ynVPfWYbEHsIt78zM1fTglYKruZ4q9pmOqCqC1m1C15Z+2rtLkMCcHZmZoBPXPrat2nLZHVviagd3arBdpR+12MCK1ZYfEcG+QJ81du79zXPJ2GS23p8TU2xA28qx97QxnEG6jpBt6zVtNa66rXOalQdXP2eMUHIWjVmEUfWalgAXtNgzqnzbOBsbUSQAtj+WpYpTVo2DhZGHfidCXxgOWewtdZZVswBIXUxHwRWtcfl5ZrVw9PCqoOhxV8LunXxWqy4w85ZzvhHx0hLWstHP+t1GlVnF1JK+HyqMy8zlpvKnQOqzXEAj54SdDJcnunAEzaKz/o9XkPRWIZuZHlKZWT5zo6NlwUcHC+XAKVTOdUUtUY13BSUE3XIDYnJQAWqTCVb4KrWVdvoGqBV7x8CyrVx1vfVPPEZV6mo2agVV65cjzw23YBNt5FvOO86jV/ZDYiX6sBpiq3aMFUxLU1DBdj9NQRAfSfxnSw9IXqaWq957Swhjipjq3I6mF0ztmoFXinACrrTjOlHamxWA2MFaPM4qwgHUBevEqc8GKvipM/NyNeXu3AVVncRUBVhAFbLnizVZtEqLFjFuKoYjuZiVUi3hRkx0e9sX3+eCs3u9HLz7OOaNiTcy4V++r9NlTAwlXsDexiHWxOSOv92/kz+Bp/qGeCJrYqOugKrzjZVoFRDAWDjYlUeAqAPBSDAKhavAlsVoCxWtAdTFbFbpfK1rKzjIGCftkt21rQrrgc2TceBL50uWeOqMtapgapYrArT/33BqgBWDVQFW/U0QFUCqwKmKmNVAVWAqQBYbdq/bgKuamxVB1WNEUswt7JluYCWBrvXLCHhLg6qzOmYv2tmNcO2BWPVz1X3emCV4OpcOUdCAVz/rg8q02pi7riwVQ+XnefLCvP7Hy2/9Rv/vpyaOVI2bVgli7BIR2vmqIIsayTGsPlOpwVAEPakOPjHBeg8enpN2XrxS8uLr7q+rNl0oYYDOCpT9x+4+9vlgTu+JiEBjgt79Ug554yJ8mu/+ivl85/7ZPnQH3yoXHHlK8rzn39Z+fznv1gu2nlJueCCCwVs/Z7EOZXnjwtwKUDwt771TWG0nlH27zskneR1ylq98c03lju+cXu57LLLytt/6N3lv/uFf1nWnnlmuVgWqdqxY0eZPnakfOovPyqLPG1W5tMH3vtj5Xf+9/9cXvOq15Q//9jHyr/+pX9dfvvDf6Bs03/2znfKdPvj5Xv3P6ArW5+aO1H27t2rLKZJAXQRdw/T/desE8aoLCYFRsicDOTA/hw5fLhg2j46OBo2QIFR82nszyqJ59aWzKuTiYVtCOBAdyvjwQaN8a71G9YLg3e9sq5wjj1ire55em/55jfvLOvWniHxZC8t2y/YqQzgu2Thr8f2PF3e/PZ3l53Pv7Icml5b5ic3C8MVwOpUmV/lITQkD7lrPgRQmvkyjc97IaA14G9vRwiiZgB0MVvz/QJWtQY6J3cxYBV5HXqGeci/N/Xq5bQQsDqunBcqn/6ZxSx3vn8UAA6PwaSTzZRftmcxeMmmy374xJ8CWPUYq0PAarRrudFWybGs6S7phAO2hv7ATqUYq8pa7QHVfO730765jtXvaEXYN913i706YN4+J5DVWGZ1tkdlrZqOol3NwKoxV41lgyn/NvWfjFUDVxkOYErDATjIqMw1m82h/RiflYdpvBoKAIPcEVuVC1eBsUpg1cBVYxUCWAUxDX6aDRYyVBNnZGgYALYNI2EAvOwH2w5vXLTKksxomcpWR3s9LIBcxLRNZamK2+R7BVbBWFVgVWyOgKqYZTQfjFXEV5VQAIm1CqBVKf3PxR8WshKbPeVhACIkgMdZNWAVdruGAmDINetf5P523+fIvj6B1bzn/SaL0cdpNKFjpKbmnyXPKmBzX2skWYIxRsGerf3soRjzOiPNZQlyBJkCoAq26knxXQCwGqgqG44jHAhZq8gcBcOPs97lDhlBVN2n6cPaCXJ9dfyj6djymtoS2pTO1sT13u7YOYuotYBumqKf6eYqvav2Re3b1ay0/U/LUguy2kKyBE59YEWuGWPVfHl9Tt4a+LKrGAe1zLxZrFWtP4+Ta0x3A1d18TswVrkgme+VNRAbWavYZ5/RJWq4YLxAvEwbOXMb2+tp3JN+Z6GxanId8v6m/rqXNmnLJ+NkgDLpdaanqS+exWjIzqRP2KEpZr3sOFnol/c7tFjpf8uP9MkDYJXfGpaqnGtz5nv6/SNpikLyX6hvUaAuNWPO2R5m/UlqEpXcfMbrr6+rXE/U8yEdz3G40YZyMDIzV5s4qzYDBL6xxSYna3VgISsSh3a/+i3zZnuo4GPAPc2hCYXmMQxW7+Rapk3pq9EgwJrtEH+HUFiZVO2ojEYrWnPEvCNAIQmhSgKTRKy+zY6sDmu6ejWo7pUDog6SBrCqQGsFVwm0kg6vC1wlYLU2Hr00VgDUyoCKTpChNpq1LJMJHmNsW0cXeZYUUNh6R8QVr6asMtJyTZhoVKPdA6ttMPTMcqyNfVW1bBXcLLBzwXLzdOXkdv2PKidUnnA0bJRfY/lirwBOuhaNalVyslezAuv3vNxy3bAuKKv2ugxQ2ltyGABzgux1eVRKz+tnrFH0ysha0B5TN12G/cUBsiMtrpft6GV1tJg2fC2DqRWQ9fSz3ps8do0900wZa8TcUh465cY/AuKHs80VZAGY+qJVHke1XbSKv1scVrJVTzkwhb1aCB9t7zXOzi01eQq/Tf031qnF2TJQ1a75wlRNs0XZsU5eBVbtfgCrK2IBK3HCEQrA2aoVWMWU2WcSX1VACGWrAlQFuMpQAIiriviqAFUJrCIMgLNUNciiC2HUFW0OS8olrd15eVnZeTMR+6r7dMR8agSnKwagmjqGLqMx+Eab7MVa5X24Bkeudg/0z4dOOWtIQwEAVJX86BT+EcYqQgGAnVoXrzLmKtiqs9KJNVA1Fq8Sxireo6CqMlZhcx1QJcCagdVoU6xNixU71THltMnMGDVGqbFVc1xVm/avTNVTqytjVQDWJgSAgKrzBFWVqWos1VisykkDxo61hSEqW9bSg3QZVuBOVgOoqtJVJqs10w6q+jPh0LGddjSW02yVsVqB1a3bd5Y3/egH5dJsOX7wyXLx9vXl8t1bykf+8LfL5/76k2WdAHoCC0tZz8pCTUdk9Hi1gLDr5GMyPXP+hMb9mpBrk7Kw1LwwgibXnlVe9sobyo6LrxQwfFP5+jfuLN/46tdQXQrOzk4fEsDhZLng3Kny2GP3lKefPixxUK8pZ595jnauYScPHdhXtl+4rezZ+2j57nfuKFe/8uXlG9/4uoYiOSxT3k8I6LBaVrzftWuXPHO8vPvd7yp/K4tY3SYszS1nnVOuuuqqsm3btvKJT3yiHNz/dFkvYQtWi76++EUvKrfeems5U8DXG294U/n0Z29VBtOv/vtfLe94x9vKpz51a7n37rvL177+VW1DAF7OzJwQwPWYslZPgEEF8FPqZlqYoogzi1ismK5voH0NYZQBxTyzhoxT7NfICmGrV9c2DXEdDcwx5hSmq2LPGPMnBRw+JotuHThwoBw6dKickDRcIqzd5+1+ocrSAw8+VB59Yq/EyJZFtCTO4K7dl5U3vukmIdyfVfYflcGxlesFYF1fZnTwQBYoE+BnBdhjsFjJf4xzpU3bnw2eVp/C7sfg0/i/DC6OAyl70LYHAfnt/JUeyMxpHEpN/221sMl35HneLwZ+Dr0zf3sECB1st8eX3WLfX7DgF/sxOXlD6SSwWl9j9X7LzR4KwBA1SEXdmvzl9m6gkRsBV3u2Kqf6Y08wFXFW+5AABFeRPrdz+jl1KlPyUnscDiKBVfxWj+vCRZW9WkMCWOfOGDTW4bOQAAKgyh5THNc6wLrOWasKuMrgCTaNteqLOGHBPQVWFSxBrEsDSCzGKuLcG1sVsVVt4SqxObpwVZHFAYvGvySoqsAqpmzrYKEPGPqxrleRgVVtPwi0+r4BVXlNlcS2QBPQ3rpUsOoNETKHG+ZAwwLYYlUyPqUA6yqxGwasSvutwKokVkBVAKunNQQKZhZx8Spjrs7L9pz+CUPVFgOUeKsKsIrtDWDVBsOMtYo+jPtQ9J/MCCWfrPr4ZgetL2B4PY9tr9ddFsPWeSHmPjGbcrNBLYuVEj2y1xf0vmWvtTzv+9keCkneoT6IVLuRLjD1X2QLYCqAVTBWxY+Z9RjxNv2fYKofa36S35v933BkISeuhw2w6tfjNytr/ct9yLjW/e5F4A8kWGPA525MUeu96qe8/2iftuf1Lk223W9dPq9/v6/2Oe06mafGqnPVgBzAR/fflRgh1yqL1UMD+DeqdbXOnNkK02ViIPQL5sBc9fiqZL3DjthmNmVeDYSOwDhrlQAr7YEKXupEJu3LRZXt/FCbNvZef99gPeY65XebyvJ0ZY1J6YvDXOd+3MhSpy+sUyZt6JV+rX7Zyqg/19sCX9GTzldHObvvngHW/pqPLYafb1I3UBm9IR46T9dyOcQrB2xHrp8QeE/CuLLMOq6mIOl5XuTQ465OZnDVQdQmRID/botYDQCr8k4OfCnGcskrbxBgtQIypriWCEub/muF6Neydrtqh7ZbPs2w13f5tfiNrySAOCo9xu6hBFVmhYGXJjAEW02oKFn2VKQrPmX5oQFqBaN+315Ng28MVLJQWyC1nfrfhABwAdaU9KhglKGlxZKU96yL9HsuS94fOu7l7GXLzCO3KBPPNQvS9pawttABLOEdfpmvY+2HkfdksdPTB7+u7U4y9PWjmiorFv+Q7200JV3P93imalFS+cz5tAaHToM5IdbpMkdUQwJwJIEJZEPrMmGF0RlB/62XZToulO+RPGtyqv5Y2VXdzkB16L/XRjZFTR1p/dS8mi6y7nP+LR/jgNW47g22OV/JKXP5sjylPETxVJ2tItdKWZWuyj1ylU1s1broFMAJBVWxd1AVi1TNOHNVp/9zA1PVp5cFC8LbB36jCnYv0JYyjrgGmKrXHEwNpuoosFrVhrrD6f/cG1sVwADYDysEGAJjdV7ABw0FoIxVj921bLYq8uJhAFYJsKqgagZWwfxCbFXZNLaqM1XJfqFNlzpF6kdqjIJHOWSD5YCqV7/5lW4DOLrNKRCMN7NSpxYam0ZHvqNTwEEOl0+XNVO9bLFrDS561KWb99fL3h5ouuENgqnq4CpZq00ogAqscuq/xlrFglUAVrG4lYKrjK9a2aoKrjqwai2SSqS1J27Pgv3ntq5ZsIpsVXQoAHDifM5AVcRBnRMGpi1ahan+ZKqudpaq7BOo2rBVpQMyn0BVCwGA93OhKp+yqSGwuOCIhwRAn5Yj2Y41VCBVM2VmKhQ8HfNa7HGvd5KbKbMOrEInhAl69oUXlte98ydkAaS1ZdPURNm05mg5cuC75ff+t98UtqpM/ZeaRBzVyVWndfr41CoB5mThqPn5aWF6OsNSQgFMCovyhBTitOCt286/pPwP/+pXypUvu678u3/3m8JE/Yr0uSUWqDCS1kB1JiQG8tzBcujgHplqf3bZuEEYpWJzLn/hC3QhE+nKlW1nbSxf/tJnRabnyo++593lIzf/iXY4jx87KWDnfDl8aLrs2nVxeZksgLXzoh3lox/9aPnOd79Tzj7r7PLG1VhC/QAAIABJREFUN75RO8mf/vSnFYiEHLzkJS8px48fL9/+zrfLW9/yVgFoDysj9ad/+qfKBz/438rx/vLxj39ct3vuuUdZV2ChItYrChwxUxn/1ABOAK0zpvoi74zLWP07s+m64JWHLOK5deIBoGKKrD2L9hP1yu/MyfeOSV7ReULwfsjQyRM2+2CN1NOGdVPlZS+5QuK7ri1PHzhc9giT95CEJxAcRmobiQK79oyy+axzy03vek+ZEbbqoRl5z6pNZeW6MxUwXgnGv8hBnvpt5sHtgwOrce7AqgIFeuMzB1azrenBvVGGZWt4yIbt7dU4MPL/B1a7knLnbhz4O64cb7mZi1eph6Utm/lxrSdVz70lG2k3aptujmgGVtUI2jbCWM3gKu/B/WEsXS6HHGtPZziQqrSWdlVg7Om7ZtZqnQFiqxMDWMWifRVcnSK46sxVgKsWCmDCgFYHVo216uFIvV00FpqtIwHGGVirylhNoOq0+GcVWJ0QX80Zqz5dW3BXI6Rhn8BVtnfNNP+REABw6BLAOjIwhyL1dif3Y7zqzdn2TTvRdizmR0MAGFtVYqonYFUHcxKwitkBylgVe4r9HAawtP6f278VAqQCVCWwioErbGCsTg4wVrVvk+2h+jW1H4DjNgYrw8FUxip9/raP73rh2cva4KUdRZ68X7ubVdE92+pcX27sB3p/W36uK5gTZ7OZM5AhgKmVqWqg6qz4NNgQ4shiLEvF6j4LAG1Btw/9cod2IYCVDm92fuNYK8N13N+lZ/k43dMUQ3tP+OR+WXt4NBHp2Pp3/EQ6jv6a991oQrSPl8BVP1binvoDBqYqqEpw1dmsCrKqTFW/3/pNqHd1Yh1ctUFcDSGiIQF8ASuGAfABGl2UWAZoFGCVa/N5UasMsBLoC/+SeEEnR2HnvdrpB7Ti7PWTLjbNQ6oHvR4VwJda5p/x34Bc5O/0uMMz+lanhKwfpnmkHNlp9ucCWFVFbAFXFD2bM+/i1KJoCtLLK19zQWW7TN3IbXToz5De8Eu5jqhvWfeG9DAJbc9cNeFvFrTioKSxUytL1eJy+zljdvsgJtpdnTUCYFUHLYwJPnHxq95kMVaZbtfYWu+hwZ5Dy1R1dPrz5AQn58bel7rzPG6ECCfV4NJiEzSNaZUxajkK0PVApqcuFIN55QXr8tp3q+yNTlEwdlFdzTLHU2Uc1mCEEBRO+7bMxpUFwbIKAvfPNaNUru1WzBXwyka9Kd4O5G2i4dBYploO9Uh2ZhQUrEbbGmz3Cy1FDmbU0q5+kBll/VPddiPt53Y9geueV30iAqT7xzTvDrL2LNUAWdM9TUNICQkFsDSxI9foQ62XphyiQat6ZO22N4yuL7ldJnu1seEuidSB3r5aUqqMmG2yMmicK37Xr9stHdhKffTfyF6lvFlamf4EpiYdpo1w184lJ6pUc5MdtDooZgwGTuXPwCoAVYCoWKAKxwBVbbEqDxfQhQBQpirbiEhBX3JZqOwYQCr2o6EAKmt1AnEKAbS6kFb1MVnV3Pk9+h4wVcVBXwHWqoCqE+Koi1cuzoOAEQqsAmA9KXkRhz13CJqSG3fiYQAmhJkHUDUDq4itikUREAIghwFIcVXDXidHBNfGM61cDTw5LnrWPLqq2HShOqUoVklUxio7fwstWlU7BUMytKRiGajqesmkj3KK+iJjFcfGWMUCFjalnzFWsc8LWIGxqotWCYs1GKu6aJVtE9hSGAAijQGsBrhaGRptbNXE6PH4prbghy0sZcCqgarGUsVCVGSpGrA6L+cAVk9rXNUcBiCBqmI3ja1a46pa/FYHU33FXYKr+A0dYZsNC1k3mxzT/7VDrGrkTvZCx27vVYkSuGrzjWzzOKvnXbSz3Pje/6acFKBwzcTJcu6Zp8s/fPHm8uVbbykbNm4Wpx11IXE5Z49rHNC1azZKxxcMiaOS3iMCrq4WMHObGOD15bCwIqfFiV8nU/Z/5X/6ZWGBvrV8/BN/X37zNz5cHn74EZnCvqIcO7JXO9tHDx3TqYVrhOl61lkSn/XgwbJ588ZyzpYzytZzNgkoUcrXvva35dxzt5TNW9aXr//jP5aNmzeXp57cJ7Kztuzbd7hcffVryrXXvVae3V/++I//WFik07J409by+te/XkHQz3/+88o0BaB63XXXlX+Ud2yWd1x//fXlq18FK3WiXHzxxeWmm25Stuudd95Z7hbG6rHjstCWyCqm9eM92hlyNik65evXr7fFqoSCC8eOYCgAV7BasYFBQgDQmCUWhqIH+dQbouGWY7wPQKquIC7/rFu3Vr8HAIDvw7c3CpNYIAEJjbC/PLlnvwAvEq9QBnvmpLO7UuzTWgFVYcfBcrtg++7ytne+R8I1TMlCVgKMz0/pbwB5YEtNyNiZqxqNRQL5Z22fxZKNWOTLAFa1Jeh8oubdyQA9E2B1HBg47ruZUZyPef9C71soL+PytNj7evu73PuXZL9T+7LQ98YDq2CsHoaUUlrcdwvvtTYAURD9QfZS6JfSTjmoqjZrKMbqALAaTHz2QpMyjTjVdJjTfiy4mgYpfcBS29kErnJhDWWtis4yJEAAqwKoajgAAKvyuxDUy5TGWQV700KpcHrvKbBWNc6qAatgrSpjNbFVp52tCmAVjFVlrSpTtZLRDFjlAohGVGmmosa5twt96Jh8ThRP9TbXWxIklHHG1xxYBe62QvJZgVXEWJc2HLMfdDDcGKvz4rthMA0bwVUMkH+//hCn29iqAFht8SoN3xJxVkkQqeBoxmJqn7AFTytpYhhcrX2C7ESxH1R1JEo5ifFAyesDyTovWly1X+/gqoqFDdSp26F9BGwy1KbgKgBVAVgBqAawKgPNylYlqMrKTgKgPq8PWBDQCUdWO2rVqe2Zq96/iumFo504szvxilp+rJdUbF4+ndNaO1JaZm3fi3032yNX7PcxKdr/889anfo7vK8WoGoGS+U3AqsGptqss0m9nlisWjzW7w1wNQ9qdMCqgqtYqM7Z7jow44MzJzVes9kR2BMFWTGtZUHmarIVWcBYqE1R+knfJ0h9HivgJJq1c2AXFztfVKrH3ZD0iunpv9UArN17cG8WpLHpcJ88fk/ngbfQb097+vK9nx/X5YVszhpwNbWzUbCqXGljwXbXc/5zHTXHnpGmzFxJ4rWs91T/cX8ohrcJru8Q5h5cxeKvDqLmhSARWieu++9oZ3Oc1Ultj013VE8uuvp6ZaxS2iw9bihYULkzPnLNMmOPtcdxFjLF9+ZvDEtIOLKpIVW4M41eqpxlYRmQxXqJ4FCqBJWrKq3WP3Sgxr/F2C+VaeRT7Hzaf8RUhQCyA50a/ey4hz4ncGoUbDYAzAp1qDztemMbeB/rrhbvSOEaWy//9UvymLI1Mh/SUdsfGn8a7Xye254qWVpZLitWxo6oxr5hHdMe6N5yWxvzNiKpx7KQxNVp/1pGDcjq5Yp7NFGWspGyDlmvv1E/+FwAjqyHoYZNP9EBzSr+qeGrVdyYpFw7Tc71Oy4TWsgu05qOep7vqQ1tAlYjDS1w2j6X0hr2oOp5K38ucAOSlZ0y7S57O0kWgzpMHjfV4qc6mIrpIn5si1U5sBrsB3PW1RFTve3TkFNIgabMma5mxqpO6efmoQDimktgZsijlVFdAoiaQwAAWAVbVbYJWQQBoQDmxUE/JQDHaV1pVjb5bfluOsMA9MAqwgD4FsCqhwGAGwamNr0+l8kRo8ALYaeH/QuqDUQvwgDkUW9nqHKaoo7gJbaqOmhkjieZop1LyegsVPWFUHO5ZtuT0ZxRf0xtjJVv8VUtxqpuArCCgaosFmekGpBqIQGMuTprIQAk/iruBWuxBVUBriJ15nVkUJWtzAhbFbIb0yO5cJXF80dnwoBVbFhoKoOqjKUKMJVMVd87sMrYqmCq6qJVGVQlaCvftjBXFssMm8U14wJWUFbJTh9nyRpKM8hUPlOpCrLSYPM+ttvanvsWw+AEVg1c3bp9e7nxx35GOrony2oJmbFm5YFy84d/rRze+1g56+xz9XnMXFm7drJMzxwTlulxEYNVAqZuKJdcsq1s3LimPL13X9n79Ily+Mh8OS4s19e98QfLB3/hg2Xnxc/T+KR/95Xby//yG79VHrj/XtESWQV65pQADrJK/TGZiSJpWD01X6aEyor27fTsdNmwflW56soXl4MHnpT37Zf93vL0nidFNibL0xJbdfr4XDl32/Zy7bWv1+cefeyR8tnPflYXmgJwCrAUAOvnPvc5ZZ3C1u7cubPc9e27yg3X36AsVoCw6JB861vfkpiuF5Q3v/nN+o6ZmRllqR4+clBjmQLExPnGjRbjVIuaHRwBCU6J3SHgGdf9d3R8CLAOhglQv0bKwP0ZpBMAqi2uYp1+fg9pPSlT/GdmphUoPjlzUpjFByU8gzB8EZ4BzFoJUTJ9QqbXSg1NrV0v9btSOlRFma8vvura8srX31hmV6yTqZ3CHpbOMaYzm84asMrQQ9RsAqvRVnWMVQT5WOyvB1NHgOXk7+Z3sSybNtjLvv9mDwTmQSyWX/9MD6yOu2+x/C319+UCpcu9f6npwH2NTcd5VwfjgdWvt8Cq+3XxxuTPRXqqI+6XqmdpPqkbsmCt+lxIrhyvoSqWGQ4gnGrNnH23cZTNf4uNbFVrbON6nhLOttWAVQNYsaAGOnwBrEoHsE79X1HWCWMV52sBsAqoCnAV4VAsHICAq+rrGGMVcVYx6G1xEhEKQDbZK7AqgyPTCAUgxQBwVYFVaasCWHVw1YCxykBEWADVtwyW8rgHVPv7mjZEFa+rP5Sp+3oo4gZcletKasRAKsIAgLFagVVlrMpCiFiYCotXnRYgFaAqFhnFbCO5uBxxXva9KwGEu41dJe0T42JPIgQLBtC8P6P20PsRoTfRr2Dfwnx9xrKvU1RtJt/IAqL0xYZ0ZbSEoz/GTPY9ShfuWga9cqPq4mHO5nGvyUWDwOop8VsCXFVAVc6VqYoFD20/J9spMlZJTw7KMgHVHlilTrkeUseIHhJgDf3r7nNn2FQ2k1asVnA9l0vuw7Lrizut21ILSI+8X6mfTn01kl/4zSGQtabHLGCdUWrHnOZfGaqVqWqgamauup+v77H3cbNcVjxGiWdSaepTAFhVP8PCibTAKkOLIG6zD9gw1kNQ3EXXrHNX99nnHBwM7YSst/EjDUxS0bDHfq0/d/1YtlLnB3J7ZpXcqYkX8LhnFvr4mMHhZnQ835N9chVC9/PDp6dvn318ua8HVqPPzcJtpaOVmCw9uf1Lx6lY3Mi1ZdTUSyovtqNZl1w/9QU8NoUyfaN+N2EBRG99mr/FUrVY5QytE2F2IhSAxTc31mrd1L7ueuX12hLVuk6gnSv4iNszYICteCyzPLbb4pcwIIPfagSH7FE3Td4pIO2cAKZZpXrPeNlj/pIAyGFgsv5gnrIZ0//ZIWHHBQYkHdsz1tEzf8ycMnv3cNoaHfMTAz+8JmI/puxcgLKtiLIe0s9wW6sj0jzr+bdrHjuSNefv61WnbW8IIKYpAy6/JgHJAWK5ROHbbwTM7WeHu12v861Wuoz3Y8qqjRZjUilwCsXp4qt6w6kxV0MRCbaOygfLs+9ENY1ockhCd6Mh9AbXy4Gf1Od5Le2rpoxKMe5HifDboWf+0gz8Wt74jdbRstvTNcrRuOtRhw7gamlnHbe0jnZ6KEn2u9aX2+52NNriKCEOF0BUAKwndAEECwvAEAAAezSuKleYBRiF96EhdxlpvJgFG0KTIJNzj6uqnakWWNXftCPl0hZ6jXud8ZoXq9LYqgKmBrAqjFWsHotQAAKonnZwFYvLYPmD5S+BwDAAAFY9xqouWkVg1WOrKmPV5wKTxR3l4fWI7FOhqZp+Hnoedkmbh+qkyaN08Gyav8dl4nGKr9qHADAnjzoXrU7I66jkP8MrybjFEIxec8aq7A1YddYqOljKWgW4KoAq9g6qTgqQymMCqyscVFVgVWODOmMVngfDAQS46qCX67D1DdmGJBaPM3pskVRM/4d8G1v1tIKqWHwKi1SBrSrAqgCqxlLFHkxV7IWpSsYqFq3y2KqYrk6mqrJVFVh11niAqYivSmDVGKxGJM2KK+c9SzWPXofDFiqWGlnTm0HgQsvNp9nKfuv2C8sNP/IBYVKtKOulLh5/+Kvls5/8cJmU4Yj1EksVYB7YVOs3CstROr6Yir9yYkoA07ly4flbZHR5onzn2/fK59aU88+/uBybni8/8VM/W97ytreVr379H8vOXTvKy1/+wvLRv/jL8p9+6/fKnicOCqi6qRw7JDZHkIFJmda+YrWwlsEkwgqi0tE+eOCp8oLdO8tLXry7PHDfXbK/rHz2M58U9ukRAXg3lMcefaq85tXXlA1nbCnHZcGpx594QgFSLG61ceNGDQNw7bXXKrD6hPy2a9cuAyNloOVtkq6/+7u/KxdKCARcu+OOOxRgRaiAn/u5nyu//uu/rvetEvQDsoN7wEBFnFVcR2cGujalK0zbgidg9GZAVKeXesw+hgjIsVPZCae9o56ig4TBIHzvpNixEyck7IHk79ix47KYDcInCJALAEaYJ3PCUF0voC8W25nD9EyxRSvEPgFUBcsW4AwYsmdtPU9Ea1XZf/BEecHLXl1e9+Z/Vo5ISIHJ1Ru0EwYxGRcK4NkCqxlEHQJYc1vG46Fn+jZvPPO/GqOFvq3WyR2dcfvFgM1x7NtxVnSx9/XPLff+5Vjvvt3hs4t985absXhVYqxqu+WbvjR7uuqsDCSLjaC1EWannD2pex/4eVbhAPwb2ZHWhpUONo/TPgGqDAnATqGBZQy1U6cjWrxVMFCdsYopjMpMNZaqMld1b8Aq9gBWJaKKxh0FY9Vi0BuwCvaZxlmVzYBVhFbBLABjnhtj1UIBIOSHAatYtd1YqyPAqrpaXsZD4Ko1kC3wymvafOR2xOuLO9LWtfrNbzHHRY41NAD2tmHRSgKr0rrK7eKvMRyA2PtT4reRsQrfjQM9y5Hp5d6LMCwAV8lYhQ232NY+QJ39J3+5iXj2923w2nwtxmW1PcFWDnC3/hgH4JNf1qhPM79xJGsm3UO6tXgpWLUmgNWrH6AqRGRO9gawSrvi0/8JrspQt4GrstdwMwRY4fsSXOUxbYP3kZqBDHbKMsCaQVbqafqdcUuVLKDV4H0rrxPmPHocEF2zMPpX8YfqfNtRfY/WmZqE8fvWhFhaMghL8lPFkipD1ab/G5iqgzPpnLFX9TkTs1ApTaVmpIKrios4uBqsVR+YMXDVwFRbDI+gamWwelBmY7Aaxb0Cq+w40gbYpxf+6219L5759/wbr8c1z3j/tfzMQmnp26H83l5tBtunxXWouYOClS/maz2gQmHUZi8JKTvtFNoRYFUyovnOjVpqf0Na+msuTLn963Smaafj9VVPolPKss33DN2flWQsuCoPYmDfp/n3QCrjqyroijbWWasahsfBVYYDmLj46jca4S8ZRRrrenVEIq3K0nM0CLweBiLdlz9DgGacyAQzFfrjjWkd0XdlVgfANWysYLMyUuV7QsKB9USoYfDvBXMV19ARdgPSM0Ayi7Z1iFPa9P01ga0O1zMD3UyJbZ9K1RvPvnyb83yPvSGq1d7Upql+2a739/TqosCEl1WMYGkybYoC2yvjnDg7LOW9smXte5z+b7cQTCUo7T6Ulrs3SLq3xtZ03UBVAqvYa1w4TQhjrXYs1gB2RkHVKpMEElsQiHpSG9AMXFqdRZvdHLeNruk46zlpnl2qstLLtDfcIRf+MTwTgGp+dzT0BLRqOlQ0mt9NWEbSNiCDITf8Vq/E/gydLbPP5pjpICQ2ON3ygw1SYhVZ3xRgJbhaAdUWVPWV1PW9jWp5SqIg+5T5zS49DvQoU9U7UgBTCbjaPFl2NKyjhQEUixNpQKxQG3zBKo+rCraqTytbAcYqQgGIkw626ikBhHSlXEnF8vgPmN7kwCoW6enjqwo7zBauAlMVwCp0oB2hr7YgW59aeG2djson2yUj0piTt9Id93a0DnEaU2xV2AaG43Dd48CGW6hoIwcq61lfqj6SGTiGAxhhrDqwCoBVWau6AVRFXNXKVjVQVTZhNWoIAC681ICqZK1a+Zoe5I7DOGCVviSn6gMElQ4DQFUBTA1QtW1egFQFVRVQtXMFVbnpolUMA4CBDQNUQbxR3cPeQwAooJo2gKrzcm7KSqU1Gz0cBsDliA4Y7ZY1plaHNOIZuDCL4FsFVs+T+KRvee9Piu7MCIH1eLnr9s+Ub3/z1nLO5rWiR/MC7kGPsEr1UV28aOOGM6UeVgnIuV9AgMPCLl2jcQFPS4d/3fozZVGlOZmK/5ZyzXU/KM8cK+vPmCwveOHF5bLLLi1f+sI/lP/4m39YHn14fzl2WBaqEjDwpLBkt5x9hjIxoecbJQbArDw3fXRfeelLn1/O2Li6XPaCXeUPP/S7AkaskIWnzpJO+LywUncLoHtfecHlLywPPfywxkXFH9ilAD/f8pa3SCiBrylL9aVXvLQ8+OCD5bzzzlMA9YEHHihnn3122b9/v96DPyxotXv3bllQ6zEBiM8XsPZRXSQKwCr+dLTcGaRgoWKDnCHGsfYlB/64UBV00DrtFls1dFRbJpdVDGDplD4ZDBJgFO9HPvBnbYc8p0DOpE9hFTkU4YJZxAy/GfkH1nNSAF+8H++ABm4998Jy8PC0wORT5djsZPnh9/902XLuznL4mOgZBouUdeTf8W8xKzmCqtmRNhTAYozVxdiq/M444HQcgEqGcC7yce8wdRh1WHvgtT9fDGT8Jw2sNr6rleJi+cU9t9x8ewVW1dhz0xd4daQ2r2/+Gh2BY5mMWI6z2oCrmbHqTMdYxAqDsb6pT8HeqNe3ohHJP8kdvnAe1alutwyy+rEOkECP06AmwJEMrGpsOGWltqCqgawGrArxX8FVXdAJMzg83fB1sNI3WGeMfa9xVgNUNcbqjNhZW7zKGKsAWC0mZgVXFSNRvw/giypAak947PsAUofO07OmSF6DSZ8yqMrjBKoquIpFK9HWa36lPUdcZ4RuctYqgFWNiS/baQndlPtvg4b1OboIkGuVxCoAU3UlwgG4bWZdZ+JEtVWqLQ6+DQCrnDWk8jI+NFPjl2WHMD5k3xn/t1Q9q2+o4GJ1EegqYJaNyowDq2ClAlDVjYCqg6rScug1cK5rUF0G13XqsjaK1Cv4x24jGl2TaxlcxT3NuVzwKfURUxGXEria1Tu7RG0/ln1YK1NKr5XgeGC1XdPEbGQ1DS2omnHhWLwK9gK+e/jwAFQzazUtRIt8+fsVpnaz1VhVr8DARQisppAAIMXYIngYoKkhABheROM3K+AKg6FTqHxEBk6qdxYDWKVNSCo52pSagA2JarQJLoN9x6eRdX9Jfs+C7ceQZnQP9HrVv69P37LsCn3t/FB/DeXH3/248dNRrvm6nOcmrBFoSbz+liUit8ELHFPntIj9+dpZq5XTCFtuN1Pd6D1dm8r6z+9s2loXaI42aIdWFcHAVWkvuRgkAVYuWrVagdca07wCq2Zb8ZqJ5139g4aANXKWzv2QBjA6wyG4o5LGe+y1/bvcdPhv/dNW56Y8euyOTgY02Sjn38ePXuSRNhZ+XeGQWKPJVgJWHdALdioBviY9ltYK+A6n3TOiOctF0ugrASx1MC2duaxbJkWvbblM+99SDXROSJ5QX2vKaoAqYcdtuAD9zYuSxxVotVTXd3eODx1XOk9e7rW+HYJw3Y5BbRcFhbnkN9N1rO1tqdNImIm1moP+1/irCUx1J5zgIkd9TRdaYNXqzPMV4JCVjNmHCkhGG62P5AbS6rPX7WwPRmuuvUJ96h0gyka+PpqumlbPTnRcDNCveaTsxfdcIMLGUVaZvHRepYeSQwfCAHHUE9tK7BVo1PZUwFQcg7GqDFXfMKWEK4QqU7XGYML7RvXeUxmK1re6bGhMglR6VBYJrlbmKgHUWHBHF3VwBovGVMWCB1iwiqCqsR4sFMDJxFiV6WUAVgU0BnwEeGGcLzAsA9IDKsJSnZBtCgtXgbEKtqpsGgYAoCqBVV+0KnQhWRnW8xhB69ugsAMq43VaElcWrYtTcRqELVhljUvnwDtjwmwb9avq0GKy/0x/X4ixirioGgZA95jebxtAVUz5n1wBQNVBVTle4dsEQFVlqaKD7azVNE+GYQCQZsKqPKYPo4N1ADplj86mLSblA/TKKgVTVaK/AVhV9ilYqYil6uxUBVKl7gNYxUrwIgMKrMr9umAVnjVQ1RirFmbAgFXGVc2gKkJxSFoU49QeTQuuIvHRKXYhjgwloc56mYFVLYTkmQXo4FNtnbV67s4Ly5ve836N/bdW6uLuO79Q/uHLHy3nbdtU1q9ZV/Y+tU9CAMhKzadmxKc7JUzNDeXk9GkJA3BhWb9hRbn3vnulQ3xaYqWulbpdJYzWFRImYGe5aOcLygUXXiBxUVcKs3RV+YEfuKY873mXlo999PMCkv6pxEU9VI4eP6oxkE9JJxvsoXUy1f7YkcMC3k6JbstCTNMHyqXPu6Ds2nl++dxtn1I/bOPGM6QlWlF27rik3HXXt8uLr3x5ufOuuxQkBaMUf2CtXnHFFQqMfv3rXy+XX355uePOOwSgvUyn/e/bt09it55bHnroId0wxX/f/n2yKNSasl1CI2zZsqXcd/89Cm7CXs8iXrMAnlakZk1s+iji8UIu2f5U/TeZs/hn+Tlrp9J9Usmc0of7AJ6uEhuDmH+Y5oeBFcQD1HPYZEkHGCpIxilhrU6ukN/kd4Wf5HsAcMH+5Xsgk0eF4rZy7eYyJzGjX3Dlq8q117+1PPrEvrJ2/RZJOMINGLDahwIgsBptXhcKAO9e6G8xQJPPLgSsNu2tl38PrA6BgktlrOa6WS5Yupy8LwW4zO9b7v0LVkT3Y/ggfn2p37rl5m86sOqNVHiu1dePTzWiwZPcErvTyQEf1SsOpA5Sd1MeAAAgAElEQVSxVhlfNcdZ9TisatsAsPa9UihmZNIOGqfQ8xGOZHfeAawxzdvbXAsJgE5hYq3K8ZTGVM1sVQKr4lmIuq3RcAAAVp21GiFBzF5YnFVZUNQ3BVdTGAACrABVK2MVK7j3rFW3Vxlc1WK2Pl+zNddU0fCPO5TpuPGmvD6DvSrniqdhLxv30u5jlgRirIKxquAqQFUA5AgFANYqbKwAq/On/ssBq2rzZMN4WZ1h0DJWm06kixNtuAJt7mtxZkL2xWK2gt43HBqg9n9MNqvaUKfCSlYt9p9Q+t4bXZL6G7kmgYx+zH6esla1z4AN0XArsIoQAABTbZuM43mNs+0b1xnQGKsJYM36FToIJ5cdWx6r49uAq1zsibO1rLytrWK3g6WWvJ3ab2UeaW5MqpOZ8hLkO31vql/XNDFMiN+uv+HpYNOmZ40MQVJEv2CVAarKXMUzeuzvYfZz/5Up1oSb3qp/gT18AoQEcHDVwgFYSBELKyIsVezFV8DgK2Ku6p7gqsZc5eg/HWP3RRuA1YuMaUglOFb4evcg+T1J0M0m57+htmNhV2MB+e/1yG8ded9SP5ClJ5eJ1w1T0pdT1B2fyYroQtmDrCrQkq4QbBzzHOldaKP+mV3Re6PT6XkdqY+urNhWUmd1z/f5cQZV+vsjef7eDKyaggTAqszVblFIA1kt3I4Br2Sr1pAAqpO7r3pDA6wynVbUKVOsOyQM7VMveNmcahllI1PfWh/LnesqDMHv8UaWrMYeWDWHM1mmEaiCQtkCq5oNT0QjM/oqsiN9r0CrA6f4WqSJnRkrlMykDRDVn82gKtM7rMsVnCOwRSttxZkaOMog68iLb6RKeN1S6Y6JJjg9ORpjtZacPTd0PiSflG/7jd+g4LCumI6aHitXK3/u6WORnUp7qvCX2lhrcOtkbmevZqaeM/dilJcdyG6fy5f3WpHXDmc4Lg2YmoDVuN+fczEzvR4FWBvdD/VIBjKLNssyGSE7dB1S2cjHTLvd064SWp8LUJnP2htdPap+GhiW+gO9PHreXdxGaj+HbjCsxsBVxW7AbuIWYKqBrQB/ECYAwJPG6SIYJeVBnzu+iaJrFGtco1Tl0RjUJkHQCWWgkomqxzofW69xQQdcQ/wxRZ/AbgWIISCMslSxYJUCq7Zw1QSAD4QCQJxVAUQUOJMvLo+tihw6W1UWyDFgVc4zsApQFZ44QgBoGACytk0u+oGzMOVuy60M1ahXXff6ZrtEx5HOHFSrBVYrS7U68pA9MsZNl7J8ZZmq0lWlqHU38/VFjlPV26HbMKx6jGOEANB9jbG6Ah0sBVbFTY/tpIKpKwNUlToWWHxiQuoVwKpCRyIPRuu0MszDu/LxpNFxbA6otRsKdkInFGQlsApA1dimAFaVhSqgqbFSfV8cVPVrIhB6HxZxUGBVN7zDQVX/hgKrCqq6fqnD6wMavg/lzIxVZM9GRtypcgNlKhQiRFFq2mb9fcD+R3k5COHs3/N3bVdgdVbip24Vlurc8UfKd++4TbpKEvNO4nh+9au3i5gL23KV1COYWGs2CTF8vrz2NS8vR4/tLV/80pckRuq6skZWp18lejJzfF5A2YvLpbtfrGWyefMZ5cyzNguTdKMwV19cLn3+xRLL9Mvld3/vD8qevXvUfh0/PlPWISao6PlaYVxilej52WMKtB87sqf8zE+9r3zz9n8o35MYrZtluv9D33uovP3Gm8qTe5+WqbKz5XYJA4COMUAJLFaF+KqIt4pt7969CpR+9WtfLS+6/EVlx44dylh9+ctfXr7xjW+U7373uxoHFqDroUOHJB9rVIUPyIJYAGABoKLjg6mi6BwDbDU2qNl9MM04fTR3uOmztQPBtZ2zZ83fYcicBnCV68hTvoZjdKAwzQ9pmARjHswh1LkZCdd700Fl1WLQZdW6snLd5nLwqcPlDe96b9n+/BeXybWbpNMFvlxlrA4Bq833BSzRPLoMLgasqiQS7KfYdufjgNNsdfpy6S1S7x/nsuW9C4G87eynZdi+BW7tv7dU8JKvXO79y0n1MwdWv2XAKjtqTXvXOMqq18N/Az6q2is1emlPJirBUwfiMFSq08gZd5UgbHpWbV1qDRqn2tvocKB5nhvhfE2OE8Bqup4HN8lalQEQ6RjqIlYIB6AhARgGQNj8oqpgra5T0FUWjtNwADJFHu2ksm4t1qqGA9FwABIqBaEAZD8TYQAsvmoNByCsVQdXjbHKGJkea5XFqsWhzmBqT3jeXQvA1Z9hWxJ6m9oWNYLe3nCvgCquy14BVe7BdjdwlcAqQgLAn0OMVWxzsPu6cJUN9PyX/NM+vobLdx8eQKjmj8Jj8hT9C7BRYQtVHmwWgvlifuzs13qt+mc5LED0l/xb3tWwgo1+wIiTFUWToVhPoNVxm2z9acR1yG6F9/G0vwAv3YFVZa4GoFrBVRkSl4E6wOQy4KeDc/CDE2s1hwToiQfq6PrWTL/0DLu+oWzrDC0DHhWsVJfbcs6+GQuEmt/3ZakCnWXo6tTeG363qv7weeOjI/fafzVTEfFV/VnGWDWiXgVUeZxBWMOa2zB/Jndee1pn+KeGSWS8VQ0JEPFWaUfacABgwZO1ekLAVmWuagwR7gmuupPc2AzahCRMvZKGqI6XWSv0cb+H0C9d/cc1NbkNGndPTseSv0gb2D8wdL27Rjsayph+p3D2e+RDr2Gfjk0D7BqPGeyabfTI3qTJjZtlgGUzUid+H41Svm/wOL07P0NF7cMCEFw1xRDz4SAqwdQUBoDxzI2xygWbzT5MXHr1G6QIPLGp3Wf1VFvIH70Qu/pjmlkqvYGpv1fA1bKMX+zd8Xl37vXcj21vC0e1oKo/2zjHVWIJCzZ7zYJ1Ivhdgqz6Hf0sQVUzGnYrv01DUlPdp6me0/i0TUivU70zX8Esqxu73/9ND0cj5tdGdbUCowRUA1jVondcHb4Hz71uW0YrG3EzqKE2mjZ7B67RCFsJJ+ObO9Zer+xsRz2z3F2vDUBtGYoW07pOEXGeoTGzkBJpMC00ADcDmTK4agBSAiK9QbT7qlTyPnsdy97uqc4MG9MERPp7qANxL8qD9cT39YoWejWgjEyzC8SIzKTvMi9NOj3dlKfR55P2JpmLNFMuRtKeXSk+6LVPXXOpISBuI9A2zQcAq8VarW2pAqp+HcAqWa4oFWORZ3uRhb8/HipHh3oDWDWnwABUCwWgxw6eAvVS2yPnAaoqoOobYqkCSAWwqqEBPL4qF68CsApZ7mzm0k5h+QVMxbZKAFUAq9gHsEq2KoFVhgGwqU49sJq/aSVVy8dF3/SWMs5jOQ+Hzh19czAx9b/Ge2vYEZBHdgqyDqqKuT4trRCe4V3VZqEzRXsEYBVgOhauCnBV2KcAVjHF3xamwnR/AVYFRMV+QsBVgKrgGxugSlAVe5MPrWF02lDZ2RCnY5Y2BwbUvrlNq3tjZxjj1Kf3g4064SxVgqrY47oyVcFYTcAqoGNduAodEmOrGmO1XbBKF46TTrIyxcFWVYdWXmnKaUJLQDV6BmqorU60sUxi5O1kxhDsmAqbH/Cy0nLjkMOpcp4Aqze+7wO66Nt6AU+3bJCQALOPl/vu/la561t3locefDSA1dWyrPWJGdTn6vLCy3ZJ3NF95aHHH5aOFeKtTQm79PKyYd2G8vCDj5StZ58v6i1xamfXCGj5srJp86ayVuK0vvjKS8uOXeeXj/7lX5SPf+KWsudxCSkgzr4GuJGkAVgFg2n1KtSzsFaP7S/v+dF3li987lPyLgkXAFamfO+6115XPnXrZ8tpTK8X8PPJJ58Mdig6t2CvXnLJJRoa4ODBg+Wee+8p2y/cLiEJLtPp/ldeeaXGZUWMVdwD1ipioyJEAMDLxx5/RGOd4l32N2xRMoCmnbKhUBz+hlEQkaqmzgAUNVUuOvnGREf1AzTmZt80gNNmiAgAK/fOwyGQP2uVjcWyVurj2IwAOMJOPTK7srzpHe8uZ19wSVmz8SzpYEFeDVgdAtsYYxXvtDa9hgJQ8DItXtWDkzhn2TUD9XwXs97tc3nWsh+9mff1AOTQ9R7c7tPDty+HsbrYvX1dR00/g45cX7YE8McUoV5eCJjN5nKhd/S/3XKzAKuPHXE5DeeK0t3aYUuF/zbsF5hdo11Sb8P9Ah/8iZAABFE9FACMZgZW475+wC3lgEmh81wds+S/uj8V/qw6o3XLgI9cJ+jD6Yno/AFcbYBVDQtgYQDWKbBqrNUpYawqsCpAJIY3AK5iho4CI846Q9x7Za1KW8FFq4ytaiEBZA1ADQlwUtodi7NK1qqFokHzorLTD9D1ACsdvABVvf2I+kE5pjYlqtMPMmM1QgPIbwRWEQsdm4fzATyn4QAcWJ33BawQEmBeQwEsfzh8OXK8oN6o/ZTk+nh53Ms8Z3Hw8BABqnrMe8bTrguLVsCVNp06bAtk1X5O7RfRnzQ9GjUb1fdeqj7nbnu4EVqtHjoMewKrKpXGWj2lbFXZC4BKkDWAVbmmPGT4ANzIWI1CrOSD6Lyy32idWNOxGMBA+XeL1Ki+OQsUfq4/MmL/TVKdEJSPU3govaeWmvniFcysDNTKOIUbMA5kNZItAdh6TBZq3huY6uEAkCdk2/MTgC7zlixo03/IuAmOdRaW2Q7dEA4gxVtFzGYAqBoOQBfGs3AABFkRymkQXA2GFWxItgleyEtRuijmTkqbU5eB/L7+98WU9tmkJTdVi71nqCnLDnjzezqhX+6mVD/T+++8PbvtkFM9972e+8Zj7225IrnU0IC5waK8V1DEc1rtiF1IdWGKUZvxaDuTgLru8FH7DHW6O+bzJuim86YcaZ+Zq2SrMhSAnXOmCNvfiedf/fp28lRXSZQlutiDdZx+tPv93yiftqDyPa2fYx8nS9QRznQOhdVop7Vjpw/kCZdMYcuZVDlATtX5tr8Mztjv9m37zY/Su8morHdZai05SfL8xZFOB2kD0PRc1pRamZl8dQ1ayIEJRpTdOL3HDZ2TYc8kJ8SP7XsVJLVP2cOsdz2X/3uQFb9nmdRzXkPaXCb4fEqUp8XLLZU3DtXfcuCMNjRmpAIYkHsiXpM2uAa0ZgYrggY34Ko3mBlczaOyuVMQjSIcC80Py73u7X77rbknzs0BCf/X38Py0fJtVaJe6GSDMmKVwkEJ6lfdN7KjSa3AsXbDk6NU7dh4PaWcZeepv2bimkDVOM56BrC7MotZTwaOA1R19iqAVZzr4CQZqta2KnEOsqFyofzSGOiokpqlNhUwC5ACTRlP+hpAaoqfakgUFlIx1qoBqpgmxr0xVbGKrNDZ/FiYDQq2GtCqv4HtMNjwNTW7wAnDAAiYihAACqzmMAACrmHBqli0Ct6WDybQURzz9lokSefdruTRd2tv0ii5j3BbbDcDVuOYIQA8lhd1K+uMJSfbs/HZfyZFN5ov5g+GzFx2BVUVvHFXHawV3Sx+KgDVCQCqzlDVvUSF1Ai5viq0yoa49QGqWoOl/4XemJK4mIYlNqCddi4G4skuNXBJ12jWvdSvgKpS+bKHPCAOJfa4hg3sDJyTLSj1T7YqGauqVw6sQr+kY6yMcACq0lEGqIpjG+Wgwskre3C1NpTuXHndaRGzjcnXeBytrl0I/XNAOoGr5+w4v9zw3vfJQlUCLE8fKWtWHCgzR+8v9999h7DTnihPPP6kMDpXlymhXM1JyI1TAs5NrlxTdmw/p1z+kkskbud0+erf/WN51ateJwtVPb/89cc/Xu65+7vlrM1by84LLy0P3X9QFrm6rLxI4pxuPHNtOfv8deXyKy4p284/p3z8rz5Z/uJPPy4LWZ0QgPVJYb4K63X1KpWXU3MzMvUH+j9TrpRYq3//5S9KuIAVZaMs2PSCSyX26oYzype/9JWyXhixxyQOKhapIjiKNg1T+xFbddeuXeWWW25R3QH7dNu2bcpkRSgAgLEAV3EdoQjWSjgDxGHF+ZNPPR4LXlkhjgdWFdtnG6O23zbGVLUqoK/jdefVArZJO5DoA5Odmmq4AN9UyvENH+AEqMp459ZPNd1APgD4r1y9vkhplrmVGwRY/eGydcel5biwjovUI+R9scWr4nseCsAA3YWBVT7DvA8BkfqO1NvvQeqFwMHnAljN9cLiXgww7apl0dM+DwvladzL/l8DrP4pbAIWr3IPlPZWE067u2iRpP6E+/EB4Ll9iqn9ZK1iT3AVA27e7uu1fI8jiBESwHWNjVR2BPU4GmB3sIfOzb8KBxzHYMnIPsc7t1irFVg1cJVxVQ1cDWBVjtcIsLpa9AngKlodeNc2oOzAKgbhnLWqwCrAVA8JQFAV+xOyeFWwVhOwyoWs4M/liR0jrNVoY7w9CXCV7YbvQ09zu5PaGS1ja/NNPLAHmOp7BVelrpSxmsIBuP+m4QB0pgIYq8tfbnQJUvec38JZ6zpZQP0yi4O90mNpW3iBjsmqtnrx0ABNm2DGlFrW9V/8FFVBOY9juZDtayqB6kJUPynPSrTovwRXGcABAKoBqXMBqMo5jgVUxQCrDrIGWzUTD6hvrkvMk+tTdGhdt2wCRl2sNXRN1a9dXCpXLMU5xqjp+0ENsoibtGqh0YwZWGt9uSEQtVlgSu7hVP+ecQquc75Glm3DXIX90G0UlEV6iDe7Za11nzETzY8Dq4jRTIDVgdUcFgDgagVWLRwAwFWwVrGfGwRXtfASSt0VoKv8WMWqnYN0y5h2Iu5NDw0+P/S1JbY9i72vac/G5CqPTozL+Nh7luCzZ9edaKFegy5DaF2P+j3bZDJW45z6lvSP0jSU33yN5aXtn2d2qccUXL7PP2/K5fYswFUXeFV6VayIXU6GastYbdveicuueh2LrVYJLRyvDJ63NWjMKLtW020XCPrk33in/ubvj4Roh9M6qPq/Nqw9W9Xu7p3OnFSOevX76uZbKmj4eFyBWjLjchFV9mqUQAec6vPhmLXHVY9oQr0k2EgpOGVlGeAYQTItW/6Wyn+cDjfKpAUZHVrKFIHVKnMpXXhvekeGqvV5/67tCQin61G6SS6SM2SHLM8OUJVfuOp7A6Zi1Fues6nhxni0qSIGsPpk3wDzqjB65zCXrzunlhfKai17goZtJ5MNXQVV7TU8Hz7O9ZntQaNFVTiay3ESafTaamSkNsBZRgLQamTIKq/X074fMqLT496Rys8FVyUV3yBsf9qPwYWwaT02vUfjJqE+ca5166uWa93WMI9sS33MIulsV2jsqGgR1d9G9U61vgI8bmOMpWoslXkBUec9jqqt+gNg1YFU3fdbAladxUpXabhCl3IVIJqAqQgDgBAAQ/FVMf1W54zpvDF1Ik1maZDbcnDLGe0SUxFPJL2uoKoDqw1btcZSNebqwCq06hRS96r9okXItTfaEC2lfMJqj9xs76Y9s/pmKAALJMLNpvUDWDUA1af8z6NDBWDcOlbzwmaZFyBvXjrPAkuqbABcNYDV5akBVt2WJDsTqRF54wCBsVdNJ7BXvhBYe9IhMFB1lZThaqlWAKuy982OnbGqYJQzVslW1ffBjnp8VTC/PQSAgaoWBgCMVXSYTwWoKtmh8plh5YhXzmY99jLmLhV7rZPGh0h6pw85eOGs1a07Lihv/sBPlA2yaNTp4wek+B8vh/ffXR57+J7yyPceKYcPHFZfbkpoVvMCgq+e3CAAwhoBW0+VHRdtkzCzK8uZ55xXrr76leWTf/mx8jdf+oJMgZ0qr3rFa8sv/stfKp/7zDfKh/7go+WSS19Qnn/588u6LZPlvB1bysuuenHZsHFD+fDv/3H59Cc+J1P4Z3QaPxiYG9evF0f/uKx6Lx22uWlhmp5T1gqo+siD95cjwj5Fea1bJ2DhiZly0cUXlb1PP10effRRBUch/9g/Ldc+8IEPKNj6O7/7O+XMLWcqUIrfL7roIgVWjxw5Ur7zne/olHl0ghEGAAtXAWDdt3+vpufYsWNeruOA1RYcNFNIYJW2obZ5jeL4ffBfhgA4MFQBphKAJNMydFwqRtuN6Ix6HD8daUX8RpFp2dZulEXFhGk8N7mxvP2H3182bd0ui1fNyZiRhF/Q6ZuWt9w245yM1WiTuxirqjMdMNqDo2oVwkeruWcehtijkb8FTNJzBawyfUu1frxvqQDscwms5jQuBtAu9Ptirs+4sriFwGpu7xpHZrE3e6sT9onnbpdUlswfUNai+gY2W6ECqzjPcVYdWPXp9PV5tnCyz8mKjmFqeJkHbztcEdy59paaTniw6kTzglUnw2xyTGC1hgNAPFWGAzBgdb0zVtdqOAAAq3kRq8xaBbAqwIe0E9gMVJW9s1V1ASvJOsFVY60aY7WGBDD/Lsy+mgW0B2xCvW1orqdr3icMcG4EXO3LmGWNvWwBquK8Aqsab1UZq2StWgin0xJfFfHxzQd45h7KcnX5ubgfWIEyKsWcElDVRbF00UIuMpqZq0sDV9nXCWCV/RImetDvXjhHqdbU6se5EilIzFAetQClFi5G4fDETgVjFWCqgaoJWBW/GOAq2h2d0dCsxUFdsv6KNTp+7GCLDUjWRZ/y4IUCkR1zlGoZdhkWxEXYwNU0CzOLv6tBLkb2qwmwBoNUPlJBVLJM2xiqQbqTMiMhL8dY7YFW5qOPrcrYsWGmtIa8qFQrmPCKl4CxivbotIOrERIgMVcraxUAawVWyV7FtVN5GqOxbjxeFnxS33obog1o/JNSm2RwXLOQ+49REVl2+/7mMjV15LvP8n0Lfb4pgzE3DgGuYeaSQOo1SWujqDzH3vWIe70X11RyfUuMVV5barutxUT9pPB5exk6y1tyO8rPp2f5LiaLChvtKZItJ3kTpUDbquxUB1nJVMU5BrGUtarEIknp5a+4bqS1IOAVVZELf0xlBW+tyesQm80ymn5JNd5NuVfAEkpSQVVdPEbBuFTDnUGyX8iRsM7leJDV23R/ne3shZUHmxixPViZ7q/poiPg6QyQ1d8dIsKUWqFVcNJASgO//Dj2bYdoUE+bOkK8JPsuwd5goerDCzNWWRa1qavNXpXHFH8F+ejln3rAsooiroVuLGXvv2OUS+6pK4mSqWpMxgBWEb9JbauxHhkWgOBqCyx5wkKpHAgOsLLWwRCg2tRPgEWpzvRaPs/16R1bq1KTzr7isuEYcuCysxJpbmXEXpEB7hb8tZ9xF0qoVtKIDLn+ZPvjVWjPhY5TNrNM8kcKQg3PgDANAWdpvCSdkN0wVzVEgILmxkxtBiep07299/QyjVryOVOqR/yrdoN60SxOxbiqPu1/XtmoAFUdUEXcVGWiYi/OdoCrcoxrynbwjtYYRllN52JHaJQ8vqpO/wewOhBfVRmrPu3Jp/1yWXB2Zpnrtq5b06/67LIZeziVcsJ4TZWZWmO69YtVWUywLrYqbX6I3bDULVYiC/8+0pSFfetbgBZUVYjfOlUOqurqwNKZMiAVHSvpZCH2Gs5lDzD1dAJWYyBNQwFYQXJQw3SSpWs5wC10ttXueRuFOGI2cRr1CVDVgVVZEGjFSllASQFWB1d1jxABAF6NrWqbxVblpiEAdCOwWuOqZsZqw1bVmflukDOwyk4xMxFOtdfMcBV0P1KBtRSsNNDJ9QjEW3duL2983/vLpNTHGmENz808WvY/dUc5uOexcuftd6oNOmPTRumsnxA26QqJhSpT+sGAnDlYHnz4bgHtNpdf+qX/UYDMJ8vv/qf/VfrSpxTE/De//G/Lu256Zzl6+FT5n//Nr8nU/1vK7ssuL1de9QoZt5go2y7cUl71mqvLvj0Hy+//7v8lMVSxAJWApvI9dEYxRXZKAhHOn55W5urOC88vDz5wryycdbwcloWvwBKGg7Vu/RoBq2VFaQFHAaJi+j6AVTBWf/6DP6/T/j/96U9HB3dGFuJCzNUXvvCFEspgutxzzz0KuOIPDM8zzzxTgdXDRw5KHmXRLl8Qa5ixWuUsg4dDoNZQiAC9hin8Djz2ICNAVYKu/ftjcBHOtAKrXMCObB7Dpdau2yi2bH05cFwWGNt8gQKrp1dvlOKbso6vbgas9jFWAay2g6A1FIA+oKAssBr35Lp92MMErLYDpxYzNuc7l9NywcucjlwHPbA7BPQu9VuuXCMkA17v988FsDr0zf86wOqdHmNVK9+TFQ5KPY9CGDBQuS9hwmM2iaBqAKsAVQcYq2CrBns1xVnNwGq8z9/dJDc7zJ52gjt0tnqA1RqY2mATXFW9M2YdOnro9CF2KmOtapzVYK06sCqTHiIcgLBVbREr4wainUSfi9N6dRErAKvSoJwQYNVAVcRY9XAACVgFczUDqwRXT4nfHkXL4tC9twuD+9Rm8N6oKz2onf7c+9eiRfuCDSICMNXbGwVaPQSNDqoCqrM4+TbjyBaxQqzVogtY/dcLBzBOl5dyvQKsHgvQwVUbCOeAOAHWBK6yn+ODZBxcMjuf+6go1+pjL2cAZTGPzWqP4Kq0S/Idk0wAqNwbmGrXBFAVogGAVL0GxmoCVgHKWrg4exeO3Vmr+uS6ZfirxbcdAVbl2hBjlaxSVW+RN82fu1H08zDntu3XVOZqFmP2v4K1Kq8aAlbb6f2c0m9tJ2c15xir/f1Dv4XP79/M/QLKXHjwbGNdH9mXV2AVtkP3tqAVQwIwLICxVi0sgLJVnbWKkAAaGkC2eY0T56EBCKxyGusQuOplbunMErZAn2Pkp2yTx2gZK2gpSpjt/dD9zfcH0jmU9CHlGXn3km6qgpqf7x/lue49QcFgdb8zA6sEVXGNejbEXg0sImdyTF2xzKOpT219tIeevl5o+TuTn99Ftxn3kJrdg6uwgwRVMdvMj7WtTTFWFVh9UQZWB0b/AmSNQvaDrtBrGi3HBmwk4KWiMRXkCMGsjWLDUk1goI2AmMNbnZ6qOEx6rnsF2NSoGSxYGY2WtuTi5KbYHSpKWM7oApJGCxoOO/LUA6v2vJVQzXOAbVpu1gnP5WnyYALkpTsCzItoWsoAACAASURBVIUY4oBp8SzU79XSocxlGcvpIOBqr+icFvVRal4aefW0xu9MGJ7JukLQXF9vwHWM6sEQy4XKVHVAFaBq3vQexur0+s1KT+czBJIF6PtwXkNgq4MQYAjbWy//VD8ETrjHdAt7ZQduskw8/205p29T5HzfZIVy0+tVyEoL7FqWCaz28pP0s/tmf9qYNxZbI4uWfksWdd+sFBwXGNQc+1bZeA6wwo21gPQWFiBi58KR0nPXXd1TLZPeZrFM9iXbHcsP7VDS32xH1JF3lqpO+UdnAoxEslSdqeqLUQWwqg63A6wEWlP8zUWKdgk/AyxzYFXZqg6uyjToMinsRVmpW7fMWCVbFftUJ+M/ViM70SbYnrLMaUE+lQigqY/MZZCVcbpiTz2hHnU2bbHM95Z24fsbQUi3Mm+0VWpl1HbpQmV6DEDVQFWdzknGirNTDUi1DcDqKXS0AKyKbJwGc1XDRairbJKWdFw7GHDKnSFROxxIgYW1wJ6MVWuvoDdc0daB1RUyFZ3AKvYCQE3INQNYDVRVYJULNQRjFTpjAxXm2NqCVTUMgMVXRRiAOdlHCIAhtmrMWYMicsv6NFBDg5VY26D6IqK11sk99+Kd5foP/Hg5fWK6rFsJh/qJ8uj3/kGA1UeEsfpQOXzoSNkp4Ou2884S4HGFLOh0uOwXMBSA5+Gje8vVr762vOVtP1Ru+cubRT0PSTSOmXL57svKf/8L/6qcvelMXedtZuZE+Q+//lvlYx+/rVz6wqvKuRfuLGdu21zO276tXHvNK8v99z1efv0//EdZVOohYaHOluPTspjVGtE5qfuVEvd1+tgBBR/gXE2JUzUlOrnv6X3COD0sYK9NwwSoio4FwNL1wnjFQlQ/9mM/Vr785S/rlH/4MoihCgAWerN792595t577w0mK54HKAvm6omT03GvlbbJXPtngCb+erAO8tczTHNnme+JGurAVfzOhVDy+wm06nRSt7WQ5ViBmnGY0dGThfZWCah64vRkefrIXLnyNW8sL7/m+nL8lMjw5DrteKnv4TES2f5Qd55NjNXIX/i5teQyuJqBVdNpDowMFPdQDTSOTgV5861DwOq49C0VYF3qfc8lsLq0ErG7lgO4LPW9t/wZgFUZ1IheRTjJ/orGg1HZav4aX5ntiBs4on+BApKx6mAcwdSFgNUAZfHuMJxeIEwiGw0tJcuKytAYP5UON/3XaLj9/jSrRMj7NRyAHDPWqsVYFUBVbOG61RPOWp23cAAOrK50cBW+EUN+aExuccLRZmi8VQVUHWB1UFWvOaiq4CrCAchvBqxauCddZI5mPxeLHns99Hv2Q6Kz53U5AoyrdXKR8HsUTM0bAVaEAvBBPYQAImtVB8gTsKoLWGH7p/uHVgHyoKEAdBP2agJWcQ1th+3Nz+PgGG3g6CJX1rcwX2dc/7TK95A24ppWoR5Y+VooN9vTewOgyr6EgqsATXWfp/0TWBVQVQFV7o2xasxVB1fRHkb/hH0Wt1Nu8228wsDVYHSSFe7XbPp8ZYXm/nvNzyhTlcxVAq6mBrRB7EtVc8C2dSHAtImdKq8Yd+9CbNYIayDpWYit6taKqQ7cwdTW7J2GuwJRykFWDfPWhQUguHrCQdYKqiIkAAZwYDwcWA3Wqrw/g6sjtmLU1C9Jc3sBjXbF5XPBl2Q7vsCNI99gO5CfGXfTknIxcNPyelSuhO178iv02NM4wlL1tkt/7xir1rj5Zn5qPR/K88A1XspACtvEaDPxWhoktqP8XBiq+un+uRwaIOKrqEJ5aBUbtGRsVWOrsm8s9vAlL782TJnpdHIu6HQQBGucEC8SNmqa1moMorgCbGEdVdBwtPYtKeZ/eCgAv1Ad0TS1Pr0gA6sNO1XeZaCMx2ZU0KZ26eJ7uCfeNyJBUf29Y0azXwFfvMgBYHekyLKtgKclIIOTVq8ZHGuBspZVQXHMjVmV814U7TzVK29t5C2Hzq5uqn2pdWDifUkltL5THmpttwrNtAWTw1+vBliObQCqrpY9B0PsjKtZud4sFij32sryXqeNsrsE6gezgtH4aYvpBdn9PvJMqpsAnOqobQahWIe1QaogKwHIpt+1gP3M2XHNiooJoL0DrKotcVBV66WVk/hksi9JlZrDOg5NmWOxjQ6amIx6uabj6rzYSLEBq8aHMHC17hVQVx3l9B/62Q6oVmuV9HVA4j1vuJ1lRVnWu8OWmQOgOgtqny7YAEDVGIk6/V8BVY+XCge72RJzVR1vnyY4rkCXdR1hAGRb4WEAYtGqBKwKUMEwABMIBaDAqk+5SDY5a+E4+6C1R/n243AsNdRMBVXzKsRcgTz2eAdZDm7TevB9WcWQb17QP+h/tHNj6Gujosd2bnxpW6yM0zqxB1PVVwZWENU7V7onsDqnsnHaY/BywI8ij29aB4SsXd8nO6TtGVKk9s7ap5o61B9WXzdgFSDqCgHSlbGqwCrYqwBWAapib8CqNO1a/5Wxah1YY6waW9UWr0phADwUgC1aBYMqjy+0cJUVo6tSUsalVGjoHBWQL1PLb5swh7bt2lne9JM/I+uMnCyTMu1+VdlTHrzvb8oTD96jadwvAOZ5520rk6IG09NHBQsXntGJ0+X4sX0CPh4u73nvj5dt524vH/7Qb5d3vPUHFaC9TBaNes+P/HBZKR3m2RkJJSBfOyBxVG/+81vLX33yb8vW83fLtrNs2HRGeeWrXyGxWXeWW2/9nIQM+KPyoIQfQJEAPLVFtmbL9PGDArQKsC3gypQgtbMC1GLq0+FD+8v6DasFAJ3Rjium7UOnAKwCYL3iiivKXXfdpSxWLFAFZipkgTFVzznnHA0ZgOcAqAJ0BagxJQtonVKGdJ6iPx5YNX+ohtmpbY5ZdKu5UWWyuL+uN9Fu1PYDbFaySNVsqq/jbT+IqnS23Q4hvp9NP0Vcv0lh/K4tx07Iyr+nZRExCQPwtn/+4+WMbReV6dOrNTbjKilLn6vguuvtl8vXsw0FoLkOIMZe2gOnPUuX9yxFxIfuHQI8FwJWh9K4lG8vBqw29ZpeuBDgudh387OLff/7A6wyxqpW5GLJ7X6HAPMSbVmySd5mWBgAazPURsXCVN5ujANW417zL7peR01L7iBGB28BPzV8K88znT7dy+adQmOtAkyzOKtgrsYiVsparaEAGGuVwKouYiVApC1iZYszor1TphnAVTGIERIgwgGQtSoxVjUsgMVbrSEBEBaAcfQlnVrUsm8AVq8TNo65rWH7wd9MUWo59gArbdzIQlYwWJm5CnDVwHKdsRLhAGQA1Vmr6vNJe/RPlbWaBV9IyxZ/leAqmasej7UOjnexV92v09lIuR+kx95D8b6TnUavxQ1tvcaj0RaIKU29YxUVnDvLVPfeh/Ap/hFPVdmqGVRFuCCwVrE3MNYAVoKqZK6mvosZ8SaPI6xV+sIoSx3IMP+4ql/tOZlF8RmZ2mZC5DNr1QfXO3GuJWElGb64H2fQtE7xz4zVHBrACRL+bA4jUIl5GBits9OILUW/IGpUFY8tfaN/9CsyhoNBfWWvymZ+KBfEw8wp2BNfyErjNzMsgIcGAHMV99jIjMcAdEAgx4ojsApn2pLn+3EStkBbMfLTwL0LNjW03VnruuNxzye9WeDp5f+03KYxf2GoCPUaX+q6E9dUWv33fLwAyNq8L9VfpKPLQPPp3FbyswtdY9LRXvoHPAsBxprQj2Wvoq+rIQA4yJL2yli94uXXzDOOprVbpvnhJBEczMjlgFIxXbUD7Q6rpo9GtxbOws5cnupPR7iyP2NivrbBrspde0yGm05mCWNG1qq36cmvGpWdbDjsV8p8zYXfw3SEI5bKMLFsrZyz4vs0fK1fMsTcoHu5NQ2YO10xIuaJasAvJo6dIyY8OR1ZlqKv36hJVxp0aMJgpfJw+eNnaISzXuYwAo2+eprY0BBkgPFFnQFUtbibBqjSriowANuq99SBq7pKHb/S5LQ63hV99B5hFGR7Tzi59ffKAm0bXuabjR/1srk/faYKVCqRrmPQ1ELYADswWXTwNOkXv2ufSuAn7UzqVi/H1kZJuqxaGvh+32t68INvcIYc5OP0G52Ko13nBLASWFVd5bQfd6YUcKJjZWVFJjpLblR3a75r6SIHVW5hNzRPauvQWTJg1RapEnBVAFUAaRVYFacasbawQqzu0wZ2g4Kq2D9X08XQCAFYFZbqJJmqvmiVMlZBiwOomoBVMBadZWCyEYJSwZKsgH6c+3W1j5aC8TsDpoKpvmiVjtABMCE7bbEQAG6pGsGr9TJSn+N8ooE81Ev5ITPwleMMpip+t84iO8gTGlfXFh3BNH+wEnXaP6cCYhELkQUCq6cgGwGsWqfTAC9VOlNtdbzZAVkYWDWfsAKrXMk2AFOpY4CqKxVcNWB1AteUtTopVe4ArOqayABBWm2GwFj1gSoHVbloFZxaMlYjDMDgwlWmJ66Iw07rsuqKN7M9tDrhdo6wUV///h8vq6Xzu3LuuCxetb8ceOpb5cF775ToDKcEQD0q9TEnACaAZTk/KkCnxEOdlnism7dMlZ8QUPbhhx4vn/7kp8sbr/uBsmntinLDDdeUa1/1onJq+oCAlSeEgXqyPL3/aHly73T5+6/dX755x2OiUhcIC/ZiWdBqqlx6+a6yddu55SMf+bPymc/cJoDpUe//Ixbv6XLk8L6yacO6cmL6mMSCXSvpOVU2rNkgrNR9wnCVKfsC+AI4nZUBmbVr1ko5nywnBHydFMoQ2KeYzr9OFr0CsDon9+D4xImTMuV/jQLyiKWK+wCqzs7OKrAKVjS+QytYK6JVCF2kU0NBJOuX2wg/zkCYw/xmI53ZFbbc5Rnndp/Z1wwOkuFkwCreYQMLKxRUnVTAdIXI6kqxW0ePywDFinXlJa+4przoqjeUk7KA1czEGmnLZfVViLKzyZH6hUIBqJ5JeAZtY5nXRUIB4Jmc7943bcqkA2AXNDthS80A8L0xgNy9azFgtU/nUr69GLD5bIHVFtSveWTaFvv+9wdY/ZYzVrXQl1JMVX9CP5I9oq8bvrr58gaoOrMxL2RFUFVjrmJQLg/SuU0LeXZ7ZyrU/plD13YyomEeuu7Xsi/LKYx+jfFWwVIksIq9hgNgXFWPsbpulYQwESb+GoCvuogVgFXx0nSxx+ofYfEZ+OXadiAcgDJXR1mrjLWKUAAnItaqAasEVyuoCmNiZqNuub3x+mEbZMoxXI+svyhddQDcJrltCxvXsVYVXCVrVUICYGaKtvuIt+r+XkFIgH/6fxoeIIGr40IC5BlIFiam+nhkr9Le5QGqsKv2o9nEvtj0+pAy8EZ7Qme+uX+EdxnAav0HY5/WGKoGqtoWgKqHBpiPkAB8Du+ogK1+IzpQPbDqwCTZ4HKfAarjF3sKcxSizNlJPXu1BV1RJtGceVGg7R0l0RHQrczUuqB5DQMgQ/QpXGQ67q/LtxjyK4cfCBOT6rDWZev41TbA8mQEAgdWM3MVvqguigdw9ZTaEzBWbXE8hgWo4QDAXNXBfwCsBgrYPsdUIOhDO4JSXNQvHdNmjPRRBnR+Kc0N7fqI7C/0vu7FY7+zhAQsdstiv48k0211XOcLzOc0Lc/bODA1Xdc68meSWY9PDNVh+my0m9F59fdRl/M+PuUviPewPWVSeO57jj74yEnEMo+Fm52xKrerDl35sh+oWuyCqMoxAqim3GXQjoqv388AizleZlwcNIxeZzKy2RlSJfQ/V0izrGZqyAptOwR2PxlAZKPWvQGrZI2ri5Ta7F733JTrOy1pliKKSsqC/sb7rUhquQU4rR14Xk/vo2MQ9VdBsh5Mbc+TQ6vgSfrzd7UC6Y5FLdh4JgMqzCOf7cHQymSOCqrv8SPKby27mrZef2uHg3Vb2aoWY9NBVWesqjPnA1azicVK+5r9YMpMRTlS7gadVRZct8/3MlO4xcudjkSAqUkHTMcTWO5FUV/ZlUg6HbEjrkORC383/fCGzew32esoU/bx9JpRJ2fko7Vpj6R1smqdZ+bTfjR2LDYDlQJYdWcoRpodWM2LWUWQ+oa9Z1qmbaUb4NxuVo1aSBHyb1YOtCWmmwaOWQgAA1UrsOpsVYCpEjdRNzjZ3AN8DVD1uVw5lqu/C5gaIQAw/d9BVd0DVAWjUVwnXbgKLEeyVRPIbZbJ/lI9h44nu6EACes5AaoxYt+BqQ2o6mw26kXY/3CsewPV1stIXS7qFPVZ8gfc5EUvzW2zdRC1BajAqsbUtc6whX+w+GoGop4QXL0yVQGunhIQzIBVMJo9DIB2nE3BCATVDojFmWS9qOxBntOgksl2C6xOgLGqdWubgqoEVh1UNdYqgVXWPRmr/k60fT2wKkYzFq5CGAAuWkVQVZkAKCbZE+8cBFZH62/hK7V+ml60L2zEj229aHu5/n0/oTFNV0/MSidfGKaze8qjD3ynPPHIw1pX+/Y+Wc7YOFU2b1pfnnzsyXJw/wGZ8nqq7Lp4e3n7Te8qd9x5d/nibZ8rc9NHyjvf+vryi7/4s+WCs9aU6QNPlGNHDpVDskjU40/tLQ88vKfc97195dEn5oQluqlMrT+vbDh7YzlHFqe6VBa3Arj553/2F+UrX/mKME6P6zY1JfHbpLOt039E38Au3bR5szj+0nES0HZu9kg5LvFQV6+eVAB1jYQQmDlxvKydEvBQ5AnsVDBRVRKkuk7J8RoBZzEt85gArWumhNV5TL6D0ANSAVgdd5W8CzYKsrcCuh5hAFCmkCpUlIeSYDG7o+utwAjuFEAXwJNAJhmp3HUrnGWcuzPMhkSeiRAYZO3IXbI0irYBsPUTyoqSwQBZPAznc7Io27yAqBvPPK/c9O73l7kVGwSqWCcWVAYOVk9J/maMQe75a4FVaS2g27QnvnDVOGB1HEjaA4wZ8OPCXGEulwmujgNqe9CxB1zHsVqzTex9qF7XFgM2ny2w2n8v57UHisfdO84+LJa3cc/d8me3C7BqcZCbv9yv0B9SYzLUGGagLjoF5huYX18HfirAinbDwLi69+Ngt4YBjT5VpDMnOXQKvy7ND207lOGceWcFjRFCdxhrdZXssZDVlAxcGGsVi1hl1moHrDbhAOgj2cJ1OjBH5qrGW23B1byAFY5PnFqhsVY1JEAAqz7wI+fm3HHvVZXbG60+pMHrkfXHOmt0tGtjtFz9GtuZkZAAAFgZEsDjrIO16oOsDWsVcfV1AP3/G386WK6zCcRq6x6DYTXeqi3GwtAAKQ4rfH+9zn6+A5HEAGIPca791DgaUHj2WbRkU2fFwgLgAtoU7iuoikZUmaiSh3kFVGUDiIrj2JypinscjNV4rSkUAL+DvX3GfGjmkVPkbQ2BFlAlAxT3ZlDSpKTOTjJfb4Ct6tdMxB0Hodi6qIVfLufBMpX01TiqvoC5XDMGLe9zMFWfGwVWNc24blkemf6fiVxWR70tzY56nSXDfLBtIGtVF6WGHXH2Km0JAFYCqxYWQEKNBIPVFs6rsQDVsTUfNcAdtxHqjvtxTtpYlV2g9YmfltBCjdySLvS/Dd079ImRdixlorm/b/8GMtu/a/B7fG4J+U0IkImF6eboRhA1g6x+H5/RekptAMUst9V9XdJG8JMVEKltYCQHNsS/Efe7wDOrI++hQvA+V24DfLRtBTs1QgDoNdefl730tTW5odAQSip3atBY5t7A1XSSiZSBFoIsBF7sYWNB1ErnYaea0YjWcq0jH1m1CfjhvgZUlQvq0iS9Yz8x2mxmLRmKZnp+AKeOFbnI1Cz0dHg26pVda+WIDj2VfXTKfQbbAkRV42hlVUcGq5EP8Wcl+IVatKlEcZHfZx5cVlzUeMMo4ObvbZz25MhUmbS0qmwmBR6vnj6ipYC5+U2MOdOCqoyvSmAVTp2zWeUZi9eUfFZtuap8jUhaLWwXSFMSE85O+UYc3KqYI6Cq57s6GibrBF3r66v8R9m4PRlN62g+mrLVV9Vy17OkXpat5NSMr4xGPvJX8yNRt6me7XvmVBnQCofLy1RBvtrJBpvOHBkfbfZwAIydxIWtMnvPdLXC/JWtSvmx1I72f4cym01dFRoLAeCgagZWGTdVGGPGVHW2KvcRdwuO9nPJVkXaBThVxiqAVTJVR4FVBVQJrqKs1dl1cNXrJak+tTmqOJsP1m84V2w8ohHhqoe+94DdymrQeve9y4H5w1YPC7GVmJgRte0uLOojjQiB1bGlgKAqWKvOPgpQFUxVAqtgqYCtLCxVqV8AaAam+paBVbKcOfimTqspBxcBMkDaFgSirqqJcjtlU69psgxctTAAFVgF0w/AlAJUuoHBis1A1xV+vzFdtRYNqMV71T56GAAMSInBrIxVxFcVJgDiqyo+4I1lv2iVYwspoWNs7Ki9Gr3StvTeq0aJWB3Jtk0Yqze89/1l9SopM+ncTkwcF1DgZDly4Mny3btuL0cO7Skr508IQLq/nHnGunJAQNZjhw8qEIsFoN5ww9uFhfrN8oXbPlW2bl5d/u0v/0J59003lOn9T5UjsqDVYWGV7tu3pzz86EPlkcefKvd8b0/Zd0hAzemNZeWa88sZ519U1mw5q2y/cHt53XWvKfffc1/5ww/9fnng3nsE8DwixStLiwkTcxUGMsAYl7olDj2BwZkTEp5gdkaI7TPi+8MuiIVTEJZTTi2vlMvANFEKehE20v8wZRULmmkcQPyx41LPrdW1c5WxcHANZK/nvR7KV/TjUcHKxsUkS/uUOcITvqCavks7pV5rAFblfvXBdNqwAOFyOOWDARpsA0xVCWEyL4MCWOBmenaibD3vovK6698q8WwvLQePiDzOCxtXw1tgAZKTUt8Ane1PNSL5E4qlyjerXbEyMaasL0qiOsWB+HiVvW+hjgreFAMeVgPjwMj2rZ7WAVuX08Fvj/tGlOszTIPjzENJe06uLVZ2z+YjufO+nPd84uavCbB6oPpw+eGoa9empgHpr/E8OZA+CBfGeixrlSEB8t7bmNCt1Acwwe4FkwJvP7JhHtoP+rAq3PZc3nvHb1XEWgUj1QDWtQBXlalaNMYq9ggFoIxV2VaJQFmcVWszbWaGsczANpv1kDIEVivACjBVtjkLBZDDAQBcRZxVAKw1zmoYlLY5COBUVdz+YR3mtn7ccb3ZyxN2yt+TF7DSsAAEVg0oZzgAZa1ioDXPUJK257mbmbQcaf8+3YuZBQ6oElgloFrjZHN2kg8Uh89nPn+OvaptRvb9zPCa/Q3ZHlWB6Ic197miuF+De+qCUwauglAAdqoBqzgWwSbIKm2KgavpngXirFYQ19LckmgyMGl5DoDTj9V3pnpTjV1sze8jO5Xgaj23fnAFYbO8m1dnxRgwlR9XkLVO/Q9gVZ6JdPJ5pFWvW3s4BKgynitNVdNsUhdDHJNeus7ZLbUNJU7DmKunNLSIhQXQcH/KXDXwVMFVXSSPoQEcYIWvmhdZyaEAyFylc00z3rubi6oQK23oxoV+8/vDrncGfsTe8/2U7+57vZ8y9N7mnQPvye9gO8IKbT4/Lg19GfSZyC+jhIbEQMIotb7vzgNUdfuvMiNbdUdrx763/336s4L0bSDPNWlsI/04J5e2Kb8Lv3czQXhu5JkKptqAi9/+igysMmOdUmgeciNnF6LUw2RmYwqjpGm3jDQAUKpwVlV9mytjakTJYw2HNClvo0dyonXSjAj5gAbqSw0XAdg0suI5CVBVE+XT9Pkb66OTwZoVMy6cLBdooXaEaHjCK/D2HQ9k4Ks2SHmkLBt3lqV9l2UbVTFwMAz+jtMzyll9UVdOI0bV67Ypp2qAhlTRbq2AQm5sbMEqMbi+V6aqA6mMtwrGqs4GkM1sq7wr9zNrMddsNBlmJarA2j15H8e1jPM9dBpMtHOdmbwv/Lu9s7GbOW2e4tCHrgDjNPTL39foWnVaWuB1nJzkhtHqhn/18xW0HcyjsvISwKqBRsiedAfIp+4EuBqxkmw6jjJWu1AA1MQKPpkO85yOSPa5cy7VbI0YGX+Bvtw7DABXyUJUxiqcaXGqGVv1JIHVFApA2QtkMBiA8tz8YdEqAKuyCeBQEFsVDFWGAHC2qoI6DWOVoGoLrLY16uKeEmrF41Nq3Yarw5UZq8pcqIBqGwKAwGqVgZAFk/bOi26Furf9kbReLBcoXGueshfleSKCGXsHWLm6M0M/OLB6GnVPxqp0pjBN2wBWCw1hMS/JWE2LKSKXOoJprXJeuIeMD4KemrJwoOvAUrQ4PiBBxqpNoUYogA5UlbrHbwrC6lbrnTqiYt0wVg1YBUsVC5DAmZ3vY6s2bFWvhOyo5o5so2xJ1xZVhGyk+XJ0cOfLuTsuLDf+iw/o6O/p04hdKnxGqMOpaWGmPlH2PvmgLFb1qADCEodUQLh9ex4rhw/slZisc+UHXntNedU1byy3ffFvypdu+0R58xuuKj//s+8r52wQYG//PonXeloZqw8+eG/57n13lcf37C1HTmDBizPLvgOgdm0rZeO5Zct5OzQu6iuveplM8Z8qv/Off6vcdcftGhoETGXIN6a4WwfOB4wUGTtdViGEhACrczIAA2AebLYVK73zrp12A5BNC8CeRrnhmgPrDbCK8of+DNmWvqGzc3NfHFQNYDV+qTWj7+QGXyT7Cu6/ybe16yXvs7bOZMzgVPlXnjkNoFNAGHxxlWLHAJ5FXoWhu2r9BomlurocwYo2sjjV2jPOLm948zvKORJX9cDhE2Vq7RZ5x+qCBSum5H7pTslbFgBWCSB7A0qmLWO7SrTaAFWHGJxLAQczGIrjpTyjpRtpqvbtuQRWYUcW+puAg/ss/paaz2fxibGPPnNg9R8EWN0/anjGOZ4jtis3MtlPp4/Avff2grkKEBXXyFqF0UzH/fR/bZsG6mfEEWdbudS9Cp4rfeqk4L3eIUS7pItYyR5xVlcLY1VI98FatfiqBrCumXRgVfTZgFUDVznbQ1nzvrq3Mc2kHeGGmQm4nAAAIABJREFUuKqIt6qgKmOsDjNWAaxibYSx4QDUhqUiY/seJs8P+na/qd9U3jnOqg8EWcgTr9cMrEqbYsCqsVbhD4C1Cp8wwkCpnXqu/L3vh0Yt550qLDYonxaz6sMDVDar+zeYkeA+Iv29Zu9NTu2D5H7hUB/RrpnqVpk2FTG/yjtXqW+BmVoWDoBtMfZY0BWAqu2NfBDgK/oh+owPxMm7wV7NjNXolyccg/2eCqhan8hAynoc6pisUgZMKz6RQVb6gZVw1A8ieAlo+RDrMVDU2l4FdWSv7FmeezHyt36qf8aMmnVBklnJppTHxGRaRovZT9M66qefNf4uGKuMuYpZOB4WQOOtcnG8HBoAi+QZgxXEgNrxdwCA7Dl8Kk9HVvuR7UTWiXENhMte2o1qkj877hXZpvPh/t4MADQF3N3YAAXUg5SikfYj3cPf+MpxuEboVxLYJv/j8ttLBu/Lkuq2xdBA2zKgyvPUBTC7L/8YmOftQGqbczM6lDcqoAEx/tl+nwSc+Y93dcI/7h0BpCamKnQQtuCVL7uu6ojqA5WjZoijDVVfWgeh5s1BQoJLnuAWVLUaG5I9iktOEJV0aM/yZ50YaJpp9gPnBPTCANhXFVRl2bNc/byWewWXRrCCxpB4GXrv1hz8amiqOOJafucCwKobeBr8nrk4qvz1Svu9dH0R+xD1kZyVIQCjQsOU4frFOOoNixtayFsPhhuwWpmqCgSoPcW+Hhv4asCq9iny1jixnQHIyhjGpjMKI0bJ5TZ0dQFAVW5lAxaOhhsqArEmdPbNrAsmJcMV0xShyqY/H7JRnZLGhtY3jhGTcY2PTorJSW1A4zxKTSDOGKvW+bY9WU51rwAqmasEVNV153RomKF0jKrVJDoLz2Un2H5tG65dfv3rdNyuuSVxnawhAGoYAAXXAlj12FoBrKY4q4ipFgtWPVfAKsobYQAysOrT/3NsVQErAKxOCHMOrEVzih1c0w54BblTcSTp8jJq5MjAgXAgGVNL46gasBrTxXyKGBessvpnTFEznBVQTZI7YgdakWxblvpb2x8evav+nn5LoKrad7XHziRyhnIsVqbAqkx11JhqBqIqU1W2OT/G9Tn9Te4LBk/9HmOQsSyMyetsVQw8uC5Zu5Udabdf1gqpzihQqiEeBDyVTgFA1Qqs4hoZqzKFL0BVD79htEfzTQJYBTuAK7IasDrrW8RX5ZSqkTAA/jJmtS/+fN7X76DFyQ8ko+3syXOFsXrj+/6FlobGORY9W4UOv2wyqVTimh4oTz76vXJo/5OynsiRcvDpx8uexx9WwOCdP/RD5eLdl5VP3PKp8vdfua285fpXl1decVl59L7vSCDAE+UCiZt6xsb1Za8wV+++/7vlqQMHhFW5qUxMbS1HZ9bJdPRt5awdzy+rNmwWdurRsvviHQLelvJ//9H/w96bx/yWHNdh9733vX3em+HMcIYzwxHFnaJomowsyU5iR7K1L5Zk2JYhA0YCxEGCBAmCwFB2J/4jCxIEQZAgMrIAEWLDEBBlIeNIhuwIQmTRpqRYlGSR1JAUJQ63Ga6zvP291KlTp6q6772/73scyo7ifDO/d+/te2/f7uqq6urT1dX/g4G6z5nT+jUHSnPiwNf+0BsGf5A8g2kNWA2PZwPljdrWphiow8ZADD8CMtkNOTk4SOdSR8ah5h9thBrEbwjQ4PIatkxKOkDR/BJT/RsoC/IuYJX7yMQkGLjVbrsmiUcdYvW+BhqWwKpsZT4EjzeLEevlP7NcvHLVl/++CND0gYdtMHth+cPf9t3LU697s3uznTag1XzjHOC/cPHq8qLRG9FNOojs8xTtz6ff2mADg0pvi1T5BFadci5jI7OeBDycPUr1+ZO8Oz/T8+r35rL5tdU1RWwqO+7/wwZWT1L/sbVOfnUitbGR3f/+E3/bgNXPxZ2T5FK2QclXiFlRP+yE6DNkWK7CAUh2BKgG0Joy1Wf7Jcsqau8Tm3zKGByOLrR8cXX0xBo8xmUOKANRQT9tCwDM85/xVj0kgIOrp3ITK/dg9fTyWMUGVgRWy2sVfZ/AEPdaDYAVYKpvapXAKq7DY1WbWLVQAPBcJbAax+wKoq667oacNx/apTHDIOP9XnsodaSUWWSenqvQZWq/0WsVoYFgDzqw6mGg7JeT6nj29/of6M1+x+11rm+N+PkMDSAPVqzUyLirfaVSc6zoY555simvGy+T1dsocrIdU++EbSqHDU7yRXkDWCWoGr9Y0SNgNYHXcPBgSABtiIWPFrhassZxXh93H/L0FCUTXA1+FdvWmIXAIh0t2U/R8UurLbwDCxVVOktTr/UdgqrReg3ojb7bbuR9r2LzUPVqFf6QY9aGSQxqKMUpRlgpd935quvX6IdTXsvmZd0DYI3wIhVzlfGbGXeVQCtAVZ3nbtbdYxXnbs7oGDKZOqRdb4qr9Ot8s+vpfm8vXc+ETm6XPN34zqzrpc/z3a2+Qlm172z1ET3v4byVYw9wzc9u1aWVqSzZqF5yZxSyXwc3ervMeh/tF22oow9iok19/AaiTPpfRZnr50JBuaaduneMdunCq6ZavVP59IkWPCa94Nl887u/VdwfQoxi06DguHQWItZr7NkmcDAE1ssWBRvAVd7obObnY0GyOH5HMp3eq/G85MYVE4vLpY9xlId4KbDyWB06Z9G807i3Qyj+VJi6ZjFHeiRoE3T021UD/4Ro2DqUVHKe1oA7/yg7ni2viDbOyNLUSWrD4R6H8Os2SBlpVdoEqrw+XbhKplZg3EapvE2DBpSb6mQElrpH6gSmKi3jsKKdAR5Eew+sOVx05aDzrSPTZn4tuktGo8Pt7RTtw1nA3n5kqs47njLopnYxkjWoF1SNe2q5USeWcZJZ9GpvsOomnwTLbOnbUZnQQ28EVQWwEVBiTy+P1YhvBDMdcZECQOD2CDQZ6LUKfiCHEmCl+JRnM8+7kZL3m6ix+Yv/+zW9yMGDBNo8tqqHASC45svBEV8THqs9vqqfB9hqnnQMAQAPK/02mf2EiWg1eKsCXYgfvFIzrirOY8Mq9140b8XwmptjrGZMTzcWQYepCJ2PUgyiLaFrsl17zC3ES1ScrYq35SEA/PkTAKtTMba004SF+BtD39BeGt6fXww9HB2ZmMhyc7TRrhlf9Z5vWqX2B3Aq79QCV+GxWj/GVsWsO/VYgDs+gznGI+ubPXR92b30dY77Xh8Bqw6aYyBjwKqB6gBTzwSgyjAAuBfeqhlqwBqzy4x7q3I31ruxeRWWXwlUvaPl/33TKsXM0VGdbDZEUH27a1nz+qDo5pd65hjcmsfq6167fNef/TPe6Fia7v6RBq6eMvD7nHl+wnv1xktfNDD1Y4a5vrh8xo6/8eu/vLzp9U8v/8yf+3NOp7/6V/7K8swHP7C86XWPLVfs+S985lO2Eda95eEHX7U8+OCDRqI7y/O2AdUN+wh2p7939tHlqa959/LAw1+7XH74yeW2LSf8PDxcjZzPfvwjy/v+z5/xDc2w8RW8uNJ30DtltFMA6EZ7aDaElrhr3s2I04v3wGO+uQ025LKNYQhU4F0ckUkDVtF+kEmoqM1j3V8T217q3q1D3Cs+zebQc+Gxhf7Xbtw179E7mKhBfwW+tnKdseNp43dNdWmg5rxPo8RlH0O4s+ZdjxUmmAS4h9/p88td81598NEnl2/6Q//U8sa3vWP57Oe/bGOjM8uDr3pseeGla+5BffXqQ8sLFvf2DAJCBgjifU1TXBwUlpcY+2QCrXwFTxPgrgFq8dv9AIMz8HmSd/ee2fKc3QJvI6hCll/1UBsfV4Z/FEMBvPev/ZzFXX5uNkWdF/i3oaTmDnGyzbO/YAMwD8VaFWjq6VtAqsDW4NM+6eFFmjreHERv2KIlrN247kLM/FTVHASGkIds0n3NTIcAV30jqwBWAbA6uBrxVhNYlccqvFat/q6Hw15y28tjJMbqB19VFp6rWAnhcVUBqupo8VUHYNViLUdIgJxNUKxVVEZdgpoujxv9ztDno50kLXPbQ9+1tJwtCv3n4QA6sIqJL0yGYTNLs+1gE0KPe0iAsAkdXJXdV3qpl+D3xnkwiBOogZU+abi2/8YwAbAVuWJJY4EEVl0/a9xDPi1gVeMn8qpEo8aOMcLxvoVyQywh+hod1e9GSIC0g2UXx9EMpwRc6d0agKr3WxyP8Biyk3I6jfNyXOclWq0SZo1DRLPxBShynJseqyY3/VwA6wyuqq/QJuPMv1bU1joX9oDeiqEWvFZxnumJJaC1a1y6Bax29aKBBNVnWOSSP+FEXQCHsZdkU8BxjPdNhzBUFW1UhhihZyomaWqTvPJkvVdLVSu+agfkHARyEvFvPma7qKVmKW3pXWf3x7bS87Wu48UMc57is84sTZfPel3f3hqU69kUIjV471OmtAIjyLB5vXFO8eM/nWQjgFFyGg8RQ5FE8CiHKR+juJ63dHWlfdwhJw8BeN6mwUON58am3Klj6A3OMBx6prVVCvL8fNEhgdSo5hA+45vf/W22mkvmKwtO0IFKIK+TQTc6t6R3gUn++UEpJmeMgFI2WnFtiOyGTBDiCxu6+l/JETp8uz96rcIIqDRvQzcQVCFySuebNe1VLyrT5G2vtzit9ehd6YRhVt/rvIl3WqeSCo+dSAdROcggYwzHDfoVJbPRBuLWRhXjk6Oa4dWu999gwKzbVnkNsic6K9dQxlomkTFW3WO1QFVuAlibWaWXKoDXkDdvU5TX+Tc6sLn6vTB79IxnRlqzftI/3ViQzIovagawZGEEZUs5rQZKE7HqcmqZuJz5YMUX0Sz19kajDUnj/WxDsp1TIJUJbK5mTMlz0Y0rAW3dgzKW37g3lr1XcVYFpgpYVfsJYA19Gu2as7uS6TROaja080CoMHKyGCSMGwGrHjssQFV5Ld7Dkm8Bq9qsqoOqMK7dY1XAamxiMfToo3ztX4G40PoABQBqBLiKWFEAVuGp6gCrQFUAqoyzCY9V37Rq2rxq3ixp69vJX9JjaE/IhbdhxQZV/C0e5bFQACtB2AJVNZkmTSfeWXFf9JO9bDM71pTaoMK2B1CZn/oo5QbwKhhIg+T0WAUjFbDqoGqCYlz6z02rALgHuOqbnEUICcmYd66kCRQFAFZ5dnCTh1GGjwdWwwPZN5UwYBXtbe2Pc4+56u0QXq1Oe30j9Lb0YACrjGfFmFbubYRlV9hsCQrUQVWrSCpTO59BVfWXvYG2+oCxmodZPnoYPhQ9uwOrTy3f+SN/2mmMzaEQHB5tcNeW1tu2Uba502n3Xr11/YvLzZc+76EBPvLMry1vfuPTyx/7lj+y/NZHPrL8zE//1PK5z/z2cuWibdRi4MBlkyHbB8scjrBs3d6/ZMvPTX6PLl9cXr5zdrl294HlD/6T37888pq3LC/eOrMcXbhs3qnXly9+7rnl773/F5bf/PsfWG6+/MJy3ty+HGhIOQfoIGAVILcRwMfY1Cm3EaMXoQEcGAawiudBbMYkda260sFhk6ANwVfDESBiT0RW0aegD9TS1qT8dt8xe6viGkOy2+ZVetvAVWp7TH1ZGAOEMvCjpsKiLwzExnkPVIndmM9cvGwsBQphGebF5bVf+6blm/7xb10effy1ywsvGxhhcYLPXbi0vPDiNQdzsUHYNfMmxhFhFvqf9wpNdgSsVp9K4v1uhQLYZ+D1na1J7w7Q9nr09ARZranYRbFO8/E4YBW7P7+Svy0AeGiL2Zh7JR+b3k379j7zfO9f+5nlU79twOqxf03I8lT9hFM7clAnEvpIwCoHQvaMRuwCUJUW1+kFLsEO2eyDhhygeqfhkjYOXHsabsvga+2baZRU/ysDtc5lWnifjnAA8FrFRlb0WAXI2jeyQhp+ZyPGKj1Wqas8HABsJwdDEBIgwJDwWEWILkyqMDQAgVUHVHE04BTn2rzKQwEM3qpi/jiqSVqzZBOrL1LCcddqWydTZOjtZD95rPo5wNUI6RBhHazEPqEHr1UPAwMw1cNDtZ+Dq6/E/juWeX+XHhBzzMdyiHDv1fBgZZiAbv+1kEdhNxKcky1I3pVsyy6sMfQ4lq37xA5ynJXnbVycNqdWBJW9xFVciH+uOPU80pMV9UEsetYxN9eNb2hzrC6PBIgkoiyzj/tYwgG4LGmc9c3orek4EWwzn6QYjwmsxtgm9XLasPgu9ZSQm5Unq8vrqAa8lZs66mUfVlhm/Qrd6AZ3OqW4OJXjXfRa8eisTxueFOOvmQYeYiTA1dwgz8MDcC8Ahgmw7xEAqF8HVRN8C1EPMXcByibZ6ifnNDW4RK/p2JTGrbQg3vDa9Jxf9vzb+azr52dX91uDKs8CJcioK69NvDMwwup6jWOMvJ44lFeX9dO/Gu+FpFQf5ywb4Kp3p7GxfPi5uKNKrprDeXrMMT3B1ThvItYKMNUF9RdDR50PerE24U56tjZ10jUd4PptlDOnzTe/67tSHsR8nFUJoYlOK4HBuTLBQGx/fVCKSCBkHbsNMBAj8unZI36X/lI+LGudz8fZ87F7q3ZXex/3UC+t2iOqUcoziaY6FIPp2aGQynUGVOfOf5NuZM/O1OyY1JiiazV0svRKV2w11E7jZQV2ThqtxrrOz3caBW0HnTK0LtmtgavyOqV80WhjLFWGBnB9mqDrGkAPls08O+8EZVuDr4Hqak/dUw51LTKrTZhvyHLj/95m7LNn2ag2LCbsHVlk3Ejc1VfnUxneKodUHNVYZ4ythowPaBao82VULuvnRZ6CNbuXHpeId3DVl0W7gRMz4LlkhyY6QwE0L1WY7d3Tzr7l1zEJIt6A44h734XHIONHyjAJfop3So8F0D5NeGgzBsy8+A7vsXEVQwEUsOpeCjOoCsPaN6bpRjUBk3Hw5Vw+CYpTNH7yFhCw2sBVGIMJqNq5A6v0UmUYAO0aT2NRtC5QNTrQtZhmK2cnKB0TwLi3c7Qf25a7xupI8DyMWl/u3ozeMDaTD2UMzJSY2DE7oiDXTLVi0dZl7TxEdZu9BoHVBFXxYYKjHgqgeSxjmT/aPr1THVjlD/fuwKPZvVyRR+VPPU0ZwHnKQqNNyWXn0/K8ZpH5vg9OBJza8YxAVQdWG6jqoG0MZJKnWDSXnQas3g1Q1TcMQBiABFVd4RaY2kFVOeJwtqr+DnUlq75oTrCXh6TILAa7AFa/+0f+pNMbPooALt2AtwGuRTO1ctoGRxZ79bwF9Dxz77p5Eb2wvPzS55arDxggaOkf+OX3L89/6hPLtRc/ZyDB7eXI3jtveRzZJkm27p95Gppwy5DWe+fPGpB6evny9aPlG/7gd9ky9XcuN09dWu7YpMb5s2eXm9dfWn7uZ356+chv/Jo5LV2zN28vZx1oLH/7nIzwdgPsSq9J6AF5uQIY5kQMPD891oJWzzdSUHfIk7WW8HcBRlv3a+kRpTHu6dq6CT2UKkEAUTxr73jJTp1vwCq9tgpcNaA7tBatVfyweRomggCsnl1uQV+du7gcnb9koaGvLG966zuXd777Gw1LvWL8ht3BDaSxeMFHBnS/8NJLy4VLFxxQ/cIXP79cunjJij3yyv8fCoDtClk+LhTA72mP1bmPOuH1e//qTxmw+uljnm7KKk97ms6l49QBSY7Ud+i6y448HkuOcqakDEMZiDHIDOAqwJwcmUl/czAVOlIGdJOLrgByoB0k6Nc54oOo2vuBkSHWKkMC8KfNrNxb1X7n7DlsXoXNAM2ZlcBqhANgx0IvM3itJrgaXqsCV+nBamaTA6pxRBgAA1dvm4wPMVbltTQfQ2VRANTEUz9E4ZjaX+3X3knyjX1NxjlBv6KY0w1crVirBFcVJqqAVXiz4tcAWXk1t8m3k3eeJ2T8r/gxEEJrDroNOp/LcxUMEIzjACvtzCEcQEwcD6uWZA+Ck71f5M85O8EI8ngBfNN1e4+iZE/2SfywfXKj0LRXY6WP28kEWGEzsewBrk7AqoOsXphJ3pqsDQCSyi2xa0w6mjbkN41jiEOEp6rjRlz5NICrDqgyfj/st5yEC5tO4AXBVebfgVZ+v3u0tmqFKkjVFLa62/u9LWK8yryZn39JY6vEN8pJbb0Ko+tREorPzCBz1d/1iWKuxpHhRui96jYrva5iwYCdD96qlv1k2qTuSDVhNeoqQ/o2ZUo8ULUPIic16tGul9vzmSw9rlf79fSdQe/j+dYH9HudR1PHB+9mw8a1QMQEEy29A40xfkc2Cu3njyLdi0BMZwbeu9yy1g3r8wRPCTJ5oaL96TCFsb0PM4Tp4NhW1GUbJ4jeQFYBrB3EU4Oo/lGGYSahzyoMMwxB54GWjf5Be78dcsHzXu+69k9/0zu/b+iVylu1hEiCkMw092NRBv+MeKUpUdaxmCgJ3niy83T3UpKd7eIYz+s8lwu7qJansDwfkY/AVbaFvBql7KrdkwUmvmc7FSothlK7TaLHDAXgNMUXWimr2esreug7ouM8a8f2ZUnHWQLxbSfoRiOxcOsybKaMjbOyXTyf1iBBiC5Kuh0iNQ0gqywEV6utNIsnr9V+dM+raMsCzqWoqf4HDCDavPMmqzuC/d4GISi9jdO+FaskG+t5NUnxyDjbM8pEyGj7frWpmqHbzUnjYtVinY2yZB7DCWq3YZDqGfaYjQvUWQelpFBCwbqNHh6N3NBIsTdbDM5YMu5gn8DVOLr/QxgymsFiX0hlK8xK5xWPh7O8DqyGUQ+PO8x0dsMkZT0MGPIDM65lNriujau0FFzAmsfaNPB02MBKG1nh6Ma0/WyDg3D3s2P3YqEBsZa3ubPpwGrzWnVPVACrAFTj6LPuBFYVBqB7qhaIHUasM9JayZK/Jn6PniLBUgfGG5Aaxqk8VnGPS8AEriK/8JosJi+LbsVdJM2a63p66OnGnlNnNYy3+AkZevGSFJdA0BgYKtbqEGPXADNvf4+1CjAVQKoAVXiywtsT92PRbleKMEzl5avzAFVBo0LDWOm+7Au865yS9BCwysGNe6kKUHUwne1CT9j4uT4rfTx4Pchwd2A1PFZx1PJ/xVR1xRoFGYzTvYZqjTqfdh7YeizZsrVoAIJPvO5JA1b/RIzh7UHzfjx9l4Aihz8mc7evLxfPm3frq68sz/zmB5Zf/ZX3GTB3arlmHqwvffFzBrjaIv9bL9jPvCKvX7N9r25arNSLBhhYHFXQ0Nb43z2yTREQD/Xo4vLlG2eWp1//ruVd3/Tty+lLjy4v3zBQwXj+8oWzy2984FeWn/+bf2O5/sIXrEy3ltOmG45s8O2RRK1M+Ll+dTvBYMh79IjBhk4AVrH52W3EWoWu8CW11BMCUDsgBtBVwOtadkELfAZ6ov+VjDs14X26EvuiM9kEQIL0U3iiuV7G9l42aePZI5as1dfLpFAAKJV9/555o4Zn/Sl7B787BqzePmebVl16YHnsydct73zXH1he+/SbjEAXPL7qS9duLecMcH352nUbIN1ZLhqoiqrAq5eraNAzmI6LwtOIHe0VgDz6I7//3ggFAHmcPVZdQzUd8kpDAfwj6bH6P/6vyyc//skTmrWNlwaDtuu3eEb9BRuJndLeL70fKXsuPBp5cZRaNpCnqz/YAFhdfqPfHvpRv0HWX6VHYjctZLjKBNBAEthYAKsVcxWAKje0orcqPFuxeRVBVQKrmgYv0Cft9LDJuLu3ASAOsgJMhWwTVMW5vFWxkveW6XPYdxVnD7qN+o0iH+dO/xT5OO/tqHvHpPVM+sTT7LEqGw7gKmJpQ/fFRlYMCRCbW9qEK8IDOKAqYBXnDGruemkf4dmsVKvoHq/190a9WBQamCCYRUzQ7yVjbDwTwKv4lgZ/eXviGmBrrMrJ1U1h93QgdTgP3u4erLJF1x5yBcYWuBMTyA4GcTLfVwbJFh0m/+EIwNU+7iAQnra+witsVvdO1c/lpeTOXVL25KwkcWDMocsVBuDNpHEH9b3be3H0ZfAxnqkxDMcz/VnaqQVuaixTRnSsyvISKUJ7hBtyldKB1j5Wxb0RROvgkdQNq1OAaB9H1djKnwh9iccHJIe0Ulobi3GcN4GrrlMq1Ag9WPlMeqvKAWAWt4PAatMr2Xqt5YbBtxt28dd1b1Cl3+uN37AujbM8k8309g0auOQuZ0V9sx23nkFaB077tctu8Hac0zkqHKI2jw1k9fvkEWZLtKqwKp6zeolkpezEneLIYA+Fb0xnuWhfbqzL+Lp3Gfdx/BXoEwMm9de9mRr9UIABXG7XSaeg9QC2Mq3XdZSLGRNku2WT/YF3/mBwP0zYMjA0w8KkbnhIblihDpKKiCuAKvmlmDOfleS62JKnIuOxfw15ICDDP/bDWqASfbLdhIGaoAyecyEW8FoDb+WTn2yyM/LvYWA1ihNFrxkcFnJSLrC7JmGtzqUah0CfvksCCvxLundhFtH85kani6RWP5X5JMfMbbJdVp/vzZffEp84MZpuofFAfV2AN64pO2xDeifGOdL9up7xXLbadihrVX4osxRBU6bjrGQ93Zts5BcJX7BtCmO1VyqcuQ0HJU7iDXIxNc7ENvmsp++07VYbtcfrC9FxJi8rv9RRpWA5gU3ljHhLZwxZyCPAOAS7b7E4YZR10M8jFLocV0xVxVbtYKratcDU8GIGKOQgVyxtjnPyRoGsNdsbOiANHGp36oVY1u3LuwtUc4/V+N2LTYy4eUEDVd2Qbj/n5t6rk+fHv6bgvNEmIxbeeU7gHoCfS5kcTNMyJwdYy0gkqElj13m4dXarEkwdvD9vbUkvyfgFqOoGaZv1F9jqwGp7nroK9dG3k5mj+g0iad3JoB2joL28Nf6VrmB2o04a75WxuTb0OEi2NkLbu8cqf1raT2CVHswOqjrICi9VpvHI94eSeP0VaxbklOFfAwTxgU/+JJjajFWvWNEvPZAdSI0Bgn+jg6qRf1mAQZz4RtTznhulVvb0WuVGVpylsu/KYzVZOBqJanrNxjNr7ymaVDYbD2RS0DJD0Oo7AAAgAElEQVT6rdc8/cTyPX/mBykbWFJuno6OA+I/e/QMkEgDTh99+PLyxq99YnnfL/yt5Rfs96oHzy9PPPaQbW71xeVDv/5Ly+0bX7I1qC8vt1++tpyxwf255bzJr0F35v17ZK5ad82b9cXb5oVqy/5fNGD1wpXXLn/0O//0cuFVr1tu3rPYoNbely2g62kbUP/Nn3rv8qH3/x37OAYrFnvPwMAzxjcICeriakUC/xuHmA6CNzkmHUBWA+hvGrCKXaXxnsVXxZJ6D1oUSLoDq6lvMZi35afY7Mp1Q3BZE4oRWFWPQflym6jl1xU8xT4aM9gMafLcx3tY0n/KPFAB/npZI/YgYsSiH0aZThmAarCLA7C2pZjRyeprsVQvXnloufToI8vXft3bl7e+/Z3LpcvWFrZ59i2Lp3rHgFg8g5UK4OtbpkfPmWscwiRcv/HSctlCMoB+d82jzTezAUm8L62KcwAIZuXfClhFnwJQG7UM/V71v7+z/n4HRA/lsvfc1hL7tXcPqz2n93ePKwfCIRwSw/ujwD/Yp73nmO2hExThvT/+Ewas/s7xTw5AasjB2Imk3gwGClnRs10Jlgz5S9Ht5TEHcm3psU8qxxLkXMUDIRTI2vvNZiN0mqzsxdbafiolIgFxoo7lQz9vn4Tewi+9V+0ccVcdbI170LOcOCpQNbQMgZBNMESbzHLzbgdX/WfTYfgZuXBEGABfnRGyXqBq1GEwAqbmndtNao0NNz7sl+pf+v1oN28/tWcgNH7NVQUIPQN9j3AopzwmO4DVWNHUJmHpetWAVSEHOThBnxXlmI9Z7t7Z9nPZlCq/6jjVNWve+MfT+rWYVekz88Z1TgjYdYKq7dxB17iGnpb9GHZgrmCSXCvd2VE20XTu+j7GvPH81ga5XCHSV8jRJvIxh9mqHgMWR9iuRwGwJugaY5Hwsk35SLs1ZEZ0GxTqnnadJ/Nld4L12tjW5YX9Lb316PHN8Y08V9sx5Iu2qcYr5COtmBpWTq34SsAq+YQ6lkyic+ldYkqd9jF+FW/is238lKuhVK6451CRl2PCQQJDEpaUx3i/e/H6ZtQxWSOPeNEpB/8UT4r2fExDKO7ruov/qqfsunSSn5VuDZ068EjXve3+THAnvp6dnlulS3f351uaxnkxfgvkk/knoBrjkHD6cCcoH7eXI8gZ2FVKb+cM9UcwVauyEmQNuWb30vGxsEFclkfd4+Yu+N5/lAV6J3NCToCqx9W1GTn3UHaA1Rq7g6wUHgF6bOSuCjujJ+Bsjw0Aa9AIzzZQmiQlPXQuGenXri6k26Rhu2z9Y+/44cHuo2yGUKSQtHGk64pRoY/gajGLgMABEOyMRhkvvY+82/30UA1CpbzYNZcTx3GSL288LydBVjWovx+KrrfFUKSB17dBs9l+UTV4VOfZz6lcm+jGhZgwlFgIcAFxbFy/Oxx72vj1+7oaCnT4zWCL3Yd6VkVPzZyBWTVjJiU/GweutrOtBI5LADvY6uAbhqYhqByfxrtBdgE226ZHG4BEYUnepgpUiTWLDp0TBSzeS/3X+WZD6QTPd7kYRKF9e6uJetH6UGpM32/PzWZvDRysttn5FqBqytkB1VPm2UUg9cgsdU/DuQNyFfhes8QEVAWsQjfSVBdY7jLrOpOKVzO6DG5eYCpAIfy4rBkgWNxPA0UzoDBKaqCdYKqMEzdaCKxVOAB6LGZIgNjMCHFX01PVvRcEqgZAl4DbzNu9LUR91+A1sJKh6sc+IOtgaovlmMvEBaaW90sCnKE3BhlQh9d0TYGqMFjxvViGHjGqYJwy/EAsQU9wtwDzBHOdCaVEWdf+/eG8q0o91/pIGV+ZR97jSeYV8j+qXz1Qx9kI5cZlZLjiAZ4TTA0gNYDVBGLdI6UVIKqsQTLtGnXOGkTgoap9eqk6wDr2UaQf3mOb5iZVg4dweG94eza95cRqhrdPGBBEBqiK+FTyWh3iGWn2PztP5pNF3mvELdaejdZZ4Uy6dZwIvLc88TUGrP7w99nnAawiDAB2ekdnbzX1ThzeoraR1VmAlNetnV5aLl6wDao+/ynbIfyjy9mjW8uzv/1Bj716+s715cufe97gv6PlgnmsHrlHJP6/bRjrTQNQby1nL11Zrt0y/j56ZPm27/2R5dGv+f3Ll24QpkJ8vauXzi9feO7Ty9967/9mIM5HXMchXupp4w8HVlEfe86rabIDT06G0YCKuGVRRG64x6ovq4cBC/g1wklgcEX2Ab8AjEU+N6zZDVx1PSlWYwO456P7ysqEiPYPGrsuNW8wslDxXJGcfpFpJIKszi/kD3g9ngV476oJTwJQDV9Kt7LNM9Xaw7YQcy/U2waqHh1dXh43D9WveeOblze+4x3LuatXHeC8a2EX8Kx+0PtedhTLQFtYZ6AF4hqi3qSChWto7rYoR//rHqtIV7x4zSXfDWB1fKuutkDOrWdXNm4QcC/9JHn0Z/aAVbVxP2a7z3IzfXQOBXAIqHQ+kr3juoZhd76af/eT31pFjCl7dXnPf//jyyc/9vGdYvdOQo9MHYcTN/9pAx11Tr0vn/r11PvOiG1A6zPPvvSYq07iqMlS9fExEZrgavadyjjy9aKrT1U95uv+LB/na/FclhWdk6VHEQmwmswDUHVP1QJd6akawKpnE2sEG5iSXnZGGoEf2ltGY2EHVu0+AVXoJ+ryEUzFtdqiKbPWbGMjb7Vtb8e9F6MN0/nErhNYde1p1wGwcsYxQ6EAWBW4igl1rW7hCpctUFWDf5Q1ypt9ar/W/TiiL95Ei4QgTXw4WFgrSRIjbByTSYJhBoYOfg67UiAqkRbarXkOnir7c5CFsGXUH9HTTWOiso0Gj7h4JpcmO8ghD7sRUKVDB0MTAEjFOY5HZrPyGmGUWmzY8G7NcngHIxnReDzo4oeZniRjtkCqieqfaV/IBmP/WsBh88y0/lagqttkMXbhEf0xxzTaKHUGWDu42m3bOkdBU6hKJXS1oLYAfT29HGgGeVsBoAwH4qGmFLZAesExFslnHalmi069DywaQT/UpI0/4+IYx7yOtB4+JMWj6ZJ+vzfcQA3VVO3e5EI8kGwgvdv0r/rl1TH4x1ms5d3zVL/hjxYfjs8jfbrHQUb1ObqWTMaxnJ+4V0F3hBLAqjTIm8uPgFdcJwAb8ufjEXm00mJLWzLqwOp2ueG5N53rfwHnWNFAr2SBqDdtqQNA1ZsWPybPLc03LAPAmh6s4Cvo18i42y4zrTfp1GhHxnd6jjpH8lB1ZBU7vkMaiJ2Sc9719j87mFOSQwoBlUKTh3Yu1cKsSgdJOTG16tgIPTNr42P/VjCifwEyAqPP01CkAFSR5s8GMOPFjTSXwQLask/zNoj6RP26vbIqVhS+12ElX157/UnLKnPpEdGKz42Ammi0dQzaZgHi3aBLB9V29P+6bEN554u5jZyoc+1WOYwixBekB9gqHABlgO0waprvcX5IIGn3XJyBVN5zn58BNHdAIUpXTD3y6VD4EBC1yigcTXHGS0M9pSd1L5hn1Jlqv2rz4p8uJ40vom3bYSxyuyJbNPkbyhIk7YU2UvTLdetXY496nJ0tbSsq2+6lCkAV4Go/ysBhXM5xubgCxONrM7CaHsmpfJuXqsdgIaAKMNVnuHSegJFmgWvmtxs25cWqWeC2EZF7rMKggVcCwdV7ANUayApPVvdS3QNVmyEjIyL5K5srlHoanXHdlwyGl0DF2pQ3KTzKAvgMz5cE4NRJO2OUPsl2bsqLjwR454Yrl/67x2oAqnm0UAQMPdBA3k1vWdWLeTduGvG5LqconGwvaYEwTOPWcF9Gq99LYach639px+k67mTH5sqDzwNwDHC1YloVyA7jloC74rGiIw8wdhjMsL7qnJ200UnnDK8TvMqoDRQJarG/KjpEZ+d5avmb2j3aytuOoJqalceoXyhQN8b1A7AakxO5AUC5/5cB6x1rFXeo6tiVjSpkU7ms9ehKCQ3vEVj93j8FYNVuGFAGkI7nRgvXYQbIuTclPIkMWL3zst27bs7kLy8f++hvWD1eWC5duLN86tnfXJ775MeX61/+0nLqpgGWFkv1DAA/myA5a96S945s8sQG0Zdf9ejy0nXE/7y8fOt3/vDyyNe8c7l99KDrGHgnXcKGVTaofuaDf3/5+f/jvcuXLb8LtvkVFsPjPuIQ3raNtWD0XXnw6nL9uoGi7hEDdrEN0Cw+sy93B7Dq5CDfoQ0AXC4AQu2PoKs9d/q6vRseq95vAowE38l+EcGmxsB9B2sQ81R/Y2OSpYyCzQtGntYOe1q6RUk1kAW+oTBurfxWztOmA44uXLTmsE2/sCm2gaa289dy9VVPLG/7+ncvb3/Hu5fLDz5kQLXdszJwYwJExAUIC2CcbVgT5wBUAYwbWHFa4Q9AG/s6APX4OwSsymMVj9KkwDfr3ZE5Qz2cEDw8CbB6Eg/LQ+AiZb/aMMeAPe2E5XX+aexwkrI5xdLGPRmwKkAiuWuqQ6f5PxBg9b/97wxY/dhgp0ZLj83vtGkEGkc97VZ2IPF+v+4EdnbjXx+4ybuvh/JB3OEI45MrUXwDnR7v0Ud31Y+kMRp9gWrTbD5Pan36eK17oX+VTfT7faGMwFV5sXKyiCsD3OZzPin73Xvb6EPdXoctHmDIGL4rxsH2DDxUPSziZjzVqISrqtYZzH3NZt9TfepGg7ek/rLOvTMJvsA50gGs6liTP9zAD+FbTFfB/nPv1QgLJLux2wre/87AavBSDkidePXr78gjyydxO6C6B66OtV9fjVYC73fe2jh3sKEBq5OX6ua9boOOg4iRt9u97pXaYzlyA9AOqsbkYwBEBFMBBIVjRwCpdPAocNUdPxxoVWxYevGxqMyfohc06uPCJm/JNaFLqhnZrjVBHvIRtl2OPxIwrDEKY4rGZDdss5gAr/AAAbJqcjz0LccxHMO4Pdt+AlMHgHWwxlvLo4mdBj5iGJZ907JkrZV/B1P7CsFhjKU+IbGWpkNl+6u8zDzzp90pmQDrN5lJz1SlwSYMnaGjPzOlox4p/nty0JXp/Ezo0ASLjrt2hRm6Rfq3X7c0/6wzXzRKOx/Gh+059Tcun5OMCljVZIOP1QMsxRhdMmMKPs9zTM/nmB7j/PAMT4DVvskwAiU7VfTiI5KqdLmaVcBqxtL1EADwTDUPVVvecAPAqv1umL2uc1zfsh89V8N7FXoxV9kFv0iVZ/M1mg59dNA4QQ1eM6QJ6zA7xgz1DVYRjlfcoja27N75df90slzoi+BtKQvKlu7pondTSUDppWTArqykyuvjpDuvsz/1c2aUAGukDdcYnri81LF3Oan0JKfR09Ag2Ol2smgdEK4uSChxsYvsmp4jB8r8E+GmFhfTRf1ZXX6cjSXQrY6SP31RrzTLaqNWzFZF2QwR0Jh/O4OTpUaL+cM4l4cqW6iuHVydvFejFbNdKIQCHObzuG7tOnRw2c4nKbdormebYGy9nvxdN6vpeLM1ZQ1asnmn76068KF1xRJDSTrv5ffiieIJJszPtlquajfz9KzntSxAs1lQvPRUtaFwB1Zx7tcxUyxQNY5hwQRXNGDVjY6a0aolMgRTGdi6QFXMcAH4kEK+bUCnPFj77C+XbrPj7mAC+UugKgCSMpIJpDG2prwRFBpAzzEEgIC28FiVQSDqpiJoOq8PmJohN3itBMDqRp8DNAKm18dh6b+MRBnM2ajFuOSR0DE6CsRNUJWxqU4ZmOKeqjo2cJWbZSkUAfJrA0PIpuqG86izyCENXNfVv5TxGgbdIM+lW3t/lPk0vcu03oe5VuH/fhMnk2GanqsxCx8DJYKpGiQJWI38U6hIU/f+BYnD+OhGq+vfKOMKWE2DU8rCc2ltpVAPAai67ih94u2adYYgsZwrYNW9JMIo4Uh37Q3QO8/k5ZXK2EnYUJLiuf7GrHDavSdf+5rl+/6kAatuGACk4wJwHFlPbgCF3xkHIG+a0XXdNkE6vfzWxz60fPyjH1gee9Q2Ybr5heV3PvpBj7l61+J6nrljYKCBglzWdGe5fvsl21TpzHLl4ceWF65h0PXw8i3f8aeWK09+3XL3vC1jtyX8WCqLpfsXsKTQdMLP/NRfXz78S+83UNYMT8vn7h3bRAuDNivYHQMhkTcGnBoQ3oUesbIhrISX2XggAVUAqzmoED5jA/jT16zd4cVJz1PkSQ8Q+xc85F7OuAUQADQKVnEWgDcrPVr5B8qNvKpNkDiQDLm1F3CF8AZn7DvkYfzorY4trLAJDUDVo3OXLEbtpeWhx5+2Db/+yPKmt7zD7p+xewBLDUAFsOrgqkehzXNGaVVZ7BvWBqfBa1ZXBnRCGU4WY7WAQ74XnGED08PA6g7TZnL3olFiByl1/6TApdc2FJTemb+R19GUMyB50m9ubV61Vc45v/upi3s0xTLaHGwHSL9F25OCq4M6aH3HVhv077znv/mx5ZMf+ch2s1YnUffLOEfLpD6uk+yBJrkZbXzeDB2dgza48kQoH994sm8+aeCqe6/i2DxY+2RqrOThOEN6VJTperVTqx6tdxo58nX2FcOPszyuAqC/GNYEei02rEJ1cNsfUxivoIMAHbuf3niummKJZ5zTQ5XAqrrd9bL/YHzX91NTzte6vZneEvP0UIbQPa29h5AAuEdQE7oJIQEwTQRg1QFWB1dpF2QfmyufIuyO97+0M2p5nSuE9ovrDqQSfZh+kQ9H59PPtcwxqm2vw534K21HNPr0c0aQxyr7uT6hvHp+fn+4Bi+uvyGgswMbPC9PVYI8BahqhZyOGn/Aa1XjEI5VBK6OAIq8ZWluFZ1yXN6o65QPHYLDaMfFmLUBhWtQdVz6z1V4Cm1WxwwPEPaaxi4cy4Td0CZHczwT3x7ASmcP8cyguWhfeFMU0Kw4ms4KKe4xhopxlDav8/FV8Lk8VwdgNHVsfF86WTZm2DVkacmFzreOnfW73sC5OtDpKF361Tw6m0inhmL1g/R03OvP5DvtPQ2009af5WJDTraAVaUxTp8rba0kxcRDrirVuH1Ky2fyvQ6wNi/WAB8zPICrgXDwkPyo6qp7a9oel9uX/zuoyh8BVQKr1wGs2k8g6wpcleeqxi/z2NubZ6LzDK5OwKrXw8dtAo/rmqqK91gtgcjV5k1zLKfe8bZ/duyCwtbIsecwOC3dLfnI/j9v6cON8UJw/ZHU42JApZVXqvevUQF5q/LIvEev1XVIgKHbifqkbkld0TsiAZildEQ8lTmJlkxTtGhIKnP3/6WR/Mv1sA+IW2OEESUlnrNnyZRbz7dvJ02rWae7cakyrJ/bsGNXWWx122NObdk/h8RtljuWHrLlgt/j+QBZO404iAzzIWiZY33vzEjTYfw/tPO6tFX7LTpVo25SsbFqJ0x/NvVpMHhds62lU6u52nzOwFPjs11k9O3huy2xC7bo2WeNtt5n/kEd6aFgT7ahgIgwunN2yxSvWeJnoahxdED1TBx5njPEGY/Tc/RMKaM0tjugOmyI4DFUEYMFG+3IO1WzWwGqIv2WLesF0DqBqzJOcrlKzBiPO27WMvAKB9DCArQlX7X0i+8k4DYYyp33dmSud77ZoRZtCKhCcWu5tyMc6zQMcNv7Atqyw+fdUamF7nE9o28IWJVHaoCp8FIjsGqDQZ1HnNcEVsNrNo3k+GJOjkn7dHWItu/yGirSZ/zznC+mEdvTpV+VR7vmO/UwT/nxAlTrvM/4YwAkI1FxJzkg6gOjmL6bm1bCQvZm50wS02hVO7Akyfc0vFkelwnPV09HZrgGnb0z5y+f8rxJCB7jJ7ADx1im6APACAfgH9WMby0PGMdsQcayrgdmGmo0VZB1mJVp72g2lRizfPK1Tyzf/ycArIIgsQDVqxhedV5HLKsHbMc4oPAGPW9eqM8994nlF3/hbyxH9764vPrh88sXP/fs8vynn11uX7vmMVbv2KZUaJO7iH1qy+3PW2zPO7ak/cXrZ5cnn3rH8k98yw8sRw89sVw/dd70yq3lwlmLI2oerphoeeiByxZe4JPLT//PP7l89rOf8SY5i/WzFi8UHp4Y7N249pLpQACtKC2G5PB6t03wECoAfOSDc7Q10IYOrKo/xNL7l8Mjl+1PYJWwJD2b/V/PnV8h76Be5CEaffzTkm8wiPhGPAR62s/jHDLNvVYNHMUglCsD7IcBiwFCpxDn1zafumyxU1/7xrcuv+8b/9Dy0KNPLNduwreVEy0OfqdnKmwzblSI4RvKZhLGMnkFAgKG5yrSHYg1onpRVVYKmq7nUABOT8hAyONXIxRABz5nj07cm4HIQ+BltsL03ha4muEmB/BvFLNDVwJWt8ozg7opyU2fnAQEJcDBfgl/ijnd390Dhg+VPTXeZIweB/q+5y//lwasPuM8NfypD1gnthS909+d07aeSeq53PhPnqoOrPZNJy20xZH9AKiiH7VQGivvVZ/BwCSl9D0nVGQr8WtNYereTNA5vXUjIURZXBU7B5+Bkfm4PPotP7rsyZ5XH4Pc1FfLAaKDSs2mM/K5vT78QlF5NjqPwm41xR7jTE2+4oF8j/1j/cVFB1XZgbKgDqjW8ZRdo5/xvgZHn9jjJoSu03OCnmF3aEPQluCy17ArZOxSSbe+GkTSJGcDVH3ik/1E3pctMhJ0otCKMHF/7pAnvhKPxZh0G1gNHv2KQFVnppP9AuDIDapi3CH9U8uaw4nDw4/x3AHVcO5AX6zVdARe5bUa9ll4qLFY0efgPEnDtNQCzU4TqNonFrL9A+As0LG8uhVbFYAqzt0hxAFW8opvmhp8o2fSKaQBmRrHbDqMTACrbE5aUaNG8bp7/z96r/Ip1rwAYvKywhWsJw7C8aDzuPKRTu4g2Na53uWHt21SfyZ0L2qk6x5iJJVc5/NV7WdqgElPmBb87NlHWfzQGEjnu2nx7CAXJ5CTASTsSpvAKlYfEixVaD7JRx0lD5QbPlvn4QUuoBXyF56vCgcocJXAqlVbR7cpSiWp2TnO1wrUiK3qoCqW/xewesPG8+6xeoNeq35uP3itIkzAPXmuOrjadKfsJglrbwvRtwZlU0cnMFUTOBEWQHoIsuG6In7eRFXPGntHF/v2t/7zZYJEgbJ8cWcob9PZvfxFRjJKqKiBR/vHi/kkH3ype6U6AONpBFXrnq4DoPGBRwy8oiC9H5d8dgVZ5W0lL23aFGtXsuNbUrllB0dn2RRJqCVPUf0TDInGIfBWwrgPrmYuLEgr71Z9ui22eX/vpWy/494qZhA4x2EwKd2XD2HIlNeef/dcXbdM92rLtkyARANIli/19Yrue+VvUt8eGfhz59V8M056TqmO+70cILK9+vsdbumKqJ4ZAZm51CcpS6/Gofez7M6ToRxwhEKxf2BHjd6qAlYFqtrRlsy6IRMgaxoxDqwSKJTGJcTOflPLAxzrwdKYMCowo+UxVD2wNT1SsVyAXqpUsjjeMuADR4UIGGeAu5Fby//lxVpeq+V5QI9VxtfMDa3yvIUO6EbubCAM/DMzi65xbMR242b7l0vCo4MQ6Mr3R/3RdcPII/wW9Yu9E6DoHFPVPVT9Z2CKju6tygGje6pGKAB6LTTPhZJ+6nP1KZLTaHPJbQdOx34mgMZ4sBu2njT0Vc2TtR4MvVBgLY3LMNTyvA8QyxugPExkKIZuz3aODw2CU51tDU5j2czADxUfWhvz9TEXCz7zSOMV9a56pBmsAO0IBHOQJ89qgaoMY9GMkZzVCLp0Q3atlg90CE27DIqmK71QLsplS3navSefenL5gR/63tAPjQ+83a2czlfwHGJdMbjFBM8dW3Z/6/qXlw//6s8vn3jmF5crl+DRemP5wvOfXm6+ZGCleaz65kjQPTaoPrp0ZBvWX1i+/PIp23jpyeUbvuE7lje87RuXG7bJ0vUoo29KBV5BPFVLu3Lp4vJ33/e3l1963/uWa1/6wnL5yhWLoWobU9n9ixbo9faNazYuv+GDcOc3HF2XwOcT+sfKBOZA2cOTnizlkKIdDfC9i1AAARim8QbvVHl1cgrCYVb3XomJHheKAlJHTxzcIzCNx057uAD3R7NXuPkHvNRv2UZhZtf6s4ARztrGXg/YplQXLQ4tNlB76NWPL69/69cvr3n6dQ4YwYv1joFCgBrOwCPP0MFTAdSCxs6a4RSLU2zuhTLSrxSAKOVI1zXsYwM4qdpfB1Y5EA6ahMz8Xg4FgE078N9xYOJIkbq6nxirPQ/1OScBVh18PwZYVd4nyU/PrmyTbhDtVdjS3/Nj/7kBqx/eeKJs07rZ07bO57S953upUfKQI/WLCawGqApg1cHVAFg9LAAAVoCpOO/AqmykML5CTniYqUQZ2rTze8ff+6h4pYw8ZsGf/ROySkAV8tdBVbzcOnTn1tDJUGfep8qmUz8br/iDUNxBO/Vxed3qdlzTZYNuPbjFCvNzU7vuxluF8udk2JE9M4CrPs4RuMp+SB7cioUpgDU34NXKKYFefUIzPVQtLwcMYkXUFrgaq1GS2CNRO4F3JGeHj8QbYVPm+LKDPgJ0BiDIGSUGDscdg7Hm91f5hRwEmCGPVV/2r+XJAQidMblLL1VLyzGIyZfOMfEpIEnLnLlypU1+q+gbYiWO6ZPgClsm0LHiDcNemOKqWpsrtmQCqwBRB49VAas9JECFouqT/rPnqsBdjmdo59YPvBmyW2CFC6bEHgrAm9DHIKOqkc2gWK/wTI1BW3lVpwE728vTd1fjpNATYbvkoNBf67qmVE8ub56BVTcM45dKUcotmTuU3XzdleSmwgxZ2nsu9LB0dPKz9Ha7Pw+wN6/n55tcdVC1h+fwQYcP1AeP1Q6WcpLB5CLB1Arh19NyFapkLEMHME6rQgLSHphCSPh4tJE5mljjfOhDrUJVGICbEQZAIQBu3LgVXqsAVm+FJys9WDH+z5AAfdJJ+rR1U0Pfxg5NHdsErLZNvlQn1CuA1dq8S+PzGOuFvHh1W2jmU+YAACAASURBVP986m1v/ZcoctnXxCBV/WL2jzV4dQ6b+6qp0+dl6/Q7seNZAaWqfPdS7aAqz+1nlazl/wWusji6x+8O/Xfr47eKTqKE3OgQSqan8pkpszAmAuqL22Fd6GUUJvInWcJjxGnChh7B1BlobVy6Ua61YbXVcTZGn6o61HF1r+e1NmQSUG1xUwWuFnhaoCqV9+S5GnTd+pI6BBpwLNx8Pth60T77JtcObTznBmSuHhtz3GAXFi5ZflQusziQDSqXzn+lukt+dr83N2sTuUPt2vPbEFVnqdRBoThrsyrObJ215bD0VqWn6jkDVrvXqu/K6TPEBFUF6LENMcgvI5zLxWKZTARtT2C1xVL1ZQMRh8VnugwFILiKmKuMuwrP1QwHgFlhz1chAeroBkMupykDZtzMqgOuNlvmBgvTUAEZL6UXJmOg6ZNhBNQ6YNCavBBGTdMJ5aFYgCt5h4Zn6tnQK8Pnelo0Mj8T72KA3Jb/V0zVBqg6uMrrAlVjMBihANISg47Oniw1YsqsVOdKlkOoCStQwP0ZPx/TmEQapz6Il7pt1t9DTmVY+hW/0V6gx2gwpBhz66hnqlZtYBoz/vYMllOOXqtqGZZ9GFOBP1MWZO6KABJo8sdK10fdCajqNy4jdF51QLV7wNiz6SUTxPT347td3e0rU1WqjluKbC735jORhVXxySefWH7wB8xj1YG5AMPt6H6asVxTsXEZDu+e6R5brGkTLGfu3Vxe/OyHl1953183T9Xf9I2sbt98eblr3qe2at9KcnY5e/7ictu+c8M2rjp19sJy4coTyxve+k3Lu9717Xb90PKSAbS+1N/0183rBpK6rjtabrz00vLApUu+GdXP/ezPLh/5wN9zj8yz5xCVFHnbgMiA1bNWBmyuVTZBbGGL3aSx1N5RROiP4HVfJgsvTq9MDOa5sqOWqjIdEnbamMt1kDbBci8W6CaAALGhnvrjBA1cYryUp+CRCmAHIRbsldu2s4zHsDVg9N7ZK8u5y69arl59eHnQYs8+8viTyxNPvnZ58KFH7fY5px30ATajuQUWcrsMW1CZsWxeBedOWexZgEVgJSuvA8vYBMv1D/1VUSePlYs+Ad61nqTJ8c5KuDcyn4DV6jsJrP5/IRTAHrC65206Cx82Hpv/jvOmrf5lLcpzirx1FUrCOWoYwK8VxUnB1cEeWRnj+2V7z4/9pxvA6lyOQ9e6t6Xwtu71sriVVD94nc4hAM6eJ6h6FEePtxo/TETkhlYMq7M1SVmDk0alPN2wZ+d7s7HXDb4yNqMfiz6mp7venbue6Ctanz2MjdSPZGceGc4kPRRTVe+uubqlnKBzykf2+ID1S4WcIQGqvzljuqzAVfTviA9Nj3sPY9L6X4FbtWFRbFIUstI358Ez2Q/3/hnAal7rXM8GsDXbJxTI+6ONeEFvDYMB8QKOWz8o7r17Sj/JM1MePvAoYJUDkRYKQHFVAbJ2gMi9VbGKjl6rBIdqFV2Bq9qUp9lo4SSuyciZLM7OYYt6k7nNJi9UNKGum6dy3HfgNe6nJ6o7kIxhAOitWt6gire69lbtK10q1FnxnUIFcKzSedObOXmk8UrKe/THunYxDxusr97KiQDxYjuSQJQn2ZQpy0qLb49Gu4z+OM78bIXKIuPcLYf65TUq2e/puqcfSpuV4n2+lzIRvC/lOcjKllzsyQq6mFlGmnw4YBgzBAoFIBmZANQETwWuhrx4up/XcQjxp3xc5iQ/DBFQExQC5YV9kI4pO3ZCx6lwlorQfgBVfcOqCAUAcFWhAHT0sAARGgBjfoz1bSkrJ6AY2Ju81sHVrtOc9kHfFbhaHr+1OTc2cA1gNesYdUW6N0eBrHRuIp/4p97yln9Z48xUyF3unI/Vh4pK+eR0In6MzOM7ZPImuDX2ZroAVZRWHqoFpup+81IV0AqzOzSgANcq4miSb3W/SGtFbpWZEPeiTD3TiETdQEWShqQUxkCiYrweG/Ek4GoH7Iquc0NEbbJS64bavtXaZ6dtx/eKmt1T1QdMbmiArgJPw/iIewmstjir4nl+emypwQ5LPiyQv9tMw5vtYqvt+a0GpO7xtNKdAMxpi4Y9bcQNirbBqkMe9WyVZQ93GL4xcOtYqLlWc3m3yloAedc/5NdNb9UGrJ6Dkg5vVYYEqFAAMHxcATUvF3JH6cFa/s+lhZzRkrcql6O6l6qOEcxaHqsOrm4Bq7HEJkHVXEZDw8NjAvnsbnmhciZY8Va1NLx5qSYQSwMhjY4wQDZYuFqq60dnpOqAqPNDNXs6+cbPQkBST8S7UuIDR04KrXgu8ovO3dvDO+PYkAphALRJlcBUWwZNUJXLF+mxyvhwfJexFPtgUBISZlWQgyA6TbTRdkrVGfwQMGrZY57OXMtGm8BW0V76wZum3lEHxiLoXQGpIdcqSDf0+sBFRqIKIj2V/RplkICqdlOuSVG2L1mB2Rp/hx0wgqwyRLakfZbkocKRcYCnClWRuxVvAatRgKxnI3JXmvsKdFY8o1baVjTxzNTntGefMmD1h37ge9PnEwAiWw3AXPWzCGvgIA+ORtwj488zBpaevfHc8swHfnb5tV/5v5YXvvxZu2cbTBmf38bOSgasnjbPsTtYtm95PfLE08tb3/HNy5NPv2O5+uAbLU7o0XL9niGwZ8xDFcvhEQbA6IPJo9sGzgK8Arj62U9/enn/3/07y0c/9GGfODp3zrw3DVQ9bcv+AawaJEuwVANv91wlsOreqChK1NlBxbQXdKMDq6w7wwFYXcFk9A/zo2wP8jk8Xm/yvryomgw5BInl+eZVio1kTp86a562l5cHH3zVcsXA04uPGIj65BuWV7/GjldfZeJ+zoFYLPEHAAs9C5gYE2ZwTEWYllOm+0+DPuZlcHTP2sB8e93LN4DVfkwd54IAYJX9w2kri28WHvJZz4VGCeFZhwIgnUBD/H01PFZLd4zfpuy+8lAAc/663gJW78d7lR6r5B+SC/8EP+lU19Nz+M6JQdBJDckUnuslZXCSfMv+GPXeYVD5nnms/icGrH6o6Z1ZWR261r0tZbd3b9bLDVg1zh/iqspT1cFV/eS1qpir1qf6JlYzsNrcvNMgbN8e2mBqkK17vZ8Stbrh7R2UVPOWbt7qBFqaeG8gW1zMpDwEpiYPR1kO9j1j95NMcPAd9ZnJnVHvVkif9WE/wxkgjmEArB55WACeK5o1N7WK56G/oj/tgJrCAWS8/wDbHFyDzdmX/MtjdTj2SdEZzBKdVbd23SRj83Q2KYbBhzoo8EPwhN/X9ZR+LHA0v7dznSBSAR5yLYXd2TesUmxIeeJ1jzw5fCS4msudtTEPV+JxdVGMdVqRugaVZh3iCQMkinbUEucZNO8bPHloMjzv45IAVgNc3QRV5Qzix7VHdDp5gOccuBWgqtATOwB8B3i2mGLgieCpHg5rAFWb96oDW7PHKt6f+FH25gy2elkm+cyyznq3KzQpr/moFhyUm5RcV3i/O+ddZlI28KmTyM+GbB0CV5ORy2PVwwFMEw8JnHZgNc4xdneZCa9vXhfYOoQJsLLIc1Ueq7VUvsaykhtnjdR52i8F9qRCAZhnqoBVhAKwMAAdVBWwijABWq16BzH9Mb4BwJpOIsFvOVhU0zb9tee16jhFxXPODbuUBjtVHvTePOXsxCZt4Oqb3vyvZjeUPDzz98Drc8ck5dsk1OvQ0qWsnb/H9PJahedDB1Fhd5O54BWRQCsMwPbzooay94rg3k6fPC8zG3TKZEvM9wrv60qiPKHUmVIx1OC955PeAa1BdgFWr4o6MSoIp1zql6ZoBkW4oSmHR495eOP2Ook0YLoWdeO6wNQVsGr3alkRnxPIWqBx5aladBup21zZxpMRtZolaCWVkFdbDpDUdLFBx87ix9Cpt1VvsqF72BQdMqKeG56P7+/lN7BHPjvyyZhfa8f4pkRUun83DIArXy3/D4XcQwGEUtcSnvJWFdc0r700OCL+Si4VEKiqjapCCQewOnusOrgKb1VTtJwNpudqxbmKGFhupAS4OgCrNHAJuJaRMnu2lpdqAHiS9zAK9u16DXjZOCN4updWg+TiqXFGcNAxXe/qRuhctQE6D9c7AFPdYxXL/s27uC/9T09VA1bgrYprX8IYg0A/ElTlxBh1lQ8v4ntpT7mWWAOqsqH8noBQP2fBBbLwXO/PoGqbZNl6RvlKefgzbQDS0tOoa4Mk6ooN49AHXRIyFpgGeoGr3ASkTTazVqSF/dOBVbcLLJ0r8wF6tVbtA9He2EM5UcY+4AovVR+whRfj7LFKa4eF8WNk3htO38vyTIpvpQeb8nImH/XPoNzm+/Gtp558zfKDf/y7/YrwIYFV5CTgHWXGYIMgIeX1LCYADLy8dPrGcu0Ln1ie+fAHlt+yzas+9/xnLNm8ULHfiA2HwecPPvzI8ugTTyyve9Nbl6df/3XWUFfMmDtntobFYTVv07sG0MKIwh90CN7EkkNkYv6eywMWm/XZTz67/PIv/tLyqWefXa6//PJyxzxZz9lmWEe3rxm0aLs8eTvD+DPvVS8rB+UebxX1cd4ID5FWN+gu/4s4rS4bACnRvhjQa7Vw8BNJHICf3UfEU36b+tS9+EEjS8Nyf3idXrQl/lcMTH2VeaU+asv7H3/8NUaTx5azlx9e7p67bLxpwLMBpTftB8p73b1jAv0iXip4xr/HH8Dr0w6WFtP4ZlveavZEW1bMAnpE16hqTKp7XYtnGEJovNZ96kP712MexgqIMpBUiPE4GLnF8vVQTu3UzTSYmbRm+UjpMhv03y5E03etPHcidq7euR9QFe+QkqAFGAQDXB6t9fLaPYgTcAWojdblmyX+VZEaLHiFQv5QX+ZDrc+tx+ot6pL5eo8W3NQPgSdYtLLTyR/KR5YDbW3W9T1/GcDqB6esp4ZoJRlbfFCykUdSYbqeS8+a84eSQz5iUyrFUwWwClB1AFYBsGKi0u75ZlboU6Nf7ZOU3obBV8n/s+5dcWIVsuvdZKh2kn1XpFGYDhueAwlmZu8cNDDDBsnbu5tN1e/3B/b6ngN0mPMfeGHgetZOymsGVh1U9a34AmCF1yqv6bWqFQfRn0JW4lexVgv8Kg/G8lL0fkZ9NDyy5LWaxw6uUmYqZJG+2+o06botbbeSyaG/nvjP7TzxCc7jOu0/0E/p/biXvvVsIJ01AAk7E50l7yl+pIcFyKXKzTtVXqpxlOddLW8uYDVWTedy5gG7imI7RUPl0CGDK4wU4iE32rX20HmCqAA8w6FDoQAEpnePVX8+Yq4yfmmMRXIcEg4gwVOui/0nJxE+TzC/HELWPIJ+ISokWeh8MouSV1y/BqImuGr3HEydANb+XhIwhLHbrbrnjDjr3pk7t5RW18P9PPh0GEn39w+df6X3+jeb7MxykjJyn/KyAlZDfjqo6oMQgatmqw3AqrxR5cVdIOq5tvIU4Op4LS/wMRar4hz3mKt0NA8Hwmg+sZv04O3g9Vse4g/eqt1jdYyrKu9VeKsCVJXXKvZV8Ul+gKquKztvbuhC9W3OIqJbO4pu0C8OGm8ArPae6urOAA3HY5aqtx3f+OZ/bRuL6obRYCStVPGYoEF88pgYrGkpe6aHARCAqgG6ANa6Xnur+iDe82H+boyF0t8yl4YB3qEqNMXSdYznmQqIDac0Gno0Lakz/J/2POvO4pX3HoEOxZ9kI/sSXz3ndWMpWM1Gy2MGEKNdNWvLRoCd+u6TSGYvqawFfNQd8tCZvVVhNMdA0o/h1Zpeq2VDVp4swabd1W4M9/f4dMpkZWs1WoqbVvXfIOEWVVfNFBntpvcmVQuLlf062l/57LTXXJbZrl7dn/JT+aR3alLnQHxVzWhJKSsUAEBVS9OM1uCtioJFOxFEqthDPovbwgDkhlSxa6BiqxJQjfiqULYRa9U3r4KyxYywzwqPwGptKBDAqoOqk+cq5FqGyRSviHG0OCiWhxlVAitEvpLxMHFQNkBOOcU4ptp38OZyHhhlv2WRXLUr2f2GdI/PttHTVB6rtfzfNqYRsOqeqgBUw1tVoGp6rHYPG+jgGgTWNEvYbzGIT8O0yFX2XVBtG1x1rZr0Fb2linOMnfpYarcDrtEyqZvVTGq0Q0e1p7TGdHQ6U7fJW1W7Kvdjjkni0+T9CKcWQKpfRzq+AoB1Xwmqf4kjCJEGrmZwI06bhwFoHqvz7K5A1SRqsNeu8u1KTXw+KbI+SHelvtF3DTxa8vIkgNXv/w5WPfrS7ilIkRsLJ95BH4RYeIZvmgfly8uzn/j48lsf+8jy0pe/RGdr4/0Hrl5dnnjqKfs9vVy8fMXihJ4yHQJgzmKwugel5Q01tfkNepxcuHDevPSPli9+8UvLxz760eXjzzyzPPeZzy43r71oXps33LMJM/yI/+qb3hm4ehrgEfK29vD4fFwY7+nkcQCnhKxg11An419nXBLILvvOpBpIMQwA3gsv0pgAwYZTR+cuWIzUy8ulB64sDzz40PLQw48uVx96eHn4kcccXD13/oLzIvTobXiyug1CPZ0fFUtsKJzeEsSi+0P97uztuau9khn2lrezn+L7rPvxHpfHLYt3TVOocJahnxwCO7Xqcn5my2NzK20GVucCHAe0answ0h80QTuOR+ft0Mnew7T28kATE8/jm2e8zyZ/1m3m4+0ATu7sIl6Z8tokKFvQZcFjEMcVys5IvKwVAV77L8rBjeDuLf/Lj/3HXwVgdeRRlnPW96vWCDqCAg1YRRgMB1YjrqqAVQs5sum1OgCr8lpF5x8ymHpzR1miWGvDoAo7iNiso/XuXnqr83GiutXWSda5I2nkHWiN9KktNl71V2YD95jx0PyZ/ZEFdb/fl+cqmiOAVQuWQmDV3MNx7n0+OBUTXlF2bk5Y/XKFBBAoJ5s3HAACaNDmqxljVYBB98rS0lcBW97vNxugG0aq9EDDPYJGW8+8JP3Qj50n07BxIpF2RBnq57bAzr0YA6/ADqSHA0DOWCueZCx3Hnc7j42rcinzGApAnnq5QY+DJ9o3AnYBgBK0Y990lPKBKrleApntP8VWzY14wltU+0P05f4FsBbougZWI7ZqAKqwL3I1nRw/NOboR5Sme7LGeAXvcn8IAq/pRep8AhDUK8JaJVYhWZ/4gwMe/mYAdQ9c7e/0c/8kNTz/5vOdMqQaEnP2I3ug+rly2Lnu9w49N+f/Cp+d5WFLRg7KR8iPdwlNrjTDLlDQZQZMHccAWAevVS39X3mnFpjqoKqF1prB1vReTU9Yeq0iNICWzRNwDNus9RlUU5yQ4GZt5q2KUAAxtoftCY9VDwfQNqzSxlUdVHVw1cf8DAng4KompTQxJR7f6pdEQ3r25YRN6pkdr9UzGY6EnqqKv8rsmvcqmukNb/oLErFkX/I91cle36h00i4KqBySL+MkGameFZjq9ntUlDFUAyxt54qvCqby81DUufxfBvZQjvJcrYq1ArZGX9+PFGnUooIrht5p+lUoj/Ra7c+ELIhGudO3lkYPO3+zcQjCiqaj8ctOv4EzM83VHnOlWn3XVd++OT5XCjeXbaUZ3ABVB0vrRy9VeasSVKV+ELiK2jDvla200zCUlbED2EiKvuNAQx+yMTZfaz7P0/358WimrEG/n3aJ2KyJibftcF128166pLWTa/z+ml+qDUt89U7aNNDPrkDmjasw82XRChNYjdhGuXHVuPtmeWqzpNJ5aaD4rK52C6R31R1bduqbVUXc1FUoAA8NUOAqvVXppYqjL7fx3TWbx2p4tinmqjxRtcmAAFMFaa/rUcYT6EulXSAeOVOGS7XIXntUm4YmnXlhQ71uivyeEosOO/VKB1bhsWoDOyzjFYh6Wsv/G7jqYQDcyyY8ciKEQPdW7asG+tRL2vkhsWnTud5s9l277xRsJJRBm2SNewnEhhyzvUgI6YjBbuyF6ZmlOpkKtHqmG4Rg5bi2NnPvleloImKGh+KtlhzjLTcwYA/Y8Q6A1TyX1yp9zwY7tCo2GcdhLA/Aqja/6N6q08wurZ3Ka6DPSsUGYakv+LehJLsST4UyKTp/dVJyjX+fevJxA1a/vU1grJn7EFiFEAHwnjx3zoDS2zctJqptRWVL5MG2oCpiop49a+EAjGzXLDA+NsQ7ZR5k8OZ0T5FWsy1wFXoFAO1ZkxH8EC7g+eefXz7+8Y8vX/rk7yzPf/aTtonWyza7fmM5bfdYUw12bi8X7B144Z5xL9LYWZpWDYE9O8ll8a1jQ/OAbO6paxc+gIexCh0N7xwLR3Bk9Tp/4eJy4eIl21jr6nLZgNQHDUR9yDx0rxqIesk22zoyj9U79gGEW7kVehcgvtfbDcQ1vU+acty7x4GD/TtuvE59tN53cLn9bfHDSco8vve7A6xSbNfGxpymUAB75T6OdgyTcMioWefc84Qu6mWSt2rS2sNYiO46UmcSEv1K26SWVeceCgmqxtS9zzkQ+JCXIECCn/yv/8Pl2fRYnet+6Lrfm/T6MPAXzfrznQYEf9NjFVvceV9pP8VXtYmN5ch+g+dqeK3OwGqsAuF4oZwsBtruChneOcD1W+/NunzTkD2JJMUzTV/tv7VB++G93g/r2VawbkwNdTpUeOU5larLZU6qUAcXuArWLk9VhgSwJvU+n+eaBtDYpxsi3XM1PR7Dk7FiDnJvAN+AFR1T7nwdG7V4GoyEvqkVBE9Amfrx1p+Lj1e654Q6YujL1V+Lx+KY/Xi79rTpOsa124ArCIjn9YuJ+vTuaF6sEYJK4JGDRg7u2BgkvPMUW1UxI30DK6ywy13PETZo9Fp17zsUIz4lcCjMZ2//wmoUAoBgUS3rrxV3Ak85rrGxCPppnYfzSAKsGbIsvE0DEFXYCMccAmMQyCkMgryl1XU8Lw9ZruShjTcDrNFXKN/Z1mWnNf7EawmoTh6sbk/u8KOLXe+f5nPd39K3SJv7nX4d/Oav6ny+3+/Nz23ldVz+h7618+5KBlDc4PnZG9Wr0WVi57l58mHwXg3P1SkkAGIQ57L/BrBinwIP6wePVXOSwjmvCbQyREBsVh15ymu1L5snftD0hLc8eLvkhXpOY3x5rN6lV6pvZGUeqhFTVeAqQv7RoQrHcW8VgqtbnqvBV3P3rfKNYMegALRBV22cJzBV8Z7ltcqJmQRX0XSvf/OP1ie3+p5WoEPqmPpVyjeEI4krJhGIyuu1p2oApwGqJpCKZ4PJEnhFmn8ygNY4n8VzVSbJbR4PDyQSWo6OfwBVU+FRsVEBUrHw8aIY+5ogvoOq8QuAtTajoQDRgNUx6JdkleCuKsOE3hbtkeGtVRYbYK2/2+rQDE6+Xp6pBaZygw0CpxVflR6rHDyOIQFY3lltHhogDHwYF1tpQ+nJLDsEa9XMR0Zuz+SNLGa6zo+IVqwnr9REQ72DDltpvfR5v31o/OZ2W851qDasNhj1DbyrYwJMhkjGKWpKVspWwGqGARC/x0RBQOjepQYIJkB1AFYdFIXSZVzVirHKzam0WZXiqhJ0xcyVwNXurRqGhpbkxEyu4hH1wPCzAazdNQn0BWgXsp0DUMl6k/ctPbnHI9XWbPy1HKy5dpuL5692Zgo94p6qaNM5BACBU3qs2s/AmVNDfNUIA5ChAGB92vDWmSVCAaQ2IKfKbFKpnH4Ss+hnQqUyPfuew6BqYn+pY0cQNfOMBzPfFWjYFYc+3jvAltbalgrE7nkj8AjdlsAqPFksjQOuONe4IPSn+2fZqwmsGsgFUAMbAnFFC+/7L2ijz/o3RTA/j99x3qp986rZYzVHDFGnbLQNdYl7ewP7YSAWGmtWVlJ8B9TxU08AWP22BHkOgWZbwCc928DzsdkTvOHQ92B5tB0BjGopJpYjYWfuMwZ+nLajD2qxfL/9bX1DegNGFwZ16K+RZvEAluc+9ezypc8/vzz/3HPLi1/4gm2Adc0MxZsOtN6+fcMeYazV0w6Qsmw+MI/QA7ctTit9WGH3WEHsGzTu+HNA1+TvvHnMXrhgm29dvuxeuA+YRyq8Uq8amHrBPFQv2/k5uw+vdPePtcw4uY+BYfCYAJywR1D3e+CVr/BvF/OJ/I4DB/XZBFCDF+f3vlrAKkW7GP4Veay6XEb/3ghRE0DrnqHzlge82ABgZ5rsNc06/uzhRpxp6sDuYLOGZ0Zkg3v01AjAL2jn/WSzEw/Jzl6J6J8J2qnvcMYPGx+4AJQhZEUrAzio/8kfE7A607Zf38/5rPzWbcY6sKz8TcDqKhQAQFUBqwBZw5sV4QDw7LCJFUAl/SL/QWdu9/6D8bAicryzenUvHdXa+85ximGPXi5p08ud1uqPW5rzYvR3nQZpKG3QZ8/G3/z0Dl8MACv7eA/B0gBV9O1nYzKVAOsIrpJDYrIs5KpP1Fe8Qa6ugjOB27oCV3Pn6w6sBnDQQwYk2NVsgU430W+g/aE2mppo1V/LSO3GqmzN1h4zKORtdh+/DjSlZ55QzziG5ypAUwKsdPCoWJDyWo04ke7NaqCq5UfPVYKr9kpswsMN1RkeQJ53oyiAcuPGVR1MLZDVlzsP4LliqmrTqhZjNccmHViNMUe0r7cY9K9svmhXgarCHmqj3gp75nbJaqm+ANfgm9mujO8VuNpAVAGoK49V6ugVINtwg9IBIdvObifRuV0fpVEZzCo93PWyzrfSuu7eencvbdb7X8H1IXB1E2QNXTy/N8gH5GqSjQ6wBlP7Jqw+fi9v7vJKpYcq90shoCpwVUBrxV+NfVQgd+GxWmEBIC8EHCnybCtnGfsH3ThDYNj4Hl6rrvMiHAA8Vn01ql0DWHUPVgCsPI7AKgHWvrcK7Pr0XF2NcaTXfADDC2/m0Em1RJeTPPGbQdUxrmyLuRrAak7IvP7N/7pM12LxA3qX5j5FYYBvBl6Xoo3SZwUErPK+PFQFspbnKgfrA4g6gaveWAE+el6dWHuda0cupv7j8KU8oaiEaHx2xafA0gGqarDbMw0mc0BVQgsqegAAIABJREFUS3F17kCqdk2v3dPT8MV9cULXL8kdxStdnQx12jGUVtlNGYRYRFbli1bm7+ih6ksct0BVtNCet2rvo3crwCJsjTvY6YwtuEqT3dbla6fRiyZhVIm8m8Ra26BDF9AuttJTbLqsN7FJ+d9IU/Er3z1wvIFzQ3lIFE+SyLYjJ8NoYLjihCGSs77apKpmsGDUaNlBxlYNhdNKkEqW/bMMkDI46HlKhUtgVQArAdSta6R5fNUMAxBeq+6xWj/3GJjAVQGoPtvrIl4zxAJUa4aYzFY4XRj+TC2OGvhxpHPXnIPaRDPs8EuJxd43JmbujNUmdBgGAJ6qiL8DQBUeqwGsyks1vVYNYAWY2uOrutcqlywmsBrMozAA3UwqwLTAU9eekscGTCe+12S1QIkQ8Xi+vy+9wLQGzEZbDnqjK5AZbM1BSFc0at/eoNILpdPkueJHB1fDqyU8Vn2/ofhDTgJWbxsQ4+MkgF5udBBYHTa2GorTyqN+Jr0RwivBjQp5qm7FV5WHK/uzRLWlNKeqVsl3FODcr4qJu2JxBm5KrvfRU7ZPPfHY8oPf+8f8symLUYgy1KqQKzDKPYBJCwyG4TXssU4BYpr9iSXXvgmGARz3Amx0aBN0twbw5frT30k8In3ZtOm7C2aY3gaQeuOG/27Y7+WXXlxetHAEL7/8kp2/5OEB7tgzd21DrDvmVYtQATA8QaLc8M9kDR7kZ8+bF+o5Cz1gHqkAVS/b5lnnDTC9fPnScgnnuGfp8FpFvQjT0pB1739jJgfoXWa1vDpAW3kGqm1AG4sBuwZBViTZTDgOj+mg3ElyhMfqDADKk/IrbSPxVX/f29ftSFBq++84UBj8A8LPz20B86tvo7124cmTUIqA40n/tmjq8OhkYNELA7LBfpM7ANNGJY/VAD1ZaMrjeNmB3RLxdgOYdglMZkLPgv/Am7GBW9iY/5N5rH7CPVZnmd1TYsel997LOWWPG1DA+Mlr1fpKj7OKUAARDsBDAQSo6keFBGibWDm4qn61hwOI/DXOGWjSi9UM6KG0E0MMlxvMsie898FX28Taa5vBUghaT/3bAKw6AfiJHPupDVraTIPV56cE9Xv+XvXt/E5cB78BhGPfXl6rmkhFlF2FPBOoOoOr6GtdzgGm2bnibEJPu9MAbF53KLDJvwFcDS9WebP6JF73GOx9eZx7dSZ+3hpA7fK4yN377SaXAZ5ke2R/3wcTjYe3gNUtwHX2Xp09VyfQSBtaOcDqoGn8tEFPizPZvVZ9LINxDdo0jtzlPMDVOO/VBDXVt1acXHqwMpRZbL4r79ThqB3R++ZVCgNAj9YKQ0Ye8a+lEc1rmid1rzt10cu1jXmwes/HP8hH9qHO45g24MQ3Q3oHVidP1cx7L79Zzlv5JXMps3v6Vg90ZbQaPcVDW+k9TTpj6ygd0+/Naa/wWgy1JQ/+WciP/VZerJG+embHw5tLTZlPA1cdWHXv03GjKoKp4bHavVYjDd6qAF+P2sZXnJxgOIAEHVFMtxFipAuzyNU6vVYVMsN1XvdadWC19lGBd6oDreG5quX/7rUaoQAcD8C1hwHkKtUCV+2jAljnwWX2IUHvpDWUeHNbhw7wH3RLxVjNGKxWyWFDK3muvv4t/2Zy8tC/DJ3TMRcDH7dOfmAgVqAv+9d1eq6Gp2oBqtZNRRqaiOnB1P08B/Zi+Em+JqBVWZykiqQJlRgPzSs1zhXnhDGopJz4fH0LBimNVDQSGU9HCJG8WMO7LAwH2jqiKQmdaVsV6Hqn4Nh6crjP5I2klnNf2Out4LTIJS/tHB5BGcjdgVTFVo3l/wGupl7w66kMjX3m6u3x51b6YD8Eh2++P+txL09b8t/Jv0WsjfJ2/uq0TTFpib155/tOJ7HyRKdB5Bqh1m3Zwdao7FZeUQ+1xzCBkwqFg/6MU6TZ4Qao+o6dAO3iHQ6CmXmBYRz047qA1TA2AlB1YDUMTQdNQ+Eq7qpCBAhQzdiqMCJyaU0HVSdANQzbcRlNeaZqkJky76JP+nWwLwde0XGsRZLvbPFByXJr5ymDsT39I4NsbqmAlCiQPTrpIbaqhwDAZlUGqCIUAEAZnJunKkMBlMcqPGp886ph4yp61KQuD21AyalfXkexJX+hRqMqExCq9yWz4JOoZNmX8zv8wHDf24kv8lhgODPstDzheRJbckQISyEAcmlgAKvwaFE4AJcn1cPOPAQAlmPbEXEty2O1g6rluUpgP5p/NoRXwCqXC55CbE/FV82BWBjXLnyNaEmsRmxx7qwjO9NtKrvWX20qMN7f63eeNGD1hwxYnUHVgfM3BogF4ND/Df9CVwGyum2epNjAyif9EoDkcniQxnfm9o2wtKJilHV9W99w4BavAUzFZIP9cbM8W+IP3efeAWcj1jRCOiA2K+/jh3bxQZR7z5oHazAqbAQMDCNz5o9NoVyv2rZZYTuIsX034ZgoquaCbAbvo/aJfbHuZwz0kddNshK1tMe5xG8fUOqtsHV+iFlg5pS343E5HQoF4H1jdFYduLtfj8/xeZOyDVD9uHIWb6CTWwOrbNo1Xea0Vxxj9TDpk18H8W1g2imfgKhM1HfQejM9hbAWPpCIgRwGStDPpke0OqnnfTygGk/DuxyA5L3YIM25r2wwj78KBQr7GrGK7drHifbPT/xX/8HyO8/8hjKammomSL/OXqW9M6dtPaPHZZ1RasprFRtRNWAV3qkIBSCANUMCAFgVuKoNrHDc8lhtlmDXt2ND7rDpZOzlUxvady/vkwrAUJ6BE8YcXMY6beM6xlnZmfdOPYvrRg2kf+eIT2Wnw+9uNbtuDCyy0f7+qervNYF6Nlam5KoUTODZo7ifHBHnLA37Wul5xV1NYFWOBO5MQOAAQMK92XO1L3l1YHX2JIw+XcZC0lR0OMTTOwqkA+7ika1+PQdz0TZU0tVWHUjaAlQ3gSZ7Pz1W45weHwUaoU+cQNWKK6kQARa6LAFW9rHurWqNRlB1BFiJSSneKsbkGnfTnnRw3E6IbY8hAOSt6pOaw/L/mOhsAGyFDIiQZT4uok6VA5fwB7Ii2yjW6wYeQfnxsUxbmdcdSnTOZVDdBmwept3bVLKXNuIOsLryhO12peS8HyWQe7pWqqLz4pal2NPm+1v3ur4+7lw6pD83p/XrQ/e6Lmr5nRRc3ZIJN28lY3GUTGxNQijGxR64GnFXKxRAhAFQaIAIC6BNrTzERoTXEBZAx6sY9zewsWNVaFHJCsb9kBMBq/JarZB/DA+A1akCWOWhulqx6rFWw9s/Vq0iHNjuhlazLTa3xQB+QOdsbGQVOsMdyIBx5CRMhAd4/Vv+rV1z7AR2WsP8goGa4q0NqtD4ZIa+/H8+1yYogyerwNgAVj2PDjRavge9VXun0Lr3FL2d+8NAPJQoQdXoIP08duqNWaIMA6DRir4Hwus3g6odUA1PANSRYBQFMYs4lHXyTtzSPaGCJfZ7I9ndV5OypQT3ANUKBQAzfO21yvAA7BCSj+M8yzectMbqltHElHkZJzRc6t2UITTbdK9/wc/tgZEdkBBm2kSksSnWnqLe8XWRiI+lmg05Ga9HkzDtFJom1Zoq05RnstuqYu3d6R6/oc469HXX2zIupEh8lpczVN1DVYCqQAUFdp4ISvDL+17KUu2U2ZbIDOAqZqPotdo3s/JYqm3pFAELAqk6Mm8Ggq9dNmNGtxkvAnDqyIGw/4I8ee66IIio+2KemRlnWrfroT2zfYPfVop3Zvotzay0SQ9rBk2TOAGqJrCKEAAOrCIEAM5j0yp5rcKbJjetioFfDP4yrmro5G4qeTsnZxUQqnQnq55pskvaNuC0PaeBieg/tg8H48N4Qm2V39lQDL3NOlmHzne4ocYnmGDkZhiA2YvFlgrKczUmQNXmyM09VOGEgp97qMYybbuJ83RGsWdl27JuFKCcwLNz38jFjWINtGKzKvdahYFBr1U3NmRYUwi3G6FUQnHszHLq5zuPd4XVkdNIJ1DTAFXv58Y/fOap1zy2/MD3fOtqImNLra29AaHDsOURPOBALQCXVnfzWHWPN8eErIey+nssZsv0tC3FxTv3bOMq98pDWhv8b3nxdZ2BcmX/7rJAveGDHPRxaCNLp+GJCJEkppaz0yYOAw3ve3lD/2Rbh5LwQRy89qo/cxAK+ccA1GHRxr/pSS5l5rYIw4KkHIIVvO61qdYWvY9P29JN9dZJgdX/t4YCOFh/Grz+SPcInSfkeh69nV5xKIDdqYp1qTXZqTte6jmgrduecGagx6qA1TTgnM/yH499Ov+dCFx1YNVk0HMQZ/MsN3lzOTBg1+QY9sd5i598/vzZ5cf/s7+0/NaHfn367FyOLf3tnB/vbet33ty613tvnM/AatvAyvrTBFW7xyrSHVjFTxOXdsQEj8DVDj6lMbllrU8GYVJjwwAld26wcUvbun284G8x2TZ90+bs9I/JHDIU+7Lo68hkqiOOIWfenwjkb+mjtRxNGJWSDjy2r7cHVM52ZDiA0VuVG1lVnHX1HzzG0Fd85DZj2DdWxzHGaoUDcFAhgIWMt2ogg/flK3AVfXkAZIOxEP27+Fh1z5ZqROj3Ntt/4jH1/ykK7X4HKjoPD+0W7bWX5nnYTyCHljp7Wl/2XAArw/IoLAC9VoeNe7pTiIOqEQqgea4SbGW8VffC889VWACRzs0na0cuvYfNNsZaJWg0eq8ScKWX3rCBlY9TwvEjxkRp47kKUg9evNSBVdrFYRf6eCfGPemtqvjudRwB+Zx5pdy5YR4/eaN6hSdAtnvBpj05vS95Tl0669xDOrirlOOU0t79WVeH7ojeRRTdPkpX6p1D1/fzrPQX1FqTgzzfS5cymd5JGQnZkNwMcgKGhtxQXjwmsQOq8lxleIAhzmq/NnCVwGoLrxGOVS5z4RAgh6ra2Kn0Nsd7o9eq5MHj/WtSKVaqDvuqhD5071Sd5+pVrmKdwVU4WCWf4zx5lDI1/k20BU0ngBX2srxWh5AArh/kuRpjgde/9d8+bAnP3eWKf7tCDYZIHuM9H4BHIeeNqpBOT1QqyzEEAD0v+gC+OlU0UhRmRMNaJ7wWzNWjBwwG9jXs6GVA+lApOi8Bq7n7nht/bEARlf2PgFXFOMQgCsv2uKwKxoEGOjTIu9fqaKT3kelalbS2aPWq50SvFUtNVCiWSAXu1CYtOoiK7oVeqhFb1Qd5zXM14sexrw1jOWaAvaZDkWTMHNcovJ+ljJNuG6TcuDDXw4M8Nc5nMSKhETbL14m9w3Yzbw2v9DyjeuSNMnP7tR6XjSKR2jp6dttNf+xQq9q3tUXTMRz0l+KQyz/DAtQSgE1P1d64vjmKDEoO/BVnSkHd/agwADiP2acMDdBjqEYsKj7fQNVY9lKztfbNMDbWxxG8oC3RAdUG8DWZHj2kBk7cUNhdloqvs30HOR1V8cCTk1EsEHFTUhrTuj7RZA7AGwGrEQIAgKo2rHJQtYGrGQIAIQO0VNHy4ARY91iVVii5dE0RHalkrtLiuZBNVY3ahf8kr0QFmRczVT7HAa3S2z1P5j18qEg4d7abykJtVHHVCliF90NtcuEeq3Hts5rR6MhWS/9vyVt1OjIUAD1WBSCLP9Un8aYMBgGrBiAOXqoFqnIjg1hVkaCqf6CUaVWv0WXmsg1ltqHIWN/u7SEatMnCKWt8/snHH1v++Hd/i9+RPOqx470U8dFYVuwDH1tib3X2nUuNbQGy5kY7viwe3qT0nAe9T6Mv9oFMeW3O4JCvOIHNIl0x843bLMGrED/FinTOY/8uj9IVZfHtyE/9AZ8RzTkIE0gLGmv5n7/G7PNPgG/yjvfP/avjRFHy1lywE1+POmx+TbQ7aXaboQBQxamzPRGA195bA/LUPq/EY5WNGrZbq+DYX4z06fdecSgA8P1h8g98MbSBE9oljsl+IGglXgWwSubR1EHIcbyqUATbtD3Q4h4PGR6rkFvaieR4yiCPtC/NiWa5aKExHnjgooXEuLj8F3/xR5ff/LUPROZz5Q9dH1J08709okrYOrAKz/fYwEqxVN1bVSEBpk2sfOIyJi8VazVjrHbQkBQhYQYBjrR2fyb1wUHPRl7FJWNOhx7dat7OT2KqTKO8sUrRh0nnuiITQINjVZ2GbtClH5U+KMBW4O7C7/zd+dwT1gOKLF+TjQFUrXA/uZkVpMZ1fm1ayV6G35D0eK29z1G8wQh55aEA2nJYea0CVO3eq/LISvCgg2Pq0+M4Gj2Tjdp5+4DySFKC/tHYeRRfBm+q43LxCBnpAJK3VfvN15tgE4ga7e4EnsDVSPOVHQGwVmgAjlU8RIDdc+A0HETc4y5B1vJehScr46/SbugxV4Nb0kZ1LzyMZ8ILD2B5B1HzfABba4Wex2KN99Nb1dtM7dd1Is+TnzQuiWcVBmDwXJ0AVoZCE+gkvmlHGkTx/el+TuCjbNNE/fDeWH4Kl36i4NZRikS8eD9KZ+bf/q50tfQkriWZunfo2N/r510Y5vPj7oUsbfK7ZGmSFcnU1jszwJrAIMBUyUxMRGCS31dVxeZUfgxwddrAaoix2ja76vGMEw+A7LnM0A6qcY/QIzpV0dEe4/1RVjz0HyYfcrVqbGAdOnEFoApklaNVgK09nKDz+ipsykYf0PXWQEvQjj/HQuJXoQ+URrvU6/yGt/07h02xQ3zdC5K8JsUL79Rijq0QAARS23J/N+IqviqNOjJWeqnq3L/XCrcyHlQOCSqP6SNzAnlNA9GVFxUFB1NUKLWMODxX4/6AhvuA+jiPVXqQCIDNYwxW12Vee/rUYGpdMTWTKNApUk+vjVApbxkEPNagU+fuudW8VH3plg/gCoQFX/r70iVhtHTVk+XaapupeDOwlGNb2Uf92OxkP93l+Lb8rBVsoF+xd5JzKO7EdryHfzWgrRTdiWauAUXLw/VoPLhFq/r2mO/I9XNnNYy9kyANj8tvUr+UqztnhalIXLG02Co+2I9nyfNZQ3apLh91LGCVHqUKai2vU8VZreMYQ5XxjOal/zFbGwCS4gvR4KD8diBi9Awby+isEozFQ0yYpE2+ZYwHgw08xovOJ+P5+v7ApANw07+ZJYoGjlyD7gmqeptguVSEAMDyf4+rGmEAAkydwwAgTAA2s/L4by226knCAGR7R8mE3TGdiTpP8RxktwGo8Q6bYE6vNhk8WNV2c576dlcE2VYjbbcHW2hI6olh06r0ZCGw2kFVxGVzOWq0gP8kHE8SWHUv1YizasXIzYXY7ZTsdIPbb8iLgPEHabE0j1XtIgx58FnbNjGY3i3B551n985nTk5GZgVdX4HfnOEDVNX5cBQ9mEH/3BOPP7p833d+C9NT/uiVqb998IYt44EArB3URzuGal+5ffeW05M6jUuP75px5/nZQ2fgPQaa+QZWVar+vQ6qItcOFrptgO/GuzharjE5zFT3zNvo4xRjFb57cyfVv7/aPChoJI9g0U3vuE5WXeK7bmzKlkEdQm8jTmjKUVL78MkIcg6Kb/XiDIgeytmNVKdX6+WCt44H2Nc5HwfGstUA4h3/Bxqt62Ll3EPMW5Z7vEsY8TD9DpXsHIA52ahkgsFGxnfdq7nJVdLR7THQudefAq0SabISfT9se3cqdF1IQPQMbHPZwFHQQzI71AWTGpHAjdyQJwFVhfO4cO7scsUA1UuXLixXbcO2CxfOL3/pX/kXl1//v395JS+j/JxEsWUvFKU4qABVO+dO/lB6XwxulwGsAjCFZ+pRAKseEmAPWO2bWHHicu2Nic+2jmSwKKIYXrJJuTQ7bM0/G4po9dDOMyd6daKjv+M9v/MOz2MSyxmqgaw+adiB1aC1ALYOQDtdBESLk8S8UnqNTbrRoSIlp2/wgsptx63VKYyzitZXaCD2+R53VSEBvOmYt+REobAYb5B7CczAKhwMLLEBq0YTpAlU7Z5ZsgnS4Aoabw2Qsp1nnbOjg3p752ChiUINZEKXiFdxbD9/bud6vqfnEugQoBrt3UHW8MjTGCUB1gRaOWYhmBqr7gJU9XAAAlntE7WxVewtYZ8jWDSoVE7KYkwBkAh2m7xS/cil/77cuZ27l56cSOK59DJNDEG2DyZayaDSNAOwGvYgH6FtxzFO81Ld8VxVHPr98AAdVJWdiQqHjBIdCxlt6TRYxx+5fhLAQzpW9/aUzBaPHuo7i3rk2C1QdStN+lTv9+u9c5V56535nuQAanuSC3/9JGnTMwmo7suIYq7ugata9t+9VB14hedqeLn6RIW8Vl2OKgwgwFW33+JYXQqcRYgDaDKCc0SUCQKiTW6aMxXu+c/SiAmUlyqdsGr/FV/R6s8SI/BNaQWuHvReDZ2VQBUEP+gb4CpDA7S4q1HPIdbqG97+7w7cuMfGSZjhASlOMICYIGzLxhDyWF15qzZQdRUGAF1Q5LHapCoHWO373ZjIMo61aeOyKHA193gWnR97QFcGbgzLaI3OS56qFWNVAGx1NiQLGVwxVsfNqwiq8pnyVPXBhBd/BKg8Z7+101JT+6yemhLGy2KFml+QMSBPmu6dKi/V2H3ZDYjyXKVBEb+sTnUQUksndrOQbg7yRn/jV2U3dKClp0/nLa/iixlYhfGn9uNHV6wXbTTc69wVBO7qtOpdJrCycX4R+4RBpucrvbh15oNVew/SfYLOaGinMiQKXK0ZG84Ol5KpWCPiZZZT7ZReiDFDK5Czx1ktgJUKMTejCk/WAUgVsBpGRC39ty+ll+q4xGYEUiNGnIu25JuD2wT/EtiJmuAxkV/3qpaNyYJfpoEy24c59Lbq6e0D1dDJ4EHT6Vpfk86QLvHlvuGxKm9VgKruqZrAanmqynsVgOop96QBqCqP1X1vVdVKphPt+kbHkNF+399p9MyxQNzwZ4PYdS5wnvnH/3GM70WeHRQnDzbdkHzZPjC0YzZytUG2WwCrHleNYQAwqKpNLZrXqm9ehZAB5d3lw0eFAsARRoaDqhF7NY6wWcuxVGWvvojEo8Gb4QBi06rZa5UeCpQLZSqeH2nYBBba+4CtSp1FzmU/x3/U59E2oUIpsLX1XbOyinZ74vFXL9/z7X+k0V2DjCEpQddsqSwsUB8Cq+q7nXoAPB1s1RtWgAEIi7qARicE2MYS4QrhBkq+Z0nndYBbIpxTDCXkEYEMmpZZf+JEKeu+TDrGQUHv2tg3p5z4VynjB5r94NdHG2v70UPg6gxgd2BVE9RJNpT3EIOegE79/fsFVsn+wTM4Oih9go/GI3PZj/NYnWnTv+RyZoMJbhrJXwc5UU6P/9viAeO+QHoMso+sPxjoYSuPUlLQjVgeGNRgAhVyhPxUf0xO+KREaxPldTyYHjH4PbTWHfOcOVquXrnsy/1v28ZumOQAlvbQ1avLQw9e8RAAF89f8MHNj/75P7/86i++fyL63Aj9euv8pGlbbYv2B5fqF8BqbPq4wGt1y2MVaQBcEQrAJy+jrwU47qv3kE/knSBWsw5Td05KlEp5XdC9dH9y4/lNNj7w3HCr0TPTXeGEXqMupo7DT4Aqj7liwPs2THDxT+NArfIjnQKA9ok06S7RKT6+8laNz2ZxZAO0ckuQ0wW8yg+HEW1YtdrEKoFVxVytSVU6l2g8Jc8t2qcE4BgKIIFVxFk1QBUyNwKrAapiZtYnUWEodOALHWnQVgAXKTgOglT/QdvvKLDevlvnAiLETjQGcgx7IiCVhkL9+vXsQabQAB1YdddSAq/puRoAqjbYKUC1A6uxlDkAVXmwpjerO5FEzFWBq01stKoIR4UEGAHVfYBVG/kwZFnFrPamibZTv11c3TxWZQPn+CU20taYyHjKx0IYc2FyvQOu7Tz5R0DpAJ52IDUmO/I52aDBW7JJxXfOho0Xk9fEZ3u6eVMBSRNMNw/lNTNr1w06nwHVNjFDazZ+ydzxfeV96P7Wvfm9JisDkIrPTjLhj85purZ7g5zERNOWjES8VTC2wFUAo/Ja1cZWWvrf0xVCAJtYZYzV8AiXF2ff6KnbbdJ+PvZ3tcWj5KBCZMibtWEAgQfIG7WvVhXICpsEoQIqVGCAsbmxtX+MY6BhgJXKsNq203oDXEW9ej07/nHqTV//F9ea9FA/u1KqUp5q8OgA0fgY33Rw1JeRYrabjDB6qx7yVCXj1cZVTav56VaBWa7tqow3+jNJjELqQsFJ0YXiwiBdy/7dOw6/uXFiQNlAU4+l5ksJ2QmUNyuFQF4nHJCWAI5VnGq1qme7v350rbH0TJSfl1SGAlj7EYP48laN89XGVXxXnqvV35LCWbMs306HrtJOt/sAhnp7A1Btup4dlf6J6kmEOrn8XN6l0QRjUwRfFdHZNpVJb6tBXOKiWpWvkbv5t7JPHBBo9/XccNzmcpWKzbpH342OrZfT6y6AVZ6rMRMFA8b42Gdq/LyeG2UywDAvBsCdAjTToIiOP8MCOGhqzwV4uo6fGvcbqNrBVPdQ7d+KmVwqdIIJ/EWZGg+NgBweILHnQfgKAF3Jf+f1ovPAE92oZVOPzBntNuul7dYUo4QecSMwNsjDZlXW+bmXqn4eW9U2rDJPIIQByDirAFUx2AOg+hVsWkVSrkFMpYlM1DBizfKUG+6L9o3+NVYovqJ9eUJgNb45ALNbMjLITLWl6z4jdXqs2rvyYilvlvJaTWA1ZBbDx4qpWsCqx1a1z/CnMACBg04GdIKq4dXTvVV53r1WOeiSlyJXW0g5Fl+3Lm9g7S1eS8A09RY5l12dPFUDTMa136tnxOlIGTSQXTz+2CPLd3/b8cDqLJNRlGCqkCQ7EDDjfyiI+DAnpRJctRQnAmOY7v0dBvOwczq+A4Ag/USraJ5xA1b9Dq7BFbABsNoj6IQmAj3v+0gAGfVT1+Q8GzLipbJ6Mi3klNSxUpxZ7iLe7IH6b3mL6vFNU6zldRzINoNxAJn7O8lDkef9AqvyNu7VqzxIt/tt9yofmGufc7bK2tOOA1a3yqVvA8tHn3f7AI0KAAAgAElEQVRkDYA4vqqn26hOQwI5GPiAxe9AP9gRfQLu01ua/EqZRIYCVik3WJUEkAf9PZYww7v3LPoKuwdA6BQ8NcNJoPrQAu7329543kJ2IH8M1B544PLy2KsfMe/US8vtmzeXmzeumeOnga0PPGCg6jn/rjxv/41/7l9Yfu2X/mF5rLrGi98esIqNrBQKYCscgDaw2gsH4Aq1viOBToFbnTAh2XCPHzfSNx89pAknjpwf9euQpxVACd4CX5HP6JBhQD34UNcGqHufBT2Ff4MOGT7NwWfozIpLWxNDMW1k2bs2l1i7wVHFYj+K63jADzrfK7tiqjfvVXtLsVah/7mRVf18LISmTJJRLnLjo/DGKlA1wgHE0lYCq+GpKm9VHEGf2WNVoFjoeVaHOp9/QYBe10zvbbqhC3sb67w6mY2BTONfAUIa24qv53Tn33hv69hDArghJi/WfqQjE+M/EjidwVUu9Y/QAO5xV2EBzuo60wisckOr5rlKZUmfa6Nvea02L1X3xLMYkumV1zaxCg9XAkxaTafJ32ozaoAOqPKazRbP5ZimNrEagNQEWUewtTa2CnDe+Ufgk851L/qFDrzq+0pr5RlBVclZyNwglOK7iedmnZK3Oy83md3M0xkqPtB06eC1uuWt2p9VHnM+W3kf96zy7c9FvgO/b8nBnmxM6TPAmsCgzxBQZtoRdsBRhgWAJ6p5pw5Aa90nABuhNVoc4yE04OxwFcAGLFK1XE5IWNHp70Ev7y4LtbkbwwRys9aGC+AaQKof+wZW5bFanq30YAUwy/AAEFw5mkiOuv4TTRtt5bXqeoc/xZPNuLLokt78+/69De3Z+HA87T1DdHTxgBAhGGdxXp6qBA1zUyorTC35n+6B8MFc5alKpuN1Y+TZyMhbO/6c0/OHTAYNNwqwo/IiGMMZHIJEEbPOByi982qDSlfE7CjcW7V7ryq9P6OOx+sz1aWNXFbl3xjVDM9sVHhMKmXFAeYWsBpAahpD9FI9jYFkPE/gQd6q0SGkURGdw2Bk7CjVicedvO3RARipviVsCIFmXo3se8hIkQmOrRwsc6T5CQcb2RyyEdQujR15Wpl1uqpZJu5N7DHTe1m86VnQ1XuNLns8nOmdZkPlgwwDeBTEGQrPEpBNycf0vC43/wF4DaMjKzcAbAVkdtAzN5Zyw6IBphHkXR0/FWstc2EebTY2ZFJL/mm4csJDS2QKUB1B1eSlqbxlu5Sa1LNsBhk3M2ONPD2QdKJ5aLdq1blNEvwovk391DmkMe/KO96BVft1UNVDAASo2jeucmCVoKovl4aXUwxeqJvl0cbJLpf04LPQgjVOibK7NslnSDZqmHFMk+ObrWfjpvKRbqaqIkXq/aCQ8mnvekt5s43P+PXQG44KB+T1HzxQ7ehLVuMcnitb4Kqnh70vHlDsVHmo3o74qgJWcZ8xVkWz4lXSzRnaH3BPVXmtxmZV7q1qPxy5YVX9HPCIjEWD6rZY3yBNcXfSpLh40GnRR0lHUA12nVHX0iXk5MovVbIV6jWPPbp8xx/9w8NEBttsaJyUlzmd3ph43v0x6aWK6zgKLlJ7Vn8QfW0CSiWS/ew4YNV3hk4gYdTQvQZ3QTAlxGNepkjzOgSV7u/IDArIAkEItCag6rwuCZRAWE9ucm7QGQe2O38dnFzRfv+1qUy72ecN72O8/gWuep0mPrgfcPUQKEzdJe44edurXwS/lYGyX7+5vLr2Lx+g3ww66wv+fWvKczbYuWtxUH3TBugm092+bB8iD33goCc/AhuWdqgLhnvN+2S//5F/4D3KpwPcsutbt246WIF8bt+55fnD0/XuPQPksYUP+on2d7K2QRiTG8t5e/3K5YvL1atXlkcefmh5wJb8u30N/QXPf7OdAezeuH7d9CPKf2r5j/7Cjy4f/JVfXfHE2BCz3kht00s61P3w+72G2StYoi/8NhrEZlTutQqPVHit4hdhALSJlW9gBc/Vk8ZZlZJYGWgbfNMUSknUDlMeJ7Tzaweez1tNiYmn/B51Eelr7ep6iZvmnY4NBk+jbX18EcCqMXAN/aALCKRm3HeBq+GxSvsk1s5hghLnrT8tw8OZvJq6DIsQg4lPGjhMr1UCqLVSpYcCiJAA4Ar0h/ajk0k0lduq6IrHDawIrApU5c7YFQpgAlYRsqaDqgl2hX3Qjanq5En71KFNNga92tLn5t5gPxpGwSd+3nk1COBpca7jKo0aJ4HVfh5j5dErD4SVZ56A1Uhzhw86MmnXcoGjCgngRwdgC1QFwCpg9SzS+70AUrjUufpY52ij3+i1KnB1G1hl7NUOJsEZBOZcwxK8GaI/d6527e2E5gRp3HfeHTGJAlVjnBSA0pbXqq8EbHZieUA3gDUBV+IfQ0iA+H4OtOfr5LlWZi/6li5ufDSonklWpVfKgEtarTvigTmDWcW0AlUPgavBl7uj8Tn/ree3ytCfazIjXpcs7V6HQsn7TXZc6Uj54DhNQHSA1cPEESwFoCqQtUDU2rSKy//hrRphNQJc1cSFjnC6cjnJyYhxkly9QI4LnaVogc34QN+PRZtR5z4qWs2a4QHmUAERpxXxWCM8gLxed8FVsWU2WaPzQNOgcdSRqsjq+Zbf/+/PVkcIbePoDcXqL/XRlZ0LUEV6eaVSyZWnap3n8v98N/IIZdpDAEhrF7jK789FS+0+3ahLMe8gsdsXORgnC8jLpx/dUxXaMBTH0B7B7OWVSuZO0GO67/VpHRJLGg0a56v6ZsIGLdbEWbdt1rwp67A8OrhKZa6Z5TarDAMe6StglYo/Z9m8GppxC732/zD3pj2bZdd12K15ruqq6ia72c2mKIoJI4aixUiKLMm27MhGEAQIEAQIECBAgPyLfPCHyJFgxYo1WUBixVYCB0GQKPkZ+ZBv8SCJmgeaFJvsrq7hHWvIXnvttfc+597ned8i5Vhv91N3Pvfcc/a4zj771GZq/5EkV/60y1cK2W47EDSDYgp7yau8BliHT5Yckiz34xaxGjpbAGt2SQq8oDhv69YHvdvad3aWkUhVF5fYtYqLj1WvaZvP7iLjLa5G+wz3F7AULRpX+f786zTpNBrCI+iVtlGArtEORDZQQgFeW6CmA585SlUjrQJQqfAFpgpI7dGo8YyMCmw3o1Np+NQPVQvacN6OY25Y79T5rd2GNpyMBG+weMibsLd2o/24L5s4b2v3nwEerLtXBBcyRNHwcILhYDuoKmCVgOolAatXGa3qi1cJVA1g1ack+g+MwF8uJhhfSy6fgMxoPzZr0EC0bUqaaL5obkqdar7yefS8rnX+n/qLZalfWcE8N5Qf8kMU39pb/d9ZpYzZkmMEVeVAdWCVztYlk4maMsg8l6wLfg6i+qDpOP2/51Z1I1vtl9+MHf0iryqc0DB6O6haTlcAqwHGSn+pwbP9N8hvJXujUcjmIe/S5miywS+vwVXKtUkHq4+ifz7x1pvLT/3kj2fznxdQxX0uioL3xHEeW2cX/POwDXrSvXwRdBrrdRYYtP86gXQvD//qnxZ2Kv98zcOs3yh8OxWeZ1/cxf7RXw4aOkFxEJS15DH3cBYRq7tTAfSowx6VWO9hv383fxXZbMAq+nL4DpbtzbqLOF/j5WMZBOF3/fV7Z5CTdQRx7f72XYCq3ve6Eau9XbzHAJ46OAV5bzLIAD30O/1lW3hKkdGeJgM2m0UmY2YHIqrsnsuIrEyjCkzJqFTYdzgPeffKyrl797bnN3329MlycPDU6B25uK8vJwBXrezM7wd+jL6TDbzVtqjz5Yuny50blywq9eZy+9bN5Z6BqzdvXOdAq4HFx4hctd/x8clydHhs9bWUBKarfvXv/PTyu//8X5TiKKJur+p9etb+1vWZJsgr/It+921ErQL4A6iKVDoATfsiVlt5Vh1YBchqz2gBq4zGjHLd6NL78NqZznS9t/AkZ/PSeflz1/N7GGxVLbWdC2XSVwKr2PcY+QRWCbAqehWEy1zX3srx/bBnmE4N7QWwIAZ+3TZB/moCqwJXNZApcBWDlrT34uf+G/ZDEXW5kjeKsOo7PAWQFdIBVp5jJGtGrIIyrO4DsOqvq+gsrSPgwKqDq5YGwJgSwOrLXLRqBlZhQMRvK4JQdkLydHxDGbbB7+rP1le7urjLx84CSZpBh9Vh5BEBP9rfPKdOjvvznun8HI03AEhb0asRrZqgaFt016NWJ2DVjgkuYcuf9v1eRa4GmNJ9JdJY5Fe1LYOMmT/y1OUsQVZPFdCAVeWbJDhbWEPSpbdii1iV0ZZ02/GJyLUag1LuD8U+0wGUHyWQVcAqtn0gnuDpdE7RrKstdcYKXJURLl4a6C/4LuktaHBLRPXnnHc7vXaGFq/ORNxl9Sy3Jb933bNJ7KRt/9va7jo36w49r3cHvSdY2o/j3rwmfms8Jl2xi0+GCO8pgjXAVQdWtd+iUzn9f45WVTR4jwznTNYezTngYL3N8NlN9LInhdvUNmeaRnS32/GwDzKSlfvKwZp5VpW72qP/KVt9kayYJfCKYeY9kqV0gUioYSBU9a29fT/6KILOLnzhB//r3ZZkp8tO6KHg0o6MjhwiTTu4GsAqAde2mnTkWPXzIUTHxaqk2CcC1ftXfDNy43C0Yexv8e6sYqSB09luQo8gDQUJ5VxrSm9rNn5Gqyb4ROGf53FnY6JyPFnD/HejwvuuDd2372MlsJsRkUCqO6v4rmn6fzhnMR4cCdplzsTW39lG2YL+tsTdfI6s1f7agfpitBs6qAqGY3e4zTSBq16q5Hfwh7dz8ooiVWOEGefBPHGPmEi+FPu56jo4gsmYO0SweDLuOytKdasbV+fmhpPd2D68SFXt3ICxVmAWFTxXEbweRxQ2k9pG/Fpt0Z1v9lcHNyun0FkAa7/eF6KScTqXS/AoRr5CandQNUH4fi14WDZL52lvnWyMaV/t2q+rP0cqJi9tEHY2uWTJVOZc9EpoN8HPqOJIAYCtQFUsWnXlsjukDqwqBYCiViMFQEarasGqBqymnMaXRKXTHwm2SiDVP7VAzt6urjxbU/QyBjus3TfwffCwyo+uo9SIcvv9dZ0Fqv3KNhvlTe9vfmYB4+hDH9uOaFWf6m/nGLEqp8r245wiVlCOf7eLpDmfqqJUuZXsYjsJ5I8L3lgUcMqt6oCKG8XcCmAdc2fFc+FIikeSJFOPdVInaM6/ro/Kt08A1dtkBFMJKJec2KWv1A/YvvXmw+Wv/9UfKyESbTCciIMZrHJQ1XUW2sf+t/f7CDjKsJf7L15GH5HfxmfU0/Wt53nn6h4U45FYLJ2Are95TfxyPqTzxdE+KJ3t3a/3crbPs694X+klHfM7+VdyfxjNQMvtAUa3gNX+/efBVM8CXkfAkFMv579+5nUA1h5tqzKH5yM/7q5+33pXgoc5tXDr6dJ9/Wov7zzA6tx2Onbw03gfC+Uh1yl0JBwL/BC5yijTi3YMgJVTZHFeuhQDOhcuYJo9SCMiVBHx7tOzAdaaPDPE6Pr1q8v7731qefPh/eXjjz9a/uwbX1+eY5ry5RvL0csrywmmvJ6e+s8joETJ+2jKyr928fny4N615a2HFqmKhamuXXMA4/j4yIDUo+Xp04PlEJGqDkZgUMpkrumrX/u7P7P8/m8asNqVauPr+KDW5F1zbu2fdY68Mxh8ydEzsCpwVRGrSgnQF7GKiNYBWAVgqGnuObLPd4YdluKhG57Z2NjZsBR39sHGvQNTb9Pz3rO9yBbpyWpBSAeNMfkIgVWjNd83+sO+S27oM7+GTwrd4qkuOFisgV+ArQBVK8+qh3u4nu0zQJRqJ2eAuqJFlcJo8Oppv239Y6W9uQ/97znWwRsOpELnV4ogLWjlVGHfzRku6pkCDHLBI6UDiDyrAFUBAKyAVYAAq8Wrmm6fwS1XhEHXzcejgix9UP2pe3UG/bXR211NdZJzBRcX00lqtLsLZO30Xc5V0D2e3/jN4FGPJptSBECPZA7IWHSX6QAErGphKwGpiN4bgVUBrh1cFY4lCqmoVWRvqKjV8wCrc5qy3kcZqOG2SrwtaJX2Kvxe0kGt/1Kgql8bAFZGqfYfp16fB1xlWTRUBaZugKp0+sg7na/K6AzC6nJXLTnRnOR6p+Wk507HnU+3BJkssDlSdVfk6kzc/Xjftc4g+/Z3XJuBVeeP4KP52s5jCJ7GN+IJ3N/TAWg/olhhH3QAVQtT6Zyuj1Gq44CFFngiuBopA7t/IL8g+X7Q4qTw6PPqevf4SOu+mWaxhgzl+iwRuZpgaiwO6HK1gatY4KqnBXA+EX9tyb2NPuhtjMv/1lcmYHWfAG0NQFtCzjU7bohSjeOcOmov9ghV38a+bxXpSmIXsOr7TrNdQOsjdY7HPJoqnocbV6dr66ZrTB5MnAawdygZl46pjpMKBuOng6oV1cf2Gq6tiIxGRP3Fd2z1T/t2v7x5z1ySjksgEfTht7H15aBq7DfHgNN51WJVjFplr+WzeRxE2rpz/WV1ZoA4eleomAAA2Pz4h74Aw8exT6bjYJsY0D8nZXyKMu+KMNhQd9mx2PqxjDnciMqQqSjHgsGCTnvbF4lVFGu+M/qoH3ubteJ6N3Y62BNQwwZkMaTPava41gClVGy8MwUX9+Lfto1K9Ijq+Oxsk5n0nIIkGFMQjsBqz4VKkJSpNajsca+2dS1Xvgze66Aq+5jfk4BUf3ecT8Gs42EbLUDS0kdUyyRNxs5knKr9k6LTENKZAunY2I3I43g6k+04d2kxu+jStko34s6zgFXkVjUH2/OqClRF1KpFq/qPYKtP//eFq5gCwKfbRT5ol9+S0U4j4nTZTGr3oKlovwTX41PzOTVfnk8yjf6L43698T6bqtFu32/tWHZYo+3WtyUBN/qi9Y/4W5ED7ijZ9SFyVc5WRqzQmdIkWxTnQF/kUKURXlMV52mLBRwHuOrTJEOQacpkRBQATPUplJEGoEce+DMRyR0WSTZuDX4kxQ4kOZNntUPQHKgi5CEB5zmqPc6ljsN7Skll+8dnvfnwwfLX/sqPhZ7tdZq5QvRS5yEfLzq/0XHHFR8StDoJuOKAAAlAuw6W+4fSjd9+0/p9Vbu45u0Anqkro8wm2FSXcYxWI3jgcgs/v4HnuWXdzrP1vKx6S7yInGr9Ih7xJpggc3V0q/vq+2ZiQKmDobKv5eZ759LH6yi3R6wO75nqcV5wVWVs3e+tcUbE6i5g1cv1TtvdeH2QsX+5zjtl7Gn7/swMsHpeR0Shhv506dycGTyLKfvHxxbtaRGgShPgZODvNbm/AFjFdzBS1ctanjuwClD1wRt3lnt3bi+f/Z53bar+7eXjR0+Wr33tT5aPP3q8HL+ydABX7lqE3auMLsV75gHPdY+jyQ1Qe3m0vP3w9vK5z75v0ap3rQovDFA9XA6ePluOLEr1qW2fGcDKlDQG4AJYMt306z//M8sf/NZvRrES6vlVUuC8TmXeqrC1f9a5XsZowbHzQl8q+tTafHc6gFjAShGtiHBFFGam3hG4GnQ1g036EgnkuXG3zid9nZPQsswUKltdWO0/1KndOoCrIeVilhvAVCYgqS3AVZwTqM9oT+oVzyGMWTiYVRMzapgeIKJVje4pwzFIWcAqA5NwDuA8gy48X58riaAd0YhXMWhhsO8koUkHPqCKn4Oq3K8cq5UOQCmDEliNMjXFlUAAV8VWxCq2oPNXyq0qQBXHPVJV6QAygjAUqQDW0HWpXfr3DDwxf6/6r/HETDadBVyOxDNOsu1AwI/f0+i576cDpOtRYD4bNJggEogB5+Ln+4pY1bl+HHlXPZJO0XU992pPB1CgqueaHKJXeTyDq/xy2hmkLQNWra07uFoRq3U+V0d3v6f7R2HBRH/1QdGBNv16wyOclgNQja3bfgGqat+DVSLajynYlMNyBleRj7uDrSg/jt2ubMBqvLtsTNFi8I3brpKhW/S2ZT/ovnhOZcgOLqsp5LvKmMuSfp63MSDmxCtwdb5nJu4uBmcmWDFCYwpd67bCnn1hDAPPBA/1a8kT/VrjDRecW3wC/lDUqgtX5l71mY4EVx1EBb8E2Mrjlr/Y/UwdF2+JxxJghT2niM7EXNpMV5wTy09gyCh2Ot0EvwTfzItbIzIcqVQEpPpMABsI7scVvWplSTE4uCqdMNGR5NrQ/mp3fsCFL/7QT49PbenbpBvu9EWkhun/9iKCqxGVGmAqc6sSsWJKgNpPRz2uuWQeBDId+JBZrHSn6RTU88m4c+t7orDBH1g/noqVCLmYuoRdAax1reopJyEAUickfluPVM3j+A4SVlV6PlY1hzs2vnHdRhsf2BRsg0giqiXgD49MnaNVG8Ca1ziCK2A1KMX7ip9DMtvZHaSsdSUHmcoDylMBDdzvICpzdkLeB9AaeqC6sTMwZUnKpb5PUmb9fYsT8Q0OvMbxxB8lHOpz5nPeLnE5+bR9fd0/seeW3tlqutQt9UB3Cmcw1dVe0HiowOyNUlPiw9aLE62O1ROozRJnJ0vHAlD92A1djbg2MHVldER50alJD/6eRh/+Xb0eG9eCqMqOri8u/10yoDX2YHBH58kIWtFzSLFsoC1ab30lQlex8dr1UyLIki0+GBARq2MKAItWDQAV20tIAdCiVR1YVW7VXLQKhK5fDHw5l5dcjt5lu6u9h22a9HlP8nGU08Tr9j3Rrt0uK9Ax+rS1UQcLq2xWsFijhEtIlpQvoyDq0aqusSjX3LGCXOD0vxlgVRRrzhQJCedS0l7IPKoRUek0SxCwbNMCqlnx+OH9HEFidKoA1ohUFcAKocgUASi4RxMks9MA3yDpovtmB+M+kZt/N2XYVsQqF3iYAFZ/Xvq7ZIhkD/v2lYE2D5ef+LEfjb6YJEqvWOsk9bcDq94/Aazi02FbRNvD6Zn/PMo1rQw64hvcmY/tA/Ec1AQ40v4GrA6RWrEiVUXMoi3opKuea2C1ANgCXLe1KWwsznxoVoIUSjIQO733PbuX7bbrb/72YXYG2tmjHXf/nTdaVQt4KVp1FanpJHw+2hj6oumrdT9ae5wxcimdNZd5NrAqWaM2r7qzz6vvWfZ2364A1bjvwoXnFjUHEOZ4uWJy/O23317ef/+BLQR1aXn65NXy4YcHzo9Pbfr+kydPLaL0eaycS/BzuXDF6B7AqkkyLBqE/KouV06tLi8sf+sFz3388P695dPvfXJ54+6N5eTo1MDVj5Zvf/vD5YOPj5Ynpxd9jZ2T56c+HQ+RrAKuxNv+Zfnp3EEuzcuvjpZ3Ht5Zvg/A6r17LpdODAR+/Pjp8uTpUwOEkQ7glHGMlm7g2YFFr9r+P/mln1v+6Ku/Fd3RhLtoeBBupHn/mwl/Ze20ewd+mHkjrTh7IBx06EuPpgSoGvlTM89qLGCFlABa1ArXPGI1FrCC7g2gsEb6w2J0+m1CuNNJkky3z0SpG/QkmbCXY6eL22S5XULeG202gKuUM5C0GBBIYBUg+wCwMmIVsz4SF/DcwebMYwA4QFYBrFy7w+FN16VMtdMWhTRg1adgW5WITXIfNmgYL6Ox4mQgqdz3RbsFrCp6tRa13AWsFg3SdwHQy1yrCay2XKvu7Hs6gABUFa065U+PBJ0BCOB7ot7NbigDSNc6T4i2O43v0gWuNOuvs4Ez9WQoOM02/yHpuNN1PBfWFcvfeE7PpmEV93RHzkez2/m27zkfAQR5/tUCSDnNv1IAMN9kpQO46ov2KILV9iPSFTqKgBHrixbLqFWnM4GojGBV5KrOE+ivxasqalU6TnKtdEj2o9tv0dfu54CY5Wtx9KAWLa00AJDtubZFi1otcJULAq3SAujcJrDqjFR2aqe7eT/5apKzk24oAmv86d8bvDjTdllQO6Ra0JtoLIHUs8DVoMVVqbNAXDFCPNHPv+b+zDdleHcjPPYbjw1RlOKFvtWgQ9sq76oDrOAhAqpDZGqeK3C189O4zwGMSgnABdsLYAWbMte70qVpDRf3HyRK+r7EQnBbx+GU2kKBWZ4awAZpMwWA2SQAVjFgdXJaKVdgrxBg5cJYzsAJrja7QvSZXdhlmrra6v2lH/k7o+TcQSd+U0OAato/z/c0AAmcdkB1TgEQSFZfoCrzp6bxK+E8SfChjjzIUxvX8vqOa51XdAsbpTVNOvZduM2Cb+IhqxV1AIm5T4ksQJXfWNP2WNuy/6vSzSeYX7Tj+9eypUprStS+bQ2sRh62GVjdAlrDQHLnNKZA0mhiG4a+Gftpr+taTe+1bKAKDwMocwUSx1BMEaE6bt0/KEzCC6j2df3rQFTJJQ16er8UphR9yf4c7NsQdMVrrc+K14bvX/Hl1KOKYFUP+v27bJz5WnbtSL9sxu7ARfvFWfnc1FnhAEYPDibXmhDXVYvnXeiF8t8EVr0PGaXKX0WoKn/x+rniO+nVBNKCXuRz6ztoYzagSt+X22gZl6FNkOIo2i3IuXXEKAtE78V1AMB0VH2R1CG6ntl0Pr8h1+uREuyuiNzAQ5QqRxw9rypSABhgeglpAASsGqjK/YpWdUfFI1YREdLzlxVzrPOrBm8FmyZAIB6N9vPmL1YOiVHPis15n31T9INocrguOla7tHslH/r9HTxUV4q6RSf9uaHHXDaOrZ3AqsvtHrVKUK8DrH36H9gmeWwFqOJagKq9LavCIQcpzLR6coGrFvGT0aoARJASIABYdxpxTh0QDbeSq/Gdnd42ZI7keVNtrr9CzdFwcpUncFUGUujqkB8sWn1dcv3+gwfLj/3ofmB1H6jGmAPxZkSqRidKtmWPRhsoonOg0cFeaEQwtwlVeIqHWgSI51YRqx75zZQA23+iTtyBl73G1lHi1C75fNf7neZZaTyjW6do+qmCksUzoFq3bRBMb7r28i2Q9VIoVtLWOIi+K9q008JZwO3OJvfPRzuM9X8t8Nb7NSBhKpxGF8F/SSXSYUU32PNFmVyGX+LqtVaMT3kGxXhoHeQLo0JcDuG63Y8cpXfjM0gAACAASURBVJdeGnj64tny+e/7vuUrX/7ccu/+bSeFk8Nl+eYHjwyoPLE1lK4sN65ZJNzJi+WjR8ceXfrxo8fLH3/tm8vR6TV7v+VQs8949er5cmoPXr96yab9313uWe5TyLWbN64un37nbQNWb1skiE33t+l2BweHyzctavWDJ8+WR08PDQg9WI7NaXnx0uCylzap28AsgKH+HVYhLLCFiFg4XBT0p8u1C8fLW/euL5/59LvLm2++aelqLALWvvfZswNLOWC5XC1a9ej4lE6R/Q7tWwBI/JNf/vvLH/3OV6Nbm+BK/ncCb4087Uu+JmH0/tf+1rlOSU6t8QuDUcCqL2ClXKuRCuBqgKtXFLGKrYDVAFeVN1RgEUf2R94eBIjsgJnC201b9+9jiN0Cav3Urnv9fGs/KiH+3FdgKgCBqUoLcFlpARTJauUIK3NQFYuntAU2+0JWAFZ7xCqAVSzO5vhkA1aJUzJ6tQYA7EbHfEUnoql2rPrHljBupQVgBCsXslL0KiSDL2qYlMLyGEigRYyU98/At8iziq1HrPbp/zpG/tmcwhpgQI9axYfIQE6bFt+jPtB39m/bwS+dP+a+7uoG9w3HjWaTfqUw45qcKX82WsjLmPb7tTI2muMWRIJrW9F5Oh/BXwWqEmAdc632HKsXl6sCWE04cl8L9xQwS93Db0MTawFSRK0SRF1HsPp5kJwD/JVzt3we9lH5JOq/OB99Kf/G78WBZi6Ef+UVcqCIiwEyiIX7AqG4jRXWWwQrwVUsiNqA1qSzFrka702aG2gv6i3aSztg4q8uKwbZHPepzHk78GSXOV12i/twvUemClTVuX6tP9OJ+7yCszPDd7nvVWk8Mxz3a1HP5IPpOemUYeChg6wdaAUvhS/pAwkBsjpYStBVuVQ1UCH7ZABYw2aZc672YwdWUa7fyy0/oQYu5FcwoCV+lKT8X1gCaBl8FxHZDppG5KpsCIGrnnIFIGvmYuUgVzJwRro0vZDdH32qvlDT/8CP7gNWJQApL1wtRAGKWu3T/8dp/7jX1E0HV60leuRqArJebrhCcgoG50DCepTovGU818l9n5F9fgN8NMSK16Mj2Zsjl0W9sn5yEJxQSqlkHboDkd8dX9aO9ZL64tapE5/vbpVeVypYb/l0BLCvxS0iGkpRqQmq9ghWRa+yXEWsal8kU9Xb77ilSOxtmrK3AaleZSgH/KiYOAIXizV4wEWArfwkETHrGUzL0ZMWteogK1bUZdRPpQLg4wN5Rl+KDNMNbGzD72dvpFgd2apY1G9YAzlT1w52ql8burTTazzpyjYcR+mneEjAI23JAl15f/38NSoa373xmnhDXBNQygqO4OgIpGY/TgBrnadhQV1afDfqZgGgrLSaJJ/J+heYTCNE9WttpUbNb0wC1E35gopta51ghRb/1Xl27yQrot3nPp7IP58TlxXRkLIyCt7pl/nzAK769H9zQAiscsEq5Fb1FADaeqQqUgQYqApg1X/jglVdVmsYRqQn2nJ6CTobthMtFW1F6/XravN2Tv25ouHWd7GbdFJN3ftb3dZoZWr/dfe0Fo+6afDIVaE7VbGFEeDOVGxjXzpXNKHvV5AM9XYMbdm+iyrxYjKd3xSymukAMlJVgKptBa5yW2kDlD6Asn6kw5GPSFn5WnVyEzIlA/uIMuXbHKkq40gDi7POzqrEd+O99+8/WH7kh39kYIkOcG1FDQ7gmvNDPd4HifhtxYO1j3N8KK/uUKIz2LaKptzg8VYbH/hYC/H2uQk+oAKq13m31G27ype8m+XNeY/3gZh4r6IHdpW363m1oUmtMDFnW2883gV4nt+u26ihM2o4pu3y/K6dbeWL5pgTQqVDXpV9lUpJ1EU+bEe+/wJpPEJ+A0uBDX3JZDEchIsmz+H8AgCAffLKgE04uw6yGqC6nHywfP6zby9/+Ud/aPnMu/fMUbAcpYeY7mng5+GB3wsw6o17BpJamYdHMJJeLH/0Jx8s//f/80+Xb35o4OyVmxaVene5e+emzwi8c/va8u47Fvl68/Ly7Q8+cvn28I17y01bvOr05Nid9edW/hMr/8mpgbTPDpfHTw2wfX7RokIuGwD6cnny7MTfhUhw9I/nebX3XjHQ9uoVG/hDtK2Bwrevvlree/ed5e13PrVctRyrYOIDi0z92CJsnzw5WI6ObPEqy916YpGrJxZxi/f++i/+wvKHX/1OgFUpmsbxUiKjFJh4qWRH0YFoMxxyNygj/2dfxMp0rkepJrCKXKstHYBHrDZgtS3KVKBqM0JlZQysscsnaDdt3b9PAGzKwa12SBG6Lm2IVlWbI32YL5e3AlcVxaprnsMU2LI9SufegFUbKIatotQAlZeWC/Bx9sfFAFURqQpgS8GfAXQF4CVgFVuXkWmkNIOEyiPoobZIIUMAdf4RTBWo6vCN2/6avcR3EViNVAC29UVVrKLu6AMYSGAVACvA1ABah4hVFNTA1ZBBCXI1H6++oX+P9qNvsnvnfm7HnS7SuYmu784OTnXHyfcbHe869qK8wYKwYr/fn8ZVlNej9PaBqxE900EhTe2HfMViVRWxWpGrVw1YRRSrtp5zUhF57jNWoziOCZkOmkOXWZ84DTrNAVANQN2uK2JV2w6s0ueJwdagv/SDRI+4rvvU907LeFZ0QRpJ4NX95d15VkGTmEq9Dao2QDWjVPfQX6tn0l+Xt90IlfztNDjZwUnXnc4Hj3WHfKJ10X5boOrrAKvze2ZhuZMxmrBUfRqdi/YLNShe6Iji1r74TViT7um8gXOMKiNvus6at+tzjPZWpLdAVds6jtIWrHJgtCLCtT8Cqy2aVTxk5TDCNcqyKvWI19rngDLlqeQqZVfyjg9acUEr/ACuegoAG5g9NvvBFwdUBKunB2DqFb/Pc7U6Y7bo1SYjd5oB7O8Lf+nH/pvxlqQL1jgvRicJXB0iVKOTMndqgKmc9o9ymBpgBlVdxYxIVQpRf69XoRHqBsgoZyhlb8j1grFKpuelJNomt8eL41EIgOLzarLRMRNj6J2lFORQUieQkQYns39r74PGfr0p2ps2P0snRzZXvSFsSYRp+Ifg46IfMZVSQOoEqHq0TYCvAlIVrcryWPa4nRt4l+CL+7yKMmpU3QasKlo1AFUHVhHG7VvoEkWwUq9I/gqE8h5wRQhDjRGrlCsFrOIDXO647GFfSqdzP5hIjTzRq2iyXSblxYnh/Na5LZrcajb1Zb82netghPd6KGrta5BeAKYf+32iElYmezW7hjvdYRdP1Ds7sFqgqpR85lkNIwCGJkHP/uNL+FlJGXEsSotKa5NkrucaHfVyRGvi8+SNKkjv9f6Llige6i3Dfd3Sajb2ZhoSeWsTtlXfVlpr56iFaCYUJyNWY3QRC1Y5sDpGqxJUVRoARa0GqBq5VT36I/Orlvzu8jphg2i7gVZEW7ktGhroyZ8tQLGTbC+vsMCitU4Hoj2VLXr0Vmyibjhe0ezcPcVMXYZ2mUYpjih9jX9X9CquKXqV99VffRuAqInPVjQrWvKnXJitQFUBqr61yFUHVLEv8JX85HVo26yR3pltEq+KG4pU+a3igbLbKlpVQKqiVRNYdX03S8JSQ3iHZNAbb9xfvvKVHx465LWA1clO2AXC6QWr672zRrIIHmy0sWGTpOO88ey5TvnCLt/531ng4rmBwteowhhNWu1zVhFzXS9Dhk2Gzq7v2fqOLeB2V6Trqm7OqJIx29+wr22ptlrtfTSX5WgArvQIeFPQK3nbp166uMWiUqydzzYwmwTRFrgHEaI3bQEpnDs+eLbcuHFtuX/vjeXiiwOL+ny0/JUf//Ly/rufsFvhoJChDw3YRM7Sy1buiYGf12/cWq5exUWU/2r5+jefLf/vP//d5RvfOrJ3X1se2gJSbz28Z5GtV5ebt644uHr54ovl2cdPDQ997tFaiE55YSCndPSp1f3E6v7c3ntqoOrxi0vLgeGu3350sHz9zx4tH9mzJyf4PrQPbDOLUr12eblveVuvW11eHn1scutw+cRbD5d3PvWu1fGmt9ozi4Z9bJGwB4fHVi7AVIBOdJAAQv+Dn/2Z5fd+8zvIsZqOOlqhy9igikE/ixb20bWkfBiNA7CqqFUsYqUFrKaoVZwfgNVYwCoXsYryZYAOcscNz/Xfpr8Ut+27tsW0q/LPwePDM3Z/Hocui9RhBFGnn6W1sJhlP3/Zrl+2YAcsBuUApkdKAVg1uwVpAcJWYdTqmAoAkasEtYwuHdQCsIrp2LHfgFWAXWBBAGDe/RzhLAXdjYkGVIKeV1GrkR4IwCrizbUVEJDyAO/yqFnyv68Y7069cq1iP8DUnlt1lWOVtsF6KnZ3fqZvyW+gnOBfM5h0LHrAPZt01ngoVXx3aESfse007LfhfLOSBjuhPeu3ig/ac34qynBjbGs/HLx+PcAkRckRWGUkKvYBoI7pACxa1VMB1Fb3JLiqenhLMrEOF0xjyokOsDJatcBVRS4rFQC37BvKWbbzDKBKp6yAVTeqWv8retVH8istAJ7bWsCKwKoNiPVI1VXUaqe5BuB2p5uKMWir74vedtDeQJONdlXevCXD8j2S6bnttmeT1UrfQniOzj62mS+90eXKihdjnLWd7d65LkHLWf78znZ/GuCi8U77bV+8UkY6eWQFrgpYDb3l92yBrHifzvOeVe7UBqb2qNMCSSMSFc/ae+ZIV4GmLt+dFytlBzAanZu3jtugPDVb0IVsEw5aKWI1pv8HoHrcgNUhgjXBVQxMOwOThhUNI8dts+vNxvnKT/zMqCGtcnmidWJGqIYQ2weszmBqvzfzr0bZlQpAxCXhKcGpmjeJLlm7KeVDTu+4VvZEK2/7FSNukgzbeDdaSu21KjFetopMbUbNYKjr/qE+Y6nrd7R246dPf7MBVEKMybD585x9ctxzG/lV/Vrt03FU1Oo6MoN1WEftnV23pt/V3qnnG6jqeoEGiSJVE1gNcBUpwqQDSqaH0wPj3hk7Rj2MaQWgktkFpgpYDRBcOt0/pJ3jUTZ+fmej0xSNsbMStSN5R79UV/rl1pVJc5NOwn3pXIYipv0UyjmKJIhBAM8Vq2/RyxXhlzIkrvFV5SKOvkkHPSmEaqRVhkHlTq3p/wBa2yqWaURUGWk4qDlEE1GfmdrSNow2yyaK9sh6x44MFj7XC0/iizdHSWrXgc7H51a0nkbCmj/nS/14eNVMFU2+dFDVI54CVL2EVACKVm2g6pBjtUerehoARtugnFFe93j0Ml+kY0RL3LIt81o0T11r/kp8F+8l2EgDctc9fIHK8rvjWN2X4H7SAAtrLMG3DrTUeGfqJsk03C/97dwQ0/sUtYprcP54j3KwNjA+2kZ8NLePaLBsSv9K/17NLMhBrRlQjWOPVk1gFbKdz/oscQkRP1ftkay1QeLiny7TZ3vN4TDIuzBy+owA3w/52EGzPkiTNovt3Lv3YPnyD/5QyTFxX/Ira7QLMJ3Br7MAuLks2jq7/1TeKlJV/MjpETv/9gOf6KRq8f01+f//6lZbjt+zv+54fle74WuwhFL/e12QWCvRC9gnj1LfnwUou0RpbX/2t07tD6B0+Hzw7TYtjHrGKdDB08sWEQX5CxAR71eEB66742CO7j2bho/p+k8ff7y88/Ynli998TPLXcMhL5nR89n37vu3Hhyc2vR9G0CzZx49PrSt5T+1SE8AUbdu3/Dgvmd2D1bOtVSpy4ePni1Pjy5aZKmlC7hycbllgO0Ve8m165cM+LResdQAzy1C9dVLq5c94/IN9A6AB4N5Bm6d4HMtV+vpCyvn1EBRi5b91kfPlj/9+re8fACiaB980+np0XLdgFXU/84tS0Fw/Nh+T/3b3nzrEwb8XvOormcWAXt4dJxTtTll1qxPj0ZZlp//2//V8tv/7J9KQjQbadTHZTs1JcBm5z/a9nMUDK2TZ9rG8WTJKadUAqsYpIwoVI9YFbhq0apzntWeDsBT8UTUa89HlSCUd8BEgGWDriTD6t64Y9f5VQHt22dj1O/dwfcbVax7IQsiYtUjO5lfFYCqg6mRexXRqlcasJoLqWCA2AeQkXNVdssErFrEqgNaSAdgpOqAagCr2lcUoaZrE+AK/eLqdzYcqI/DOgk9v50KwBe1sjZQegAHAexJLY8ou5x5VgWqMhWAg6uIoELEVQdVMxUAUOAAthStKiAtwDPWvWyIYX+g+/6NE8133hBdbOmolVMz0dgMCq1oWfQ7WFjBYq1w3w1jg4KojmfgaBfQGgFfmV/C7ivAhqubAyzt4KpyrHoqAE8JoJyrIxDkecGhb5xCmN5J2AxpMdJP2FZAay1gxQhmpYgQoEpbmn2UASu4z+1e9nE/n/1ehlXQMX0tOnvc55oWlRKAeVaZEsAX//H7RGeTY+30NgH6HcwdoprivUmTkq9d/s6yWLQrPpzKUFl6T8oh0XCnZdFV3waQmjJW0aqxhTHov5VAnGTeDvmXj20xx1nn+vVO/8EnMridHaZz4ovVefFNbMUvPXJVPCOAdVgQroGrOu9YCmwsRZkiwCem9Pu1yqvac60i7VOmC0jgNHjJB2/Jkz7Q0RbMypQdihaHfA3cxnmvyWbnCcjWkKcYpMK0f4Ko/CW4GnlXmYM1Ilwj0tXpX7k90NUCR2YHUiLvh/4qgVX/RwKr7fM8O41RpyE0/JhotyJT87hFrHbHPJ9NgRrlylXdeP9YLRGXas+r01lebGVtX+fZzWtbPDScCyZKXtJOlNYLdadS9Y13dmOmX98C51TLVubu761Kru9RnWUQoNM15R/CKqaNRjRqRaVScA4LWLXnCmoRwNqcd1cr+tsSPO3csDu276xQqBMmYBVTZjzxsCJXY7AuBuxixTXSC9o8RkMgO6BElWd1AFYdVwrAAPsiGHfUgsx0MuRadrX4ptFYu3WgvRXZN1ob+nFuwk5/sx6RQ+AKF33NXE74c7ngp3hNq1h2eVFAa5iP0ncsiso89v0opMgMplLhK0q15fbROZ+aol/dW4YCa1z+jaAhNThaSK1U2xJqIduy/tzh9fEbeKrzSaPdXmB8O23LseGzv6rCUcjUeVuk38m+tbE6rXOTiJE2JZWapmnAyYWz4aAq8qoGsHoZwGpM/8eWC1chWrWnASgHBcCqy/SQ1zlbAa5EpwfRUqMNXRetkARlbIqGRtrKps9ysouS5nr3qA+DvJNOskeSJtkF6i6BGsU+xRfq8cERj5ODWPdW4XOkQPaOt1YDVkWdKfJVJ1eo8f1Bi1W/ok3e5F/YphhTVheAyvyq+UOGOQGrqJPdq/plnSdyjCrU52+Q68RdFSRCEgwAi6PHJMuQtc6qfsPQkr2fuv1/9+795Ys/8O+0uoyVSQdCnLXitXyU/b7n+hY4exawOpYeAFM7yUHK3X9ngYWWw2Hv8/86L/b22gJIz1q8qtd963kLoCRPTYDPWWC56rUPWD2LFki04cC2iu775qEvOpmu5Dc4z/4DG0yyUwPcMN4xVV9O9DWLGL1otsnp0ZHZO89tOv51WxDqeLl13eS1gVDPHj9aPvuZTy8/8kNftKhVW3zKgNNbmF1uMh1T7a/ZNHuAmZhOj3zLAGthj1/DNHukAjg8NSfDFpoycoMjcWSRpgBWIb+wSAtkjqkQBxFsPrI7LxzcMfkCp8jKeu5Rq1as1Rvg1ctXlxcrwqJVXy7Pjl4uH9qiVt+w/K6PHh8EsEqw+Pj40CJiryyf/vSnlnuWduDFyTP/XbcUA7fv3HOexWJVRwaqwoe5ZOAkpJhP6QsnCTbgL/70315+51/8M0mCUseDw9MavJQ/nxmF7niOBLM+Vw/Ge5tcc0HoI/b8+SKQPc9qAKtznlWPWAXwGukAOrDqUauhXboznf7CZO3n4XTeGUsUu3FtuN4pe1YWE6Hnre38/J7ZkPXjno+8pQTwaFUAkgBXbd/o8SqAVTSnnXeHG6DWDmAVC3/54lXWVkgFwEhB5llF4DcAVSwghIXWfDGh2PqiVu4/c9sjBp1O0uihPhZtcAC1Ra0CTMWxb61LAR7b9zrACgDZ9WF0hdvHWsCqolaZY7WiVpEWwBdV2Rm1avVJkCvqNgBcrc5hTyQAMdi84pXUzsUjW8JuJqNRxY/0FrYq7UkX8myFwZnqvNQJcuO8n4rnVZ74o29XUXrxTIJJOi6gp+dbRYRqLmIVOVaZCqAiVxnlSjBIi+/IQqT3TCyGwGrRmCJZMxVA0ALurUWsIsggaGUEVmnfUEcJfGX/yxdTappc3AzXetRqBLYoatWBVTvHBdXqt0oJkCC+wFXqhv6eAeDN4K3inbze5bLoU/I3ZXQ853zYfp3OB39sllvJdVZyA1AFqoIeMmo15G3Y6SZMurEenNB4ZKUTBmZZ6wk/0+sz7++6HnwQmNzKCPfHtniin9f1ovuMRsWznS8GHpmjvtuxP8fycraaYyfKmcoo1Z5D1XOy2jkHRRuQyqjxGtxwWR/HlduY5xRdrq3jON6yMbsu+MBnBLjdwIWsmFe1gapt34FWpQkIgBWDXMCWNhe1km5oXX7hh3/yZ4v6JKjAoim0sB9VDeElgHWMTLVPcUccjaup/+wkOuQFyvpnj8hUCMguSCV4e223QFQRWpPh+Uhdm0qWWsuHJLa32GH/uVBEQwE8qObsdex1ivvy2VbIUPWpdmjOc1d0AjdTaEm4TdGqik5tW6zaSuO/A6x8XqsIsz4ZgxTfPwueVulNZ1dKXbqcz1OGlrKgHA0gVVGrsZrbNrCq1hqZXiCqR/dl9Krs4gaoukCYSDTAgwS4GoH1vqlILX571mQkTV7bOJctNusINjf/UvGsj+UUSvnKNhSwSoUvgLUGYgSsSma4qx/dQ8cvXp0KnR1VI6sdJG3AagdSQ4EzmXrLu4rjeFl3avlKyhJs6WzHL/eHVs4mYnGq9Exf1bj1vqLFbOj46Iz6U+PbraL/7K+4Ng/sD91Y1anG7d069fkkqPn9UmRu0IGOx2hVLVil/KoEV7lglRay8nQBvmiV/WI6nW9dZsdUEZfZbFunCXZ37fdjpwNdD6Nw6xl/3grt5Wi/0ZfKchLM6002RFt3v2cE/uUDxdmha5MqGi+pF9dM1/tTYKVaJakxgdVQ8FGceD9LbfUgaVX9slHCgctoVR/4osx28DRBVKYBuOTnCLoqMoYRq4ySKUkYbLSLxgbaFFGGsRJc1/0j/3YnR8rNISVA8GzTioOmGGxke+/tO28sX/jiVwZWGuRAOhJ1y+uApyOPhm5pJ/3T9yjYs4A2RSPN7zn38V9gYHXXN4zT7dd8o+fOAkyVY7W/ZxcQvQmKN7tCz50JZGfl0O+SK7u/YWcbrHhJ/Nwi/UFXIR+zHOfn8Gfs5HMDQG/euL68/cm3fHDsow8/sOn8T3xhp+ODJ3bv6XL9ijkkFkX63rtvL5//3PsOgL56jsWmLjhQCWAAkRfOW6ZPHz9+bGCUxQLixAXmpsQucpUenVi+MXMcjm1BqyNbzApy4yUWrzIQFzYfIgThMN+6ecMBrWumQ67agB0Gyk6OMUUfuZfMEjSd8dyiVW1dKY+CfXr4Yvnw8dHyrQ+fWN7VQy8fYCxkmwPEhgK/9947FrF63UDVQ18sC8DyZQMXAagilyrAU8/9jcW8EEEVaQDgIKH//+HP/+zy+1+1VABq++z/QcjX9cGBb3I+5G+oEgq8rXMuprdoQ0Y5tg1Y9bQ6Bq8hatUXsQKwKnA1cqxesS3OI/9qB1bxnH135Q4t2ydBqUFWrf0EfuGGMMtT+zyJ9p1+WzZyNJxr5ra/kzPGKuQrKx850wEAgKzp/1ciahUAKzJXIGqVqQBiiraA1SEdAOwVlGT0iDyrRpeIcPYFrAJQ9a0AVky9b+AqsUtO21ZUtAI7CoiMtmj2YC5e5RG4AIUZqTpvfVEr149huYYuywWsNlIBdJAV9D/kWO0pAXrUao9YVYSi03REmpQBH7QefSma38VHJbTGzu5k5DJU/BC3he1YgCpu6fQsOm18NNBus1xUlj/S+S7KK2OE11dRrDNA1O6JKc49Ws4BHESvWod6lGrmWF2nBND0Zc+jHnWTl+y06LK1UgMwjSMXriqaYxAMu5MAqYJgar+fL+A1AdWwGzsASYC1RazGPqP6GLEKP8xB3glURdqVilpVhGqLlkbZAvZ9f6K1NPLcs+yG/ER/IU90fzoHok89u+cdKcRnOe2EEQQph96jpzQ1lftKByDfUhGrKM4d5lkWnlcOdlnc6HmwyhsfJP3vuHcXuJq8JiGzgy/Efz16ewZW+3HnJQGuCeLGOzYixjk7WItR1X7laq1BCQ2aObAacj7zHdtgxpD3OI5xvYOsQxVcjXMgIVMCaCaAA6hrcJURrGYPKU2A0gLYiIgP3HeAVV2fzifJ+cK/+zcErJYg7KCnk2aAokPEaotKZcSqolcFrtIpV5Sql5GgSJQpwhkEZREfTw8Sm0zRTnG331OHm7Gsceu+axslBjOef7OuO+uV780qxxdMx+vvnL6xVXLjCntXf11JSqihNzJ8vqJSGblK6cHFUZjbyyNWY8RJ0asEVklZBTaN4GoZqKjMLOic6oc/AWp+Ug6IKxY6wFQCSgHQwFVPUFwRqz5wFgNpYcKwSR0kbbk+PGIVYBTkaaUHqNlXBFUFGKhfSJZz3439W+KQvNXFo+oy09rYl3N7tabql9K2lVJatx0a0JU0L+WUfwGrPkKa19gtssdG2TGCqgMA6uWzj1yBe39pFUpN+deWilrTUOq+BsiKYlCBbG8pCU4v4Agjtg1oTZnB1pz9IB4X7Q00F+dxDk/jG6pPmtKPrtgNso50rfdtcEDyQF6b2GLlx0mOCFQNmmYKAEz9t2hVRKwqWjVSAKwiVs2JA7gKQNXzlPmiVTAynBnCMFT7di5v4Gq0L+kq6CvPNVA1vkn0N2xbH0k/9evdtkp6y2fqHXlf9qG6mS07+BIhddXYKAAAIABJREFUeEQKY2+t5VK/XnzMckl94z7Pkc5qv0rpfTrKPBoCqjABVRwFoBpy26NVG6hKQNWc0twyiobm45iSQPXZ1hsz3ardhnjp8Bka0AoatEdp1MSglOgzhR/Pp4bw74roZ8ifkPM3DVj9/Be+QjnS/vogEftz+/r8BftAV907ALdnNIzu/YuYCuA833puoHFNCqs29x4cbLRZwm0UsnqmylDEqp46q67npQHVc195znffVSqAiCp3ri95qXjxaplZvhBYhfOOSNPntijVvbt3lvcNSEX06Iff+jOzZU6Wz1p05/HBY1uo6tQWkLq93Lf5/28+sIWmLJL19DkiWQFKXvAp9ohuOzGQ9IqBeHCoP/j2t+3aVc9LybyTkJsWOYqoUANWwXuHx6d2bNP93fE4seeP3CG6avpD+hnO0L17dy3Pq0XP+hRlA2CR+xRhgAYpHdsW4Orzl5eXx5ZqAKkAPvzY0gwcnvi6O5g9gWmmyPl67+6t5ZOfeNPqa3UyoBXvQ//AeXn69MAdIc7EsMW7rL4eNeJTV1l3iJV/9Is/t/zh72wBqy4ggox6e2t/3znJX8pvyt/pXAoOF2HxJ9sEW4GrAlZb1OpWnlUtYiUAFltFrTq4Kj1cgM1gUW7KrDj52tf6x837pGz+ab8fN35Pm825r9lwvAe0DZJXLnIBq0wFoIjVlwsAVlvnzIFVj0W1Jrhs9soV2DeRBkDpACqPlw85uq4hsKqcqhGxugNYVdSq51uFToptypl0oKsdqGcjFYB9D6NtGWF7JQBWy65h9WfUKnPFMmbOWzH8moqqIq0LUMWgBxdeqZWrwaMZverOfjg8DLUN56dtBVR1YNX5A/QdP1amzuVxo/9+bqCroIF+TnqhDKaRDmZQlERRvEQqWR93usp3BO+pjA74bIA9K8C1g0vhHzqw08AdRq2Oi1cpctVTBgDo8Wc5JVqBDy7/gX9YEzmw6jRJ+soUASHXiNmEfxv3jGkBzgZZqz9b32b/17nNqFUELAXI6kCUPceo1bNyraJcOd3aj+3q3XvA1YH+QvZu1H0YINi6nvKpyaOBlrp/04HV5vtkVKsbreEU29Y7STzRZeAOOdirsKLpLXrv5/bs49LMQ/2ceGDFE3ouBFGmr2n6axXNrfaKe3bx1AC0tvfE+cRfWtoA5TbWzOFM9RI5jgmcWk7tyG9caThMB8RictwygtVlqwO5JU48dSQGDXzgigtUQcbm4lWRGgBgKgaABapm9Oq+yFUHSoI+giwu/OWfArDKzhuiVF0RVpRpRqlGAwlM1aJUDqBGxOoQtRrlEFiV4OwKv0niLlTzdECR7TjpNIsZJHyRcZS3eTWE844nWUavGmGWFYtsneBjaL/xaumDoeB80fiJGzVbF3lGfRrImahCE2qQDg6e4ru07ys/udMukDUmMuSCVe4yxDMdUOX5LnBiP5ut2m90iOJ8boJQ0eIhNLmhUvGRtYxUDWPbgVWlAxhlvINuQYcMR2+r13n+jg62wiZWnlUBBDyX5Bs71Z/s734sGhjPsbyBtLxPk2Jm0m79O7ZRXmiyfAXQhBEosNPbLKiYQCpBKc/LDAoIfUE5QcUvO7K2fKFANAe/8QsDrUDVnjcV+4gwia0rbh7Tyergq4BV0g7JVoSPLQBVCnlu69j3JW9WBhlbjOVVWxaI1c7XjcO93aFI7gy+Km5tMmKHuBArqg9VpV6X+VEeNzoJ0ArtwDQWilYNYBXgKhwPc6ThTHsKAPtdNkdbC1gxDQAXt0L6ADiw2NYILtob79SgmHN4+pnSJUkb0b6kt9A12ua16fzGdfmyLGMDOI3z/T7eye7yesVBPycCyLZNMbOvz6aesEP1de9zthL/5kjW6jn1eGz1HWtCaHQXLW4fNOdWXUWrOrDqkyBjMQ05rZHXLdjI65q6ZNavrY7Dp3cKpFOs71JZNA1CZoITk0ZDxg0CMwBV0UXIGjgVN26/sXz28z8Y3TW2/3cCrp4HbHxdYHVf5OW/7lQAZ33vWWDlRKXD4Vz2uqwdQk+8MYCwwS/t3L9KYBVvg9O7+89kyDTFoH9v0vNmASBgs5t8tkXISXemuTr5ZqukIiCPI0cqHHPow9u3by5vvfnAwMbD5ejwyfLWg3vLu598YADkkYFMr5ZPvvnG8uYbN5drGAjz1TptUSkL6+P0aIN5YCcZAIscqi8RaeHvMl1hg2lwFgCmQt4jYlULQ50YQHpiU/tRWUSrHls0Ks16m05ti1bp7+HDBxZRe8OuY1EsTrE7snsvWn7VA8sDgHQABoctHz89Xr757ce+PTLH5KKBhQB6UTbMqTfu3VvesMWrAEpgUS6kJYA9cGyA8NOnz1hfgKqw66JNIa0UoIFv/PVfBrD6WxL4tUVlW/tmB2ydk9LoW38+/pm3ea3vdBuFdgqnQXEhyCFqVRGrDrAiajUiVz1qdU4HgFQCjMKswc7QNpM8nf2NItN9jsPWtU6t2pe21zfrOKl9B5VTK+ZaGq40KqzFnWD8QP+IVvWITwKrVy4yzyrAyWtG85xKzzQUvhp7RqzC9uFinYzwBY8zjZGAVdiynksVtB2gqiJVTyNqVblWtWVwkuzgsEVl2CSXU98z+YCm/bOuAIItsNwBVUbcFrjqYAIpme0jYA3TVWMQwVepbqAq92PV6gAGVtGrGVHVQK6csk0ZlcCb80Io3vCz8rjzT+eZga+i8v4RjWbKMGo+cDM+Bnue9DDY+AMhr62tFfg6g6tbxy7Iwp7t4E+eA6/G9SBK5n8MWvNtAKuKXM2tUgVg+nJf6ZzBH6J9yTAGswTIiq39lNfXQVX7KXrV5Xj82HUaWAq/ywGjCGgIX0w+2QCSu/3IvpaP5vvxPOjC0+slsMrcqz0VAP3uHqU67+NDIprJ3xUgv/ZFY327i/62aHP1/ETLw/WJJp1UZaV3OqAPOchYl7cMScjhD0WtqvOEioccCK+j8UGXm5LEW4yhOql+vZ5TnYdviGuD8R28NNB/O5eG/z4+cIVPnuz8sitCtfOSypcPPjoG4XTUu5W6rnKtMsWLeE55VTFg4QMamX6D+1ct1VGl5OA5pQQgWEu/A9Xo2JHAVQGrkKnKq0pg9bnbSNxv+Vhd5jL/9faCVtH91vUXfvxv/V2ZDelt0XChMhwXqaop/q60YpSnQFd2SH+OgGo0JlSQ01YjsMHQ7k5e3DPdz9s7gUq4b8aghtDefGL/NfFCex3f2t+924lYR6aywHx61Q7FfOM96+/d8E1abSejKHs3FKgLsgBTIzKVyjYiUjNKtR0LZNWzTZj0BbDoToC4JiMMryzLtulg1pV6O+od+9yUMSPGILAKhaBoVWxj+kICq3ghIh9YtpnnNObiJyBKIyTIY8ZzimSFXA2AQNsQEtVta1rtXTqApdFhKXec3UkM6mseryksO7a3kU5OXS1HQHYQFWgTKtB73qwEWB1IDcMxj6M/eF/dyy5tCjz7JxQ1ejiMtpraL8BU4ClGPRmtIkBVx1Lo7GcuckHiULtQhiSYaoLegcABXI0o1gRYR97JMlUwmyfes8U3jS7jzvK7eT97rNNu9ti4015e7xzM0fpmlbglXkQjodA0zWIzWtWA1csCV236v8DVSwBX7bxyqxawykVINqNVw/hNzo6203GQWgGqoh+ni2Z2bO3r3HQtSIzSRn2VNFjdJtky35N+ctB89lR2175+68QxdmXXAD1SFe8TPRRfdzrp5QRvDqdah4cMlXzldP6WBmBIAQAglWkAPOrHnbzYwj6yd9B5bfZSGBxZz6ZUNrRrY8b4xpBd/v2+3wahcj9krjPKIOlCVEXkczS1Ilav3bi3vPe9X86WGUDP4KMO6O2LWnydiEa9kNDY/r994OR3C6yaW8Vol/a373vPqquunwW4spvYZ+S9dTvo3O767W+7rXbr5y6aUurH7phGPbCdn9/q39cBjudoWwCr8zvndtlubw58AEal7mScuJInOYfEt0C/KTITC0FhsShEql4w8BIg4zUDjN5555MeyXnrxtXlw29/03DT4+X99z5pgOr95U3Lp3rnpk3HN/33CtP1kU/VFpjylg/HBLsvLPIVUauo0BXL6emYi911cmo/cxIAGsGpODIw9NhATaQBODWg9blPgTuxLcBU8LfRA9redC6A29u3b9v7rjpoix8W3UKuVXwjsgI8f2WA7fMLFqV6unz8zABau3RkkayYCnvz5k17h0XDHh95SoEb1y2i1t6BKBLlgAfA6qCtixaUaRWHTkd0ous9guMABf6nXzFg9XcBrPqZ2sZh6WbJetFnl+/tuaGcqUxdm8tOgqCNUr8GrHqeVUWtagErAKsCV2O/L2DlUatKBdCjVuMdaUBOEnu/g9Bk8S7J0XjYDZ7eZtjX8Dx1EuFL/dRmVBCar5Hp5FqdaVIjsmhMCcBo1R6xGsAqUgGAq+w5RKpeiZk2TH+EBaxoE2o6r4BV0J1wEIKmsYgVtg6qMucqnOYOrvZ0ANJNKW+kn+1zNTPEQWFFqAIYtnoSVLUcsZg+nuAqIiEjJUAJ54xUBL17XRBR1fKsckEV480hghVR48Z0PSUAK94WtgJ9TyCXoiboIIy/PKe+bP2/k/bT+OEXjUZSnIuTg/MjQwIndX20FfYUGK03leFFzbx4xnEHVQUqOT0RUGXkak05roWsBPjoGnND1kroAdiCQxwLYcQqtgp8pB9WIL6i8ns6AKUEoE+7Aa66nV2/dCZ632a/VjoA+oj0p1mugpY4m5CLqjGKVblXmaNg+vVo1Z0pAbaA0Di3lw43aNTrvQtYhciadMHgac8yWuBqDyrh4EyC/i4GqQdd/Gk6OPiOHsrGL5mlCdpNxmgM0/jA69x5YWM/6TxoXvI18Irig43rmwMN8c3igc5HA7jaeMzf2X7O/5OO2uLHeD/zrsaAROQqVqQ4eMkjUWdQ1QKHrplwvWpbgqyx3/Ku1oJW7BoP0gl61mJWnAlAYBX7BFQNWI2o1dzGwlaaRQD5nEolI1aD5iAKf+LfJ7BKADS2MqzbVP6+QFVGqWJ0PaLH+rT/rUWqBkBVgrWRm+qQQjSULs/nP/nEtvFMATuZGVEkz25f01s3r1Ytu16Y6z4dr0oanm1X52+L4+H5re9fvb8ZQytDKARTE6wulAIwLVA1olVdYMWkBYGu/qxUAgVauMUUNv4XwsUPtV/XeNso8Mox4nneHfthvFD2l/BntGpFqvp+z7Easg70TiSfgJySiqfSC0CVOVbHBawy8sqZPxxOJ6DqyAHK7/Sat3UANehP/Zt0ugZZ1bUrGupdrCZWyw9tG12SIBTBLVfY3usxzcllQwdZ2f5S9N58UxmKICToLVCVShn0Uf1U0amvjJY8YhWAKhworCwc4CqOud8WsQJw7v9F/yWIGNGpsWL9RXNWNFUQo2zIw8bpN1uRqxPDRFsm4J9tO/FRHK5jjhSdPXVEf83cX0NfFceIXasKNQzBuyZKCPAjp1W4AQiDbita1cDVyKuakavKr9qjVRWx6lE2TbmGcl/nV2Wdgssn8FQAfNHT9n3B78H3I71N13RP0HnaTU6jVJqSH8UKIU3UsLpvox+a8JkIRTfrdEWZzD0zgKzea0UA3lobQFUQeb1T98hxa1sBqz0NQE39x4rKWgCE0TMOsNqLfR9bl2PYUubweJY/BEjnv+rtZuo1ndbtOA6A0GmWnk6wrtGz+lC2v3y9qzfvLm+//wNZhQ6s6eQ+gG0LiB3Ycqsf2g0pe7YpYQXuzbf9q8ix+jrA6uvcu/WJ+4DVfffzWqP5swAe8Mh0j2EQlDjT+V2g8D5gdctGnO/fBaySXaXfGLXZAdd1O8RictCuVnfa2gWu+tT1EBiKaH9pQOoriyq9CsANk0QNPEXqpYcP3li++P1fcLAUfPvNb/xLizo9Xr73e95d3n7rnoGqNi3OSkdcqIWwGuh6agNopvssGhXOL+UMp+kD+LxiKV6u2Ar0WKwBwOoLW4gD046RRwxg6pGBmEeWEuDAputjWv+JHQPchPNB24n2E9MCXPMFpnyBLJTl4CpynwKQte8xqUNg1VILGIB7ZNisLXvlUSB433VLIXBq73r69Il/O6JS3CaArDInCYPgsAUA1pJN0ZYEu6Hf1Q8uXe38//yrP7f80e/8dnRHKIlBoUrRT1t2cJDsoCBIw90eKIWyvrYihBCyYYe4LsVgpYBVn+q/K88qcqxG1Cru08JXCa5KL8vhd0aJGsw2giq2IcxXl3DPbKy0NiktH/cpDU0NHSS42mQru0+QawTduDEdEtJ1T0zddHBV0+kFUDJalakACLYKWIXNjly8TAXAiFWkMXIb0GdOVtSZ19YqA4DVFw5qwKpHIAFUdcB1AlbhhOM5jyaVPChbQ3xMLufCVFykSqAqFt1itCpSGVwLcBUgK4BVRuBGF9L4YbSiA7zgAUZH4adVqn0165iWWitXGyiAoJKef3UGVhMI8w+pVAFSvgNIJd6Ie5NXJr5I2m+008lt575koZygvt2i57MK3VHOAOYEr2wBPDq3mv5Mo2kEVys6FTlX+wJWnIpMYNXTyw0pAcS71At0UYMuIa1Bl97/SgWgoBelBSD9KU3AAK42+nTqlN4K23EAzsHLGaWq6FUFs0TAUvjafFctZCVwNUFVgfWirRW4CnoRoC8QdAZDd4CjLoPj+aRRnTvrWtCv5LbTb6O5AQgMOaFId0WrZi5AD0cIPSHxxzbMPA74fnrOsXVmDu6Y5aoLxUlm9+PvYJ8GU/y29uOdm/fEc0N0qsraA7J6Nbuu80oUVieHYB/oOkXEKrAtI1YVLd6iVR1EDSD1mtkLilrFQp0evdpSAjgfWj28S6PFM80G5KvbLTULwGXrBKweCWCNvKuZ7xoD06IBAasJsNr7/up/YMBqB1VhsEQHjNP/I1o1p/vXsT8vELY/PzQ0O6KTGT9WnSFaa4QVnZdidTbU5RSmgNdOldlFMq/uuzbWYf3s6kUFeUw373u2vqcxmQh1+ISzCx3viNaVQAV7p3Btgs0NchzXz3OprgBVpQWggMuUARJ6UA1RPoENCRQpYJ6ra16hwBJK+IyjwKqz7o2ItxD2BO4ErG6Bq7getOZbyBtFrGplugBSJ2C1gFfYfnIowskL2uOGNDRGJTeYtdFlBxZE7yojZY/XsXpyk3a25POgOPitaddGO1MnBbAqxW33pQLP/ThnvSOAw1VFPEtANfrTu5f0VEqcwKif0/T+AFQzShWOpIOrltPNAVbuC1hlegAp+fieqf88SjV/kRu0AawEWqkM2e+Nx8Rbq7YU3+y8AS3r/2/yGynC275fH16zesUInjZ/ZBN/C0oOXSbahNEnWuZUOOSwu2RKBlsAqgJTBa5yESu7x5wSpgHg9H+mAmCEDcFp/CIyKJRjmQpwakfTQcfO1XEN21iGbDiXUqLdl2XnuRGcla87vDdlSauLzjVeIJvwDSPLzJ2i/o87t3gu+lp3Uv5l78TeDL62gnJ3PtdaV5W0sl1jYuv7lMHzolVjtCqmU2pqJcBV+AZwWmFksFu5ojflV9laBYbOKrk4iATeNHQfZ6p9B0FCPrZt5w7SiSJWJeMpg65YxOpb732J/aV+m7bnBVZ7Gcndndl6l2fvzQMb401nRUSeBazufx7vDsUluprtno067zq1C5Dcdf93AsrO4KTTy1TnLbB2qx2QCmBX+5wHXMU9BOFC28I2bf3d99fvsbaPiFXRTS9vL7AKvoz4VAdWnXYJNwHYcRvZeRhgCjjPJKMBohjA9mnNQJRt8SlsP/P+p5fPfe6zrhefPnlkqQAOl4f37yzvfOLhcu/2VY+AM9TUHAnwt+lMKwey+7mVC0cB+fAQPYstxMc1m6Fw1SJMASJxRqNNtjb779iAz4OjQwNUj2yLKFHkSzXnwiNXI6eePYDvBkiAHK3Ia4mcqwC03Lm3dwBYBcCKZ/GthqEuh+aQHGAa3Qss2GILWsVCECgDEXZHRwe+gJWijvDcBdNFF7HwEPSGO6tc8IL6IsDd6FuXHXbhf/nv/97yx4hYpbQoRZD7OidZ3+XudC7ppD3T5XXK5XhX2/jrm23oB3LSBawCKPWo1QBPEa1qQHWmAlCeVV/Ayu7xRa+QCgCLWEX0a+rlEOZktomdz/Ib9l0vPZRtKtDA2ycWTNSMCR1H0MXs4WUsq3xEn6KP94d9EfrBBwADOGXUJ1MDEKTE4lXIWRp6ENfMTsFCZ54bHmkAImrVbb4JHFEICHKtQr8IfwTI2qNUkSZY4KrnO7XjVdSq83XRB74kwV5rp1ywSoCqbxFxa5HoAlc9X6yBcsDcpZeDfslTeDcjaPvCVTO46itXN2BA92IG3xjBGv6eA2DOXNyeZ6p2s0VGHmt8NHj1UlqNJDu5dR6Z+SVt9WZkyNrw1+2i8zgvPpBRE3LXH0tDJ/hm1/Fm5KrJHgfDOdU4UwIgmk7TlNs+AB3cy4Cdnm81BhfiO7fA1ZxB6HRQ4CpTRQh0pd9VUazlh9FPcyJN319+W/rnuuaCtoGqcb5Hr3JQofKuCmhNGppBVQ3sDVGrW6CqaDDoMIFUHMc53/bfBgir9+V90gOzDB+s1kYPAay6zNCsgFmGuNIscciOCGA1hISDDpSP3M5ydBLRqTB6vUTjU11Hi7sxmORop2/tt3PSEQIcBtpv9/WAmq1o1hXPRH0Hfmvn9F45DSn3Jx7sPBcBbpc8UKh4LvnMwVOLVo1UAAJUfZsRrNNiVihTTetdF5HYPjOAP6VY2QZWkRog8rEq17XPJCAWNUSiRfdf+Gv/4c+NwKorwDAEpQz7NkcDC0ztOVUJsnZB11TtGQ5CGboSrFVOitShDJ5dF6vnSIOzOO7e4fqa6DbK3uKHdm79PBlqu9zmcPdKz99UHzs4ssPXTLnABsSgg5whpOhQBJCaQk9gKs4rWnU8Ny5wFWNtlNwBVnA7AKtxPYG4du8IooYSCCM4oJREP7qCEIDHKeMxsiaAFaO12EfuC7/GHmCUSAOhImoVYec+OtKmbGi0pMBV0qCcNHZRnFPvuoO0cd5pUrSpiDCOzquccSt60b1BYN126XQ4n5dDIF2C3pFyRa97F7Uo1Tg3R6u6jPBnA1yN/Wp79vsIpgpw7YtTVYSqg6wZpRqAqgOr8bPo1QRZEbXqI6SiLfFxKT+PTACQikgFi+rwqNU0rgN0zbyrWuCKfSS22tWso2NWDT7ycj2d53cU6KfzGneajz/ut3unRxrbCwijfJ5zq14yZePAKkBVgKcBrGrRKt8O0apoQ7VfANLhlDiIkIow+Mk/h18t3yLNh6C9IDuaGHkugLPpuSxDdLvn/n3Aqtq56hJtHW1a7bkLzG4duNmXPDmL3OD8ZFZvmfb8HOUcLVeE1Tu6E0sQSaUB0MJV5wBWFfVjb4GD6tMm7SdgVVGqdGRJT9qWfGryK2vrZgLbIc41kcjzFI++45I3bkjZObYUzc9gddIL6eTytXvLg3e/tBNU5StGwIw0WY0/g3D7rlWHcE/BDfP58x5/d8AqSAizRaKtJ+Nmf9Tkdg1fB1x9XWB1GBD0uq4ZaKvMXcDreSNW9/Wv6GPrvXpu6/0uHRqTzyDsXkDcaA+D04RUsSI5WoKThAdg1e7zRaosWhP3mz/gjvotmxJ/5+bF5cG9WwasfsqBlQ/+7AMHIN+0nKbvvfsWLBq7zyJGgd7Y88g/6bClGTxXDDh9cnS0HAPcNJ2L2E/yqQ20OAiF39Vw+QiKAuw8PDxenhlwe2SgKqJM3cmwyFP8XpjzAJZSpCiiVVEOwFXoHujt57bIlacCCCAIQNTh8YvlycHx8tTAWqQAOLXG8CnX9vOIU7QP7DgDhGEfwB5Dq710ncZB0QK0cb/3aNRF0sfus3f9r//Dzy9//Hu/3dRsaoG0IwcdvCFnUxGn/JgUkpQPpUOVG4cD16VQpI7OPKueazWAUkWsYjsAq5ZrNfOsAlhV1OqUDiABI5eyEhQ7xNMktM8lxFobDmBBgKqe8oKpZ3zrA36Az2sgMCoV058ZQepJAyLvaUaUug4irSolABexYioAbAWsYj/jX609YecIWOUAcwwOB7iqNFE5ty4WsaoFgwSy7ohYtWbwFdJtK8CLtq/EXCY6iHQ7O4BVB1SX5foArjI1AGSBrxdaPcnpqvYSTlfVQlZI2xH5/gJQJbDaI1gj/2oABQPACrC1R62eGcEqxRxbp/X48M5DSU+T3B+N5tEhTgMiDQYZDrUNnh/J1YVq/PUXTDzQ7dbcD350I0U/NLr2N6LzaCTxHus7j1zNKLpayEoL6Gi6MvM8Kt8qUpgooAdlRbAH7BenZtrUFfQ20dtAf4peDWA1gFf5YwJa0++e/PAOtua+0zP7WAv8VHmRFiB8boGqQ67VM6NWG4gfWESC+mn8dcB0Bk/POnbmbIakaFRyWrza6SbkZgRc1aBVAKp9YCb00UDmNFZr8MIFimuweJkERAqKeBzHG3Q7WNTJHO1eyfn5WqN7Gd9btI23b9J88B+dgJEXNoHVVs6gg+J84CMBnBSflmMgp6C9S3qybT1KnKkBHFz1BeOYDoApOJhfFRGrng4A+9pGagBfTK6lBZCPI7pX5KqAVdgwkq+5cJWNEB9Ni1nVYFbIZp8ZABoM+RhdfuEn/6P/dgNY1chKB0+VXxW5VWPUcU4VMCl8l4GTYyCFuzbAC3QK72wQsoNztipTz85WAwlnlvF5V5Sz+7pqu/MOwQzDi0eHmgy+KiFPbCiXqd3c7NhZhbUhmSBnCDKPgNEIZQComJ7NqNWKVMXCC3VMEFaLWFGpNiGn/QDapHQVtSgAbiXMA2TtACvri48mVdK+HUfeKOw11ZwRqxzFY45VB1bjHGQ9xihYDiMd3HjzKFRN+w9wNaZ6KMcqozMKjHWQwH8qq4TbTJO8Mt7Lxwiq8v+pvLxenDF29mSwqJlmUo/b1IzektI5tWgMAAAgAElEQVQ36DmBpSEDlCJkOxVAAGGhdDkKugWokkbUN6CnPu1f0akVpQoQ1RaoMFD1hW8RscotIl58EY4E/fWBErjhXCB6w8FAGNUGrPovjiOSVQZ2RipLLnnv8I8qrphqVnkb+ED07tzwU4dM3ZWHvX/ikbq2C/BrbUAyIi3FL4FVA5Y96TcWrPKIVQKrHrE6LFrFxazcIWlpAOicELzmtinZMP58wCxaQP5nmg/Bvklz0b4zcKrR9N338Q35XN9X++W7uKM6dN835cfczlHeoHskerJbWwfG7ih66/oMtPK+kQB4zwYPD84678l7o4ErWpUpWHzxKrtWEasEVeDYen7VBFU5JVG/Dq4KUPUtBpe8q+XYBnCfsooMUxKPjUSZVoOEIRqbjGOZflvqWBbU5VPva9nGkEcAVu++/W8HLYgmttqQ9XkdEPU8IONZOVb3AmzeND6yt/PvrOe/2xyrW9GhW+20VcHzAqu7gNFO62d9Z6cP1aVHrM7fsdV3W30/057K3np+rKNJqI2IVTy/f9ErJ0LjRaZPAqF3YLVJDOMHAEXWw7YoFSLW7t66YU7BpeXBG7eX9995aGkAbi7337ix/P4f/OnyJ3/yL92Z+Oxnv8cXsnphYCfyrl6+YPrSQEkAToxCtzINoHt2hEWibPEocxJ8GhzAJ9TLnXyL6DDwFW2AVACwl5BLDNGphzb1350JLOqDSAwHVvEOAqtmMXkTIkIQKQCQugDBPajD85Njv//Eo+uYcfOZJVV9/OzI6mOOiS/AQ+AKU7G9PNhgVm+lAaLOQTIE2l6SOK6T7RlvezWibP8Y/fjf/uHfX/7k974KC0XCIGRMl+Pal7BvWwmhrW23SwfBpXf5QxMbdXsejjoEbdguvogVUgHEz/Orxs9SNfj+5X3pACKqSvo57ZqQ0KmodjoLg0+15v/WTn4RxwEWOIg6AapG75wt8Tx1knSW2+9ev1i8zQiGwKptHVyt6fqyr4VjcSErgasEWBH1iXPyM3yxKmtH0I4iVj2/Ko41jTf2C/5UoFnlXPXI0PCNMTgAfCSjVp1XynauPKvk9yA414esM3Wu54eNiFXwOCNVCaxex74NjHhagEgN4OAqyKQZp3L8GbnK6CjlXJVzL1AVKTaw34HX01j5GucIsEYe1kwRYPUX2IpvyShWtLH8xeKpTVA12yAlbJHUFgn2c2U08Bnxdfr2q5ur7NXIZ7NQslzxhAtIyhTfxPFZ2ymKjnwc4OoQvQqgp0BWgjkRbefBHwRZmf+X/qeXE8Cq7Gq3Y9EN2qa/Nkau0o2PlAABhoouO7CawS/NPxeA6j65y7YGqoazOPvZHsiEurhvV342c7E2sL4DrL4fv8AgKkJaGMIGmDpEn+4DVKdrm8BqNOQs0kgEjSbOiFh1OqD+S5HoHRU/RYdDiDg/CFyVDeg9uxa121Y16zZcO+exg6Odvqd9ffMWD2yBqMO5iW96Wc23Tj7r/Lx1XXXoPNnfR+fE+YR2TC1MhWhVgKuKTlWkKraKXh1TAmgxOQaQCFfy4DGX91z03IFVH1TGQFUsXNVAVYGtI7BKcBXlcGQ47ArbXPjr//Hfw2aMUo1jH1W0j+M0/xFYdYHgvxhhbso+86lKyG2Q1aZB4v3XBCIlbhoD+8DVfeDjfmCyyDg8xlVtU8RPymI8ZKPyXGekcEBnJTQolib42/fy8zv803guGb0kBx2HMD5ceBL4IuAV+z49OwBUnyqG69i2VAB5r57ZAFQj9L1Gx2SAFQBKAc5n51G0lXD3ZmP9Exhpx6PA7ysYYqRNUxU46qa8quwGAatjjlUCrTFNAwCDwNQGqgrAcpqcwFEZAqQt9noHT9Vv/VkWQ6XKekXftj6eenvNOVsyOkhu0CFOjsxPlkpb+sDuT2A15EEqZ++GGBF1UlL+VAGrAlMrnyrBVeZU9X3PmYr8cYxKfeVRqQRV4Yw5sKqtncN9NPxEj3hHfLo3GuSQnBMAq4jkYK4yB1Y9coEAKyJYO7Dqhnf0UfFr49w05HpTqz83BVeenMRB2dr9Mdmmya/6NMqLQVJMfZtNENTFz+jAakw3wog4wFVEJfliVQBWCar2dACVBiCAVaUAQG4yOSQdWG20nZGqTcJ5/UqXbAOiwc+iQZkZbm/1a8H+uk/iYH6OciParb27t6VELdtP8oQdkE28cgqGi2fw3TjVXzcX0FodWTQyE8LEtFGzXAwwGldgagGr5p7CyZWj24FVOaTNyZPDpqhVgamee8hZi9Nt3S4LOSRHV3VPldxYkvKOf12VSUeXGh/uynZNWRXqqjsUlwxYvf2JAlbPE226756zohvnzg63YyfznwUYfncRq6Ez29vPet/OijpP7VIY+54KXtnx7G5QtThs1z1zFOhcC0Vazs/rubPA1Yp0DBkOG7V9x/73bwOrXebubE97B4FVs6/CafbMixGhh+904ART/80menFyYNGnVyxn6sPl5rWrtn1j+dxn7jsgAz784z/92vLo4499EOzhw4eem/S63Ycijg8PPD8pQNlbNwyIsz/o72PTn4e2KBSATjj71w2oYw4y0wc5dT+mGAMMjWn/iHLFM88MoHFwKRawcnVs5IM+kU3gwKr9HOs0vX1q0/mRX/X0JQC0a8sLA86eWRTso6cHDqwem7NiAawBrELF+6R/OjlWuMs320W0qs9USfsIZivsAC0EQz1e7U8b6n//tV/wiFX/C53CfUGtUrJtG9d1X3tYhYzbrful/DoB49wgDGOQMgC/jFgVuGopGhxMFah6ReDqlGf1POkA0m+YOWq2UlTHLf5Pqczvly+R0/8BomIwj4DqZQNUAaoSWEXEKsFXGQK1GrqdRYoHB1UDWI1j+I8Z+BCmdM60cD3GdAAAVl2uBiiEWUu+6KYPBgeg2iNWc5A4/NPQVvR/lXNVs3mZS7WDrEMqADjhdr0vYCWRwrhD96DbYGZbuApAaoCriDQHsIqtpwbAqvImFDxq3eieq1jzR5yLKQGUFoAAK6atYrACU1OZCkAAq09XdYCVUawdbOVK1gBYp18Hx/wjm68nwCp9ymSyoI+goZWeCDraID1/op8fjAsQQLuh76cai4cHtdZsjOH5ICjZscmbcV6YxdY2gR6rTyL+AYoG4MO0AMy52rcZKecBDwGsRloAgavyC+U7VvRq9X0fbOZ+Aarspi2ANfw02dYkpJTftIfr3Da4qmCZ8vl8lqgDq7WolctnBcIMEdD9PN7VQNa9KQK2wNZ43uu8cT2+ZYhaTadEMr+Ta6cVyAYFkmykAcjI1UaXdFzYSYpW1KAFhMgArHZ5uiVvZ9tY3C8e6Ne3rrVznYYHgDXqPtA4eHCDB7YA1l3PeRXj/clzM//2tt7gUS97oy59UCNmFSevtUWsGKnK3KoCVhG56uBr5FvlwnMEV/UpFGekbQKrXDxTC1lxMSukSkIKgAJZcU6y1e+155gP25XDCKz+jf/k523GdKgGGIQBZOQCVTi3Of1fUa2x7YCgG5b6m6Xr7isJIpZXVlI4nL4c2criWf74FnVwEfNwXeXH5bmGU2EEZjb+1lM9GyPZbl3n+X6/zghkKzA63pV1VATkZhUcnBAg2cFKgV0Fqgag6nksFR0YQJiOXXD1qMEGrPp7JNgCbItzAj0ppKeFjOKZPJ+CndEQMt76dwzn454BWIVCaRGrmsLAFAGoJyNEPS8X/nNjnXTq4IGDSJpKHcBrB1Q3wFUBoX1Lki/lTfkiwJQ0SPC0wLARaFXf8p7RNg46GAyIDRpoBkcX45m/UDoAfA+x37dtn0qaOmM98ilwPEYpE0hlhCrB1ADvG6hagGpEqhqYSkCVW/zgIBJUDXC1G3ZpEHVgNaI94JzAMQlw1XOGehQrwdWMYoho5QTGJS26MpD8aDw3tnTIGImBM/pky87MiJroD5Xf7yUPzH0seTCCqkxdUcAqIpJW0aoNXE1QFU4xctmhnZBfFbwAgDXSY3CqUlO6QdPkVNYlpZlsjKhy2hzxjbuB0wL7ZaP4duO5tJFau+k+1UVtmPQfO7vaPL9h1VHtQ7bErcv0/rdDl0muia7ykayYXsRtu9/BhqSDyGstAAKOa+x7pGo4sx6tiqhVOHdWnBbRgH1SUasRFRNAqk8/DHlILL0AVg34dLvHySBqnayzcY6yjjdm5OAo2JLEu41a9rE50FfvLTcNWO1g2lmAmjdj9OdZ954FNv5FTgWwRZZnnTvre3c9v/XcflA1bO2pwP6MytxVTk1hL/rZAkbPAstrADNYbKKNrfe7vJhSAXSgdi/A7XxpOsyXhwq4pU17poUNBxNT+I1WLWL14b3by/fYtP/bNr3/3bfvLe+9fZ0rfFtu1o8MVH36zPKQGhByxQbIrpiew/th9xwdHHi+yYf37y93bt/yhaaOLfL0iQGuJ55i4MJy++b15c6tWwbIWl5Un8Zqr7acp8yFaqCLLSDljsPxMfcByoaTgAg3OAyoLmb+aDI+bEnMjICjgouYdcKfOdsXry0Xr9zxnKofP3m2fOvRY6vP6XJiRgVyVwLPAYjmeV4dXEUKBEauQgBi6jMW7AHvIaIVQsQj7ey8R94CPKO1G+AaJdL/8Wu/tPzp73+VYnSSo7qXb5BulQzesU17OgtUwV7KILxE54Meke/RdKhH3yBaVekAFLEK+0V5Vudcq0oFsJEOoOvotD/ZHhS8Z0mEdkO0fz2Bb0xt7P3sgKnrGICqAFIZpXr5ldGyH5/yvKcE4I9tzsAbn/d2wZZbS2DVhhYErHpOd/Y3dVDhWEoJAHAVkZ8AVuUQY8YSwFVGNnHRKg6+RwTaBKyiTbw+3oUFrPqMXpA6AEzsW9Wfu8NNO5jbAlUVqNB1tsBVH7y0C1qYCnXGdP+MWLXqImr1BgBWgat2DGAVOVcRuerf3+jK6xfgKrYASBm5qtQABgAEEFAAK6OuEnT1KCwAAeR9gqsRwSqgVRGrfSulnAbXDh6K3l5TXdlHq2udRtNgmGl4IuSumLPooaAGzG7woRcffJm+Rdy3D2jqQE8jUIE9661ysUY6AESwRtSqZpmNAOtoWw/YnbOj1r0QkKpzjJZzjC+Aoq2o1QRS0/duQGs8lwBr47ECYKdAJgGs4fMxz+QMsqLi5wRYFe3a8AUyauANuyJZh/MhtzrNdueBAin+qI3pcJe8yH3JEEWrJs3E42WsBrgaPAXeogcdW8nR4eWtDl1Yd+t63t86ns7N9HsmuNrofo4W3eIFOQPJN6p74zPxV1dCs0/tx+kgFL92Z2PFb/Bzp5QAvohVpADwbU8LYOmKlPvYtkrN4cVmF0bwWMwIYNoVAaccnMqUAJEfvs8M4KKCBaySB9DtlJEX/r3/9L9rwKqiUklwGaW6AazyOhtJOVmFDG3H83TRqmmPk7h15Rodpm0CTl1QdoJU3+ywJgTIrqX+hh0yGxx8aEfJA8zg96WB1Z3jcT+rUd5nMLgEPgxQMf2+t4tZ2ZEekRpGoe9L6AVo6sBXRKb6NlZmLyCVeTEpzLZ+BE0l8Ch02zRwgW0uqAWy1f4MvnYQmE5SjKT5Z1ECDudRroS+Rs9CKSjZNgFWNoMba9gPULWiTiItQANYa6GqBoACXHWQgP3So0xBEQOgGrQ6RKJGH/Zol839EFQC75P+R3bZoN7RoJDOSPBLC8PYk+T3cQXKDrJSMZeyznZG+zodqa8JzpO+ANALUCUYn2kAEJ2aEasGpFpEi4OpmPZvUxUTVMXiHQBW7TrTAGgqJQ3zVH5uasbKup6nDA4JgFVOm8NqyBftHHNuKXK1FjXoYLZG2dhlXcHW+8Y+mLl/lzSIKkdHpA73nQbxyTYN9g1KH3y2dWc3AD5Af488TGC1Rav6olVjxCpAVV/ECrnxYsEq3wpU9WlK5dz0PFCU6fzmEViN4/gemRBlFAZ4Guzs1/3eLVA1ZFi/t+1TVpCdJWLTZGntGU1d9lM8oxPZJ9nAvTMmhlvfXC9vt+6mBs1U2MPI3SHPD+OXVeQq9+WwupuKaNX4CVT1qYj6WaU86gdcY/8oOpUrZNJ5wwiuFrHiuUoLQLuGNJdmUDNKBhUtTpWttAWspi7nzSmrRDu5pQNx4crd5fqbWLyK8nwNmLIEL1YCXzwWNCbHVyAXmzcq6c7/2MFc1EeDcQR4WNlsgd6RVpRklE6r39h2+/7Ouv7d5lhF+WcBj3srqE+f2shbsH3bbpC12nYr8nQoA7dCpqHffZdtt/Ucu7vK3veN+4DVffVGKgC9XyCOjs8FrEIngpYUqerfw1C0C9Bvpu+4+NTx8imLUv03vvf95eb1y8u779z2PKs+jd+chI8/frJ8/RvfNODTwCsbQLx544bnTvUZCVYWojLu3LzlfHxoQOuRRao+evLYyf7WzZuWl/X+8uD+XY+Kwzk4DtjBFkAswNQjyyF2aItXHUUqgOemA3y6fkSKot42BEeZYdcuC9z0qXPIrRo6HTxnwOqFy7fMGVmWb3/0ePmzDx9ZxKqlCjDA6wUW8QLQZXoaK52f2PuQd/2y1Q0gracCAv+Cbu0/10sA5KLOGDQUTc+y4Df+x19ZvvYHv0NWbQogNa5sSbeN/a74P+hI8mNQHv1aFtyUT0qwEmYzQ6UNb50lYHXIs1oDw6s8qz5gDNsmZuYoYhXP5wIrIZf6e1Z1cMo9D6uzXdiKsaU/QVCV0aiKTBWYSmCVv4s2YEDgNcAUGt+ZW5WRqgaoGhjq2zjOmUgxAN7BVUauGlBpZQGsdOqw/gJ45KAq2sX9UAGq3Cp/a6YEkP3iclFynt2pQCNfkR34CHik7ddiQpQ91Ee0Y9RcrjXQzXZCg5qo7xU7d9VymyAqlSkAluUG0gFgC2DVI1gjJYBHVtkP5YQulrzzeipyNYAAOPWc+j9HrRJEdVBA4IBvAzQIcBVTX3MVryFNAD4u0eT42PjoZDLxUqMX8c8mtZXMXl1O8mwGRvj8vHei3yxKulwl6j6VI4Ok8UkaLrgnfv6KdjzvC6DaAa76QJP6LtIAOJCT+wWuQo7ifM6UbDS/ZWN3W1r+GWl2BFpn4FU8Iv2Veszpdw2qrvzsuEdga6bgc76olABcDyN8QIGcW1GsJOCgqw6WBp0l3qD7ggaT2fp9YkBhEcHEea+ug1CCTmM3aU/GXcy25lT/AFgTTOWAzSrIREyf4cQaqAjhIRwmwdUuU2fqbzSbtN7Pzftbx80+7QCpC6RO143O5/vme1fX49kZVBU/qe7z8b7ziX8Fj6ez0ercR9lggwRPId+q51nNXKvKs1pAa6YDwCxOjxrnL6WJ+AgRq5CtDVhV5KoPTkXEKraStwBdtbAgZzlQdwypAH7qP/sFqCknoD7dv44DbA0iK4ORRNcXqmI5G8JQxJhCsUGvEsiDQT0KPUXz0Tpt5fthE7wb716fqvtzrxWxIv3N75mgY7YgGdmd4tj3843Bu8ufhBXMKwGffdGYaKhDM4Ck4F2oNAAsQS+CVUPeS89lyZXYbTlZbgMUY0oACkAa1/UTuEZhG/fkeytiUQCqADiBrIoq9bLDQJLglnMsAZ/AqgvGFqUQwhPpBVheGVqlBNgNblS5Wq5o1TWwGYsbBVg1X3dAFfEaoWwFps5bf0sYuFmGAFMHKPRroG4/P4GrpMFdRDmfLzopKhTV1bYGVLi8Ro9cBUWN05wEiHeQvAGnTh+dtgS0Epz36f8x9d9zqA5RqgRWfUVkAauIVvUFWwSsShPi20LpeSweDOlKA8D8ZBG1agDrJU8L0CNXscqwprlTAamfEmAdHJNoS50LeTPImB39smVXjiBASZa6l7wcvl/e0I8Tx3BaZORR5gn2FAAtDYDyq24CqwBVkV8VuckAQDNS1fPXBbAqOs+BhMlp61JvkHjNfhlsmZBPZSBKQoaDEt9OeRDXdpYVbQWJGiKwScK0oSSFVyonWjdV0FbDv865KG/kxqH07E+/Z+7k4Vx89OD8C1yNhasCDITjWsCqHF5f59s5BI6oolYdQA0njaBqHM/gahwLdJ0Xs3LOEWvouye1KxUlXc3LFb1aupsF9D6kWJezYBev3l0u3/+SG/HuaMcMg9QL0GlYoAcfaO0BYAbDR3gn9I3q6pFI7nSb3ECruKBDBBYAJpM/WDjHyvAMti4nMEkbpw0ogE6Akw4xBz3uPELAkr3M/OPOM/7OGgyKNUiz/+edGRBcAXYr0HYs4Sxgtt89v2tnpdqFNZBdQOcWaKv6bF2LRCy9dO67PMMGyjr0tB8XyDp8RxycBRh/t9HGq/aRXQra6oS7utHj4NzeczIDWfgPNBMLNhmgeQUrmz8/Xu7euLh8+YufWz799v3lwouD5ZOfuGvq7LpNo0e+8VfLwcHJ8o1vfLA8efKUubOtLEzvf/DwnkWi3nQ+vwij3kDKZ88OTZUemyoEALksN2/eWN568NZy547loHRKJf++MLvv1Ggb0a0JvNiiVccGsAJ48ZmMFS/nuhNgKldf5wIsDswendiiWkcGkorXMKsN0YNXl6cWpfrNDz5cvv6tjyzXqoGn1y1q9vZd58EjA3NP7F0nhr7CBkBbufrxloNVV7YMZWY0soSLhEbQDq7+xj/65eVP/+B3C1SNPhp1LOXrucDWlNNdJkvhdMUznRvoodkRii4d8qxaW3meVaQCiHQAbstYKgAsZgVQFec1gIzZOf58RGhCprlNOvsOzlhrFt80JXWy66yuUSOfdwKrjFJlpCqjVC+/PFmuvDrx7UU7VpqAnE4O+leCAACpkK8XryTA+gpRrP5NjDZVSoDJn3bdBtAR9AIgB3g7Ilb92QBWmbYO6QYKWFUEmsulkDnY5myu6GJFpDI6VGCrpv93IIs0JAxHBErLkroXugXg6CXjcwCriEbNVAABqiJa1aNWMy2ATWVFnk57mItZcXZJ7yFiU5EWIMBVOPdICTAArAACALb6tuUKDKAV5xnNSgD2VQKsLYJVEYj+UlfOTWFv8MCmXJyMNKfKbfuIHzoZFAMdTwQ8FONE1gVFwwjUiNg2ngx/KxRQXIt7wtfLax1k2gJXfaoyouk45b9Hr26DqxG9Cvsbcsx9T+yHkG7f7bQazebd4LRL+pvzquZx+MW7IlcHsFX+dfjR3R+vQcXwAdPfpu8tQNXfA4A1A25iYIUEOwKqHXzVAExgCJWCQgCs6E4A6h5wtdOoaHWgWW840kgaCOJa59wmTxXB2uRrpwnRusr30Zj4TijQBFbVe12mTnTqh6Xz9u/P96n+KqPR7xbNir52ga+bz2zwhHhHdZ95V99TjmvTR+0bkqUbX6osPOv1caHKvuEUuxyw8IhUgat9ESukAcBCVn7dIlc18BH2C4oLQiAfTcCqolaVDkDgqtKqCHTVooLMyx3AajqxVuW/+Z//EtyGGOUjUCqAtUetKkKVo4ECVCWwcNyIpMvBFHpNGvobQ2LodDyfzr0XF8QjQ0oEnvTZIQ8J0erHqoY6r/VxI+nhbK971HI4FfWuc/yAXMFZjOcAazHXHCGDoglEt1GRJFq1Kw3zzT938Ch8CuisCEJfjT1WZOc+c11iCgj3uRXw6uBqAqu4hrKZZGsFpEqIxrWKXORoVoKqGTUb5xOwDVAUJn8T6m62pABk21GxxH5u6UCPwp9KJywoa0m2G52+AjQFGmVEC2ir/ep6y83ZyqBDyP7ZufXyOoi6Z19lpQPX+3vu+61rMREpnidnBR+7KUo680gU24/lyChUcCz95UZrH9GMvgmQ3ulkAum3zpHmmEeVC1N1YJWgKqJWLWyG0/8t0sEQVvt1YLVTPL7HoSL7ASAxJ+NC5CCLiFWBq0gH4L8hahUOYeXxStCwK1P0ZJM1lOgl21ibLl+ceVd/Jeq4J6NIN9ax6LqKSH9ug9nZtQSpcgG2yD3jDq8vWkUH2COakFvV0wAwcnXMrYo0APxhtVICRho8aIMIaUxEW5CZ4rtSevNYRl98dEq9bgz2+1x2yVBszkrcU2VWO+l+OsghO9XG/bnWfnMXbaki3h5XNnXV0Hur3tmUzhvlDPpCYkrvFmHY1rlUegN60n80NpUGgMBqLVyF84pWdTDVyqjcqj1CFRg6nDY6AwJbc9+eZa5pRs14zzsblJ6VOtL3BGmWeSg5Jpol6cbf2Frej6KF+GzIoItX31iuvfWDbrwj9yNyOKIQOC5om5ceQcWoW7xOOZsBz3D1c9xnIgYOqDv2JjNeYSV0ewhgqpV7yRYA8uftVhhRnnfPnH8YUDiP6dN4Jxf3ozzHd3geyPjznH9YmR39Y1uBiIRud/91cHALJL2AiMY/x78zgdzOM9LH0TfefdmnwfeTsOrRoSRdEA2B5i1gdaQnRHsVXazvHxviTGC1LOfvqAVfp63mF3DI0mSWASy+l2oC9IjoT0SvWbSakeNnPvVw+dK/+c7yxq3Llm/1iYGgN5aDo5fLkwPQoq21/vzC8vjxUwNWnxkPIDr02KJQ79niVveWGxby5rIAUWs2lf/YgE7Ih4cPbpvue7VcM4AW4OsVIDteI/4dWV7XU9O9x6aD3UEw9NfYy6NInxuwemRlAelEH0Cv+PTVyM/q+sL6CakKTg5PDPgNYNUnP9t5ewmAmqcHh8uHHz+1xatM1xuIdvHaTVPb1+3dL5aDQz4DfsaMFrdc7Dmf4h3lnIfyO738xj/+FUsF8Lv1lS5bJc9VmgQuhQzP1jmSs+Qu91eDC4Nd2p/Xq1HIZJ+5CAn7fl86gHkBq2ERqxhI9gjNHrHaAAC9d9NXiDptKqpOwa2tvF84UGCUGLqmAatIZxGAKrfHy6UXJxnR6pHZaC+n/0oFkMCq0cUrAKz2TQRWCa4yHREBfA3uKWoVusqBVch0VDWe9VQDnlYgIldzpqUiziCLZbuVPew9GCSQwWd23CNUBbi6rRx05c8MNEad7ToT1YL+9YW3GLHq6QCs28D3iFQFmKpUAARXIy0A8q0iLQBAOgyA+qj2S9sAACAASURBVGBnDdFJVzKqlnmSkTrDI6ci56pvY9r/DKqC/5gyAGCrDW4E8IqtLxyLacyeJsBHEgMU04c33khe2aCdZN7Gxbq/C6It4xnXZ/qdj7tw8P2ZqAerZOj3pIFu56fx4kZOvb/bvjSGwiXQfmw1AuCpVtbg6hawCpmK8znjLAZsx4Cc+rbkyqDVAlZpO7meCZ19Frg6g63yvUc/OmSfl1n+eQGyCmoSmLqOYl3lXc0IaIGmDXB15lIA17Sv56IeDPTSPWJEbHW+n0tGLVmfjdnphHYeo1Zj2zGZ3J/o3RkywF4BqwKOy7spvdQfz/25Hp2mo15lWQe9b9Rd/iq2HfxP2g3anq/166trPuLZ+KLxQOqbub4zT076sH93Xur6qb3DeTDenyNtHhmSi1mtI1cFqnKr657zOAasyvaMAQoHRmMBq42o1ZKpXNwK9ovSsUD2Kk0L8bLobqi+v/lf/Iqr0E3gNJUUOyZBVYEOIaRG8G8WdqRmP9sN8tgf7k6BxifSgEphGCV5m/cOmTo0+mQteEdZPNeU/Z4PV70npojxzzhbEardKU6gNTRxPYP2aEB0Y+JKASBmF3PRSO9ITYXvV3QpAU0BqjBeAXIRUPUIwtgS/AKoFQBr5FXtiw95ZGkIjg6s5n6CqzVaReBNUwUEsta5cVr5KLhl2MLs9U+lh5bfTP3Mc3TGeW2cxqCOCtDTuzOA06DZBEOD1pwG4h7wQI8uFQ2Oq8vPgGuBcj1XFMtRebu2cU/WrdPxTJ1doOq+EJghWIfUHE5jXEalYmkUUyNDkeAqSZRt2iOORQMZndoA+QGYF+ga17dAVUStvjDj+4UDqohWNWcQwP4CYFWRqhOjDYceC2A/czTws+iYXEU3o1YBrCIlAKJWkZdtWsgq+oT97WZwKA46KaKNVLLNIF85Ta1usz1Zjh1vGm1L0fT6Gu/t1mNIOck7F9PhdEQyfHeAA1hFKgSCqZUKANP/HVhFNGuLVvUFvhqwWjwgEImgVfzTjF7KR+fS9ilOZ123dEMwGoH0FfrHtxvHYvNoN93vRUTTpH2U5aotySO9BdVNW+fqxna1d1Z/6T7SbNd216B9QFaqv3eUd64//McouEwFAG3dgFXmviMs4RGr2Fol6OARINWWAGqcAx25scHjng6gpwXoKpmysjhhPB5pVT7RrujK7MNGJ2mbXLqzXLz3/b4COUqFIeP1M572/I/huENWMZLOcjfGYnhXLEQIkUMvDLyBvXtqIJXH8lp0lEd6Qz9adB/y9qEtELl6iug5yAyLGEM0E/JXYlDRX+MNQDlBpxtOdMjzAFS9b7C4SnzUeYHVuW3K3lH06zmJ7hy3nQXmFknyI7YiXXt95/J0De3nfGV94E1n+12TJV24aMGViPqNCiDH6r6/rXr1c6/+HIHV14kMJmuEfQJg1X5+5MaM0YtHrdoZA0gf3r25fPn7v3f5/GfuLZcs2u/o4CO7ZqDHi0uLYZY2/d+mmplaBEdjYOHk5NgHNd9449Zy4wZSAYB2LerNADiUCzK8bujN9RtIFYBBgascZDOaB56HqIxTe+9z6F+jd+Rh9VSurxChbdLjJabrvzSw9JnTOXkNsoE6AmCA9OULTDM2IPfQKopBCCoD5k7F8aHV98BSAByeILfqxeXIzj+1qFicO7FrPmUurZKQcX6SOnhTTgdBzP2Bfv8///E/WL72hwBWo1hp0PQ14h26QfI9rsuOlP0p7dEH+KnbJr4YfJktim22mTuwELSRBxRT2K1/KmoVEarKtRoLWCkdgBa60tR3Twcwg4auqIPR9vDPcEkHvcWlgzjTLtMAaMEqj0pFpCqjVfmzSGn7XbTUFp5r1ej0Auw6j9xCtQDNwhYliOoRqw6sWtoLj8S187blAlTM+S59hP4mWIk8u6CziNhENb2cyCye4CoB1pcur4Oe5F+xMkEFpaVlXwzgatgldS542UlpHOyVX8ceQOoC5TW39AW2rzyrAFeRazWBVc+1KpD1oudcBbDq4GpMLZeuTnzR3p/RtQCYPXIVv1jUynOvclErgahHMZUVaT+0EMtRLsoSAKvdw9QAG1Gr5SAMPLai+CSj2Ujrx9O1LEQPT7QrA0P3zaSazw8aplVt4os0WNr5AWgNHhqAVXRs8LK2ApwS8AF/s+MVtcpc1MwLiZ9AVmz181Re/gub3geKWbdR1kmzuCAafbagSQGs+8DVfVGsu0BW+oAj2JprmuC8B2S1CFYFUyU430DUOYK1R62+Dria0UABqIadTNBVdrO2oRhCtA0KJtM8SVaHP+iyVL5hp6FGiF5evD+BVZzk4Gp5Ibs0mmi2b+f98xxH/QID2AmsngW4Ku3BFvg64XIUo1s8t4sP5/t3PJ/8KZ5rvDeBq1wsjlGrPXJV6QGUYxXHzn/u6yine4iyoOueCsBn5GABQAdRNf2fW8hZRrQyfQD2PVoVpFYRat71F/7Wf/mrcBVo1Dh4Wvs6l1tXkEF03jYRLRf7K2Hbm78bOkHrI0BZQi0BDpVbXpq/gtf1tthpfVrxNVP/DxUsR3Cr3rs+qV6D1ixjWtP/Cagqh1tErYaRge/1y13Ae5sXwMO+EKPzOwfW9Nd6Tw4gWEaoYip2X5G9A6oRSSigVc9k5KELt1jkSsAqtqScBE0LcKsIVUQRUcgi70rl4vSp4V7G/DwFH6NMaYTxuwJYJXRDezdbgG2u+7xdAhBkAWzfBE9FLak86xr7t9pZ+x14pTMRSi6AtxFkxd3su1KIW9GpFRVIp3y6JxUpqavFh7W+b0JW3zPQSqch7jNnGSNKsE+IBs2k2BpvMm/PGpEk4F15VCP3bo96NvoCeJrAvAOq6GMC9UwFoJyqEbUaC1Z5tKpSAHikKoDV8/6hDQJYXSIPWYta5VR3AavmgAJYjYWZlLeN4HkZ3n1/GLVU20bfKMaeNe0KhDQapCqCbccTDZOE62+g7yqrv4biIgYIXPyGMRapAAZgNSNWFa0KYBWgKherymjVMOoUsZo0LONuoOkmj6Iu9Q1GU+2btD9EIjrNNeck5CBpkS2Xz8W5HDhpTSIVUmYL+0F12fR1V0aAmn7otDjZO2e+PvTaeQl2um+z8xsBxZdBhoVc1GBdAatjjlVFqyrHqtsfVuIcsSrjPVMChDHvkTECXP1cAK3e5QTX0YR9O0iorn5xf3wx76+LkmxDf010oGiMV5cNWL37BYKmiJkyecQpmhz8kVz2SFZMv8O0Wnvh89BvHrELQAlZ/wCsejoAkw2Q1tBNBgJcMXAKTiymokP7IPoHDidWB71mfAIEyHM8BiDCqH/a7T4oATkSeguOP96GdsffdwKLDo7UGakAziK+AjmLZr9bYPUskFEDkvI1NMVfYHM9zzpVLtUmSawPzwus7opc/fMCVrdA7y1Qt/fFTmAVnICIVYA+p0fL/dvXl7/0xe9bvvC99zw35ZNH37Lp8Tad377+2ADJR4+eObh669Y9o+1rnhMVwYogcxsV8Fkg123Q4c6tO76o1WWbwXHn9lXT8U+Xa9fhcBhwhQECo/srBuL54MHJkacCgG3o098cADdAy1Lr4AcE/Oj5IfU3dL14PkBVpjTAJBMDbWwq/8GRDVx4DlT7JgS7IXrD9i8aIHjqC1gdLB88erJ8ZNtDi5bzYDjYH9HdkA9umQAoOAewmvTVhDz64//6dQCrvydFMsnxkqelpMdzm8CqdBKNzbA3ZSdFSQ1gSxroKmIF2HRg1TrTwdUpHQDSACAdgCJYkSoAPwCQnlte0Z1lv+wa+BxlxGSv4OJwKjWofxy9OubxBuAPmelpAIx2AJ5iMCBB1RdHtn9kEasAV7mIFYBVj1r1P6VaMVDVp+8XqPoKqQ7sWN8HcDUXHRXYFPoMOsqBVfsh0tojXmMxrBcOyCOHK35aGyRSAmjw3KtSMGi3GWSHaKvo1AGj2bBZ/POCVqQfEwi26v5/5L3bz21bdt21vn379u3cqk7VqSpXxS7fnbIRTiCOIMGRAkkcBYKNIoUnJKQ8ICJF4hKFiEeeeEKYgARSSGLzTBJi+FuI49iuVFy+VNW57fuV3lrrrY8+xpxrrb3POYWF+M5Ze84111xzzTkuffTxG230AbDKWKthBBEOAHBVClXFWh1gFccWuAool20zWYfzLNsgDvJNcFULW3EKKwCrlauxBVRF20bVKrf5AmDlMYQFiDAhXGXOcDV/yLCqN9ynGqDVGXOi8vvdp1p9obOt2jhhdcXqfS/Uvb+UiedEbP1Bpmz1A230fOzI+4JP+XkHrKlGHaEBBHZ63FWB1RB+JIg1XHWIr9EXzeu3pNn4ydnnhR1TefXMQ7gwo1/Xoaqm7699PvlWHbBW/xyBWtxX5/fyPfv6gqvq43f1agq+Vpi6955lzKpVg1jcy6pQNUhNpWj6yOo8tBevleXNx11+WQZhS9xU0LvVa+pXG7K2PHCRyjovkJv3bZCsH7ZhaFtn4lpGWzlNe1n3c/a9793GIZ9hgqNUTuwrWTtM5XeOnLvWj7SleqK1bWnvd+MytbTfVHkbOte7pf61eoYBX9crwdVQqQK0MgyAQgAYrvo8DdjlHaf5QR3ZCwdAqFoKVQw8afAKYZoEVAOy8ruqZ6MDqwtf/Lm/9j9FK5oLUW22AjM2PASAWQBZtqogOn1Hoo69ZgVdIHF67wVX/hhi5bcnoJoKqtZZ22Qq82XHiWj5f/TzPOfIt5cipGdSpxd7GuElFMQrp7ivneMJqaxAlYVX6TsvBtbwc3Ysh/FLYJmKQQFVgK0xFbvHunyZiwgNBeuItzoWtxoQlAA15e3bcAN9ej+ccYUSMFSlc15AtYFWGmgZyKFKTUPUyseoc70BLmuY3x1O73Ccs7q3smnoWYbA5aS8lVGWpxHDpmLU8Zwq7S3BQ1ewnlKo9s/W8xLQZp3qYHUYr+5dZVnJe1L97M52OpdZd1ki6VSOVw1E22Fk2cp8KeVxxlF1yIjoBFrpjDK2Basj5ARVqy22KhevYmzVBKsEqgCrr/uHOhIOOVWrWrzKoQAuAFWhzsyFrK6GI08IEi+DVYHUXIk21R9cUbanH23csHXDzsyN4OrfsUy3x5GJyyM7xXg6e5xWV9gWz4SrdrgBR1soAIYDyEWqGBKAi1ZpwSqpVROsorPM+KpxPauREqiWU5eDPeN9t8kjHUaNLFM4fJqpM7IFq0wdpksDq5VO45jPa6k5/KK095Xui9806s+2nOkp9tunCaLs2qW8XjUY2tlc0z873aAOzr8xbKDbEqpVs03Bvjq68Qpb68WrCqjSOqVaNfYdW9Xq07FYVapUCVOtWpViotSr9M+8mFU2/2hZmwmaakJrd9Vky4K5+eaR9qbKTOa9m1F3DK5cvnW4fOcb0TkMe4F2Jb4PRwbb6wEfEF8P7+HUw8nB96h4it9AuwMQcJ1ANBbLwbRqlgkhu4uwPxcBBi5CZfU8VmZHbNTLWJUd13gUzhQWCsKCYBdxDdgKsCNAKGICL8LDaw1VidJCMW4BqM6B1bOQ8zMCq1X0Vl9rWxWmIxt1Xss/5OMKGA29mEQILsp0UCq8SiiAXj5eFaweezb//JlHfOWP91SSx758GqxCiRaq6Sif16M0ff2r7x1+9qe/cnj7jRuH+x9+j+Dz4wePI17qE4JVjBm8/c4XonmLafQRzxQLmmF6G9pMtMGXMTPhzq27UUbDjkeYizt3Lw+Xt56EahX1OuBVFPorUW7xmy8BXCIMADocwJsa5IprAazG3VzBlP14GwiGylbUO9QjWrOc1UD9YlwPHYyHWOwqwCr2UT+wfRJAGAE6Lm/dYU34boQD+N2Itfp+hDJg4I5QLAK+urNPTwR2I8GAoNcstejpfAys/sO//z8yxirLUPPHeaDKvXxz+ek+nq1vHrcfz/agHRsDfG6P1EDxatnez9WrW0Ya0nzBHiVcBSUnKG0LWEGhWmC1q1YNVhOuWvVa/op9FVbSTLJqlDZdpOMF30PH6SVmW6N2JgKqFFQ1WH18uBYwFVD1WsDVq8/ihVir4SNeYNAd9jMThgP6OeUf6lSoVQFVCVa5QFcsQIq6gRd9taFcdfKhfUKaA9CD/+Eaz7EwGmAqBt8SsmJ/Uq3y/fBdxgD5KGvbQeDeT+5+y2izR56rNWPbkmXQg5rXsPBWZDkAKxWrsU/V6rKIFUIC3EqwegnVKuOtSrmqeKtjYUkXXwE0tIuOuzrCAjyNPqCUq4KmVKgGQBVcHa+HMUCizwBeFSYAYFaNXsIrdxT4w37SfNjeF58c3yxlcu420GFUoLro5IYdL6Ptk/57uI/1fZ3anBb69fkMnS24r1hOS55XdXd9H9fYKADzGOt4+AZUHQOgDtXqMfUq+iZU09EfdxgMCylanc5dl72RtLJNfZ2MTQzWBKkGrB26zqIa2UnD0+qnu7+e/Xd9B7NV89wEVBV7Ff5ZCq0ISA1U+7Yf7+rVdb8AJsqT4Wru76pX04az/PnVy6HLZ6+5cy2eIWsr963nMcAqEj/vSwXelaVt+zX6vi3H8vuLVdEdDysz9nfuu0NSlOEJrCY87cezzE5gdVWw9npTzUtrZ+r+lkfe1M31c1fU5VpVP/HY2Yb252D4jYSrsJcJUm9E22oVq1WtHuRQH2ikpOsMyikHqQhOhzKVClUCVSxWpeNWt9ruMjTYgCllhy7+/H/yv8Tgdt64G6F0cgxs9qaoy8ZuK/2a1HwMnrxY3ng7nUvbtW/45uMtI1oi1dXW/PHpvRGoYyORp0NHr+GzhoOmU4cydVYYqfJXR7mlwZhiOKA2ncsEGqVcbSm3leQbaI5p/z2mJadfJ9xi3Mval+JwxF4VFBVIFRClQW2jSDakQ3m6qFKpdFAoAkNWg1XC1q58pWeqUSWPkrl85KK8rZpOLWalRkGpCWapIZ8Vq72c2gidOibjVTAW8JTl0lsBt9GZ7HEpj8FTqST7QkoCsu38/A1DCZbnyVH2e2w12EG1LA2gYOGY/qT9UZZSjc6SKIeyltnIPKj8Zb64PLTYvBk79SViomb8VMftJWzNEBQqVypfhqkqkwCtHapa0bBUxld6i5AAgKuOtaotpvNasapwAFCtGqzKWUdHlCCVqrOcmtfSrhSspXRo6V6lbzEQ6T+6DM8dLTk9w3J0U6gPjnMPfO4BJffPOlz14lUZDoAwVepUgVXtz2pVLXYl1SuU1BocoDOIMpVtgfb1edWHaidaPWqd4dXR87MNcNoB6uiwyILOcHV8VynnJsRJuW6n9G3WY25kRj5s26nKRP1a2abtleci6jZrc3SnJI/fyJyf28bymLM9yZkPHqDzwlV4vw9Wc0Za/HJXngqaZsw2ZnXrsKHjlsd6qAAWiSx71b+QJSyzVL5WJjLPy7Qf/ZZdj6DyVPk68p6K0OuhxHv7p6jUY6cDIQDiP6hJWS7jGHwZdMKRZFylM9oefIZzEQYA6omrofYDFEVHnAoRfDfs0vWLZxHzLq749EGcF6u0x2rscJ4eBMC6GoDjRtiNWwFbMUjxKKY9f3wfaj/UB3XiNRBDjFoljX4qR+jjumfAqMHknipSFzyNZs8qJ6vdGEXwLMzNU/egaj1nu+56vaGSjTSg2fr/bygADgFkKACCXqRblI0LlEl0RgPov3n7+uFnfurrh69/7Qtx6iPC/kcxZf6Dj+4fvvudDwlCbt1+M1jbbTr0qavmAlXosEOhcRnKxheAlaEQvRnyt3feRXxhtN9RBwKSIAbr9Sj311CnAm/eDKID0MMoqvAPMFAQ515QuYpy+yCAzGPWOygDAbgwKMdFgaJmA6wCvjxAjNWoF0+faFocwAymHzvkxrN46PuPHh/ej2cBLMbgBnwRLvQQ50uh6rk09qDpRc98pFnQPcU0yiDAKhWrabMbLmsNq+1pthoFWW2PsWXrldcZ55V9opkacLWZ6vSn/HNrn2j4awoFgAzIeKlUrDbVKgaNuIBVglUrVrtqlbFF8zrpB2oQ2IZ5r/Ny3Abzaw0W0EPMtCjFKgerAFShWo1YqhkC4CrUqniF0hn7Vq2iLGMWnBX9XCzKi28BpgKu8pnSbwNYhf9GuCqwKriaPgnandhH2wCw+iTKF8IIxDCY4KrBqlWrGARI8FzhsVrfUrk70sT8j15IFol5O3y4AbW6v6A0dFXHACfaXwBWhQOIehhZhDirDgfABawy3uqtCN/huKuX0RhjIaseEoDKVbQv9MmU1eZF6NgPuJphAQADcnEq1NcBTwVVH8YicrA1D2KApINWhwqAvZnBaquImz5683+sUFvJ3wQesq7ZWayH6b9xYr/50kqIap3a/py/W07R+lYFVf0c+Vk5N3l8OEED9OCcDli7cjULAGy1FXMzWMVq5SMsgGYO7YcG0CBuPpPzP5+9rFbaJg9OW7k6qVgBPxOQloJ1T7nKPjXyScrUFa6OvqIYAX/LILXtG6zS3vOVi2OvkLVAap7H9/p9FfS23QOphprTuS5nS3mbyl2mKctQs9uqyc2m9s/nNmS+z9aGHG3J9n7Lx9rv1j2cOubPfO9DBLlRqbJs5ufer/KasNWAtUArjU4r762OTFV0p31xvdytn7PtnOrwUnXFILNtK8CKepd91rg/16uuUMW+wKo+VygAtyd5864zUX5kQ4cidYasAKvxucFqnl9K1WnwSc928Rf++t+lB1wg78T+BvZMDnwzsD3R5Zks/duRsJUlk+HQtQy06nINNG36DsuBKat97R17Pf/+9oTN55EZ49pWqKryTlA1DVMpjuy08SeGKnUsBiZA5nwYcWtxVTfsY3RIABPTGjX1uuJaMpalFgjCy4sFGapqO+KujgWJZNQUo1W/I4O2hBwo8GbFqu5DhjVXhTeg5fU8TWBcSw7M4sTSocv0b0Vpp8r21lQNgP/a7uyIb68yTu2fdcPR4CoL4wCsKpkJN7NhLhDFyj8D1lo8KdWBep9AKxWvfM/fSSeZ71ROEmeYrAmEtdcAhFJEvCxQiH3BenZjWLdbB4bVUHkxGlI1gCgHChGhKf9Up0a5Aojgli+UI2zHgmg9DIXK4QgJwMWqwkFXTNVP8weogXmRCVazc0LFasHVAIpUrHbVqiAr1Wu1YMIWrioPshFyA7fYujRr7SGyJLrdpdkbpWw+v5Xa1VHkFXcOVvsmJ4udDitWGRIgwFHElyRINVDlVscYAgCK1fzOAKsjLMWAqzvHqrzLfnVntbeho0Oio3q/D1RV5rI7284b31PyOu02bfVOSpV1XhqAtb3oNnzYD9+zbVP+fsvHTaltbcsOz5pPr2ydCkk+n44NtWrWVLQrpVxN1WqqVxEGwJ041XCW2o1atcdQtUq14Cod+vxOduAcLsAOvXwrWSH3q8a+UtL+D21jJm59J7/XE6Pn6YAUqfaMUABX3/op3hfbpEA216Kzift4/DggJ+xI/AgW3bhz904s/PMW4yF99NFHh4dYyCfq9zVMp43Ot1ZMDqAV5R/xlqC+uhM93B/8yhcOP/DeGwGbpNr9zvsfH/7pb/zm4fd+/w8Ob7359uFL73051He3D9/93gdx7LvRAY20D9uCPudYTE+2elVlCqyehqNrOZraq08BVif16FJujwHdKV/yO3uq1PWecY7vuxSF2Qc6FwpAvjLKSmuJ4/2rKlbX+ysgbEnCpqK+2oFz0Psc1Ka1Y/5hixd2s0LE9gYqR5RfwKn33r17+PEf+Wps32R4CqTH997/6PD7v/+9UK4+RqmPqW03gz+Fui/q/JOIDfzGG7cPt+/cUquEQYMAJU+fBrgJcvP5L92O8hnxWKOsot5cjc9vhrL1zSjHdzI2603GYNWMDU3djG2AWbT3T1884Pe5mA0GNGKQ4QIQjMrtmGoc8BQAFfFSAVafxO8ynmMo3wBlcL9Pc6rc4zh+7+FjvlD/OKk8shogmOUG9YaGQr6zoepuc7hkXa8rBKtUrHb7iS8M+ynzo98Z3k82POvxYYzqGr1Nm9ozt104E8+mX5EPzz+3k7H1APjROKuKGX9huHokHMBLhgPIgZ285hBhNMe597hsj09UAcPV6sNwUE+LJEK9b8XqlYjTizAAgKgCqw8JVq8QrirW6kX4fVKt1vA9bTKAMga/CVQNVQFU8dyxxUA44Cq2GvR12CalIxXTBVZvHJ5BBY1wLwSrAVkBVAlXGR02F7RiTUnVqhLCJcXJUX6Fm2WWx9nvULEYPt4op+Nq+Uts/9QOK86qwgEIrHIRq1StOt6qFKsNrhKsxpTWNd7qAgZ4jwRZWtCqxwpUuwfl6pj+T2VqQNWHAVWhVgVYpWrVsDUGcxhCgAqtuDpXOcdrKc8GHKy/8JOzrPcEdQK68hiIcZsVRpUmbUAeWzPlWJnthmJjNLrz1+6dt7nWzTw2nJZxjp/T31OjNZwd7yOzmel7L4UBMETVKuUQQhi4OgakF7USBNIMO/kmbluVzOPZqtw6Oe1no0ww6xKkklM2qNpg6qm4qx2qqt1zCIDsM6ZYSsrVBbAmaDVwFVxFn9KQNflCP9aVqgVLPyu42spcVe4yBlnZe1nZK0PDetRAHMswEltt/ui7bQplluS935DlyIrU9l/leD/HZbOVwyqXhqc4p+3L+U9QuQ9Yq/xV+Z/r+3hq+BGtwvYC6o5eS8Lq5h5Lql7e17rXoDAFIRluY6hUR72zctx9n8pZZp1m0VQ4AMLVVKdyK6AK4YbBKs+vfLeNnO3XxS/8jb/HdnlunFtDxIqcGeZelRvtbqScnr08xm/2txMwqM+w086qDlwemwyhr4f7WS3uOLb5aLq38enp8/pPjJzvZm2Oq2rIKkPQV3Meo8CuvwOsSlmIMwRy5gWIWlVFY8+XJfYJVAE1U4kqhSpgakDVWEmW+7ElZA2HyFDVoQIIxLzYVSlWHV/To1V9mzA1gelYqCohr+FqGdptCAAb63qydFhWMybIOGfzPrhYaqXf1gVbjrnT2Brv0VbRxwAAIABJREFUNWf1foWqPFL1YAD/cZ6UfnuhABxTNRtKKiYFVad4qwZX6+8wEQxxE52kQ71RXgIW0oHF+QKsAvezYtW2Tf6NzKLyZY6tqqn+C1g1XI0yJaiqqYlUqSaIrRirCVUBWDm3MaDGp4equPu2iJUVH1CodsVqdAipWJ2mlwmsCqpiMZt09huI7sB6sntpcFw+uvUxIKw2I8v0/F7f6OeuFmxulVoL5CJcZnjAVTpgdNQ0zb/gasZUrUWrAFb5UoeFW5TDdOBKHeIyXA5dlr18P9WNrJB77efUGa1yln56vlf5y1RB8Wtt0yibzVVpVX0e3sqUnAz60h7wM53QYU5RW95G/kDaWmWYIXjeYF2mt1k62H5ik7WZ+Xncv1NdtfrtCQAwEakVY3tixSpXBEenN+N6YpjBUNVT/+et1ao55T8d9hFf1YpWmA5NPZQ/tg0HUGA1H5ZW0U31BFUrRZod762n0sB57vxmFlx/83A9QgFci87H04g9CQXnV778xcMfCXXfZfTLP/jeR4dvffO3Y8X0Dw9f+cpXDj/x4z/Esvwb//zbh9/+5rdC8Xr7cPetz1MpB7Xpxw8eMP3gYEF5dSMUq9+I7/zRn3jv8MbtAE3Rz0dcun/57XuH3//OR1QNvv325w+3Iobl73z7Dw6/+dv/IlR6MR027As69ljsRxFV9RowkCQ4FauvDlY3arzPCKyq+M7tY4ehe4X0mGJ1TzHYv9/BqjJcz48Yq/N3dT9rjFWf86pg9dizfRYxVo8qiXfSczcNM+YuAGsHq5ieH61OxEcNGBRT8188uX/4kR/68uEnoyw+ffyAnYOPPrp3+PCDe6ECxZR7hFZCZ+daQJAHMQhw4/Dee1843H3jToQpD0gSatAHDx7FtHwouSMO5q2XATkDjgY4uR5t2s0bEYf19uXhS59/5/CFz795uBODCLeC8FxS9RpWBbN+MZ2fC4FjGvCj2EZbDlvDAbqoGFCaAuAGoIFSFZAUYAbxGp8FkH0W7x8lpHkcoFXigCsErR/df0gACyAG1SLiO6IP6vxnGfDAPW3BccXqWtb8HmD1d7h4leyz0SY+rwVkfWXa0mHj69z0gWRr5Q9NbUEBC9lrmeWEb/zZjFlfseslVOlilfIrqLRxKADHWQ3FMNJ6D6w6hnzGWRVYNVwds5JkhNc+01I6y07vldqRdgpn5gE9qFUVNxXT/K/ilQCVYBVA9dmDw5Wn2D5KsBqhVgBXLc5gZsDvQFgixVSlQjWe7UrbYp9QNZWrHawS7qMcQjUNxWqEAnhaYBVwFepV6LIXsOpZmFm+aDeynSrL2Jp2u27l0/Q+w3Ree8OU1zeQxIi5zZYh3hiuAqxuVatavGoFq4jDuqda9awTdjUyC91+orNPuJoQgFNYG1gVVDVYBVyV6hxglS+oWDMkAKAs4wmyrcMvjL4P2zyOtGIr37CLQXhbWYWqcec4Y9YpbP2yk+jP+N3hG21K6dyUDcfQJ66fT5BgrRt2pvF4fr7MwUrgTOhXAaxMk8x0q/wMrDIsgAEr/JprmEkAGNQAK8IBMP4qlatWsK6hAXy/c+qUH8Viqf4ckzkhqsCq8rMga/tMbMHfU175vfYxwN2Op/jKalUvYNVBKtSsDNlkNesGrjbQaqjqWbK7KlRDVj5Ydib4UGN/Op5lLv3oNNyz0+nyWtvm1+/GCB3tR7UTvn4V/H7Rnk+tI1fWotlt17Pdra2Lzz+yNUhdt5NKdQGrK1wt0IqylyEq2FdcldN6nmErV38+P6sTdur3anA3lb4ZO9fLvk3AqrAAY/E41i0DV6pVNWDRv6ri7HqSC1HRfqY61bFUAVebSpUzudcBIts8twN/8T/7B1SsKp+VWfPU/2ZsXBiyU5VfGlae3z71l93hjQHUFw3TVgdBt9e9guVXWtrXPfk22qmn721789vzZ+VtOW52yJpDYidNzsVw6PjoBKlp2A29+JADgOFjG0uaShg3GKhUg74opWpO9zdUDVWDgGpsc9+QdYQJ0DTtvuCVp/hLtZqALQ1qGVb+9qJi9f3w3gRS18WqKti1DSBrY5XEMjEugqXRzHKp7F9zY7+VLcVJlpdx1lDNKT1HOR0u0Vpo3ODqt18Frp4CrKVchZHK6XhjISsOe/K466E6eA2qrrFBE6RqRdXmcFvRsANWe9dDz71AVeZRLljFhV4AVjOeasB57CusRIDVVK6+MGDlwlUoV1JQQy3NuKpULwCqvjpsOGlGvICVFz7IKXVXw2GXYhVQFdtVsYoYXglVM834fgGrVPNQtWrnqzd+KglVfLrjreRUmta+nsR4bnxxfcJeJnvZ7q2SbqlMRzaejLOaqlWoUhVPFVA5Vapt0SpPNwKM1Yi4wwHkyDgbH0NXNawOF6Cy3QYdqk6OBra3k73z6TpXDiBbteaDO93ymD/rybits0sdnkzEUE6qbcm/TVsx/6CdxwKqtIHjLnrOzO3SFqzutje9fPCyS/6mXXTndrQjWqV5hAHIVZthIZCPshSa5o/3fBmOSvmgY9rfxlftnyGb5+mHcki6GnV5v3zGT6e0XhKeyZ4WyOUgj13cePtw9e1vxDT8++EMvTy8+84bhz/xr/3o4atfunJ48uDJ4V9+66PDt7/1zcNHEZvyZ77x44ef+omv8ZnuP3geYDSm9yPm0u1bh99//xCwFArAPwgF4D22ixcx1fnm1ReHb/zE1w//6k//wOGtN6RCDT50uHcfU7EfRsf9yuHumzdpA37zt793+Ge/8a3DR/cehMMFYAQnK211xLK8gvAAOeKN7LwWde0ZbF2ArhVSdnUnrUjWpQ7yqjOTxfV1wegxu3kOjJ62t/Onp641YqyqfV/VvDYZx8Aqpss7barKtrZf08jlEPc/39MaY/XYeXvPu6b9ek5XA+9/P+8LUJlQNUp4KnJRQ69Fe/X0ccSljKoA5dqzx/cOP/Dlzx9+8id+ONrIUAJGGcY9PHwQC1p9/JBl8V7A08cBPZ5G23p583qoVW8ebkfZxoDhs4CXD6EIjfOfRBv7BLGD49oYaEGsMU7gj2PvRPzVP/IDnw9l7BuHz70TCu+ArWrTZf+fYFpwDD4gvxjjDzFAueJ6gFPAmjgPio0HULpFbFWAmKfPoECN74YyFfcAFSvUqlALPglA8+BhAN8n4YciPnH2Q6rxonM77C7tQPrEU8vX8vhYmftH/yDA6qJYHarL4e0ULEwfxL47n7l80bbvY7D/Wd5wiLqkbBPclumYFmmyalVb+/kNQHkavxej4iJWgIx+IRQAQgJEHiEkwBIOoBSr6eONhW9nXzUr0X617l2pOiPrXbU/+TRQnRKqCqzyRbVqqFMRVzWg6lUoViOsCsDqBeBq2FiCVQzKp5JLC/PAHwFUxSB4QNQEq1fiea9E2BYsfEawSv/Ns4ssDAjAH3UIC1fBPj8PxevTgKlQrPKVitUZrCqExQgHQMty1AWrljh3qiwubdWcqONkmSlBVXruUfcdDoCq1XiPWKulWvVCVmEQbjfFKsIEONYqVatRJwkJ+Bpts+9DXEfAbFatKmYqBjSsVpViNYBqQFWE63gY9ZbvCVfjPC5khYVb8lp8dgl/NBDfw0ghvJlCNsj7GIptsVNcIw53mLq3z4rFh0j/mRVqJPNs6sc5lQAtR9ZzVRHyBPsgrgB92z7rPESdT/XJWMXad/ze2w5X0zcvNeBOrFVPVy7ImqEBNHVZYQE8+N3Vq/TBeVuzhynXcqhVlaxdqdred8BKtjDO65BVPjzyxTNXzSIStvK7inffp/4bpnawKuGNFasJVTmqZ/VqftaVqyrcsiPH9qvsvCpgbeXLRlxVV3/ctrRVwrbyyC+1+8n348vz+WsZrPdpszfvffzY1ve387nL3br1IIgBa4OnOWVNAyWMC6Yt+wnsN6gPqFAkSz3Ie68UyCpcbWNrK+nauV4fTfeRzNNeZUf7/aneCfx6QThDVYcA8JbP0C7stnyrWjVMVXgAlePM82mbZaMnAErPX/ovfgU+gQoSK6q3/RgOt0Lg8+sGdatLPd+my+IM+4RxORutVrCZji0p1h/pX5mSLK/ev3okz6Zyv/3a8pRKSF0Wjpi3SllP2+z7pUKKL6l6DsWqAY6mbCuN+8i9R5/GyJCVqohZCXil6f7Pw5mBOvUZYCpWgI0t9ztcbapVLmpFGb5VpUsc1GbMdA8yWiPGag8RAGWFoCu3ud+B6phKMApijfJmXXFOswFnecpytSlce62nju0XMUNV1fo8c6rj47suUC44YzvAqvLQylUPCHi16qFIbZBqR6HaoapAq+qeMAn2E6pylHiOD8oYoVBd0lEPZ3UCq1auNsWqnfwsvQNqIDW6KtlxcLCVGlWhAARUQ2bTwGruN5iqctXjq+b3jxPFU7Vy5zN0G1OxSvWDFoG4IEgcYBX7Vj8oXpegan8pzmqbWsf0dqxa5LtdZBbGrPHKez1O4dJqd1eA6rJ2+vF72Z1ad9W5ucUfnXXeYo4kUoWKjou3WHVUgLWgK+OXSeGqKUYOmD+m/lu56qlIVLfSoe7hKzpczfRgaujP/rHq4hjQMGh1Hdy8r/o7IHOv6cf29au9uWxvbVvKxuSZOL2MhY2CGk6pt0eHuiDrXkktJzet13Ib/c7G/ZcRGqmWaaXz9fvVNc99KlWhlYwt1apxmlQxCVa9TWdIYFX518MBVMzVAqxw4FcIq/fyz2yPZZNlm3Wn9rPs7Lst7xCWZ+51Anp+t3LzIkIBXAmwehPKugCUP/i1Nw4/98e/GlObA0Y9inyBWu/eB1Sz/sCXPn/43Nt3ys8F+HwSN/Hx01CwfvPe4Td+83cO3/nu+4wbCXj1MpSCP/b1rx3+2L8SoPa9OzEtWuHkUNWjz3n4OJSpT5Fm0fuNfufh2793L0IBfBAdzlDxRIf+UYCl3/+uYmDiS5i8juIChRD+4Ng9xwJBGe7kFNg7Bur6d9bv7xXBVzn2WYHVc9ehM4myfCLGqsuQygXG9Uel+azBKi1QcwpOQmHX/SMJ+mpgVc8usBrloJ4PU/BvRDMK9AP4GcqIUKx+8d23Dz/xY18/3LoVbVi0nUiKZ8+vBJh8evgwwOoHH3wcys+IfRq+HcrU1ZjafyNCA8A+I/zFM0BOLBwFWxBQnwNm4fhfiwuhlbx4+fjwxbdvHX7oa188fP5zNw/vxGJZtxHcEW17fB9J8wTgJUALwubAn0C7Ef/QD4VyDUo2wBZA3o8jRMHHHz8iZPU6N9hC5Ra6WfosT8MvBcCBeo5iAViy7PDL+mYZYb5k+wb/V5av/l4l3whWQ7E6bCVzfLKdeK+7GOsd2NP2uba3MiQ+L1v47BzWgjBZpixaoSI3r479AVjl0wvuCRAqNlyGHyJU1fR4KTjxMljV9hDAkZL6XOhpUqwy7JOhbaZr1aXW4O2VZ7u5/bNsZ9R3yXRAGACEAwif7oJQdQtWoVYFWOU24epF2Fp+ByGl0F6hDYIv0WYWAaReDbiKF+Aq4uPrc6lWnU4MZRV+GWYgQK36JOICP4v0eIbQE4arBKsKC/AiY2ED8nfl8CKL2XXJBJGUKHNZdEJtB819du8xvLJq1XFWsaDVAlcBVf0CKDBcZRFqfSPWIpfRVFYhHjleT7koFYAp4qpClWqwGgvlcUBEkPVBfuZFrKjaImwb5VfhozIGrmPhpk8p1eoYTDA/xTXqWowFEq/a5ojLCirsQMp4z6V3eXsawK4+4dKnm+qKK0Tb+vPh5KT56uewEctX7nfASgctFYI5XZnhAHLlcihWFR4A8bFHeAArV/fVq+lPsYrPzziVhWa3POV5KPS2oQE28Ve7L8z9fbjqBay8CFBXrT6vMIEKFUj4ypE2q1V7eIAeg1Vtw6xMlU06DVj753l+gVf51azY2fZov5Uzl69p2w2C9/OL2VdovZ8sr72g9jxKO82zvP9pt+1aLHv58j63q0q1lcsJqOq4Q8aN2L/q89HuZL9AjCKt3zCbUxKrjVR/rqp5vpeBdX5MDdHWAPsRe3lnsrW6pw5PqVMLphYgNhxuvUXel/p8VP3D5m1iqSZUtVFznveyVNmt57n4d//mr2DjnlKLReNEs0qlGaUqJ63AvFo7vmniF9NX96Fyt5iNpXPmNF6NS5XZ9mub3/Fn0yMcPWtx+dSE8Bazgk4KozomhZGct9ZQxxspVlOhyueyE6YSVAaShdCjQYCqME5SA3rqvwGqoSq2zwhXBVgBXBkewCEDMiZrKVZzyo5jqxZELaPRDeqsZh3xVRxnxWA1DTHvP6GsjVnWp2q30sSong6oOnfARt7sFT9eMhthpN1Ib0OaHGkrG9ngTbOBY7eV9yxQo5yN+qKO2gBN1fli2W3AymCV5+bx+jx1PfkdUQuDVjnkXHQpF2IqIMhp7ngFYOSCCA2wQq1KVYO0bHbwM+nTpmWnJhtN6jE4eogGzvFV0fANxSoXr8rQEi+5TQUrVKwZc9Uxf1FGpVT9rP7wLAlVu+KDU/5z6n8qVhlfFccqxqoWRkBaGa4yzTJdBVQNVVP/l50i3f0of73JbH64anhrYPi1xTGcvqsTdHk3Mn6DPKnr4aKailNA3N+jGVGDwun9bcq/pv732KoKBeD4ZV6FtAArG0yBWsPUDljVsCbs5zbTJSvypp1sjao+M6z04+b7fP7ddnZJz236zR2g0SaMLFv9Yt21r+T0b0A17Z5tcIHVvH8/tx9f9V9XPdJELRWgA/n+RKPrN0NV4wlD1YytGs9AtJcOj4oB3q8wNd8buGb+9lAAXdHqIO++nnyXZpfxpO15aQFbR29Ni2Mwq3IgM95+ysWNtw4XsXjVi+ikv/3GzVjg5/Mxdf+Lh7eCn8aaP7QAV8PJAWBGcHo1L1hsB3bucHgY778bArxv/e69wz//zW/FdP7fCxXdk8Pd2zcPb4bi74/9zA8dfvQH36UqCKYum+KASIfDo/juxw9fHu4FwP0oVIPvxwrtj7j6VUCx6LxjivY//+bvHO7de8j4SxiY4fNhynamAxSrx8BqLwgrqDsGUT8tXD0HQ5fCefLt2WtxlB4FRqB5DQUwtfl8o0XH/Ifz17/+eVeVOl2q7MV1rFjdU/o6f0494Lm0Pg1mbVngUgOqIlapvRF4A9H+RLJcR9sUz/08FrG6e+eSYS7ejsEBYCDUZQyUPg5Y+uGHD6L8BVi9F6EB0JZiMCW5HAo6lBQvQmqN0BSy+/ADot2PjgGjkMePQdP3hc/dOXz9B79w+OqXI8TG1Vi4DQtcBfBF2/2Mg/O4BuoR7JfaDLSRGB4AdEEojfsIOxChAD6O1717jwLKxCA+BImcUQNMjA5KXCOMhlfYRX3moCbyBfeaamOlP2Cr9rihTzzb8lcBq/94Bavpa9N+JiCdbWnXkqJxGRBW+/JVrb3rA2yjf65Y0OosKgwAYWqDqgrUMqBUwdUVrMKHS7AKgMp4o1CsegErhgLAC/HkNZD8sgbRo8RQieSBePulrR9zzFmeKkFHjkO1K5EIXoCqgKuAqgHgAU1DyGHFKqDqhcFqwFWoVi/CN4S61YtYSSiFkEVeUBNQNV7xrIiHjS3eK5xT+GgMfSCfDFAVi1RBsQq1qsDqJaHqBqzmYlYVY7V8X9fNLGyLETju06mETu5ZldPZOVFSo02Qa7QuYnUt6hzDAUyq1Yi52qDqrVSxTqrVSDwuwpKAoEICoNpk/touWjmIQQ0u6ohwAAFVoXoHVH1EdWqA1FCU34/Xg4CrpVhlrGQMomSMwSzfHhAgVKWvjcGXXMOAs8KkYuXoZPrM5KdRMTDeaLjq+MuwBfzwGGCV49UMwuIEltFoO7MbteRuqw/lILb+3XDkMkEzA9UhHYlcjdfOcZ/nbfrkOW3II+Ac+HIcyFpgpyCrwgPgOGNGLqEBDFntN5Rf1h6vfGjkHfve6NKN6f+CoPOxKTwAWEOCpo1ylbNZ3Y9Gm4FzIajSdgKreE9A5fVXcj+OSdCVcHWCrE25OgFU5P8CTI+FCthTr5pj8DsuW9naTGWtN0h5XhUxl8G+9TVc+NbtUgxVmPKg9z/DrQ0PfYhsC/q+RmTyNWB/KVUrdEUPSYH9HBTLvqHKX9rR1r70KqskH/293UHJ9vlkYCdj3NJwPT4l5fy8uL/d/g0ERS0XmL0s0yiSAqiEq9zqPcOhqLGft35gXUQ3mhXw4t/7W/9bHmnGhGm2Gh52G/Xlbojac1u5t1ec1mNsgBqs6Ncdl28Wo2Wgr7V2Yje/sff1Mzc3vtKNsZKoH9G+EpoZxYTtTkk6Z3TuKsWzO9/UqbKO6VTO3X2NLiWg5DTr0MK01dYdQ9Ug9VmAVABVQlVsAVafZGiABayOMAB96r+MJEEojXIWJBtTmGp8ns5njWB1pWqNag0jLOd02zhWCcuiN+yC8GoHqxvIXvnYIEU2JN09H3Aqy/5ee73eGrKyN1auIZsyaKCq0jEUp3nvLKB7IFXQVc+Un7MRT6ycjrIXqdpA1VJepgMKWMhOFbaAhR7tDyfcI8ncdl/FzqLzU42aILiUzNrmwlVwknt8Vai/HLsX+1kuaxG1jLu6rfef9MgCVdG54IrFuTAT1KoZn4vhAGoRBKlwpMbR4ggG0VrIalasIq2lHE8lSGsIJ7u+tME2rPM5491+WzEbY6WM6pzKbToxLNdNIZ51k+dQHaXGkqpSKlcNWFO9mrFV5RgPlarDAAii7kBVHm+KVe4PZfUor6vSaNRAtT2qYLKQ+YjYLI/vNJqOt/NccnRe/3ctU+rcsFZme6t62Ow49n0zdXNWbjfnMRtP5ohvsNmBrOJqy9yE8rf63eLNWmDGM/S7rwE7to/ED9RNQwHD/biJXIqOs8wGVDVgzfhchquZf46VVMqhuEE76tOCVnHckFUgHWk4bLFstJ5P7bSBa/oHZcuVAD6n9kdKtFx0WVAaX1y+dbjy1o8fHj/8OOJCXj3cvXx5eC/g0I8EHPrxH34vpk1qujNizsLe4EtXAXdii87b/efXQrF65fBhAKBv/+53Dr/3B9+l0/TFdz93+PIX3z187b1bh7duQ9mHGJNY2CouEc/xCB3R6LjfD8nrB/eeHL4XsS4/jmtAAXU1Vme/cu1mtHxXD7/1zW/HZx/H9OmAS9ExQD1iNzoLCEMBsNxmG9oymJAp7qXDwCop+X18dgwMriX93PsVBJ4Fo+cueO7zBKtevIrmKb+j31Y9WEMBqChFWYLzeuSvp8sxJXAPBXAOku79zLnvHE8/5JmeT9P/A0teEcDUHyB+gM5ooy8DJKHTLOgUMX9jQam7d28ebkUAYSiXgq5xsbSPQhl6L+KUQnGGeK0aCJPCV8of/BzqaLT7BE9ou9BMh5Yv6j9iNV65eHp48/bVw5e++EaEzPgjoW79MO7kadyDFgiCkvtF0A/GY4/p/ZoZg23ArCiPH4da9nsffBT14AFDFCDGJRgvYhLHzyhmKoAqfVhs0SlB2Yct1XPjvy0QT+uWnSsUkmofMsVeBaz+HwFWv/3bv14++NDMDYUqdYsJWYeGMf3yBl8LqKb/a5/eHUT1qzzVNvtZca+GqlDsEqgWYIV6Uha8FhGlcqgpVnPBJkJVqFYzDIDAKl6pWM2QAC/p58EAJnSkDwOjOxa+VXFrDmwv6G4Xd+tYAlZmnEQhUJxSdRplFaBUC1MFNMV0f077l1L1ItTX3FK9CriKcABWrRJzsqN7LcHqtfDRroXy2lD1GsEqXoqVz0ECqKbjWaVAvRql9mpA1QjH8jKgf4DVCJ6RYDWGD6xYNVhFeW6CAqPjQshIn2r/e49hJEz7mAd7T8PNuc6ebVa126hG8WkPCXA96u8m1ioXs0Ks1VStZoxV1N8QqEfoAIFVhAToU1v5O+VzJBwg4EKMQEFVDJxQsRoDiwKrmP6PQZJQrD6IGMgBV/k+YCs+x0wMAlnCMjxZCjvoQwqKX4vttcgn+NnMz1zHgACW5RB1QNwUYBUDkGiX9YLd0LbgaoeskyoMSbv4TeWE2Ui09F+bjul9rw/lvKRprhbKDsvpbTmXrZ45I7ztakHDrARX8MGtVOVK5lStXtU2IOtQrgq0Kvbq8Ne6f2bIJT9rpAlrcLdXC1xlMrdja+zVY3BVM1INVbEdYQBWxarAlMAq9ykKw9TqDDW3B1dhex0aoPEHlgO+TilS/Rmu4fP3vtM/yzKWfr6qc+sbuAyx3PXjy37ZgPpCs7BL2UvPPgtfZhzOyQGy+lyWZH4dOaeMAcp2e02qVRgktfG1bTC1QgJkSIptzF/1DQbYn5/L7beTz8CShKGS3HaltaWV5M3C9rpb+07zlrR9d0oDGl7eq2boyefs9UU9F9nNYm1ZJwxXdeMoT3mTU7lK28MHbzccuxd/+b/6VWzyf7e6zdBUhe0YtKw5H0tnLw35yQZ8c/YwZP1Kk7U4+hMjadfzjxTt9VZ92jFfZOfp2Ml1XdK+QWqOgDOd5dCtfw69IICjTp260HYundlJzMOxcUxVgFVN/Vcc1YKqCVSfYhtTJA1ZHQpgVqxKjUgFAUecEqixkNkQqbDJmAj0qKLIeM3TAgxn1+P55H6wnfowtUdZrIZdSPCYGTBK4OTiKA3rPpcyfswWtrqQWbW9u165d+59U47SnrEzQeCgAx2e6niDqj4HwKrOt0rV27HoksBgxgmlQhUwVav3AqxC0aC4oQKGAqt2ut1mjDyVQRgqZKlVBVcB3wlWAQqwTXUqp9QyrMTYakE0qVYdZ3UvyT7ZMWjU8ply6j9DABAUCpp6W3B1AasDqgqszgtY7atVWSfLKAz7tvXtZoOv8nSu8OTnvdFodU11zPVJ+aOVNxVuoxwcfMcNSoOrAqwJUmurqVxUpBLCtq0bnVKrdtVqwn+DVapkVMbddjR8Uh0Q16uq/i2ZJn+5H1dlzjqdFb8+1wc9yfYsQTZndWvjNrNbRTtj25bWIx23AgBOfw4kDUDWc1VenaLlAAAgAElEQVRFIyEq6/W2P1tN0m5x2B4se4i2Az6QUpidMwNVKdvkKACKOg6SIGvGRoI9MVSd4KrVq+Gs43xO7xsxV7ehA/BMtmHe79uRBnrWng5psZnei3/Q8zGrS+XltbuHm5/7cXYqnz3+OP55EJ3LJxEa4MXhT/7xbxy+8ZM/TKiKVXfgpKOjB2XTI8SbROctQNP9UPx9HAv7fBhACKuX3759+/BOSF7funuNqtebKMJZBMAm0JFEHDp04p/EVOyPH7w4vB+LWEG1+ig6grCx1y/vBGC9fvju+w8P3w2wimnaj0LRB7ja46wC7rl9lCkQDPPfClYNkIYCU4Ng/m69yWv198f2v19A9SyYLcWqEneNsUqfKMuIiovqgK8Lgec5uLmXLv7+GmN1Pffc/Z/77ZNgNft1kulCsSogqu8ApAKQXI/OcwClaJ+jDx2D4A+54NSNoC23YnEqxMd+GZ8F72TYCYAOJCls+YuXEeO8QRyJgqP+YpiBYJU4NyaYxOJVUSfuBLh6iXiY8b07d64dfvCrnwuwej8Wrzoc3nn7zcPNW7dCyR2rg8fgAeDHjVBGwkJKWRjXi+vfC7Xq+x9+FPXgPgcSoJqMp8i4qzn+mn4Lwx9kR6XSncUg7XZrE7Wb/i+fSrW/W8RXAav/pMBqDjzxCdp+AVXBPYcDmFWs3XeXT2yfnnfGtgB9dW9VRqlU7SrVgH6Aq1qdPiErr5SA1eDJYBXbVKwyXRtYRXxVhgUgWLViFSEBrh8YDiD9nwoxkLPfNu3xxuyOjlnzaJoZmcUhTIscYOfUfoYCkGKVytQMAwDF6kWEWRlgVapVqlwBZR1vFOAIECnAHMDqdShW/SqwCsgsH1dgFQtTCaw+DrXqkwCrUKw+iXJIxSoXsdI5CgegBawYQiBzPa2MytdOR29210YpnFro1WWbHRXZsTxWfA13EAmtWKtYQBFKcsVZvRGxbS4BVfkaYJXvM84qPmec1Z1Yqw7VU7WItnOAVbSNCMuBwRMoVh9TrSqw+jCA6r0YNHnwKMAqVat4RazmsB0DrGaHJpWqaGcBvq9HWb0OKA6wmoCVC47lDLmMBl+KVYNVtM1QwyJsCAZmsBAeBnUEWJuCdQ+uOiPsVNLAuNg2B7Id2m8be4VwXfCx7IDaV3E56ds6tX3XTl66w0W7V7jaFrOCItUgFaEAsH8DytWCq7Gf6lbC1Qa7HPvS0Ej95eFrsRtBszvs1gpSyTRhwyik0naOx5rHqx+SIq8EqfWdVLEWPKXaT30Vx1elajWVqgOwYv2OVK3uhQXYAFQW7uXVIWvuG4TVuceO+1rZPvl8NVxZtiohVZSKh/R9G4Xeeu05+62MlS9cBSbbwvQT1JM4c6x9PoCJbBs/yrrLToTrsbeLcrWFqiCBdKzfUkxrNqSAvsPI2WdznRlJ5JQY2aW23aCfbWkrn9P5Wa1dfquau95XMrc8miq6n7+ngfanxXh7f4R8C81+K/O7KtVeVlwG2rbd7MUv/u0MBYCDK0TgPS6GaLTLmfHjqUZ71b8zutw8s320OWu6dl53pxHcOTQlbb3Zu97Oh/N97F/KR3XuaGG7wmjA1dFxH4Hx23XjAaqhjwuO0dRuEC2z16iPlKoJVTOWaoeqBKrhpCPunFWr3DrGaoYBwHUAVaVY7WpVGZoVpupGDVwT9NByd/BjADTsXjV63cb0/d6Woe5v68GwDWvBaXmwtq17wKaOpS3lE/W2+Ng9ni4K20+77fTzVDFWF9MwatrvUHVVq3IqXQerCQUXqIqO/xxrFbBhjCC71Co7GyxqoJzmDo0cFcm5T6gqwMowAISrCAHQFKsZEsBwlXFZpy7S6yZkr21BQQBVc1VcdSikPGUMVcd8WiErP/M0pdym2qNCAWDqf6bvFAYgO8Kuo7qbqebXA22UZfZqTj5yL3zdnmT3sqtT4ZTQWfaUGmzzRcCajUI2pnSwAE05fUMx9yokQIudY6AmuDpG9kaM1TxmFaxBHc+FqqnB1cUBXetkPWF7bLeToyuiBMuA33PpWZJrlGEnsn9xVOQBbIafIaiju6nczLrAOmG1foOqSHtlqZzUKtfNkdWASDq3R9u39t0jZWPjE8V5NXOH++omSqmaYJUqFkBSAVMveiAHSArj4RBt3/N7eQ05Hj7fjsg8Qq17FExWkdMDz7As/Qb7D+V7zS3txuxmWb68887h3a/+9OHR/Y8iFEBMlX7vnbA79w4P733v8CM/9AOHH/36Vwt8GKNgpfKHMT0ZIUGeRIfyXuxDUYeYcViY6kaAiru3oAqMhamCUzCkQNwOhflx/1DQoNOHnm8IeWKa5HOq9ABX7wfgghrw6rVbnKr7UYQB+DBWb//gowfRacVK51arKq2ewlbuwKQqrflZh3SzunVJp7nXfxY8fr+gqvP5lGlTtF9kuAaU11AArj+j7BwPBbAHOfdUq70MftpQACfN9skPU7EKW8HFqwRWgypl2xE2M8rJVQx4ImxEALnrLIBRtmJmESj/FahSaaOjLQcgeg64CYCn+vYC8c2B7bLOxbBZXCfaMEzjj8+fxm+Ra8dAwvUAU7cC1D0L8IWQAzeuPQ9wGx346y8Pb795+/CFL7wbcV1vHx7cf6QBgoArl5c34/dhQ64RfGGNNijc7sc5gDGoH1AOQtUNWPLiOX5Mg3W4/2cBcdE2scOfyteaRkfbPjuA3Vf7NGD1d6lYFTS1ItUQtd6HHWdcap5n9DMgbM0Zi5uawgE0X0l9dgNVq3CEagFTsVAXfmHA1QFYBfmQT1Bh7qhWoUiNNGcogFy4yvFWFWcVcBUD5wHLO1h1uKdjYFWV9mjJHR+NPo3ax3SWC6xmnNVUrF5EXl9E3+IiFq4CTCVUJVjNLcMBRLgAgNjwIZESKO5S6gms8nUpsErAypirCgeA8AgvYwAcYJXAFIMN4QcSrAKoXolQADGANoPVjLPKtE64yjSntRl9rhP1uJfQ7oRsBnDbif6sp7LKY7bfKG/ZZjscQKlWw0AWXIVqlVBVoBWhai6hWIVyNVWrU6xV+gADwfA+CMnkL1qxWmA1Zi8+4oJVCAGQYPXhwwKrCBOAwUXEZiUAgzFJv0/q1MyzyCPk23VsCVgxICR/m2rs+A7rBNTtYf4QYkftawxeAqpGaB1u88X45Aar3pK+pOPnztraaZsciF5+WwZPGdozvjtq3rejku/3wCrrU/7Tt9N+OUfq2BpsNbAKeCWlaoeqAqs3IvC7FawVi9WwiwrWHPyyCILlIAf4l0e3wp79BLLrBlENV6djAy7pOyM0gOGr4b3ej0Fllrv4TgFVwtQRDgCgn+ewfEksRgdsDQdAp8z259iWaK4pUw1ZDVJ3oGuVqSPXLJvHxipdFZ+LhM199/HYgC2fM/2PFbpWzjbwVDZKr1WVeuL9Bqq2sreBq7i0+m2jY5GQNYGqwwJ0kF9q6R4SIMub1av9qSfeEmlRIs/0AZy0qt7uVynV/Kokzu8IxKYPsbEHzqtW+KekbmmS7eGmRWSfr35k5P+qUJ0fLvM/f7eyPWz/LxGs5l9rgN1Z1Ce6DduOBZUOVjp9vz1kXX7bwNeR6aP8ve3p60+PW9/+3Diyd+1+/t7v7OSRDrXk4u7cSdelPOqrjHKT7kTUFRa46kLGrwhUuoGsEAABR59RqapFqgRTH8U2YGoAVUBV7ccxhgEwWE01IeAqFxbCogW5Ql9CHBsINc75nO4cpvFQwbMqQQZlLYujZrSk2rMzvS1Duc+y7zaoQwam1pE8mpzzfut+BGWBcsV2sR1bsnTfJh5tnI8Ukn6vbqvzGcZj50MLUwhQENYYWGGbQBXbVKJCmSqV6lCqXkRHTO9TtTpNb5ehlsEaxsPhHjz930rkoVhFw+RwAFrIKmTShKtdsQrACuVqQdWMBddS5hPuMkqcVLjoUKQaF2BVQNUq1Qymn3GeDFOtYHVcWjt90+JVjqvaYtEKRvdGbtRwP4irhwvL+n564E3ZWQ+MwmnHWGo3KMkz2DsGVqgw1wCLHJR0ThL88V7ckNZ0D4UFUFo0BSv3BWALqhKYwid2gG8D16ZsTVinhaxG/OD63aWi9iftfeqajlft4agVIy2dis16Tu3nAjpVurMtmpWpThblJNJJ1lfq/KwZdCI9zWlMd/KUVk0HnfNONinTzY5tq+/jCc5UAX+n2n9PwR/+j9So6KAZrGp6C6FqlN9SrfK9YMcAqwaqO1tD2YSwvo5h7FBFGLAKmnbAqmwfQ7BDPWEVxapXnY25U9Vtz+fe/dLhZ372Tx+++53vHL7ypbcOP/bD70RHQ5l/Izqf6KDjCsq5w+FxmKf7AVYR/5TK1UcxfTo6kZhOihXNsfAUbOCN6PzdjB7tneitvhE9WKiHEKcSf1CdPgp1D5DL47jgo8cvtFhPwFXEWH0GJWuMK2GRj+99eC8+w9RJBWjlQit8fsWTxArtp8DqXmnoYLXXlbI57eDrqCr3FJbnVJuf0GDzawOspuL6iP2jhWWdGSfwPRzZ/OvP6X2FXUgHu93onmL1XDp9mufcfldglXdPqIxQAFE+EjCj/F1QyhxgjfFM4SMGbKIdhi1CmYkCxnIUQAmxew8R1zeuRHURkB2axAC2UGsj/aLWx/UEbOGVPbmIMh+dcvBcJCs65wgLAJXhzZsBaaIZvR2LZL355psBVW/xPu5F+b4fitXHUa6vRh1DuyBQopA4UK9h8OApOrtQxQKSRH14HlAVAwp4LtgfLF31PMAv2if8AQjA66BNxbN2B45lOTWj9iHTus5txlw29vLrn/zK3zn83m8FWM1BJ0LTuKYjnBqmaiuwWp9leJVZvaoOeYerG+VXdsIsrDNYJVQFTMIvpHqVv0rQlArKVFKu4QCsWO1xVg83NJDzsqtWC6xmPF2qXz2APnzKjcN8po/jtK3WlnmUa0RkKADEWcXAOqf4p2r1EP0MwVQA1gZXMxwAY7KG78LJ/IgxSvUlAH8swgawCqgaEuoVrHog/UX4fYCqXqjqccBVgFUrVp8FXJViFecpFivg/65iNcpgK1GyI8PYTMVrY7bqvMnr2zUhhqr4kDg90p6ha6BYjX285pAAL1O1OtSrgKsAroCrA6xi3E+xVvGSm2eLqzuuvmPO5kAoAIHVgKYxSIKBkkeMrfpQitWHeD0icBVYjXAfUcnZ98x+CfxHDFhCnYqF85BXlwFWb8T2BgArFx7LxWITrjokxrOoDw4D8DjBKtpjgNWxBQROuIpRUBg8x18lDOODKa0LeLVjlZGTg3i6L5e+28jA5oThYP/8lQArvrNx5IZiqEbIURjwkm/uUABWq2JLsIptqlcVi1VhAfxiSAiGepGf3tV49o46fxIEHSpVqVX1XouUzarVUrL243Wep/8b4mPxREPURbHa4qwarLr/4tAAmHm0u5gV8gE3mfzhNGzlw5BP6LwGVhWbZnu8jvkzb13O0sPkJj+re8lCl/2HAiGzVVnsw+jnKI9OvWqu2nJeg6zuqxZAdRnMdqBDFMPUaduUq1StSq0Kw4KyuQtXVyHO6Fyx+LPnVdVQfbSefGYQdSxTKFN6pJ6/l8yCflC2uyiv1Xfr1Hb88FSt+cb1ubJgaRA3IGlz41kOF1vUbU/tx8/90t/++/IFfSvNAarukDuQvZjkF9Yuky+kj8fNb+wYP20Pt7+ra5xxCrYfxyMdIXHTua/obMxP0lIPP9MqkkZ59bn3R1OOD9rZKn/69lSIulI1lWo1/T/Aak3/N1gdQJVgNaAqlKtWqwLEAnxxsatcsV3OLuBqGhxDhnb/dWN8GhmVfLQNoLRtqaSoB+sFZtlvNqbsQmZ1r/vVpq2ZkMm51gc/wtoOT3bRt3LsPn38xO2/1kd7ZbsV66rzXa1KeNWUqlRpKvbUDFYTqkLl4vihVGKmYtUdmCxoME7MS+a9Y0pi61HCDAXAhGyxVnM62MslzqrAKlYAhoL1s1qsKqEqV8LV9DcuzJXPz1hPVGMmVGU6DZikmKp6GawqLTWirlAJ+mxWqlptpQavAGDaslEsquVojnmzC67XuR3sYK9gjQbbTjHyRdP+22J1BKrj9Qzwxg5Jr4AbuIrphmowlV4JW91AMt0EOQRZY7/B1R5jdSx6lWA1VUkG0QaNc4MybNxsyMfAks5oBiGTaU7/UePKDtnJsY3K3Cj1EeuYOjbD8kIhJ6PrWNGuD4wXlapVjtQbtLK+ZGPu2/A1CYcMiXLrfG+PxZ9sT1nWPw3c8IF0PeeFpvvrvVSqiFWnwOyArXC4BVelUDVolSLZILVD1ti3mpVAVud0pauPeVEzx9U1MNV2qFYFg9zkDujKx0/j5u1qN3uN8P4Xvvilwy/8wi8EDAqI8zg6m6Gye+NuXIjtVnRKo6NhRwzbmPVPVUyIbaKziMUasWhKgFJMbYx8vBZq1Vs3b0WSB/SMTiQAwZ3bl4xp6bKHfL8fnU6oaB49jFXNAVYzDh3VT2FzPg6l6h98931CLy/MgdAjAFDoLCBeK/66avJVpjPLNPcyBkg324o9yHisDeoQ6/upXt37/a4exedajAp1ELY16xCUmUQN21iznyVYdboeS6fP+vgAq3hoKDejvDK2AUCn2ha0Q1CtInsxQI7OMVR88NOuolxHAQeIeBHhKNBOoQ0TW9DCVWobFM0TIJ9wlQqX+F4gpxtRpjXZBAA2gF60yeikv/3m3cObb9yKkBhQmkUM11CtfRRq7IcxeECowTIY30FzgcWrokzzKaIeUTULOBofosnBMdQJ6ucBkwlO0W6EajWeA3+MFZvtl8HqrNDGWbbKqYpiCRl/r1J3fg1gNRWrhqZdldphKpDbdE7B2LagVSR2QVXWQfhJ8oEHnEhAweNS5g3VauQlVatDwTrgKtSTAKxdtZrT+tsCVlCnahGrMIA91mr4Qi/LH/IiVgKrCgkgvwXbajs3fRwd2HaPFkuMMstnx0PG0zksVIYDwAKmUKQeMhxAGNYBVjMkgBSr8YrB+KtRFqjWjNsFWCVIuhGgLlWPVD7G62o8HxSrCnkA1TQUqwKnT7F4YGyfAKZeuSnFaoLV57FlGACA1Xz1GKvyBPzXe22rFViHT+dCuefBNZLQfkE54HZ9zDTRwCgUq9dzMavLGNBAaACEABihARpYjc/WcABayMoDr2h/9XsCDp7lqBirAKtYvJFgNeo9XgKrCO8RsZMRZxVwFe1fnPs0GlPV8fQLEVM1BiWtUAVUhbr9MhpobG/EC58JruaiYwzJoLqBcU3EVTVYxUAloCq2mFEiyIqwBXEi2tAKC2BYhmpoPznzo3f8qt9KK9Y61vm+bZRBa6XI9+6IrRWkOqHNR63d5btZBYtbWFJ8RLVKBTfDAKhOCKxm/YjKIuAqyKqFrQBYAda9wJBDQcF/ZwtTddt+8ghhknA10lLK1Rm0HgOsBV+bQrUW+GmKVS/2M0IAYADOZXHebuOtLsrVDkaPAtAsExNIXRWrxwCrv9uha79elqMCp+0zlieXR5c3f74pbM3AtPLT+zuyFPHqytRX2LfNn9Rosv/D+LT3/bw95WqLt4p+n5WqBKyGre4bst+AQWGVOfcB9FiNemUhNOMqPpNJuKaW7WvfquqPgQGXU2znWLo9zxa73pN+1wastmO5Vj3AeuN5p65seZmLX/pbf5eHlB7Z6I4D4xZaSzzMUmbgjqmqhO7Fqhuu9TsbB2B8cfnakmLn387fb8+4Z2NPXG7cYjPevRilse+jvpNaNa/dC432Tfbdme9q1YQpUKsuIQCkUA11KoFqTEvM/YKqFQZASgKt2q7YmRUDjgrUVljWkt4/WmxHlaXtA80e8l6a2pZkou4pVc2Ipmyi9zAuOP003hypD2Uf+/O162Q2nC9M36cz6llpowZUZRzRWngJjotBalOs4hgUnRU7dADD0vClceoLjkm1qhi7UqeiHGorp9rH2VOL9xlGIsMBALIarGILNYOGlz/NHzqKgKkJVXPRBi9oAMeNcVRrmr+gkSDQAKxMw4SrnM7UQKqBqhcHc8gE2T91UFQ0ZqNUxaXbUj/qAkJ2U2Bzji80IJ9Uk1Kkop5WCJBawTnsANIdSzJDHeT4RP3aJHN49VFI0LiErPjMMXMIU9VAVsyuBKxqOKVM7VBVKz1LyTqHBMg0Y7OwZ/l6emofJa1pHVuaj5ZwraYyVzJGtp90dBpuk2+hY6pbOt/HZHNHbGFB1aFYdSD+OZb0fCfVj8UTpILEbc30pH6Dr7cPRrvU4Ww6yEzzEft0wFQtAuIXwSodn1SuMl8BTBeYSkfIAw5j3+pWwdQErQayLZyAp/zUFo+SQJV+VT6Y0l1+wXDys82devNTa1rVBfn6ta9++fBX/sovqKNIkRQc9FA9xXNfxpLKAlADDqAvhk4bQCqUd8/ifEw3REcNnb3riFdIxWl04iA7jT8ocACQcJc4Fysk37sX0/4BUx/FeTGdGp09TIsEkMWUN6han4SaBypXQqK4H6j+XG5GnZ/txmoLAGFZU7Z0g1CW4XpOXGJeXV1XN4RCmnuq+K4NOvK7PvecmvVVVaAzYAVagh0J1EE6CCVcbpc0cCiQ/kyr+vf7CYtxj6eg9rE0zZ5M+1i2h7Npy2zY6VmvkrbLQX8dp5YdrcxfXudY24rUHXAUZR1/DD6EOkqleyyMEyrVW7dCXRbl/hH9RU3bx5mALzzpyB/uUOVcZa36lVn2alDQFnmnPSSsXY7rPY7jQiN91vNmKDvy6Nd+9X84/O43f72pUaVIJUAlOJVSVRi47RPuOwLnCBEgQKXOttLb7UwDEXGo1F8LVAVQhUpPYFWAlfFWm2qVv5ZKU0x1Z3ijnOZ/EYBKqlVBVS9iRdUqQgLgPADWDInEOPoVDgDgNtOw6pVs8am/0Q4xM13icj/TgX6GQkJdwO+Av0ewipAAETuFYBVbhwOIRawyHMBVglUsqPZCQBEqTE55DtUqFJBUrioMAOHcAlatSo1l3ghVn1xEiIuIsfoUW4JVqVr5olpVawv0GKtIgz5QO/ZHm869xdnY+h7ZwdieWkncvUflhupfD+PjeKs3DFczJEBEqgm4KgWr46sqHisWrwKQxWCqFKsSPqZyNX9Hfg2U4oo//ryBVcziAFR9yOn/HaziPcBqKNejfXwWCvUOVuFLQK0KeHoj1MU3A6QiPjOgKrY3Y9DSimP66U21qnAAmMWB+KoKBSCg+uLwMNpX7ocdImyFOn4DV7OyoVw6NMCmk5cZV0W3O+h7zrozb60b3Tnzfjtnr04VdMU95HeY6fm9vmUhyFeqVi8yHIDqgwAqtpepXNWxWb06x15NyOpyAJ+83Yp5kJJvhalg2EOtOu3zXAPYtlJ62MS+arr2dWwA1TxGtWoHqgP4OyQAw5olfBXphY1x37PlvRscblcYugdPm3J1UrLufL9UjzuQlUVLbcAMU20H+vFmP/eMSRniVrZ4bH3tQVUfa+Kfk2AV5a+/skxOcDU/r76iy6b6jR2moo9RIcMKrsq/oL9JP0MFb5S/bNdHi8I9NzEb21r9bn0hvaLyOQj48cqBXgz4Cq4apmeedOekrmTzfL49rDZgutHFjnQ/ZvV14tSLX/yb//Pw4d1R4j2MkQ/d0lxh2xF/3NrvcfPDVK3X2+9Y1PlnnAEn08iC+UizLXV/Nnw94/d+b02ncSvbZladdf858Qtn1Sc+p6GALGSaYmrFimKWSFFKyXxAFDSOUAIIrOb0f0z3N1TN2KoGrRVbNc7nIldeVMhQtZRYS4nvSbg6GOPRxlku+a4FfbvNjvlIsyVV/1HKenvU27md6zUXcBeoVuXM+5xsXX++nWw9d/vfr8/5/LSdgiBc9T7VqqVYpWp1TP/HPuOOEq4Cqsa+p5xxemIrX9loGeAZpgquCrTK8rlxQydYgNWLWSkcgBerUmgALhUcmplP94dFqtRxUCdCizZIxRAvQ1UoV1ONKqg64KoUllq4RzDV8UAFA0dMVR8HSN1Te8wGaFNE3K6qFm/MkM/fvcpaENlRVXorBEiHqlADq/5Difc01edM74KrzSGw4SP4SbCK7RJDZ8TYwXmqeFUPDQlxjPu5EBLS0sCO+4Ku+q5eSdTatpeI7lDUjeYJwyCMTnRLvUaalLZjOohsajo4hqkEqjoum2JjpemNUKvW1H+kO5SqBVc9sKVjpSa0Q48trylj5XSrlc5b72y0NbgVf89p4u8PsKqVvx1HK+Fqjh5z+l/kFTtV6FxxahjA6lCtYn8Cq5VfUKoOJbcg6nyuQgpYBZ4K8IKrmccFa+wPaKvnXI5lp6PKhU7x2b3mjP1Ioq8GWP2r/0GA1TgXZgkLajyJDiFVeFD23LyMDl2Ah6x5ELhgkR/EgUSMOPb7Gfc0AEfkK1Q4OA6V3fXLW2FPLolYqKKJEAL3Y+X1j+7dC0XqvQCrYc/i8+dYICWnRBoIeUVbv+coepYPPX6rA73YL/sGq+sp+P4KVl9HuYpzcQ3Ezf2kf58FWJ0Vs7on3xHqJNOpGVTZkASDLwQFmbfpiJ2Duefu+XXSwqEJPhu4+jq/7NL8yZ0RBA9Y085gFcdhGwBXMTABBRvUbBpcQFMSwIyxBo7/Geh39X5XWr9ums0q7Cgh3cYvTvgxsPp//uovC6wmRE0dbQOtUdOjbBmsWrV6NcEqpqevcVk128wLWKltpUdkCIG+HF54D2hqkBr7sDvP8FrAqgCrYF9NUwcARPoz3BEAq6CqXgOqBs3ie8VaBVSVotPx5itmKzum6cssdvYcXKX9GqXHFRC1UH6hB98LrML/SLjKcAABVRlrVcpVANYBVkONHd8D9uQU+HjkG1CtMhyA4vkKrGqlecRXpWI10gWK1QKrAVJDkx3xVQFWpVh9hv0Eq1jkympVbOHXaShVT7YuRDrXNDl0e7VvOtbe2A/Z1Bg286Otx68L9He4qrAATI/Y3ogtXgKr8UrQKqgqoGqwCjDdwcHr5psAACAASURBVCoYHd09PaX8SAMtgNXwFZ+mYvVx9BsVCiBCgKRiVapVLKKH9hN9TPicCvnGKeaYhh55AggutWrM9oj4zGiDscULIQGuBfxHnFzNqgPchmo16kI0ak/RDmPwEy+D1QSqD7lNuJoDorsLWhXcYuOQ5KX73s7AlpF7FGeTybOXnk6KakR95P080OtXubXLZ3SM8nvOoAKrVDIwpjuglYCqlKqXgKkJV70/wGsucAX1aoUGGAPtJY5o90fPF76KbRbtlyBrxVztENVQNcGVYRYgKQFqQHKD1BWs6hwvoNYWsHJ81QZSx0JWnpmbQh4C1g5L07d/HaBa318Ba9qzKks7MHUFqUfBavYplMBZ97yvt/t/VWDS6tqD9vZVwGra+Q5KpY4ZHZIqfz4GQ9Q/h9Gw8cB+fj9BK/p+FFww7nquvcA+iNSq09oc2X/sgHW0KaoD2+Ro9a76DvqWz62y29pflT3EdB9An7HcDcgLlC+2YWrk+m8vubTeKN8vB9djy/uLf/8//zvhFgyDoD0lxPjpPDrZnz3QOr67Jqrq+dAm6e10weU3jxXKY8ePlmI/kXt/0/vpjnA7ZZNPXK85feMJmlHP6jJGf1XWe0OsSyTwyi1X+s7OPZVq4YwAqmIaP8FqjDiOuKqpVDVU5VawlQtWIWRADwHA6wHYZJuUdmAvNf1MOKX2e3L0Ut/L3OksmH+q2ZLe9vT9LDL1vX5fPrgOHJSNQ+q6Xs1Zs63hr3Pfr1ssX/d82z2CK620SaBacVWlWqU6tYcF4PR2B48XRKSTzWfX6KPjdtaiZVShOp6noKoBnzsXcmAyPECGBgBYBfDnImhQqTIEAKCqlFif7A9QtatUtWADIIinh+G5qVZNxSohX0FUx/zUFGgvsARIJcWqt3K4xzGUqhmsdsPen2UqJmUnWgU4W45WQ4+LqCIqb6RWZWxVTvuHg4uBFavVsSBPhFyIAZOo6DNYtSNBK5PGG8/p2DloLJc4Ounpq5InXC1KVrBVoK/gaioiK40BAhtctVNq2z4nSRZu3qENAGt5HvHn7T0zYGknWLcHWFUJd1pKZaTuVBxrcfSkpsZ52tIe4jpMdwTVF0TVwFYG5Wf9UGYLBOQTtfaxgLSTnfc8nnxqI9rjDDCb0JJOSzouueV0nJyKA6UK+Xg61N4CrjImEsAoIau2DIeRSu6+yBsWpxF8HdsBWRVmw+drcasRU1dhAfQQpxSrs2LRwHF6+E2+2l5/6b0vHv7iX/hzOe0tQETkEwYVnyPAY5yETvhlwFWNlEc1AHyNz6C2gSoV4dmQxVhgB+8fPYp4qKFkxaDKjZu3OZ2Z6taArVCq3n+Qi/PEeyhrDqGGiuiX6lzG73khHq92i7TFcccMM9CsBXvO2IE9xantDMNwosxxO5R5fX/PvhpSoUx9GsXqJ7Pd+99SGdB0/w5WWQpcjewDJlhlfNHWqJ977s8SqvK+GvE9B3S3T91t2vbT89c74ZS9QsZcBxhdyoy+pjxAeb0Z03cBVl12Pe2fZfIMkO+g+9g+Ld8CRdf89KPM58FXmQcE+ucrWPXv/F8Aq//i1xnD0wpUIkyETEmFai5lFAMOOkfxPhO2Jlj1woBWrGIwWT6Q2+ceCsDTEhOwJlC1ShWKVYBVANY5JMBQrhKuUm2qxTipQOWAMiBr+D4BU61a7eEAMOgjdavAqr7fwwHAl0k7u/avmPCt4dotU4uPwucH6IBydahWOTuJA+rwRbCIVSzAlqpVxloFZA3gCriKOKtUrMbreiywxoWboMCkKg9gVXAVUBWLIGE9AcBjLlzFGKtYpAoLVgVUDbiKhauoWI33DAHALaBqvgj1sjQwDfQaYHV+cD5xs9naHQeW4lxf3jXzcDmWtp+DSfGtFa5StRofKCSAwCpBam4BV/HeC10BpmLfitVrGESDPxDXMK9zmZU/Iz/yWYJVKFYBTwFRH8VLYNXhAAKsxuDlAKvhG9GHkv+BUAAGq7AhUr/fjtAiAVbjdRkDloKrEkIgDyEOQS1zOAC0rZxZUmBVqlWA1YcRH73gajToWOyKDTtjrar8lWK1wEnmE6uofLTs8IztdGzO5yWb1Umvv9x3XcqqU77oyeMobquDiALQMor+ePrkBqulVr1CuHoZ9ULbBK0JXqliZVgAw1UNsnsWk1iZfh+3WcnDJNwPB2BY5Wn/fl9QNfLhWSlTc5+AVXCLnyGETYJVAVjHXR3gdA+mzgvz5gzKCax2+LkC1wZOUQaOAtVj1zhy/BhcdZvQPzc0muBqL4uroXU56/6CLIRtVeuULcfzHEJUD6JlubJAiBCfhaC9XCbXz7Jcdihb5XSGqVo0rQFVi27A9chkYS2y3BUoncUWTImsZ6pCSoteXns9dNnFMI8HAljmsjzCx3e4Ig7GsAxku+0ts2LHWld17/U+s2C1A2sW2sZPl219vr/8N/47vWN6DGPSgeOwN58ApjqhnXj5YxumWoaq3+l4YJ2/JI5tKa95vDczJVuDu+WsTQk8XXRJTutN9XPbya7DuI/f3N6XIEDigHSEa7EqNoi5UA2gKqYAp/L0aTSMWqyqQ1UtXsVjuZgVz4e6lfEvFQJAncLyE08l16YITQf8OOv2dBZsr9lsius/igpd62wQdv3CNUfyPtZ2taBqv6+9ez79tH84n5L7wajJyYQSlaPAFWdUU/+1WFUqVR1DNEfqbaRlmDosylAQBfEGzFOnTMrJAlDsYOQxQibMzVVIAE1FxwtQFYtWSHX0+n+IdWilaqpVDVW5xSi4Ym/VwlWEQlJQSpWzwh81Ol5kqcPV01AVT94tRq/JOzYm6/HmmXfNUSustlmZ5gN6IwxA1FfGrc3F6qLz8jTDgDwPG0CoSrCaqlWP8G7SHxUqG2DHzynAmpVNMorRntd+VkI33nkdp7lDA5RKj2mthrw3mDMTnR2KoWTMBtmAtXWGWquUN6mUFnAZBm1Az+wQG642sKqYqvrc9nYsFDarVK1EJHDoxqW3M+1x7EcPf7o1slU45kJR8DHhNAEUnJWc2u+RYgeRR4cKfehawIAdHsTcauEACFmb8rRB0gFTpYKXQhXbfDF28QpdW6gN1rGuXJWxlp0evgFzs5ysAVXtdFXnpBWOnjLvvvvu4c/8qZ9nRw4LTqGIchAnyzfDfiAOJFXrUiVhWtATzuyQMhVTCrEYBxx8nIdsfBTgFDD1XihUHwZshRJWsd0QUw7ZjPIb341Vz7HolWKTDbBqyEdlaQ6AGqoyBbLBOtYRdzE4BVZxTliACayuEGsPJg6wOteYPVt8CkaeA5Xn4aB+cYB15azGaVBQ1EYcU6wCrLp+723786z3eu7e99JiPsbWcjr0qs+bT816cOzv/LW2v3/+nscZ1wGTsvBVeWhpDpgqgIXBCuVDB6tzu7f/y+v19wBr/+apz2dwKrDK1G9ZMD/HuLKP/9qv/vcRY/WfcmEkhwCgOpXgNEFqQtQOVAlWDV+5VegAgtVsIyoUQHampwVg4h7NehjxlirVoVh9CqjqhayoXlV4gL6Y1QvYLsTbJUiEYjVgomfrrDFWGWtVs3h0TsLVnNVE1WoOGFeHWjWN/+/3qk4U13Kgs0wuqlVNCxiqVYJVKlcNWIdiFXFWr2U4gOsMBxDA0LFWuVCPYnhyZXn4u5kejGUdfi4Wp5I6Naf/B1SFYhVq1ecBWglfoW5FWkb7VWpViwuqIwG4mmlSRWn093oaTVbgSJdwnGO/bpRPWQHVKL00c6bDVUBVlEHGnuVLClaEB+iQVUpVL3oFtepYxGoLVvFbAJHpz+T6HIqzGjFUoVjNcACEqgFXH6Zi1Ys+4lwtcMzlqxpYvR5hAGK2CMFqQNWAq7fv3OEL4QAUazVVq1xwFrVKsVYVDkAhexBf9WHC1QeAqnjPLULwKEwAYp0Drr6seKutwnWwWoArDYc6PDNkrffdtvRMXW12+r6uP87W3iGd9luZKp8wd5j5rUNrAYNpeM4kg02GKvUyMtphAG4CqkZFMVytbY/DmoC1wkNQZZj+F3826z8el0k4YlVawWrV6oCpiqM9lIEApwKl2PKVasGuGjTkKtVqniPY6in/Lpe5QFpTsNqn8rZUYMzvBYBWGWhgdTovYXx9rwPZBcayfBwDtplwBU3be5e9XbDabcKxsjb3h0YnDMf3OmU+ZqBKmpl2H8Yl9ztU3QBWGqEsk+qv1aurV2ms9KrF0Va1KsGqyprCxqkvYN9ffQW/T/8vy6SPs+a086o/kXZa1XnMGDHoR7lDeQPQ72UxZdkDrrrub4BQq5+79XunTtd5uTO7ipPjcvGX/tP/dj8UgDvI7Ue7+Znbp96pGo25zm8drzQydZ3lN7qtGk3U2liN93qu7oUt79tFdL++I+27Qzj5wunZbdKsLr1tRBdPcEr11WQLp7K0cI8dfOyjIcxpwFKr7cRWTcWqIGpTqBq2lloV07ykKlSMRlw/oarZ1+4D5q1vb3pNdL33NU5day8j1wKaddtZ5Laof7WXjd5xrZ9O2zX5g77AUY/p1M39IX1mO0loAHgKZ3Ms3FQqVcZTNVjV6PC0EFMaZsOAocIzWFUcTxQMTz1XIWn0vRea+qypFghXoVIFVP0kYBUWHveOTkJTqxKmhrLGUJWqVcHlAqtcYKOFAGB9TphKm9Onqfv4aJDUCc/3dD5aIzcM1NrN3pqbKmNHKsFkLvyGzUXZADjBjqtKqFqL1SmUBxToT/GK+h2esVb0IVyFagTpjjxAxU4gzntiLWqvbITHigdqYP1aTp2dwey09dACub+CVSajHcn89ZEyHtG0HeYwCm9CDiD+lfNQtpmfbFoepl/Fic60VOaMhUjYsVnAqjvLBVbT7lYYgFSqEtr2UfNsF1bwUknsJOfzrNHccP9L+cgGtByPdEy0uJhUq7UqJ0Arp4zJacaCB1QoJFidV+/M6f1WrFYogOi4or4QnioOGoFqvtcW7wO8NNjawwq4TnHLbM58nNpxO/UjrwdkVSJVKxw7SpW5wXn33S8efv5P/dl6XvUIUkETp0o9rcXrpIqBuOUlASmn77MjJ4dLMVZjumh01D744N7he+9/eHgYwJWh3OJcdOCotHD7AfhBKCJI1cHOHuAUDFc5dqiALNRHN3sKvulY5HH/be+fAnPnod24ne83WO3XF6xqZYWDdvqbzkvg+hJtQf6tEI81K/LkNFD9pIN78z2t6flq6Wsjup/156+R7cK5AnTk8wjNOP3VIEhSbJRP2xeD1aGylj7tVf+O5c2ad/393ndGnrrTqG+cTyud82u/8stcvGrAVAHWgqbeN1yNbaA3fY79BlVHWACFP6pZOwarhhIIARBp7YXLuXBVglOGAeArbFBuR7xVIC/HXUVIAMVHBQwUXJ3BailV+yJWGQ7AC3pKtQrFqlSrUh2rLd1AxCV7z+f28FMEq9AmdtWqY632kAAGrKFYhVqVitXHEQog4qzGC0tMzarVXPEcYDUHBR3ioBau8iJVUKqmWvU5wGoAVgLVAKwvGljV4mBa1I0qVTklruCbIl5Nu/tmtj8siFkedyrG8X71OjQ/AKvtoUE+4Wr8iNSrCVgZHkCAtS9yRaAa50O5arhaokfCDf/OyCsAUoaSCn8R4T8AVhUO4CEXrgJcFVh9EIrVh/E5fE34nTFAiTqA+4tyBfh9IxYbuwwl9a0IAQCoCqXqnYCqd+7cpYIVMVev10JWEH+obKLMKxwAZpbM4QAeGKomYGW81WiT0S4brqJ95sinRzJKkUZDMUBqhygboJINfOVpe8+83asN7VjvgK6gYvqsXauKHcpg/kSHVx2u1gJWVqtejUU79QJc5RbvDVoLrgrI9rAAjs3f4ZUfW3A1AWskaUFV2DZOsVbcVcWvTJBKgCWYqm3f1zFBV4cKUAgAqVNH7FUvWFUAFfDeAwAMfaiZY4SwmGFJ39xl2fmc/dOuTD0HVNfPq8ys8DV/qz7fe+/7aNsOVlcAsQv1e3lzGesdsCosWWjwvkFV2vcGV5HRu1A1zym4isuhH4ht2sW+5Xn5WSunFnyc3LL/PUBrrTmRx9mz40826F/782dqvkbdY6/OZTbSc6hVBVcxANMBa9kKFnaUF9uJZtAne57PnYMQMgduL/p+OzZ9f9MSHC5+4a/9N9W30df0I/VY3B8X7OZnKFDyfHe08sZ4rjtdTMTWrWo3Pq6JvbwdfXm6/U3nlOmk8+vf7TO2NBoPps7eSDR35Mv581V3Wk/XnTnr+71kw+rv1oky5kKr6rR5+n8pVnPBGoJVqNYqtmqo1hpA1bR/KFVTxYqp/3xlXFWCVShV5QslczgOQ+eMXdK9ve3psZPWx7+484ntxyh2I6+OleG8TP10by/zYIHXz/JeX+vBPsXJKKIBTDjNnVP9MYLfFq3y9P9c0Eqr2wNOwojmCsHpXFN/QWhvxepYFMlxfL2Y2YCqDa4yIRuRN1y1c+2pYYSqKGQuaOeeH5mLqf+YxpbKC0+BQ0zVSa1qxaoWNeCiVQwFkAsolYpuifeZnQutRp2qOVbycZ47IMPguRLsFL5WlppufQe0rg5brztppZiuarQFTXL6P0dvsTAVBkQcU1n1GnX/ucGqVauYirdJ+7x2eXKuZG0EtKZ6pIld2uz5qyiQbWS0w1U36G4wZODnRmlTFHw/OFf7ssSZL7nVsRXE6vrgBGor2yBA2tQCq62TYbjqxdo8eOApSMP2ehqS8mZacbLgLR4oPt+zl3yeVzQ6bt+YDBrtrfiqDLeQYDVjcAmeKrYqIOsAqzgO5amVriMsQJ/+r30rUgVXDVWvMXaxXtyvzwReFVJA9U2hANI5Kl8h84V5fQqs9jxNo7+kGL4PsPqn/80/C+ulIpJ2SAtsxSs6FYoHCQgqterT6AgyFisWwMBARZyLBTduhC2BEvXjew8O7wdU/SgWqEIHgTAkOxGcYkQbifYYQAJQdYDVY5DNUBVqK+xDEUjFbB/52zGF58AqwgGwlDWw2/f3rOu53+zf+fTKznP2XZ8zfZyH+ZXUJNYFfC+1+FJAlDV9Tj3b9lk+G7Dq9H+1J/VZ3aHZfvNcHqZVe72fbGcjdnQPsdDBKvYrHeOkPmBQd886df7vHHQ+9vne849zt2n3KmX6n/wDgNV/qin+01R/T/lvU/8BrzIMgECWACvhar686FWpVsv/ST8qzDthBPtsBqxQo1qtGgAJQBUgqcCqPjN8tXL1eYYDAEBEPFGDVSpSoU5tC1i9vH6L4QEUazUHoSvOqsEqBppkvzaO9KhxWTlHPvembBy1H+NthsRhR1WzljhbiSEBoFzFIlZjMStAVahXCVcRCuCFXgCrFWs1btNASO1b2nX6GJFTCAUQKlQvUAWQSrAag+4vAqw+j/3nMSBvsEpAnTDPIoMZrKZ/cqSIFxNpn3dTvtvdmdw9nTG7BuOYo7121arKbYLVBliHinXEYiVUjRfGxhEGAHCV079xLF5y66y6Tr8ywSr6koizynAAoViFOpVAFWA1oOojvAxW4xwtdKzBBbS7mBkDsArF6q1QrFKtmmD17l2A1QgHEMcJV6OcWghB1SpirUa7SrBq1WoA1qFUtWJVWyxwhdeAqwJ5jKPo0QwTQm7ZWO5A1vaZDHozsTt+emXw6v+3HO0QVY3cXJr6++bjlV9s/9g+uDMvB8+pWmWc1SuEqISr3F6b3lO9mucRrC5hAaQyRHlwmY8tH7mHMRmLWc1q1RHD0iAVMXKRB08TqnLLwesBWQuuVogAhddyzNUVrEKNPMIAjH0vgqU4sAlXNyC1++itz9rPK7CW5xrSVtmxStVbGvUsJ+1Y/95UzrLMHQOrLE+tnJWB2e08pOVwO9i3re9mwLqCVfbFDFIXoHpWwcpOyOi7cT9f+V2+7QrVUkVvY63OsVdxW7Oyde/zVfWqfoSqlvp6GgwoFbVBP8ukRBRWsaL8nFWuTrW21RHXT9dtv5+ONxu/33geLv6d/+i/Lss/A9TZuByFqzYeZWMGsCyQyvs23Ei4Ws+i32mX2TROx109FVo9QFpFF+blS0Ndo18b9zYy0LbX6LNf1lmsy48mFve9Hhs3lUnbEl/OohxbvaRUZVxFghWNMGoasOMrCphOYJWQVVDVQJWxVfM7UqrKTpSQTT99/u9IYZm++CrXOfdL/p22rXYgv3vqVuoWlvZyk2+fxb2ee5bP4nM8LAGLpkMZrAIoXoQDWbFWMy6XV7ef1KpLnBapoRVPUg2bY3imcrWrELpilcoiNxytsclpRixcPN9A1QWtF7ieKHy4fKEDl6vheiGG7CxgkSoEwWds1VKsIrbqUKwCJHvRKi+gNOyLYBzrOwdPsoFArU+waout9+Nz3u3qKB3J11H2lsK18dcWG9Xqv8Bqr/uosxpM6UpVh/94GQMpsYpPqlYBVb1gWIfaruS9cvWG2Q12PmtB1fieP5q2ayOLTk9vwFua9cq71m3cltNbCb283Bn0tueN4WtCyMwTgVL86ZkF4qyQy6mdbGd0XLZXThgHtVAfqNgesa01EpWv1Ykq49nyfH3OqbzkeceMWDkwrvcYUBlqVYYCyA7n1ehRUYmQcBWq1a5oRfgAfb63eJWhKrYJUalOjbpWQFV17Fo7VupV2KJJHS6F8dSGZt2R/5HwNevWUKwqT4cvoYSZW9PD4XOf+8Lh537u3+L10TFAx86qGcbgAzyIq0gpFrWAHbFQnyJGKuFqtJ9xHPYTZfVJxFP9OIDqg4il+hTtK/2ujMKLLRy2OJ8qCZSWhKq8t3TusTWo6oAI6c1prLG1YvXY4lQuGsfAoY8rzupsV/Zg7N71fM9HzJZq3gkbdw66noNdAHtVJWB/Q33F38RxvE/yJ9FErxiqy9AT9mfw7+397t699hipp9LgVT8797zzdZpt3fmB7zdYvdrhaUtfLxiGNlMhThRzdb13K6+Ppc25tHgV4Lp3DR1T2p27xnpvAKu/uwGrgqya+t8AakHVmI5umBUxP60WpGI1Aau0pQDV2Z4SploMIVthxkNBHRSrCVKfEiJhwMfK1QZeE8AixqpXsCdYDRsL1SWgql4DrAqwAqyOcACKxRqAFSEEMs7q0XAAp3yasw72eH6BKbeNC1xFrNUAqICrFwFZD6lWxf6VeAGqXgFYRazVGAw2ODQcxEChBxYJhglVA8ghHADCACCWaoYAeB5gFYrVF4iFDbAaL4JpvhxzVnFWZx+QzkD+YafZ2Oa3+WhxkFboFrN8woyk3atfG2pSecLyVwhEsU3AijLL8tghK/cdNsBgNRexxHEAVraV6WFz5Dn9HPcpM06/wgEArgZYDZgKuEqoWopV9SvRf4SPj3tEvigeLsDqDYYCuJNg9W4oVglWA7IiHADA6o0Aq4q16sV0U7Ua9QJgtcdaJVylalXxVh1/dQarA+gB9NVCNVawFihDI45szX5LTUPJ9yzKmdHMnp1Mn3K0VQ7u9srSy1J+tjGpeWA0iANesSuUmeYMzFirDAeQatWbBKzXDrcaZL0V76Vkjc8QbxWA1XA1Cso1DsqPKdyq/sPXMqTCVorVoVyVUlWhAKgGTIUq4BVgaoHVBbRazepwAdhKsToWsCIkJSB32C2FejBcLaDqz6lelfjMa4RI7JD90V3V6s5nfOAVmLb3VkD7urXt33MZWoDrClXLaOT5Wcx2yxrLYO9ArPuyFKOv1BQwIp3qU9UW5ekMXLWylZfGd/uLTkN7ze9XuGp/eF3EqkBqAlUvdLXZ+vOEtON79g1HHXOZRTkoNbXVqhu4qnKjfhy2zjvX/dm3FgNoddj92N4/i/2+MJzr1MYs2N7/mb/6X07zFsrhqmdSZve2eaNU5ef9vC24dCawY2V7M31HD1bVf3EGZpvl6fRVamkwK7mW1k8Pb+Cbv8PyY/AyrKnsbb+WP9PV/bmP4tp1to11XqNf1Y8zg9Xs1Aeckjzei9bE1I1l0RqC1RgBVhxVKNgAWwFVNVVYSlWB2A1UTUY27ufM3tpAHDt9LZ+v/AMufdtt/fTabh25ds/qKdvXe8N7Zdb4O/WcPr8Vsdd9vNc+n6JTQMMRAoBwldPgBVa1oJVW3fSoPKbEw7jWirB4UIIDt0Fu4FS+tDjSiLVa07sKrGbj0dQaVo2Vc021ao4U1jR0FzT+8pK5Dari3jGNt1a3VScBsVT1GlBVC1dppVEqVUutOsIA2HkeNggZm3CVVV/vbTzX9/rIRqnX7L2iMulVdUI+6mwHbCt0QtmVAqtKOyuHFQIg6290RLRYHer3owBGDw/PQ6GOxSHCI1YogOikxIF4dbXwqRKXacBT+r6zKe6Q7XZsp1NbQ1sNsRWs+Rkv2SrszuX1K65wPmHZehpjArlyKir/fC95z+708tINrMZpulXHzctMIohV2eaUowWsTlC1GuNWlJ3Xq93o71cb0x+7Z09PiuYvUayDTqZVqwCoUGoSrKLaGK7qHCtZpXDFOaoX82JVCgGgaf0Gq1aoAq6qEySoGi8MbnChuK5eTcWqYxpn/fLAhR6nqVUZLsDvWwe3OzFTmciEigsBrP4JgFUWswTNvHfFkkVCwOZJrRrVIRwrLFIlqArI+ozxVA1aESIAceMQDkBTZaFGBexIxQb9L4MT2wI90RgAHWDV8XfxGdIaYBUv/OEzDIi+Sge8g7a+j/s69Xda+beFsuu1zsHTU5+fg2tlPsq3kz1R8Aj5/dy2m9LvCaw+fynV5ApUXwWs9uucTMDX+PDc886XOmr4prJ0/Od7u/kaN5mnokPdy6yvYNiM+KodrPZ8rjbxxM+eiw18HJrqoqehKaDq/nl738Ux3PM//vsAq/93wSnFVjVY9XR/w9OxRaxPwj2D1RgAsHJVnhTgc2wbWOUgS71S5c5+G6b9KxwAQwBw2jMUq9pXWIAErwlWGR6A4DDsGBZdgkIToQAACQusYhGrDlUBVg1XW5xVwtUlHMDi80xMNM569wAAIABJREFU6HWKVvVpeucUBnMNCaDFrC4IWAVXAVS5jfdUrSIkgMEqlKtUDEuFyXaPAy85Y4DpovQhWEUcVahUAVOhWKVqFWA1ZiQgzQhXNVjPbfrEGmD3YO3op+4lgZkby1uesAdXO4/LEjtdbnYHdKVsTdK1UpfbcNVgdQWsDBFQwDVV1fE9plnC1BEKoMNV+UIcQOagsRZBhk9J1WqAVcVaDaAKsBqQdYDVh+F3qi+JfoIUq1HscqGxywircysWjoRi9c7tW4e7EQYAYJWLWEGxGq8bUWYRfkeq1VzECgMJMfAQzTRh3eNwW7mQVbTJjreqOKtSq3bV6tM4z2DPKknPMNmGB8hyOkFXGp8GVRtg6U3tbrO7Ons0PEvxyffT4eYPuwBMwAYFIB1VbDMjMRsJkNRw1UAVW72kXOVxw1bC1QgJgMWtGB4qZzSVUnCUe7cwZtGOuer0ZBiAOKlP+xdQNVidt13F6piXgqoKDzDD1ZzeP4UAGJAV0LXCIRLw6r3uTcpVrXmwwNPXAax7ULYGjFRnRllZYOwE6JCS+LyXrSxjHbaq8doaFB7PAsNyd6ZvlBZD52WHoQNV7xdYTbvnMlazDqtztANWs8wuQLH6dmmfxfJUpmyzuW9AmvsFUqmqHwtfYdZZXwir9nFdl1lcq/oKSkK3vQ5VYZUqFasZk7mUq1l+tJItvzzbgG7EB5AsRqAOpOq6n22AVanBfXuTv2xT8G/84l9Py7+AR5sOXn9YjKOA1ectW2eCb1AwM2+4b3fs1dbBb5YvG3w1fOWR8a4NOGbzNwPduofFSKqeyPyMzpGur8O4+rgPXof1Ro0lP+v31KpM1sK6vlalHnDlOeEKFKteuCa20SHESuBYjApxFglVl2n/BVU5jTgaUdue5AjZZ3GOvtp2pz3ZfHG3IXq1y092pJW1MjH+/TO/sST1MGCtWLziHQ3b5t/safBpnvVVbgCGxNPcGVMVENELNkmxqlirAKtyVjwdthYtaEa37D1H/FKdl2pog9WKrVpT+61GSEDaOhUGUirsvcFp+2pltk9bRj/jgFlVkFPZCE6xIiyf16EABmgVVHV8VT23V6mfpvrThsjiqVoPW8ObmgZSxjnDfg9naOM7tXo8PaHt0FLebJe2W0E9O70vHAbAUJUhABzWw7GUHwZHTaiKLcAqoarB6qsUsNc4JxuNk229IWtr/MaI2WT0WpnwhV3L+w+lI5BdjxErzk4EW/JBZmhss7zZCBdchc+gaeRWq45yi/UlVYbHqu4e2YxremygjxE46XrG79nHY/bi1Ln4rA9EE6yOF2EpQWuCVTgeGW9VClWFDdCiV4KQ+3A1wWrB0gZWE6QKqobapL1XiICxqJVCAayLWLnONbDqkA7ZsR0AtpcB5EpLnKx0AKv/+p/80wKrAMb5e9zPECnoQKOdu//w0eHBo1DYYLGpSMrH0WN78AiQNaYUEq4GUKVSfzhnWSr425gqKr/XEzXB6N2GjzrTodBZMJkqzVM1roPDDm/5naaY5VsOBDSfg/c829m6Hs5fytvrwcEtfOjPe051iUfvA1zUFTdjytXX872P45qYes2VXxfFqtOwnytTvnh39V6Atv/t5d0Kbs/l6bG8nK/tiqyzT4HEvc/OqW3P3WOH1fP9Kk2sSF3btnHdV3H6Tj/XsXQ/VRfwmerncSerl7ueDv8IYPW3AqyiXAECLVDVcVQB8aRSxVYLKBmqch+fxbYWwcrr1QJWWQcLrsb9OiSAQkAOgMrBniNwlXFXAVVzC6j6PKe9W7EKBSZCAUC1euH4qqFY5X6BVSxkpUH3oVrNxmOBiVsQlLlR2X0s37sdxL5fqXomtAv41kICXDA0AIAqIGtsAVUBV6FYbYtYIRwAljXyAmPu/+teBVcHWFU4AMDUDlZfxvuXDaxyoD7hKsEqB+DSr1j7nTsF0qVvj4P0knmimPKqSk19Y6TsiLOakods9gXvqQzlKxdcy30t/zTKtkIHJIdbtoPTORxADt6j/atFrABXh2oVcPVxxFt9jG0AVoSY88xH5C3vJ9IOU82xkOTl5fXDrQgHcDvirEK1evfuncMbd98IsBoxVxOsIg4rwgFcS7DKxciQn1R0YyA0lKvRL4nmmWAVgLXgagOrDgWgWKsdro6FlDw1eKNiNVjdU7VW54hGenRZ9sxP9QVPOHHTR/lmPb3gDQpF9jM6WMV+xnnwIlaKsXrlcCu2ty6lWjVcvZ1g1eBVC1tlvNUGVg2tpjY8S2eHq0pH2TSCK6tTY99Qdc2Hgt0tREAtYAWouoQEqLipsBupVO3qVcdetXKVcVoTplq5KtgamTLB1AW0lqp+6at2tWvvw+4d3w0J0KFrt4fLvhr/VrZcxo6UNZaxLDB03lx4vN87CT7mwaJFtboLVq1ije9asbpRq2aZZNk8vi/zbD9/hqtewGpVplIYgr5KQlOVyYSrXDdi/ryHHKhkgY/AsjAWVvPUf4cCWLcsP3uhQ1z/exuwwlX2NQdU9b0LHnsQUM+fSTKgLJLoZ//8f6xsdYJlczB+R5lcoKIZDO6WkzwAbMFUAo5Bt7Xv6/XrqmCVw4dCuWfHKiFGAR3OWFpAgs/5675PPaIKjmKPjI5gT+PeSRmcaFWdtW+4g8/6xFxrfCnjxE337tiKqVJtMRanRascCiAcEwLWBlSpVOWU4a5SBZjFNT9hCIDZE9Adn8qH436wvrtmhNOgX3Pn+v3QuZ+YON7k/fQcPbN/4hlHmVyu4eL2Gj+zeyqKIRzAhKpQpQJmcNp/KTXhQHfFqtSqABxwubQdBpn7adc1hUJglSApwwEQqub+ccVqXsQXMzh1o7FRtC65pYqHB0xJgqkRlAWKISsVqp6VECcVqlavzkpVQOW+YFUq4Wjcsj6nTUrrop93Qea+DozRsD7gstihYd72czltjcu6nn4MyMgUaCCm9j39P9UEVKriRaU56vKIqfr0KRxdxFEGVH0gtSr2XxisQq36/8Kf64eLWN+udbqf+9q3hi/bYWj72dkqsFr1NW0tsy33SzKn9/IRWigAqlZln2EnWaT3YKovvRqgbtOO2bc9o4V79vE1PRtY5eNPYDWrjsckSpjUQWobDaYtWeBqXFCxUhOQYsp/KlcJUQlSBVSvt/2hXG1g1YMabbq/21QpVBEHVVu1rwliC5jLEZmAqusn69vF4XOfj1AAf+rP8LvXuEhd8xukJaNKDHDiUYDThzHVH9ODkJ+PsfjFE8Rcxdpuz+I9lKqoY1ab4cdwTwCQAJTu5o5GYA+ssmZnj/oc4PL091PF/xxY7b93DALuwTkW26U9W887d//rfb8WWJVlVY7SLs/+D8DV6gN2sBo0KYDKFrKduuf+meHkLtSM62JgoEM6/nY18q9tsBYYmOW+lRVf8RRkHb/a7NnOrZy7z/8vg9VyKY5kwTGg/w//3i8fvs1QAA1IYTo/p1SPUACOqdqh6o0CrICsGecScJUwyaArG4j0692501bhAAQkQuWVCnqugJ6L9SgkgKAr9xOoapuKTIBVqFZTsfqCYZECrAZcvag4qxkKIOAqjzEOq3xCgtVSrcLu6mW7nJXx9Qt3/0b1a+QTenDYvqPgqhazAly9oHo1AWsqVgFZvYjVVTx9qFevRHsseDeGtmTDlKOCqwoH8CLSxGpVQlW+oFgVZOYCqAlWPaMLnXSnxfD9YJxG14bNcuuypdvGp1doGCXE1Kwff7OBqbSF7QoewuM2oar35cnHk8dxevdMnwFcMXDFcBVxvRI60q75Peetye7yoXKBoASrmE0BcY4WsgJQ1Qv7TyL2KvxNg1WFApCqWGAV088BVm8QrEK1+kaEAngj4Cr2b+IV0PUyXjeibCocQApBuIgV2m3EH8bAg+KtIizAowCrUKg+eioFq9SqAK8ZZxXgrqlWtViN4J+nrEvFpinjVKfVynL5fgNYaaSVqafg6urL7bYVrcFd2t6poLkgdHDFzIovNelxV60CrhKsJlS9nYAVYNX7jsNqlWuPt6qB97E4UJXpbKMGf3b8yrF4leOoYotFx/YBawvT4HirlS/r4lWpWOWAzBwSQNxivARVvQiWwgFoQSzYXJ0nJaIGD7YhAnZgK/N5ObdmafpaeY4bpF3AKhuol2Gry1G24b1slXFZjEw3KlXO6Jim5d3rcGW/qPzpLjyh7D/7230L45Cf9c934Sq+l8YxGZl+ygZzn+lZueqZByX2KLWqQKrWgnB4r7H1sR5GQD8/LKcGNVU+HXJiUq3STnghK8X+9QJs+yEBnAGtMfAzL1C1g1WB4wWuZpaVb/tHf/4/HFnajMbY1Tf4r7+c2c6Ok4sAOz86yQniDtHRLU+3qmwkYv+9jZ3yb2dDpUbPBdZQQ4/Uv9uded3fUN0MoquLz2B1WFYpnebfqNtx60uI4u+M7iPTJiGLtjYuiPPn+KqCLIClz9gQAp7Gfk7zF1hNoBqglbEYGY81VxJn/JIdYLA2DlMatjpc+dpOOJ0Be1eaPZBT318+2z31Fe7dRWDkxf5tbY729nAt2yqaVY7wG9P95X2V07W+P3ML4g65urWhKrY57d+wcQoFsImtKiPrUlZAFXfKoprTWz2VIhWrnA7Y4606GO8mFEA2HgaqqhxZ33LbG43+zGWMPVqWCgJMJabqLIFqbhlDlapVb63WFRBS3NlZqbqvVrWt6nar2ZgFrFYe585oP/p3jmXmAlG77aBJ0ufVKcwOiWMqj7jKCVVRvwlWFfKDi9MFUH1WYDVjrB4AVhFf9Q/pr4z+8vvHjp+6zY3junPNKkux47nE/K0sg/y872dlbfdD85unlb3oqtS+76LdfmL3EfZsUz/m/T3DxntuL/hHfimyx6Rc5UC04ao/a+MVGruwYjVVrICcGXN1QFUtXOWp/gVTU6l6ndumWiVozUXjEqpq4TjUj6Zc5fsGUg1V61h/WKSmEmUk14Cnn3/3vcOf/Pl/O0e19RvyYeGoY4k8NODSOnHqf/TQYrY/pxg+Csj6pMBq7GNAku2jwCt+EOAZDiigKs2XNtWBVmf3k/99UrDK9OCDDkS2QtX1rjbALk6A8vPUeecAXf/ueu4xwOXvYMq/+oppfyumquyp08ahAfw9LuCHfHiBKcDDB/Pne/e8fwwZPFSrx6Dy3nOwPVmp9JKQe6rKccxlXF86pcDc/7wbnm35e518m76d6XFOsXrlzLOPvJrL1zml6avUpHPl6lh6/u//6y8ffue3fr2BUIUCUKxU6J9bGAAqU6FWfZErrsc2jt2I9wSrqVy9Sriqa2gYZ/g8G8Vqg6sGq1KrAhppa7jK2KtU7cWU6A5WHQoAK9t7WntAKcBVhAIgSL0cilUpVwO6EsAKrEIVeDYcwDC7zJJ9G9ePtnxOf0amxTAhOxtRdy9omBGXE1AVi1klXLV6NUCrQwJciXOuvIxX9HWuJFylsj38T6S1UltRbgFWBVcFVguoRppgn2nEF+LNaiHUmtVFxarbKA/0Df9welL77/xt/VO1Mffz8CjOO+1/b9Vmd0gn+3OVKbgtVpfmU2caIC2kZM1tHh/q1oSpcQ3FBk73AVs0jwVWkUfZv8RsxuxPPs01O7CQFaAqlKoIOfUsFasY6AeUxX0wFEDF/wRYvX64zQWsbkYogNuEqwCrt25dBliNcAARBuBGvABWESIHvj5C9wCWawE3LBw5FrNyzFUDVcZXJcwbW8K9iqU4Yn16+rm2fSGlSE9RmBFnsU8LpkqRRnrebjI5s3vNa2bkKS+hfdZP8/fcVBhudUoeae1wAIyxmmAVMPXWZQDVCAdwu217/FUoVxESAPkFwMpQUakU1EDLXHxnsDorVrkoaCpXCVUBu1OdulERN9UqV21PqIV9xZ43SBVclWJ1gasJVifFagJzQVaBdAPXoVxtsLTUp3sAFWWi2a4CrcuxvXM2oBXlZnklHxrHuyHJc3v5Kk6EcpgZw3Lm/e5PrJ2FfE8/K/vYa2iACaIausJALPu4xgRZcQsoK1le2r58fH0+uJ4h44jr676IQwBwnYSM+6s1E3L9iIStVU7dh8H1+VijwDJrI83GAlZt8bQlzirKK8thqlaH0nmnvrtK5HP52ayyNRCe4GrWKSVxMk8mi+734kd/7pdaLyIPLvaiPRszvb8vO1EdK11cHa/cJv2dphAy35oSpe3zxrpdKiPWG/qhIP1/2Huz5+u29a5rvbs/OSdEUokJkRCEEgUkIRQEQo4JBGODXnhjKZa3euGdf4BVeuOFJDEdFqFTUEoBsSgJWEVR5b+hNKFRmuSQc84+u3u7vV/Ht3vGM8aca63fu/dJd9y/vdc755pzrtmM5hnP+MzveAbLqgt5huIvj1DlQ4WR5cTDROZbTB1EB08nZALNKypDan/hrM2BDnhKy1y2LM00TuJJa/jmBeEAboNVNoZuEKlSBWj1G8hAVb3t4an56SxsWZ92dRrZJNa27GDRPEpwop/D6z2/TvwNFbazH56cKwkfB+faIcv25vwk007bQt6Ifrk838n9VXKwXKzP3di5brfbzdxLv6fcbK5NODEhIxWrVqhCrYmh/1z2+KoOA5CYqoqrqjKdtKo37C6rc/IqQAmpVgP0tNRwLjZ2LpdVgBaI2mtDe9g9c8ogIH3tzDYVnRSn47kz23gDrJqgKsB1i6kaIGsFXDfsrNMuoLZgm/3odi0vflQQZpuhijrbkg2s7mXXCd7BemyP/LUVqup7Yiq73nMinRG+wxNWCaoi3IdUqvg8HWD1I6hVCVfHZ0wKMVYeVCW+5g5CHkTd2W2VqsD6CZvK9p4YMQxnMLWZ6dihZblVgzrtNaN3LxNyfxtYpSTFoYgDVEv4bcDaheBq05rPxPUZb/VVvpyActUxVjNRVVSqBqqvjw47VavjOyErVeSItarf84OJrNqLSbbraeupWJ2KqcBXZZzqXP5W+67Kh73f9C3fdvn8H/p36B8EBvEN9Rje/2xAVGQblFoEq4Nc4IPYbU9HfXo8QgE8Hcegj4+JqqRWVdvIrKMhd6PsYVfK8gTzGbttzD8uyLoHVjuI2tWTukml1Q5VrwGs5Xz4nZP4mkryoc+1HyfAvYYl2Iv3sOyVw/q9FKsVIiCQb/MiAlahWE2M2dz/rnDt11zv0WEHfI2z9Moz9PSd50ND/zAn5TxtV2NzBnWv5YlLJ9Pr2t+9fLu63+kx03G9QrZ/UrCa89x+xquPdxNEX3vB8JcHWP0nA6zOodSGqlTaJcbqFgIgcNVQVXDVqlUqV/NbqQYDqVL2A1crLuHIMvCbKPGkWIX9GTbJIQEYd9VgFVD12YglzJAAA/1SkZlwAASrmMQKk1fpA5D6yJNXYfko2wlfo1pFY6ERPew49042ze7u5Ld8eEiR78a6gELrcDAkAOKuSrlKxSrDAmDpz+i7KCTA+A64CgjLzxhyjpj9hIcezedUh41XHNpM7GWgSrDqCb4QMoFgVf5ywGrS4ijskcfIZGk1bvrQk7XRTtAW6+jz2qmtPRm13oQ1/o4TzLNIscrjmq/N8BOAqkiPbYnts0zmXazBqps1vdiKGrYJeBxrVROjjheOnKsDYDXzdmD5ePQvn9AnBViFYlZg9RHjeL45Zqf/DFSriLM6Pp8bsVW/fsBVQFZsg2IVUPXNUTYR0xmKVY3Am/NAaNJJK7nxAoIvIaSK5DIfhwAIzIMaDfvWIeieZAn+QSazsZo1Q4ULru4qVqR5AdbK5GmC7/p0D6k47Zi9gMQPCdTKDGQjJABAE+DqDlalVJVaNarVHhZAIQEEVxVrVZNZaWK4sJuUTj0q4SpH9EywCtumiaoCV5P2At4ErnuIhitwVS+1Nc9HwgFEsRrAelCrBqKO3z1valWCsgZZIVKZcZ72Fz7op54A1lO46mMDW1k2TiDsAlOz3/3hZV/KkyHADghiWPpy2dbsdYUHuNLREelcbT47A+kUwAHr6963hA2Q/70CVhuUdJJpV9JnXsEqfXXCUC1rqH/AaRvuH8iKJcrnhK5r7FWNKtc1Y4N72xvFekIA8OXKBlgLrlJcJigbVnjgYkxGPRffc/DeA4Gltq2wBUgqQuB5fF5c8La//bv/XZr6pe1dIMVsgBfY6R/wl3z+meATWPTEV2ILuCqx8hA61QS2OucJwJ23ojVCUBdcrAWGojHaju3OuS5tqMv7cQEq2zqVaOxyNafi2jWMY9MCs7FU0vShcK6IdB7mjODsVBBySX2qGKt6uxioim2Aq5oxvKtU81uDVdsHpU/dxrm/3upuJddMCufrnujTgUi7kzLQjyzwiJ04cM+Q5eDjNSpb8xwnh2RTXesBx/bndDFbN/k+++2e3noefha/5oC1YtDvO/bPSlUCRqpVHUPUkzcp5qgmccKSYQE4edWMrzoD8s/YgOX8lZ1XnWCjyYathwKYs9ELqireL2MVlSKhPWQVKD1QpUlLnKUD7PpFuAqjymeOQjdDla1CTWzZijHbFKoBqgTRUSDMYW7LixHfWDnN272VrUrjgOeohsLr3OZ+SNmq8+Irs2CAytWse2kjXrMJG14ntq1eiqCuo07D2dVkVYGqUKs+ffr+5QXDAACuDqj6IcDqVGTdqBZf27u67cJ6B6593XVu6UElZa69gOrF/loV6Lb1q5XSHN83PoaqWXa1aoer9IO2PnT5SouaFc5Bj7Gqzk7CAEyQCpWJgGqUq6879rFCCTSwajVQhv0HrqqNl26xXqycQVWna7fdsh+PLv/8t3375Q/+W//+7MTC4R+269kY1o8YqoifCogB1Qs7Y1G2YAKrEbhNztPootvuoV4mXMpDoE8/psOqe2BrNiQoWNfr6A5WZzuGRIFq8mFg9exZWCy3BusakL1WbM+A6nqP1wu8hqrGn1TjH7CqhsPhOeB1+jjdn2KsPiQUwFk+aJvA6nCflxs8y88d1NW9QC77En9r2s5hw2fp1e/7vBzeNir3yt+vFLD60LLSk/kesN+PxXf8BmD1H/09g9U2fF/DpddQAFSresIqqVQ/urwZuPqqwGqFBCCUBbDSUGw6se4czzAA6awBqkIdE7h6BKsz5qrUqgKr+gCscvIqTmAVsGrFaoFVwdVHQxGo8ACAifhg4k/BxB4OQLY3SqbWWD64eOfANIDOgfSFCgQarg7f5hEnNJVyNXFXAVUHqZtwlcpVgNWEDBBc5bBzwlW95Mcfwr0QtULtONJGE3tJtapYsyMtDFcZKsuqVfnLgszyOefIiuqsu79a5Sr8gwVrdp0SKkbl7bZh6Nh1pnj6gT6xT1EgNSde0nP8xsq7QFZC5wI9U+Varg/LvvxU2luXWVyHYRuiWu39SqtWNQGy4CqgKj4v8GYSauJxHk7y1sAqZ6lHOACAVatWsQ6o+tbYDqj6xoCvAKtQrNJ3oGp1nI1iEIV5oHp1PKomewPAA2RtKkmv92HofRKlrpokUKnh6jMmqya10dDhqyECWL2T6b0g9DJ/r1F4cMVyZ8Id7ZlhliCPDQ4L0FWrCQcAiPpZg9XPOhwAQCsmtcqEVqVaHWAVytWa4LT6ZCooEeEIVkXYq1irsmcBVRtcdToTcje4OsGWh2o7JADSnr6YVavoY871qVzNcRryPz8Cq1If7mD1YWEBkKexU1n3sitcA1VrWzu21b11gqvZLpS6qgPWMiY+rhuS6lvEGU4ZY+bo7yzm6gJabeNFIMcP/D0dgeokuLNwNSRAU7EaaO4qVvW1j2BV7wVugdUJTKNMBeznRLyHZcKaKVxX54Kppoq3izI2Fams/ygffsFCxXSFDInaOZOg6UUCfY5mlnM9qv/HlyNYneEMqL71MYGr/X4ffeu/+m/P5sK2oTQH9X0alSNcxT4ndoerVYlDdFfIWnQ3DVyOb2WrTBVtkJz05a9aOhnDI9xcAdAELi4gbIRSIF2OndIzwXVNfV/VrPNeZqXJPSi+zfiU/WSxGB9VcIUCkFpVSw3nL7iacAA1qc0ErYKvCkguSKNhjrELs1LeaBh6O9D8LuZmz3fffwejhyYkx/TLuX261hwtObll68tA1TxrnWI/VytPKqn+c7avZUz7DmV8/kRloYzeXE+7XPe+P3+lo5w9Dm0PSLQqVfFF3xyjmcbH61KxOr7qDlblRk1+nniBLHpNMRmwSuWW1akedqHy19WqKrd6YZEy63TZ69+StlPhKXsQI4z1OLcTrhLARL3KJZwvK3gNgeZ+GFk7yfUixNcoB1k5yX/LXrSyXOnfGwZDVGCglIcdtKb+Hgp9ksdD1/Y0j7PCtI1Bz9AXTyaAyebwwgRglWE+BlRFXFWqVQdUHTD12ZP3pFQd3wlW0Qn59O+YAulV7EtVketkPEW8F/VWv09t6Votvrq5gXsNWMVE84atnOQYDX7CBKTP3PrO+0vqrmjVsJYZaxUTSwSuEqxaqVpAtZSrCAWA+McBqwglEMWq4Glg6pzYasJVOmKxU05X2c9pn2JdAla/5du+4/KDf/g/kpo+dgydrDHeH5NRYbj/BwCsgKojLps6Xu4IgG440/T7OGdxQGUbZcfXxmJ5adoagXoJ+5CcrmHoDwOrp/cxhsPn7+xer4FZpeovfiiAW8kQxep8yaY0lqYZ9VDpchYKANs/GsDpViiA26B7VayepW2HuXv+4w4ZHuLG3xmkntuOhuYW1D6Wv1l2z27hVxtYPUv/a0n7UPi/14e/9GcmWL2nWgVYxXB/xVZFGACD1VcTEqDD1alarWHVfuEcsBoFDCZYIVR1OBJCVCrop2J1BauvCq4mxipjiAKsDlUm46ziowmsqFgNXAVU9SRW3NbCATwaAAvxRakMTCOREUMsllvZvFrMb5X/7tTaP0ynw+BCqlUpV6lYpYLV6lUoVq1ejZI10JXH49j4p24fFBxggDjGTrWSN0pVglWAZkNmxpydqlUJF9w+Ga7WzM4bWHWTFBxZnE1luHGOk/7F1n3SyyMXdC3vpmqdAAAgAElEQVSb0Kd3HnJy+9os2/iw0+8OnYchEjZz31TJldoV2ctPxq9l3Y4Kz6tRkQgBBpEOJjnO6EeFmgNQ1fKjkU8vAMOhVsXLCbxwAFiFipITKgGsjnAAA6J+FmAVE1eNdXwQBuDNAVTfGKDvjeFjEKziY4FE4v9mMiuGBRi3xzjEaOP9ckLD0LE9kHTCvUxktQxH58vVNlzds4QXlDUAhEJyAaxMU2cygZob0d4J7Xl+kv83G4zTnb2D7czbVauATlAID/Wq4qxqEiuFAABcVTiALBEegGB1bMPxyKfXHRIAytVAojm82h0bP7LAagCrfCmBqx4O4CzO6hGuSkE442ACoiYkgMIAqD9UcVYJXDXMn2EDOlT1ukDvBKu8P++DapWxdbt69bDu/QVPNzXqQ1WspYCN/bujWk0/egEEJwal9zlSZrjNZeUs7moB1g2uIpPZCW6w9KC4QGciEHZbDxNTTBF3ksPv4k9Pnndt0ir1OebEVKX+7GEAHKoiwDUTW0kNaj7HZLAlrX51QgIo3jIhqhWrLCctHIWUrSkvFpq5X8FwEk578eSEM4BitYPUoa7lfff4sG1uC/RzmNzmEL/2t/yQTmsiUc1qa1/7toKu81lFlk0QpUid8CKq1CLaHbg4wZR3ysQCqDyPy0czTvO23DnaKVxayLPf1Dnd1dugapXndo65GoByUgM2wDutc4t+iVhjPM5vTjDgDQ4IlYJYFyTlRDZRrFq9yhkd24dAtWJkqvOYdjhts9tzPdJZY9D9p57XJ+s3y0TPoxzYrze24eth13ZPWx93fTv8kMbMxzzk0ALHexnf2rtm1mYVWYye0pZtca5/dh9VP6LYDEgETEws0QEvCFQFVglYoUjwfryFfzQc7wTlz9spXpsdQmd17H0HqwZ7fQbGDlOzTqDKE6Wsbg+1JUgvQgIo0yhMsGq1QJRsbVmOb0IidHVq1K0GNzUBgYcgC97OG1rWtzIZe5TbK+e6QdRsm/tkk+Lv7GVBduEIVaVOlZPCFx5u9DXURaEXVMejTD9Rqz4TVH06oOpzKlUdCoATVzXD9unqmgJsSMYHfkU+2bZnYOzibs7PvrtK8GK32cdXJ0dwz4Gqgax+nsDSRYwE++JPvahuo334ktofAFJ9EGf1NalWMWyPIQHG0H+uD8VqlKuYgILHKs4qoWpehESJXqEBJmSdIQCUAWqX2sse2xrZrbQQqtPf/C3fcfm+H/ojfnkoWAaAS9UCY6o+v3zwGBNTYZKLoWSF4zRARSkwHL+cExzQJHmySnY9lcF7O3EGK7sC/x7UqoxPrN8HKlZ7gdE9jGcdcFHmxfd6ZZnf9ntn8bRhvgaOH/osDz2uP8MeCgBDSRcY6nQ5nJsvm/Ef5grXX+7/Vj70NkeKVSSh2q+exzhXAPmijkTaxiHgz5ZW7Wp9PkvbxPzef3QThDfHhzDl2stLl+NbBiZhMw7HtJizqg/rEUnfTxIKoL98uFbubt17z++z43D+s/rwF//0ClYxBFqauIQE2MIBOM4qoGriq77ZwOobUK4awCqUwJw4CHmjsqOOfGK9SU0FdZcm5ZHyLpPzaNIqfJ4yFIChqhWrH1qxilAAUGUGrjJmKCeoQigAhQN4xSEBFBrAYBUwkUpNx1ldwgGgUUgne/XP7uXF/f3NR6wOSFSVU7lagHULCzDkkVSxYgnICsDKl8YMVfXc6Yw6bKwN1SpiqCamKqAqP5rgi+pdp4XmJeijnuSD1ojJkSz087aHjC/dffpq+u3n7+myd6P0fQerAp3zTyeb4oW0jdjol4mBqwRQ3m4YNSfqoZGc14MpK7jaHBl3DiumP9K3KVcxYoqTp468AFT9iPkBtaomFhtczmD1kYenA6wC5A2w+pbgKiDrW0OlismtEC7gjfF5feQBPoyzWiKKKKkZxViKZMJVgFVPAge4Om4/ysl6adrCAEi5KugqwOqJrjLhVV9aWRkQCzXbQb2K5Cqw6syOb7Jl3VIGdkfiWsXZj0vBSR+GfisKppddteqQAICrCQUAoBrFahSsiL8K5epbA7BiIqs3EBKA4QD0wQRBgWC9v8QS5EeumdfHhsBVqIlnSIAOV+d6lKulch0ZqDirgl4JA6CRk+gbGaw61uocVdmUqgVVPVmZwSpVq1gf91gwlv2tXZXqfF5eUqguFTA5BaobdD2EE8g5xpJl5uSzANXsl22Yb2piVJpxadXWpgQttkrVrl49A6sBqukQVEehdwjcLrC8Bb5mfzoS25I+eBcl9WHw2peJpyq+qofKB1DOmKW7WrXHW/Vkaw4pwNs3W0x11AsAiQkzodk6kd1UrvbJ7XJsDwmA7OuwKX3+5V4NghewSsDqybj8nAtX+Oxv+sGq8nkAOl/dQBAMzb/pmDX4eQItF9UakgfxCAJEDGCdZtfBqm9mbwSriwSHWcXVhbbf+LRmBX6521Cm3UN+NTt6Pqdzs8p7wNNymbPaIJdAV8u6mhHFsBRQ5RvaoVadcDXQBaAVija8YfTM4ZmoysM6BMpaXXWd7W1489v7HVeGxq4nz49Ot37Wj7taPh7WJ0lOzftpdiX3nvu+dv8Hp+heA7eV4ZS7WvbyfWV9ScAty+t+fZD7yEq7ijnYJ6vS8H9N1qRh/xz6PxzF14ajCLA61apQrQ6nkipXS9bQdUBmdZUqigLLQADGdNgkfZ/DLjLsv0JS2Dlewarr1K30YLomcSfsXBWrMuRSrqJx7wpWDfGPgjXqVsRx1BCuDPufw7mOUHWWhu6n5LgO0neoWsMY/HYswwDwmx2yptwXnFnSugHVMvxWqrITZqiKOmywSsWA1arPGAZASlWpVd9jGIAPoVgFUMUHU51/ClZXO3b2DYUAbArL/ZPj02jsprsXeTa6/mD7LwVUzf1t4QB2WLyP8iw/qvlMpVhFWUYIPvhOXAquQrWqD+KhCa5WKADGSMskVo7L2hSvBVgBVVlPpWJlvXVdTyMz/U4rFegUTUgR2yk78ujyjd/8HZff9Qf+AzlNw/EeZ+U9c/ILdJIw5H/UhSeIucqwABj/od/S+aP900gOdc0NVtPOMLFmK8a31u3vFtDrgOdqQSTIul5RT9V5dQsjkwz35HrkZZeutkDBamvm/VeRdfle8GIO2xrP68220mmzrtcfm11lHa3kBV5vkIHtVWD3epr4XXh0DAEGGwVqRWiBF2gzsoQHhfKM71jCu8I9Ip04dBtlQf1T/J6M1ffD4+iNaXvt5+/j78lri3nIcjcbJiPKE//Lp3dj0/3I/DZt81lZU95+UrAaY7dl0S8RWF2IbatTKcdXC86DdjiVXYaj7vsLA6z+Pw4FEKg0waqG8WMoMyeywpDmqFY5gdX4DJAq5WrWrVotuKpzlA8PH4r2a8LVOWxWE+h1tSpUq88+GrGgGWN1hgGoyasYY3XoAh0K4IVVqxOsDt+vhQN4xZNYTbCqcAAMCbBMYiWAlXAssyIvFfpKyl+3CLZCqt+Lkz5hRKlW0b/hhFZQrSocQECqJrgaQ84BVhe4KuiHjg19U9YvDyGHsGA8J8IBFFBtgJVhsxxGi2DVkFkzVMf3dBvhPmB/0imDaY/WHnPW9a0/7FTUuaZqtOxgs4GxFvXiB3aL13B7WH66/HW2YU3dR8jKtNGL+4I6sURjU+93BryqvmROhZHGwx9lv3IAVQh58IFKlUvHvUVfFS8WqPIeNviNoZ4EqJOCUrFWpVodatWx/tZQqnIY+kh7gNU3XnuVUPW1oaJ+tSbRlK8gORrgqicpG0uFQNWSnwKseXERBeUc6p9Yn1CrMiSQP5wAC/HX8SJ2ga2CgQExuigaC6flKVyNkU8j0arN6jqkehzr1dlxvVGh6WaDtoQEoGp1OG6KtWqw6jirAKodsCLuKuAqwCry6I2xRH5hEiuAVc3IDh8Nl5K/VG2Tyzluk8OsCa308kiwFGriAFak61FBjFAMPXyAhmMLrEaxmniru3JV4HWCWM3mnlndj2BVIQE8FBy2mPccsGpb1KHpDlCX7xuAPQWxyPv9OG+bDu6sj2fbYjO5z9akL5dtzpmzSa1gfW/FXW0v05ZwMFFXsJw10Lp8xz6Uja52VVlRkbkPVBVjNdCxhQGwAjRKVqk/V6gqxer8BObu5XTC1TaZVUA+y6nDRzS431+EKqawJ/dudRM1QvePJJI6VUB1KlZnGAMpWOt+O3x+8zv+QJ223uFdaXsLUHSDIKyihOdCPxZAXQFmvdVOJtlrn9BzXjjnnI1TtwMtJZZOUbyung1aP0DjBoJ3K1hOfp0mrrOtD+1sj+Oa+5EbkErDBo7DQtR8qMFTkHYt8RFUDWCNmm1ZAsp42L+WMCToONoBOGlf+zMV5MPl97xt3zuA6r/vsFX5sqbYtd8l5dfl/K3siNM2S9ubtqu/UFguvDhFtxouFc/1t/6+bz8+nsq1k26/+ekn+b7nbaThQh0ISExM1RlXtYb/U6n6lhWrAKsKCzDDAECtOmRsHBMsCb8UWg4FkDLg8ic/oSnEYEjirNp5E1S1A9cagv4mPc7iXkcWxVGrS9MWxBjPZU1eVzGvGmDtsNUwtcAqC63sCWtyCqHtTO4t29vuKu/VKLhxmG2Jzjffttmw2rjWWzqWoRQi1XHWdqfxVKh6SE11vPS2FmCV4Tu4TOxkDb3CpFUKAWCoiiXB6nuauGrsE1gdF/wUrO5F8fy7iooc1az3yp1K3ewNT9TtiM25e3frvofdxcc/CvfXQgGcqnD9XFXebXLiM3el6lSsqqwn9hnAqmKhCa5yScWqFayGr5z0quK0WvU6hq9W3FVPasWXJLBRSXTbpQkj5EDPGWEFP2Vg9eL1GwZY/Vc+/x/yHFI3DGbgMCgfjk4SVKusd+M/vrBAvdJZ1Ma6c1TZjma4ckJ2RNkMKOeWeRyQrNeEIc2Sl8O0NSJXc/d2Jb0PR1Fo598tBeDZvlNwe+Vej6rU4zMuitOzBrPOLZ8IM1cTMJTN1gF3ofTwlTBUFY49QSfKM061fQ9QzXbiF+Q57Pj4HIFpypf8wJz3bLl0eGwj7KGwvPTU6f4Lns+vzWVGFr9Uz38vX26ppq8WtbYDk6bt+fnwvBtPR/nGx/tjjj+0emyX4M+syrt19bP0+1/+1E9e/uHPKsZqqfWuxlr1JFaIr9pirRKqAh5ZuYowAYq1KhgLuFT+u/2lKKwKPAACUVEntSqWT8by6YdQqx7B6vMoVjHjPQZcF1hFLFHNbs+JqajIHL4gVarDL2Q4gKhXZziABaw6pFKGXXffyRXx5TN5z1sVfteHOJ9YRg2WkACY1EpgtT4BqQVWx2Sc3Ca4hw/hoQGifF30dEeDSICcdJmqVcJnj/TihK8Mr5UY/pnEUbZfL8wNCpQglR6pAX68ahOqZrQqUv2eOkMfiq9TQkHN5XaCtHlqx+xH9s6+/ccaLm3AOodQG7jCzvAFIrND/8wvSwdR/n5Cz2FItgQ7VAhbxYolVcajVOKFgsDqCOnLUABSrGpSJQ09/zrA1aFaxXdOnDRgKkIGAKpSsQogQbjqeRXo5yvkVw8LkBrGuLp4JNyBzbrqmEDfhHxzsqooUQVVx0vXAfgAU/HiVcvrcBVgVrDaH6YnM8QOvtcrfV1Uuqlc1jcbupvUnjcpdSl+ZidSro4PVatKd4LVkaafeWOEBEAogIKrQ7nK8AAKDVBwFXkRsDrWpVqdQ7MlcmMBXcq+Hl9qwADWpLnCAiTdd7A699UkYgkHwGXm+ZhhAKJcDVSlkpB9pcTHnGCVULcpVnfVqmZ9PwkJcA+gpt2pIb8PhaxIqLxM6vYvNjBlqO1j3Uy5Yq1PJ1J5EJ9hMUKp1yl3rTNzClc9vN995gWsFizNEDZ2fA3y/bv67jLIzrE6FpmYKjY0feaIpfJ9wtEVqhJUsl/dYaonujJk7eEDEgqgfBgXVaEKh60w/NdEkg4LwG2G+g2yHsIB2N4mS3o1nDFWDVdxfwVXU5cCVvGcEWK5XXnt1/9AVf3FCdsrfW9+kM61fzqbO1RVvTUQSWPmyrzD1CP4jBvrhqk17MdmMDeTRqVsxbLSfYOZWZvH4IZu2tF5zlJ/nMHc1gQbdbFGFFS1cwaYStVqA6sFWBNr1Q2dhg4rPIDUqYKqmc296qlzsG5rN+bnybHAxu4k9N6DjG/Pb51s5r/Xc2Bdazfcazqv7ctU5UQxWTbmWgN25Zlubd77hIdOyNJtmme6glanIXRhmbcqQyQIaOVADYURVO1K1Qz7P4DVVxEKABMTKAyAYmdFsTp10MVEbZt3xWomT+Lb77wF34BqYGopVstBmzVBOdgLg+uo834Hnl21Guc+9qAg665IbSpV2YQOVJOmq3GaRS9lbpbPANWCTXao1QjYGI4sisGvt1VsSJpqlbbM16VJmNA6ELvegtHIt2EqVJ3DSXBID8ZPHh9MFBCo2sDqswFUo1hlGACAVahVx//bvCwfoxb8/+wn8UOq1fTzt7y8miL2fdTz+WVIty0MwCG8wdkzuXoefCiU8VKsQtwEp0CqVYFVLANWrWClYlXQleEDrHR9ddiifAdYDXA9qFXx0icvHqhakGJGMLQB1qU9FVj97d//H9vvRP2HGnaoWzBccHSa4KQvSkwq8gCVZKvioD+C8hH1lg4oYGlrk8amap3HOl978gSjCz/ucfcV0lYcQeRZubgPVnmnG3yroc7M6Pn3iwVWz59lbadvgbqzJwdUZcvk0+zpdg8u0hdqfw8Bhf2cARnX0uxh+Xc97fdn7tfJq/PqF13J32uW5G7a3DFBcA/2v18NYBX3vL/MeKi1/fN/4scLrPI8rtVRmWoSKwGiVbUKxarUqvMTuCrw+trYF7WrzqeONEf+oGPnTt0KHhQCACEBAFWhVNWnTVqV+KoDrkKtyviqmaCJkzQJrBKWAqo6HADgKgHrgKsBrRn+rsmbNIEVJ7LyKAJWxDa84cyHO0/rrV+0VEoar9rC/o5fpggcRDk2461GtUq4OvwfDP+XWhWqVYNVx/bEfoZJY39I18FoBfi+fDYrUxUKIOEANNpLcBWiBPnZiDmrl39Src5ZnANWY6j8OOlLdfvLG5gblmY37a3LnsqgP26PlpTM8zT/ke6Fy1PF70U5M1xln6+3l1z3fh6nPmra2rrZ1omSfy8VcJaBrBT3OCwd4+OyjzpwP+rAuPnB85ZQAASrYyOVq4ztOYafj+/YDoUkwCqA6usj7QlWx1KKyeRDJhXT6BaUT6mS3VumWES9ZDxa1KuLgnKBfFKmKizAgKkj7jpCBBVUNVgtFSvVrQ0EGtgKsPqiO1i9Bru6jT/rq57t39qFVpFmwWlwFaq4TGSlWKtSrq6TWEm9yhANDAmgOKsVa7VUqxN2pW9kwqp65qqdeKs9zQm2rVxleAa+SJrhAPJdM7NLNZhYqzMkgGNcMq7qnNSKfqHLtSYdmnCVcXYLqq6AlQBtpOeMt6p6sapLN1ia/WWrkO+BpNvyptLVdu8qYPX+dNA7sAkASTkryNqMzWmZa9ZnDw2wqEhs93fAehj6fwZZ0TEOaGUneQGrJUIyJOVItTYcHnb2AFcDVH3cGnt1wtX1PHkJBoO6tkc95F763SmrFaaH5ciK1qZmDWDV77rd1GVwpQ6Ja8KtUQ+j/OayFLdW5xZ8xnm+7fv9ollnXDsUa5PLfe2ABYZ6Z+DKXLop74CVpw0w0TkPYJWHNIUAj1nQ1XpzveUbh+mqV3rDy3k3B8LQpJ98dXj30m5LNM2S7zMdDLnbnt9yHCWw+mg0ZjtcRUgADddQQ8clQZgDj/ONTGZvV2xVPuXe8b8HAbovcW3deX21PPSywvTMiRa347j9zHGx4am3uDZAsj39beyW5S/xdd6fy57L11qkt7KgUnr7KodGsj1/DX/H8Je8PXcIAA9ZUggAKVVfoWJ1fOAcDqjKoU0FVaNW7WBVcKAbhzhpStJmOAhV9086Ci5AldZrGb+WAsdOW2yIlwWXUZVtnFNWokrNCxd3AAheG1CddqHZi7Ifa9bsNiQwlWfU5adjbWhK/4WQdcr/F7iadqWMo51YFk2lp4Y1o21GrEc7DgRIcg4AlPQZEwYwfvKAqqMTAbDK2Vg5adUY/k/F6nv8YP35WEqpOj4wF5+C1Zeo8VcOXc3Tnbp9vQn55DfygDOAr3nyqgWqhrvtFRPf20flXf1qQtUOVhESAM42Y6BNuMr1irsK5aonufJMy68RrjrmamCrlawCqzV9EXrDFWsY5f85J1xMXbB6my8K04Dpgb75237z5fN/+D/lRFUY6g+/Fc7QiwEnYEfxQDgX9UHxhGjrBDTZ4vKUOh9FyzZpgqz647BzL2lH3aYB8qxoU/ZrV2Bez8GHgVXew0knC6qd/e9MzVjP0c5xpoY9u89bwBKnu7b/NpjU0H11iec5XgpmbmC1n6ev7+k2rzHT/mVB5bX7vJX2PQ+pflbzMMvYljfXy8wsC/t9JE+vxlD1SaFY7X8vC8U/iWIVVfGTDKa4B1av5c3/9NM/dvkHP/u3Zv2u1yUof4m3OieiigoVS4QF6LFWA1ihVqVqleEAMIGPQkwgImTAKvJE8f2sootilUA1cVYnWIVqdY+v+lxTAykUQAOrgKNSrAKuAqwOP3DEVA1YPahWqWwViBVU9SRWjgWzhgNotmXrrN4qm7e94PiPrvsBFgQOM94q1ZAEq1anGqi+wCz0gasErlCtaiIrQkBZEzdkeDalywwHIN95BatQrSocAGP5E7AqDNUyi7N9wzw7nvPQfWobFvch7YXuzv0836q3yUP3X+tbLkpV+I7NV0+5qriTVmMVXG1xKQOn4u9nubYt7AzwyWTLJlyVqAcvs5xXI70fje+vjLIP3zhgNYpVTmA1NkKZquHpCgtA8EeYKoXl68PZEFTFesCq4DagSp+4NnAVbbl6zYasSBfcGdMngHUdnh6It8dY7UpVKFYfR71KVWvisna4iomydO6A6kVd2PvY1T3aOrM3t7eGoWBaKxhVAFuhimqVYRjmRFYKCZCwAFastomsCLsdEkChGRAOAGEZVtWq6kFr620PdHtTEci0LzsnoFrKYcPVgqkE3hOqTrjqWKtIYwPUerkONWtTqs64mI6VuYDV83ir6nf5ZT36Zffg6q3h/tf2HSArEqqrVr2uDvn62aFqoE3KQvyEWrIGT2NUNsjWpHzE8X1XrjIfPVTPffB6uVbA1B0DdYCnanX53vYFoqavXN8xQm0Oh3+1Q9YA1mX/OtS/A9YeAqDOSb87/KD7VUqaPlJUqlXV4Qibavh/h6y2p6zrtr1Kdvyj60V0xdF9bYIt2LOEAqAC3CrWhD6Qehdn+XXfz1Myu1pDq+/zQWrV9Z57vPGa+rQAic89oYl+PC+X9XnB7Ov30Rt37a8md97o3Fz715361q5Uu7sKRmduBZvfynK2Uy6ReXhUFKsdqBKmjsYKjRbeBhKwskETTMVbwz6R1RyyMWdt1/D/OXy7bu/straHjsOw+1L9+9X1k7wu5FggzFuWgtNh2Ezx2ddQwU6DX2+nDay0PfuXjNXTlbHJw+7u3/UyNh31/TdrwnWnqArN4br9N3KxpLRMXNE1BMCrnJDKcVUz/H8AVYFVTV71CGAVQ56gVIUKYQCFvLWPC6dQADEw6phNez4VlXG2olxV5yBOlpeVKdmeerI/rFKk1119jzGYqrDYFO1qYIJlRic5B6lNWVZ2otuGY57NYjfzPMxFQMQv3qphCFDdwGoaARtzv6xroMGWge1m0tGOcTPoUs0NiIQ3rViOWVgDVgVVx+e5oSqA6glY/Whsu/CDDglNhj6fpAe72YVPv54Yymy6Wc9/CVIOhbqDVXzfQxvsps/mhxWsj+45Bauj40SHO7FWDVnbhFbZJ4WqlKqYyEqhAVbl6g5W6bSgTvjlwnPMRMxJM/SSIQpWtmktOf+F3/AvX/69P/Kf02a8GKouxFN9990PLu+9P2YsHmovOImY7AIKVg0pHC2qlbC85nDoEBmRSeETC/j5z3YSIBUbc21WK9gJWSs6xl1x+XDV6sPBKi55UFca676sUnU+3ssV3BVadTvrBGl5cxeswv9huk2bL1Ov8+bl6bXaEyjb95+pLjtA7sCbYZXa33UAe34HZ1Dz7HzHPMOTRXG1pv89MLvn2/o8s61+GbD6slAV97Bx2WtZdLodT/xxQwGwfKDMTMfwwdf+H//4jw3F6t+q46fvjXpsTGPAStXqsAxQoRKsGp4CqGKdYNUq1gWs+nfx51X21gmsMFQ58VXnBFZNrRqwOu6qwgCMdYYBIFiFfzcQLoNgC6wmdipDAeBlO+Bq1Koj1iq+Cy4CLGKyK4FVwVUPt86btfLTp5/24ESeHT3+pHny8xTNf5ywAUoxhz4jVBVY5VB/LKNYJViNelUxVwVWFWu1xBXwpwcgHQ8r0QGAsxWrTB+uO4TWAM1QrBKuQilJsJrJFacSSv6nHsqebXtGdbT1NwFptpR/yaPafp5r65s6faqrhjI0frcor9JeFiSaL+knhHIsysApw31NlArOo/N29aq6UNzKD8qu7s/KPgcx6f1VKr3HcyAMAAACYSmAKof5j6HpCQlg5SrDBBCizg9iE+I7h6EbshCkjHxEzFXB1cyjYNDDRHVk7rGeF1UdruZlRikorZDscHUHqwgL8HiJtzrhalecByAixmjNGJ5OlopBg13OzX1bZbJ/UEmf491pq3zZaiL9EjsiVq5i4qkZhmGqVjOZFcIAZDKrPokV4q2+gYmsGJohE1nts5mvfbbyh9zHCViVcniNd3tQqWK/Vayamb1PYnWMt8qXCPQPM3TbSlWrVglmqVbVeaZy1WrEUZajVv3QNlmhEu+oVFVZVC/Olvv+/v0uYGXCtfPmu/N9dtJVmFRh5/oCVFsZi2VKBtFHLWtkW9U6CPS5WkcgIxc6XC2Qeh+uZnj8FCJ1qDrqdAOorB6JGCAAACAASURBVONRsZZwKQKmtiwF6z751Twm/XfygqX6NRvq+trFTROqRtE847Emnq+yEucJa1LVwzV7rNiE0SBYtVq1Q9Y8K5ZqF37dD1Q2zcbFFb0aG31PA1Tr7QflSHOnm6hlucLTBWzxOuvFdK3e1OHrcqu+ybNt2TX3xXSVU9Ap4mbXCqDWz7Wybp/WcyppVTnmQAZ0MDLvIaPGrJ8GVrEvilUoVAlW+ZFkfg7fCFhNI9lufnvc6QAl81o+zkw8yVfv3PI/BTtnSZ4rq1oFT37OUiOI5tSZvWinaAAVE7kDP6d6c7iPHbPlKbecPLpKedir5QBpiGcZy72IuPnZrtG/ypAxLQjzNOQFs2kjPuphsqrhDEahiuUrUasiOD/g6yue7RUqLU/eku4CrhNlFmHCCVTVizMDVhoOGfjF6co2l3DlTS9IWp+p3NK75/Oy3p1VFaJ6yWIjMh1a7FmP2ctTtztX7qQ2x27kN8wRZofhag8BMLYfYqtmf9480cD28m1bUGk7HVo05vW2rMVVfW6Q9LxCAHSoeqZWHarVgqpDrbpDVcrsbhTDT3d9baQACi/8pHzyfTd5/btM0PwErnq+iB5rlaMq8cFQPYcDeC2TWmUyq9FZl0LVcVW5PkIGBK5atQobl1AAvGH7lXGcCVVR/rkUVM2nXhb6tn/jb/5tl//kP/svL5/73Ocubw2QgEkofuFL715+4YtvX959b6i86UQNpReaxfFAaHERd/XZOC9Ug4gQh1mFKxlcV8p9iA1kuqVtnz4qkOySpLQd/SXh7eLV/ZRbR14Dp7te9mUB60OVmmeQ9N62e+rTV9GewOdxAu4w+t69NRevkm4Hq2eq3ORPwOq1NLt1/9f2PUQtnFaym+Zb+XZWLuDs4y+zl7N0uqxiX99+Wq6Y7qtxuJdf/Ty/WsEqFKtxXybQih8etamWCgsAuDonsyJUNWgVXAVo/dDwVcdLtQphhMAU8mUNByDFG6Aq7JNiqxqsYui/werzCgMwAGugqpeAqgSriCVqQFoz3Y8Z2AkPDVYLsBquUtWK0AGBqziHhyjIH3VDEJB46OztJWpvZLxfrtr2l85/X0a91VSrjuNZcBUAteAq1hUSgNs8M/2M2SpHji/S4E9HzVsTWQWsCjL3cACEqg2sVmzA2HX7iHgodYr1tzer2ZZj0r4EusbXzPflHAapaXFUftT6FFwlHLXiinBVKjz6lFGpGkJpdnXDfSj+6vgmqIj9kCHBP/zkFZCvrv4qFKpcur4wFAbUWQarHOIPwCqwGoWq4q16X0HVEToAvx0JUnB1fOfs4IQvPSyAY64yL9pka+O7UHUhYD7CAfJRPbnGW40itcdZfZxwAD3eKgBgm3BJk9DNSZsU4zWj/hpoTSYmXScKMFBzUhc0c/oz+Z3p6dN2aBsjlrpJfw+dlPEBtEb6G2ojzT8z1KgCqwkNoDirUawiHADAKlWr43ioVqMihtLudNKd1n7odlssS6SHwSp8rwmknf6GqgVbnS8JB6AJw6xY5bontSqwOkMHKE/1KZha6zMcgEIBeNKrpljNfCIVu/umQlX94ruANUC1g9UFuPZz5Jx3lmdgtZeNXtb2dZQTlr3d6T/pADBfDU8dfkNlaw8FsANWHUMlZj7jXFGaTvjYIGvV8RWO7n3txGytia74uzY5loEs4wG7Dx6bXFWO1an3wWEzoW6ftnMHrBUqwPa2bLHTXXZ8jmKl3fKw/8QqrpjFTcE6QTJy5ABWcVr1Sg4NS9twAKGukB2wFXjjuXTC2WXJBXTSOlZt2vH6vvZZY6cfTNIwj0lDn5PeWs7fH9a4YW7NOq/DWRaQXnljOYf+q4EVWH3l0RlUhWpV43uhXh2mZvxEQJVLqlMNVRFS2k5dh4959NxdT5/9aWvfko+ul85tPVP9szpR5ZTNDNKhhmMzI2c+p1xs7oruV41MDLjeTCs9leT5rsozs6DnhR+m704BSlFqz5M0WcvveartIPU6WO2FczoICdJO6IAhSQNIYLIqftpEVVp3CAACVkFVDHnC23mcB2oGQdU2R62LngBqh6vTGZgq1ql8kf2YytTZAUwi9vQ9qTNlG+ZzuxY3GJ0XKRNK9jTfO9yndmO59DzfrVqcrJ7LGOUJWDV5AfwVD/9foOvcFqAa1Wq/rvyh8R+HE6ydLDnDPQTAGAZNqOQQAFSsDqA6hvlj0qqEAMBkVQwFMKDqhwGrAxYtStX03FlpbqXEp/t+1acACnHCAbC19/d7Rj7Htt9EuIQlRT9eEq6O7wkJ8CpDA+CDeKsa8o9lFKu1DbaMsDWTWjWw6qFJXa0K6Pn82QSrgqtNtdpe8Py23/rdl//iv/pjl899Fi+eHl2ejH72u+9/dHnn3ceXr7z75PLeB08vHzxBLLVRr+DgDyf98ZNn4/NU0ctHfY5ukUlQzqebNl8rclbtlmpWxyfhZgkKuHsIqHooWFUTd6zEv9yhANSMr4XsQc/N1gm/lXE62PgHmKypWpzXX31Dew5bsuV26S/57x7EPbMPD1Wsrm1BXrlLb7t4ii1/791P9p/dA/a9jGL1LA/v2cNPAlZZlm/ZpRsXn3X0doN2ln5/bihW/8HfjWJ1jh5TDW5wFWWzlKuOnTpyK8pUDPtfFKzDX8f3PoEVdPDBPPSrGgjDi5zx/pT2iIrVAVUFVsfEVQargapYAqp+OJZQq3KaIKhVOVu6P1StCiASmka1+uawiZzE6jOKtZr4qwSrhquLajVKQIFVla04cHcybNu9fD3sc94twMiKSKrH8NEkSVCuUrVaYHXA1BYOQLBV4QIUK3Gq0DUR7BAsECBbtQq4CjXvolgFXNUEVvo0uOoOfDrPBUrdv2EKVX/uBFsw+YL9VLB1jjbs320Jdx6gaoMBAVf23wusevTThKsdpCKkjkNROHagvscPnUBMaqz0n+I0esln9IdAFX6BX0AQqkKdJaAHtSPBqoekKyQAhv8Lsmr4Pz4Dqo7zAMhyORKGcBZglUAGyxkSgCpi5mmUq0hIrGOZWqyeNPs441kSG3GqS6dKUqpVqVEZU9WTVz1m7FVte+L9icvaZ72fM4cbzrR+VUB49bWUtWR37sTOpfPdia8DcVw6a/yNt+0gLbaS/p7rKuBSS38ohhlvdYBTTSI24OqIrxoFa4UD8CRWb56oVguO7QArBTp9nNa/jGpV6WS4GqC6LAVJFTYgwNTq1QZVpVRtQNUwNVBVYNWhBcZ5umJV+T8Vq+x3GahB5JI5RZRJsUV4mChV+/qVbWdK1Zwr+w5wdb+GEzB+Z5ZmHVV2+vfiHS4j5dT0hnSUjfJtd6e/fQ9UZZ3KC7ZbQLXBVcjWUfbqpYgnnzI8nRNSGdQ3ONqH87PPnXLWoCVtcFe0EqKu22QKIm5YHYmqRmRj80WI7OYMzac5TqZitcKtsLyYnaTOgl7xsWd4wD78f4erS7zVgOHLt/1BzdmQhiBtrhuLXsfDxqpN5cpUp7nbsjjl14FJv2g7z3LBmYi+1BH2Lum8Nmxp1Nas2L/dcub2ffk+l3oKWdY4XXMZtarjqlqxigFACAFABStVq3M5waqg6sh2GoKpNpTrHjimp9kq3/aISjv8i/s8OlNrH0r7k94zO9b8CmRcO08qPMs+N44TqrXrxxcz5FsUlX4mOQZ5vgDXpHnd6VYK8KizILcnOkuZ2nY4rpfvpEqrH8e0FFTNm3VOusI35ZqlFCEABFUx3P+tASwAU/1hKACABKlV+UEYADrbmB4czrfBKoO7o112DEM37gR8bB9iZLzOY2XcAwRlw2c5XstTT9+ZZDPn9rRN+WopYid1JptTtxmPWe52aNptynkebxm55mGKam4zDrONZZ+UaoGs2O+3Y317+Xj9oklLOsaGqzTcGSLoCasIj6TSYwiAQFWDVUFVxFdNbNWmVn3u2KoZ/k/HzDcRZ+4sIW6ZtGsJ9+n2X3kpsKtVUa4z0id3e2bScVw+OT5+VFsCsPJD5Woms5IytcIDEKxOgEr1KoErwKqgKuBrFKu4QdRe+bIe+jU6NXipgJipU7U6Yg1byZ3YWCy244ff+Z3fc/nhH/0fOPQQUTAej8koOPx/lP23331++eKX3rt8+SvvXT4YwQwBMwAyHj9+NmDrAKvjueHQfBjpI36KxJiR5JVyBHCuRAaBSdKAVdjH3r49VLX6MmBVj7xW2ChWrykezwDTLVXlvYK9K0L78S8DWNlJH88i5ZPO8rKK1Ri4a9dFWXmIsrSqx5a2DwHEt9I3vz/mmXRg6XyfXf+TgFWc7x5YxcuBKsOrU3evCHA/oiP/8v2583njBs7y7s/+dz96+fsEq60Ood6qkhfsSoxUelAVEiDgVPFUC7IyRMAAq96mCawUY5XAzT5p4Cphw/hI8TbU8garmLSKSlXDVYJVQNWhtn/OMAA4I4ITALDCb3T8/AoHEGWm4CpDASTWKqBq1KsJCWAVJyaxuhYOgNawysbizN7P+ubbL+mNel6/jlNvZ4UOZ8AqxCIBq1gqnqomsHIogAFYCVU9kdWjTKqUPGUHXZNYKdbq8JcdbzUxVhUOoKtWN7BKmNeUUbRT6kizieVzyob1ppTHGJ5ye+3fwwSs/VC1a2lt4oOLsUURWeultppxAle4qhBTGj4d1V9UrYGrgY8RWJzA1bz84nPqWQNWEY8dADTDXgusevi/VKsrVBVYhVI1QNXxWcd5CWjHEoxGYDWKNyhYPakY4WpEKUhYw9WlJotFEq66r9PhamasfwoY1+DqEhYAsHU4DDgmE1gJ3GmIO3wMAphxfoUDUPtMbyH9LPe/F0EL7sl9r+TlAls7UK11P0zaKHXO5l8qFTNGBVNhGRJvVWphgVV9EAYgS04qBtUq4Sp+o3AAMyRAn7Xd4TGiDszLF97S7E/m2QJW99ira6iABlddVis0QEIEYHuHqSN/ZigBhQFQvno9Slb3tZ5XKIAoFBUGQC+9LEbrClM5pspMx8xWp/gMrDbb1X93Dax2wOr+9lTMun3L9oKo2R4jkTLQ2sMYEB+yFBDuS0FZrJW3uwNAm9+hqurYGl91+06oKsiaif/6cP8eT5VqzcRXbWC0VKkGo7StgafcZrvb4P60zds+/HaBldOuIjlBy9LviH3Qi6o1bI/sZlP5Vx/elZxJqpGqUdDSHsJ2OW40YCr6Jx2y1mRWBNG//gfV5Ugb29raZXs/pjfBvbFdYErhNR2dk3G1N8O64NzSC0ouxN7RVaiq366dE/1yM1RXj+sPpPOs9zPPvQ771zUS10nrNPt26EREqFgFPIVqlTFWDVWtUE3MVcVaxe8dtN2dP6kwrDCkQeiwsaVRe4x5//1J8Ft/P6R5y6acpznn+/m0S1tnYW95XuUi+ZtKXyevPFN7IkMiGxI15QTIantmPmz9pZ6BzuXDHR+OOYLRNee7wrJKrdPETz7PGYBMY5FZL/O23DEJHT8VYDVQ9TUG3ffkVYCrHaoCqNLZ5kA0fjT8P2B1vgAtB8COQOx3vbF2o83S0xpypWivJ2f1qD3mmkQsA60oqDy0ylq5UOXtWN/XdF7tw0mmneS1iuJaZ+X4qnzqnAGkgaZSLKj89uUM6m5MxGPWyyYNA1WjXolaVY4vYkp60irHVX3W1KpPoVj1RFVPn2DCqnepVq3YqlGryqQUB0qWXU2bZOHtrHxI0n56zC9nClwDq/fuKaY2yytwlcpVw1WoVqEOReyzxFElULVqVYpV7ANYbaEAxssfgdXxAgkhSxwflBNX0WnWpFVQqxKsjuUzhwRQ3GFNYqWhW7L33/Vd33P5kR/98+PaGO6vGWahpH02nO5/+oV3Lz/3hS9f3nnvMZUnjJo47OOz0VlCxwid7nG2sT7OzXPCORt2E/vQWYOVYCc9PgWWqCiuYDSQsrH529Wq9+DcVwus0jJvDd01gPpxweoRYLbC1f05b55KIm9o94c0VSsVu7v5B/fKLW11b+PtizXje0/VeRV8+j5v5d09YJ1ykOOWNC/zrJed/e/j5s2eXPfK3S2wit/eA7sPBqt5vr1RfED+9jrV72f61ecnufbs//0f+5HL3/87//fyo+6j9wHFgarEmVfh6gSqnLyKE1ghJqtCAeAc9PPpq2aYrPwwgtVhNwJWo1gFTFUogIBVxIgWWBVc1UtzBtTODIOBq4CkVq0mzuqrQ7XKiawQZ7WpVhU2AErOHmsVHWNMKggnxh1r+0K9L3A965rjM7sO2+G9f0SrZVcdywALTcJL9WkLCbCoVg1XAVqjWH3EOKvoD6l/wOfg0FTBY6l0/WmKVcFVCRoW1SpDcxkUBACg1Wp+oDiWFJx45FoSQs53m1G19uZWCbM5Xk6O+N7s/I+jdrBaE5+O/X0ClgKrXaXahk+XGitDrQkGJ1xN/yp9gXIkrcotsGquQvgJkGBwgOHjAKnLx3CPkLUmrApURX0JWHVIgfEdY+4IbQFWGYNReUFAY7Aq33xXV6vgueYdlGmEoAajmTjp6fgORWo+Uq++sGJV2zWjfZuMKWAVoCVp6P5UwKq7US02rtVuSG/+rsNyh3NwXhQVZgFQea43cTlxlilDk95bOThDAiQMw1SuKiTAZ6xcTSiAwNU3AFhPQgIkv9fQAK0fl/KL50u5bfBZw/sDptcYrIqDe6ZeHdsQhqGgqmOoEqwKpgaormA1MVsFWjPDu8IBCKABqCrOKkYVtJG+B/AZn6/ZqQKe024VHFXmyqZdW688baD2DLgewKptRjruLPBtW/8e67vEV8XG3fHv3xtU7W1BhQLoKtUduFqlmvpqCLqHA5D6fIujivq8iJXSD1/jXEfRWqDVtrn65jhH9eG3hqiVTyX/VK8eJ7RqoNX1XNmDsp12S0mZa6d+ZKKqTALHsBqeEA7rAKt48UF+8Nq3D7DK+/QDO3+SJQuwOIEX2t8b3/5t/mA55ohA7g4jqiuc3MM0u62935zbDo/m3Qrktbv3CcbWJe/s4KfslomPExGTr4o64Wriqu7xVadatUNV/o4hAbBUxdS6zl9wNc1Mtd9bQ17J4I5NS5aTh+XeJQ1cHg7bC6TmhMqMuspSFqJCZAldy8h2E3tHRd/Poaqy9dxx0V0dc/N82+1j+zMdoWoKR66VZ9Vb1mMIgAFW+2RVAKtRqr7+GapUX8FnTFgVteqomVaqYohYV6qi43YGVv0m3I7AbKeTjuqkK/m89PpM0fNydJaiTL2t0LRicyhPvSTu/bH5u2tX6gX4/vrhPlxG1TE2aDU0mMpUGdJp2KezHd+mHor2V0ZYMChvv9ywj46AQgFgop5VrfqMSlWFAYBaFUpVQlWC1fcGeHpvSPCgVLVa1e9ZXP3vP3yOiMl4+C8+PfJXWgo8BKz2KjvN0dHHyotr+0zou6CTE7Ba6lVsN1wVVHVsVYYzwey+e4xVT2LFzjsm2RsnIJi0YpWq1A9HeR9gFRO2DQkqwOqHY6mJrAxA6Qirrfud3/37Lz/+U395XA8d6NEZGsrUZ+McX377/cv/+4+/cPnyO+PlA+NFvTF+86r3j44wFLTjnkfNG9vHZBVPh4J1OEwAwYC6gr8DxMIppgINyYS2HomI+IkCsXwGdK2dtrtqdQFCNmYd/OwTKL1ssbqnWN3hYWzQy15HNnyzuZt6dz/nWZzPgp0jvShy8I/OYNg9OHgGVm891w4L74HVe3Dx1rUCVtVsqnAsL9hUmso7uQXFvyp5tZ+kKVZf9vwoBWfxbc/O0+H2DpsPt7RB8V6Xkn44XwerR9h/3S/4Mz/1wxtYTWfUdZv+uNYZP5LgH6G5NJHVjLcq1Wqf1IrfqV4dxw47hOMF0/RRH9hwdaxLtYr4zlCqQkkPoDrWr4HVcVzAqtRE/gSutnAAjzAZE0Y0IdaqlaqvWrX6CJCVqtUZDuAwiVXrTCt9dx/2eok55edL/2j/bfLA+ZoRdwVWA1ehVtVEVlO1KuVqVKtQrBKuWlzCO6fSaqpWGVeWsVbx/FKwEkJz+wpWFVtSIK+GoI6Tsi0kFIANkwUmYLU940ujrHOZcmV/0t+XlKiiOFWqbBfR2rRyM1WA2p7h1jWctRRXmeQnsVUFoT4cMCoTOcnvnKpLntvQQH2CZqFSlvE8YSmBqh0aWOm4g9WEBmDsz/F7qFUFVA1Wx3PWOtPVcJXrjrm6wBj1n+STy1GfZVUFLnff1aKlMgXEGx9BOcRPNVg1ZE1oAIYKsKqVQ8uTXgVTU6dbSDXaer9+LXAz8xH7Ohifw5CdpwR+9omU4Ue4modSJ00PWz6dCx9fCmgysR5vNcrVzyAkwFCqagIrfQJWoVzNRFbIy0ChDHOuGJGVB9M/YLq7/IQdRvWX9JfiV5+slxLYCtUoVtcJrqAwNlAl8PbH68nTmsjK6lVdo4UCQN1hXXEM7Cz3sAB8kA5V5f/l5Y07dsVgBFG9P+sLYO3A1eeuvOxKWO9Tw3H8qEGcvCeJnu3duNi2aNMtxz+23sseCkBDN3vlX79vilUBxmk3VV4EU6VYPYmP2uqzqvQEq/t6Xm4t/fAoWbffzqTIs9uy9TaZdc4vN1I2/T3ANft72c65yQICkSvGqlSqgqp4yREF+FSvcgKrN7/jD7GFUIPlLGrflW3YgMNwlHPUYKI/4GyAdQI9ch7c6/1r26ezLjt7MTqeafMC65fpDfEXNk5ZzxljuPYr8CTrneiZ+rY5zGhun3KyDlU1xP9k0iooVhMCwNN867uBqpdRcaY5CXDUbS81a/3qxLidmjrL1WMO+bsmVnd+p+LQOV4FIQ2jrrQ6zG4oWyMS3HcfrK55u6WEUudBAb/2p58GimvpNDcntD9rP0ZOgOMEeUZWzkrqzj7gKT8IAcBQAAOoOrYqoSrBKob/jwmrEAKAs12PmWI1bYJceajAuNTzRfqehi6Kr1oyHZRWqRbVITzUj5MytdcPf9dz951+bXJW7soOzOP3389T3Sqxay6f5fl6R/MeZdemTeqAlRo27Cqouq17/7Rnrn1uANX2aRiKjHRmbfXM5zVpz9OhqnsyPoaqTwBWG1Q1WH1RYLXFVuVFjlV+N631/GfHXsnLTzf/Ck2BM6iK6hFqldvuFWFrak0UVFcNVrG+xFsNXN2XgauenAqwFcP9BVYzoZXjq+I7oCrsHi4UsGrFKob8P4Ni1WB1n8TqI6pWHfpm1KHv/t2fv/yxP/5XOSEV1K5vf+XdEQLg3RFj9f0RX/UxX1L9mn/uGy6f+/qvv7z9zpPLz//828MxH5PNQP0PxSpD6IyYagOmQkmB+3rydMT1Y13F/aGOp5LsbTcOenmwupYinPPj/30csErrvfg+969/Dj5hN69b1w4XD1cY16cvzvTV3nqhnu+nlOasMNvO7n5Ov6hvs70mPLhFHyddbqXcGdTmNfjfJwsFcC/HXiYUwL1zne2/F2P1rHydweace/pKTKAUiGqL5Z7HR1d9fBmoihMGrOr09tMX/76BVXlRhKoZhE/lak1mZbBKoGrlKiARoGrCATSwmrJFRjLOTMAw1idcVZzVDlYZX3Vsk2JVS74kooPR4eoSp0WhABgOYIRgoVp1jHIyYE2sVcLVa+EA0omOH77A1Zljt8v++d6j15bMpqOqfLXKi6PvAFjHSzUoVwVVAVcdV7VUq5rAClBVqlX1jeJzI+YfJ7EifAZANVQtuIyYq1GsSsHLNgzKIsIBD4MuKGDwNy5AAAg7RpWyms6oWNnZZm5NRavs3NpvTHlXm6OySdYy1iZXm1Ae2wjmsCTgSyiAFhKgD/13KACC1a76w2/bsPYCC7xuRgKiiXY/1s+oF61Wpnnma4A3TnjUloGrVLEy/mriq25gFT2XkVbowSgMAHoyAq95+ZbJrGoYcYcwpVCjc6764RqeNC3Ax7TqM9ZPNapirup7KVi9TrjXYCDqr/JnB6qzhdFowbk/UDz5FqVrKeUI+xxWoK4VpSWKNIyHP9WRq0Kz2M3y40baMDyD49u+iQmtPJkVwGrFXR3K1YBVLqlYDVwVENJkVvg4/i3rhl4yVD/J1T4eU26zQDGfcaqsrwJWAtEZD5cTjhq4AqwSqAKGe5nvVKx65FLB1QKqHa6mH6YXD7A1WdbL5xZWkYkbRb3bhhKxua7IXu1K1batQOs1uLqD1XbNHa6qQSmbaYdVpb5csr6+2+3UkxtLdnbRzrTlmWo12wxXNcGUFeZZN0jldq9HsTrjqao/HQGTONDsY0eFmpcotK8H+Lr9JmxKjUE1ShGOKQkDVaMkb/Y0sLWWOX76EDwz79twFQp+PDehKtT8qjsIB9CVq6xLsF2f/U3/+lCsyv2N/cp67ju3vj2HHyhqvfmQ87j50LtitcpJVdpj81wp1nb1o86GDy3bekfj0OnY78BZ5AtUQ7l/XwhHTI1mC/W7SC6jPo0iNfFUufRsNBOurkDV78VU6XM91qdcz5tvdToChCoRjyvH9DvmwWFLbdCK8nrLZxeAuS/gbTaQ+92sAHCqVWVrWl7B4OXHXtEiX64MKuunmCV3vY0OhIukTSCct6f1FhUGgsfpufQmHcYHoQCuTFh1iK0KqPrWGlfVIQA8h606bFZQCahO+1svxtgQuLS09d55SRKcd8CP9eFa0TnrG/dysJeZ9XhdZz0G3x5+/S37T2+z26pux3ZbN8Hqauz19kz3OVU2Lmdp21gWrVjl2zEPQYlatRSrgKpQ6z0ZMBXD/wdUfTLUqgOmPola9cm7Q6Tx/pC54LPFVr1Rh5ddHy8ZH3r2T4/7pUwBzVW3ANEFlDaTdygDqWC94W5gNX7V4k+xYzVfXitMwBj6P2xRwgDArjEUgMHq3JdQAL7pa2B1ibFqtSpDZWDCxqk0IFj9E3991I/nA4g+vfzCl750efvtLzOGKoZ1fuM3ftPlN3zHN1++8ZveunzhF55dfu6fjvpCSHEZ8HXUrQFxAWrff/xkxF4d9W7UTXSqoKhFgkbR4G6U6zgArMDO4p0qVAAAIABJREFUi6E0I4Dd/u6pLXM40vWT/D0UrLIItM7yx73m8lx3FKu3wCqKGzrSenzb+a2xuJeG/NUDpZNn7Rhdpvb3srD5Vhru997TvjqdRizX1Kq37ude2tzb30MBfJyycA+sprz1c1d5YALMNvzWvZ6l41me333ecUmA1b9XoQD2TucUQURlmqWGeivCKcDqKVxljFWAVey3krHA6izjAmayPx8SmkK1CsCKof+Js4ptCgWAY6Bq/chwVbgQnw5W86aLAbA1pN1gFQA1atVX3kA4AIcGwERWCQfAkAAY9QRlp2O3Jm6lerbORjs5JwWmefja25y2xX873V5Okp3VAAaoVQEhAlYDVzVZ1aOAVYPWV3ycYq0arOJW/HaQE7wWXE281RkeYIYDUIgbtWkBBIKriv0ZFWXAqsCgIGAPC5CRDoKpe48mvY+dg8g3P4OrU6VacI7lSGCgD2WdQ/6nclVgVSrNrgaccGuei2CVlrl6AoYcaPs0UQthJ0MAjNEpBqpYvtEAK+CqJrMSZOAHitWRGIGoVK6O6wCoagm1quCqIGsmslLM1RpCbKC3qFbdF1skTUjP8emQupSSLSzAol51Oim2qoesG3ZmQqxuxqq3vfUdc4yu77ALDe4qPutRvXkYMt9CNyyAtTp1q02dZgKjIkd6t3irFRaggdXEXl3g6gCshKsjP5OPgquOHxm43pSC1RWutm2W5YQ+0MuAqci9plxNWACWV+ZDA6oNgONF+QJYN7gKZeoSCmAPA+D+GNtoQ9bZXq/qVNbZcVyNN2E7pm2c5wbnwov/BaIGrhqodiWrXwJVuIclfqsL7g5V2zUnXE3+N1s6m53NYndnv1klzjXT2pfwiqtwFQYvHQGvS84v21DlY76Y6i+pUm/XuUo6pFd7k364gKo4im6zf7+mbj1ypyRG7GzqJrl4QdaE+EiIDjGThA4ImKV5dLJlFAOep+qIXyjpxYQm9ptxiwVgH33Dv/RDDAXQgUOAAtvS3u4SwPqqi3dlwNQa3xWkbq1y/fYIwWI8rzmG3U/ff60KUkmsFX7vlrGtzwM6G2xqCzy/jp9vJGejlI6ZHEoO8DAMlUo18VInQN2Uqlazrr9TpS+ImgpX4FDPc5IL15JsebarB3nH4jBdObgcrsWh8hdn0KrsTCHqlX89ecAqn67lWe+IXAWsLcv33F2KxIbz1juY98a1gqV+2uW7YasONHiTEeKEVXRmp1oValSoVaVUxWRVn5G6ituxtFIVilWoVDlZldyQCVWjhvEw22afy2HiNqVAIGs9fwfSfvDrnbyU+fNCUfmvx3f92FJzKRvXC9KxvDkH18WVEyxapeWYOm/Zr/kC6GDvmN0x6Pt6bCDO2EvXHAqoBntCVcSMVGxJwCPElTyqVQNUnzyGavVdAtbLULASqmLGnkxYda/Cfrr/ay8FdrVqg6JLT+5g7GZ9XI6LX+Vl+tURMVUM+82fYkfLcJXD6AlWpVp9dajq2VEFeMVLJHw8hH4qVt0BtGIVqlVO4uYlQ2UYrM4Yqx9dvuu7v+/yIz/1V0edABj9gFAVsYnh3MGJ+7W/9hsv/+Jv/JaxfOvyxbc/vLz37ovh2Lx2eeeddy//6B///ACqIwTA6A4/eYaZgBFyAGogdI8Vrxr9lrSxM9QOYqAnQcdxI8TA/pd2gaEETv5iTxFr6ZP8vSxYzbVeBiKeq1VhLN2pWGzdfJojWJ3PCh/p1WEL98d/CCCrZ2hQ9drvToFq2r07YPVl7uVeHs621u3QqFhRpfXfXvVh7l1g23/33j9BKABc6iFgtZe1+cJxlAHXKboEV2A60uHsGZg++wi0BwL5P/0Tf3QFq0ua2Y+xD11w1SEB8IqaU0cRrAIAYTmU7xzKrDAAM8aqFIw4TmEF5oXYORtbpToUWBVclWKVQHVAVsVftVrVxyCs0wSrqH9REzneqmYWdJxVwdVXMYFVFKs1gdV4OY/tpdj05E4JpE3fNOBWTpHlNAswPS+SOX4vkPp+bu3ck3O97LFWOZcEh/hbuQrVKqAql0OlClv/4RMuo1idYNU2mv6aVKuKZyPV6qXHXGWMVcRalcihwKpVqxU7b5xLYFWz2XM5PqtqtYcCmHBVz7/5y+yGrn54/HGVlXToJxiMWpXKS4MAqACpgCTYiTJvTvaT2dQJqyo2pRWBXbmKcmlQm75C+bIoz+q6zIlaGDewg9WhWiWMmwpWQtWotgD5qOhaQwGkB8PJ3xaompAAhtoHsDoVk7N/NVM6rXT4Y1SjhwmVGnBWPFUrWamaBJjr6ZK+00lpdj+vbB9WkI/8tFAgDaYewKL3Ffy2cpMAnJBXgHwCVlwjnbx25QAZK4wJV0dhBVi9BlejYO1hAQRXFTd3Klc1nHmJudr6RTYaTcDTnp/la4ZDWGdgb3FXo1BNflipyvAMTa36FGC19rV4qwzdoLqgNLP61+rUxFmNWrUmsGJazknA3WBZEDfDuyBfO2AVWE2IN7/8D0RlBYUtYwUrVb1jPoj/FCQ/U662Tnzy2kC3uFUBVxe68vl7B7mX2e7sxzo3x5+G3x0KliW3NzWMrYyBZfqCqpYxF1zt6lWCVdThgvEtJAAu4ZclAajV9qQN4jFuj7xcICu546paPfMznEKum7N/PsHqVK+WotXMRMm/8gTaRT/XjLOqF0mavMovmBJn1Uvse/RNv/Xf4KDpAgtqQxtRng3n5utUK1sQ1fmrRctsrLIcrEZr9gvvA9a16LD0r1fhyTqWTcGbV+lv1FdIYo7G5855p/O0QFU4gB12VqwOgVVNNJW3q1iCkGjSqr5MmICpbjWYTcUiqE1lqma60rz2bVvydeZBe/6zY6/sXnIq+be1OXUNNzyz/cke1xjm/Fzfck5PGQcsRSUdJe304+5q1fX74VHo4Nz780PlwCrkJ89guKq3KqwlWtphxVv0qVbVMCSFABjOsGOqztiqmbDKsVU5/B+fCVU1VQJA6lBZ0SFLGIBmr5tBmO2wHjyP1JKWqbvb5plCs16t5ail4bU63uoOjt6KSnL1Jtpec2rNuWv5qO1+2NPy6dIW4G/7xjz0PXd7V9AphtwPk1OrKrTySKgqtaomsBJUFTRCfFWAVYQAGJ8RWxWKVahVCVYHVH3yWFD1+QJWx0XO2c29wvzp/l/tKfAQqJrCuFeKtZFsDbcrpEzWLPc2yQtg9bauZsWkVYlPSvUqwaqBqkMFIHYpJ+1jKAB3OjxMMaEAAlQBV/ni4TB5lWKc/o7v+v2X//qP/sVRVwRWn4z68rmv/7rLZz/3dcN/fX75zFtvXr71W77p8rnx/f33AWphGR9d3v7y25ef/8IvXN59PIDqeDcxQrMO9epQvXKSq4FNoBAbwLTGgdAwopuL62bCSHSghx2mtmZtlwKFrg3JThv2spNX7UX2ZcDqfo8vW/xXtaptaaXQ8Ww7WO2/h/qfrwLd4JwBtnvwl0NUm6N5qm5st3VQhja7ee9anyStOlRVquG/oDud+Uy1+kkUq3fv947a+NbvaRpuOEs9H86eQV2f9e8aCD47V4QE16DstXP9qZ/4by5/729j8qqzmy8PSJ1lgN3kksMBJOZqVKs97ipVrJ64inE3xwMqjED6CTh/uuECqwClGuJvuBqg6hAAgKvZx2OXifKQgq2jC2CID8FqV61CsRq4OhSrDg2AuKKPRqgADYufE1iVYpWdZwNJZFX5s2clY/YguPeab7Vsj/Cmnw/2wHallFtSrWZiqkcfAagO0Qnh6oCpjrmK5SsvsB2CFIUD0EjA3LpUvS8wwSsmshrCBABWxVwFUFU6ZAIrxQ5HOACoVqcCSzM+G6ZmOZ5rqpSnalVIwkpVtJUsU8e/sg+0A/O9A1sclpM1DEDfpjAAK6SiMjIKR8IkAyZD1Zrsx2rMdab7Ngu2r1s+rMGq4CpUi1IuYuLIqVh9bYDVqFYRGkDhAQjlABiSfhiizpcPU7mK9iABzQJX/YrT6Su4SoCB0r9BmFnvlcqq0RaXOG0rLa2aLKgZVaqBaoahcxlg7bxIH4lXoY8kR8kuk+pNy2bcByG5f0+uNjbovA7n4OsIBAYuzuHvih2aybMEVnPsGh5gPnnVRZoKAJ6LJw8DWB2A1SEB3uohARxrtWKuIiQAlKvIQ+RrxYmUAi+T9PQYxPMlGp47edFDIqjMJi8KrLZyq/RXuV2VxHOSsT7hWAetpWy1cpUvFeplg+CqJg7OyMGMJMzkVRK/qK/I3HN7kPqctmFa9KlYnWCV4HZcmy/XEcxYMSi0TMiARbH6knC1wOrsY87OvA1Jb+uWZq/3UmO0U4Lj/PdlXuKhoFtVUW9ZaBAKqAasgnH0WKsJ49Hj86KsqOyYI6ZOs8mZ9SqwTXXO9csVcAGt1Vf3b+vYo8/BmlL2titSZ2iACVW7OCo+nCo5U4n33UKkWLWqGKtTqZo4qwGuULY++tbfPsAqEoKJ4JPpOWVI2gOfNSA0QcuO9rCHH4wNrSD0MhGDGds19+kkMXi1vkDUtPspjM0QFVXaL4zWeSaiH9WbNqjKtHBl5Kl7BQ1MtVrV8d30hlYwFcuA1QlaDWBL5SptYoe2bPzilPBWz5zHnmJnOXT8zdGBPj/vebFNZiT5eiLmF1V4qoGaR8999UR1+SvgtKXBXNWPluS59j21zUl1eNolHmvK8zRS1bizLqSiKNA6y3+GJRFAKO6TYqsOoFqxVRNfFbFVrVx1bFXEVeWQJgxVdVzVQFXAADXgVsO4MU/DXjDVb1uKQfuZ92ddIWsrU63onNdz5fvZvkM5qfqSsjmX+v2tcrz+puXy3JFqcTz9YUu3TTKWrOll37K/Xiz5mDKsOrw9d+5dRjmN74yvqlnOOWnV6BhArfp8TMbwbEAiQVV8FAIAatWA1RcEqwgDgJhjD3iwTw/52ksBFLqoU7tKFesuh4cYq9me1Jhma/4mx7R9aU/zImG2/6oj7oN7eKA644CnUrBGrSp7h+35sKagfo4POgqIn/p8qA+kVJ0TVmEbXjwkvio6KOF5v/N3fd/lh3/yfyNYRV2C6Oqbv/kbLr/mG76Oalc4yJ8ZYOHNN1/XpFgjRADOzeVobp+9GOrVxy8u77z/9PKlL79z+dJX3qNi9fmAqp6Chi+pGHh/OEEauu82nwZ1HEe7a+vTjCbsxBxS1kxSO+aXavKqaxXgZeHd7LzCJ4qfc8UnOIGeBZyRpiMdNHO6i9/qHN6tswCr+2+vQb1T5eodxerdG3iJA3o54F2jbMRT3BraHPuyedNv5xpcnAn2yd7G3VOs5vpn5Z/tZysyt+71FJafUN1bgD3PPMFqtvRy6/WAfvvwyiW+pqZaVVFOrVylalVxV/WBelVKVdnIOfw7voSu4tkVqEDFCxyYs8RTlWq11KwOFxAQKx9WvqScDXzSqRVYBThkzFAoVhESYNg/hANQSADAVYUDQCgAqVYBVjVMnmA1ilUau1xDDUIg0nnR3zy+az7gFacxL1loX2lb1U9SzFWrVhlHFVAVS4FVAtahWH0VYJX7pXKlvID5OdMJk7tSkDCe9wWVq4m5asUq0m6k4VGxqnh4AatcjtMqpm4LCTCuxrxnedGy5RYyT0nXip7y1K8L7K+mw78oLfFEgayEqfqeYdUJB9BDAiSuas243mdSr+HV+2z3Bn64J1yvbhY2P23+sN8BqxgePgAcIOprI+2gWMU6QwJgvStWGQpAQ2AFqPuQ/4SHmYHNMmsEJ7Aaz9/BKlkETWlAS3Nako4uqKtiNel4BJuHGesLqk4wmAzsYLfug+nT+ra+Pl0WQ3CJFhUbd6pVhyvf4opiO4B3DYPHOvIu2wJZDR8XuOq+hius7gBcDDDb4RiiXFW81Vc4aVUPB7AoVxlvdcDYAuaKlZt4q5zQysO+Z8xLWYv85ZbUP50Qi3bNaRHFdZ/QKnFVM4FYlKk1udh4Ua51hQPIfqWVQ15wmVi1E6yqviS26hS8SI1o++O6WS/Z6kXJnNAU+9hWM3/7aERPlmXRwDlcNUz9OCEBzsBqderjm3VbY1u4GO9Yp55f3WK5wuclXtqbcvxXleoKWMU7MvmcYq/OSawmjFcfWyEBImJS49Hbm2Pbk2N070Ys9ZvlXLYTy6OnbpbN3ZWryNKIobIuqFq4jee1TYQ98jOyfWAdmYpVvVwyZHVIDSpWv/07/02HApDxqA5WHsoX8WPOZ2gNaQcrtZkrRzSnBidmbGZ8c6evYpeCIL6L3pZPzatTtC6yOVr11Q1KP1echtZ4atKu3LQqmnJAcJVvQQhTvWxAVfumajXrib/KnmTFUV2h6gSs3Yz1ItSf66xobcceDj///dE/urLF+ZurzApiZ606VKrQcUJ1/PGcZ7e3CLPTya3k0C9mdq4y7hNfxxXn5Lm5aS1N+pp7n427hlPJWMD51RJqLcxgjbfhGoIFVReH+sMRHsP9o1R9bTi/gK2vcOIqT1hFqCq16pysCipVwFR05KOGUPGr0QVuzKqBQ3qUEV7xZS/2vfbtWbHkzJZNa93uOXlWRlS/zv9ulN0b5fRmic/OG/ecpiXGfUJV53Q5c/k+l7Ocq9QpmWWg6aii8eVwlAFWF7WqwwBsatWCqgwFMKDqUOURrGJ80ifrH98zBp/u/5WYAiicUavi/jpYTcHty278NtO1mNhpulbTu7R1sy/PS2Df+GQEkNYFVxNXNaEBCFRh96JWLcUqoKrAKmYtJljdlarYx7f846J+Vwm7/Xt+7w9c/sz//Deoan19BG57a8xw+/Wfg019cflgKFRRxxjHaLTNeIHx5MljqgjeGLb2jWFfX4wXWu8/fTTA6vPLF774zuXn/tlXLh88/ejy7vvPLo+HjBWQFbb7ldFJhDKHzh8bDM8m+6FGCZyBVSTijNE67e0KzD5ZBX5ZxerHLc5rm4w8t29jAHV6XhvNqWCZjjOORygAqrg2oNqh3K373cFqv07Sfv/9kvbbpJVnqtGPm17XrlvlpIHVHLuMxHFb0dsSpDjqHJdJ23x/yeUvdoxVvIhYYHKDx19tsHpWfs5g7Z/8cShW/6+WNbuXkM6GynbTlxqQCapOyDpe5FjNOgFr1KpSrMZGloPj3p/Oog8gKgOCUZW6QlUpVfWy3H13lYKU3R2sAowGrEKByQmszsIBAK4qzihUmgCME6zKR603ZvTJ3ThsdXUt52ooTl25/Hz5gTauYxBnWAACVZR2QFUCVsDVwFOpVl8BWB2AFUvEWMX+VxI+YBG1oGEaZXI8V1SrAawICcA0oB+OsFwDrMLe88UglprEaoGqVqsmHIDy381ylMqspxOsIgP3tNnVqkgP+u1eoqciqD79+XzfwWqPWwlIVXElDZXWMACY/KepAUsNORWaCTMg0MQ7U36pO2PVahSrgKoGqQOuArQq1uo6oRWhKmBDwPQ4l15IzIBmVKmOa0qtqhauoOpYp6/hpeUrrQ1RCtvlnrW4YN6mAt6Uq4t60opSxlRlfkx7QRfMSruKrUi/J/6PiYYzPHW3q1YnWIUr34bAW02pkAQCqkt4gqhq23bc9yE0QKcjvGGFsUD6A4wyJAB8prEUWAVkbYB1+FKZyEqTWeF4h3nok/HwvJkB3oCstVHJj+p7siwHVKd8T6X0riLWxFQqqztYJVQtuLpOZoXyjt+UYtvpiu9draqYuZpQODFW01+LfZrWWvYqZTD1O6EDGAoAz8brQhCQ60NljHAmTbXa1asJBUDA6sp+L94q2RI+Nhb5zqVTPctud6sYN8eeh/cOgDsQRSvb9x5zlRDwmoJVNpf1pJWR8wmsugJ9MqClubna9szGJWyJWzqktd3aOWOSQsm4qVJZRtu2JDOP1J+uM+t8hQGgnVM84pq4qiaxykRwOubRb/ruM7Cat0UTOPQ8zPpOm9Ok9rRaGx05EvnrLlDN4u6n6vvyoPXQefgkbJ20n7ySdxZIXng1pPUs5TxIuaJrNqgaoMoCzig5rAAFVguuYiKODCs0VC3lalSsfYn7CVRN73JWqnm3PUX6Y2zbzzLqNMW9sVXSU+cpXhWOawfM1VmRk/8BVyqlqrypFPMk51dbcqjD1MWYBGzpGaayN9+XbLY9upKSS/K1p4rxyUOzQsvgCKYKNOi7oComrOKkVXTkAFShLkhcVStWB2RFWABAV8Z/QlzVhAAYcEKKKnRgBFV3peqEqrHV86040+JQv2KQt4JxPflnf2EvS9PWnZay01NWvVrr3vVierzf8xK+gfQbjxeAEDvi5sQdBhl8bsvzlfFupbUeznfjTrIMd+LwpOFNGAAo6QRWp1pVYQAAVh9/oDAAHwKq4sP4qjcr8Kc7vxZTIAXyDKbShp58Up16pct6X+7bcr69vsiklYkPXA1gzXeFBUBM1QlUEVuVsaUdu4kODXiph01x2BagKlWq+kSpyljCbgLlTF4u3/t9P3D5C3/t/6S9fQth8xAadex4OqDo4w+eUcH6xuvjJdRoV+XMf0gn7y2ouEYHGq3oCLM6HPbL5d0PPrp88SvPGB7gn33p3cs/+bkvXt5/Mi6KIba020h01V+12zifCLd8Yd9USy8Aph0ULh20W7b1AeWXXoedwuXwxfM7nijt78F32k5STXm35zGOSL0r91/te2yl7SQKDicBxHZ3nvslY3+1bW27D08RdbZ3aCTBvKFrsFvb0yXPWY9txC3FqG/vRg75fPZFtOjXiJYtlbO3x/MlXBIYT8W5JVwFjjKE463gmiqxx+UOVl/GM1Terddbi0FuNGmgZcpEtx1uWOtks9z4F4tPEI88F9fyDKKeglXEWO1gdXmGfk5WZqd0AKuGlrNTLQxq9aoUrVCsauj/BKt6Tr04qHJtX5FnHev8NaAplasBrHlRrjis6mvrhbkc1M1o80Lu3AascgKrOYmVFKsArA4HQNXqcQIr+KSgL7DRvxxgVU+m9CdwxTJQFUuDUwFWgdVXqGAdtn4oVglXO1glXI2BcLgshgMY/jNjrjq+bMIAGKwyBABD2RiqegbnGQrAkGrc8KtNtVr5z1wKVHU5LVOj71Xipps4O/cyF2ruxj8FVtt3Kh/RBlH0JuXqMoEVwaCGjQsu+ROgmtnVA/AaXO2KygIOaXSruEG1OtKHMVb9oVp1qlYJVqlaFWAlaBhtItWqgC3jXFJ5zwmrqAgfzxO1KtTxmcRK4TiiCo66rXqNSmGnG0tQ1l2l15i1bUh6KUijLO0TTa1tA+0f892TaY0bqkm1KOBTO8TmqdpK5ed5nFXlW8FVrDuWKoCqYKIhOOKLGjTOCZsEYJHHL1AIeCEXoJQy3rQSDuk+soThGRgSAGCVQFXq1ahVv66BVWwjWB35iSVgEVSvGurcYq3iudHVxX9+dizT16QJC6xiWTZgJdxcJ7U6hgMAOHV8VapUrVYlWFWc1XUSq8THdeiEANUCrDMUgACa1avFa2L7Z13u4V1qPfWCdTGKVeSHwKpU45hH4wSu7mEBWNEfAldb/sr5LLtpiNEcihiYaQrXtd6eVKF1gUFlT+FxxS+HX8IxtT1j2Yeubd+hlo5aVSEBZpzVKFVZbyiCaOWn+XO659XTWJrw7Pch55D1eI7FZthHqzIan622J+V8Zd8rIyH4mQJXBVXXGKsFWaNYRf/gt/xugdUp9+6gwS5RPfeaAOUINkepnKjNeapMX8pDNbnVIvFmlr8JebtNW4vNPOmZcnUFb1uDSCdpZm+t28vMG+5ZyAVVBVQNVQBW+NHsxlCm5rtUqu60ZUIrOgZRq3alqmLMKTF6Qh2L2rE6zWPwOOe/aFvrOvNMe8pfq7LMhyWflNmzY6CKO8tCW9eP26lPKtVy8/oSI15u+Hb/5/vnZfb9qXhrldrukw+VwjHBqp5NTi+hagernrQK0JRhAKxYVYzVNQQAwgUgLhQdX4QAIFhtUBUO+hg2psb7RKnaHIzeYX1IadmqWH29UtVX07cVlGvl5rj9IXd2PGbm3VmpX49frlllcPpC2N+dA363YSnj34qottk+cEWJLhugxo+Nt9Wqa3zVTFo1QgEMVd2ToUhlfFVAVYYBUEiAjwqsPvk0DMAto/O1uO8WTHW55GOnoFaBPTGha6N46KvfTL6tvU65L3/L+zl8nlBVoQEIGTHHr+0gSRGrBRxSv+W38ymgKkeUM6xqvKx7ml6Oxe/7/A9c/tLP/E117ODn4XxQv7rNlc8HP2W03YwHpzfoODDXfPYEIPajywfPXlzef/bo8vSj1y5ffvfZ5Wf/4T+9fOnt941Q/HIMdXeozNFOo1PJmNbN4t2Hcbdf8uzpfm9I973r3d7vZyqblUIxfYr5+/g+zWqGrm1+mIrdCjn7sKwqegAlzfu496yHMol8vPF3L23umYh7v3/Z/dfUsmcvewnve3uTMuZ26t613frwVzkPwSzqB6qdqt78W6Cv6mT+lmH2tC8jb0d9vTWc/wxqL8rlDYrfKvfn5aL5vduPz9IG5/iTP/HDjrG6Xy3PaiepfGpfg5BPfnjgqpb6KDwA6kfAqgUXtoMHsOqOqrrthn3GtZmgan1R7tBOYYT16PE5xzLKoQKribMK1erwJfEBWGWM1YQDkGL10QCwUGsiNite+gM6Cqzi/Gp07ipWmw1Y/ao1rafPOI/SWu+TKB8IJmPHCdsUDgDgFACVH8BUqlYBVrVdYBXLBih4woBVqVZfMC5twGpEDlcUq1RZWrU6brjUq1FbOgsmbJkwZn+++bhHoQOztnXi8b1D1e7fF1ilv69h7bUMVOVSk1j1cABSAQrYTXDXVZNzqLomsUq7pXwST0k4AI3mCFx9fbzInOrVqFYDVhVSIZ8eY1XKVCtVxzUFUceH6w4DwG16UbS6ObM8KQ3dM+5LppNdiAA9LwOnC/RlO332WYZ5Tef1nNDMkDXAiPs1onf2bXVP4Z1LPo3tHawqn2YogFJrWr26w0XmoUMC4HdbB3C9eep7FIYBqtWCqwBQ81PKAAAgAElEQVSrCAkwPl9n9aqWr0rNOvZjKZXrjLWq0AKA6wJnAczyBVcek3Ss/GFeNOWqy28PadEBc5SrGfJfYBWAdUw+WqEA2guDhAPoqtWa3C1+Z1esMr/dX5NzqnJm4Vx/cdZVqypwE84qhusEqnqpoVBXirnalKuHmKs6lwpMYz7Z1hPQ91jH05TOdkuZn3Ztb/f2hrM8M+9o7UvxjbatT7jASmHQWktvM2TlywaqVx06AuWjQdY5Ct7tjdvPlQHVE1WTsbUc9VCzzZq8qfrzJ0nB8zTbO9fnFZopmCwA9ijqdQNk2rdA1Tb8X5O/Rc2qF02Pfvv3RLFqoMoOi2+6LWl4N7Ica3zIutnSHn+xlQeb9BQVm9ZmNxr1jNEVxFtty2zEcwEnV1nQfHehtDHNWfQWWt+4YKVzRfBSznIg6g5VvX04CROqBqhO2FpA1XD1EFA5zki3/Ku7fKcm9d2tyKiEnRe9bMaDY72nw0yRPcFneVCC+WeppNe3Zc/Z3cyc1d46pt1/Kktu6Pz7vN29k8PzVvr2kjRLwywJKmx6OhkZKVajVoVSFconqVUVX1VqVYUCwORVAqr5TrXqOEZgNbFVpaCiduJKXNVratXdxi5Fpwr0MetbNV12OjtPf3CWWv3A4/7zXO6586ACvdiN2+fsTEDP0pC/bccBrpbBb85d6sGhPrSGms6aFG94m8n4qpm0asQIe0bF6pi0KmD1sRSrE6xarTrir46AkQzJ/Onfr6AU6AX6XlF+mdtOY3a23M/TG9hqBNtB+/5e5/fGebcHu1fR2wJadXe4XD/kRAmkKq6q7CDwKm3iAazqjX+HqjPQ/zh5wGq7j+/9/Pdf/te//jdtcf0mfHybL399cMwwenLj/36dF0P5/cGYwertd59c3mO1euvywfNXhnr1/aFcfe/y/uMR/xgGFUAYHYFRZ18whh/aBmCVtbW8C73svD2kCNyDjfeudWu/zi3CNa+TxN18opO4lnb+1vYg9hPJZeOqcqG2sIoYfCZcwp2Ah6oO+8W2kfyH5LyXNvfS/97vP87+xZfoLtfWEM/OXc+buX7v2reeLel2C67m/GdQFed+BR14/10rox2udqhafbQrN7lcc4P2+gkLzlbrzk6m0pZT/Mmf+JHLz3Lyqu3v4D/73Omg2pfHNRfAihcDQ6lq3akwKc3LEazKr8BOf3BUVPtepyoV67VcQwCU+LIevTkd6dgajGI4O2e4RxzVEQ6A8VajWgVcRYxVbCdYRdx+AUZCVQLH+KxRJTElZ2KeJrfT+3pWTL+/HdObzbxoiUhFEz5FtWq4CoAauEqVKpSrzweUw7rAqwCsBSm0t+qsMOkYDgDPJbhKqMwwAIGrUau2MABUrAIIRGkpOKX4qg4D4Lwn9Es5yHPujjZ9VPdb4q962w4Fr4LVce415qqHVZf6Ui8PazZ0qlat4mszrNfkQFau9gmbNGRan1n3VBSkF0Hs8TUcgACrVKsErO0z43IKrs74tBOqFkwd1zwDq2g3VM/mp8wC8tfpuSzHtkBNvsjFMdwmcMp1grEj2MbxLKMs/p44K+XAkJjPEVWeoWp8kNlPXa9ToRwIv7dJrKxgncPgBU+fWrGqiZteWKm5hgtAnk+4Gnvp7Kt8k2oVUHSqVgVWqVwdEDVgNTFYoWrFfk5kVROSGRL52aNG7GA19jdFiCWp8khprrzxy258dxkOWF0msXJIgAWsWsFaMVYLNCsu7THGquOrjmumjGtCYffXGs9ROZNNvwZWWT7Yt4sKFn7sGgZAoTgGXKWyuIHVhARgQpAuuxB35Wq2dWPRthVgTeKmDWv5n4Q/2OdugV3QeUzvEMx2SxUh7UJbvwVWS9UqPzCAlcy1AdbyE13XchudJ07Po5E8btyeI5U2Rb/5o8vjbVWEX11Yp9nuV7UtwMIMVOxYLxbykiFhAGY4AE/gB7AKwIrjAVZ/x+/V5FU5WV/yseI8LM+4Nrbd2a7DbCSX/G7PoVWdZ27umZ7dAr3zXpIA/Qy5io1lOU9MzTR1Oqg1hmVYfcT6PYVYS6nTjlA1UEUwdVeuemKrKFmtUhVMzVuL+fZiAsCTYpZNe31ZEnj7sjf8W2rPrzg5inm7bl1nzeuZbW17Ocrexu8tL1kWtrzN9+06uad5J16L7WnguY5JhZnFQHm2fE85qxNVYh3LX8rmvOfpQOdtv51UhgDwjNh2ZAFMCU4NVQVUEVNVsLWHAKDzCyVB1KpRrMLdt43NC66yzSzG861rz+bNVFwtHad9m73OtrJ2Wuzu7d+vfloeDwfdKtFXXzEs99eeY9Zpl0Hvk5McW5KXSflu567szuJG2YHIixXZBsZWJUBKGIABbghWRxgAfDhplWY4L7A61p8N0HoBVMVnHP8pWL2Z/b90O7sJ61dNBXtoReu/7SZwM5FlV7F9P/e13+Xc+/6Yr7Ply1W33YxLoUqoOpcCDDUYXB2ZYazokPIjh5Qq1bzZp1FTM7j/Aaz+xZ/5GzweHa7XBhh4AzHe0NlDvXXaUa2HdfDc8Z/UBDgvnKFXh0J8DP//8uPLO+99OJSrjy5f+eDDEQbgo8tXxqRW741YAc/GcDOMkIEiiS9Gnj/zSxJ00t1h32wWO2TNeK6KxQcWilPjO1PhkwA2WbkkDM4p/+X8ngGRNss+vtIb2LYTnPsvHdEFrNF0ApbYb2qZeg8kL9XrtKH5aqXNdK4/riHpeXPIJ7fXy/O08hOwuqdHvn+SfFddGD4D8m9vZ3f/KPlI+zAT/NWtLu73uT/7DkvJFO/8XXt24hD6xed16Nrv/sSP/+g5WOV9NGPN1ZRN+fLTAOW7Z513eICpZEUyrSBGvkNesiPxrbejYyEVpbrsQrQAqxnGPGOr2hdtt6Xki5PS1EKczX74igGFgKqAqF21ilAAw+ckVHWMVfiXCHsisDoVq4uNONijOD4zMw/Vsv1m3ad7n9vSJ5N90NMZqo7lK1S4A6oKsEKt+urwpV4Zb8agVKVi1ZP/rmDVo/tY3mnhCI6pWkXbVL44YqtC7IAQAI6x2kIBVJzV8XOp8wJWPRK2xVNNGAClyuyXVM9i2TSVq8zeZLX7o/k+1ZY6hvxsHN9DAYipGRZFreq2tVR7jj1JWJXh04GqVkpyxnmfR6PLY7DGsvsQGLprsFohAQhUrVq1kjXhAARWMxGYhtBXOiKPWRM06VgmN1TIGMVZlcZbtxATUuUnaer7VVqib9TSl2k2YarSVgmu48/6gmoTeU0UHRYfg+EOWAmMVDaiWF2YSKyK768UxxyQcw5Xl9iqzCspjDVh0wSr+B4Iy5fA/ZOHy8tRU2lAHajnolx9y/FWGQqgQgIo7upbjr8KsCqVq0IBcGizY+b2Cax4CadZbzdmVXAepLy7jxrovahWDUYzcRcUvBny3+HqMnlVXiA4pIImJcvEVVZxe+h/IG7ALl/D9PIeO4R872WAZaGi3Ct3C6xOX/Y5JyhW/kC1SuAamNrjrDLPzHhY2U/A6iyoNhRuEGIkuD911bZn6fS7kkxzfbJmx44GGKW+ffK9lni7wsxWu4blHhIg23Kclxr2bxGE13kat5VqNibT6y1FbjpPk9bi/LF6OyNrcdOtriQ6TyvfllKF9z8Vq2wXrN5WmAwpV1VPxqfCZ9h+IOzO7/zeCVbVIE7IOhMgLWVnzPPByiYn0ZwSs3E9Jg0fD/84NZKITqJm6HXN6cR7V27JFWRewda0arsLqQ2sjluzrIAiz5lCneNUEQRNvUTMjUBUV7oVrOqtailXWTHiOGYfrtOg6tIhyTPMe71ZZ27uPCtI/fzzx0t+tS9rPs6Er9KQUln5VCXC2ZtKrEo1va5bJUS2ZM9XbUqj6QN6x6EKlnO5Vai2q5WCKg7tWvP+ubEZHr7bzLBXhwDg5FV+S474g5w8AGAVQLUpV195NVAV4NVDtUYIgMT7SxgAaihoRxtc5ffVeajS0R2Hm2Wh593J4yp39Hcla+7tX3++lb07xm2/9evNxdmeZpu6bZimy01Jf1Hj5sXH7DamG1u77i43auTksAnKaJgIJuNBLElM1PNsOLiZuEoxVp8UWEU4AADW9y/POWnV46FWHR+C1Yc0kh/fGnz6yzspsJmqpR70rFlbf52U7dnJ+TdzUj7NXs9y3LUikHvr1+jnvrZ+65GvNA/1k+VaqCgdrKIu+UVT7xaxWRNUDVydKlW1hTJwhqvb/f2+7/vXLn/+r/wfdEhx9tcHJHjzjddHZwETj8Tfs6OMZHe6sEVFnRx0CXH0cIkvvTNA6nsfjeWTMZHVe2MSqzEB1ggP8MGTp4zZClsLnxFtNeIhow6PqaULrPZbuwa+PgkQO8uaT3a+5Em1DlccTvk5atrWQsti7G2tJV+ahXSwOlwtqDry4MzJxbH3nu0XW7F6z/7duz+m6uqYqOpz20gtt9PXys3Zb78aYNVOMsHq7XvsbfzMd6y9MqrjGQQ/u7/9BUP11a4k8K3zGn/YgJ4bv2tg9acJVv/Wlas2I13On8r9cdJYKyEdHiD3VCrLVk1SZ3RPgasyTJnclKCvq1dtpNRXHmeFbfStpMtRDUi1I+McDPSmj8DqAKwt1ipGRL3CcAD+EKreAKu9s5xKutX100asmYi11KjY4+9hTV/UqlIKS72oSawA3wRSA1c3sOqwao+gDgsYJ7DGf1ILS7WK9BKIhp8tsBqo2ieumhNYoV3RkGeGozVsMfArf3JC4vQhZQpUzmIWmK3pkzC/ta8kPm3bVFxG4SdouHK0GafyCFg9M7rVfD0cQE2URIg1J7B6nrY5946bY+Z5KaowujUzHEAPC0DlauAqloGqfvFZgBo2BfnLspF8Vv4TsI7L8VJoL1x+Di5OTz/3c8KYulp1prESu2r+Zk66eCjq04BVhYJwnN2m1oxydZ/QKiU+yTgVmnJvEis3MBsQEUrKyhfCcMcXDVz1pE2CrAKtUR/XRFZIAFygntKJZ0KoeKsICeBYq2MJeFohAbDeoOpUrALIOs4qYuYaru7PXXC1Wd09vQOzdauydSzXSIOxTGgEgFGkAZSfAMx5KaBnF7icaWB1Nl+gpzxvYJU8JtdxfNX01aoO6m7zoqTAOsoiPii3bX4dPgttjhWxibE6fMXnmJjVsVYPqtVA1Q5USx2Fm0lb5PVeH2tfDEuO79+n7amsOPFNjtZ57yjAwPmTdivfe2gAwtMGXRWEVL8tELuu71B1fxl/DTjMarvI/fyYrQXiqr7v7c9Ze6QTtLNX22VxVT1O2gIpcWkXHDqmwGomrqowADMcygJWeyLwRk2ZkzHTWfaDtJvS8WsWrg927TG13U3W6tjx+nRdmGpa14Vm0TjLAlvjavCaEdoKHrONJ8sd9N+qMgWKZjZgzRKnxl3bzsMDzEmuOlQVnLUHrsa2e1ipXFVTXmZla0VmbVts8LUzVg61rFq3tQLdM9zFejq/M3fyhuJQMs4u1m5szSY91+rEtGethlR5V3vi3FRd8nnmyQ5JkVIwKytu1B87pXxOwFQPPeoTV2kIUsDqClcFWw1Vx4RVCh8gtWqccE16gA7oHD2w2+ICrL77q7Z0f7qtfjrb6qhmo45FJHXvAcXxvKZfK5v7Cedxd5/r5HnyDFUCYyt8/8xJ25RqS5LDtDF5kRNbU7mf1GbdlXMn+6D4qvgkDMAKVp8+BVgdMVYNVhlnlZ8PLh8yBMCIrZoPZpn89O+XJwVaVW8NzHovvRiXN3nndqc5PJjB5Zc47tY5+/3lh9lGe9w++d6X/WLXrlPPd3bTboQ54RPWM4mTVZIGS2nS5oy27Y19f3t/FgdgnPl7vvfzlz/3l3+GBhD+GtSqbxCsDsUM34LPNpntM27Vb8ehNH32ITewk/3uBy+GQvXDyxe//P7lCyMEwJj7asTuAlgdLz5GDC96F4jNOuowFatQyTLe9XToroO0rWjcNVgPK9b34N65ffW52eAif67BTRy3OZZLSIDW1rk40UVq8KXbVhav2Fh2kNeCdQbUbj3fPbD6sBS8ftS9tL13/v33y/fW92Eqb+XhHpg/S6t797NU6ZExeyiA9f6cN9OR58+Zf2MXQEf+7t3LAlbjG9wsmLfOjbLafPSTh74GZn/6x//by9+9B1YrH3KNZFQbNVZzHsi2BKzOZSqDTd8GVeUTrnC1g1WVB9Wt2Z+2s8rb6o4rc8X2PIohgMLhcwKsAhhiEiv4koy1qtFRj6hY7VAVYQDsY56FAlDmtwdrCR9H6jQv+sY10/efra1IAJqU7VIqOp4tFKuOuRqVKgGrt0G1ihdtCgWgSQYD0ARxnLaEq6M8U+gAlepUqxZcxfD/qFahRESnefyGQHWcZsIVZwEfAvec53Y/gou+nj4KPcTqi1TWup/Sszv7FCpCv5dqdYOrBEarcrXiShLYtZAAVqpWOIBx4gNYrZtIuXM7ikciWaJMk2EkAlW5rEmtAlcB4LBds8h31W+lo0q98nx8CFIr/3ewqvupUpUqwuwWMK3+UKoNj1nzoUqo635nE2qvpFg1Q54qW0IUh4YIXB03c1CssnrqLqvF870mnxbVMYFi8kF5FcA644tCrSrlaj59kquP7sVaTVWGms5wFSEBAFgJVseDISQAQwMYtAa4Ms6q47MyxirSAXnKeuF0Kh4ju7Gb+5hZVYuuKB5ll5sAPKPkbWXW4F/ltQHWZSI27ZtAdYYC6ErYgFvVjRkGIOEAKrfsN8p1nJOndchavgyexUpYhXzr4QAygZxVq3pAS84tIDgMOXX7YxsmQ5E2qRdql6zZYKhY1/de+rxeNurEcOfwav+bdY7fmE5xa88mTN2gKo45wFb3EVgWs562rDkKtbqWIt3+NUdi356T6Fn3ElmPudntusJ2W7rdWdajVK+Jq1gn/MKhK1atYM0LJvZRvqspVidw0BVlgGZi6Eb1cFptgNPPrLrtYw7pMzbsGb9lcjlQOXcqc33vjd2eBROOzjavFdiYXxp1l7LKm/U4wdQoVTWMMSB1Dv+f8RXrWA5pMjylcemq1ABVA9sFqsYRv10zzovcrd/Mt3eHtN+LcMvDqpatQ3W+rZWPlIylnPTK2yvN8UlOn6I1mrp/P4+teByY2jMz3iB2Ghw3vdO21gPFudgrtUqzK8NcEih4VmmrVRkw30HzFT/Vsa68TExVLBmHNbOXenZqeTOJxzXt7ApVDfSQCrnl2N56luNKy45l5+n21VbN47fsumb69qsf3jdtRu5eO3DjsZZ7a6Vs9kmajZJtcz+CyxWgVhsQ67UZ3dVwWa3aGlzMTJ4Zz59vMVYZCiBgdYBUhQQYy7H+EdWqmLRqqFX5wSQ6n8LVB+X7V+OgVsVjvq5C1VyvF9qz9bPK0bcthdUnPTvPoa2c5mja4ratn3evEPVwsXFui+sa/sFyH+2mq2fijr4cBH0iGW1gtQxUDFje2neDRoOeC8713/O9v//yZ//S/852FJ0wKjAMV9/EMJtxyY8wAVavJ1SdSvXzZMRSfcrPiLM6FCDvvPv08sW337u8PYKtPn7+aHRqhkh8QFW8w8BVwUMYygMTWNE2DLBaHsJMEDU5D//+sYonn+GOD1A+0/kVFJZhnKNnn7N9/ymBVjuutEPVDmhnqknWc+Ua4eQNwgPrX4di98DmvWf/WGnafnTr+vdgInM/vcdtnfuiQnzA9c7O85Dr33z+UU9Ui9byc/eZXQQq3IPLw8x5FwBfvJ9PPsQcBXJ08Ocdsy+7+xG1YZ307PQ5249z3Z/+yR8bitW/fV5jlvpq+1Lbpl+ukWPTN1dHN3C11fmyqa4NreN4DlZxHPy6VoOa36b+sTdkfXnw2FjE8IeCUCpCxVrVxFSYHFXxVhUCIGCVQJUv+TWZk1Sv8FlxzrwYa/e150vd80lOlG3I7+cxh/xtP49CzNIBg1VANitXo1jtylWCVSlacVxirDKsTOBlIA7OyBuwwheqVaQR/W0pVQlXOQGj4So60gZoK1TVC7e1qXa9chmaICmZ6tKfLK0+ilmI7rj6JT372Sx6H56sN5sF6tA2EE5J9Qd7Q3jUwCqgjxSAUjpqqPVwKwGveJyVlP3i6Yf28o3EMFgNXCWMbhNaFWR1KICa6Iig2nzWpqOD1QDWCgHg/jhrVUBo2ZrK5hkvNdVmT+eTZjP9j/j/FacdpaRAukMXkCVHtZp4uwHvYEiCLhKcHUFOJSnbcPsjBuJUr47tNaFVwCryq8VYfcJQAJi4CYBxVa0ucVZTQKp+xYi7chqOAqoiLMBbUK8SrgqyFljlxFVQto4P1KoOJTCyWZORuX6kbqi9XyjQwUCUWrvyaULWXbU6lasCpTNMgtIlLwcyYRXLMEJauMxzmTrR1guwup4E7M62S4VFgD0q1fXFil7gp86H9TgcgMNOMcaq1xEKAOsHsFojtHy+QNTeiT8Dq7Zv7U2c0rp8kHZ/y/aeJa1S1Goa+G7d0tZ4yZG5SBi3F1zPtn3p33TVau9wz85164C77ah2Z2uAztofNfpbeVsao5P9V9KinSa3x2BmfkzWddsxKVX1gmGGAlBIgB42gxO+2X48+s7fdy0UgG5YYNWo1K2mnm+CiW5iZqVTIqzJcEwUnXJm9AS504DJcZsVOr9ZrzUbwaWzRuPbC2C3vl2lSrPIj1SqhqodqJ7AVb0J6RB2KlJViX2uBlj1Nif3lP25r9lIdyd1lr+zAnjSonSDy0p3sH/LhuNQq60QnzQkE6z3/Nt/FzVTLtfv/0zmbduRw5tz0g1K7+SWsbSDFeNTj3xyDu6b//TVVjm7AcJ6VyQErjoMQMAqlKgJnG/AinhXBKpjH4dz1bFWqtLRzYCZOFVSNuQt7WqLVUbm851kb259z/ba3i3LPGgpXWdFrZDDWX5eL2jzVLdB/+1S6r3nt16dNuyOgx8HaLHz3l9OQstm/tZFuJ8npTr1Vm2i6z0b+RljNWD1GcIBcPIqgNUnI+bjmMSKIQG0BGx9QaVqoOqQ0wHucBIdfI6Q4kHp8+lBSoHT8nus3gdqlN/dM7XNZMvmnCT8au62ipbSNpZrs7Q0YfWjKpzbM7TTbAV/HsgKkev4pmrGm1aXT9uJXuF8npwPS/6mnZ/Nng0UlqcSk9ne6ur5DsUqwOpfUbs66CdgHRybt9584/KZMewVSgqAVancNLwc7TDqHRQeiKf6zlCpYoIqwNWvvPfk8uV33h8q1RcDrOJ2ZG9xW1KZwVkfk1dhGCrVuMMub9LJm0CtHN2HVbx7cBEBCm793QJwaqXWgqvjxzkBCuxL9fTO+ZgDS1bPL8zd7bbq5ZSvx/PE58HxMcLtYe49+y82WH1YDl0/6uz+qyOJIs9CNf9uPe/8nX7z1QCrufKt+6zavuUP+kXX7uMaHF/vedbhh6Rz/22HWGe/XWBuu++f/qmfvPzs3/k7Vy7nvLCf5+59K6N0sMZvm3I138/6DFUdxkp1FrPuzia3W8kfgKlU9UdVEX+6VBy55tClCMURgQKGcUMBWBNr1SEBWlgAgtURBiBQVUuPiCrFqizE0k7U/W3J2J+37To0iy0/9n178xeQQbgGpRih2gSrFQ6gQVaBVcNV5JWH5cbWxE/GM0kHC8Vq0kqTVmlCpgZVA1epxvPEK+Nm6YUnS2eO6UWV/1Sc9D39EBcxbfM//x97b/7r2ZbdB52qW7emN/Tr7tfdbseDOrZjd7fbiYfEOOF3hEAIgRBCiCiI4ISQkSFSIssmsiABgoSFuv3aduzEMQlCRPwzICLcjjM48RC7+w013Lr3VhVr+qz92evsfc75VtVrd4D73rfOOfvsea+19tqfs/bazg0+rkidOE3E42kS9v4NVHVLv+5Zp9OwxONrAk2xRRoWqjiJ3qwlDVx1YDWn26yQzg/RQCNV+cdMeIV+9CpIm7kGUBA1wNX0v0rWv2zZCYtVt071zgKoavdSCbWSz3fobwtrvGv9aKxKVpBtCDKcqbdrCo2pYT/KATrWNu5+9e3+zc8ugBQDiAEUBwbRwNme2iH9eK2WlsdmvOhWqwyuVh+jDqw+DZ+rzU2AAozP2WKVgVUtkBts6o010A6zUrAUh1np1a1XHWx1NwAKqoZfVgOLAlQFsKT9xCJvhev0cqPnBTYG8vsj4Cr6xQ9mc1+qCaqqvhcfFdwq1fu0s1aNOCjLffJ6+Y0h264eWK0q2TcQ2eNq1wIT8vzcxQB8+vshWjjYSj94KJOFtSqDqqkHY96JK/iR5xwQUQoZpOkIv0kk7vQmhcZrkm64Yl5ifT4F4AxIJdAVYCs6bjUvEvNBrmj5mNtwrXVaTzI9kdlTMDPuBzFWQS5sWnACBZEdyQVYa6fFagCszb+qA6vueqO5ztD4Nz7/w/+K69KhcDfQEl+hHdT0KOtr31fty3XmmU2YgKxabpRvQGx0tI+PdxwWA/Hoz6Vfex0RMxmEc05rjRA74guRGIuCBEp1AlfARBd4xky+3dcnNFixwtzcv6C68G+M030h0TSrdx434SZMdGMy6kOT+Lx9eCSycSLqA0rO0cc0TjkcRLyNzhsx54hizLpaIB5LfK4lV6PnIq9um1j9qR/TFZgKRcciI4fW9vYVjcKymH4S72cp5w2jTSNGFSruZ9DdAfihAH5V0DROI4UPVQNTA2w1i9YAVtOVgOfnqoSXA5mKr55Olr1SgecBmQyDmvzq+3qw9vX0LLOOFkI0uE13mwSZpdVYQxmMMqO++DADudRfeytVtBFypX0oCOU66LDrIyOf4FkdE51owxWA+Vg1fzvqCqC5A7gU4BTuABRMtXvxqXol1xWoCmDVLGbwq/LrhAEpfP0iKfdn52PjeVrZPZ0mUQ7bQ8RaJ4aVmOFJNV4627UiuGi+52byCqmTsaO+iEySkGxSawXy/t3g9SA9qtSkrsGrLjpQDt9z2XJv1eOy5bFrVxklfdcxQNSd6w+BwWSKdrAQs/cxN+K+LTmj4OfLD//hP7L87XOEY7cAACAASURBVL/3vwsvyQFwwjvPhSdUmbl394787poSY4syAxxE9kpKVbwvr67swKrfef9i+S3Z9n9xqS57bsqBVdfL+w8u7Pn6mW8+xUZUl+P4OKpuALR3xGK1DGMFwfCcoGQk4OcZGFVBr+5Zyq+fUzpOmAps7z5bLNocEg3I4eqtCjkb1rns4B0lk5Bt6Aj/mt/yxW6m1MWSPMeygPtlE5wcsf1pguNDi70HVob62PoeFD2gDVRyC3g9GZgGMko9cEr+g+Qd2FvpuYKq7uLq2F9tm5dtQqPLoPJXzf3LX/ySAKu/0kRadizy84Bev45ybFxg+Rj3bRCH9XFRh/lGrz2g2lA5gJdt/WSVLDISC/aopJeZXeDlWB/g0MAAV23Xk1hj5mFWasEq7gHs0CrRORVUVUvDtFaFuyksfD1jbUx2KZumZOiKH1vALE5NQrNN6JWAPxXIZGDV/XDa9v840Erv3aLVrYrdYlX7CG7aoBfbRBU6tApCN3zA9n8DVhNcVaBInxVY04MY+63OAFdtqFeLJ4AzMUxYa8SY5fB265F+2HmIMU0CVAXGkmCqUqhNmc0VQD7LjYUXqz23oHMLVQVSDZCSPACq2rcf/jXic1qALgH/vkpHab2qlr7hHkAB1QBbzZpV+rEDVsEqUpb1YyxszCpVftgs4e8Qp7By6AlYE6UKoU3gPibBwPSGDzYwzALmaCxlv+ZXF+4g+GrbgZM+nBctbSwemBva2Ef32hwK1w7efGxPt7HQ8bGDxWCpyYdYtUOtzPeomxpHZnEFsYBGURlfTnoDZeh0W7/5W02A1YFWs2LFT4FVSaegqrkBUCxdk9uHh2bRmRIjykKRTV/SkJC2xBOoqusVFVxtYHO6tIi+SUAVlqpG7/Bf27b7Ow+0jw7o5/z4EOV24CrxNwPuPr4Q82iE85q2zQ9kDWCVAFU/Z0Pe5eFVLqeaYUHwABiwdQrJffCJz1qpiOa8hPC42iUpr3FBG5AIcx7r/2ge6xbDZU6zzrEvEO26sl6N+QTzS17RkVFWrlFAQDxboD6o5WryccLenXhqulXDeyGTRJ2DLs0Nq3u9hhUqfA7DatVdZjigisPezMpbnm989w+5xaoDq1oe7gEkxcRuijXeh4AxIQywooEWEauBpDma3mAo8n4frerKLuVoGTrWqEPEXY1RlsMdCYKqxNcYBgTsSg75TO3AVACrAbKSf8W2CIFIcYbwEpwZwZQJosZM0X9FZ6YhFiA6qTS1Jr01EXUh9XWMn5fmRBujxEGFoNv4IFJN03JBDbkRfr+qKQliHsqmFHsqlxk+rtnLECTo906xiZGIdH7pS++fap0JVLUOYmDVAVYDVRlcDbcAbp2qwKr7utJnP+wqANo4DAsqnCm3JFudTNpE1ZredxbX32o/kkmN+davRzRGJLh325IPhFiXeO/9XklruQqAH+sdlgspM0zWRNq4pjwbvMsuZDkOjrbxiI8oeh+TrPlYVYfmCaxey3YWt1oFuGrWq/JTUPVat/4LGLQIgCQIklzVj5ia1MXWRGx3Gyw493tpFGNGFKfkdnT8jsbbIlbUq9Q7BzIGbjRYU/ofSJ6cWKPO027CXBL1YoUmmztqN2dIROgrmLbIQdV8yhj/JXHHaxZVll0h8hToRaaNrFWza7TwqJdVpAqHqDcETdaV2xJ9xcpjtisEnDWBG+r3P/xHfmT5pb/3vxmoqvzyXHgCFqtqtapbOVVvMIsZ9Tsoyozqsk8EQFXfqb/5tQfLb8pBVRcCsuq2f91S9uDRE3knD+Y/dQ2sarfBtcBzAV9NHmMOmVyN7DAeGA55rqCrtdIUe8xDZe4pcxEOIBrlP+RqqoPKO10IZnnSLl8fwx+uDwI+VqP/81nS2uec0H10UeBkxQCRz/9uudMzy3wPitd8rw/2fKzOwOoJt0yDj1hgbgLgkTPHwdoHhW6Bmkfi1L7dy2+v77gzRqDtCFjlNG7NPf7DOQN7PIHUFZR1AKTxRzXimJX7zhffWX5FgdV5zYLEe33c9T/IIVxhuUrhI0EMuZeLxxG42oBVfJjqTEsgC0M+NsMBYxJIk8A+nc/MCpMsV80tgIKr8uHeQVbXMw1Ute3//tHfF8XNj79vl89JL0T9XDfwN/F+Gq0Zu9Sh6GeeNB+w8XZJC4tV+FyNqx1o5fdwAeAgnI8TQOkeYHMqsn4Kq9UztfIFsGrXAFQNNGq/HE5L763g5ua6g4YI48bTf1CxU05VGUpYi+P1tp/8w98jc1t5gEN8GJADrgH2yNUtV33LPw5LMlBVfm4tGYVEPayRXHlnYP8Zoha0Y9arZtLpgL1ZaMVBYGGxav1q/dkAS6cy7wQAqmhkA1TjXdSlm0OiblgHZXXRr9m/HjFpLdQgXhPYfCVxYJHYrm65atapqleUe7QHafExsdGIl4pu5HH3sWwAqz774U0OJsJ6tW2BF3A1DmzSK9wEKFAeTnbbFbpVlVFW0eiM8Mng25aXsEyVK4BWDVN3ARL/toGq/jNQNX7NgjMdBa15IzugcUySldF0bxiUHwrKRwH0B18bTYPWG7CqGGVH//pshm+NJxAHoG7iCTFqKQ2D5F3fgYQEXTXcwQ5ltTFslqvs79gsVr3QWMspkcazE7KVjA8NKSQ4PAUHEzqlA8WB2LrnjqlXWIdTKks2YpbA/5z/Ma8FqMpg6hawagAs/4Izt9YmWR2ql92WCafom+u1iXftob9+YmpTIuoZ8gyW7ABNb0nbnZ/CFUCAqf5BwoHYG9/5Q/+qDQ0ATp9zHUjie1+feWd5FK8VvuDEU4KvndBBWkq3KtPKC0U94vvYqEIRoC6XzXEwbtGb/XgQYYL4QNRJjP0hVbBO9ataqPpPfWhgwZHOjNMNgIMt/j+L2DUzNCVK33XiuD1aI/pvyJWm2jOLMCYplD1apzeqav2FUXQawJ+PO+frzxyjRaY8KvMWah/VuqwxG4iqvUEzVgNbATp6bqvFMGk260UdhKUPw7gXjdrz5x8h7LunKW8Okvp2qwastu3+6Xs1rVo9nqctyrfVIRSsTvaibd6B3g0RVvp09ljHuMZbyauNfIuoG8RkuqXX2cEzej21UFqqED328hsfhDxvVrRCojUlOhqWnFGe0fvof1cWMIm7bPAtIXGIlVqvKrAq1qtXAqBeCZBqrgHsKtZ4BqYKkKp+VWGpaqeS0zaSbrLl/uE+3B+Rac9i4IdD0uTHNplNmacl2xryWv18LnJnNjCjVdC0S6giGUfCmjjcaCr3B80rkEuZctZYtIcLk/tuCojnMi0k8RoRR0FdNkSsXX+MyoQQobJRd676qBkpKCYdVqc0Vv6zTdS4gUz44R/5Q8sv/q9/2/hDD5TSXSNqQXH7XA7MkJ9bGcnCTiy0dFui6gcKoD6Wff66/f+Di6fL1z6Q7f/vy2FVj8UFhxxWdSE+Aa7Eb9nz/AgW8tc6M3aSpGsP7ZcNYJUopCOz0E8SAItnF9cErJL8ttt4RlcAWN0CbVGFNbDpFjYoU3MHkKBx3coXul0W7nqd/LQO1hu6eIgtt5jRrayQRy5HI69t4dC97YHINYFZyEFxNgIaR4BhkjYpFzPQ8ghwOwVco/JbgKz1cVFyjrRjlK52+ymzahOxuMO2SM+l6QNtMLb61rTeYrHqefBgooacp7eiwUp9q7AmmJX95S8psPqrE90tuQtM5nzhyI7R8urexgbvKX0yXLQJbfNFSvuZXujPWFN5f1I/sGzH3NFd132A/BwsdJDLD2hS0FAPtXKd061U2/Z//YiEXVYGY1o9yLLTWos5YsTIY2YchnZrhtKG6HlQBO3PkippzbCHIE6MVzCV9ha4KwCXTj0g4Tp8W3MBWNU2hZWqAas6HvFMchDAKq9jR+pEo5sgHTQvAKOkFFYRItCDGncGhzV8JfLCVGnUZ21qV7NStedorwJH0W6V1QYkyXPbZt0APA0351L2PkaABS0LDqbrtFALQBUWrABYzQI4/NUGCGFzTMwvwPa8RG6QW6vm+lbuGWTNvqJ6Ye3XYVJJYpE38ahTuf+jV1gk6thm/eyef2GlJmHtwKYeJGYfrZ7/mhOyjt04NnAVY8WAoW19DytNA1TpADK1al2DqpQ5+hZVQeOt4e2noI+Bp+oeIIBUdRNg9+KT4Zb8xN2qgKrPA1T1q3/c6KXGWCqAkNdraRZvjjE6xzoIGnRrYGUDnHvfqQSY6nCD3iN9PhMfIIyvRnXd/OvzXnYZRHnQTw4vEV79mJGuAbTs0Js6INUYNX6FD1w0QGiUa4ISSEtxO8AC9M+MzDyBfMEgiMdynxvustM6ZmalarIg4gFITSC25lWemW9S2BJFdTwV4fma4wWDpxzYu+H+gYCINB3vgCCM+K2dqlM3YDVAVQk3H6t2jfd6r3PNt/6Bfy0+YDqY6tipk1lTwAlo5XC7h4Ldrgy+QvhEjint8NWnKSBebvvVZwJXo45d2eh/q3sDdtowoFOZePHVk3ykyiKuA1QNJAGw6n4U1b8bfG34RKfpY3IPJvFSCqFzWDK3x1nVk2me5Hc36VcaS7qibzKVp7JaKMAzaeBpPFNBBF9lRbswZpTSGuReSLpxQJkTWc74fWvACEx1gb0DrmJMQrh1aUoZddRI5EYfaYsAqgawGgCrg6tuKQA/qg68xsmsZuna/KpCAUcZSaFhetKA+iZ7W/+0Hh31LZHGQNo04tqO1+e8HbcVM443pYBB/Y4FgbZ4XeDyJno0Hkz2pHxoI5rpsjsCcGB+zHelv43vfWFmE61tD8GJkXAJ0KxXG7jqgKq6CnhulqphpWrWqgqohrUqJmKj3QGTMKEeHZjkTc0THRJ9vTk8k/K7YRoJmmPjuIrF7cGAIhLe8eSbYTH4XdxRw+oES8/DvqT3LjzaQp3lON5Z+YNyu7YEYeHgJ56eZtak2a4ydkbgTPh0n+Mcaawc6rBaze65jOlqLDjPyJf7pwm0MhVyIUxbHv4H/6UfWn7h7/6MH1Bl/obVx6oo/AKinsmNH5ohVlq2K0Dkqfxd6UFVYpH6WKxWnwgy+f6jq+Wf//bXlg8+eGiHdzyTPlUWe6p9m74PdcmgVfNdKgYpmtYfywieNzRep5D3VDsC5GrYHqAWnO6UU+hwL39LovqTXM/s0IVWvwaoKu7i1lsKRpvGEnIM6bV78gTdsMzAOyfrlrHlexQFjers9sGOLKsAY81vG/zzMRzFQT4zwLUf7TEtQFRz3BnNbNFSLQt1OiVNzYOfh31k/a5j69v5oYcnXWzQvufttFRxhlHdR+W7Lr+WmYjL9eG2fOmLP2vAqpIhUWa0hWKSbO4MH3LQlGfAgaDz0dwB3tQKh+DtgNUIR5hFb8pH56e4m0t63srGZFLP1/oBu50CZAXA6nrnmVnkq95plvkBrPqKKOBLY/0eXIXAmbTYOzLkyxZt9XTWx2yzjpfivac0w8BNs1p135xuzWprutSFAK42uvM7/HnOLvcciDZALK6wtFcZmPfWvBipmJr72vdrqja1tVKJxIIjevqbTbUrMghSsFaHKO+vDVz1OADt/IqDkuDT0yDqLFwZJRUGEHN/tdegYwfx20lP/EyWbGSllkCV9WesxbmROq707HSBsCC1HFCs7Ty8LQe9Y/o+Lev+GEc0B+Bq4kDGTwGsSt5utQqL2waoGvgK+kCeSSNee9B20kXUHxKljR8D4AC/e8tVO8QpQNZnI1C1oexND+2IVUrFEAPd7gBWtUp97lv/DWBVQFWAVfnpVd1v6L3ynUgRAlXZYnXV+VGD9QROS/gcQ183AS9u9Lvezg/QtYGwK8BUcu2tuNfPvlYD/RAvx9i5HHJZ3eg36BJ9S/rgGlwNLAkgKoOpvJYrfNCvJZLoaX3BYUFdvOZgpqhga/eO8uloBcMGfgfvE7Aa802zYC/ywJgIQCvLDZYjmCspzBinzY1ZrVQiiiCuygUv/EdtqmGsw1QybZOTp7Lpkpg9vsDoBzrb+h9gqh32xhasAFY//fv/deNCB3kaYfkk6p1UQVAXVBx/C2Bt71r+IYwib5TvspzB1UjLE2AXp02GruP4xGi5d2PSibumQBmzuXWYgaNxAE1aqYblmS7wDFzVK/lZNQA2FyYuHIYLaqvPelptY9u/yzEuNNfa5YIz09sN5UH1aMJEo3gKj9nGIHNKxamNLTqzL6ulzztUbkXglYK9AkMlA3IjK8mTKvpX0zcg1ZvqAJf/H9fhorgpJJ6sCaqsz6pujeOcH3yGcoUflqcAS9nnagCs6YPVlV13I4B8nL/aSLalRTcZZZ1GysSE5AbdvhqaCJgO3SRB2AREwVEQL7hnBRH1bUbZo6GOtz1y4w3QNfUqxXfZ3CZPe6K+WsuO/j3zOECJnGTlpcmHkBPX5m9VrVYdYFVw1Xyvyv1Ts1JVpEdRH/xiwWDgaqhkPBFnv1TuOWGwe9Yl2ovMa9aDxe4oaCr3UOdVvgMKGDWjCysDz0Kppu2eh9KmVWAlm9EtLJBMYngakhu9YlTmmdrEVX0loANR9Zn5OZ4bhfdEjfxThKwIvSfenDGoc3a6Zs6nY7m+ItER/Q7nyVaRH/qD37/8zC/+lPWzLbrNYEa3/suiR78QC6h6Lge1mPWpMK+yy6V8o3gklqrqCuBC9j2++/Bi+Z3f+dry8MFji6d+rh1c1Y+i6DDsDnCLVf0wYgs8leu6JBzOIX2PVJBInz2f0JHAVqknrHuUATP0wsxqdTQeXAedndTKhP+aXuXAqvrDg/6mde0AO4mMRQ+DqGiPn8ad2kPTQeaEMnwzBVhtaI7Js67fYqz2gNW+X9bWozMQ8xBAaoPndR/FPxqWbH2wH07s+oze+koqrqIm+I1pF/r4Hqjr7502Ku3P6sdjBYDNRaz+g4+czaBilM8Xv/Tzy6/8yj/MV84/TD9rAQed0ROVebZ7xvtScrcYVJkbv1gvNWXE5Qx0juwbznYlH8ucA5EeZUJ39F18vsDNa2z3T0A1gVTYg3p90ulC5zviGM/RAL8Q2bl+1QM0qJXXUmvYvGCjtm7RiLGiex1BoFZRI6Oe0KvdBYpv/wctJ5iaa00bpbbGrySElpIezlNYUlhVF4K+htOdjUP76zSHKMdai3vKGyCRdwkAI782gMm5ERgcrzH8vvwYzLD2K+EBXBlcDWgIgEXjJrAanVfJiem8059o0FZr2FXHFzUzB6TQosuz5LfgIcdJGphq1Y6mNstVBladjjIOuiX6J9WuASfkeHbj5tVnENDPOGrAqvvFdd+raaWKeyCRnkkB37QSRFE5vNEX+mxLV3++odapZqHqVwNV9cA4BVj1GjyowKrxo84NQc/V2pibzzTdy2FSmzu6DlDVwnrQma2wvemxfqc+dP5oIG1+ZIj8Ml10j/PUuJYBaRVgNWd0b2aW17AEuAZwZo1xwz0zcKX72bOVA8IhycCCpLuvcYgWurb27cY8a+2C3oW5DFfm8+6+fmwJeZFygIFWME4QZep4OblFJ9fnSIcKdjIFcQfMNwsq4+7Zlj7JukWfrL/GCIzTgFUArN1VxeUnvvBvGFTvEx5dY9LxYG2EA61NSfdWJhCa9xFmcQPozPTtnesgBKIivoUp4/cAq39x5DSTsmksWC/NaSwmZ5+MA1CtoKqBqNcOkCgIkqAqrFfhZ9W/UoCZh+BCEEOdZ6z9BaHwMWjhrL919yUe6EgXoY12mhDKMPtKnbHBTVGmE30qu0QL4LuIuCLboJoBObdWV5ZGZKZ1lxUes8mNPUDV0yAtA6sZhjw5HoV5sa2GPf9Fv1itQsGAxWqxXPX3xTVAuguIT4Z82EH2d1GyqLNmstSnkxf7m49XkMQkZxvNjUJXNP7CNezb1ec7eCo8llYuySfgK8+XZafTfAvPCOiKRvxRKSg0UGoxqbu/HVOScEpkuA9p4GpYsKolXoKqYaWa1qoxOYecIkbY7Pt9SpgJokHK1RifSGnD6CfmgYGIk9+7WlZCy2e0cSptKJvBhDqkVyg4RPyd0gN60HgxdlbKoA6rekrACFi15NRI3GOCYJqsxAvtECsLTsOrDfTvqKsybG/M1hyfzU5drwqzSd9otFByfuAHv2955xf+O+NLB1T1kAz3g6aL5DMDVu/Ywk7VfV2cPH4iflQfXIov1YvlgbgDeE8A1Q8ePJSD4q4l/m1xGyBArPSjuuDQNYnmA5nvPtAArKpEsKOaNoHVsdWd98cesLoF3qG3FFgdgbarRQErOVI2A6uuX3l/p64V/anP/GHIQTUrdCpK9A3SuDbodWQA+hRgcwjW9cJ5VZcpIBsxt8rntBzvSDhXZF4H75W9Ou69N/Yu48D9vC/rxzHmNBsfpq3cxq85j0ZdtsHVkH9U9BFa8DjYBr6WDaDbWZu/+NN/c/mKAaukaw5pmObtCmk1BdnlNitds4JZIffFTOMde9eeewCZ5Xq0l+XtaFqCvI81mK3FUJ7dA+By/bTfWN+gydB8on3M5zoPbVEVxZ2Lh9PIMuQSEsEVhBvYOT10oGqEd+BqyCPLg9cNIZvQTwauduvLfh3bRE7TBUeNSY27kRIXHUm8I0dTaN/FRK9UGEiPp8/krCjX4zSjE3CvYzgNqGoVYbmu5WIdw3Ra7kHDBixEfA1L34oRTpaqyQMzGgHIROO14rW9jqu8OdNVCnlbXyAsrmAhB04boGo9pE3VJtK76KFcBls2EceH0DNes3Nbw+q7ZtTYgERzC6BrB9tKLrHyFwkyUdC6EQURIi9awVvZXlV4tHpytcbqs/9U3p/fUAtV+amlaoCqBqzaoXF+oJzxouoIpOO2qSJabJd+8LMvtLO5utFR3gwzbwtcMlxcaBeAljWd4Szx6Y7oHF3QPjAAcwbwGSvlZKhuhHzY8MdiDjSyapGnd/jI9cYch7wHo+IdGj67RuNBPWsCcqpi2u+Ak65xZf6iTl8p59x2EDIIP2RGgqnB++QGZGjJbjKC5ATNUz1iTeU5k3llcu6MuuVczozWMd1whMYTGtMp8s/OjvIRHnVB3VgohAm7ugG4bZarfuBb+0kzPvq9/6azQzTILw1EXd3TuwaqjiYqBk0jz1AIKkDbAayIY+OqYCpt11Dh14GrVG60wcYx2+OTtP/R1RgCDtDdj6pbq7pVag+oqnVZAKz2nv2sNmCVS0g+TUYtE3ZHF/ElqNAZBLa3J7ZYZduiXZlP38YEF4Nfnd9D6Ifw8xShlHmPBU3HkikI2pZPKWQqQWdLiUO3b3vQMkaGaHsNcB4FVl2A8CLvyH0PyhKZZDO8b/hniqz1iypsbWu/HcHYbffHsxItlBOkjT535uv12iILC+uHDllDDw/BOGLSqr8uj1PFexUveG0cjqL36r6d2miVW1HIMmV0xGrPMWyR1vJI2o6Hgczua1MU2qA5WK7jNEr3tequAXRrj94rwGr+V+1YSwVUsf1fMyHfYZigU6gMJoQXHe7acbN8eHJ/kbJGjP4i+WyRwqgtFjajLw5fcdWgdiV+ilm9sYEnARZhVjzdI1euaxJeBCa4imcizJDXyZVdPky8RLiV4LNlSDzo1GGXsSAq3cNZzLp1LLgmVNAi/8APfe/y0z/3X9shVXZmhgGrKj8ljpSrLgDOzm6bTcW1IJCX4jv14eNrAVIFVFVg9fGlWK/KgXHqZkP6Vq1bFVzVYVFgVXmxrzJ81PmY7gGrW6CqNu4osOqk0mqS5KXhVR6ngtnSjMA3nUnUOULTqZwfGCS7SSatuTiIHjHAOdKPSBf1pdnrhYHV2n4rT5XWjb8RuDcDRkfZZP2pP7ketU9nYOIwvOPVfmxXY32CfDwCUG522uDlKk9bZDutvNhfk3lHQOE+jm83NcqTOvAY7bX9i+/8ogCr/8iqnBuBeWLvWlTlGXOcMSM1facfVgs+lb/x01xW+vPkc7YVg3mE9a5avst3b1pwHy9aQx91XVLBfbUz8/vc+s30Ofpwd/LAb/Dq9NWoXyMskZo2LtECH10CwJP/OIy6kuWdHWRlQ4N1Ldam1pm53m8d7P08relAZnPkGeVMKaqQZdoGNrJw+g5ayd4pzx2iZylovgdP5NpFA5qhSAM0nLa6ZwZWAZzUsLbwblSE4ju24sbWhg96KINKZ3S0userEbnTnSiM1aLgMbZutZ6KONlMJJ/R+aBpPG4NNASQKG/bKWUNWAWaaNfINNHEIPiu+fQAfoJcJ0A1wVUt1CzI1Ur1qVmqnsmhcQmsKrhq/o0buAr9lt05rEVH3zFeqxamz6k+xz0+Cug7x5F9rdWBp0QGCAfm6M+MF0StuKA9GTeikVUaDC6PB92DWVvFPYduvQABgwbRuA1B0zrWVAfUr85fIR+icBJohV86+qd5DLzOlqo4xK4CrBauaePafYApeTK41Sa1gFiI0YxkJs/8bm9MGdFfSfWB7Fj1R5BuM2u3tio2qb5VHVxV/8UAV6Xab3z+37Kcu4koGsvAqcvamJAwGSUI2qwXOpA08u3DXHL5FyICX/k+rFWbLxz3d5L5JNjaLyB84sQE6p3hfWTsGYTVAFXf/k/Aam75VytVt1TVLbu91SrSwC9rs5bsxheKVUxoOa8hEuqWdQy9zAaj3dtpqUyXAbLCsmAEHDsu04SS7SwOBcsFVUyeNo5xbyChF+RVj/sg4CZvqMKbBF1mnG5ebA9J1iEUWf7Ur7I+hD6Oq2uAGWi7xYh+6O6tX0L4Rh9tg6vUV05dJjxsg0i4BeCrg64EtoYC4vGRnq9EEJC1EbRee9GksStMXl2EalnNOZdRTuHdhw+E10nVg3BtiTp6DLmHeZvlosuAlr57BzIfNKir/6qRpOQGLdoH5rBY9RMi3QLOT2YNkDWAVj81EidHDgDVThHoGOekXjsUGW172SHqGPdQyS8XaTAmvfyF3OdQ6ktLXxvNfV3e0QJuBaiG7LGS+J7z5/pCvppMDiK0tBEpF72rRNEYlsF0n3Kb8syyKCy7L12JTwAAIABJREFUZErYg7HZIJDRKw5bvd/O6wcFWH3nb/ykiVUFV20bp/zSrk5eXD+9sTy5fCoA6vXyUCxUHz++MjBVD6l6Ik5Vle90bjuTE7LdH6ssFXSLnX0krcCqz5eiCdhVSjT5zh/mfGi93iPgiDvsFGCV8wVF6vBzD43AvlkdGrCq9QSg0GpnukToVyjb2+X9leBUtJMppAMwm1T9ugKrtb/q8x4Qp21gXbeO8Sj9SeAq87FrKYSbQQf1wPX8XtguWbsbBR2ZyFQjaJ6nXV0Xaenw8bwvBdv6Z7zqsX1xHeWL1dNKyoRODn0tGIiW2JG8ozzvBy0BOn/fM06v+vfFd35JgNV/nKmNfqkhTM80EJQd2lcE1tZ8yDJ1uPBDHULziPjDKYsJJPuz0AEemR6qrIduaT2jPjUdXLU/EyhlbsG4DafAYU3XlToYbdKaHMN8PwBWowFx4bHqeWk1lRsBGQXxYirWOK4TYp2TQ1hoh+vtJTf9YDjlbdFM6YRZ1Jhh1qpJFl/1EmQ8yjEGCAvI7Asy8iAjkewrxMOaZQXgo0/r1TrdK1RpA3SeQ0j17ao+C6d2Djtvo/O5LrjfCqtxaltIxHSv9GFjePIV9wH3CwOnMwtVgK9GD8wD8cx0xvxkFZX4AFcDUA2HEfLOfdnLVjqJosDq0+WmrFFu2jPAVS0Ph8hReR0Q2FWg0IH3VidxqQkazlgkA621uau5c4uuhjKuMORgjEuMNQfPxpEB1I7u0dgt2TV712RPR2TduqTKgpIXeh/1Xm2DD8IGv8MaHcDqCFRFGL9ji9UKsKYManNkB54O5zXIE05Tx28gcFYigfq/Sz6QHSwD+KORfQGWl/gxsBpWqwq03rj/uX9buS2+2rmg9LZtWJxa+yoo2pSg9bv2hdAAVaQNBZ+B16Fj8QKksr8cB2hRdlxDsLe+MZb1BYCCabBWVQtUuTcr1Wdt6/8zA1PDSpWBVRxcZQBKA1Y7aZHji4m7LcSaDuaRMF6Yz52eXRXswNQEV/EuwFZbDHViygFV+7mQcsBH7/El2+9d4vkECwtMW1TY+PdX1HU1Ww4nz7k4goxp7N8Y39+VhUgIDb+0hUi3GEoA2fuhjTGAZYx5fbYcgx76/PvJkTkMvlUBQtP2/gHQav1qg15BVSbQfrLhPp4u6Ly6B/8OR8z86rDWglbvo4gWvlfm7P265D4knigwOKnVffXOSZ3z4cUzseu4/ZPOMIlC9Nn7TQqXAGaYqqCqH27l/pmDIWdOzoMPsjLZVXt9ujdqB8nFueiUyJPoG3mcmH1fGZ2uRm3dypTf1Xgbz53CSHKWFaeQId4JkGdxz33JhOYTrDerHiRhxfA7tB60X9reVoUtHfKvxN31G+Wz6roIOEx7NEKb3bsz8PpaqvUDP/C55Us/+5N2r8CqHVAl9wqIXunv+tny2EDVS7FUfbJcyIFVV2K1qqfpXss7n+9kbhSxe+eOuAGQE7PVr/GlnnAV/W0naatdhvoYVctxFdEyfgaKqu9WfQrAEfPpjClWwOeAf1he+PD0kqvJEinXzGPmNO7gYKsNAwQarH7RfApnS62IvyEmNJ/Y7Gflu5UOEvjg4CNbs7/zObT9tfs1cLgGEysr+5zZZGvmS0WElhD8E/N4Nm9HDnbzA1qDzGu/1/qGDsmE0NWrr0tPL0HcCExdxzPQNrkehnjr52MAqhK/9uHgarbMannE72NclWTI5chzSS8zlgYSKSKuDpDvvLkRzoBvSPwbN5V3mp/Vvv1NH+ZwoyijO6c9UJze+RZd75JuVK1u/vfFL/8dAVb/idXFwzy/To/qK1KGZUy7SVyrtJDDVAaXl2AeatDi9xwfGRcmae0cy8rGd2iip2AA2UFVDUTHxtUiZmdHEwf8MhXTJe4Oq211+1Bp6Bb6qEQZH3ukdztTSgjCGAwVioNxG7YDcVHcgblru8EnvKUKDYuNwNG72pYOXJaXsCozOYv1i7aV7m3yKGuWmk+sEVeL2ODBdWNLnevkkG2Z9PPee+hew7GkPPn9ihai1qs41Jp8N8kTUUfNWIkaCXDB5//Yvfyzskyld4ifOiilzWqWgqzOkdB4TH/uT74DVgVENYBV9SG9j98N0YnMYtVwkwBWVQcJ/YjZcUzkxEtFVnXNQC1r381Y71AfU432ZEWOLRHAFj2lGCryiMcz1wQxtkkfpTJVh+pex/hbWuYjisQAa0ajeq3CKC+9RTs7EFHHLWQG/CkrgMpgagVWO4A1ZEjKnMiPy0g5EpUAT1ZwzF5HJbs1D1e+Ul/tY24z92npC85Gi8xf0LGbs/thBgGw3pKrWa5Kk9V69cbdz/47UkL5ehfgmsvSAEUtTgCwCOuurnZ31qnxfmqZKu8ZSK1WrJ3D8bRiVZnv5fT5alUBEPsYNJ7QTnSBAivVdlhV3f4vAGuAqXrQjPtXjasBI/5rAOaAW63/ou/s4jWxOgXhdHQTdfX3zUL15ure33m4t8cVz5S2AaiSn5LYdWxbg+IrtvMggYJW3wayskVHA1obtUVrKhXncy8T2lPeJU37TQtvwKrLJn5GxACNIyGDrKt7Al0xXsizAbCxGLLsuTLSyqyYc5YDzrGgGFms5vuNLTYWpwqDjlKH/QpZPVRIpyPx8i+sZq3wLsPRnLPfktPr1C0mMnkrKe8gd4nzVwv30vVdG+ihD+ennkaN80y8wF+SO1k3IFXCYb3qFqwaELII15YBrRdGE8Lp/fbhpRjIPBS28WpFu5txa+03Io8IcSiNIg8WRGOpBaLvaX8GqHZKTYwvhEdjIC8pCRKVdtni0Sls02oVMgSVp2fOnxljJXOqDEpGZ4FcBoHGYG/shu9r/48p9A8IsPpTX/oJXxPb4SMCgErSJwKMPn4iW/wFVL3Qe7FOVVBVrVN9flP/xt7/1qsG9si9nHprXaxzobx/LmDQmRxmdVPyfSpArFqQ35R4qhMa7xpI48Dq6OPW7INXtib2DdZ4ncVn6gQ+SPyRxg7l6qGkyNpBqwas9taXPqLuCsD9pxGwSoJwVI+su8TzjdnrXfm+I6gf2FxcRQac95G+q6C0+kPk/kC9TrYaHZNW6mLj18GL9LK2Z2vsbWaoViCDglxceD96flpuG8vZc0vn8RFvHX/S+CinpjPdRvjnpoKllq3wgIKXN/SDg4KlXl/XNTWuxhPash/0IuU1+XAxBVabHlxrZ1OgjLu69jDStSo4D5sX5eRnt1o3TS303y9++X9ZfvlXfs1S+UeBJkOrO41Vr3SkvCfQSuoqT+uiz9ZCnGasxaxHSts7I95JeIpVL1BlZYedMJhq76JiKIfL6+ahGR2dEL45Nztdjfqgha0qF69Uzo8oCRRE7wZj08RrnUtPaBtHPZF8Tirl1LxBm3wFUFqBVQCsKyOQDWDVJuYYWAcJaLqa9CfJPGt7tmlLJ6CGT/tg9mKj0ypNnvrMDZjR9yGyJhq2RUR0jPFoPK+uHAdUtMULxOQJqmqY6hLxU8VIAVUCUwUE8WeArPa1mn9aJn40oKt2g04GfDnUcRp7z3mkyK9ZxE2+2RVMg3X6gOGZjkf3DJh290X2VX7I10X+DfmG+WQgLytom82guG3adN52BTo+xOgVgKrcG7gqWibC8LyyaI10cA8AAIyvkB0sRzqZQnVJEoKMYdrakqjMHyxvqnwZEEzXL9EnIfKa5aqEq/GngqpyvaXVu/3Zf1dyK8CqPTcQFeDaNrDa4s+A1BrOz6tTGxk8TYtVKYPuW3pX2ny8XIFJuW9gWWwitIWSW6jABQCsVXW7/zP4Ur2+Cn+IAFnVL2L4V7X0sAo1CdgmCQJQa59WcNVpF3XW+jZAtYGnDqLqoo8BVQCrvshpP7ZW9W3JfmKyuXOUxWQDVrF48kVrgoXYtm4LMqcevzh1ObC4RcBtwuxJ1PuoY3li9lysIM4AULW0GQ5LEljmes4j8HQWZnlxfiznoh5odUiZ6IEGmsZ5kdF/DriiL2GlGkv8RpDZh+PZfNVvpbtH8ndnRNqg7EeMcZ4VOh5+b8laKLUFwuYM1xeW3TIitD6sPdFdSdZnN4Fot2h68A6tMc4LWtEr/ALp1XkO4Ko+uxwiL+3BusQYq4l33K9dhx3q2gN8u6KNQcaHykJGddI6SHyjhdZmuXuVqu87KTQmdBc2/q67D1mLMBuvGNesd4R1z1HMirYxQ8eLDkzlGV3TMyFWhYLHF/eIQ+lWoO5kTKoidqrQ2Yq/N1xSpd///Z9d/vr/9Je9cgH0mZWqgKqPHl8YwGqWq1d+eq4CoTfEAtV5UOZnCXMXAs8l3oXw3uVyfvvcXAKYKwBZM9y8ocCqHNWgPtPld0NAJDsgS8rTQyRsrjT+7ius8yK2+k8pegdY7T5cUiYJrkrd2h/oKciR6pPugEjvwMze1r3tY3dyZuQxdiegFn9t5kOapk/1/N38Hq7rZ+xT+m8T1JX4pwKrozK2JM22qwDwI/X+SE+ZsY0ft7FVfL7bBeeN9PvJZy/NeNv8oeoIHhogqYozBVbt9Gi3QFUOM28DqpMbsOrgqu09M3BVKytxFFjdaP+s763H9CC64BsDUrV4zdYOUGkamNYN/2kyBVa/IsAq9CylXYCrbMV5rBc41mwc61xaZK+LrKgxX7aUjCg35pUDMVf9DDJ1rEP/kShmlCa55X0kQ9Pwzpjo9B7yFMdq2+e+UZhlN5mzN+eVUZ6jeXE9NtmGU5rywv31gv28V95KPYi2A6TAtt4EOXQdE2s/+5gVFqy2MC1rGeSRgCrpGCyjmO5HzRzqt4gYDdxrJ9NGF3crIb3bGuPZu2H4oDyNN6tGrSs/J6iq6YN3sWC26Z/6hu+NVSijIX8ksxPzQyAEUBouABxYBaBagVWArOHGzAVNlF/q3I39SP9EhJM6vFDUHrO+gvd7WXRrBKJjHodunItss3eFYGYyruhRPaBSChnlkelXFerFONoM8NNEg/yT298DYIXlqgKsfM9gK6xc8TGHZRDyN3Gs8iQKXt2HvHbAzOcbrmNHSjxgo35lXpncV6CKpzjNPn9ygy011jfaT46XqfXqjfPP/ntWQq/sj0BVj7P9QxxZ1JS4Yx+pnp+92wJPZyCrpjWcy7+a+5gAWIUwMsnkoFz4VM2DqgwsJR+qBqjqYVXNFYCBrTjUqlirulxjoR3AjY099WH0L2iGwd+kX6u7gqhx1bEqoOpNsR6wOGGxim/0caZeAIvh6zGAVT2/Qw8gfyaKswGtabXqE6sBqzGpuoULLFd9bKwlRNRbsqYnZRe2/XxCyw5752+9Cyl+Ap4RJ+V225rH1kR+73kwuAxAvYWFBVKUDQWUrYVSemfFnbaco5orADy7QIDqT195efu/ZdoEg2dderJ2bO27rNj4pvVzESg1+uT11rh275jcy6TQ57FTj532tB4a1awP8ycI5pbxMGUGrt+WdaxnVKKhVUSyvm5xEdMO8wwXqgawxru2xSeIPkQTMYGX+fJdd6B3T4kyqNChOkakQ3FRnxJ5mHYvw/qenjFwXfM5Pte53Oegx8CxsgKQ1eG4yJ2uK2UAMiWI7BCoysRY6R3PHM5h5f1s+Lv+UcKdjMtUITwsqKaE/oU/8D3LX/0f/2J8wHT+USD1Qrb+P7q4EFcA8sFT+kuwVvtgqGCKHbpkfKYWqTp3im6g68YbEndRSzq3CFQw6Kn4Z30ugNDZcu4fP2TO123PPq/qHKnNju201BzoSHsAVxqETUDFbWBV23OrdOJoe3VYEKqICsHl0zTs/nqdbhtQbHHjS2pXvqd1QmgU6HQ+sq7bAlPxbgzqtnrM8piNwd6YoEEvA6yaaF4tcFpX7Vms7tVxC3TWeu+l3wNWt9K7xaqMrs5hqe4EhGnWq21sDHMFqIr5SpOatarSBeiFr0iP99xv8k4ydb5xe2mrj1ztQCsDWp3+GrDq6X/6y393+eV/4MCqpkxQNXTXJtm3NJwdmZXEU+NRnsZ7/NxpJSxFCh/h1d6cNogXsrpNS9FHNgwhu2GYhmmpu/p459+sCqPwDT1qvzePtPWUymy0oRv2tY440hv36z+IcaRJmmyLDI/mMaug5W2E6H+54NT7WJskyAEgNSzP2HI11y7FahXroFSUqayjAPtIfg7bvdMZnZ5SO+QFOnI1LgfyyDQl7i7pBm8mS0eCZOR4sQmoahwqKG9r4SiLGT/ktFmqKriqgKpeGUyVe7VaTYtVvVeFC3E1X02jVypj2m1r2dhGrZejw/AVzQ8YCfQ/FKkjxmP65QJm9ZkxXhnPOq6r+szoZdB5Q32j0EtXrdm7maAvZXayQzIGGApgtboBYGvVWwGyGrhK9wBmR5ar+FiTsgtjYgqHy7IOdGUZV8avG/9RHzO/HLg3FpN4TDosY/OLb9SDnm/c+uy/byV0yn4oCa6oecMcKOSfp+Ff3davi50VwBogaQKqBo62fHCPdPlct/8zEBv1TDDTCI0EiTF+HDoVFqtmqRqgaoKrCqiST1U+tKpzAaAWqwBrMYfFROb9HqBqgKv5HLTibWvzHrb8G+2adaoDrGcBrAJgvSmKa4Kqus3R/LFG2wJUNEtV8+foclCBVT3o46kCq2a16ldXX3XleSvAVAdVHVh1ANEB1QAW7do1ltiZmZnFfRM4Te4zuMrbqj2uzy0t3MFSCo/JB4toj06AqaUli2KT+7BORTy2dA1Q1spAQSldrI1pmRqKhftCIzDVhAPbVcTgJiDrC3XvwCrg/Xk6H2Uve4xhvP3ENFaz2237jtECum9JpF/VZV05TufCJxrWZdgtU5jwqAEtQe3VGLh+sTNo+hBMXQ1Tyx2t4SsAVbsqtBFgKixXV5gbiaY2qD0PHRiwr3+UxsTHyj4avyORHWIO/t+uQM2Dn8u7TnGhd1xOKrgYoxhAHlgGWXPuUdqmPDsBahMr0XXcG7rQy5/1s0YZyBGWL6yMsOwZyiDqzQ4sZokD2bgnrV6ejj/3he9afvyv/XnzqWrzrtRJt/urtemVHUylC4L4SGiiI2So8p/EU8mhtVCd787ds+XePbFOlf051/Lh9EoPt7pQ/+magwCYOh/KwuKZLCrc9lXnCwWx1hIFc+KexeoRYLWCq93HvZtqsQohUSm9hbc8JCzm57aRv+l0Js4mgm4VHoBUTQOyyV6xRdl6NmPwbgtgRatmAOsesIr0e2DjMUGVtVm16Egbsi651XJcas2rtn3Ulj1AnEvai7vXVwas0qC69aeLGr0+M33TRZqGKcDKcijjK/9o3Lx6POMtVYNUlJTrIhbjxn+ar2pccj3TtUHM4M90l5nq7qEBQaq+k8Cqg6qwWE0L1iGV0nhbk3fmnJXOxmRCckLbNChvb1xmNNpLoPHc5OIaOmy7+oCpQIzm4QrxkVfMO1SLve44jamOxV6J271K1P7YKGam5E2Vv2NV/oaMlfN+8KYxrBKm/sLyzK4BrNrXR4Cs5bo6GwK6CQh9oINMO+WgXrDx4arPekAfh9Me4XnmcS55jy4jLuuPSF6Tcn0RP+OQvlXfcd5beVq5iKD5MfOztSrA1XAHYG4AAlQFuJrXAFbdkX0PrmZxKHODPkZ66N5ibCUjSsBUt92j016G93Q2KqMQ+RbdjeigI78ygLP4PJZMI11VVsTQ3s7WOciXm4l7kxkSgcHVGbB6i8DUlRWrTuqQOSSLUi6FjLJ1CskW3PNahuVbrmuQfiZ8uF+IrxLviQEZ8V7HQ5E/xCDKx7P1k8uNG2ef/Q9cnQJwlqAfrC8roEqWoQG+YcFRrVIdPG0g3coyVd9PrFHXYCtAWh0jAmJLfZO3IEQAqgJYVevTsFRt1qoEqLK1qh1gpfHDryr7Vu0GpS1cfF0Cq1nuq1BGQTtKazTXGXhq9Odb/wGmntm9+4Djq4OqBuMEcOhX+JlTYFUtc2QdKgtKte5RQFWsdeSn1joKsLrFqiwuY0uIWq8CXG3AqvtpU2ppcm8l4UiAh/wmgmw83SxOjZTjRacc+osAWB3s9KFEGIBWZxADTZEGAKq98omkWqu2vNh61fOPbJwzvMVx71d/ZutUqP0e3m/7T+nk3Bidt4IvB13ZicdT5vHge78cSBhRRqOJrLp3Et+fW941beeDj6uw63tuVos+HCPTNTVGi8NSDnQRW17j9xS5K7Y9mLAM2ZxqipGaciJbrLrlW/o7W/k5i7LqRHpg2Pbavn5/NGRS+OE6UcStNCcReEQe5jcrhCfPygs1TXnulF2UjTjI12VLEkKCYAhTRuF8k3EIiAjZMrVULfJjRePxviNknVBM2JDMiTAAZinEI7yOBdNjKuLaVOqDJKeD432iXPruz3/n8l/+lT8l85bOywq46H+xP8M+Gro/Y/x1fhVjaFz3eC4uAJbl4x//yPKpT71hBha/+RtfXb72tffFT6scKqfbn1We21ZI/SCphzfovOBjMwPC9gCqPWAV291nwJpbrGodRpaqSkLeeFiS2jc9S6GtWX8gOwqqejyli7UsTn03Or36Vs2xKIuMLWByVK89i9RRmr3xOCr9UiumBKfkbTrHxjw3ywttqoD9qYDcqfFrv9jhJDn2QkkgLIdEzc2G051//DeOTFJBfAlQ8ox5kq9besZzXciL1bjmp+sEBVXPzDBDeVRd6ciHjyhf6wD2f+ed/3n5yj/4pwL6+icFtdeGrNCEqZN1jd2oyVYlMw+KxGIYcteZMXiSHlYdPqbMYRVWi3efi2AMYLRlsi8EoHbQDFgFyIqOtM6McRtVaTbNHmesUxr6grnWShIdTnPsBukFy/1GSYa5P+rDoEQCGMZcMtQx5xm4yharFWTV/uFdeDw3gEoPMUzrpKpvcPft0tlGhCm4tZvpgQEses6YQT2fWXFDPYuKPgqyZhmRYS1vJCcsTeim0FXtmcFVgKrhDkB1oQRYGWQNq9XO5ypkzqROXQ8zz5WOHAGrozATV6NBqPxc4/Dz4N2UlLfkRBmAKbm5fN78O4mGR5nthVEdrEkcn+6ZtSFHElw1i792gFUCqiI7GFxV69WV5SpkT1whlxKghHyJq9YjddK4zzCigazvbADrGOGZx4TuR7xYB67rI60L/fT27HN/dAysGpDmDfTLCGD1sJVP1WJN6u9FQWL/qBsWqIfA1qwP6sZqMRjcv6q0g6rcv6r5U42fWaXCSrWzVo1DrQyI7Q+sSpAPc5gxui9sfF1SgVWA/hKOj4YJpGLLf9v67wdpPEuLVb1vwKparar6qEqwH7Ph7XNQVS121O+cWuSopaoehHx1fdOAVbdaVVBVDwPR1ZhYq94EsApQVa8xXjbwAaxGm7zJ3s7214iynz/8yf4FcBkBqRB27zyfCrT24Kln4PpjxLdnDustVFtcAlqjXJQFsMwr643rgdUAUdMylS1U6Z6Bi+ykgBst2zXz78lb9PN+vCMTG49bjuY6kGm7H9RVC6ov1Rdv4UwwzifI1qXjtH3oeoJcpSoBTg4tkESy06ABMM11qrvb0DVNbCnWBFNQlQrbH9zpGL2aF3XyOSXXE9IWWpqW4kJj8nqLzmuarWeeWEt5mFxRj7yibBvYtcJqNY53uOdJmGTCajZevQvaSbHBxDm4T2aAfPb5uyknuO9pOjt51sZOOFJ/ThVBHrYNwp68+n2f+47lz//En7R5+VonMomnuoN9vJL7pzYf9wCiZuXzrs5xHl/nST1Q5xNvf2T5vZ95e7l753z5Z7/+7vLbv/X+8ujRE/HXKnO/7N64eabzoPKrg7iOZzqw+iJWhDizfAYq7gGr9rFz9aed4B0GQBWiyYe9zVbgm6OAassTdAHacuvffg2D7f9Rl8KjMSV3tR9Zsc4sVZFwr+9OsSSdypjhC+ar/kPwXj5+oNL8b8tiVfsDh6J245HjvVe6yort8kd7QDLX2AFldG9yKHbl6ODH10S4nHJgNY54yzYrv4RbqUFVZ+tjj+o6LIBVK13+UVDV1g7ybL6TqX1o6Zff+aXlK78qwGqCqgrwwklW87e61rsG+sJM/digk3W7IHs9UcuSMi/lHCu2znltHmJ92fqo+nOv7gDYetW6X8eYGrlNRgcI8SWjbHbI6fNJr7Ae6+2XbMGHlHyj7lUdAGGuQFVlLLZYrZarDK6GHLC8ALCCqpnOB/UaDtOW3hZd1qU7Sohb+e7kMX29le5onqwrDUgC+hZeZXS56fhxlM+szSUtMuo+jGscTT8DVmegKgBW8y0oecS2WJv0w4LV5Mmsf2Y6K0nKjDKSlxHWkVsVppUWB2VmcVtxWXifKjNK+zfJZYtGZgkH4VbFUfwaFs9dk2ZxiMdHLgHSt6rIBnMDQOAq3AKsXAKEHMEHHgfM6BeDk2E6DlrZqAuA3nxGfOIvaxsaOOiTjj6JX4ZrPupX5s8RWSFMq3r2+T8WwKoDSd4Gt86bA6qxiClgq31dHmz1Xx04ZSf9rn2rVovWGcDqabkOsUQFcVkHMKjqgKpbqrJf1QBVZYsgtv3rYk7jsF9VO+gKiyy9DsbQxxJ9hroRoKrzWdCPg6Qxv9F2f7NONVDVgdUEWPVe4lmYbJmyBaMptq4hqVKKLZN66rFv/3dL1Sv5XSqw+lSBVTkFOYBVVYKfG7Aq2w7NYtX9rToADrcABK53YGoVNE3It77xuwQu+R60TH3ZrFf9pc85ZLkKYDYAVAZXOW21UEUeuUhmADYA2px7kodgnaoBDTTtD6sKZs9FCJ5JENjozCeTTXlLNNbHqxMnRXyJ26xlqZSH94FVhndWqinSjrZuVumdSW+4ZKE0k7mwW1zO5stJOA51AXigLUxg1XSVHlRVcNUxtsiw3qPp2VWzCr3EwJ6UtPHxsWRljI8MOU9OW4UMlTMqoCtrVvBAYdhMx7yVQgjCiK4+8iGkgj8iLHkFz8kQ3looCf5AP36Oe6tr0ESnLFB45hNhGY8VkZBhrKxkvkGjnQLObUdbqT0rZb0O5AFC2IjyXQKs/tkf+9HcLZKAV6ILAAAgAElEQVT9JjThVn3+4c/+Yl7WcHz8NYtTm2/l4+TZ0+WtN+8t3/zpjy9vvvGauAJ4trz33iOxWv1geffdh8vFpUyUovxpfnFMT26f5bmEWwhgdEa+Lwus6qFaw784cR2g5PrwKqeVKo9rXpugZtKnDxA+EiOPaqkKCAvvDW6rYoEBMbnfA1V9WPtM8Mx9/+GBq63HTrFYdXaey3AG6rkP2GJV44zezWitC2cz7kGCTYvWBFZF51Le0kOpVB8klxi+VV+/WmgdQw+1rx4he55K/B7FKrWY9Y0djxUfDorG1H3Qp3GJ25/9sgCr4mPVgVUxGFBfy6YZm3fW4AaUO9IPDsy5JUp7nOkbpRdWRYBPD42qckOJ2M9NbLWaFqu2NJB42EajWTCg2lmtYg6gYg6I8KO1f+l4B4aoK6PW/dT0L13hoxm8wopxVuBHyCOAEZ0rAJ0gFWClA6xwmJW5BjAH5fIL4BW6ykp/2WnriI6O6G5T+tsizI13h+iZ9b9Ru+rExnEGBYzaOe0PepG3cVPzGYiDlYywOBwReelV2xkCIa9hsar+Vju/qvC1Wl0DsEsAuAWIfFcKQPRT0ijLzSpcR8J2R26nzsvjEWlW71aMQl+/tvhReeEoX7McPUR4veCdJZl9uM16UcJRXYfpJY3GXdGLTZ3+h2sHrqrlKv0USIXFqt2Hj9Xqd1Xlhx8kFLJFr/yLAutaJWVYjAN/OEIdWffaHCvm88l9gqwbcTFqXVnenzduff4/bBarQYS+QIFS7Y3O52ppWsFVAlbNx+qJlqkOrs6A16gTLF91zKNu3rckNGzB5X5Vn6sPNdvSD1BVrgBTO2tVWLMqsBo+WS09ttu3becgOLboaP3m9WLraaMnoyna8i/PAFMNRLWFYFirwmrVAFa1XpVfAVZDa7I2wreqg6oKrgaoenXTgNUrUXoNWJWrW6y6f1U5vswmUQdV5RcTbW+1GkDjAcGytdhpAKgLfedlFwb81b0DVBP8LK4AOqC1WKtamt6KFQrn2vqVF3HSQKuONhTgqt8rwOoLE79HnP6ehEIQSBN1fecNXPiRcG23o7l5HfFU4b3OwWo3yKbV2l9W2ezvR6180ToNZ4RS4T6OP5V0q2xaQN7N6DnkIBeK1rSrSxscdONGIgysBsDA1iAry5BBBV6024bU86oDJ5XbItK99owm9Kx2JF7lUQLycVRYDRs81/pzfqhfXlGnmGtSScUz+EGec3j1Ph5y8g9ZsusKoNJ2pRl65kUP7mcKTH4oQ3olYGXlaMfsas3jtk4Ex4j0NsepJVBg9c/82J8Qf6pXNm+rPqB6gX3cDHc8+hH3ln4NVx5kFz1WN22Tgj/Xy+3z5wKs3l1+zzd9cnnrI6+Lf9Uny4MHYq366Gp5/8GF/S7EX44BgpLsqcz1OPm8+9hnzfYG7AGD7ArgRSxeZRN0luO7hnrpY54LDFxGnfA+9LToyhGQdmy7uPcftxVgrVGtgV0m8DKek4XO0QC02nhugZPH6rMGWlEek1kFJUckeLQ8pB1Z247y9c4aTqHT6EdecH0rPSI94qjxAIf5NDaYKznMxszH+tb5mfkh1sebspPppuiCdlCV6eQy4rI19OnTK18zqXviZ+Kz+PqJ0cKZxn8uH+qF+PUA2FsaQftDJsYz4VMXLboA9xpqmNZNy7MPlULUdgid6f6BCZre7SQGGVD77Gff+UU7vAqgarNcddcAnjxk7e7EH7kP5n8ud6xarOfyVtxM0VhpLa0YEstrOuE5KHiDDQasQ+U3cgXA4CpNYVaGZRsFp6w+QqUfRhyeP19F/vMxeBW5/+7lAb2CaoCmdmCEziPyY/9z6RIA4CqDrAGump5A7gBSx8hCtps+oqPRR/NdetuIcFCvWFXU0h3JFylL3K30XVTw66SrZkAk1622cVVt5fmaP4exzAjGTx1P5TIOpWI/q2G5av5V6TArcxMAABZWqwVcNf1gRhqVZveeQy6tVN9VQBGo/F7pGPWZ0G6ZK6fS+ago2aXpCV0Nu61kVppmSUZhFr6Rthskisc0WeVJswokcDWAVYCqHbDKh1rBQh7gasglBxjXP6xT8p22B2MZ11xbRcfV564/uY3E/+BlvF4Bq0TPHb9y37b7G7e+9z9yj2LxD1uqWpsKcMrPY5+qbuXIVqp+PwFLj/hYrfmhXtTHPvZNYCSoCktVtlZNMDUsVcOvqvtcxdZ/v9pigQ6rqjTv490WNL6OJVA15iX3mdq2/bvvVLdOZStVcwGgPwNYn4b1qlzNz2qxWI2ti+6qwH3PSVPMWlUtVdUFwOXVjeXJlSjMAqheP7tl4KoDq7ekt2Cx6u4AOh+r8VXBLYN4O2C/NdDpsWdcfEFPsiUQlMPavIQtdwBIPdYIbHWAFIs4L9tB1AiLZ08/AFctSeRBwt/Lcipye4P2a4dX8ZZ/BlcRl6Vbo8hO4pHwOyp3R/PlUPa+YODKwokKbNX1QHuO99xCbrlX42jruNKzGasPX1vFTNJZMMZ00jldUnqYjJP7bwtJY2TUThGvbgB8i11k1IGqGl7rMwp7wQF9qWSnjFvE3UoyezdSrivdZNpJJsM8RnFL2CodT7bcJkymdE2ZYQIHlED0jrDgAdAR0SLLFh8qljdrGdLibPEKF2STUvkNvhI3jvb6QyBjYR67PkLgtrY2wT3h88EYnEBW3/X571j+3I//SQNWn4uzcLbos14N0EDBGW01rFXxzuZtAX10Hn3z9dvL2x97XX5vLvduny+PHj5cPnj/sViqPlseP3m2PHh8JcCq+FuVee6p5PtEJtCbYq2njl8+LGB1z+JVrQWNCqB72SlB/qd18qnZ9Syf4+D70ncBjf5OBRSRB9LBUjXrZPSy9gGrMrAO9QxYfZE6nQR0Djpir8wEKatOM5VXrZAGUQ6HYDdwr257wKotjuOP8+I2Yfy4MtCTzs7VEELASOE5/Sl/nctPjRCuLi+E3p4vd26L3ij+UJ89fSKHwt1ZPvLWG8u5LKKuxeeUukm9enK1PH78OOn3tddeWz76sY/ZjrB3v/bucvHkwg6he+3+/eW+vLsWHn8k8R89uV4uhXb8w77KLtC7z7G13qDyn/3y31q+8iv/RLyzSj3DYtWtVdWCFa4AmCYrf8TzTPUoo9aJ8foxF33vzLs53qnDHCy3yWd0DRkmmOj2+Qi6cHMHEHK9ugOoU5cxLTp9l1TnEU6Q810mh/vhJer2L1zSnU7ZVJeDh0y1KLpA9bPa+Vpln6sBgiSwSgCrc3gPVg1Vr6p7TQZhS75u0tQLKJ8nJWF9sJOaLPgHjYI+Ra+G5Q7iaZIh+Dzqy5muVePiGe0JAWBzeMzlCa7q4VUATxlUHYCrFo9dArgcajrjaLwL4bJQzVdVLo/kNNMfya+ax4hWEZbVm+Q1kxlH5dULycNJIi6zqPvZHA6nLhk1d03ATBs+hKuFKubmI+DqyDUA3JB0h1ntgawsw8q9tdHHzkVdoDcYzjJO3bSn82XH0sTrM2CVw5E2ebXlduP8C3/cdrhadUz+uqVeAq0JrPYga4Kqw63/YxB16mM1LFK07LE7AHdo30Bdry/GuKlNUC6aperztFRtvlXTr6pZrXq4Aarqd1VBSr0nv6VQWLwfvfNywZFzFqx6ecv/wErVLFMZTG1b/x1QdWD1VgKsaq2qAKsCq9h+pSqjKtFxYJXUWV0A6IFVCqyaX1WzWL1poOqlWK1eXd8iYPWWpFRg9VzaQa4ARKlVcNX9qoaFZvR7D6720qbxn/eNPw/uIyLeI11uZYrF/SagCsA1mCK319nQE5iawKrXhbfhNWAV9ZRBTJ4w9syfsylA1BmwCglWpZovCro/ejwqc6fxjmbQ12BWnZUQtapmGaUlEj52AZDSZqPU2avZbOXh/O+0U2vrRvNxLX60CBqME3rAhTMDqkpicZScvDRwIYHUoC22TOxojSqzN55HJ/NR9+7lvTtagwz6WWkgFAaZrrKhgK38eAokmlyVcAhsLZXo0qggiVxXk6jPL/bHoGoHsCqhZga08NBwyBWWFyxvGpW3hHXQB5oCZEzSceTpX/m83Nn2m5RP0e5UiuEzS8OhfDvl9+0/wO9D2psT5O8TYPUvCLCqh1fZ1n+pEz4eNus83zINC1YFgQwUUlmvftSvL5Y75zeWT3/qo8sn335juSvT3PPrS7NYvRIg9cmT58v7D6+Wdz8Q61VxB/BU5j61mhP7WD2gnJrpc0e2Uu4rAFafZxarTWfYZmTbfh06GT7aevkBZKqeZHpXDEXIRrXqM9I0dwn+twfWZcTBjbsakHL80mZFu/c+4QOFNPQosDrrwy3rVi+vp5u9+LVZm/0RupzpC5ywPk86Tav2MmL2yFhVcLWjKQJWZ+PadOhGg9CNlJ7OZHuffVQQC6Wb0iD98K/WSqpvflRA1I9+5A3hnwv5QPGBAKZvLt/2bd9kOwAfPRSlU/jmwQcPxdXGe8sD+YBx+eTJ8vbbby/f/u3fYrSq7jfee//95aG8U2D1rbfeMj373fc+WH5H3HN88ET4EH0Y7qggcXKNklTo9Phz7/yCA6uitya4mqAqHWSltNPpYkHQI7p3zmlvdubd7kPvJG4LPqKQjEZvMmfRfGT0F7quzU+b7gCgl1jH+F8WEe+2hMPmu5fhAmT8MsrOC1d8O+HLVClk6Kut2aBCCLIrhDZfVRcIvSDBEbJUTdcA9SCrkdVq4ZNOZpaWVp1tRCIzsqlpX4b29kjT3ldeGzRsptPU8FW8ySQxamM/CfWt3qwnJRz2e0hV1vVs7U1Wq9UdgH41U6tVwUjcWpX8raavVVitxs4EBpxqP9Q1Fz+DdleioMrOyXOSJfMHxx2EW5pJ+Ijedj6cHeLzrfEdicGOt2OK0rAMB59H4u4dxeOmIm3qOEGfqcyAXqmy+FDjjtB9bbFyC1D9rcazyheNy8Bqrk20/pFf9zEoKpxheHb9VrVerwqDqrR7i4a1TXWu4+U0KU+5wYPXeIgEfhs9m8igSVRub9z+vh8NYNUr2xBfb6S3hUFNKPV9WGehmoq/x9EFzxw0bYdfbftU5bqEkh90ZGRkhBAO7s3nqBxEMfKrWg6qgpWqW6rCZQC2/iM/FbWNsFZzVvRTv/UfFqq03d8sVPUZFqnrbf+3DFh92oBVBVPNFQB8q+rSD/5Vw7cqHVjlh1UpsKrWqgKqBriqwOrT5+cCvupVrQ7kZ6Cq/sRyNf2sqo9VP8DKAFZH20PmDCZyLLByPqKeArMGUTbadGZdAaoxjk6jYbEaeVRL1e65i8OWqs2S1fOrVrAk/lZbcrXlgy3/JlCrtSokeZV8nj98c1ZhO5ybJxLZ456SYpIRBVttB1l6K/rJuY08LU8iyp5Pv2P19hLWFFZDtp+3F6eUlufZjgzWNWgik6xVA1pwEDUOqwLYmsBq5MVWqyjLMh3xUx23I3H2x7rFOEBDqyhH0kzibCWFQBhWPxJm+lFGLke227aXD78f3SOMr3qPsuPep2niG7lfiYNQHAgcILiK6IESdu2b0AJoCRMT8k8lBdtvXKYn2NoBsdSemEvbgQQMslI7u/E7QCMd7c/jf7cCqz8hrgAuL8OnqmO7OJXc+kySm3uAOFhSdQzTM/SFzOOyydisVb/1m99ePv7WPQm7WJ5dybZlmSvPz+/JR8az5WvvXSy/+dUHy1fff7g8lEnzme7akC3MzwXdeS6HWpkUDIVpC8DbAlZX3HxAIVcgcwSAJbAqmVpbw3LVJEnoaHr/sqfLe519nPGNAG00HadjOteRtLcshVjbqnbScSWBoSP5zGFHgNKXAVf3gVWnyxcpQz+mncAFK6l3BFgd1S3BVQDvA3lqYxS0N6YtHVf5AC88ci5K6p3bYgF6+VjWzxfLx956ffn0Jz8uQOhryxv377pLAHEBcF/u33rzjn3Uf/DgWvTOp/LB4slyKXz7/nvvC2D6rhwc94nlM5/5luXWLdk5JRbijx49Xr4qlqv60eTe3XtWp0cXl8tXP7hc3hVw9om45VBXAkZRQuPuIrT5T/YdIA3K/Bvv/Lz4WFWLVdFrzWpVP46o6wH4WZ1Yra5E6UTzOBDP+C//WXG8BXTZbE7po5dbc1+T21UnDj9FY5cA3bQFPSXqfgoRnxJ3QJdd0KtWdfbKO+n9N3DlKvF1eocJbAcs/OtE+8jqWyhdH1DAAz5XOwvWYrWa1qug6i2dhDqYdQWmmQlp90MDGt8bsBOIcStq+XjnEwLKjpuavtOFJnxU8yhZttaN2ns0LCo77FcEog0hBDqrVbgFwFZ/BlKr9Sq5BMBhVjjEyr/yEOC0NXZBl4iyAl2LBJ3R++pjGNNm3Hdp6f0mqDqg8VcpDnisMt8ygKi3T3/92sKVMvq1Z2f9ZvSX2XRdHiBjYC46j7hrO4zhgKZYpmj5DKyapSq5BsCzxSnA6gxgBZjGAGuGuTw702JVa5GrrgUS51X9AO2zKze24VOYAs3FmGQJd+R21oIE6A42d1sfvAewma/2mvnJn2/c+f1/Ym2xmsgvwFOVvQVIBdgKf6er5+Zf1cHVAFk1HqWpPlhXzxE/LVRBJEZHJCgSWIVvVICkfhjVMwCqap1awVUDVB2MxUINRAXwLyUrDVTOU5ibYu7Cln8H5jesU+WdA6nY9i92pB2wGpaq6gbAgFVZMNoBFir8/JcuANSvKkBVuAG4PjOLVXcFcO4WqwKuqhuAZ2KtuujP/KyGK4BNi9UQbixQaKLgOSNJ1+gREwK2Lo0AVY/jNNyDn7yw9Q9s+NIQlkQhAACa2na8EAjNgtWZowGr4BVNjAbF1ayFxqBqb726lnDeB8zEvfQdzXU5tyLqVqStuell3sXCeJRF8ljUa7ypLls+qcVWo7ZmKH7X3/epZnkMYq2iRsAgi3A+bW2CEHYSBMDafKq6BWt7xgLQiVoy767opq22nxLnlMHfIbDh6700k/ezZCwsatUxkXXhlNGh9xgxzmRUGQgdio/8uZxu4mzyzIVWRxleIPs06sQLywzcB32stCWET+hg2LdcWExK6UeNLVdp600F91OZwhyjBQFYJYC1A5ZTiu0T4tbYR+rvEWD1P/+JHxUg5kLmapn7RIO6KaAnrFZNqRKfjmqlqnP2lYCi+mE0P96KG4B7d9Ra9WMCrL61vC73zwUgUnc6t2SOO791xxaRj8QdwG+/93T5Z//8fQFY31s+EGtWP3BOf2r96hXaA1ePAKsMau2BhwoP2+hDpyJ6srTyGnoSA6pwMYC+qIOhcffKdjA1hX1CWJB42DmE+dTiR0GukMNKsJXOZXJfHQUSOy6mRe+LgJ8fKrDa8fA+K7xojNruBnrr2PXuGWrfNxDW9XFTV2xRqf71z2Ur/2PhD9nyL9bel48/WM5vXC3f/R3fsnzX7/2UWHuLf1XVZ5U2ZdzVTYDS4bXozk/E6ltY1Xyh3rp1a/nggw+W3/iN31ju37u/fEr8G9+Shdb5LdU3byzvv/+BvYeufSW666PLm8v7F8/FPYeAqwLM6qJGFyZiHmE6rvle1V/sBAHN/cI7f8OAVfHqmharoinH4VUA+QGuQt2r827RE6bTcnkxVx1iaFv8/e8pe7rASMfyuch17Lg3/Vg/DJng8l9nuarhoY8Mpq6mDxN17kz/L0rHu+n2umQ3g9+tCL9LFc9iiTDt1vk8wdW0ALKJJIBWWJEpwAqQVfWE6hrABIb/UvKX9jK94J7BytX7qt8doL2OJl8hge6BqrWoTk+c1Zv1zEKTq6qP4g7CRvV0ZWVN9FxHvGW9FfeBKfSWq3ALsOMSwKxYGy6RsqeCTl3tRgI0aJXjsfCsNB7k3WgRZFllNZ45nMsfhFsdxjK/7+RXwe8TGq7VTj6OqtlkrHzs/WasSa4oXSduLJviACzMJGvYS1hu2jV+pva3OSaTdDJFQVMJAHjaHWQl78znKn5h4cpuAXCwHqxX2Yq1AKraplsSZsVp+6RCdo1u2LNcTZGk7OKzpwOrMVVau+VZdRDdQYOrhmOezWsHukbOiqfc+/7/JPEDBy8xQGNrVSjy3m63RGXg1J4ZbO1AVLJc3QJbM09aXBj9NCTa6S26JIE0BVXVUlUBxwBUbZu//xJcDZ+qFqauAAJY1W1t7lcVFqtRhhZDPIh5BVe2VHXLaPadGhaqeRiVOvNvW/1VUfXt/wqikqWqnGbsB1bBUtW/xePAKljnqtJph1Vd48Cqxfyq6mFVarH6xMBVcQOgwKqCqgGuqhsAWKsysOq+VuEGAAc2OfOy+FjPaw04DVUPSGkAplAAR1efEFz+nwas+pxAVqr2WMFVH0cnExA/S5SqJPjSYQWkhr/Z0FKCKEaSz/P2kqjX6PaoKtDiHU0R7ToQfT0dtET5Libl1bRDE3ifz4GCqevXt6NJysP435auxic6XWXVAuYLHVmEDcaJ3QDg5Gu4AzD78bBSNXDVBl8yqZaqnHGljc0++Tq+HA7fZExHChuqOiODWZqMXxMq03L79943zmupKM2wfC4D94Mrg4msmObUTGWnqV9QLjSa/tMyyQfIoCpPuO1KU7UteK/vSN64hhUaFS+UsJAKzYoXSKk4aEa0rcvaze4AYqtX1+5Rvxe63RzHFleB1b/443/c/DE+FdDGrFGlnvYRUfK4JQDN3bB2U8s3tZJTv436p37Ln8lW5Tdfu718x2e+afnWT7++3JYdH5LRcsc+lqsPST8o50ryevfhsvzT33qw/NpvfXX52oOH5grgmbjRcYtV+DAlKTxYuBwFVo8CibBYtdE0nYc7zlVB7AJKUC12BWkatlgdlblpfZt0DcDNx8XgUiMZ0KfWSemin6GeSb/BD3WKAp4rIn2tF573gN89MHUv/csCq1vpjX3qQuwVim4GxtHOBtgLTUj5MfsMSx359k1gXrfSixW3Hpt2a5FD4549ko8RD5dPfPTe8rnf9+3Lt336TQFDH8p7AVCfqEuNC/tIcefOPTvo6kp5Uw+wElBV83xftvz/2q/9U9O7X3/t9eX89u3lzTfFJcfdu+Y7Wa1alWcvJJ/HYrH6WHZUPRY99dElgFW1G/HWGIUVYBV09zd/xoFV3YWllqr+c2DVfa2CHptc7WeQXkkY6wUjnSSwpWFPlzxJLHv0cX670VayJ1pSdWfSh3PFGCI9OzTYtwNZOxGO+eQVEvCLZjXvrhfNsU8Hgviwy3mp2p5QudQ1gtTwbFOa/FOBVXx8NUugYrmargFYb4gde51OUxqHPoW+1T2DqYPg+umtZTRQ9cYDt9exNaOd+MP6gNcibcYh3fFIulr0SCdaVZfKsPT1GXWatBNjgLK7Z8zhvI0fAOneQVbkDiAPtKIP8jiskHQKVH8sBlXBKB1UBTLTdicwI2Gmp4y6PLgALm+kd3MeqNcJfLhHlnvva5VcJQ0ejnsDnACmqgGjf3TPrfFmlF7AVehx2Xw2VlOAEYCq6tv+YVPP77GPnW7C2dZkqI/JlS1wNaxYt6xWE2jVisGavpdX2hYFUWUDjF3914BVvfeP/8Cae+tV7nIWSapt2BQp/7jlKoGq8nyNZ/SDzZ/gw7jiWYHV+z/wpwY+VgnQBJgZgGmzohgAqgmWBoAKK1cGVwvwum2xWoHVWCemgAjtwPyhBiCa2/k3LFUBqJpf1XABYAdeCLCaIK13u3Y386rTUTOt9p0UehAV6KpYqNohVHEglfpOlWfznyrAKfyoupUqwFUFXWGp6qCq/vTbvVqr+smqOFRLfKsasNp8q16SteqlgKqXoqw+Mf+q6gZAfgKuKqhqv3AD0LsCUMuFABaBHBvg3kmx5Kwmo08HVhPsjInC8xoAq0a3EQ6l0aKOrFYDZM28+vwagMvtSYllYJgvVvQXCsTqnuJ3M8RMmBdsiLj76JTf4h1N4YX0cDiLlZCOkd16uvAXGR5KfT8tFSEb2XucU+o5m6xqeF9693a4IurTMx+3nuAxa6FZe8k3pIwv0owWPcxBVHIFkM+Sp2UwuHZDMGt3Haev0/NIyZsVPQCYNoc986ZC9sqbLSSTvEY0VmmyxinPXRllomQgdQaqdgCrDjnlz84p8Tl5CKxCnlSZVDqfq477ek2u1YkJCkps56vWKSTfs6QEVwGk0pXbWtt9hOdHNDCgr88JsPqX/8qPytZi9YHuc535Qpf5WT/63bv/mmxDfk3AGTkoR6xMnwjQ0z6YSX3FOvXN186Xz3zrJ5dv/tQby+2z6+VMrFjvihXemVm+qpXd2XIhc+V7j54uvy7uAH79q++Kz1VxFyD5X1268QWAVSM3BhALXe4BqwleaY4qT2a8A/kp/dT0rLUs1e/pFVh1vdbpaJT9UeBSE482tLtBBPuXbfHSotf6ae1ndWY1iaHn/tvrm9H7rbGp5PXhAqsv5wpgT8rPxtDDRX80/moWqw109XlGLbxTZ6LCPJ6Ao1fyr1qc3rgUffTJ8rp40Pj0J15fvu2bPrp8VLb8L8/ETYDEfSKHTT384IEVdf/OfQFTby+PxFz1A7E2vSHAqvKpAqZf+9rXDERVMFXLvnPnznJbAFa47VB9++GjR+Ie4ImBqgquPpF8LtXwQfV4pTgjbCVrB0lhsQoi/8WfDWBV6n8th7J2wGpaTzPYz9pJm38PA6rGB1t/e3myjAfD+/WYNoA5CnVoc5bzPe3MwkLYlBV71a5NqfHw/AhMbVt9CN6j0LWsOpJiHGenN451lmd9iiq6V+GvR7nTMk4oHFHtGkRr0wP0AuUrmzToGsBqAqwVZAXYER9sU6ch6q06CiYj1lN4ghrpL6uwqtPFIE3HVSfQwUDudd9QVSxlZ90m4UZvJ9Z3NGEHL2crurpVGRBEPuqPmk/yA3UydDnT/XhHLIBVAljNtyofYkV+V81fE1uuan7x63TpOjYxMN34TMLqGK6A11WEQgv0PtNymnI/qtNURozqvCNQMPYz2kyejQkCz2mpqt9CdAeX/1tJtmgAACAASURBVACs5r1hcgE20kY1gI+tdo6TdKAqAFU9wyfvHXBMgBUZAMk0cJV+ZqkaFqtstaoWrfiIwz5XUyZFZfEcuOGtAFXdYpUBVrZa7d0DcBdWuVCnQYCqbrHarFUdWPW2J8gaz0njlpnz5o3XfvA/JWC1WqlWgLW977ei9dv+R1v92ap1dUBVBVsNuATq3CPO1kmYLQ1YC6AxfK2ZX9UEToularoB8DimvAFQ7SxVWXC5AAKwuJ6XAKq6T1Xf1k++U2GdGlcFUcfAqlqoOqBqB1Xl9n/3p2ouAAxQbRa16r7AD6x6LotQPaxKtm/ZTw+rUv+qt+KnbgAUVL0tjCNWqwBVRRldZPuXW6mqOwAFxJt/VbdSjUl5OFN530ChY5nt25M8BLIdYfOrZ+a06enb9v1mcepm6fGuKpKWvoKrkW9WMKvG0ipASFBYA1V7X6t4HwqKUwfNf/PZO+e9QZTRnPhKFcKJfE9eKu8tnCb8Lp4KDmpx3wO1oGHLKNLWjMJ5eTz+19+u03dg8up1H1DnZfuMQlFc8LbWw0o1t/7L+7RWVU6Ff1Xrv6CVOvBbhDAZp4OrrlnqFr43HBZzJ9IWMFSTds/xsEXs+W6S0db7UVmFTlvzODLJ+2ybCRhPzYqnCx7qI9yXMNBQgpeaESw9SIZ0QCvTcyHcUl0XgKUa3dCFfII1SucSANYnpGmhn6wczTssGKZuALjdXeI5DU7Hrk/yvV/4zuUn/+qftuapMnMlSOfjx269qtaqr70uVqi374oF3YPlffldCRBzJr5RFbBRNz9qu/b6vfPlkx9/Y/nEx+4LoHotM566Bzhbbgvwo9uer5+JD3KZHx+J2epX5QCrX/+dd5ffefcDOZ1cD65UNwA6Vj7H8LXe24gVIcKHV+E9g6t74KFbrOpP5+M1szCwip5regnmrdanq/pN+be5AWDqs7oHsSVYR8TXQO1whULyUvNh4NUshrXPgnRVF+Tnvb4Z9f//e4BVlws65OaRSHU9n4jt14DVjtE9XBLd0K8BqjeqpabtrgENiQYjWQBYhR4JGFitvGWJYu42LgQ0vXP+XADVN+TQt9fFp+rN5c17ZwKgyqf960cCrGpRwmfyUUMPp1JXHfph/kp+F2olqnkIqHot7jkeSV6Xl0+WW+e3028/rGbPZFGlurfF1R1Xy203AJD7S/mIov5a1Q2A6aCy8FIHBGb00LrD5PAv/Zz6WP01SS+gqgCrdlVfq+Hr1z98TvysJvOMRFbRE6wzR/HWLyzajt6ROUW8adazIjsexvxFxgeqF9ctnCtwVUqtYny0XccpaVYTCidZtRZb8/RHsj5Q+tcnyu9SZbPYE8pPHSTGz8RL6LfrbZZxqAx8IPKVdrzkFt2qOxSlmfmUdZXUL2K0QCd5HdBQjYOBXtFYCegmMaKOURfWvFhXWdUxGjfUv0hG9WK6VWCmB3EdRuAz9PJVXQfMNiqji9ZkhsvUaEwHrKoAYXB14m81D7RCXAVY2XJVy6LOGsmGbkyCRpmhVwDqQCZVwbsSxJxvIY4hf1VCoeej8v1lhJLxa2QAIFWfw0pVr4rD3VJgNcFVnecBsjqoaiCrYWzNWN3wOM7fSIAsVQVIbW4mYcAX1wBZzQ9rHaO0MIw1RucSgA60gq9VvcLgYwiw6ph5xRVMNWA1r/IhWJ7ZapWtV9lSF93X7byOvnXKrBarehZn7woAgOp1WK0K7Na5CzBjXgCrb/zQn4mzdRhUjcVCgJs+CAF2wgo1njuAdeICQC0gkX7fp2oDc132E7BqdAbB5Qu/BBrTUhXAKvlSTTcAoqyZW4B2SJUfcuWWqvAj0UBBJ2zwZ85LctOAdD+QCtv/E1RNIBV+VMVCVcPCUlWvvvW/+VdVH6p2SBWA1bBSdSuSAqoG4bsLAD2wKoDVK10wnrkrAANWZUn5VC1WBVQV5dVA1filKwDZwtVcALh1kyvr4LyBoCPBjbky4NBY82OcTgBWdQwwZ9GC1mVyA0vHlqpROgOrkVmm7yY6aZO9pzbmfTu0q7darXFZuK+F8N4H/9H8MpLDHu9o7LkkX80Fqyw9oItntMd/8Rxp67uXmUc8refY8t2Y3EZxV40c5DabFEnQoi5NHQgr1ZBAfvo1/KrGlsW01lLaQmYobJV57enjXTds407yw+QziViVslrcKNkozTD7OkMXem8ChkqFfBnxBhVyOC3XQe+b/HKBFpRQr+uVaSNeKIOdLGUr+CJjO8qnQeY+SwGpIoHqiDiNYGMRRSCqLYqKWwD+Ujhrc4KrpQ86ZPeAjMp2bBPjF77vO5e/9tf/nMyDApLIXK0njD98+Nh2Urwm24pviYXc48dP4uTxKwtX0Eiro2CNAktqeXfn1jPZhny2vPXGbbO4e0MOs1LfkRrvqVit6hz5+PK5uAO4FFBVDtV574HkKW4Fcjt7+0hnrdv6oFBkpBUS458SIJ5VYTWpFC8S+ET8oDEFVpvcx64RT5jUYVMzMorZjBch/N5KxQ4OqnBO7wGg6mFBITbt02opr05FrC/Z3KyJjZ2Cp6IO2urMV19puMpRu0JkbtOGD0EfpwNWd8TglujEtvF1FiiPxmBQTr8W7mWaV9tpoqtDPitdumyw7lOw0/pSlDvzq68LHTtWIUB3jaX8HANl+qFu4ZcPC2dqFXpHPrjrhwih+dtiVao5S/FXAnQ+F8tTdTN145keDnclh7ndWO6LJekNWURfXjxcXrt3Z/nWb/0msfZ+W3hIXWNcCGNd2cd+RevEs6rl5244xB+qgKFXMohPRAe9lqtaml/KIVQXAr4qQOrb8n2b3U1zT+J98Vx08WvVxbVbzu4IKKsf/62FclX+fGYfTXSBo7JA6TDPQLAueb78nZ//W8s/+FUFVsliVYFfA2Ldx2q6A4g52ekzib5nhMG49mv6DQpqbFhymaQZVWFVfjDTqF7EC50hg4npZrmKdU2zWnUZ2E9dFGZlxfMOPw1fb7Pwfo5bTLqf+hskxofdiH06xDC2axCcEjSQBlisAtSAtWpu2XWAVQ80vilXPzSRXcU5rRiIoPMvyErvIQIDbGjqQrxgnUWzSf0jhnD1voRbmvynH3fuHtyPwjhVR7ckv7keKA/8g+Jn4Vv5j6qedejnj66ds3qiLM5jFUYBXVkkEGy8ijsABVjVGvX5wNeqyHC3YqXDrMx6NT7O50d6GuPhepYGqJ8k+0VpznnUuTVsGGdGABDEG+9RVEb5kPk7aRY8KxXwbUMJrKqlqoKqDqyKzmuAqgOreq9YW7NkdZDVWJ9AVtdHHHcxYFWHTcbLLFRlXvfrM//4iWtYsOo3VWyZ9+5B/QLBTctVOsgKVqsAXA35LQdaDQBWA5DlpztmDFgFuGrPbq3qICtZrmr7tVZoM4k/Jg9mb+gpfICVWakqyKpGjNJHCqjCglX7YOSL9cabf+jPjg+v0koATF1dfdtZez8+qIqtVDsrVhvYBtZWsDU7IjoFnWDXXNhiO7wDo26pGpaoZrEavlXz0CoHVT1O2/6fPlWFgDpLSicTJ5e4wRrU6Ntop4KqfhCVA6humZpgqj0ruNoAVgVR4Q7gpvlSdb+qtvXftv/7z5Qku/phVfYzQgeoCmD1pvhTdWtVBVMVWNXrlfhXNWtVA1ZvS144tEquBqqqXywhQQVUjfsYWFwvJnq53cDQWEr1i6pgWl5orSxWK4gaTI5FFKxW01LVFof0dZ6VyABBuvc0gfVrYx1Y//lyxqRWho1A1RZPmzmasYlgSO5TFVpoJF/poS+rmJZytx5XmxdJUWlTh0/y3TPxh+VPdT59Q+RsklpPdM6LswkQLfX3q6jZEZR+VTSYHU0iVwDhPxWAag+shksAnaY6S1Ue5FrYrN0nDOCrjroLHtFAb9HpIeUOdDPKiBXL+r4onUx8q/qXtN37eEc03+aXIOoVoBpLB4T3q1NHL0aTBmRLfqwaAaxM20Ibw25B2+NqSnANIz6wSYvBVTqMorM+IUJyLSsGB1dYsOKZ+wdpjwquSbwI/t7v+47lv/lv/7QdgqPA6sOHsl1YgFVVVO7eFZBI5iwFdB6FFatvi1crU58TbgpAo9CPzqV3ZQezAasfubu88cYtAZlU6fRtxYL7yGE5soX54dPlPQFU33v/Ynkg25KfiJ9HBXNy5wPNT8fYTWnE9Sf+w7PqHHWbNscdyc/u/SRfkF15vbaoHfA4W6IqoNd0Ltfz0J6jW/FrvM0t+Ex6OyJxr/xj4zOONQdWW/ytdpxiOZscmoMVuoeAgbbQMctT0fMMVFX/wWpN4n6EXQ8Nvk69RXRJUefUUOBM6P/GzdtiTap6+m05ZEp964uOLFakqnMK5YsF65X4HH4mfk/vLm+//ebykdfuie/Uh8vVhVqsni0f+/jHljdff81062sFYyUz5TOzlhZeU9Gh2wEvxGr18aPHxjNX4pv4qdRfF2AXUpYCq7q134BX212lSoTrWmqJrRLQRZAAoUJz6qdVQ1UX1ZZeStprs8JVkNQbblbcmk6ut2RF9Qvv/Nzyy1/5xwmspjsAWKzGB9Dma9Vl7FoCVV6dUdJYd5iTLekiXvTBv1HEvtYew8OgKzc922Vh6sFAuRL50kQxx6RIpzknizpcYW/X0SngSC+cWPSRLL9x4nwYjSt5VjVZn01uxBVWq+aY0Ezb2jVO8lYwVT9a3pSfgjcJrtpaEXMDLMJ9+OObR5wsHtuLNVxeGhky0AqagQ4G+ilqRkdbTGNb+iraP7uOiKHTBSNCV6d46NQj6F9B/xwfDDHii2kY5Zc8NQkb8dyoT1ZlcX64j0Z1u5UUTFUEjf2tFstVs1jlMMQv4KoLJ++kLTnRkXHQK4/VSsEpghXKyzRNYYx8rIRyIN8VDZ3K19QRXG+uik94BKoKdmZgqp4JdVPmd9FpZS40kFU+hDrA2luymt9Vw6wcz/F5t2E7Nk8ojwJfUheTCqAyoGofOgNkJXDVwFfMQSlbAlzVgtJqNUBUBVfhIkDdAbDf1e4DT5NH5wmmSnsTZNWsA1C1a/hdDaAV/lbNCFJ/pnf0IhDDl1NhkKZpXdIna3cAAa4SyKrxYL2q8k2fb7z1w39+aLHqSgxbscKcmAFVR8UTYJ1YrHIcv4cFawNo0yLWOgFWqm3gE96IhWRzAUBAKQGruiWwB1dp+78QiLsA0K/lZJWSAqkn9pyPYlDcWrW5AOisVM2HqoOn5wqiitXMeQKqLdwOq7LDqeKnCq9aq5rC2bb+uxByEBmnIiuoar5VRZapxar7VdWFolqrwmK1gapX4gbgmQCrz2+IVUAcWqX+VW+oj9W0VlXfqgGuhtLuvA3BBk73vmnzz0sAqwyoWqawpmlKIRTFpiQ65RsMHvHT0hhjOcirm9+s8jaq9tsCVe1dgiEtjTNkEdAkZL2XipCNx605xfuWYuxF7iaPlZSfBvQ7TGshvVUqQ8gYfG9Kn257Shk1ZCvFum+THrNV6/RpDzTMmnLo3tOD3GLsmn6UG2GbT1X95EEWquxv1XovzZWR4ahC2z12fDRfYcyvO7A60S67YOaHNa0WgRSdUXmI08V9E2JYmTpNow9M6BQgtR7ilMBq8IMNachMzOL2DCA1Pht3H3BCriAtZMeqqah3zP4Jqmo4NAKqP2QXA6vVNUAecEV14H7J9qGMuCbvD/p1lxwnQi2CP/f5zyz/1U/+xzKH6rZ9sYSTg24eC4Cjrm9uSpgCL2oJdy1WcXZieMhn/crs8ly2NQuwonOrbmu+f/eGWK6eL6/fF2BV3AHcE1+POh4K/Dy+eCp5P18eXlyLtaqCtRIm4eaon3UD7eFd3kDDt4FVzoddBBjlaFvoZPcRkLcNssZ0VcaA04zagfcGOUc7R+DvHrCZ2/5LX/2LAayS2B7S8BGL1UbbCXZN+MF1C7z0OcP8iKovfaNkBViDr23Cxszk1ptdnyoAG+6w9KOCHiKlHxgMiNQFgrrI0I/+ast5Q9xiyAeGT33yreXbfs8nlo+8IflJ2ZfyoeJaeE3XQuoXVa2+r83Psdp/ul5uU5tUQ4FRbOd/JB8+Hj66EJ5U8Fd0Ud3iL/5WH8nHDwVYr4RPdZFmW/lV95dMzJJGF4K6m00/dKh+q22WZzUnUKD28RMpW/j7TBBj5XNdqPghdnpGwZlYr99ffuaLP7P8X//3P5KFjVusGrAaFqt6ZVcAzSvwBrC6OyX3ukJI++kI0+i+HKhqxbZ5q6+mhydvQi+OOUEB8ASzbDoLnSRFOT2DIDsRvdMpE3H+4ihrKW93THYnnG+cCNO+crWh/3vJhrM+gaxsmpd/0mJV7+VngIZe3bpM3W8oj50JAKI/BXDsPvi1s1ylNaKRlPxjIKrcO5iKk8bbM+KkCmNxQ9aB1NFXTfQ1ksp3Gx3atTl6lsNGVMG6z7DcqGPyTn2OTLktxLpZZK12Ppc+cMb2ZNwfCFjlM+iPLqjkxRlbOVo+rmy1qvdkmcqWqytgFZarkT4tVzn/aFCtbkfy8VDDKlucDLRyvpzZgDhq3ptfxkb1fQHRU+mW+VXmTP2gAatUBVFvnwvYqMCqIIsGsqr1qtz7/OpXWK8yqKrszs2xOdhwppGlqgCqAqr6LhK2XlUAtgGQsdcpZIzKlvhgA/BUQdb0tQprVXYRADC1WbEqiHwu+ZjFqlwTZGULVimq87uq7TbR1q4AWPnbEutgYGk7yEoe7Kh4vcoDgFOzVlXsTa+qV/F9yD0DVj/6I3/hRItVV/73AVX/ojV0ARBgbL4Dit4BuQ36asCONjgsOGMLv4Gj4VfVt/iTCwAGV3csVZtSAgFsKq49JMqt27NiHjIAlP2phoXquQCpBqwqoCrAqoGr+Ek4nhNYVcsE3fof2/7jOByFbXRYA2wMK9WwVIWZtgKrorcOgdXrsFRVUFX9q5qlqgCrz2/clgYpoKpKt/tYNWtV22rllj/pCmAFqkJIMJjqAtLnowKyxiRV36XFakwY+FoCYJUXZy7jm6l6A1FdkezTkiVrMEdfJxtNmmEhWXBt4EcDW2ucKnxHyk8vYDem/s0PdyySPY+tnKoAT4ixvNiaeNfb/lGkt8jT2j1lw+9eYBopSYLnMnQ08bVx7GKvhqIF5N36pii00Rq7NEDVyRDc6X5VzZ5cF8N8r2msbyQDXFuvDdv68n32qnIgpW6YJQ36LlGXCCsFcEDPIS/6orlOnEmt6+xdCe+KjXepuMbUulIwtSwArE0u+wDDBChqneJBbuIDlX+YcbnqxDYDVxtdD1fhXM9ckWjd6OcmIV4ZvXAdYjeC1WMFsIacgyKJsUhmj75ZafeD/t0ix+EY9wm+57PfvvzlH/ujvv3XPjOqAiPAjHxQNF6Lr+l1h5nBUQZMKpik4I0fFHkuHzvvyrR3/64coHP3fLknoJHOKI8fK2B7LT4ddQ5V61UBcwRgVYs7/bz5YQGr3NoKXjap02LNQMmxRSzGKUBaKgzxt4FVpc42phXE3QNWjexoXrf2BE3pdQ+c3nWfA9qmdlWg+kWlofXcaDo/IcPavll712MXOo7tVCo6hlVK6RG6aPjBTyaXcHlpPsVM7/GPDeqPWN0IPJePEGqpen35UPjgpvhNvb184u03lm/59NvL2x+7a6uHRw/EH6rww6UAq2p/otbiZjsb/W2gqtZCFkjX6v9U9Ow7t+8IP90R0FatysVqVfhHFxu6ff9CgdELAVYFXNWPILrIaFbRvi7AoRua853btwTMvSOLQNFV5Z0eSveBALZqIaM+Wm+qnhplP3r4QOr4TFx7vLG886WfD2BVPrYwsJruAJpG7VgHtJWqtai8ng30+kWoB4MEfdzuaf6Q+QyrsAqcz30rcBU6MsTClsUqE/+UEaDXjPpqSyk4gYlq1JfkyWnJL1rdE+jkJJUdFT0l/71u5bwSUQi9wL+WxK8BIDfM+s2B1Fv5U7BGAdawXFWAVdfxYSjl1YC7LAJXpY8Brqr1l93rN6BYn0FdcYNqBzQQZtoVqTYp7jBu0CXqOHZttmolb+davgUl22c2VJfER1n9QWCGBT/aM91rhffUo+59PHD7WJfL/Ar/9xXvKYLf4c2K7pFfNIj135lLALVQBbg6BVbpICuAqwBuu3l8xIgxiFVmVt44GVQN2l9JXMq4y3NV4ITjtuaPPSaN9nO5qQIofxK/BkgK8PRcwVTh19vyOzeA1YFVvwKAVSODdrAVW6u2IsF7Aaya8R65AAhQ1cBVu1fDPrmqLg5DPwUalX+N7LU/1rIFH27C3JasVQu4mj5YXRYlsGr34RYgrFUdcIXlqvtdNbcAxXIV345U5PmumdCnXHQlq6bFvQQ3q9UGsJo7AFisypWBV7dwlew+/of/M0MLXebGF/lQgthiFQdOpXWqxplYqHbAK4OrkcbeRxlpmpxltsZi0N2CwiWs+VS1g6bCN2pu74fvVACr/qUd2/8NdDUA1n2VugsAfMmFjWBjcChOJpODZ/QrvdGKWavyIVXY8h9g6i0HUw1YlXsHU9ViQO/VQtX9q5o/VQVoY/u/kmR4bsy2aps782yBys33hcgsJWg9yRUWq+oGwPyr6k8BVfWtKodVqX9VBVQVWF30KtvDbtihVWL9Ixar9rOFNsDVmIlsAMazPMBRl/WYEBqw2t73VqgWnxZePjf2cSqwmmBqpPVxQ7oRuBq1wkSH+Y2tCHO2hcUqQA9tL9+jD/gKQVn6pgr5Ik+76YOSjua5PVH8at4Xeo+x4LybT2MP9WqP0o1q1AO1o+kTOa6pbGtCY8uhEX0SqLx6zRMoUzdZsZiQRUvJWtUsioJLCUxlqxj3vapdVHlnzEcbq7lXM8RHcxkAFuukRfFbRSgKH97XgR+V5Z225pipYshxudwSntmO4je55QX7HJNXBlNNYQaoitWpf/iy+KkIKZPEjG3KRYCYBqoCXA35kkAr0wpnxN0RbUxFO+rDKw9blUSdso+hPQSYy/UB0AqXAFlfKteqg74bXJOsx9w9IpH1OPexFFj9S3/pj9o8Ie5O0yJVq6HNU2DnSq3o9IOg1PmpzucKJoUyp03XIXCn9hruLnduy8Lwzm39qWucZwbePJEvk2bhphZ7oi09Ees693XpQFbqCNoLh3hE27JtsYrWjixCnQybqwDumWMAa9AjD+HOvKRRkbd95V8N2nbAEbB1C9TtqHwmJiPSXllHLWNHLbKe2yn/aNfMANYxGK7l6kFVV+ZT1ehYQEI9ZA20aFdhBl+rhI9DJxb7Vw+nUij09rnofHLY29XTS1tcPZPr86dPBACVvJ5dLB//2OvLt3zTJwVYfXO5G+91EXIuIOyDDx4JT1yItegT4yvnL9c/tT1qpXZ+LrxjvlXFT6vw072798zKVK1SL4WXTCcVK1dzAyAWp2ZZrq4vrJb6UUT5y7cwKnh7Lm4H1Gr17p3z5f499Qd7RwBUcfUheT0QFwO6iLuh8cRXrFrQXYrC+/7779uBdvfv319+6qd+Zvk///4/FFAVFqsC/MJq1eZodSOQWrXN695jvdVq/aTcj/OWPlEpAi21IiZ/4xcH2BRc0PKt86PqxkEWAKpcvw6dOYFVU3LiR/e8wuQGHBTvR/njlcdDl35D1PMVCRF0UpddPGg79Zbbu1Vsp2KEkNcwAKuOQtjHC9tWbICqX5VHz+PqfEuWq7Gmt8rIvZGUztP6k3v32ejWqAa6BBCRcUKt8Z2jDUhNwFXzsHm4B1kBfvA6tKMprY52kclLv7crPVt3xTue2m3eNx7yOul9Xwe3wG0vwEfR+OSrNbu6vlj+OIin76wI5W86askXDB983+Vey1sVHwFdHlGJTv+FxSq5BDCfqls+V5GmWK6mnh39tSUMMEgjXnhloGoQStYDjMQMRfd5+yr5XPq8AqsgYOZTWKuGdaqBqgKowmoVQKsBq3APQIdbmUsApXn7INIXyRarZrWabgAcYDVAlX5qgGAAa7r6ge/R4P2QCb2MCUtUuAIIlyOGglb/q+aCxIFVd3ngoGqzXg1AFUCrAqp2Hz5Xw2rV1gERZkb5kAGJe4YsJXRD5YrKGHwM2rJahZ9Vt2p1WXfj7X/5vzjBYtUV8N6/av+83vbvX6pXflQ7wNXzdToCyEuqjwkHl9AOrDpICr+qDp72PlWfmW9V8qtq26Q0HXyzxjUFlSskzDMseF0gK7DqoKpbq/o2fven6tv8byuQektOIQ5Q9TZAVTu0KqxXA1g1QFVVPfanCqFjQl3bqpOR+lRVH1W+9R/Aqppkm8XqlboCcDcAT67cv+r1M/25tepT9a1qoKr8BFR1K1UFV9ViVYFVBVThCkD7HxZV2h/RI3FpcropcCrpIZfngCrA01is0sRl6W3ydCHfAaf8LuK4leoAXI1KWDakYOZ8Y++hYQBQNanVwldgB8fbEbg0QQwVdfTh1kRic+hg8t1Jszs3TSfzWpY/N1cB7X3yRgTteyrbbeggQp2sQvOxEZpMdF7j9u9qvusD+vm40DeVgUUY/LP5Zw8VQ75ga5aqOmbNctV9rLY6OVGXZ7R8p64vMex9UlacTs30CKC0pzCCpofkVgJXeZEy2fHGXjjnO1AgSfanwou5xgQSWaniy334urb5CHE1nxzy0FYYwKygKp5N8eCPOEwjlTCirS7cykoj6gJQNcFVkCE0qChvaLHKwGvUo5Lx6oT6FAQg8G3KOkJHksPnPveZ5cd+7I+JwqZ+Gx2kdB5ya1V1pq+KjgI/mqVZs9o8GpCgztOmVKkFn6YTzpWfKV0B6KgeoCDNlSwMwpO5b2kSzeiZ+Ir8MIHV0Vb+DmTdcQXAnbwGEoM+ykjsAY7/P7DaMKZTxeMs/h4Qz2PiwKr4MhXd8LkB+7KoUHDVfuoSw62w7acf9nU2NLYOGSWXm+IOSt1cXF4+Ej65ssPabt4U+hZA9TVxhfHNn/qYWax+5PV7ckCVfGAXcPJSfKreFrD0tddeWx48uDAr0YePBPaD8AAAIABJREFUNb36Ur1l1qNX+vFBeO62HHB1Lh8lzLeqALDmIsCcrbo4OhNAVD9YaLgCqgq26r3pM1pZBVWE33QevyNl3r9/b7kvvl21fP0AciYRFLTRD/xqDfNIwFt1CaBz600BVm9JPP3TstVlgYI9//3/8NPL//H3f1X4uFmsXtuHEvzCYpV2m/C8nqJlioKSHF7N1eNJHOuGni6miRPcWdPRKM1INyzzoD16GPTkNbDq8tSmU/vFfcjZJnPHbXxVPPL/zXw2aOGFO2SQ50hd1jD80lpVAvzUF/Oj6tuKFVBVwOYsfwmwyntzExBWq7q2d1DIf2nxJXSFrbR2jS3DabUqQsNBV1/zAYwFiMpgZotHIKeSbYCfRrbRd1aLaDuDqWn4p9WlOOgmqCe+vnSZllerZwN/0R60pU8AnqJK7QGcqDxfR8BqVnKSd6fyFlmxEh0sN6IHLQ7pmKkPB0ia/laLn1UGWFeHWQWw+v+w93Yxuy1bWtD7rd+99j59Th+ac7qR5jQg3Q0ajcYYjTEYYzQajUaj0fCjqNF4pwboiEr8ixo1iiIikKCCXnvtlYk33ph4aaISadBgaG2g+/ys/7Ucz3ieZ9SomjXf7/322Zs+jXwrc835zp+aVTVHjTHqqadGeUErG4xell2fd1WkJc86mOR7kf+dEp46fl2v7xoK6mFzfs3Dtr2ubXGns5fks/wSzP7qBJ7iRGurXrAK7RQAqoHV3BdzdbBWk30ucNVxVg2w1sBCfnaFAoh9+sHJRh2s1YyvuoCrAFbhoxNcncMCYIg4vfcsA4h70DFmxneA1TFX2yJXAlzprwNUxQAsQh0MgHUfGkBxVwWqjhisPf4qsiKAOVWXkIX22Yo6A72VGweGuGjVHA7A7FWzVTMUwDd/8+8mYzXL35mrBETTeUt0+7jdHw5gZrWa9VoxVLNwdhCdh6H35wZupuq8UBXA0mM8VYKsWKTqfqbqolyqzcIZHAo4x7whHzl1nyzTAaoCXCWgmsBqHD8DuBrH+P0knNsMB5B7MVaTmQDndcA2DnMwRpjHQlU1gpDAKtmqCAWAKYxvK7bqiK9aoGrEVgWwmmzVWCm2gFWAq2CtJluVoOoIBUBDSQbQrDlK7xr+0wmf7w4ddeXKWB2jgB4R9D1kps7O4Bg1bKPuaeDuZ6qOvDZNVUxClnFmpxLkoCQa8PCz2UJaZazK05eG0j9Rp5XGfde3Ovv7Prl562L0J8BUlbiWNn+3pMb176dU81vOgdRxH+3n+bfg9V2lrbLdvxuPd8BqsV/cUWt7OmFkx7AWIp1DdZzl9QEf9rS8J2ncCGjtn16dr81dZ+lPZT9J5+BwrhXWn2vXpud8fnfv5lw9q+c6WFmOJJ6TQ2gwFTGm+rkKA6B0UkV0gJIxq4MGIgDVezNXpWeqU9KFdVW8La+pJ711UNX0EDuyKrsbgfUdjTq3ibWq36n3J+PHj+4sHZTBjW3+RjlMYPX3/pO56niuGs41e7IpsSNjsDVWIcegoxaDAsgDO3mBbc3PkNEmc5o0MGFrcPgcMAMJyILtGheZdvgLSC8AKoBbrGLamXz/jfm/j7FqX8ot6fB708mYQDjlY8d+ZH69yNGiT6/ojQGsMiaV/24pc78H6az11UHj8e1OtM096vE+xmoCfZ/zL/X353j/tded1d/67RJYffT28iGAVUpq+GUBFt4FqHoX4OqdwltwYJ9+KEHVuB/HkfFPLgFUBoP03ZuXAYB+vPz4j3/j8uJF8LXffi9iDD+5/Oiv/MrlVcRRffPyu9kmngUQimAbj6OdfIztZUzb/05c/97L1+k3Y7oebBmYqGgrYKsib/BTwRpH+8zvGW0G5QEDNWU5Moi6BBhbZIakryFe6qNkpX4WbFPESH0WQC0AmvdvIkbr6+9Fe442mAMoAaDGe18H8zVDcyRbNoDd2BKEiXejln7f7/tDl//lfwvGatQVmKoIB5ALaHVg1bNLMu+DvZplkV6xchuabBGE6ee5kJw3sfP09qltzuapbgO75B1t4ACdBnHBY4VbUNXCn0np/ZNq/wJ8l8/ZNn/pHrvFtn1Z9fJ50vUzMni94sqm6/N20CbZqmS5EbAxqIr2+iTBVSxqR3AV1xkSgFOMtZAV2hNcXs/sgq2ODUADgUgdF4uVYKVBUzNbC0Sd7jPzdQVWZaMXAUlbLzemMCmdM9i6ujOF88GGpr0f4GqBvA0cRnmSiZvlIgHKruQYsLDfpgzuxKk13bxL/eCmnI7n6pmz9OX7HVTEmf6QbsnL0orlF8vHTN9XjNWMt9oZqziO6bMAWA/Aqu517KbaO4+9Unx8pv90ftXH/Xcer/r24LSOmtkCrkuCN+r/Ao0q9Wv6Y7m2lqH74AJXYVsrDABAxqcEVp831upgrwpczYEQxTXP9gq338AiGgm/uf3dirPqKf4JnK6gamOwKu5qAqwAY3MAlQtaZZzS1AvptLC/UeAqjjuoquNc3Apx4hl6JAd5OmvV4QCKwWqmqkMCDHA1wwKADNuAVq7VN2KvWk90vAtfxgM9ZtsbYO1xVpPJCsIj9EDqOi1e9aN/289EmQluJqjUgc4JTIWimoHS3e9bGatUbuN9+J05qO9MeKKmgYupOmKqMp4qwdMRV3XEWPXUf+03TFUq0qPgu10WPJJ5zahr4TQSDCVblVMMHUP1WUz3f/ZUoCqOBa5mKIAAVX0/9mSreup/fsZ0WBNIzB0A5AGsZocv6dgGVsFedYxVslURAuB1bO/eP81QAO8BqkYoAAOrd48jnhYYq1jUIGJZAVjlglVgrXI1VjTcZEeMSphM1qiy64zVFWA9/G6dVX8HN2zalsZi9bHkgfp+D64SmJVxql03oWlyKesTgNqZY/jgC7C6YyFWzeyU/VRts5QtOv5e1+3aDRv7M7+5/ap0djK/GOiW43qFO/TLC65m4RSM2D81g6nUSePPykG6YouYtvvn25XM7lv1G+epgjNbVTFV470VXxXHBlPlUBaweuilP+RjnX5FKsmH/N0MCPVEV3k4eeFZ2jtZm/ynRQZXXXxItzuK5VUyU9O9zvdyz1AMoyDlODZHMs+1EfYpxlQbtXcMbE37zkRTrRis7KAqjr2lhyT9Yh0jMLYSWeW+lb28fZxbQVV4+trKec0KYuZSbAz8SsdlfO0NwFreRhq/0Qwnu9C+4X0ieWJrd1L1m37jr738nn/ld6Rt9zRkl6IDq2hncPiSXZf2i1ON8Q+sPugSsFrBW72LadRcxIWan20ofidTEAxYMOvwPvQdwML78oDVDv5NTNXSUHPbOIBwUYgdqMqmMIDVlKJFV5wxV30eDugKTd4Hrv5lYPVcGd8KrAL5/wB2aQKrBFLBVn0EYPUD+KlgXEDGw+/MBajCAgUQi0GE7LqEfL949CIYq59e3rz+brBBH19+00/92stnX4lZTC+/HUxVfNdoFyEfbwN4ffvq7eVp+IGfvvgsOi3hL0Y7ehVT+L8XTNBXGSIjQmnBtkWb4YIV0TBClhCDFf42VIrlBGBptqa4F+DrkwBLIeMI2YX4q2iTYId/iOPPgqX6ta997fLVr341GbBI63WwZt+8jO1VhCIIlio6J9CXsLHurCVrNYBgpI8+BkN6fbz84T/why//6//+pxtjNUDVBFnFWI3nEqjNkADI9ryKARcM43nrGB7u5uOsenl8d6vFvSQw7VKR9+nKrV/TE7jHdsrWlc+Ncpc/LXMgkzcA1shUmUxlMH+fZfa+Qtzr1Z43ml+2V+6rk++3YJ8zfT9We9nzzoRD7EYsEqOYjQZWAdgwfA6A1Vj8MRjvCKkDYBUgrMHVGhyUvWF4LIOhcxgAApJ9m8HV8RzB2CP42sBVuUarnp0wqShuJ+fuxoy7e5hNI9sMh0gLcFK+DaImiGIQSaBxL9sEkJZyaTLQm0h3V/OFrZ3ms8s5Z7KnW2m0hKd37PSG86Nr3U8r/1h+ZvrFjpvaQwIs7NWKuerzy2JWE7Dq996jL1bl2ZtC93FWRbxVzM2fnTTzlCgr5uz5XVPe9svOyhXnp+bc7nM6uG5hlQA7LjkHQBhflaAqmOU9LAABV7I9OWDiBSM7a7WyTHeYg5bYAIwKfyJrlcAqZkzbH5hDA8Qi6sVuxeJOYq9GstAF8FIwOEp24gm4moDq2Hp859Q3ZqsaZAWDFYta5eJWLe4qziegOkDVCWDF6+N6Dw/QSaU1vqj2n4NC6B2ojddCVgJUGQqghUHAp/1Vf/u/RA6fOlLcXQNYee22cABEhvP+BtKSuSpoK5WegV26Mylv6uCmwkxQtDFVMX3P0/xzyn8HVgW0bmOq9riq1Eir2Pd2ZJZqul0GVrXY1ONkrI6p/clWDTD1eQCrT5+8TVAVYQAYY9WgKmKr8jmCqp5cLC0uMJWKHB3GyJ9GDRgOgKEAwj/NQSGEg3sb7BqGAYj4U7k9YXxVbAGsfjBjNdiqd8VYZRiABFfNVk2AlYtXsZO1Kh9qkqF3PyewKhBkN5rOz+5RP48aGlz3NZxv9/j+AuF7HjvmojIR/WDnOjeBG5sQAEJKrF31nDXqwxxvK+l7zMdWJnc6/L5zV12wysSam9kgb6f6bwpwVhOneVzSGHldc63frVFevXcvsgdZntJor6zOlayNQdXqjC3MF8dWreERddJSi2UZ15q5+lXu+6Tz9VvB1e4o3fKGW0HYa/ft5Gs9d9Xhmy6ODt+kraEkSyNJM23OrfdsHUecHDqYxw1EzbiAbevhAOwBlxMkhmrqU4CWMY23QFXFTZxCA0gHTR4OZWf8uVypILU1FkEiBgZV5fgmQuh7WlKl29FYGmtV+p8gK/KejoAYrWpY5fD1dqm0bxHtG2XrN/70T1x+5mf+8UyY66M3xhX0Pc6n16Lz0v15J8ocYFOupg4tL4AKjD7EqGQbd2ZxL4BV3I8uFNmCH8KeGlhNCUsbQ5lMx7MYs/KblnYFX6H/7cDNHaDqZ+7Tp2fgaD1/CNlwveEPf4+LHzGm/fi79r61Q3sfCPv9Mlavl+T+q1fLAjl6QN2xmu636M7Ven/PC8TzHWQXnYFgfuLwTYCfTwL8fB4AJJw/dA4+fHgdYGv4l3HqeYClj58EmBnN9VlMlX8Uvt/P/9zPh4y+ufyab/3Y5Vu/+hshoG9CxF8Hk/VpThOE5L+NBdpefed1gKThmz765PL8+Sehoh4HsPr68jI2qBPoLDBVXyZjFPUSAG2AnmCQQwflYlYKyQVg9WnkGUzUFy8+SYYJ7nsTAO2beAYxVwGuvnj+ImK8fj3ueZHtiCEDAKy+ioXkXiYDlnqH3jE6LIiljI4c2vuQU+gtxm39b/7IH738iT/xfxZb1aAqgNUOrtZik/K674u7al9g/sKLktuowVkCF2/lFh2ZCezfM6e9kbvebqUnk4CgQhzB1XhPKs22rwLr3C4/s3bQr9vbwf2t9Jf7HTd/6M9Z0M+Rvh+x+bO/YnDVC91garGmEz9PdvnjDB/CfbTxZK6CKUfmKqcZYyGr2AwCye+lnR5bMTzbORLee0iAdj/uW64buExYQBvt/qYvD/dFrouB1XRpFncmP4JcLLpXC2O15zeP4QOInZYAFKYGk6VnZu5apoOpmJqLX96aEt0e+Xo6TpRX59xOfV/+VqI9bR+vvtehuSoProxKLysEX1J5abO20i/ehAQ4BVYNynbf1Om3/O9aRcpvk/v+u07rw/r59ZkDptHbUVfmm/OVp03bu9oXaxWdj+4+jhLfvTYFFkWn4HJKP8FEgKVoq1MogAlcNfucLFeHAyDLfDBWe/YNrKZ9FrB6X6xVAqwNcFVIgAytFcXNLbKfiJf7FGiEU1gAAapwZsJ/SLYq4q9r8byM8az4zmSvElTN4wRYF2B1+W3WKu4DYzUZrGatZl00Bq+bmZud2v9YyArAMcMB9LAAfaGru7/i7/g9cFlI4BDAyd99E9iqDEyOuIDTFWydmKtKdz43gNXSx9l0pCnUgTSgmgtW5eJTbZEqx1Y1uNqn/xtYFSibUwTVQSoVvCq33rakYJg3QSsZYxWLToEhwwWouCAVNoKpAFafBbBqoPXpk5hCJbaqGauPwHqFmGleDpm5ZKgij85rAqv4eIp3wYU7AKzGCEAeA1TFqD4A1QBXI7ZqAqvvn+WiVclYjTAA2BgGgKEA7nJzfFXHWCWoSnAVhd4b72EgFmBVF7jztdmp46V2zc/ImNV1/87vld3nGXCt76h36T5bx4MRg0LtIQBSwaJ8jTFWYOvCVJ064otynwzAqK/7phOu6nVnR774cwdLqld0g7pAgUtF7iSizq1taTaDV4pzNdXJ4ow7jwZ2L636Xou9zUQP8s1pTKMGPKW/M1w4lbCWmKtphWOKIWWYuemds93v8zzf8vV3hVqeOzaE6Yajb3UmI/2xWV4OOd2BZ5Xs+uzye+kYVtpTmk5M+7omu8EPkLXPP79j89v31b6BlQWkepQeLC2DqwbhkCaOJU8CBRJM1UyAAax2gBU6xmEB0vBKHnXMBFvVtnqSXRygafY8mDezVRP8ENBqcHX6UHrfFA7AzFXtzbz1KLNtwmSs13Z4j9zuZGPzyE//1LcuP/O7fzu/HlS39b2eN/OMn1qdIA+spbUIoDRsbD4Mtl8uBIQ2iniVPc/8fgBWCcbqmWSscnBknda+Aqu7Ev/yBlZhFYce2LFle5kfCqzeB7zeYjvvkbLPfTn9jAcAq5a/W1+4MnuneoSzH9PckxgaFzAFLnHWyBO0xYeYKp+znD68uXzyyd3lm7/ya5dvfvPrMcU/fDtwtKPNP/n4/PJzf+bPXv78n/uzlxefPssFqr72Q58mAIvOFxa4wgDD61fvLy8DWH0dAOvHiMUfXZLLh8cfL5/EM6/eRfxSLOIWo/evIs4UFnODvYNvCBAUJAaUI6cjhi7IDk6wSJ8/f5YM1GSTIn4x4qO+fpUECHRaUJ4XLz7NBadw/9tgsAKoxfYqFstCTNYEdNMzFgMkTmTnxWNGyH9VWhbm8t/+l//F5Wf/jwBWKxQAF6+agNUos6kMZK+OjfactppWY56xMn/bMeRxfVxz66kseOlVj2V97YmIsZ2O1trtKY/pAnSgyKQE6EYp2FK0OIDC1eumxvj9eSu3tpH/f9z3ZdXlWbpuOM1nrK5PnBO4CuClx21MtmqAGwBWXwBYfc5wAJ/EMRhyDhlA1irAVWIG/GNbSRGLgwQcsRf4ODNWj6xUPMP7V3B2DR3g9I/AauZCxStAVVXQ3Rg1EfUzmV7qgrT/I/8uxzr9n6BqiyG7gsVOq/Zqt2pnfle1uw6gUilxc2X2cyPzrHZf84+hHLqikI+8tDYqCzd+Kw/di4owIOq9Was9JEBbzCoBVl1Ln3Qd9Le/XYpqlKHysennqJ8mMSt5m8ej1uc2v6v4/VpvQ2fHKd7+b6nE5Wfet/kIk5/Rrq+vtKCibQkQNUia8UYxyJEDIB1gZdtkSAC2aS9kNVirJkdqLHN8dZEHPIAA+4u46Yq3CtZqzpweoQHAVC1wFSCr46560AFtWeKbs2DcGDtz1QtXhV65Q5iRBFaf1OJ5GQ4gB3LmsAAGWLes1QauEni9FABbi1wluLoAzfhi0mPZ7KS/HBKgpv3DP4lrXryqx2K9+/G/818WsErhGqCqwNQJYBXYugKs9ZvPTCzVibGq6wZwD0rODUwNrkDRsVCVF6kaU/6DvRpOWbJWDawmAEuWKxermpmqexVMyaJcU9DZQbKrRXcsnVuAqw1YfYJp/wWsMgQAwFUzVgG+GoQFYzWncXVgtTqOXlgLuoxAK3QZhJojCJz+/z6BVUyDBGM1HF4Aq7G9DVD1dWzvPgBY5RZLDhyA1Vy8SmEAkrmq6aAFrE4jO72lL2CqqmoA1SugOoOo+at06ABNCXjPndj63a4ZYM00VGeZBVnCOf2u+FCG48ZJjzjv/f6+oSp3jovOnfg0XaV2Pb6q2+va+Qu4OhnNo6xPur//iOfO3LVTZtWVZ26wQu0WvrnevwFDp+u9glump/yvBnH6rc4VR5nU8ufFL8hSbUE8HAbAmqJYq6s22ef0Wn2c1fsXIA2ZRMnmTYDX7Awe8+CGvVzpcjdeeO7knYGrpTic8+YADqUySlXgqu7rYKvf0YHVHOTqjqNH1wWoenTe4GqFAlD6Hok1S1UDVwizkltnriaougKrnlhrHbTWsOq357lYqUYesLfzujixWW0trwZzE0DtoCqOHwCuTrbimmSeyMfmkZ/+yW9dftfvIrDKbNP+5eIRUT0doKKFtmzqV7JPYUtxUSD2DljFc7o3v30e41GEDeD3WIHVvCzG6pSPJrcdWN0xJGvaZKS1vT4r40MNfZmM1Yw/tcmX3+nFP/u36Rm8Fzi9R9d82cDq98tYfSiQfK1F4FoHIuCLvcE0pPj+nyD2KPzk0Dfh6SWwigH8r7x4GoDpD0X81G9efvTrL5KFgsWlXkZs1EuApL/wC794+fM///9GEm8u3/iRr15+9Ju/MjonEa/0ey8ZAzUqONasurz83tuItxqdoDcBgsb29v3by1d+GAPv7Dh9N9im3wvGLEBW5MBgA8MABEs20nqRU4MDVA02LMDSnPqfepI+M9Y+wN+LT8CKjcF8xZ9GmcFE/W7k6bvf/W68/212ZEA3IPtrAKoJhEZ6jKU82jn7qx8v/91//Ucv/9fPkrEKcBUxVgmqKhxA5CQXskLaCbAKZNXxmDdmIOgIrKo3cN+nbNflt1w14MtF9YUe8JLpVtVMO2dfW3vZ4Q4WHcIAuPGt++lNX7ZX8nlr4Jfbc3+R6/EUsIl6S/YY2XCYNuwFcQCsfoKtAasAVbEBYE1mq0MCJANMsVYLlJA/HbKXFhn7Dei4PY97tSXAWs82kDZ9Aro1XlgqTb7dnLTv6vlt9jTwDUqstHiuM7zHe1q+zMgzqIr9SRmr3eUr3TYps9atLi/9FmWsQFZVIF2ctvUC6LwTVfmqZay2V/W0v+50VSnsdMfW/GTGTaLPmczVKyEBMu6q77VvrfRcOT3fZ82599dGx/A4aLV2+o6dwFlf97TqytpodOH6qNqmw0w5bJKmhE7O+7V+j0YHkmUabQzgqOOsJmu1WKojHMAAVr0YnViuYryOOKskVVaR9NlJIKDPnfFSMXO6pvr3mKsj1uqbBFUHezXXARL4aOZqDprGy9LeOwQZmKtAPQM0vQu98ih8C7BVAa6CGQ+AlXqmgasAWR0GQKxVL241M1gJpuYGlm9jtxJcbSEBGo7ZkUA0k6GL5liqBlUzPID0Acp492v+rn+VXD7VLgHyTSiACSAdbNZ9TFVN718AWOjvimUApzHfO4qQajg7UezgkqXqAPic/m9AtQOrBFVxTVtOUTKoarajtFEKzqxRjm2O1zklLquVQCi2AFUBrGLLxahyQapYqCpjqr4NQ3QPsJrArNYhVvp4T8VXxXHiyupMqq/vkbsEVlORA1gFqEpgFaBqMVYDWAVbNXIygFUsXvU4tpha1oFVxlflwlV7tmqvnSvAalaZRsOX/TAkMigom5SojUg3ZJQBj7JbJkad5PW0PTZQI91hJIaDLInGF21bB1MV+2MDvjK91Qm6xSma78ny3vLYmUG5+fxqLduDdWl3j861ew7ZbY9tSrc1R7dle07tepzVuSKHPdxXLu3w5lo30O0eT//Hx4omFnKGWIsra/U6sGqZOdbywwTgYXffVtNspfr/iqg4tXGLLO7Ja7aAinSCX8dHWzrd0fPx4ZmeST9rvezSWLcv50t/L8/5Hb5eU+blKDoMQIUAkNO4CwfQnaAEJDX9XwsDUt8KXE2QdY23igSsfyzbuy/fylBeevZS6OymgWjOa/02WEw9OhqpvCkvruUQABHHcACtLSzAjrnqxO5zNG1vb5A3JJnA6u/8bROouQKr8CPSRqiqhvzhHHsj/LxJx4ESyAGRA2apwVPb+ZJVzXDYgafroN4KvhpY3YUAGFXGjP9lYHVWKD/owGrpxdaW7gOTV5W5B9sxTZ/ManSaMKvp3dvXwSXFIqjRtN++ir7r9y6/6ps/fPkNv/5blx/75leDMRoLTgUw+fLldwLE/Bjsz3cxYykWfEt268fLj3z9K5cf+ZGvJ8j5ne98J8MFoC3EzPyIowpANeKivf5weRkA6hsAt88D0P3sk3j3UwGrby5vQr+8DbAX0/lhl+GPA4BBvMXPAiwFAIzOHWQe0/9RF1iQCoArpv/jfoQaeBb3YsErsF4Rzx9t8Tsx/f/b3/l2AsO5AET6tQJWs1M2Yix6AZzU+PEOe3L//R//I5c/86f+tIBULmDVgdUMB4Ay556gau71O+O/TfYdmmCwV21hUn+c2D6eHjp7dS2a0t2nUH2g3eUzL2DjjKWJ8Pnhz5X/revER9K5ic0KVL9Rjny07Q/Z+rI8k6sV/JfwRdfnLQby+6j78lUkrkXnjN8rsKrYjQBVDayatZqhAbyYlRa6MovuEWY8oqNP45Y7yFtaZOzb1n/Tvu+v74DVXdzV0WfsosI6LYxqI0XqRhaQahA1m4fcpiOwKiZ9XE9ARaCqwwF0pi0JQWpuduOQtpSL31PgM+oiMQDdlC/3sfaVufZb6ZWft6iCyff2vfxCrJVJ/JxRvTh3Qnkn5moHSxtztYcDqOPFP538blW0BWbznahim/z333V6VaaWRSfY288N1yg9fLi/4zR/64UoVz2nuszf/qA6XhmsTWA9EE9glVsPBwDWKkMCAIg00DpYq16QLsMHKCRApqG0CP3NOohyv4KrjbnaGKxTGIAeFiDvMbhqQJL96kTA4v0IMfRRIQEQjugRFq0K34KMVYGquXdcZ+0VZzUBZoUFyPJleIABoBaoKmC1Qga0uKzJ4m3MVWOgljfqrqGfOjM1p//DZ8E+9Rf3dz/xd//e/PKuXIcFmEMBzGEBbouv6riq/GiOozqA1Q5zufFiL6YmFpOo6f9MHyr+AAAgAElEQVRLCIBw8gpMrTAAXqxqsFSLXZFA3EZ5HGxU00R5SEWSk4VCCdR49907sVYJrAJUZSgAAKsMBUDWKsME5OJWyXINp1SruTJNxzODFAtItn6xQjewmh9NjNXsT4ezKGD1HUIABFvhbSxaxRirBFbnUAAKB1DAqkIBiDkFZxdO9xwGYK2ghwGrO0CVenMGYPe/qdhpLGWYZOVsQAnAUjGVEbJey/PI/24TqJrKhMcj5mq/v2vTWxwaOd9Xbp1s1045r+duee0undVIHu5h/Y7k2wOHTPLEaXNpaZ9n14me38Er6/WNIdT7Bp6zT5N2d3OtG+R2j7trGE3bx1fNCIQMBVBMVd1bTNUO6H8xH/PzisCZeLnN3Cd+JQYdkFseYvNbBMZtcmqLlDf+tWM/W/vleuntppudRjkn3X6cHTufy3X2MuVBO36Up/zLUcxReTC1WjgA2YYS2WJ+Qq8GmBrxqz2Ilb/NXL0KrPpL776460yGwR5/gaoChTszoNirDVzt32+KsSoQtYDVxlytxa3ggQkE7m1obU/1jp1crFJ31Ig//ZM/cfmd/+Jv5VeW/kes1QnQbFW0Mlhps2U3MhHq+SGmJ/pCRsShPPz+Q47T7jDfK8hKdTKX6Yy1ynuPebkXwrkHyF7fv+Z//d19PQVNqFv+UgsFcBtj9TYrfasePav/OS/Z20hz9RgLWb2PWKfvXwVD9cnlk4ij+vI7v5C+5Ld+9Y9dfvLX/7rLj/zwZ5f3ESP123/hF3I6PQbGXwVw+TroqO9jQzP+7MXzWJzqeQAjzxMMRScH7eBtAKqv49nXb6PTE6DpqzgGsPo4fNQXn70gsBppvoxQAQBWsQDV2+wcxzBjpPNJdHI+i1iqP/RpAKbREUKILrQ5ME3AankGhknc8zam+L8O5utjTN8LYBUMGAC/jx9HyIDI4Hdfvr784re/nQtbJdsltg9Rjuy4qEOGaYUGK5B711n2J+L3//DH/uDl//6TfyrA0gVUzd8EVMNbTyAVewOsea6xWL0Y5bzywWiJa1if4zdt7fjUYC8X9POK9zJes71pJ6c6l+ZiOV5NR9L/Uwupn499s0GVfFe2uv9UqO/TNr8cr9+mD+aSfdFe2y31ds87V/diCQcAHZEgRUwffo5Yqwtj9QWYqxEOYGKtaioypiUz1qr6+gmu8oU151PyZ5zQLNPO1Nwdr4ArQc4dEBvn+MIGW402kNlpn3L0K+n+dfA0vcR8x2Dr+515r4DUXOQH+ir75ANg7SEPmJY2t0q7c76mfWfGmaWbeTYyXccqSyauh1X2KmOWtZW//eSHWeS6fvZnfKwXlb9sn1J+p0kIyVrVdgBXDbyaBNDTqApa8qz3b/txq85dFSr81d5u+v1rW+m/l+OzNE6SrtP5nCs19uUXqi6nQX2EmRz352Fmf4TpTNxNzHDYYYKKWqBKgGrGItViVp21mqEAKiaygEQDtbCleNei5ju5j4tZYUYK2atc0GqEB8jp/7Lhude13IO1qsGHZHamODMkQPa1oStASAGoqviqR2CVPoUZ8hl7dQFXB6ga4GqyesVUbYxVnH/m8wJiK96qwFXUcdV79iT4Fdk2FUcZ5RCISqaqgVWev/u1f8+/luEE7LAMJ5vn+tYXoOpT/nPgC/eurNZUsiOdPIa8WP4t90bFcso+2Tce7f6ghaoqtmoCqQGs5p4hAMxUxTQkMlw99Z/TAdkJWpRIaxRzExMI2/KUWi2nZHFaFvaPA1x9nIzVWGCghQIgY7UDqx8yDmuGDsCCVwWsAlRtw1KZ0aaA23GOXuHDAhlPFj1G2TH1CeBqOLABrL4TsPo6wFWHAgCwGhFek7X6MeKqIr5qdvbFogJTFQyqma3ap6R2zcFGP3R1Y51KHxyAVFk41z+L6HIewVVecgda3y07seM862ju2NqQzp84vqpYRwdwFaOqKYm3hAC45qysinvU16m0KblzaVzr/Pv83Y3rQeb5LU5zbZt2moW5FIeauqmQ46ndEV+9q+cjr3U1opXexjBaB2WHyVaslKjA0mTFDXYqpiomsLoFVfmS0QHz71555yW89pWvSeBDpYPicP+HmcXi/P4dW2s619p8ebw9D1eBVb13kmHr8s2+9PyiV20aS6frWXu7DgHgqU1mpiaY2kbhJ2BVadigFVtVoGrqW84OOGeteoCn66FmIP1xq/plFLL+VEaHA3B8VbNWJ4B1cWCrTUH2Aah6C3sARGZirS5hAeyBZQOyIXdGu6SeyEwvy4nw/vRv+FYBq7jlA0L6yC7wdxsoXdJA8naFprvUQRq3O6+jHPZ7u33ZZXFlqK5t4CNkRn9nQF73t9Z3/FICq4/gFC6+0lUwctElD2VvrmX/pWOsCohPsbhd3z2kvFcBdrwVcUbfByj6+EPGM/z6V19cvvErvhKdhPeXX/hzP3f5FV/77PLNr389mKhfv3wajND3AYq+/M7Ly/e+/fLyMuKZvot2/DpisCKcw4sAMp+iHYe/CXYpFox6n4yjiMX/NliqiG8aTNHsEMXvd0FWeBzXAYKiP/ydAERfR4xVsDmz84N6CR3zDLFSP3l2+epXXlx+OOK3fhJpvwfRIfQOYqPlAlTSq2+Dcfv2TSyeFT4mpjCiY/YutkdPMXvqyeV7Cax+J8MfoKMGUBYzRJLCAOACQCw6cBl6gzZ5kDSQoY+X//G/+gOXP/uzP5vAavrEHWBdwFUDq3lPgqzw5s1gVSgCFFMDp15alhJxrVWuepBSPdvt9usmg37uW85tZier7VzqSoq0bb/NXi4AmCex1/EhDEB3WK9l/KZC7Spmp2J/AM7d7yM9LJMPqJ+HJfywu8vsSb7wWzFWCdbEQnixJwMOgyhmrDLOKoFVnIu9VyLXFF0vrJMLwbDjbytID0wyWACmzg1Ak329AlfRFvW7nz+e6yEBKNJlo0v2+T17WxjtQD5Ff3d7b+W95b+HNPCCWtcWrzLrzXWQeWnuba+bYuMavMV9hUarEOX+KlPdHV4LWr/1ObrNnsTcSmJ3n16w+syJ15iQcGUhqzPWqkLHDHKDK+VK+6umtPE/+7WpyfV717bYf3e9e+0+K/hNuz6wT/0BokwdTMWaPbIsnA1t37WpyWxGzFNicYplPFirAlYBmuYgh4BVTaPPOMga/DAIa7ZrsVYLuxs2q9sKyqPYqwZYxUaFzU7wVGEAsAYQgVWGBIBdf5vAKu05p853cDXagfofdwGUYgO4+lhs1WSqItaqQVUtaFUAqwZ0smwODaC9p/1neBMAqslaJaOVx2K2KpQAWasjVjTVF7/v1ASjLoqdmuWZ2apoqne/7u/91ysUgBPq4OoKpmYA3Qa47hapmu8R6GrBQFabAM3T/6FYj0xVAKcVQ7UtVIWRdACvDANwZKqmcrVj0ZxlVtXquJTnkdVIxcwOKafph+OIjjVdsqgDAKsBqoKxGnuwVp8HoPr8GeKt4hhTuMBYJbD6JGOrAlzFyAQXrnLZkZ/SdczyMET+LUWPhas+hAMJJ/J9AqtgqA5g9U0Aq8VYzfiqAazGQlYJrN4JWG3x/giuauEqtl5pVY5i2BDx5DVgdQVa+ZvfQE9mWdp9+k0jM1ip/Zlis+b1DsY63VF5rMORf6unEUvVXgT267HPWS7WdFQti7vss8f9ULhTts4f+IKvLIZp/pDtXTZk/fUbfsYVO8dav+eGQ+mOBqna5XTvxnAJFq/bNga0Ti3Xmq4sHTAmFqJ/0dmqbcq/OnwjLABBVso4ZYc1YEW8y/e4fnb1FiH4/M+Ob33+tXilrp/c6AGSWWpGW3SbdmLj/qbceNPs7Y4e4DETuDcLn7WeurmOzSC13u7X85wUae3NUsU1DuaNxamWuFEHxmp7bxqzzvYEsKpBrA6ubsMBaJp6gZSr7lmkoTxxGwWXQfnfgaoGWGv6VvuglXfHWTWwarZq22cZVdZpeHvY0dF+79EFp7qI5f0phAL4F34rnRnZ4jE4Jycvv72czi6v1QIhWvxOx3ABOD30P+JOUrBYAvgU7pjtwLAjkDqXF8/3vPkrOi08/4MMrObsnE5fUAE+T10sEnzvzx90YNUFmFjSvaN6pYS9/ta6hPUIzCJ9zK9+9dPLr/nV37z82DdeXL7yKRZfu1zevPx2ABtPLs8CpIx1pi7hUiYx6N3LYK3+4ncvf+EXv315H0AIkJFPA/j8LJinWOjh3bs3GT4LLOZkg+BcfN/vvXoTTNU30dEJ3zpVX3zzYLBiWj6A1tfqHKEDAXYpGCRgpsJ/BZj61Uj/R772lctnwVq9C935KoDaN1jYKv4xDBfWPogNYbkQzxSgaqSZLI5g84MtCnAX4CqA1QRVpdY4tZadsHwWmsChqnBYzIyPl//pj/3+y/8TwGpAwgWsEmAdcVbfpsdOBiuOA0Ku45XFyvc59A/fb7vuVt7tfH3uoQY3EnD1olvX8bmbDL1y1e9d5LFktZle13X6LpkE9v1Y57A7NMqbMnZvW59d6S8ozXzrmf259o57bNb9pXnAHV9kWR/w2vZJy9wJtMloRGZyxXgMAIjnoU+w9TirL54LYEWcVYUEyEVyQq88CZYrw5gAI0CfEmI17Kq8sMEOxZeKkxNTFL/b+X5tMF0He8zPD7DV/U67lvPAAuWe5yaANnXNzIJ1G3F+1n55MWnFWiXDdDDXep5cjqwDido4HnmuNFUvDoGSY0tyVe3+DqBA11zB9qFnhcWbDufcXFqmhpEbwrXzoU9DAvRFqyLuzMRgleFKv1Q+t+Me1Mwx5+WkTfZOXDWlrmOXY5eiP5fnlnY4+TxrG22/D+nsVDgMlXXResyPCRworGr2HBkecrU0hmMGa5ULWDHcRi4aZ+aqYh0TgDTAOhietYBVsVYZq9XhAIjjIcu97mZMxoMJsOUfNJMErFXHXgWYmgArwFUxWnORK9jyYq4y1E+yVhGCJ80OBm4Jqhaw2kIBTOCqgNVkrCYLdzBXsy4WcLVP/X+mMAEGVRNkFdg64q021r1wzvYV28CPmav7/d1f+ff9GyRtIRH883EDTw20TtP5V4BVqHe/56bp/+rozkxVT+t3CAA6aZ7+D7ZqMVgBunamKj56AapNkXT7s7aRMsWpdfNXxXl1vL1kMYWSCMcXoGq6Z2Cs3g3GKsDU5xVj1aEAwFIdYQAQ+4pwDZRKa9pdr3UHqCninP4fkvjhY6ziKnAVTNVkq34IpipCATTGKtiqEZgg7/8IUDXYU7HsACwoqddmqzrGn2Sgg86ZrdJv3Ui5bhvYmfcOhin1OO+bp04y0Q6m+t4dkJpcEgO0skorYJuft09jKqW5xFItj2KEAziGAehK97oTNKv+jWBJ7k5MRJfKe+58qDN29sbRJphiu+/wyEkay+mH5myyc6dA9S7VcW7u9x/vHbZvvtZHofhqmTMBqvwtlo7B1GytjLXq1ttjsabGKHDGNXo9/3MdbMTgnlMPr/P5o83t2i8b97Qmv+SEV47PWw+4bVuc54GUcu7stUpn0Fm0Elz2B28Q11dPUyCj2aepUHCPzw/dPmJF6Z5yEFu8qJWpavZqshEJ6uUfBCpHXMH0bKDqAVxdFrHKBawY17pAvTaotf/8Q+cWCuFQAD3OqsHUNSxAnyHBzDPvBQwLWIVtOGOtGoxNW6HyuyoeJMZDD62PAVj9nf/8b6FIwPGqQbU8kyANWKzjE8zDOm4bA1jlcwMMwx1IWGFgwpYWsBCnc7ZMgfb9UzNlL151xuTEjJoDcNYU1g80sArttwAzf5mxetIaWz3dwlw9A9Ppe4dl+RgxVR99vPz4r/rG5Tf+1DcuX/sMrM5XEV/1TYAbkYdY5Ck7YhECCsvRPopB9QsG1l+/zZio759FOgG+osOQKilTjQWo4rm3AFjDG3yCRabCd38Zab6O58KT1mLP0T4y7mrcFwP2d0/Cd4wmhg4SfEV0YNAu0El+HOX+oU+fBXP2q5ev/dBnke+I2fr6ZYYiwH3QjzmjLJisYLAiTYKqMTsqAJiPERYlMNzLqwgBgJAEYLXkYrPxPNipyV4FEwStFm1Uz1FXSu2qff7Pf+w/vvz8z/7JBFYTXM3p/Y25Ck9dQCtq741+4zhB1hYioNirUW+7uKt486m/Vxnbyco1a907sg9SoAdcYDxt+zlyXKIqUInmF30JKdnUhz5u5yqJtQwP90AOpfsCknhgjX3Bt+/844cW6qH3XynCrdnxK2UGOWBKN4BxGMFY5YaQAABQX5i52oBVx1rl6uMAcRTDUaw64wb2sy1KBig72HgAV+Ue7M6vwGsPKZBAa+oN90PpVuJ3B0gPMVo7sJrHgyRagxCZrpqJr2vfp/6bzVYzTeV6siwCUVUZ9Ez4X3q1Tm8BeXPwyzcbYfZvf/f83fyqOt/1QVNiHeG1WDkzk7Jzmn0v/9u+cycmyE7MgGpgJ+mPYpEYA6+OuYrCeVNldR/Ex6NTJyPQlG41Ix1sf1/RYV8oqBr56tP+zVJte2BAAFNhz3NBdM6TOIKrNg8iM5C1yi0XsgK4GgBjslCxz3ZIe83FnrQAlADVAUQOYNbhOxJcRdaXanJbYjsjczXZ2R4AzdkmIzxAgqmYCZNAa+wNrPawAPGZs52kOLK/HYAaGblgrGZZOP3/CXwax1kFe9WgqxfOayEBsh4KXHU4ALJUvYBVAay5WJ/DBug51atZ972P05sX26kHYgZj1e337jf8/f9m3HI9xmoxVKep/gRjj4xVplXn9aE8MOZ9aQk1KHRkvFDVR0zvx0g3QFMBqvNiVT3mqhe36tP/B9g3eULV5tbGJ4VEBDDBwLGAFuPtfcxpoNg45p1j4ABVd6EAciErMFYD2kRc1RYGIIFVLK6Rtb73jVKP2M9JRUdEH6AOVj4FqAqwlOEAsAdLFSEAYv8u9li4Ks7hfIYCAGM1pv/nVitS94494+YVwNgaVtez2TktI0Al25lo1Onz+cE0atdk9NzZteFj9QtwlXHs5/w+Ghgaizl/OOFaPe6LuZqa4ywMAOt70dzW4Cf72Tm2PbvnocVJnyzZ5tETB2x3+lApw2pOt5/dd0MB5te2B649K429L8mZg3nt7nZtuW3Y1eOFEURAUxzVEs1WxfenmXNMVbNTBbCWCaSMUe7n1ryLycacnJXz2pWjOJynst57/kHWtj2kREfbR4cOGG/qoCrbMBtnG3RR2y5AUNcnT7U95+f7O+TSqtXjHQJOO8haYKpB1Q64puKQE6fn8+P1kfMTtqqBVXT38Yw9kDR2GKhSCAAAqlgk8BGmuzocAPYAVhEaQItXCVjNMCyWnXuAVX4vlwHHKluBqugRtAUCdvFWJ8AQeYfuMuPWgCpA4pW1KgA2B1xxnF7D5IXdLpMnum6Rt9LwGzkcfrdlbZaU6qlMzYG2abqzfvdrKawlwwOcb/XdFzKrRc5abF5fZ3eJcpcVJFvhxcCwcCTYPlgRNWTkUS0mid9g/TBUD0E5xbftuuZqh2DRBTeo2OmWoUQrIRdhTnmvfI+vm8+sDvxWA+qRTeCX6fbtddT2SZnX0/ytb65PtC+jM+QUekonx/tK7XiDdMAim8qT27080/KRMkBGtOce36ucfamK1BaH9tMytH7Q/Qdmxg7XRttz/blz+CjyhbASGck0jh+H74ztSWxPw4d+ElvQAPL4WfjT3p7jOIgLz4KMAN8ZQHPgNlwJGdP00JFEm6lZVyANxNaAVXRXOd1fcVYTROX2JnzmCJbA4/wtFusSg9WBv0bYH3UA9Yl6lY5quaYBS5BPG+W5pa7KX5rItSf6taHbJvMRpx1Dkh0ObHpXJyn43JLzh3ksh4ebTJ1c+4E7ff0LHbP7MIt4U3EfmgUnumvnONe3jEuIUIeMs2pw9ZNkroKpyg1hAMBcRSiAYq22GI7FWhVeMAbmPMNLnpzEcgewQk5nIJTPTCzTlN+Z8coZLuMcdGaln+fX2KxcKCpBngJUeY7vt39PPUpdzHT8m0xV5+XIevU7ff+6zyQTd+A7OmsVvwuozRtQCdpbFirBppz6NeVZ5oQP1/VVobVrzNgQy8knwn3dH7IPLR9oC64CVAWDNe6ZwFVU3g5c7RnftI4u02fH+dhq0Dd2uk6d2XMks2nPe0eCdZzXsNeH02xl9CYREhJg6hPtE1gVa3XHXK13p08YCRsADHAwbWL4jwRZCajidwKryfAEGIl4rDPLM0N3JDjLWejFWk0fv9V3yaaBVbWjBrAylI+YqS3+aoYDSGBVYCvamgBWLgIlXSCCSvq8BosFoCIUwNPQOU8ydjvDAhg4NpjMRbkUc1YLWpGF6sWtOPX/afzOGKtxTw8NgN95b7J4Z9YqsTHaf/xZx7CtDnA1e5z6ffeT/8C/FXgCBY+MVW+ewj/O3R4CADIogLVAWwqZHTA2WDZMTDGqhaoSUGXcVMZPxci32KoZg8qxVcVqRTzVKa4qvtRgSbld2Qk4tL/SK3yOzzJNhgFA3giqfvwQTJRwBBmZKVwzA6vBXH2mxaueY/GqBFa9cBUbjxeuArBqW5ZNvrd5CTNqBudHBA6O2sN5xPT/ZKzGerHvY0/GKkFVgKlYwAoxVgGq4jqBVTuf3IebmkBthgDID+/O/VF52JCwmhpQIp1xAFKJhMoA2fiw9dB4tOM87L+VfhotGxqlp+fztaXgh6Fj/lyBDSQ2gHoAU3fAakvjCgDWX3XNuWwmqWmp/aFq7Mp9s3G4zWVbjKS+4fSS+QMf32/7cG8JfMNa6jmnx3yfleRaCc2WO88U2/mShnQcv581EU76OExeHndgdQ4HkDFW1YKzfSrequVvlH6f/zMAoEvefVV927c/+x5z6vz88zebftWPJqHd12pO2gSoKl36fG7DtqJD154Cq5Nc+oXYy27U3uCq4jwVY9Vxn/rIup5ttmeMlAuUrGn/68JVBs0aSGbGabI7xVbFytsTsOqwALwHQBkXsnIYAOvgySqcisCsb12PckzTu78BWPX3zldK/ydL9QxYJfBKP2EscDimDVEiz0CsKkyTM8vwVkfeI3MpWhu5dWeBjyuRabfqw/7bx35AsnYmKwWsin3h+LsJsu4WOWuKtMBs1WsCq0+iap+GgyuANeubW4XqsZ2WjlKtW/Wk3rrpb3fbFTU8vae/QM+cXve9032Lpjtcu3b9JJOTabxib9qlNXSNLcBBD9czPljaKQ2NSnpPxR7SmitztJ/eKpovlf6X4NXwTRlrWMBqduzJytqBq9WR7jKyy89UnkWaDtdG4yKgiprg2gHJyElwFVvM2BKomoDqxwBUw5fOPYDU2HdwNUHV8LEBrAJUjT6hNoCq6PQgpEG0F+vSAFnhG4MRyzeDucoN4KpB1QJTE1SNBV8FsgJcHUxWUCbAWGXsVc0tSztPuy/NsvnU1Q5Om+EuYNI9bVZ1vtWT1b6OV/Gmyay3H+rmyPQyZjzlA3vJt39ngW+U75uUz06mPs+DfzGeuVrrD8jAPd/4lpS+iKz0bNQnlfJUdwjgCsDVBCG8iFXse6xVMFUTYF2A1ZpunIMfM+lqOAejDSQwAfFq7uD0O3WZrrdjEzbXafNmhM5g6wBaZ5aZAEyAQ8iHwVUdnzFW7e4Wlon7s7+6grwbgFVtsj9LP0bgkvb7coy6yLaaW3NuLB89wVJWVlp+kQSunpmcpHKdKmOWz3pf843KPzI4eh+wui5spZAAXmg1K8eAbStUl//VbvXfW5u2E/xSns1tWtvp5DA0O98abHd6e2xVH3e2qtbYSSQHs5iB4oB4l1YLcy3cu/QHpj1NtZzqGW11bMnudOiN8CHzOEHVCN0jYDVZn8kAFRhpcFVALNjpaVMLXB3Y3Vob9j0YuWHEXS32qgHTWtRqhASoUAAGX9XuMj6xxVmgcQKr2AygKs4qwFUCqx1cFZhsUNnhESrOKsFSLmTV46sCYBWTNfdmuvJ+hDKphfgWwgu/TovrrHZdegDf8af+wX+7xVg1FbgDrC2mahImxu95wSp/kL5g1QAO7ZJozIrgm9mqAFMBkIqpOgBVAak9DEBbrIqxnASsGhQ1qDc8yWwQ3SccHcLSGFJSclzFADKomquehkMIYDUZqwmudmA1nEMtYAVgFfFWCayq4WDkHSMTMfquWRd0QmXT1E8q2wNwB/WM8X4CqgB8BKwmW5VgaQKrCa5i2pYYqwJak62Ke8KBTGA19kgjQdVM1x17OVIJsM5NqXSZlLV1dorVdO4ESJXF2AGqTsMM1by1Og0CT2WwehgBJikDUUbJLm13AHHcwVMvWLWed/lTc0kgzhwhMxxv8YTGPd0m7J8cd5zd6xLe2nfme1pq4+NVFqZSbq6zPnBBd84C8bBKqFQ2dbszhofU5+cOqSxpHJPsOkBXs42pEaYJEzNVbU/Rbyb2ag83vsZWZfXsZOeevHc7fUOtnknn2dt7krN88df66SdpXHyu/sBRHyCxrgusT3V+6tFlg2+es1+k81PGmoOVjobB1A6qeoq+AVX99hQjA66puPCOPkKu41rZVOCYQTKf5+TUoSOK6Wm2arBUn4Cpqg2sVcRZRYiAYKuCZXWXoOo8W4CMjkUP7T6ydV/WzQBZONqPuuxOqgDW7SJWqgPr/MPiVWCrAggG0KqpuOn0aGZD7WeJO58yvuNvz+ppyOgVmVz0zwQcWDBXeW3C3eV1lvsme5WO5dCygn2TrWmBM3UWDrF41clwT6iMfhy0Or8L+ShgFTIC5mrKisBV3Bt228B2yUrKSBcU67XPr0QOSU5JLUyG5TV89pp24gPXQguUOj4zdFMRr9mSE5jZ6n60Yh3NMjq6/6PMy5D4nMLifB+/wPptRt6v15gGo7PJN1A1fTA49wyLYfZHLTSRukLqdfmGc97a23cf/6ptHpaCgKospgHVBFcBqsYWvnOCqgZUY5EtsFUBrgJYJcAq5moBq2CrhueawKpXMiYbh6xV6qmhU8M3zpldAlaj/bzDrEjeolAAACAASURBVK7YE1wNMFWg6mvv43oeJ7jK8ACIxTovajVirtrGz3b0TOznL7tqQae1ba2bdrS+k43JT/dv0c4d9KH0q9RbxYxfAdVpEauNjjlVMfe3/315b9BZN99y+Do3Prmt4SvP9vvvK/d915fXPDQrt5Rw9xnL9aBihKkBgy0HNBQSIMMBiLU6QFUuavUcsVaxCnkAN1jwal15PGdbaIpxtw0kJDRAsesrHc/gZdNncHW22wqiGgDq9w/Ak4tOYVozr9deaU/uKepX+fJ+5G9hxabenRfU6mBpltvtz9anlzmPjwtyGWSuilOeJoDV50oFNAVgmcq9X1jmjwf92pSWC+9nVYDypfFbrNX0g7zJN6oQAAoF0Bez6usAHOKtHgrUld4RFF1t2KRH1zbYbfIVHbd1ihZHonRx1IOTWkBVM1WTaBc2LtGZBFYJsnIobwZXnVT2qtAvXYDVbFs5hV7AagKs4T9mXHQCrNib4WnANdmrBjANrmowJDEqESOzWJkJti2KB0HVbB8ICYDfYq+CjZrx0VtoADNUc5GrDqzmMzNrlaEONDPFoQ1aGICnERaAMVcFFMeeZWoAq9mrjbE6M1fFWk326gBXawEssHhbSIBRF/wak95SvXBAyPonvuFP/0P/jr4VWX78bics1XZtt2jVaUzVkl83RrFBBYoCuOTUfzJVyUptTFWcS3BV4QEUJiCZqigM0pHT6X4vCr/6hAZUjybOYADTgVJgaAKGAABjNUHV3GKVU4fAB2NVrFWCqVq06jFYqwJWA1zNWBrRyLBaK4WWOixtmmf36bji7pkNJUDV050w/R/AKsb0Aay+VyiAwVzFObNVGS7gIzZNl0pQNYHadQrqrla60nUdDWBzZk+t590Q2RrNQC1AQMajrkkoCczoWbXkGZhtRsG1mK29tJlrNstJOG0GWEfH1F7F+rzKfQ+KaTvlu7f7oRmrUfK+49MTYNyz5IGBytatTtryjtT5V3J9U4E2pbQxPqsI6JOrlTQVdrlz/+SwdbdfZ7tz4xt7BZkewCpqKTtoBls7a1VgrJiqo7PUwwqshZ3zeK0u7quns+v3PTdy1BytRQoHUKW23sS0REPfevzmEfFKgQBu7wb/5EV+7HOyVlC1PE3nz2/oexxvQNUEPA1iNecuzwk0LWBVIOT0u422r2Aqfjv9fLf/CDhOsVWffEJQ1fsEVZ+FSmdIAAAAybICaFmDW7S1s0663ljmgSYOUOa5dGjNXsV0q+7g6loByn4lDBKYkw4HYEB1hALglHQBqzm9j/p0bk95Zqsc1rN7WR1y2dXQCp6usSzn6/b8mnZtNxxktgR32C4ZK7YMCvWQoQoZYVaGwgOlX+DjvjfYb5Yz6hpV1+obAFHEs3wc4OojMFYhJwZWO7hqf6DCAbi+lWbW/D1a4AblUbec3NtVKD/2otsOzx0TOmJG7Z5enLMyXbtnTmrbkCaSSbOHfJRS4mRGcrKc1VaPd5UtOFaS0lzqQhm5/tWaTmV3u9gijBtIYJULPXlhN2nJvC4x3tblWpHKyQ3fkBU76moAqwoBELqoQFWEAYj2QaZq2/R7BlbjvggFkB5u+M2DrYoxHk71A6iKRbjAXOVg1QgNQLsNgLWxVhNYjbiusSew+jTA1CfaAlgtcFUxWCuEgBayElt1LC/Cbw/ssVfVbkxh6LLuec1e2Mmw06FtVVr3NvPVkVv0on/Gnuw/zbw5gKnxokzq2Bp2bX/b2G46eWjQNz21v2n2b45i3yvvoQ7vQ+/ffah7Pt5DX/HQmpoEVg/jHLa07RxLZazVS06brXiriLOKxaySrSpgVaxVgKoAV5O1CqAm22lfYdvfeNayA5ykqHWG6nQNsipd5nsMrnKqfGPqW64354rNb4aq9sm6i/sNrnbW65rH1HxqQ2PvPuucz0P818NzQ5NOafkd7f4CVkv1jnY9detShjbX+nnLmVycU6C1v2t6r9uZfJvMvHzvWpRKs768eNUZuFp+qgkOJj0gTb9n0zBKlrvdWgR8vcft5RrgevVa14et/VS6qqR8b+QZ4KpCAGQUcNi03DinIsPdaG5FzvLQHIl1KE8e6gyuwi8HoJTT5znQyD2B1dwArgpgRUiAAlYdLsDgqgYuk6VZIT+pF1aN1fEZduMIrBa4ijaVcdIHkFoxWOMcAFaCrWhvY7E36mqWBwxagsKhT3JBLoUCKNbqAFcr/IHCHWR81vIVGPfZi1Ph2AtWOSQA46yKtSrmagdWPVOfFTFqI5tO9nmtDwb4fPeb/uF/N8xpA1TzeAZYZ2ZqB13RR+DvCVSljm4AIltvuhPZ2TawKqYqVhBdANWa8t/YqryHzxRbtXfeuzJpgj4DqkNSrOKpb6gYHOuVbFWGASCoiv2buCcmDWWc1XDRVmC1mKrhGAagig0hADD9H8Yq20AT1ASxDawKqee0P3Zqi2EKUDQBVrJUGQpAwKrA1YypqoWs6p4EYRnUP6dKGVSdpsd7EpcrbOyth6kihqJ+OKDKZ43oZ2r1u13bAapSrAQO5OetOvawaNXCTq3O0G76/xfgNC6aZ2MCqlJZnEMByn4stT9ptgIuzozF9An5jjlrzdgePzfPXMv82TNXzh/dyHscy02ud3jB1Sn1G4PLU825s5JMdio9yxlMFaia1wewmoMSgqfH5Mde091xZMXUuzf1dFYbt55f77teu+Pj1tEkEmyX/jve09pgyooHW/wcWVTU8VCnA/TjgBV1bHnP5UXDHjC92iyMzpBHfw2shmNCF9aAKlZi93R9MU4TPD0DVwWw1ig78tWmMVWMzAUcqy8Kxb2EAEhANbYCVhlnFcCq2aojNuCYMUD7RBnsEnPeRIciHPWtwcWJtaoyFXvAADLtMYuidyf7S+EAfJzABUfDzTypUAA3AKszlNCKV4fKw7xjvppcDpXJGycwte47Cm4ND1T640VKqQwK32EQS/VTnQU7+l0+GhPDg64IAdBB1inOaqSZdR3vMYhtxl2Ej3gS4Crk5ACuJmikcABhw0tOVnm5Ra3m9z5KlVXhVt50/0Hf1nk/tSR8uL55efOFzjI2Um3p71/Fwp1eG6Ub/aYOaU1DZHXz+n4Pwo12OrfZGVw9lvlYj9sS6v2UQ6pGHSdYSr3KTjvYqmastnhfULdqK7g/K6Y1kWNd7T7YPZWphlgWNEMAYBEux1XFPuKqhu/8JBmrwU59D2D1NbcOrIqtihAAEciq2DwZXzWy4el8jAlHxqqBVe7J7k6fOXzonGApcBWM1Xehq81WfZPHTy+vGrj6KvxoXAd7FQtacRUFLIQFcLWWmy3b3wWkaukofvItXPXSiGLrUc3x6enTnAyQ5D3X2vn0/nOlan06TK54UsVa1UvagpyTbVrl6EQFbPXJfSdv1WNrOnMFnr/lIekPw3OSHnT6fR/llust+VvLcV89ninzXv6uunCsjauFE1wNTGOAqwBVo0GCvZrAKo7BWo2buICVtgbWYIEdAzVZE+lPs04OchhnCfTbxgPwH3qsH3fG6gBWzaBbGa19Wv4RQCVrbhdrVe6o8pXt1M3K+VTjZfdULFPdNwPAA4BxGe3jVJq79JWuur/D9+lyUsfKlL/9et6/5d6MwjQF5GsHB0yJlvPld2HffWn8ls+dgKrBVeyxgNUSCsCxVjsJoPoIJkH0cq0NZLVb/fci7F1RV/s4u7+12+1zG108tSdVZLYpE+sMqhJYxfbUzNUMWpNLL0bLiCG8qIMCV6Pvk/Yfe/UVqJoNKpkUQR8++xoxUJ8Aa4CpjzBoLwYrmKpmsDImqWKzKnyHQ3gM4qTUQqvKgf8MTKfAVbcjM1cDq0sWa2OqTqxVXEMbT99bCsjMWTNPK9aqQwGM/RxvVYtedTauYqbmQJFiqJ6Bq2S1evA2/AzgmtBfRTRFXdDIdt1lvaDeQzaru7/qH/n3bmCsUiH6BTNbldfYP1MYgFSg3RRLyARcJoCZbNWZqXqIqQoGa8RVTfaqAVXti63qjnxXBNUmxvTfLVsV37FqyCAA85ULViWwihAAUAZvCKzGRrdrD6w+Taaq46sCUCWcmTMqVSd27AmsMmYdO65oGI0JlY6i4qOKcUrQFItSEWQ1iErmKsICjIWtAKrm6H04ih1UHVPabE33eNrwKwyg0IoYHOT1DqqoGyBjUADLBMAY1cdNHWBVWkq/gNTq7FITdr3OM7N3cJWhOjFXV6/CmvYhnpeemR4ZP6pjL+Or2lsK4q5Tk8VS+k7fyt/dshNjUrWxGp+WAafdbrla4gKt10xt0tzdMn2jXX09tN6Z2zNbN641BYT7J5qS5F7ghOOqMkSGgdTGWNW5HgagHMN0EGcDvqv9+zi7Z99gPX/2pl4ft0jwbBgGoDrafNMJbr/65G73bI90etKoWBcnoKrNswk6qFpT1+2QpWWVF2tbsXqB+IiACryFjk5w1SDqsk/nDuxBg68Gx67txfDEswZt6332OFG7nJodkcg4zR/T/3N7MQOrwV4lqAonx6EAtHhVMRAXxmqX7vVDlmANQJv6WHWfdW3balC17c1oFUjDV6XhJqjaAT+MfGecIYKrCag2tiqeyeypXY2sIr21RbCNd814JqNHh2W0pg6o9uMC+Cfd1rSvEm3VJ7gqBTif6sCV6/QYLkIylZ0FsVRrJotntCBckEMDAOwXowONxHVdISS46NldAKuPY3sEYDWA+DPWajrSxVhdGMOu3Vsa/xVlc7i02LYTU9e+b7tjSWzR3JNQXLs26XR/47O0t+f9kF6Z9/C78/YdwLryCGUzDAjUYMgulY3Wnqrl/DquNInnL+tXt/XswJu5KsaqOzTq3NdUVIn4bJNOrMru494nT/FeWkAAqpzGOKb/M7ZqslWLqfr68gyg6nsDq/E7QwIwFEDGVq1pkkEliPcb5EkWSgKrYKSgw4hOD8JmSE8lqEpgNeOtJrAaAGncw3AAAE9jA7AaoVnAWgW4mgBr+M6vks3KBa4YOoDd3HfJWAW4SknJuuzfU8fUh7OsDeCUINH0W7cypBD/ulQ2AZ0TXX+dfiN99f7xm+J0fmi21Y3vi78eCAvI4O5lvQKuZ/Wmq/fJ3JrIzuG66UW7m+5L7Mr1nQDUK24o1H2v/txlWh7sWXGeh3pjOACF33C81WKtZlgAgKkGWBUKoAOrWqU8B0HWWKsW6nifwcL0panm0g10O+hgosHIAVYiDvJgqRa4aiaqXMrjYlVm2PFdY9GqFhKgnh0uaXp/yuPwd9ngeW0Ap70sOJ7z7v5vL//o13b/x011OjeURGmLZjAmLTKddwGqcvW4Za4qe05ipOHC+7WZoBQW9h1cNfO0zeypBasWcLWA1j67qjNXUzlJKE4aSMnziSLufb+d4t4q2khrZw/5yfW30XvJUPVlHIfGj43T/wewmjYuNsQTD+uUm4HVtDoYnFTfgxLG4dEE9bBB7sxejHb2Ub77xwzhJcIHfEuAqh1cDYA1mavFWCWw6rAAwPZmcFX4nt7Nog08qGQ/P5PDApCJ2sMDYAGrDq5Ox2KL52dOPSSypgdoMj4swowEoBqhADIMQC5kNcIBVKgD3JvPGTDWAl0KC8AwJ17QiizVjCctpupTx55VKACDq8Y3jSNaArI2SmeNfvTdX/2P/vvbGKvTQlWQsYmZujBUDajiPnW4IEyldtyRc6dPoCWn/8+LVb1/91YLVjVANReymherIhuKGDELpkbehH7YDDYS/uYNFhBWjAQ3NaDDADgEgFkoBFbvMhQAx75XxirCAQBUffLI8VXVV413ZN/Ur1fGGE/Co+0Z3EZsVU7HNKgaPfY8BpiaW1u8irFWw4lMYDWaplmq2n8MUJU8ArxUe4yYox48l6l0Ju7hdysVprodVcybx6jF7ncHT2V0ZHgIpg5ANdNq33FivPVObwlvz1xpsPyi10DVkFi32rYfksCGsnd+lhppbWqjWHuLc1Zdefl7GKOSW9X4/NsJWXZLgBtIOJT/kOqd8Tmey/tP7NS1uliK9zl+7ut4n9D1eyd7WQmMwZRxqsGaZnq1/RwKgOCquDc0YAJW6UQ1hqtkxprO7zub2jdKcyzXWUnnSYPNZutlTd0Ne37DV7FMd+ft6MiNRje1f8nOAKOkQ9GOO0s1jSvBPs7VEmNyYq42Bit7eBTM6gDqd9qTDagaDkmOkOd+2YrBeh9z1UzOHaDagLGsV4OqiJXqBasEqoKp2lirdxFj9S4ZqwJWteJ7dv4FkM1s1SYFe+Hml211w+qyTqVza3AV9pV1bgaBQeVWvwWsEjxNG2SmarIlAah6war9wlW2s01jqWXEbqiosrnXWrV1YDfppTJ70etYkjzpMtuk0SJ7GgOI7baLcjYxgPOhxmR2DNWc9o8OQgNTc9DVv3U9w0hsgNViB4cMgVkQoPyT2JKxKmAVLIPBcm6LWDVgVR7F0dFf238XqyvXpu+3/UgGczcKZjKFy8MHM3nM0PzE0a5udechmSt69XBv19ozb3DiVB06ZX0gDYkOu0y12H2SXk+24zi3q9y1zBboIaMevEq2arzJjNUPIZc5rS47NgNs8GJW7jMzNyfvnk4f63/zxUdp4wXpWSZjlQtWAUydY6sGRzTYqgBVn71/JdYq2asGVhFnFSEAuDIA/GjGVwXIg85egqoFrDK2GhZ7y8WsklnCwaBireZiVuETi7HKUAAGVp9dXoc+fhUkBbBUI0disA5wFYxVbl7EaixgNVVlX5B2qUdqFfkN+SkFxCSYtLD3Jvm5p6EePuPemSv/oS6Pzh9NibrtDm2kfS1ilT15y82ZbK+a/1w/7OXol/rsNUf4Nn96RtrP6mPT9q764F9ivfSs9M8KNQVwJfadterFrACwMuYqgVWDrM/AWhVjtVhfLXZjDy84rDJfLBdm3mf74J015q5js1UNpvbYqBN7NZ4vnSjcbzBdxVy1W5p6U4CQjvH+/m7q0UZCUP56/u1ndOZtgcHZ3uby7nyb1lTn3rie3UnFqElezTTWhJpJWSp73EuFpURaAXfp+cbJb2/EhT4DzMzVAlI1MI3fuXVmq/1x75WpXigcH5qTbbH1le9Z9Fb+3DSAw3ndt3vPSRIrqApglWEgCa5iA6g6NoS9MbAKm6no3gmsjuUTFdSnxrU+pOsBcBWgKvqogRcBM8JCjrlF38QhyJKxCpAVgCrCTjE8ANmrPdaq7SvxvREWoGNX6LEMpeVP4oEFMlc9eCEWuEBVhwaYQgSA0ZqfmSVEAROWyvePkAAFrLZ4qxVrFYtZaXGuCgtQrHmArEyLcdq9mNUICWAGK+oDAGsPI7AuYmV8s4vPKpZp5f+af+w/OGWsdgrsDLQCEKSTXSEAAGtlhdjddwuFNsDGBpdM02SCDrZqMlU95b/2jrXq+/r0f017lJbiZ/bH7sDK6AiYsXZoO9WR72wfMlPW2Kpgq17CEeQaouGiKb7qE8SESlA1GkgCq4gNpen/AlQrBIAzoJh1FYA/O7AebUCnnQ3EoOoKrDIsANmpOe0pmKoDVA33Ntmq2JOBx1FxA6y9A2BFDAfq2GBoSoamnju+gzllo0NDwW9Ofdvv6YBru17fsQOuAzDvGMvIy1CW/OLeHP+vA6n3gaq3OTyNAyXL0xX5xty5LiSfBZz2OinLailu1lPZMvhSsRgXtlixxw5ZGN+zX6rSHi5v6mFTrM93apP29nW354F3LvdPn4Q/2OSacZVR4kW1C+/RRoqh6sWszF6ljBVrRTI3qpHvmKt15O9ayc6u9fOtBCx5yQe/SBq8RSTXdLtvZdEr44i8q7G5zY1rlEv+Xtu02rsGuwimAmTt7Mm4p4DV7jjZNthOaF81KTtSwKpYqslWFZC67gtg7aEBBC5meIDN1kHbiaWa5n609wRWoZexIFXETu1sVTBWc2Os1UdirMKpgT53PMCxeBVatnQThXR511G8J2fZ30I27Iy5aqCVIKF6GF1K05ArjmpN/zegaraqQFW1GcqeWuDCWr0ml8cSHm3OLI8bP183NHM12ShXYulbNcrS36WXLdO2V5Q1xqyVv9KBVccKA6ia8cIMpsa+jgWuJmtVsuq6Vj2THYywC2Q83z39JJw/yksCqwZXtZCVF+fh4mG2b9RFJTMH+Wmi1A/bB5h0w0YBnWL7q47tzeMgsscXbjXidNsuM9ZxazuZm4wkcip8pTa9g3LXNfboMOwmaDft60E5pTCm/68aeqmY9kbq6Z3Wd+WqXVjXplyaSMAwAIyvis5LEA9izwWsWpxVqFwBAUe/ySptzcNiQA41uVo3wYbxXgCqBFaxWBU7iQwDwLiqBFXBVn1F1mpuWMQKC1jFfclYJZMnvVr40JEds+cct3GEAyCYyliOAFm9wJ5ZqwwJAGD1vVirBFafXt5ExzPDAcSxWasAVwGygsmaC1lpESt0dT0xM4dJmoIraDSZSWubG74CubwEU7mnD16+xCY8wJzaWcPdtfMu21J+bZdPlA03H8pAb+Svs1YTWG16ZiAHJwpmJ/Olke2M3fPsQy7vfdyHpHB+75r27vdJG56qYbnn6iywz5nzNWu7bB3Fc5zpn1jhNwCsVIxjxVoFwPoMgGoDVzO+agdWM9ahYq22UAAGV6kGRwZpp838FPAoecWlFZjsgOp6PBbxo6vTgVa8Zx548u827p/6k11hg7DpFeQ5VrK6q6fHvs5nNLRKV+MArA693PoNuncnCa3WWI26aW+r7d+0PE+ZQIbWzXZH5/UdKi+T02WhU0Hlh5Z/PcVaNXAqIDX9J7FXt6xVkQKyEuWzOu+seZec+9WZWY3+YYDUz/QHdZy7nQ9y5pfgfOSnm/9sT2arwo4JVA1sCLHDE1hF2JuMJw5gFfMpDKyGxQl7OILQsO+S0CPUMf6lWiZrFSHsPoT9wwwNYEYfwqYBWP0gYDXDkSWw6pAABle98JP2AhUJRGpLgBPNVfgeirWqs9ZWTZorgBWgKtqUQgN0cNWLWpndysEIJm5dwVirZKAmuNrjrQpkTSZrgKsGVfF7MFYZimT4DmTkYpAWuqwWtRJjtRawajGiE1zN8hNwLt9tIw5uz3d/7W/5D2fGatycESqVUIGnqOj1nCs7n6EsDv08xmbJWEJnBYAqgdV1oaoDsFoxV30/pzwNRhS1lFRdNQS3iTH13xUxJIL1MZQCWSpmVikEgOKl9UWrAKqCscowAGKsPuICVk8fCVRFXFUF3ff0fwqK2z8bQk4lxQh7jB7kPuNidGAVIw5kqibImqEAzFrFglQCVDtDFQ5ghgLg1P8OqlJg5Qa2kXIrzKHgG3yYgm5FOwBWsy73+w6e0hhtwVVZHRoh3SPF6XMJ5DhjTd9Dq6j56btL6uBYlwQaTP0coOpUKUNWLDG+PCt0t7KeUdWfytAZfuzAs4CsWRvB9S2aKqy2RxAVMu0pxGx4p53gymznUW40grt50+t39zUHoFfE/tapqsaPB928SaMbQLerdls2+faOrLPeCC0vrEeyB/vU/3Gco4IakBhtaDBNKB29PLN2mavoerkPV6VPXeO+PnSs9G2rDus/SsX+rzcptj29Qfv5t+XSIqrfbteWYTFVMfJoQDUB1hVMPQVX5UCNRs8XpsNi1h/2AlRrL3Zggquahj0xVwWoOu5TB1aLTWgm7Lpf22ILAQBgNRipFQIAgOpTAasRZzVBVQFlDgPAFawVL3OZ1k3xPMrRySecbV+qEdaV2cFe0IoLO+o7aPpw6RxUbQoT9IeB1QaotjA1pW9K/8x6Z9hbt0ckPvwBy2WzQseiWQ5Rki6LTaWuwL/UptLyYJx/9qGwMVDHZ4bQ97rrvgDr0OEh1piqAFO5mCVBVYGsOGfgtUJRoI5RHwJGE1QlWzWdXgCrAcZDZgiwOhyAWKu1iNUAVvXhllZeCiMr4FTbbC50vTF9mKOq9QfWO07eUlnZX6eoX7u2vz4/dnx+ZwenuzblWbU533y0w9PgXNXw/LQMzabZdu3tou+h1UrafoO93PQVHFuV4QC8ofOC6Xae+pqdGbUjxi/b1edaf7P8zHLQ7x0N1dDgXbyDwCqm/xNYBaj6GGBpMLkx9d9sVTBWZ2CVoQCeRHtBJzP95wJW2bFj3EeyTzjFmIBqgqrRrjLmqnVYW+jtg+Ktvo82VOEAouP5NjqerzMcAMBVhAEAwDririawWuEAyB16n76A7L3lSIBq1sPyiasHJHJDWheFFTgwRfV9/J1m6TttyeMTbdt0U6h5Z1Ok+ikLm4Bv5tfAr/3oFWS9SY424n926oaiPSC1L+jWXm/9S6w6YafCrtnw76Owm1ffXNjta7eKsAy21wNZQwJMzNUAWAGqgrnqhascZ5XTccc0XBCxxiIwxzpy8XagZQcnPX3fU/jfxYOMkcrQAF5lfGWzFkga91R4gNKPY7y5A6/ZNtK3Uj/Wv6vt9D4xv8bkt+TvARhbH0ut27vVg7d9zUnFlH81fK1Vy7Neh49v0Jgvt5Ml1VDKwKqitYNV/g4AqyrK/rvJCzVbSgPNuxirBlgrXIDDAjQiQAdXD7a51123YV3GS2G3m31vk8etX7KziyftJz8Avwc2MlUx88Js1QBV4xghAAisYo8BRdq/tDpgrSZzleAqwgKw30NwNT8T4q2GwfkAm5TAatgozNAQsApQ9UPYuI+xx2ZwlfFWA1jNhayOIQEIYjKExzYkgGXuUE+tLaiNZbuFHwJwVazUXKyqMVj9OxmrFiEJ8cxaNbiKMACI5Rws1QJZAbryd2euohxgqo6F9Ea5xoJWGgQC2KqQCDUzxv5F0119IStKwN5nuvvrftt/tA0FsC5I1RHbBG0Fqg7Gqt8xAFU23JkJmmzVnNaPuKk7pqriqW6m/2enXR16IW4CpRqQkuVkYafOXoErbldWGiOPZNRywapcrAodI3SasqNEtupdjK4zDMBgrD6OUYcnAawiDAAWq0rqdziDRPqppMw2NKiK2KfZOYF8DwAAIABJREFU0RZLlXuCqTwfjaKDqgZXazEqhATQCqiY7g+Gau419R8K3c6SHKYBrK5gUAMwm05V97NQF4OcZRiqMz86qgW2XgNUrejrW3bDxe8yOtDS6KXYo0LzWJqLyEBuY7r/NVB1Mk2zku0Ku943LErvpo8Hd16LzJkqinUyA6ljyqmsWQGsMniluBqwCqCjg6oNZM0amXqVqyXcdWNLNagOFwPVf26Oj2+49sDWu7vnDbvLJ4rMt5a9G4bPeoBKwYA0jxkGgA2VAOoCsur6PgTAKNNgLVk2H1YXa+30jv0qsfXbRi5fxY5dv7bmpH+vowPIZjVAVcH9Fk+1Wcoxb6xBEw14GUjl4Bk3WlSNPvfjHM3eOE52zFJp2tPrgKeBVcSv1JaAagdVfbwwVouJ2oHa9fg+kRRbNZZYASs1GaoGVLW/E7BKcNWhAACqQq+3MABiHx4BGzfHTZtZ9ZJ1TOnirmvGQCTtsIDX7hRbbzRwlexVtgvH/6ZwjQGK0aZk44ZGLl8jtfJohnHsoYmTOi4A6AiszrJZJqk0tu1FtgQbKDaL8hEIKEt2eYHXOuBsfyVDAnGQNUNN1Mq2BlMXULWDq46/Kmd4lFZOAWx8AqtgPANYfbEBVskyeJSgKkMDJSh/CCGx0Tf3jLKVablVvbZvOD0ynT/K6pyN+foxi+36XsW7UZSS27xxMnI7i7OWfYFFqUerkMWf0Bl0Ynp9n2jmbQW3e+sFG2C1KsZ+jwde7SONRasIEOA3QgGsjNW2YEu1ifWDz3W+8xD2I7bDkgBQTcvZwwAormotWtXYqgRVY+vhABRjFWzVWGaKoKqmT2boOHXyvFKvAdXHCaiSTeLjHCACNSRDAtCeY5okwwFwEau3ZqzGjAOAqwWsCmgFYzUXscKGZ/qkTH/b3MvmWq/1+HqC5pOpWsAqwJ/2W/45AZfGXj3A+jtJbt/y5DJPU89Raocv3c0Irazz1QaSJ1DVcr/KvPNxTx53uubauVuSe5gDeuVtu4Qmb6k9u7m3tedxYy/A2fENlfKFlbFU2PGla/Zo6tmuFIojmatgeIGxGmboaTBWk6mKfQAdPObiVU/iXE6pNQNuibNK36L12Smlllbuh6jmsUGXAkzjHNxJxD/m3r/JUu3hAcb0/8ZCbWl62v5gqtLHHWEABEyWSt4DqmptM16p5ke/2kz1a+J0Jvh8+exPqecrezmppqk2WZ+jnLQNWel2f/P30BXsDCwfpX8YF6F8STyrzT58+fc9fqoB1k2sVYcFqMVWHcrKjNWevmu71eXkVHQnwseq226fT5+xvkOl+x3Lt1k/FX57i8NHmnGRwCpYqmKrPst9xFcVYxV7zNbICOCxJ7AaEb7BWhVzNcOcFbAKUDW+YbyL4CpAVbJWMTMDoOr7sGUEVwGsPr98TMaqfMoNuOqwABVqJwdFFuZq6gUxV1WHvfpSXFKERnvJQV1082JPZioGMQSuap+gqoHV+px6j2KdmnVq4NShAfJ3AqoKB6Dj1D3JXB3gaoKs5Uvw+Aiwdr2lGNFgrE7EUrN3rceO8nH31//23zcBq4yHOxir/j2tjBXXObV9VLKN+DDmbAxmfSRzRoCq46rmolQtBABYrPzdp//jmB1EfJwCqPIb4lM259TKersfDWS0h9bRFDslO1IAVdU58oJVAFQzvupHuFyNrRqMVQCrTyOu6mOEAQiBR4NKh1Dtme65F5DiglKMA6WpgA1MHeAqp4/O4KoXo1IayUrFNH+DqfotINUj0NSHyxdqBtsNwpq0NxD1RL1TR9Qd0s3eAGF+KoEvUsj8fAZkqMhHI/S3ZesUTtA6xRvrX1psAVULbO0M1qbxWtepgpaUDWkWvSyL8tR1+Zn9c1kzvR2YOgCOFVwd4IA/TjZGtkdP1RXYYdCDYMfRUWnmhtpubinjdzcyOjs/yyev/TVRunrfafLTU9ffdfaCUQw+339T+bc6EmjEc9gWQNW/2WXU1D+BsHlubkt84Q4KvVYdo5xziXf81xW88vdU9lXeyem68tm6D1XxjiEl3QmsYx4cWOep3seU/5mpihkJWgTQYOoEqnaHSQBrd8rKq7PnhykwBlfb9H+zVKMLPIDVdfGga3FTkeZD/wBuBSB2AaiKmKoCVp9+msd3sT0S+xCODNiH68JVNaW72q4lYCf7J+2hgaOlN0r3Wu/w+9gO98Gd4TWrXTS9UoMPdW4M7qS9ndoT6099pek4Na5sII8bsJrnhyNfPnyXQcvkIpd4SfUB5Mjli0dyLLdOFtDqe5d64r1tALjirANc7UxVLmJZ0/4TTH3N3z0sAEDYBP0he9na1EIxaMMBVbNVwXh+9MzAKlmrPRxAl50RCoADQaXp7gFSV/VdEjUdDC1+CnrqWx5ajNJpmnfcsojvPJNgTukAMz7o2ZTCg6natqhDuq3skpltq6uKSWlumXcFbM7VXb2Suu4/ZGauFDlC9JPoL43YqgNYzSl27rxEccxY5b1DCukK7N65KfFVuRpWcCxa5TAA4QdnGIDoLIKtiun+wVh9LkD1OUDVYq2yM+k4c4itmpFRQ98na64Bq+zcuHMkpip+JwBEgDX+FzMOg+sDXAWTJ4FVgKVBWngXHU6EAwBjleAqtmeMsxp+N8DVA7CKTiy0lsUMe033LN2masypmvLDGSABoCpnkeW+ZpR1QNPACxMZVn5pcVvhXNuSf7dUms046kuvQW3m6hz+aMhMl/2zjNyQwYMSeeiJB3mdD0x82I7x4Nm5VtZJP/R2ttbHlfr5MovVa2GrGHVDyjU3h+IgCBEuTuwDu0hgtYOrAFQNrOZCMHE9WasKBYDn2YcRvjDp6jkzwxfgkfWXAVIDpwRTY3E5AauMMx2WN871kADpekY6M2t14IDFJKWrJKb/AId6HzVz1P1h5a/aa9O1Q++mMihPYKuDs6RX5KKZj/KppIe67lkt09ACAyweQHPPrBSO3ZXxEZjEKpf1WwfWLdVxFxh6CAewhASoGKs9RIBjrjocwELAsFCcteqsq8UmV+do014nO2fl7sT7/Ztz6yl9ALYdxVYNPOipwFWAqs/Ctpmx+hzYUdq/sINhKx+DuJfgKoDVtwJWvXZE+KPwU8FWxVG8A4xVbgGqClh9H3btfYKrAFafMyRA9EM+JrCKPglZq1jUao23WgtZOb6p2i9tsXFB+/XuCzTRtTi43YY8JKAv4NSgqkMFVBiAJE22NqL24DAEWKiyQN8MNYL4sFzQ6gCu5uJcfQGrmM0iFq7B1Snmqpj1DAug93iGTJVfMV8Tj8lekMgnPF6b793f8E/8JwNYRf0IyOkAa7FS4bhYMVajpghTNqWZcs8OM6eFGiglU9UA6gBSAahysao8l2EAlpiqZqv23tMi1AUwqaFUXFU1tGpvbvwFfPUwAIytioUoCK5yih8AVYCrj7BlfNXYMP0/tse5Z2xVxIV6lOAqR/xQOwA/E7xJhimm9HthKsa9IJjKBU7Gim4MATDAVYOpjJ2KNHKBHU3754i3pv9r9Jv6R4BPTf+XnmyK0sYigcBmIaZj/XAndbcn+8cGyWkNILVPhT8ArNmo2LLm6Z440Q2Oj7Ffpv5nfY+p/8cFq7rxamk2IzEOy7IMu7I6phvFzqdUD1UfroPeeR+gfk7fzW9Fq4b/KatuvOxEFLgqkJXXzWJl2c76QqO0QwmMjuyufntdbQqKRyqjR7t7fOKK07BJ/uZTkx3sZVP9qR65a1bPspJacu6EOSwAO2YroMoXbsFVQkUnf0v5j7p411XPtJTrrPByqvQWT0H0PdP1kypPKZOqxvEYmZdjmR34cc/UprN9a4NO9qBX6fnQ29LfyVTNoPR9LwZrxa70aLT25X4uTNIEVhn7emKqVgiAhbVqNmuxBg2w3ixZJzcKWL3TQlUAVMFUzf2nYh4GQAbALBev0sJVFQaAC6xU2za4f82pnq7J+1Dzy0w2p9Y62INWHUw1yJo6JpIpe6g8kEkydM4YtKHM075SqGbbOnyAlEO1yem4WF2W56Wl2Kla9iWby3m7ATNoyk82A815RlV0NtBlAJqhipKpGht8FQ60KqYq9mam1l7AagKuiq8KoD/lzsCqW7FCScDOw+4rPu+jZ58mGP8YTOfcA4w3KB+rni+MVX+nrhlWxX9o+nv1wwrb6IkhG3MzGPZl/9DBzizpXwNPHwSsbvJ99vxODXY7yeuUx3Hv+tuGxnfM+85kVQtZ9Iefn9+yc8rHg2ojAlQHsEp57aEA3mkRCMZavRJndatnVuE4MRxTiVpgnHhfLvcYOr3CACzAKmKrgqX6/P1LMVYZGiDjr2bHEowdgKqxJagKP3oAq7WYBvogYJ5kX0SgahwnuApmiTo87PiMAdPseBZrlcBqhQMAUzV+A1x9DRarwNUMB4DnkrEKVhBBVbujVJewyfT5c8FeVZ1nuGRsVgGpAFRr83lPvW9T8Hec6UWYrv6cv96cWhP1SsPmw4vcVl8i/ZnyLNQ6XMC1HSi56eX3ydG5t/SQ8n6x985+P+urn+t5xvfuZWx1MinQ3T2lcr7Y7N+UWstPzgpqf60IDAegUBxxHFhGAqsAWCskAFbUFnPVYQBy7xirDdAYwMwYnN31VzJHVn2qf4OfawgAMFYTWBV71ccVGiDSWRmrCZ6WP4HBDPq7sx9soKcBrO6fpe88+so6yr52y3oDilq/YNuXdf2ftJf+uWRGysfCN0LLXM6vPTL68wJXVdasl2KsukKaXG6awtzBmT4SC1EdC6TXfPu+kJUXquoLWR0A1tZn8Ow2Uh+ZwalNbgTY7W+3t9CteySzCuRZhzpf2T+M8pA2Ae2G8cHJVkUoAICrAlUVCiAZqwgDkDM2AKxikDGsTuwBrN41cNX9Hi9ilfHVI30DqwRVAa6GFRWoChtH1ioYq7Gl39nA1QRWHRbAC1mR5elwAAVIph5gu+14YHWpF7+iyxtFwlP9B2t1hAkw6E8ZLI2UfRH2NRjzVflS/jq4OuKrKiSAFuZKxiqOEyhWvNUa7BmDtLmwlReuqhAAfRDX5Z9DotLPGLJQIvU3/o7f3xirLMQeXGXHqgoqmWKDthM6GpMXgODU+mNM1c5UHSEBcF8ArAnEEpSthVDUmT8gFypUtZ/W8eM5ua6TznLD5J4x6DjljwtWMQSAgVUAqgBYE1jVJKEnwVTNuKoJrAJUBWOVIxQpfNl3JsiXwCqA0FxQCoAowNUBqM7A6ggHMIBVxmMlIAsw1eCqGHUCVUecJH5o6h4Dq0NgD4ZLCrEEuhkNA33sqEunGQBtQGgHRXlfA1QLYLRydwMaIKzBm9EJ3unOZvUNqub3nqf+jwVhcK1vyNeJ8Sob4YNhVarzTstBUGJJhnePco3ys02M9uBYwePcBIKo7jrIkeBprnyrVbq9Wnc2Pk3XbaDHpPIn3d/qL9ttr8/FUPhaPX9Sb7InfVdytLn2hZ3a2DShP0PFV9sXWLQASI6tio85QgCMUAAGVtmGKEejAz0zVOcynwCsTWjW2py+hHXrsNVDx+Z3aznqv+t4lk/c3/NHJo0MXVzr4NVwOIcjZsOYjpkHuPJY+hn7HAjTgFjocMxO4AI/G3DVoQEch8n7bD9tblKxVA2qLmEAKgSAWKoJaDXg9QBufRHSB2A12KqPAlgFmBpswwGqEiAzY5VsVWxj4SoMjljuBtC/tr2ez1VSDBLqnqbMO6BIPTXs3MyOd/p42PYRwkPJMvDLhmSglfkYi0BS2HQLZdLyF/vV2U/+U5NPhnmYBTOzi1PKdmeSdLnsoGrZGlfHMFKoAalk2flWJ8W29gBwm7GS/kotXmnGKkBVT//vYGqLsQqwtWTQQL5bHmoIsqOQPwWshrwEsPoYTOcAVh1rteKsAphXCIl9KIAuH/4gQ35OtfaiY/hx5/bhb3toNZaL9cKU5lZBt1ccMzCe2GWuZ+9h13d10O33uM5vtdToUpm+OrzeZnCmGpmA3qky57o5AMKVSvdBIM1s07nWQIYAAIhKvesYqwmqYoqd9DuZWmOg7PCR1xKfffS1EuEDpVVsoQAQDgDxVWvRKrFVEQqgAatmrnLxqhFfLhfvCJ3fgdVcJFckBQMznPqfE/6nfXhH2ZlFfSbEKn2WPrOAVYKrweiJdvUWrFWEBRCwWuAq+EPR5t7EvRUKAFMt00+QD4D3RGe5g6pmjkEeCDXPoOo7AatgzaJPQJCV9/j+zxsS4PjZJMvd2U/ZnvXukDD4BOOLFshq32cKCzDawA2a5qA+9vrk/tu+3Dt6vYxaGUaqn5tnFZURlCKoq6VkNvV11g/5cgt5nvpG6RFE4caQAAwNYNYqp/wjJADBVYKtDAeQoQDAWhUY4qm0HVxNXbvVN8Nbdd/LYCj8gB1j9W2cB1PV7FUwWc1aZfgAtDOzUeVjNF+j/I48Z1B19FdHPkaftQhAKIh8Fx1mPVd81UnH3td2dkZYVslmL3UcwTvsu9+Vv6te/bl7eWQPsk6G70/HSxszvwAGi+iMTzQeMth5AFc1Ky3ngbd+QfYPzFRtC1kVyNpjrQKfMVArB7FXuqqoclkIlyprIICjc+SK647slM7Oc/Abjt/J9c42Y2AV7YWM1QRWxVh97lAACaxycUcAq4/DJgJYfYQtiXwrYQSs1Yy0fgBWMSOjgNWwbQBW3ydjFcDqiLUKcBWMVZA+Hj/xQlYAWQmuJmtVQGS2eQGSnbXaCZasPgun6qep02pPKW8CUTUD3WECamZNe46qoYG5qUtmgNXgKhe3MnvVZTFrdYQEMEA7wgJoun+yVR0T2kz7cS39jRYOYMzgZ8kPRJO/6Z/6T7MoBaa2YypWA60NqW6NmXLYWqWcPgyFEBwNFmoBq2SmfogOygBWyVQlW5UdcwCr7LQL9NTHmOFsaRB/Unzce0DV0RTopFJ5mEXYYqsCXG1T+zIMgDYvXGVQ9QniqmIVUyxalWxVhQBIdN+LSBEMxQqlXHSKwCpGENDxNrBaYQCSoQKAFYAqF7ci8GNAlUzV4driN505ID90danv5F6NAZ7Umc1w6b7siB+Or4CpU6dVBsjnCoRt4KqAVurscb4ASOdXeWtZVCG6QaL5MHDdgVXKwGCtysyotTdlWI5NsxBZX5JlVQZ3PDcAVvzuipVpdOPbYxp68RguvjZYURw0oLEo4MOOb7YxAKroWBBUzXh7AlcTZE1QdbDfCqhho8y/kct5ZIX1Nxv5VBEHR2dvXCa7qtrtLzy93u/93Me9VC0RZ1/lGIrZldFBI8lJ1t9grBbI2kIAZDtzJ61qlGm6fY3juda7/8wn5vp0dc9fotn+9gZK/QxQ9enV9BPG9f62lbdioMqg6nHfHUi1WYOqMIp94KsBqjkwliPRAlTTSerOVHOWvKCUHabDYlKo3TaVP4O4L3FV8zcA1R2o+mVIIWKsKrZqAGIGVR+BrbowVsk6nBcg4kCIp3Kn0do11knnVSnK6Wjeh8R/BVWpimcHdPzu0jraRumExQmd9EJrYweHXsXJlqX70odIXdY7AUvHVHaKwNHw6YdMcpAwtXC7Pvz4oX+tr8eeDxiUop7t4VikkxVPdTBVOcCag6tmoua+Tf0PsKhCA0ygqsMA9FATYqsCWM0QQFr4LNjOBlYJrsYCVmA7IySAZrEQmNdil+kH2P412bFuWdT1Xnsf1NBR7VutHuzI/OwRPJyV+pCdzfmjOlQpdi/l85MO3RTu7Prh1pLjnq7zuMhnvXjV0rpQife3tON81/7aHlgY+eCR/KXcjxirBE8NrH5gnNUGqhpcRVuwvm/uhV4y53O1T6z0nvehUx1fNYclE1QVY3ViqwJcBVs1QgE0xmqGA0i2KkMBAFRNxirYqmC/OpRWmue1DxIdoNQx2HMYHb8TWMV5+Tbq8uSZj7lqci6tFZ1NAqvJWnW81TgGsJoLWuWGWKzYAMQqhh2sa7zMGGMHVRH+Kxmrqq8CVsF0BYCK6LGxfxeLy76LvkAyYLFvoQFq4aiaXcZ67z7G3IrGJzw2hSbDUpQ9tZZwiQQHXBm2oC/Y6eO9L30i89uMfs6Te/H7nImtbasn0/0F9QOqovwVopaiPtkkWj+g+dKueQ87TMr1KmNxU6Qv0oU5NQbtvU3FpXWB/Y4t1wzRPmOtAmAFkJpgqgFWxVgVwMoFrMT6AiDi/gz0oXCFbC7138gH6nj4PTwu5qmn/MfJjK8aIOoMrBJgJbBKgJXPYrDj6EPQV2j+Revb0t9wf7X103wunx15ZVqDWFEyQMUwGmx10FabcqKPl2a2Y6mufYFJspXH7kd5ES91b1UBeqqLv0V9Es8mmONDSVnZSfN+BVY9i02D1gWkNnB1JWXUIlj039wnb0LC+p2qWD/SUfUmobZwQw7z0wwCHp/ysyNJy4nPuNj1Sr0+24mAVbSbDAMQ9oEhAAiuPg8LkIxVsVULWA07CXD1UW4MP8kwZySPhIVPXzYHTOM93t6HwTwFVsOXLHBVjNWcSZcAK6bNN9aqwVWzQzuwKmDR0/N7vFX7eauKqbaV7UugqttUEpDZpuzr97bEzyArXu/WlPwpNIDAYOU9Y64WSCxQNX6b8TrAVYUQyrStpxwKQLHbHQqgZskAjxms1cJHJTJVD3/zP/2fJWaAE5S9Nt0/y0Wnhgi1fuf5YWiyAhrt2wxQAqpmq44QAMfYquiM93ABM6g6OomtZZfcU5q3oOpyj12UAZSpkwWwy2zVBAV6GADHVo09Yqsi8tJdOIuPsVgV2KoBk4KtikDFCJ9W9STmmxeWgkMXThVCAUTo4gRXo0clADX2BaZy4aoJVNVK0ukgakOhE2xNZwglE6tOBqIrdxsN194ACBsYWMpzAVjVMgZoyBv5Tr6s9urA5rlsML7WQRo9U4qeynftJE95LmckpVSOfgdPBVakMsS2AqurUcsiNAvi3y47rcoAoH3cyqs3MZmq9GaEZ5Yqw2GMsBjswDsERexZadxn2ixngaqhAKEEyVrlNsDVBhiqzbp0fSRpHKseyxD5NxXZ+FvVpK7odDOt7ZlxOF8/Sevw5Jrq9efq6qGtSyd0w5kKzEC0ZCTZLAu4KvCipsHFc3WcX7tM6RAjfbU9EWEpgwxwfedW7SPl8Sn8dt5Pp76GVTKt/cj17qNQstnuc1ENGbUOrA4G64iPY+dyjqWqaf/JWJ1nJVwiVvYAVNuxA9PngkByuJKlquMDuNqB1c5GPQNUGeT9y/uDbm5xVTGN++lnBFVrESLEyhxTbhIYS/0OPYUBEeooL+IwXDd+4f43nLnmsy4KvetzK1KHFcm0hnIt/VKCm69z47F+1TnrgtaG8krdLqdHKrmcfcsn9pJ17udBAVmHrj4zPL/BU8pnn7bHolh+fWxnrNuo0qfl0I0BrD6bpga7kqHKwVWGAHibA8BctErT/CuWagdXOZvlglktBfL3EAD9awKUx8ZFqzJGbwKrIT8BqnKb46zCF+ACVgRW6Wg2cLV/kDOh79+4S9hOtTbdVMmdnPP1a+DqDCg2UcuHj3pxnL3x2va2Mga9CIfamUR/ucoUIGlrWv2FvWLWyhwdNSa9PNfaka8dP4e9ixlYHWEAAKRy8SrsuYDV2AgmjEWshmWNN/nH9NJdZe6ExD6KQCZ4ogdglTFWEzxNxmqEAYgYq59EKACAqljAyoxVRDNFjNU5DECkXaAqzLb6J5T+BE+5j05sZIfAKn/7WgdWoXtBbOAiH4hBZ9Yq2KkBsIa+BrBK9qoZq4rLamAVfkBuyI90WXSUcTyHAtBqzZHHBE8jR++CUAFA9W1sCazmnqAroGTHX6V/Dz03rL5r+6x5dzyh3zPgncivbcDisfSfxZrNPHRw9Vq81U073rXt08yfXbjPu3xwgvc80N9nLyk/RNZE62HJ39JXUVOCLe+Aqr2yIrmUl+ZsbNrVF1LkXXu9oa7ysZYBqTYDq2arjcWsFHPV4GoBrABX41rGQXTMwmirYL0BR6hBErfnoQiHznV+e7+KfcpirMaljK/qfZj3tw4LADA1QwMQWOUzA1TlIBN9C5d6HPOdY6r/DKoOkNWDs7pfPtnQjGwXTVPSBpTRwYG2Bsqz6ZzZGD3iJ9s3qtTKJB2FiXqFPczyq0YVy7FSjbQmMEnPVkZbRba+cDly+TKDq15fwWSLNbZqY7FWqIBOxnCfIT+SsrZkqvmtrOL4r4AZ/p6nsw8/Nnve12xiayX1+vFZ6jUZmzjDACyM1Tj3PGwGYqs+C58TYQCeia36BKBq2MYEVuM4gdWcLQ1QNWZQ1wJW7OEAVH0fW+7D8L0LG8f4qoyx+i5smhmrHxJcZaxVhwPIxVEDVAX543GEBUiQFcxPT593jORayAptGN2YjgkO3HAW3VGJAyeS/+72te4ll10TubkMHHKEBXhkhilAVA/iJGuVC1nxHFm4DAPAgR7suY24qf7NmNAtNjTCC+V9CjVkgLdwUdbFjI3G77/ln/mDcygACdYaR2EAr6UOytgQhKLAM+aeASSzUMciVR/eBVu1LVJ1XKxK05wSdJqVVjVwfbNCh9USsoD6ujy1NhIrDWqNzLNjqqlTlSwVTfnDwlVcsApbBBMOYPURYkHF9H8CqyOuaoYBUH+HHWax4DDt5wMcpwBUk7VKtuoAVgGqbmKrqjPFRa4a8DMgFSluqtRULX2krOmargB4Hy/ymP/52I1gnDte64Dq+o2uAaqj4zuAVurhYcycscr+FlRFmQkt7VirNGDNcKluSn76wSi4aoEKu8AKg53LHqn3+qM8eeuxVFuMYciYBhAcd9jthi+0lUPRUoNlXFV0rFP5heK7E7jaAVYyV9nAXe6y3+rQVVtR3QyAmo1pYrte7UyOytva2Fa3913ffo9bT5YOaA9U+0/JkB/DOjnGjzQ4obbVWasdWM3zWUPlONvysnzMyChrNyjO21EPlcHw9ymHSPp1+j2AU7qEHGLJz91yxt9y79vzzoUFMxq5AAAgAElEQVTzm35OnFzB1Pl3yHIyVKEiJdeeRaDZCAmm1uBZHGshwo8egU5w1aPSDlovJymBVU/vEbDKXC2bY1V6vzJTDbCaJXirAH3e+8xWDXA1ALEEVQNcfZJsVS1cleBYjAYjDIAZqxW+g/Lm9reyxk9U01ANVhFykC18HpCZnE3r1hTQ5oSuDbM79iE3kCC3HykH7awrLKOjc0TfdQzAroDqYLCubNVuX5rDv8hnga0uiurhCK4O3b0yTQpQ1cwByC4HVB1PVaBq2P8PGFytqf8OAaBp/2CqFsgqRkGxpiGnZ3+ov7D1Caxq8TPIDYDVxnYejFWHkQDrGYA8oCPZvLJvODV0ztA4LQ/DGNTJeuL46C650SfsRSsdvCTSfv7FBlaRvXrnlI/jN1mrZVMVtoStQ7zU8GlF2v5svohe3N/HU/2MGmm1c+pghgEY8VVz8YcEVt9rGqxW3xXAanAVqeGYf7uSLuevCUiHCyLNiq8KiDDygYWrHocfTVBVjNXoLAJQPQCrFV8VYQC4cFUu/orqs9tbHRd+WwOqcVsAuqQXAFzte4Y7lR5LXwBT+bGBuRq+eOhlhgMAc1VhAUJnv3F4gPC5EA4gF7zKZ6KUkSnsaYDJUHU4gLGIFdxwhQGIHAE0BZAKPu5bgKtBrsh9Aq4EV9EvIMC6LGRV36lDpCdyvJzm5+teyZCn+euPofwRCuAcWB0DzE7lIMWn2u/qhTOR/Hyp3fjUagjLuOp501XmPeqVXqGZq3a2UAh6YNfg2MkC/gCHBCj/Mm37YKz2kAC5oFVjrfLYoQDa9NqcwtviEwKcKR+dKmmIwOgHoSZ7HzNnk8dlT/P3QlUZBiDO1z7B1baIVbYt+BcDYNUXvNIPHn069gkHmLrONmzdSEtG20sepj4pCkx5YeH7cdfFU8VMqnv4/8N0ZCqqyF6fPX/0mRpL0KqiuYiL+ti0p03vbqqErOyxZeUTb0HIxVp7IWe2XQsHoNlvJmQUGaOl3fTcUJmqNzqm1QesxZC6LOblGVzNL7DYwMM37sDK+JL5HIFVgqtPY/8k2apkrQJYZXzV2DT4CFA1gdV3rwSqElwFoAoMKmdOJWOV+npiq0b6AFa50a5NwGrYtVzESqDqCq6CsZqkrWSvApBETFIzPcd0eAOMY4CE9Ybq5YB/k73my/QBjE6CIOQxgP4azLA8NpvQwUsCu8pXA0wNpBJUHWEN8lhg8QFUFcBKFqpB1Rlwhb7L56JMeYz7UO4CmDuwquO/9Z/9z0PVtAspj/7NzlJXsFnWvEeCrb0BouysLEzVZKNOgKqBVrKcyFYd8fqmOH4dbKp3D80xgalqDfymA8xwnqksJJpSlOjcu3MFQAACnJs6VQmsBqBKYBVsVcZVBaiK7bFCAORUiax0vFquHxw5OE0BrNJ5AqhKxmqGAghAFR1v7Ll4lRasalP/yFJxeo2laoVM8z5hcqwyZGR0Wi2rtiJWEvM9vr8/1zuqTMWKme+hEWSjaMc6V/cLdOz3VsNSZnrfn2/id74bc69KfZG1Y2aq9xDMdtwcU1sGpFUgRK8Ud2AEcE5T85138Kl0zNpVAotMcQEUTtFjSAuGwyCo6mMZjB43ZjIQKVDJXGYsFIKrZK1SCc6sVQKFBdRI0dljKSBHRlxqsBTiMOzVyFTXrrnNnmJ3+nft2pXHbrrUdC7vd3nth+Rv/vBARwHPNR17tNPBWh0y5On/3fkZZWIO+Lsfj99VEOujEsJKcTJINkwu23CcxlsG689dHAOsrcsz1GNloXwmNtGaGmpHtcdbqs54+kF0KMlUZQiAYl7ntH/oduvxkO0AU1N3wlkCsJpTqe04NXA1wwAIWK3p/vcBqytjtf/+MqXN1Yg2FixDxFUNMPUuALEnCao2xmouQOSV3dvCVS10x7x4leRTr6hS6DvZ/JWPmkJnHVwCWLrXhmDoOKU4FP5J+7LQlPQNJ750iduS5DdutX/AjhdtrjthM7iKZ3u3vAOqozwJ5Mu1qD2LPDb/1l5VUjZo2JWxgvoxHAviqFJuB0sVA8EAVd+QrepwQAZRc7/EV8UUrQJVb2FKA1h1GAAwVilDj54QmAdjdR8KAKxV8fHcCavOmHTOohSPOnLopuna4cbeqZC4WK926WnPyVJLFx9FbAd2HnKzy4dt+LZsu0xZbI/XNslvQeR9va25XZXsmsGpRg6VuNbXLm98iILPPohB1XnhKrBVCax+DHBhB6zSP8tpsPIVd1+oIRtx+bowMQwA+wF3YKvGnvFVYwsfB+AqpzeCkaNQAMFSxeJVn5ixGgvCcuGOICsgnBa4nVgANgFLuj9pv4utylznaQCqUaAEVnMDuMo9Nuat+44GVjFDhcAqNoCqCaxGpxMxVwG0vsmNoQDeeVGQZLqSraooXAJVAw4tgJUvTeZngquNrSpg9c0HgKraBKyCvZoxV1GLCfyMGTK2/Nes21au6wMPHiUluNsDyVfe2wHBAaw6LMB8vWp3yHW971ySjzJ345kvIcmD5zrZxxUWXQBWyFnO2ITvpZYsXVzfK36nHFRotlG/rHWTYVj39/7d597ckMS97/ANTbWlDypVivYIsMj7HhLAYQEcdzXZqslaVdxCxUY8LGDVfYt8/yLxNvy4Ah0m/yDB1QoJYIYqwFWHASDQivqvGKuRBr+H6n9tCno9+7G8y/29Ch9UfTsRyKpfO/UqWylaW06ZYNuqfqr7qweb7o/QPmwdDtuWp/TT+jhPrfKQ/iQLzP772NegO4s8/u6TuUmg2s1uS/UioeEFrApgdYiwDq6671CEjN53WGa5lWwsGc2KcKWE5yHGYY/zW8fGt9q+WmSvb5XV2IexisIsdD2/MNpI/ObiVVzAqmKsGlgNO5lhAACshl+ZwGqAqo/BVBW4epdhpwiu5izqBFbVf4MsR9oAU71PYDVAxARWE0wNxipYq7lwVfxGnNUEV8P/zBl1CgfQgFWzVgFGcuGqzu40W5QDJOnvJ+xgULVhbhbMVZwkex1QZR+HF67aOeEbCebCPzCbdAJXxVTtjNUVWNX9lAuS0gyckshm4FSLXel6gapmrTb26hRzFaL3m/+5P9SAVbTRE5C1ZNVFt/KZmaoDWHXc1MFWTXaqWE1kNx0XqzqAqkPXyv7IRc92w8ZzjalKw9cbvQHAwSpMcFWLVpGxOhauwjQ/AKoJrAJUNbD6JDinBaqSrWqjUQvhaDQ6naYYqf7Q4qti1JxMVYQD8PR/AquOp8ZwAAP8UWFTk44uKos3uU/dYLSWb31XKlYnuDsBU6dr10BVpVGdAMoHdR8NFJMa5/o7R4zAYVqp4LoT52MvTFCed95pFutwVHy/02ErZ1ZcSWNvg3oEVdkl6YzUkZDLSQBqhMForG3HGE7ZalMgirEndWkxtTeD7x8AKlaQTsp+BpomdZ+MVYcGYCiEYmXa0mZbpnUY04/xayzsQEDShlr1tTEoTT8e/MAH2d8pIX2PzbndqdVX8D0sosspqZFxXZmqxSY3Haa3r3Jy7Pwsshc/Z74d3znKv8lh93Cks3yKtn8MYk3+QH4zlqpxZUfLL5BqtHzfW5+zVWL5OnLoDWB1R5WDynZeuXqjY107BEACqwtTdeh0zka4xCAawVTFp7STlNOqJf8GVg+gqqf+o82tbNUWYzWnXfv6jQL0fd8WbRHTtxFbNbanzwGKxQZwLMMAmLEqYBXTuHMAhFO5YbQJqvYF54YdK1mSg9Gdtx6HyPqr9TlKv5ZOXWzeKPraWrvMEjiY25J+WxabvSWIKjBVg4oGWP8/6t6l55Zk2w6q/aw69/GfEOIhC5CRsU2PjhsWMsLCPOwLHTo06CDRQAjD9b0/Ep86tZ/EeM05IzLXt79dtfe5nK8qd+bKlSszI2LGjBkjRoy4gqtusXh/D/u5beAZH2ua3hVcpb3Cdofbptcc7dacLcH88qwXDQz0YBdZ1m7vAaxysMss1U+r7cdGjXVuAVj9+cPQVeX0/zCon+sFo9G7gttlM2A9w4ZeDWBVwHxrrEpbG7GBJzm7E3aZZXDnfqbNj7LdTtfvRhrSJNxceHmMTxR42iZUv/5uwOrts8ZLT3u+qf+XDmhZfy6+zQi1NltGjA+VH8dF/lFfqXvvNXB/SUOqY9AguqqTtRrG6gJWIwdgP77rrOJubMSOv+2FLznAi49CF6CatilSAAZWvXiV2KqWAiCoasbqOoYUwFss2kGN1QXCrri6Fq4CY9Xj5hNvUPu2tlW3ua00ClwFUzagqvZ6N+2VyZL8IQS8Yiesb0DW6qpXHwCwro4mNgCrtYGtilWW1++gYcfFq9Z7feaIkcDfF5YC4GdkLTezTyVuILYqgdUF2K4+gBir2cRWJVeXoKrA1YbybjL/LIzT3C8RiQq8ea9xovkhPit381xD5f7cUgAlP1YVJ4bxlBXfVLxnn3quX332DR9cmOckB3BZl8JYXoxAvgYJVebMWxvq1OIPQH4FWH1n2+Ylhd8syTcNwqNs2i6NvTgGtY9im+52fkoCQAIPWqsEWi0NEFCVOqvrN7UAjlleHCyx86s+iu2Wr2JgswhcjAvUd9Rq4nNxKh0Xe5Vgar6fwKriB8YNqQ1nVWD+6CIORbnvGrJMBmhrrYzEGPyBbrbXttQp+B8Dq/BFqOcM8O/79/JZR906G6vZ5LiM9l+0Ic2jyoM2eVlFBVe/tS75XgrQxjYB1kzvD3v1lACYi1kds92mhFjhG3vsohF+xadhHGoPveCe3i3moepv+mPdJu/1p7IrGMbIMhV6x7gBVouxCjodGKtrz4WrVv/nDdq9FWMSWF1xJdiqZKyu45errXxBDX/FmyT7GVgt+sl6vcXZG2zV9XnVNwCrAFG1F1OVoOrCmgSsTkkA4AoCWcVaBTAJXGHlkXVJC2BlXhmoPvNt5N80W+Vg56OzqevJhjuN0CSZfbFxYRqqOmGZGhiNHEAkAGpvKQACqi0LkN9r4Nbr2QSs9WfaitOd49iPFrTy9zhmlfX7/Tv/5f+16ncQZ3/hhqI69iPuoraqnZ6czlz8yZqqBpLQ4SYjlYDqIQEwFqtSRweMqGYEBsHeqrjfU4YvT6J372M1cirMa9Asl5r3bumCAayujpQYq9FOE1N1jX8xRCJjdQGqbzZgtUHVAFjRQr1jrIK1SpaqmaoAVslYBTv1hq0aMKjB1Hafsw2eRlsO3if7uwNAHRfqmp1JpAYmDc2x57U+Z2fDqzfwNJ1fNYrVUOW9UiS+j8r7DNbwWSBq8rdA1I2hOtmqtoGbIHTmRRziDqZGhkL2rTwZC55wTp3tiHt/Z1kJ2fNgqNLWD6HugEylKTk9idNLUFXAKjT5Xq1NmihwfNhbZ3Vjw1Wk53qh+rGDrg2sFosz+ZQ61q2Lm4svN7bTFr989XnFXRBw6c9tTrrruq3GFV4x7khzHffCQTXPMABrGNAMehLU8EbafO8dWJWNXdPtKMdJbHC739OveJkRQKDKPqwAVd7uCqCqpB0irpfIm+x+L3U2VzuwXKevoKrPBVz11P8LqJoBMeuqTv+OmQkEo7IvnUoDrZQAWMdciGpuAVITNgxt1e26AKrY/5H/MAhGMGyxCxeo+nZtbyawCr1MAGJhrG7Aqgc/ClxNvbS/c7XdgcMMQgVoTMfCPnX4zv5dhX/KnLNRqJN70MjTm+GMRr++6kGAZqcqoJAGkQJZjSb7fGwX36U+VI2ZA2+DRe0QI4xVgaojPne63Jw4id3pygCY9FOhQem9/TKAVC6WaR1Vgqrc3q3zAlYFqk4tVdj1+LyBql9jh5jO3zIAPwCcD+M5jNXYEKQkOHiG+OCesbqBmTal02tuJX1X7PW7kY7dhcVxyUzO5JapHN+Mj4+AVd1vt7V5e31zfZk9TftzH6X3klcjMXd34Lmb/MrJ3c9uiR35dKZtvAWT1b+7j1dl+AIVtHHBKg8WUFN12XUxVgGsBlzltQYiUqeSuecU5MeJPfyCKh/bKABMbn9aY3XFyMu3S191AquWAvgkjdUfP1tjlasim7EKKYDVvwBrNcAqm+VhAhNUFbAKkBXA6qoiBFnxXtrDMczi4ykCrAtYxUyxFUdJj27tV2xFcLWkAcBWbcbqJwCrYKwCWEVBEQ/RwyAH0Egu2KrWTQUwS1aqVGQbWF3HWK5rnZfWKgUQSm91Aqt7fHFrjK6b206Jj/m6cdgjlRHJKETg1VWiAX94bpcG6GikIg5b1a3TOL3F8fm3RY1fuPlXPbtSM0C9mXouVmY+ceVIqrc7y+mjEUz1xvwbTGS1W8nrkfd/l1lxON1YGus5itVFq7bd05zR5q/PkAMAaFWgKgBW6KwS2PCeQI1i8slalWvXzfVMGWPxSgfWoC5Xx0CRBNBebNW5YJXAVUkASGZDnovzSqZsXtWUUQB8bvqBYae2zGFJuZVkoRyses9dL7o+naCq/RAsauuDMMfX/+nLugC6Nl/bpFHtZrmpSDtNOnI/nDY4Cv0OVL2zxydcUN0tv5sIbgGskQPwnmzVSTa601g9WKvb+gx29Emnsy9gGG014L6Zq7BJgWMGWWnfA7CrJrsz9lFcniQmM/14s1YX4W6dIGN1vR8EILEBXIW+6lvM7CCwCrbqWr/nPUBVbS8WuPpitZOIQyFJCXD102CsRlu1WKurDpK9Csbqwgg0I2M9iccCVHdgFQuoah0IMleBKwRTMMCqafMAIiez85D0cLwvjMGhQmEIZ+iwGw/NpGxs4lIP3PaJU7rMSqLAbNNIAgQQFvt2gquRWNSe/fOAq7inwdLs2bdZ58JYlRRK2KyT1Wr/hnz4d//ZvyZjNdhBZVAcKjNsNNIGlNjVgSOp6c6SAGCHxVuYTJOpKrB1LlbVbJKpibb5BEdW3rUjLqA1IGoKtwvwCjIkQA3TVu+tDYCq5QDQsVoBH5iqL5ZBE1jFqPpaqOr1iuAErIapGmBVzlCjuhqVKhkAyAGsIEtVDMCqwVQsVMXjsFK0MJGAHy90ck4XoD0+ZaSzP22DpRHHtcag42SvYGo7YHd+3eBdQNYbcFXX7J3m7hyocdTtvJ81bGiqqnqVqxqgKs5xmEn7eU210Pnd1rZUW1O5Yoff7ywwtQBVg6YFnj78btdS1RRTTzUNe48rHXpBlAKLxIbtv6QJ6ZKNcKGTN8sBAlwdgtOSBJD2nijtyhPV553B2szN1nfsa5VXJSMQ27r29LY3Pd3fHzMujC/IO2zgZYBUpwkjUgJanT/FVh36xbYlSgLEGcauKh86bNnTOupiHVbrrNzk822pBp3UEPVIF18TFu0GaljwJVRTzfBbuINbxj0LxnWrYVkDVOuabfq/B5PFBpAEgDb5ZzFVs0iVZxpsg2Zr4GyBqQ2shu2XBYA8Ag0BdtSDjXE6QdTnAKun5f0xPq/SeCO2KlZx/5HA6l+IsUo5gEzjtr4qV9yUvMujheYy8jojZXW65BFmJ6KYxBiAREdh+te4dvrifEiefE2tHF1v2yLvsgU0bbMFnjLQ0NSgKYmzg6uy164pe/tQU5WZNuVBAavJk8qXbt86vwbwxDwKs0+SLNkSn3w0mKq9AdUV3H5cQe5nsFInsLrOawErbwWqPqWn+sgmDawCoMcGcP7NX1hj1TZ0AVa1mOWdFIDyc48F7j+2Pzrf7PSlueVx13rM5ZmXW1+fVb+53JQtj17p9jt/8VQSj3Zqu3RzzfcPuJ71295cXi8668d8+bu8OM/5fXN7fTxztXqnVadV5wGqtm1/XJ9bCsALWBW4CsChwdWuK3cJO889LhO97QRXFyy4nlNSAGGscqojGKtLCmBtkADIAlZvlwwAzi0OJyBGLV612J9YDJYaq2yqxQqtkA7PRFsHMJXbgksWkgJAdf1U+5XIwjnT5x4Gj44o/Nnn5ZcBrH5a+8gCgOEjcBUsVuirAnhdHdW1NbC6fot7mGhWugMEXLEJWAUDNWxVMVbBVtXGpbqwB7BK4DXAKvYGYAr4OcHLo/Y+XfWPGIGNg631rl0YwKr7LwSGPNhcbNUu/eHRJ2z7sOI8corPO//Nbzv6tTiEvTlemjnR4OqyTYOrBax6tBAxW0VksK+VR5ipOMHVyAJk5kUPS6hY9tbxyJKva8afl583V80sjlt1lWH8OmeiqK3H4jwBWJu1KvaqpQAMsLKP4jihYnJX7vKF0z4T19Y+MZHiHMWvBk7X8clSrYWrWBYF1Tq2sr0O36vscJCB3mlINdtaLOrnASfI7FwM3ipoM7A6yrJYqqlH0GsmWxW6zQZXc1zydunbopFh7rvZeVABDlfdV12NRhDADYg1UdZn29oTFXJHIit/lE8BVZFvZq4WuBqQ1f0F9plPKTH/LjJ6KlFuss8x2O/YFGCbZCnAnm55isStskvFtqzJ0y5wPGNPx94C6o2hVHOtWsz3WN8h2gOw2iKQAFXNWF140+sVf75+D2B1MVYJrC626toTVGUcuuJRMFZB+FvtKRd3XfdkjwlA6nqOAFXIACw7R5u2ZAM/G1Bl27ZwAwwkgqAFcHV1VgpUJaHPjFUO4ltrtfosWezJDM7SSU49dp6lLxtfoTxs+9hDtKcduU109054js+kbNJ/iuZqFqMi6Gn2api30lgVUPwiUgAILgyo1t7YQYOqZjezb9N6swFXwVqdDNbqz/97/9X/LYIWQYju+G8ZtDXGdiAbUxUdbjmaYqji8wJRPwymqr7T6Lqmkw5dVRqrtvg3Wbh9SjlgvWRYtgEsmIJRMZKm/WaoINNhSgNTMgBhrUpflWLBayOwqnU9V96vMGhFb2SsAlQtYDWjHaxSbCA1Sglt1YCrONZUf4CqqGqPdFUDrGbaaDnXC8AzUjecYR3eAaluO6ZznSCjjLo76JfPdiZyNPI2j6b6TwA1IEEAV/7a/rCfPytcGhTtt0WqHG1TZ1XGYEM596mbvu+WH/VwA72DkWrnH00zgapj87RSpa9HMaHZVzqqYanOKdEFKAVYCog0W7JE7HTJazOwysVOwlo1wDp1Vou1qvwoaQDm3Q4qCngdeWpnkpqmOnfj/JKNu8vbPj27TX72hcfDyh/Ey+4d890vGCz2qFTXp56SPZmrcoSHTc3AZssTvQiTsWVVv2A3BO2bJpjai/00u68XDbQv5u2VWfu+A8CqSKNuz1w7XWqAu8fAakBVA6sAVKHjF6ZqDY5pJgJ8PADVDwuAErC6AKjsOZCQzZqrXN0y0/pPUPXuc879WqN5wmCf+xXmuy1t1RcLRAVTFduPC1glY3UAq2CrviKoisWrtNgcg5SSAhh104DlrG+Kz7vjcEozEOxe10j7tsHXBHjVfto6Z7yc1kJ2uVekztn7YEh2q60BU41eK8jobWOv5nfx0Jzx4jch6NPp2AFVA8ioY+gU9c/6uIJd5RfzjfkjTWDtW25ogqpgpn4EkEowFftfap+AVvsBqHKwNdP/yXv5FX8YzFkAvSUlpNO7APpNCmDprNqGXlh7nVISHhBqCQAHbIze7v1kzn4RvLxx9w659hvXdeOZx28fPetrz7eVJp39KncuNzZ9/51+u9n+qAbHYV18k7P+7i7PR93pjN+f6ra124bxXvXd9HOOixkvzQED2XdAVcTU75eP/rDMEoxVSAKgbjWw6sEY16er4Z6FeGcQe/4X+LSeQ45maaxiAasrY/WnaKxSBqCBVYCqAFdBWAC4KmB1gKqWvQl4ARAXAosvsAFMXc1DAasGVykF4BDPvBD5iJWsAKMTXEXHU1MnsRdblUxWAqtgq0I+QAtYYb+wUI+ArjIZoCpASEoHrPoK1diAqgRWF1eJwCrBVTNWub8BVm9a/cfOBmWVGOGsrrGlObTqvIkjrp/gPi7VC2PV/ZrM6PF1MyrJbU7Sx69wkt/oJ0/HC7uFd/6MXHAqLYxQjFXrABvIYY4xhtZrp/+Xxcjw67kw2Qaw4gkOIruknPyTVe7yepyqG//zVE4+qOJ92nli9xtgNXtNhQXrTwtYZR9JAJ4zqBqwY2erOj7n/U8b1iAKc3PtGft2h3GPkQyuRkuVrNX1S4GuYqhmzzvN/L7NAz+rsIKdqSq5QGmzo7/Xi2Db4VSsstclAqlkqAJUXf4kC+n5mBIiBFvdB5z92q0fMgp1vP+ZFH2WtfDfxF190Dc6A8UvhdpuqzbzOn8zOx4KVnvLdH5KgwFoHdP95+zOrNFAgHXMdisZvRbcYM9tvVcY1YxDB8A/GdS79q81QwGy+R4hE4xs2+JtxapZAGwHVzPoGGAVszBer2u5us5qs1cLswYbsa1WYPWTAKpie7kAVoCq2BB7vljMVcpSmrVK+SqsC7DKL4xVgqoEVhdKtfooYKwSVF0b9mjXcExQ1eAqjsFU5UxYH0tvFaxV9FlE7itwtQZE9oGR9AWuoGr7wgZU+1zbzNMxxmZbRwg4+/mt9RqJB2vDBhTe9pZkY5oGsMpEeECj8IIx1d+gasBV7F8f55olvdL6H/zXfy03M5zn9nlUTnmkwVRFxwWOpZiqE1gFg+nQV/X0/4/sqGdhHwGdJ4uRj3W+Cwiy88W+OqQprB1UvUfK5e0EBmbqtpxigapxllm8qtiqHwmuakR9hUsLUOX0h7WP5kyALI9XsHHliOUaUuCeG4BVOFSzVKmnmml+kAFotiplAVzY3ZFKrZfJVSg1nGL5NnvS28+VD7pLnG4BpQFMH+3Z8Xd+GgQIYFogq59xAqrzd3z6dMZ1rNCGJV4NSjc2BagWa7WvbzhqGNCsoZV2OXm9jwH9GiwIiBoQvvV4a1EqjrrFfmLPzdbWyuhDa5IMvbmieaZBuzGurnGAVYCq2JYDfAHGqhY8IWsVkgDRWqUcAOwIWh+ymU1v1czVydaMnMIuD+A8PBvMmwZ0NNWb75uN0OWLuxNfarznb+4CiArIZC53oKpo/ta0DFO12L1wpLGrHPNGDIDkg2Jbhz1tbcLRQJTf0u8nmJoRrSmezuDU12LyfUsAACAASURBVJ0rq+upqemJ2ByguALFhmtAZFSsZPEW47je4dwEsyZoF7YqfbUHwbRQlaZRc4Bs2ffH9wJUKfVikOoHMPw2fUrLA1ACQKtbXhmrp7bqlAZ4ljV9v4tQnosxDmAVuqpgq/7401+UFMCbjbHaC1dFG1N6yFMKwIMd9G957YTBvVprlQcCOLLQBKgCOGHZGWTdtUVVC/c4+TkVbRqtTd8mHxcQJvUdI4BBRhgBCGjZ6TILQNVzpLXbDgKrZEs7TfbPxVa1ybf9rjulGtCOA6o60OXU/zCtNTOGU6Vhs7Rb26uB1Q8AVFdA+2ExAwCufgKYisAW0/5PYJULVQFYfU5+PjJHA6tgPy8JgJfU6V2M1QWsvoYUwDr/ci2ABmAVwS+mZ5VG7xPA6q2rvMStBgMfxLNti77b1SQqJpNp3F0wzl9c5iM/eX++f37n/LdXOT7cv9tNdsxU7AVWSbvJLFeIZ93vvJZtVles3CN5f32a4oMGVRWTAFBtYDWLV3364f1CFSQP0JIAGUBjHXNrsvuHmb/nG1zznmcMdgRcbSkA6KwuOHH5ei5MtWmsLtbqkgIAwFoaq6s+FbBq4kIBq8grOo4GVsJYFbAK1ur62sBq7VeWEVg9JgOxX8/7rc3NPvRWwVr9DJYPgVUBqtmLrSrGKoHV1UkjsGpwlUAtjteLAnQlWxWgKmUAxFT9sOL9gKrYA1glRxc6q2C2YmFbaKwCdCGzrjVN44mvHmcvp/7UV85zOt7BVbixyTPVJ2X6Pv1fYE8zLDX4rLt1dFLvur3aA2dzcY+/xac+8rVfPp98yZVJVcOj7MmZqeoBhPqM88guMeVU1cOMVFlGN1fAagOsBQcdTMo5RX2+/bfMnS+WSPm+lKjqDEt7/TNZqwJWDarieGitXoHVnlIsXcOq4PWgDIIk/6ef4XEFAqPdlzuqGVgEWJnfPufjjSE8asNpJSjBjqn3ma2YbUXyDMlXWTPD4GoYlC4seW7XJYCmA1TFGisCWLHPscBWyZUMHVbXMzUbj0vvvu0YqSsjcp9fLsF/I6j6crXxFQ/eZRorMyEZ4n5LANYNXB2aq5TJm0zV8dkyYi9WTPdigYyQgak2CF7L9pmB/gL5uZCaWKu1sBqB17AQvRhTmWQPnPLtHZd2n8kz+xy3Nn6FticoUFirYK4CXF2kvICrkAHAtvpKkgFoYPXFOgaoyvhzfQdglQuqGljFLJVPq3EjuLrqHAf+Vjq4ka1q1irAVIKqattaVlAgKkFVMlghOYVzXg/CZBCBq+i3YG9coZiq6zO6zO7DZGApPmIC09Nkg+W1iT0dk96Zou7Xv4uMgwDWAYYGUDWDNQtTJV1hqUoz3aDqAFiju6qZeAJri6m6fiP9aACsmbEXuYD1Hv/hP/9rSgEEWC0Hynd3Q8yKoUqxa6qGEWItVbNUo7n3IVNFq0M+NFit3/fdQNU0dFvJJA3Y79qwzVjVqtZwmgIBBKrSLXI0XRIA0pVReWRFsIAw0s9xkESR7QjSs3qtHwlM1UJVvVhVRgkkATALmiXUrVv5Q0R17cWmj4zHjFOYAOodmNqd8XTK9/0FdD3BVT/ooq9anQI5WL1ud/yvwKrSqQroNJuZurNW8Z3ZhdXw5Dd4xI3T3549wdTTtnd2amyFgwEFxLeEBDX8ahEUA6pYER3AKjvjE1TF54CqYazKUXTEP9iqYKxmFWmwVhfA2sAqqPtayIrgDUFU2U2Dqw0q0kkajL4udjXta0ZW943nNdDbz3zLQHBW4Xqbqt86kENX+QfIrDROYJVzDLE1A6xZql9gq46HP0zf8DvV2PC1Mipqxt8AnzQdRQGqAoOkIVYxAhNWnxn4GVzK4AC/1vWXuo8QxPFT4h0FCl6oyvsCVT39v5iqAKlqsExM1Y/v32m/AgABrAoGNqZfGKusDwFVJ7g6QdT/H7BTz9YcS3u+XWAXJAB++vMffjKwSsbqj5ABkBTA6wWKFVs1o7/UyMToqOxtY2y43dXj3CErgLGZqVz91kBJgFUO8qO82JSNkfMaDLMFPDLUBzFxPJFfiVaUYEmdqus0q5rylyADAQeB1b4+j8te9mdmdKVjAKz+XvaKdq77AB3oyshZG2jHg6m6Mk2AakBV2Ctm0MhOAah+AKC6AljsP2K/zn0mWyBB7dRUDah6GsfXfsYAKkBVSAGsRasgJzE0VmFDXwJWFbTe+Gu/yvSR59vxu/6nvx5+q07OZiAnh918O2B1s7pUhzZBvfB2/vKLw547D/YvHuVNd6OSP+fjrhmke10z6cyXfoM5kJI+sktyJrGOY/QGVped72xsAawfMJtgxavYE1gFY3VVCOzhH7hnffJAmqrNNUbaOu33GVr12J1H3Ilw0foMbVWwVrEYFcBVaaxisxTA2v/4AFilFMAiLYi8YMaqV6AKVEVQBdP/IQNAp7jy0KAqjy0JwD0dTO+Z3LR9rjqcpwm2KUBTdj6nPIDYqmAAXYFV662uTjrBVoBpaw+mKq79uOJ6yAhgo7YqtjU4/u7zAlX5GeCq2KwBVbV4lRlthgrSJpSN3VWCi/u544v2uQZS1TCwPGcbQWAwwOpYcMexdgBWvZsyMvu8Sj1tM6G7Bud7RYmXTHlwop/f7ZMMp1NmMDUSAN5TC3gCrgQZnKHWTwXko+no1txdnye4KvJN8nuUjPsuf5e5M/1kqkvi7B5gVR+4WKsBWMlUlSxAa6yueIBAB8CPIVNW4Or06LFNVFiXhTGIyWKV6apSp273IBIpYIqPmM/ad+mmlIdplIv3DXljTVsHU5CgKjVBtdglcAIc81zpftrxxNe4LglUlRwg/APAVO65OF7AVQGsYq4CK1Bfju9dfeGZT2cbpRy5q2m8kv2G/W+f4eTvRqf8eq95Zh+W2d6mHjQDtxRU9gxiO+/IWh3M1clWDdi69i8LVEV7g7ZnMMrX60HXtMB+6v2+XNKNawuw6uMpDxCdzgYI9/ae9jVi8/Sb1CQF5K9CL69YrNX1jq8IrAJgFWP19bKdV8uGXq0+FIBVbARVIQXAfpT6UlpMdc0KxJoAYKxiYHX5n09r+7jsghIAAVcXMEVgFW3Z2q/ED1DVJD6cN0O1pAAIrGoQPwQ/zpzeSCGNK3Qfe/RVGZfKB5Y/LaeYeMdWMmINXXITpz005L5HPY99ZoPj7EebXQtQ1exU7pcN0P8UDoC22/XMs1WloR7cRP4qC1UVkApbMtDazFUTSvAuf++/+Tdy486MbmBUSeOOatrznPrs1aFrkSozQu6YqumcU6cP0/NgpCX83A6SWeaXCLp92VcBJlBtMCW/1y2SmuFOWDnMusXUbTtN6abAQcpp0olCW5XA6qq8AFU5MglgFSNzalDUyPR7aKqBAYyMWJq1CjBH2wRWtbq7pv/3CEHAMaNEIy3DCKfzcmnJgeof755xnGv7Nxmxm0BoN2J68GRKBTS9MlZ1XTl1Oyf9XhWk37macAGE6TyuBiYsS0bCrIQHqPpEw7O1Jny+7LptOrY4mKkBUWPvA1CNto5Wlu7p/2loOQ0ajQIZqiewmmnQI+2XQ0T8AFSxrRElAKsvBaqCtYpV/LCIFfVWuZCV7CfAakaXABhGBqC+uwCvA8SuDvuwsWlXD175twaA1+Z+f9DF5V4c96iDdrAZxeogbjrTA1TNIMZkQJc9zQb2C54erx3fFX9q31AMVY9u3U+fPsCozSe7DqVup07ZnueU6oBNFzBKbkFe3ftirAacw54d9bW3FjZYq8VSJePPixECoCKwij3AqbWnDIABqVpBfcgB3AKrk636VL34O/gObubNql+LrfrjAlEJrC62KrZIArwhqAq2IWQAwFhV3dTCQ5lSo0EPaSHv7RU+x1dTQ8mg6WSoEiwxaMKyMdi6Mz4FMPYgmAv8Jtu+aMlDV10rIC/THkBptKoQVAhY3RkB0a6i3bNeDOjK70hA2Ha3gcSxT7cVxbOazXiaDXcWIgPA0fwMCCzfTDB1xSUA/wOqvl+2+n4FrwRW117HAFYXoApgNeBqbJmDY9i+xR+CWkgBYBG0BlYBzr/CtiQCZEOyo8lYlT/3wFnaxpuCrFNHsFru6UHh6/LxZcVhI93b13cX5A7X7/aYbPjKLVunvz0gpeO9636P8uByftjgM+/1KC/753fve3POeZsszu8zu4r1a8vbNvaOxaa+KoDTqa+6bH05jPfwE2GrYu9Bi9QvAQzufs+G+ylQdfSU9IoNdhQshI6j5QDAxClgdUlngLUKPdUfobNawOoCWyEHcMdYtRwA/Y4RUgIqBawOUNVj1GSnBlxdlxZbVYnVWzvt/ODwEdP4eQyQtMBVsVgJqBJYBUsVx+rAfgYzqPbu1KKDaz3Wj4uhSlCVewGpZKo6tWSxYkJoGKvMOQGrpbHqejgh0S96n7vq6CB7llsyJOf2+9ISmzEH9izbJ4G+/d0EVE/WqvzIb40Ln5veL153e4HejnmAQ1bZnGtuY6X8Aqxqgr8WbBRzFf1D/SlvAJpS95MkG4OrnJpuNquB1tRH9R1tq4/hsYrhzmQ9cOvX1D/jwv0S1EP3xsaeaSZBYICrQxKgwVUzvQhqmLVqdLZmJN60VfQzqMuBRAmy4lzyWd+rL6e4p9yE63v83QRWU9LDAgbmYINwH5HBWGYnDnDv84onSMCqxVkNChZrNe+URcykqRpglYvmLd/wyXuy5Ad7tRbZq7qoehlzPVpZl/GWou1cjEDZddbM6Rj7CbTk7dJZp/c635cNy5m/LedrP56Cqvy1HADzGgzVAKxhqy5JxnUe20vjMgBYNagnYJWDHWsLsEp26rIzgqoFrgpo5VYLq5nlWCQ5JLxjBZuY+01NYpC0bs8wC2s1/pVa33ivdTsAwK/WtQRXubjjGkrDBrbqsiWAq5QCeCdwVaAq9P4XqErWKoDVhU2t334ccgCSAkDbE8YqFmYUuEpgFcdcABuglaf5m70qIDVyAGaxzsXT5wxqg48hKykMzaCw+zN2qIpxOv/2uKZjo1znn1UAlBjp6rj6TF/Tz64+P549wFUxVTOgEwkAjQgRRCVDPG2eBzESZ7u/hn5bs1VtOwNYFWt1MFb/o3/xN71cUDXM7bjKUw2GJzouWZhHgGk62ppuJwYTjsVw2har4m+zYJUqdAErbuCU0SqALiR/fgCqpiBn52D31eNZrNQHiEZpAjASJUwtYFVsVYx9cSIMKu6qLa8xog5gFa80QNVyXtZ8URzo0TJEcAFWucKvwdQCxaJrIUZdMw/tUB8Gviqr8mFpaHZPegOyniDq7JDPvBrn2Yn1dwWQpjELUJkGTucLcB2/ywvv7yzj26f+axSi5m3RIAKoBmBNgxOHfu5nQzLfKeB6ZCE0KinbjC14EStOuxsM1QiXm6Wqaf+Z+h+W6gRUpwTAU+5ifmcZgACrP4DlJHAVcgABbzZglU4gK9352I5DgM6UCsiocUDr1Dca9eUlGeDX6b0hPpvp56bw0XWwsesbtNeuEo6/ctS3OdYArM4TjUC5btVoldmrAVRjWwZVp+Mfid9em2kfIJSMOEGonH5WSi+Ra0wjsCMuQfUBuE45gM6HUe9Yl1TfpLWZvRp6VbtZv/uV9yDBfVXX5XPBKgKqnPLfvlwAlRmqkAEgSGVQFdOqM506oBQX/QGwigWAPAuADO4MMARU/a1W851+z2r4lsxUAKsBVX9aACvkACAD8AYSAVy8KmxyaCD3gIcY5Y+AVdlIyqUAEAKOns67sghgCYCTjwtcpX5iMVgjCTD1nlwjZ9t6tdqY6p5xo47r0J0q2rE32ypsGIAqgtbXK3DTXtsWZLA+2L/zjrZPp28GqD1AMGwZv+0k7SkZ9j6Z1mGqBlR9v2z1/QpQCaq+E5iq/c9rv7b1+SNB1Z/FWEVwCzkA2C1t9Vv9Icj1wlXQVyVjVYtX1QJoTwKragObFfnAU15Op319kI7p3nNJ/Gv9ZL9oe0R9GOClfaF+fpznqbaJ7a1G+3P/jNzRv7rJgsSPZ2rl07cX2+vB8d1IVn54XN8PP6/dP486UO1W50ySnDrHNqTqr3z81FglqGpJAPppaKyuePsOWOUADWJRAw8AfFSzj4LeU9aZO/I3hw2oIl1mrAJCImMVncZDCmCBqARWP/7MBax+BKi6tjcLeAXk+HotDPsaUgAEqaSzqgEdegt2ntHmccEq0nDX6VUtwVgFNa32ngQUxippa05sQJZK5ggl0fslyEpw1SxVdEoNroLVUmCqwVZOvfT5BlWlzwpA9cNiqQJcJVvVwGoYq2SrUoN1gqoC3wLrqVs+yui+qp8mfomdBhdyfBdQKj/HU32lY26CqQNUzWdNcG1g1TB71at7u7q85hdOPCeqfGaG3D5pv7+qfQ3hMZ8EqhrqHkxVlpjtNMxVMjdRWvgh660AtY+YsWhgVXvNYNzB1apNNtUGWLt0vjb/HkWsTOj9zW79aHuKDVxd11Y8gOOV/skSLN3VYq4adDBjDDHuXDBGdXK8gIun67/Kg58DsKZij6BWcW8DrO6CFmO/S1hlVL5g5EjXF/scsFEL8FNfT9qXlriKJiiBv7nwsd5DC5j1gnZgqAJUJbi6pmLXMYHWlga4kwS46xltxZa8uJTySV/Z+3DlJLu4achptWedtkcuWx0Wst2msjQ/rnJSGU5sKczgWsyKLGCDqga0X5Kt+p5tDI+x52CeBjkEqgpYZWy6bBL9qw1YXbPPyFydsaolrHo2WXCIvZrolXddVRFT2t5c+cusMAjAsbsBrAJcJagKxurCx14SXAWw+u6HFwBWKUcFgoq2TwFWgTcYWF1oBNtzAKsfMWtiVcCPkKmhJACAVQGpaMsEqmLRJjNQCbBmiySApAA4k/oAV8Wo2PGCwr0KXO2wasY9MzraANYZ+znm6u9DVPyCm5rV1zgcaWIAUdP/X3v0vYgPkqmKwErpaUDVoOq6RgvL6RrsQ8w6gVX4OvZ1aGeRAzD4it/9J//t32yYSYVcNWIDo7F4s1l70twbenuZ8h9AtXT41CEnsIrrC1QNCGegLjWzMgoJs89jwenzrqGoBoJ5kEJyAfnym1JxZabjhcfLlO8sYqVRJ2qn0JnaoZKxqtEQjdKtysvCQ/C3t0abv9Aj2JgqAWKrasq/9FYz/b/2ZcSK+jS9eTaG83nyWOX0xkH71wZYDJG67sex5vux9481yKTrdkDVzy2HIlcbx1OAqs8FXM01W3s4WjaPf7hJmCxVpDkgmPJyZ7Q6f49Wcs+XmY4Jpp4sVdlrQFaB7R5IsG1gICFT/y+garFUT7ZqN0337uI8i/IHW9WMVQCrlgLgIlZedVyr+MmeRH8PoNoMzWbKNWh/SgVoYOK0NdudTW5PQX/62pSN3sLzsmKYf6y/OqIbqGofQacqJzqB5gmu0rkGaHVHQoEdHcrYz7rn171GMpUOVdWAUT21P4v8CHTKiqk98nUCrDVoMyoLvaVHSauTbQBOzD9874afjqGDKdZJ/7G2+nMBWfM+QwIAwGokXTSVGmBqWKoCqjSlWnsuAuTVLDnqOoFVBKIFqj6Huf188/guV6Iw3y4bWjIABFWXBMBPv/uLH35Hxqp1VgGqUmP1pxWsCVgVkxybJDoi08EVKmejfzRUbJIcuAU4DVMVbFUAq8VaJXtV12vK77CN+N3az5LX8d5q5cSsyQE1UB0Uzqvt0/S/acNvVhDHjaCqANa5giZrkwMwmqX/KSC/0jwC12p3+m3xu0vr57Ypgwua/q+F1mC375e9ElRdNgtbfbfAVG0/cxOoquNPAVa9eADlLL4ZUzVlgMUIDawue3rz9i+XO18AKxavIjgPxuqSA8Dg2ep0RadXg2IjuL311e2fLuXrUj/Cla42HXLtVenh+TugNLZ1PN3xy9XmdObR+bzIFv6Mt3t0nvesm+53v/+N03JTKZ57/ZYS36dfYeRV5adj1xTZyOd+d9fHAguGFMAAVjngAnb2svl3YbavhkLMVfsI+hb3ZVEHE/5tuT8z4Cz4mcJAac0gY5eEnUdrrEJnlXIAYKuKsYoN+qpcxOqzFrACsOqlnASsQm10yW0h1sYssQ1YVTAtNqplAGpvGQCCrNQ9YDPM9pLuZqQ9PijNfrNW4eTWtQZUs5euqpirZLCyA+tFrbjPNkDVVXcDqgJY5fR/7iUNAFBV29BXHYBl5/BtDemKvtdWJvw0Y32WLd1xzvYn0FsLwuJAs0FUdDQ31qpgx76jfpe/R0Pjl9f9VifuHd4z776/bcGcrAK7FICAG7Ozsc9n9w+Tv5i1GCkAAqlYxBjgGvb8LMCVAOwmByBQdb7RV8fXz0z1U5dt2Xn4Jpb0+sek02asrnPEcDLwuo6nHMBLr8Ze7DHH5+7EP7Bp58QBpmZBq7LtBLTsk4ZcoH5r+Tr7vOTnxUZHosvvMA5B0L1IVmZRvsAaLGNxVnwG2Ao2pZiWwA0Qj4GQI2CV5W5wFWx2sdrfrkGYBaxymwxWLHCdBa5a35jW+LABl7+ztzuKNu3Ig+9n5yC+4jC6OeSg3n78hI7jXdoBHBUyQV/t45CzNzO4JBUGaxUMVYKqYqtijxkRBFYNrmp4ysAqAFVu6GdhwtnLH95urNXBWGWs2iu7C4NLPDD8md9bMfoOpk57C1bC3EEbFA8KgHVtAFXZThJYXe+/+kQvAa6CsboA1Bfv1kZQ1fqqK3alxioWCAZjFfEt7Gr9B3AVOqsFrK50NLCKIH1MreaABsBVTIdvLVWxWK3jDyarpQAkVSkgdgKRzBnU24FNVV/cDUnHPbKG3RJ20PTE7vZ7nb887Jdfd2wVrOyWYEWH5fiZTFWBrZLdUL2SXEeDrLkmEm4TXA2oGmmABlctR/D3/zsBq5UBAVQDPtpBFJvPDFWxUHtBiEz/39iqXqyqpv8TWB2j7+48bV6ATlyeXIUnL648TDDq7wtQzfXj2rjplE35lq7Q0YstgNVaKTBeOUcPf8N1pOFU+Tjwu3b0NCXRHUQNeLEiIkBh58j06jBWd2A11xg4vAW7prEdo1Cp/GV/SrRO+3heE+CFDY7yJdfWvr7rRipsue0aN2hxLApkj3vGWfOe+Ut6DOzZFTVTFWU7qQUPQFVXsk7wfIbSX+9DtvIcMAiwLseVBdloB5GL4MCApv5DKgLgKpl40FKNhuQFVI2e6mbhX/HhAFYXkyngai9eJWZcL5Bzt1DOFKEewKtGJQRSPwJWz4GD7e331vdoix+n89kX9i3ma0xQVcf2CwO0EoDVQPMtYzVgPfPBNpZ8uAMujlihLWxYc9irbH92PUqtSiltlrD7SvfHo19cAAi/Y+M1AALaqzrJmfYsbdTBXvRnBZK6flT9yky7gA4663e+lxesIjhFMDUbQFWBVGKqAqzylOrSrJReZa2snkWsyFidwGqoRF9RHf7Yl4Kt+ubVqnK/W6Aq2Kp/LlB1gatirv75IrOKsUpglVIAkejA3qAqwFXKANgm044No0aZZDR8linBEYKqn6mfGNZqLU4DrCGguG2k5FjK7Z8V7up9r7asNq9C6AwqLqOcCwMEVH27ItjXBFe1zwAC08307pWHthwZAMYEsW0Hrd1kjVKfgYoatuSb8g6AaoNMiEUCqr5bthpQ9Zdffv7hFwCrv/xeAOvaA2D9BLbqAl2LscqFqr71HxYiBLD6Zz+8ILC6GKvYNmDVci8PgdUMgnXbOd/yib7XAByPdCXGOpOr0Or6lzhte7A+XCDXKrbjTonfLs/s6+ro/Gl+c3f+wQs/ype0IY9fY79h32e85/Gi+8c7YFW+vWNd53Pl9x4skZ9i30+plrBVLQcAUBUbGKuls2opgICrAVbleZsVpyfNNOr4Lp3+Ze4QCI7Tc9HJZQcXi3IQWI3G6gJWF4BKpurHG2AV1y3GKpd7WuAq2UcLXBXAJb4XHATYYAWcTmA1LFWwV5EYgKtyXfIR3htvHbGnky38UFt0Vw2mbozVwWQVwNqg6gcvevVhASQASwiqcr/AkwNY5cJVAFfMVs3CVQIowgadZTLh0JTUrZGXCe+/SL1sm9pLO+eHP0EHk+ydUwJA70dGT4ErjFT4kBOiPOvU9/r8ZEj5MKvueiGpDe7zGTYiG46sOLFVBeL4GPJwbB9hq8oFrPFQjNUJqhpcDdCaxa08ROH2bAeqfkW4/E2y+cw2+Svb0joQsBqykSQBNOjqRayyH6zV6KxmkLnADtrUsL+RgsoNV2RZWwZ1YnXu3/Fjg6sh9aSnXDGx7195O9sipjOxz3qOp6trsSQDqKvv92LFti+wL2AVx9EJ9cxcxiWShPiw7IBbyYQIWIV/mOAqZAE+14JWBoFYF+/ql+21EjK9eToASuyGFqQTsFmK4rBZ7qfH0Poxyp146Jlb8TR120vomXcajtk4QQBsstFCbAtblSzVNWWegKp0VtFeVJtDYDUDHZhVjNBdOr/Yb8CqQdYsrlax6jLoXt9iGHuqNE0rBDLHqzK3ikUNoDD5tFPnJ70l20i0j8uPcAOwCsbq2gCwrr6VQFWBq5AAgKwgQFVKAXjmoFirq1+w7kklnJVWAIIEWM1alW64K2OYmtyveJzsVRP8wlylJEAvpq4p2QBXAXYZXDVOEOJRAZlJbHzDA+9zxl8PQdVx4ZOxbJ5zxFHCNAZWWGxb+ximKe2bNNIl07HvxVxd96nZhmMRK8pMNGOVRBMPKHEh6v/0f/hbWroo9rEgdsub0Zmp/wadAKgSWAVD1WxVdLhzXDIAYbZSVzXMwDi9PG8vjQo04+gS8M+MYnoT/I0gcHYObjsKncapr0lZgKLwZ8q3o7X1XWnMmYmm0XTVnOSbsk5pK927ApFdQBtDNcxVs1YJAgkAa2aKHvIo8N98lstu968BSodbxTuWo5j5YcfLUzrfWqT7OTVOAcjb2QiYNaATB7TdazigVAosnZbMdKCWBZbEUkUeKOqVbeRzB3NVGOXO9JytNGP4rwAAIABJREFUKXHZSAJCo4mTlUpAdTBSczw1eAm4TlCVwOo55T8sJ5w/W5UHHufh6WisLrbqprPqFaPJVp3AqnVWT0kA29XL0vCdzNUngFVWrWtUuqeqP31Var/i4ulcc5w6Id+nOpJVAfk5jQi/0IBFC1a3LEDZk52om8MdCLp49w43VHQj/LBPyHtxitj6IKH0CKgDWBXDbwdYM3pqYHW27a6PzUo9QFV3oveFjFLf8n5dll3HVX/rvu6oYzBsA1U5lVps1XdrukoYgJlWHb1KLgZUwuuZTo0R/VUvaiG3ryj8r60y3+p6ZBWr39vFVgWwClB1bQZVsQeLVcDqT0sKwMAqGauvV+cidVN+vcTU3ei3X28LEutyZZWB7rBTxVZtxmrAVmmtWkfRzLSeMhwfXY525IzyX9Ywy2LadcJnd2Cq7VPHqWUAlh0vDVoAq81cfUVQmSuummWZUeQ8krFogFX64wGs4jv3gPrt3M5Pl+S2SnF5tIEFMHFbNvsO0/8XC+CXZbMAVgmqru0PAFXX9gvBVRz/vMwTwOraIAOw2HW/3X/fGOMLyLkIWH3Jxc+0eBU1VheTlYxV6GhDDmAFu/eM1RNY3Z/T7urqux8Gqr505LJuevQv6kkJZuejn7iHbnW8T2K4M5uOdueuGao7nbec9jHuu99j/OiSPufAJet2cDS3rrMP0j7LYr5Djos84Pqo63e+mqqC4hYNpglYxZ4LV8FXm7EKUBXgqha1EmNV/qTZ8Kx7G7A6E9sJuZRX+Yx+x3SzazomGatawOo1Fq4iuBrWqkFVAKxro8YqGKvrGizzxInxBFbX5jUN4BgIUbGzvWwojNRoq0YKoDkQV31Vh7kTWN1aICT5AFY35qqZqgFZPxJUXcAogVXszVQlqGpgFaDqBFbNVqVEABmrYKpijWjpLpIpc2Gs3hnztU7POtl2OSuV/b1j4hkFnHfD51ooZ7BUdc6s1Q1UPVirNvjTb994wj/uqdts2+OQtIfY067pGx4wVgmuQroCAOsqSTNXVR/UcgCEIqAGOTjAQAWwrl8emqsZQsBvAlSdniAZdhs9jZNPWMjjPH+eWVVfGIlkyWOPTVhFyQHsUgCKFxgPLEBC4OqDhayqwZkvBFBq9zmsGRhsKV/JIIA5r769en/zuCCO9EmP6jX1riMLUYM78EMEVjUNHWAqNwOrAMZ03KzVSB4ul0xJiACrCx60/rIHXtb6GWSuljzAlAPQYlYFvJ8NuMt9H0ixw2NpD8MIqlxn53W7v+hLUyvUZgRM3Y/TnqTMbryKy69fKc/G3gw0A9ila0v2qta5CVMVe4Cr2jQ7QmxVL3y4DAV1UYxVgatXYNUzBi0HoPUChj4muse2w9Rl5qRNLBjH/Fy2ddRD1WbZKhirLEmAqmCuYg9gFWxnSgIs+wGeMDZq+XoDsBrGKtt/gKvr5togB5ANoOqolKyg6BOrr4/6txH6DK5KAkCLVzVzVWv/cIGnjYjk6OA2oLzzUIevHb+bAOvM9wy0PIxZnbez/Zv4Ia0w/a3077mPpmqzVCeoyrxMnTMIm1m/mnnqWafYlxyAgFYOLuGZ/+Bf/q1THKuZoCo6PJnC7yn9BFWhqSoWk5iqXtAkkgABXgmsGlQlkBUwrh/JTHE9rIwYGdKZowsDWOgS/ZA7JCY3Y4M4/mbtGDWgF7FSxYYjFPAmBiOHvu3S8hw2tKop1THdgEaDqdI+BGAb17YbcxY1CZhaiw89A1i9mK2dVp2fn4/jACoFOhbQGoabR2QGIKpb3IwCVkOmjq0+XsFVNXYuj82Xu4PIrxSgnUxVLX2CDA/IWq5K51X4vvnh0Efa0uDushY9xZ80e9u2HJim+0cGgJIAPldM1ZoqimnNE1D9hgudUAoAwOraVnCuBazWPgvkEFgFMw5OsQHETWs105GzwNWUCwhbdQA+g6pyVKJ8NDg/69gTx7eB4DNB57MeTx8RX5B9AascebQUwAGqkp2bOkb7GXYVWzp8yTVpw5gVQpdxV0CutowsxZ42HTBV06UFRK1pKmD5EXhVg68FATzqxjsrv9mQb1P2rcPJaeGedlSDOQ7uO5p0XcmrjgEWd9i1mJAXROHA2WJAwc+TpWpQNcAqplNbr5JTqr0AUBistbI6dCqjsUoZgHtreKYp/fEug9tBNYsMANmqAlZbCgCM1d+tzcAqQFUDqxrwiBSA9VVRpmZVIyFpsVS28pE1tR+AiMGRBla9gBV1Vr3A2Jjum+nwuZ98sexHBzPq63MduMSWHQs4lE4byE6UZXAmsPqWwOrrZcvYYNOvKQmAoIMdKNry0AX1m0wwdZ9e1f6F7caMDybSl7aNr5uFfCwDsOwWAwFiqgZU/cMCVBeo+od/S2D1lz8YWDXASn1VMFYhBUAuwHf4ewGtbCxctYBUAKtmrEIG4HUBq0sKAFIvBFYxTQsDZlMK4LnAqqwsfw8D1DNe6l/cNwW+bcVb9QAdPD5/tM987nGu7n299njMfNh44y3Jdc3lKTOwn8WsBuburfbBtpnOzT63zNnus3fcR9SS/B/loFt2u1JsVQKqZmcXW3UCq17AygvdfSCoisEXzZza5ADwdkc81i985kFerkHfBjasRUkpgCkHYMYqdFQtB0AZgMVaLSmAdX7KAZCFJFVKbmKrSsOVU/wHsFoga84ZOZ1sVabPaRzY65a7ZbSDsSpgdbXmq+5x29iqAlMFrC6glMCqQdUVl31YQAlB1Q1Y9dRfwMcAUKKtSlDVU8Id60646NbIT7d0VOx7tmrb0/x+2tlWb9c998WqBnPOADCcwyM5AFnuTd2+rcRngr728xPPeXirIw6putf9OtyVJBoyVcNYNZBKdlzYq4uxuhjWYrSKmaY2GMDqwkk49f8KrJaVe0GrZq02X3LDxb4yW76cK1++4rJ+gEu1cArm0QBXw1j14KsWsJIkQDEDA7CaSdeyXXgfFETea7RdIyMYYxNUlU2XPbs/mr4qvzX6pVAhMe9NDDp9L48bWA+4SjDMrFVqfRpcJaiKzwFWqbmaRY0Rl2BwCzr5L354v2zh/bKFTSZkAKvwI58IsAJcBah6AqtHvRpg6Z4PMRantZLccf9+xdYQbFF6BuECps65BCfYuvsrtS/b34xD8+5BKO3rN2B1gNlhqzagilkREVPB4IaY46iXb9ajaXcGV5uxOjVWW5It/bRNqmtUj+1VjWekXZnhdZI7LZh+JDYLcJWbgFUwnF9QEmDtAazCdgiseg8i1zqm9GBwNWJyYayKtVqMVTAxscE3V8VUlaop8ugfm3gEEBV9lYCqXEQ9wCqkBDzLGnZYfeVU/grMY3nT1rrgg4/duS9V9SYPpurvbNbRknyxSVFF1m0TJ+s4W+mGA0CFd/f+o1mrXFmpJAKMD3DGoRi/d4tYTbYqZUL/s3/1t+57KQJhtSt2aS/kUytEl36qF6iy7l6kALRoROuqzoWq5hTFQtoCjlZGOEOYOcqMmfm3TNUqGBlP/eUedaI7k6oM+EeAr1ELAWk1csLm0b8ejpaPyHe6Z08tF6BKYNUgB29gRuoOqB5TtAN8DSNoo5MBXpoE1/jtfHWoR2NyNCzxb8VccwRaDVDlj9OW3wdALedyjhCejZk/O8v6PQcQzmowFlHyyIiumKzV2fD6uIK3mxpXaVBZqTwMpmYPFqpBVTGxQbkX7T5T/1kfrK9DkCgyAAWmTmD1Gy90MjVWwXYCqGpgVXIAlgHAqBMr/71NldbjAFfDjI5e7VXPVzZ3/2e38eDbrzl9d6fzqeVw7TW7igiA5LQkg1b7aPi9HEAaidLqLVDVjn4COE7MBKDC5t78AIM8GbraNDRgmBYVtqpYfWrkAUYFXI0+ZRb+yZSU+L4G3gKenTIAYS9uAJXfRa+vN3M7tnWod2mB5bvC+IO+qkFVAKsAUglS/WKgitOopVepRYC8wnpWV4/WKurM6lz/Sf1x0apVPgs4bRkAA6tgrS4G648/gbGKhasArP64WIfSV+XCVRNYDchvOYBYGAvDPipNUAOr0k7dWavSWN0Yq+uHKftiHqc9GhFf6ljsU6ZhbzwGCT06phfzwCKBDV6DxRunFAC0q5Y9v3mztgCr2gdYfUV/44GO1DE/OkDyTHuCsApkU/eG8e42rPYXMgA9KKBB33eQAjBb9RezVf+wwNSf10ZwdW1grAJgBWv1hwW6ElTFYMD3+nsJYPXPCKy+/vEvi7HKxas2xqqBVehfgW3/DGC1fOaNy648u0sXA9Djzyeut0rUerYMX3P+wbVPgp39fmElnL22W+D4Qdr2dHViv3x++NHTJkcWntIXW/vl3yWCSVPT17By+m4Jzx1XAiidto7BFzJWsV+DCeuYkiHwHRx0GaxVh7lsI/iETu08bmD5KP0utvp1g6vRWCU3T6zVYqwCYJXGKhew+oQFrMBW/QPZrARWF2t1wQ1mIJm1qsnUWqxq/R8glcAppAAG0MpzJ7AaFwf/4K9POYAtbh7AqnRXl8fLAlZexApM1U/QVCWwChBV+/cEWM1WXWxzyQFoqq/kAACsRgLAjDRBcc2OEZyzHtw8PBrBrWHH2O5q6KWXUHFJmazta/66/UeO5jTk1lo1TMA+zf6++V36KTeO6Ll+9St/ek3xcx+kujb941YKaffWNRNIzTE4x2KsekErc/rU9GLxKgCrYayKqUooaMgDeOkdXl8bp1zrb6+bX5Ou337t2W5UCdsXwDQlCRDGKhhbkQOIFrumZEdvlXJXZAgO1moGnAsMuTcAnQWw2jkTGFoZlv6osYwjFspMmL3tsBXHvyU9rHpRFmZpaur5YK0GYOVU7jBY1/Fnzm7ULEjGcbADAKtre/dZ/HxqLtM/yF9IbxVaq/AxAFiHzmrZxl2ZylLgi/tvHI/zE+SqK9wezDsrn7oeh2LWw13NXi2gNWvJ6G2OF12fXT4uQpaVjtUaBYMpCUavcQP5Beb5xlRFDlrP28NUkJEJuLrWqPrhDRYah8ZqpADIXoW+6g6ukoEIJrXtMXIATdbrV+ebGgNJcrb9SHXa994DUFWuAlhFuwY5gICrAFgJrJrBmvVbPnMBeM0Sj1QhZ6GATLDuJ2BVzFXOfCCwut6TFVNFMSElzeg02YFgoWdNE2A1mFoLWQVc7bagboaUHMW82dfEpm5wqq3tsaPhe6aPTzMKM/bO7nWuPWUqcPq5fkL17fU9fWxN/ZekhSIOAKqMONgmY68F5PA7EbIAvEtrtQHWWojahCiw9V/8w7/6W1MU45B6MR+yTU9N1bEwVemphr1KxmoKX6BsMTdpjKlIrE0ucWdOANbKyMlO9XEyfBTCBB4rmE3h3JbFrMyq1Hovs1bZyzPYynN5VznZLsh2BpOJy6njZI+1nqzeEcYsA25wdbJYr9qXGxvTaW6n1O81HSQblqS7Ghpd2w4gnvRgpyoakOMYx/J989qYzBVUTX7Ws0aZt6s/QVVVclUHAaliqk6Wqr+vznnclUqk/3DcdqZ0aAtbVWUD8D+aqg2ofuQIUQOrJUYOYDWAKrUi77ZvCaoiRUB3Fpia7QKsCsDhwlVxjrSvtisxN4fNRXICecxpus7vASxu3WzXyy67zbjaHK8X3Na+L5+8uVH5y/iBNBT+TIaqGguBmTjuEaawd1tiA2k+0z1aIFpUO2laWJmY6v0GrMKeHBLTbfunAaGoxWIQVcw+gKsApLDHZ0gEhLXqgJONodJXVWg9+pQCiNZm62zG3K/5eHb2VXipy5paAgkArjgNUJUalQuggpbqAqjeEaTCdGpPqSawqqnVvRAQNFexsjrE172xvnwzA/myCf3WK1DWlAF4/cOPG7C62KpkrK5FrACqUgpgMVYJqq7NC1ftwKoGjFgnq86NF7QrFijq6bpkDouxegVXA5ZMxuqQn3F7Rg8ev5daWgF2DwBUudBtuk1zW1hwBAYaEQxaDkDSTR4swAABGKsEV9+YtRpgdbFW44+cdqVclQmP25mqamf4Xf1Tl7vzu4OAaatKCsCLVgFYJWN1DQRABkDT/xdjdYGpP/+8NgOrAFoBrL5fACtlAMBY/V5sVaTglReuWgtWQQbgzQJXIQVQjNUF0r+CDAAXJ/TiVZYQqsHHB53PGSKcVeAWm0ncWRdfTozS6nJIGW4xdX0Y5TPOdannPvpyv6TvePy0r90e6hffXfU0sb17NzLh+u7H+/Dlbs75jjM/9/ZyRiPj9zNrj/Ys+dDxZQokPlN1WT7CfjozCwpYtcZqAauRAgiwOqQAWO9cB/dSGCUycujGLPLrgoLWu2mFZgEPkgMAoLomvgM4NWM1OqtkrC5wFYBrAauQBIB+noFZdnHIWFp5alZqjgOs8jOyCd/bffHdEgIm/HOtDrCK/XQxvNwhJ9mqPNYiVZEA4Irdnv7/CSAqdVUDqGr/HuyzVW+5t9Zqpvlm0RqyVQGaPMVWvasAZ6W+gBeb6W8pnPZ+hT0HdJf+FzuV+NUJripuimyBvsd12pTt+9Mur/21J+7q/LjHb48s/NZl50kFYrkG1lpfFcy4sFUD5ngqcgGrigjFVoQlg7HawCqPUWMMsLr2rDqeGiUAQDb6hQz42vz8FddvJZp8sh8rndX1mTHv2k+dVYGqYa1GEsDABKclz/gIN7U93TZati7HCW1x7uMxwzo+VwiUmL3jC15TltoxO2N3pGPsIfcgEQxPOa+p6WsgyMzVkgKwJABnOxoPYYxOiZbVa1zo17tV9u8IrC5/sfp0AFfBcgdb9SP1VrG4FcDVLGLVUgDTZ00PxnzYgibVxgr50p+f9cbXz/rT1+/2Z0EWMfzMsJ7nJnN190IrI+8q6PYgO+7En1MSwGC2Fqry9H9ocRtk1RKA6zP2ZKxqe2M5AIGr0FiVJECtaWEZAC0aLGC1gH73uxivn+1EZbPsZ/bNzmqV37d3VJkEXIV2r1ir2cReFbgKvAHgPOxIe4GqIhBIDojK6wJXV3o5eLgepgWY1rvl5d0w0rPYrpu9atzJTNXJWH0BxqptMLM8taBTYzGb7aTujX3F84nrZ7k7w1TN9bJ6vxz3ueTtuPRJL+Zf+rb2o/YrYqwqnzx0K1C1gNWArFrMisrZmeVqlr1sZUgCFKjq2ab/6K/+hrVPnbABCrIAxTyVaG6m/bcEQC9UJUBVi1nthS8G6ARVR1FUBipjBUio5Pt4z+gUQnxug6mNbJ+Bbhdb15IAh0YS2XxtzNUAcm7adI8OdPO7yrcJ3BFcNZBHQxKIRW2LTWd1MAw9PfvUV3Vv8taIKifHwX7uMZiq9MpNs+jL8cpznOBqX9ugqn6SoF9eZrtXeZ3ZBLiMHYgpb2D4qayZMjoqMK+dIGtc1SzZM/johqYAhgCqLJ8JqgpY/bj0+ACsQtoCnwmkegErgapeqIpTms+p/98aVEXagO4AWLUcAKQAyFiF0PRiMoGxai3HCZ4GZC32aoDVobEaQebo24qtqnytnByBzX3wqrOX7+4vftIRPvpy68DSP8T5yi8wCCqmarRJM/potmrqlsGtnv4fEN83TsrToMY/bal0kFb+wQx3NbP2EQKhSgaAwKrBVACpC4j6sXQppU9J4DW6lJ4+LckRNwqqWAVEBUgtpurUq3T+z2KYDdKsKYplAsyJaZ8V1T8sUFVM1YCqAKgWqPoHaVQSrMp06qyyvhh/HwGsQqcywOptZPWrzOGP8yO4olXFXkBfFcDqAlEFpkoGAMdgq+K7kgFYbNUGViXNkakjJUuBNuCms5AAbWcjA1iVxANiLGkpThZaNHYNsAZ4iRRE+eUYg4PXsw3zZ1uZajM7HZqCK21HrQrDoHDa9bJXDhKstDdrVeDqa+jMwp5roAd+PbMS5LfT6bFpZ/xLbdJR0hUjbvln/2P7FWNVcQhAVdqugVVIAMBuwVb9+ef/V8DqAlgjC/BhnSewCpv9bn+YHzmA1Z8WYxVSANZYfb3kAKixWsCqNVYfAquz/dtiyD0FcW/z7HACW8t5RK7dFlwzpVqK7V7XG+9QOIt+tjK6sZ97fZfx9Z7c+bPLy932yX3zu/fpW+/vr099rrPncpfqEORl9rzbAee2505fxbQ8tXdZakYUbN2dKg28iLEKu4dsCxmrZrpP1ioGMNABQ10rxiof0VFtp3PmwTWd81fNsbNuHKQAyCQCY3UsYEVwdTFWIQNA5iqAVTBWAa4umGF9DyD2FbdmKKHzeQesbkCrXRvfeh1nz48OAzlotT5bklUdKxdUclpg6vpN2KolA7AADjJWAaQCXLUUQEBVMlXFViWoasYqz5G1KrYqwBICJgWsSvAgUxO7LFRhHwFqp02W8W+VZ1pt21PnkVN9+Ia2WRzhy9ZVDciq9wqgOlirVenKui/18vGJ4+W/8MsnQ8yvu9VW11K/264RgrGUyFjV3gzVVXpgyVEtl4COBB4oX+Esj75mAasYNiCoCpC1wdVb1upt3axbbzlUSf6GsXfblW46s5XWYdtJ10HSVwNYRXOHhcnXF1pIaH1eAFdkr6S52iywxPGF/lQf8S7NzVqtb/maoz86jtUHTH/VhZO8YjrkONj7xB5xzkxPFixTyWnwKIspYU/G6lp0CNO43XfEFG7JJmqQ6/1yPu/WBjkAsFbfGVid7PYwViUFAGDVjHbWw9EqbOXsb5iE8cUAsZqp2z4x5RsfWZ+HX2TU54XYAqRKwsL6lNyrtkz9Vb3Gg4p4vrvLrQb2PZAvSQALZgRYLZaqZAAEqg5gdX3/BnVxoZcAVd/ABtf21lqrYU5rbYuAqldgNX2v6WsbI1Ee2tpsV8m9ESvQrtR+Vl3B8fqxpAFwrHazwdWVZpK4vAiamc8k7A1pzQywSuIncgAGV20nn9cDDP+uMyqdtCp6J7ygSEgiHwFIBTMTBMBTaxV9ZclSpH5mtoJrk4qcfQfhR4UtDfxv2uHmwJxHzDFnYfr3sqSjoXpGnxK/aTPUTdXWPgGsru+W4u1qrwWuClh1G135ZDxvkwWQ5B8Xnkae/uP/8d8IWOX0f+0bUPWU/huWauurLqA1TFXIABhV13T4nmafTK/M/M2gahcAjcM3vkoB3FXw1Ire9/vB+/aIV7syhzk2mHbgAlARrYoJ2Qth8bjea4Kok1WYqcqaMhkGYY/aXSvsxaeeHVE3IK75+jaNjmuBzj0AV+01JiBejNVLhUll8r1csfreruW1i6vBiwhMncCqmKsBUQ22XkDVlGkHcNOFK39GmtlyTCaxBwxKV1VAKoFVblqFT0BqxMgNrG5M1YCr3wNURdoBqGZbAOsK3CMDAGCVbNW5eFVkAQ6G6gVo3ZiqQ4LBDUG3h3vDuNld8riL9/STjz9fb3R77QmqstTVFtBmNKqs6fbFWPXodyj73WiEoZqGoUfddN/RGSgfrgO7ZL9jGoyATma6e7JhBeQMzlpfVQAUQFRNmwZTVXst/tOMVYBRDRBX48Bq1oMaYDRucgD+Dufa9BlpxQNVgzU9YhpB+X502gFMaeEqglPvAE5p8R8xVcH603RqTKMOsKpFgMBc/YNWVw+wiiDhT+0PK0MvYPXl0k79yQtX/URgVTqr2ANUxaJWUwbg9epUh63KKfBhTbO+yc9lS5b0iK7KlwAA25Ke4h/GQ6b2Evw2m7WYypwlkU7F2NvPp71KcKXnd6A12zmBqQJWNTDawKrYKbFrDAgYWH277HrZ9huyVt9cgFX6INYx+X+5AATtGYxb3yUoy6sNu9lAJ7f3czAw8UYNCsB+14AA7dYsa4CrZKtyM7hK5urv1+x/SwHA33+3P/Qspa/6w5KSeEuNVTBWlwwAt7l4VTRWvcglpQCQcxkMsjN0PlYtv+vLnDHpdAAshZnRe+KrY3Hcd3Qfthu0u9mu0E0T89Uj+sX2d7j77c17fWVab+46/HvloPLjkl6f2HbjjsPPbj/f8n7ErHlEvh/XbZ1j19FmrApY5TTAAaxSDmBIAVwWsKqBtwmszpZttH/DmO6yuNO3TV6WbtxgrWoBK3SAAaq+J0NVcgALVF0AKxevArC6pDcIrBKoMAssqz+z07l8sRmpBFTRrGW/jsEA4jtln/d3CEgweZ2raZPrWK13PKC9n0FVadNFW9WgqgHVgKuUAgDDLKCqZQCKrbraAoKpAVXNQmtgdV8IKjnZBrlbgVP4CKq4xTCuZddQ7V3JdxWNkWMvggOhAMfmcyEr1Ol0sKuj7XoeH7/X3O/76Zmh5U397vdK3mTRYtq0WYuSALBCLgBWg6sTYOUq8m7hEKfV4lW1gNWCgkoSwHIQqjkGqASisX0cJf7FtB0XPKq7v7oENh9li8Q5nxcQCeBZ+IymyApcLWA1AFeAraG3WrN6hGq5vZiWegcsurdXSJdjH5TAAaZ2rDFiZOdyAB2CqrB69ikEriI90e5EaXEKOsD0TE2H34rG6lp3I+AqgVUSzjCbAMCqwdVPC1il8AkYq5ID2AZgSg7AUgCwA05d1p+78mVjCfg34ldfNIC/9Pf7HooA+77Kss7z+KUNVCUDe6pgX8HV+KuzVjUeNoy1AGBhEnph16EJrAbQNmO12aoCVqFcLbaqFpMTsKqFrNbkwHUcgH+C+wNcdb9LUgDZVA873ydZza/6oEIV45U2pbZflu2hqZXWktLB8WCvaqYsOnmaXStg1RiGY332/9BPwH7d1z3S2gdULWlLgrmyorBXeexp7r3+yIrVyVYVYzUs1mKrGlxlKtb/ZS8DVFUxCtid/dbZ3xm1We90iwnyi0tMdte2zWJo60pbpvdMj0cDAYKbpwQAQVVvlAcgsOrFrJhPwuhqITD6uF4XpdZH+cd/9dcNrAZULaYqFjAxU3UFbQRTsYiJzwlQFUs1uqpzsSp18mOIoyIxrcmsBJs2vMpcFRq7YbmeVjl+55y8lQCoRqAztmtHVRN7FL9bVWp2Q0etma5HBsMrYPjsGO7yCb1AkiM7thGZmmwNzJoiKWBVTFWDXEFcB1kXAAAgAElEQVSPXAWOty37uTS0dqZ1no/vtMXXzg6p+t0e2fD1XSnSOKXz6wapOvB6MxXzXtabr6w3DgDuhrMYTMggMZpU6AZXq3ENwJrqpEZXn44qluQ+AlbppCJXYaYq9UsCqmrfWqoDWOWq5nfbpSRmHf+Vx2Crcj6ytwWsrmA9bNUCVmv1cYlQ71ITlgBYnfKSB6BT2CUANBqkMmkw80uuK8lS2r9HDlRppwqnYfLrCkwVgCkgdW5Kp9Jt+5rT/53eTrCtyb7GbUZbLs/HxtXws56DA+NjuW4FBAwyN2BV06XJVLUmZcDVLPoDXUotXpUFfzLo0K4odU2AWoNwAtVcl+12puGVDx1VBklKh7067mA/0deDASVQlcBqQFWCUwBWBUhpk1ZlgFWurk5g9Vst4vYrq9Cv/Rmr3gq+AJ4OKQDoqhJgXRIAP1IGwNqqaxV36Ku+9mAHmJqlacwAbQdW6bKOCsPOP8pwMI8FoHrxmdJLNLCCzwioPKAnyR21RQFYq22y3cZ+9fDeYvLVrjmwDajKwI7hhQKyMLGRTmoFk7H6tkBVDBQgL5qxav+T9s13Yo2aTW+yZdhveaFqzxOAzXZNaecCbiUF0AtXAVzVolU3wCpYq8t2PxFYhQxAui+/1nie+t1iAXjhqhfQ6IUMABev+nOCqrcaqw5sNeDag2ABqfm04ao3r313/urWFYndnOetL+fjjO9+sgOHyonzXA+C9zPvz90/X+ndX2vZQr9WF0AZ9nH9JV/6hv3VOJpGuGf3GJBLancHO98zPriumOmo4zsopQdKpK96XbwK8ff72tSJb41VTxe0b2HNt4ajViGPO9re9qbsZxrlC9JdoV/ARgaOWV0EVQdrNXIAAFXJWLUUwNq/XvEXwNVX65rJBNMiH+tZ3jiNEhvAVhc7P49ymamgX0WtXvsAq2GtbuDq+lF06TT9X4Dq5xVT4Vjaqmarct/6qmKqirX60axVaSaCpaqFaIqtukkAhK0azxojmGXiOnTnVg67nJecd9jdxAmwjnKteoR38XvZ93ChqgJZ8Z0AV1pC4ilbxV7jHjiXJ9N09+V9lHl/9pnPPC7rIT8kvwcOBKz2YlUAWAmwEVwFkNPMVdhs2pECVle5E0zFIlb4hdmqWXqnGatiAzZYfVc3q8LeZdKT556ZK/f3OHxs3CstwTJBinstBWC2YKQAAq5yzxlaC5QAwIq43auyq2/iuDf2x7fZh4Sre+f+J32Yg4kJoDaok35u+qrJ17Yegqp8ttKgTcAc5AAIrhJIX5vZkmDXc0Bo+Tr4rheQAjBrFau5A1ylrBb88Yqt363u5PvlaFpnVeAq/YUHYugrvHiVdFYnI5QJHeXjOI6nDB35uC4KBjN+qjYgUWDnbbULw7tPUJUsPstXtBRABgTyntPb2GjuKun2njMQZEfGdcgzISwJULMhIBdjGYDleQWsrjoocBXHAFW1mBUBVgD6BPmxevvQ/B0yACG07AtYXWtM8q1t0DmNVx6XlxQA3foEVnWZPadq+7qpNmmvElg2sCpwNYQ9xf+1iDH6AMip7Bmpuy/BuqH+aMDVHvSZcYbrm3EoxpkXaYAsXuU2YGBUASyLGDHwob1/yTcpoFWf+i9ZNwHWHWzVtfE7bd+nu1JBnLVk1BAzrtVblwxA9gFWIUgE5qoYqwBYS2/1wlwV7hC2Ku3nP/+r/2fleZBwAE7onEgoN6BqAal0Eg2szun/BFYJzO7T4FV3jlo1EOgE9Y3ue6SAOXiAqiNIP3UYFGy359dRApWH/Yb93eKYqyOqougSihOTceygqgFWsnS7EujHAIAM8gTYqkWGQsPGu3oafPVmUJh6hSTnzMppUpXLw2El/3PqAqo6fZep/y63NEyqnA3E6Gd3oGo3cHnv9jcK1LKFqdqMVVValWRYq/tvVKZVBc8apc9OrPIqZdU2LmDV0zSsqSoJgF8WnvqOICtBIa5mPoDVW1D1ezDyTJnbgNUBqloKIDIAWigH7FVNQd5lAVp+QiPCVxC/OumzDt3k7F3bmMv03VNX3BfVo7PVPrkK0wpc9NpnwaodWO3GMcBqjzDJnwym6umhy33ooe3oRyoZpOxsvmb1aaAlAXlWDwRYKgAKbFWAUJACyII/YPotIApyAARWwVi17tRh56n7AuDceKJBXdl+AqtbvqZcb9LEe7ohLO0eD6JFBuCXtVgVmapmq/4ewOqpU+mV1bGAFRcAArCKF/tT+0OhQ9p4DXG/XsCpgFVpqgZYpQTAYqu+zaJVS56DMgCrXgpUlebxrqvqdu1Aqso/jzKcOrot9SDN1WYpj2ODLQ2qDvkdgv8jUFWBH9usxQ3QonMIBrOA1cFO8yjtPbCKvIA9m7Vq9nx8Ty2UxzfooHsLgq7hQlkR6/6wqaRN+aIZM4hbdikA2K6BVWus/n4xViEFQOb12j4DWIXdfs+/1XEKsPpysVUbWP2zBUr/2bIfMFZ/5CZ9VUsB1KKWYaumDXSUMzMk79+hUKfouO50f7qwf3h32/767mYjBhv5uM0i4hPOl7sDVq8B9N373qdBybh/f+fZLOfR2Gy/id+caWEWXe8xUnA8e1x7TfaljennpxIo/lSstdd5yYRo4aorsKrpp1z8bv2efoQ+xoxV3ZYAa8q9q91s/665qDNo53gDdQy5pRO8AKjSWRXwIL3Vd2KtLoaqQFUwVxeoajmAVzwGSLHA1XU9FoN5tepzgFUAqQRTA6rieL3CzbC737A9HdL9AfmAbX17gquLRKZFPwBocBrkAlSXL6fOIUHVtZiMwVWwVfEZYOrGWi1g1SDrAFUxrffjthiNpviqA+g4v2JjlYji5keGfGvAdXIvNZXsPDcBxHzZlhAbj58xW9WgasBVGEABq47Li7V6eeJ83y8c31bc62++TXSBNG6W7zd3npmpipRKCmDXVhW4IzAHU5J1DXSB9XtgI7I5Tf0nHJS9JpXz8y2wivzNIlaobM9O8LMvPHzkUxnve45LcBj/S+4C6uL6J6xVabGLuSrWqpirbygHgL2mYyM+zoJWHTPZ9ga4qqjF3sc+kfXEr6Y+bPqoOj/7qO6yj3OpZbKt9Cs6HUoPAVWkg+AqAHWB6tw4cBRwdfksa6yi/xhglYO9BlffLyf0DotYkbGKRawsI+LF7VoKwDrMHIhpwLJbBTvwMgoBc+057EAU/RWM0WCq8oewm21MEJw0VJPXEzztRX6+LAWweZxH5ridn+nR08NazSyIqXHr4YmSAgCgSoDVjFXIAVASAHswVrOQFWzRwCr6Z5IDkO6vCAMC9gtcjWFM95NXta3tVsQfVL0oQNWxROJXAvi8crBXcWwj1Z6dPO4BpGYfEkUIFA2sqo1nD5V1YcTynoHWTGDnMe3eNZkv10Q/SQJYHgAzpgi86hqxVZOCu7q240XX2XTKtTs8K12kHWDd83UWRznGYU/TtI5a4foktiqBVTKwT2AVAKvAVS1oJb1VgatirobooLVdvBAfcQkAq//qXxNYbWHcBTqFhZpFqQaYuoOs0jOj5hNXVzdbhuBiKvRRq+yJlXlG8ROoEviQ45T+g0x0Xlvf2eDj2HdQ1d6/ds9oMOJ9+PRRc+K4htPaQdUY/ARUDS6Xewq4I3A1xjspxUovAi0m3lWuzedqgDsiP65MCoa9KT1Pg6r0Elu5pWHSeTVYuU8BrqOcG8j022xFn2ZY+wJVWchmqNLZTNbq/pvkizNp1K1Zvn5opZcvbrBb4D/1VTkQADB16KsCWF1s1U9krAJctaYqdVYxRfSPwVYFqEpkZ2wLVF1BO1iqm75qZAC8CrkA1ZO1agmKqa8aB1r1bdS5zWPd1Zt9lGl3cNdPbQKPWtf9N+cT28kqcFPwkwDOo8uectSM1dZt4oBN6Pv5cTmN/Wk5Lc+kh2mfMMEg/XLHzebTVGltFZooyHRDDbBU7NQAq2CuYtq0pAEoBUBgFbqUWryKDPe8b7LIbil1kYGR62YDq/Jfye0auNrSMzpZrtfVaffsAy1cZRmAgKphqy5A6veZUj0XAVpSAB8LWP2eU6q/ZHW/4Xu4H1a/VSYEVsVOFUvVbNVNW/XHdWlAVQ1whLHa/j2DhTJe2MbW8FcZdKegAFQChgqUuL+Aq7PNDVs19um2yUFaQMiEzRrbniPXsR37S9gWBqG8OqtNiL5bgv+y2bdLi5aMVdoygNVIAXRevAxr3m1bh5UpK9XFtFGnG0pNjT+o7xNAZnr0YKyWFECxrTEgYI3VGhgQsPrDsm36/O/5txao+GHZDqQAXi9g9e1irEpjVTIAu8YqpF6Wjjb8OXy3Z7RocGi0iwqTHjrR+u7GlV/yctwlMdfl1tt90m5cX2D6UtrNfEvfw7/uH29p6YtuHsnfnM/IybtWa8enxhWX/LtL0xX43dKTd5k+dubleNn5bjP/q51zLeifp/PxNLD6gXZv1urqvL9f9YEsqWK6owPR4Gozk/xy5ZCSIbe52GPaTLM6Z7JGsW3UCTYAhamyy38AVBWwanCVwKr1VdcxdFZfE1SFHMACVVc9DHP1JZlgWvADAGsYqzx2vk9gddp7uo5wf+w4rd8AXEXLtIGr60efVltNRuqKs8hWBVPVQOrnVQ/FVhX7VHIAkgHgfp0jO7VYqz4fTdVinwkaYOcMOZYOKnKxjGGzEJnBfVHYRB6U01YlE79sVU23rthmfDeDrhGftxSA4vVe3Cr+yFPYyz/lnk8mYHvT+vCFnzwvmry/9e3Z3SW0XZu1msWLuIAVwVXJAEhftRfQwXkBq5rhQaY08BEvXiWenbl21lrVXSIF0JIAew2bb52X/ea58KwMm3UsJd9xeWZrXVmrBawCYMViQmatgr06wa2eZea7r5tXBJ4YGCU0uukVE+e8+6WRV7oDVQO6TiutLsJ6NJm3jHUkbyBgVeAqp5sDzOMifV5MyXIAAVcDrH4mqIoB36V/vXwydFZhBwJWl+8AqOrp/2GrZhAGgy/ypooZ26el7N2/RSLYAe/+b/oBBaaO/kMUNwOialEqA6uG+zRUNjfrTj6QAcj11SrMNuW0rPpu2PDAWAQ09Bt0uxKO9wC2X6wFEgtYFWs1wCpYq1rIqvVWxVq1VIWZ0iHBpA8p4o5jrTNQOuxu9remh6Ut0cca5yq865QGONmrKsuArMEvuK+ZaYoLIgeAXAxrlTZ/gKot7aV2erMVNQTum2AP4HBorhaoGrJbfH/3HljmwYn87BBEVAcD8mqWZfoihTEN+4h/2diq6Yv7Va+OahRK1wJeFrPa6o9B1TBWYecceMX+3FZ+SG/Vi1kRXHU+EV/YZyRKY/Vf/p8LE/BKY+xUN1u1QNQ5/b+kATT9fzJVo6ka+q/q+Kg4NtAE7TI8WV+MT6Cbci9GqXJXdl+m/ScOzH10VQUj/pXK4Wis6+MXK3mSEWDFzqwAOxlqM1UFLFeJMn1hrKYgMu3/nP6fpqpzbmZj52an8cjlkeVztEqGdwFXbXU7M3UG86owTN+oPPrs61yhePfp72393QlR2oo1WFIAd0zVI1zeAs8z6pqfj4Yl785RH4P/AVbBUgVjddNX/UXA6mSsQmuV4fgEVrOA1bWK//ozQHQCqg5wFUwns1S1aNUCcKKxWlIAOKcRpmiq8ti0foE8uwSAyiLBy9H5fRDNK3dHnf71iX3ylyxRBrWuuvL7O7BK3wYKvkBM6iJxj4Xi3DASVO2tG5AyzgFC9jm7INkrruCLpN43sEpGH0BV7ntyIbkc67kS6gdwqinTP9ZCP9KjBOBKTUou+LPYqhtjVQMtfoPKrwoS3VFOPdwbqa4Tm5/F/aoutU/IYnvy6ZJ9qUWrBlsVwBRA1d//fmlUGpyCLADAqV8WsPoJwCo2ZMWf4h+ynGMaKB8xVgGoBmCFrirOlbZq2Kqc+q462DIAV23Vyd6LX9e+B68Y4DoQKVAVZW1glYGKgcRoi0rfO4Bo7HMHWDuYcnsVYESVjSYeSF4yF2KBhrGqq2Q/qGNkWHMxNoCqkAIQuLoDq83epS8a09lds7vS8Wh4GFS7s83ePtt+KcXRjFXY7ofl0wGsPly8ymxVyFi8B6iK7bvqq66krYWpflggKoDVNwWsLhmATQogjFWwVQ2sTsZqfPbImMqSLW9G5HPmmcv6zsWf+Z0qnDjtrNI2HVvGEWIlZps/uju3xW51q3698f5379HvcHU4t+k579eJLH9bd6owa+RnWWzHYLuZHrDrFqr5Pts7KM06dbatw0cXY1UDKGGsgqWNaaaUAuACVi0FADbr6s9bUmQsYCWXwwdvMeVM+JGdl7rYcAfvcoKrYq1iIapmdYW1Cl3VSAEAVKXOKkFV77kgjGUBzFoFqPrK4GpkADwkb7+02186UmmVCaoaXAWwSoB1ZTp11AieNoD62QzVCaqKseqp/QZbA6zu+0z/H6wzslXFdpFeabhK9KhewXla0WkgN7b9IEa7raN10jGVb5+n1H44k/TT2NG+sFUtA8B0qMPdbNUY84UXe03El84c/v9Ll/+myHTU007NmIEEiGsAq623CaacwVUAqwBVawqu6pyAVXTQWwogk5nFcRVrVYIDY0Gwqp9fmRFfyqjf+P1pL8yvdbKn0B/AKoCssFazQjvB1cTIYq8ydkfMbrAi8brqsodyilEpH1b9Uvu0xMGJk4t04O/nZ/WJ+0+xsglp6wB9CzJv156gKpiPAFbBWs3U8+Xn3nAQSZIAG2sVeAp0Vqm1unz0ckLwQVjAKuAqwFQucAeodrX1kg2RvyCoCv+03oqzDUYfW3F/+rsVubmf73TxN51PBaQy3dFGBSg3jtubD7asp0TzN2Gshklb3n+U0dm2HAZ3qah7v92lag3S8LkjM+MFErNo1doHWJUcwMFcBaiasiOgGha12aokwJi1ythWdjgBUblaW33ZTOMdieWZyulb2ffsuFl1RP1RIhzT3vxT/nyVa/Yy8sS66YMaWLU9hKGavoPsJDPXMLKjvoDuM4DVlEPS50525CnJWrX/Z+WuATW8eIZWfdsNI1J/pfox+M4EkYs8QIFGTLhyoZuQ6nPEgh7FqPo+8VLb2z2wGptX/ZhyAB9WXXguuJrFvESMFLZFu/lH//3/sXCBLDoVB2DtVDNWP2zAqjrecBRZ6KQkANwZDLNxc1kuuDTWMSi9jCzxS+BqwFZlen7TllyBgE/5CuXwaDSPKn79eBZ0OQEbeBwa0xsQde/YqqOcIMYVyVRqpVPBSBcI3jbNeTvFBIfx/pcg+EF7O5NwAVNdceu8K8Ts3Ack3XVrBpAaB/8AVO0qUk0w06eOkUDTXqjKEgg1/f/Xgqopyng+NzwppwmsUkcYoKrkLbRo1WSs9uqO7HBTX/WOtfqbQjm/MPIIaM4EVX28Gtkvg6oQmw6AIXCVW4Gp+JxK33ITE1RNa9DmdF9hlNqR5m+R/JsKuTEpqmFCldGIOBsoMvIDqGr10VNvtRmr7QTOqaluweotqo2xT9IXafjVQIHFV5ISE1gt1qpA3terHDDNH4DTDqxKkxKMVYJTawMwB7AqI/YAolRP2sd1HJWBDoNweMMHZXHxq3KH/huNnzUqtaq6Fv8BMCUJAE2lFqgKxqqB1TD/oLEKcIqM1T9RtipypAjjKJ8Aq9BTXYxVMlUhAQBgdTFV10YJgAJVVxliMAMDHGSIj4bWvr6AoSOObHC8AdY50qsgpfUVNTtEm45hj7hGAL8Wo+xNvn3wHmgsQr9pX0e0ohknkfaxnIAvE7CqQQAOGlhjFXkRYBW2zK2kADzIk7avH7zBA1uAGhM9XFG9Kt8x9qtZNz0wYGB1SVJQymKB/rJh6QNjUID6wMtuPwRYZf58r7+VCOqrrm2Bqz/+9JdcvIoaq+vzGyxcxcWrFrC6VhXnwNkdsIr8G1Hn1vwfsUB9PM9fYoYRyJ7J97V37cJd6HH61u137YL3pzBN428r7/5wl57hGrd7XoNv/fouKL8Hjf1O48XmW+732d+/39PP3JM2Ol4jd3h4OvB8Pjsoa4YYfQFYqVrESotXCVh9R2C1GavFWkUnO7MLUfuf0Fc9CuiIn/VeevuCOxi9arXjMFYBMoHRpRW0wewCsMptgaZgqnIDmGpJAGitAlCFPABYq69XjIY9GKoBVV+tx5PBup6+sVZjKs7WxM7qOAngej9YqxwuX9cCFCVgSgbqW4Gs3gSwepusVeimGoilhqolBFofESBsgFUBqlpduKdRFtd3M+LN4I7aeLWnh97qiduk3LoMXZaj3jWBBVebqYRVoXncC1mpc61SEKM1D8b+EWh/m6yHSbnWi/EY/+rXhaGnBxM4mL8JF2XxKkkBzMWrin9akgBirKKrrpiMMhwEVKcMQC2BZAar2cwGrVyTqoZ1bXucTXf++IlM/c1fVf33gzc5AMTpACQLyOpFrMhcneAqyAcGWAlqYVo22oRMPbYd7Z5GeTtBwwZZozEZwCfXJrYKTuXPIydUFS0zBss3qCqNVQByE1gFwGqGpJmrWcTqJcg4XgAZjFVJK8pPywcJWOUGYJXMVTOZsSdLDtqOAjExXZkDRAO8YrSSzweglDiqfOCc3s/u8Q2Qyvxsq98lCBpMnSxWD6f5d7qvXmWfUbvNi9oq61FzqxPjO6zPvaRbAFYM2KXeNVv8TZirtZ8LWYW5GmA1wL+kASQhJ+Y0bdD2t/WdDl8zAbuUw6xUsSVhXQZYY1vc51wzWG896CjMfdaw+37M75YB2BmiBlfR8Ls/EKBW2M7MfzcAIT+EuRpglQmxX88+eeJ3YJ0cOOAmWxBglXu8V95f7xA8asPqRmwY37zHmDee3+/im1YKk9r4iQy4Ig6KNBCn/q9tgqtLNVnn1gtEEoD1Em3fwV4NpvfiH/6L/33hA674ZqBievSc8i9g1ZqrAKJynZmuJQHgDFVK1PGfQWbih6eBVAMJyVAbpTLbgUXl8ICDKijQQTcy/WE7d9OszIAjhdKGx9Jy4dMiNFp0gqvpwA6jnYy5E9nWi8ZgdVwNhLLRnUd/t9XcLzelXSfz/u2MkwZdk0YmaZLR66uktUGcHYTta/e+wR5kXUFVpPtctAq/CeVclVh/5z755m8OZ61Xn+VkQCyLV5GZ3TqrH7F41eqEUwpgNYif2ShigxyAG8lbYPW3aqyeDNXxeQETq6ctCQAzVLVAVZhx0FUVoHoyVSdDNUxVnoutHR30mcNHBbqpKandyuLf9Hdjwls4nupr9uoOqkYSwCBrAa0ZdUQ70A0a03hnRpvrdXXktfY3lcAMpGj6f4Ccz6vDKOaqGq/kpYBVM1YpA/CjNFYNsmYFdYCqYqxm6vRgt7sBy7uMNta+YdRTm3xXlwYH0rDX4JRqdvsXA3FcwZT+X8AUF/4BIAWNyp8NrC5QFYzVKQcAxuqHP3W2KrIkpPEFcAFYBZA6AVV8JlsVTFUAqwRVMW1bQGLXxWZnxv/3IOIw+rSVrkc1nWYGJ6ON0awQzzAxC1/gquxP3+/gagdUcwpQhRmsFDXIYuONlI/sWgBmAkUNXoiZC3ZqSwAIWIXWrGy5B3u0INvIE97N+ZA2cNrvA8fSHd/ZNnWeSGNVOvDvly/HwIBYq7BhDBAsMDVsVegCr88f13dauOq3OrMnPCG0qgysvqS8xJIBWMDqlAJ4tRit2qCvurZoZ2MqVgW7AVaVfzPrzqffgYh7bHQUQTuOGUCNWKqv72isn9rPO/2mr5kxWp86nrUFb1cg9IjzZppv0xtnXK9+NDj7427z9EzNDr7s96tPl7bDOTYu72u3LKguabobrBblD6KzKkB1gqrstBNY1ZTTywJWBFUjBxD2lzKoLX+mxyl/EGaOCbqsO+mSa9ompu9rWjTkAE7WKtipAlgFqpYcgEFVAaxhsYK5insIXD2BVQKsLsdZNkhTdZ7WMRir771lDhLADE3jf0tQlXsCqQBYB8gagDUAKkFVabBiq8VmtkVnBkuVHbEAkIMPeVbgR5V2GPpWHJeyuRbWDnHc29roUqk9oFnYR3PvWWUDVI00wARXdTx8+/QpT7jH+uqBrT36aUkEP+fez7mm/MGQuLBtR2M14GpJAZAhJy4qGHOw+9WBYC5kKvpkrBYUBCkAsBPBVl1AGxcqGozVfoOzjj4nIbrmK7Pz+Tee/tumwlI38SHM1dZZFaAFUJXM1YVSvrXeahazot6lF2/VoHQTkBit2LYaUJVlawo7u7D+3ICpgJ7xPbuEFkGqmGuvXEqH8o7pGIxVAKxkP5q1yinn1Fo9WKurz6hFrNB3FL7yiQvDAlwFRQfgTYDVBlQFtOJ8A6vSgAS4an823l+RWdI+WozJ6uX3ziv7enzWMHvv57n25vO6Zqs2MBvW4s4mnm3K0TVnZt9GWhuoqqu4oJPfUkM45nZvwGqzxcFWlRTA3Ky1Woxj2WJAf8kA9OruAVals4qYdbbdqlHBF54CV+NDy54cZ+N+xVp1/7QXTZPvnR6067AN+Xi+7F4YTTRWC1wtggUuEuGisCv/pkvDTxr1rjVX0xZkdkJ7l2l/AUtL/9Ws1Z0Y4oHiwWBlCsoohnWkLXKdZEncOrXdogr/GX4hdjeB1fiS0lhdt9nlAFxXl+UFdNWgB7RXd3CVlkpjWe/4D/75/0ZgNUwPUtbDVPW0f3W0xVIlWxWA6lisaiLUqjFXUJXFMAz0Ebg6z+s3ysUeQW0j9zcDB5I37HzvD3Xt8KFbvy7n7wrXAMQEIhr1H4Y6qdf5jV+hmXMy0AJYkzFxNkcjYey2oR+8n2qstkrs4yY0IwEqGpVNgNEYdEYvUjH0+mFK5Hc2ft9jjp7kBbtypOuV93SHkGk316CAvsE7SDDHUfCRzpFPff4IHI6yazmG9d5jUTFNbw2oKo3VKQeQzwJXDawuxgWPv5nO6p2WqnVVF8hGQJULUgFE1SZAVRqqFyA1EgBkqTZbVaDJkACgzRyBc0zqksezsuzHownvL7Z4U1oAACAASURBVG5by8f3qOIdl1y6eDRxMQlqz2CntZzEXB3gao042uekmqTdiFnZT8mjextVinV2e0kz5AxeYQE0aUtLh5KNVliA6wiNZelQGkzV6ukCVwOscur0LbDaMiHFiUJGJCD0wda4V17uoGpcxQ4WxxeYCUkWN6aVLn8PfdWw/aCtihXVwfazDMC/HVIABKuwANCfOlsVhV3VEtqpAlbBUC1AlaCqmKrNVrUMwKiXvViT61umiJTvPupT2k1HKe17HTCNACkgPnXRC1yV/UmW4thn6g/tc9h6DMkBn9qTbkdwpUaW3Sjxa/mTMFYBKpOlGhkAAM0GVgk2exEvaKxygMdt3wRyJ9/vCI9unUd8hNq1B4zVSAEsGyawSp1VDxDYXn/hgmtLvgKg6vdeuApSLgZWMfX/R4CqYKy+AbgqjVWBqmCsAlQFuCqfL41VZL79QeKH5M6NTV2Cz+n7Zq4++/yIqm5CDT1vXHOU3P4+u1edLla3Oe4zYpztPue7j3cYP9nepC/ZE7G//t37Xc+dd9g+Vzty/O48P3601zy9tj30M4HVyVjdWatgzbFjbsZqgw3zqTMFfu+bsq6SHtrjOpeOsCc1g7kKcNULWWUFbSxQBVA14Gr0VYu5Otir+Y6M1/XyG2sVbexKE6bp4jU5U3H8AXSjD1sb0j6BVc4/Wsb03tNwAap+WEzxj6v+CVwNsPoYXCWoCjCMzNTJUJWOak39J0u1p/9LmxSdsL3OHJ0Xp+RaAKedHVHwxWeednUp5bLJ7lro1fSe8T2aBjoA1rBXDyJE0re/1wNDurzt5kbuvq1zW1vxFbd/8qaVF+HYhTGHeNNM7MFa5YJVANbEOSTgxi74slWAjOy4o86tfIsUwAaskudqQPUCrKoPtAOsT779s778VlmVh7E9dr4RNHJdJMvXjNVirmYBqwtrNYtYjfURwqJYNw1owT3ytPYTUA2w6nOjL93+bgddHW51vjlzaPlIizdKAqxt11mVJEBYqwBXtZDVgkUBrHIhK+xXTDaBVfpigKWShxBTFZqrBlphQRNcXWkFg46sOqY9AOsElA2wwl6YbiUk0V4vSHUDsq5rxfydIGkfN3N1QpzNeC0QtvolD9iq9f0007uTOse7FLAqKDeKs6oxng3h+ifdWwCrGuBogLWZqy3n0OCqQFUArVnAqmXkRAaQMVziVGMkBQ8xw9NiK42Ji4S3CRTcQVWxo7NYFpEQX2fvO6Kqo3r7+QnPa/CVryG5MJ1zDD8+F7ha74s8j/HzZdvvV//AoOrWbgVQD8Bvn5e43OzUYq4WazXrQTTGFAJHgV2jLsq/6MQltt2ypVuFO/A7hJHU+x547YGLZq0GVJ3SAKibYq5qUavWXi0fhfz6+//sf139sEgABFS9gqtiMpnZyg64OuOt4xDEuQ2rG+ergSmD5I1PNtUjcLUytxq//F7VsOzC1XL/7GvG7jjcrdYd3T5pL+3KrgrUHTsZ6j4aEOcQEJWBXypoHesJMYcCUuFAZ8XZ/I8M31V3GFrnQd2zfqf3V7JGWTEJuqiYqeN4GmcxdP19wNc7UHVUA5ZNrQad6ULFVA071eCqgzkVZra9fGfAllzYMjEfyvHZTgtcHdO4i7WKRaukuQpAVaxVMBFXCL4aSRyLwRqd1WisRiKgK/RuSOcnpPNcnMqAKpmpAlO5BVjl9OIGVK/AKpy/gYuwwjY9VeUxHRP3ssPYT9WDpz3WlpDhvu6T+6Xs2Aqub3EFVh1WmrGKYLVGxTdw1RIBBbKqEctWoUatAFs1zo2hQpDZZghYnXUt9d2MQa5CvmwD/rAYqwkK1FgCWJLGahaush5lmH4EpczwgxzAWEU9I6bTZ6Rxmdl7cVXJzirr4WNdqzrHNejAaeWUAtAgmth+2MDy+wNBVYCn0VcNYzWg6jusqv6nrK2KDEHVBLDKCHqBp5zuv8BVTv0HoLo2nOPK7SgzyQCIWaiF4yTjYDmHwdBMoNLTWDpMs/eVfz588QyMMrU/IH70fUsHNfIUxWBdofjQVhLwLztPixNfENmCdKYZ1q4vE5xN/yEdNPkk2LYGBrJoFYDVda5Y9dac5YBPgNUAhPI8pyso256jdMPB6/q9/RVbd0gBGFhtndUFrC5mKsHVNUgQUBWfNSDwHReugl0tuyGwClsCsPoTAFUsXrU0VmvhqkgBAFiFFMAOrJZ80OaTpu+8VO7ty1uXu4cMmy9Pp+B08GczsbcnO5xSbct2cL1GMcJ4UnzX+N3lOVuCzvjvzIthZ0dG9KDVkZfTMm/y6czP05KrUzUzkPfpX840X8snnsGxG6U/spBdM1YZmw+N1XdeJCWMVSxihYWrsIgOpyWrGSM4wZrEx1xZq4/CgdlGzi58GKsBWGvBkQGuAngQSNrgKtipmPovrVVM/wdTdS1uFYkAfi+91ddmrIa1Cne9MVaHvSBZ6ThRU3WdwDRc1HQNkb9cwKpX5V6gKoDVBld//OHT8mlgrQpktQardVY/H2CqPgdQncCqeFYw7mK0JK93g7+rFLsRP6yrD4Ip293+7RHjHNfklRT32FYZRCVOF3u+2ao5xlPQZoQkod/3FOCn3/H0Mde+W3z+5crHJ77ykblR50FiQoGrkgOIvmMkAbyIzgRWsdCtGau4J+ocfhkpAOhnfvicdeUFqmlJrGatTsZg181fkaA0phef9xX5+OSlHe+6O2/w6MEiVpO1ujFWo7W666wmgC+2quuONEHjxwQKliwAfdsVXNVgdYDH3rcPTHWTh0Z6Aqyi/AWuZgErMFfFhFzeYYCrAFbB0g+4CpB9eR+Cq4qxP8IfrycAXBUsH1mA5Y9KImAdF0sOoLx1ILF3+vb075FdpuIHZK2o72SuOj8JW7KZuQdXd4bqZL+mDcnvzrYk7Usb0dY1vPQTR78MZWDSS9qWAKvaSxIgNUkDG9JYnZqrPBdd3KUpE3CcYD/KtIBVzXSUpFyv8t4zjkfjUu2mItENWxn1JW1lSDp1r8jWwU0uQyv5ARzb76o+dVx0jZT1oCLWGCS9SAGcON1grQbD2qs4X0pYQXWg+1zhMvTveAHbHvcBSltjNYtY9YK8ks3M+hHq1xz4UyFiaRZHfHi2g/Fth2E14ajL5w5YZZzA+qWYCPVLrNU7YBXnxV6dACvlMVZecRAC+fYf/9P/ZWOsZsp/GKrcUx/EnRaCCAZVCwF/AKpW4ywvVYGmjYlmepyfwE8Z5WzkbdszGFa+dm6fgXJ9v9eLS4fubD/4u61zlwKKd5a72piRYQfJ5PUMpzcVpYIGt+DVmfbjitJtY0sgPO5oYEzBTHWAqvHcW9F5/wuoGqfgEQYl2eVp8DhGX6MxBzDrpI6qkM5D3g/7dKbFVhXA4NFvuo8EbvqNggmn4wxAXVB7Kn2yKpdr+yif0hyE3QYMA3OV7NVeyAogqhitC1w1qKq9QFes9ijNVYToAVqj0nFaUT7jbWue8To2mLqa5R/WtLIsSvUii1IZSNWCVBNUxZRag6jFTJ0M1YhuG0x1QPwQVK1qc5ubjxKTIqeNf8u/rXs3GDEEVGEVBawq0GXwQ4DVgdw6TkBUbQIsifeajbaPaeMBnFLDlClq1NzAOODIAAqBSLD3Iy0xACzWezaQ0OyBFIBYfW+5wA+OW4uyFq7CFOpNCkAstbnioOr6tZy6BPbv8qkHquSMdF6/KuCOPr0Xrso0ajH9BKxqRXXpq0JnlVqVWLQq06nfoS78Cf9twOoCTS0HIED1pwUeAlQFmNpsVYBfKLcwyEsKIEAi27ce2Jjt3SWnMnpcflftTA9e7tP9i3kfjV8vpDaB1jtgtcq/3Ou+sF13ohFsq32bjMmkEYMA1AUOqGobBthabNXlqwQ2RwpgtgmxxWm3tsvKnPjxttmtHjt/NDDQjGvIAbynnMVirIa1ugBUAKlzw8DBWr1qbd/Jdun2EcELWH1ZwCpAVTBW/7z0VV+bsUq2qoFV2JeYqgd7vfzAY8BQtd1/N+79i989aBJOF6TLqiG5xFXnbS63jR3WC/uO4wU7udfvxqOVWNS5s3LVM+4z4nq2z9zl05fStIOnx72cmHnfB1l9+OmsritQlRqr7Khbuy8aqwWsnjqrZjwRnBXzi63imE+t2qeyvMkBn9/b/O6Kq45WJ3jVSbKM1h4d4GKurljq9YqfAK4CMG1gVaCqFrLCvsFVnJNOK0ALyQEQXF1PDLgaYCdFzw6TN0RnlAFYJ3oJ0sUSW8Dqe7NVP6w6+uHVT2Ktkrm6wFVukQbI4laa/v/ZbFXuC1S1jqrBxw1MZbnb+17a8S3Dq9JudvHQSB5bz+YDctcaXO4yzh3yWju5Be8m/yPGqnN8A1gbQK6ONyyBN376/c6qGhO8Pf+1J3/to2fsSVjUy0p58apMSRbfNGxVgTycKAowDfdY/wuw2hmrtYiVQdUCV81uFkvwGzBWU1WPfPgV2fJkzrf9KE4vQHJ9kNYqFn5yU+hV2afWqjRWBa7OBazugNVe0V7eJmzUHjC6gqft6yYQ1WBk+4z23PEnSkuA1YCrC6BbT6/V5wOuWlMaA0hgrb7kwnsa4KYkAOVb5H8FrmrKvzRXAayCnWpQleeG3iMAn8FchU/TAFmA5AY3GyAdYOkToKp6R2gTJrA6fltevaUB2tt3GzJ7WOrDVxNW9jO76I/7j91/3wbsCKgK5pXOagY6htYqGatcCqzZqwDBwWwFwMqy1EJk5FDQPj3D0BqrWa9DcWv3u+IXZ7p0bEIhX/tsH+EChdNcWKuWvKi1Qfws9WHZA9Xvtjb5WnvVjusfLVw1Nk/Hr36EgdaQA/O7ruBui/z81EEBTWmn+h2SF3p8Bi8Sq3hvpqoW3QWZJwvw+ni+r/NzczizeazjPhncYC8X2dAsn3pH5xdjBF/DmS38LFA1C1pFbxVaq72olZirYrdO9qrA1Rd/75/8zwWszun+AlgxEr5P/0dAl0zpwlPtmea0GUIC3RhXjCQBpg0Od3nEVtWlykgV6XHcp/Td9tkfrrtRdjEUpeJiugWwdoWPYdqi3QmWi5JL8mu0nc5Xq2fXiAcDXhknKf+sAC54Z26DjQhw9KYFtozO1kgYD5sJ5bKyBfZIQc5fQdWAsc3QnfdQci9lz5eTY1BHp5mpLQXAJtjXjJFu/xa7zsUulatbOVI7PXfV+gAUY2GXCa6SndpgKkAzgqkFrIrB+nmxJ8BsJcAKNmvxH1QV3cSNFxKQ3HOMD7bqAiUIpi5QItP+J1O1FqIyE07aqXNhKoHTOj9BnACryf/DIV46n1/M1dOknvy8Ny2uB7e/uF5Z4CrBVIcIOSaAKqBUzNX+nPOaQSSAlfcyqDrDDvortSjc6nj4lxpdpO3K/trnSQ6lgNUSBtczafEQQ1+dkLD6qEVpUJWA6ir3yACAAXkBVtOoZ4VUN7IX74R3GwuRzD7brR+WR3AwIMYqGt3Lwj9jCjWkALjwj6UAqK+6gNWw/8hWBSXqT/VPrqgZqwC3CKRi2r+31cnepv+vAREMfIipanmOAhINjE+ANb4wfvuSV2OA0rY5V/bUolQAV8OQxj6Mae0lBeDN1wtB0XQgMgC2IAXgPfyGBmviSwKupkPSwKrZql6kSwuuyY5lv9gvwNXsXeYLR/97wKcGLCr90/d0Y1IRxYyWXF9pwWq81plmkNfgwPLP0QkGsPp+aK1ioOAd2KvLZnFewOp3WnAN7h6yLguYx8aFqqKx6oWrcO71+m6TAoBtZUDt1FgdAA290hOu+8nvukm9WGLd8rh3wrD8YPuadrX/YA6UzYf0VSjcM17T5z3ma6PteEcJ2N9J153vlRbo7vyj7Pua83qH/sU8ynfbuXHzinnv/IHPZZqcVtY184md9CxcpcWr3nG2wdpbY5WsVTCkOP1UrFXGlqo6aV1HANdlcRMFH7aWWPm6VxuI1dENSFkWgJ1hslbB7NLCVAJYB1vV4KqAVYOrYLT62lfr5V+vR1IGYLhtvHkVgd1IQAeyT9a5MFYFrr5eoGoDq+/BWF2DGx9f/87AKo4PSYB1/Wfqqi5WarFUxVDdt4Oh+hBUnfm9G0DVpSfq96gBj1vex49wPRkEEJ9J3ZsDywqoxFglazXECLJUJXWgRhTX6aGjF3T/fl9I2+2PBjD8ONHP/ObB8+O3WIpkqg5wFWAqAdZeQKfBVQwkrO42dFb9p7rmDriFAwQDha0qOJasVedrCxAMgomi2ef/nRffpPXXZP/R2YuHSq9tw2E2QNIAFjVWobUK9moBqgNYXWhXFnCtQV6A+vIo3itPWb/jx+DXYHOu+3d72mS+l4FWcu6yawdXBapSLYrMVbEfw4YEc5VgXhbsI7iKAaX11msPeQjODvOsAYKk3siCI6i65EkArBbAamA1YA+vF+gTiRO8t4awGnlQr6Z6T+Xrdc0T4KnzMnX3cp/xW+Vl22Tq+szHgk2G1db3t8Y8Tg7M5QKuoj0pnrcGNCLJAcZqgaoEU8VgFaiKvcouC5IB9H+1ClpyAMcCyOt8AavGr6pdnLbjd9XuvpbWFP9xz5IAKAar8ByehyflMxtcLb/M/HSgs9lwA5sbuBqZygJZmxBYU/Dz6jOg8vOnT+9GNj5ehVts0AmSMtZQHzOM1cgUhLGaWXGRC1AWJvrvvCxfdWIXpxNLWcz7+H605xyXnxC1Sr7E9WodR9e4wVQBqQFYm1Ee9qqlARCT/vv/xf+05D/MRo2GagGqmVqXqf/pwExEXKUxTSmdeRb9AaoyEGa7q9xQvJHguI2p7UbGM4OM/XgYGE1tjyL8lK7WtsVRz2Wg/ttNZV41rNegRHtluZ8JtFbDzBsG5NGjDnPcUH4ZnYyx9LA4lWQ6sQbQlHe+qYO3pKaDGpVOKn38VU39Z9K6Qsaoq+Pq7wOw8uoU+MwWF1rnud+TZR6magIvf+a7H6Dq1nG8a/qv5/rMdMy2zQBorPBeKXvIAkzN1QAVO6gagDUSAQJWsdAVdVhNGr8Cq3irAKsHWzULUmGhklqYSuDq1E9dX9b04gZQh2aqQVXawWQ1JQ+nfVTduHZ/9/rwx/x0NkKzeTaAajDlxWoME+jimCOXOEdwNfsGXWUTDiXIHlAIYms/6qxBwaqfnZ+RsaCz4m1kRwBVAa5m0aDUf9dIM1bF6nsD8Cl6lABYqUUZUGoBUhuwimnWAaMGaO4OS7d7Zz3YP6eTuXXc0xYXcOdGz4MM0tN+x4WrtOjPYvkRVLXGKsFVLVylVdV/1qrqAKju44k/pjH9+melmhJcXZm0gNUXYKaSnYpFqsRUFXDoBasMqG6LxxFYnbIcAC4DKsoyVB5qB7cWpvyUW9QEQxiDpr/KolTQVp2A6h2oKnBVgvW2fTLI9Dc7znw/vuPqMox3V+eZV9NHF0Bq2QMCqAWmirnbgwNDAoCBYgbQHChWN+xaZBkE7HamG5v5XeqbAGczVsO6pqQFwNVlxwBWbc9gqNbG8wZWsaLEtx4XoKzE2paP/2EBNi8gJ7FA1LcLWH2LxasoAzClAP4/7t5l17IkyQ6LeyOysrr6B5qkBAECNBBAgFQTEghQgCBoookAUU1BIMGBJhpopom+vboyXnSztZbZMt++z7k3Mqua5M08sd97u5vby5ebm0d+1Z+RX1WpACzFC3gm2kIaBk3DFlVL+SGv3Tj6TvobsKJfv/tIZIut+ZylJ3vvDjKPY+N1MP1bfh8VnnxF8C8fcie7/EjyrF69yVn5J8fz8exjRYbHrve03zNbRLI25K4PUP1RDyOqfK/0uZQGANEevXgVUgEEsJqLV62I1V8WiviZi1h9CVB1/dbp6tQDXLVOcVZHNLV9566L22XD3pxRkr7uKic0HO01O8EBMHjUKgBWj1q1iNUEV//44XcWtQpgNX7ruVXe/K3veJ7VKiL90gJW17FyrP6y9hNYXXlRf1HE6pLPiFb9TGA1ANZvuR/Aqketrjg1LlgVkaoBrg5ANTwUzlAoT4b6vnXplNkpuH1tE+1N0sRjl0Zx5hvPnO6c9oAckDIIQcRWNguAav8IsjJoQikP8BY89xRYvbLaVs8HsnhT9SOhHp08vGcAqwWu1oT9jpTLRauYWzOi5MIvjVQAAaSt9wrEQ4cdca4OA+FYqQCUDgAxeQ2uNpGKh55Vssh2R79dWz17oa5v7zPaOS/Ffs0oWwcJWnGbEYIFrgagGgtare0CWWPxKq3QHgO+yWvIoZfA/cj3GTosNXFHrQa9lX81S0o9UH1eP2f7p9p5fdI9XCcSKF4vRb5VAqsRrRoAa0ZINriKQaSIWIXeQ4deKRQ5/Vjg6qrDl28Bqgpc5ZaAK84jYjUGiTRlObd5DHwgVyonTRxAVZTvDqomXUEm8FzSSxau3wVSTUAWtL1aw5J50n7nLLTLYxs7sZUupQDWtCUpUSepWkBqgNsJqM7I1VhwDu2Gn/Lmij87FUBPzxf4KTvd9YkzqGTzGuq1V8/7YrGfYK3WAkn/uAFc38fMR/nMIQa2Tx3t9EX7xT8TYA08ScEV0R8YoCsLrDrU+1Dh4WsZgJXXdrnxiFV9oxaySoBVA8NKBaDZ7x3h6mXbeSePYZpmM1yYjO2QbaE2IU45gFUt+CVgVRHgMyWAL2iVsrhK8Hm1BUBXRpanLMaiVotm//O//f8XsKpoJQdYYx/nMfX/baAqm8KMMpxgtpEBqupYcuv3DKMuIsrQN2XLNAxCk+RPz6kluomu9rWFv9SHc586wiVJraKGesqyAFzFH1SUmt4ZKVH8/IUSJbi69vPN5QhrWqBFJSZZDGR1pjcjO0FVaIAfBVUF1Dqbo6Xx03T/3hK9iE56trEAVR/lLnNGWu2tcm2lR+0mDaeIxM6Da2BF8vYW+cXjAFgjx2pe3/KvBrCK6FWtMVuTMqzsFQa3zq0p/zG1syJUI+LNf5z2n9P/I9JLU/4FpPqUUAdXQcsGbOJY0tH70kiTXlfqHZXZn+XkblzNTG9RpulSZecNY7MAWbktwNXuYYRrRxBrPJdbAxblVqiz3J0J0Zu0puMR90FGoRs9z3Twm2CPAKJyuvRq88yzmuAqc1ImONc5KgGsIm9lbj1XZ61OKR0oHfeo7Uznlm6A7pEOwsCJRftlrr4FRq1p0Q2sBqgaU6gXoBoAKyNVIy3A32vxn/8cFq2SKqqkfQsMyzYCuJpgakaocnsLqnqO1T2dAwHW0R6bYFEfQy+H4rfBIEWjZsSq6avVkdP0/8jt5hGr0b5pTLKto+1hbyewCj1TEZKxgj1zNCc35wPOkwRNMw1CgKsebd0LVvX0/wksN4g0+dcdbjiH4Nc+3w6SZFaDHMqxqojVWGQTwGqkBIiBAoGrC1hVBGts17XMrxrAagcZ/XptJz7KJF6RBiDy8kau3lgI7a8XsLrSAKyI1QBae+GqFbWawCptghauUr7sbAtEz5edNRIOal5UA2h3oPh9XYcP1be1H4Nz9U6pJX/j+uyMs6L+OXSsCoDM90h/mc7LTgW/WP5iO/4eycqnq3Bd71mp5/Q49Q6n3TppYbO+9MtYpyo/a6i2rDY118F8TfhoBFcTKO2o1QJVA0hNYDUiVwNY9QWskOvRF7CCT9lW765WKvKJUZBiR3zQtkWQ2ksO5iyIyNICJLia4KiiVk/gqqJVAa5m3lXmWs1I1/W+PWpVKjxLw3opquuUCuCXBax2KgCAql+WjH5ZMvo1QVWCq7WQ1YpWzVyrAFcBrHakqqI2a3Gq6gFSAobgPBfcXa5MAo3mh1a5cQvu+bTcxe6nWR9sRq0KWO3I1RG9ms/FlwCEtXbwrz8q4O4TvkEV1+v82Ztv3L1u3O7QEvtuAeBk5KrA1Z6GjNhTADgFrFrEqsCqnDK6VoKPtBF7xKrH32XIQA5qdpzeLmFvoEq7em+6+cdvcj5ly8PHiNZf/xQgyYhVRAYqLQBB1YVwZa7L2K6LOYtGM7ViJg35KXsABOwLRE09ZjlWIf4FbkmNlnaSCVKVh4pHbeApkeocNMq6rFOIWm1wNUDVSgtAcPWnSH+SgHuAq6tFl77O9BAc6AbYhHypiFpdLsgCVmPwy8HVCbQi56PSAVRagOoVEVQmrQRCD0DUgFfU08DSootocI5GLenI+4/WHTS8EWUzazdM5w0ybQr6V5BDbZFrlfTOYQqk5sgoVS5mlRGsubgVfwWuIi1AAf/RxnvkqsBM9aldj1tR91nBl8rRZ1EUak4QS+CUC7bF9Q1g3YFVPZuUp35VcZrPUSj3GQpj2kHVuK/6wjfNIT3uPoo5Bd7M16hVvB8Bg9p29KpSA1yiVvlMvVvMdDKbJ1UvMJWMCH2At82IVQLQ63xHv3dKgPAbKiXA4rg9LcBID7DoJAD25X/8u/9v5VRGRCoiVxtMjX2NjCuEfUeTS0hYuR7phFYF/dmZk7E2Bu0OnpQYXnRyksuphjxT8WGnaVsFeXKOL5HyvOEpqB7/k/bJpuIFjNI3QCN1AzBVUXb4ot+XXF3ATEWpMsKAA1ypdGWcMx8WR8Rrej0FvwlRJqHKR/5qxmLDaYQBHfkWAhdMDIA0U+Il1eVFY6QlKkgJ3aI8hiMmcBVgagCrAIXRcr6vdtml5SQ93u57A5q4q21KWKPwXDGPiw41GGHARIAXAVSMtAC9sFUAq7HYFdIGcEQygIz6U90CqFiAqhajGmBqpwC4LFCVo7UN7kGOCKYnfU959yQPEgrJQ3U1H3O8k/nGMN6KyrsvDJWcT+/ygY6bJroQTE1AVZNher8B1/UMwdZUl9kmBnrLkICxCWDFxwGKRilgwCzlQsTGBL/SkPZ0Bq28WELKenSO1QBWBa4msMqfov1qGvWKYM2p5Qms6qdoQgFcBjjwS0eym04sHVv6CgKMSL8YsdOihCtnbOalFLAaC/5wNXVGrWY6gEwBgBXVM0dlpgH4szPLu7nrTQ9IBVFUK8A85XXJ5voVqMrp2bVQVQ58rHaqqMIJLDkf8QAAIABJREFUPiI9h02BNwdt2MlRUPEkdVQyHKNVczqNpvtzsEeDPkwDEJEyShmQfO8pAAT6p2qmfmYZFXUbaUiQ1zn4HTyPSHiBr536QHwafIxcs82zuZpq6S7YhZ6lIqJvLSSb4ralgGbyLGUWT/qqpx6xqvRFAlYRuRqDBQBYI+/qL+scgNXMmR09mmdpst/EUDBnNUc5wnEi+jlz9G7AakarAlhFftXfZ7RqgPmwBevnixLKppbdDFVFf2kvm+nx2fUJ0b/q3UvVDuY2T4339lPe1+jbqCzztuk34TU28yWr0r6bdDBUnHjHdKD4d1zvdxxBVhXXP+Nlq2Ie6HOiGX2oK+n7A+0HZY3oE3mdVGaBxmcmG4Pv2UnxiFVGqwpY/cxUAAGuZqoARKsmsJoD9pYKIJtIrbERiA155bCwr7j3+iRot8dNvabuQb7VAFYdXM2oVYGmXMgqUwB8CXD1j0wHEOCqLWK1crRmrtX1LeValQrPZiw7TfBincscq/qt4wGsLtn7vCJWAaoGuPoHAquxiFVErCIlwHdbvCqBVfpoGV1Inkx6UkaLk4aAnIToKnB1ZhcuY5HjUwfZ7bZy/upgDz3SvgIa1wfrYTMOwOpICcB70Oshg9Tbz8ztZ2/Kjlve6WM8fNdNUYqvm48rSi5nSXnUquJNGyaNaeGZBiCB1ewUVd8tY+vWNG8Bq/30jFhN2GjRWhGrqPm0me+ixLtuft5EpztkGzrSFyIQPwGrsY0IwQCUlNcyIlc/JaAKgDWjVS/AKiQ7F7BKuuCnaNWoXucGtb4yWeZSfTdLrMwjiyjK5zbB9QZXY9w0ox9XiZQSIKJWEbmKPKCfUucFXwS4qoAe2L7o8ye4SlBV6UqQEgBga4CrilhVztUCfBJQ1hTk9T4B8otOBawazUrX5znX/a7JwbMtcWeAVX0h3HnxMjZgdbbCHehavDVsa/sO3fq0J7IpKZeUqFzQinmPE+g2oPUAriawmrzZAKuiRoMfG9xMBnAXqIvr7k1Cmpu6KlXIHuZ6T6UBiHdaKgBPDzCA1a3/ABPj5bFwPRZgRKYG3wsD2baF51xkAwUHd2z6XEIvGdI3Ux7xIs2yGdGrnm91i2BFgIRF1CYdFYTomkd9dZ7LshiP5eebiRU8KJ+zggnpg0IW6BfFdv20SJyA1QRNGa2q9AAAVuciV3Hfy//wv/2/CzPVanVaGbqT4yuCsqOy2DhHximrBGAi2+IZuLrdU+13bVBv3Nr39rbGnzbVyuVtYyJyZ4MP6oJfEQeqSdw9peq3qLs0MmEOCBSR68iATOibDnPkuGZOrAw2wmhW8mlGrMLIeO4ZOewNbIKm+islWeAoGg/vxMthnMDQEjLfBwCMNwpkxQEbID/ZJkjTp2cKgB1gpeUtp0HP74161zqjn8fCVa2rdT36CfVAmyktQJzTCtvRAJWnsKK/Zr5VLWoVIFTsB7Cq6EUSNajBNghwFJGoGRGWC7toJXGBqpFPb93DNACeRzW8kjwW+HzoZErhCRSk4IFPL075gZb35N1oOoTnNzhwY+ty1PsTVJU7kWov3QlOiun9ZTj7meBl3AumjrTeilylUFXnHmWB3iLNOT0aACuB1SAuH0WuO8qPenKkSg4pRMRqRa125CpAVk2jZhoARqwmSEWA6iW2AqiUPzfLtsvHuSmG/m1hpdAu/k8DphkJsUhhRPmtHwGoiOzD4lW9mnqkBIhI1QRWF6D6VSuq+3jCb8AZf5FXtLqCIqFqxTZ0rMDV1SZrP+WXU/0BpoIvkD/UgUcB8tZ+5RQ9ilo1vi9AURHRSgWggZ+lc1I/UTdRVwmERWQEBxUS1IhmZzS1O2hKA8Dp/Q2sBrCnQTFF4XakatQ9orETZN5zqtpCVT3C3sBqEFoqxzXAdO5kl3CHdDZslQzRDbDKdADJz8y1GsCqcq4GmJo8znOZziV6ND7+8iMM6DxUEasxQyGiVVc6iQBQFbEa+VUzFcACVheQ4wtXJbCa+VW5aOFI94KPtF6/B+RK9R9AweGqXno53SonTMfP7abDvA7zrqRrwYPlAHtbQvlCB5ftpP2SzcvtllKCvfcZVad39JYa89Cquw1KbisfiMw3yow73P/Da50WPXACP8CPvazY7zrXO7rxVBz6Zx3tsacC+JyLVq2I1QBWFz9HntUAVT9HGoD0KQGuKseq5yZkrbdaoE0u7gGUyVZn2U+/hoCD6gzvUauKXM1cq4pajchU/CoVwJc/rmNGrVaeVUSt+iJWFbFafiqn264iZUTY+gVY0akAuHhV5FbN/KoLUBWoSoA1QVX9lt/2PXKsLhtdEasEGu9BVbRv//HgTFTQ9ME1J/rZbXvgKz9w/XAp+ieUQfoYYE/ysAb1c+sRq/CNOueqGdbqE9xL4EUoL+UcVuIgww9O3ZPj/BB5u+iREiEQZ4tYtTyrGX2d+RsJrIbtpYw0EBhT1gM0VUbIQxoATm4GgNhRq2ydUeY95OeWCr+CfG8nNktj7E7VNlICJLjKRYMySjDGHQNYzX0BqwE00U+ydABJRwMOYUlmxOU+SPQUwKO6OlmBXWqTq7N+yLMaEcyZr3Mda+vgKoBVAKw5oBTpITiDSAFNyjMZujlStsQAWEatxpbg6ucAXQW0Rk+H4E5H02keH+I4E1wN/hm0ohamPCbtKOtNM7fekNeki/QplU/RSiaQhNrZ7BHtz9fGh0x69IFu8RrskE0RsJoLWnW+1VhEzKNWE3BdchrRrJEnOduocq428J8DAIs+4QLXVPz0P6TOp2JpOs3BYtFEd4P8eI+/95oKAFHbumeWAf4fXB/oWqpraHEWBl1SgZSG9QxQ1XCffPakLNxmTfsgGRnyUziTokEbKE2fw/Ktgv+Zd7jSZOCcZOQS1MePVgvc2IuiA4kCsjjW1X4ctLXKC79B4VyFMoQPsSiNBasinRBTAWxga1x7+dv/9f9JYFVTiwCkdkU9hNcbbCjcoju4rpzIMtLt/Ish0DmA8MqRmBEtcjC8Ief9/Jj5Lc0Ak9ZPzmcpzn8nYFVGF09Itfd+qXpOR64pzPv05OR8MJAS+wb9M7IgZiamIwxwFfmwDsBqRH+ycwF6eE1MURazo5z5afyTCqz2TRhHR9eEpSiVnFoqw4Q8ytFgYC9W5SkA9un/UBD4K+21i9CJ7S4NN9rHrID4V507CC6myQJkRbQXQIleCCajwHLadyxYFSkBuNDVAlaj845rcQ+VQZWIwERNs3VwNfYJrKoDzQVwOtKL0al0aCEroo06a+Jta4ck4Ymjt3N3TH8jC8fTP+y0nVwZyZKc0o42hSpTJIBUG88FyBp5rTDORLVHlETRqg6qVuce/A+JAPcpKiPzSRp4puhVudnxgHLHaABCDghbBlM8+ItFrAKI+sSV1AOQ0jTqTytSNaIiX1d0W0Sq1YJImWdVIB1k2yNIqj2i4Id2cBYwTUD574EFnz6NiFXlWEU+SoGrf0+QFSkAcO27Fv75YT54D7P9RveamkGjT9XT56LDiEjz6EgKYK82EZhakc0AWbvNdmAVK4zKsWqwRfVqflQ0Jrb6dTTq98yxuuVWzUgZ3JsRM7QvVPCsVnRa5JgBqMKgDiJRtQWwJ/3VEdTI/4zFujyqekRYc2qT9NUAActksBHcOSfQ1n4GHOnrMc7DdnXObDho0MWhl/UrcHUDWZUqIAbGKlrVAttPMnXLgVEdITsesRq5tGsBNEas/vzXK79qpAFAftVIETCB1Rhoi2hpSwfDgbWesdA6Hm5US/iUdeOtVHTSd6KhtF/DAF7Hi4nYTDO+3U+47cUsHr5fOnf4Ee1/4DVt2xqMlM0Tz8omWue7AJ8GnPdpcleAcLM/8LrzP9GoQHwre1kL1e3cQzSAqu10D9q1Lm/QynX75DIWLcuGaA6uLB3RqOG7Zy5V5VgNULWBVS1eVVGr4WuGT5n2C96rscWhMScHTLeiaQg+8GPsly+8vouI1QBbkRcvgAYtZBXAai5ktaJSP+ZCVh2x+omRqwG2fgzQlUAsnu08qxLBAgJYR0WfBFiBRauQFX99EakA1kBG5FeNvKoBrH5dAx5fC1iNdAAAVyMNQP5yAavOr6ogh0uk6sUHk6822xdHJr8nobNHjq5dXb936k7PuSnMUqiIFGy4m8avFbG6g6sK9pBfj+0PRa1aOY6OzYl8j87dk+TmKYeaEAwDmBN5/ZEpVdGrAnICwAmQBhHZIaPg/Qb+sqPOiFWLrxsxsEoDoInOO+j1ZjCVNbPuz3up9u773RaUS8UITwBJACMBVjHvKiblFbiaAFMuXgX9DgSKWwMLAeQbqCo9llrcLOAiwHub36zWYL+sE9MCBHcr3+oEV5VvFaBdRKsWsJoRq/DRQvlm/zOxl+jjB6iqH8HVVRClBhDQikX4esoxejvK3ytQ1RfSI0CftEOrdKoSamgSaKebKHfqqQEbmJQdXQAe9LnZQbgxm+C58gnnl2FetlZfL6pcqzETggBrpucYkatLPnmcEayMXA051kJWiFxF9GryavAl+1yJ7xewes9R5RZkUa38pfqJd23v9ZyrWuj1koeVz5T/TjxAONpojqQhfWfzq/eIVbg75EWWeeiMqqrVWTZhmi01XbefYUsOkmIxq3OuVWGPwMTCt+/y4QMdEnAqWjFQkZ8em56zMuF1wr+aXvFEdgPIh71QnFCIa5RqDNoClQDY+vJP/5f/e9mAruTYF8GrcuT6UrntKIxOYjBAEl0If7bEcDblQ+9gKs7z/vzO3f5+zVoZj/BvZ4i6gHdf79rObc4jvbYZHB/3UOAFpsaxckLGtvJDwsGExlancANWl+7NqVsBrkaof+rh9cVllGt6iBycpE/n1wTJrM6lpCTnZ2ErAVOHlYKp82LCIk6RRTxQcFKDU+oMKh1ATfmfzle3Q7+rW+leiZ2umEn1hqaBRDvh/2Tq3hYgIWBC4Cq3lnM1AI3IcfhtRfflVrk2A1gtq5AMn8AFotk4bZhTPCt6ldGsuN6Rbw3wwRh6RxMVwzntd5PvVJn8P4nyGxxNe/mOF+7mug3mZfp+TqsKh4S5bPN47eexnS/glXN6Caom0KRwNHWSq53c+IGHBWwDWI1oRWxrsEAOHVionS++qiUBQNoEV5F3NYHV+BWoioV/ClhV1GpFFO5pH06a69wYUyaa77UgElLBKGK1gdWYMi0AFVGrkRoA2wBVc0X1NZ06Q4F+mA/ewTK/9laKksSn1H+LUYkWDdhqc02JZwgiI3Ug1/xVZDMXHMv0AD0VXo4SHLNzxGrKr/NmOkWyEUFfH/iJxau0OFWkK8E1Tf3vrfQdXeB1OKYWaaq+wOCc0g9wHxH26DwDLO5F9QSiAmQFMJu/rLPXUba7/YTZzVnnC+hD/ZONyhE0XiVterYB6tYzaQSqarv4eQCskQ4AEawxePCF0awAX8PQtoqgaQZP72rqJHbiq9hmj4u/nKfMRdAWaPOpFq9awOoCVWPxKoGqDqxq4SpFSBfATUfaB1jKXwqLcDSVqoBk1O1eEtts1l1lN8Eb/tXeole9XnwNLxlEtfZEm9M/zDqYzauBCEUwKYq69TRmeBjfpf9J3iNR5syNK00uEdEsa/kJaUOmz5BUKUffu5loCAGpai+Xf9hzpQnpshcAvDVmRVMoumN9NyNWA1DN6f7rFxGrCap++fCnyrGKXKsjFQCB1ayi2bILBLGVoZrmwg7ReDoJ2uJQ+wwJWB/M2KroDDMdQG4FlDIlQACrEaGqVAABrH5aKQE+LVuDawG+Isr1Y76LIqdisHnFbshj2EuMNri6Vt+OiaIesRqA6ooi/xapANZ+LGAVv++5iFWkAghQFYNtAa6GT6DFqgT2sPGvQtOE2a71hTONpw937xE/+MAmsyqAv6tAVfJu8XA+6/4sQVTWv9MDUPHliwCG/TCweluVH3E0bip/aYV+t/p3Hc6CBVIF4jiwihyPEa0aUXAxcEBbbCJBzic0G3lWO9/qJb/qbSoAyKv/vQtofUK6H6HsTkJXGanFLT8pwNWgo0BWgKsAVrFNYDVBVf6in6uoVYGDFokJLaOAo9Y4BwErl+6RGJplKNuvc+0mguo5fsp8qxdwdZUqgVX+kAIFUavKey9gNQPbOEsVA2ANsCIdgKLtfQErLpSTMH8smINtpJnISNVFzLGoHgcfNfhzGQSCsE833hY3bG1OysqdMEIP/pEOPjUEXzb5zY4uz9KOyFFQi6c9McnKATsOWWTkKvIeZzS50gHkvlIFhLzGPgZEHFiNffTdFFna2+KfDWcxcZ9+LS9AtwMbg1ujwWJsPTXAKU2A/IdaTGvgawRsvT1ILwc1PfqzQdYoLhpU+MWtLhC2VwbkbI38PQ7cgufRt+lgQotYjfMK7Cz8kcAv+wr49DNt1QEZefdTYNUBVrr+6xM+iU0LxmkwA+iDola1j+3Lf/s//fvVv+6KeqXhmKACz0KET45sMVIZZjn/YgKh9zLc3JJz9c6dkem2ljNXx6Yxu7lt78ID48mhAlB2N7TdmO00yi2NoghYtbFGrlSe40kJriq4ON7LaLxkMEatKgdWAKsZsboUJn8nYLVX4dyA1eHWkg2rHbMx0Wck40qgSrjYsUU/Ymv/wc9tajpCBKDp21IARASrGo1KfTjz9y7k3ZXd7RiNWmAa2vLamUI7dNSXgG9ESlYeVkawIlo1gFWPKqNOBQMV+BLpADyPIUAJRSRpWjHAmALK2flqkIcDFnKuntKK1Lgn4yTPrz16puvG+4cLQ0XJUX4BogJKDUiNSL0CVSNqb+VamwCrolo7YnV1QdkoGtCQVzAL3B3fBsNrCjjbaoCr9fgicO6zfdY+u80wmNGFzsjVNdWpgCoCq7FYVeZWXb8EWTvPaoHxHLGvKaTW7heSD+MjgnfcgwMFpwV/MmJV+SgXcIoV1BfAytXUtY1zXyNaNfNTsvl+Lf/8ls87z7eaagDgdF3fH/ISxksdRtuOyB3o307bgCjjC9AoUNWcE+jNEStAYqbypaPDiSoWkQogVRH23BK0gG1JDZ/bWX05cOj4qszKq5rRqExJEvop6u7RqdJbDa4yKrvyqTZYRGwr5eL6Rysq+0LdDACpdfOjfehwTwegtBaMWj1Gr3okK/djaFrAKk1zgaq7mvKKOGHjPMcLd2D1NSJWF3hTwGqCqpFbdUWsRrTqAlw/roi5jwu8iRyrEa2a+kA5VslrV2AuSEudIwBR5pTlDBeG1r54omeqsHLFZ13ZqVfO3XeauLLgTRoB+c2D4kXZVz8u3zLlDHXCBjxag4w2EIBIa8vjW/ynzkrwITovyX/4n3+neoOXUuaSJ5uv6lzOeqBcmnydnPwCotIHoD/EbR5rqmsN0Nh9WffJXA2szqlz0QlPcJVRqwJWkQpgRWUyHQCmmCIdQEWshtdapnDrVA/fwmh3EOXdVwaR2+bIX04fmZF8yDnYuVYbXF2gKVMBfGIKgJ/W9iP349pHAqv5TL5jiR5/+S1ju2xJireWGFXEKlbzXRGrr7/78JURqwmmLrn8uuTzWwKrf7VA1RWtmnlWI2I1FjVEKoAEVVNHxlcFJDb/kplbLI5+WJ90ebo8Cy4+q1L5Hf2l69727b0oendxXckg+mgDWKWPCj91LmJVIGvwlmQvhW9Xlo8Ke63ndebgk+f3y0fa373DeVfgDUJaeiXyuYhVcJIi33K6d/qw/dcQ0OkthGkXPRETiwjEBgwd5tU7JVVvocOBeu/y1SXRz791tQnR7wXbxhb94AZWFb3a4Cr5rcDVGbWKlBugTQOB2/6hmBf+3u4JfZskkWng9SLT5lcrHhtRqxE1j3QA2EaO1QZWkbKk80uHAg4eycCGAJG0lk0OklGfMy1ApnEhsJr5HVeBlOcRAM8CVFfZM1Yz+GfJY6YC2CLqBbTCEDIfdBnF5i8jASlw5rNTN2OwVBPuCoHZjdf+ixoGV+w1edSlCVvSsolZEPxZOoCc1RBAqoGrvY+FrBpcjfYDVlNRq8Grge2nHQcPhy681cWP6lY6XOCq3klgNf0Cm/6v/K4cNK50AHZPgbNpGya4ijYCwPgYUG08qCESOAZdHQjxUKObj7CLHT7vwRIoh0BVBHFqIei3gasok3PNnSITsNo0KFpsfQ0WM98rfyhdiPWPzZ0lyBqzDnpe7My/ivPxzMt/86/+3apnd2a0Wp2Db/pwEU6GNhtTRte2m1FGm6thNlBV1y7vqhNszG5VNO7hmKdtI1ZG0XfG6DfvPNECTE6SQA/BzlfCi0uncUSo0jTGKGcCrLaKeT4D4wvah4Lliq0EVVOZfg1gdamLTAWwthmxytB+RoGC1Wl8WEmwGgtujIi+gAuRGImdCQogOg9TGPOVJmjVBvyW51SFE4ZoLpRtSwGQncE0tf0zTTXKf2mZG9+y2uL6gCuDEsqyDCeANSraYGntE1BVmoBvK9IJ+8hNLCAEr1aHUJ0qRa3CGS2Q1RYnCQ2+L05V8mVGsGs41NyJwQ/U+4/hlFsfyA9+igpSxGlP/U9AdYGoAlKv245gDdAp1FtFqlbEajI1vzXpAPYjQEYQFW0EgAMgR/zEzyGL8Srw8IC81zmd5TADwdWOXlWkXwKpBajOiFVFBO5gu4u3atGOzjQ6zSGo+zNgFdOje6GfAFATXI0Ff9Z+RKn+8jmOf/nwLVZTj2nUysLwl2ItZ/uDCByLIVWji/tzp4eClHWfRdmnXoOOg6elCB7I+ly4idF01AdyhJLdHAzL78uWYF9tVbKhqHrxtiJVaUvSFpG/ZZcErKoaWTY6cD0CHmWUTrIcv5WGwqf9M/I+I1WlywSmGqhKR3Qn6+6Qu/MHxwf1PgGq12hVgmHr/hyc5AAXRrwR1RvRqJkaoKJXYx9RqtoqFW0NT7tKkjjd+W9Q9fO3Rax+DFA10wH8fkWq/tWH361I1Z9y0ao/jDQAcR+iVQNYXb9KRWJ2ge0nwHFOeZ+OdfAAik2+IG/I55j6gHde9OO54kN88mCCr7WYpwGQV1BV/g+/UUBMCkfp49K5tI/Qy+JZgKueMqWiwgnKHqNVR7nmgOpMD2QzWOirAWjVYAfLbow9ZmHVYAqj21eZrvqhr6ns6rmFJVEbwn1jR2RtlWN1AqvfLBVA+JAescr0UutFCa7m+06gjZi6pRc+nUtz80X3ryav7LO6yldeZXdg1aNWXxM0jZQAC0ANMJXRqrH/ce0DWP3TB9z3eb1nwaOrIgGsxiBCiqLU4Nr3iBMBq70NQCImhv68FqqKX0SrLjB1yWdErCawun4CVgGqIseqR6zKDnQU2MHI3NobeQ5ua67Pm3t8sFT2jpMdO3z7aDatiZ2HASjQx7EBgZzNwVkNktEehEQ/BYCqXvzIcFvBL+V91iM4VXo79xZ7X4+8DVgFkKO0ANgGuNYzrmY7Vt8tgUH05xIKIqCqRAMOqhp0JE0+GMWk8JYIj0yXHnrLPUaeTdu7nvDigY7i3dgKWBXIqujVcKEw/Rp5LQNgShunOdmFanEAQ8ehHweAfyM7NCnSbC5PzhrD3Ice4euKPqljWK8ob7YkwVUBqxmlasBqXM/IfAwmxQJWmappAalIIxfgKhYQjwGy0Ot75GqDqwJ1lOuxI1YBqq4fQdUI5kmAlXKKyPr2WYtuJMadlF14w+hytAg3zJSnT4hsnsebTt+aZ/VxBbU1wMoMs1gYMaBmAaxKCZAgK6NXC2hVPlbkXA1gPNN5LJogalWDAAJDaWOMgXbV8kyWZEsLpJWfkjKwg6ztU+9RrGP2mWFuUxE0xiNMR0Cr4zwNvBK4tEp4faquDqrypKyQ/BU1aPotBI88ShZYowBVLcjJiNX0c7aFrIhTNhudKN3n9E3wFZyCLAt5cIDN47x6YqCdkrq0L9HgapzDfFqmCcjF5BaP/Nf/8v9qYFUvL96d2HB5VmknRU2i7jSezjQAl6wDWY0PLdcKF4YXb3zL/n6f1GU9brxVrT79Qn0Lj4w/lGs3WT5aIuUKllEOHoCnmDIS+2lEcgREx72quVy+ZLRC7uH4RrRqgKoCVnMlyQBYaYixLiEdlyy9RqCMDq78tvbcI1MLcC3g5TGoiq+IagQQOa0tx3bU+StQlQqd4EKH9rjDdWyFrWXOh3t76a6LL+XWkTc1eKE6SwAZ9eUAa3bclUtVeVc7x18pD75bADM6wZrqjw6hFqgSAN3RORalk7LQdK7aj5GiSy3fRLN/2JvMXVk8pw5XLiwlEDQj8lZEakabIrctgNUF5uU2ooU3oHXdq0i+CkErMAqyKiOdVItDKqHY9NRuTWsmqJpgB1MC2FRwPMxBg5KI1dasXr4z/lvHBbBaxzqAqVjIakaqKs8l816mx+nACqRvmhQzZTZgMDmD5i2takReYTAgHLuRCkB5KGsBK6yknqAqV1PPldUX+Poto1VX+8i6NHnfzl5eyGes/OzeR8/fqRfxwG6j97rU8yGT3mE0cJVT1iDbV7CxQVW3fSBVivSl7QiuplOgQQeY9x40iILimsCsmj1h3R/wN3R1/wKQAhjcwCoWo2qgqq8B6GsQC8DqAVSVbT9wQZLZaA0QFSeTNXNLHbyDrHaM++GY5TPKbx2OWjprHr2K4+TzBFhtnznOfOylhqlVVlNXR8aGoPfPgdUVDReRqAGqBrj60wJvBKwiDUD8sLjVAFZr4SqzGxbd6MBqg6s7sMoKlF0nICi6yVHVAC+dT7YG22kXDOPXTQu1iF0jVh2sRKoKa7/cB3/m19hRrkjVkqfFa5YipQe+Fk+u89coVvL68CnhDMFWXwFVpUfBYPchLZBA1XpWMtqcIT/WI4w9b7pS/pT81AAFZBG+sdn+oIfJhkd5RD7+SgUQIGqmAli/pZZ/iTGvXLyKqaXWNvP2r3fFDKjMIXYEVk1Zmn0cvF8G1PxnO7dbKQdVK3I1o7iQH/112feMQF3253VN9/8Y0/5jwaqxoEbSAAAgAElEQVQAUxmx+rr2Xw1YfV0ALJ4LwALgatApVSkLq4gTJhPKMUAmEmJnKJYxWaDqGtQIYDWB1ABWM2L1Dx++r2jyD0wFAGA10gEw7zan2057sPlrtzZJXMKCXu7rE2yCG9XzwOi99VKwmhdj65sVsEowS35SLsqa/HqKWo03mp0suQZnPP3bbnnDE09f+fyzPji0g6seS6rIOJ/ET2AmUX3oN7Tb1Io4i/4a8q3OCFalesuepCIzk58F56Gacxjr/hxvvtXUItpZy0+SjnuePXDhKZrHkRoAwBVAVmL0uQ1AFbQDwErUNflP/hboI/+9APyN5sXXXh6e3CRVpLpuYTL6j/4Ki2jgqiJWuV2OBBavYuqTpadC38WaHZlrNYJyElDVL1IChH/C3Nmh22PGweKljGRd3838qmsbEaqZ0zFB+dguKDH2maIkF9fLyHqkssqtRZrXYJBA6YuSAXUuzcwT8/xw6M7PbS878xLO1rXTTaR9c3z7vUmJU+RqAKoVuboWSQxwVcdKF8ABkhgcUVqABMzJm+LRoAoAUfxBvN+vnY4DV9k3nD76XUoA5F/tWTm+doPQmaKm+Jd+VvvYoabov6QvIL+I2yMDVKVJANT/RAFvzeHj0/eD/3FdvMrXeJKv48GfBYhm+U6KqM81uEos08FV3yffgR44gDsR/9FXWscdwQoAtfOvAoDVuZf/6r//P0HOQdRNh4iJRL5kLHDXZVtGWU6+wFU2ABlR9qaiCca7yKzFwK0JsXdz3I91BazJBx5VdbJb/Vx9ohupo1MJbVQ+1QBOBaIG0AowVTl5dJzbIH2uHKlpZVrlFVEEMfUfwOpSnLG/AFVErXJ0U3lW1xal4NYBODcEW7sWqFodUzBnMxQ7tnmaonHgXYiSQFV2CPIYvcqO7KMxpJOF58wgTpfuQatc2wn8dxKsN6g6E8gaPshzqj80TUemRIiHRbHGaEqBrOqgHQYiUlECWPacjBNQBTiBzrKi4aSuJAS76jor8zM1DrT7Bzo1zTW1ebZhg6oJjjJ3akWqJoj6S4Gp2k/wlUBrA7EzxypGqjTuNCsufdKdYAJJGVUsYJURqzY1N4Fy8nIBG3G8qgLJgHLO/TqHDrOM4ohajenXARrkD7kuFZUFBzP4Il52bXc3oO2WOCc0nSHnPRjgi/1EntWxijpXTo/oVCxo9ac18x+pAiKqNVJhoKeO5qMl6u2Jx8ojaTX+0C+581lO59/i3/g9j2wyVMH5rxq4nfx2/jUwokjVjlhNfSXQxJrSi5T6LE6UfvKBh3AiGSmX8qJrBFbznSg4iogK5D7t8g6sYuoRgWBLV6Jo1ARSC3j1CNUDeEyfoBytrIfISGKabeqBKAdXBbjBpXGHSrrZI1crwrV0s1LrYODgBLICYI3IkNhiqnBsjzzsfPCIH0Roqu80yzlH8KeVBiDA1UgHwIjVBd5EtCpA1UgBIFB13ceIVUTK2+JVsh8XwN5tB63ykAPK/gBRBRoSmDagte0fFdjefia2xVzGayCDHupvazAgwMqyq+FUCxAnj+KrsoXwHXqgIoBV6capK5EbGDl/K9LfOilqHrfvadvFNzXzRItWYtBpDqR6yp8Gh8HkxhzlA9ugg8lRD2S0rSng1SMC058qiiZltGAifEUsYlURTkwH8EvkWl2971++vABUDX/SQNXM259FxqKobOlLK+aX+f2hCOWS1EnWfZxveuyRq6m3Fu2RbzXyDi6IIAHS+C2wdEWjAkANUHWBqQtYTVD189quc68LdH2JexJYXWvzrnbyiFUVS6Ir0Ra42ltErH77sPKnvv5+Aasrl2qAqQtY/b6A1dwPYHX9Imo1QFWPWA1gsWYr3AEUR5skr8OoOu7rgxP58dThHd5IN+/TLftlN8utxqVP1Ifr6Kn0U1n/TAewgzYCVUUXyrSXffDUToq32PLxAlfONw8/eefsS1hEXGokQp4O3CDedPwyxyptc7XRkGHotgZQBazi3F20qix5bukDtnW/NvzFVA05v1L+zrRdz98TMe49XRUPlz+SeiL6yagKwFUcJxul3g7Rqot5kwadYlp7PSy+KvkzuSCd4kyXwfxzFtbLrPoCD4FmzK35LVKYeC+jGtmiGfHIX+buJLiq/KoFrOZsx9V3Wco5F0MOcHXlxgaw+hWRq0oNEBGsBax2xCqWaopUAPhFpCqAVYCqoasqbUkCqyankteSSynv2YLV/hsjjMMb5hH9zMCcJfbwfJvT04erlehrWFw37UrSm7mPsWW0KkHWBleZhzXzriLqHOkAEL0KFlQbk+2ofouvSmHeabRdLnoAXH45+v4CViUD6ivatfQjeMxUAe3Tt5/PTkSTPvkXTFxbgqqAPZzPdd99feqKfJ02SZS2bje15fwu8KVKQ5q++ha1GgGHGfzTfk/1B1ImnTc27MX6Ty2/Ua8DwJqv2s7X63FeA9ANrMJPhW/B7bpR+y//5b/4O5G6OpKTlVv7FC69gacFrkqR1XU0NGwBBBcKjm/y+6SSdQ9vLjVZ57sFG2NoZXDFHR5duxoCKWB8pSnxQ6BqgqtL/SliNcg+8qyiY6POXWIUjFQNQDXA1QBVY1+pADIdgC1i1V3oVfIsrrmx5KhibFqL7rBSoJypCkylWhzMa7Rn1x3taxF1W5RqA4WK2aM15fMQUFPm3gBP5fo0bnt544O3sH1FJ6mhO4C1OqAAAT1KSiA0Om7gcdQsPQTyv0ceCmy16+pQGkAxazON3l3FbuzcU2r+uW/o0ovuqbJSNTWwqqhTTO0HaBoRq/FbwGqAq3nsIKvu1WJWAlbx7oyERXed36uWQQvRKcMU6YhW1XRngauMWLWcuHEPno2IVbZvHLNqY5sA2Lp7XYMziedq4R/lVSU4EOCBIgNntOqsgdpLBqtcQfKv6E3TUIBGyj+jrwtYzenR68cFfpQSQEBqAKtx7jNTBcTiP1hNPa1JN6Oa1Em9iXiJuwr4jK1P1++e8fMuCKf7d0HZy+7HXgcvdzYsdZqiKej4DxCTfCagol7BHZeNXU4SLGWbgtD4ySaJt2uhiLhu9rKKWGUAz9evplgbKKWoevIp5EJgqkeqqsMjXVdegklbuhjdUSm1y/O0PwJMw8GK+mq7A6xHYFVRl6ajtYI6wFUBrYpk5crqwb7A15y01/2dn3dlmUTmTxGrCa5+ArDKdAARsRrpAD7FL0DVBbZ+ytyqAa4yv6ry3HoqALXRqQ3M2S5/KxlAfBN1M3tFEFH5aZUjvAZYi9fgcPbf2bLc8q7ek+2paf/Idw2AtZ3p/MYGGFT0JqcbF2hqi6xhsb9OXxHgaiwKCP3ZQNCog9vxTBlBEDWB9pgJodkonVc99GSDrDM9AJz1pg1cGNoGA4Y7CrxTASklkAYvOrK17VLRJcUlaAfZ+Bq/zMmnqFVEOEXE6uflRwaoGlvkV2XO/oh4ysEERMAFwNo+40Ehbw712T1D3a++N8+XJuhIZoBPAFYBjAa4ukDSiFhdoGkCpwmiElhdoOrL2q9fXl/3JbC6fiZ+bRexJ2A1thoDxDZKsUDV+L2sHKqRT3UBqh/yt8DVJaMf8rdAVQNWE7AQUMFB8wH0nIkxNEbJzLBLVyP1qD+Dljv8XR86f9tecLJHZauSl7uz7wMdEQ2HVEUNMktuGXZIxqCNBKecCj3PjVt+jUdrL3roZ5yjVdO2pv/msaRXQDWBnARgOoKuamrgQ7wJkfn+6xRv3y7XOlJVFl/0c+kC8fYwk92TEInX+bLHTfZJ5btn7+6/5Ub6Ilba9E0IrKbe2EHWdVIAq4e0BhMWqOqD2pT+pLMcHwOvWGRCEOA+8492ZhQd2F3Oy9WHxlH+3zqH+XejeOsCgNWIVmXOzsUbkQog9RwjVWMgKVan/r786fCjcyHkAFUDXF36ewCsBFYFriJiVflVLbdqAKsRpZqA6vp94lYR9sydr/QdBVaz3zmJgvZPWhzFr4G4gzDXqXp0vAMH9+9ueg9uO7yjgwsoUQmsItVMAKqZZoYAq8DVXMzKgdZa5AppARS1iohVyDSik7WVtMnmTZ/3qt6268V/oHHp1tQNrmfpo3ve1eyjXvOwDnD1xNz0HcC60+/ewcZxz6PGNb3WdT4pWbY3GxxyBZzEUxuNSFWCquHDw3+fQRaQxwZDB58Uy7KeJrPqC+vbkG2V7wm4mvd2r0uoQsdkCGhdbfhP/vZfT96PIzPMbHrKHLRRAalswIm6g2vEIGIcnestGMivn/eLC9l2bLihGKfxnE3bRyd/w++tfU5XQGM1ICNTGB2WNouIVk3wlCMdFa36yjElz7NqwCrQ93ByA5nXYlUBqEbUKgDVL9+WqDNiNVICBKiao5rZwEzizQb30u7CsUeq5nV2CND/AePujFYMm5es/ZML4Cx1lGocA2jyLdo8qLtNDSpp7Da9cRVvxPvXAqug2EUoq0OI6yOfGjtloJdPJeS9eiWtt2iEwQTSJ4WjwTjQsJ0D0aCdBNJ+K23edzF628jNDeX+0qdbzsptYW2CEQWsckEeRauuDpOm/wew+m1NEQS4KpBVoCuB1XxO0a53aJ9zmOgebKxOeC8qhgV62HHPVABcGZ0RfABU+aOblW2WTlc7X7QgDaxSHgSe1tRrTXONaa2KWCWQAtm7UpEmqrwUB/ilvwTKNUCliFXkodT06AAVAjDFqumxevoXRqdG3lX9uLK6VlP3SD8Hpx4xmKqxb9/yjN9zsuFvZeyr2IOG/tvVg5eX4mredcp0ynKNJCPKuJye0p8oJFVE77Ps+AwKiCbnfhUO5/bBPtjcfq+KKD/rOrKtsnZUYEevNm+fc0LS6ePsg7IFLG18W+6zHOhy6HSlnDw6Walr7bcfl71K40XnbD4TX9VikBr4qsUhBbDSUVOkakWsqu3FxyK9zou3dp2788UAVhfQtwDTAFdjAaufVvSbIlUBrAJQTVA1gVXL6bxFrHp6Bm8TTSmv1WLpf4GNUHiPzlQKEOW3yjxvnL4q+uOZ1tVXJ7EFbddKzb9opyrDmFoP29m5cUNpeox1ML9HfwP0z0heRfXHwn8R4ZvbPv/R0wWUbbXGlO0eACqjhhJYjQUpGUmU9/C4wFXRy2aqFK0os/SLMICmdA4HQDWuRdm3NBsNzIqakCh1SjAYT2A10wFw2ujafo6I1TXbCeBqAKv4IQ0AolQbWIWWkIYxzTQVlPRVKa5uf+25rppXfVCzgSct8oO8g4haFbj6EnlUIzK1wNQ/LpS4wdUPBF8DgI1UAlgje/9qq3MHV3s/fOlYZmYtThW/iFhdoOrLAlUBrq7fkteXdX6tNpcRqy9cvCpyrCr3uU9Plo/8zI+99kWuxuzRPQ9N36mjY6QZz8pe8LpsUnJF9c9OwGqca1B1RrDC/wctNp+/yvbEeP8a235lzcHW++X5Kbe10J+jr5e9Lp9yjLglRa7G1GEECbS7BlqWlBRd9WbIH9IDTMDVjyF4bYqGlzBat83TXrNzTWEnTj2hKeyXrga/et8Lm5RuGjDQgL5N+S0GsMrdVa7VAlSVGiAeEsiq/mX1obLH2aJI+pc/ZO1x0hkkR9GkrCB3dAzAHZLevXEAqwnKMbo5tojMp57LgITIsbr6LwGoLt86tuF3B8jq4OqXLTVADqbF4Fhw3apvRqpWblVGqq6B2gRWl856yX1Er4adyQGhTJvT0auaLdk6ayoFM20XyTpfu3LK7Ts2vqsPpH93UOhi1myk9k9SUujrpDx65GqBq0oJgG2Cq8y1WqkCElgFbgOAVaA52hrpHdnmZJ7WmRs3FRkPyiyv4TzkYtex1m9YN3iKgGe5Vut9Rr6iZvncwn9Ax6uPPpXCpS0Sz+CfCEC67IZY70ZflbrGsKcRtUogNQaMHWj16Nb2UVEH/G38sp8vfoIPJV+qfCrDvvBG+Vp8O/m0vwZ9qXmw8Xh3fxdt/vE//995r3MJGtobHXoq/iEDlOKiAhOheR3P6h0aPdIW3HRhSGfEnSlvj7usXV7jKNTC6tLXnN1HdCoVPp6EKetxQ037h0HFKEbnUC1QlZGqOI6o1RiVU8QqOoXRwt25C8fXANUAVhmxGsDq1+9LzHMBK+TmSXFn1AGMImtgigp6xlD4i1CRydiZTXYyBiN/GTG7PaEIGIVKcOkUuSowFa0N/pEpwoutFUxA9xa8HssBOt/5xLfshy4av8SKngbaqTqaVAgCVgcgvXsnrCuqFXUP0Jk00DVzBkQXKcYzp8oB2pS11ePOAXpO0z/fHV3aq2q65FXN/KoETdf2wwJTv2WEqoBVRKt+y2vMtxqLWynHKqNhulvVY/1TRwgckl6zac8Vtbo67RZBpum5BXIUuArgXMBqfkdtgnmX1CM0mHFn5pJSZ5sdcAdVR27V1kBqJZkSRfC5rItLNELXQJQix5AvuBb6GQv6dORqR7ASdA3ANZ29dU9O01ilOUX7pTI58NNUuncsfs+IBx+lbvZrj4TArzk7qsxoqvvyuwrTvvqRBHJO0argvS7klRTro2XnpBldz2mfhct7u5OSKkaqRu/JbdvdmQpAfE85UHSqBguyLqcoVY8EbNu+q3OoQ+rT3DQwlEdpd3iP7Wu68wBZyxEj4GfHdyArBhIQFYl3MVE+v1VpAMIpehSx6nxxx5lqTE8FkADryqOsdAABrMYCVplTFaBqAK4BqI5o1QRtANzUQodsB+kdDPqgbSryXe2VzQqLW7qBaRGwEjEGU3JFYuWirYjWAAUatFY7dbXNwaiT7UIWTycrC5yl/rNvKOeqIonBJ/kEVGXZx5hyLODfp/8vvbwicuIHYDX2Aa4myGr0qYF/+lzIn4oIVCxAGaBqDNwhCj9/3AeoCtA1p25yIGrkX+V7RY6aAeHlrhQFmg3BQTqlfGB796KW9K/KX8LbJS/tNwJcRURqgKsRpRrHAaq+FrAag/LZIR/AavuQ05sy5WH8/sinul6bCrj9a9rBbGQADplzkOBqgA0AV/+0wmwDWAW4GqDqh5US4MNaOPFDgK0LUBW4Gr5CLOXiCttVOL7UPx0DAmlg9cPHFZ36u7/68PLzXy9wNQDWtb8iVl+WvL5E1GoAqxEFFm0VIEUBi+bXFiE2Q7W7uRc9Mu+/0vNsN8Zr3ug/jy+ZvYF9whthR3BQU7PLtiE3d/qzHPyBjO5Rqwaqlp+rrz8w5I9s/J3+3c4/fMXDi+0QYNbRFVhFGgv2+wxUzV6ZUvFAnanX0wOeoifLm9Z70eYEqM7eJ0qCEqmF9r7A6MXyC9dz1+dx6915UUE37ZLdz3ojHIicp+ZXwGIdsZqzcyhOYJn1DweqR7SqA6zp+OAnQDW9nuJl3+etVdQJC3frW/evSk033qu59FgWM/mB23UugfYAU/mLaFX8AlSNX4Cp/K30WgGuxu/r2gew2mkBkBOeaV/CV1nfyTCuBFUBrEYO1YpWDTB1/V4SWI1o+wBV12/ZxwBZw7fI/MhMB9AR5qhJ/802pCfXl40RJk84gUS8A1BqjDOe314GMdy/4H4I+3fZFh65SoDVolZjZkSCqCM1wMrtzQWuYnGr2M90AAmsIjmHZFuRq6JU8Zh0ZYsmeFF/tUudaucbYJ042e6rF7h6iFjFNelqKJ7+UtPuBCqCvLwnycqWrse85UetUIv8UON5W+ubpIEXgH3R/187BawGHrYBqnXMazPwovniNLOqSk09Lj7ybc9+AzN2f4RdQOFhzcZJHf1aR+OcuhEv/6iA1eYIB3auU/nVaGQCOvAXwLWMMolOJVlm1Sx4NVW+urRhM0afUisa4xgnx9Ubo7nxdfMDm10mCzwi5Q/ySXFiv/OpYjoDRytrgSokMX9dS5U2qCrg1UkPXQEHGQ5vAqiKVD1ErE5gdX2dwCranhCw5EPMRAaW8ADfUcfptO/M2iLSQopOOAyXoi41xd2iVfMeRpzQ5DSoqjbbFc9N4w1JnQp2PDH45E68H4o9LrogUglQE1ApJFGr0yplpWerhIOfqYo34+80adDlmXGbPK/yqma7CXovJX7r+7s2KpmrJkwJRE5V/Saoimn/Aa6eIlajs4sfolX1vitSQv0P3qUGkPESP9eUzMyxqp866sspYQTSFVgFaF76TXyUmpq//DL+xjRsdkpqYSACJui4CLHrNpfBaANBfmQHvwwKhJ6GUoAUolURxefTowEy9OrpAZxialJGsfqvFgAiCPIeYHVjXTbD21jukXrwa48EwK85O1Z7Uf5P7/DGpXpTz8l8+xpdhk2kwyOO2+pwJ+ltx9rxLxvleq4Wg9B3qo8BftS91EXqrMjGT+eNgKnneczyY8Ch66MOjOzAtVGLB4M16bAMxyVZsx2Zdph0v8DQbZvv6l+9U3yua9t9UQYArG53aX8lnm6eT6rqkYKlehc/pMnj7/WVeVYXMBOgakSuZs7VtbBVgqrr+itzqyJiFZGZlYvToxkTSHXdpGNuo72iI6q2Z4WTZgJRY7vkOYHV0AGR3y2BRkSQyrZ5ygWoEiNKtquE5q471noP79QU+t7Pae3Msxq0g2Orv2Da+AncN2A1wNPVYUQaBYKsvq2oVcogy4qZOwKWgw6cipnb3g99J7A1c+AJaLVne0Eut2fQ7eUfFaAK4AmLb3UbI5+2QFZG5NaAmlIIibnk7KMt0ndcPy1IlQufxi9yqi7f8POa7ZQ5+heoGsfhP+ZCqLlyrYOqeP/QNG0sW0XfOtd3MWtoyXoMzmf+MKMjfgGuYiGXhSwQeFgDpgGcZi5VAKkBqH5f4Or33F+gawKvAFfXifXTslTdgd+8jNHxAccugGGlAcAvgFMAqxGpmuDqAlVffxcRqwBWI1o1gNWUzdWOvXgT+TRlbngAYORHdstuqNuO9/fJt95XYuTidDm5ye6wLW27vNMOvUT/36Kxmx5KcyVgVVsxw53VewutDhWwU09JvT+uB0rpkGdLCzVYk3w7QFX0Bys6jtFt3WdsEK/T9Ni54g3K3iKyh/D4l6FpO7LcdeTQl7xvMt4TcJUv2GuObzYDT9epKe337M/ct5Z9LX2TaHsArLlLlYfYHcrXWMgKPDiixUvv4iVzRiy+ka9ioY5yZPanrN1+7sQr65xa75UAX/JFAqsEVSNKNYDVWPQ17O/SX98DVF1ptr7FYrC5H8Cqfg6uBrDK1DlAIbDwWQCrSwZrsaqKVF366nfUWwGyHsDV7Fsw5VMT/KC/rBG3qheHeDvnPc4sGxP09etN5WJsL+w7B7Mah9KeSIIop6J/pQUI0HQDVz+ugTmdi9yrAaxm+gBGrSZIrshV4UHJRxwQMN++zaYBkGZLh37i+aJ4YWZgUvlw8tFPUatxbUSwqr9htvqq4mgj02fmX/I4GB3nfP9OilXOEKzWEyW//Wrs6Rux674/p/n3opyMVk0wlWkAGMkKv4dlKwyGZXb/tDhDFdrqzLo7sDoBXxRYr6xtUWcfKq4qJoe8/M0/WxGrpWxaq4FOQqFtywbPZ4wRuqOGDyC8vJmjzo334joekMJrzUf1OK+Ne9Xgza5b+xZH7Aztx7u5ymMKTpuzHVQ9RKtGCHmCqtxaCgCEkC+vl6CtOhDfC1QlsBrO8AaqZioAOsVYcIBOsfI9aGVX8hCYgEzhDJS6ZwNVJVxk9DuBMigqjVke1/Rp9CB7warpUOHeoLj/TBBH41STPd2px7bnf/B1uxqA459/ErA4lsKhIjdlMUfVmq/LlLvTLdkqxp8c2ZWftZmmiNc2S/bApj2l6W9xwz39m56QOaUAaGC1FqtipCoWqdLvT4hctUWskIcVkUQF0I4u1DbOb20AFQXehBFjBFh0gGsKp4GrjNCIaZu1uA9lYMEapS+z/lVV8YkM/643CZ5WdFNHCMqhDF3qXVcZPshyfIvgKTuul+kRdh0LVwHY0DRcpANQ9JpWTXenjiBrRqniOu5Hx5595bl1GpyY6sQkv05wz6x7EoZmw37Gz6lOqoPKtaswqMBsJqUCUx+gAPvNBrbF64INyS+1UdbP7B/VaGpSOXVxgA5wliEPsYN9VDE3bs913jojmhLWaTF68Ay23iNV7X3VVZG27MaHnSPHDn6Vc4WrBZamru3fMXpVOrj42u1a62e3dWVvKYYKIhc4ZZjP2/jZ+eqOPwpYjSjKFVG5ANSMVmWE6scFrCaomhHx3DLdSOe0xbQ9RaUqwh25RDu3KKa/AwCv3KLibso7cocCSA05TqA1FsmwCFalt/H2gH6RnnF9Ux8YsnexWLJPKkdsGSJcEau0tcULZhc71yp1MfOqImI1FgZD5GpEqkbUKvaltzX4K9uNXLOZS5Xg6dcAVKMzu0C6jBzKqHwDWhXJavlXK99q8qIrDMkFAe6K6lNKgE5ngAXKkGpGi5V1xKr8KcigpLjU7doR7ya4ytypsc1p/8tHTGB1zXTKaNXoJiao2svtzHRSAndKW0hrUIcclDN1zFS8Jhiue9ogFr1yRkcC+fEj6JARXQJWA1xdgOoCWBNUDXA1jjNqdZ3LqNU1CPshwFUBq4uvS+OcTQLORo70HVhdU/6VAuDnSAPQwOprRH8NYFUR5TQA6RObwrV+zaNSgNobbS+k7hPj0v3B8ZPW176V1+rTWVXuIlZrNkMuYrWlBUjDqIEBTwfgTHPiqR9zAn7sqROZwL/ebWbICmzu4lnAWoI9J7AKFyGuy/52XsaMaszqt+0Gz+gf74leSxB3Nbg6S9klnsZItZH+wDvqo7U/XaIJGujZBhfwDfdg+vluiX24ZXfFHO5Fer2gxRVcLeeq8q1SN5bTJRkE1eX/lGTJF2K11TbV+s48LOTuDtLl6HpXZbp/gWBbi5hcBAOoyqh8RauuYIXvobcWoBq/BFbt93XtA1xF7lXlW3VgNbkw+gUJqjawihQAAagufbUGhV4jlQlTAkRaAACsiLgPX6LXcPDo8uaPo4TsDbnfVDS8uREu2vVv0N7u2NoEjeBvIEfTDhO+NBoAACAASURBVGvQrhZHrLQAyOUdbTLA1QJWF8Cqha4yarVTAji4qt6YQHrfgv9M2oSRqbYt8CaFvLjhbTXTJv17W9jKIlbPwCrLUBiDk7rBwvLrKMztp9/c76e9XqzTVrVTCw8/ssBV+vvp6zN//Mi3us4jclUD8tZfuGA0UzMJLBXHNXgMJkxfgZ0D7LO/km7dFYBOTtv4Vz4ZLqHxC1gd5v3QwPBzoaHQ4L2fL+J57PPl1sHrTp19Se+kHB9B1ro2hX06CZvjcbLX1sxYOdmYv8hBsyXjR8RAhjTJxhypyqdaW4KoWqwqo1Y19Z8JkLvHhgZQrquMWOUiVdgCXFUKAACr635uE1wNFR6AalYFWzS6mMP3yUTqsNZ9xjjkmNZXohHbkq7CjFbdUgGkcwmHCoxCABZMg3Ngu26NO2/P2utu906QD83/hrfplk3lbwochxQlE0I87c/upaB1dxrULX7v4Tkr/SODdFODd9T919966SQMmjjI6aAqO1bROcoUAGtLAPVDAasEVSvHqvKvnlIAIIQSrNVqD/zS/IxdRZmgA6t8hQWsjghVLeDDbXYc8IvRxKFD08mKz0txu/qVL93AFRwcdqItBQDkqGUG7d9gVO7ToRBv1vTf/Dy+2wYk9mZ+w1rch9FYuWI6o9gEpCb4QkAGK6ojYooBbs3608q8j6F21o93/RphPgnL1R+7lv30nKsu8+OV5usErA6bKUqUszM/0gNXqHN9zmykO2xy5gSqJvelmsWb+jo+XPa6WYm8j5slG1iMDfq6olntuOWlZWlvZLchyQ4CzeiojFHiPEeb5Q4W+XpM/TH7pfMQMcmAO0PWrLSNaSNt30FVikmrC/GxmmmK71nVbzySRKU5DBAUwCoWqAKgGluAarldoKpSjWCKbYNxNd2f0Y6Y/g5wVflFHUxUdIM6IEgBwMETyrYiVQGs6jqjSpOuGoShzikfQc55b4u9TWCj+tG2IAvBcgKq4UDnf0pR4DwiXyZ5FXq1olZzgT+AkQGgfipQleBqAatBUw1SoSRZhqynpvs3oJr57VbU0NeIHMr80gRWI+VMpQfAjAqkUYjZEXD0891Rfrb/kB+bjeALIyLVA+tSqR8UzUpQSnZg85/Aw1goIfZ9en9Hp8akxhV/832tTR3gqoBVTnLENPiEethCsTV6t9YY9qfa+UYvt829aAWeoECtgmMBq6gMAP+M5iL4EKBpAqcBoCaw+vcLfPjj+jFidZ3LaNWKWI2oVeZXz+3RU2IZwj8NUDV+C4g4RKx+SGA1gNYFTqzBEAGrESWtiNUEJgo8VJ9o8+Ue2K/jJbP1LVM7LXlcL3ibkbxztfuT7b25/Wibwg6+olUVSa6FDrmglwIsQJt3pgN4W1XInTd0OZ5+9uLdHrfiH3An5R3gigDWAFfRN9QyVNBa8EExjRjHinzT+Us/lif866k9ZbdMv+IeaVc3Pr3fUVN+Ds91jdWPlJbUO+d9+t7cQhdlGVme6pNWOwwI1b47a1D6U/1zqf60o/BJOtcqDWueg30o36Rwh1LI8GnijmyH/lMQlbOM/Bc3/anieVPRjfawWiF1GuxMAvCMWI0UABmRz7yqiFYVsLr6Nb8EsLq2AagSYD2Bqwk2rfeyd5PRqt+XjRCwWgtWBZC6dFdE22fEvYDWBFYxwyNTAghcpRzDzoroB+0zREQw3E6Uq/Cd6KW75rV+9u4ZI/n8MBvN6Y92wIziihyOaFQCq50WoCNWO3pVUasOrir9Bzi+8q2Sp2aE9BlgbYk1+jab8qSexfY6sHXOuQrwVfejUNDtxvGGZzToiM82tkFef2RCB3uo/4Da4ZuTD7o9hTnBN4RPTt8weHsHVvNc+GyccaYtnfmUtqoTvuL1kNSCb3idwoz6d196AKkp7xB6lbN4tt7TFd11A4DVor0a47RlI7O1JppOglpDNmiB4gywleWhqmsGaM9UapAPq526tS4GqVhy32nTM9rbFqjqeLAwhFSM7brCQGa0aRvSHVgFiNqRqgGs1qJWeucqvhSDgNGcmpXAKqdtxdStsc/pW+sepQIAoEoVAt6o9/a+AFYyRzIQO0JiZDKbGHEwZEkClK3aap/+v0epaiErPCOAVe1Gpe0yd+ftTbm8HJ2E9yDPT95yd/mgUUx4W7nzPp446yHTMJdCb9qnBREFg2SOQh6/sZ18iz78QcI8fewWWE3dQGal81HZgnIKPxegyin9AZoiShXb1bHyyNVcvCruWQ5KPqdoVWVSgwznT99VyfOY3Cww1LaZCkC/jADr6NRaJIbRGQKhapp0vZkfKw+NCjwdL/sjeCUQ6xLhsTk54rsyDy7TKduo84hYrXNxxfMn3oGrWkEdYEsCqwReEmxV+gBGq1r62CJ58654+CnbPL/hICpPH9oFwY9P+2Kbkj1+wdRXOjoxgwpqsdN+8RiOUDtDeEM7WaP5JyvwTrOV1AfSmu64SZVkd552txwwe85M6sXZKcfLbLo6Jw0OqfwoxZjq6m0iG8TGb141EC7YIW0PCCxHZoCn6wrSVEyHq6YA6TldZ1tl00kdT7XcHSKWkT5ZAVNPo67v+EI85HSoxkpyVTqAj6uRAgTNnKpaFC+BVCxchIXxOF08jwMUbHA1n9E0cgGqASIqv6iA1pxazshVs61HYFUDKAJamQMVU63UPtQnmwPa169SuNsAkUeR8uPdTAMwo4u70wYTKNBq0USRqJVXdQdUA2xF5GrlWc0CsE6pywCsKkI1wNSvC6hDlBCmZXrEagOxMTOi87PCKYdPGOUs+KDKG9P0elo0Ft9CBHItxKW0D+SJvkd2iAqnLEd1HeGVrg/Dl8zJjpjZlODpp7X9af0WsJr7OMf1qtcW00gRTwc/DSBM+2gajJEOG7rrpI+ph64csStb8wOS1wJ4wOBqRBGHbc+Irpgqm78AHZAOADlWkX/1mgqgo1Zn4m+VSHWLaFVFrDqwGkAqUgF8+HltV8TqhzWd9gOB1dcEJRDxFbylaK+O9Of7pZyvhOgzt7S6EvZo+qYj8ehLsCu39nN2hMvUcadtSnfyKyK+gFXpKota9fyNyVceteoFwofeWZ2n9f3RG1COya8OrIbMV1SiAasJpCWwGnVBxGqCrFxJvAFVz9eI6zvNTZN0v85KVXbOdELJaDW0eLF7t03lrlHXVnoFrSEKYLtdg1LmPa2P8K7t/Oqn7t/wtnF4rkFO+O3lnyQxqZu2dABjyhBnjckhav3VPF60vjDd5JimcZd+nnM2acdDfRxsFx+kXltbpgGIRaoqv2qCqAGsAlTFdtmhAFrDBlVaAA0EwjePryWHGbAaQOn3iFaNgZ9IXbL01uvSZa9Lj70msIoo1tBh16jVsElmZ6y/H5+pru+NUPX13eHuB87vwP1377/9Ln0Re7u6emwU2JfkfEsJEClnAlTFryNXXz1idfkGEc26wtsY1bpFrVLmIdtk08NWPj9Mgem4G0Xc+o/30oY4jlaBDg6g3kSvpviwgEfVn77wbC9vR/nvN01OdWOeXtJgN2r+5f4W3u2AZvv6HbXK9RCYAiCjVQ1U7T4D5ZO+/a67m79aoznedQRXSYiKqE1ZJr28b0HiDGvBAwKr1vGTUHHrU/oBADQBR0dPzFNbMJQYi3wC4lOpzf06qcvQrPP0zbnZ/NWc1q5S723E2mS4KQCw2lM9mCYaQmrRqsi1ytEQn/If+Tgyv2qMTgJclWyJWQWqampWLFoVi1NlhCojVrUv4LUWrQpHWsAqmYnYCaAk/oONAanZISVDSzGx8wTmO3BMER8dmzkdtKf/vz0FABtTzSWmeCi928VmieNTRyVyPHl4fOiZk5Eo6c2HSzHd25PrR1jn+0duCksHBd99XPb3FOc9pH927xVUDXGVnKnkMnoCQZlXNXOsIgq1gNUFpipytcFVi1RVbtUEDBWlUuO51B1NjdYLrpdkyIK/O2q0I1H39AAzSnVE+FFfjRaUjElIdyISiROQJUdRurUjDiDbqE2DUg5SSPl3xOoEsfo5jRAauJqpAcJ4Me9iAqoCWRfAWukC4jr6wcdp1NbMLOoztnnf9V08giBn+30jKJsADato13Re+ibsHn8Vpao0ABbBOu0j9N1ZzalDRf6jakyHKHUtny1fpQFU2dXxrXiu7LNoEm9aFbnTf8M+6kPS812GBrbUVKjTrmd03MA+bZC4Nvm3gX93XNxRSj4Ujwvgq23LQZksqJRmN8nJZtIkP7KT2v5qYJVtlwVAA15+wTMfl375FMBMRrgzOjEjhLmAnQ/qMB1J5l2Oe2tqey/QlNGaityMVAMJNiKSVSkBkvRRnpxKxRQeAaQynQcWxvDFrBilqnbafIRsF+bEqhF+yXzRwXh6k25FwUJvRbtB71wjB6TpjKjB38ox6+kAKrcqFrBCFCsB5gSrg1nJUxFt6qDqiniM6KAvAd4xYrWiVZUOIBew0uJVAlYZbZnwPAigPlPLLspb/lEB5zEyE51ZRK0W2FoLJnokZEeQGwRDACOkO+Nx1lbLbQSQuqJRXxao+vK7NV30pwRUtf0eC50EwJrbAFcDYAwCYVVyMS7UT3nL1YrXfqEU5DZouLV7+gHZpKUlKMgAHjLyVzQOcDWA1UzNAGA186oWuEpgNVIGRJ7VyrH6GwGrAaomwLqA1li0KkCJAFVzobT4CRgHIKE86CDflWZNvCbKWSXfnD2efsMb7vQ+FVVdHnYALFC1sD4f7J9y+sFXwgJ6ogcGhjzXai+MM9MBSEZ2Nhkfv15895mHJLh923QK8I60Frby+AawBpAzIlYngFo5GmuVcS6Kk8AqfeRLYeW/8evl/1HjVDGzYSi74kEe8zws9voSBJs1nyBoS6cBqUozx1LKmyc18E5QhlQi7Jxl9XM8tjpM/8GOtojVtqfrfQWsdgqOOicayFET/kCGdn5/xhfty5DWxisOQNVpd0bEJ0xzoojV7xmxymjVEbEKcPVrgawAV3OQT+AqbTbs56LlqkAOjOUo/5I5Aqu5uB6B1I8BqsaPUasAWDk4pJQAlyhz8BLo01Tafb2u95U+Tap+qml2Fbp5bTptl+/WCYMF7VyWmH2tBrkRsaof8q0u8HTZG0StfsZ2DeghRQCPc7/zrVYu5cB4aO8136NYLsWP1Es9CmW6g45N2QMnlv7tZ6V7H0avFsjKvoDzPT8Tm2GGq0fJdhnkv2v1CajufZwrwLpxROFP6g+wn7DOX9IBZJ/0Gq1aM57o1E+QuCvhXmT1nkkA9DHAL8cgD91HXxWlBQF3yhgLQnL+5p/9a/hTebQDoVTH6ME1k/h9VNRirLzLzuG13arNaBRcZ6I+pQKxXC7ixiEmoydFKbXejoKr+iiXhe6noOh4Rqaic5rpoufPgdV8XtP/MeUj31dpB9rIaPGABFa5uACm/XP6/4pYzen/zJWFNAARlYD0AVnKaFz/lT6ZIwHVodgYSMwEPUT227il1KuMs6Y9MZ/qBFSVywwGT4a8Db63UDX6Vcsez5iaf2ARj5eeWdD9e4MGd4oFknXrGIx33hfg+vYHhf1PElgNuZHsqraQLS0ytYYU1n6AqoxUjU4S86tmtGqCqxaxmsCrFqtiRyqnZx2iVaHSoAljnzrO9wePC1itXJJbaoDsZGjqv+ebROf9AiyXFkanvhlGZoB8Tf0KYsU5bbvkegJinP9S/vVugVGo7x61iu+7boiRbwGssdXq6VrQam6R36nzqgpYlQ5KAqNY+Nu3kok7kapGeaNKeHTbrdWzh07l8PLz1mwNNsdxNtq6JqBV/NW2kE1pDqoTp6S9HFk5RM2r+P60y/Ud8Tevz6lI4v2dUNT12+nR0S39jQ+43OCx1lP1NmNv5/VyXuiUnKbbFKhK3r7mVTVbl/fwRz4rMfNjZ0O2dTUvyxrv0XTq4l3nWz1w4mvncSeJSEMxVqcw+j8f17lPCajFlK21TT3Tx53D1qLmKxUJF6cq8DQAVERrBpAYUZoB2gpcVeqAdF3Wd2uRKA6WVJ7kAFZ98SpGkEqHjDQL0hdb5IDkXVp28FJyC4xA6qRyqq/gOVSk6aRNXH0mQYA5mQIho3YBpBbIHKBq0kl0BNMg2lTRqohOrWjViBSyVADIuRozI7BwFRb+wswI5POGLh1eDQ+u/fuofwOs2c6cRp65KXM1dUQnI5qVUaS0N7sPBYcdkbCEbwCUrt+3BdYmcLry935//XkdA1wNoBXbAFVjCjzuj+9qPetK4VRG25l51yfTV6k+xEUvBwN6Q5owpR0jsJp8p4hV5r8NUDXTAaxfgKoLfOiIVZ4/Aqu7P6Dvk24ZV3iIWI0VtBNQ1S9A1QBXscp2yFrmw2XEaoLmTOGDfk85OxtnzMNJOS/brpQn6frq+Q1DM9/fIom8vK5aW3yc6h91kh3KFCNcpR1R9fp5NLYAVkVrg//l10AfTN66sI2YRrftwnZ94HLmIQkePu/OQfcZQzsVjBhAKo0GemQMsuE9SgkAQBWBNilpBF9rtfGKcoWcoMwyWLKuBgDIrlURCY6e+lw6N3xKGaZsXH5tfLVqmSW5AKv9jPT9TomaTZkUYl+1aqZjVOTqJrLO+RnqDjAffp5XlY5XTIfH9Zl2onEHlDn/Nd5+xAKjXOY/6JkLGCgnRH6+cmRxwEipADIiP0DV/DFKNSJVf4lUJwRYGcGaaQHSJkWamrBbscCkBj4DJEedv+dCepzev/RU6KtMA7BA1Y8rpQlyrUY6E0SuZjqTPddq0k59+OfyWexX9b5S06Wo+z6w8ePvQN8SgSEPp8fozNWlGPwQZ9lAiIDVkMXIe6uo1WXTBaQ2uCqgdQGrK3IVqQMQuVppBVKmg52gHzotgPAv6M7u2okHS8hv2O/Siyz87B5Ujaab6QF8pkHrlbs2urbHdmY8WHrV+i34hgvXtR7SZtU6hTtZX5bgKvKp9iJWDq7O9GB4W7Ph1N2uY1zbAI8F71xmSwloJaBafWc9w5fOL00mfvmbf76A1VQ4Z1BV52fkKplGz4meVNRyrGU7fywNALXgRRGeNePViPoIOvc57YLqflXCRh25uJSMJDNYpcFUpGpHry7BVFQr0wNkdGoIWYKrQZ+OYIBWBzCaZparsu7AaubCKoCVU/8zBUD/0DfZgNVgrULuySg69o7Mtp/8Yczd0uMjVnAYL9GqGWlj0Rg1DYO5bsp5OjhQ9174ra17NAqih46O1I96V3dWYS+h6PfISj+4NhXYg8LmjdMBOhknnXukGH+wqA8fu6rRKO6UwXZM0fGJEUTkRVurAQewKlCVqQA+fF+AqtIBJMAa+VcVsar0Ad2J6nH2qD0pUHYsjtuozUEDdiDYOarI1R1gzese1UrZIK9fWo/aHiySgmsuBctDqtbolpxgnbctXmPgKEEIP6eBlJZtGi12AlSWNiYCMgSsYmXwNmoCVL+vgZ91r0WqKg0AcV6U1Eg//Ke/NEOqLCeuPZRFfnxLGTuTwTW7P08ffq6doEFIPOBOfL5zMEcXwDWtnBO3nxqi2u3ztNlwatrebpU+fPvSMRgF1Ltad8/yK9Kl+bHJzU4gmaH4Dbcmg8zR4SuYpmn/BaBCdPDTe3y/3k0xs+oXpXl/sag9L/Es3t15+MTTJ37eTV0c8yceWlgfHXHZz2g5AoDUL9ma0jMVsQpgNcHEyKsqIHV1kH76aQGrsSAWAVbkXUUULPg5FrsM2dX0KixapVzKWMiK0wwp+9If0hN9HNiiotu7Lama8L3SYe2rRS1bf6kx5FBjemMD7NSV1WbSm9S3jJJDegTPMUu6JACmxbyo8xkVqXypDaoiWhU57fY0AABWBarKx1LfWbpil7vCMST34oNSLlQgCTYhOhWdWkWqCoTyVErGSKkoGlhNcDTA0gBNV97eAFE/LH74/vr7tWL0z+s49uN8bOO+2I9vBQiL91Qy4GLYKiyZ2HXYtHRP3TlXrqV4KFQEvBOwZu5aLSqmdAAAVhWxyujVOKdfLlwVOVYVsXoeZKXkoa4DWI10ADHlHzlVE1j9OQDV2I/zAFYRsdoLxjmwWjyf7Hbw4x76occn5O6ZNtPu/ct2u3N4eJavRbRuLX6WTWGdgG11xCpAVs7oqahVDBDcRa22bpBwOJ+dSvvg3AOa4tJDoh9efFLqO7Cami6NUfcVAayid2f7B1A148oTZF1x5QRZAcrgOwjiSWVY34HNVF+t7at7ETI0zYfqs8GWtO+bjbjRZkau4r1t4x04Re39/upN47wCf1gjAas1BzR1ur17s8t4P2nAJszyZJFZ9uV4IVKzpwzl8QFcRVXcHztwhq25kt/f2ECH5SegZfrPH/B2k26zHKtXYFXpABawmgCrRa/GYF+Cq1zIKtOkCFgVPZBnFTlTlQqAC1cRWH1duiwXsYr0AAmsKh1ApDXBYoo98Gf8cafYWfmrtFhjkjoniaIEkYjzDqfxIPGhYerJS4OZzFJOMx1DcF4CqtH3REqA6He+avo/o1YzNcA6pxys2CJyNZ7FHJHOp3xJCzD0Je2B7ALdEdTtLfrpANQSj3kItNY9+tL4sDOvk3kwtrfMpaRu52xffZdH1Ws/EILUg+nQcR61in4oA39qptTuK6rYG/+530Gm6x649YtTTnF8XCyX10oPmwMocFZEFM1e/tECVtG+B2DVmaFA0+50DQDVmAkdA37KlJoj2nOfTDaM/LT43bDWxMddNzetEtto7WAqJ1MRWO00AA2oAmTtaFXfF5gTxjFNRkWqtrOkCINedIpjHwRSMy+WRa/eRqpmwxuoKiPAhs8SsAeKTigYBn5AHtk+HhaTT+nq7v4OqCqHakWr0mi38e6pa608vKHeokz20kgHPX72JPzzTT941Br89gV3BuTxF4P+q9RvfXjkK9refOMM/GCN3/3YpWtwSQEgV61lKabvI2IV+VVfClhFblX9ELUa0atKE4BnIsJFsgki2rRMEfXAMlR31HkyOICwehBB+1iYqgFV3deju6UHT1QzGSulvun/bLouFEuOgkOrYK9lms6nDAKvCVStwRJ2AIYho04oXWDHDWgZyKqE+WnwrikAahr1LGzztPPlW/n83dz3xgcO309fnOQv/3rdN87T17yk96rzeIkcnWxO57s7HmSx1fSldWkza0DS7GneUyzbUneJVi2ewkfEQ6JURzQf1I/sfpFVH2w6g6fmu3XuyufuxMgumUMVrzLnZgdR65hyo+MsgsrgZXmgC8sj0Lv0Dgla3WDC10J45mtnv/J7JNPYDmB18BfacE8pMgZwavp7LFYFMPGTLd70aXWUELXKxZziWq42v8CzZTOSN1J2BayurVIB5KJ0DapqUMV9Bh98TeeTnTtFFVQbFD+zwpQsj+TrPhAaIEkrn8V0XOsy6j69m53nTKdQ+VaRKgGg88eM3hWwCrmAYy6ANDqqXwiixjamYFa0auZXRZ7PAGEBrILP1GcugZLuoAJBO7K9KX/tB7us4J5i03VT5TpVZKu0kkX6laYqAAFArEDV1WteYMMCTVe06svHBQh+DGD19xm5ukKYElzNLUHYBFYJ5gJYVeFLI7aGKhVwVWZvA1ZL87DiFCoB+QasZoRwLhjGqf4FrColgHKsxnX6BAms+uJVSAnkFrQ1vXKsxlY5VgM8NWA1AVakAUDEKqK8BOTnwmMJKhK4qn6Oe0Kk1UH/ixrHS3XywYOuc+xlh9a53DnuGUXEgdqz7BLtgeybANXaVjoASwugyOuK1I6XMOhiF5JRwnfWmXK2V/IH3rK9oo0I3tVGIPt8BGzQ/xPI0ink0MNDhKoiVT8SaA1ANX+8jvu6Xxrf0jd6dhK+6bOVusANogJE5LFFIApw3aM4HUDVPmq+g62n48egqlLeFQStdUESgBVF2YPefQk2YJ6mOkKEJn6IUtVUePJWHvc9ZXjLYSqU4wbT6javPZbTH4Cfs9+rG3uL9CaMyF82NhbmA7CqqNUAVRW1asBqLNSXqQF4PW0VF1FMkJYeVtAhHQum3xCwqsWrAlj9/R9sEStFrjqwinQ0PRBC+omHkvNNmoZvhYPDqSFLh7vK9p/U2PAReANovt/tg/i6Vg1WMiR5ykAeRq521KryrQJgBajaqQGQi5XAqvKzJsCKARTPo4w+Q2BA8unYJyAPuz/vJD3RQPzmeqz7F+qbqs+haNU+HqCrvq+PxkuNf69UvZZomiSzcbQNELE2JrQkx6qpf4AieL92AzdtZlT7mgReBXbeYlihNy4MU0zU3+5BqxkJ699p4NX7zfJfnZn1xQWs/h8pNzCi7wBXd2ahFR5ga77SjTU+VESv/Wr5bIjRKN1WWyMld1waro0gGk3HmuYvU4AoVBk0B1HjmQXYbFP/BaZqyjGSlcPYDpMjvU56QtQ0ZUsLUOH4AqhyISuc36b/r08VqEq5aNA02bNHNdMGA0hFZ2Dbp1B553qQUnyQylVAqabVxblwSAksVUfgLgVAtyga11XFWaXsZ8laxRmPnpoK4G3vf9ddbnFvHjyJ86NvnI3G4YlyPg40PHz0veV4Fx0oqcfWLJlVCXrMG/KCSNUYNcxtAqvRMfq8zk1QFekAsJgVUgDEvtIH7MDq+l5FyW613wo6dZB0VGxptLQNWUh5IH+b43o1lPYRa9SrM+zjZk11lNgjBXBtABs81qAJOvzQQzIM4xlqf3xRjkgPqPBsA1t8j0bucvp/6p4GVRNc4a/sM17EAtt+FmbjrD8/Yz5lZbQ01FF090B5lNWvwVnifQqKiGfifB63k5Pv0MMqwa39mkXEN5oPxZ/6ftlmllQ6cQCt9o6ukL4DopdDgaM+90iQD9T0JgSrG0/LvvA5B/rvnCmaqQKw/DiK6VP21Skrx6b0YlXp4BmgMBJLsau+Q/Hom8YN/d7B4we6lMMsepIfYoM8q/D3xFPFc+Qz8BA7xwRtAOAoYhW5WbFAU0Sqrl9ErApczXQASAmAiNVwuhGxLmzwewAAIABJREFUKuf0K4FURaxi1dVOBeL6Rr5D6iV27BOIzfcBqBVfSX+BJ1Vx6/SLH5xu5hijLUyXDb4Cf+ndSSMDnJX6AAArptMn3ZKg0Z9SVO5atIqLVI2o1ZiGGTlVswO7fpkCYH2T+FxuR7lRxfrxOzrOW9mmu6yc1ORQiSq0g52DpoxwXe0bsW/oWMdq9QBO4/cSIOHHv1rTRANYjX2cD9A1IlZz6mgBq/DnjsBq+YKqfCu0VhlH5dEKdSechDAFGKC38qwm+J2gKvKsJnCakakEVSMdQO4rYlXAakSr7hGrPdCKIkg5s74rZQKAVUasBoiaeVUFsE5gNcDVlKsA9JnHuFIBpB3AN7TdOOZ6aDJ/vveGrry52OT2Q/P5R/dfO8VsPpbRO+pKB4BUADPPaugcLcJXYE2lS2gfqtritlCP6z6q/JSOT1vi5oaWSgXQoIXBtzqHPuUEVzVtWCkAMjo1wdQAVZfUcl+pAQDQME0WdSCUD0Z1oHu1H6VwjQF74aAq2qvTVe0BAxCHnca779k1xBdnjUkJnkfftkDUvBcRrJVYz9LYKSFYpw1AjY5uZOhvllfAqab/D4C1gNVdl3ld384sF7d1O+EDyKBP8AXbhm2GUTnY1zViB2C10gE4sIoF+ipq1Re1KmA18k5HOgDqzTI+4Vggz+qHyOEeEamWCiDTAsRCVmug6GXpttcAXjMVABbiy1/mRt5SKWzOzE6PITTm/+3CdHmu/LXDG0XCy0vav5zfJd39pHVK4F+BqxKz4UxJ5FtlSgBGpyLvavwi1+oCVwtgBbhaC18dI1c9HYD8O9gCqDjtN/9B+t6m57xvgNfxfdb/6L6IXeO9R3HfafzgWHXQLVUnVkH2Y9i+TdSu8rT1Q0vPMXJU6QB0voBW+Ik7yHkp/gju6qsut92P7v5zRa3eLJaF76ov7XKPb6Sf+o//uwWsquHvtkkgUMmZpJ0INPS47gTX81sj1P29Y6xGhjO+e86Ccu3bdZ2mgBGlnI6RxpCRqpjKz9+LpvrjeAdVS1DNDFTZilZxpjLtrDsbTM0UAARWlQ5Ai1P5tP+IXO0IVawAi84HOyBo32Swee4KpELfg3mwa2y+c7yBR3vet5wywOljilKtBPUBtnoHYFccPwCqDh55ogh+5PXv0C3Pb3Wa2t0PDRIFsSTy0VfKIB0k4eYjz779vFJ3dzwwC6VQXR5jX+6UAFFMxUAqgHtgVaArQNUAYQXIzil/wy2ERX1cPddL4NzhnEK/7UArlJjADz50MY/yr8rsl+MBIaYUXnCa0lzV1pt8U3ZrdC1ln/IvhS9ZLzmXzIMm+jZv45l+RxmWdeUOUB1pAETqVrugu5P/rin+fAw6236zIxk7s85pG5fFMgWm8h75rzX1P/hmODTiG7zkqoeskvERHV5smzliyWPkteLLrpI7OrytbDSemn9bq9P/d054JCoQ6Gky7NnNqW4glfwmXjbbU3aMfJIQiOwZ5QO2Tfauv69y7Fvx3COWcvnKd/P9xa91Uhdt6zx99xER3rfkMwGr8VHxm/Oct9sA7Qhe5IJUGaWJ6e8JrgpYjS3BVeRZXSAQgdXoNGW15Kh+Ve6qtSgdI1d7QSrkXs6qUonFFmwLoBGLXQGojYGXard8ympGcBW+4c6RfdwOsvilneZdf47BBwHOCfAAeI4tgFVEcegvAbtYgG+BdQBWPccq0wDwGsC9oBdpQL7c5SpraoMteczqSybr+6XzMSglVioeF//fk6mFWmkDMk8r8usVqLoA1IhWDWD15dMCVl8Brq5ke+u++Al8FbCKaaAjFYDarR36oqMKMZtzFrqOamcXFhAU7AXkGlNcFVV8AlYXkJo5VvdUAMsnWJ1hpAJ4S8Qq65qpABSxyqhVAaoCWCtiNabYRtSqcvfGFoEGCd6Tvy9BJEa12r3o/Cc3UaJOz5+enOe2dtl5q+R1imfbE7ytOvHar3x+UX8Bq5I/X9ircwn7IlaKnuTLWeRj4ayET2o7Hr9/13OalcRuJG/npvqUAmwW/zqwqnQAI1p13XMCVxXZKlBV4I9yD2vgQVPAWylJg2QL9WAc/ZJK07COMeNq92Wb7AWqpyTqb4KsFqKUtd1BVhwjzZ2DqwJba8HmuG99pI/jmx7BSpvMsqTdorKJrRZtQrTqjFxVOoBOC4CyjNHuXTG/gSFOpn529Qz08/51KnctzMdUJwJXmWc1Ila/26JVAFY732rkWM2o1lzETzMoCLCXoBJYZZ7ViLCPXKofA0zNiFUsYDUWsQrwtYBVyKzSywigH3QjnS60sBPmEV6oOp579IzZxvGSsp9bCcb9+4vJtQasKgVdL2Y1UwIITE1wlcBqRbIqL2sCskgJgAWtPOJ861ck+6lvmZJKnAxbSO+jv12H43gCq94faQAXZhzfnrbpDUxvt7TI8NulIrzPLBui8j2umfuY5f8RLBWWpZQAPZMSuJXPbkvf4SSgievtBJ43zplYFqFagGrI7E3kKnmq+iDpBDfRFrD6dxXpfYmYybYnI1C5DSapc1Luvu3GxCvEUEbw4q0Tk1257p4BnWBw2nCv1L/yn2ra/wRUBapm7owBqoajJnA1vrGFL/hny9NMNkYOGBqb7zmSRxNaoOoau4z9zJ86t98TUPVp/zByAjOElv8IqApnlioQB+SGGnOgMMoQa/qOIlYZLVHgatS3R7raaVJrPdIeTxygZosq41ElXO57n+L4ze8uvnhkavqr2+2Pi5M3i7u3W+tFT+iarX7SRqUxc+f5W7bvX9ohvjFdMMgQUgBkGgBLAYBUAL8gavVDRKgqUtWiUi7RqviG8iWjRK7hHtXTy49R/wazWu/NaABQRroSb2jXtL82ZUxyp+sTfFKJ+xm/L2vIjuhuWDTipo5qT6sFHQocKbLMlnfAzaPcNVjjkam1v96lfSA2RvIqOGm7k//UHG9too3d3nVIZkbCefxi3491voBV3Rvb+vlIcTs4Epj8zFFwds6w24aKbMdI9XNem68Wv5ILZY/rwaZQaaK1022eB0MTPGoKv6b3Dcci+bTl73wN9+g28DZZKLa2r7KN+1mIfvcU96OTZYzScoWTHgmbJ5yf932//oj5xEjGC8FnEa0a2/iGR0lvlhLsI36LXUsnp9yplQ7AUgIkyBqL7GiBqwDR1osC/EFedugDRZpGZz2B1QS0NBjbg69ZXRI0eFDPd8QrANpqwyQuC25bj5ZyHgqtmdltnGfw0bZPAuDMYrVP2lOxAaQqgo6rtac8oBFj4amMQl3RQg2qClyNhao03TLuXU/wJ+EIMmSzmqxKJ4xAH7uHLm/TR7xuPF4DVOSnwZ+7HikFRX2UH7Zo1QRVFwC4gNTXBFb/sEDVlS80fwRWGbka0aoJsnLRK4Grw38bPi3aduq3XRuZUNw6D1XDbufkS0R1IV2DgNUFmCodQESoClTNLSNW4/pq08fAqgvrI2BVEavcJrCKxWAiWjV+SAUQEasTWG0epwicjMAtTXZl0jdeHnnjO3Cb3Xx8ziC1/VbavnxLdc5l75RnFbrFI+qRIkHgai9iJWC1U4aRmclQD2r8SNP+gJP6o69rvh0zFJW7Mf3cjlrFglU4zhQAFqGaceZc+HhErLJ/ibUHLNKR4JwiVqGcUlGilbOtGjhV6qoEvQ1YbYB1a1OR5AFv7T1qHCtWt8HUpEL2cftagauKXuU2e9apCw1sZa3q/PqMzHBUNMHUuD9sGlMB5JbHuIdrtXPUC+CqycMcFbpliIsvJN9je6LuM1vFSCfYz9JtSgewok4FrMY2gFWmBADIasBqgqprrYnPmEkR0a4x6jf6D3IQBKwGaJoLWHUqgBeBq1zAKqJaXzO6NQbaCKxyYc3uz2/GbNT7BtCye5p+tnch6vQ/xdfjthu6O6J2bSuT15IVRK0i3yrW+Mio1UVPz7cKcDUiVhm9OgBWj1zFO8TtFa+9eK0CNtIdMgCyWNGHM3z/hh2Nf6uPqnfTMVH/dQR9kPdxy9UevMmcUL8MNXEHFhfL0AIdPjB9cA2wdmDPAFYLSGUfmD7snJ2pkjUXiEYyg7MYuA9s0X7vJd0AAwduwdXsoLQcCCBOTRPAahVib/Qc5aI75VsZQ5Z2oOEiuDXk5f0y+GW824ofDay+c+Q5eqlFKqjhGalqar4ShtPwBZBKIxegqhITI/djg6pazGqf1isDIyPDLvsqga3YeohWDbDVAdWcMsEf9qPNbCQPbVidmyOomkAKG1oMKeaR0rftJGcDq+0k+kI9Daju+VUrd1J1psyIWVvfWrBxwTy6NN2nvx9UEG8rwK+/y7T8YwDzZFSefL7e3SPK9cSwLo9V5sG+7a3wPjpcZJROX7lFilaNbedW1aJVEbH6QjAVW/0QyYpIVUz1k2xCzjnYQflHMRbVc+dUy6tD0AbHR+BkGAC44v8+18ThufE1Ku4y6FmiLI5Uui5BW7mix3FfvxqcBkB5jbIOUefT+a35TZXZvmZl6u9mmahvBDxVOgCdV11QgSa1SL5v75vjns/25nuTF3B4nfGmok6ze73OC1jVNp6mn1JbPGP8wGOMCDfYkl8+lnFVJM5Hfda2wSqVtXkoXzEA0i789dXTIXvkTBSPkbF2Puzm0Z3XrznfVPMSeMNrN9CeN1UzkmcG7+se8lXxHgtU9xq/7e9LKhqvOLgqsjtXdNnJuvx2vcd5+sTfzpds08F1Ip34g7y2A6t+m7NOnidf5SsCWI1jAazrAAtUIYIu0gHEYlYAViNSFftxLRThLbC6OgVfvqCTFtEBiK4hf26ES2AVTYycrPGMUgGoXXOrQScJBo/TLzSb9aBz27NpTDPmu2PGUfNl+ilcoTwjM/gLgLXkkvowp5dzmnkAq5ljVdGrlQKgUuKNaFWXUukGyGnPnpRe2fVB3CNdGvTzSH/fhz9nalQ85mJoDJNVrLB7pAEAqLqiVRewGhGrrz/99QRWHVytdACIes1cq9l2GEif0Ur94dls1hZDAO70oG5qoYeN4oIsq5NbeXA5ZbZTARBYzVQA3M80AQGsauGq8A8wcFtBEIOqFMixeJXSAQSA6sAq0wD87gqs1sJoAhWN97KG1gc66oWdVkWuo/GYdx9vmSffcAva2hmb+35O1OqoJ4IEAusE3BW4ihQJAa7Wj9HkOdONTNsR7K0gL9CClOCBVn/OU+cWKIvBTxOgIW8l1FcAa898VDiNcqtq0aoEWW1hq4pazfexz6mRHUZxa+Chc5OgTGqj7KezXRLsjv0CVgP8DhvSuRhrQDmeoy6D9u6/vQn6i7rTI1cnmJr92/TODWgVoHrYquZpX1IPMpjI9gWqfgtbJFB1B1gNbM0+OQjDmrGyZyctK+6mfeez0zX5J63Z2lFRkEPpt5gGERGrAYxWOoAFmGbUKhexWsDq94haTbA1AFWArt+ZDiDTozB1T/Ucso7RwCtndshfLk6FdAAff0aOVQGrnQqA9zAVgC82V9Mw0h6IJuSMCxEOPVz3xQ7Cist9U+3dPWdEHp8f928F216agGraGnJWgqqdDiAXs1rtgsWsGlQVwJrRq54yQGkECljtxawkTwNclV1IFlRAxAyM2CTvajpMOcvXl9yrf6rjHbcru/0G23S2H62h69uqExWR14uXqKE24yLzr34v27fwrfD0sqkaz+qoVchX9nLVpAepPdZ3VEzv8e/ge76GAKJme82R9pWtbOxng6vx3pd/8reKWHVQAZoWirUb/xjRyhqI2Ghgf95MuK7VTeqH1gVTeY+dDFzdDJ4oXQZPKhoqXqOIAaRqWsZrgKlMAxD7lQ4g86wGkeZ0YznJ+fVEb2RcOEp2AFS/r0WqUuwYrQpQleObFrGaRqUWp2pQNaeOFaPRUTfmq2vFbGx0FLLBVl0X3VwXZXsLRFInZc+v2s4RUgRYpOpwxrs9b5CGBzpktvuZC/z9eNVjbhk66s9/cDEQJ5OMYlztVJx5Q22YCP6+MvaOm8/flerh1x9cnJfAtD7AAadR0/g7WjVyrCJKtXOsCmRFGgAtbsUcapTJfPeSXbT/pguktKNQhrTgLt278xqPy/iYASSTPRtbbJo6gDuB0ioBDYSOUUzcW/tmREZEacl1y/o5WhWGY//bzzj1qG4AosBOFCDgEaz1Wj1QFbGv+YdODPfWc++R2p1HqS4SCNFvvS87G8E7PAdt3h2NHgFGpyVZgPbwau9UQKvQeqRon3zIlxOAnCAFnm/wngxn9b7VhayDbtVAwCRZO8Ad7UBpqCJfneSuDSowpax53F4x7+EFsnZfI1/JJxEvFcBkZPRryWIbTw0WOvGTs6OVR3JW8laMz7baj0/8feJLMRGbMA4DVF1BbohUXe+F48sfy5THUkF6Nu4L/rQp58m364VYoAoAq6b/B8ha5yKCJZ14xlJkKoDol8UW+VErFYDpk2uVBJZSFxSwinQAapNsl6wAC80t+BHvmPyE+yUapZeP/Lg1bNKP+rl8VBzP2QQA7WJBqopYZdRqrrYcoGocc+p/pgBIhdd8JrnLmgGz5Xca8MZ3u13dhBewGjwf9L/ZivfFZpd2sII0sLruCiAroo9iqn+mAYjfmv65gFXkWY2IVUsHEACs5VnNqNdKB6D285hqMGPpvFEw6cWTINg5V15SBumPQshmxCryrGZ0li9g9UsAqn+PaFXPsZoRq3c5Vp1vJHGKWg352IFVAaq2jaiulcc4F7BSxKotXpWR0mQK6d6uLgX9HeR5eOvJaNyQuU5nYab1GEd2ULuUr3xSuoqyJQBP6TY8YlXAqketJqiqaLikVXyFglQ6QqV1BfiEaLeXZ13f+pY7mky9BH4afi3BGssmmtd9Aauas6jAHka0jtysFSYfkY0x4BVKiEBcpsqw/CT5TW8bRqfmoBuA1dzmMa5hK4CVdiV89GpfTeIHxbCGyM45/GhKLSimp7A1gFXgakWoamamANe5Td2YPXC8U1GreZy2Y52rLSJWvxmQ+i0HiDySNSqm6NWOM5aRfeIqkG1Ux42L6MP5WVpCsouAH+i27IczIj/bduRaFbhKEFWgKgHWAFUDeA1QNSNdcwGrLWqVsxcCWK08qyu1yce1gFWBqpEOYJ2LNAEAXy3Paubp5mgdB9c84ATtfP9XKn276/TM5dwtLfk9e2B4qOO8ymYOXhU3DG7LbIKr6kMKYC1QNcBVA1YZteopAgKA9ZyrKcNKCZCznvEtyRUGMSBk8k+gkh2sfKSzhjWhQG64HL9R/o8dt+3efaNNtrciTH34GFj1/hGrVprjZLLEL5KZ2/5u+qXoR81Zm8GQB1BfUmuGrL6/mWKBoABpBao2uKpUBLnOCNNoAXhVWei/JHuBxwxY/TcdKa/GV6M7Qxyu4TbUQE5XV0LALJmKGpp3V4uej4/qfNdsLXXmqAnG7tyoiGqDAQOIit9XgKuvPMdrc+GqoFRHxKEB4Bxj+oLlUOV0f0Sq5nqPBabGMaZDKAcNolUVpVoJvvPdnBZR36GDX8yFxhOzZWMmg7kibyZM5iN9qpMPHpiuVgo5O1Dh/OT+Nv0/z6OHh8iGUwoAb+gnDs7t5eKKG01OJfVA0f+DXxr6/d4kzSv+0BPa/QbA6rtp9ObmRD3kfDKj0jpjuVUTTF2/jEaNaFWCqitaVSBrnjdgdUarKgJWFIQhk/mXwr6cKYI75d1wtfZtkGtW/NLB3BR8fZtyBjo7CGWl47NuYCCuMBq7MbmLVvX7+Lg++9whYvWKkiw3vt/Tpfe0APXivLHV8figk/lODPbz9+LyPpZVs62tR6YKXE2gi819jeBA6/s0yHJQxCIydsZ3KmBFTBu/HWXdauSA6MZxD+vdPoTpzdwVaNVfbgeAPFkFbiflWTN5U9OfIIeDDy5N7udsfwBJUn26fnpme/fO2LBz9reOgwxH9hKPc6vBSwjdzU/K5Bl/JuOwHGurSNXc8pJusdvygToOHuNBbKPPE3/q+yS4mvkNY7EmAqsVqbrOBei6A6usV6UCWAT7khE08h/aVwjOUTXHNOd18isdy86xioIqd2jNYAHapN5EcmORzjoVh657t1ox95XoArOKbkavGjxgByqB1Uh7kCBq/LjKskDV6KsqBQDpFPw02kd6pKtki9hVNfGMCfAjYDW/GTyoH9lGvDxqLZ7Q98VMEbWb0arMr5oRq6tD/dMf1jmlAwhgtRexijQA3wNcjZQAAlYv0apqP1TItAtKKd9/CN3UXNPJ1I0u5OI9TwWAdAAJrCoqVVGqlQ7AFq9auQffD6wqx6oDq4uGuXiVR6vGPkDVBFYzz2rIV0x5Z+oJgoVXftxoMejUPHJ/15Pn9T677fzEPHuHzdZdkiO1ePAbm7unmXZEpBaKy0hJRqw2sKrFrDjjLRUZ+w+u4Iq/KDxvrPpO0nn89pdc7rzTOxTM9m3h52JqMRSHw4sRpaqFqRpcxf06FiCbU5QFpg5QVeCqwFYojYrDZPsoQjUA1QBRfZsA67qvwVUNMkeaAtQB5VR92p8uHXgkJ5RR17zeVPlWEbXK0CbNzKxzurZvQUmENRWFB7AaoKqA1QBVsa8tZ4xmhXpRrTKqskX3Dd+stPsdxmQ70Ad9zX+p1PMeDmYi2rSjVtfUCUzxZ1Rqbhm9GtGqGbEqYDWj8wNgFbCKQcP8Ykasov4AVtdv6bHXBay+/hTgakStClhltGrmWY0FryJHd6SGoYwOOzCN2UPXp+h0vevogzWpRLGibN5/+Fid2m643Lo7gy63uU95rajVdUzA9IWRqbnNSFX9LJqVi1llpGv+hDHZMEP4C6U3pUN7gLJAUJmCO8W82Ve/bQCaKbs22FwmurG4suMHWc5TB3nQ+dYD9AQK+9P7r5jfpa98IzvoC4CBHN/SDOwGP4Mv1Dcmk5h8Nm0aeE4XFP+M6kl2OzLWwVWAqZqZhXQAkDcHWbvcs3+/Ilb/zeNUALJzRsQ8RWq3bRSxQbka7VCl9B5crRryqe1Y1D9p8k2ECCqiRajeK6Ktp2WkWudU/wBTc1VGRqsqarUiVhnBKiPZET4APhFViikONeVfUamMTL2CqwRTBa5avhmAqRypcyd7+J8NpmYt2St1oAUk2EFVU/LgSdNY5ixnk/gqkq1kE2BNELWjVAWwInK1RM7a9olT8/Byj44MnVJsUVxzvPwfxUmyqRvaU7mam42va/cBkZI3HhHRrj20hu+g1oPP9SV9rKNVexza0gAQVAWgOheu6pQATAFQEaua4ueThSjzVQCn+M3+BYG56huoN+czfuCokq6t7FGiuuqiV0pdskzZRDeTxmM3Mrx3nyLRoCp9EfHe4MFDOx/qAmriL7aPIlYLgNLN/qCrGX36jg/388+O71h2r4+ppYpUXecKWLV9dChgt+Z2GuWh6q5sc3AQvTKPtcETjdmN4vUvtnT7i8r4+1zPFH9ZO5Pl6s2Xplov28Geau6Nzy4+LXlhUMKfST7f3r9dLxZ6xhuPdB2/o7rqm7UV899tnafvvnMwhQWsKkJ6PZs8xl+8FjyHWkL39Dk44DzHfQCr+gWISoA1AdWYkottcm90tozG7hh+XakAsFgdKldtt/NVgEhsIz1fiwuw1AnQpvxsBc4y6BzaugcRJtfnN4wGzepXgs9+iCkfFhTOOEAIRKxyxfnVYfoaHVouUhXg5gBVMQmiFKG3S+VTXZcrPUNUzSJZL7IXtF+/ilQ1MHWPXvV2Kp43fhDTEC8Ak8S3V2caaQAiahXA6usCVr9vwOr3XMBqAYiZXzU602v6aKYBUNSqtV21Y3XHmmPJpNfW6xZrZt7OJW1byGDPCKxy6nOmbtgjViNKtRawMmA1olqZJqgXsFJAhPONJE4Rq1HvDViNBawyr2qkBYjfTAUQIMTHTwBVU84yClALWHW/57ZDuSn5xzr/DRbBbrnefXh+swtoGdxXd7seivOli9BZrZQbjIQcwGrqHqQCGLlWHbQpeqk98IFRiqdVf3rDgenuefPtbwM/AUSFkthhxYQBA2jJBVTYQ6x9wIQAXAdkCJkgoIq8nAGkAkQLXZWRipST/K76u6vwGQqztgmcJogqcHXtx+yGdRFgq82eyOcArDYATIA13p9tsgO4LU/O44yfpUvYTyHy1GJ5a7YmzmeohYOteaweA/vacS5+64PVoyeoKkB19eYTWL0ArFEDAoWKepUxnRblOQfcmfyrr0/jkTYXyh/9deQyz2hTtWcuZsVI1My7yujUHEiKFAALXLWIVaQ+6UWsur8fjYho3dDpCa7GIlYrt2pO/w9gVdGqcZ7pAgpUDXBV0yByS9mknj8JE12Go5wNwLkkZd569BMpU2UitrfffbO+d2wkOX68yEGJHsiYaQFiyj9AVSyqnCkAVhsVwJrpAnhPAqzo117BVQVuhCxRd6Y+3cFVaN8m9RP8I29vfp1Y3Hw3bqVmtbacvpMR+WIfvFzySfW+3uLV3XeSQRk12UVMzcE2r/5FAafEskqOiG+F1hX+daPlG5ckbfVtq19pcGFm3PqMrkoF8CzfKnWx6vDyX/yLFbFqRBFxYOhk8PZtE7F9r2kcvQNaxHXjyYqWMd2IPg/jaEqM0G30GOiklbPGkT9GyM1o1QBV1+9VwCojVwNMVSqANIJ0zCiT+YXKfaopDYhMnRGpOjfP530CZcc+3ks+mdELpQ8egKrGhFLgUD4TYIXDftU6FIVylgSUerTqzKkqJ5LhEupIyS07Ig8H7n9oxx4oFiqH52bwRuL+Uqc3pXH32W4Ra5vRTA9q+jBqdXvuzit4Kz2eELwvU50U6qbIUkWrhrGKfUzxj+hUX7RK+8irGqDrnOJXif3pqEovaNqSqtPApVMYAjVoXgetkMxkyT5Yr2MSrJ0DvKgN/5S2kkk+rrt1v0bpILoakbMtwQ8fuavRPPMb+n0ozMNm9zblfhkb1qUAgXV8AgGq0lTBTYSLyj4XZi/gs+O38KsZUZq2/9C573WHAAAgAElEQVTdl6DpjeRWKktSd3vmCuM+he2bjO9/i+5qlVIOLA94QCBI/llL2059v7gFY8EafAQROg+RBwiAXPKcF/vil+S6P5zEW19zc5jy5MNf14Uli9xtPhonmDe6eJh/2Mj7vTRRwFh1m0+qQTEG81EP87vLSzdDR2CV+hX1tX6mXuQQeGJd6u5y63VFlRP9XjjHfVSxXf9BtsNsQZ67XBeCDcLIsucyJ54SD7TqNVcdAVYor+xPtgziFTDVCwCf1Ocnqd/BVQEyLIrOgVXfmkwIgOTP7WurE0dPCyCpALaXsZAfDE8fBBwwxf1ujzQ3q/fe9h1EVfnzMFu/vxjRMrOPWeBmZ93dF0LbuZOhsPMK1DlgJ4/plvLAo1bXQ60dr3ItUjWmkC7TaB+84VyqBVh1GzKo3TanK3lWG8g6AavelXjWxZxbyCuR8fbx0HowVlA1gVWOWNV0AAtU/aF5Vi0VwA+AqxqxKvNWVEY8LNIJIWwgWHCnec6rOYPLTQIPtnp25lgVENwXphKQwYGGsoBVRLPSC9jIr4oUXqBeaJgQy38CqopuyCJvskCVA6oAVQVg1QWsJFpVrq/yGrEqEeK2aJPls0RAgiqbPyCTTLP03syj0EvoVBH86eCyvnpx0qWRk4NPMflvwKocO5AXtHBgtUasZtSqgLAWoKE1usGDvIXBOc63bunhtuhRuTbO+3vMthhV4aQqsKqAZ/tZJCgBlg6sZhymP28CWNU8JKYLAbBGagDTk4yOdb8hEq3+gFMCAFA1wBXpaGzeIwtoYQvwl0FfB4V9nm38l3I2dvZVRpT0YuYynQr+jFIA1sdRqwmkZpI+g6O/C4gq0PTaftco1c+xVXBVnrER0er7Zt8Q5+ujCBW5Vszibaa5DWTCJCP+s30Aq/6iDzlSFVyVdCe+mJWmPTGQVeydAKq59XNuE/U+r0fBH+WBp0HQz/rFVskiVutlGwBVBVctVYxeE/B1iFhFjtXEbehLEygJ0WCezu4z381jDzf2OZ5781TNPjckpTWXMvcm3xijAtIhT8GBhaxsS+BpiVo1oPUtcq5i4SvfeiQ624DyNZzanLSjpjoJXvZ5+xEJIWOeu2dQNVXU5fzK9pVr7sfytvBxe2rQCqzWfPhpOZmZzG99tg3TmpiXqZAfSxmfkwMD7BxPU8R0NRu1qbuKAwBc2xZgldJmlZQAHs2KubPWInX5vGYBq/8/At8SSKVOMNMb8p2ocGNWG0AFVplDza2TbTuZuWREUNeUSRyRmHOPVrWV32COZVEq+eTfPvs3YDUBVqQHsKhWjoYzNdWfOgi8XcPCUwKWihFfk9LIn0ppACJ6FflVLTJVnY5HqUbdyhS05YIURjmPS6SqGlS7aYpUTaN+MjisCLxQlSjoHLGqk6JxAu6K89BRpYSTZdRdV+R+GseQwdP1/0bnLw19cQFHTx30GIelrJ805aA9B59zS7KLOcd+yTSmpgHABz3IqyopACRvKi1YpQBrLliFFAGWX5UXrMqPg0xaVnvaCRqcHydYw+7ZDfODQd+Lsute1NUmE260cRk97A4BQGoYZzLSZhNIx9nJwGaQ3XCToU3CSW1DLU4yr2r5dS36uXaweJWc2/KrhnH0OnDc2JGdGYjeZZKPJ3m9kmEWxpznB6gKIKpEEK5yyIFk4KpNdJQUBzrZRaZb7VQFVvcxR+lX9NF53Guj+ZU/0FPXfIK0kdRPpDxarZCXKO9jnO6/vbfJXx8zH5/6F3rzihx42W6XGMR1dXK/7n5XZJ3l+STbfeDMEJI5yA9HR2+pAJw/chvfWt62SxkvF4Can+sRkxZBt37LRwPY0Gm8InDg75rDaL4+mzMowAiQyyevNiTWgQRWlSyY5OKBEVCDXGyACQNNmmMV9CNgdXoJkHKdk+Ps1aqEdVNlzRhWUwAIgCzzQgNWA7Rb5yKnKn3+H6AqyRv6oTyCrUDbDm4H2O18KeZB7KnSmuRM2pTeSqRsu7bpYNDLBc2FRdsswKqs7pyLV2nUqi5eZakAfvz0l7Vd0ZgCrnrEKlIBaMSqobO+xUC6ZKZtZBkhaUlt6Aq4m0ElSAKrBjqARwIcSJRxLE4FYHWtmG05Vn0RKwUhbC6R0ap98So0jvHIllMBCMDKwCoAVgCrcox0AJ4KYEVlTsBqfqk3PBLf0KRefqnwRt2t9bG64UGTxAxmALLPgIDpggCrlsczgVVLB2D2x2glZeTljm0JWI3IOFOu0ufy4mUSnifnctDb8J/I59aEKaPdmo7A3vFMkas2P0XkagFcA7AEBIk3LP5CQF8MWSi9RK2qHXMACMYkImXdP9jiVMaXjFzNz/8jWrWAqpaSwBbTkuhVT1HgW0TXZqqAOYLV7GQSFc8l9qxL1KGFq+R8pgnAV5sOpiKaVZ65PbbXnub1SV5/CqrKvoOq31cEvgKsFL2q4CoBq5qDlbytsm6UtV1AYJtTLNJR1DkMnG3O3RNc9c/3lbcehaxRqwKwSvqTXJDPgFUDVJFrWkBXAf00RyvSCjiwavC8CMDCIARcldQwGp0qL4ccVPX8qgBWNbJV8rIKEKtva11HMdkgR8tztq4a0xQNXpnLdhr2+6Y27JxfSdLu2nnbwdRZoHP6giJScAjYKqCq5FmVxawQuWo0j4jVxSMFVj1yVbaWEsDuz0h0RKznHC7mCjovY1AVWIxbGNfpHGSTx3IIQNVK334tnk3MRhTzG7J2+SxkHYO+m2/AHM1s+IYLcp8OZhs8jmd2yHSbm5ZnZ7xQYHNMdKl0MD23flMnVJ5sEqagKrYMqDZw1dICVDA2QVXDFxRY3RHeHUHnye8pr6rVw4S3Yx6MjSmlJo4xViZMHb8dsWb6TBhh9vb04DNlAVUVkPEwbQdWA1RFOoAVuRrAqkatpkuw5hIMlU//7bMFB1YVUEX+1MyjGiBrAKtSh6tbRKeSw8Hk2sfH6HyAptIXPPiAqQ7AQCjyoYIfMMh0NSuGt8aZN8km13a851c1UJU/E8BkSNWrPtEfFIh09VBimJAW2dgk5qqlf9q1tPGzy2FbkJM07+52y2EWaLMChhS9gg/NGh/SqvOndjYBVTmf0aqaH1XCgyRKVSNVkVvVwNT4/F8WsfLUAPGwpPch4pVefJTk+mLNcgjsjM1kJNwVe2fWWEUNxM/iVac2II1QHG6ilHM7JhsrXt/IHcFUL48HdR9avJSh+QfPRYIwQSLsdFFZxzH9WDu/CbB6onM/X4nVmflQPs0UhZ3RyYtHc8gWkaqXEavG+0KiFiHHshD0oh6ehrINwgteiuKdnKaosthuzwvMV/Sj9/2q32PZdbKcH8ZD6qDNurgHKaLNfu/duIfrIc7TvdxXtCXnRM59G+AaOqoKSr8YAAbSOEpCA7nTSCH5yXOL8GrVB7DUPWce+/2YgMMMTWAroicBstmLAwMxbGtflejiVTReBVJ1EinPdgKsmlHpfIEw2WTZFUmKak5WuwdRqrBDNg9wH61bzAusDrClzgPJp2P8bR4Z2limGU1aAdRp1zhidfVTI1TlJ+CdffqvPGc8A/Lh1QYrvc0OoI7HyrA2d4dsGck2kBW06za962g844KsDqzqeYk+lTyruoCV5VN9+yLA6r98ev9JwNUFrAq4ukBVSQdgoKrkWRVQVdIBPABWdVzsMHK/gmLoeXcubUR4aFLfN6cCCKBhyrGqC1g5ENG+bDHPhXQA3B8llv8ArkrEqtMP+VUjWlXAVQddNWJVFoeTtBvyyXuPWMVDpQkAU6eQrZkMF5nh7AUdT6T1W7bLemK/Kc60S3y+Piw7oKrPCGZvbAV6p4XSxNIBKLhKaQFsEasOrpow5/MldeQCXL0Z/pmWtzfeyGxQsdoeWDbOs6oj44hPdyQdaA3YUfUh3/Tk4lUJqsaz7iprPc3oUQW6hScAVte+pADAnMdyylukqgCpBqZKoJGlJtA4z7K4Fi/AFUnvYkzIycp9SMInHd292OgRwepbTasnT+nii/RZhnKtAlB1MNYgKwFTJWJVAFTZ//zpFwCra1/AVQCtlh4go1d1NO6TDPQIrpG87Py/m4Y4NGN1lDmMHUSqAH9uh9MRYDTAVYlOdnBVQVQBTj2nKl4uvQXoKqDqKuPAaqT2Uf+6fhq5arlWFUD1SHyJVv2kCxuarbP0Mcixal8tWJ5VOBjfBnWYpweq0ByLCdJLXx33+SKRlei7tz/dF10vF90JO6BmOuvpADxKXL6UlEWqBFAFqKpgKqUEQFSrAqual1WecfEawCJiRa8QIw1saUoLkDY2fchs/opjKXJbytPzi/kitquTlpKv8aJFE6JZB4RjfubHNOczV0PPT9yxC/sbz8HOcH3tSnNTnR8pz/AMQU/Ufq7SjEFe939MPukL16nzWZ83cn5VOd9TAUzgKvomtvn//dsCVp0Q3nQSBcQBY3gL4tNIbDcHUxhamJUHSeeJmzYVCBXinXgQgDOyyZkaLQVx7Dsvi1rNiFUAq18EUJV0AJoSwAFVKMFqFE2ZI/BFpzwqNYBVBVg9QlW2EbWK3KsGqDI4a5Nnh59i65Nts8IOkpBQOfNDyPwBwuoyIxFRb22/GHbXHYg8HpYyt2qCqT1iFQ9oZnTpU54y2yflJJUvuxeKhYnfsQjk61T3f6Pz7lJJeGvn0i0MDmo7dWWNpmtz+fsJAvfR6rhkV3ot3+OXEgBAPXpEddE+66+gqgCsWLDKQVYHXRGtynnTGLg1cbBRuWhQj4IDakGK6fAjPdeJMtmpNs7CuzKR8DZLnQynsl2h/rktMx8Cx9HtgN0bD+a+DyeDeQPPH04TjUIrZrDvh+1bbcTn/94eolYL2MQ38D7odiV4fO3J/lWdfSzho2y+qKkA2hYRhQqSiBy5z2MaWTWVjyw6r3R7ErlNBkkNRxmtpqTIPtxx14dOttJnPziNQ/vsjrizF/0r56f6JjN3IReQ3Wf2x/X/VB+dD51wvWV9+tXpANBZFSSHb0Tm1u+Lf7JvUCcio13m/Bx4FtWQ/HY3O4F6iMjWawysmmTnnMbTAGjEqkevqnxv9HMfoA/sPii3UTEJbrSVw/qZr1lnu339h/I+WNt4OxDSYVIe00zXUy1K+6adwlTfc8RUAbv1zwDVtSCBFHFgVXnvwGpO1q0TzEq0U2ju3UbQHfOuPxCxbQ55s66Wn+oZ6w7zo3TIxx7AqgibRaxqDlUHUd++/J9P7wBWFVT9ywJZV5k3iVrF4lWykrZEbHp+PoP+8+G6Cd4IrCofJk2lc3y5GDUPAtB5qywYQZHFHMHFwCryrOo5ASEEZKgpg54BqzJWGbtHrAowjfyqnGdV9zNiVT6fFWDVVl03sNBALaNb2OD5yRhSXgTt2s7dWMEDmceG/ORd1yDP4GyOyfTbXurkZ+dbxGoAq5aaRO2RbD1gwyLj3KaovkPm7juYw72hCxPghaKVbnm0V2EKaufN/mA/twA+UbZHtuJeNkS2j+dZe0nk6QHIaDAsKKRMnhi4mvMdSwNgxw6oyv4AquJ7S13YWYHWDq7inANGnh4AX47tUKU52pgfsN8Vn6THuS1ZZxHd6mAqR6suGCuiVX9RcHUBqrEdwFVErqqdC6jL+sXOZWD+xTQlS+s4akk7ovHjWV3P5Zs9TfmAH8BVTRFg0fgKqNLvTe2ifcn347v4NAeDVmsKVMv4FFi1XKv6ws3TAmhKEwFVFVyV9DHiNwRQJWAVukg+f3oSLOPlecBGw/PcGUXjdpIVrqa4DNe28vDGfnNS4OZzjFXugEUCIx1AAqy6uHKAq5lr1dIA2K+kDODIVcRZL56Xlys+ZzFXYTqK+VE8e2A+NBnpNMyjmeLP72GcJlC12rLZgZQy5OO17z4pCkDY52w1etWMI7dvQ5osaTIQeuOPwjSnM57BBIbGNdmrTXRwlfWd9dMxNMfPYh0BnR+39ADA2OK8QsDl2d2BVeO2dcgGDQLgHDp7ilYt9zCfWDjQRkzWTDa8xRSUkxMk5bC3QKYYGbGKt30VVNXwbE0DQPlVHVAVYFXfKsQP3QD4acCogqkBsFp0Kn41xyqA1A6o+tskciQMipgQuRGOhwMYZTBdhgwmym6OX6kRxymAxfj40DCJMaWQX0apYoGqmAApiGpvsY4LVhUDcDODOV7epKAaDtKWmxZGg/NHnkwncXbJ4XSnjh1vm0a+zm3lZwo9miBEf+ZHpb27WWuPVkUKek1kpy875OEHkaoGqAao6vt6TsvIxEHKS/oAA2cj77FoJCIIw6aEIfEupjPHXvjSKyTrgaD0CcU+odpnB0kl6pd3yHQ3ddaMtJs3v5Zl8mFc70BTtLWa8N9RjfQCq669YauTYESsxnZV/OiTaW72SvD4GvZ7+bvjzjOIv2z9pw8WEqU6AKv6UOK0CD93kgNRN+/P1N1pOA9E6sivQsZGhz5HKX1nvRCeysXWb9Tdx3Eid5Q7jL/TBfLZx3+SzVLuQmZO9l/PT/c1pvA4oD+yfRlY7e01uYuH2XVegFU5hqxF3i2Suy57/LwXYwZfvS4Vb+y7jOcx7hLpzj+ZNII3kRbAx8KkyjZ9nmAWw+YZILXuW8m8lztZJ+Eo0x8AwtuE3F5HG9RnDvRHjCBPcg2cMGB1/e/YheZWtaIJrPIAckhmPpwQTOdOdy5jVMo/yLtsadpqUAzSAugB0ZD3mXkkY0gFoLn1HFg1cNVA1E8Cqq5UAO8/SdSqpAP484rYslQAP97kJ5Gq9rOVsykVQAFXbUQsD9klO8v/l2snZQ0jUIFVBb81stgWr6oRq54C4BvSAdACVr8aWPVUCgGsyueznApAwFWLWJUozM+6OJx89m45VuVz+AxUMIJczqAaXWYynYhHFL4vUqQRNoZFahIvfxgMntvDtI/LAQEGVgU4BdBskbyWBqAuZJXgauRZjWcLKBqUrWtRl7imZGVAj4hyIsF8PuwSGzq2eOlFYQ3LVu8HqGr7ou1pOWEA3CjpHLADrDBaXjbuN97gC4YKsHouecx7xEeIpiNiVVLj4dgjVi3G0yNZNdEdAawb0OqfO1NQko2LxoaJgVDWn23Ls69bELOPudAVPm3HN6cRrSoAqgOrCqo6oPrLekEiAKtsJXJVIlml95qD1dMDRKbbAq6SgT9IxTatOMxPtmeBKOdzescsGDiPlRMZXBVAD4v3SdQk9tcWqQAQ7Wo+3OoHMK1Rq5oOQABU+2nEKo7FjulXDp4GwF966CTZv0rVrt+CzrOjquSh+QLRl8uEO/Dr5X4/6CTPe/LKgS3VsbocalPukA1YNd3TL51lC1BVjjVSFblVF6AakauZb9XSAVBaAHBj1ZsL2dF8TfEXP/Z9w1kuXs5NYOtgwCcw1SzqI8dTSwEThP1HLYodDSArxkXyY77jGlNIVeFnZN9XMYMOCatIpk5zpegvfIW3v7kHPG+3T/z1RbzNTzagFeCqfr2V+JwFOC5+/+uKWFXSxIQNjWcnEp1ORQvgtdgkn17x5I9ZFM6JnadJxTYx64Mn41xC6/XTCVOIzEGDqNUesYr8qh6put7eWRoAEXzhu23hAmVrnyr4wlMKrPIP0aoeoeppApBZo+dRNT0GYJvgRwVVIUAmLcw0gMjmgHhCCuHzc3499I2tDYQ7FBhRqgBY+VMd2teZYkYzmHTQbCsau5jUXM53boA858vvMGVis/Sb7IfKH6087Pxtgdaf0+jX+VLVXO6iNWon731Ga9Tao1XtUzyJFjdg1IBSRKuu5X3X8QSsGvD6AznTShoAlXz9mZ56m21etDls1SL7C9vhNb3G8O7A0+PPU4fGFtdntGkjgZ6Ts3BH0cFV6z/ZDSOBjY22XL8NmlSVOc0M9v3kpt32OGIVrEF7WycGSneB5Man+0/lUbaPx02UmClEbwBgRaTqHrFqlRXZF/Witrt87fLmsvaKcD0xBa1Mn2ON4E43DSz3IjMy0BTjEJcT+QuLIHNU54lOXPHFUDfCXdmgozWcGuAxYl/6T7oGcNVNDExNKjFk/MRwmveIAHEKgABW1whD5lzOAFq4iytgRhEhuFu5j2xe3K9zmPrrIqhDcDBPxqkgo5xr8t1pi3pVvbns2kdfCGM1HQp62I4CT26LUmVzUF4qpxXlAcO0ssh83ErzH2de5Jz3vhYwVXiOADGMp/O00Tp44+fzgciYWICnQe9BMwC6oGOx56RcRx1hGZOIVSWLoCayGJWAqg1YXWkAviuw6hGrAax+XSCrpANYwKpAK7rAGaJW3XAqscEVkghiQp21VanBc8NAjnBa2n+dywIc8IhVLDamn8N6nkHJqyo/RKxqKgBPB1CA1Sc5VmUuy3lWCVjVnIQAVde+pAKQY4ny8gWsLGKV8qw6sNoDT0xqh78rw0ZUH2nHJy/qCX16UD6rgWGxm5oKu30xPUSUbuZYldyeThMFVR1c1YjVFrUaKQFMeUxWyKhFn5tM3dBtp9fLN5QqoPd7vc1pYi6qBe1aRnHaOesJz5O9TNzjDkkncw6s+kO7Pd/W69GGtEV2KVMCpK+J+Y48za6ynFPVgFXkWnVQNdICGPDKEawFaNW5uEe1bnljKTrXFN2dRzrgsHPqhwmOXQPK6FVfsMqDm+T7UwNWDVT95sDqNwFWCVzVKFZNGWC5V7HY1QSuMmeMUU1uOruJzywb1W4nEGRlEsAJWoCvvpLim6cHkAh8AfZ0K6CqbuVYQD07n6kAYDslmzggewdWNd+qA6sapYrfekkkeVUlqpWjVekZf3q+3/yS8m32Vnl22nNxIOL1WniegWKlTPBkaL/NZ6KZUmnVp2O+VaG9pAZwUDsiVpFrlSNXA1x1gFZ0K+FuQ014DqHHAFgTVE0/Qpb5YIy20bOrjoFXu84yO+2H7+h1EThaolN1TJifETDsGJF1ffRIpXmWlJgzqeqYlNk506MwKaSLhb1lyE501myMzesGvlbyp9In//kCI4HWXNvI+xTA6r//p83NfOBBxwLAWQGeKP06YJUM18jv7gxZS6DGcD7khDQNgEWr4ldzrFoOGUkDIJ9ESCoA/dRBfbqDNc58c38JqCJHqgCruu8/A12RP/W1KFWXFwNJITwwVDosoOEuWEDJ9TDHbwLnx6iUhNConZMWUwD8KrAqeVYyv6oQhvOqInIVQgo+Mb9Grb7TY+5hlu1ikKN4UN8/rwh4edUDk+jZIZ0vbQTxJuh8VHkqe9nqzIfjQLL/U7Sq5a1JULXkTv2xHpAEWH1PgNWAVgNWkQZgfazqdUhbS7dV9KzdfHCH/cqOFgPtp0HzYrCfiAkZYC5eJhQw+If6mN/dIXB/Tg/gkBa+HhIUE4yDSJGYdTDuMH8MbImB1dhXgzP8opNEhAsR3+QcZfme6dyN6uTToIqz/k6pAOwB0Yt1X8QqBEdOJL7qbpWTPJIqcV+rfhLeS+lMX23FzIfTI8FgAjo77khdxnhFA5bBLobtWh/U1s0LmZms2nT/qc4OCuJZ1Xzow2jsk0yyO1z7E7AKWdMHXbdhKqLMNz9mOl2B6Mz3AqyigrBfdsIDVm1y6r9QqUE4i1yxADvNQt/kXiY87Z/6H3LbZHefX6ZyFt7GgQlnzA772Oi4jBuy6dup+4z3dAA1AGfi32Zjnbhs9zc7T7pl47j4c5sG2xZ5UpE/VReokp9Fq37X7UoD8JapAARUlTyrFrFqAGPkWUXFBKwWxtLD1YnhRscm1H1IThB8fWapGrCAlUWsys/AU4lW9YhVXcBKQNZfC6xyKgCJ2qVUAPLJ7J8EYO3AqoGrCqzGAlaWYzTm1GSMNzs0GbBGl6DdnQyM1y/uHjpz7M7BHpn8E7AqC1etkwBXNWpVIlYBrHK+1QFcxZugBFbRcNPEG1G6ItVHr+Uz0yi4W7WZbMUu8fG2r8NzkDWcknohf/lvBit045SzxOuAjTafAv6YdvJLZANBkVPVtmXRKo1UdZCVwVVPDQAQ1jOXOiCbEa0ehrTa5Y/65VNriz8FoIhctEap7nQQ2+uftXttkWN1PW93YFVA1W8arfp1Aa0SrfqVolexoFXNt6pA7qKVccHkzXryQEmp13UMCfhAQOpzQj7rM7hqkw/74lYBVV1ESdIF4HN0gKyW91NTB4StpIhV9x02Nnnhtux7RK56agABVBVUxef/SAVgz/dKD7b9zaGFb9p3Rr9lxdKjdcC0+7pe7Xi9nRy6QvpJHNgqN50T+odMatQq+CBb4wEiViPnqketAmiNtAAa8SrRqx75WoBVlza3ZwmyPgVXd9k8zhUGMa6nbuSc52+g5g2wai6fgFUGUydgtXcB8zFvL4BUFyELNHSNw/whriXLO9h/tuV5cwYxIgLVt5xPdVy4CuVt/ik2++1fF7AKoxzwm5+Iya3bmhq5aid50gmDVPSQJ2FOxM31l/OTYUtqB8EcdAzn0yNWHVy1HKti+N0sy6cPkmcmgNUEVe1THrQP497AVV/AyvKuGqiqLkMXpWJgVXTVjTVFqSobfZJvThSGGPv5VguAK3/iz8y3sfvDhO+jzj41h2DZWwYZ575I1bxglfB4ilSFRrQJEJmzh/7J5IjvCyWulT1zd1NFf9w5PDxdPRqRi7nu2GYxTxSg83HPHbV4IvF0KtG7i8bmaFWkAIhIVY1aNSD1hwKqDq7qVqJUAaxadKushmr5VRH96k5QJIZUNe2XX3BHnr1zQwznDp1r5SCHcl+p0+8r7HDrfsXLPoHIx352DCYpBez1/j0BUWufBnGavC5o13QVsgsqo1/IqyrHxxyryZoq+kev743z9Z1h7Cnv97spkmP/ibzoqrj+SRxHqgLsKjjAoD4dkO/dRQfvhvxha9Qr7n6T+Fp9MOS/0rxXN42ns4dlRH2Z/7BPKrYNE3UFaR8SarJkj85NsuUdjXGQro2pAHiQfbAH3cJziUUGWRoARKzG55qrXgb0VUzboMrhdM35PQF/XJfsF1L4OHSDiNVg4CCdbC/Qj0kW5eAQlG4AACAASURBVNwwHai2tNpWFI8xSPODHPfxRC/Z9Xmfih3DOeGz//w5ymhyUmIaSqEv8QnPnsy70s9u4lzWAjhFf9AN6uvJRiBdC2RMjvUBWkFSRKyuT/41QtVSACiwqqCqgKuSDiBTAbxrGgBErVIG4AlUjcHxfI0YQIO/imQthlzn8SaIWMDqXXMHfv/0XYFVX5wK4CpAVc6zKlGtY8SqzBvA5JA00TznbotYlQheX+glc60SsEp5ViUVwGcs1KTgonzmnhFHe3RON9YnDl/MxbqBOFeRanhhRCYbqlUOXU0dMM7KsUZGNmBVAOagi4PPkpMWC1pxrlVbzEqUXYI3ZIuGbVtk6MoYXtDh9tKBCEfaXNJ8dwiIWk2yZhlroxkgnWRYQA0MVuiHFifjDWCWbZLvK394321qAqlC38yXuoGrAapigSuOZPVzBLzK/bpWiacR8Kdii9YTkCo+i3bAVYOgPKJ1DSmje1MGGPg0WNbzqvY0ABq1+mV9A7fAVQJW5ZymBNBtgquRNVbTn6g025c7Lvh4mrmTneI/iJfTtMDK5hVOZZg8NVoJwJpby79qn6X7vjwX6b69hLJPlSXljYtMUFaiVsU3LDhc8qkKyKoRqhyligWrBGQ1XTQHHOErSQby/dMYIcvlGvtkImi/v96zx8D2Os807lxjmvM1OGPXQderLWpVeYFFrGSLvKqWDsDA1LVGiG4p56qDq5FWoEetiuS5TiLyE5HmeEGnEgn8DKDkZgdtfDM/aLwv+A6mUjSH9nGR+mX+wG22jskGVvBCOeKpQqpb6F22a7wpllGP8/yeCmC+p1CmGXUSZ6OgmlwHSVWX1r6uR2C/EsmKcn4eOCSAXwJW4czMGqedyf2PAavkIDeHvZ1Q2vL4dyV1QfJZMhxQpgEQItjbHFu8CkZdcqxaxKqBqjIx8FXb3KdH3i+fVKphD+CUPvdHJKsCq8idStu2OBWEhIESGNoERp2RboBHUNXB5A605ptNqyP+sAshV+GeolVz0SrOsZoTngas0gR7t7qDnnRbtx3/bwNWr83cQ1N4sJbTlG84F09go5m85cixQGnKRqIuGBM+B0ETVBVgFDlTKTr1/WcHUtc2olY9BYCCqsiv6lHoDuEgtyqcEhvwzXiEw0lHHcbaFHAfpoxPTtNEi8uRm7Z7Y+Jw69p2cMNblztPIGrtLzU5qPnoXb3cJiHu1EGA4sS8PyWvKs6tgsccq72SA4k3+8TlmIx39Z1IjsHanNmcvOe4RORqLPQjl2H/J1UJ/ubFjVZNiu4lwW6YNHkXyOszZb7EPG38VRJDtts4J5cxssHmHiH2UKE7emjbVOHVuOPaRMRhTCMd171bG9TJ0m83XXLuZWB1km/I29oix2oAqzLnWPfkZ5kuey6DlzIxTJUmMHIC+7oE5cvcfBDrPCr3EN23+XnYSudxk8Go50I2p3EELXAfj78zl+SaecsvQgKPgAxDryc5E/lp9IY7UPbiGnjtg+zjiLF3W8025Ul/RH8m2+Tt2yrQngpAwdUVrSoAqi9c9f4m4OoCWRVUFdBVrq9UAAuEiDyrmldP4tHcWMJwKiPYoEK3iAnloYuZ0/ZxGIOxnZzPAlyVHKvrt4DV70gDIOBppAJAxKpErXqagABWZd6AOYNHyLEQxrg8l6CmA5DFqxaoKr8OrGoaAAdX5ZqnA5CITIta9QWsOM+qkswGa5sLi8dk7Iq6He/13FVvVdT7nj5jc90hAfr84G517WikKra6mNdKB4BIXl/kC9GrSAeAxazwrKHPm3DC/FCOvl+Q74pkt7S/pfdrBXrEqg/FKzFZr0NxRwWjZdpg5QNg9X1/9strVrZrG9sm2KoEWP07TP9kH5GriDJVEJRzqDpIamkDfDGr1aY+Q8cx8rHiOm8RY2pAYQVZcS4TANS+J9iJqFLU7EtRayqAlfny0y8/BFAFsOrg6rJvArJyzlUpb/lWLeWJxuquRqkHzoFm/FkMmr/Y3YfbtC46MXdiZyD7mIDkfiykhAhWBVL96z8FWP2rXM2tKuAqR9iZBGFMFrXqqV6QT1W+UNAFq8zma37tWIURTi1t/uQiSVJzpAwcD6ozutojPYmO3X9S3c2VkJ+cK86zwRDngeuTTo4sT5C+ECDaW+Sq/RRE1dQAvohVpAWwc5lvlXK2KlcEj7JnZuinbfHCiiJXw4cwKFkBypEPjfYy5mcm9FCq+Cg3/qiT+q32jfxeB1arPXzgG9X0VTnAUZnDCuTKZtMg2BeezfNm4HE2J0mg9QSqIrdxCXgUOvxVUwEYsYJ+TqwAWI1igTWYw+WJQxKULhl7td599pBnXphZELXyEwkzTEYIC6WXiRWA1gRWDVSVY41a0vyq/tZA+ojxu6GF6NcoVIlSBYDK+wLA4rwNGozfwVQSFuUdMVCFoSLmcexlSwqAuB+C5WJHBq6+PcAb9Rat6vmOYsEqrNypC1fB0OKtsjMVzA0lZgFqmn156HLUyxQdP5R5pZk/oGyK58kVzRDdsWtjNZPxG8797sAqOsefM9EDDaJNdREq/7xfIlX1838GVS1q1c4LsOrRqhrdyrnSzCHplAHzHp/kmyjyyyAGgMgwp63VPQZ7jp6nkxY2eEQxd06WNvwys5Uf/vECxkZp/xURiLZbO2dxiwpOUtNvlWP9edsRrbqOeT9w9BQDJnp28KpvMVAiTCHORLDh3KRAbrb4OXrKr5oPiVmJ3DrRBSV4yP3cy2amMebZBMha6SYy/Tf7civ7QESyHMldH2tMaKjOLqtXtNv67QTDWnQn+p3o8uj8IFPFL/t4dWyhAG2AfJ4J2gdLcodUAAqsyjoS61oBVt1l6i0vuE8GRvi+wCa8PtByk2fmL8Z8IyN9Ugw+yvDBgyAFjwUX2/jChntFVKzNRasss4x3WdnkkHgTvMU4SbCx22Xp1CcGALT78Eck3JNcon/FZsCmNzma/EZRepczFUvkWPWoVQNOBUCViFVPB7DAVYtatYhVi1oVcNVSAUie1X0BKzAnKZHjqkwu54Mxdlb/72ieE8M2FqGHiFWJwgKwKhGrPwRU3SJW2wJWBVh9mmMVeVYFWHVwVcFTz7GqgCoiVuWcAK+WCkDyhyqAuB4m5PN3mTvHAlbyxAOZ6ONmoSUhubb781Wj62QxZ24U+ZluowIBEuI5z8uzv9TFqwqwaikRjCaeKoFzra59AVc1bYLmdcw0ZPF2U2kXxBt62QZ8INw1PY+DpwvP2kkWnD1s1rTKjDxvhsp7gWdDn5H5fDDL7qkH7MbqExjAwb4uU2fgjqcCsHhQg+MsqtWOkR8S6QECYPXUALrIFUDWSBfggKp8Do04Uw9yks+jAbCirkgfsGijz+TQn3woR88UlqrAqudZXeCqRazKdoGqDqxWcHX1VPKu6shk31v2Z9z87u7kCdRYbcJzP7dKh5tlcY4cgIB5OulPYM8WU5LP0R3bQIoAxzoMVM1UABGQBfhOxujgqYGpDrKqzxBglX7q5JEKoBqX0xi7TwN9LsuDghh6o2jc++j6Ht3qLuWg5O25Lx6yrDGLWDUeaOoKjx42gBWRqwKsSs5biVC130+xn5GrkpdVI40R4Ke8DMi74GkigpnG4wCuQrmPdt+GbCM5ceCjlrE+X1tX4N9tLqBTksAF2fc7BgizDs7gmf3AqRCTkAPTGYwsU2jimdVHrvMJI0FIB90308brjnvpZYVUBVwutnSOMTy/fwBWk0gVrPi9gFWSkjue02wzQ+mFTFg9MY2S5VrFJ8SUBtujVNWmeH5VllebEWXelQBMI0p1ilCVPhi4CqUWxp5A1cJ01WN8+oF92z4HVSFQu0LhExsTegZURXkxscm8qvUt8ospAO74NyrQ/45o1XQGJ4PG6nwuU0g0FpuIPJz7PYDV0gx//u/OiCNFNGpcokdoMSr//F9A1B8LXDWA1UFWBVUtshXRqpYKgD4ZcpNK860WGaJC7iQcolS3K9XEluHFU0tlwsSS40Nwk/d+L9+XNiFv6vX2CceVP5qAqjv1jJdBbrukvd8dWGWTFR4zGGU7TLhTmXDWvmNm3P7cjHEaAJ3I2DyyvjAkom78at3arS3xjurZ5eqKc3btyCv0t1XRn99HHONCAFi2RhL7xCQnNTTBuWDXcaSrojt5/Oj1uO+CgaxvMZcGQ9V5k9zxMRNnMgaQu7V9FVi95PuB3zBTvC3nuFLpr1x0Xupwse9jOXmmTb6I52lxSfd41wsUQNj7xTxmQICB3DvZ7np4sqXFnhINtKuDPEbfSOfKGMh2BJkx1gsVR/9QpB/H+c6MQizjpRbRiCPJpWfpACQq9UfkVLXFq74LsBqpAARc9RyrGrVqD9sKrso8Fp+DBhOs4RogUTuTR8N5CGSniQ88vzqTT+8WqCpAgaQBWA+v339Z84Ft8aoFqnIqAMm1qsCq5Gbn9EGsuOiXbCnlQUSsOrD6GQtVOajKi1gJsCq/tQDMT+tNiaQD0HyiAiYSsPpoAasL4zbTctetWcTAK7r60baajhYbI7IvwKpsPRWCRqsCWBVwtYCqvJCVAauaFsAj5bDNZ07m15Ox74O8GPYV6S40t156Wn+1XycL26xYM1amKrND62ah2E4FT63fBqSWp1sCVh1UDbDVnpkZXMUCVyV61YHTWNxKjhU81fhQ+2gfx779SaNXM5o1QFx/Huc0TYbYyAAyayvulDyrsnjVLz8+E6jqwOqyawBYJe+qLmSFlAAatWo5pTHKABTVFWwUHWQiecFzp0l4esksT5OJcFoAVy1iEpGTAFgB+sXqixq12kEg64XWpLTziFSKUBVQ1aJU8YyvgIjS2fzKLt2T5F49+5TydDDW4z0G/Y7PPl6gXrcaT360aNZUiIEanRyZ3yhpAQCQEriKiFUFVynfaqYLsOhW/XLao19VBxW0JRjfSK72VLklW/05UOnnr7+CIBo8tmCnggfLFqeffNGeswWzPxWYDS/lY7/rcp3TGTie5/wY8wm95gC670NAdhgeFdk9xn6nJfTKbe+WJmDD7TLA8e2v/+ERq6ZSAUxgH85UCRMGOqkR58h7zBNhYlbUA3IOjORTg+UqwKorQqycqNRhYNXfEujbMIlcFXtCb/IwHO+4XzHDFICp51H1YwNcRf8yUlXVUf+za8kgCAEh6YyMhxBktOo1qIp6PFKX2ir2SceFN8BQVn+7LsoqkxtEpwbIap9I2ac5A7BKMpLKcFBE06ebvztgNVTwrqJfdb0b+9tuU2u7o5y78rLpmzzQSNCpt+od298ro7q+Nd+WwxG1aNVYtAqAqYOpDqoqoCrgqm6RX1VAVdn3xef0IcmcXLEU4YhMvtJGVXnj4ddaXiDNgWQvgakDH/upO5D1Trijm1TxKBUXfYn5xWqMF6oqKQGc3TC5wRom8Da4i96j7GmrNtbvvyrDTWDgspWfmzF8/s+Aqk1ezmaqyxCaeWWIo8mcSPJgksGyXvi7u9dtUKM5af3YSOwngr3C/8aSuIcauGury2Y5vruZ1XyaOlwxB+Ohre7CjEHepkFOMt7bgsytbQFWNfVQpgeYFq8qrJjqreaN5mMxbSvn+AGb647xgo/O0y6S6AKTOPbvXEmXRz72/VBTPiYd2GT9ps0uuz5PjmF1YPXKpp7k87cAVosNGWT91resznGuVX14dqD0XRaw8k/+FVxdEasCqlqe1T+vfcmzajlWDVyV/KqIWrUHbZv/itEUgYNAw5ywkTIq8f9sdPC11NG6uiDaBpFXWLzKUgFIxOo7IlaxeNU3AVYdXNVFrSTHqi94KV+6UF72dB4hbeQUELFK6QAEWI10AB65qlGrvu8Rq29YwEoXZ3oBWL3TmwpfVxE9GfwmyOditfEHXSH+pjioRIgY+MN/Rq0iFQBAVUStOqgauVYdWNUcqyZzkQpAQQTIWOthiN5tz2fVfum2+8K3JboN3CfkBxO0zzrSJszOkaNXu93Ua047lIsP4PV8RtEhanWKZo28qVu6AAZJM1pVgVVZTV1AVgVVFwy6tnYe4CsWy5KtL6q1+hRztJicmR3SOEIBRGkBq28LWP22akWO1X/8WKDqsm0KrHr0quRZZXBV42xLOgC3e2JbHwGr5Dyx+4CbQIMqF+GAHczzyYhFr9pPQVYH5RJcxZe6Z2BVuYtn+fLJv6dCWdcAvsaDVOAgad3VRB8mCHPMqN1wmsqV85iLpace9hxboT7s/Tn2RO/CvMeqoLt5QhQTwQRWS9SwAqwSrYq0AB61ilQAFMUaqQM0ytgXYQaoqlvrB0TcthytCrCVQFa1vW5YLg3QFS1uLdcgydXLQ1ZgawLF8TGo5KCbvhOtUpl5jjr1j6NQnYOOodmzqF3nT/ONlXleqV2FIDA6YwXhanQcaQEUpzOhNuC27sc8RsYOYDUHTUCXI+UjEYNoNsh0hnpQ4R8mJFi2ycYTZqcGZogvoj3NAOHtt0WrSnl/6+N5ZexTB2G6CzSa9T5aC2bEAarGu4WST1WakyhVMBlgKo5NaRJZZzDUGMOMDyDVhaMf36YAcGYneY0JAFbXu2WfCNlkhheqGhet0puFDkgH4HRhrx20QqvD9patA7Ba7jkArxdNni6djPwHqppvOTwRbU603/1Sx04E7ef9uNR9y4x9XOMtLVpVBbkDqwaSIg2AAam2YJUAqgBWkV/VAFWkApCE7IhWzS6lEW9AAuwN9VWHvY4xfCbDaR+aP2LX3o2JVXHuAR9LkTRnhe4dZH3CtQP3TUPv+mWmSP9gr2Sr0ap+rgCtZmr9BjVzO6GviMyj7Qy6O9ZOXjADdZsJz58DWzlh94dDKXJB4E66u+NNgbov5P75/rH5zUfaDZsJxrmh7tIf0oeoZyCljpFlAiT3c11WnrJko03v9yCnT2S/11vuGRhWxjfJMgY0yfhJPge5A5D6deE2kg5AYZzVubJKM0S0D/RGZ8vcmmQsJ7NJlauqc35i5a+aLaDixMyT/LEct330jW27yiZ1OnYf6in4i+5sY7qzh00uudkOrI59nfo+6NmJ2HfAqoKqRDg79gjUBaxqxKqmAnBgVSNWfQEr5FllYBWLV4mEUrSqPHDb7IsaKzzguRmEMAtQzApJC1cAB0jAgCxctaKwJFr1fS1gVYBVBVEdUMUiVpJ3VYBXiWpVUPUErMLiYTwOLKhWUiqAFfVbgFUFVPcFrGRBJsuxap+22w/BCzbGeAAGBa8cTafQKOv7yckX7KpZ73t2z2A/nMVKQQdVEbWq4GrkWDV6KH0ishfgKtIBeMQqRa1qtCqAfOok03E2OxeG4eLSlQl7xbwZs5/Xdkv/ZgBMSyajled683nMEatWj2kAzgNUjSfeHWilnKwlZYCnAMgFqxqo6sDq5wBXBViVGFOAqrIvyUgW2LrakKhXA1fdT4o5UlmL/7T3WCLLoVqNWBVg9ZunA/jZAVUBVnvUKhayeveo1QBXAUD66AfpPzK4cmZ2LnGWLhe+0oTa5us2MQlwVUauztrwDFzPACyvDfO2mL8BOBXltZyyHDCFF2cGrvrPBfQoccOFPBUNB71O7nbyc6Us3APJfr8+9zFu3HhW+dDuTjAn6e80z7y3NSUAolMtLcBaxIqBVc/BGotfeeSqAbUmyWY6oJPVrk55V9VGur2ZTM6Dqc1DQ3UwaM142aH7u+iX3+v+IvrsLVvxKYL1fmDQGWYVolPrukQVZLX3E9ARUAkRpqZvAbqqCJscT1uUA4ibOF/e80FglYhJ9C8TicHSE/mNxK1MPewVEAIPwyPkaMqQkaxkgAwiVTBV/iyPi7Vfwf98n2fi7m5oW4wqQVStyW1JZ7bbxmDaxiRGyBlZl339GWMrqMoAbe53bcGk1iZACarq6qX4BcCKfEdClfw8R4WfDS4p0cjASWUvJxx30aqkgA/NwVSsGpuPmB4exOH+y9M3bb7UpYmgg7KN9LpkxgsUbsCqCr44iYw0tVypSANg0aoCpurn/w1YraCqALKop3aJQYNNfzE0U8f4SxNqp6Zrky3qoj478Faht7qVfZX9bk949IVzbHOp0CYF1G651ucTThi1d2TLAkz18z3HaphhM5RJ4CORm4g9Yc6pzNQGD1L2+edfOt1Gq3odnWXlGAdN1sxaXfzlfGMvdOULD/ddPqffqfrhOni6kZ1kEnICfeplXzAkRq+jcr1QE2h0Uxe/EAj55T6cZBnnr2QWAuBy9xKw+sJQUTRsoJ84ga1T1TEM37kxUVEF2nwq6/XG+lIA6gmlCRM+2bcbeb41OS6/d2pRaAu5uNG/DQSeyqPhyfZyO6frkzNwAgqwKpGnBq4uYDVyrBqwKrlWBVi1aFVfwAo5ViNqVaI2/fNQZYijGgysFoNTAzCye0nhDVhl4WHl07mvz3n109YFrgqoKqkA7iJWJYpVANeXgVUfo6YCoIjVBUwbsOqLViHPaixgZXlW3xwwPAKreAAWn8DjnpRxXb+Wy/nqudpaPo6eCn/rY5dvjAe+VD9d1TQAAFcFVHVg1cFVyUlrPwGiF6iqKRTsizn5LBlfyAWtolGL1nrNYX7AmG6Kv5/4IPmsonbzua5qAPLoylDbtS4P3EY82erJjMksnyQz6IpnZnp2RmRrRK46zJmpAWyhnoxQtYhVA1YdVPVjAVclO6qCqgKuvhm4+kUA1vU1qb2AtEWmEcUnggAYGMkEvmvkqkesxiJWXz/9LCDrsnESsZrg6mpt2UmJXLWIVc8Oi8hVBwSImjvjlHov/NG8abrT6uJCzhsCT41lPgExhMjvwdZBpKjK6sunNDEw9tNz8fLCHQiBymzHT+Mcz5dx7vSJe279W0YmopbeXrqOoN7WYIK2e28roNv1CgMxOjOYbeCqR5+uCFRJP2NRqZYKILcMsHo6AC1HUasOrhqXGFh1Vjn2YmzDCzvTcrxoONkQQspmQS03PrFqe5n0KbbHx+xvEociySJDxTYrarrqUsgZBy0CJyMwNeYUOOflG7ia+KGDqKpqkImUxRFopbKx5pPr4AisppFmVLkh5UCpiQjlzaIIBLPVDwqUNhDwLCxNRkCgMEqmCKZ0zfC48MLUqLDqICnonxy51UEfTQQzLUJ1A1P9evLDFV7Pw8j5lsFUMIZA1QRRE1QtwCrfkxYmIshAPyijKaJ8quQAa4lWzVQAluMI0amGQlgUctRo6vOqUl7q7R8NrJ5cxWx/Xjo7VJ2nbtp9qVsTQfu5E9GfGNH7UZc0AB4RXoBVyZOqi0+tCNSIUpUFqv5uoGoAq7ZolaUC6NGq5PDCdqQIxtyArToPb+2DrKftONKHJDo7+3v6TSVKfZM8MA2ogjbkuFLOt/rk/VJvzy2m2Te//jKw2gntTmakCHfgjlFXZbkNNlWQCzmXGU1KXtUORE3dHfl8YDFPKHqRTazaiZNZ7XX2crfi2gpgPFNfyZ1UnJxUEWUgL0yzl8xYI3bp5qEi7t8NErE/w3xE3vog7wbdXCUDq5LfV6GrVSaiVsWcuUud+KjziQODi3432zDJ9SayZANe4Zs2dSt0BwOFW6m/pa9OD+7r5csDmQsNuvh0PE9kblJ11p1gOfF+O3dr8A8P6zyQTvN1HOkAlmxZnlQDVn8AWNXFqhxY1ZQAAqwiFQDyrEoaAKQDsIyKBqpKg02gqQ91Hp8X6oyuE6XN91QGYVzkwQerXNeI1e+8eJVEqGoagJZn9TcBVgWcPgCrSAVAC1h98RyrslCTLcgkOUc9GAHAquv3lSKf1cmunHzDLla/QflSqfNmsy8exyxj058vYoUcqxqtSuCqL/aFBb/ePMo38qyWXKsud0q3IN4zQ1j6fmGkXrFfB1+P0/dV8Rjsrut7rqxXQiZzHfVetlPWbl7nEKJ4LvbrO9jqwE989Zn5VzVa1Rf64YWqkFtVQVWNUgWwumJL/fiLR68KqKoZUFfE6hcFVRfAqotLL1/ppkilAsDq2mrU6gJVEbUa6QA0atXAVP7JYlaWa1V+Hicr20gHQEkQiu3rlCOBeOpoRj9lDrhWkRPhiFqV5hxYUJCv4R1qQX1iFPhD3qKdDZTDx1WiU3V4pnPWepUslhhWBTu/DWD3xzTAE7kq0GmtdHAw7oW74M5w6WN7+421Tr7RKVFA7FxArC9kpQArA6vfF7DqYKukqFHwdUWvyvohFVwV+lFKAGcFXiTwVwE9ejUAVtDhYFTOIOud5Xrglcp8AHLEIKvbcBcrrnH/msMKaZm7rpF8Z5SqA6h6jQITff9dt3ZjjzRNHXLJc31KVQMVWWe73vELgaVxUyqAGBsmB658GLRtyYnD8fIsePcnQbDB/Zt4NAe+K7KfKZqYA3RUNRFnpYwZI6vaFQZ9GxlYSgZgmTlVrZagPfQ1tjPKHUzVbliZDqIy0/dIVQiOjYnzt1bzjEmPv+VACgCsXMoLVsWExqNYMaF2Q7tFqz6Z6BSDd6ckA7C68eQAvvZ2Dsez43p48yvFBq8RzueqnpO3Od4zCW0/d7JMDyzW7Zgv0gB4XtVTtGqCqgKwCqDqwKoCsJ5bdU2V5AFr89BkT/zlq5kMDKlvoaPrPEjcty+RGKan3QQ7cEu2XkBulD43/k/i0J1NdVBZcSGBV1TKcuVtnsGA6gasmj8pC1nxnCNM6xWhT3L+5J6JccNYCg6gwrF+WKdE5Ac/kpsTcDNVP/F4mggULWsqd+FyTJ65ke5DB5/6CHh6Ue2D3CQjzIIygT/oxa0+DPKg6rDOo7vThPu2Xi7Q25iYepI/ddBtcP3cSVkxjxEwde1/XdsxFYDLoRSfWHTnGkLf6WbI43Rtoh3br2gvGNA6JrzpbVGlpb/DgFhXtn6S8L8irhONcO5JPbdlegMnWkM3WUcvaLW5A9DWbe1RzoOxXmIdWyqABQz44lWWBkDSAQiwKotW/V9dwEpAVQFXLQcrcqwiz6qvFq1Rq1Ih3kaxVbLG4/8YXzvfLFk+RDVqu/DZpgOrErUqtJm1hQAAHH1JREFUEasWtapRqcixCmBV0gLoOUSsIh0A0gghHZi0wFqG8SEdAEWsLuBFI1a/UH5VjlolYNU+c18/B1Y5FcDtAlY3gjfOei/vyYul2OGeZ7PqFP6i9/5cCH+KiFXZWgqAFb1KEasSpfpZc9JSOgBEriLQw1YTzi/k3EBYu6eBs7LVUkfbeavwL3mY1rNW+ZH2Jyd/Z/FVUR50sJbJblAgkVKV+FtgtUwXgGdnfPFpddlnzApFLr3NVADniNXPa44vAOuXtQXI+kU+4JdzDKw6uGqRqx61uhoV2QrUBcCqxMZ6rlWNWtWUAAtYlRyrayspAf7x6U8RsSrRqwKsStTq9wWqCpyr+Vp1IStNEui2L6FljPYB0S+LsJ/Ngkb/yi0/0nkQTUBilyYhGcmVeITXmO0RYOq6ZFUJPXdnsksXS0nr+SCKcerqGlNK/d0s05Vme6mJpqVUq7YcDjcDoDYS7pHDsYAYIk99IasdWJWc3x61Kr5LQVaLbF25bTSqW1M6rK8zNB2AtxWRq2oHDWbEi6sKshr/ytz/wq7dWQz23hCNZNG1wQw/4sVyStBqHa4X6YO9H8w92uh6gudUA0AzIhXAqYGpO8gaX4O7/mwpAhyfCzzRlbS8BAaBUNbbt6IfBFadrQmEEu2fRK2iT5tzf+L0uuayYsaTGIGtZLqqIyHt5na1PhshdK/YNNM56F4tQwyJSNU4l9G0JhDynwtD7OcxBCLKaD24p42PJS4U0oFVB1KRAkDfrC+nMi5a5RPqzHMkhCHxfzJjY6M5KEm9/PsCq10Re9d+s+NLJ3Jj1u6s3tbJSUn6uSdlPjb6Gq0q8lhzqyJSVaNVJRUAffb/rvuIWkW0qmzrolWTw4QTcfsbkV4jmOZD03rWDUzi0OkntqbJ7+zIb+j4Mn/n+kZAA3NN0lLusg7R2+d9MonFfsFRATQt+VXXTZxnNYBVtCHt4EftcltlZBtTsq8boMX1dXo226dtwGy1LQOrWuwgA1PXJq70+4uM4gbi0a3G9cmHjyUnK1bDy2b4qawTC2yyYn+Frafzt4MbCky6cUX8V3XpSlZ4cOhaPzfJ80nGid8sg/JwqMDq4kGPVtVPaSGustP6+2S4YQ+9/XL8UPaetKNysAreAfkbl5vsbXas27BJB6jSboNvzcFd+73DVxVyWe4nxjBsu1j06tE9OV9EYCqIQmwExL8pBiq59BCxKotTCai6QFQFViVadf0UXPX8qwquel5W5Fhd88KaDoAGRFbH+szCFWfIOoFAPMcbDJEzNOe7Eq0qeVYtFYAsYCURqz8EWFVwVSJWKWpVjh8DqyCc9INzrAJYlVyrLceqpATQxav+4ukBLBXAJwEKeQGrlmO1A6vdhp/N5bOvuLpcRX2jrc+TL7iC0sUKrLrdEhHQn0XqWp5VA1Ujx6oArEorAaG/WioA/0nEqkX6evoxz1EL0MdsWe9xo8/tgLoByGE9tXtnXiXWd1WmA8OlR7f955qf9NjKzNX2awy0zqArfbfp9eLT5fwo3yBJz3yqqQAWVOmLVSEVgEaprucBi1K1rQCr68P8SAkgAOtXAVY9HYBsBW/XlAAuCyIOj9IBrMhVA1ZlISsHVwVYXS+fLM+qgatICQBQNcFVo+IVNS95/rIvtxuALVQ4kyZdMTHj8vVe9pG1GzvImmPoAKpJUPe3ca4Pnrt4IMzpRXn2kXp7qK8Dp5NGWJ9nXdnHU9u08VnjShHcoA88tiC6pgRQUNVS1mk0akSm2ks+jWBdkasGqloOcANWLWrVAFZfYF2BVUrP4a51i1jV8wm2VhdcZg8jB5gi1T7wZOboWahOssGbeeV5wW4f+SsE9olllmCGP9rjw0m2a9pMYX0Cqgu7rscEtEYgI+RF2W08d40674eIQfdAXZPQiFiNobgjY6eGgVWiJAG70y1EmSx84eNLnoWYW41JPJU45atysUhVBzJJoN1LEJLfnoBqkD0J7yCp8YhAVGfaCLRyOQJZt5yqznCOcFURaFYCwom8qvH5v6YCwATGQdWSX1XuxDcXGeIFJ5YI+lnpjly8ZK9dvJ5ovPpufeDoyaIfHEDV6Km+uxtJMa+Kzrb/4o4TMffJ517JR/Ws1jSnAfAIEQVI7ZMH+cT/k3zmr5/6G5j6XlIBIGLV0wAsh/NDc7SyYauyEcCVDAXmh7auttFhJa8PO81ejifU5yFpOrtO7MvJ0b2cnDRKjTPdvttYul59WSxWVe4/ECDmDWq3gvy6r0DqOj+lBAhgVQpw3XysDPFBHInVrldTbRenc3x+En+XESWizsrxEOj7JBvMJTYVV+pZZNErmIDVV4EonmyEbBRGHh6a7mT47npnk/O+sy/Ye7j+WOIn4h6VlGrt9/G47hT0To6u2u9y3uWSB06ypxGrC7eRbU8FoKLpuqtyciVwh8s6/DKfsmOQ5ZH8OS9jCLgZ/eHj3lZj+BOdiS6z3eo2bB0fH8Soka0MyUN/GTe2W5SfzI23cTd1GO2yjKXp2yM+oC9oe1KmYKxfpIh8AVY/rRyhlmdVQFX57P9fPv34bMCqRq8izyrKLbBBUwFIKgGRUF28ylfIHqKaUt6qUcojCIhtc/bWjJheTSKbH+JUALJw1QlYRSoAj1j9xRewisWrZAErvPCF4jLhVPNccZBjVbaLfgBWNc8qFq4SYNV/Aqpq1KpFYPYFrDgf3v4Q2YS88beIzPlgU9OrCfSDaqgXTWjJIBXuBYsFUDVZT2DVFvGqqQA8YtVTAgjNFFRdoCvAVaQhs1yr9oMEpX3r/etdv7jOtKZiNyZ30sDtXOr2s/YrT840v27cez40mafYUFZD12/bg47sXiuHfc7ayQArold98SrJmxq5VrFgVQKrCqgSsCrgqqUC8HQAlBLAFrNabUF1nNiIk13wlEetrjjYFbH6j7aIVaYDWPlWl31ESoAOrOoINC2AvKCSUdeo1RNU/URAjjJW2HOYvMTpzss8Th8FTKBNJeDfixNiKdlts9njOro8rApUi+033enY7mPtjuPQW8cuAdvh4l7vpCcgmmzdhzi4asBq5ltFrtUATx1UVWAVoKpuJUWAgLAMrNozL9I8mOS5CSQQlUFWi+wHaBlWchDRUywwihIfY5fqY09zaXrbRfiHdv9mc6jNE4aoRYa2wTHG5Aw6yAjV9/XgKpiZRq7yvrLUrtXgRjsP4csIVas3/oDbecGif17oBli1UeXgeF+YPzO16+/VZy3PXNFsvqqCdEMDAh0M1lRl0tRIVmlZzvVP8QuD/WYzTs5A3eWo1bZPQhFIOgTAhQVCoNuYlOZA8i25KJ6DqQVUlXO+GqdGsspE2srySoE2IQRn+luuiXAX4Oclgwcl3sq/CqwOZvzOss/iZWc/OO85mzRq7MP92qdFdQgT0X+NpoEUYc5Emu2HiNWWBiCA1QBUHVwd86v6glWaBsBH0mjTH5I3YCvFteJwfp6rO5H9jh2jJZl8cpOnX8sN2F/2fTTcAqSoyFKf4p51TveJvsU5qf1JYLWDqRPQivkGRMEMZG0jznUdmxjy9BzqkvKTKjBxCHhQ2ohp477IwcBDs91nRsptPv8uIFbn1ZXWlTlf75fbHuZ5mKOPCNRD9Y8huzxMLAVtJlZ3Nh+PJ2XjCjv975STZYIbPSn+K+e72Ztko8uUCogBpwqsrkPkVi05VieZvJJv4gvkudO4yOAkVwNTnpI3ZLDsUIXSP5K1UeyoT2VCjWpwU+sU6yTNf7fRxPi9nnwIIcCZ++/tsO9hGVd2nwiEsfBW9tF2H9PBpHRTdskPl63gv+ZYFUFaAKkCpisqlVIB/Pi8UgEsgLUAqxq5KukABFQVcNUARgEXSlLqtG5kOCtXGUBkClspMsbdmLUJtuVYlYcgiVa1qFWJVn3HAla6UBXnWPU8qxrNKmkAOBUA0gHAqBDR4m2bnLMo3YWUrp8DqyuyMkBVLFoVEasCuFZgVT9114hVLBJLUUVOgqtZ7DXo/uSrripkm38b9N1OPXEKJonQqdy3fgFU1TWo5FlDQVVZyGrtL7p80YhVAKtfFYiOqFVZvAoRq0E7eRaxikN+vPEudeOwtiEdxkinX7F9U5vPX5pUjYi6Ltlw0zue7HmFW3Xs1E9lFFKsf1OqAJkUmSaZXtVoVYEnfVmp9TygC1RRflVJA6AgKrYeseoxpA6sAly1XKsareoRq6BztrxA1QBW1yJWmgpggauaZ7XmWpXo1W8rLYBErEpKAANWOWrV8ksDXNUvAApFnuiK0e/uZVyXoeQwHBGX2J2gnall41ybHxTWk6BmrWtcpYknn/5XWuziVft8lODW140uV6BokODwpF3qHvqzdap2BoFwau8asGoRKBKxauBqAqv+uT+iVQVIFb/kAKsBrQKsGrhqEa+Igk2pNhsLH2I4G0eqAmQNG0lzj8k+FXlJq2pFu0/GqdGoJd+vfcz5q4J+X5TEGLRP9Dp26B/GCM53cJVTAABUta1hcDVFgPF9CoZMXSYNbTLJcsKY3G8CrDotkqdMpEaoifFg8HPTRbZgcBpKqO1p+cJBdWNERQNAdUXWSwGQeju4n4FTlLMbGqiK++wNkzFVdxxJn85lhKoh7TlGuOsEVm2CZxMdi1C1iFVarAr7CqJisQIsXmXCzRMvdTJHBv1GwOpY//88YLUasqPE78DNRdGiXKXcPh3aq3lFs86d2NIAaH4YjwzRBavEUXgKAI1UlU//V6SqRqwiahWLV9VFq2QlYMxIXGU2m+/z65jk47g4iD5h9mOodLcC0yRoshTbfY1M0z3RFbnoB0+41TlQxu3OEPUwDbi9ct1tl9a7+iLX0hlZa25S3B6ZaAJc5X2kBzC7ZfWVH9rqBD+Z36tyT4g+EZRN1wCsgr58K2SuNNnb5xvEHLpJ5K2yh0xlzE/Yp7g4bLJH9W/zCTa/kzrfqfjddSdKdJN8Ilg8stbLndh7adJO/H1FJqYGuN5X95uuRPWnPp1kxGVQ+P+nhd1oGoBV2bZ4VZOXS3o9vNhfOm2sb7boMe9OdoxtLld2kLmiRkOZfgq6ieEXXaU+hV5jfKSjmL5MQG7U532P56jJThIPwi5DN9Geb5ld03PKiS+bzE02Tg0N/dTOCUgqi1dZKgCNWF1Rqj8kFYAvYhURqwq+LkBVI1YNWJWI1QBWY/5HxIyO1Q7NOVQJGINR1PtzPmf2L4luUSQLXF0PrD0VwPuWCuBvlhJAUwEgYvUErHaLD6fA6QAEWHVw9TMWsPIoVeRYxQJWLRXABqzKJ+3+YGxDvzC+bNedPl3Ny92bY9iNwtPyU69OtgCyDrFjfbKoVaQCWECqpATwxau+aH5Vz0W7AGnOsypl9Pkk0gEgyMPlhII7KgkfODPu8MluejWP7d+hnrmp6z7e6v7Y1tDTUlFeP5xuGrzXV/tl1/NcjVgV3fXMpGtri1gBWOWIVf3cHxGq6/nAgNSMWv365hGrFLX6eUWtCrAqP21D9WT1xwVBepYLWL0tUHUBqyXPaoKrAqoCWP22bKMtYvUHpAM4yR2fp3mWnZ6lMSLpWp3l3ZTenveXmmBmDzbGqjVObz0ofRwk5KBA3W93cuwYTS0R1VJFU1M55Hp1bt/KnPtmg822XQc2cNWffSnPKnKtIhWAAaqWa1XT2ABgFWD1u0WtGjBri8EJ7zj5RD5X5Iu6WJTcbW6xyxcmB+OZ7Y6dTdeSpRj4nMV5b/TK9Fb3RdhO+EHbQY+K3R/GBz5apKrjZjqPkOdXx9PWg2wBWBVkbVgbY3deKcvVJGNl/qIylYLzxwCryrXGvM4lItpJPiZDsaliMSCuQreKvysbK94OrpLyTWCqGzipI8KND+e2z/79nv28A6sBwtaR20ROKIeVSfEGPaNUM1rVAFb7/Aagat5vkt3c6eU84Z8LrB5ciRHowPvZSBzOytgv6pkvPWj4QZG9R50Rd8fFZL40bC5cXa5KdoKqCqjWNAAWsWog6vv73yINgOVZbWkAFFRdESoHfmGEHTAIA0wk4Ggpuc4kxv5kRzor1GiiXthLyIHUi+ubvUmq3XGmXA9ncuC4F2an1ekSnF594rpLUEMjAgOsDK4iDQDOlfyqaqMOwKqLRtG9Sc7vGHN3z8l/BFGcf3iGJjWYTFk4zic6CV64mSwAq/MRfIq2XIaKKZnaap0bJxbTAK7s86Xt3uUNetj15cTaUu4J/bhJktUA6nF96kC/Nlm0Sba6bTmVuSt3dR/6IvQGzZf8KbC6TkXUqkR3rWNPjWn4mMgN25yDpR5tJNklNXiwJWRTQgRelIXCKuEV3T/V+Qr72ZZdeanyAsL1aHsp4R1lH1FeeEAvD3a2g6mwb2wfu2iEjrsd0DHAJnjgnXbr0ObxvI8FPgZ0Bm3LO29+cbRAKgFWP61oVc2l6jlWBVjVPKuRCkBAV4lWFQBWwFUBZNfPUwFoRsMCrPYBWI/ifxKEFA/sJXH4rpArmj9bYIGlA5CI1UgFIBGr37CAlQCpngrgZ0kF4DlW5cG1pAJ4GrEKzWRgVSJSPQ0A51hVYNVzrDpIiAjMiFgVUNGFAHpNlKqOedTxqmCzutazV7jt1qDfemUG7txSyD3J+1UqAItaXWkTlGYCsmIRq0wFYOCqA6uuGBkJ7ZJzOdBhRA9snY71QbnKqv2GbssO5jtONw6u823SNlZwsK5RWV4fTm01zsMe6khlDejN7tUYTwVVJ2BVl4fyiNWMVHVglQHWkgpAl5RagKoBqz+trbbRTJD00lq1VACShEDAVYlYlUWsNGKVFrH6ee1/W/aOgVWAq++ea9WiVW0BK8/q6mkBXhCSwqJrwbKi54nuycflHCDvjT3f6bWe6kqhmCNVDSs6SMqVs3c/faUHdS6zVzZd30pdtNOBL/Sl0oJqLHXxAfZl64tNIT+qf9ZvEaiWQ7UAqw6ovhGwqukB5D6JXkW+Vp1w2GKL6jdi3sCgqr3AirQAsJPMHtKTK/akvSKPTUbMdlvFJ1N5FPPR4xd7G7dqv2HnnVMyVjCNrgcfXX8gJx1c1WdWB1UjLQAA1QBWCWB1YLQvZmX1s66xkjUt9nIDsGoczQH5vhOdHUg6vpEHVR2ZQhODXnVug9RMn8ez7Tq9IWEFrqG9sHt+p+qXKRmIfbttwCsDrT3HAyfdjehVQuJxzsbEBHBlU13A50jy5tgXqpJ8RiVilRevEold5QJMhWbCdTpjLvnzUWC1y9pkhu8jVlnktxqurMuV1edrMvZDPZdt39X/ob51Rtwdu4W+68vNdUhDEoKiVfUTfuRWXU4DuVUVWP27RqwiavU9Ilk9t2rcx8aqdqbaHDMefK6iiDDKM6iqqkPV9wkHH5dyjT6ddRMrd7dklZzOdxaUcdNN1dnkXVO9E6gq59IZGUHkOMAE7PuWo1QL4Ko3XfyY2CdZPxH5SXkMHQPnrezj5zlWR00ALZ70tRFY5h3IMTeBq1t7XcRPY2Rej0y1gcvtME3S/tGcvOBbJ93AOX1pAVlx2oP9Xa+6LMdx66R2DXThyiZ+REcOtU+ydFLUiVh3Cv+kfjCd5E9SASh84/Ki23XcF6+a2MRz22ieZfZAigAYvT9Xdd8/dLm8rXYLsDpUepTBUz+H82hjAlRVLFxOelsbqCp+Aj/RFdrnZguoas9N1R7KMWhOjQJ7RL2YQsEmFOB0oFXxYa7LXa83G9JsXOCfCrAuYFWiUCkVgCxeJakAJHLV8qwuUFUXrkIqAORYFWAxI1aRZzCMaOtsDkeIatSkD/icvHahRmw2Qig97eFGtxKt6sDqjxXV813zrH5bz6CycJUvXqULWCHPqkSrCrh6SgUg3gt/aLug0Tpui1ZFxCqAVcqz+mdfvOpPEs1q4GosXqUr3HsggwOrffGq4OOtLXaabYxniS3UvwEGgznOo0HhXjgV4odq3aZxxGrkWF00+fzlp5UOwKJWvyyQWqN7176mA9A8q7yAlciSfzXn8mY6nUJfyNcVaBiHvWi/IfotTx4S6KTj5fYnfbmyosO1UMHh2uRv23Cue9RhtTnPakarynJQlmN1ZT21hak0WnXFiXoKAPkYX499azlWM8+qLiklgKqmALgHVt8Xk39ZJQVcFVA1gNUAV79++rsCq+u3XjpZnlVErLZFrDzPaqYCYIP7UA4OmuambpLScs5YtvNye1ZpNY3XB+eeNfvY7sSGolVGycT8bSJPu+HqfkdX9lpivjPQZCZVUu80/lIVUXw4Xz/vw2QAEat7OoDMq+pRqgBVl9/CQlYGwFq6mzePWsXExrgiegZQ1XyrzTMSWNVP5vVc+rf67ikHw8PK4t2PwPeEQXFcaPY9E7s3W3JhXHo/YKrvANbeLgB0m6Nl5GrmWJWgYEszVAFWmdcBWN0DF6NeZUej5RFodd799d//c91hhDwNNKZMxdkxuOEMYSJyfcn3oMlI71cc3JUx6NdCMV0LuyHgYydYGsFfA6oCiEUdznR9Or1JA6CArE84g/nW//omJsQwlE5B1PVTYFU/+ffJi+RX9WtyzhLF4/N/aKgwwRnh/L5y80C4bll3LDAAp6XsU2D1yrq/4hBfK3tygpe1XBL0rv1OyKZ04+233LlrdLEZnZat//QNG6JNE1jViNQFqn7S6NS/L//xN91qtKpHrL5LygB5wxcpBBLsk840EahgZHEmVNhv0p42sqjOyLliC4q9LO8qmEVhQ9f95fyFU4eTwA3oTgEmiOpXHDqBGQU88bo2afAO63lmIfmKAiz4vCHAVC8nt/bUABuoimdYEhHt1iTvGyF9AMSnUSj79SAsEYDPccRqlyuiQafN1u+hnVy4wyY3BWQl/6diB5pwm21f23yi3pOwiGyCNp1wL6j/JN+YV3cLoKzt+jQybTi57ivdcrkrdJ8anORpkqUm6xs/72Ty1M5JbnmILCtrf+EIBVj94vYrPkgmexY08R2mUQyp9V0P2zkGGdG1TbToBN9+Ehfh9RDEEHycSIq2J/A2bGQTD7TP48L9OBfHLvNyTwdWZUXpCVhlNQvbB7vnWw9MKTavjyHq1sazLW43aH8gan0QChcVL0yir92ww74UjFCirSxi1VICWCqATwqsygJWkmdVgFU534BVARU1HYB9yRRxM4HcJtWqjGbHJmC1A2ObJQiG4qGIUgFg8SoFViliNUDVFrG65hQWtSrRqj1iFf13ZpW3bgysLjqsaN5PEqmKxat6KgCPWp2AVcuzCjDZHnwL5U5ycGOz7bbnN28lH956pcNFBDEuH6v4PgFUDWDmxavWc4jkWnVgFaBq5Fr1ZxSlmzpQox8Uqn6K2p8FhkFtNg2KcuOYVjGM/WT/bmrgB+Kt6Et1auETJ644ZPfdtTVdv7vHBkQrl/vkTy2FpgAACApQVSJPDVj96sCqfP4vkGYHWBlY/bwWsApgVepcACuynb5RlACWzpI5qQCq3xVclQWsLGo18qxqvlUDVv/hwKpCumv/uwCsEq26ovUFDn4Xu0dRq8bQtqzXiVAbW55SFKLSJlJK7Z3X5cx+S72DCo9SM5zs9ackDuMZ2g/Bv7p2HPIw3u2UnZjmPLiw35JnpvFtlI5CvtMnIjoR6MCq5Vq1HKrf6uf/mmfVU9YgzypHrWquVvyGdAACoIokOpBqgCqBqn6dFR/cImoFa8KXEEtzvaS0l/zFQBQdxbq2dvRTJJ1jH2D2GY/E2PRa3JUy4HsyTpvLLfAU4CpSADigukWtCq7mZQySA+Zm9RjbnYIkA7nbqZtC/1+UT0UMC5XL4QAAAABJRU5ErkJggg=="/>
          <p:cNvSpPr/>
          <p:nvPr/>
        </p:nvSpPr>
        <p:spPr>
          <a:xfrm>
            <a:off x="141121" y="-131057"/>
            <a:ext cx="276476" cy="2765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45" tIns="41473" rIns="82945" bIns="41473" anchor="t" anchorCtr="0" compatLnSpc="1">
            <a:no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AutoShape 6" descr="data:image/png;base64,iVBORw0KGgoAAAANSUhEUgAABVYAAAKWCAYAAACidsIoAAAgAElEQVR4XrS9ba8kyZKcd053z1z9JQEESAgguNpLEgRFYnVJkfwiQCRE/n/e6TeFm9nj7pGnene/6MxUZ1ZWVWaEv5h7WHhGvv+vf/Nff/78+ePt54+fbz++f3/78ePH2/cf395+fDvb71/P6+x//+Ns/zjH/jjf+3pe397e376/nZ2z/fH26f3t7dOn83p/f/v8+bNeXz7/pu2nz1/O9svZnv1Pn9/e9fp0XudH59c/a3P+qg0/fp42VFtq/8d3XUfbn7V/rvf2U999P9ep3/qcde5zrS+/vX368vvZP69z7P3Tb6dBda0v56uf9f0f52I/tX075z3XqlddM9sjCL0vWeg/tpGP5KT9atOPc5KS17fTrJIFr3P8fPbp/afk8vn88+VzvUomn9/+lz/9/vbbly9vX/pleX0+bf0kuZxX9e/9CFSyqTbP9jTvSPy0rdpZL33ql35W1/1U1/759jn7Xz65PfVex/LSdyXPkoou5atFJ7X1tSOP817yOS0oPaEr5HIaZJs4m9Nlnfv0Rv99Po0r+6i+zX/WvfVfr5G/zi8dlT1m/3xPuuNV73WsrLBsyS9dGRke+SNPXXu9qqPYEl1Wf0u1sYNqw/fyhfP6dl5fv34/r29vX//4/vbXv37V/rdvPvatXseHvn8ruz1t/o4t19ayqa2almuXT5TeP58XNtHv65hsvGRnmX75/On0LnI+Pqh2l3/Id7+dS8Q+ZaO2EWmx1Jq+10903XOu92NnOl4OvLbWc3QjGesE8tef9Y+2sjq9bDkjf9tpfWl9XvtpU8mVttkeojLZSfBE/T6v2p721bb8SX4Se6o+8H73T/6pNpW86zySWvs0tuX22ABLFrY79JU2Vjdkh+Xj1t/4nGXh8/ta9YVqk0/sz2tf8iwbl66sF8sgti+MsyXWaYxN1RZ7oGyx7KtsCznacaKDgg17nLARPD66th19evvT779bhpFf7UcwwVz3XW1UO21H348tu73+eslKfnbOLXzVyxj89n4w+Wx/nm0dq+2Pt89q4/iv+2YMqfPaVyRjCcDXIF5UHPG+X/XeOO94wm8ki+MP9oWKXRXDKnb99e371/95fPOvjmf1/sQzf6/6enC8cK0xH/t2Y74Hi9z+xAziRv3m9KV8X/qN48gWgmu2hfyVzNW3Y7uJYRUjK4Z9qddvv7/9/vuf3n47Lx9zXxU/E/t0HcUfb2UXidfftP16cMn9+35idsnZVuR+ldxKZxUnK0ZW3Pz85U+Jn0ePku05Lnwom8oPgzUl2yNUvX4e2dV7bSsOymYrDuICtpUTfc65vsge3j+VnZRtnDitVx3HjgqLzvftaGe/GlzWU7ZR/Vjx9s16e6d/S86FU8Kgsr1z7p8/a3ts8Wx/1Ps371cU5GUnlfNJXoXZiTK+rl50LN/VV0+bf5z2CyDzwijBi+rHicVv7+d1tu+fvh+ZlwvV8XPm8of67FzjZ21LlvRV28o1km/o87QNnFFf45e9H5mefjrZStuqfwLp9PFcu/Smc+qV47oe13LOhwycmRy95PPytcqJ9JIdrN9KBtX3tZUfGN/lC8l/nCf6PfZnjFe2kjjmfQPF0d+RPzY7tl3CPbZ2bLu25AaSWmFpdb+28uOI43zofMM58XGkOuA+FUYgo3Fyt6H86fhyXfvz8dffjt92XhfsdexKHiTZ1TXsN/LXr4VRf5zc4q/a//rHybfP/tvJK44zuy00VHYaXZffVJ57/Pet8Lf6e67/dvJiGVhhp/AyOWbnQNXy6BBbL/8ml40e5euxQ+Xh+Y59zvmG8KViY0mj43ZyG+W6B8eEcWc/Y4SOkYr3J/aWbOtKvbVe6lVyZV/qCAYbZ8ZXaZ/HJuXVZ6v47L4WThsvHUPRfX9buGOs6tgm3DVWEusKxwqzCrve3zheOIldJlAqZm5fNSJ5HOHjGk8kDh0DsN+cGGV7M57aB0u48fG6dtmc2mQ775faVZ8ZR/2b5CHRt0+GLwdb3uO3peuDL5+UXxoZnU6X7zkmOx7brhw/vHVMSVzWteO3jzzT7blfwH2CjdsnmwoWHrt711jQOOh9H3Nu7Ri3Yy35mAxLf8n3ztY2a9GQ16S36jXe0TijzEras53Lj8g/wa8aywW7yOvj/87r7RPCNTCvz+HzWVWWjeCy8m71S61PvpSxkvKNebVvWGt+BTeNne6N4qnO72Mam8W8PCZMr4MVbjP6NwZ33r3ydMs7JqfrjNxHB9ZDtNH98oGMafVx+tz+HZ9KzqvP5RvROblwcuPJK+srS27SvY8JwSJXxYOC/HOsLL/e19bod7anb7X/9dj49yOPev04x36Y/DgpQMaTcjnkOlaEbQqtaLLyN7u3G9MNGvdUbD6CFADmc+1XsGJb3xEwZhu5tHy46NLJ9j8Nus7rDDLfz+v3L5/ffjvb3874qrY17hSPUWOws3/FsvSVPo/9bo1b3/4rQEe/we7gJGPCsfNwLuXfsQ/7MOOGjKGiz33F7bfs2ydK/uEMFCGMkf7MftOYKf8xftZ/9KLNOt2ozXtyT51JXWRk7H0iQ43j8bUg80s3uc06Yy/Zcew5Y2hkMTnbyLTapJ6247tt9MOymHGBcXD5B9cKxognXNyMxnDiOmpc6jHjzwKhbyeO1Vb503rJZpNPYa8dH6s1wXBr6cX7JfBW9pbiP2Z/5Y7WRM60929Lekhs7LjbuSV6zvhP/vzfjl5snB6oHYOtRE/CqoGpB6d+1UAtgV/BzsSqCLqAs4JHSFS2kKpOnDMQ7kGTOyUytYNGiNUEzibuSgSOCgH2NcgWgft7Esgk1EouKilKkClnErmTxCzJmUmKAO0Fyka/AeVxcg8eTTwo+engj1wik5BBXyKXP/3uhPvLAa6dYBZYOUiX14VcVVcjnyh/wZDaZYUbqOTIIVUhTz9vknWTquXoIVRLf5aq0CHbmFJszuEu/ykg3YTIdmqDiFNMETi1T4AmmA+URP+Rf9tiiHYNfCDdEzfk5BOHTNhsYtUyVGICYcj7tAMbIoFxI+wvsgXFpRAoJ3iZWP0ucvWbyNXvb3/8UeTFOXb2v52BT+2L4DhbD8wgVqOj1heBt4jC0nkGICLfjx2HPKzPyi5EkAnrDxUg4gwiQSFBdljEKoR/k6sBehJNkkzH00VIRkaSV+wNYhW4cFhzwNFpK6HIdhOrJP4mVev/O0E11pQeQzIDaUnsMtZWO0oOSvrWgJR9SFRI12pbyan9pS5StqttEtay37p+easCwvZtf33IzPF9AnkFDTvKgKiT0zI3aaLlV1jnK9muOmGovgdnfdyDSa4bccQOJ3lGZgz6LwKwfwTpQNJrwt6JkG3s999MljVeS9/uKxMB3rcNe7C7CF51aWEUxKoGop7kEllXg/oMPkVqnc81eL2w18Sqzi+cDb7KvHwNJuNeEasa4EE22tyC1zexKnJVROohVYtshGw9Ww1olSiYFO0BDMlGcOoiVmM7PeETXy//1xnsGFi2+han8eGQRIqHTax6sFoERJGpvx9y9ctv3u84mkGXIb90dGIzcVvkzHqdOK1JURGrngjUz0pO5x+TTxWPPQlZetOkZG1DthZ5AKGl3ugEiXchAzzwD7GaWAjZAfyYVC08NvledmGSAmLVJMVFrJatYJu6OKOODKSLfNSAOuSdvTo6tI1WPz2wrInVIVPLFkWqQrjqfdqofrYxreuGhOgRUNS7yUrIyyJZ8RMHZgtPxGptz7lqsvO8ivfyHEURfef4+ayi63l3DpY9VZ+G2GpiFXmsmPKRVK0Tu+/6TO2KXXo0OYOxujbkauToyeK6vsnkIjBEYtiTFY+GiHW+6Bg0NuLfrmS5ZVH9zkBfcbowy7naEKxM/A15QQwy2Z8EOfld2avzSwiesrcif2qSHWKVyR0PaL93DmgXnUkTE6siv3iJ2MwoGOPOoEs+nUkf53WVj9bkFhOYkKrVF1lny7ZkpkmRg03fv3r7LQTrj/O+SdUPxKrAxH4lYjekavU3xGoTqiJWwdNFsNhT4jvuG8Rqk6gpHkCvxkxsYw18j0xsF5n4zPWc77rAgsILyyaxR5BY5LgxypOO1oWgs96c/mkwTO6XmHoRq8m3yuaK9O2hctICRWTpO4PBsy/961zn3LKjEKshBY1ZlrHJ1DWRWH5VeHawpIjXgHu21e7gPoRfxkxCA0hVYl6wkwlBkar1wi8hARN7ux0UjkCu93vsAh8JXtVG+Ut0viduhlIK3cD4LsR08mnHZMj6IVebUF0ToCYKp1ikiU7ICnI2Dz7yv+MwpL9xPTnvIv6FRYrbiQ1NrEb2dcac35ZWGGYyTbF+YWdCqkl14oYzOwmOHJeoLpNMPqyxzYrpyq9CRPZ4mGO/IFP5/VX4kdzSOa19wdvY8d5WxBCvFnuW9JicJC8mP7R/eUzmHrr4IBbcx/gMfw6xmnHCjCc4b50ndpZt58A53PmVvfrql9WS48+tfMnfL0E4Bce/sl3vN5HaBTstr2DLOUPjifbDU559Ra16f6Sj1+mY94tYPWRckaohVotQrZfHm5Ep5GosBwtyjulYw+vilwgLuKdMuxR7zt+zf2kcP5TieVUQkyEEO9aFLODSNoqdrQYELngrAtWEashUiNVFqmrcuvu7xo5jBFGxNdX/8s7b8UPjv9vLvnWXSSh9yud77DY2k97lEjHCYE2PU2VKjg4eQQ956jw1ft/bFBbw3hLsv86N0bXiYL5z9qHx6geKMPLr+g5UrceQuESbdttJ4qC6njFsbBnujsIt63f8oeNgN3j8DnOQVONetsmMkYm/HSPBnRTfZNwjH+rxIsRqJqEhVTUxHUL1stfYrS5Mjp8+fCBZ77YvFSyNIPlfbV+RqoPzo9mtYa77tOFne+Z77//sX1XFKglHBtAZ+BdJVIFer5CrnlmtilXPtFbQYzbY2OIZDcii2d4zdAvRIx+UG4cRcbeIzBhMVxiuIM+g24NCJ9dOhBjMJcUqzInNGXsqwYohyZiGqZ/AO5876YzTJ+HxgDyzpQr6N7FavihiTATrAapDbBQ5VpV2Ij0SaPfsXwnkTkB04AFNhCwboT+mWrW+PpWpIlfl0JCpHhTZnOa3OkUwV0mII67BLJ/ZCS2rmTXygHaCnsEDYrVgoypWNWhaABxKyv26nDiEpvTjarmZlbUOd0DMnIxhrdrbyRoJXYg1AVrIw4DkK2K143Ns40cRq3pVFbcJ1u8hV7Vf5GoIVVeOpVpUxJ1thj5uGTOIhBws8qsrVBO4HMCc2GpCsQJ3J5LWa1dRQw6tQJRszOrrrMf7rm6MbfFZtiKD8pk0W++R60o29+ze7Kc6dCzsnCBpMsAdzIlZ9akhKj2/EGJVMX+R85kZ9qy5q1Gt+iGGq731nkDryRUCFIOrj8FZhGWI/PLrei8P0L4JghGjryEfD5F6Ea2SGa6RpOCcQUFIdhG51vkzgWAv9p+Ore8xICxCbyeLstc46LTH1Y1UP5tYPQlTVT9GTlStxjgzERCZZPDJ4MMkdBoWP/OA6R54UsFSxJmJsiI0MmCVDYREZeYzuAH5KKIVPRZeVBWYyAkqYUwGXnc/yC4jM9mVJxkYpBZpUYSqKld7krAmCocgcCxTmoc4Rg8V7Y48yvdVvcvAvPCAfX1efj/EAAmajuE/hT8MrkLGOEbO3R2fq1ogBKtJVSr3Jux78qRicyZEE6tNrtbs8ZCqmuQRWTcJZcm09HITqyZYRYyLVE2FMLhZZ1DAzB0kqzJRhJoqdomB2EptHYdVsVoD/0NEqNKKaiu9r+O2JVXYxHfHGxg8m3Ckam6Iu2rX6C+RraKezgu5XxWrIlbTHra6rr5bPpnJI0nMBI3JwZ34+XsZmQjf3p5VoRhl523n9yFWdVdJEavhaWqkeCzWFqiq1ZCrGmykv6laLSxSFRftav9XxE2ukP0mVqt9IVbVncTsq8IF4jD9Dqmq5JxrFmmlyXRL2EL3577LaGyASQsnzDknIwgqphZu+06mqeZyddyQqxB2dWUIG8vffYVUbdtWJZ9t3HqeGORqeSoWiQP23b5rqQYMTjbUxyFVjRSt+yZN4qs1QbKJzCYaQ15EBiUzTc6neOH7qfIonPp2tlW5WuRqHfslsao7R+oVI1K1KpWqNbnlSkLfNRaMkU8vImSk4j6mTfg41ZT4m99PVWvnw4mNJZme9Iz+KvZAqBamaKKviVXSirJNx0vF3Nq2PysZsLWdf2pcNnm4Y7ODafJwYfnUHlL4YbFTcVP6R9/BRWHOP4ZYXRMWZWPCrUxezJA6NlKb2L982Xm38Dt46r7Y9/oOilSwQsD2yLdj7yJ4uzp1HzOhOTmboC0BJH7bkzPGVNMM30Oqlg7qvXXB2M6x69hQJgTvitXEaFWt2h8dy90OKjyTdHbO5nYlgHcoX21UjgCx6vhzTfos+VrFnahMzqvzK+GyBjr/7NFN0GyIVXu52/WKWGUsQb/YqgK/cq/0vXJ4crHnd/cdY41vncc6t1xRP210P/qupfjFkKqx/oxxfBK3gRReISnYK6pB7Q2adsFNEC792KTvvT8+v80/Eo/heTPSXu+kE7/3Drlm9JhjTaZayUZz+X0E0O93Xn/nykzWSFZlVYUB53fA/BCqjvzjGUOsfiti9cjkxxFYbWe8WWKOziJLJnewvelf5Rjut/KNFY6dEpeNBhKV4yUnoRiEBhO/m6wSqBlzNtkRmXXYEo60EdgYxFH4ZVL1vEK0mqt4VquaiB27SqKzfDlaXTZg3RYmT7GJfZ27Hja/MIUu4V7wYfkvfEx8PnbiiwVPuLtSPj9+7CuinbS73ifXxVHgB5qPqdwjvfnlNvjTZ3VYy9UyoZEW+jhnyomXWStEqK8x9eDWJlQlx7KLnhD3l8lb3Utfv/rt8exoZuzQxxWZug3DiWkEm+uDPYyVfSdIxsgiUSFSjx0yId3kanKpngzAVmO3auXKb4N6cXTjxMu/rZHR6diDcbDztgarV9/9xSX62rRht2X23//5v/3vJlYz0HWVXSV7TpT7lnxVv5wKHwajVU1Rt2EIfmI0AuoynE2iTvXU3EpigmtbaCu3HQencZJEsCTQQAxRBcvAVAPFHuwnuciAaU/4GHd83jruQGsH9du5JkF4J3MkcSp9XglpE6tGx05KuKVZ1QxKTqhWNDj1bfJNKhj0NKdBcAUrLJH2QqcK9t5OIq/b/SdJggT39xe5GizypXZw6AjR9tnAh16ICtGdzTeE09lC4Pi2vgDxjsAxBONDdJIBzrUUQD5vYtVqo/cCxSb3PsySL5LVgooNZnsZY1yYBF7kriv6TKzW0gCuWjWR6vd9m3YImDtwgAcm4yzm3OKerSsL92w3hHQS29M7E6vVaYNQ6VM2l6q0sdVEal1JQpokM/DqYBFgv4KhK0PSyHh3nYBBu41F31gyx5o0CIpecPJOUONnk9gmwfOpOkh3Ip8BOLPrJK2dFJYeF0Gsiu+IugNWJ6r4deUeJk09GxpfL/tahKKwIQPGvnVv+Z1wL5gMoRrTallbihPILqxdGANhp29H9JNUuN0sU1DVkx1Y+9yBA9m1id7ac5WS8ab8ryrl7ZuT/GMfc0uJ5SD7XXgYM6qzRlkmVkVay99SvVLHaoAPoQaxir+qL5F9Ortx1/gTvVKVGqKiBrD3kjLx65azB6mbXL3vujjkhSYKU2X5HJRFjD0ZEmMygepb7+XvtS88mMreb/F7xZOJim2P5QNNFjWpOlW5Ir9ZSicVXuiu7StYK10pJj+J1cIhL6GjNhbhSwJa8o+/XsRqqvpmYrLI1dwNEv2SejT50qRqEQK+Pd2k2thNAOSIIqQDVVWrYtWfuRLMNjS3Yk3yR9JI9SPXWQNs9G/QCj5B0prU9TVcrUp1rN+TJ5CCBkA6obvJ1Ym8uY4mDIoYStLWhGvaIkhKvD2EahEWmuw8X3fhsGO3sEijx5pcMBk+xPG6RTtJJwPLSZcn3zHepm9Fj5y2mVDw6WvwVXGk8r33K8Gtaj9PVZowtaxNrjLMzJCkLrFJoyZWnUNOXuS7msiHlK8srL/8Xblj/CSEpUlT45kmc9hWPDLaBY9yy3ZPGrj/ZcvWc+L6wnkqVMn3nIN40qt+wIQPuA1WKmqqD0wWs5STl3XqpZ0gh6ulyascdgtbQ1IGj1SxWpWrIVSbWFX1YgYrivUB0u57DEkVqyZWC3+bVNWdBCyv4ErRbstIpXOKXbHay3CprSUXqpIhYSl+cKyQxSe3giR3EUG1Ye6caGJV4wW3Z/7qPMTx7DexmoHeNV5JW8CfbHvYTAore/WAfBMsnUM29gQ3wAUpDNKSyYtFrjaxGltsDApSYEzJj4UGOWbiFJIAe4BgrXbWMcdLWy8Jx0xozm3/q41NqsY36vct4vYEgYEq0UOqeguhmnou6ahcb8Z1KmDppdhmqYm9XM8QhZP3O++WkUhKHSqX9k0ApI30u/AnxAHV0iruSR5sv6RfOVnntrqgr6Z8pnDQMu82KF8VQl25q006ua5wR56fbwoA+k6ptvsc6xwLYlV2jiz2hFHlOp4I3yR046JgO+3H9Ss6JJc24RFYjxg8me329XmCWc6t/RoylfFasDm9HsJ1csZp1xpDBc/HxtqFW7PETSt9RrDkmIOt/ubE/9PW+8ddsXpVruZH96QLY/zJNxk/jswWyRo56g57W1ymHIpEzTIBIlZdDWxiNfaMa8bPbOJHnuT5slX3PKl1YsyYLvYnGwu5qipr7qKRfpP/Z9yiO82a2FJwM5b3hOBgs4VKA2m3SXWRp9lW1SpkapGrexk2xhJazrGx2/u2ueUzsl3/RavZmaPO/fd4AzxEd/h5rCby7PFJ/GDHZowuESkNGD9uX2+DHe7A+UU4EPlM4lNj10BpVK7zR6pjmznGd7Q8QPDDx+Ya+r1sw2fBPrwdbsoc1hr/QbSvcUH92MsS1JY7N9DAYL+vl//AP+nC1xe+aH9t85tZws05pCejN2GaSfo69qpC9RWpqmN1xSepyvtp+7YodH1rBY209KONJ7G63+/fbI2O9c61bque4/7u+7/4dyFWIxgPqHHUXxOru2KVygWZZgB2r8fSiVwCTLP/y1BH7QMC7WzLNcfoKxiVYU7C6ODk6hgH7jVgwlC0tbFwK7AHwmO8GDOOinE5GNePIX0tpz2A6EBfxp12O4AFvHrNTEiPEBxr5kcuZw/sBKTecxffqDnKXYMWVaLqp7X1cgROlvzeZub95cYDCgQH2RUgGbNJdOvAJZlZBpZVDP9sqFhl5ta3x5jcMaDYoJ1Qx4JyCnTDoMfrYE0iIWJJ73HBsUCdq4HQyUuDP2Qr15f9TRsMaU6sJGOp2iBmQmXI1SJUfOu/yVZIV1c2xk50DhxwtNbgKrsYYp3qQojoaroqfcuSo1MRizqnE3LxiE1mjB5I3ElitAX506ZrMKOgiJ5JLrcNONjoJB04OWa5dWBty4881XUCBn7mpNY26HM2mZrLQpI6qU/iF92CM9iXLz8DNKfP0yf5D0FJIguxGgKxbz/Mcfv1Sr6XnTthitVGBEOWI54WdmzJ0oUgnfWbCZzBI0nEUa4H/ZV2BK9mCQMP/gl6rbyGjVRJFO6k+tm3+RyMjM237HK9PZnUZDNa0sWiLXUNvzLGMpnFxJZvx72JHhCR6zBY7BCVoN0DDKpjVmVnnbOXlInv2C6RL/HLRJQmBnNLvAhW1l4VCSSGKWZYZFafJpZJn02wm0T1Ore895I5nqn9JpspnTDp4EH4HuBIVkWgQrjs25/Tt1lOJ5gZHVgBGYiL2PWayrYJ99VtYx3eueVVMk/i6/ZkEK7rv7itEwJbxGpw0mnW+Z/KxtqG3OwqNiZ06nvgA9VT3KZdk5++PZtq0iFfI7Pz04HOVHdpIJxBA8SdlgRIuxaiuMJNyHmRqJCrc93JF1pPDYTEyJXo5Vqs/6oKN24dbfIS3zdKGC8TfxWTT7JbXFjI1SZWRajSF2wzBCska2QwyHa+33iM7EL+yPZMarsKt4QaGxehOsnwe+kxAzIqVD048+3/s85hbg8WRidgxy65w6jJ95AewuLkDmBnwkXCxgxehKMhUSFYnScwgbLzhiTFEKzKBVf1IMtdhGg1/iR3WJNqXX3BAKLkkoDpZT1IbSaWW8NTleZJUpYymCrzGXi2mmIOEJOs8VzVql4bWZWr2da+KsHRj3REg2zfNqZaDsBrqhap+nkRqy46oGJ17hoiT2yjQF/a7qWFvFxKtcFE3ybNZxCs/FhSsd8zBmByr9eXVPUTxJLjNrG+PWe7UJ2x7giJ+He1zEwGVh6aJU82sRp/3alsT6YWmijGO66xFuWs059bqZWzgmFg+tpWpXqT/JM/AtuuMDcGDJRbVpMzr3xDuUaWk5JMbbNguDFttedZSCLSZ+e98XugyL3Ni2r0kKvVVipVz3d4VoQnOlMk05OdZVObVJ01z8vmnBcsUmLlZ0sQSzIGJ8sFeTjmmQRd+9tWqy87BjTI2Lbkg7ngFeKv3BztMBbZGov8+iw+mS9zY9fkVvaDyU/HH4wJD4IVf+gxcunvzmmTcbaMLsJDtuw+NJXS+XrOpfa43dV0xopC0Ry7x4l8b/rSE7zk4REEEzUWTP8zan7uXfF9YewHP5kftkbiRvOeOGR/2sQqBQKeYHYex1iSCt+pXvWY0qTqfrl8rI+JWD12cvxBOYMGYQgVm2OsLWO2n6+BZUP4+ggc0tfrfPqSx3v93l10PyHVGKMKN4hv8R+THTMOPfu2S3RL4ZPHmhCoVK7yPAa2rlgfm58xocfdbaPKNYks9rpBv+xFHvu2f8cQxxRjM+NpckD0u3Vtw+8r6PQ7gGxMnna1nNFdts0JYOPymfJXYtv2C9tn40vbptsUy+jvOJPm++DSRqcVEqJrk5Z1fKpHexm7Jlaj53AxXXwlbFx3GEn/aCYyjH2CvqUWoS35ULYX0brjkhngGLsAACAASURBVNqQvP8iTEOUNtEP8VoXyL4utn7b7///JFfRQG0L/dDgPv5r6PInWPNY9f7F+9/8+/9hEUl5GbTJmNcAVUF+BqXchkEiM7elEazLcgBxnNiBuQNdnNCb7QTbJx6NT4Ccc8w6kUrGU13j85F0Q6gsoqJ02QBMVUKwz94W0YWcWYAo9wXYapalZVa/IwFw8jvEqs9T+LsrkKYqbwU8ZJGgOl4bJIwNuIlLPvoYYjtBU++jk9qWU0Go7kQkjvbQwo1NudaV5CX5oaovGWrasZYCOH3yLe1TebJv68OwN3B4TUMIJaoLQ6Y20bqBu2IQAc6JuK8R4mdVwTjRwhZTAbPhMcFOEta1alvESgIzywIUsQpBF3LFIJiBmdQTe1Fssb5GxQ5kJJ9UMs+t2lRzkPjM+ix1LpJjn3cTGgZFADTNyHXTnhdu1xBRQZE3RGBneWprfVTy47aJrqjOd9zrCRZ9XlxL2xEySRly8EBr952k1ElLD8LiI/fvB/Yczu0w7DP7x8OrvBbummS5CNckKl0pYRlbf/G1+KPXd0W/9udof4J+MIfZPWmtcci2pbgS4bf9x6amgpVJhtElPsQgggqvqYb3gFoPLCO4B6NbFQmWfr+SMZnu4CL+I7lmAOdBFC8IDqFeD1hBrDtgT2AKrPo8ZtOnclKkRZEHYH4GbiS1Fz6tQfZaFsB3FyzCIMlA6Ur+cgEgQcC+7AXa53aXrlhd9qIJlvILicrtZ8C93/NwHvczt01CGGu7KtlbRyu+MPAWUTyToFSo3lX+wdD4ZEfoHoyXTD0gnoeBFfF5V9TYzOvXJERUiw652kT1qDSYMRWrJtxZY5U1CytWP8iJhkvsEELVwxsTKqtC1g5gK+gEfwjdXaFKdexVhSb/JcnKyToBBUuT3AfbWMPOWFfEj283n3SamB1sqPiviU9Xq2o99ML/VKx6YFCJw04q1xAvpGpNOD9jdZNB7W+QqyFW6xc6/bmeZiRdseoE16SqyVWvT6l1KpXbWM99TFWrYJ/b23GG5DokyEW0NmGcPkpPMZQtph3DZftDnnryCmI1/etjxPkhVlWpmmpXiHZjj3Pdwd4MQmVAyYW3CbQtsrNy2k2QJOeodVU7/wAHcr7GmMTsvrW+1kKuNZ/zICtNAolohXhdyzQIYByF9SLHyQP99DDX3rdf+yGPTOhkcNcp5ZBW5LBzFwyVqkNaUo3MYGpX9Xa7FJsda5hQ77snznE/U8D5hO/msu91bpTPOGg78B+FEVPQYGz08w6M/bJL8iIklbjtPNPya2IVzIg9TS65yXsma8rimazYkxjkTfZOJtWdi+lI96En3BPrkeXeKq8unEsOSZubwNjkqvKxiTclSI06hGvkbNOGIVaN6Sz1YQrpXjKs1+IkRvVE51StVvWqJwyzfEzn35M3uik2usGvHSzYN0YwYebcAxvNIF5Jiv02wJbtnLnJvrKlXFGSUMC/9WFCp3QGsWoXIw/uLRrMaWyz9kN3jf5tjJgc35/zPphFrF1jlF0NyKQ9UrOU3F7I1JYC7ScvCz48c+Rq61SrJoJFLzzUWH1bvhPUmDxpydV9avP2Tt5vDW8fWM6wvGN9e+1y6n2J69hS1DVG7SIcV6w2qSrOR6VbwZOsty0bCKmqbdiN0zlboNdb5fZ/h9QW3Nh2ipgkhs6ro6Wyq1xHZpzrse+uBEvmJ23mNnkIxow3eb+I1JfFNbJXq8ZrfVL0NWOuWboQbJ7vMMGCnbvDZACWC33bnun5SXwsiiUWx4cb+/B99YnYbEH5NOBDLIjjvoT9sb5SbYkssbVGYnSwDVViD1YEq55j0/bz+HrHqzF3m321Q8dAHtzBvEiQ4vmrjB0GexSrmlS1rrsgMBPj5u5GVhRf8EBXY3v9xYIjv9KU5VnHrR1h3tLT6LJ8xTHNxwafGyhNlMSgQ6rWe+WYZeQvCNSXv1nfTc57Y/y2LDS7txsZnvuJ54Ns0UEj3TpRHVsg1J/sY8/Pfb33v/27qli1oGaW0AMXPxE6g9SQq34ioxNu1hcV3BD4aj99YXbrCnAdVCbAQAbgAw2eD6Bu4F7ncKBONQNEmlID/1hpP+DVIOv+Xg+v0Zc3UeF9mjAOHa8BKESGgH7Zb1n4nDoHYFbBs96ef0hY9DGBKd/rQBXwazR8FVls6v5KXul5fjZJiWSo9tqZZqb3lQFtY40TBvQmmc66GpGfbcH9MXEcQifEaq8lm6S7E79UNJI0m/hyAjwPiZnK1ak0cE8BeATQxMCaAb6qV2vAFWGRMGy/iXptOxC5EKv1nkpVtXNK4SdpH58Uxr90yuKJSLISvKguxF5iF5MEob+mSDrQCATaFtEnx9yACxC3eqe56+j20epEDZRivBh0kkobk/UwV370OsEsDXHsW7YPaTqDrWgmMvrVRMT4F86TLjQuTpv80KfCeIgyBwjWz9xrrE7Vqv1lyGp6+cLnGvtG3gpVOyBdg/oEqtOuvZ6qkq0HRnXVdsh+n1eC98UiCMlUVV/2v5uwRocT9MfWrbkEhB5U2K4SYuTbvtgeJBTh4eu4assPjZvJLdIMnb/bDaak8ee8sgmdJ5Mwa7228V8mTDJwdKudDnQyBvmWOJbblCF7eoZ1mUz3S/2LFavf5ePzQDqqVFlflUkgVdIn9phIXWuGVjqVKp5Zu9TEqrF+Ew0LP/FpJSi5HTzkgStwTXxQtdpY2YOI5DTqR+5dyABct6+nwm/WpwzZ28SqBSRbIm6oYpWnMa/b8UNoRIsxx7ID7iTJk6SbXH2sTxh7Ac9J8gLCykVsiKNbksWJXon9UuYsBdAPoclt4SajQuYmRtiHwKwhDLmGE/uglgYQXpcVXfvG2RAuCxcdZ9IrLQWQO0lK/NUMC9fnzkToRa4qMR5CmYg3QYU+m6B25V0qdVeb1HRdQuCSJQC4ZauI1OiVir8Q15tYLdl7ApeB9CKNdh609GR7MIb6j4YsPwsETC44pJCxBkHdRJeN0/31xEuWJtF7ligxFtEKx0BsyPutW3Q8BiWsc7M5uEmTu/KsrkPlapOBdW2Cna2lbZjK0C5c6IfF8uDY8XHujrKYfUL918RM1lTNU9qLUL0eIAsxFt3JLNUxJmVTGKCcfyYv5kFLHg/0g/4Y9GaQNSSXz+q2uX2Qp7NN5VN9jzuZlG7kt21fOUdPoO34dA8m98M7NxHX/oL1VVyNLsNDWL0ZS9im8mr7sp1Je02+TbW6/d69xkxmi49g7z2knaCaLw9ZjS4euYOReBUR2C+8nIk/8/vd/nQ8vgfCQaKKPsKvH3e3eSLIOnCu6vjAOqs9IRdi9bobI+Tek5wwuUmbLBvHbuQTT21fXIP4+qYCg7/TMWF3kZPHwHd+v4lVR+v1lxiJq9McxyGM57qQ7Zx8SP6E/fp70kjHFPIV66mLSzrXWXkAEw2KTZwpJ6Qp5JSShHUO+Te5l+2ic0Du/Eq7nVObZBWyatsjKsWq7lN6RHec/yGPvZ9jl3A/ys1HJs/61TdAk5H1XFaftd3U/tgKY7F+knk+67u/zg/F9wgPIFptWo629mXJ9HSa6c6+86f8bEC0G9XqlrqWLaedGxewLZt0xinYIQFLdl64Q1eT96s/xsNZzmz8o32KuLzUYmweDqJGBc5FTKa6QhVC1ce3HzdGtu09bfAm/Z/Vjlab/XgmUFxYwliLmPxhzBq7b9PpuLxssX3E1oP/NkZLpsuvL79NfLfz9lI1VjWf2d7x7yDv5SuOzrLaa2tebH+SNq744baVXm2XssPwEJtc5c7LzmGoDtUJjOvSzHk/6GC5Y5vOaaOL6KWvb5dyW56fXQDp318viFQ13u3pWYzne3cwzveL7XhgNNpafQEdgM9oJtqSPua1iVbraoHa47xcb1vUcz96/fNf/ru0Znum3DqzBI/kqtZX0ndUtZBqTSVlM+Cxe+UPrO1tzClOapvjGJ2a3+5erdhko4yREzRwdGYPnQDZcWRCi6gz4FazixAzMPm7A1iIq/uCjNSoRrgkoMswmUUFzLIFfxuc1HXIRzur+iTZ3EDmPkY+D73bF61wEpab2qrPZuCgz3AAXAUHUdfOm7qYtksDkY+kFDDsAUo5BL91Nxqgqb70mlpUm7kiTQ8dguDEzaMPBz/IpVrTcIjwuqWDp7tH8lzVbZe8UnF13WKzyNQM4qdyNvKN74xNlJ3k2pCo2VYFqwl6+wsP+CFh2244kpyjwW3rXIHtBnGWj9g2o/EFNoWvYWsNkNjosst8d+sOO/7QzsmcVvI3yVlHFBtsd22sMH5kTxl3UdNbwLbZlfT1ov8QqZqEIKF/+kbMs32DptCe2PG6vqSBfYEHPBhNZFUqQbMtA2QCAbtfc7PqmLu/tjGjka39zdgyr6tStdu0q6huYvXV99O1yH8F6rNr37rl27L2J42h6MRmlFgALqLdZSRcydg9gwWdn6otDQziby/tJLYxjtFtuvy3+vGsNicxuWzvIWfFspADxLGOZ6BGBhAB5504tRrjU6y9u7eFSRCZXq6kdBbCTSebNe8gMadKNQS0BlUGdeNAIKzjqJMjVWFBDmdrYjUVqyI8VmV/teecy20iya3V8zwAg3zrqtoQUiKDuBVbGOoG5Ve29UW4McnqikbHGd8VkeRR/gnhxQPIvAxAP2VbpABVrbnStXTIxrHEslyP5Bx7tpnmFl6dl1cIx5Db0+8h6eMSBpaVeA4hWDaF76BnSExIVidqJjr83YZTlulZxGrCVWJ4+gm52omkh3nGfYZ348O+0CKR02+WAeih8lqzrda9MsG6yFQFXAjzve91V/3QsCex2t3suGTsc1+sn3OurlitdgdM1jHHTBJFQIH44v5ZkCTC0Ss6DpHaZPn+/vmdBsDVFOFw8tuQq8b2Ra6qiYkftWmMau3HJ2rzkVjdd8r41zNgdu+RT4oWVEXPus95mJWeZ8AD+FI1GvzqoJpzD3lp//Jt//cDq1Sx+pJYHd+aAe0DN/G1EK5eX23LUIJNfLOwbPqJ34nxszSAc7/9kB+vCe54VTvPZw4wCW7VWA89Oaa4SgHIkMNth+QcsbwmIsqb9FtbZE/o0IOym8i4E/TUG83yH9ikiXvpWvCHvWHvDKXbmO6d3af0rQmFzh8mZt7E6bIxA7blk3hSbem8i1aCMcEU9bTJ1dB0cb97QnvdZZHlJbC5Xpe778KYnHHGNd269H/bH7JCx8mX8JeVR9ln/fIf2933yXEA4bax/K6J/HWKPqNiUF0j59yXWdozvi+c35/pI9sC3wMTxqadA1xEawIDOcHHPBssG9vFhu8JAvIn62LfDadQn+aZROtI4mHUWH8se5AQ/95GPARyjs7XpZ31lnD9whmGyLVU3UD/NmPj3ZpqJwrDBj7k2TsveiwFQPFOhcIaw+kVYjW44IiHnO1XUzUeAXZj0bONRRbkQUdsycfBHEy7rqlP+OqOGbL74ErjhBvkWAL29o9zTV9r4kUsLwnJVKIPD6FsJuNQ/L79H13E3tveWj51B0AylKcM0UnkscnSGRc5t+nCjsvH736kZ1ffxsKwNPx2LE9iBu/bbjA06+DKwxW7Eo8oguI7HafyO2cwPsf1r/1f9pvjyfT72xdfFTVKvowrqmijbHNve7yagj6K/MjDE7d9RwJEavK3YH1QpO3T4sE+PRb88B67uwRJo2u7CFTlmBCl6zvMaGLwEK36Pt/jPPl9YtXyRCtTf1uZObR0AOb+w1u0d6HVOuGvrsNXouE//+X/jWcGAOLpcxsXieg8nMJEahKZKE3DuIAHnRyCb7Ur4N2Bbg2Od/B7Dkp2zr2TrL1v4DUAySAuPbrKsNdYCTnm73imxA4eJeUcvxIvLus1uCxsiMaWA+cKwEpl6v8EiOSRnbe1U2cqcQZlEVwfQKbLsNJY1jOrdl0zZrx/JiTX+3XenDq9k0Dt7Emqy+Wuil3/VkAUXTRIa5abBzNRjZZBSQZBW2d7/duLMJDfkVTF5BroS0Ykcx6I6RazNfhx1eV8j+R/h32bcf3jhLRtYxFvF5G67SYSf5V4fAQAJxHOoZghNJlxk6mTtD2J1e1zHUaW3U3wRZm+Jca6xPUfYNE+WUTZJkhwXsBHIprYHU/oQDmupE/atyLe6aeTyr4FugJ7qsgU/JllvwZdbgPnsA+OnGyI+Qc8IGDU+xCrRYwZ+9kSwNbAMT7uJD6ERELOTrl8Ocuy8WFhg8RRwVH2kuvFlrnNn6Uk5pYl+5hjTbYVXFue+GsAPQMr9AaZOn5R37vDPu1qs0k7d6xqHDxf2gOJ9qX4exMNKcXjc7A5JkGjZ/uIA5uwcNvx26Qn+/u2rrbpnaj15E/LnMFYJgCTHElnD7/TJeIne62nWUYixOq5tInVvpHytKZGLfOUZj+YyUsZeC3wu1K1BUECFB/1eqaJvVmOh9tdvcaq/XnsCoLX6K9ax7Jv4RLEqmtSeGiTUCgEZMdTDWb2QEZoqDM2map9bhN3TsBgDH03kRxytQifWgtS67ru9TAhVnOGSTTvRHsGKEkm5QfgV65eOQAxZRGrIlMfxCqV1XYb8IPJ4ceQKvGvvsfTwyE0TVTz5HlIwJwzgKDWZSkA25orVp3bJI/I51fs5rOLVOWk9ud+ANf1MK61DEBdZBOrxyjmoVX3WrmqXOXJ24tobd3X1RJn8Ztx5JWPZMK9fKdamJvJ5K32WAHx7C9UAEWVzwmvQoA3kcrSEUOwQuBboCa8va2uB5EVzCEGQ8LJhjZ5PfFwkwVgID5i/4AQ2VX0XLdkHk1qm0yq21DXXcuTcFfYRaiuW/E1gZ04Gpt/tkG3+z/XVF15l8lMRwBvY3dLV5ZPZHLhpuXVa8hXLKv2dHx0fPMfQ0dk5Mk+yB2v+00l68T7PcmMnJ0DZKIw1iNcXnKsNlO974fooefBD9mB4q9jqckKv9dnlkqWg8evIqh8FslZallb2WtJU83KeTBmS7jjJzmKDs7RNn0nn5H/I6a5kbEiX8f+sdvv8y4L1sVHL9HOc0kw+ajtqz2OKvv4ek+cEsNkV0yWUcXKsbkDg9x2yFXw1f1rPHjuR8fOddBjkKPjMj7VZhdpG2CbOE08k2VqHyv1e1vs+mubaOHuC8yPuZp+nPMqb4iycrT6wFXBNmypxyDBkiQi/mUCBb/hORtUN6akRWeXHQcvWWO3c6fW4apSVO4TQnXtm2xVRBmsSD/SzZHfw4bnrUHmkul+f332wg+ikf6kdRZdPXTmtDsIi90Euyan3kvKQbAOoapxgDAt8NHegIUaG3QpJwzBijEe5GMDwYjGj+2/jClz3riBIGtfG2jOqTCp3gZr7TYzntPXweHGY7B+4b+64ffWdfbPdpOpGnPSZTAyvWu6rmSXaNKT+ec7Panfco0vu5F3nJFwBv+mT4NwbknaE+tyX7E368UfjZe3OPJbyzqx9D5px0b3OZMRxM3IiHHVxNIV77p9bsNGl2TV6xuxI8njtgfHqV1g5lhL0dk8NMrHPblYP0qBwwdiNRh/zslIwFeM5pA9ecrKV6IVsgXLTiq8bfwXnbBe1TbrfcjT6PwfQ6zyndWKHQ0tVGxlrARrabx9xPLXx7dRvNp/XudhmX/+y3+dbzyMWgmWtJ0ENFVAVhxJKWwySZ/Xc4jY4ygvOrywdAecBmaAlIC1IuEOljd6j5EOIYZx5pbtECr7ieCbqOuE7YMs72B8fQzAAQwNZjGkKLsHnfH7K0hxDFxYyYxwYmfDGzO2MbVMg8gY4FOvSVQG2Dagja5wGndnElSIoY+/9/cYkHPbV7V9P7jApNn9IsnsNY4gMeWDa6YmYDNOjeCSeOf2o77GWgoAgtU2Y4gjQHYMBOBWQJItycwJBOzHlS8fSyIdAG5wRzeXbZwfxs6dP+2g9yA11M2PCamulnPycDKbx2pU9G9TgViNTkFzO+0jIJ23maW7/AwsjRNMgBqwVeBafrHE2b8iceQWsyFWedBZDahc3XLJJ2Rvcs5OjNXvhSvIHlsB02mbq6ArGJlY7eqVRVYRsHaQv8nUpBasqURMV1sI3A5Dvu4iwQiSGaxSDdkPZ0ubriVLpD98dIFi27SFoIrVYIjlMkm6TeMSVEzIeOXTr4AZjZG8zkBkBs1cs4mGVCBNG2aQA3bK3B4JEFmNBz9UmE+luVsev429zuz3nnRxdeFNrLpPdayxF787x7kVShDca2TZv6ZCa8WRc5xKVT34srAqlYOqFryI1Vkjth+yuHHILbPcE19tmK5m0zYP31LsLRKm1oylWl5t1HTn2W4yFXJ1k75QpLB6BB0IQWMPdmNMd0zxrUW5xagG42qr72DpWXH5QJ2Duway/p4G4fXEcler9gPOqFjNXQRTDWZjvCeCJhk3viQuubVGSDV+HuAyT82u/oXc3pXQaxIzkjjfq776/PtlC/K5vW6rtyY2vd1rfYPvzvVDrGrrZvIAESo6JedeDsBX23iToaOO0s+7v6n8VTtq37JwN85+QLBJ1dJhPRxJdyPxkKQiy/OeZR+aUHd+x2QXvjgEZLU/Irtkt6pR1i1d3MqLLuMFeEPanz5EryZMN7HqPvMAvfmsBr5UuNqejcMrf1WOGxuWvkOw5tvGiQclktzhwjoI/E0Aj9cE+319u3kmNxUPPHHipbfKzyFb/XA6qjGbhA7+21bBYPub8x4/rMprtjOh/bilMXHK+cPk7kM6+/gTPzcOEtN8V0ewdilw2ud2TrXcPMh0r7/ag9iV+5rM828nZoHjM/aQnFSxn4cSdq7mwabbSgzO5OZp01SsGvDIsDovjP7n2vFGPwo8sbKEyQ3UCZ3VXjXT591xbnxlxhS2zgivZZnYo7ZX43pUNV9fmR5ogQr83k2Y/KuPDq5E/xvDiYH1c68fX32YO816bfCQ+Lxn/XAeynrlbeccVEVOTJmCHPtG2qe+7v5PLkX+Y5HEFujo0tdzAkRW2LEpepF4XuiB8yKuyH7UlA/iR6PppcelJdvC2Fed3kuFxK7b5hOD9/hE2JIrnOOOSNjhFZ1laI6BjkMtg+wzsUK14hCrFHY4NnXLHv2z1DCr/Q4bX5/n48nJ15imz3ufo89Mf5deHWssB37VvhRMtJBXvr3yIx5aN5WpxoQmsNiXfMGzib46da7PRF03ZBnA9AicssZmPM04yRdS3oZv3y7g3/j/bOsNuMP58yGiHxdPT5BqtsSz9oVYYY5L/9d35vfzPI20O3bI5L23Q6jyfsvZXYpvLz8PyAUDxt/7eNvdWOCj57INMHeNlkeGrdvBjrHYseHJz+xDwi0qVrfchIs3llznG6Ppttl6/Rt81TpePt12EdvQWLHGqUcucCOMX0uGkI5NUE5s7PWzk99oQbA9kVb4X4O7R76reGnLvbfoLz1YxomR+lyxXQkfUlX7cq75vPdXp5Mf2Tnoy2P/RX4+sscJbsQa+0AHe4sTv8Kkl851+dfkCGfvX/6Hj8SqFK7OOuFiYDlkqj8jQTVokKzaPO5BzwaY5R0bAKov9R4j7ZFdYFQG7I53khID70Qe0FOTdxJV7/P0djH7JupmbUySrvymkex2mn1tqaOC2DnXBlLAs4mtVr77zXHixr2toBa3g9AC4EQmjXy4aA+0ACiMfSUl6O/SieQz4Oaf9dniZG6zHSwAr9+RcEfvynRGmciGRLmfdr+qVvV0wQy8N+HZtUKtP4MJ5Dezj7qiZBvpk3iToLwgVDuRyXcNiE/HA9Dpe1ygJOCMbtlWbDkbt2YFf5RrxV8nfNoJuk0OO4nDpXInPQBZh/yywbnsgm3bm9u1216+ivxe6HwyoZAj8bl1nJ7rrAuAbSbLny67smy3q8+M4Ay2ePps3w74CGhKDiXTlajxnoZF3m6fRWZzd38dpKi+ScAqXMDuUsGKrUfxET6ky1R46PO1YP34A0nexpiFPcKizJ6rPTOrbpzC15Dr5ZoBRdtxJ5kk1CSg2Htk1IGQ4C4/epw3x7bpst+yXzJvkkE4vZcAwCfW4GW5HLuN6VJryAL50t7frdmoO3qdyQ+S122L4wPtZ5z/nG5Xb/hzUh3Hj8Y9CPGz1ZNmz2m//6hBuomcH6xzecjDIVezL1wqUjHEt0iihQ3E3SZVi+w6BIuqU327sJ7OLaJ1PTk67ZBtV8vLvotcO/tOdIdg9bH6zkSjISRvB7JejO/eZXZ7CNZnpZOT0iFWWVPWD8fyOpBai1drrVLdNw+v0pV6HcPRX8enHYOIS3ZAt1IN8Hk7cd2VqqypGqKgcSQ650zu88Q241pdZm67N5E6BKuUmUkN74NVPlfbFcsC6Fhkq4dW1U+C89pH/uhF3Yw2cq06c1do8gAtL03AENlpSP3QMb+MVqR4bv/3w6p25WqtpZ9lAapq1aip37p9m9ADexyElnuP7fRt/5GnCE2f07EwMcnRozFbOpXb2l+mT+5b9ztkq9ZV7UrVmSiw59dph9B0fpsn3C/iuO297z6oTk2e5xwNbGKCGF2AfaYmotEr9kzeNTn0PFQvD9eDZNWg4s61I5BY/AtilapVKlWpDr3iqPW09YouhvS98/jB1j1pNXGJ2O/4MnbgKW8P1v1asb7ed0Xt9OXDUgDcOdNuYDtmnGLyORNOHTMrZ9vL69h/e6K+7MGuENuI5crOErfUkY5SLTHbpG3TljHSdP+vTH/OBh7ES4Zk7Y51IJ583ZZLSB5bdhv3e3+T/ux2rDxvf6N9b/yye0IMjL1Dcvf657nlv9cMjx795PBVsXoMYBN5E1cHU+zwYO0am0hHiQG9b5urv9Ed8gv+t3+6N/is8XdyJd9Z59+iRRuDz+8NeNSGkuv7/eAdkp/frFPt08pmIFhka0yEP9pN/nPF59inIgr2dxqRKa9M7C2CFqyO//ct3vmK8x7LAeJ7CPDpX/dzdxOxX1vHB8lmXCrvV+4e4a3MMLraUiWmRDvRHxpr16xfWk2jL+wmeX0v2ZbjvXYltKMXJQAAIABJREFU76XvYEQUNxbpK7bG06+4+gspLC+MDWFL1pnPxj5heZnbwHy16TapcXK1+WrZ1RY3c9lp8Mdym/ETvAPxu9/rW/xVO+aMJqTJLzOmOl89K+R1peqsXxuCUL9hTOTGD78ABnk7vvfR4NL8bp18CA9+4nV9eSmqzwagpntC0iUfWZzgJL6h0t3IbB1nzB+L19lGZhtV+EYjbL75mCSJjJrwbyJ1cSHirxzfJL8PxGqdxLmD8DZEqjMoiiC4w+zDYhdYp3BO2sAG894ZAHxpJNoBqg3cxukTWMrs/3Krzq/XIlUVrB/vCeD7N5cH7DdPXfD+o47uLPZpf/v9R9uU/ptYxfiwiA5yJYyVjEoyw4Yr6VPgqQQ1ypRTWDi7IoGEuWFltelu3hA5diASLpusZ+EssI+JSYJNgyqJlB9WQ5UaxOqQFyuAr8YgjiY87WkJzjaUDe4Y0CtiFUiaQM4Aiv4muNf5E9lmxjHuOh474IwbdDIAMKE36+FKjFs/dxIzDgCYWxjXb0VO49AZGC17ceJSFWAk0fUU2FVBcT2hdipXNXCSH5qwxld2xar0FeBRy+qf2IcNYq95VnKkcm/dnucvLsXtKBnrfIBucisb3cKNWOHYYicUcdYxVf1wgqt1VAfGxny2tG5Sc2ydi6sNM+lhiSUIuGfKMoCLCYfRY99SGNiUDCNLnYdGs74pAWWMb9L0BMYOkHWNdbvgAuYWXPcnfp1b/3174Ay0vF5n2ZGP34P5BDzai9xamEgRLLfSSMSxqWth8LLrEkPZmGx87B5dxTqju+jAFtsCNJkNiGy/s6z0dNL4EJXz15PcGQwqoC5itYObW3EnEjNY6AmDxyCugUqiGCNuU0+T8SuGl1xt7Mz2gZ+DySQgkGpty5dPbI9ZCXjUFUvrZMZJC6n3Ar+c3PqKns7+TMC4j7cOiTzgrG0oEJFB/741bun1imWT4CiJPGbwXVWi56WqxVrP87xEHM7WD9Zx9SbEX+sK/EzyoHXMi+iiSvU8MVy3/teTw5tULRIGm7LFeY1XqlP9sKohVYdg7XzkYbmDQOxhx7csuC0cYiaUZuMQt++KROGJ0euhOiJYF7GqasPUyfiBUKVT4sDSY+x2BttgqgHQrWRQGcyHvM2yMIoRVKlusknmBQFqf+4n+gZ7ZU86X3RMtWrptAn1qQQ2FpOuHG1wC26dW8drO4mt04uPecGcxB7iihliWipoQ6RuslFRgOq6OEs/vCrkveyMylQ9nBSC9VvW081yD41zxuTG47VPbtR9XjJV3tg4SfxiwsLvnxMj0gi3XMsuNmFMVW4I5FXFmhtZ2yZszcl1ROZWbuQ1Y1k7lspr2olNuy/Bd+mH/K8wlyUAvBUuh+Qe4sMPNiK2TA5A7rQeEqvqVbfNGEBFrQdJE4eI8xMXXSU4a6k2YbmJy4q1dpXpkxq0CWfHL3ThPH5i470/2LtzG9Y9vHDhXNHx3dvP3d46VpW1ll1Xtub9FfejR9vFDLJKVpXfz9Y56jVRyYSY8gDjxq5YNdJN7oPXJqHyZzajxicQI56czyYJ4ZzEaggNYqavuBI8gq/6R0Ae2bsBiWPJ2/priXd8vrMQ2x9Yvvfrg8iRiZPYevcCmycHS1W08jNVrGabwokmVqNn5XDK48buhly9r02E7vFj+qSq6N4fFBlbjFG3LI2Pt+1Aihwbax9IJXW0uzPc2kcHN8mNEZw2NbaPbNtArt+P4ohtM3BM1iPjIN/x1t/JaLL3J9t0vO+oJfzZv2NsRLXdLM2W3Ed6oVp1SCMmQ4b0nHwRG/zV1thiwbgLsf5tR6gL62dQjD/0+/GlW17Lb54NeWJV8GuIVet136nqitEZc+I741uPi4yh2Kv6vcddtobbf7FftgnH/mb80/lqfByR47scX6feWNBNaJv0p+PH3kO0Q6b2SOL6fLo1OdbEsU2eviZVfRdXCg/Urz12J7648x6P2JJbIMTchYljJo8xQXdqcq9RyrKhqHEj4f5U3hb54X4eIwwHdY9zxr4t22UYzoZzxedVohnpdhOrFsNeS7XHqiFTqVpV/FOFUGTXpOPNzxmPKnd4Lgg2RRLkpQtZpQtNDJfe9C5xaO23sWLE2za38yBwjL7fx8gx/Ffbi0xN37oyN33ndz3TtvE4Krh08dTNKz29OscD5zn1Y/v+r/7Tf9s2Nobdhl6HJgm2kpy0oCwnYMysz+d9fCVpyHpA5tkyABkQ2CRrPlvogB3PeWMaPeAsI/XtQPMU5yJZ9y2duV2IBHLJTq3owBDnUvKcdsl1Zr/E45ZfljS420Dnz1kP9QI7BSBXMg2xutByOW8nS4DTTojZ7xn8jyRPJ80xzE7m5E82epLs/q6In0Xaiqhznw1Mlk9XKJyMyk+n5dY0J2MeCKyHuJzf9IzYCio9cyP9pF20z1Lc0cL6aELVDsSMcCcp0eFTW5fqlmnu63JYNrcSAOc9Ibwig24eEiJ4xNawE2zmhuXYCF1ExpKN56cJRjsYMNu8MX7XNXBrXAe07pBFuVOWebDOCMNB0HbhJpRdWS+2lWVnaWO+6e6mk20nVC9vgvUlmTp2NbJeKojtLbV1gkP7HCgI+IUBCWTL9xvbL1/y7zoMPjGRJCAW3CGoZZKBXr0PYTqDPgaAJly97mt9by1PoLbsnmHzEKqzJZle2d4IPWnfhZcbqvYl+ldWGjbk2zJ99san3h//5zv2z0eKgQ08Wlbf86Bn4f8Lvepski36sz1an0kEEnM19bdkV98Ds00ATrUqVat+GrLRoocxly4hV01WFrH6XaTPZ5Orqlb1eqKqWtW+idYiEUyyVh8ZwrgjTaakSlXEapGptf1W25tYZW1g+10IVeGoCSivqmTS1+SvLdj5WPA0MmwRxc63xyeq2gnO77pKVYKdtVWrS+YsqUoL7p8qVa/9aELVxOo83AsyStWgIdLQ7UyygTcrKQ8KzTTSg3QsWSxiteNAJ8rWv2EPUpUowaDffu/2cL4hViFZfSJXjPZ1Yvc2Z2vFZKrOpi02xvHGNuLJJAcCu3kCOFW5U6UJodjbi1QNhpX+UglJxaoeSJYlJ2pZAK+zOiRrrKj9XgONXfnbE5rBoZ0fdUVu+ixJJl9kmwn6ewLYFug0JP2u7U8qVbMEA0sDZEtVa9tE5DfkyE2qyud6OQsva9E27fQhIQtMoI8mMptc5QZaqofjZ54gII9KnCRfE9abEITs9dPtTfryoFiqTyIR246aRi6a7SJWIbi8JMCKncJTbDwgKb+enE6t7RyF2L62UQy5ma3bnztOyp1i25YflXGztuqDBJbNPNqaPEpyTrttFPX/JlZdOOElFRxPqy3fr+cqcDdI3WHgmhsVbPf5aDrxaoIUw/iWWvrYExfJXSfOTC4bLcWQkh+iNwlqzk7fLH+kOnJPxxGxzxnZg1GWzeOVhgVB/fvkol2h/JJYJSPHvqyjtvvk9EOm5jkKbXMrtibOWjInZvTtp+BsWk1bO95O/x2/sLW9f5OP+y448kzpIeOSjv/n2OTL1oPOtINhfLfz5egFPBG8tOLdOot24tQQtMEznQPdkU8lp1tjiN0PO21aiL0tD9OIIMdfLQVQn3lYNESR+h5i1bLxJfpWcFq5bJG+MnmyhGW/zz9NQMnEPUZ+TpIwsWyIxt8Cupwtfdbb6LD3vXP/ob6Wv/UwROpgmzCAPKjzocmLxg93L9s4aIa2PRbXm/mOx0vz6TUZkK86f/PpGkL5TWPNfd6RWOQmObcUe2ja+kAPSCu4Q3phnOLv7mPnYGnCXYlKlWrlmOb56k4uig54P+P4+POSN77S49RgEwKZNk7/Bjfp9D3Ox1cmgE/vFoBKc3xyT6ZGngk8e4LAY6yof+VnSxMR5Jx5jOX2e0YY1SYxbTYX2yWTgV2h6mP5wiJWQ7L2ZOMmV2Xl/aqJ9U9nMr8fZXt+syf8QVXGsNhrSihl54PB2Mk20uWO18en3/s9mBKsTFAaAVgIeb/68zz2rGLlczvl4w9s2Xp54M3ygnjkrzr04gK+4Pu//L/+n3XpMTCCri//qEoMqXCvE0UVAKAFubIIOJLJBSAv+77AcwYZGPJsSXgH82egDSlxPWgkt07W09w/PuX5YxCUgBLkroBAcN6fDcotJ03vykDk+zESfTcK0DXGBwk+fugSSXPtZvS3EUZq9XkmCV5Bowmuu7rUt03t73k/J/Jm/WNHLz16qyAVY+5bpfP7YFAHUCoQtcYqlapNsGahexK13BbrZBWfyDpYq5rQn00gmsTJwpzEL0CbhMOD9xtGt/2RyPZ2fQi4RFN1oUtpkyDsgeWy1Vz5GtypT9jEsg1gy2bTcYGg+QqWO1k6X5fpyIfGtnbAggAlmNEnbOAysQTf6XdsLjqoc0zCYujdpKATk7FRnWcFpKlsywMsqK7ZxOpFstoXJmlzUG1tXI3Pdds/HKzqrxODVKZOcpWwEgcgQZ7+b31lwkk6zOyfGjK6rMGf/afkMLf8a2kSBcshVb8XPtVxVd7M9y+7XGBhGXiGtm+/TxKKrbvdK2Hd/UqnOgd8BKGVhiz5bpu8k4shQ42b99/6bnuOiQpa6PBWxzLAkV79hU68r2i1kxCSkqxFRDyW7pPnriZxjR5onM9q/7N8phKPGlwM6WWdegKJJJPJ4kpRRFouUtXEapGqX1y5qhcVq9wCvwN6GWViqEb7uf2/idVTsVrEar2yFIDWWJWdQCSHojs2seemXbVKVa3tW5dIYsv6Xjv5vweKsenGpTpDyNVzjiYG44dgEU8h52E6n6+K1TzshCrDRUb1GdHhSsDJt2cSZ+JEDyp1i3g1xg8IM3M+1atdrRpABSf99qHz9BkfUc72qFj1dUy0sgxA39oJNuXcIlZVoWo7G9ktUhfcTvwfIHdfFB+1hVits+1qzumFllSwunrrpDwT47n938RqyNUmWWc5gNzw53bXq4mTm1zcE5p78tl30WE3aZAtMbmFKzOJHcT3PaBTH0W6T9VqLw1A5XCtbdwVo6leCcAIB5qMC4EaQrUf1nWmRyB91ee2adpsbLPN7LttivhbS0+gWck9xGryX+IBt/i7TZWTQbCmkhayNZ9PTm4QBDu9BiZrmM46mKwz77XLH2usgrVybQon7nyE2AfkSgLqg/8sT8d/3pNTGGqPpZ6P1LzzHSbaP1dbFwFclatqa8d5yFXH+X6AZZQBjJNL6ZqQqdpCrnqSEnKVeOsBP3HCWxAurU7eRex5RkJyTwjzGFjpXDLx+46r7TWxnbxnbKGcNb/JL6c9V0yenDcquNsdfdCXJnCkiYfuAgjka7ZF+6M70MP9O7fa+XUmFdDdTa5ib7siMjE1uOf7ErJOd8fXASvnxsQp2ybydX8S8+Vr0YGcAqxfedGuXi1PZWylfUtzqjRz8pXHjXySz8oP9sTbyK3HYvJ92lxv3E7wmGijlidvs1Mvu9vHk+tNnMv5ctwxb1XsKU4ZG3p9yE2iMtkiwhvSeeFbtyTW9vBzbJD8dNtkQuvCyiFWr7vP8GnyVgvDV25ZZEx16dj63lTgvn7nMsmP0EnnS+gGm+rvGdPoU+srFmbXGKcM8unSjYzxHz7b57JJjx3HxAdX1+e+1IAT/kA/G5XIMWJHzi0Sp8GWiLPHhRtLCSRPfW85BNfa/85O3/J/TH8IVfLMwt7XywKY5E7fur86gKFpnxhiTddn7hRY6WZzgHE346HbfjpYbovJ9TpWrdNBsNp9xnZ9ubQDuTV+Y7s5Uey1zr+pW9pSeYHtZnBBiBjZaHzxglhVvO3BRwhV/egX5Cr5Q+pOa3Tgl3N47Ss3o0DCGDw5drA3Fu7xhq0dDCbqxU0uV5wnvEUureZYcPxlwDEndqKUV7CWfur46u8+3vvqxthV5B3PiLUP3t7HdxeWXUZjOfHYa3fc333/2//4f/fltvr1wxj3Rf4QbFJh4I7fFYxSimaEa0tAjKLime6vvbWb3Y4VgX8w4u1YoADK2Qkft/JmhlrJVs1eV8JlMqNnsnt2u7rhWewGM10CcpPt47ZkPsfBS2bTfGt2A0a7UVyKGIJTd4BzMFRQzGuhSmv9IslwBgWJVTXYFaujgyFiRw9u0bIVgkmCDkmzqwGSiOXco8gQIwEk1tPqh1c9Kld7rVVVJHTpkK+sfypBjW4DwrfXRj6VJEgXnhafh/ckuViBesUqu0mAzPvIyA3Y8vA7wtnoRlaSpGYWuCYZMKy2WLsqhIGUQWxlW2rDShUH2OvqAvE4r05d8p5BS/KoXjNpfDptWLah/hEp6e3uYvYJJC2s/i7gOrbGObmFvRMcrhVBTMCyzqiA4vbFqVyZwdUMHrdPrkB3GcbWXQJ5B4sErwQtx6kkO8GjtpEln1uWW2crwWYaXyfYwYlqmVWdqqVJpsLG+ORjTj62LS7ByQ7uJTTm/R5MkFwgmATy7tMkkC8DIpd8bpPQ3HnNJk47+9EvBw/B70kzGNQYBlOFdd64Pmn/Vu/ueCHz9wDW5KAnYcg5+kF4+bx9t86fJs7DHIZYrSTD0DsVhvgoyS0zy77NPsRqKlV/vv8WMvUQq59Nrr6lglXLAIRgnQ4a40yu5PZfEaq59f+QqVW1+uPbH4tYrQqtEKtBGKFGqjPnIVqpWlXF6j2hMOsJx9aCQxAWxuDgk51/vfd+UkLrLnrTdhEnRaz6joXaulKVilUTkHM7tQnCEIPLF3uA2sfGN4KGK7KOHBwzN7HK+0mWjUXY3t2nxsiIQqnnL4jV/ZCsJ7HaJD02petBfxvDkWEn8i4nihPEly9C1YMIPUirqjjlM1t+kDuxry4Ms61d5CprrPZDq+6qVWskd0nIfyo/mWV3XH3Msb0cj5s/88LYU21D7oZcZTJpchfisSOovDHEKkTybENuix7xqx8iFvxqe1buOuSl20HVahGrLH1gwtGD1PEDj/dXvoH9pmJV9tEkSmy5xK14YEMip3ZuEzmsqlUvBeAqE5bduGkk2pWcIPnWFAAMOcnt9/2ZkTQvcpPl26QK8vcIrzHGxxLdnDvRryufiD+t6xSmf05upiraEKquqDUGsAar86hFrHYOPO0Bm7Ab35lmXOTOD4jVuVvNDxzkoYPEi6glKEfsIddz7JlMjrh5k6c+B9lZBGaQT6NjMznG5J5t6b7C6qV3WycfPvHH63NbV8VKb1tX2w90SvK/2x6nByif2B6dRDfb31nGgfXxryrIVKpyN4jzVeOJYwg4EFyixU7M150VydHaFt3vzpblmJCJ5Ec+dvlF++5eBiDxAG3tuEds7vhIsRAT61N41H6dce8sKRU1xs2sH7fdf8Z359rLXkjoiWMGn8Y2vKywTvv5vLZ+eFVsd9+hcQ5elauZdPk4+WK75G/GCuTKto8Zg/Y3PR6qljYuGaeGwL1zeFn/avtTDt0vWpTv5iq/cArbuNX2GNfxnvYHxxiv2J8mP+7Y0T60sZGxxoBl//7x/UbbxlA7L/jT7U27LODpxwXIsdWoWLaj3AuZt/yD9bEHxnP+3a8lOG1ZMjw/GU7PufYsh5VK1RCqxll/v3PPNaFP3JgJsnTWFm77if58h0/sUfE4/tKdryMs8TTFJi99aix6e58Evbxx2a9t1zZqmXFZ+61b6j/eP8/mzycqzueD0eCZt0Owwmd5W6+u5DT7GqVAPmZL9aoI1cFaPQVCFau+p03blY9yN1oihPKQTbLqbMlhZuzFMdvrEvEtm/7M+Hd/b/kU+NuOAXAmRiQ29C2nH0jWBtq5TjtfdJW7uVp3/X7rkxb2j3NADVudvfff//Yv/3kRqzGNum532jsYfxl6D7zSOTmISMnO3K38Bq/6PMAGWOnjAZRYXYJDu1DizTLqZbgEjQ1GXPNaoyLkaZGpPXutW4S8LhPrHJoETl/T/6meWoneSvoMZhOUUcMEJAv8SlYqmUj1hlS4fPOuhqiBygTb+t62RTvqnazfM3OLXO3AQjK1go5P1ErvJC07OmeTs0leu2K1zrdnbqtvBp6uRjxRXMnztc6qB9ok19xa1MCEVVaf41zPvgN0rlAd/czi+an6JSmRcu60cfd1zy5Dru+E1Q25kxcTqnNt7297HcfsgSOyDIFmmy24cutErDY+x7aUlBjgG6L1nQyn63gnsCtJlC9vUIgvOtuIL7uN94RC2t3JGf3w+YIK2h+QJeGsY5DvsdIAZSTovkZW2mag1Yl5Bll8tr/7Yb3Vaar1061LH9XkVFqrz1MFIZw4n0MyYR8WGQActXMdSwvDzL71t689RIHlPOuohkDtCvrvTbBqAHhVIibYJHjvAcJ1S14GqT2I0ETFx2APgLRJdPK49Dvd6DPwaecxfeCR7NQFZJdcGyBdqUdsG9tF0pBbSovyc85zn81AKIlLl3mVHsktpHNufSdBnj46yXcSyu1vp6C+K1W7YjVE2Og74VTXr4H1JlZPdeohUKtC9aeqVUOsFqnaBKvXWGU9RpK0nujSU63rwVSuWK0qVRGqIlZTtZonX/uWYcJ7CTVrbWZbRN9eCsBrNUGuTpJ2336tiDJYkATKpr2Sid4HgyAmSe5N7DChVluTq/XwqmB/5CBilSojqv6C00kj3E/62vvWKxH20ZLII1YWErCJSrA0cG5Sc2L1EGlBulyniHTLuXRdBlPbWdLA598DeeK7b7+CoHwmsjexamzsWBJylSUA/MCskIddqVpnDtEaktUqSry74KqMdyXf9XAq1hvNGqu9NEARrkU0JofR2eQzE3MhxRzDy74Xnid+MIGxl0CwPZE3Ei9m0hafwAbqwqwhfBzM6xhXn7Nfa9w20QoBLcN1EmHtliCGyPT6qotUZfmDDEboN1amszUWz4TArKsKEZ51VVnWIhh1D1bxs6naHZKXwVC2EKydSyanbPuNnZGLJrY6VoZkVduTr1oqK0IEp9exhZbeNexesrRfuiBB0l2OSqYVq9RkmTABQvUlsRoyNf5K+7u4oPMi5ytObxxbCw+Jn8Tab9/OsZPjf6vPantG+CJbNalqIqAxJvGE0N8xrHMui8EysECQWhNcwYkRVgTXERH5O6+fqlXHTOIcsn++5/hoK21Ko2Tj2Hpj44xrGsFXDqe7z7buppdReyzlka913nvl3lNhTFwtfykib+Ltmkhy9qWK5vaxtW9zYuy4+qZvm9i2LIZs7CIHOeqe5EHmi7AvmyQfiZ4t8/gXyr4qep2vO2cPniz53WOwZV/p4hWzriqq6gZe6UZdlazC/Dj86m/95kmq9nmWzsw52+aupUHwNSpYewxz53GdM0YflpIVwFZyI3cD+xcm8dyNJlm7ICbjJulg+njLA2+4kQuf2GbbOIXtXNuxKdv9trG7P4x0ZszTzt9AML742IvABiPw1Zy1/dPX15nx47SJg/QHa5fRI2d2Yy/kz8NdkIM4N2ti0G6jf544k9b00PHClPPhLmBgLdUiT6lS7WMhWcHa6t8Qhu5w97lsB3+zR0e1i47ERzsG39hExTYT9h5IL5/CtlpVQ6bS2bGy86W+XvxRv98yJCCt7W512jm9ob1GGI43QxSb2MtT9OQfhUAELEjVEeqd18mwZ9Kqq1PPMROrLAegx+1WdqVX5/mK63BIWZYu/sKY/5qYPL2pJvnvV776D/vuMjohzCT/ez9kMv1rWTAA3N+NY6lt5/rC4dU+9i9ile+MT8d7W7vtiz7hOn6u8r//n/+JyyERJystGhze2w/EagLKviVcl9kVk4Bak6vIClBLk7dSMEjZK6DrFgDcbpAFtYG916aQIXrtJVepQmjwfqrHWMvCjr6EGaDvgPRiFn0nq5dZSZAW+nOgNu8BPQv8JpuSeK1ANwZbV5qESfuZJR0CL4TOL4ILQUVnWn1md8DeiYRkE5lCtO5bZEoPHqBuMjAD7K5UXeusUqkAqSbZxvij5NJ9B7c4ayfZJbJUQPRtZOv2JBI/20mFm4DZM/Fs+STArmDr3/gfPOCZtMwA+E4KYpptA0NQZ/CYyl8H7R1U7H2KCTJx5BmyOn5oEUGsVvIKqTFrJRk+lj23fdsu0fHt81gxiV1iE+a8fqeW74roAmJspJPRCZ7yh2DaRRJeemTQjv2HIF9Jotf5nEFirCbntrKMCZbtDNLdbxYEJ2Eg2O+AgN517k74+EaAO/Id/wle5tpU7vp6M5lTVamFRx4IfusBoStrakmAabPt1/9smfkWPE9O3CTrVGznV1boGKTfxyymnwQbLhg7HHO4dNdRgpyCkwazkT8/3/aKXRJmIVkbP/Ij/YZgtOKDk2F/1JO2tc/k7fkAnfLd3Q35yjngAZ8rOGoZAL9nKQDvb6wm6DOocyqSFEUVq6daVeRqSFURqqlarbVFi4Trh1etJKNjpG/JnjVVi1x1paqrVrPGauxEWB1f6NvfTydUxZj1Pr3GKnIa23ecTMKED8vHwYXY8nKEHWcBxa4uWHjVt/0G4yFWXZ02623PEhYmJF1tuOisXp8SfWcwXf2JDXt4S5JqspuHOzlnyrmPnLqKZ2Hqs1oVfbPFzpS/Kki/Wl+VSuS/h1itX6cyoNe3StXqk1idmDJEXRPnIVNZDsAWutemtQx6GQBhdFxe8HcnpfXEWCfgJhiLVDXRylIAoed76YIVd0WwDv5skrUfcCWCHezKwLv9akhFJfGyw7XEhWLI+Lor1PdSACFX9fCzPECMitU1cAGaqA5lPVOvrbrI1eoz1awhlG1djhv6W1hs4uZpu8uG1XbbrPBINsvAWuiVGMwAiK0ralmCwZYXIic2o3a1z7ltO/fymNKxwHg38dRkErm0sZC8Ou9Wnu3vEdnsdhOfHEMTaxtsxyNDB6UatWwhE+1HZ1SrUuFO1epeFuAmVVeMSqKqJXZSPFGx0wUUEKnf3opc/SZS9fvb129FqhbRmqrVDFbRzU79EYCJnla87UDCaOTrfet3H/f3WqYrZxH2dZ6XMQ7mZUuT/l7+dSw7L3LvAAAgAElEQVT0p+CyrTTjKrfUL3LevZ9j1/MSJvl/XFbG5PZoG8Jyk6p1HHKuc1HDuh5WtshVP6DPfrUnLzaZop4QF9OnOsbgffpWuI5+pn2esHNb1ebIXvlS+4Km9JYeIvdYu9ojmcwYyJMfezKkvjNEq/P87R85hWSP+ezYL0VH87Y17GWPNbyfeEDM15cT+zjHlQ/kXK23YERY784nyb8DBBsbZF/x68av5AQ+3J2S7aEKJq+voohUx3rctuyo8+uxMTsdfjH9tIDsF5YTuo8vrLYxnnfY2zn1nV9vMty6nn7tcTDe1hDQO8H0y2uex9xWXDfNzLGg6257zn3l0cQO5IwMOg6sGCCzMnZbreA/jQT/iUvTeDDDuh982aRo55Tn870UQOXgJllZLsB3klG9qqgnvw4uIYgtkPT9mVtK0w3HCzN10Ji0J1P85eU3L+ylLnWjrHXRFhaDNvbhT8vmZLsF+x9t8Y4R6H7ig8NIsgvJGbwezIbPcg4Ru93kaicX9YU1YS4BT17x6ezPMgBauEzvK/8rorW2bslsm0sCi7O9KlYdfZzj0P6F6vjxx+2SIU6BCS5MkUQ6CaRPj76q3yuvvSoy2ogj3KMnC35to7uLcE1j2mEvz+2ePjxax0/F6n/Jt8s4ahfj2D2NxgMJAOne9mAsSdZz1m7eu7HtVNkfoHomJQaERmvZ4e0GOl9OKgULQIfgGWI1t97qFtwhWvV5vr9nR+VwcZpJJNZTS1+QrPGTAJlbBpxOcj7H9veJFyTDuvYOgPZqyy//TEJbMt0Vqjz4ZsrIL52ghNI6CSpGfZ3boDpE6lQHtNO10Xv01kAeXVU/+nYvkur9BNFULvgBBQTWlRCkXZBbyKXJ7r6VrOTFQ7EYkDo4owm3OQAQkOrqZkArANYDIOzVvWtb1HpyUdpe45Lk07JAvgYHJ7EMINkGThtM1qwv8jznmZlIAqVhu+QNOWRCw9elYsCtXv5MojhOFwnPdxQokBz+htFJHm6zVT+zWtgEFat7EPkhzUigrw7sCiiWc+iBh+9batuYNVZJGpJeoRrkyKC1Bl7S7V0NtW+1Z+Ax+Be7efo/bR4vjEMSEm1pDG6aWKVqflXVfCtCVYPA2takj4nW2t8DCjThHGFX9DwnKXgQnNew20tr9ODwCmAe8N9/AZi6mAzgI9Z+PDQnEXHBX2LBfRF/V2c9n+tchbPBSduzD95pSnw4l5oHwixiVbF2Fs3vfKPtdfripH77jUlVkav1CsFav+gnZtYJ+xTzIKgitfTgKlUvvqhY3Q+xUkWf14FsSSi8CnRcrboqVqlU7YrVQ66KeI09tahlHOUnIW7lM7nRRxhUtIwrVsu2rokFERPGpxmUO+bjsxNvrDesXLrMe3mMfNCDpllf25WrTahoKQAInwxrm5yy3/Vw281Q+4U157NNgtRnPBlZv1M/bWGcw4mrnMfiGgg/h0IAPdc7la6RQfKVurZ+TMVqbj/PQ8lMmg/Rtp8kC0F/VaqmgtUka/2dbQgJ+Wt06HYXmWudUrHKWqObVLUMyK+cC/XgMoITqUgiGkLV5OoQq3qAFQRrVzZEookvPakpm2adTPapSvYk2Wetr+58ZuKStGcAKDJVeYZvgZ+13BkAbzsofb4gV7O+qit3XYMxJJft1ji/ieS6/npQ1yZatd5qSFUx0wsspZOQNrEJV8sKMWyv0UV9Tzb6zLPavzKQ0TXWaxGrs8Ytnw8x1W2UXQ/ZapPf60mm0jgxTNlW9iFSNuHk/sVlAOrl+Vfclw4tX+MDxKrx1DgaUnURqsYFT7S4spZqwl317Qn3yfsdHzbhIWI1d6FV/CwSVa9Dqn4tYjXbrzr+U0SrB/4mWJ0TevsECYkgeUDtGgvr38QkbRclGJyKqPp7ZYuxmthO5C/EdP86vOSYsWqOqik0cW1p9rYx2bqwPwPftN3aSe6mmICP2R8tg1sWlsGe4P442e28PJP/ia+KsRCq8X1hYB1Tnx/EavA43t4x6OqXNMBoaulANrorVGljjp3feBJ6ckk/pGnyyG23vngwSnZt3zN+zlIdkKp95x75Zsu1Q6ZwweaDFvdWRt4atr2vY5H/fcxYKKi7vkvMi8U4MMeHfM4hyY3Ls3wN+fRYml062YD8vN7GksA18oD4+03a+npe75klPzxe2xjU7dp9kcQmQ7TZ3/Kz/S/PuGx4tbfbjI37lxu3sP/urxMh+QR/Hnc/jg14yL/4evtmvu4sqxQ2I6L5KX632nVda84rjafLbcPgRcyG4+BXYyg/XDL72E7LhW7OmMb27GrFkKa5O8xk636IVfJzHZ8X9qMtWNNCQJvZ1nFsCnMWdoydenxDPBu/dwy7/aitZNRptfoy159xb5/DDbhikb+UHz/5qweJmu89WSHbYKPe7EvGY797+a622YtEDGYpnzN2fTrbTahqKYC8+njhbohXI0l4CtneqlpN3NUYInozyRqbiJcka6JsIGfcefgr/Ivot1/FX++k1m0ykZp+qqJmHXsSz5dwq5ECzNkaQK3Hq4J1uf22z3YKnWQanva+/83fuWLVVlHioMMbRCK1OLhBw/Dg/yshjvBzkZtYjYNeTlpyGYXQ72mLW2O7Bj0e7zHmpYjrujUb3TPZIVJDqtbttqy75NuIIL0CshGVHbbaAKF6L6zfiSvf69/JVW4za1BnRiDAMT7ZCeRNNE0CnNO3KgHnTXKiiyaTJOdJngxqtO+i3K7WR7n9W10rcvI1TAx2Qi1ndG6AFfWaOhp4JajuqqVUvHR1ywKxCbjBLSVFGRx0hSPnrOTcgdqyywBXAdn23c4voOIWndwS20Q8n0VeuIxk5s7JS9TJIW95T5stgOVL8Zfnkgoz8x1bifMyQKqzQAK57ySBDFg2sZrbmxmc1/cxmNaJ+6W/tGkCDVAAyEByjQ/2b30CB95+7QExM/g7UR8Qqj0S3A8BcenO8nxWgc3khvEBSQcxEgh2ZcF+6Jp9wXglQkmiIMlxgFbwfATrOwG0CC27kSln8flm0MJDqTZ56qoaDwCHWHVV/V5nEKfqiQQlqKn6k61PBSC235Vj9OGZDKTt+IY7kz6vnpG5TTTAoGJCjXHI4db3M/kGUyy7ffUZiFv68zf7+YVizhBIc4u7Z8nnwSSOMbPMw5xzE6tdSaPKugfZKnPYaZDlROIAwaO536pkPNWpEKy+/X+qVX3beOHSg1iN/RlfTZqqYvWxxqqrVk9FHeRTYW/05krMany98gCfs1U7aW/svaROzDMOOv51PG9fSMrgMG9tEe+zP/ocXeI9U7VqjBaxKvJkVdGtge7GU5NU5ZdL1qkEgzztNXSrP7mNR/RX7KMxX9YUTyWVUKDyN4wfkIZ7oB8bT/9Z+kGVwFoKgOrje0v1+I3bJuhV37zXs8paV00TNPwM7s1DsahCNsk6xKoJZfvEJlYdr21XqYzUe+K2yVRIVVeppmI1VZwiV3spgKq4tSQ918Ukj8lU5UjnzhTjUT2scsjVz194Wnjil7mA0pxfTaZW24Zcpaqa2O3+bWI1FasintdSAKpe9XcbaYhTT2L1kMhVJasK3QfJutcbc1v5i02Vz6VCVqS3rvdY53bppd1GvZ/8kP2uUBWp6gdpDam635fdWna2nWyZKGj7TpxNXnW0MHpr39vPDXg8Q4DBqnCGKOB2Q4B3xeOayMzlbSvYzLmeJ1eYZMm6y3tJKLUpbViki+JxkwH45YrdNSGZpb2Ip65QdcVqkau8ilT9CrEacnXGpoWCgIS3XHdlc1aXVLgIVWJSlGy8zK/0htEVZB7bZBsQBb5qQu+MyDoOlhwA47ajkUlrqexd2E9+U7EAfJQGQ5BQFZ48pgfKnIkrk/feW3kCeanwKz5+9plEUVhqYnXI1mtia+GxJRD9KugYrzsGxRbIGlhP+c7DHxVsTbqO/JlcQDsLLXL9XFuYEexMRbvWQ1fbXF0+d216olI54INc7fYvYtXp+NjcpXEBrlsF8bnjpO9SAYvS+sd7hz9/7yKZ4v+lpMmz8z0Hx26Xc3wbtgkdbCrxpe3RdjiX9Ll5AB2TrfvYVSihH7vAxvpO3yKf9k3k9eG4VcJfj3PV5LRV3XAf4gWOkaOczoXAZYZMffI+sH7HpfNZN4NLpVHjn6udNPqSI7bndrqB/euRQKvKlmNV44Mcu7HszutnbJwrZUw3GNEYkmY0SXp+MISpJxB5rwe6nu9Dtu7fVFd2Xr7HpJaK+7nHCN239FGfX/HJPjITBthR/Ec2FT9bNrLt5dpPC+wGt49t3+jP+nvY7bMHc/wxouhMYOQfy1tY7BjFeHvvx8C6WtV2UgUPJktDrO79RaxWfjEVq7k7iQIw2d0a1zNuTjvuylXa7H7y+tHjpTUW2bpoSx5/GBOIzctf9+tBqkKyvqxcjb/vuXHtYwsFNGufQNMYfbndR19svxwfff/n/8dfouM43su+2Qo3qQJxEDRKUBmH6FnSBwgvPMutmsGLtH0HmZ3gdECI8Q7mI5C0MQA0ge3x1G2I1vXgGFf/3CQRYtjEqoPBqxn1BKZOhmzoWk/sg9Cp0Ijxb5/N/sz03bOrbX8BBSdGkwxRHTcBfVWwRn8dHDGeFTw7uC8baGKk5eNB2YcHWMUBo43GnSFWpyrRg+yqrktl3apUaGJyg2YHianW80OOTDCpGuZ6KJYr+QDYgWdPalCpSNWWyPdUbc3avOdYEk9sVnIFYK9EZyc9O3mJIAWOtoVNSO9ErO2kwFA2npRCNmdch6hoIkCfbWJ1f28C7DNIodPOUh8+73Awf88BjT+ZhGJsYVWuLnJwkpMdzXIRDSZI+qYKYpKrlfRJ5iRqqWJpn1taXrN1Xf2U9lAxvG+DNra5lbSFRJaE8yZLJkDjPmDj4J6rZG1b3nLr/yZTTa66YrWXAWCSaiVSjQnxGR7y5WofHgzkitX2r1QhSMIkIG2/W8vRNgl8BUUSkKQ2k1hiTaaQOw40Fi3METbJixrkdwyh0vGZhpBKu4WXJbbJ+tp+ebJyqjAhV/3Zwshl166a8GBPD1TJdvZnEqO+Nz40e0ZykzyqWIVYzbaI1SJZeXjVTxGePDl+VaxGjo0PL9ZZfRPROsSqBwJDrMpfPHrtilgqHpsEvhKz6CbysV+sZC777jm038ptIhLI2MEv+yE61BPA8/KDa+7XtkuvU4lvLXJqJWkX0VrHU6HaiZzaHXIxtkP7jWoVmI1gJlXB2ZUKVhOCBmhethRdu2I0RF6vsepq4b4tvvxtVWdqeQldb9a1epKsarm6HxlkQolKZNZyZW3Rq2I1svCAJX4pvjKkpfRsAt0z/Ty8KbP8IlBDtFZPm2DtVXpDCBNX8A/bXS9LEvv7lIeUaV3dE58/fzGZ5jW067UtywSh2+fKfS8HkDxjkRPuGxZmUpUKVfmWKlVTuR0Ctr132b+rz/YSAHW9WvrAyx/MEgEhfhlg2HTyZ99vYrUJVdvx2CoEb2CwsbWty7niRZKaRPUxCNUn0XoTq5enNsG6B5/OU5QbnbbO+quz1v0cywT1IkUmL1n5zJFV34VTSM/AJmBiTSWHOdtdtV6TLBO/IFR3xeHELZFCKxYok0hQ8gTp3IXWE5YiU7/lxX4tCWBi9Zt+4yr+qlztcZvAYaIQYw8dWrg42jOa1GdM7PT3gkcOXIlngqAVk9nPlu/ZTMgnJyfbEdFnpVETk3fbPNKo/zaO+94ST6zdYx/SDmP7yuiDS5Ov0QfaubHBLZjcNcRqV68O6ToY7DGTJL9irlpPAlJiVqLmdnU+rve7QvWuXN2T4rMEg22q5WxhJnZFYcrHQ6pSrapYmYrVi1Qt3HjEVeVylrMxwVdgaylt247dkVii/9U/E6SpjidWVKux2Us2kRW5XccWYsyMXYa4nZwcO5IpaBwjo+lxJ2NQm6Bl1hbTufpgEOO2O49fft72fttdn7knMtbn0RuyxNdsIKvN/V6didt4/y4AyLHLiend2IUvu85DO15gxDTxo/f2Z8o7nieh5/ZiMM9WY2GPvP1bF6wsc8g3nFdsDdGD0Jdp9+ZuGBdBrCtKpRkiSvV+7t5iv0nV8p763iJZ9znUq4h0dlqTQSxyNXwTnElEYGyjPt9V9cMbrXG5pRRbHs1sda+jEbJ9Qr56rre5KSth7NEuvt8Hq3Ld6Z002m2xHILhkQv5tf0sPrh8cRdETAAzoVrvyaJVmar3s3iZnsCgYxq9COdYFkr3t0GuZiJ+JlKNcZtHQY/SrXoxxGrJQu+1rdyZz5aRfjTLCGfZfQfoEkDy1s5nIVqz7UrWNmoa5vPqFR1ptjEvqSAYbEXiJL8wlDZenzTB8/1/+zd/h27zQwwCAKF/N7D0rFVa6cov/8ZC9kVeOSkGbGedYO/Z30cgxxjjPBixv7VByoYnw6zzaqA9JODcKpQ1DFclK+vMub30wOIg8HZ1hgawCQRyMshPN4fFl5XGCNQRNsE5RpGedlyMjU3AyTWuWyXcIjShlu4+b5knoDTxmu+ioQazMnJsY5vOOm99oasSQkKKIKQKRoMUy33PMKm1wpxUKAGAq9p0k9Uz00RgqMGpZ536NkIqHnRroUnVGrzpadPZh2jSMgoOMZGbSdX9YDORWQUSqWCAnPbtYU46649gAkg4uanzpmp1JThNREq2+JH9Y1eseiYIkNhpb1qsJHOIVRPR3EKFbF0fM4vRJ2EtG0X+6sFW8vjq04sMiRsDSDwHB2x3k4w0sdqEIDNcY/M2p8EHbKP1E/k5aZ9K4C3nm4RJUqw+BjVifwSEqQau9ngAuOVPYFhNm8CMb6cSq29TvKpoxmEa5+IHnPt6GnEqU5+VqrynmvV6mETpTbYWIoOqP+w/1ar2gUWyisTYg+MZaHiQGuNY/rET8+3JpbZQeMF2h39I1cb686272nZX3q7B0eUTluHGjYkAg++1Jy0nZtgnjdc8KdNPgj4+2w8kJA4E10uUkSdPwB0i1RM19Z5jU2Hjq4/Nkjh4y8pFJlZnOQAeWCVyNdWNPFE+qWIMyOdXkkS1Xi0HURWr52FCta7q+ScVrFVdZ78y3hYEMThKpf6xA4hWBp6OyTsuhwCHcEu8MFKQCA5uZrjbxAHn2nG+QFJtkn4PJqV9IrDzgmgVcoZo9UBgYqmretdt1UrKNtF6k67CZhK5hNtJ7Bp2LgQ0kWUtcJu+xx0mN8FBkNI+UIMEr197r7MaIi/t7tsbV4WWnoRdlvIgVp3xsPaqDDRxpQQ25+V62qY680PFqvruW/O6UsqzDiIrZTNNtGYNT8XuTahCpLqS1YsfuOphrwM7DxDcxOpamkTx2FWrwqYvXzIBymQquI2EU6UKqcpE2Jqgkw7Sx1pnVRWiFX9/ZpmEa41VSNfCjGg6PuOYPISyq1VZDgBiNduQmx1TQALZnJwPK9K+7K4raiFUM5DYpECgzThsGVAdq62WidhEaohvVQ9DqEL67rVYJ48w1iVuyL/sY5+ODbGmae9XLhXS1eRHka1z264fouqcwz2fGG/bmvdzS/SQZNXFXhokk39cm0l2E17EqcGDO14FMoNnao1yunmOwkdilWrVIllZCuBsEy94kFVPSJD/qLNW1FXYIQmUDIKTZQv13WCPYiU4JFvLZ6iacy7Mc54nAAoWgonkmT6e/3OB6CN4iyx6pDaXtt8YXKy92C857kzG+NczvkPekUVjtc9lm4okfKjtZE9azVJVu1oVctWYi305bSfiIGt7W/89B07q25OUXzkP9s/3rFW3H323XrBxxwPnrcELvR97Bzs3CaHxErnwmhSyfnzdqXSOfbn3OFhsa3T/zIl3rtb7S78cK47AdsO5K5bW2z1uocpvHVsywR42+cgYu/NAf+mhHuzD217mY49psaHowmoZv4sGJA9k56sEQJcPzrH1ub7sXzzHYjloX8aHsp1j+X33jT4SAJZdrv4vSWyjfb1PV/IpuXCDiBvqV9rXP8H3IjYdl34nx+9jbWO+0HAtPq11mSslt77J9OTc57cXuZrJbR4s2STquZ73E7EgV6NLUUbSS3y8hYaGZ2tsGEzAnJ030t/4S+PSVKxugtVXHaGPT4q1eaEjfGdP/I8/XfYqfB3bvHvg67YFhdhbFjWaji01Fsd+L2xWzt4KiyBtJ8rBlX/PPXUmUZnYr/x8qlMhXJuw3KQqE9x7WxiXiXqWAthLAujKkUXHHb1/YMzG8VstsffY/vZPFQZU/16QqbtiVfsxsA5440r3cgDBnIXPVsbDOZe7gyvtm6O9t/d/+q+LWL1Va53OQJgBtL+WsJ0klSMNWvEUDGCMKIPbODT9tV248e02Daw2XsiWdg6CRVwgzeo2k2hRWbkXtmcdpn2s12QNqmzichz3xUw6gXkFZ3oyQQbyrFo5M58NkADjqlC8yNVnEMJp0fcCI8vBB3C4ccwhZBf+X44eceYUD/3vAc4eqMkOFmm8z3gu3gDYCVlAMLd7EQScVJLo8J0djFd1ag0CUgEDoWRiNdUxqeC7komIpvq+yVUTq2vJiNg1FXATaCCXAoyy0ZsAnGQHSdZ3cK8QUU2KRGaX7DadZdl5xn9XrfpY/VENYHIAmWU8nsDaSS8+riYNOkzQtdX0320k67CBe2PEc41VCOOxC+xxe1adso1/Bi74/kquXMlWX0+ClluFOhlPuzsJ7qAwVQVOdLnN3jY75DC+wWDOevVt9Wv9t7KvVAYyyEFqJJ1N9ikI+QnEbLlFsdeAO9U0DAJ5sJ4fXLUxw2LqW9dTHda3VEJcHPsfX6jqME801OCVirJeHiByvOy3k/LSyb4N27jc/ZL5YMsJrhlU83Auz2YyqTWyFrGD7Wz7UgIQFbu7MY0JajbboGvM1JNnT2K1JkmmUljfyeBmeyVJvklUSNUhV7sivv3KF3XbJl6RPIh6glhVZeohU49OhlQtchVSzlVu64wjUyUDRaqW3RxyJ0sCmFitZQKK8FkTWegSu6RiNcS67dM41Pbe+tvVxSjACcYMwo3LQxhNUr3JOw+0SHSS1CmRy6tsuHoNpp1rUDF8kXRXlWbklGM9/36RrKb+eoIWYjH20nmGJRCIi+R7fT8n7SYPd+prjStyUxkbYrWfSE8VcvUusbr0fE90gc9Javv2/yS2TayF1O2gSXVz1nJVtXMenKXWZqkH+m+xh2iyPqyTLC/BuoAknyEIyp6oVoBIfW5njVj7gJoYQv9afoQlAIJHVblauPTlt8TnvtOksJZ4A7lrAljVqk2srvWme7DH4CXWJZL11cOrinSdgQ6yYTLT8el+eJWrVu9KVpOIJViq721Le71EV67iJ/dSAE249sCW3MH2ZXU7rpoMDdmufROsHpr+emvaP1XI9og+3z0IhTT1pJsmp3udUx4mNeueNgGrkFhRz+c1njimPu8KmYnNRpLYDBPsWRZCOeDcXXRVEirmr4HyyhXA8VJJ9e0mVn1niNdXdbXqt68mVGv/j3pfFavnIVZeZzVVq+SFxJbEQ8O9MRHcF6bW9xKeHMoimfbBSKlij0HYf6sC1GML5xzckj7VseQ6i/xLujTRhxPnomkYWZYwObHKEWPaqffV57OdZwyUiRMnBionTu22DGmGajofA0OzJY/t6lWqViNSP8hqV7AGXyT7LbyReetj6YYlo2ZZMU/QIeMhUSEsF3FZusCwIkfkLElIyZCrU801Ewr10Mk1kdzEKpVdYwOd7VAZZSNzC668N3bH8W2HzzwZUL7s1CQq576re1v4gPnY+GrD5A5gng2nc8DkFRi5fNJmpv58KIbQZP8+vm7djn1uGVj70cTyM3xp51BW39bi5aDRLg4OjsW+pN/1aqe9v2dzbGf2OZXXPv4aRzhOu1b74pt3i+fcHs+kfW2Dg+t95pxgy33gcgjWlk+LZZN81m9PsMjk7/U9/d5NamK1IpO+mzwsNZEeM0xu5klpx0ewRz2hi3RzgNIxY+Vk9d55yOBDj3t17GlvsS3iSNvGePaIuHJIE6uo9yZIN6nqqsuJCWXsK5/PZ/fvb9S22ax2xPrcHtuAVb/4Nr3NZxFc57TYb4SaTCQVqfteq+yf2A2Z2g+tqjxwEapU5bvw0Ng2d/c6J1JRWudlbmsXOmTcIC06YWy59RImJCfV1/jDeNLyMydvFaD80kWMub986Xsxsg/E6mmPZBU9dsXqet8B/ooMad4DP7Db6OH9n/z538V188X1Dguz8i51t4JlBnFCQneLo40ifYjh2mjGkO9K1UVWrUDT1Yxxt0ZvjC8GJXDIgALy1LeXpVJVA9Y98J9g2P2N8UKeECBMtjgRIumDeHUYWX8LqH3L5jKMBZIAB3bF+WYR/3MkA7YmH/PluZ4T3gF3o9WYZe3t4OR26qiMf2ylXToOTkXSPNyLSicGPIsE6j7naomyBkJfn337k2U2gOhv9Cx4yZtAXNuqSFWV6uOlahiIJQ/g6ju6NbaTBBJf1mCcW4e72iHVW71EwA4sAgzL0Z4SB8z7KxlQtt8ivwKxbsXsgVpswt4Q+ajeIXKpAbkHXh70Z79kJ7nVKy3RIHcIuC3Dhm8ib1qPFYBnVFuPdWx7tsVcwJ73Q7SZLN5Eqw1tsKNzEnUSGXo/1qDOIV832d+7bIXDtQXMtE3SGyLVie9at/SqgDLRJ53aGSzvrlINqUoFzyJZ3aTxQGZ2pwLEduaBW55ErGqZrKu69ufhVV4nbm7viE1Iz1T4VYU2flD7X96+pGL7i/zA1dt17FrjUA8Myi27Iaq64jo4aytMAJS9QyplMiI470XrIS9DoEbGIoZ3tdnyKdvGJAe2jbExpHlvb1ztpCfnqff236pUnVtCXcVabfs1saoqGlX+ljwhWPPEam5Zlj2Anssf4uLITOlKCNWf53y1BmcRq14GIMSP1jx1pV0pNLlRu5vJyUwGVJ9UserKVZNjEKuD7PKbEFyyWwjVDCg7N0hicpOrxpquSogPOuuGlZ0AACAASURBVGlMErRJTMl8keyl2+i3iOAm8jKT7BlyS4gbtrt6ta4Qm/bEUdqObV7VmkOwqlo0Z7vWblq2ilxlG7E5+tnCbswNJfZYm1KwI/NcxGoGBn0rPnpdZPAexJtcNanqJVuoWg1xlodXUQmqqyUu6up/X8XqSFQu5IcjRZdt+0cnB28qATUpHyJxYaMS6dwCRsWkE+4h99yH6DFYNLGIyviyw+Bl30HCnSRFrP6mydC+FTTxapZLomK17MhV2V4awLnaxo5ZCmBsoZYAuJYCyJIAs+apsYYqGeKUyRKWRZiHWHUV6yErr1vi8CP5TV6KH45RDB7vh1cN0Sq9Wsm2sOjbhKqzi14WoAnW08a/r4JV5LCJ1yFfX5Cr8jlPUIvQPC/nUydurOVkalKOdVBZcmaqyw3ayjchVjumojNXR5OEuqf1G+d2XNvVs/H7VKoqztexyOnK+zt/iRefayh/JRYpDgyx+v25FIAIVojVisW1HEAmP4MVchGdnlgYJAAbEwIaM7ED93Z8cMWnJYqOd+Q6kH29riy5jnI9SEFnP+Rxnc9V/5ONIm/ydfJ4iNXOWUte6RvHZjIYtRGn/z/C/nXnmiXZzsN69UG3oR+CYcOiJIomuSkZFmwYhqU/AiRA938b5O7utV0xxnhGRNX7tfl1v6tq1qxZlRkZx5GRkeksRiSt6JiIJsPK4WO8NlYQoT2jA2H7Tq6J96PzYg+45x7R2egc5MfvNXjqSa38cd5r8R/hq/TnAq30FL0PB/TdxHBDb00m+PjK1L5ygO8hHWZ6SnLq70T+w2voBbP4+a56IhxwPrsbb10ivn1dP887Ogf7vpMG70wyNTP+re3pAdxlU99/jg1sf7YP5o3330463uz0+v9ipe3TpVdJ18z/92iZwpaO+9+Xk9kHRj995Mc6a78jYaJ8kEFEvqwsGNzXm8JSbkkl+OiwerYWn0qZ9SvPRY8irbd9+6OrGvfcMeF9svzOtKj+5+i+6QX2LD7TZiDu2HoS2/0sgMak8wVVxz8p2HpA1vze70tbwl9pVnSa+7+2w7pCyEuPZtGdlDr89vzyJmu9KcyYYL89hNdvtP6HdgEGmTytfMaPf8ngq8Wi/Rtg9TP77NCSvpudyl2MVC5dPfIGXGt80hG9NfYB/7srjwqqOmt1Rl/HnC94eVelLLCKT1YcbfgHfRC+oI/vWML6ekHVTZhq6bnnlsq5hmX5H9v260zVfwCyOgi4DBtDnRf9AFYDoN9Jr490WqgqRRHv+/mh/f/4v/wfZ2i3S3doAVP8hM+Acu0HM1jJ/hDiI1AVbAkbquQYitshAsXD7MuM7sIFeKibqgyIOFwLuFK/awJDshCGcSx+tDrmWNIL4NkaHnMl1+0M0hpofhTiyTCyI893o6YkZyt+UhTDfzihdrCY5fO9/tG8c56kz6X1dwzTnrYvJ2nwGtZtP8KNQR1Gvht8mZ5xKhJY+/3WTjUKcw4Ptt042OHHEMC+mW8q4KqllLvUsMDqAyAVRNL5X/x5zidICNBaoKGZpZEpFIEy3m5m4c/s1c1c3dk7jFCVR8ZjFfGOi2mZ/8RyQSe0+YVqbUyOs3mX9A9vyFGxQXmBp/lMkfj7HXIrrul4XOMNT50erEezvJ1+vJW/x9yy9wZWyVyt3jjPXG67Bow7w6PVTCtcKy/uyILBc27jQEC+M26bBcXM27RZQLmEfgVpAZ6zIVSysBR8ppbv6gETtbN2T5sA5rXrsAI913ObTTTYqfhvD1jG5wkAB1BV1mod8eiIjNk0EfBP2aoPIDjg6fD78H6P4f0FWbf+qmrrBfxoQCKBYyZxAQBlgj7f6fj8ebmkd1EGtDRg7DYDqA6A489cI6v17ZjXf43uOtpz9VuUW0f/GpMZ/QQs34k0r0qgLEF0/OXncbqaOXey3ANYW88AQrsMyZUhbGMdsedLOZwK8LKx0NnYaIBWaqsCXK9zlSdruCNDBGgn03B4G9D1qnLJOasaaDMAawLetv3IKDJ77bmV75lVTp8aiLOUS2K+fPAvD6CtyUuBq+vgaCZ8/p7BBljFKXatVYAel9chu3o29xo+dbDMxlDOCO7ybwUI+3cnpm9d3Z/1A3cisJqnQED06mHG+449z9LzD7DqOswBROAv9dHA6v7N0n+W2S+AKX02Cg1nooDtZq56g6Zd5i7KRo3JhxTYPaB8/J4Dzi9ob5B+dKXA1Bx3h24yQ9weMo0BibE9zTy6k5+aAB2Z8mTnH2dlyeioJ2N17LLkTpMZsWM4ziwtZwLh1litXZm+YcNHCuAqb1pFmQR7UKHRZBjHj7wbe2F7Hy5W/x1UbKbqlgf4Cay+QYVY7wDbmz1NADrHtCE8+9a9156Pssf+m/YuExHw+x9mrZ6asJPVSoBkDR5/wlTY5f1MKD02BHB17MmAqrErmqRTNmsyTCWj1j4CVmfMCiadjD1dW/8XfTXH+rICUhdYtfe3WUELrvhtdZTRxEefv4DVZKFqApOM1W5cRSkAlwYQsProLrJWXyUBrI6Xd+J4RE2rFbXQuc/fLQhx5dI/mBuPLyNfziDydzXJlh47wFTD8Qi8/J+btIEPPjFN/sm1ASTWCLyWaOq7+FnojzZVD9nRMwmIhWiXR+6WVrHZMXV6jB78kZ069+V+/Nq3j+t+rL8rR1e+ryYoA55Kpn4Aqgva026/DB7esViCpe3xdd/9IHZbP9N6ZH3O7+qtzQCOMxPpSa9C3/Tn0HfbmTYC5pzjDo/v2br4fvqtk0+fb6bd9UUaVKArD78TW169N8+n/F8na2EceOYHr5j27FPCODaOpm/QaNrwyuoTM1cK9Lrcy4jC9ubK7786kJLFUE1PafITPIv+qqMKP+et1T95Zvhlx5V3H/lJ/4hz20bR6Zh9j96rfdirA4veri5XZdyWhF/euL02AdFpP7NVo8/mNsVLey+gKFOw+lyfzPauk4wCXKMNCsKiX7cNjCaN2sgQW2jZhFbvIzRcXObXk3KxJZev0N/lrWkbdEJfZEWKJvaje6JLPNn/vW/Hff2PGZXTqyrp9LyfzxfiTYb68i/UOvwnng6fSq2i+bOBVb7v6iR9fkbmsdf4gZKD7wQRE9xgaY3vmPh2bLc1Vw/3hufJWF3w4kzkiG9Mwgs2LBXcp04anjipIOvMiGpWdI7P/Tqf4wwqxyiMedzv1iV66c1WLaCa6x3Xo03wz2mzjmfMxm/7D//fyVi9A6kueCQzov6U/16H5vzOIOqbFBZafhehLGOtYG0GwjIjDkCobTV5jIp0rojittmJMRFvbdVutJRA31lBm9o8hH8BXfBwxlnKL8qqM29pS0TZRl7/3CraZPot4GQDlQHXdwZW1ynBgQBAsyPrIOQ9e21nZF/b83nsy6Lkw0fhclPbnj7cjETAshfNNBO7Gb8FA2qAVnV49tLj/zUIt4k/miaauIMGugIup4bkZL5cAFXAkjJiDLAO0Gpw1QE6WUT0WZSXcJ7s1QO+C0ASQJSstyiNH+UBIiL0cEUmfHB4KQKld6q/NdzQpuq3uqVL/TPW61yG2+Rg3vMBWciqtrzwm6+MX0cYzuWeHSvaxmgtb1vsVuFZ9gAtktWcgPj2varlRZvlBtQLmsSfXwztPp33q715P05ud07PcoHXZiivdofX9BoypMnufIOSLTcBTw1glt8RUGma5mkOoKqXG/7LAVRnGSI7FbsUwACs7GjsUgAxIhhGOaPOWGXzD2ep/ukPfxG/z9G8z1FARsANbyAzoIb7QwCiwCSTDpbUdYAoPv/EnenLgqoDEjsb19mpHF0jltUBqydab0z9sp7uOHeglyGqTaXL4iBHz69unefYiLYEQQClBVaT/Qtfoi41zguctzZt69QGHKruQbOb/20xAhRje0anJNgT2BWQ1VmHAX1wwIbWcy/ilHahZ0OkAqkGfrAj46KaZy3bO/HkiaQE6ZmYs/R87dBZZZD2w8dWKGl/slabd3qAVelGAaoBsEdfBsxTluQ4axdYFXgHwGjoC9vmzYwou2EQcfhV4GqAVc63vintNDBgQMt8xYZxq99ZZWEaXtAnXoT1ydGz8xxlw9U9nSGYcQuYJwB6x3azp2KrkvE85LTsTp+nxuoArJQAmKXdAKsJPeqgTWN4fgBmNsxKGwDsFjCc8ZhxyZL6jsmTARqAVZNN3bjKmYVf8O0CqJRHeGeZrX+iDETs8xzJ7tcEJwDrJ2P1T/mNaG7efE2Cnc2rFriLvEXVW2+9M1Z/e7LEpzzCAqvJEFdmjIMfZawW3LLNso92s1Y9EUdJADJWf9e1M1GE7z5PULsuL8755Z8EZmIyyyy6127tBVgJJIcJAUZvbdUtCaAM1SlfQLYqpQ1eZQOi3cWLpr0mCZ92MDnnVQ5ngi62w6ArpQHiW1RVB2C6gViCsPUFouBFIGytwbkZD7IM/ciGzWjq1xFTMRffNgQbsBmrtxzA2FcBqQJaPbmpzavGNidrVfZMugMAYZesql3RBehsW4AFJXt9nlE7Fxcp7cX3WX+GhIn49kyQxdcHgGqiwQRs8V2YRG6iRsC9xhgmkvjKAFqO4btmEmEdotttZt/9or3EYGbXC6zq8WcELdMXlLybUtluZfLGjlw+r127vu/qZQBV6xnJjHyxk7Fa/8bX2aPBfkT8tfqTC77ZHzGHQWM40n05CTEtCWD9QXY9tL+l5S7QvuNu3tfzLfyRBb/Rbc11uQkhGITIb33ddH+7Ub6oazVs+5738+CPAB0ZNYxhxDby5re4v8ggvoXfKJZzx9K/8Db9Et8Qy/q8Pt6hhXt1+hFZ83Xr2v338/zCqvvtpdLyJ3FM8jYjtHNvsv4bqx2wEwe2Ttxqp/vuju3pv/SedJ/76HjmxHIZPX1/3t1R7rV/QILDF2UQyb/fB6tr5KyW7TcdvfUCyeY699779az3HxPf7+sHWM04mmv8n6Vczg5tb6tNpw+wKt0RipeOfJ5JK3gxukOvDF/9AFdjwy+d9EZkw8euOhOd97udtAjQeuW0LX/zbrsaWoS7z8Auz/7kY99WGuVhrxGRf7crx77L/ue78Qd9vPZ8yzE1MTElmjZp5tfAqnlqtb/9tOgw+c3o8aFdxseDuyoyMhCNo1Ez22/sQgKVj8PAAVd/Bap2VkBiHaYf5cqfKfksO0wjVl+27aH2AhDn1vKZFeBv//7/878vXx8WV0fSOS6/gNPD/NynS9O2SAzCaJ5JUF022AzdLQWQzrwU7BqVza7E8BzhtKavAXAWU5alAprF6esyM2sT9xSmvDpaYx4DgWKUAnQ7e4wALVfs88oIescCTxnZVRTzfXhrwdRdCr91g3DAQ4P85kji+zTKG56gjdLZ7d+yrxk4wE7pmToadaAJ8vc+a0g/B3MIsNoj91xjISFEu+b3NThx3pKB5c2qsnSNDFXA1AdYNaD6HHX+KyAJhep3StYEEr8d8wHmx+E2aEQKvDMbdmZmursGB6KbBKVux9Sm05LAPynA8FvP5ZlglvBPlq7cbzmOMa6Ta1mBVxys9QXlUqm98947ZreNKOzLUADvGPyr7ABXLYdfAGO6Lo1gCkAGkepDGdhB974FUk4vPB+ZVzubdWRD0eWbOX8p4fzOpR2OjA+gAzDwAt6mvISBeh3rvE9DYmzT5nmigHkBjw+gOscEcX8NiEqQ54zVAVkNsApUHb47fZn2EWR4Y6V3tqqB1QdQfXheoOoDqBpcZXLhlMhIxuoFVnEaFDqwdOc5ClDV3/ZlM3sob3CBVbf/Aqss0XfNVesKbB484KFYmbAazJh7qH/oFN0TmZ1xl64v/QzwvfV/ni+F5/EGZAYs3xrNARGambwOL3bCtozJA+VtrYMax0F8+1rKDVipET2a4PD+0CgEYlILUJUAWrpUbDfBiY8GJR2s+BwbsbrYDSQzz+cvuksQDliV8/di/odHnkc8LOqxpJatNto6y80FrO7mSOPMsbxcsGTtnCcLdrkxwP8TFAtYzd9sxpUNwCaQBtAkU6BO3NOtrZ+9ep2sobt53Q1YGAFM5fBfNa4caUCyZHQHKNc4ApxnKXMnAVlxMre0HIA3r2r90nsub29XsJjps8yV96XGqrIxh8+SCWlAb3jHf9YjGY9sgMZGaM4oBjhMpkICSMZl+GqBVDKLbYsW8LBtYYVES6iEH60roy9nInQmPiNTf3yA1U4M2BKXNwe8tP42/1BWxDYFXWH/y2DpZqsusEq91c1otR15uBD7XJUTWWhJAAOqen8B3m/d1/UJ7EJO2wxG2X+HXy7fbFBmICgbzFmILcux587q2z/zxWSu3hqrWxvWm1yx2dbc4z4YGnTG6wLkbNDniaUBVv/yp0xIF1h9Ph+glRqsWjFBW8WgmfCJj1SQqZ81YLb5OkQBV6PjwwLk+aixPSp7rvTneszlheiivLN+W+qsTtbqrhIxwDr3yBYHWJWtlp2L/lCzKYzxBQ/cDfeKc2uQd8ZX2pUbLxC8vk9Apqe/74zV6HLxg3lj5E6cJcJsLbzq9Oj2zbyLrJixRFMyPAt+6PquUnG/Qvv0sTXoMmZkF758z3m6dPoCT/XJQqn1dQOi2tCbz/X7HMVjR9eMHuX50ams0mCCwpNunpizHfwc/SLRIE9Tb/qvfWWwwnFjazvS5vXhii3txqQM4OraVWIo4t7XmMer+RFHNq60DJjkGTudRu/hFGVMLCpDz/XY7WX7s+xZeYBRyjH2bd8Dv/v1y+eJC3XxDaza75eU+wdpF/GHaE6MMq2Jr6KWBWQNM/zos67fxx7d0Pfwvoyue2wS1pc8vPnp2fORrG/yKr8geqlQ0H0nZ+EV+n2PHih47vZ15ShcSSyXIV+fBIJWkeQFJXRZZelOD2GU9Wf8lDz9+aAeS98lHu45n1fXSvNcHRGJl5SgS8RPO4n43nTUehVqMq7qSWOAfruTSCJi9ENa/9I3Q7vSTYNuSS/P7xhArAORr82BFtDHT3V/6FdBQibYo1ejRwERaS1a8QeYS8x7hnFpgOSat16j6O71urqYVr70qFodHIFVR7Ib1mHoMslyg7KTeQ/W0yS6i6Xd5BkSgZxsU9tcLo3ujZ+ToMVjE50Q45FrKz/Va1Eq1jO8g2QJ2uzYyXVg4wvnfmewimRh4OfdYuTRLfzN90PBAKtkrh69WR1l5rNu7vlLcP/w27/7f/9vR23dUY6ibD+3m2i6QCQe5ulwiXlIkusSl9xwAyGxTYQ1rT3GBKOSQUBBh+HNXv5PDZkIHySd7MqAK2ROEVRWOablVsaripmVtQFASZ4ZttMO2BtHcg2N2+PrZB6twV6FsOPkZZLOLNhNVFguedrSNi0zHssWOuY7pPMYnfsrdeUot44n9LxHCdACZ18jo1e9gLV3JuM7m8GC8mq3FEXGnFn8ZNupfio1VZudCphqQKnAarL0ulRWmT7hl+fsDayusrhZeN1UaAQ2oBeZUPYnaL/5WP/QduGbdaD46hgCE+soy3lop1R6vXxlJs1r3srJAVuCH2b0j8H2j+DUY8DWfXotrT+3p2MJkOrppO+S8bQ7fBJrHZ6KQlRXjx55q5sjy6YJY2XezMC1C37mgqorX17K4Owi6sDp/E4MqCnz+yhHDdsBVgEBzjJJQNXhQbIh1pC6idO94SsyPVUC4PmgZYeTMVNw1VmrDvwCrAYc3PIkAdGeJo4+AFh1ltHzN5mqAlSdpa3zTDC0PEY2dRNwOIGH2p4sD4GAd/l/IJ+2f4HVAYinL5Q28KZcAKnnCMB5JixWXq7zZlqt/g5jHp4geQ9HwgTejH/XHM0EGrTTZk/rBHjMzacea8b5AD+iUZYuJyt+Sz6svrWeyvMk94JUY/vivIqm068DugFYhtZf5y7C5ec4pc7685zHyFlX1CExMHl3oTfYtbZE99f2ZEa6n5EplMJmSDr4DoA3UvaAeIJpOimcyahZ/j96MeCq6mMKoTC4o51H48wBqvYYXbXLww3EKUB+wJ4/DrCqOrUTKHP05k2AwAZXk1sSP+C1W2kmVc2D6zheepr+ZjysfD9lzO6yNtFG7zW9mnVD8AioOnJrlSxw1QDXAVcDlAG02g48b2Y4yjeWWZeT2HII4rECeuYd2aiAqqrR+/e/KlvV9Xpds3c2QrMckTELiGe+uWUavAKCTMf53qD93YBky89kib8mf9hM0pOhY5MNtO5kscURvc3YeIJmQTomyY6trdPrMXDgMzR6eERA67feKgDrgNHyuPKHDYy8hSZsYGWAd+q9kr2R8gr4l+Ip2xHr/YCrkpcAFMmWlYUXL4VnfgWs3gmRV0kAQHeA8GfcpjxAslMvsOrzBVZbckLB1fOnyTlWPtiOzETcX1pSJvZkwNbU6p6j6lDLPh5oSgo8QNNNWhBR8Pmuj1AxE/1X4jxhg/3ELryP63voenS6f+N3UBJGtkkrRca+Utd87PD33KtJ+JPdbsaqx9OemP1GQMdmx6cPt51br5TgbvljAShrHNsjlwLopFiApp+lAEyxN7BKlvVOTGysEf+J4C/vAtC/OuxCFrbHWFz7tI2IFBvtiqidHLFO2F+95aq+a/SsddzH5y3AGpsWG3ZtmQFV06rZqJSMUeZqVqgBsCab9e6JUeU6rcXXkB8ipvKfaNARD9Oa1xcWCu/nd5peDR9qQijPWv/AdHVoYDr6/+7o63O+g/LTkiZIIDexEWqqW6yz06VcW//WOsi67wVT3WsCkMzrkMF9MB//LK2D/xP5FC2/PJOYOe8pwHhAVYCW1c2mk3t1Osv55z2b5CRiWcPfWP71pMOfZKU2I/mCrAuw7kRBKC5bEZrDM6/BoM2MrSQnbYKH/d1OqG1c6N6jIe+o0nZGvIP/Y+w/EtYnVs/OGzSmZncmhva4497vGQ/RfwH7go/xizrprTEnxshv4NmMofnsw7kv+QvHJiBY7g07e8g95pWrK1vhpcieKRbqpg3o9stvKyM3K3WTD24iwupT63Q/f7Mf/xGwKvXBEMpPfnP85QHzdHji6EtfP1IdW8/99jrAnOyP74Sc42IA1gUmd1Wyr4Gp/QRYwYLuysSXKKDj1EjLwDiVG8dEL16s4qXfTCRwIuIkMlXv/j8Fd2XH8QvEYAuuDgkl5mMDYgc4l10wz1pBm6sY0zi/YbZ8D/N59tNhwb/9f/2vd2gzxM+l27GrOCQUbyGwoPoa/7WzEcFMvwy/uCNvcDWtCcO/OpJrBC8Wl0hRZj/0JhwtQD8RNkF3mML3fDPpytZmzir/nMfodfYjinAJ9OIA0wBPC6NbYHWdTCiwQhHhEM+9l9dtXaw4MC9DjFRWOmtY7hjaoPuf9YsvlG90dWmBo1HHoADFdSCs5K9SvDUvbY0vqPprgHUFBg5KYz8OFJvxCFidjDwtN1ww9War+ntKAUSY60Bcg7H1GFsncgCkCUbHMQ9Ic7/DiTcf4/BbyNxyp7g7u4NlXnYGTfPjiM7PYkQsGA6iqvjMUeLbjrAH0O9T8H0V1r7T9afcJo3scWb3XTHUUup7Hk3Wd/bdlXMskrWUef493uuohq9eTisM+ZYf3fkLjUR7fPcaoDq7NRa0gUkMAr+V/eoqtccKHlq+M1YNvgFK3uzGm/U5v58WMftrYDUZq8mK0dLDWZI4Gap/9Q7FA7RSC64ZqzfbJ/28S6b/nCyjWWY7gKqC4slSFaj6XxRgJWNVQTEghzIA2dTNDgImVyF7lgNOGQAyeLy5R4BhAasuAWCAdQFVy8eRlxhjL60cPXyzgcIqcuzOeNesrC5SyUn0Enq0jgDA6gBI8/6AqlqSnixKv1hPiMYTEDmgXcd2QLwCq+xeTvYkwdDHsAdQQD8yFYJeFYe2DIDl046WFIBaE/YLv1t+kCMf/VSDwvPPOoCMHQLNrmY4gB623rLy68C7QeRxHqxPWOZ+a3kO+OFawgJXqWMLkPfwMsvNXQrAf81WffrirLmt2XmzVckGHwDV/PoXg6sDtOrv+awg2gDrAgQBsNBeap/1kWsBuxzEqzxQ+Kg6C+WG2akmPJkXybk1NwKselxXh3hsuuGgQMn0WVmrlAF4AOdkErLj+82Pw24zFgYRBix86PADWLUsMUk4oLZ0yTMeA6YaXJ2jAdYtBbA1VkVBq8CCqJSUse65PskvQNWxMerrHD0BvOU1ZsLiAeWUsbrZ1QAmJj1AnJ13Nq+ajmn8sH34ePiAGQct8RWwuoDqayMr1aU1CDs6zmOWf9I5kQ/ZsZupuvS6GyA2yAiPlf6Mwy9AVQDVgsABVq/tfmWaazxsk6m16rIAN8s4IKqW/c94uiTAZqz6XIC+nvV76nT/9tRSNbg69kF25JQBIIN1rs1GVio7k0xk8YM98Chuj9kC4RlDyVh8xWSySL/Nr+oOLIjjgIiMqNgHfd7f1BeVqly/s76/bI4DRVYbFWBtduqZHJxrsdOUArh1VpXoMn+hutqX9kvehnNwe+IH/gAlhL/gb4ZkYT3HMQFW5auxRDolAliFIB/OhpKg+LdbuuKs0BHNxc8Zn/iGdkidzXlXUtysf+u25z79FuBhwUBf/QWwGh9zfTOM+towP9TEAhywbcp12bXVQZwv6DSkOoDULQWQlTj0zz5O7Hfs2Y3f8ARgYVGq/utp+6t9p+1z7zgm4s09oqeWH/29+f14IMSY6rN9AYdjkavrs6uRx0ee4UF+4he5xWbIfOXPa0gynsd7bix0YCoNvf2S9bDDu+rH9uXdx3SvfaXN8a0Pn79ilgCNDPxoFrOeabL9rrZ5Gra0cF/RRe/jJkLpJr+ivPaNdZi4gl+JwY7vhPwx3o3pxTxmJQbmyJBlHAD1AqunHEL4oJOWIR8jU9nxWyC2O/b6VE95x6/jfMf2nI9Oy7jeIwAV+kxvDX910vD4jaLuSSCwv7v+0VJ8x5LniXsrIzAx/eSXO37ijPpqo08CSJduR65C2zJBZenwFJxRvXcpHx/wTKS3n5kkS9udAwAAIABJREFUtT9xJ9vn2ek/OlVylXfebNUKLNxsQpv7rWc4h4flOw11oy+hB9fws9WK+BAnfSYDuVjM2Egmg96lMxMzx55eH3p9IOz9O76uKMCk0W+Wfw9gcTxEmkGtFlu9Zh65uA1t47r9fcBW+xJHIQKfwFb6PAoveuYCq6I4wOriK0twrj33dXlFmDKB12//5v/xP6MWKqhmwhXZVRh01Gp7BWLGagx6xL7OEErZSgfWqYDmRWqAiLoIfw1hDU/cuTPLheKtUYmz9ULYyS7A+TuG0F0wg6rLGvQDXvbdMIEHAWUZKxC6HYV/haUO4AxyKFSui9BIUFD+CVwSqOxurICtx7mAbLcFepYfWF525/qOfPQ9ue5HXLMcQ632A6a+sxAY0fYr9OyzGsAG3DoZg+uUzHdvXspgmAkVVE6fs7znZuAFWNWmVX/+L7x5VTJWDYIFJAn4uM4VArolDgCGqB8iYLXZd1mmfbKfrmNvH2b5ghnyLu+aoAS+hd5nzAFQDFBukGIn2XyDfIVTw3peAmwgd4ScbJh3FtWVZY/xzsTe8wK88OkZz5f+x6Hk+xd4Photzw8w5MbC/4fNwrc/DmK9vLEG1894z+L6mbqWNtMHMjcAqK4jiN6anxRUHamZjBwyFscxp6bvAd0MGAxAucuv7US4CXLJnpOxVQIhVcPN9dxcAmDrvVEKQAAlWWah3fRfmX6RUW9cNQHxEwxrQ5gLrL6zVQdkpd7wykEyVhvQb7ZXQ3UBqg4W/5b2F1gVkMouygZWnbHqDLm/z87jucbmVnLUMnO4TlvsuoYsTjy24bCIx9FE7fhGNsxfAWAEoAKoBkQKqKpSMDI21mUoRMoAWD8M8GMAT+cqIeLxVYYvilk8dvVgdjHnWgz//CBavrqrNZoCwl0ZnseveNhJoN9MOM1n2yh3gjqqw3fNWD1Bp1RCfmPanYmaM8n3krsGoAdYjbOIIy1A9WmfSgAEqHCmqulPZuTDKAZWJyNyANXnL3BkwEXbWGoGu8QL+tpA6h8fPT7gqgHWAKvKZt3M1dF3Cwys77F8d2famXG3jn0B2KbWkmPGcHgzPonDq3VN6zQznnEgru9Qf6uA6sjyZqv+MTUwdxOrDe78OOsj27/R55kUIVsXx10yFKcysvi7MuH/amD1OU7W6masPuBblrizyZHGJk76XdqvSaanMQbAD2AcP8m1Vf23tdDhTyalvOT8T8/kj/Up916Kr72wYwyYOvrDKw/M/fgkCMQ6vw9M+DzwC6zO95vlq3GbGlr4Ax3xyIhk+JYBIFvV9v+uhHplRUdnSv9rPKIDlPG42SsXXGX5stuyE78/wFV19T8PrgKmTkkAslan9iolBADyJ9ByxqrBVWesZhPElAXQCgiA1mStqhzA6BvGO7qZTJeb8WJw/ACrGtMEQFbptpVRyzO61i03yHfMsIG9fbZvxpybscHVJlgYZGUTQ9cEX8D179m0yoCqJw81Icpx3jXnQ0HZdY60E31zweDNYG6702ZclKp3S3jl3JMnlvnNVjVfOJC2BFRmm9W9ZVeoU4wvJGuRGMZ17WaGJBsDHhDklgPamMY87Pce0ErtOXGS9FTil7Sx/mz8VrfHMi6/phbyZfA3BmoMNqJxnv8FVuWD3SzVX5yHntWnX10fY11bC3Omja+kB3zS237xn/30jWPcT7sd0VnY7piaUhTbcWO2a4vWKkHdXKmHHM0YHQmD6Wr+hQcS8GkEGLF61PJbfB13qX7MkUP7zvy5f+uzVFX3+RvHR8ddMLXn6PFtF74aAC/q5mWnf8GbdteIdaFydCgyJMp40rqTzvbc4yvNhBWTbbYNW2MXW+WYzI/MWFS46QeyYx0/NhI+tN18rkl+Vp6YlPUvwSaiKMt3emk5Y0HwNOdGSfFHd1w9ztKlbvrq4pf+fZcCqK6mKW6dHdOCjhuDNiYtwBreOi1XD5ARtQWOQy/4c3Vf+rywZ16vMXffS/nG2au74CnuhIK3PMHdtMpvHh+TY3yHTOTeVUvY8aQNpEEfcFUvNO3V0jOsdu/doiOJSKR8AHGPfIHgec8DZBtGrZ/v1FomZXUPkn3icg08CQjj24yvhY+8dpMMVlZ7fTcK3v12Lk60urBMin7rQGVcjtt91R68UNxQOgjcxm3Fz6//Gz+4TC32CZEPa60YzRiEY+5Kpvr1Ge+bIKMsA66H39d5DkM+fftX//T/XAnNeG9fo6xjOK8oLx9YqaBca1CibCAMAlxlXQWORETpRFgBp6yI1uEAwKrDkIZc5+rW19MO1RP0BWBdQ3Baov7lPdd4x+HF2aEtzDJfd+J1/lG0mxljhTGfV1lEzHFOoqu2HECcqwY2G+AQyKFQYExlJOOcqF+W41y28PKZIFxXq2qq5Dx+MZ7HgV2tYOP65RkzdIJYBDZBE8LZMeG5cUbcEhNincEAHRfkah3JB0i6NVZzfUEyApcxY8cZkLCSJbO7m08w9xNYzYYgzIocB6Y8GoCzO8sPOJfAuIEn/arRnAbZyLPBEoFlQdbnu93QCLc0GvU4yEErEpBDPzjta7T8zlfGJxoHAxd2uAqict57YgQz3uZvHJT9DsOBo2munycfzRqa2uAuL65y9vPMuznPc/ZzZGzoG95F5i4Yjr6tozNyApg2QMBkzgVcJWO1/BTA9WYLo8MNrDpQnIBNZQAErD5HNs4IwKoSAKr5RqanwUkDYR4vy+wEwqPPH1B12qZAOMAqpQCSseo6q66ZN4ChgcKzxPoAq6cKjwCBrau6G1apBECCUJUC0BLLLLMskLpZ361DHMO3GTxvB+5lD2IwPaQwncfPPOqAsnylbMh5Z7IklV2erNVk6Hnm1Q5DjaucrRnnbOb1AVYN7mXJsgI22wT+7aTHBVWj46K75vZalgImOGRR7tX+tjtm9w3G0K11NKOrrbjHkVpQvxtW1Tm/+h5Q+g2sSl/HRuntNRCATgFXCwoZLBL4AUBxl5w/PKxs1dJ+s1VdLH9hybFN/ttSN61dXHD1GYMBVp8/Z636aIA1m1qdrFVvLJNhjnOFQzjZ1e9Z+Oj78NUP5yf0kIOtoMDgrYMRrhkmLt1wGkPKgiHqp0ExZasOHSbrMJmHBVcT1DmQIpg6fg/gQYDD0TsNjqXCx9FMdufokgFVn78pM/L73/55gdXJWp0yACMryXhLmLXOesZFfZA+PGWJ4DGuHTDobrDp0g7ZHC5H66FMBMyz44BgzXYizMAqcu/gdTppe5FDA5cIxDMCMx4GUZWV13IAe10RyACrQ0/db4Eq0IO/ko2rDMAHVA0Y/aobHbCQrMVmLyZjdctHjFJwgNbA62nDnXAhuJbPA5gkdYENMG8Y4pvzocupufratCqZqzOxoXITkyHtzNU/DR8+Xf9zbAplZf7S8jJkr07tVdfn/vNjC1XbO+BAgT506wVSdX787dEzmlC/y4g9nJvt6brNmrTRH99tMLWbqVxgx9J7gZ6vrW/2evQC42c95ufv8UyKqg0DuhpQ1RHb3vbNaDjYWx5w+wqsEsvmvvodavqCKgZeiHMCuoQXDL7Y52FDQDZWs6/ARmvYSMCu5yWZRBCzJyv2lgMoKOKnx9S9j5v95/beMiAL/NqzzoBEZu8E1gKr+DaV7VrMtEB0iJ9HHCNZQDZi/y6wqtVpW+7Ik6P2vztxIXsWI2p1khj8xjdpJ7z98YntDqzViNUuHw4JN+YNf/b+BRMK92hcTW9isjTyHN5Wqk+tMkQzLqDBL3zMeEr/EA/Is7Rdyz0XoINP77tePsr1V6Se0dFDHj/butnHxvPywWI7x37Yoel9tWv4JKI2/Hj6Uurk+aJf/LvQtPSM/7SRk/Wo464DqPaaJ4T7fW3QxkxhHDHQO6aBw2jXHJNYE/kTnFpsIRON8HfbGpKUd8Ks5rT2fs92usLjarqtb/Tuvfy5DNlbdxG/HL02z8q9Ph5Q9Y7fa5LwgOUZS8f0brqfs/rinq8HfWIA2Tz3/XCXWewjO7rtytV5Lw3Y+I+23AmFKxfrAxostj/BJqp8xldckNn9d2vjr0XnW2xHUXQYW4JvpTK/ei44A9VHY3j3OH4a30eH8H1HKr5D46nNMlWm6pTzmmPBSuK5u/prExOauUppROx7jrXB272V1sRTTmgqO7x42qNsfr+61HbeMcgXTL1JPO7mi2EvS71pf3XV5Sy1b/XUgqkBVhXEcP4cnxJXvmeOjx76r//d/wR3oxEOOcYwf6lznNsVjXVu1Cffg4MxH3BAVjSWoX8o4aOQbXasoN9HS48DZw8EqPt32R+oOgY9ou1nVqHd5fdRfK8ZZBQFM28v8bYkr55YooU50ki3F1M250eRSmmM4zJPewU0LA3y7LUzITEkCJMHytdDtZzfd2yNDjdRIOy0Z+7FSOibdc7M0GNols6lYX7ulx92ST89JrvDnJdm7qYUnXlAiMqNdCSOkZyoOEsE4Ac8+tPJWHWpAC9j+22WHx4jJn6uI7DArx3wLCEWgORSAN4AjeBqM9bwI0L1YygDACuIJOstSyDVDg+SfpdZJfPwCeII5jqjlHon6IoobGchjJJHCSwwQiZmrFF4Dk0OcLcAXmWjyjcDm3d6vCNv4g2+Dz+nD1ZovwJWrwPyemhk5f1MP35lZc8xrP6uruJz7w0NPMju785+cR49+yhVA22Z1Ml4Aai+NjjK0nG+2w0STPu2ZnTd87dL6YeXvJSe+qp3M40BPxZYxeC9gVXLPHXxpn5h6qumFMAAqVrOmVIAs4FVS2UEiGrtylufMhSjlpzrwrr9twTAgKVvUNXg6t0d0kY5WUKR5d1h+Qae0fsZntoIxinGE8e1mQLhKdeInEaObLpupJc7J2MyAOvVOWGDtR8PDchQVUkAZUdOUObyIqqhS5226FLrQzvhBlySlcXn6MsRRaTMivhtN9YtDNtzED1WRnAsepdrrFjHZrKmSyNlD9aWWQ8fRxTaXbkMx1Zj6/cAwGeWXnYtTrjAO2dha7y7QRLAqvXlLQPgpcup7yjH0EvLPVkw56fcxi+AVYGqyV4FWJ1yAC4LkGWteoPpvnWVyFj7bGCZ0gBXJyyN16Y7CEj5hue4mYcLqr5cfOw4ZmtkVueUPhhAlVIAv9rAKvqLci0ajwAtLGulZmAB79gyAauxVcpW/ec//P2vBld///s/N2tV9VYjM+hoyVcddfPQ2MvNUt3zzU4NwFK+C/+RjTpjfGpUK2P1mQyiZEUzXa2d9692kAAWmbu2aO7fcfI54MnIGvV3F1ylRIBs5QS1oaMnyPO42hp08G5i5Qmaw0eR/XXm0WnmwwKqlATQeJHxfIMz2h7Z66R+fLvDS4Du9hmo9ThHZ1dRZ1VLxLOZ1Zz/NhmsBVcN7P/pCcQcBzhr1aCqN7JSaYAc9XkyVfmbcR3eCMnQ0ZlxiU6kPMvVkx7H0ku6HlkFsHxvHmVwNeU8olt3eWp8/WPfXxO+9e+4L7FIgfA8l+fPu0avxW57UjSTizPhqDENuBr7/gKA8/0FVAVW6H0LEtunqVtSPu6qmdB3M9hSdmHGKr6OJ8JtA10OgDqrW5eYl+h9ATWwRfJ1To116TjueckVghF7EzvIhMsXYNVESf5JCtRPZ3IOEV6rBF7XLOvo48Tb8Y1XDmz3ohMTl40hWVs9vn5KAMiW7wodg6sL7uGzE4AXmE/SxLe9t33u4tMn9Tdxbq5h963R/Km+QKmTn9obqf7pOdd+/Pr9JPMSuvO+L7Q/7583Lag1PrwBNw/TBVaPNma5ssYmz8/xyho8Tfd++Fqxo45I/xGgusBq+XXaBV+mnUtC2uwrC0z3LDHwxqP6xejOo+cvuPrKXEWmmsGazeJEMIB3ZkwyBnTcQrftUqxnPGFLwxEPAqruZAWTVisH5iI/MTzFuw5/uRV7F+OqIysoMta2T+jgn775a6LwuZPa4bzDrYCnjmxdOQOIaFYyo8fYHWmJ36vWk2Q0velYfXt2aYI87VjvmzIWUU2Wg3c77rD5fAFon29JA8r4/ABX43MUbI0/AqhaWmUs4Foa435vXGtdsJmmnpSnlFRAVPlp53yGYX53/E5/XtpZL0c7BQQFUJ3rW0ILoHX8Smy3V53czNWbvdpV4jOWsbPvJKzQvWPx/rxS4+toz+ro59raVK8M6Ua1mSB1vDnvt703k+dpOrfO2+vRupXZfP7YzKYFi7gHWO1nrsdhG/v03/z7/8kqdO2i3/z6/CGCBMENpt2uhRQlTGCtcYzxmYFLX6vQw+WfOQg1hnqUPp/GEDy68+9MIjPMzopv0P8acAmt2+0+X2CVAGJnQ5t5mAAZYDcsbKJVUiO06FnYIzSIFYsDMU2IepqxmNM5ZhgsHAQvR+k2U2TAIDsa4+Tqt/TF3crvfc74EmxfgbP+W1X5Vt4E+mtcEZYQsnxi2mhkSuM6KMloUHDCxjLZEKJ1MTR+8HxUC86QsuwCdjAzTXbZZMJQEiBLeXdZ6QU0M9ZqH4OUwO1kqrCETfUaf2RfsCHSVc8egNY5FHhqI+odugkoD/+KTmtYFqhJnUjAXGj0tI+sCjnq4eD3rNk4yLs76s62oCyW7xe0ianEgNVgr6C2pzHGekrvx+HCydgjdHRNsEvvl4BEHNEj0Sr5zbedNj6WYfFynruAqg2N2XnHqAo+l8vto+bgMcYtIMYtCfDLjFXArTgTmC+NzfNcLal/FJ4BSjawmlIA2USjm2qQsbpZn2RvRbQrzwVXk100kwfeuGpLYHCODFBnWMvaP9mqQ0UFsBwTXJLNo9qqyk69maoXVN1Zzs52KoA2j+CglWfnXWEHXUPmX8dzQ/nm8hfg3Rh6b8bTHc8F9LFJTzKnOosataTxpgbb1vMs0KpNk1KfTRt9JQAaVX+AVSZCfDzB4TAf/Ffesv16BbnhxXm++Ty2MnYUe1Y9e7ywAqvz/CxDWWDVv7DOR0Y80aF2Dj0UMEQHHSeC53ZmPs5znfOnbTNJIAdmZrlHT+UoYBtQNQCu66vaxbdzmGxVbJeA1ckO343EqKk6EwPKHm7WasoBPLxu0HtKAoyT44mlBhJyEHclgkHgA4qdDQhDdtHrDZLyPINgCwtvMHHdYJEwNCee2NVBcZDJWlW2asCx1szkc55ae+5Jn/KjdJR5Et+DyWSNheqqPpmqf32A1X9+/h6AVeDqHAFYAVazlNg9Xwe94CnZqnMM0AqQvxOVZKCubXv/HhvoyaDd5MoTxOVTM791diYTaReyoS7X7yy1obrGyXVVAY62NICBVdenHRtJqY/NZDs+QSZKkO9OtgKsBlQFKMK8qfUSYweyC4U5OEu+ifmMrBc7bvrOgBdgenyp+qexaxonxsuTPLaHt66qs1Wn3qpA1f4lc/UBWcXRD7g6Y/Dn57WqtSo5BFw1oKpM1bE1ohkZqwH7hvJR5rL1+Epfn0n69zPhFn1v22N1aeDSc2Z8JoN1bcXNeg1oGr1Yv3QdlupUyXfUMlkvznhJcBa71DakLSrnI2B1VnP4796jEQjr7vEDpr7MGbHQcn6cd/nNBQ51Ht9EHB7tNqAqoI/k1zWAXXbF/FDgp/ZieexmrHYSLfxnvoxeiWRaRL/tOgkoh1/fwKoonuAWcHttZCe1whsFX6OFuxdAmtT4xYGLY0OSXhIPeMNDslYNsl692fixUVbUTQTXE6Xb1k12SF/QUYQ3ORr8i8m/5Avtgk/mU0gcrZWQKRHTBY90++rEnuc6Xx8f9/q777vuuNLAAS3n8f5szZt+ICfpk0OCE/+lLb7s6/o+RPDxEmnfia6D5+tn1AdhymbbTLsSXEK5dDEcmt+bPdZfczR6gSV5vOkZYOmRG8lPao8zCS1dunJVP6oA6wo4NID+QOcr27/IVJ3YEVmfeL48Lwftl7wB+sJ78H08BICmBqatDqNBOtFny7H2Knp4vo8uRAev3vwAjnfMXjGU7dtN7AEb2PYus1zZd4N2MgaQ1Yo8v2mP+Owxdy/9D3+MK/2WG9L31xMLPkOvPLGT6/Pj+Bg3a/VO5CqJYpMT4HdxYGjfViIjsVdoEb8FPxBAdfoEsBofevwAq8GbKBm7YRpYHpY7GMHqNiYa0cOS5wEm38vsbSuTVKaEGt+j1YlNsAnwevQoZdjAABnDmuj0E13i0dtv8fcWoLVK3OSJ+cwKFwOqTHgeMGkfa0V3XuNxCdeEgxBAjiFy4vwXsKr4IwMgwZ3PZsDf/tt/93+313Y6tIx5rpYp3RmRIMc5b5Acg/oKnHPvOB8Sco59q1TPMexvYNUKEi2Tc36bQPTNEMMYZ2fozJZ/+0g6cjMpmmVhR3eBVStEHA8CGwtMBFAUCZHUwelnRrEGSISInliT8X3C0L8bYEjZArIewLXK+ArRXHRWkIXqfDcNZVlZHXS+t8P+4roEOjWgOLDpp/UqAPdxvvLu8oec6gThPWZsmvkxQmt+civ08FMMO6BQ6ynFcWJmWjX5HAS4ZiJO1c4Mtr1V0nfmcbMrMJxkADUz7QAoYWC1cbN4FsQ1P33b8AZWobWf76VzA+b+PRl4Pk7tSmeGCdwiIBl5k7E0sLAzaG/wjGDN7Yz+sOT6L2M8x53N8n0EtP50DfQ6U77RxvAevQHIuTYjet71AucxmBILt8mKf0H9bWt2NEyLcJq6XFIs+Tay3153+NFDcQpa2yxAuLOdE1DebFVAoA+wCo1wSLyM8AnMuoyeUgCut+qyANkAKuO7JTKWBiMKWjAlHe7gV5vBdOmml/1r6X8AVm/qdkoACBhxht8uI3aWbXeynraO0RK4yk7JgKoGh2+Nutauk2HDqLrdTKD90kmTYQwHYiTHUA8rEaiLV+Af+CvgoILIZEXNZjxkrKYsgDfp2UxzA/x5YWyMAcQLqlJjlYzVZMafTFDzoJ1wA9+pxVgH3JM0w36bfRNjGz2xgetLGCNGBHVrW2M9bFX0XB8LgKJ/dfRNPqLLI+Np482yXUfVdtW2MHauIPCpESVQYZyXAJc4VQFWAVbs3XS7F4M48yebNoDOWVqerP7h5VctYE2WpRyAjqfGKqUABHo7Y3WB1fBfHD9tYNPNB98A68tZ+/geBVNl87/Aqv2AZjIcBbPOrPtqO25r5s+7iZBrXwZQlcUz73gJbOy3+G9XPrjmLytmUOEjRJ6wVI3bKQHw1//0AKvPn4BV/kYuBmD1xIPAmAAxu9wcQGcnmdk40/4Q9s5taA3xFx/iqxhIbTkB6dXrJ+AtxQ/C34jsW0KwUV8tbv8A27RZ4aYPWavdzGp0ecDVAV8F3od38OWQm5/lPrKK5bOKRMvb5eummdhIBVAGCKjBFg7w9QZqAVv14tFH8XlLY8bi+HESVXy1LSkhb+CTqTq1Vv8xuJrM1fiK3sjq+XverdrdJ0vVgCv1VbWIVf/ThD4KXgjlyVS9pQBewKr9PCdh2A54InK43/ZSj9J3CZgU5PHZwd0/qrMKl/zUrqM8/a1NQYCisBftEGiq4CwZqzouqPoTWM1mfuhGbBs2UM9/TzDax8GfQmebny33jDuwTMY89qdZqg+N55zN1gQIYTNloxAPggD0u3XmAqvoM2Qq1Ksfn/akfWxQR6my1oY9PiYmaP252MTj0+3ERAL2M6GilpPsUXuGjRpfKLKSxAX7aWSsbq3uBVav3jzxI7Iru7bAgc/9GT+0yQTDQxhkkSxjmfM62jjc917ffjWXb8f/ttZYvzzOKnRcLcjgiqN7uXx/BWAa6+Cnx8ZXkgU0LbDLcZfUNGIyt9Mksz9VgM8fI2Ccj8ydd+s99difc+Lp95G2uc3zHW08+l78YflYn+fNp+Xm6EzfadomR97HMyHh+sU3C3yBVsBVT07b1+skRvnENNK/p+8e+sj205d3qY/YyZGb4efpbfy49SMurJznZuJen0ISRW+8NjT2ODEls6Bor50sVvvjF1TNebrDd/z2zU8BEpnoqB/psW82frlUxAm/rHxZMc/19ft7fpX34ffDaft0yZM/WrY42VuWVhmqmzQUniofHjvuOBtwdePuLUP0Blap///i+0xmiApP28rVp8143d14KiuKvPlpygAoHsSfdl/B9t6qyH5opXtoDK2j4wqa5jtPPtrX73m/W2C1G0UW43Fs8KP+Ke9Un6N0IQDcUINVRj56JnooP/0m7tyNL8EhjTVm/P/ReXRSuGWZBn2Zye5FrofoB2gtqJqJPnzkkYV//U8PsHp5LyO9GaG10HBpHRMExIh2lC7ncYDeRJiBYqYk/A9iTGfa2WqN1SBlwysk38HPDHlAOzNGZkF4kmQeAx3nXzvWjtNNhsg32zAGYAKbMyCoPtR87eJRJGZkdC7OuOl6bWCFTEJiQ9Faq2pvPic45ftVxPObE5jFrr3UKxkPR+16JPZv7n8JQPVTmaMBHuDdLnMIM6l7ob1mNbKkvhtCZbbjgjK6PwY4/KAsTDG4wUqK7zNDzZIfZRgCqHYM7YDdbF4RHOHWuCSDK84UwearzqkCBd8bj0LHdYQT/AZs6+Y4ZD8GQOgsnkhDYEbt1gFPn6B46m7qb86963pBLcmUR8q5YACr7JINePZ2nplAsJzH2lTB3cA2mqhjt7oJThWXRDHr7heoilEEWM3nZMiZfkt/DItftzy3ih+hiZuQNju4PObqyEvHxJ2tfKVLNcssj2nGarKGKN9gvkInBKQM6Orsz2S2d8JlumDzRVCozavyJzA1f8pgncxVAT8H/FE23TV8Me/RV+yibnDVG1gJVA2Q6rqq/vPSdna2R3Zi+I/DdTNtWudObaaW6jtb9W4G4qX/2+YZnoKmGWa5seHZpY9F0H8EyvBAAhoU5oCVyCmAZjIjlbHKzuf3XOAR4OoFVocprEsciGXJYDevMrDaHYUVgJ5gCF2hgPY63a4JKWDVDG5/bv5GdymoARDD5bcozPNtHtaOIQvH/YzaGU8MZ9X2qNmLq5pfMuYfAgZzPM6NWxEHOM+F0dDeAAAgAElEQVRk1l1B4zQwFkTO1oAfye4JuGrw2sDK3OC6qjOZYrDwXRvKGU9bY/VsctRSACnP0A2s/Lk1VinV8Bzt6GLhcMA2+5tyBbdshQPnj25LQOCxmiXjA4w569E1Vqm1NYQmDze2KuNoSkY3pd/mn8CwZKverNUu6zZg5t8DrmSCd4AtAcmZvKv/EZs0/VE5jNRWDbC6oOp/yndPvdVkrHpTKDIe33rGfoXBvt2UyoEhPLd2FfsayC08CejaDbAemywwNt+vzxI5QDNXx0dsMBKRp/rfEhxZYSTNvBDeLahKzVWB0k+Ws4DVh5eiwyWXGnMYIv6AZCY6hBJBkSNs3gXnX8ET4OkFUn8Jqh7dkEmcpS+ZgfDC8hYlhF4AQQCByVBVJuMXWM01aq263u+UBPBE/NTwFrCqTNVM4D20GlujCb3hPVEqpaps6OwTkbUOwPpjVRK+XnR9bIOnqbCZu+TeQKrt6EzytfbqsTVM5hXcsdq1+OKhy9fxZ0fZ/qRbGe7arE826nP9nbEakHW6S/um/TPRFFJ8A77aQ9l09Dzvvu2JXEmPuPWVD3SK9CnZdAF/ZoIEm6jv7BnaFtFdDBigQIJDQILYptKmdOLKB7A6MnxLbNUOVY7RxW4IAbrBk9XTxGe+TqNjnzSWDJn1Ym1ewOEu/1fGKn4P4KoB17sEu7xwTOAucTUoQJJOwVVsc0gKG5GtKvtz2uZzj2X5Dl68l0yZ18qrMkrsdulSf70cHHaHZrdxn4ZGRxZQ7WeLzG7YYxaKlx6/BN/Ez6xPotdKAXfUrlzRyqRwhQ7o6ncsvbus53vpTwj1U3Yj5GKMJlK85OYtP2Yh21ZbDPuEF1j1xBRg6ZbXUG1/MsILptr/sV8VHRi+XsWy8r2Td4lH025kfTNWTSZNWoX3dwom4zyPrXBj/zKO6aF76+9+9ff9vqUB5v6Mpye7zBuXcrW3xD05MlGzG/B5DByDIcjhd/goPF2sAXqG9/f6CusXl6h6+Efs/7rOmMDLOR4RAs/5ac+nDzMyn/qq//8yVplgzXGfOQTANrkN68VkWjYrvN6ZqklQyGqTd7LkyXZ+qZ2rUyPBoXP1HDovsecLTI1QE6sRmzjJgoSaHLHPSr64Wa8+92/nYA2z44teQZmgV45+KV9iOzwJe20sfsNei24q+zyE+ZIj/kBHAIOD7i6QOoJ5gNVcBwe4+wfo2r/+p//w2IEMcnXBAhKXL9umYxwhUJHiIeoE3NI3OEV7LiHNgyzERwEd9lrFfEXnLRhW6gyYA1s5XBl0n59Afe5t0DJA5WZevDZbOBmPXcqtAPmkuNNW9SWcfG3cFVY1MUySzvswvZ/B3pujixyEzJO7/P8Lqo7jfWa5pMPewOo4zmqdZrlOXa44YCyL2NkMO2Uv30o6EUeBYH4DPmj4Wp6aMfVsZ5zqAqrULCWT9Q3MXIOwM0TMiu1Sd3YDZYnze7OMLL8nMDxjXo7DCc1xZyBtXNncg4zSNaKYGdMFYM4B5Fm2mUwPQLj53o4Aym351WUHvGGWAdW/PsCbs1cNrgbkEn8TiEym1gFWs8yR2oNeLrVBr4eE9yPVlp2VKgQzbfRBv7v6iICyjnydCzRdgKcALQtIr6yuwygNG8c7QQEzwnJow5MxwgAXombGdbMndpkaY0O/Yx+s0MufO35k61G+YQJMNj8wSJmJloyxl2AffYDiH3ftaWuzP1/g6pYF6CZQ2Qzq7mBsw2a6WB49bpsBdoDVZPs5S9WZf5QuACBUO6O/yO7y41MK4HmPjJIMovW3Sk8k48/n5kO+p4THbiri5mLDXg4ZTlreuc4b2TzhC423z/vXGewL3iWLLNl3rrH6BVnfdZFNy3Xcu7nFU1fVG1axcRW12QDObQslt+JFatllCeZZPtbex3HQ7wqs4mB+bFg48j0zbHshZyT/yg5+aIK2BCgS0dhstdN2cSfILJebfc8o5eH2gPtM+wPRuUdW4EvqLnnTpAQjTExdYPVpg8SEo3h41FIAtkw4sdLAk2MJirUB4RmXlHz5TaUAtp5eZ5OjqjzJG5sj/h2QPUArgM98D13FFpZl23EAiHWgB2BdYHUB1g1U/TCPbIDV1/EDrAb8aK3MAVpHDyfLFX/MOsc2xfpogVXeZWAr9YafbNV/UX3V//iH3wdcfUoC/P63B1RNKQDXWJ3M1ffmVdtm69TpCKDJlriBPwB+lgera2sPHUC2HM7zzMmI3KxXbGdIzxDAjnyOqFwPsfALuib2CdkmW3Q3sprxPOUjXsBqMlzlvllwbNsCqmblxe8PKGnABdm3X2M54190SyclFuRt3dcB5Av+ZlIgPGc/Kvb6ZP9I7+tz+KvgO34I8GTANgGqLBP/6/N0g6y/BVjtRlaamjW4OjKpmqs6kqFqUH3AVtmdGdtkYY07qckuAakD6lsXeqWAgQhqYXe/g9h4TSeLbgsL91zZoWSskjl6MlYTrFHLu2BdxyBcIHuJ3j423lruSKqltrZwRn7e//wBnm7GKtmr7nbbOSTQ79wv7CgmTN5Lkk7mu8szAFoLSsanEf/T0gONfIHVX5UBCEd2ai8BIuAVfuFOQoj5Swe02LVS5j14EHouXQGIrhaUJgxN6s8w9ooLxnYkPgixArmimatLq1xjiO0PJX5jFVuyVtmo0z5bbLnk6vzh8TIe0x75nLZn7/Jk+KYL/F5AdWjnXBDbDkrzOM4MbWubjxy/KD4Ckfgs/q4B8zdwZ8Js/PHVPkcMqklt3jJBGt5/+2b7xPXL9sn02q6Itd3rv6sA/V0/r9au3zWyhm+B3lPbjq/Rz/ggK6/wqX7KGP5K1l/yA80i6dHvknqA0in2UdCUSYsFV5k41nicSWQym4lfeiyRTAO1Ve2MfpcsbcKPV5iGN3Qfemx1PmNrK/X+13im3EG89gZW3axMCj8P0u8CnIIOvOqxRk/bIg5u434s6H0AcuQx/YT/LQLu0A+QOPENMZ4NAxNDnEPM9Fp+0q84PRd/8d1h2pffB0tHDZR3/aYjM+FZ95vJfIOsq0fveWw/yU/3WSdjVUQZW6q3RYWYulnpdFZ6kbX6AlU9Kaq8s6garyiISs8z053lnNhi4zMBSDl/6ewZAzs5a2utK7tqJKDsbuqJ/31WMiamvDHOysqJ+RgdvTLvjVLxWAX4l52NH/FjtUjmezsxEHnRIB/m0AOvjoJYq7MTdCex77keJNt++UN3JfDlXPjP8XH/zT/9+3JqGTaCXf3w4WM5CDGSc9YisgkGb4DOBiZbeD7K13SzsEbxXAVcxXkcoVWmaVDbscCMgdSAdnOudgKu4kMMAeL8D0GarUqttyzjvnV64vjWYJ52xe0olWpcMngFVae/Jl4AhDdhVx1u3RUvobSRBkhlSd1+h1D6eZ4BQz0E7Ops3Lu2zM5HbbYVfLBKEUNgJmLjnpu5910WuEqLINfL/11j1SANm4rVARNXmR/sCK4is0N4gdUxTJs5WAAzINJukIFSD5tZSwzX6milzkzlzmIWaJ3vFIj7dztGGXWNywgVYK6D4M1aTXB8tV150tmqk5WqMgADqj6A6t8ErD7nBVafZeMFtXDkQyPRhL+h0QSRdlS8Scf0f2hlxWEjbz7x8vwvDx7DHRldkyioJgYo5ghjeGiqIKuOSgxk7gM4g55VtlHQOJN1WuIArYtgtmCWt5lvHYfwaJwX99UdJtihP2ry0EY0Wcf7ZnoClhP4ArDuhELNovXZcFMUvwI0gNU5T1kAZcIIUM2OxMlUvcapAGOaf7O9lEU0wH2yVg2mfstgpCZx+lXAKEbeutd/zbRhIkxAfoDV1KcUyMpMZIDvWwPPRvrMePc9G7iaPndWPAYbnorBtyW/eovPZA8ArBpQKrB6N7K6GasJmmpfIhsGVw94l5IP77rI6/D8AFbP5iHdZKvLMQHEzR+bvRIrNkw8xJ+vNQ6fCabYUvEtY4WoFvzLcyvT4fN1HzPImWyMbbSMRQdUPGjjAoxuKc90ey3Ga2+/y+K8nM56sruZ4vQ939gJPHX6ZH93A6vJQNLEwACrOSpIVjkAg67KUlJmMSAobTQ/vXYtjb3ZWlDDMw7hrRTG37J9GxnRVOfUbVWw9xyjX7VCQN/bBql3CjKwWUdLSsUGKA0tNhsVGMnHfUIAWdHK/bnAqmfEU54IFY6OnYyaAU0FrA6g+p8ErA6o6r8nU3WyWZ9SANQjbikA7BrPJMiTnb8B4OG18PPNxMEHKughYDXj/Nw/OuvqsFeWznCZ3hUJDQ3mHstOTZbHLXZpAZv4kTMeCv4OqBnb2Lq8k4X5bHTJxGxLPOUdLD+0z+ggm82rLDf+ayOuTGJHLrjauq/mp3dG7XQQW81EDg566H9WJxE8lWfk411/jmWsA5xvKQBKArgm59RdnTqrUzk0BYXIqH6e5qxVZ6fKv5yjLOTzv1FX4wPl6PIfBlbf4OqZ1BIYij9uuQv1Okk8ckTxENnOuUeBUewjcUWOnTyRzQlDmFP06fKZzwExji72nfk9NomJxguuns2rfh/gN5OmsZvX1lv3HHt67WtsnPSu+DdOWNoBn68cYa3ic8r33Bqru3HVqQF59f68BoaZfmIzqjOJvqOcY69hZ1PH/y5IjS0jJrm2bei/LuWcx15MW/KFfQ6PGjGhfUoT6we4qkbETqot/k8TOWI/XNonGarxh/4k2z4lSSgFgP6MXdNYuJ0FU/FxBKLFlvT7p3VjBt0iiLN0TmCt9gXtwO5Xv1W/n2m5+M4G9+LrJO5Y8M/0WUuX8Tm6EVZi3KwrGV94jjHKbgXoUo3R29egj+7vlTSPCboYUlzdrGsFMg5IJV7Er4AHfdxJsZxz3znaV185J6Yxq0dPXVvCMCFx+CevuC869GwEt1mqW8P4uzKH7GZ8VbN1iMhgDLumzW5fJiSxa23z2n2zeDksPXh/vp/Kj2d5v6+Zzp2aCR1/XE9bzxRO/ZrvvRFA29jjN70yVZvQ46Fy/93i8u8PADXy/7pOL7695UH40vvkq1UjoGZFmPTy+Rmu8n74ltbejf12AoCJAPxPW8lNRsCXjC/dzNVRHtWqbRHSUKnQ5KnB1VtKirroxn0Cvso/YDjiK1VHlvlfFGjMHd/vVQu1ehp9HJaO4fLB+rqrRuYzuhLQlUnQJF/svfYFpD8SR26se98ZfXOUkCcC0FFZCamfWKcpjs343g3aZDlfDPC1veEfXY5+wXYmIUBAqv4+YKqww3Nduv/5+2/+zX/32NyEUHlY9JYU1bRnm+EzMmnujCTgqo/JbGqgnsxVT/LH+K6CVzBThWn2MqNegbEFwXmytMQQZ6CbHQm4GkMFMu/HrcPKrOcuIb/LEtlhckGymykU1X7aeAbrM4gNAI6jcTyQSn1FLkZCopoABxC12T4jWF+nO2PlYUQlHmP9We5gYG2XA1oVF2cvGLAzxAEyJ2j6gs5ZJs29lQcJ3YAyBkOU9TbBbh2XBOkStVCgoGqCkYClgF/OxMwf51XmBIQJBM02DH2YLwo7/V9nJvTQOCUTpOcW+irB8OLWwFtw9YKqBZ8RKrEtYH9A1clUfUAhgakBVQdcpSzA35TNOjVWkwk+SkQOytLn1lp11uqbPuV7QNbIFroEKiFf0a8dE8vt3M14mR58LhCWYL+ZbMigNCIz8Ol/ARo+J3A9ICszmASTa1TucuLJslmA+xp5wpOoi+ifBFRi0reDQF3lrWd4SoOED7eu2PzWOkXPj267wZayVwebf740kOqAoqDqgKzNksDBB7haRYKDYpkPyDIgVMqX3A22yLa9mxEBINRRwgmTQcJQ7vtvBu1Lpx8AcGvbJBzCsCXAYhriB+Cq+3yzdbOPq88BVc0zyCe1e7uhzCtjFZA1oOut+Zdn42TKuVWmS7Ifqbd6dhK+wDkgWYOcAqpsGnIyHrrM7Gl79HgdaxswaenlGHOOHRXGfccEh893JUARMwCAViOtzwZ94ziZth/Zerma8DDgWWTi2uSMrZ0qMzrP9fhkrNaNt3MYe2L+PcBqgs+Z1DQPJzBOOQvVzL7gajJWuws0wCrT9ZW/0FAyldqjyVgFXHV9zP0nmQB40HmW/79KAfzpD78PoEr2akDYF0BSWwOoGo675XcAw07o0trn+b2ynsYDilPnjFUm6Mw94gTJxgR+D2B2gNXfk7FaUHWyVgWsTsZqsrsJItuO8CX8iZ+U407K4fmYZv2UoA0QZjNeDcy1jv1z350UIyC+pY8WGBvVSvAUK159gR0NeCP+jHwEXCUQ2hJCrq36xwFW4790CSNOgjQT2WLJXNVEIdmqmZD90I2A088DyDl12K6tjv5ZkDWgKk677EwAQfl/TK5jasJ14qtMCpM5n42rBkAtuEppgOGTZK/6dwuuGrQbiiW72JbRICrHyL1ZeAzHGDPL2GRN63hkTpuVVvbknVvPVZfFj3Evjieaz7FNL/v00pP2P/ovvHLBVOoaSpaizzbDUgo6T0hwVhsekPX5TG3VCdZcmsAZq6Pyvrbe17Cj06fxf/ENwqtqsN9ncbO8ryxFxmd8dU84O/JeuQ+oXl9Vzx3w71gX6SzLasHV419b98H81y/C4lgG3cyNE0tD9IO5JEMRoBp/ILTSE1/X1s9RJHd9APdET4yH4GdffYROpORRZLobdwK2JgGDkgAzbaA+i3WetuKHHhCAcjcbp2Q5a9rjnwISZgzTHtGr/rfpuxNO0HNB0t1/gAQPjtE5ASKGkc7ILrVrd3as7pjGWuzYiKM+Y9HPy6NXugqMV0/mca+DQWr4YG0jvHEAVsld7C56O9est7/feazWDoUXKtPITGidIUF31TokZvEEsHV5N4SrPY1dJSOcLNX5Phn5m72aWBF/yGJz/v1C70iO8LUChqkfR4JE57eXoo/DtgRnhxs8Vubp63dbvy3dX0Ch5PrU0Y8e6rM+v2v0e/QHk68aF7L2ZL+u7V4VQxz3I3aU/K/fv+fWf/tvFOJBgaxA9TWn3G2+z7+c8Ll66JdygJSZbxszlV8BVpkMOBMEAVFfdNW4nGfdzMno/UrIqI55Y44AqCTLObmOxCKp9fpT9qUiFytyPwQVXStaxJ5u7AV/RR+HDQFj/ZOxaWAYsenRoV3J2M8kOqLryfre+KFxhJlXnFweZ9yijKy3rn0BVH1fM8iaa+i7yIcJgiJD6O4xeuaCqeLvqUEfP7xgavj+5a891/7Vf/+vImsYzbz0hwJdqW9gBVPGmYD4Axq0DIDA1QSKxMgQhw5KYThQTCssPB90HwMPWRycm+KAVbv8/9QrZKDKdFFqZICwaRXBnQK9BVZvBlPB1TMwqyTTso9iNdOqmWmnz/uvivKtWL8ByBdc/QGsZojczaNeAbvGkf6exzGvwotQayzEX2YcAYhiqpPN+6njaDBqfueNce64zJL2UZbdTCQg286ewHdW9hjWzUpyG94zZX4XSt2Oc9pcZ3HNvOm9PANo5yMbI03LF8z5GgK17hjGglwFlrccQGc3DpiJUlMWjIDmrak6wKoA1ef4V4GsA7hm1/gBp+PUq4Vk5tyMVY2Td8t2tioAkunE8pM6p5E/k+oGsBH+KKdQTffUAZYMo+3OkqW5Q47IBqcGYRKQMu66561sWarcrKCAQTieMmM1KsmsObNFzorKjFL6exWolXIckCjdnxmrQ6tkH18gNXyNg/yloegSgZZSl85LkJVzAFYtJQzYCsjqYOxkcVxHLc+VsVW/dobsbtSmOoynrm8nIgDhpLNwFN6OdTcmynvvkn+Km996qrv0MY54bKI5ggANpw51t44Ojk2NqHRkCCe+Whn0PXFqU+9QAbyWnyZjVQH9gEYLrLrdJjQq1k7S0BBgdQHWLQ/ApMTaRLVceoKssHvcTCLrEaADdJEUsiXsOoXStQ5GvsBqP5eWBh6s4NaRu47yyuk6JthFAgECxZfzgt5M+0yfemloBvNOB44BRwdk5AlcYkfEAXIS5+deumSbwgzwrhJp1jWgajaxmhIXk8FKqYDdAdoAlNo1L6k+sQ76UVcVkEd6JfYm/Iq9kVsbOyMQlT9dX8DVGau2cwSQmJxmp2rYVyLEQ9cu8+uo2+sUY0fH/pGhDjjEpgbis4fvf9NmVP/8YGZPRupkqA6wqhIAyVZVxupsXBVgVXVWAeQyfuas/S92NXyAbb36dMMbgkQ8uJR6GD11/gBMuwIntrqlXDJR3A2zwif2Z3BI0TfYDiYhZiAADAA88Be80dlMpMwE5Ctjtas66A16KKCqeCVL3eMn1O5p5EM10WknfH2eUgN6h1eVXOAVML/2RsDqtHNB1a11uzR4+XbiIcaSzYwo9fDXhyajp+YI0OprzXh8LYOdvOz4NwM4WGTN4VJpx7DJwE226masagO1s1LAZQFOHW7p8diC5+HN1x4dGLsUuEPB04CS184UYK2/v060XRj09QL5c2XLWSRzNb6tednjd8EIdS3ddeYstjylCqRnfM/a+lzrd8cuHlUZcsZXGJ3ldiN55Sdrtf7NC9lcBx/em1cBRkxrJALpT+xFgFXpqvrPZAiujjfI5d/ef6ZQYoHSODocv9GKyy1OAxrUXjMR+wEP2MaNWfVE1wbv2C+P73pWfs2NSQTmXL8nWau1JeMPsbJteAEZZezF0mdCm0nuZFqTidUNXtQe/JmMHToywOr4313BpyCOjOk5PVpT9ItfIaIA6MV3Tm1PT+rgf5gmrDZbm2MOunLQAa3/5/YuAJe+vPgzYxIm8FjtCKzELZe8riHfZSaYyrwGf5jnDx+G0+H6trN6//2c9lP+hPtV36L8CpoQmmFv8VESo9S3u/QPmLoA6gG5xybEfnYyAN2o8YQ2a9gtQ8E4Ii/u2rWdEaP8HG/ZOmOpfOUBPwaeVDPkC/n4BgVNc3zGAtjQ/nP/gf6XbyyAh6c3/r5lg3ajyqo3vcX/0tr4+dCwPn/0O9hOWaB0uXTK+FsqlinPmzwk0SWX1+HtX+pnWvuhIdhEMlSZHJjx3YzrT6Zql/9HT6opy8+Hs+sry2cWqW/MSxar9Yi/j05BL1YVH7rkBWjTUiNysP6M+ezFb+G7nfQaNYXv5biMDW2tz/fznlNv1ThBM1aj0zr+aU8aYB6GXSICveX5ouBpTOC12XVVZHPgOMvF/jv8chWpdIpjFPvexCv44vN57M5JGJDu9+90/7/61/8X11jNwHTIf3DzNsKNvmDhOrc3c3VrMeCAzEC4o1WgFYhNkY8pfwnKdTggDIG4FL8cGgdUr1qrfMePcNYPIOe6PJ8MVX3G0d1MTTtvyVSLcKzSrGlz2/V/+mt94r5voG89g+I/Qz6CNU+RgFlIBCol+GAAHZREwHI/wayfa8Bwdw/dJW6eAbVwAAZM2xzUxYERvYLSd3MoL7nBeVk6HfDOvVTfdsMbMhgmYzVCeZRemFBKW3QGHDsOoXkV4BWjZAJs8GXaV4oqnRmAKpQTXIYWAKl79HNQs5PRYdpkyZ7obyCuNeUCsrY8QOSLsfbSOIDVAU7fJQBaCkA1V6cMgOk2wGqLik+LErw5WzVZqtkB2WO2fNsxvAFzjfox7jH6awIt9/1cY5QrGUeYmxIAW3/IipZsVcpyoJABUbm/vwMUA/TOGEzzXPdtZGHT8AEfqIu6vHMMo4bflkemPefmG/NVAY2eX4fIemvB1ZVXaOTnmvcVlIXllBcOmKrMF4PjvhZQVforulV09XPW8K7CX0A/2avw3AXV6wBh6C0nGBoMVwMcdKjaY/k0wLrn997WuWmf6ftbikRvjGQl6diPKsYTUEV3NaAIyK5gnk1lAqQOoDqlNAZU5bi1/lbPmIkZ55GXZLA1c9WbF3aZYWXdy9p/AKsKfJz1ZQBjl+WW69BLGOvY1Y5pbH3tV8b9TdtLz/mlASM7dbzJWgon8jr8b5nLstw1RpHtDcrQw7ZzbmnDwePs0Kp1hAIERP1ih1B/1pu2YQTHkuGWAkg5i2Sn/kkAq5f/+xg7HTvkrKA8NKJYkBpQh1IA8Q3k1Ml3GWZYycKmkOXojasAUw2w/q6NC/gDWA398Ze6UsSAMrajI1i7FJufJlQFffilOk4TRh4FAavhtamd+dtTN3UyVv/w9//0gKsDqP7HgKqurzqgquqrzlF2B+ANhwTtfumxtvVlV2sL5PWE6vDIcooADLU1zuZ4TfVjPsBrgMTd1Owsr7pyMw88etEO/gVWAcTQ8QCrBjm18eUz8aiN0FIyx4Ar+j9avP6BgSvpmwThtmM7cRLhsM6QvrCvVGBVPBpgd2xvQNa9z2Bra8QfUKb1u0qD9fPWJ5HFqf5xWwdo34xVAzMG1SkH4M3mdvMjNp8bIFW1+R8aeNNAlLsIvUiiCG9Q9Xc2r7o1VgM+NGN1Pj+Pkl4LD/kY+PAZAtfxO4Cr7o895Pz482S1WM4IJA/AMnyl7GB8SfMs/q3lf3m47QpA73dfYHVJIFKINCdxpLwYcCrk23pwFpdI/jpVSJL0pqVKf5LzBVcLqAoMFzVjk2i5fqQfL12jpw6wSgZrbQe6q7bZ7VxoIT6vLiL1H387rTa7mKZStfn8YqWwVMc2foeXpNrnucG+6eW4xCYvMclLbti81naiqyAErFomxQ0FVueRbqdeezOs5POwB8Q5xz/KGE67NDEKXa7PfbJXrQ/S7tIv9uGOYwE7QDwmShhnQPRw0Pw2tnb53yO3/7CPy+sLtvmuivivzvMg7GW8trzivmefFQZn1PIEdDIts9ybfnyX8UACMIrtpPticV8/HH98N0aMDohOqDyJMq8pFAbfvF4dPxNp0fPSkzupT8YqSSC2R/EpNJYhYgeANv+jY8YLHXaJd2n/enQlom+x6FwwMP7goe/1GeXvzP2i8T3PWIT2L16pk0J8Hh2QWMk1JmPvY+txzzqyOgmt44Na1sPb+GaxweXmsFo5rp85+RUv7rWf+id2KDpa39/z0j70uBmnl295jKkAACAASURBVC+boXqA1dXgpnGB1dWNu7wMK7Q6ltXG4DqbTKScKfvQw06iNfow9i90x28/5u1wFviT7cYC23yey8emlK/jN4tWF3PjfHRmbKLkx3GkE3KMAxBTIjeb+IHO5917pCni+putqnYkxtbtiTPHDovujGkjFf++UrO6SGfYl9EbAa4vxtAl/6/l/7ZFr70IZlz+9b/9v+5kZZSWDUX4n2aE6dS3ZKHqXAR+A6sg2NehAGDwb/wChNZGYRRmBFaK1I75dTVwoCpseT/MUcRczo4H1kbaBFSSn4gXQytFEAD1zHp6mZiBqdZUBMyrMTB9MGINMub5srhu+Rq5CPnPUU0vGeRDFQlQgFONe7J8dOS7I1x651WFq8C6oUBAidaQwTlLsCCHunSad1JT4jj/yVT1kpsFoGEuK20zjACmAIMtBZAanPBOCSAemE4fcEMBrh3jfwSoxmuBgD1KdVoawwBfRXIdlXVglztfc3Z6hpUdzjvg6l2qeZaOB2zdwBR5yTJVZaO6turfOCZT1TVWXSpgNw0yzOZehB5a9p+MGPEy2Tk5r4MXoLW0DK1jJNrGYzRMtbexNjX/gWJW8PT878zmbqYhANcq2NbYFQhy67LZoSzPNguQmnDL+7e+yauubYJZG5gAUdc4YvDgOQns0sT6SALVo6nBtSPa4ThEG5M0Y9VZNZ2Psp8tQzj3sQFcdenq1SqvvEMaRWOYmbEA/FXs4TlA4pWNty5SGxvIfAyl9OeM44Kq1q1vXV+QVc+ylK2Dd4wZRu5Lp8im9XOoVisKFdfhKqghI32yo9i8p8tQ+W6DI/Gk2odDPzoqWWSVmbeMxM5apwpsAEAdMJXaWzkX0PVcC6/6Nzj/O2aA+LZlC5pf+lpnxkGpg0BIEAcufG3jzXKuVXc78amnaWDs1MQuHm8l5sqORWT+nV0B5/90Xt2Nj6bADllUIkPxW2RzR34NeHzrmy+A6s3YKBHgbOznN3PEfhcQw7ZeZy8TrNmwisyTcfQMkLthtNxGLxMQDz8ISs+E1b88YFwB1QeQ03m/u3YpfZSM5unHJmt0LglzvmQnULGe2TrwZH7Oc1O7NvxmYPWf//DbA5rO3x/+/oCqT33Vf5ljMlgNqA6wSsbqzXQbetAuN4iA141Nm6BXdAD0M1/dbj33z+f4kt74KDbzedbdaFDlWwIYb93oZAUIHNnMTZ6H3vIkunWSedrdwM9Ezs18M0ZrJ1UKIJn9+BoLGK0u6qRf5P6VHYhTGR6vXymZf/uN1yab77HT62PelQetp6tMiZ3AtV8Gra0f0bJu29rNBU6fa9nQCmDVx3Pv0aUbjbgWsYGE959WAHCNjFV0b8Ch90Spx0m8gqZ/+vGGOBzkY0e61Sq/if0pMJvr1ngJKnOU7JyJ0Vtvv5OituTRefB9dEJsGbb7HlmFIl4bbS+e+0UMdJ9xbCPcpVHEYYisEEPIx4x2ktYfn1zU8sTdHtfTsG6xrIqOsQlkqlp/+bqj8zsxFyUdrfg91A6mnfhE9oXWZsgWqa8GEyqLtf838EVeLceWXQL36PEQ6JVRVZv6vAvZ6KSy5Wpl6ex1UPDHAOuNzcRzZGF9gABAgda/l4drm9fVInbKGkuSxNAN6QI2MT7VstgIN2C46fn/2TSJpehnUgem+ZGxGl7+8rTH8iYCrY5H11un+s7LUdhH2PSybPX/xyUwbcS8ed7yB7/x88zhLxuMPR4+5Xt4jgeKZhYQ+M96Mb6WhuKe3zelx2kkdfEBVTm+y5jtmGwsY6AVn8rEOzFRCNaEjchJ21u5MW1ufGga7Vjcz+jP1/fIG785n1+ANTSVvMYm5rh8zJgYh+k45Tf1C+IrrX8bfXuTvrBVx2bdlRZLM09Svj/PJTgxrBQ2Mn/3P0eH77Xyq54cfj86eL63TvdrfsQxL30dC3sy8d8c9caxXt+pIeHxns9LV2gSZdauo2svqDrXDKQu/uDz8Hky8MRHAVsjIKufrZoPbyHw6FzLRhS4Y0Mrcx03q9T0ev8R0xMj7gqAV0kV+WrgADxzfwsfWBf53dVLyyIfX+8AqM89jrHv2G4c6mf5+5eSgirhq9UnwRmSseqY+53B6kk+xmFwq3nF8/m//3dPxmoVlflAL54bwnQMyHYSR2k7oIAFhsXh5fchSjuGkjzK1YHcXapDlpUVaANSvQXGPEYugw2g2ozIkFCklJAz22Iu7QZI1Ny6YOo364/A6wi2jQjiwTltvEHJi0/bqorY85yjyuKvZNe3KqknNVmD6+e+6q3W6dlg3cZ6iP8GIgCtZBxmwRXGPJxc5gi9nApth0WbiyTD9x8Bq53FrQCezaoAWZPBsOIeWgGqimGT7YFWuQbpOHQ1+OgBhPJl7Kwo7uwMyuMuNbdiOybJNrxc59kj8yn1uxwUJvOkmasBnC2leYLfb6A5m3gdQFXgqsoBpN5qgFWWYNvx9PMErH4AVS01JGjLcRSBr+/yJINuO+toJRweFo+bj5eT4MyqXjsVutHCDS0d8HqGfbNRL6gawOMEa9BiwdVbJ3PAqpSwyGJoZvDes0m7aRg0mIxhB9XWLe5PZmcDsK0htJ6h79Y3a4r205Ev3V7teM7magxquKm7iqsdz58A1uzQqSDECn+BATtqZOXwHj91ZGWGKAodXkwGX0s+fBy4y8m2LXlH5KRZjs/nbixRvbrtmd++Js38qHVUcGai0SR5JeXwUjmnhrt8hA6qkbfcosvKW2SuvrJUAeenRABgfZamKDiZdsDX8MVdrkvGPZnL4Q6WbyuofZcCGDB1AdVbs9ATVDeLokG9dIo5Cj5jdlduzvjtoydiNxd4P5rpxdMrqw5ql8Id0+pizx5bRVZhhjXMXeiCBYHDdcfuWVKQGI9n9ST2Sv2rSCFab8BwZn+TiapMo2SmeuMqspBie5TdupNuBKprOY/Dl4wTlYZQ3wGHfJ5WaQyqF9TYgA4DPEh/PEDqAK2TsSpw7i8BVn1dAEXkUPQ46n4DibTwGnsRDOKElvnx2t+3nacEgLXGswHR8N4DmPpvgNUnY1VZq//xOboswICqOhew6ixGTUpYubj/dfjcDrs0sQPokMMqd0Kmgn9UoYHV5+85FsIYHTXUDa0MsNpJHfupv9Tb1TGT264ta1urh4a3sTObUY/cXF0UO6nf7iTKH/80GasLbjJhuwEuwQZZS2vL6lNFPy3Po4s9ac/yY/sFWQ3VFSQAPr8AVrPT7NbUXX/Pvgn/Fpb0OG5mLcDp2FVn0jtDuZnKyVjW5zMZNdn+VjrIirO1yEj1cbJUQw907Ddjld9fuZMNQC895/Iv1qrdjeB83d8vkGpJ5Rm2NzEq9X2tj6xn0eEng9WCVbt5NViBhGS0tA3HrnlC1HZwdfPJWE17m4mpPl+7GL8gzcaTQIt6fNOHSCLAqmXefpXB1XyOvawCjl/3+9BX4KkzVl0fOsBqz+Oj1D8tc71O2q7y38Y139ZaDRhY9ZHP93rOk6Czk4rXx/j4lKdF9XuSiXyTYDy5fstxJWP1AqtzHv9M7RXLh7fUpvgMrHqY1WLYE/h4foM9FBmTrJNEht1bYZN4hsfI2rf6x7fZsd3J22lDMsobnxnMsw6IzYVnrm0On9uWY6UxTBtlYrVXDuFX28SwqeV0FY84E37jni/n7PW3xjot3+eEm+GdPrx8CeNFUtJXfGDTMnL9PMvzrbY39mXix8XS6zI9FD1tC31MdvA5LtDq2GZXL8SXiC21j0vP3e++Xe3YMbDtpz+M6CFyHOZL3573u8MJ6BlaQGae9GwooHfir+SYz2YUx4Q+X6rttelR7kl/3rJ4dW18gAzdt3zNAncBqKvHVibMB/jI4Yoz9suHh24vXXZ4+KuH83knf9A9lgF5iK/fPO/I53KTBuTQSb/h837X2AchegtTbZaoW3oBopqOzga+wGp8TUA93+R4Ivz/db4/r1UHzVN0DNpzDUO1utgx4+rKF8DaRBzLSUv3zDn6Vckdlrf65TnnmpvkNiFSvjf87p/bxuS8gCrXecS153Qn35mj3v+WdJFcJgsO5vaufz/jYnlxmZeMw7/9p/+z2SMM69fMpQRo1xlKw9i0hP7XkWgnNzhcwlzYEKYLeCohtSMkAzX/C4iJYtr2HSFKA+pwPW3dQvdkrMaxSSd5hw3hvOdkwiSLoUuocYQDmhFw2sGvaRPFcMrVOgROPP5ub4GS556jFnvO3ZYPKxWErTugnyyGu7mV3pYG+IDiz9JzbfZi0EpLZsdgB+ADCLPLo+GvsfJyTTsru/t4MooCsuLMbEZAxHaUVDYxcDCUjavEV8dsYBh1PBmryX2vUarCXxNmSkUxZmAuT1yBdVBowJngEhffQhUzFP0kI21yWMHJcHvmwmOTpdiUA8Cpi6PVgDByZYXjuqkzBn//2wOipq7qLQFAxmpnzOPQ7+xigNVkTr0B1dmUZ0HWbsTUwM7gAeCq+YZZ7Z3d7ugc5WS6MbYZwYzlgjgJvJidwim9GXMHYPesFjUzhz+yTDG8ypI3nCFPKEzCAsvgswFOeHGWezYjSY7A7MacIFsjmdqItTRfnZIBr7EfUYrRsZt5/pbP59GmWZwZOTUGdZ0h4hqN2hxnsiUvyAqNazT8zgUxePKbH1+zxhrHKHkctzoa1SyVOhzB13jq/QSwb4BVUgMfPuc/SwEQSEGDapMr6a9ziysGfelal6iTQ5Zb5Nd6LHwTvfaq8ZdlqeatzIqKd2eQJsAcehgYu3UPLz2nF9a9BLHUUj01CrsBzMkmkt4+s53Vaev42C4EeDx2iyATRyRJY2qBx2n5mJpOC+KH7i+bfXhI7yFjdfXnamFpudiy8NH5vDbOynE5KjyJrsx3tiPhW77r7G506AFWZVu0/J9NJFn+b/B1S86gr2ir329fwzavy45S21vX4YV6unbQLLLohWk8oOocN0NV58pY9XEmtrZu4bYF291Nqaov0Cu80+N1DG7lV76G/sJHHo5HYzhjbUDVP062ajJW/zgZq78DrOaoEgAPsDqgqv4GOLOedcfdecnUy67if6V9JlDuXV1opzaOUI666zkXfz/HC2HoHBsahxX7aVAVgPVPf/jz8IA+z3GcVmduepz9ztZ+rs5yezTHP5NVkpkQLhORo3snC5pJyIKqdngyMPFNhl8EWO5Eoelm/+HyP3rXAZAnhBfwMbhaHyl+5gWEhve7EWHtmp31nZxZmUMT1Ba9JjLJRiUz1SANwGoB1ZSFcCkVNnozbwC4Wqdmw9Es+1+d6gms3oNOHhrV5lvnrJ4/NvLay47t9cYEF4v3NKRXr2WkLLroo+isly+JHA335d7oNI/fkT9GPyy9782IxzYD9u7k11nNMRyDjRwyWBzS/rc8YdGJERz3xNd8bs20azJWb7bqBVWZJIoMy+d4eP85auI2oKrP5zoTR/gob05eW7D+hvSQaLfttz/uz/O/gjfnvODq5xp0/U4iE7u9gnV8oOs1fMZXtiF+ODbiBa7y3WgjYifDbuYt9FgmNAsKBBCgLMCrziq8iM6Q3CPznjC5Gaurz4nRGOfoE+lMQL0tBeAMVrJY0TuMjWUDnoGXGyu9NdQPHY8I2RKsbl3L8AZXedzyCCREEx57ysOPjO/7rub8Ff/hLJz7ymuILHRM/2MrLUPQ5Bz9M8V3cDGZ4NWlZoTnz2DfG2TdWPqWNgPZsU36UkZvDJtNyxbveHlPklmUj4/3Sf/Z76qvtgk7ptaJGt/4OGaYk2DGd8Fc/D1tv+fTneA0ouXbDzMWEY2Qn6lnunbpc/x4+eSht87DfYeWK2LR2Efm0EDoog7u4X3ohx4WfY9Otm1Z+1I2yPXef+jMTEP1Xgcp431jS35XYPUIB3wJPXXcP2N28Zugr3RNaA2YWlD1/LiKwbpaTRTtvnx69QmdbqMhzsu/to9wQdYFUuWD5TuvfKTGqu9vjdUDthY7CLE9/G5Dx63nC6i+NrI6QOvGS/P7yNcZ83kwr2A00AuYtibPSVSsV6i3antjWt/Jherjf/ofAqz2qVc4vx2bxkxdQAJvg69ycjNW8qkgwJcoVm3pR4Q716hRheBWCcVw4/TihCzd/RLA3X+UsVqmimOhYDqziz9AqIJS10CO8f4omQyUdT4tW77FEVmzY+Ett5QaMLaZaVVagFUh4aPTJmP1pCLjMBxD4mH0OxaEGGDVuwF3w5cAq11SywwdJjYC/dqZ+FsLj0yj61CE0epIa2xYkmtQ0bN+/wBYVSDhsaE2EsyL4wAPhZKRvwB+CjAsNhL80mGVNkLMOHh8AEOi1J4rKDXPfCbAHfOYNlJntbPkAlM/9VYxAnnHr7JVlaWaTNU5n/IAk7VKCYXdtEFMkMaQzZsljuLZBRQ5b/bmzdBpVvAx9DGkZKmVI7ETOF6hrfWf7+pYxgl+LfGPYt1lyAa62rcEY8OfN3P1lq4wEJ4sjWyAQwmA3djl1NgiczdZSqaZszckHZlVvH5Qz+HLyOnWTwpYXAfBIR88ZP2C9NnhWNAlNXCTAWeg19fIXm2WR3Um/LzK1Np3dYTe9nEoq+jrSLlN6KL+mrFrF5AVX/gGORssBgaVnt/zlyFTG98B8tVw+vr1L8YjeqsZ5OMMPO+wU3acMaV0bp3i1Ws3YzWAAFknzVi1oa2TGdB7M5wccJFJal3soGdrqV5gNUszw58KhmdyRvoitSI7iXczYePg5FDAk9UecUa84gz79itw9VqL0F1y+Pwuz14nMtelE+1e7WYj6jRMLKtrm8bR3+uO6DQCbr/V//H3eVSf9rwpeoRlM9Lvo4cGUCMzFVCVuqoCWp3dRymAzVj92GKx7dvRI0vVdVUDsAd0de/jv1RWCEACrAqMWGD1d20M+GSsDrg6wKqW1ybz2Wkyn76Hd8PX5qtqDUsANMduxhlegN/0hq90HFBVWfx/+8Mfk636x2SsNmtVgOpmq6rmZoL0BVbdhJXN65t96RvNUxr7lw4y85QwFTvJz3gUWBULJEAYGzp9kqO6gOqM7YCLA6oKaNSfv68j6ybH58x4y84fOTGOFx63vr+6WLZR2cdMeoXvj6OmJwZYvbrHTzaYRTiMTJjvaeuZHJYeOBMD+bzgj2VAtkwA66kx+wFW971HZ0qXXx7Hx8omZQ+v2OdKhqoylgcUBVD1cfwOslEFtgpIzSTwMwGsyWBqFg+g2oktdDEytvq6uwd32Cx35buHaPDf7mYfRRL5fO1yv8Nf+dnJ/BPkHHmynjo2UI/3O9ZrP21CJtCRsPdQWebY+nM8ACbCqqNrO+ODnmfY5F6u8edoWdvyuSJ5950+dm3LKQVwdEvsMMqXu/8u2j6aYsBVgNUcu/FedPnbPsNbVdunbQhgW33Gc63lrMjZCb+d4NhMVtPBgTeTtD/9DqmUrDBIKLyBrMb4lCqrnmDCfX1x7PuPzasY247rZxlrMqzuxp3oGgyeppGmLYonqZnMhK0TeGwbsA82zKtu2Dj3Zks6AUagquxXwFX9To21DsKuNs7AZi+viZsw0Jf/nmvrUXpcX5MX+n7/+V7kl9Hwe2pPzy/ub5fv7zOvvblt8XV8D7cA+XWn8TNqc2t7Q2M+n98VSo96YTpgaOnz0FVMZxC7IKsdMfOimXKkv+ehXsiw/do+zEtjDY/N32j/mNHSs8Pssblj8SLu+nO9T8N0dE3fSVKN22OH5SfISmLb5Rt8FT8KnfrVudZfcWPM52IPSU1oajrqTz7ESXSSTn33tn7m1dv0R02pEIRCaz/uk+yeRM+jl28Mgw5ADmju+UycuMeV4qZ1d2xWgLh/B3G/QzSxUdiA6dZPYHX0TP5i41zD2TcXo8oAvMqVxOYdNjpc9dEEHa+MXXheVq2ycPztJmx8knGk3x27fVdB7t4PwWbiW1rOIlHxKa1z5z+JKzVWZyx7fWMkiWf13b0/uot3+MZomXBMeM0+HSumxmVE19v2iKQfX0Oy8R/+h//TW//RgRcznQD6ufvOyF5Go/OhRYjjjq6J3sw4lI6PygVMIxOsrMvxQ8lCCAlmBMIzyDuI1OwpcaNEXjvNAzh9aqwu2LrLvDtbM8+hT1XSovAxltvjMvJlzijzKpwok+NmJkjb5SMzkN2kZwa7matDN2j8UV4nG/D3B7RzZsI4zZPBcupYRtGhCNcJcLYqy/+3MDzZq2dZW2az0HM2PMPQKV7cjMWAJBDGpEtQgtIgozhKQ92LIIX3O/biAfggwOrhBQJu/QzhrXOyCoXMYLcl2amA2tJbyVAV7WeJEYHh0qAbWQEc1ADYCCt7N8HJd9MqQNUFVqFb5E9OQgzjKNNXhrUzqBzAvTNWt6TCcfYwqtYMls+XgcJgQPNDe0xkhP8FsIa+KE12ZifLhc/TRzmrZBvCl/BkaqzKoQxoNcwkd32CzZlk6JKvLP1K7d8uvRwgRKBqluyeZeDoKNt6O0mdNYvztDX2XJOwy9DjcOFa1sUsHaO/UopAu1GrLR4bzgFYDa7Gzauvdo3WyjQWYPWEFdAaYxzrjF8coDWmdxw/BuzoUsDyBfXSntiHZuLgoJQnrgaLTqoPAU8dZ0gNswnilzhgG0BAlJM91qB+AYICrID1qa/ZjFV0hKn1/DGxEMcyMmB79PwfHS3z/AVWtyxAcuMO+GUD3Pq/TIZVP94gwd2nqLvpnU3DBmR9/h4MQ2Zily2dyYH0ZcO0dTzwzy91qyc1jm/w2zzy1gVMtNhPi+NG0HLsXVXHqul93A0JZOoJQh+5/YKqf/mLygEIaBqAFWD1Of46Y9WvsdO1MvPSN1n6vhmrZNAh+9tv0XEmRZLpvptV/fnhgJQCUMYjpQBcu3CdrHSbDYASTLx5O2TGW8Dg5PgCrrFFKUehjNWTrfoCVp+MVQOrk736BlW1HDxLS6k3vJL3HneAguWFQ+MhWSYsRe8zi65JkIyDZOj5DkkDbFX25Xh6cVYH6PiWABhg9c+zYdnjd8zR/oezzVaDYMvv0ed3Yr+bGHTVgMEP7EIDj8j8OsPYgxtg5zy+w2Y/TfDonu4GHm+A9QKr76XLrATabN3qjuqNOO+SrUYcHpQTrBoAdhZ/jwCuvR6fT6uI4osEYJ3VM95U03Z5Pg+Y6mM+/43fsVpgQVVk7oIO1jf2ydBHDGL1kgb1ggAnANZXa8vS6de1V2CDjkqw89JfPCf6yw1aNXWhrisbjXGuffycN9aQLxGejF6K9Q4NbAyvvnYrDiD0fIplElX+KDuUieXn3FnrtomrV0LDp4/sBj7ZqQOokr3qz/leE78/Le/t9/UA0f87hvEz0vYLonosnx7EpwG2Ojm4tj0x67dG7Q2+7+Suecqt20kn2yPLE4kYxEWbPUrJLgfIiTGrmWw7ahezyuq1eecjDyoFoMnOaUF0Q/jHNuPYtAOwuh64dcOdLIOt1xsb3Rlg9WauCpTYjNWXTyQuSswZ++zhqNaNbxgjQp+PHFTfwQvHn5vbofnqxdU6FZ5zUl8415Dxt8yv1O1zvxYSX8N8HTajty+fd2kZv+3Kki/x8zPqWDdLpyhmJ2IMHEyx58SLjQ0CM6MctpV9G7qnwKVsUPzOjNHKTeTXLYiO+NA6Y1NyVybMv9YrCxrt2F5+CC9EDkjU6erFXt/fFLiEz8M/5efyduwUr4AS8YWurcIuqMUnJieW3J5HL553FmcJDf0VA/22FT8nDuDpDPGQGp4nPugx9GTiJ/fCChomiHwFpNfSFsbtc+/1ZUrtdGPxF7PMa6IdcC86x7oHop9jdP3Lfr5eOh8qoT2vXanhs0wYz1m/aDNWWQU3/uAnczU+InHNK8sVf1067ujV0L/8jFiK3tGYupbpEHUh+oPvf0h6eKS9jGZD2BAq2dRVGAW75U/sONyyC4DZK+/Pvf/0T//VV2fWCVqwam4BCbYQe7nVmzlRYRhMt/k4TBHAddh3BmdrrGamHwWE6UCIrkEMkRBMNjIwwOqU4zTT7NMZmjjWGEAdHwd+QCkAVi0vyS7EAayaTSuwZgdqAeKqPLVsefhI1gFtXjNkaSmGdgXNQtPaZM2ItCHHUbBesaBYOZnJvcTajjK7ZxdY1TLJ3ejFM8OeYWIJ+2tzoNShbVYFnwl6Xs4syt6O9S5BjfM/bTxCbgcpzodmnjmHEqZtxMHUQgEe5SyHiM/NrEYZWHirDUMnaE79I/p/dzFWMJhxKKA3gY8CQ2bGyTZh2d9ZNqG2b7amN60iYEnGKhtW5frdaMbO2wi2AVU7bPDnF0i9m1g5s1XZ2TKa71nKlUUGI4r58Pebk4drVyl1PETWE1Qo845JDpxSlg16Uy4A5s2iTokKpTCEN5/zBhVp2qskBvJAjeSUAWAnZoOXZKwCXr51mY1FjEOyA8xbG4R2Mw4BvStj5knrx2hevc/B++5E/duT6eZd6AcAD8g658mkVfCRSGcd/W2XeRbeRatFhGqMowMCXmBQX45RVVTGMYbla9g2qNnMnHVAPkscJYvWh5+WWQseS1UnKOrz7VzcX6/mHofXcutM1a2X6Uki7Uw9/EJG/s2kCiDurMXYqwLs4YePjVnNTi27BD3U+tXyfwc7qrE64Wo2FRr/Rn8C/jMBoyM1jjfA4j3WZVuHyGCq7Rfn6vpzo0Ej60T/rpYiNu75jLk5IYWzV3d8PJb0f8dugzJfK8iHUz1Xj0ObsM7a4qXPj7a+uv4sXdISzj9Ptt4AqA+Q9pcBUx9g9S/5fMoCGGANuBb7YAcb/2JkJTooPCJbkID4nb2K/GKjsNY8y9nmKtehrFSX7nDGqv++pQDqA3SpofnXNp6teJYmL4LZY5N/YicN2ueyaGtwBWBV2arKWDWIOhtX/XGAVZUDCLD6ZLNOGQDvEO+yP7vsroogMrp89JpARq9Z0du2BrlscISzvci/AVaA1Zh6v8Eccycpx37+Odmaf57zAVZn7HVugNUlAdaeil6xN5VrycPIjf0EyUxkBF4H31f87wAAIABJREFUMJfelR+3MvAG1uCRXRY69ttBR66Zch7n8L79FreTDdqcVbcTA54QZzLQesE+BJOFZLqP3sCZXzV6tSyca5uUiaerIw+wKh15/D2tElFG6gKoF2wdUFUliR4w1atqfK/tdjJW73kmMBp84Yc1+lyeG4KFpUzBA/a8AkF+gowc/WPWXHpLH+S+gq3cf5STZfW0JTz5ks7yO/dFv4TH8AHwQzeJI0BB7osYhM/MlxsnoT0jFWrWrtUrdz70c6Z6Nu9Ec4sXDxXTd119zguqSpe5DMACq+F7m4t3u14jEw+x8VcHxP3IdeRobRNBr/XaN1P1bm5Vu8ZqDQXj7wD9AkfoSAe9jo/gA0pxIGO7+RsyGX7RbzMWjDXxRPQZbejGVVw/Y3v95920Cl2FPt/El+VLA8RQfwFTg6szep7IP2UAakfWDyTwj+dXI4w9on31ATteEoxor5UF8wIevs9XLpABeM6f/e9zXx95nQLT+8q9eYgnXN8l7MWXaStDtv2NDlB3/CDRmGN8BH+O/ckr91r0uORJg/v854KrdRw1No0h1RGcrflw+xprpzZ9AVU+r/9ZS1K/LDQ5xHrR7aWfGIc7HowIAxFZDT1eWarRodfuo0eXfzx2jBc6tDKILi6dYa8KV3jE/hCYTVcExohvH/fM4+lBW/mJ/KKX1gC3jR2PsTWHXuXeDN3GNceH1JD7812tZ9yL++4Y8bDQu2zxqxf7nmuClhfpI3oXFYuOy/cCUqNfct74U4xuHmv8hdzz0mMPK5Xzswq0eR69tJnajF0yuJON+s0+vfHMxed0DkYDPoNeDV3fft3aXYsaOmKBVIvhwRmh/aHwW02tvFgZXR7dz6tDolsO/2F3Kg/4J+ib/9u/+S/11A6ymNAvugwlhQhDRfcss7qzNygDWY402F2oANt9AORZwOeAP2rRyST6LGdQ938w/wSkBvEAVw32jKMxvyBlOhuWBJwCTPUy7gf8CLi6GTLOBDQjp90i2nGMQsDSESUtSkYxj7KWZNoBFhNXiTOg6957rCxQX2B1dwwm2Dhiqj7bMN86hFrq9clYdYYCAVeMSQzPDAEZGFvPcgPcLs8UHVMDLe2NyondSYAbOqjmFq4cdHs5SKtEYg2jraLsQtMZYwvbVYh2C+6kQGfBRJcwTo9L71fafWi+m228l/YqEPoAqw7+bm04AOKwwH8GWF2wNcvvYoDaedHo7or9c7Oq/f7UjwyourOTUbyR+gW/YjjD2+bIauI6RLItHzLyeWn/qyVVlAC4oKqXK1IKoLyoSZFd/qRJ/+fKG1RlkwIC12TrTmYoZQD+Eaha3bGAKkGnl8qO7EReCrBuxuS6nKMHRLAYMzKKDXYDpg6wqmxVwNUBgNNGGwsCkSj949zfcgR1xKU3nr/IqpsQuUnAw7W56Vfgqh1E07W6tLJjGdqa1ZaddUJOKYAau0p96BG69IBiUYt8c8bVn9bArfu92TmiwwdYNah6wFXxEvVXM7k2/QjaYscotC7dpx2eLDtaVDygOxPo2Nl2GQBllwRo/e03L76czYUMrD4AyZ+yKQ+TLgGFAIcWsESWAqSqrT4XuPr3fNb1k7XaukHrnLsD60Ree1wnS2MINAPPueem/lveF4RY3rJPho72/eW/FxHNo2LVhzY6BHlWEDr1VQcwFaj6gKnP358nY/UAq2S0Tgbr1rCzrEFDnKY66806iv2TLE87zvF42i8/RnQA0jCoOhnv2rwqGauurUqNVfsp9luHWu4zDunuPLw2r3wuv8Q692YcNChGtpOt6g2rxm9wbVXVWH2AUwOqBlYBVee6QdX585JSZz7dsFkORkYP/UV7dtL7SKbH8gRGlsf4MR9gdfS6QqLxhaSqEvCO94d9HVAxpR7IUP0CqwO2MnnJBgEz9oz7URvRY2fi57lJGxtYkj22Aso9boasrp2LSya+TfCg41v3C7W941w/Zn02+bgCffCPzrJlAav5S0buAqs7iTvDYx+kvS2PSfCw0IzrmSB0+w0EbBarM+AMFrF6CXDVAOvoVGWqahPN1IGfWvDJXL3AagHWAK0XVLV5MW9s691qQJ3LW/eaZcl++7VtjSfkHM9jDo0T3LwmJ/qutT2oKOmjNOce0Ac/r63/WJ8Te9njdDc+6IxOTOwbAkXmaMkBgtImMlYNqAZYDbfez2/ONV0vsGqAdUFVgNW5bzg4ptvjk2D73X8AwF/5EKs7bpmll6xV9lIx9izZ3IlCr3Z3WYBdsXH9D3SMxqyyFtsTYPWVmYq9LX+Yn1qvWMxT9yPjFF5NO26W1ZYCQOqsxV9ZSpQBaMbqtVMLBP3/GHv73WmyJD1o3pnu3vtAAgQSfyAbeVfCa0sGgWTZsjG2tZaxQdz/BaCZ6SHj+YonsqpXfmd+nVVZVZnnxHc8J04kuf0GVqUJBzxtYHXG5gW6a7GsH1IsWln5aOuL/fXqnom42hA/Sq3Fv0iyQ0WdiW6/9Me5FuXp9aHly6fNyPratRPm0V7IsceKK+kaGyGeQDKVny/gCk+NL3dpVEsxJ005GE2Kb3O8nZyd3/N4Y55F9/hwxAYwVM8PdieuczH6IfsmEg3c1YU3/9qo4VA1Nla21mK0I5NYRGkUp7jAxno9MchiCfvMDXntsGDtAD7B1KSH8FPkxXKMskqayhdBvxags73MpCMfihlOxff6V8cukYk1DC8dWLqKPBkhaX3xA4Yxey5FJrZR5o2MO96+X/tGFWdStjS552gaWVWXnp6j5i8a5yFJeD8FVpQr42iIJfXHnN7AqmKlos/qj8QDJxindVzTvItvNy6ROLCBcmMvr6MWzRyjz3W9K+CzitU+VDpm8cFQSbXGFzlk61EJT8j9fKZ58bc2ZtJv8c8FibwCv2P5XnNK6026x/CE7vzo+ewfDrA6NyojxxvsEzChsjW5tS0rGvzFmqg26GY+FdDg5AzK4OoXkJVrtCSkKgtgdGSxbXwuGv7kFVLYtAWQmJAnI4y6F0oBWFl2eqw+W89Q7XYelqFqVgXIcaYyLJi5aTy3SWSSdSgYFQqmHhyhoJfnnHQxiIpoWKHERPcTYnK+wXqYbAGRIXMPLD+IgMAqK1f9Ok+FPYnDikNAXScBfdQDrYjeE1jtSgHPY4NrChEqP/SvdT2/tbEumiYdPEHrKgbJRiBIZMD72DXJdAyFghs4UDuDcgxO/Dh/Kss7GXTVTSpWJ0EEfbZi1Q/c8H2xkjNJix5cxeRlqkKqgtXVnJorSUVDmaeNSm75fp9w7NetW7sS6a3P6/o+gFMw5Oo1780xXKdPe2Uam/brmC6whQUPVUlvcsaEP2BYVuglJxNMPveWb30Bq10FtE9fxpb7dwJ9erOMOho03MWHrebxk7P5EK1efPgEJ0wu2hbSWoAqWjLM34CqW7HKdgACf5Xcx7bFofeKYCX4qZpSwOLbg0Wv4N3GX3Y0AYh0b4Ng6SXuzb8DqPo9eM1gcjGUee/FuAI7vii4HRIkqYIxSTcdO7VXEi+nA3tW9BDw7YdVuZ2Eq/O9oNTb+ei8Hf/MeC3LBSjG9Dpy2uqRfSIzQSqmqwTgAagiUXogOMQ7AlbVL5EPppG97mp8EgJzvVsPuUD4Z4CqPrKKFdhyZERjRwwgnY0fp72gb7If3QA+Af2rHcDqs21AuEPbLjtkW607yDzxNwviM3qk6aXcEFglLaZa9YeA1QFVB1D9QwOrA7C6zyr6eet3LOPLfcw28tcyfEHUBlXpc6MEiSkgeUBy3I9ZD5wbYBV/w1w+vOr0V5V9tOwSVOXDZgbi4wLq+nirhohFDe45RTdodl2tSoCfvVV/PHaJwKoqVgGszvb/AVn/iL/f/YXVqrfqSXyI7Cm+Aj1Z2Q/aOk4qGaWLZbwSoEMLHThvozCVqpiyAvURA4oCbdTcRcA4H1ilXqpToaoq1alUzZ+BVSxmamzxSZJPq+xzxDA4VPwFWIWsqxrZr+HTGFeuSNC2UpYKVB30R4vitkf06/RR1MJONh0PqS++wNSO486OoLEfE1Ml5kjulPDcwD1l6JV2a8Ie91Yni2eqKGXlqoHV3T3irf/st8oWANPrfQBVV66i93tVqablBvgvudDYmJsUYduklBLY2q/purYMNHUS+bY/Aa4pxwYx2td0btO6lwV3amD47+H/1nedgEUfOEv8l3LHGfGcuAQ7SJvs+fIFz0E/YF+tKwv9B0h9rus2AG5TQ52S5FYwPb82iEpg1ft+nnHMGDQOj5Hu44v/nrPtR+Z175JIvNjAab+Wzuk3q4sbQxhg5Q4D7TaUPL17vZtL9EPkUHyRfMI+0FeFDd7xJ184Q7YdCo8da8uObRxEP8LdY+JxibT5R3/UD6yqPDf+of3jGzKTpEB29Cf/wRt7IefqvWO6zUlBEEm0LC4mrHOSMY5b8mfZHx9NoZZEtTzrnOkE+1jfjcyv7Lf+5F5tA/4emSNjfQWO9fxUv935ezrSIckCZm29gl315ysDvu7RJTsP26+8H/JI3xJE7EwFu1CnMejOubZS1X52FyFGr2gr4rtEBPulvkvLLbmg//aXP+gnWwN5KFtp/T7A6sZXl/K2B9I9+XPzJyZoB8iYAZPjH4u+5F/jZ21ByZflv33o3NeFSpoHlZ9fXeehxbgYh2vXXzYurAT5vBPb+Q9tOfOhfb2iYZ140V56kRt/ef+pBi+5pOBiesnrqgVA4t/5wsSO8iPwL7DtvENeW9dfMkE1k0fCZ+RRPAEItNXbvdgMP+eCBdEpi4onFtm8kqcpD1/bAug6Ky7K2zDGi//Zf8afrtCQHvknWojHsG8aB+NZyWXNwXQ4lySxSt5IJbjEtqfDs7/5n/4rkK6H4ROn7JlyR2ZZR/IrmqQ1JnyffpAQEIGYrvo0ONhVoPUdVhP4uqog6Uqb6GlV9DwDQ8WqtpGwcnUDHBg5jYWvJ1HabdUfD/oRSOYnjKdXpRxVkkwQ10ogbkY4e+Wrg/StEu0AmES2deSq5v654kEJhoFeK1X0YleDGnxgX8upUnh6rap6NU9jR0WX7+3VVM5rn8r7ahSvLW27FcfOxBJN4kOJnFhakOcDiowkla9DxxhMydxx9ZbD9SKh2MyBkk5ZtWO04Ov8yruSoeEhAjAaMm/7PwCrWwE8dGcCpG18BaR6y2KqUUqxsh012+8WVPXDq/ywiNkqf3qTQZ8mwVDwBv3ZJw9z67k+t2x/dewyAtKtpaDPm27FmEjkK60r3YLk4D1BthhQ2F4ndmoP4GqZSdBdgdjA/gEhBHxHNswbA1VVwett/wYIZEPcz6tXIvNkYyWY22+YOsKehKzmRkUkKr5cteQUyrLLQIV/3D5MQFUVqgJXpy9jHpwC8Ne9/uQwTE8M1ODFVkqtndgqzmvP11a0LX4H3QA9rB14If60c0Qw4aDCAbZt6coBLcZ1Yqwywn/kB/j5O+lNUMyvrYO3o1fQhW1xcOIjL65GFeiNB6q4YpVJPyug+ZsFLMtvVW8egyq5e5wcbbX/DKKmYtXVqrPhEpWqz9/D/tn+P2DRT9MfUg/h2Yo7L7jIHzrYeaafap2H9/BhT2PVP8/fvMdr+7YJSBrYLnfh5InEpv+V3aBxdSWm9BS6WmArZKECe9Oi+NtJ9gKt5LdXcDfIJV91WQa8BlYHJB2g7Nn+PxWrA6z+/hcBq7/8nNYA+Ex9WKfCNdst5YMtYyvPtj13FZ0BFAN6B1b2TRhgAe18re2reAjLA6o+x1+fP1Y76qFViVFoB/LQtSTEbBVBkHVu0j529SO8cVzBaJrXpEXFb9l24vl77NGPBzR1f1W2AmDV6jywiscBVw2q9lOly2YlRiMokMW4Wrg9toOUoy8ferrqRLEDtq4qYYKNeWRWbl6VEKjhpH+duML+U8ApQFUDq1O9/CxyG1ydiuV5T1DS+qMUzHJv+6kj7f0UCPhoag4vZ6isVgXYE5+1c4xvwjy9i4FVZAZcGeB0JZljmE7wWVXp/ut87YrVbRNi++EKVWGJ9NSnt+omPiUqNARKWpIwULg5PwDDBonqAZJVoeoHVLENAIHVAVj/iFYA81pArONs2OS7bZvjkJwxAuP7chPzMl/xV8dm9etKmnfR3RWqzim82Ox8w3aogIGys33Xj/ufE5xDTcMzoS8yTfEdgwR+zd/lr1uwKO6ynd0cQvJCix3L4iyIfVa5gIeqddkFZkjywPK7rFySjVeSjcpV6Uk+T4i39gaJuXkgbvSCGpmoPyxAzWv7ldryb/vpkcameqGDVapw6/jzTg3FHC1TtjOiswxjZCVxRceIlTd1wQdJ887VKKC7KOek3zGEep4nPrJc4IakR3JcAqrc4eh8KIS2u6Jd9GnkLDMESkyiK8eb0mvaGStTmIT57IVrTOGf8l6NU8FW/c4+QfOCDRFNpASKAEv26/MdCj8vPc+4Wtbm+9bJ/m5dpwyBh7tSGd/IefNSpT/xo9IlEXqrlWWj8bPWO94ixU1MYniSyQ34c489aE7M48HrxGQDeLkO3Rq7WryLgRVb+9bN9Q+j5fvnyzOBZajmSDpZTq+tXP0p25mxv+Ssprss5StoQngjWmV4azM/dA3kvRODuyj7T/2iriXO5B1fsuQB7Ji26ECDabvuU7Hj5HXy1+ftfegSx4rZSCYoFi+50DUiOyEHvxexx0Rlk0TE2CfZcWMioQHYWMUFiYXJX++CSnsd+YC3zp0CCPEvXku2SITQXDsn3ZzRscYBKG2ryz9SdQxkio6VZ9r+HvpDBTeG2FxzbSpJ69jhw/hEYs2njDNjWdufuZTzj522kONY9z+2TDbpb//mv7kiLSc3TEiVj4TIdiYyNC6AGiCl9YqCEzolQgdMZXI5QbyPFJIK7AOMyACNA0+pL+9ZxRHc+q+Anq0AvK1ygVUQ38qJew0BXL1qsMrbDbcK0BWBqQz0uKHgnu8aaNLeDnJuqkoVVz7UgwUAniRo34RlhVu0TZCwwKYrVnGMw1xh3Z5y3trlHqvvh1dp66ySJYpoKbvvrUrVJDZKvjrJWeNd1kq06GDU84sRln1kX9dhi52TDZAV6wJaXvngtxQKyFBxBJZPGX0b4taLMXKyzWl7IOPd4OrcgX2bWG2TJxU/P05bAFTf7BY/fodBHPVUoL+BVVSpur/qbrVDcuMHrtjwVuAWmXTFcLcHkB51wOfZZxVLEnr8gXxD7D/er5dsg0bpdszRIFuDMvudDlj98KrIp5N06QlaZCS0H+Zw+/8C7pVYHwBAvVRB7A70N3FmIL9brbk9sp4kr63/bAHgvwusEvDcimsmIrIl6avqSlVv/b9tAFKx6q1B2dZNop5KKQy6t6G+FkCkavStDjoEXyTAlIJBrqMqcHLtFMGT+V9t20hLleJ5ql0g01Qeal85Nct9B0Kv4Ij6f5McnnuuSi+o1+XQ3boEPVVty9zixEC4qkzgF5bneWDGc0+CKRx/YggnEbbZ+LGezAtwjIA7qwbZBw2d7NQCYKpV3QJge0Xq6eboh6xq9qHDyC6mT+JFLiWfAFINrgpgZYsAg8XUP8rKi+7iif3TqVhPMrxBvXlnv75HBpj7b5OGDtI5Delo7i0t1tDovmE8Mfcp7WW16uNr1QbgAqsDuhJUBQCL461YfUXxiW1vgGbQY2Xd9Ma8Kh4GoIr5ztEgwRz3D20Bqr2Ir0GZnYu5SnVARraNILAqkB7gqpVWOqNYhI5IPjCB20go5WzbULAFAABWgKj/3+9+//RVvaDqVKw+wOosEqGymvO3iu6it6vsa+Hb/UxVCdFAeQJjL4gJWAtwpziMrT3nPw+/5TAYJfJ/3raLilUBq+ipKmD1565YnSpmfDY7hzoG0tVAKwoa/VL7IQKr1HdV7T1HYL4Ayw3sWJc2yKav0kJO96g9rZPM13hFztCu80vsxnY23nHkvqrsp4q+zBYDVfC7Dc4CLhVfKnZZC6DEBXSwn/pi52FnODf2O5/FG/VazWtXq7LX6h/9MKuxu1qkOE9Lh4xbvI/haCOC1yXex23YHzAQrLgaRQSOA+r1kYd3sunbikgWkCjgVUX6Q/0m/kenZAhTjSp9ckS6yfZ83zCUQH1FNC4UyQPT5h4jH5BdyoyieZxh/TjtiptWqBZUD7TKFY+8YZpwK5IYxSiQGtvh+Gydkylaxqxt2vyiK+44QgOraVbQleBYuJCfOfpX+ZsWCRtYTWFMbMzuLkK8UtK0eiZaVhz0DVBNuy9Prx2AYi9w0HGY7BmfFyAzKjtDwV2Ze1eskqdrm1a2dQHFOpxQ2w/N0LGx4jQsrn1oEq5aCuXXzsl1/4q9Nl830yF+EXwOh+OxTjSwmrwLvKDOcMT9374mebPDLH2MIXh9P/w5LxQzac66LL+h6+McJ7MxyZfX0jfbanMpmOQzN7LHvGjbcG2b2ejB6e7iCflwHpKIXRNZDlm/pNttqyZT1HHJK3QIxWuc4uIhq2k/A2wbmnxBfhR5t3MIxXq+3kvuWg79Osf60CC15YeyUkAWhl7AGX67V6T6dGy54zu+ggzf0WYMK2tfPdJhq2WZca8XW130cAqGNG7PJypqZfj75Oa59luPb8xAed65mwaSdMfRiRd1tZEp2xvIF3/nHM0+VcoRXWqKxw7ZJsHuOX7oPGzxquSr4SsUh78znSKizineNvYz/moeHLcsf0lmN8+Xqld6qSjvfLdz7bX3W5Cx2sY7fciPaVyyZ1r/+Md//V/r+zsorjo9DBmnIoKEznjfqlSGHAogsLJeZ9u6ACBWdPl7PqrvKYJ5BvvrtEc4JrlRsKAEaB9SJceLINE9Vl21tIEOjfuOD6/dOxWBrp+qzoozbOlGSwC1AkjCMdVmDvLqKPKTOhRGbyE1kGQwZx60wnPb47T7jsRbwS6Qxuz5ykpFP7hqk2bxBLf1Sqsf6sKelp+tADZpoPIsYOSVvLlvtt+dClWChgTH2/CtqMeYghwD2pguz33WFoBWuyqz9hGmwdOyo5eyDiuzytVGFHexTFIhZKb2HuRe1NL33n6qCnJnXs//uhXA/MqJUSeHeACFKpwNrhpYxa1EX27tVU8zVIE0sPq0BFD1iAHIjF9VOtga25XUeWjTVF+XbMv4kOZONGVs5Uyi2zaAGqaJvobEUGckG7q5xs4gTd/Lukqer1PaauqPClDxOFvC5RMpZ6Vnnn90uef92oZWgTu3dLlqln3mqH9TpSogVe0y/BRttwJwj8JUa8WYStb0oCo+mGpbADzokCpXn6PObxsASBPlVcz4e0HVgDP4MvWGJCe3ZXMZPL3AVdsQqwR4bYdJJ7kA+Pao/uhVXXdu/lPMKlyA7vDcAr7UqxO8xb5pDrjQLgGwYpS2KTYUVandL1ogK6qLvVhlAFLbeEYOMGcCLJw6ZTi9mosevJ8r/QyQqQ2AWgFwW+YDrI7qPfMgsPpUqo4tQIUdH8TjVgDQXfic7UdtXduKVbazmd6qW63qytVb1dMLn2YrfcXKAmifBQgtKCoZtI+lb68FEtBmg0tyhIIWnsr/OUlbHq+/wm9sv0fEHRACQXp8GFoBTLWqwNWnUhX9VVGx+gVYnXmg1wJ9D4VpbRLH2eN+v6bhi9+IDmigkgnqo+XkuR9eP9z+de41CzgKVolekDr2n+6/O4CmepsSXJ33XmSV5kR5Zx6foNDOTCA+dIFtANgOQFv+Va0KkBUAKytaec8BVmsxRj7NsY/jtW2HNLIpMDtjWqPB4NQ6pqN1TqvdkMv5U8WqTJXkZ5O33vGBB1QJPD1tAB75+FnA6jzkrHeE7MK2AZ+V4+GRK1WHNViuQ/Wq/wi2AliFj6CsbD+1XXBOlbx6bcMXZNHFC22UgXhKyX3bQM+XOumqVe3AEKDK2MISxkr4lgMMsrwv7T75s9Z3AQ9r7vpgjtO7SLbXqgHWqUhVjOKKVVev4v0+uOq9Tbv1aiVGr8o13LHezxOXaWJvHxKepwXALrZ05ZWBnKaK7QPvqCBINmPu41yYtOrv6P0rBo2/tM1h6lZ/tqmOjzApMUyvZUedSCPeFC+VCXnfDcBUA6y54nNDvKbZP4IQSZGZQnSP1/yypGR/aFtd0oRKIOVNHPuXKlVDwAFSZ8GiAFVVr1IHvcihBQ0vfEIPVRmqGG0fGuWKaCf24k3Nd02pYozEHYzXU5kI8lPKSLOONUixjos2+X7lwuZjCluqiMj+tnaMWLagqw6c8nojKUsP5nPkTT4GLBQQhTlQjuZ/9LcrV369lX4wLPy+v2e5ifCU7EtCuijm8/X6U4/KsykxMrF1Xwm4DBcPH0ZsT1Vceb/KwXvoC6h6jqLMiUXvObdqC9XCCgOrZRiOTdB9X5PdoRaNKW2ggZdC1sK3jRhaOldrKy+dtdiHV5alHsS+vhWfkvuPePziGJYN86RvZcHddt91r3n5hYX0ibQ1+Aezq3xQMt7Sf4xRy2qPOzZJcnOEItIgv1gzuJOx9VhXMDEA2N35Kl8zPq/4wGO3G7GCIw7UVDV3XTTz3xu/TG/ZJfJB+h0dlbx37Ft6bH0nPLeAaoqiSo8cNPDUW34yKcZ6yYv02jsIvPADutE+2T6Yz5mraGsZsI9dWm+sntzDflWxGa+1FnvtmOXA0UPJxdFP81Vj1Ty8SNztwnpcZDUv9LZtfH/xEaj6P/mb//Z1awcY4wR1MdCZUknbYg1aI+6kPiXKs/Za4GlXfGY7s6tUEUmyatWVFK927c89J4214eHYvLXXD/vgquesphM8QZJtR4n507jxXqqqxb23YvVdoToPs/r9bEEL6KoH5UDRVZGIS1MRYg7lFAkMLIDqfo3eis/3A+xUsmJhBrXb8KmqJADnVptYgBt5Z2Cy1VwAVtMOwFueF4iI4RStsuKnKt0FyGvuw2N5t65scYDAcZXCddhpf7N6Yb+v6bRRvkqLwFDymfvGsJPPcSygoatHeVNWxzrA4tEVqQ5y3Y/HzjfvAaLymuinCNkcCg9+AAAgAElEQVTglrQGVQkGUmkgh+AHq+zYt2y21k0lyAOu/nFAVVeMbMUq9ZZz2d6tBvzdz7UXKiTf0VfrrcAk6JC4EifHc9RtJwdD4DUkcDgyAHzN8O4+CGe+wO2VMTjlZKKLMJQy0tRq8BLmqUyLHQvmPtVqAlJZ7aMWANZl6TOMXBZe1k7ERkjP0jfVW/2hJ38kYPdUES+wuhWrAfc6So49YV9VPpzq6acKmzF9VQdQfVWsuqo4KZQIJrpgy3vsBivVduvpgiSmF/2o7EQF9WuTN8g7sUXxoSuIvQNgjwos1rqJ/8ssWSrxz8nYDdrWnlg/Yd2U4ChoWMmR4owQ2oYayBkg1W1N/Jo2lna02xjw597hwApVA6t1vpOYF+1dtWqADFuynwdW8bnLbgPw2IFnCgSI2AqATzXnYh1ah4ydSOWVwEEJvLo/wHfhoVVoAdBtALQLY/quwrfR/jHooT47bjKd04tbYG77Y/u/rXmSxWbMsQAT3neIQJ4zOV07G2A1QW8negwZCKwKHB2AdKpQBaBu1eoDqrqCVW0A5jvoed4Vqy7rk+95he8bHJdNs21bAxg3s3ENporBQk5w/NVtAfieIDQcEImmqnIKmsB3AKtTMart+AFZafvEsdWXxECrGxwJbgBZc8VqwFVXrD5gqrf/bwuAuq8tMpR0gZJbYTWy6Z06j6xqAS9gFQbseNCLHGOXxq/NXCmfcySwOqRQBaMdwkM3SQ9kJwuT6EGsBYiqWB0gdUDVn36aP7YFoC7tAzTZq/VdSSf/lCTVFeoCUh+t1VAFrs7YJfNZeOMC/W09wh0OXgw/dtkLQKJ121m4iPlfxQy9WLg7Y6adyNBlPSxBM/lG6GGB5JRU2U+9CZtEdBpm+nUnN3rN+WkXjWITt9LyAq+P7LW6bQBOQoTLL9gjDYpsS9hjn/i5AiN/qB9FPkLALz5EdJwLuvIXMqDFVyeYjiVosHijtWUab9s2xUP6on6A6IS6nt8zCaQ92etEzCuGWk5SJjM2aTbtaOURogxA1fn6c4GPulDFSgvTJHUWVSeOcrInu85wjhpsWnBGNHcf5zVefKf1KzWzOP9RSwtwdav9L8C6O0W8Y6TbACCnkx3JrkMnv53MI17U2OP8LG6O6Z2TLUAB9yMWHL0hZ0gL52147XOSgQiUbfTmX7t4qcIX5Rshdst5u1OPv2TMlF+50w+OH/YFLVNkIL+J2WVW0DbnvvrsnTNF2E0H0JgSc8FU2h/H8uaDp9QAxNwy1XIYpgSPBrHea8zHaF7z0bllLiPfH9GVnc3pk9/JsrxyvpMjDtV2IuG/d1yENCY9Vefjn70cJ7n8WJ6QZ7UMp4UI+a2I3eXhERvZhs+7V7GF5prcQDRnHr92NXlwVaxm2KFJ3b1sYeb/ks2li+3mjtS+4g1WHSumAfRi2cYi1r+SJ0cWHnhNwPLyplXzjqq+Nh6hXfwkdYAx+vrRBQD1W/uPlqG3TJXsUDKkC9JbqYbitPmCpOm39Md2vnTrYHXxA6aVBqDvhwZ4UTZP9oj5RRdDEcdgPOGjvCCJ5ijxRW5fu+WA9wwdFU8ntjBZc803gKkcBIR0PuLrrxbqLjLvvh/zxM17Oa9tIVeVq/bnrxjHMhObC3snrv7tX/93R18T7wxD7ifHUHP4NODp5aZKEoOjDNTpfD6BVQbxW0GqfoNYEVXFam8rMWCjpOZUGHiFE455Al8ln65ywlhnMnJCHYj36mJVrDbAOsDqAKysGFXygQTFD2ySE899HtEG8Ri4jmAGQNVTrH99wDT3Nx2gLVukE0A4ZGuQwvdfkMmVLtHXYb6AGYJ4BOlwD4ERfICVK2WlOFIqA8RdDcLt/+8V2TLMkIHWIxsoVeiUc97wTiJoTzbJQxmRFdGErnHoljyr8Cb1ZvEFUZHENDg84y0nQsB0+6p6HKeC9bk0gNL53vN9V6OmelVVaNtbVVWWkgkmoJQDAKgCVlGx+oCqTFxYscqHWxl4lKZVEtEAa6qYpWdZiVaQRQCgqE7bVzEjg9R7jk7FWuPP3kfoYAVzDMNoE2JspHm4Fi1RjHInLKdKVcm/WzN4jl2tfYFV3/MTNDtVEKJ/AG6AqLvt/9cBVvGeD33ZSlYm1AFWY7vHnnBhBr2a3Ut1jn8QqCpgFYArQFf1YHWyokUqOjDpomwGAItTOemKNx0rbuuFLT/dM9VoUE7ZkWUEry3n0i0a/KTn7AhAUFG8TlAoe1oBJO1A2ywDCpUg6/NdjFLyM7+Ug98+VztnP5QKwIbbZciegqcPkMOHstxAKKCqKtQIrorcz5EVq0ogEjCoYlWAGEGtGQurV99tANAiZAoxZ9HlQVj7gTyxCbKhY4s2EJDsemwaz2BSrloFyOqEU6DrgqobsDh3or2Tf6p7ekGTRN5k2To8ZEhf3dd9voOrCw6Dl64kFX+zcq6B4T2JhIpVVK1OteoDmP14+qsGUH3AtHntB1v9NrC6FThe6+1g5wY+pFNCGhgjOS2fxFHRUQOrc3HEkPOZP5dBMyJuUHW2/xtMnQUagKuuWHUFtG6IS0k3kfGrVo2nNDrGEZA3Vb7+QIsBVa7CVk2lKqtXx2bx/vPH2IODl9GSXDjuYi9Agv9esNpdEY4zllRzoV702Z04XvQYP8e/kV+ZtL2/GGUwif5zFx64GMH+qgOszmuAq489RcUq2gZoN9HRp16ocNIqfxB9l9Y+Y4B+jbw/VcjZhoz4kfNzJSdtjhbXsruIsRP5upXtWRyEbPlvk+9dWFK8KD3dKlWqB9mvPpoGWcFHGS0tRkpaF1i1X5KgJz6yD7ZPhy2/CUZs/tjRmb9iEB8BsE7sooUr/p43jE55QEkWy0HFtmeQ9WJTaqWakf8AH5LbCwgIIEgM7/g+ylNjq4QPdqCUfo1C5Tw2Fp6nJ6tfioYkNc/dmInn0n1XtoUHKTgocP0iyhTGl0jltmqVURXPq+zkGUMin2MvfA/6bPMoEgm7s/Q4trP4eWM7+gyeG71agDXgKopf+BkBVQKsWH6UPXUVuX3yHr2bSHEydNGLpFrIkW/egp/VMUhhxK3AVJFi8xqBqz6PI69z2g9ZPizk4hUJTt96q/1V6Z+il1n4l20vHsjjQFbmtX0U7eqdT3yuzvO9r2C9u7JEKb2AXPJeEIi//wZURpN9Pwj3AqkGUwiM2X7wjp8gWQ21QJ+lH8cpAd7XdTpTdV5osY59+TaPAqKkW54vZq5rLaDqIYguMQvSnLBkaFGQ6TF6zZUGdJbevov5Yx5FnyiBsiM6LgHKWtX1KTygP//ta85Vfsb81vuz+0+5VsBXfRchW115RjRikeUa3/tjDK8h1TVsdZ1H0na2HGfQ/JXixgVXb7zJARp70GgPhiBv4o88lo+5kXZRdeUCTAuY++zuDMfIJfP6HllgPyF+6C2G8JKZHY5l1rpZ48ZYOeChAyyAbFBoNJeWjkX/NecDsjYvSqc+ZCi+7eZE74pOA66wC2DmtQWU6L//n0FVXoM0Nd1zbNrZd4YuzmuJt1BsPm0cYydfX6BpLSrfBWbHf4wFF2DX7zWlyLHf8+78/9/+9X+v/Oc9mKtWknQdmJgGxEnifgE/P8GcwCqf8LttABZYdX9VbDNBctEbXrxeq9VOyKcTY5doa3svnLH6P9kxIwgt0UliMfObVe4acwOnvf0fFRLs74XKVVc/GkgWM+niRjwa0d+HrRjYxMOjHmAtgCcC993GehL90Pa5useKaj0B2hWkUTANlrBvVleszuutmHUVnEwbNJZKvCCNk2WDqh1Q0GkEDI3+8HoJEqJ0TAykPuQiCSaO2mDoKK7Nx/mNr6WfOTT0GBLICORscDjb5w2G5zsEXQ1G9Lah7tGEgFbGiImQ514gq7f3zfe0tY/TkIIGWJ0n7vJhEN0KIC0CwDdWA/nf9rZ1KwDyxDrW/RQdPFHxHwrageFowyWn1oaMQ41x49Bt8ORQfO75HurBdQ9ynTLhIOImEJmKXpRLjdyJxq7smSPm+Jon9GD7JCdowZiecaj6qHtSWr/2icZ+OJXaADw62RWrH31WA6zaU2quBlXn+CT/U6WKP78egDWtAfg08SxEOaqUIyfQSTAkoCrkoB8+o4qlLEjY8UoeRZusSrsHmFwcXbj0UwswfPjIVsx/AKvFZ4rTzJ2VyfL4OdKnObHRAke3cWibUa8dyPH3Xpiysx7GVpWc9aMWjgy6stXDJGdKbEUuJHDxGw2s8vvUkfnPZ7Xw9ll1K4Dtr8oeqyO3U7mqHomoXmflKhZgIsNu5bJVdpQFVXkjCX3GJtCHYOpMfZNOPzk5wKrsy9KPrUtY+XYfNhh/XK0A7LE2iBw995bMW/1rO0IFLkAguwEU+IqvfEiKvOIEhSM7gxwBXH30RRWrAFYHSNUfe6sOsEpw9Suwqgq1uT7kkGYO/+gH+WotqM+97ZBdkOIdXYy5ti6KqlVf2OdGJikvANjypypVV74bWD1A3Nq+6I/BdjGSvsyBqUC29Gv907MtWO0pBKhOpSpBXC8KbRsLB628HnX3gAJa+GbbI4Gspx+wYkPQmcBHwFWBkK5YJagq+fkTe9x3kSVGgFgDkUZsO1vpsBqV7TP2wVU//fxLgNY538Bq+7/RI8cABTlJ77e/6oA+C6zSr9lu3J0N23/bcVQ/5NDtAGCfRRNII4SF0pdEFFPmnMli68+wg9u/0U8c3+M1UKUMW9gLajJolHJ6kJMkWb5b8utcYgHaViaOTB68a6qrBe0L0IdVBQurWYoBMXbpj3TfsSHu7PHpK/JYGtSOMx/PT/A7+7alV2JO2RYv6DgJzziO9tsOdFxq66D7y16IcVJ2HmJF6jsLJK3viP1xzGSTMUdVT5semiEmacAdoCo1lD5l9EM8hlw8N0A/7+e4Swe8EmWqElnZjzewunbSUTUudm2nxy1Z4ZUrD4MffQGrqlRlJSqBVQOq3d/4N4HV8tuWv8hkFksXYHUMsxae1C8xlC0QbSCqautleqnNxtLNOvXSW1NH+gsZRP6wO8W2EGdzRNhZ8dehPK06BILy79jPMRlO8TPvbHAulZ/gQyqIFy8lBRuTQXnE2PLD0UUqF/VM/wzndb6FeAhKYHshoEHjPWOb21kJVoHDAAJkJP6CZXWOU4ryNy933OTj8pr21D+14eDtqUv923MdzT40oCpsAKHcCDx7Xp/K1bnsy2ZoVEVR3jsBCuhDvpT1ln+iNQ+4erTZXuRyi++unc83Q2fbzqX7edi09CJ+STQzq1o2vBhAJjP3+wBc/YP5ioVdxzfIx6uQc7FcihdXRgpMnbhR+tS8LWG4tF9ROuePT84nMXbJfxdQs5+kHLioj2mD7L9kofV8leGtZy0pzpUsq5Tv5YdkCIcS9Nav2IG24zvLKyEfJCoZIk9tW4NbIJ9y0YoKvj52EIibrROiv4dN3lEeIxu+e2weaayU7GIRtlaSkQugEnNZsqyuWE88N1eldt6bnBe5pf6EpXXLowbYMeMet0gL0f+nf/M/CA+RSzfvLOASfP5mB8sQnQoRQEtbDhO413bdH6oyILC6f6n4QmKh6i8k7evMHSSPgybbx3lvK4B1wHNO29PGGStgTGgUptbWFm/Z0Ni5PW4TDCQaGnuALCUmC65ZGTi6ZBIBSFw5ykrRAVgHWDOwyocVuarV/YQcBNIQb0C520/oUdq8ygCkykJbz1HhVaAqlKIeaCGBWEC1AIDXCqzbAVAaNLYKy9bRFrgMI2xg1cAQzSkVjEcHhytmcuhyQ72i2zb7OgoBpVXFYGCOW/0JSvP1VrYChFDANNdOtWqMwfLYIKyNxHnIFYI36gQXUDYgMY+nWnWqVhdYVQUrqoqnolUguxxY8z5z0db47tsYZ0TKduyW9w2gLMhqsLWdxue5VLMpcYiDkW1oYPVzlbEDIjkWOfVUpoIvClpPpZ2B1fmBQSnyjqmo4r5n3jdBZrLop6zv4gV1cCuRuP2fybPaAbweYIUtoA4uR/YdrKriC9Wo2v7foCraARhYzYPFJuDmuCkekhGAqtu/z/2YG+xLoJtgf8eS/ta1WEQnzTIo6KuCoTjNBizjSJhEn9Va2d0EQaC99Z+O0g7TdoFJ7yaO7VQdOMCOyM9G/2FbSvdBHwOrrowjnbAAMc4wC0quOpMlxmUMpNbDRHT5XiHdgGKBI4Kq5Eu2YruCMEeCqjN+2oI5uufyyrP7q2bboH3ey9f5SeYAVZ9xQiwAfKxOWmZsX0xDjmPHYJvW92ZQSl1ygG+7EJ6rQnbbKti3OQZovz+vDaouuJqgWbLSwOpfXLH6gGgPkragql4TWDWoOrr1XBfAn4BZV3jCBcreaWiO7RxQMlHc2CXxmfyeJDdRKb0qdcXFgcK6lFxReAB4gUnbT/Vx7AI41VLkVbFKvrGC1PTBeFKtuokifSwHAW0bsE2Aao5uNzCAat/bC0EzPvug+OwFVg1MsmKVLWay3d4+hihPueUGVl9BtxcBpmUF/Jim265cV6IN2Ic92rdNb2JUpqJC1T1W1QrgAKu30tYyHVp+0StW0E0f49Ut6tguJrBis2In7fi5lav0H2cRTGAoE1Daz5I6AQA3+IfNQLxgTRw6i2ioUp7RNhGN8BO8lfjnPpvERLj3RWSOL+j//beV/q76T6sA2B7Hpbqcbkw/eBdUekv+5gZX/5ou0KUaLl6XvMWvKK6Cdp6YWMbXxIDEU7sSj0YH5GvjX2zX/F2pSxRUVwpiVN/zPXgj2VLTlRMiV/2nWVbcTh2Q/Xy+591T803Ccqxe7QpWwxALdW7sHOsMm3jtHsaBLyyo2jbyjFX6Kmgfvp7gMO/aFalz7tcvwGq+h90Y/D10DdfSupTv0/GGXyeZZ/4AuYS8OreABIu6y0fLjoE8h2qOOahzimR8hMyNjX3+ji6Sjyd2Sf7ngpO1QwFYa7ExltPElrwc+ZQeMgYRj5K0tyw3YCK5pxXQ3xy880GerHW0dQcT8+g0ONxzc7elNc8xp94qrtUvyXuLnOX82ArGhMlpl1myj55G+UGPUcbN9oF2QPwxk/bn1B78n1/id1/nyvJsG4ARKdEDK4MSMYhavPaJF/il9ZG6o0/nkwUXyRvo1egq7PECrr5Lvt8LM75qbFIMOweqOVPuOwYfuVeVv2wpfY++F/NEioFeykFHLwwi+lxi0LKNoVvN3FGMmcC5klo5xnGVTMfGa4fXNzkuvvv6toGfPCneDbVbdl5z6Lzg7OKCnlZRkeci+3/mL9G547n+n8MXD0STw4/iyXWSUdxDy7XnEU9+3iLSgtoyhO+Zz8KfZG9BD+eKLxtsedi5i84veVp9tUZqjG16MIQFVu+4KRt3UYa5jBcnSaOlsScPmZPfYOGNt/0r1kvMt8Bq44oNqB9w1X5fYxapf/fjn/3P/+OhQoSgBV0SagatKfa3PeEGPS6A6opVbpf1tlltoS3AgeDqVqzG+NjoBFx1SXYHhwwAIfZyAg5p4tPK2I+jD0DiKg6DwQX+Ouk4fVYdDMUw2bUNBxX8CsDcLf8CVbUV/Buwug3bNS+ba43bgawdU2xsBFJC8yRWfjjPu0qVCjJJQcRAgYOqqwIyu58sV2EXeI3GtGQwiJXjZYDgBGyUdasu5l3Cg1oGpMiVaZBR35508GzSnVVObhEfB0JwdCuLFbCqGuYNrBoMuACrFZXquQ5mHU0CNBnFdk64v/6iQkML0dzAKYHVZ+v/A7L+Uf1V0XPVrRu0IkQCU06zpVgAQwPGC9bYYS97vRBB49ILEu/3Bm8uwGpDMhV0a2DE0WOw5RRj/FwJTGCv6UwfKVqdqr7tm5aKAFX8ua2IKz4JqDjgl8NT5UMqjybBB7jqlhgG5ApYxaKD+6vWa2z9VGVrAasRirIZs9X/91Ol6r9UrboFwPRffXTopElyZNYbLYhA3lWpuu0A1q4R7YFY6PiyvwdYdXqmryPuktNsUBX326136TUTxzFJ2QaDqVgdXis4pE+rwEFyQHBXnyno09slJT/WtGptO9Va1CFXhvmJ1mwBQNA7laqRcS8wVOCKANXvGTcyttiEZqs0qlLY1YJoBeBqMgIf7oE44x/czwsv7Lu8izd54GDx5+3vODY/rfwzATUQstESbSn06ZkFQF38vVqbWIfi/8hLB7ewrAJu3z12HeiAOdJ3Ji3yn7BPC64wste1oaO02r9S6VG1+he0A3h0Ag+xeuKAU6Xa1aoDqnaP1YkZBlxdW5NtUJKfDi6lIaUviXDo+1uNrE60uMxROHi29oELY/KNoxZCbsXqVIyqv+qrFcBWo1N/E5NgENoDDtqZM3NeyT4pKHCVAOvvAbQKyAWoSnuFNiZ+WFYqjni/DUIFCmAHjgBV9TodcJV9TNk73IE//ZAD7kqwbUfc/9c2dypWtSigmFa6FsO1fq0AVtw7fVcfQPWRDVaqPu0ATisAL4BX3JkWF148r+3L2JJMWXxXrLqvcR7mJLviXT5eiIs/8E6CxFJaML7lucXluevK3tq/0d05Lz0GlwTWH1DV4KqB1o2FNs5Yl3DkXm8ob85iYPE2iUFiQLluH297w90plljpvvy2d0cAYNVuE4MnbAs2gtezZyK58SfH1dRZCdmZdPJ07I9icNsyKC3+r7gTrwUW4YNNHnln06RBraWV/YOv6REtPUxLfkK6cnpvWwQdtA3W620phgYZ+N8bYGUl8wKsBldh82X/IVP6KwLjjOe44yENOEaP1+/pEwGCSl8cZ+UhcPJT8VfQLbUAAIDqtgANql5/5j6r4JIXDy1/bslRCb0LZRrYI8RRcq13cDW273rNc0VHvxf9FBnIlzrPiPjKds7vKeeOT12kkUWqfriw+Hn0sQ2/5mtdpP69eCK9M8a32rI+PP4WN6rCIQgF/bMdS3THAmOZkW5Ecit/c0y0uxUkPxqbTQOmRtcZOWeR5sYEGA+rTsQQHXs8DmjykWyG/WPHlLxQ/CYNScWhtiz4Svv/HWzOtsJCOdZeWpkPAGvaxTYqVjgM38uspDaIuq+hq6VznkusIwm7V8fwOEaeVSwo+nyrTu2Y1PEqTTRpLHMNq8H5r1/4+l45wmvKS+uKOT3SAzAjRpQsv+TEcn3ANPCas6Usv+983+9SRDyE7tZ002U8F+ul8goXNWy16ua/0FbZ+8jLsiV2aMho1lkOnRtlEWhmZH/pqfm9Of1yjh8+xr6n+LJiom/7GiU/ngePy/O1t94NrarV40ctKzVH6Vvmo7m1/5PIUoIzbr7hQp5nt/Lxsah6rntlYouhJn9UbJMFO4GoXaUqwDU4XBaUHReNSojfom8DwZ7Hj3/2j/8BbaGMkUXSTonvrbL7Wuqnr3tFQQGuwEn2JVXwC8DBD4Ha8wAbTrXqcKOD4bHSX1ZyzqQc9BlYVcCIYEpMqqHP3KJSpfRYI4alIaDoY/qqIjnleAl0KekQ/ch6G6KusFpQJ2CqQTT1rkpPqyDp2polCn83PJwU7b+D5C3ZDqAawEZtCbTiyGBWBgoVmw2sim8GWbv9wIcleyuhk66qbIHWEFx19SqYg9uTZitlZcxNT2lgbEo5VgY246wNrO7DLVgR44dK6bzmCgcz/6vq1YB/4Cmpk2PGUA7oOccHYSnozW9sKTjffXAVe6yeNgDTY1VVrH5YRMrVrX2QN/GngMbtjWcAhwEUZYLC04Gan25oY/DZO+YTeGWQbfmyQ1EQHrt3Dd8Gn5ap5c8FVAswPvNSVVWdo52Y+/Bondjx1bbOYyD5lGNWrLI/nnsMs0q12wHotQHV7qvnIAMyIZvnRSLYNoOrv2z1qnqr8qFWXXtCsY/hl46yYtUgJ6skEcyqamlTIRmGOGHazVSU+zVStQ0oEywpYSFQ2fekvIbfkZ/nl7GVqpU5ttPjeQW07VxLlxwP3UCugsPY0bUF2w5Aq42i2QGBvaXQPgM09jZg2csCV2N9LMfnvgtm5OFBALfmSeuAZ3ScdJNal8TNQSqOlH0vTBGA2J0Hf5mFRfyaC4q7hXKre1jtw8gDMgDTabvJuu0FVY09euGCiRX9Fe2D/X2srgJI6pIAdlXxnRVksdn+30HSB7Dq0UlPCQuOKxewOv5VVatTsYqqVYCsBlX9fkBVVqyyj7ErVmUL5voyPetBNhyjU5HXWOeR07D/9bHUifyU6PH1AJxUBrwGEkCgH/LgytRUjY5OTRXp9lfdRRJeeHM2ygj+9QG6s4AbXj/3HEAVUgK0cnq61v1lt1xJ2QGyWXf7A+4DEA2mBthEO4BaGKCbk/xtcL394VXZ+Ojgn59g9c8AVh3Myg+VT6Ic8s+VNHMMqOsHwDWgWhWrux13YzJWa1k2ts6PstFgzwJHu8vBVat6SNOrj3M/8DC7CQSuuxqCCuqqUhnPjTbJgkrCYUfEZyetoymUlc+FnblPJ7y0OeTKZ5LZSYktXQ/BMliJgnxc+/z5BWwP7qJ4yHFhLfJuqypX8tknSXASa8aIKPyL8ZXVsCr0ecepVpC1YU5Kd4Yeq2QUumad23MBWDWcTcLII1yl7K2tCkmhe+i1R0qATDqSb/nbmpd1XfLfrahgpxmVClxV5SriSy7LxtfkNcMimUHKAuxu83/f9RgJjzEOmSMB9AJV5/VwJcd5Xdv8AajSd3UbgPW5Pj/XNLC68SlbA/jPC/q2GYqdEXu6wqjOqYCG1A13QORN5i2volH88tJs2itYB+PDoU/+jWir357+5covvJtxn+VQhSjijN1PFAliRA6QBoqx5d/JE8bjc4oQMmmIIy64EmFHNrywX7a+iiBlI6RPuFQbZd0MA5KPk03j+JzTzXgFaltXSt5BMRMQr+8fgVWfM6EVp0aQ1zd7bo5beHneo+0eZqUcLJ+RXLY+8fc6LS3i4PH7KDMUmf9EliaXFAcfOjbgd01D+8qSTpO6LF0vqbXHj0ZDlz3atXsamca437hkVa7a8WgtlqYoCGQbSm4Ma2bYwssAACAASURBVDuz89l59TmZQNDO5CIhi8cef8WDJKvyuMoloHmSF/K2K1ZpG/f6y29qB/XI/wKq6txSsinKb+93WxdHDdYu0V6tjVdIfl167k7ZbCxt4832X6R9xizalZvg+J7zl776RZ33eEjbpYXtu+VzKbQxQPyh7BCk1jZJC134juzSlQvRL3omeQIrl2emR88X7THqX+ZQ6hdbYXo6r5LcUFzudXhJze+5aHY1AiytLf/fgFXtgtz4VT7J8x97/JID3M1y9r/+k3+0bVos/GKixe0ldhJfK8182sCq+85wC72rU/H6C7BKgKL6JSrxQxLvBFgmkUooconoqeCJECA0kECosisW04JIBhzVMoNSsWqQgpUbfvBHtlQiGXBisEaJF66tFFWp6AdJATybHqv1FHgDP34qq/s8rEJo7scANS3MeIMO1bfV4IwBGxt+cNJz2ASLfWSrGkR9ZQnc8Ptlu27Q6uoVOOAXKCTHnK0mMqsK7cARGudy7u3R9DkcpxwqAW5tJ9RK8vRqa8BxKzvdH3dbHSRIwjX9MDLKNqsGrLBZM7S7kFTKB1grYliYgON/X6pVpxXEVKoaYMXDrNIGYFsBzO/Doxfw6Hmzkrqcj/UlOmIjuw5jA9oN6lJdBCNEDVlH8moTICOyhp40s3zcB04R1DEAToC43mfL6Z5Pj9AA+1q0saOV823H5kqb7pO3vVMaWB0dccWqq1Kpj65IOj31LMdOmO30MbapoDOo+qVqVYtL21t1AmHprZiwD4AxwOmefQWwVhLhFELCSQGcN+9K1YBoD18cNM43HTQLHOL92Rpkg2fy3zaXwY4BVYKCdnYV0p2glfKg4fn1XLadL/RrkxiHWsdpa7zUI+qTK1bdF/AEP1pPm5/1U4np+h0u2ge8nDENEL45YDYBVYGorlTVEcCqgQ4EpLIRml87++/Aqh/YyCOSUx23Tx1tLfiAI5Xa4IpnhN576vM6Ocvz/Cz5J1Wv2lehD9ENTH1dHEf3EUgKFEtQub6GrxQwJmgCFMDINnTmuLWRHcAqQOOpWEVPYv8NsEoAdapY2VNVAKuqVQGqBlylLA6SzD6usm/Qg/UmUTSNqQ22Y7BTpQEecgooiJXOQGJGBvA3txgwlSDnaQMwOqTKUT/8rj/Pw9dgRyrohQ7Qv2+yKCpiPNRC7+PBEeDqjMHAqoC4sWFuJ6I+3a44UMADhSSvxgYzXmtQdatC2SfYC5amFaitGML6SLkRMDmg6uPL/jTBKapYtRPC1auvgHnBVflg9Xed/sQzvnmA1cSP7q26PVYVl3kRCbHk20+MrIGj0iE9wGpYJz93Hw7ngHvBVe842v6qenhVQAa1VdKuHD54zzSiHZX21MFE0Hfx/a169cOxuLOI/iBAq79rawb5/i8BVqMR1BMNy8lAH5OUFa/wdcVJkAn35BW46hgZtk4LIOZtfBTNQ1SRdJI9C6k21rI14cgLVIgJk/1OUsWYi/+vOFz84GcFrua7vHlooPO2J3xLgu13TM9NtP25RqFxJErSNDhmx3VcvFDs+chpHqYq24rdB5o7QVfzm3TEn+wVaUtLsnIn++jxaw7Mk3gtFuPLdsJvWj8WDE21qrf1wydZr6paFee3UrVfswJWlbBu0eN72/84DlEyz7jO28+rUr55Cu4snRkSOU+gffU5t8txbLLA6nyPstfndnMErwEeZAfI5h4uuumdcVlwJLctMMWajb+3OMZ8cE5Hc0v+NDQU7u+ityUi+jACwe99K5bijgjKQP4gFF5UnjGUXXIspt+8daE4IKGkZSIvNBYXSKwT1mfUihVo2QnH2/hYuvM68mf+TGqma4XqsTuHE9JFseZlqhV0XRMOe0WeMA7Tm7IZYhg1VYb2g1b4qRYZxDdygfwi3fb9Ws2SIw07pKz3jj8Z0zgWH5+/+mC9QDQf0lc8jthXstF+jQKJ0dqPLJE8vrXNntPcZOdXc5WMMp7b3MILBCs/YystJ02Hfr12TQwQj8UrjYBXuXk9ySf/EXs4OYfyX/GTMbNIIM0R6c0BibF1j3fz2DfOI9EvsKpzmqavO7+VB8K11pys5fO4LHdW7bX18mMYv/0decnfVjWq7XDwrLUF9KMcTaFyq7qln1xDETYgO7TzFd+kCxx3uGBWiD7Xjth/5tqxeSSPWWkZdf7oQgC2e3LLp24Z6POKaUWHu6tC9jh0sx2n/Pz4F//bPz3A6iZdL65qpCYlR90rKQuuMrjtPqrbp3QSJFeyugKFD6JRsg7idEVaGxoRfQTMxIfwSzAgKHYCe55D1w+K+McJyPi7mshVtAuqCpQLeLEgEigROV+Ds9VgYp6r5gCgadu3wDT31czRJcij0CUja3g5IwYqdsBjABqNrz6EAE+02qjvU96ZzGyvMz+ky0/erX6zTlpkBK3wa2D3HrvCLHBIq5+uvsvK54tnMldU9Ko4jvLG+Jv+gyd5y2L3a+uHjOmBTwbpVJnMlRSDqVtRxvN2RuuEqatxEdGAdiOUAxvrYc5WLm/rB/LerQBcrbpVy9vjEvezUTKA7KAO2zUNiGuV2kFLG6hyAq5Y7S0No0tMfmksdkv1q1I1hlaBnx2Q6OWkq/ukLujdlanbAiCAa0BjVy+56kVHVU4hQbYTxhwJgWEO3j42OvNMhtv/u1p4dGMfJhfgH20z9mFWm0g3+Lq6Q8Z3xapbm8xDd+rBVQZVu1oV3pFjHuUNkOmq8lTIamHCeltbGU8KgcvZeRtYWJ1OsGl5nkDJQREAIiWfAwqZnznKxlvfZaP9gMEkywiW7r+EOeX/K46O32tQVa0cpT8K5uzAIXuspNwHVW11fvcCpTw78CFtlC6V9tJJK4p3BK/Ax/rLyjMGz5NWGkjtSjJvzXWVminR4EAFBPIf8Xfq0YtKzt/9AYCjq1YJSO7ujSaywTZ8Q6AqwdTnKs/xDziOLu2u+d5hUVGZrNomeNb/AGIKMCUWotlcQZWB8CNdS0X/zMDTffUezHH48vxqIMFnIzsB1mf+fKCVQFYcWa2KNgE6T6CmKlYVgLNatUI7x2lz8xhmvZCTxgE2tY8CVUUv0A2X9pO4KUU4p2QjPVbR97RAVm8TVx9nV/4QmOsqOuoMbIGjZvs3TgtT8DimrtngKqWEACsqVgG+8W8BQPtjx0XkyQak9pd8WBQBVQKZfk3A1dXOTs6lm4q9uMXK26qeatVnjn/6E3uF7xZ7gavwL/Qzlidyp/lRO1AA+nI8bif1B+wMeMUniiEdt/nYeg9Nljz++bn/FBNbxr2gzaMf/LmLcVh0e/mONJBFMuIFmIr/bDvA5LeFlILkO7QxVJzh29PSIaCqHzRq+7MxLuwA7FglwzereFnmRMKUPQxrE9FNajZh5shpcXAvAafgARY+yAv3QG6A1Yt9b0CEV9x/0WDolv8Z9KnvtWN5X8TapEmkrz/ey8/JnziCcewaPVQ8Tdo4YS36FC+Zd5ieTkzl00XTvc+luxNLFAYAVC1wVSArwVTFQ6P7eO3YNJ4ryWyTo2mbuYHT0r3nVecO8JkaMxfWpg8xj3gQ1UO+PwtQHTsesDSVqgWmjo3Xd/3Qrmz7l3r4/PoJ0duJqv29Ys6PNgAYK32uuRQKyyeABm3nUalnm0/fyPfrI2FvVcF6Pp9LTTGA7dTYxOGTdoGw4IaV8+ZldgYom6Dlvf8Yiq3vDbgqPqUAAu9fMU3FL9lN5Hs52HImQ2K0wuGCPGN7rhhGNoiV9w2w2o90pWrrwMr47m6y790dJgRY972ZEOxBTDH/wMMZafiq17ZHmlV0KlMVvf11igP+XdvzZoo+l21M3DVuWuTikXTLa8UFsSmKs20nbGdjVapvKqPMBs092AYiPXgQ4kOWatqMb3QJ0ntjnXdf1cTd+Jr9yMrGXSgs/6b5d1y6Xm55pJtjzJ4nY7aeM/v9Ry44YDGMx+wStCxHxl8cTbyq0Xicb57NCPSVjwxGdofu4r8MVO25k1MCUi2/lleQxnMjX/j1OcLLXgGdQVhgPTe97+pcaTHkknaewrpivCO044rtxG/I2xQrvmxw97aGt5CfZX7EMXqYZh1jzbW5xlyo0823hrg99ubKyoIXaHrRlrJeNJVKc+47p89CAPVYfe1wTZHA/LaKS04rCNntuT53FSytf/zrf/6/NLUhDGe+/QY29Jok/tgJlqoFDD66FYB6eH2tWD2tABpcPfAUlVKOxfoRQcCJrVS1oyDjmTAdp4s5dOBYRuBd/YAg8g2qbnVgV7xQTOyk6IQWBKh2AAWssnqV1RHcBs7AngG+V2rh3nzl8GCml5VmKb9LnAkOEZzJVr0E7rEmCQTcl3SSljwZeBIYVX86aNgV2FVc8mMBRCZZTiLrqOSLDwJyMqKVaAW+q7BlwGW5QVsZpe39toDdgsPvlg0E+l0ZECBZxtpz2qAoZnEdlBSVwQjpR7EqB4Sz7ZBqld09PsHnpzry4fmfnh58rlTdh1bpQWY27HMfecitUF0wlQ8b2QpcABBnFBQcG9reytBPN+ynqbOS5wZ7LonfqgbSgKbkJsWpRp2k+IDBt2qVoKrPsVo11VGxIQIJsczKeo0OIj0vO4NtNF5NqLHYsCBrA6pb/egWAG4XIFDV20HVYzXORMFh94tGgqkeq1g8mgo8PLhKVfkMdcgPOy1XeBcgAt2B7Vg94barpTle4VKv4AP8V7W9HLrCUlXgLbCaylUtemzyT55SyAUnZeHLNrorVtsnyFBJOjZYkALJ1K4DXkCAAV7r1wIIcFofFasE0OksW2ZJF/qLwGEM2kCvHTtfr1NWDCo7I/8Bhrl69QHRYKv6oVZMPtLiRNU11A//V/d1gKhWM1PJDHBxjgBVeWQ9ItsChAciodiimRFYBdAGMPX5ex4bbZAV0vDc+lTp1HUwOtDJwQdls8FVV8poMqAp+Bcw1cEh5RvXE+2ZmPNv+lqSegRXUZ0LYJW91udvHmpFMFW7XdyHVZ+nFUCSs+deCkzJLVH8FYAmo6JI378hseKE3z+0A71wjkl2QFZwZGU0VavQn6kcpb8lwClwzOdqYZOLizTKSboUVEutQWEn/OYhAPPnCwOY/yTA9/fjf7RAMtWrrHSk7dg+xIxFxobvP4I29pmoAjWwigdH6QFS4/9RQSqARyYMEZTiq+ifgtMFVlUFgIWuXf1vX2L5W785vNEip+6ZCtU8WOtnxSXv+ETAuytXsQhHe+gkzgDPgEb+Y8Wqx8qezd2TOy0AsnPBOwoEOlTs4uqvxIHWf5Ceto4vN06UQ6D9EEC/vb3ZO7cfapgqeQAfkmXJ/ck133oO2bVN2g9PclYisi8Vi4+8CFTNQ11VTUzfp2IKH/Nd5wdUPNoOJ1ZfktvEVKQZvl4u6TWtvKWdovHha1ffOMakHed8Vwdjpf17yXbbklgW2xVbmn6v3ycxlU3lAFv37F29wMz8YgHWBlv92qBeASbg531vYrw88tpFzW3Gk1gQ4/QiOo/dgxgLYvP3qxbJVI26D6SifCx4SpB1wVM9NPK05yFFwAr4jIo3TX/z0bGSj/ZV5jWv5NBK8tU+feT2M8GHT9R5g6jfjvfc7lT8aAlQuaPB1YCCiMnEFc2ZYmEQhDLb8fm+J628WHx2cjI5kGWpWNDxG+Id0nj/ayn5tEFY+rR+JC6sYiXlkK1nLd3JfjSuRTIbSK3XposDL/2uQRKCanY8AqvgHxNF6jaao0NXTXi/FTKEOpK+a1Kkqu9eqo6P97xiacnh2nQvkC1911eSWoyPbBkaUCUPZfXIW88dozaPP7n5BpZ38Vh2wnEPdi3Rb2TxAO8Vi0+cA6IpFoc9pl21r9rjJR3fFcWLb85V9i5voHV+2rF5zVcxQfSpeP8eQfxZ/AH17Ix9bkXjw7l51Dq3C783LjbfHBMvDy8/LK8BAcW3cx40L35qTqWukRDP0T6p32vIiSVpV/ebpge/t1kkWVoyan8lu0s5NYZRvlO/md9unLPI4Mmh5OdTHNa6HB2mvNQVkormHK5jAebrBlhB/Vz7JRHQNeaIc2E/vMox8RZfETMw9sYixS0IePvI47NCS9L0x7/5l//79fjf9ESKEvHLL14GPRWN3kZfPVZRZeDKrq1m9er2buFyItkiLxWvkTIRtKCs0kdQMA/Dkfzeas8KXoTOxuDMYZin1ganRYAZy+yLgmTH1cbUFSMM1g12olpVFR15mFEBqwBZBazOsZ1qFFszCpBUAkNwdfupGliNcbEhqcSKAOokKpusuCokD+2ycbM8xKosgLhbdHdbc4OsDRpxFdrVGBsEW6E/DKEdJhwCtwQsmFoA46nidDVuryYLrEsg5KRRCR3ADDsjcfaZ64Lmdh2WO30WQzPM0Wp6wHUBpk8lCqqSXbEakL1L0od2ShJoMWA0DrAqQNVbOHdr0gZX5S4CdlxgVXrwfHGBlFulGmOiqqQ12hUZ4JYOXHfbf4OqfzCAajDVq/1KngOUoxJACZzk0w/mSoD1CiZtC6AbI/vjGLwoIeAy5f8BMi17rup2xeoCq6xcWr1N4haHqCoFVNLRthFY1QOrYDOqGj96IwOvalouvmz/1wVURzfk3JAIykFIf+HW7IXloLeHJkFo8AWyqz/JaB7Ak8UW9gk9/1JVYDC1t67Pt8tWlzjwGrTPe8013rtAopQgNpQBnfXMAb6Flw//EZgqEAfJB2TTidmtVqVj3oW/3hmxK+BzU1esryw7sMx4BKiyynd4s1t0DYpsILIVUtZD3w9jUKUqwESAqj8FXP1VICsS1QEfXzs4koPgk6HZA1MKXGWl6oKsnD0XFw0ekj3Lj02SpPsKQnrhZT1oJGmTHUoaHaEuTV3saidWQE3V0wKrrFbF/A2uClAlsKqHW2GRwuCrFm8xofktBZt2SXKH120/S6pBB8bvSCQwbMFuAVUFplblEgBW0xL6z6TKD5SijG7VKuRBPngrVrmbBHKc5OpDcTg++DhWqbmtAwHV5+/54KfnM1awir8B5ea+tidanIktfId69CluBYAq1YcPA6r+NFWiA66OPVav1W59ZEY7YH33rJq2NlO12oEqXy/Iu7oi6bJMtu99GDXj2sVeVdcqVuF5x5naKdWLQNCdVxuAkctnHH8S4EuAtYJqLW6zJ7djqepDLb2f8btViCsiG1B1wubYE9phubSsWlG8MCMgfh+S5YeSVc/VqiJbnVYKIvnm5cnvN9fPOYyn/umNbdYcx4dgMQVCqUIDAO6zQ4O7NFy5OnrKRcWKm7FKQftgOxG3pVvTR3kkC7Zm9L/hSzxy2jD6R4OnaYEhgHUrWA2q0qPGaogWgrqOPdGVxb+l4M1B5J8N3orXvQAxv6QccORezN92APTbXytYFQdeMHVBEtPiw4/T2og+mq1oZb8JisBeUzeyIDbmBOdcsSqb7nYAsPMCSAS4zq3cNoBi2Itt9V4Ddk6jIcqXV37nGAhHx0Oy75Ff8VHyv7HiqL99u+IhgKmMVxlrbvVqFiHHRccG2x77ewJX8TvmEvtg1qpYhc6Qn5R9cj/8CQ/kr7I4bF4sT2Z2jN0NRvWCK+OEivIkZL6TiWKCtwUwOLjV8hSULXxxLgPb5XiRUEXJ1NoZAmhzD+ZRfG8bsMcGS/k5FII0kr3ASfEqr3N9fS+Cv7T9sC8g/UI30UP/1nrZpLFAHnLpGrLfSawSR5N28fmy71lsqbgkcr8R79KLxLhFJKKNiCtalUTJb9Ku0G7nWOcCppK02hFD+2t/wvrRBc4+qlZBm+tZLN/tM2zz3Y5n3h9g1bmc56a4bvmuQUrPbnXnF0sXH0CdoszKztvXnrGbn1c2/Dv8MrmFPAPFHv/IQ43DQif5dP7l3KLl+sq+eAhdCXclCxZQ3dHziyq/dLDnr7FznPbz1676s41LrOMzFmMyq/dLy8XWNj+iokT3ZAYa8PRiPocv3sYiUubrKkWN/e6pVC17kYWF8CFEkq2S/1C+mGdzKA8niLoFWe9iM/pH55na4Qu/ueccg/z4t//qn1/tePER8yxB+j7xIpCBSYMN7tWJFe3Ph1d9AKtVBWOB5QBNcDnQCFA7WAmAxV7gllQgvIygncCT4rHJNgNy9npkwE4Dv4mdDRdHN/+LukmhF1j106sN1uQhRW4FAGCVvclcPbFVq1QKr1iySpXBkoEyMrzbANAxpmrWtJDm0ocpKECQzL6k8+TdBVm1zQs0qAdEmBfHaXCu+8CsF0CliryPz5FovitYF5Sk8DEBBp0TELHCkdtxVFWT1976736/ruhkZcBcLL1yu7qvgFaFq7xfdKKdCQMSrtqIIdW6gI5VQaDnOIlltYP4E9pBCGiNQm8bABgxOUiMOdvlNR8kva+KVQckdljSnY4DUOeiqdBxlMF4BXdcNX/modWbABbWHfGm+eIq1OnPN2MmwPoABDqm+smBaQJUB7zSMwXA0cPX3BwKcDpr3BzEnO1jBoatEwa8De4LBOkHlKBtAPhlENZO+uXsA6xq4UhbI9FXVZWJlifyYegp2Xgl7lw9oz7g/l4xhJPTPOkmruNNIOrFAQf1FN4HM6IkQKQECingAFCYcMeKpgqLgIC0AeyHLaBVoRivWA7ewaOFDne+ukNdXgvPAE96Dp0iaAX9wsS1eGMnaHnUApRjJsqyAx8HcQaGbbudaE32VNW9JwFz3OowcGjEgBmVgQbOtF03T3yPfNnhmvAjMzuOBlanRy+qVAWw4qhqVQOrW7WgoBnsV10rQL9ftf2fR28Z35qAoW3bKmg+5UhBl/Vm7UEFDbaC3r4Gu0gZk+OkQMqeOM9wgo5qVfDmaagAcJXVhAuqPiAqwFWBqY8fYl9VAazQMQPSpiUjt/W6Gi/GoKDwxN6rBGtKTJc5Prydal8k1Tw/txxg0/Jp4B9HySllwjIqcBU6vouGQ+NdVKyYRbpCHyIdhS4w6QewOrbzOf70DGZA1Z9xfP7mM3137o9kqBeOvHAztiT2z9Ti/fzgRj6wirY6bQAArK5/Oa0kEBdyHpAbgbcATwWqoupzYhqv/OeBAApe5R+TxMgeybRBnrig6B1DjlF6AXh32CBGS6xGyDmgqqpWGzD6E2zHAP4EfLe//e4ccmul+0BBgw60UbRteqgU7NZKJORCtPK8DtCWGEHygsWjoZv6faudRCqh+4FWuM8mv6GbZV7+gkEEZcv/jmle0VtlwsX8I8ZMiYWhlwWsTsyIylXpaypWveCoWBplUAtqMWqm4PMTyb98iT/jV16Jb88k86TerzzRXmd3FGS1KlZL3uJZRRhpKMbGUIc87fMeVyxp64P9FfhL30cfefUvAKr8EN4/sopYT7Gp4yWDeLBdop3jUyaVQyMePxie8ZOWGPOx+4wBN5/gDoMRx7bhaAuAabwqVEfqdR4SWa897ZznEPgPvLPfkD/y2MwL0ZC2xvyzrV++RCRIoIBzoFH79npNzJ87p2Dj/Sf8jzZ4/ABB1a1e3cpVAKuR694tpNccTKTdUs65U74+dojoHGltUNXaXnHN0Po3QdWX0pvg0icSn9LLY4GrAQdJ8/3MGmCZDhtF/tdif4/vC7hKG6M4IjGs6IXhy/k6D8v3NbfkZ3xvkxVb4q9J/vn5py35RqmYccmp9V2XWLrJ91PobXOGaW1/RK/YAWqp9QCvNfgGHk0fnNPcQ5O2mvotSSZAFS/7tWTdJB06jEzje4657xG0CnbQsvKyZaQ+SSRZv+0g5qZc4JybZo6ekz4joG5/Y4Cdub7xiq7yrOx8vS74IPsmnnwHWUsW2i7L/6ToDvZnddXiwJ9Y3nf+5k9ARPDAMs0FkMwh8mwPY5lfP3H9Twmjx3RPxa6bBjte2coI3cZv9HMro/u+wNXYB8kBYh9QoHRKOZx0EdotPd4jdX7l2LST/NxIIN8lqWwviqa2r9GBT23m3FYmiItpR3hyyNtb9TcfWmZ7HRWQfMifIlb59//Hv1gODnmOgIFuqzB+i+/t4K0k7/5Wu/Xf1Vx+yEtXGSz45d+vAVm2OV6QLMshm8Eet9+3ADFBgnCVN1/wxZ9ZsG11tAIYsG2BhigJGNoBoURYzgr3Q3LFoJnNcgk4GljF1n9tPZvXeIBRVU+4z9GoQIBVygiccgOrAVeRyBSoK4Xxr+jkR0a3x1qA1d8TWOVWr0loFBybDp7wy3AZEPL8WOk326uZJOx5brneJ7TPawFXSgrHiffKKIx7/KhXi1nZiABUoDCA4dd7zzHtHA4/HQTdow1fwFXLfegoWToOdTjiwEQGat4HQHvoMAmugDrIwPPAKgLpBFNPVaX4i7HIqbi66Bz95OYCiN76Q6lUumfZkVGAHImXkSWt6JyVuneisG6MQT7UhgGqq1OZpC+wyuBU2/9HBj0v/NhBgAJQOSM72rSgkINqwwwN1rzsEBYkEiAH57ir8Kl8EEBGfanq1OEJElxXtDpBe27Uxh2R+VbgU3e6gmpByBUjAhFe9OjFhm7h0dWPXj2UK2RA3va4nDXkVpUScO6PrS5XtuAqgqaVDvLRAYCuEaCCFYNroxUkOZhSgrCgwcgVHS8SuRPAi2GRSnmQAK3ejjb2cxdZuJXDCziuXP3eAoDu3kGaAVX7mvI51pscN/FXPJDAgUGzt+VuL0tv002LE9gx24AhsGiKai/KC/uFEkhEtWpVrs4W+QceZU87gI/0RZ0OAPjDGT0hHhWrU7k6vwwsi88bXI0PEF/IiQUPbOK4oKJvy+lS3p65YEoKcCoIIq/Lnsgc2ocRXGVCTmBVlaqaPx4CN1v/+ygQh7JH4Cz2DQG6xq/A8Oh92Sh5ec5AJdyszui/Z1SoWp1E2i0BXL3qpFrtAGCyRn8UcwRJLiCngE3HALslf+1Sgy3klZJ4AKoCUR87OoDqz4+vw99Dj3lv0FUwIi094g0vqtrO2P6Z4+SVbTYXVWshDG0BtpVLP8BKSi3rQ93OSr983D6IcSsAzoM5E58sWGLeweK9LwAAIABJREFUlTHn+LLArS3TU017WhZ5Z8Dqdy9ipE+xq6WfeUMWAaZOFTWr3rOQDaBVdubEUa5EEtgQMLXslfQNwbWkM0pheZQ9fIOA6cGrmIlVq8/f+CC3mAjIobHEKlSMJEVs/2CLWy7jJPXW3f6cSeP6Y/gU2DAC3Nj+X60A0g4AOkzwlTbuXYwgP+O4gVal/mRpNIEFqjk6vK/JCSZcP1O+PsUFATw+gVV70vgu2RRaltKXOe/Y3uflP/HN8JUJG99Lz9cw8peje5jLAgaR84FUJzaH3G+rpPOgVdgx/VavSRv9G/usfMekOkBB7CXnxGINg3wNqBIkNaB6t//Pb+SXeus/fITAVccHII8S57BPoy12csjiaHyox4aMJ3kcgeHMjq/ktOmenLM51tSCqoHVgDWKSQ2yPr/FGt4cz+t3ZavpXyCrtra7UjU7iBQDFNejch/xN2jl3G5BVfrjpmsBVLn+kQLpC2kawZP+gOudGyY+nhvZ1tGPYOk8/HBc1xqy9zVAaICM8U9XrG7REhOH+syxUsf5BkwUc+BOfg0/HKk3+ysqUdQkf12jJG32p9acY1vCJKuVlddH6ZgLaZZu9MFnYafsA2wDdG5vx0iCsSI5xtecwT5bYvM7Wc1MgnkYKIKfijKYu+0FL392MeGzjSfnjm6ecxYMPwDWJZluKwX0HHQsQNXzaGDV8+MgdxEPOEXyERe4vQC1HQIlXLoDy1B5LBec10bHJ++PKA+8RGzn8smeQPfQfROTFw+Ir3Dum7/6/YLGHce+BbF9d2d6Pba161d0187zvBfQPBcer7+CJh/6vOm1C5bYj+C4lxaJ0goh2CzFJNmjla3k4/5ifYS4sXTY36zur/8LrW0NWrGLUAuwNi7QMbJxGMqPd4S/bTR8YuSr/JPswY+/+7f/iqptBbcztsGIAFnirPQWQx1tIMexuLrRIEMePFBPzy7wbisN1hFumCVpF/so9jDzFTj49XW0DCz8x8mv027C9rfaWNHo2znKWuH+VJwV6H2psYATTm4MBtR2b20Hd4WqH1yEJ+kqsE+lxzDRM/l4rcRGRnurCyvB02cRehlcV6uw4lPVKRMsu8oYyYsDPFbsxvhgmlI2A7muxhzgFPMTiDpHAIh88jqA1anUHCBr3lfvsqxI18o0E2DSm4mWV5gXGOZ2wUkEGfT7accBVmdOApLHuHt7OQE7V+N6hVnGz3w2m78YZm9PpgIpULFsBoxckLufUr8PKuPW/zyJe34ng2iZ86o7QdUJFD335/0kxE56vgQkNnU5WkTlP3wvxAElR0wMfO4NBMRaaTuUg1AmAkj4dfTDT+bc8q8cfQIBShdZvY7pOifZiAQgskdWQNixHTdBeupI5FW8opGlnmw1GUH+fuhVKrGjR5bFDRC3mue9LZU2hP+e1xVcbQuAvicBXX6vWwHQttFJSj4YAui/c3lAMtJT2igCq7FYjF3891yLARevMnpF+lO+0gbFlWBdsdoBYGTEdN6jHXboj1vJJsfH7OIXk+b5vKsn4MU4dx3JnwVV6b+8eFBVHNZvVTxyh4QXjGwHvG115i79sqFLoOBEYwHV3a7Lfqtb1Va6In81GZrp+VGtekDVqVydJywPuPoAkAhKydMGVg2WogvrtAIA/wZUFdCKb3OrsrcrB+gpf0B2SI4cA+hceuRByijDDogtzyNj/r3lOwGHq52waLQVqzM3V6u6WrfBVL9GKwDFEAvOaKFC/sAasDquVej4D45644VRBsofF1znyIqcHz+ePqloo0CAla+35yrB7E24rUfxq3OXyX4lw29fRjuyfrlt0sYqt1qVVarPnwDVXx4g6xe8/un5m88ev/3Qgg8qAzcUzFA/AuzIv9imWy8XWF1/4u3/3cplq7oq6NG9fI9tBzBtALhg2oCrHybocwF/ZZsDrL5iz30YDHXI/p1P4Zavlw/vxZ/tr3p7rA6Lpnr6z89/cJQdyYO24A9IO8sy9PsLEJGkAnrOhOOeszwogrPuOTYIAH53+yAuUnxkO9NgR6rnY/0bQFivYC99/ASVl7/UF/p7iK9zopIgZOSK73EksIoCiuqJzPcGVXcRizq8QCJ9D5N/69XqFKN8uaaE2nBRRz5stOg3Vqdaz/x6/X0vVJoI8rCiDWOIsRXkoG1kLE6oiDCidL57uHk8J2nlD/AvPtpA6gFVpZOIW707S2Cr6Wh/XbG5BrYHxAykG+aCo2nVMR9J68pVV6vmAYRVrdrb/w3JkC3k4Bbe2CfLSha7PMD4NY/zNdbEEBozzc7mei2qTBIoVwusFijzXkBFHK24NAv/Bla9wFUAK2TWPkCyGxkWkEKuSrZvPLZJo+JWiXNXCm+VKmXwVq3KuhjQXi0R7T+4TyV//m+7FH9dQJnlM3EXfvPKZ6wJihvLfGhaXgIhD7hjQFpsfAByOqg1lwK7QlGMS/zKwNTXMm0tYzqWO7KtsLHY0XxkQE5lpYPfaNZ+Lqp+vzh0sC1SLsGEaWNX5hy7yJLYALJMCtoOW4734bzSpUkbaCF5NA1NH5BiaZXcSacJRPErtLk+RnMlRZzPLsZvv13GFdqV4fh9RuNB4xbM3cizXgBvUH1hW8rGS0Y8v1oU4XU5b4Nqvk90P3alcpBUJFbuF17QXyzxO7qWZPfHtv8SrtzX3ivzJx8wTtiVLdrC+FUY8IkpPUMRn45eRU4oevZDeL2D+JQhfbagqmym5rz2/wKozi/tS5kf0wNCjuXnSLjPWIdk+C1wVTrVcmt/UZpYvxbVLfMrX7e4sWgO+ZYutLbGR9PfnTx8/E6B8Ou/1zfyJ9TZzjX6Pf0UGfPjP/77f0O9FvES3OacGHqYaKNThlQKAoF5AasE7tx/UL080xaAgReD5C9ovokjoYtgmVAWthq/tOX5ZITCYkqFs3jmyeciBgVNRmHMTJjTTJWhkxDYhoj7clxWSgqiS467Os2Vq3lQlbbLYUtaKlb1QAUx08Bqqogo4kHUu9cqE4IbTHremKEGDsALQdtWqA4wSWB8wUlun38MRMJbCVdV3blHJABTgKp/JHgKULXA1Lwf8KorVwsIVgLjkPY6AwdBDJY4flWtai4Gim3U2L+qgFUEsVt9R8CVHetuT6RSUClMKmnBl3WiG5jYYNsYVXIL8MUNkV2pbF7t6giqHcRfihplcALAJCcCVveBTwSEGExKjuNsr9xSJQKz0FZClj6NBoNxG56tQFyj6kquDTZTtfrcn9WrAsMxfBpHbqmacY0ZnXMzAkkYHP86UiZjaxu2VyUD2BuAlaRr7GvwJjmWUZWjSOKTB0Z1gru9igm8rtN2EHhWVAHKVYU39GjmaKBeztDXCdBiIFctAHIvJvOpuoGNckpB+SqznIBrgw/qrNzO68hA2xJOnlTSa6AeYKoXy1wxeCsoRw1cLX8ALiL1Gr/t7waU8kKR9AASmKOC06z6KzgymGqgVer2mo0CO1aH0r/UlmGBrLv48gJWbXDs1kc2o+vfgdUDqpbtJYcky6Ilgk6D1KhYnQc56aFVaAlAYHUe9ITaAck+g+oOjqvH6nwTAOs+9mr7fzogeoE7RxccKkl/ZBMYh0VKMheOQnYmbtWBx9i5cX+sumE1vreUOrDmfLH1H1Vt3vLvarftU8zPDKjSRm9VjFhj3ZC8sQJdNpgWLLK4y5QCnR9Kz2O18GitaQeAnrVzrMrV2KxdQGq/JGJ4MHU/35fye4BV79CQPbD8j9aOfeTCFKtUB1glqPr8zfH5w3kBr6xws67TXnfwmIe8VVBJjgs8yOKcW7aMT61dIVXdJa5LO3ifBpMYx0y15W1NhF0qosG2PBFdzC/7PsVqpLEAubFl8PkGU2sRv/y5E7tN2rhIAYDoOaIdxSOP6LH6DJ8P6mH1aj+swDFVkgzJ0Po+awbl7L2dknR6JSOST9JsF1yzeIfFacZMAVef99z5NErlh+bBY/O+in0ZKqxHoJ/n+/YTpa4rtvWl/W7H9/bHBEW4AMWq1QZSDbB2xap1NzvaknB6MYCxwMvKMOypOeR9LI9GyolS3l9+/VSMwUZsXLzgKn9PasqG2Wb4nKiYRNXS7zgw9scxHv3XyHn7QPoRTeA5eqEZMaiScOqy21ntgsecH3vgFljfK1Ztl83a9bce+00MN6aBrZ75xFbP+Amy8zO+blC1/W7nT/JS8h0ci0SxXu9YLauRPfCSPyJPzRvHEXofCYay8T8GYA6ISnkdw8rCEdoSL6R68Z8LSIxTaYMZF+EcfEAtrkHfPNPNjgSrchwVn651tqTL54q+wxfSmbTq4zknW0bac85WAZPjUPa52FlUtR2z3bAM6/0CKbRry7gSXN23zAb5ah5gWJwn45Y30LZgG2nUn29Mb1AwgU/HHc37iPvbejWouuM3hkU6+XzrzluPJFv5um2PjwZTh14FpDbIGrorvyu7fekofhb9GlDdLfa1a0zf7dwvYexIoaaz8jr+ytyxfHhhkDEkgVTOJWArxiy/I5onElSeOlcNYC7eYszCEQznzgD29eX/AVKtz9En3CHcD1chxzPcsWEqvHDR12AVyRnMH8l2KU/7m7dOrWSVLDjHLnmP/UneugsIBladE3bu+tYuyMTx37blK/htU9ceSG1Fo6YPr0lpW6xPNlWxiWNlLiabRl5kubnEWURO1bOk2f47rCohLD2+QKo1so99oQXZI2ewMmUzwgvR6a2qFBK5Yr82PSQ//Z3QS5YivijEJJ90Hvryn/7u/6Tr0o0SjMeZ7eDaZPFsrUZBmTr50VagCRDQc5Cr2ARY+YCkbClChaGdHJN2VyjKW34okQVDIlIOWI4Yc7YwrFPmhbrEV3MPjV4MLYbtnFew59tDF7u4OCEQ2qsBG0BvxWJVrwpgYULCgJvVE89RAQZNG5VC7g7HC6hutU4Dq9ySqx+OKZOV7R6l5IUACAXNDECc1MjwtVLCeClZ1PY19lWbh3MNsDpJAgHWU7Hq5KEf2JOAV+GtxrxGW8H3BDljsJBg6Zixdy+2XSmKbClwDYBqwFjnCarawBuUKgebAGTI6Qo6OZoOTvw6QckasQS1D3+x3XASTX3/lJ3TpNHly0PG2SjJHaMMoNI8ymrYGhl6TwdyDnSsu6+jZQ03praT3Q5maYTuSjAdNIDS56szBFRPYRsrA9R5n+8oMN0kKbPc1V/PWXbgAqvkK53XXYihcbWGW0fXqoaitHgnAMrCh6qn8xC2VGGLVwYscPmXka8FolSwChTgwoTGJvo20JJWGki23z1WlQxi1MuLyAaG4iB+9dV0Q8WqPvfyiIOuSIb1SkGMe1+nv7TstQNgboheexTgxqvED40XzKkKTogQeZ4AXnrSwb8T4mtDpUcKmnY1tmV8fZAB4fY12+fbIPj6na3UJb024JbMy0YR5HAfRD8hXP1w2ybi+9ZhLgTNmAiUEvTdFgAEV7GR//lsQNWt7Nx2ABSikTuHpC9wVRWrAVVRReeg34HSrkIvL6jtVn0ev/jC+MMoaZOJtkKrv6z285YZJ4qqHkSvXgGrOnaFKlsCjP954oYA0av779X9BQtkTwHiOWii/tCOPXxCsjB+RkDVgKp/ecArgKusXN0eq1uxChumhHsXIbQYYXNTZsdB6dp8t+gpWSlwbQhpfUQVqkBTVKsKTP2rn39+QNX5I8g6n6FqVZVXsTISPG9J7h6rCahl4zkvLsjZp7qdy8YIXnSR/NV8d56UK7S5ef6G3uxzvWDT94cImmfNp442ZWdlb7eCdX08K0Cq+iWbGQnkE1AdCj+6BZk0sMrzBle7cuwkNaYV4ifqCm3ogqtJMuCGbDMUH1SCYnAvMRpiKLWcUawUcNVVq91blasWsk+UcY5nDP3b71mrV01ttzmLNXNL8bh/XWzj/BPjA+Tb6lQAV9qd5srWtDxBTCnfdF7Tb1GfFOqAz37NIdhfldXZmBvfEB3k210p5iSb/cpH/x1zlU+FXBSwqutBhVSxulTd/ML39GIn7QsTest8KsaFVqa4Q/oZv1ygKsHWBVbRomPAVrXm8M6rtw1qExTvlViHfndzvRuT7qL6tdfChQOq8ntcpCgt0PuOM6Ec4Nz8j7Jl4YyQ1jmOvmUQ9AxvyaMGtqmS+sVzr/xWMQyLDHoh4L62PG5rLbcE8K44x6+Ma9MaQDaAmWqy4JqhIdSd/8bgnxIsN6U8QH7y+RoXeaiLBrWTA6Zidf00SXW0GO9BGdmIrjrrYhC/pi1faTeFE7v6I+WQRuyav7RGy/98BhvtWO0CaW53lGozxTmRmbxvKa/XMX2+2x4X/KG9JgcWzqm0QeNbHjXok7t9M5Rg4i6ibQGOMQB+3jHvkd/XtC79SLMA1Bj90m9fk+aWvsxLzLN2+nx8lHwH31PgxmPCpwhcpQxtxer+lmpO9tRCAk6a3zXWiX9n/LINb5D1ndfxa4499vq+X4u8MSzbYOiPdgBn90nAVerE6gB1py3TV36/5VDzcFzeNEjVvOJ+vlexjRcSwte1XxYv6JFsnE3dtYccIb+zI7cJuL9ZX594Db8VHWQjjBUtXYyhrXyn527JDWTFO8Cg/dKzWuj1GDd2by3c140w0P5IcssmrJ3gvFNMZDrYPs37IihpIr8C/vu9ZUF+0nTXb9usJi7Mdfd6HO8z4v/r756KVdC2kvZ5LwMbG4JzFHL+i5rydYNUECRXPKoXE56YzQb3ePJ8PenVoJ4rE6xIvK7F245comWixNmuoig9PEqz5zT1UTopVhSSH8Xk2gTTDO84Fp3m8EzooxoW2Fq96q2AAFjPwxzqybRwqKqeAF/OukDEdsZER+u5bEXM55bDEnaxb7fJc1U8QLeDPIHdBCLFCAtaVoIMrvpBP65YVaVqqlVZicHt7wRaUeUKIGsfXhXHAyc1ouUERu4iwI+A1Qk4MXYGUUy6dvtZql0MnsIhbUK2r9UOINWFBfBHuSRjAg7G0bgiwUE1BYXf4z8qTkLEyNwEsAuqgpf6DEcpaORODoa6QT10j9LdcsBzqz8XeOQPOS/GxRXc7Gg95DN+zmeMLOe0a40EHnDl5z94OvkkBgBYtdqv83TAF5h1wLcBB0lG3pvnBabWAkx424DyhBXt/GLYmw/SBdC7ABfxcx/CxgryVGPXqqdGCFomgUg1RIN1TiYd8JiENORpOVCArtsS+OFVeI/KVaZ/AcNAowpqFMzM4kBAVQC6OMNz+AmPqXDDFCp4aRrbBqiKnVHUrpTTzLnSaxcbuJ3QSeZN4qAN9GgbaOp9dEfggVeZ2QqAvNrtuXHfkeVURQG4W5t2+kZnUU90qsqVBHGg7eqwA0sGbV216gdZFYDUFatzCdBsdJNjMrDKik11REXFqnqrzhEPeXrmp+/r0UTqefhNB1ll4AdadbUqg2XJOYxRBfuwTNYN2inwdLjjB1VJa9fndwxgM0E7Db7KPjpocXJIWZH8CFglTVhNzMpU95/Va9hy8TKAtJMMKsAnWLBb0C1j62MIYA2IOufQH/cBVefP4CqqVgGwqmpV4Q03DFBPckwSXwnNGgfqrGOrBtAsQw2sPt9DyiS7SWB1QFUCq3/1AKp/9fMvv/vlAVcHYP35eWjQfPbTQ7ds209iJT76/uVrsigoH4V7piJV4LFAsDPP+Y4MDi2I/8kv2j5psZW0J5ifSkGBTgZc7TdvW4DynzNGxR62Xu496bik259cmHMAIEDl0CdUg83rpwpvdIsVq/PebSpYMabQLXGWZ0nbmeEkoXQVWxY7QJr1kbRpW+kRgA8Ly2U3KjbiYvRU/XYv514QoA47MpTGWhmXM+IxLZkTAH4sV370PxyV6bvAgnxd9NCLU9ZZv59FEb42sOqFxjnfC/YE9LtHpUHVC64ydpDUyedRAjlQkty2zAt5om3pGCqm9ZdFbdktLemH747ZcpcBWU003Xf9WN3TyXvxNnJOgeS4R7Ttl0EDx69jX1gk0O048IA5LKBsJXlXrW4wYDEorscO0UYvyNzvJf+q5BYWTB1SterqB7XhAKyw7R1hyO9JSmMzTg4p7sF5aNx5vRxYHyVbY2mu30QSYpNrAf7ENNqtpsrpC6wOfW0D3QrARQKKnmcng+wAPBH4SE9kkTRfOTtZDsVf8aPP6W63Y797bZAfFuaFyX0P3ZSv3uOeYCW7gZFdXKWB8yKrYjD8bGlrO8BjgkxNjz6wFzdr9qdq9dgPyYZjyI6dF4Tjtfe+7Wf82ky3zPh9zV1anMw5tpK6Z17lVp6nPm2cYy1MW5yS18MEO5Abb8WpwBfOFfW9CP2lOA2a5ju0jgx58XALgKxzfbSftvQ1GxunYFy7gCo8ZABU+puuWv0EVy0estfIrcVDgYeOyV21Gh+NPMLyNfOZawlr6HxEOS+voxkVfRroYk7FvGqPi7VgF5XsM23yyj/lQv9KxKLUFfPg445LPB7H+rDrXI3ZnIQLO56jd6JZ9sd8egSmi+PxDMsiTjFe6VnT83E+2oEX68NODmY6WD6P7aC94N0o14tICYBvfTt5kwZaatw2YXWr534lNLYAzH/bhtWR2Nnwqb7b9Dp0oP8jLXV0zKTvRTOb3rpeDvpN/Pp//g9PxSp0y0GJEyszQGJ1bNlOZpV/Kwa6Nx+qVFV54krVrlr1dszdliln3Ea4bM4KSSUsb6EYEZDxasBmz83nqq7Abz1/yAz+JaksYtrxNRP43asOMZq4toGbDaANsBp4MMDmCtUFVSnK/KMjy/wt5hp7HlylIHIrRYavvVImjsVwufLTVcNcUUnFXUDVoxmkXwJIV1ssaLrb/+tceqzyAV77ACsDq6KXZz0El0+nPi34kyekOjgCiHIrWAi8CZSToYuRw/vbDmArVglG8X6PXFvpAhg846zg2Qaa4EVpXMktBcsggHg6TsDyJzlCuKP7GWA9doIZRjK8BNYFqCIwCdhYwaVAMQc2dL6/Aa7qFlIGKYYkUYbVICmAgGfcWdF/3uPJ5HNetjDN0CHJu7J7QB7bINvi8Lx4i6RC78Fvbes6Dl02xPQ/3jIKDg1662cqh1RBFGBVDx3rhGTZa1kZ8ExA/4c8Ji2UgaEN8nZQbpEtEBfv98Fu0Wc5NjgBzItyFUAwdJDsG2SV7jTAulVC0quAK5feBCgZECQIkBCOrGZBwOANTJ6r0D4XsEh3ytIJMuODngskKWWlEeQkOuff0SZw/r1Y4oWV3RXRD7gLj2Ivhm9FQ1+Wwo//QnMD9tLeBfRoG68H0W2l0vxY4xMND7A6IKoAVQKrrFbFQ56gKWP32We1V3ppBgTeKNFzr1Wed0DcCdUm/wuuGbC/PtC+DnfAKkwnUhuwRAQdEtoXu7Jb/gk2FKQEjAe9pVw1mDr22JWq1aNR300FUpI6jgOSZB8un/vescFt6QWI4zUBVfaw/ONzkXkP6j9jI/1oRmc1XotEUIEFN7xzIgmB9IxKPrTb4N0PyIvfUzW8QV8HrDMrVqz+YG/V2fY/wOoDqi6w+ovO/1xVq/bdzxVi5nT/XsRT7MPqBMlRkpeZr3eFFOAF9dikN7tezAH4LPo/g6gdvcBHSodsQ3mu4iNX+rVtqLjTc3KVXzlCkhuytbEbt/4TFAKo6genPa9Hv7j1nyArP5vxEIxNIovLUs6oc04geXf7t6uPq5uK3GYUUoACUrVIk90KeJCp+tM7VtLCnm0PE5zSacdKOsbVgdr8l8QzQrE6Q/3BhPmp5Uavc40NOrZNlhauvIAF3+BWOAZVsXi0AKzjSvbJpV9JGwsBhqSrY72iefPA9gZc98CdJNNWr69++Vn4VgGskEnSwKmjMqGlH0VLd4khe87xdfyTbM8+OM68vv5rf6O5YV4GmHlcQNXV6PMg0AJW2wZ96OUqDW3u2iDqYMWvxz7NeflzHG1XWeFNXy/9ii0XceQj6IsV6+Q4uSHtB//p+AYmPGybL4/d/BWfeHrlu8Q2uroAjeL/12KxY5rkOaYndoBV+6rZcUV8hC0B0gpgLYTBVei65iCLoZnafihWAY1IB369lkdkq+Ys25d80j18qc9tX9cZurpw7Q53ruwCNeWQPqABpqvz4pcAowX4yOcF85avpx1AzdWy8T4yDxFtcuT1LDELxrwMlGRBk4Csywnh2MBqvy8pjDjan+z4BWhqTObVkWFJtIIb2fhSnNjqO64eY0uCL4dz0ANbN9PIwOq8/2wFsLQ9M5SUZbDHZgaAh/waOPMins4BcJ05+OiFQ1Et9tqgagOKHKtzTcxpYjjEtCVfth2Sq1PsMdfHwm7ZkXljcZA98HMXUrj2GC62XPTO2t5JN/ZO1p6GMtdbP5pToiF1d2WB798yzOrUokEA1QVXnRdA/y1jJWvRwxqaffQeYRR36KFHS5LEUt9an8AJv4H+D+BffKeML/9loaJzZcVWD78StWRaw/wElHf80X3bBkvz8SdrU63HpMva2I/YpohpWsev5EQGyMu+z+MOc/5+8OP//o//DpEFt82tgaUDNuFb5kwUKUQmyUq4TX42mNoKVVaq/kHtAFwhueCqnGACBd3LyofxcwKpAsGwacg43A2L4iwiUDRuDBC6morXsBPjrOnU+Jr/wa/1n71XToZ+fKGEYRLwATZr9TpbgL2qouDmVKnOGD0mrdTElMEoaTymBXi4weR7G+5+m3O6RmuBFAS7qeoUwGrnCCsoWic4I8BAQ8YKi4/kwOfwPScOBFZJC/cPc3i7NF27u0Z1x+7Vsd8AVcfcFeDCwO6Cr9/eu6rT4Kp5jUq53ual1a9TAfRWsAosaAcYQIR/livxEcH98JKSqv9JxmXttQtLPlQGHP7WhlzOTdUgb2DMWxQuwKrAJqGMYh2PloKPkSvcyGbLBVb5sBdUqg6lAfgMKDHO2UGOHDaUzUEe9aN1mFK6c9qEjHbFFdb7WnwV0E5S2+mJ7NBjUx5vMgbrZ5JcAWessB6Z3gdafQtC4Vrh/Fe+tpLacmgUggiMAAAgAElEQVQacxxO/JLkZbGB/QnnYW98kNa2BqD9cgq489oK1bfMc5GAYMm+HtIEZIUIdUDUAcHa9OGBt2xRhg1CbBVptn/bpsFOeK5rt+1rOB/xIfyY39QWe/Bik9Rr11enkcBD390ztR9k56TUsnN1xYGQxYbSRwdAvRXdMS+NTWPaxQEHbwSVN/kTDQ2sIpBioDlVq78+N+juqGwDAHjvuSu/g0W1+U2CTwe0PDLho/4x0dNKcusYxl6gtd5fXyoewS4VUJWgRkaIlBGZKvy3ExX/5WzjQ23/uMB1AXA+xNK8mxYAeg/AZsHYm9B5jB435ck6BR6kUtSLeQRT6a8Iqk7Lmnl9WgKgatWgqqpVkXS712EtonjxQbpm2pAcGpN1uR/yiK3ebC1h28RFKrUCeAOrvxhcZeXqT/MQqwd0nZhqqlsNVEl0FSeNmeuFZMUJY3PliWgqV96ZFxhErKP8mVPexLYKkLAdTHKFnuDSI1+bUZrtruOxfb8LXRtn0GyvPiXdTnz23Md0hk0iYMo4j38ETwmgYtHimTorVqc6fL9nMMP2LQnS8NXVyrKVWTTETgVBDqCbK9rsMxtUXZ+zi3jbFiqxUx7+2RWrc71NeNeX+fri4ZBDcYjhp46b7Qb3M6sxCZq4N/Sdk5WgIP6kTdt4fwFUPmOhqlVdcQ6/3S3Abv9QL1IYVL0Lf68dFrLLljBlCvGriJ6t+7KBtAnTpsJVq94VxvgKgJU1giIFG4djzF6oJjku/5WYWAtvXgx0bFM+zERmRKDYYSJvA6yyMbA10wpg2n2gFcC0U2u66bfJmaRyOdj39tF5wp7zLpB+0vEFUykX+RuCiDANMRpgyFEL9wuRMSbjrMXE95DrvSRSVoTCeeXW78ovFTDTMppev7KTAVcb5AewOvQ1uEo7iCpWxbVu/2FYa8bkPscXWM0sOd8GAhSb2h9G7hRTWe784DD44nHdQ4KA3iObzFsdT44Q9zb0+TJjAfdmpv+/8Qy0nryVzNv+HcBT8cfEIowFIbm10GLGiRfrHBREwTiK74xlkhN1fAER6TjD17V9smGyL/H4/Z52krxwHGQKr587YieZxKcai22c5duAIH9X9rDexSbjdvKvzjnqmAxwZCdWp8f2XKDoFx1TDrtAnGJCRn2a0h6tHWUOwOv8+f4Y2y7YeUyUne29iqhQv6Ht4jA/QFDEQ4p7C1RFCY7pGzrnItET+tr3dSsmOfJh2d1cw8AqbD2AVWMUrGRNawDHFXZ6FKUv/2i3bNcoAqJA2xt8SXJu25f5L75lkDngeHRrZStRdfvhGZ7sMIZqP19j5inZhZpJzvOH+MS/5/dfeiVet6yA/7UEubKrhZyS5ZUzDmKHGG8tCXr52nzXOrY04ZXaNtg/f8p+vgu7ps9t42LrdmAi2+H9vdO+A+vnBzpea/Xc7f/5T38HDmw/snbAIk2CtDupo8hS+EXpN7kl+KG+ql9bAVQVWoSxhPZFTPqRDXBSFWLhkPNdAITOuKtHNtnxeQvsfLNA1TBiHU+C/HZojOzp9CH5VR3kgCqBF4GC24pAlV1WHPEtxvwk1hI0BLgS2tecd8W+jGiJDBOGsQG1Ul4VXF7xBcg68jPfBy00z3cQmWRxEkU+tGpBVj+kqqoxUp2327UcDK8aWsJkZCs42S3+Y+q2vH6rTgWc4DcGi/3dPmdjp+/4WnQZ/MOUJScNrIYGS5NkJSSaDLENMmktwlPOwOcyT6KxAVYE/KS6hiKDmP1HCk4UWK8zY4CYHlOvFbPdnmDnd/XNDnM1XoDNMxJXn7JGfR704opVAatzXqAqE85yzFo158KDq/5UUQ2dmTuu1TvV0wh4J7G4Cdq2sSDAThtUgSxF3ZqC6/M+AnNVweJt3gRS5YxfwOouWNi7tbFdmrvNxm1TIafrKUKmXD3TAC71ZYBVJNoBVwnAWLfjqhKAGFikfPuBgJB6LZicB1RJrxtAYbB7A4Mkz0Nb6cSCbjR3fhggqylIX1djn97B5dAXLNlkIJXwbg+iyuG7MEX5gF/DWGuxBEl9L+otEG96ePupbSDnTH1t9x93Dxab37LtSWAsQzzfvWaT9NQYGVQyuOxt/gBWn3MEWLtilWB2qlY7cJNygiuScQOrSKgw5q1QyXZsMMd29+UbZ6aiLY9ro5b3USbqlSI9Arq8ZyebviA1hTZx9Vr8KvB0+/oSfHUQaps11+iHS9KGyj/LTnsrmOUp1eB62vo8XBGgKh6y2MCqHmQ1QCeq7pXSANt1wt3VY9t2Zj7HklIliQGtsQjH3qP9MEcu2GjLt5JgSMhzjUnut2JVbQAMrD7Hn5/WAD+jJQCBVSxYqwKQHCLImFjH4Kp4P+OhIWTVEuV95EZTsFzJxKVSFLL2zScTEKbUTLtN8pkm2d/3tenH8PWKKTaGWvAH5wCC2k+I17WDZIEh2p0sUj9TG1CV1akFrOLczJZtN1zdSk9Gm5IYKGCX7epW8hpwkcnUQiIoLzo4ud5jZDLtXxQPegEvPsetAJjcJmk/r6VvGwmKlYpFrRc4KnaQjabqKrbIkVJA2+zXviQFwZEAmedKJNFLlaoErQyw1oMDK/5n1ar9uavAe6u7el3Kl7NiULJk2axjbLRjYcu5fewsVuo1nmeA11zEDrguLSD3IKGqqiINOH/zdui0MQTk1GCqF9/wXv4tC3HixXMZRw/w0Y5b5K/dNxlgKgBWgquk2ZeqedDi+rCbGxWgWtXhax9u7udFUpl3+XSpKwixo1+QYRdvW382riBN8V8q/xqbJXHRmhTPfy2nieHMj47wfN2yxV74KpDDC7GsqOZfWlO4clUyl4euyrYZxorPs++b6WC4oyXr8WBS7Ls153nf1ZH+VeROixnvNgwGvJcvm5t0sUJAVfVnTsUqLiC5lZInVoHlcpxqEEw6Hv/mOFv0TZ5z+bn8/T53ywzFAF5HovGGVUkRG6Tk2IlvpK0hyBvQ7PcrTytuPWe+7jjNPmEfGqWxesxHbsU92FoY2hwvWCkbos/fmaCl2TO3bAzN6F0LoNQ4FgD2gOj/W5lk7ROzHb8imTCQOrbMMeS2AxCwNrbL1dtQYcV0KuZJQZPA1a5YxeuO4ZIT0xY0SJvFNQOtiTskMvBRclTzSnFC2gCoIMa9Vjc+v4tLcZ+Hl5ZLnSw5B1V73NEZy7HzKOejvQi58QUD97ZTFyAvyb/+OL55fTpkpHx8M/6IQd7o6qahdMz2qzwgZViSt6/tJb8faQZ3BiuJsnt7ezHTd7x34jwKZJXfsJ1c3vk70h7MSzGL73VNCS9t8QnBbLd95+uvwOG4m7VVBwb+f//zf3h48d6uaQf7JfDqCeb1CpMrAFM9dFaoP/urpgVAVXqleiiCvAQSHZSr0XCBrU4gFEA2sHgTeM5tV2ZrO3acdtnDkg3a7Q0+GEhZmDWWd6AlJ5akVskNA7BOamkgGM+ugLAvCZXPIALPXWHb3yq40ziTqLwsBy/RCa7AxtzH4KOdpXXLiqwqMszH/VW1lfn0UTWo6m3O2t6s6ryT7GuFbxVSagE5kJDLmDlI2aNBSwZ2oJeS3K9HzF3Grr/H7kkJizAC0fIYZVRBLSBkORwyO1DYKkIFbsVDG1ObKwAtzxutJTPQB6QqgIrSkf/R1lD2A5JnOzNXCxugYODo3lIGXLftw8qXgiAZD4uaVyldgarNyWoBoAfoPKNBC4DnSGCVjtkN0LnUzpVzVs6pGjMVidYhG2ry3WPnAxyciLlfsx+Ip2qtWhxIT55YwbaqSjw1lvMQtlSoPkAIKocMegpsHXnAqr/ssi5rfic4FwC8wbroXj8kIKnV1AJTB1SdxQm2A/CfQVXWMsYNJRhZgJH3NGjlShgtokTvK4iBPC2ouonQBtmuUoB+2E6RZbVIxCSVPsXx29pJ6zZ/v/oTe217UlWG3HJP0HIXrExEy/km8reaubacSjYAgDnRoRmtf7JvDoptam0/Fbyfyjp/N76BtsG+CrTUwoZXqNnWhfZHm851JLiKxyhNYjWfq/+q2wFQrglQzv+zHfn5DV57PFWBQB/YVb+7oGXwzwHGaU8CXm/Y/yHzmKSs2HO0vs+5VKnjfFKngKp+UNIG4Q2QF2AT8EZBaAXl6ysldzMcg3AFJK4Ou/e3AFVsveZrVKyiapUPsUKCAfFnD9IGVrHz5v9n7E13bkuS6zAWu1ovZcDwDE+yLEGgbFmGDMHv/99is+kTa87z3aJ0u7/a+8w5xLBiZWSkM/C0RXdLyxh0FzN0oYZ6/fefAx6nLVhIINEJycC8klj9XaUA/tmVAvgQqne9P5CqH3L1slbvPSRWXSucgh1cILyxpUe8WAG7DDRNGZEpyLX8R2XOJCsz4W1HvIWbV2bYKfMLpIUwB9UviwG2Y8nEX+yCe2Ilt72Ho+l5+WJkpzz3V7fefyJXP798ZiQlAM5bqexGAlNjB4ylFqWwUEW/mhqX129kspnw0zc4azw2esjV6ODVly+hmvJQ42+8OO3dHEWGJUUww9K/xycAy3JOa2thdGnJgptppfAVeNr4Tmot9eZn/AsOVqiPS0SbUOWCCLNTTbBeWbAr/bHnLFhmv7e5/wnjrbqjkylsvTBRj2V/2WjbPRMvWLSUr+aBsPSzIFWV2HCHw76k6jfFMT/AIch/M/Zfi1fvgrEXkGdXjgkMTgz1DD65u0i8QEK7o2xV2xwdYsXYifpFGyos6FZq0hizLJGg7PXEIo1pvJUWn4GY2Xfbl0sG8N226h4j0MOJU0qQaEFWhuSeZ7cbx3AU9M/+WBjBT3NeiRseWc3zfKeD6SV7S2C8CwE/yFXru2VOhA7lzj1WRvr9kuy1/d015RmVxC7FWmjkfS/82g0DryXGjLlE8n3Vt31wVeaItpA1G5SdKqz9Gx5/9sFgQr0TSHhgxo5+nq3n7pjWg78sdLbT15dcbcKIZbDXYC1jrlw90cKdlolHGDijnPhereMhiKNTSkMZklBBer7Htq7ytv2+Nnkhe8bBYxLcNojGcp0vPLlwu4vHnOmX7Gb5W80yJVcxsKWhxKh0Br9v7Oh7zZmALPun98vONz4d3QkmHN+PD2sRz215CFYvq2V5jXZrYpDFdfQHintMIMZnUM5N5DO0r57weyhH/Q3jhjESlmHjb9l27zJsxioXt7fOapPvfggdxrD/1lZZPzXObDgbZhmGMa4tZL+WXPWiRBdw+fkpj+D51Hc+Pli+I778h//WE5J6fIX9gTv1KELfXwsaSyppCk1JWUV3v3QT1tnf5Ri7NrtaEdfXpllm71vdH7W1LRn7vn2LvM/r8BUwrO46W5uxmund7mvc2T/Knv0z7ySTnm1N+8z+3/z2//4//+4jZ6/jdfaRV7PjXLcdq7z4fTlPCVgy5QSu3pOZdztQA9/Uw5RyVVhXqO3YDRvp/E0gLvH5AIqbbiveganJdih4sEiIOLAgZmKGIJjPm3hz0J8AVsC5Ae1kCRnUrGNbIRqDY+NUcGBFrnA+4Hn7ug7J85fhHGJFit9MvwUCY2A81lmZN8G6h/ws0Upi9dmOic+aJJqMqh9ttTpRuCXmFHbDFxm1PhaxKoKU7x0iYu9/Qb4iA2NW4mPMIDPqq8G65jCaGv3w2InIShbdEprKWpO+aB0Qin/QIMTq/S4en2wSNIQIuftRDYAbg2wTjCZUkVrTLPI4PAWPdgKbldTDjTgPzVRd8tRkKg/PYQarslo/84zTJR9Ad8DO2xtdPuIlzQwCOOUkpZrdcgRCydSr18zSIrYpduSaA6K6+jyNn4Gaif0cIjWk6jnmC24fclXBO0CsXMKpBG1wt+idLUt2idrfeowSZtkjZqRyLEKo4nc/5MsviVUF6nJgXS3mgRf8HWducoHBWwzfTO8Bv3Ig1jLK1RfwsdMXALeTkklIhioglwLW+z4MFWxogzQ8GnvcTB/ahq03y63S3Wa/q/AvKfcrv/L6Fx/Gg+la3KS2GSiUrPCI3JUdib9xx2W3+NABrN9PW11itcDYxfxdS/UhWD/fdSUBWAbA5QAaFHbR5gt4CvAEoA94fsZ4FhRKrKoEiYLp1HhbWGVfeCNhuVf/SarSkmW7GB6XWAVKuOBVf9aJyqWAprOjBUapxLTjLolgQE55My4gHmDGook31wDXYsWH0Dzd+utfTK6KWL1dFneIFRZNlM2pnQEIrJXRhNO5vWiSAzm5aJztpsJD1BHKDOzJ6fPnd0Gunn7f3xGsIHUZABsaImP185u/6/CqI1Kvxuqfj1idjNVvYpWZs8II8Btngr2AvOUq2MeWFpEvxqdl30ASyhIv0ITvPLme7M3P3FyW3c0v6sN+2k1y1XbR22sFVhUw8dtfgL46trpPO825TRYKxrW11K6mmh+TWL3XPtfPT5wtSk3Vc01d/qOUbt313SKMRb13CzaJPwd9CviUxcM5pDdvVpAXhlT+SItHW34GwaD+SKwaH9nma6xMgHvcMoYeS16JX76utsM0ynqP3j1Bh+21vuLVsRsrfHYDfQeJJV98MF0I1n+SWGUmZg9i833tRQ9TE7Jb/GM7HHvMsXNZEBPvvJ48HPFKeeBMlaigNBo4+EfoC/iv8rpbr2n/TV7Rl2H8Ibe9T8ygwXXgxutmRHc8mLHKheWWBNCiqYjA+jTP7cZ2s0Dx5U9pM/26fLOyvL/JVTZ5wsjTAePqh0AgmeCEENrw+7TB/H4H/Ylf2lGWhApmy/9auh9/ZEy2xC3toH3tLwnWByu3zbVts2AUXybJPx8oEo+E2T1eQkLWE6KkuGXII7dnk4ns54q4RfYDX6gWtAjVxOqKTUzqx5d8ZC7Eqv0L2kucUttQXcZiyRGoN6cfG3j3Lu0BYtUk6xBmbj8xY3Fl4jbdLFnhyfZnOOcFZfFBxlzSa7Qd95st/t5HJ/W+B8/ZHub3JB/Qf8dltGWtb8/o5l1Iko/1vEpo02fLg2xFCNRgIraZz292KOfFNoY2XFogXmBJ+CIsygcxh6yUsNw718awKwMmUzWuHl+N+ZLCD52LWO9wwOmI413p0HfcK7Ix8r0cB6becbMxLb8X1mUIVo26xseD03iisRwPH269VZdzk61z/JFYzlaHv2lr8tqr8QmwK5JZ8RC0NXzOCRDub/mtwbgP+WpbWbkqErO/tSyUi+IUjY+XwNj3t1evj5eE5OVYY5tnGjNopDEaZbsE6+oov70Awgydx9GvWTY1c/j9vsdy+7ZuX49sj16wr15MkObgycYGL9ZRt+M/hHHxtGwY5pCyQNttGy77Jndm361P8hv+w7//vz5z8uuMVW/hdIPs+DowXw4sjkOZJ1/bMk2QpC7int4+mWZxNmgh1qQFcjRQ91iNoBEp2fQrYnXLHGRbqojRPPYkWS5m0iK4FmD/ngK33Q4EwuUJWg2oHHAPueo+RBGqtFROEYLJdrrXrXwVbwsmnc0Qb1A2G2m9azBinOE4+s2G8laObOlwO+GQl2QUSboZiNjCLAJVmQIM7F9C9Ufml1Tsp1kzQKGBoaoPMBsiFc9PMX30Se+XenQcbQDzff5eXS0PBzIV5DR7piQLRhdOknO42arNoFNWHebzgg87dDpzhWAMwj+dxJZGXFkTjM9LjnR1tXzadf0uyFT/vSU5HOAsycqt0wMox4hkld6ZqIQXHyd6pOlJ6F+VpTrEqoHCrXSGVJ2DY0KsMoh0RiKDEgwkdJ7/mLGR7W8hUo9MFan6ydbaLYWtc1rDSFH5Mvqjp8x0mu34CNY/fyA9nLnqgNhkxNvU3f5PEma27olcQNtkuL3ws78dwuUyVo+AufqPzlzV1lHRXxodznsO9BK56+w5lwDg79J2LHkedyJV2pHf8IAspCmyca0yL8miwPRNIDDTWbDHuSCud+Bne2Lix5nCXZjZk8MxlZF3Av/ufthSEV0x35PPK1+VCbbJoP3b1Ut+xgYarBoE0yzazvPzhiXWL4BgjKWWKaD3BPQvwWqQ/3mfghsD/a3j6/l0NuDpK38VikQBfca44x0bjn7Xb+xc4t7f9szrO24vkTrEansqu2EiSmQJFgFsLwtGY7NtuwXKQ6ruGEoTbDrYfu0ogN1+yarTq78eufqX/0hyMwSrMlYvAPWCkO1GMladPaZ68bA9tkXNzkvwIBn34XRYPBGxSlL1P+r3J1vWpNnnt49k+v1DNoFc/RCr/0zb/1FfdTJW//RpxxGsPhQIuuHg4NOGluOwfp1feYlVLzItcLaLxTDIL9De2F9MZuHnOSwm6XpZtJdxC3I1hJkzQDfLpbbZ2TwlVk2OHTnlzH6TqmeXGTz1T49FtB6x+hcQrcxcPdvUw6quT7tcaPmjn96DVR9S3UTxjQPkAkPzZI6j1ix0sId+xL4IA7nu2y0cxQeoP/A5Hxn1YogziRUyVLdlZWjPZLEP/sSHyg4FC/qdUGx5xL2vTzOhhm+2KcE9xxHP4fFLrmJnA7CrayQze5WLn/bVLA/gRVEvVDhz1eRqSVaS9S6RAfKRIqngp8HfKzvCT8lSVbYqiNU3W/UhVh0oP1d7jfENwsKcH8posTEXdPJY835sLttYvFMkK4Qqu4hdOnev+qohVpfk/85Ytc3SnP/0sYNlbSfvvcnwX5LCftrzLpnBENDLEM8QY5tENf5lvKI4xhgC10diCdnzXF7Oc8YLI7ERVLrkhPTUBOGDYJbMYzPFSJw385J+lYr8+iRnpCMiIwr6fP9DlElBWArnKzpRf1Em5fF1emyCUvOI9zjmUxvRVthx9o2E6vo5x1qKNz9+htmpJ49/+ZzFqEU7yadj1IHEtB6f347uhkQ9Peahko9OPzvg1JfEP9ZLIcx7GSLjOM5yY72lPL3/vvRMmZSMGbvgtI+jbw/parxOWa4M+fda8uAhUrWo+0kdecox0bdLjhSjp1/UBsLloD/2o4TkHgDVMmnQpouZdKWBlq1Iq/mtL7Gq5xafBZ7x89hBZYyXq8hoJwg5pmQQhra4DcaT7QNbgPgQKkPdp312ckex9yYWLLGKOR8bSxU5+Vfshu9d33qPLReaS48R4mTaMWerlljtORleQNos/jE0EsFa5MzktDOxEfQFM55+ZEFOGCl8Vmzhm8UbPC+d34WoJ7vf9tHTAzunebUNpEM+T1RVim3ccfPYVe3SY+lqCcNPj/QiZdvybF1ay837kKrSt76jbbAqftt9Q5cQsZZ9mlb2zPfovn5Nz0ltqCc/nvvpv+TEMBCyVsIU9mfdSeLsaROtTT577dtv/yEZqxNcSVC9JZCdkFG6EXZj4yArVGHpEcS/itVDRfTavo4lDzm2EVKCNFsqdjuDK8GiLH0Fhw5wlRZecPH2M4d2UR6ff5lgC6sncUAIvjfBNMkBGrC3gH3IVhFkbq9/sMKlscTYLrF6z8+KhpXcgmZVslLJOELk7n4MPX4TylPBKRFII2EDZ2cHZfd3YjxKFF+GT7KhLvgJocrV+xIiJU/yeW878Mxq0DvTFdjYCgqEFIzt5ceujTJ0Q6wW5jDY5D+Os0Gh3CGf3/dILp55nmyokCuP5IgocObgV13QCygYjWkF9HP/5reIVP10ilkV/pvMPRBA3hK4vomgLNvnlcm52/D4+9o2ive2TmCIt3NmBzCletzeTzoof9ru/4EdnxErseqt/1wpv32XB/BcL27JVNcbNCikrDooNPF/2ZcuAcBagn8mqXqkxmSsmnyt3ZGZlKOwyY/j0eKASY9/RADONjlLNRmreN5bTbXSa2MkcUq2qAJvZJhMDbm79wEo0XsENven38SVmWx/OcLntgzrkB2eat55pw7fBImccoaVsq6yLVgOPcGO9PtXQLY27yzHaiEFwc7K+ke/fvonN/hks75avPY1C2OYb9kS2ZEQ3BeIpnazbUnlg0GKasmm5MySIj7MRzohkEZdtxeRfYR/WwC+XkYTPR69gEafX98QX2RTU1ueMTTMvjH1VuTPPWB1yJ7PPXSVWSP0j8wG4/Zak1QFtbDbaO7bvyxgja+KT1LfrRetjctRIrnKr+SfgYx+Qy8EdH8eixbWldLi7ZTOVjVRshlau9gHaxM/x3EhwispzW82ke/rJZ1uxiqBNsi3IzVBrPK6j5E1egGpg087HPwkx9rEhrfe/+lDdNYGtZakfbXHixmW1wZnqfq3Saze81ebPNs4scx2xCrJytRa/fMdVqXaqkdc+uAqXWljBkdh3izbd69FOpA7XeQlqJNtwS8XDAVUay7gNUUCkPiRHn7uS6x+iGC0j6eauz4kSwOYjJWfNHy0xQnOUBttF1T32sES55O7Cv6S+7/yfrJWTaxioRIZX9c7Xk2sWtaCUe1zZFOZJViSa7epnyt3gGn9Y/0560dLAXSHRHfxbIZNslVBrHrBujsUYlFjTIsc4QoMb2b+6vdojxJ0Sa8916991nuj65aj2oEswNgHwCFxuZWZX5vBOmUBtBDBhcc90Jb+kjs9mKnZbOcpK+EAPvac/d6xoY1SkG0f+7mi1u6RrCcLdy/7VlJ1dhINaSLAHGQY/wEFV7bXfRtklfPGnTklgbiALB9z7YMA2v/wlniU1y0hZGK/maqUx5YCqC51lo2nuFj4xCnov3CM/O+zU1HtS1kY2JDKAF3Mi6W/MbX98xInHkd8lzTk+mv/spanFmhpAuMMybF8cl2zhVrxAYbVBqbX+JLIqDGCFp+TASySlS4g0UHoFPs+2SwffcBfbVTxEKqxn40TcjaASNZun7ZODbUFkZtkKGVgQ76SqCA/5p0Qn+vhcRP/lFmk7NNSaD6sv0uiXta5idVbGHkPp7OONzYNOSbxoG4ypoSN0n+Ezvlc7BbfE/9jHIPrr7JSTbBa55ZwlU8bf+IOU7YoDyEqtSBkcvUtwXRRjjJYp+57FxSQWpk5lxpLXo6YKppmfORffc+f6E4jz4/smIwz9cSy/Wvs82A0J5BlMcc+dfx/sIDsBcb5xsd2rb7spo3jSscAACAASURBVMmyH593uuFFLyXpMBYiLthSAMZ3Sz56HjJ+EPlyECcb3/61+GTm2DYN+uDSS85a7eHDJVZtH2tpKBUjuN/3WkD6PoBrZQkjNNzCQ6yGPPWCzsTe1v0sRDGpMPYzeiouLriunFbjZ70nOCDOvrplVYvvlH1D2+VTR2fjY/f9IbmLQ4I3IKtrxf2Dz+ylPfkG3VDy+bI8pXgeLohuHNLYRPgEvz1/fiz9cUv4/fW5HG5KeeMSPreLbfQFktFci0N++3/+/b/7tK8T8x6oNI1XB9cChrVXI6ogzsqSYoU0fclWO94tAWAHZIPl3/t5WAWHJgDqS8hIlkzQ/gshbJZOJ0+SrC9fpyNBlYFyRgwF+YihGio858xMk44icZ7s1gGtHt6OYR1qCOeHWIUItLkBGJImKZRCYL1TEmvFkHDQv1CQSjZacAY8WUklsVQaArZfEq2/6LPfhw3vj9P0CFQR/8jXBouiqyVY+XX7eNtOZdn5DeyJEfy8jp9/3xs5ydwvSF2Dxc+GpEYg5kwNbV+/wPcTTDzE6jl0kCouA2BiVYGADi9K1pPJa68oqslZ6RNZCmJN2+bvN0HG5Drbpp8FEBqLbNW9+4MUvuJeW/4/v5ut/wALH3JV1z/MVNXhMQaAzlhl/UzaIYtZiFWN4Z8+oA5k6odYYEDWMgD32JnwrKFZx+wZtS5EZ6W7W6qihKqzoFgT2MF8arHGYcQNZ6WWwSC37ZGI0Wm+CsypYwwMslURW/6HeEFm24d0UXkAnGJumwJJIXC3I8hugD8kVQf4PnogN6j+rP2nfZVTk14Q2Nk8ekFjHdhCL7YvK7rSvtg6fDftVeonwm43c9hlAbxdNgtS0tksIIRY3XIABnXWSTtCtQD2d+TO2eCzUj9N1i0HxO2OGECWrivMQrIcc9huHDj+PXFWtuv0/mzWAHzaAqfBmVQdQtU7QQa8Phk2sEKBKZmcp68h1bw440x4+VTMSQFMgMznaxGmR1ctDA4UenV2DzPc/cfsH2Q1HlgRgH7bTz/0K7BK0OqFKMsaZYyyqa2S105vbbX+Hgn3ITFvwQJk5t8PwYqt+SJWE3R+xkYIE/olfYZeX23TIzNhiz5/IjaT6ShwzDbRX3CRRhmrH91mOz7Xvz89Z2Y66ry61ioOz2KmHshV1FptzVVkhJpYRZt0eJVId8vuI5dYaOYCJ3dBrB+e+8iPpgJi3OCRpA9LjDizk0QYS28coer2MWu1ZQF8KM9mkHcmbR1oF7xgy0CJtoE22pmqH1IV5Oo/8IrXWRbg/v6CcXeWIjfm33hA5zBA9L23hOjTrrf0jO9N9jl70JmTOVxDIvsE0PiFkm60Cc7A/QNiFdk27aexpZ1iMRGx1/5Dj75Akx8uNWXrvXb4287hm+2KORXyV7X1yZ5THE6ijXYLJAQCll+XBTjfTWzkg9e0xV2LkS6js5nOkBvpQzOkhF0hn21wY5ouJLCuqssA2L5lkyvbrLabcEkyA0Hyg6Mx3ppTDtabSWeS1XKcBAQIoBMTdpDf2ewid3eklGBVVpgIQNtRBoWZWUwicXZ/bzO1skAoe36Pl2D9w5JpMfsvpv5JonoxjOM3Xon22nZbekl/Wcl+JXykWLETu+oA/L0uTuGIDDZJW65dzmItTiiO55y/pCrVTCk/zV6V+jl6SHZTYoIjbxkTpy6uFpo2a41kOQkXx8hDywVfYK4uJoGf026qI1btR0Dkk2D9zX7FWdNeDMggFZu4PjLJVRGpIFT3nruEUvpGi3mNIUUyQGduYHiFtNyQS0oprzfLeqaAKrpmu+ldJI03fV7DLmCIYJXvaFxKacvXrzwIe3GRTTXtYQuIvZAysiWZnI0fuXmxdQgo2CRisUreN06ajFXgThOq8hvjnxeLUy+oT/Zl9PP+o95Hf02+m6uYZCiXTPrePWqMuzTudWR3ChjL1R9q0fRZIOiiBQek2K7CQKGg/BAf8q2ORy1PlpSxJINFG0/tAcQlWYN7sqj0xpy2wJDW+NLXbmDcLTO2X+pTZhrtJgJmIsRyX+8u0pyHsQlOZycUM2SMwm0YfzveOBtQritxtCwsZX4tr3tp+eRjDr3HXWOP5xs3RbZHh4s5+hvVs0UeLwphs/ocP10dlcY23px4hBhOMo4rcbZoBGCVXfjNGiZ+8mvRTbrEMeBc2/c+ZKoWD5ZkpS78gmD99//3v1WN1TaOjdrJU4drDjsTapQNKhtVZxrS1ILibIph5flZOREHlBJeBKMyS1TI1xl7IkqSerCdBSWBw4BaidQ3zquAh0TPnt2iOJNGgaUwh7RdgRb4P2Pug1ZChiQby9mdX+2K6Eub1e9nbGSUAp4Cor4VhyLJwdI9vrZUeJybjRetWoSk91A1CVwdor6834+feVfAn8cCngZyBXwLr9QPNb3i/3bHXVpswHkh0QNA7+sjs6GiZKtkzCVflDX/VqxqgYzB8BKsaIy+F+CB8p/gTKfghuAUAXQB+D8ecIKc+0RwGov74zY1BgI8dEF/Ip5222YMwv2+yDv83kOsKmPExKqNuEmaAUY0HCZXDSpNrn62/h/8cB1VZ6p+EaogVgHs/HcncM8J2AoevQ3S2RScOPSoxm1OEiaRsdmqJayR1RqyqTLL8bGeU+8c7GxtVWar9sAqBul10BeY+eAUBiuUEZhiOVJmtb3EajJwkD2sfkHMZIfud5Ip24xVZrf18CpnwnhB4nUCPlyFtVW/s1U9nnKdNA0a67QDjok6/Nr/dX7SLfXcWSslT2XLbbNjuz1SdfFrT2mbFRzcNZmq2sKzizQ0PgQsmO9u/W+5Gb82jjJNkE20HDy2idk9dfhjM/WzXoUNeSoUQQKtfjOmxPYTQMv+S0QggNkAtbNBWRXnLo49OOIFaN75MZmrAkbPaBvlAMRc374yP9Jft11E9xd4CZBxHy0/n+9tb5RPKgDOBZnaEmepfg6MZ+Zi7MwCafoi2EbpGDMcmqm64UnGVKYDgAqZaZRn1tjSQsnfHxFHUrUZqz5EiosXRGfKEpRPzKncRxie/bmt+CBXTary6rIl9p8GgCQEj1S93yeZeu34y9//fykHgMx01HllwIjef7rdrFWSqz7QyuTlkZZo06dtLgUAj3RDqDGx3y2perJ6QajsIWyRsn3+EITbJ1remEHNzDlnppLcvfb8+ZNdizHCAVwvucqMxBLrtKGccSrJXbtg7W3zWfhSRiczVZmxSoLV9VV9//GlKgXAOuXKWMW4jK0yoNaiWMnVLenSoJElAGjLN3OHNcnUB1w384gECMlS7uw5EpX3Nx8mVU2sFivG5NlyW6c9VoUrQTy98af/c6/G2fbFxcawnDSP8hFUlRLV99mWVyBxzSxW7JTxmQtDrO6CxS5IOmN1M1hvzL0g85Crkh/LTmy4cNTZA+7+kV3A8ybaaWf+ChlweyUbkgv4GhhV+3zOsUtXxF6IXH1JVtrcp5TNEKuNS4xRar0d6N7v+1CYZIkLs/H52k+qfmWQ3ts+bWMgL6Twd1//VV/A+X7jwfrA9TQSQo/Z/WrsON8njaD8wOZoDixXbGlaD/F+hX98Mz/E1ymraGce8vv7HeulpP/BJ/Q5tpslGIjtg/Ei3Xru8/15/fwgvmMx4WY6TXb/zZewerZOCzdyEa+7UhxPS+J+Et+IDejjzn/4ClJ1SwLA3tO/HT6HNcz4qNWIw7UzBrtlPmQqdJbEqne7paTYkkaJH+l7MhZyRe8W4qiSZ3fM1dhPTCD1x1fi95Kq1K0eihs/png0eF/y9sqDcIZI1SdbFSUAPsQq4rOLelrvnnxF/5KYJPy1cnCxUtBM7rdckkqmYT5U291leuwvrH+rJ/JhtsfQLWCzV5/hW87PiFTdmt7ZaSpO48aY43X/d+aq5iPzSPlufXGXxOEC0HPI5w9SsdhOzKn07pSGNuz+E2IVvJGwgT76+Ffhl9qvLRc02/9Vbse7Bs73ngNwLHX9HReqB/aDxT21Z8XtwanibJqNa8Kd+tQkkMYsT+KVk7A0hk/CobXkscWN14orXhxH+1f7/1pW2yl+efWV8xBS0a9l/qXf/JBaFiste2urLLscLW8sSVmrNtJ2+/36PB6OTJ+MAys1RuXuNPnzkf8s/GLMaO95vcddLlDnabXx/5svy6F2MEQmK5s/xsdyetf/+9/9209/2LD7VYLPL0eazmpkI4J97CC/zommxMRgSYBdHezWvhCzYfkVVAXYxDSh85iQE+RtL+aIk8NTmR0gsm8lX9/+dYI56KfKcci6+QE6RKhmxVDAqYSqDRkDO2+JN3GRVeOM7Yr8HxgfTXaCJgvrPe8GB5Y0JJW8YDysB1CHmc5dHf8VqeqVpJqYaAoV1woSK1+CwkicSmMHKWWXGvLbps3RU3+3fgZKJUWBQvnepCqVBj+F76Dc8E6tR79/ca/nqusUtOjDF6Fqn4/v/iJVN+vlsjJA/my26DnqD4DCypcM8vXlA32YIXm6eMHjQ6wyezJkPcaS/0LYOVtVhxxchiqyQ74yVVEaIMa+JFRXaoZYRf8AKwCNTaqiKuSnnakOqaCCW44Ifro9iaUAtqaqM0W54m7jX7nywQepn+rslpQAcO3VydQKQYxG74zGNpjwd81cB+1vXR4H5i1+XsLR+laSFOMGskDbGHXATWrGpSbaEr60Sd36row2Za8xW/XKAXAcWRNRgNgSDTaiGS2urZpDnbJgVT2gprEPL4kqEgo6xiC0IK32yXrF7/D3Uo5RPEIBqsmx+AG12bpOJ2e/M1l0kvHUxnSGtleZZaUxv8qQe06fhg6UdLR+ugcnw/5dj6ftkoFWAFfFsXdosnyKBjN+6ItYlXYWGUKDaI1KDlJWuz3RCFLAHYTEL7YOBYBxMaeO3vbOTa5ubb/p92qPDWzsm5ZI5SKPAY0XFncc+RumQk02mVT9iD8Jkc8fiEIRU3xuQFzAtbZBzThhjJ5xW3Jav665AWkiu3LEGrdYfzIYUVv1CE0dGoWsUeod7ZPIRY2LV6dD/qiW6dU3ZdbqZq76EL0jYZS5B/2mXjlb9e/x+yZXlbE6dV5JrDLAwtjc2DlrVdmfIFWRpcrt1M4KdUZb8JScWYkRA2+2i7aQMvBkr1JDBlfQx1F0tXiohQ3YZwdUZ6OxuHTZtVuqYDJWs9V7AqiAdmqGHXjKFWD8mnnC+tcfMlUlAECsptZqs1RRW/U+h3mgBYikfmwXMq4ODegakuO7BIBLAXxWBLggUGJVJpiSiSHqQkMwD4zmYMLgRWeu0gdCTkSSIHNVNjoRgbGvn3+mSJblGnG/Z5CHHupfbmY+Nae0SgaFY/gWghlvxTcgPjXEE4ITseqyTCItTNj0IKtmqV6dYhCoyVg1UT8+FXaD5NTZjedwITa+/VQcYLnfBcNk4t+MoG/GYCVKfFBNzxxogMXhKrZYi/5NsJKkWEJ9Fwu0iPks2HNCC3/ZKRJ90jtnzsDHqS2Rx042p98SL58lf8tg9adf4HjxvfvHj/k53xtH1LNa+nOVDFrnMPaS2QTDh3klY4k/JX4ZB+ltpXLHiO8q2evHxhfVe/QjPnjbPbYtqiKyWkNapEM5Uz5aIgzRsvTDmi+T3vTNuzDj5AuSqMyE70Gbub8Jlm3imGrsTSac7DjD/c4DgJ9jWRnuCmPGKq8iJI9YlRywq2p5SFUu5v6mbFUfQPczY9Xk773fPqHyiPF67DrjCKlqOZmM9862JYiSw7n1gmezOr0IST/mbNVN8OG9cY/coezU55u9iA0b4BImzVIloSpi1VmrIlhJrLIkE22bcJcwDGQE/RexugTrPfdpM16D//V5FNO3kKrqw9jc+DHbXusUYuPRXfmU7LQDJhIJH5xdv+TPesxHy+JOiO1e8s21VVsixwQrx8V+tQc6mRtyPMTvI7bo9z8lAfCyZYQdZ3uXNO4iA+MHY4b6We8c8OfvOm4xGnFPWlpHat/dZdJ++xDM9sQ/7K/iESUx5SD3HID6M47NuSyyJassts8n800M0jiMzNCPmCwp8nmttXT05gjjK0yW7Exah80gzhx51DR4r62mH7HN4rVAQhb6wZh+nTLnz8sfyQbcd2YR+nwJcN0slir+Iv4nLgnBKh0pwUqLjrZQ+KTDr2yWE3G8/45HMrgtOSe//9e//T9ArAaAoO/jXNWYDJDBdcyjlAHeX2Djq5GcCLklORiiBRqk3Ps5uaxs//+8L6sAEFya5lGxTJon7J8kVtNHTrT7K/vO77ZQ6OZXxGpIUgVOWf3BRE89TBizZiUgM0urafv7FCijwzr6TnoND2Xh3vOK8xqeiI2/8kZxvtbyFIMW8GYQpznV/NFJygDijv86E5ISaj7blgCgj/38z1mc7/IE4Cs1T3YsGN/P01qdsAKFcKWmZA7ZUrdbbbYT9CB48q372geAr0I3PrNzv3cPdeUP2JkqQLMTEWnp7W4kVnWYwwGlObzqMiWYSeNMVWVXgGBlpipPshXBtsaTXaWjwyo4wRnJVG79z31KASh7RCSsScEY1XGaIFE/30+CRMQqoIYpDtZW7cmoqquqYMJZqyVR1QevoB74w9g2e6JqYDAq0AliVdsHRVQTgA4gFbEaNYpSv/JY8khAQzrc7aYiGfG8yBF8hQ39ly5g3gkgXnLVGawG1baFFCz2naRpTg3X9n/WemUGG+0Jx2p1PoR+iEQCPWQWQObXvkpYIuNe9VNQL0dtIiikK+T92kpKkv+v9lMHbP8dnErnYtP3/eq7dLu+p+RqSFWMi4BTMhDsB5ux6tXgnzWdrCD8TbbiOjALP+ibsjhts6jpkR5/TE3W3NEu5Dk5eT6mbeg31AemFfKJu8Idn4g5NChzfVUTxlsT2YSqXpNdpnmTf1AjHEwZuNB+CX14DCSTOSxPBHsyPyMjBrQNWkpzduukSVNmqJIQMbHKrb18/iWqHOg5JOHMGQ+0QtmNc2g43DNoP51S9j+CCGetilj9ZK2CTBWhioOsVJsOZOPZIs0cgwjXCOV2e25x/wNiVTbVjhbATrYbtUBF6vJacjUHaKkW9VsO4IjVz58OgGJZAGaAHqGKUiO6x4KegryFapFTzKcCtfgRynpIIOnAaKn0oODB29R4aFzl8sq1YJ6P7BUJzdIJIoJBut5n5qCrZNt1m2Exgn2DyWkGTtj6b1LVGauurepSACAp79Aq2XBjulgCkwEF0ilxMNlkIT5E6jVT1UGgoCxUjj/SxZs302qJYm9b9MJiylepvUcIJ9CVzT7NgMaBJL4nFwPaxtZs2Q7EHFzbRjCWDPCn9nXjG7/moE6ukNBsF7jlC5DBijbT/5zOEuuLjNGOmR5M2dI5rrNKeX9LSLhG73uQVX1x7HtsMHHbu22Q5F5IVYwp22dCtXZYPgZZLFwsaWZPR+fLUj121Qu5vi7egY/1YtyzcE/3sx4IOFaBdhIdhNVMdDQB4vPJiIO/xT5N1m2wxENKGu8Kx4dsNV7R625fYiU2OfigvxYIjzHnbiz2GwfJfT6FQBjPU64jX+rDlyf2L0XQ3X6SCcRovJc/UMMUSjik+DHG0QHjenlRIZyXTAUuTnQBkcHjw4KSE++gKrF68q/FGdnNPRgvh7TK/rgcwEusVGacqQq8BGL186cryVUuGLJueLfMM9Oa/yJXIQqvjZupyoxV11d11jnrvB+p2kWHJOjAztQuwksjfqSA/Dp2jJVhu/AmSZGxCoSORKTJSC4MGseYfCW29vPsrr36IkFrLjPVc5CoCdUpDdCaq1zovvez5r1wNnRTsZj6yphZxOpzRcQHGfWVRn0WO+GrXZdZsYJk+5Fj68zp0NqQu3fsgtixJHwWkZ3t7NcR35xGXtNuXL/npH00wbr1xok/Kt85VFfPU1acyfmTwEosy4EDPsxzEIqxZWir/4xp/mli9bvONQ0BZeyNUOpL6RuoKcbqu8CP5+UbPNPOZq5+OEu1/q8HLusMEdQe1yI1Ep92MW/a4z5jrs0LNHb69jeL8V/Jt44OqYo1krVf2pEDjGbbtjaD40KFrb9an2AtzjV+rfpoW00camyz9vv14S0N5YXzidOFR5jJSvsfX4/v3qXQCJgFjfjoxv7+h4xp9ftkV/e0baPvUhPjrN/+j3/zd7A/FC05JJgjPmkH50F5QZdGU9/GCwfZxrqD3g4QHMrq5qoMD5omfM9Lpn4PgEREc1qHzpY+GbgDEPy8+7qAwt+B3x5HjHFYJfYqEMBBV6BtxN70+q/VIBFICW6+QUAMWbxQx5RW2zpuWZbDosHpiiBJVH2EopTHfq/0QULC138auzjL/L4CCilUhCkDeFOwDtH3liIaM06drg5I4vBlQC2AngOtTnCsNS+IhaWQ87P8qpFHj23sQA2CRqJAS5+NXOn30WIrjCXdYDuGsEb0u8YqgJIy0OicGXQQ6A+xGlLVpQC08iZH+GQX+fcDxnrYEzJVte2OB1iJpAkoeoPLGIzP0CAr5HNlhiplS6EHWkwNJTDgaagGBtxu5C2PPoCIAaQcvPTAQWUIQ017CEOt9jmThYdYiWB9gjMH95bNTD1kzPLYFU4G7NkaO8QqA3EF8gYn0H99jcS7emHD64wabnNlXUERCCFc2T77IjgUOcc3c5VlE/xcDoEz0LSNhYjbARu0OAgsqRqbKx1gXwRKvskz9x/k+NlSB/js/5KJPwhW2Cfa8uiUbUotFufEugQbOCQv7KoAEtpAQhnbd67No3dcDVaZC68MYzzUhi97aU+38hDw/SUnNhe+ksjgo4xDfCRvGoSmi5xszPk5Zvutb3/WrA8HKrvSnfuvPjILhv19Mlbd71UD21rbZjR4iB/1P4TPEO3YRhsQ7szmJX4IwmEP1F2TqiFXRaCSFOGJ90cYBsiZYJO8eJ77zRw7gqSzlyVVf9YZ2+Dzcz/kKknVI+x9SN0FHJS32FX5J2ZbfP6y3Z5lSDZTFSSrbFKCTck/iZOtB2pydWus8vCqyzRinVVlrDrMOxvsrFURkiCdhngyuepsStumyK7m/CV1JrNHshAiz4hQ/vjGmzaEs9wsnZM7E/0uyXHz2mxV15rmYX5utxegNL6Cg8zwoRzZbttmbzkA1lA9cpVzeQdUJWMV411CFSVcPl8H7Oc+yAj7gKDujjDxoQXKIUFCqCbIUGDCIWmbaSGgW7QZDpYVtM6Bnj/w49m3BMO8NwTiXB42vee/sLnsEt8ijJi58pzZLMsHYR7vOY547/2cpee9BtpdL29cB3sRGqlutO65+FHyksQMSQln5hknWVZ+FwFPOafc/O6FhSxgfmXXsOv6V//ShbsG4rYhtSc3ECVW6de0sOVAy35W8h/cq9+13BrX2teAChd4yE41zTNtrf2wfGDGs/HYfZy/17niPF/wp4z/kUvIo3SJH/QXWFAGzEheqerrx/gezqnHrvh348X5aOTVcmtse99zpCoXO/Qnv+/DxG7HFnVVv8kWWfR/LZB4j/ozbWXbjdt0r+833ujH9CvTkcK00CVfWapYXtI4v2RqiFVjcviRZvGlVjOe04FtKgWwGay0s7S3mTn5FNoJE0kkVFE6CoczklRN3W6Qq8RSxj7mqLz47rJK3MlWMrX3Tgwx3rIenwwagzqGrPxRJ39FptZo5c7jT5NVXTZOoedXH0yi7lWvG8usHxnpebgFexzp/239d6RzZCprrB7pylIALBeytaOph9bHwL3xZZClKRPjEiIPqXptRVA7iQSDScpBkFaWqmrRqJj0WajBnJd8S+kZldra2OzBP58vN1eCYdNcsB/1FZVzL46/JUtaU3hiFLGlrSH8C84hi62Ol8x7WE9hfdDp53wGZ6hen5G9raSUlAIY4vownuxybGW66g5bCF9SNd4eelnL37OAHH944cGlAFSmTeXLnHiVBKEkCmnB2iR0lYHW2vGzEpiWc6KvoQwZQ1Fi1N+7RjappyHJcW9M9iY8bL3R4Es7QQv9aLrtv6yzvAyVsGZWftp+R1bum5erD18Clfc8/0Q424voiFudySqcAl8gZAk/8SsekrL4LKLq8Xe8H12QTqzJ+u3f/JvLWK0TQ6fjnDokNYGxdjVTmKQKIA1pH1Mx66YolHoch/FTOP+QWJWzEZp9Jyx6VxDFFZgvB5tAg0BhgYHHgNevzwkEGRCn8LMJ0yWMREwkS0FGgMZAYEu/EWHrqBYlZihLqnaIq9YL7qk4VqBVpE9P19EN+PK8caosYF9XgUr6EQE7T+/MOp23zI/uLcqcsGuT38Pes5sQPrT9WYUe8IlMDhGsf/0EUHYkJFphU/RZE+SSzxFdOkIO9o/FAilfA0k1S0NnXbDMm9hgEG5StXUfbTR9cBSiZK14EgaQWC3oVJ04gSZse8R968csscoMRZErB9SQqaraoyFVuV3+nidxw3qfnmcHY1GtT3sY5NL8NEPV5mgIVczZbmW5uSOAe4lUOvnvk3ETdNxcZHAlW+qbs1KbncpMLa+ItraqbZG/SKuukEETQb2CQEU7ndVkw72G+Q1kn/mXniSzDUEfydSQCEeuilBIbb6RP68w0pZonpXByhXrAi1b5IryOoESqm+mqmwtVcvqVzJziGRuRdUWGgV9LV8ygUpVVd9o+y6QFKBJK/AG+zVyBEfyP7CJ3v6qbS4i95YQl9JCh1rD+80e8NbeibRjY0RVCJzbzgAGUGY7SmloTBhNl8ZQbZePoFlzMHyvNRiKntXoaFyGAHb2h4KUEqvWV7639XNlb0CqNhOgixL1y/YXtrHW6wIvGU7Y3a5+b5kM2iDLB3dgBIxr7BxEtf7WlBT5vJgyALoviNtyAJIZzRjxyA0n7TkDdT73EKp5v332maWSFQBfynJ0aQCX/2DA8RKr1wrXNQw56MOiVFs1pCqeV5bB2Xd7M40RTrAPEchSBMhavQPqrhzBkaqXaYSM1bfOKsK8v9VBVrcV/cYuxCq3kta+uI6f9ZAtsZ7hmFMwBgAAIABJREFUTnpG4sHk6tyPHhQbnfOzP7U+N6O6pUcus8lkQQ8m2pIoPNn83dYNl3iy/YVbTAJ4EcwZWkeW5sCqlAEQgQ3SpifAh/ijhmNukqk5GTb13yJA5M9BqOp99LXUq/rKWNUZ6xtxLQRNFlKygkfH4P+MK+WLSMhTjhngnm2R9t5zJt/OO8ceqW+48L3OqiieK955AwW9V5jO+C6aqO+j4ZOdky003mJ2CJGcusRABgfKCeFh8ExYMtgMqSrsEl0zmfoQ8vKl+NwGgNNXzLCt+MYBGk/HAmi/KXyhHPSTaIfEqvyrMlabkWdcTP0K2aABc4Qjy/X4mhIkhys8zyVYiWPH18o1aehpWRRPEeffkKo9k/0ttys5kJAI++NJ+d7c4ym+b/1Y7t2meT0BsGXhGVt+3UVfN//NUiWpioPlTlc/r4VYPbnX94sWiDdWR+ax9Y5dsW2zD88ikdr98yCuVzYkvJCcZHRenCJ5MsKxdT8b4G3/m6GajD0tejImOLn1Yo23/3e3gWt4k1Tl8yUrOcnWc8ec3glBX8YdGCRX5UucsZrFOmSgSEllCaHvsyCPhItrZ8uXXQkAb1/mwuEkaDjmkTG8C8eEIkpZnRjVcrdX+XLK4S/+PSePWxkUNQnXmzj6zs6zxa//0zPSn0adPbguWatKIzli1X8uF5CMVScRrN1E3xk9GqdzLBg7YUiIaN4azT/8spNTJKfyy6dLlHVZF9vd+Ay9P6TqLRyLXPXZBSIdXZ6NfEZrrneBVdhB80nfaV9dG8jFcS1Kjky4/AVJe9rSLMo+j8szwOYOsYrxwo/Wzz421DGCCOTd/u9yAD3r4yEJMv6NXuw6KcMkSjljmDU9xkweHlrrAEJe34T2Gh/x6gPpnAiyuzVO397dlyZW7X847labjYd6mNsslCsJxUcz0niIXI38XV+5IxXeTvgrO8gwj5yXHzvK4BfZV1+9k5zSKRzgJhuj6DW8x75GOrFkqiQctsoY1OXpmq1aYjXJUOCDGEM6Y7WZqxqB8fnWRMyVHaZtGXbXuI9eGKic2u9bPj09ePx3f/d/ontW0g6Kws8v37X4ypMs66khlDHNAO7PDTic1/n7fJ9Nj8EZwHwQAjQ6oMKSVuFnR/h9nNquTDrAYvYCwucBL55omz0+Zpfwfrx3AQ9B0avgf/CcDOb3e9c41nxlGHnzzJYdlZ/+NEhOCyP3yyLZfd7vsdjb6fD5/i6NmIyZFGdToh9AbkOra5osQOLfeB1KxFkOOOZIXa4BxUGvVsAbb61M9HCSe06BxlfmxIPI1MF0U87/HWO9ip9fg6qxmefXqGTrZcjNBgw9WIeE60uqclTOkXt7lLcuMjBstqpJjazOgSS0PJjQbZDi7f9PxupFr8ryjB55XHB9pF/AqK7jMlfvRwMSMMcCOjLkJglxNVGR683VZrlVXwyMV+gZvMqwA5ySQEodPL0Wp32zhucqP1RitxFaL2PtQMbEqojUGORd7bLulyi7nje4dhvf+pHJsPm9xKq3MrI+XHWO9shAypm0R169ZI/DRUioHBuAyAaBzti0k4/zrz27u4dQFihxfb8na1flGlxj8wn61lzhFGgCkgR+UrBn8aKiFpmzza5d7pZl1oLk3GWxRT6BK4vdktaxmKzZxwUJjea7+t0x9pSStO01wusX9K74CX43HkLu9MMckPqtGR+CL4Kwd1udV7p/Pt8tQs0CyCnD1pm1x2PrZNqjt6UVPA5c0W/tJpci6eo/V4glm2dztWARq/npDjPcfw3WmrFawHa64MxVzGEA7BcmgNwusbqv37jPinR8tvy2/Afb72DDGR1d8NFKM+afoFKBsLJSmZ1KIHzZq85W3YOrbMeIP1yKwBmWl7XKWq8mVVkKoBlGyVq9BasL6863f8boSirgKmIJGfHKhOIhPwpw5L/r1wtmXjKVdsdYyfZ78VNwkHQ9pBNk2gsa0kPsxtiaYdzi/ZJnIoLdB9lCuCfMvagt6A3tNWTSZKR9o7f+38KjM1aRqaJs1bHli28dDOB3UB/2rtSlN6usWTi21ybQosIak/hBjmR8zC7mvZlIWwKnPtGYsrZWsg4DWdlmsEAC0/PzYpYJAOInRVzf4wmYSBY3gPomXDlelmjbN3lVTA39o2tyQz8Pk831cE0zV5dcFYG0mXu7/R+Z4rNICYJK5XU+jXJJgBCbhK5Bb5mLxAK0zfQ37APKFMAizh98mSk0L1iKGBhc4qATdhW2QhhE9o/WiXJsv7BxgDNtvACUenHGuhuj1HXJl/jiAPiaXLJjXQ6hQokeY71eJchyYE+QCxmz/+U93yZcJH8XpKV2Znxlh508cH38y+e5JVXv/uRlSwPk+2iJv92wG5yr53qxQsZ6cGcWAyGT0j3dR6GiWCK/FM+UOvEikLY+D079E0ikYlXbFNvpZml7UUxJAiJUW+fZxD67GIwEu+ZFeNbu/isO7iOhCl8Cf8LDrJzcwIwTprpbR7YWP3ceMFOVvoy73ZYIajbrEGSxL6/sw1ph2kooIn4wHo8/kW/CY2oL7c3OuWNUSUWyPy0lS8P7+4T3V/+ijbUSJck4u/K4sFckVHVN5r1J2PuOsxHst/9t0637z6/Jr/EyUu776PwSZfYr1Tt/PMTTfc6cxCR4oYzYEKvIUvUhZ7crbg92wm8zGcU6346ZMK+Nqf1rxnYWKMfvfBOrtNdw+LiScxDuy3XGVcPb+ICxwM8dh29dVZeg89keIguCKSCLn/9bry17kkJ1nXK4PJR9xbU5eOjuIQfSW6wWd7H9PWTXuzWUAKVSgSFbFe8G668uyHmZXA2uwOplM1VZu5fPsfWUtXg56abyq4iD5MO6i2x2lOG1F1eER0j77EvtWV5tp2YqjpYftnzRfttTOuZu3OcEH+8A49W7wbTDNNmrTYwiNuGUdyTq8x2rbixGzDMLq9Pv4kdyAPz/q/+//et/TWIViqS/X91HuTQwPx3y+47nkQGBHHEMgn8Trxs01hTBtxERyNLqmmCUkxTUt/2QA+k2Viri+yfj8QW0PBgZF03Kkqs3WM469fNw6P/Ubwic5H0ZDwM9/WKMSEXOM7SBEh1XiS+fSHvPN/NDr8sR+TOUYP/eAC79Nof9V+C8zP2jZBBECtg6E6vR62CkXlJs/dTX5w7QUBLpb+Q0nFkIRyHyK4Sr51N2c/x1BJ96wH8azI5plcPQowpjU+ugv2OTOjIh/WhMGaxd9qiCTxGvXPU0qUqlR7aqwaYCRZOrqbGaLBfO3XWP/khAzsZ5s1V1T3BUssZ9fxYlIhOen8rWmssxSdTgAQQPsYo5myzRAbL8mIgyz+/1J3NWcqWrnu+q6EvwyxRkWqdd41y+VzrhnAVGUuMLz5nAUUAoGxWnIDlvGy44n0N5kLX629/8ftffGRj+ftlmJj82ALLdwjg2gzag38TVOCJI49jGZqh+ZCGr6AwMNZtRd8wqQIn1h+SSM1V5VV1fnKg9JJo+B9uM/9TSQx5lj9fR0BG9zudX/oP+x7ZQRBf0f4gH/x4G4IuUfFYdvQLZ9tmGmjRyACZvTllWh2h6zr6uTfBE6V3pvmyUPtLvq42Jn/I4fLX1rcWkDBKRPc9rAqSVu7XHAqgY74JgiEpsxT1fnwDPK7mjgHhBxMX+Cbx5GvsdpiaiFWS7s4urax6uZqyasOEBTF759kFWZ5J8yveSFJZtz8iGYyFWPy8yu8kzJy/jefHzti/3fviKI99MHku+5ENqk2wDaV9dt5o1nnlglK+u+8xt+EPo30hDX6a0iDKLuIXddV5NqqoUAMaWh46cPXXZFde7vjH2WOYQsDkcz1kGkQGIrRXHNlfXtS0YSOma7HowD73NjLX1i8FDa1Pq5Hf4Pde/3hIBzbBlPWpnHbKOrIF9Fom1mAfLgEyEGUtlrQJc+/4y4IwRYttpV/iPeDFZGJjb1nt9TzSejI2x1wXTHVOOcPWgNotkBgPCcyrUm11Eox2V3ZvF+h9b7EWswjeJiMKaE+y5ruoj537w2xKn0kMGwH7PjYNk/T6Le9sR2m+OXu2hbSTjORJjlHcRqzcXuidxdvKjequYh2b0VMeYqfOUjFBJHZYHMClvElw25fN1PWBjbb7GVm3jPMjPfNVnpq0hurm20mpWzkMAIMPvi0jAmO1zwmbjApastJ3pbqv6YtoojSeuxsCCWtLmYACINOeI88lmL9nsMKmLzpTYH+6Nk6r/66rnHluQ8XSbPK62x3xs+5yDqhbnfl7/C2RkslY/zzHJoDmIpaZnMHeKdZ9FV+FKEw+5Cotm0dCL/7vwb/JRJMV1Itu27x5De9fOteunHqH6LMx4QU6Zqkus4h720TX4Ta42ccAZqzZbhNn1J8VsrK/KRToRq58dEV2ocxmAZqtadj6/hhglO+0+B1b5oF1m0emxMlhzKKhime9FGHlg4b2dOXlwdqJ/0sVOJwM021jeSxUz/Z8Pebcjrn6s39vEioFvtNY2ZJvq0wUVFzgDoSpb5auJ1qGm1OwXI/rR/kJ/eXWO+sV/6gfG56bZux2EiI397Sf0OduzH9yDYy1lrZJM9fkWLhNhgpUHnbUUwCS/rJ5pXmpXXn7gV1vFf+JUZ67eZ5uVDZ8cvGsfPfoOQ1WehHFbY6XDpdCHOazKZQC4iM4zKlxq4QyMS9gFD0s6Mn8/BM/EqT7xaZP9xbXfB6F1R8YkR2jr/5OtqtJ8SIL6TxGra6gfe8ws9MqLFk9cni8lAJZSpKyVI5Kngw/1XxfrWnN1MMHEIYlDDx9qzKr531pQ7bfURwMs++N/vuP1zVZlTMLYhAlBnn/vPj0/Ogu+0KvOmbnFkuGNJ4kRtQAMHGWStfwP3iO88M0h/fav/tWnFABw2QAmCAx1HVfKdGxSdS1WgW/Rh/x2R/J8egENAZj8xFwN3JflFsAhg/T5IndeHYxw1zzx5xg4EOj1/pfEqsCWmhkz5/67rcTN6ke+s88FHBO5CUy3LXgm/e6928sh75i6RzK1eJUTWAdil8DXtGUbBpCntwNs6TWO5Dq2XeUbMY/vkZP7RTC/NYQCMg02JCCYMv2mZhG/v33Ie9RmiJuFzwp2Y+aA+IBm6uWVWH3AaIDoT6Hlb6tfFuQ1oFAiC70U51GgDVia5VIi1c5irzrVG53dY59MqlL5zzhwe9SeaqyVGG0JX1lG8zU3W6OFQf/n75NNlczV1Fa1sahPt3wt4URYW3nZ+au1kBwaLEknLOfQh8kUSACZ+aFuVOE8IbwyMPRVwbADQb+W16UXkSMo6+dJgUnpHnW0WQrvoRazsvX5aAmcMcaSaA69ZYGJyCGN4E8/pCqyyXTF1l06qwsON6gd0yv78NqrjGcGKgoqWQbMzz1tJO0kdwLYudGxWNObJbPET4kzbrvVKdUOSjKnteE2WdU2/kb+Gzvwzu+8qW3Sl5mQgildYtVGGUpKffr2C/ER69MeIbNjM7lkm6iRGdC6mQiPZfZXvB+pPLur8rj8nvqsOu46cGa5tBaT31PA+UWcQvdLjDxkytix2ljp02OXh7JUUJl6viDYRax+MhuQGWMwI4IoNctvovy9cNUOPLvi3S1GJVO/SwGY6PGXoXUaa88S9VLEw2l45mLkHPNSWafvlsyOL3FAYoJjA5T7DGGHiVURqrOAxW3tJhCd2VbpL4HS094R/Ko2KMfUY9vDRpix+iFXj1i9Py2gNnP1bAkzLb2gg4zVG/eQZbafEtIbDg7C3VBW9UdS8Gs3wTdu2rlw9g4WCHyacmvTpY6manl7G1zb23b7UDPaUNvSYgd6qhKrZ7dQ8zcZq+svZyvYYjUZm+hISP4po/AZu5AfIHydAWwdo1zT9tuKckyFZqX/tt9DoGKcvd3SgdDXbgTLZ3DrfUQEFV6jLkD+b8vbXeHehOok72trTAaypIV96BCDJgN/SbbaXih8aPRQQy5dZKBL/borCVVmJeKxiWCUBXCAKmI1C8Mlpph9TdLpd2Sw7q4P1TD3/KDtQ6xK/eQlEwe8+JtdiG0BiSJks6UL7O+vjbMrhNjkexwpL7bJzAT6wpqUZMqMx07kaTGsiFWR7B7XqOuInn0o3UvlFLZY7jH3gQ30ZJ5O+4dOqn4gDk/EruMkyPvr/60BG/fYLodsP+T1+eDWVz05CbkKuTl0VuyVOcG4sdH1w57htrdjuzq4tsMLai6r5Zr/W/ufCyDM7qTe3vUI1vtFIC1hv5/b/lkPeEtXkUTlQWxcoNN75urnTcy+26bVd9mHLi5pFwnsoBfquAsCZWV8mJUINeNx+DX3QTsODnc4SzV1H0Ws0na7HMD3ou/YxrGLRszUqGJw9GT9j2O8nUpjl9UdybNlGd+LTrAz7I/uDQ1lByzs+AnLj/BY0c+QqyFUL3qgvcof5F7vpUBWHvFYuqU+tgl6fpXs8SF+wb557ITHaIC2eQL/JPTPvlx2gwt5knfJgLNVXX/XZSRIul4potlpaL9mhdMcnczfOLoMxiaXvET72UzpCmx8sSo+b3IehrIkK23mYuUOGu21MrbhaxyfuNawkwBcW1UlEES83njwoGWeC+JZV/QknLW4ScIVwfsiV+8bIEsl5e6xSbkuRDgbvAvOWcDIjp7qmMt93RhhLPA/iJvgkCxuSNVmNzvmpd5xqYCSTN1zrd9I/PlO6a6J1etSF7mL5b/nl8pnheN1dcr64TJe1pBnsUzoCa9Bb17ZD2enhfUQ6No5xzJbnGdyQ5YPJVIIM1GzluhVjLyJSEnaJK41ocqdWXWoxlicmzE0xof/+7/8N9TNDI7ARUwEhbrOzHPrZyDp+qcbD85zHUJSA1hQQ0fKgW3ncf81ab9GC+wa3pvvoeC9ROo3yWpwwD5g4P1592i/z12FfL79eX+XA7YkqoFU2vSMgYRpharipdG3WHA2uPIsw+BsVNgAEaq+Qmn6PjbMhKpWxdjzziG+hwblCdwBYJ2J2W2HBRdUf66EfP1tyQK/5mzbvP9LpuwobqylLCF7XEtDNVYfUKqxT5dikQom2T0bzWvQKoiMOhy8TJqNmxSMxAEVzw6itVaVRXZGEXU6hugawwOQ+embgxCTqncQB+uq2mnMKrVALSdLwRICEK16YWvqnVhtUpWZVclYXT2HDEsnTlceIy0ZEUCwyax14Pw+liGAiYpk3UvgOfNCo2Odvxt5jA9o8XTxN38Gdw4EaMN2bcyP7/sGFFu+BRR+ZRPul0iyth4cAoNs/7FEnzZp7OFA2XISAiQ7eAL632gL4+dxSgEoo3W37Aps6Cs5orAztkkxrnkujswfcvajnByzx9Cq2FNYBtu4ex/m/UzBmwHWTNUGHnBaIAUohx0/2jj/u9vHyegFPufX8vYEdr6RFYw1IqF6v0FZtM31t5FHcF81PwOY8wO222PjSuiXFPlFR75a7Z60D+19n3vuJMy2owsYkwEFgDnF7QMy68wX0ARoQfbYfy90QWMkl7m/Xui5ZHXhuWaREHRptduLOCFWl/wTcP2qx+U+C1ekPc6g8qr3gjWXBOi2ozcLbLWZ91zuMbGKx5HptGCwypfk+b0gVr/sk/35PS9Zuy8ixjfh0y3tzvApsTrZF9IC6rLsq/QspTYUDBMM7tY8ZpXwBOd/IKk6/tu+lZmeS6x2ezRrgo4f1jBgbmKjbXzfhScvhEHfTOzElnf1n9k7tL5//UdtofTWSW2j5qnJJs8YbDQjlIEVbeV31irH/bynd+HQn9D2vBnALplTQN36WsJosT8lvTg+JlV50CAeY/FLB2udzgzhWL2yrAk3yV534VAZqs6E2wxVL17Ma/aVlpfFlvRBVE37IyzCKvkmJQHwYUoKcY2CsfThXczrQVxfz3/12eTg9n1tPHQlWSEkUTn+IlNBropM+/Qj5QvON8lHoa0KskkwTakIEKuTqYrXXGdVcmOSHN0mfrAdEhCnTZD/l2utP7RdyFUYIFmr9i1f5Cps6mLikvFZWDKZAFke/yEc14UX2SMR0E9taMgAx/lJ8qjD4nyr4/kZikHgAl9vxpxcU6zVNi+BkH7j9Zf1+8UptNDBGOkfsQxlV8QqMO+UAsBCic8YeMsBwPrdZw+yBHG+dj0+OPP7HfdNuRfUrvc2emXpyQb3PABmlYdcPWG+X/98vyQBOla/xZ0KJE5Lmu49/YTek0MHS7T+IFY1cSdH7h+sDXTLmK0ZW81Y/RCrf6+sVZGtPqCImW0UcmmJYhi3+2IIxQ26Oq7wNubUd//l4h0xhceKHnuJ1SV/RAQG51LQKIMANtCtXO9Z/KZefuSaMo33N++qn9f39cP6jZMtjS8XcNen0VaRWDXm0Ota4LKsswsGmTLYsjfslX2trj9g5D6Bb9LHfM9nFmv7Owm/qXfGyLBznmsQpcQSOahKeIPk6ldZAL9fcvat38SUHD/7BMZo86f3/HguGanCrPd4yNUtF0B7tgYso5hEOeIAkavKuHWWqrMZ2+9Xn4mrSq4iUqe4xX/QnI7Aya/eO95sx/tgY3wIIWS1pf8cf2+tYsflzljdHT4uJYLxiT+3YEAYNN/G7MRHJI3vNR0obUI1fV08iZ7wT32nv1c8K5/SnSCDKWKfTE52nEpXU/vfxQvNo32tRT3X6lFxuO25Fgm0qG7s7Ll2/X3vZKatXJ9kH6I2OW6+ZDf0x3NI3mbndLNXOVik4jk3tSeeod/+1b/4u489oWJ/k6sx6D8MQRVZGi/zMYNCTZchp4FIQJ57ykBf82Nx7LEwFWRq9WM9qQrugydIxu6bRPn1YxpGNbmODL8vx2bjCQM87/2ymbJvGg/JuPuLAelv9Tc7PnzLOJ2vezurrEBEMZytStIVuSMYljl4aMhYK1/NVWY7YxnDmKwGZsQkQPI9wKVJJubOYeQOxMGJG5B4teQ1XjZoC50sVwSU/DOgANGDtG9nrzZzdYMSC3kcNRs1zpmC7SwUvBYjJsMOJ+HMhL2aUD0wvVv//f4hfJw9aCPzGROQqQaXCD6YrYrTjbcUgPpPQksOXMqcEgDYKlcylXX//qyMVW/DvKxZ6snqomt4dqWyBcy9BUrDRvvBIaQj7QBb6yjf0A8CjG9943P9oIHe91f5278dHbs+611yMHEmAnMliehk1DDpttu1unjNHScwWUB0DCUrZUlhG+z7vdLnrKvb1soA8HNVtioepxxAs3OyEoa+zQo4W/3882MC7ozOahjahW0p7gNslucdM0irofkxOOlhCCVb89w3qaosm4I62XqOisb7bTvkZSc/AsU2Wbp5S0KK3//++VvRfwMfS4UeW0Lwk9uM9UuWBsvQD3mWsPt5+Zifb1NHRiEMPtlEywnbuwCy26EOZHpLnrNCansoa/o8GvANcAVsH/vV9yXQl4w99bihtAZozHLgIWoLvC8TZp4LMTR+A8NVgL2kzK9Wv7eeE8Hc57MTsFnP6IYlvxIhkDe6p5TMv8yTbbjlS2IZeXofr+1qEMPvaCbRbJtUZlJB8AAt4xq0Uf4LgYAyLXU1OPShddiyhhQ1Z0wZCFNrA3yB3ZUBDzKqh0E5M9i2ybhPKE8gS6M2Okbb7OCXOrcH1yHAFFDF/adv3t79D1qQ4pX28iHOBEY9xyyb4NIp7osBvYKc2HrbgZaVIaE4W7/uPpkKXkAvvpQmUL4+/9vMWZRp+d1b0E2MmDDTAirM/7fPK077iSu9GLXb/t8yAMwQ1uL2g5cpMyZVuQB2j0kymbQEuarHxAb1B7YX1MdmUnLx10R29e1Xh1R0a+fYsNgd6RvdvIJdyoflJHUzD99c3Vu8TzKzPtWL1SZXRay6VMRzECRI7/8EsQq5WeshzHHyHZv/7fvdDyFsEdmLXpOxqkwWj+3Pepo3rsLKQ8zTjFkLabEIk2wf5Ocgx9Y/BYbyt34/4wj/u7vi2nWLdo+2BXlNn8bzsq/feC4eefGafhhPYTxxM7HT9EvPQ3tlrzn/ymTGtckFJFuLjWNf8Au2/8JHGUe12m0RvoR3wLhqMQbZTipvo0wn1p5UZlvI1WaVg1iFLe7iU8nVLgK6BAyJ1CFQkWm9hCpti2tOMyvbNahbAoBZal5U5RxTvxXngFhghlZK9KgUwB2I+A+fMgCs380F0au/ykNjS6wSpTmGuXaVUL17xA+pJe6aqyKCQ5AZc5z4CXEFS5Xg6fh9bVmmw2WsEBdtOR68IwwF2RW5mhiE/MaULtn3+DuKSyb4wwfpWV7yh77NCRaUR9q4/kVvrb984ol9mMBE2Zea4Nems9k6HVXWOETl3rfrbaOQz/fLvnlMnSjzkKsnB9r6r/q7JyPVA2V4WncWf4/Foda9/rCLWrS+xsAPwSpfdBNWTDVZ0CFaGW+FXM080dYwCYbEKkv/cMHEZcxSBkCLKFisxqofF6tvbrAc/Pke7rM5zDEe1Lj9evJtPNGxxvcPKWdhVD8gmCGQdXA0MsAVlytbldmrej6lOTQusnXhKaxjkbm1USJXQaR6QQiWVAtDzmCt1G/ZJajT4YOJW35d4sHzQwVEvAmM/kd/tmE5Tisq8aiHPXR89XIJWiA73DQ2/OxbEhRs5+A/7/3yr9CT+g7H8y1hNcT4lbb6J0jWP0rmWb3+7V/+bx9iFTrCoI3BqkHa5zre1m5U1oJqFkNqA2LHKkOj90DlY4TUWTnDKooMmL6WzoQK/ATRmsR3RaMNtdkpkfsFXMYA/iB79Xto9t4/tnHJVptEgl7/axv4DMGF7zUWeE7jJQPG93rsfKWC8L1aAcQ3jpLAKMhYPGTqjd6sUuA7/H0lnNBC8wMKvu3IctofwGINIu+d+aGARSSC1E0Ad4hVziRn1ABYAVRGSoOVuYHhNImqbX9/2ecMOG6eq0gYovRJrkA/arKDZOq9z0G4iQFlnT6kavv/kMsal6y+KYjkXEqvRNoZWN6VZKpIVRCqIlZ3i6NkNXW2bGQThLD49Z1ODSCk06pxVR1A13UBGUfaEWHqAAAgAElEQVS0TJCmQJ+167p671PB+UZpgWUC88Y+WeNi8CXpFNPaAcutn+dLUe7ejgI5/MhvSG7GMsFROJuRIMbwW6DOZFH6sYHV2KN8kjoc5+B7ZWBRmDZjlc/Y77oG4kuuHrGqU7xBrDIjp7W4zsESGb4OHEJJlaCAcnQh09SgyNe3M3PG2D0/BDGJKM6dh78BnDJSkw1RYiAZEmM3n5IUsuMJtHZ+1yiqA+NSNICEaOtrbO/oN24imikr6dEYlGb3l+HnpScrZhxMB4GUP/q0kcUZdr5/vku+cSYFPynL8thP2hOClAYBY1sQIHjF3ofdDbmK1/Qezbf1rPr2C9ul9sampQsiCDX97iZGzz5BQeST4aCt6n/NqfUORHc+aGi/+/sNyLiA5veJSP0850W5fT+2m6kvskCeKQbpkjlfn3n6A5ueCYJZGzRjM2f5hp5IJtRmZqgys7j33a3gDMjIDKUq8maSEoSwty0pIGDN13dLKuT987y3UbYUAH2nM4F7cFXJQhKukj2JL90eW8QAkEf22Db7uQ0OS0ooiPl8nMSZyDM8JgpxLc2//FUZPmOTqCS0WXtIUkpDmCQ+WWCyR2wqP2UdVSbo/T58lheA/LhXTN/OMeSufxk3ER2/Y3HSGazezltyNXgB7dEweixlo15y9VfE6ulMyVUTq16EXNt07V8Sm49LpIKo5BpIMlntu6iLGu+Qqr8gV288nO05Cxol5iVHGTvNS0Yg4lSdjIx0y/e18XAOguDZEeIl/wbQm9GsUgDJYC2Z6kPaMIeS9WQPngytyY5tL35+oAd0QYjY9xprm4BkAjvDZYhV19fv1u/17W828DduovjIA9n2aOHiIVuNaS3TuvrzsTlj2wlMiLHx7+wBxuXzYTzX12Jq5cwe/8y3zj/ZzdEtxiujE/Kx1No31iFZ2sxmZ6oSDztzdUgsvP8nATbWjNYhpq3kFvVxslVVH7xBeLP1vIjY08NNquoqDGnkxbG0/IkgdcaqyJIjUEuiyr7sa19ZrDk1/MGCHdf4EGG01hhkGQCQqq61euSqMlZJnP2aWGUcw0xVk6t/+ttL0vjEEyBYTbiSNMaCwRKr0TXONmbKeCLXL0L15sTEt+TeArREmu01s//kz3zv7FX7OfkQ+BfbsrFp0T1jZwm9T3af1tOenuc9O6A/2Aj8OW7g/eMv7zWuglGv9XrtetWoKnW41xoXMIk3motZ7fsyva9yYrzbJm4l0MKeiEVncPJQMy6cI3NViwwkKw+LMD6MDqnfUbTXiEIHjSeISv2MoTixbA5ZxeKYyUTqT3CV5AzzTyCDb/c4bfm2NymEBxn9ilTFYrUWrJGt+unPXVO8CH6DBOv9nAnGG/vIIUG12vNNrLJ/F8elFIAWSFjmQKQqiFbvTpvyANmxpnHAY32nMDPRswwyBIiyloWLIVKTew2cd29u9eBfUp8SvZKsJleN2UWUC0M9yY3aE805Ym3iRuK8t06hJXIXfo96Al/B7i3TqJgdurSL1LJnsumUa8uuFpBMrtokRVvMJ5oMNqnqK0s3llzlY8qh5pjelM/jn+NQztBv/+J//Tt4WLLuekM97fhUd9ZOdDosJTMhyLHhIC2p8gNExGg1wwBg0oPvAbn22aJgYr9WMwIiiwH48/5eOdvHWOxrfG+AVMR3DB7e8U8/Xmefe8uKvj9CNIBKv95AAK8JFMg5cexMhJpE4koEWnaG4rcSqLv9n1QQDUmClK+6N1FYO7BcDb4ZWLIe2pKrCj4O4OozP0nVXxCr36tDkrRrH/2DHcTZQ606a/s/T4L7p7NVDbQk9VAKiokEX23tYxpMrrqV0CB4+rnlvyURGND6ff6O9lhw42T9ZguBEFfsufX/cxWpypONlbHqlTg7cslfAIKypbyq/Kc/k0glsTrZqyg+7y2ZDq0VHMMoabXPW1JVOxGOKM7z03iPH4bQY6Qxg9nQuGrAT1px7si3Aw4Crs7ZWXdldzWNCvRC6xMPyrIzfuxkNgjHiE+2wbddor5b7+W8/UsbAAIjaGncBpWNSrACZ3wLGp8rt7f+ow5muZIAyizTNsY9FdZAtcTqS7A+ZKtGIkBDbQk4nLIFDlrt5LoFsw6AYJFgcE9c7OEO95rIi8/7tgyACVnaJfqEvadztAeVEVx5sshAlj7/buA4pPoP55hzRqLcQLUOuDaZ5j5WLF9i/GHPYL/wLQv1HBLgacgSmQW2nPySneyQbUwIVYH7JxvzyAwRdTn4zvXXAiona1VgDiO1A5Re/nw+IMwuC0NsYklyC48mJysQjkzJs7fOZlDWi0+t/z7kwAAhgY/GYLPkNpOBMGPIVd1vxlwJsCrZawUmI1ENuJ689p22yfXASmp4AdQ4RjbR8qur8QDNmvyBsyke0ruElcksSpCkdPTiu6axdYvXySoSwW3QPBrLAPPmUoElCUJlq56duT6vzH1v/fWESbfqZ+1vGxSS3DmCUDbibICIVZ7y7uyyI0VIjHzWO5/MxC7mUFc790PqwV5y/s4MNLvZi6/EL7YpzlTZkgA+yCJ2bPymZpB+KwvBIu5w6vyf/ubP2OXhep5TDxG62uy0GKkalgTRtn8soTALU98BgcjVnxmrwqluO2wux3lJ1btnnUqO+z9+yGz6skrKZaNRj7hAk8VxjMHPbMpv/TMx/yNr1XYbMylJl4yn7vHJhYlUyMN3xqrIMiiXAhMEnNPOlesjvy3juNJ+5jA8yLzsm9pnT4BrfJF1ktYkXgnjHMiJ+VxCBehDC5I/s1aFi4GJJ6NPBJQzo5fUd3hFTW6bCHlHBkKonv75tbna79oPeEJ8eA87b7jwuR6OE5byazWxsnOa1PiWPl5f6rFL+23z9IJ9tDRXULLjDAw849ySWD28KhnOkusNziHr+C0hPpvzHT/YKxNLg3O3/IrK3WDHgOtQaut066wujrTvpO/f0mghUZOpSjLSBOtmqOI5EavOWt3tv5k0yall4y2D4lIAcxDih1xl1qrK98B/O2mCi+cU/NNfxzUiVlFOTHHE7YBDxioJVtaFNemjRV/7cc198PiW4ZLto61TiYUh7IjrjmiVRhoPytEtIYqnHtL0zIf8nQlV22o8lg0UQVWCjNhAAM7RMa9naz9X24PedzFgcfNDPIbIsS/1VXayqtTdwSe/Jm2mTcF50ulgUD+W3j7fDIVYQ0a5da1VLxpcHRlnrVLuj2Rl9vbN0Y/D3aJT9320P/0dPdZzWZCOgb33Cu/dVXMBH59sTfMJSzg2sYCgpxwQMYVjWC2mbkKIFqrZD+0AGkxFYlVJaJ8OmVC9uO1+BTwGRKsY3zGv54UclI2n/BgFVHHAOSSScHivSVYtzjOLVWevLNE6yRaMJxQPSnbodb/mGZPCGCkkqu6dVHev/4pQDWpQ340vicX4a8b2nEf+8UnFxJqb2Rv90rjQqZbR4PyZuRo/rOfrU9jPcoiOA0mqslxW53jvDZoaM0pkMXZDgqLtJlStiyJW8/z3Y33m63vyvedm//k/vxqrkiR5/DdzyN2U6RulYuD8ghUORLQq93QM/C4DFxolrswHlAmwIzdBJKudp9v5TaxSvm0oZWrUrgUqrhNopVyity0OOmEg4O81jIyC9338RUO5r3v7MY2LAclDMue1FSI7HF1tIDGCcvRyYK0Mg7WBKFCPSUoOnsWbCui5NPiSyJkctCMjKbCrs7rXii0BBonV0k+lFtkOi12DpShtRq8zbRlicCdDCoMpQzq1VV1TzfLUa6yRpshzRlBUI8nnHYjYoG3Zg2aoygmIXG6NVRrBFxA54JkV+AOUCIpKrrKmqrNVdS+ya1d3Oi8fY+uVb9RS/fPf/H7EqkjVy15tjdUrU8DVL8tot1HsQUVd6cvhNVAKSmyMqwwrnY6DNwVZsh8adVsy2YgXbMRBy2nzpyqTmBHZkSVV7QhoTKgbdPK/WDTwal5kXbZMOhk5kf7SjE+QGptFneZ65vsvJhqk6sk2HfPd88ANneDt2nDJWHUQ1tqadKJ2xh3fBYGcQwGNI1Lt1FQPyqcuX1tZn0yF9zG+fMzTK/3Y5GoJFZKmS6i4tg3J0mSrym7TD9z33Xdo4mC7PYCyerI31cIbr5J9dkPUy8oC5YJBAUlWvu6fkoRaVPP8iJDf/fir78W/75ld4ETRFtDS+PPyx2Sqt63lQJMv0M/nu1L/fQjSZsD/ilRlezWaP3Svo+x3Zaw5QvETBiHMcBBYMdjOdkIGagEvwQEeFo7Nk82SuTVAK8BeyPHLjFUT7e6XsQklg9kilQINhQlb6oeJtPabzw086fgFm9AOJUDQvIek+rZ7+J1u27yeWh/YKGIc2Bb4MuuVdMq6FoDI9/zIQtB32Wd6zEyssn6fCMAQgbIWHA41x7rIRYtggAmebIdjB9BGkaq3GHiYDY+9SEgy9bIS//Js+f7KNvu8x34XBCtik2ZGIKCB7byrF9ccLNTW1zY5a5WLPlns8ZgbbEHYPTZcKHXG6pGqIFb/fBlbJEF+n1qI3pHj8Y6N8tDht37+PTWpL3g1uQqih2UeaC8VLMje2WYysF98LAxxY25i9fM1IFbxXoVNIQArlyll5KDW5MSNydwTx3GOSrTKxmEIR385pBEh4Hi3V7IB4iwEcMlK1y6EBQpuXyJEO6EecrWlLv6E9i2xqjZLfox02DzhhPiieI62PfLyEn/FkSLxFEjSFn90HvGBdhkoIN5Di7orpX3r4XzSx1wUN2kMHyyrmMg26cEtinNsa244bRkpq6d098ex4JwJ6RRkKc6JN8HXCdV5FKfB8r3b9qc77+tWw8Q8n/c+We+HiU9+TlY+170/PUCWM/SN12SwTnkjyp+hweqjMlZhe6mHOR3dGXvJejofx0CdC4wqx4IkAymaRiN2C9vpKQeeexOQJFq59b8Eq7Jbv7JZKSuH1SkrxniYQc2xy5/0UNEe1MNM1TsE8UOsXo1V7DDhoVbMShS+u0GCCKjN8F2TrSoi9feUAtDOtylZ4ExdxgSSK+tZMPcQeiJVY/NMdsOHG3daLq/rE0/IHhVr0UFwnE4Nx88Pmco64ybn1kfz/Wt7pA3SChE+kaddZJEfjG2unCEW+RWxCrm1dlpJFDVoAFNmTNhCwVZ0klhGvpOKGdsreIIfWXsXeRWW4FZ41W/XlWWHWAYgpYiM/+BPvzNWZUuDj4yTjM3/4HVNLfoAm8m/PdCSCSbOiH5jIpKS7rSow5mD1FQfcpX9EQH3LFQzwYxlAD7XE6eL7D7XD30G3HHal9KGbqt+vwT3S6wS14zeBhOq7ZO9ClIVZCtLCPKx+qy6rA/e5KhReO4Cc16/lh1nkAE+Twkr2fpyRC+2EiLmEGsMbN/oQzxn8gnCvBRC+/A9lNu/Tr9pUtV2G4uW0gu28o3l7D14/fbfjPeNkbkjQckgAKTFVIxnGocmNpUvufZjJNIPZ6PqenPxmR/Gy3svRute44hxHOb+t//lMlY5ep046z+ufDmrFHhqGouO9wPrUmNQ8BYFGFKIJcOeewfrAmVqQRrHMfiFodTz7oQBqkHv1uTY59ide/cMwIA9iNLX48ey/WLgOBx0iGm/x0AC1YDL48IxZVsYRLjNBuA9xEUrUS4FIHJpxFnJ2Uuo0on5JDwLLMCW5hitlpw9K+zKEGg2jInVZnIsqSrapm2Q0Rf0H+XV7+F3T30fQeLYrRNTFkTKApyCnuI48KMOJiCJLN7XEgGMjNc7vauizfQo2GkgFuBsIC0g1JUluzcZFYMitNUF+rn9/7Juvf2fxKqyWEG0ckVfpgXyxC0FzhzWKrJI1N///M9ArJJUbX0kELAw3mpX9M91ae6QLK9qi1zVShAHS9IsB3PtKHlCp/FkhXmMNefWQ9gMTI7S9H/x2O+JHEB/Gli75iuoC70WAmIyt/MZrISfA+0oojczrpYXuSr+GtrmVWsCK+qzRgRftzNDQvXa1XIA3K5LYnUORdGW05BoW2NHq5h1tiZslrCn3GZURKjCWQ2JegfK3GMGJSJXFXyzr3KEqy+ak2+iYLf920b1uQLjZA8v8MLgRTE1nxq/OHIDR7kniKo+g6tlprLDaXwdclwRbK3++T3+Sr2Jcskn1+HiU4+tkOMUwJDxki8uSCSuKsj3AUI5RAg29MC+s1wI/H0Ikm3NsyUq4GyAVTQyzV+rSXvx04yq2WpfzKB0Q3pJpmwyVhGQebtkAfiS29SMGYeHqDn5pW3n+zi2CzXsb94yADOWwiZZJVf/F2fsnMRvLYkt20UfI112e/KY8vAQGhmngi8DaHyT+sbv9XtsJCKAkS/aGsowQb+ywBUAkLSm7/eWQjk0C7OgmxckSGT7wKWQgDAXsstnKerqpFdsB9VsgScB6+r/tjML4Gh3SVUTIihrc2Tf5ztbT9OEh8kpDyrnIngD980W4SEofI7+oDbfY4hxzHjydZeGiG2QfNpPOZMaRIdIj2asllTNqfTO7oyf87xa0YTfjN1k+5rly+BuMVwJ1V8Tq48MQlbsi4ghQDahFIC2q2Kt6QX38CGPr5a9GV1IFj3GucG7dbbBpXXcOK26TBGyv9Q1hDvlxIvIlBn9efvgBDeP7irbLNnYsp/cLUVbCoJV/eFi5rTTuAUN/Ok3qp31I5Gfa+MPTCkLJiwQPAbbt1ukWVMTp6xPyZ/NEnY/R5Ki37ZBdZnyTxrjh1y1/sqPUWFs/I1PPledrZAr3qjXs4DBsdP/raQ/mljXwrv9b948UDvjPM/BDn5eaDmXkYuTl5ETl47IzhthGfo5pZHAripAx73n1LGBbS4zJp9SAMrUu1IASy55gZH48ghWfXGQF8er8rclIFxKxCSqyVXXVy3ZykzQz/tEwnZx3fqsmZJMOmOVu/Z6eJW3/d+VxOrVVr2rM3FthzJp13rILjHHS646WxXXr4zVLMbAbhQ5mzjlmNm2yfaJpK4dlJ9zTCBZDjiIINIuMeaXfC6ZivjLf1OmQKSqdxOasI6fVkz/HF5VraCdkonn1YsuvcZPylbYzvh5PqYG5EolFcYkKZWEHCfm6Ir+oq/tv6FpFyiphYrueP/ERlqJc0wHfDdY7rlXmRrsWiwWOJlzbLbYAM8h/vYcL354yVbbgWJAxpFvWaVmrKLOsGJdJ5uEANM87UKeF6xzVogxlbGtZNI1VX+QqvIf4THgW+TvBtN67opHHR9YPjW338SqEmaoMEqeGbK1SRQmWpu0JG9b/ByAH2MnjHT8zo00sd0SqwK3el91djkXU4NUPeEBiJ7xPWU3fMn58NEjfqttshbBYK8Vm8LmdwEsRCvm0ziK8hy/Ynxqf4W+ezVZdmaJc9zfuGTF+QvjWhLtu0quvnVXWWeVpOpdm7XqDFcVjpD2mWSlNv72P/9P/1qYbDwfEXdbwG73uSdYfUIcGhEZjxCLcqQLwApcqIwF7QX2rmFiwTISX9IvBhdz7j5okgZ4J5h5niuo6m/AXcpj1OjlORnFBlIylBqtErSaX4sIxsBB/AiSBKdBAQME/tFgJdtBQsXAlsx9rhVpifeQqp/PaZ2H1zzunNLgSRRiSKpUPmzCTvVArYO3rPBABO8zNO6E9t/t0OuargRXUuQRuoggjbyA2JKr388bUO01avqF9uSkH0MBYyryEgB+tnfNinS2/hv8ryPUSJugwyq6jAkPc5hsVRGoyVi9wFSEK7dJnQxoRUgOGPVSJ1uVh1a9GasmVrPVYiLrk0GS0QSYLPb9AWBbCsCOMposwxq58BhRP6KPUgUH7DQGlONcd7V67+d9lc8BbQMYHGjHgI7R9WuUc+sIbdS1C7ZJ9ovzsjopnZX8OCtrg3Rilgb5NKP6g3N2xip3f/DAKm3XxSFWPtCAYBbAGuUaVG/oxhNkOEGGyXSDCoyInBnBXx0Xsz34+B+GWPWBMs0Umlz2ZH3QSHdhR/exRZCcBi3Pwg+FvBmlBVgJSDhwY3s4H8KOBMc3jsTOP+xVSVsHyXK/mj/Oq5+r9zIGsS/i9Ku9kQX1fY2PfEkX1WgLC/CrE09G6vVD8x0i9YgAlYPgSr2253qRJNlOzlqZbVCxi4XOajalfnwxukXxjNVz/6GaZ0PUR4LvM/nSE632mlw9QjUlAUSwZlvVfCnna+3Dbr/T8/pVDqkCBekjZeCPSB0FUhn3ThD0OZ1hYAUgrEVA4lfb85+LP/yohC1jZpm3jFSOdnE1o2jAqe/58jAWSGGnL30a4J+tdyZWveoukvU7OvNC6P0eSSb7qmascsg+/zlfn25yzu+5wxRpr+3Z1/UlWGnzkh2Ce2351hUZq/BhJKaWILFcqgVsh9tlnTf+wGPaC86xbIfsB3GU2/PiRar2a9MpdiZBVAJAY/b7Eayfg6v+/Pk7svWptfo9rpLTSiHHMj5l/MbP9jX7p6QDbSrn1zap2JWYlY97KJS32bf8Av2YrSavm/HylAOA/Sl282FelpfVxQSW0jXbj+idJOgHsfoL2XjkYVFhlZi2dYLYZgIOkWp513xC/k8P8Ni+Q7bhMy7GIhxnytK3L4gdVbuDxbWAUHny4irHmOPM7CP/kaQS0arDiZ7M1aePat8KlGxrccbYIilR7LvkzTpN3bKGbcx2A3HPCw+tPvm3awrVN7dtrNrcfuuxf7eyka/50cm2sPjrWgY844UDzEUXDnZx2PcI4iX7OdGdalTfCP2s7TKx2vIrc3iVM/lSlkVb10EKyk8Ch3KcvaD2a3JVmfE+iE0EKrNXfx5gFZJpCRiaF/TFCzU+oO98xpGmxu24B5E6ZQFcb1KlAJC9lcG5+WEbj1x96quqBEBKi6HWKvHptf3NWFXEiySGzRjzYpJ2wJhs/bHI9GLpx7YKL9RPiNTZ+BSkKjFHs1RLsP7nEKtFm5hVjvdoC2I4zYXjhfrG9es/CcjHP6BzxnFw0JiDX12ZXGE7/nnfE5PLt9suS+exGHn+Hr6kBNNvD6kqYvUhWFUKAITqLgQuF/F1r8DWBOwSmo4vl5wNhrHlFHZ64+3JVFU253cM1AXE6jibonj5WZxu3Omszh5WNTsLz39crCYfYr/nhcenjBcMHGWOAGaIRs8nXtf84j1fGbff8y4/4h2gvZqLklacGb+fl/1Z3GBexxL88jwS3kg3LbDtWF1Af8C2LdjxwbrtM8fgx55kp/zRhuPnvdvAC6tLsC7CM3YTrnp8lTQzeImJgl7IiY2W7PM1/uHbjG93CDEQZanYF84XD2D9EKyuq+p7PO8Y2ixX2S585f/4P/7L+siNDAJo6UQymZgFd1qY0I3LN5UHt0HitaCxxGozN7z17FkJwg+zYXbaWfF18PB4c7btJSe1jU0r1xswREYFRqssX+SqX1cmAInVGkobZwtpv5ejFaCkSS2BYaevNmtrxGarbkr+mXxnbJi5/5nmPWQPRg8j0qsEM7P0BDSnJzboSolHgKq/ub/uL6CVqZlsWf72ZhoGkuI3FVBjbhmuMoCdf+PUqENaMRRJGcJ1X5MCPQDLAiRxwoXRBEaIK5oCyiZUv8jUp4aWiNcNYPxdkfnPTYlVE6o8tIpZHMxSzSFWJlqP9LzPHhCS8W62KgEOa6tyyz+J1X/2N3+LOnFTBmDqNWJwMZbMlnJtVaxob8bqrFZS6fgfE0IMUEv87CJHjLCMGH/QBo3ZcHbcCC6z0jnEq4HBI7e0OZbXh1idwLRyzvcXDFO3opuRKZPXaWYDdhH4BOI/g2dnj0O2k61KYvXG4fwqtubqtG4cjII/g9SSqj1kjM8xMPNfg7ZdHWRQ0a1xJlWP1PiLMlfvylN2+d67uhTAm7HKkeFU0VY0mFxA9ZXNpoWfAqhm2j0k6zi4nSOPU7eCEzbxdM7+bcZq7tFey5Y8kqdc/soz7rnfgNROlna6/qyWh/bdhBrNxIAokxMH6k2awm7cnF8GiggvveYsKxN/qb3nQCWZ6J5vApZvP9M+DRjRk/W18rPqzIh+YL31kgZKWQ0X1YZQ1dYxk6rYSngnqmqQ2bKMSQhjAzAFO7XnJVRjVvhx2Zef26++CVeOf2fIj227PcYltLul+F2M5XcIVVD2I0+DHfyC+qmWBoh4bnqdtg1mWrlLtuVXxioPtKJNfLIuFhwaUKbtlxXv0jQlpRwY0OaLADCeEzDBwVhF6Q/oNNZbvFaikOMTou9z/5a2GT93r9mP3VU4qJa4A8y5MAnMdyRr9QHXRZ8Jph5/P8SkpoPzUzLRYwaCQ2Tq70esThmAZKyev5sA94F8sZW1nZajkqLXHtlN9H98nR+PvzTx0fH+Jladwfrz8CpKdPtK4sSYpsSyD6yqThR30YcLl0nfZPryfHRHyrg4i0QX2wyC/WQF97Ol9vMFoPUV0LDNMgYzTznozJhzcagzV9VekqokWYNDgCXqJ4wJYvOlH56zJU28I8NBu1UP3wj8oLHGWHlxWYQq8NGbsWp7390+tHfpekzHGPOxSRQRvhbfjHYQzBTfmFDV+77IVEVHmAF/Nj+tabBl5PNrcPX4F0/RglqODhMZOo7N/vockUb7Q9mRzAC3eIFmsp7wunfgzP31CPiGslVf2LFpTCWdBM4+mzuZerDBrDWZ7abnF4EzmwXlrjSGka9xQgbsxizihFDdhR2VCsgWaMacxhzpg3ToMBVPQGe5MCRGgDw9krXZqd7+fyUA7nVm4n76HDLMsyqS9GT1yFXUWOWBVYgjciXx6tIGTrKh+HKuPTZPmRPg+xKrv87cL760DNETjPRlsMcurU0GuTqLqM6EnBiNBDJ11TYSa1FBmpKbz3NefuixP7Lvh7ktr7gWK0ATRVwHQ994W4fdp/uMYk78tmNQtY/Bw7R1FsHI93gMdK/xpzWiRplYLem0ZS3+gjgMsdhHZpiZXWL15vHkC9f4VX7v9peYX3OHWEnYBfJ2j3ntnGOwxqK8/oiLf86gbkJJiFWRk4mBPP5f84BkPLRrdinIeHu3biixz1Od2CIAACAASURBVKD9KedicGGOu3J9NeexiUTrX6ur4RImRrCcmRegyxABN3q+5Hpk9F6Hb7GfGX2gVGE8LWvG85GBYEX6h3v+3usYeuNhf11stux4cK0xvduTPspeWY7D/FAKWYqOegW7rrnygvtJg5979IqeSRozfbRso++0xbuIcFnIlDETrvIwiVk0Zh4+2RhrTfHIEKeYL2WvilBV8Qi1xqRyk5VgVf6H//6fr7Rn9kqN6tfTWT7mxOy7Xlojas55pRxIOR8HF4JM2zV+kXYOuy0oYz/vgM0Br02xDfJDrMro9fCVNYjqgwSZjk2Knfsa5CXjvqK8TJOBpgN2PpYR0tg9z8Fx+nVeM0Z2/njdpKpMvzPybFDvS5eUkELF2MboRpQwsvQvgooyLjbgPrjBZQBSSzUAmFmqLHTsLNX7uiVGus4EwkSOEkAYdooGhNhahiuAjm+2DJmoDMEqEM8VXc6rwbxr9JLEHrkFoDcI5O/BqMQRe7u9t8lM9qq21jdr1fJCQ2jltC4nyDjDAmC0f7v9X9mqfh3+QTrmjAiQOAd+LsuGp3VuXVU+1imen3a2botmGWPT4D2r3SFWDSplzASOMz/j8H9dS3EsAua/q6auzRhCVWAWWXEbbNoJrkwGMAgGfdplJ8Etrb+QZzkeO3PLD20X/xo8FTRkwQcZAUNyWD9zlfGWTiFLG7qjP2SrkmBzhgIOR/G84bTVA7MiwpG9amL1k8E6hd13K0y06vNjJEsZgBxpegfH4A+E6uexiFUQrUOwbpFxjJz9jwaHARfHhICqQIV2zNt8vAVIxMFkIHtLMQe7AQmmVTYn9YwAikuo5n7mdlcll/x1Ox0kRtdlc9fv+J7dQ0+ET2gdbCNkKhjkSKdjl4AlnHF6gF624QhUb/30vQhWZyyDoDHhKhJ2D6x4siu8yj1op0G9ZNeyrGuIK8v2+Bo5YBtBKYCCxc1WzVHjLOCI4FIn1gPIUChknWW3b5yuP98LLgoK8m4FMhlf2GC9qoDhx2E5CSQaVLkBJFQNgk1mO0N8SO6TryF6jRnYHPqdYhQOprq5TU2v1+/TO/W/9DSUK+vO3j81VpdMVVaR6+eFYIWhupm9r7v5eiXVGasJLONP6d9gH9XHdoYBDwKZlXx9N0fEGM9Yqb61xOof+bM+3wzXb5kdbQNuYb8EDXTf56uda5cGV0nfiatmCjDFDE6agVJyw7b5MladkXVZq6zhabLEcu6ZnpGUoISE1riVkLP9NL4zsXqtdCBAmypjJHt7c1RcyEy+IbQRvEI0aGKJnvhnPGU7NXrZ7JuW6Vg9sLlZfO1v5muS9UwUQrbXp17PYIOIeUKW3WOqF72mcFgkWrILjUofmJWNhRv/7eL+Pee5xecOj0aCm5VjhV67L9nHTMSvXxvfsSemtEwd+FhJJf57/uYQq2arziKP/B2hrnFvZT9RlVVEV/pp+aq0hwIf0lVerP6Nfi52yfceh8fraVIF0D2KkXoDd4v/+3Y8K1UjJottt42v3nDOKzd3HxkfuSE5TzkHQe8s1iwW32sqd3TvwRBNqontwfN7+LXq2ZOlV6KVi7hUMmKFDebZF+pGfRNiGvhCyazuaU92d8GWFzPBSUItg6jpti2h/g+xqrMZfAp6TkSHLyHhiqsW8ejXPCDENq0Nq6zVEKsmWHWdGqsvsXrNhQBmjEqmkVR1zLHZkDlUTNgyn4+IS+jrEDQ2tg0UNtuFLsIUh+BgMbxnFpgioLWVtMRnj6jXJ0MfkdJ90jg+z30R9jJcVEuPrTQN4/z6Kkt/bLXBj8nekMUirEIYH87Zvgo3xXYIU7t8jnHzXSGz98cdSFcGIMSqs1adqa33cOv/W7PcssNuyZcNd2PcsgTr906cDTQw+pqbXJVkYII1hy4f0znE85Nik/ZMu4ZURZw4estZ14FV5yvgUy5We8lUZGZDX40dnUwkLGDsJBmkLNKn9l66bLs5ur21xeOz5bufuGMQUTBQ/IKdAK/s6ziNewwZ9esS2O+LPzI+fRMRaCcWV9y9bJXbjFHl6BLJUFe62DWYQP7UZCr0DWapulOf5caqr8aI6Buf28S9k9uUu5QOGlcFX9GBP57PcfWNPe83a5VZrI6bndX6xtEizLUD9Lf/7r/5n7xwU0/hxtsSnJGxc0dzSqgG1AHEc2a6ImMQpU548AJiBnQiKKfjoBLb8d2wd3AJAqepmHBLht+5Ro73u/qyK7+FylSMKIWU/FWSChMD7rbMTWRLDBhGUOB4pPx6/d73Y2tBniN50TIAInnk4LtSIUAuMbFYaCYk7paiCiMFkm2NfR878NSu+pExICP0+TQJVZJJVS0Ku5W6xJd+U0NXYOnVKzkQKSvHWA4Q48oVkBp3KaSMK0VHxKpW054A55EkGnZ+LX+jNQ+1JRdg6IjMC9qXZNXBQ1llk9GJMrqNX8bkOIohVlkC4A780FWvsVwAP8vJkSHTNrMQcCZWc/2064g7tTmOSSDhBm6J1ZYCIPjKydQy0h4aGFY4dq+kfmXxwKkYZEpXMf+O+kTQTGYACVZusfomVm1d+J2WT2pWiHk5CzuNn8s6UDaa6piHAUaSIwereKdWXhEMpjSCDjt4bJb6IxNsuf/bv722iiT8jBcPr/L2f2arHrGKLGNkA5QYZway5g5zyJIPJse9qslR5S+WVCWh+vef4cT188eryFbUPeRzDHJlJVIGwKDEtkugEA/HFo/teTLvxlYzy8P2t6vGW+cWa3sHamQ3uHhDYtUryFz/c08NDq9d+k7LaOZFjplGVrb2tcXsjix02jifk32QUZBAm1QpsPCWMxKlZxsUJP3Oezw+0hyPBc42i9VgbUCbt716W5tXtt2WgUsEIafL7GqICwIZkwS9FvRrPLw6tYTqEW2njyFWYawExnU9nVZDHuD1EDi/WN0fX1l/O6YXZs4EA23JD4IV9meyvE7PHGzcOErXcBXB3dqjJDV2mzFxhKiD+2Jhk5URmw56ifr77YO/B35Upo89q5wF0FlWFRybPEUArOyiJVZNwi6xahwGS/b5P3wWajpWTu1Xr0ElVq91xUn33Tcm8HvTXsI7AxvqkQPELEQpoLLt3HrhqP13Pg02lHXCXQIn29qlu+yLfmPwy46f8ckzptLTLqJU32HH1U17jM61ZYbygHqdOqgKGavKYI0+D+7Zxd8dx7U1xMLFJy/24Iv0R7RjeBQ/1sdZyErgWkwTchUqqd076KjmzNgpgZ4CQ5M9WmDYhQaqgrGQ9PLkYkT+SWTIr/EN7TfHnkES7U9JoQZPfF2fRbs/nwsUk7YZU+haPFriykTrSTDu1WaGOPc/C4LHXPJmXIC5Elb/vHeTG7z1+hs/Gn8aiwb1LLmq2OEhVb2gZrulQJ42La4mGHpnFHoumY8Kb9eko7Y6u/BoghX+2nr3kIrWP//AyBGeshCMrZzGWWz8NsN1WBa6TH0F5ekxkvLTVIkmRLQs3JS9OLmyS/rcEx8LA6HW8FvLz4Ey5kuNbPRTXXwI6BAyTmCRnmrsEnxIh3ekTD6w30OCAQ8KA+BKDM2DBp3AofvEn5nt6pPHRzFhdp2JXD0sfXb4SvhcwsQdVuX3mOj0OFOGqCEkHRnvIGEDsQOzV/u3h2/xgC0n3NRGwPI9cfuToapFd+pVE4Qw/or9LZ8Qu9FRS2ZFUbYJ8lW/x35wLJdQpZ1Q7AIBrGCaTIW9OsR59kxXkq0iij5XyI9eZ2/j9WlH3G77tWDN9IC+iQ6p7ZCikLxSO02yitzzmNu3W7dyZevyR4KJuPmuJx9XEqAHWDFL1RmrObRUiwnlX+yjxlZKXzl3nL+VR5fZ2F04T6KFhwC60uzcLE6FSKV+MPbh4oOJL9hfzYHNXwhfG+lcRfUdfv28mTviJgkGNnh11Asg0mPgKxOrc515W2xJzoh/YwBjS4UU85pxCnRyZUO2xHJVKaJ+WE+CR4QlssVfchh90keop/Pxepe0adv/EuC0Ge4jljGlG+6r9QJYAE09HSpWYZlDYwTFKXgflruiS0J1O8urceMrR/YzBrL2wVeSFtsV/D4HwcPCeRkt0oIHSwJ06/83oYpfOsNw42Bi9b/9r/6HzLPVHbpf254fbwM8r6FAVORVDYsHpVP2JLoTz+oOgI0M8i8NrohDD9AiC/t8DM7TOvnAe7aBfhRv5BKdOyW4/3nF5B77hMaQZ11NBMT4HqCVdQuHJq8KzxGAvuc97H8Ye2WDOWP1PV32dUg27RxgqadXrWBk+Xu4WuC+xMivr6Hu1tySRJupShKEQMug8MTu/vmaVYT93c9bbDcMQBIQ2iHiC+kYvRXWGSdrTL9tpzNWG3hstge31nMYqq42BDaABTqukeXtMQIdymRJDa2RjRoak1YccqzGKAAiqTrk6ucBa9LpihOVTapaJuxsz6CrBo2zVlUSIKTcEXFT46uGvX33qnec3xCqJvGFEAYQk5QIOFHASYNLcHPBTLKeMeclVUuimkwlMQnHfj92iFmgrHJKFTNpme+WPN8s3mtYpRs5p3wNWeB5N5CBDJigf0n4BQiuWeWV/x+1hw6oDLTywSvQDY1Pt/9zm+kRqkes4oAxZKf2sDFmGvfQMZPnBBZXOJtyIIgAEAgC49M/Z6r+R5Cr/yiC9TcQrCZb7z0uCwDgGHJVlmOAoRSFNjWOiDaajzV/sNstdJ8MDwMuKKnlwLbItY04R3/6kNGn692SowPACHM5/1l1J1Bs4OjFN9o3WEH5E5s82lm9LqDx2GP7HzYv1tH2/VmpDZGngCgk6sdeIeNN5R6OpBHJCpLvR2kAE33/BGCLj5nFAJlx2BS0u0QqCFXYmhIa3xnZcorMQsUH7qpMBpUAMJn62xfpeu/PYhkAoEDnZBnsQQQFmrAMX/5ywIV9OK5jT8a2nOgviWq7Y7L0zQx3yQ2Nu7MOQ2I7wC9R4NZQPBwgSSDY+utA7p4btdt+9OZklp0jq1QlLpbalpBE9VZOZxlxUaclASbwNJCaaxcDOye0m8JeR5jzCf6zPfz8Bg6IUNd2bTokm+QtuiRdIWHGoConv8OX8UDGlroxqXqBl+WyZFt88eCXhblPg934mQbiKPbJeh4U6Bt1sD6+cutAnHWvSS4wS5UHgvmgK+Mhjkvhchdp5vdpMmWLrKd84rGnsq18AQaKsoe/ZtO5DBQX+4QVhSdeYtUTedcG5w4Inx02T3a5AkDJiz2nHlJ2vjSgT0mupr/wDjMGa6c8R0L0kT2OFxSHs5Xrtz2YrFVhxBCunw+XXCUeAcaccfc4m0zVrBF/Q9aJE03y2U9sNivauv29ZjvjTD46dQM1ztzJwEXWlCs5zMT4dIhVh3a1IRgKyfLeR4+lnKsH1QeMeHzi3mf3Hvp9n5bVwhdh5N7JmJinwT/f1vkiFqzsCLY871nFlMyrDyWzKevc4TVlJIJhznWZVL3X3zrzD765/ike5S8vIVNb/wPrWC+Fd1ZH8TW2wR0pjZpkdnwZ51h25+Z97n2oGTPJtSSgAYVVkDzS1ytjFbaX5QCcEbok6lvvsovbtC9SZsjtaTvt3ZKrJFa7/Z/3OhtA9tGL4fyOfuluwaY+1d8VdzVpyroW2xfMyc5rhjre48oSfwiPZKEFY8wY0jaBiy6M8214vg+uuozUI1ZDsOIxD+jhe3Wd+1HP8UV6VnYimEK/HF2TXCZ2lFz4cUq2ON7S4jLiLeyQuz7JZsxO1fs9JrWYXFUpACSy9PAqHGKlUgCO0RrnaN5iH15ZhM04mQyeoWzisFPLpWK8I1idcBEBvDZ6PiSHsB3hYFwOgIcGMQ66yVdm4Ngo6wnsudrlWMWYt3QZRz9JHdLNLBSIyN6ax96J5uQizI8WSIIrwFvUl7J2+RmHbztqc87naw1/2tuBOpGc2v0IV3VjlbsOQR9xHMSv6svl8KwXNurP+SlDgIf813yEn7Fe2M6efOi3aL/4u7Dtd5Vvjs/Fe9lOeS419oxVbYxHLrKvHjJW7PKZHwuNvTiLTjL2ZX0DJAR9mdqxD7FqAnVIWMfTGNzP3P+X/8V//RCro/uPYPiHOWamO3SNwL/Cb+LqBwnpDtlwBkwy4POW9wTqdnIYwA7ciIinj0Lz/b0LLqx4FVUqxP1vlDr3Wul/hMnIYb9jJ8kAmY1Je15il6ACjsfCNKDaBuubWH0OsoIi8fMEXSeAVJtxH9GiOEApIGZPjgrX/5+9N322bbvug9a59zS3e42enppnuVVsPfWS7XRGthPbsY2qaFL+kCqqgH+BAIYqCNjECckHU6HMH8AHKCioggBFaJIvBjsVJyKuYFRxEsWJLMlqXnf7c+9p72WMXzPGWOuc19gJsYhz3tt3rb322mvPOeZof3PMMXWeOqyA1JG1kbqDM60EXPM35jGHp4AwMbm4d2V8qVBp2HuDAhn4Mds/Z7OotILRwYjsiR14HCvYYMYMHTMadih284WEG89Rpw0SMEhVZqo3iKol2+vrdkYMdmabekYth4LgXYMd62xVZqpmZs+os4qgdP2quRgZHxgetdMgKrNpcwMkZtZWvZrh9VKRKjAr8H5kqWLpR4NWMM6l69spJMn8fu040x13iwmoYaQMjCGb0eCYzzGSUIjFx+JLg/fmy+mwl6NbSpXCaHCGikAaQjxDEmhc8vfKeafhx9J/ZY6dn50uZ7EZwJM4omaVwY5cFu1sW/XNclSgKoKozJzzZigDVI1auABWAa6yNm69j2su79DAam9iZecOPBU95bJ/Z6s+XU7CZ8rXafTr5DyAVb2vEgEKTCq7I0cHakjGjG+oU8QrPBegOsauJ8M667gzI+zg9PO8RIWTMmMJDnTKsgQOCXA1z3HM2kfRS2wGJpC+MqDHZFm3lQNe/TG/T7lX/9BDgRQONsvI2n4Ph6hmbNNZwku6yoAMgFQBqzrPDDgDrVeicwT/BqCqILsdtJ4Jn9GqNXk5JalT8CKA4fPeKMibBhmIyXsM6JHnkQEpUBWbVAFUVbYq3hNw3SnwVbIMeZbu3tjKckSln0p3F3jXFgnKv+gsqR26hj7qBFXSn+7MH/rfnVVgIKwnMjw+XH7J8ZLOyodDV1P/82fdNjaKNsYNpA7h3/puXxo96+/JxpaesjxZzzrLY+zszCWdBFZXNVctf8mzZNSS0Q4AFDhKWaJn8T+X/M+Akj3J3wDYdokv44CnKFA2s+VrDfIFzylzagussh6geBXHMeFZusd09y+OgPrScWAf6m6TRGM3r1OWOHZtu5TRVDwUJVpCNkuuDYAhgDIQUo8ZY+xxkBcmOyMX0zFd+XdmrvUYauJJOtcTR87karDJK5garIV/UYMkBy57usmumbJJAEW6ZgSHDo6o9iQfeNaAIvQZ7hjn63G4HFjtbBT75x4/+7+GUFru/BP2FcnaEzQhgFzgSZ5LP/mYttnBNn3RadukG3XP9MX73PzKdmPEwW+0nfyDJ0x94sxV6BsDqQNQdeAuH9r2EDoN/Rs+uZ6sESktZfmngJP3fLTuIm90XwvgmvIHf4/34ZdLjtqLZ99KOa/0hUF36tKhs8UfFVOINaVyp+Re8DeK3+UHu3yWTVElJ0RbE1Al8Jp94DnuQ196vUvFq9GgGeyuzzmwGmGda4Dlm05dTkaof8oyuI/kXcdJlKdtSQvIluLLikFMNPHVnHxaAc/wX5UpiHHuyW6s+pQv35N5jhHNs/aVLU+Ov7Le6thcC4CqJpsQGzlmU9+sXkGM5rcLE0RjsqgB1nG/BGvy8pbGFjXrA+shg6brrHXqAsQQwQudxW77zhiSr17+T3BV72NskLGafINzg6zKnKyxqsi6mywyt47ghZV2KwUnv0LPW03mJ30HoHpBplaJVB1vNbA6QNWx9J+g6rbGasdmjVVYt5huFlnKStdZlX2Sb8nEGSWCeZIe/iOpkM22n2H/eq0/BagmkCpf05mr9o9X8itZZPgy4g/8FvW+Y9OadJPOrYmO4SNaNusoYLfGxkAvxJy+F9tPuS+7KdXZPubas2x+aLnkmXhiXG51M75lmyT5qdvLKA876xXlsl/8ylrXexLKdqzHZNg29NWJhqMkQFI4m+2VkBwK8gn0Mm3oCkitz8VP4I61LwBcoEwQO0ZfwJMKPrc0b9/bsEniyST6pSawnlw2opf+N+cUFxWQapDVPoHG7Yf+uR+29dAvgDL2nDjAVgCgmQ0tiYuuVZp2p217QCwEJIbFanQURqsB1c56olA2EJPNbCe0z8Eeci48JBKsjaKn4vf9Zl8LBFPN6UgrY7GCxwbNHPBtxYCPne0gE3V2lYzIuI/yrgHWvb1UYj07mcFxzQTJkM7+YMxK3i64DKCRqW+HgMypl52foWy2AKt3zaMzy+/5yOc0a1ZU4UaVUh0OGJ7TAU0XR9dS+7H5kkFLaS49PmeqOaZ0vEgzL0fkLC6DvlUWAlmgeNzPXi35F7CaoBc3i9LyGC3R9kZWzGxuJcMZNSqsCYbY6fMyyQxAka26AlcJtsJ5jE7lkYqpJzCq/i94k3TqHeXTUeNSnZmub+MO7rRDNpwx1zsqg1TuBpljZuwwABC4Ip6Bobqw4ZAnQHpJCsAczaRy0DJjNf+wlYUtdgXABbD0UEmhegB5tO2imtqACGBJKj+Py4pfqk6VQVXuqnqWwOppgKoJrMYrQQ9uAsAjs20FOKkAumnDTasyWBfPBMi2q/q3ewmkxsu1VQmsxnuDrbkRWfKcarEWcG+nDk5gBBHx6wZWkaUaTTmJ43ECqwJUAbIKaD1TmYAKPlyHTKAHg8+1vqrsUOub1TIh6WeUd2jHnvqaz9oGItYXPUHToOpufEiANUHVBFefCFyl20sJGPp/owM76G09u8pMkq696NQPPT1VqGzedKSg9wTAMBNVgKo2vklw1a/dPWV4KIvVJQK6jICBVDssfSwdJ+lAz9U2A6oGUr2spt5rPJ1JCL0nvQgaIatA2eICVbGJQZzvGGRVCQBnrZZjCreA8jUnHjnBIz1kYBWOp/oIh0sAjT0k9c2HGaR/6qPfs/z5P/VvLAcHB8ve3h5G/jSY/SxeGUAfHZ8s9+4/XA4fPcJ56sHdvQO07TQYfffg+nIS9379G6/FfQ/kPF5djk/OlsfH8To6jbbtxfNvLNdv3YrPr8Z995fHj0POkeEZtAg+3NvfXW7durncunGdG3ckH8Zv7Mf50dHRcvToEHoh+TZpiyz34P/7D49Cj5/HPafL/v7+8uJ73rfcuHFjuX/vcHnw4AEY/X783tHJMX7vJI7QUiEE+YwlJkXIzzmRSJu64u9MqzFvSL9Ncm6/0/eWg7Civu9HG+wN2mjU77z9d2c7t+dv1YZqb8g8uxYTKk8jgz+Y+koGxcnDcf3pTkxwheY7j7EJ1D9UTQbMsWT1ye7y9CxuOM/M8b3l9OTLyyc/tbvcff0Ly//w3/6Py/PPftfywQ/+keW5d3/HcpjlUWIS8jS+t5O/Ec8Pzlh2dx7DhzzbiWfFlTf7M59u+Rb9rfyMy789vzv1kO+OFuG/OR4Yk+yv/vgM+VkO6DxGQZP8M9CQz/OY5jOVnwzfAu0VG4UG5/vBV/ieZNXfqzZcygr0Y9/qb9sv/CbakuCHoVBSsqEKPvcpGBMhliw+Pc5XH/x62LgHBaIATAEV27dd26P8TQKK9ocMojJpgdcnsEpTNgI/24myF+PX5HsxIGeADVuRtsOg6kxcKH+bKznsk9OnIjX5dI0lyVN/5dtVf3gDfRzawkuPq0mOYbL9i5uA23HgFoDPZglTkN/p9wN4U6zgOvQT0mJH6CvYj/BGS9ygSVnvAFD7vFbg5OQycUQCreh3ewz0DgmIVbabY9iyRUOfNmUtFfJjzKulINXuNcdPX7TBgI0PnS0a/NEbK2mMK07un7h0HAs8lf9lGiKBwfQkbemLNT+Rr/ifs2WZ5TlB1JnF74xrT0o59hOYpJhhAnJTx62zvrc+msY/u4t2dpy+YvQhD2g/+IqSQVCVOos6gHoQr3ikgVU101yHt05UwDG+n2rwPI8JpsZrBawiKG6QtZhfPs6aG6aoNo/VKMjHpMgJnFMfKFfWIexrx2GIaCiSoMH0kRNIJG7Co4FV11bNI0FVxDDh+zlr1XgLgHnHimZ3siJF1UfrxeQ1JSrMbOkGVvPznpwn7w295mzIHMsCUjtTdca8luH2kUXXalfrEuuVNbBqenWCB/VXJ3k13aGoy9fFebYP9zuJkPw/wXAOp+VicISbagKC30VM0ZcrLEib1Z/sT13T94YpaD3lmxzzjnGDPsRvyI4WCEo9abo2pjcBVWI1jS8MUDX7S65E6ynFUj04GssYE3763ICrKUFLa9khn/NPk456jxyJ/DUk3/i2vEeAa/kRA/uSrVHr1uTkL/iX1A8K2aWAavbT9Bt0zL7u/PAf/oFGJnKU8RA1cliG2VT/EJlcYGoEV1yyKoASAiJGlAbg4/KfQX4ZAAMuFEDNdKiY8sxgxWcgjoyHh7Cub0DWer6VtmhppSyvYAJ8nGk2E5mRqPjKOV5xPqXBrpcNClgBAjE+t4NWBkQMt3UsAKQKXPXMpAypMwvbCDUjXuYikFMsgpP1pWSkoO3M0dBus1bH+6JdMvRWnPxb0hDqpzmYLEA60tlUlqjrEs5l7vqslsBrGQD4j/qzs1ZBKy1DTLBsAGYo6l5ZmgPgBl9SSULRu46ql76gHqaXZ3fdobpvLLufkwsthHLy1E4uxSaYaoCVWasEfxtodV+8RE0KCwI0ZooE/K951ZkTGlTJWxtDg2DkyzWoSoNaSgxDtXWQ/X49W0Ql14WjDYJ55hRyewFY5e/NIArjYH6UcZqzf/7c1n0aoQJ9rLdkRGzCCa4qm0H88iTHAnWpQt4ClDnL3VUTWD09wYvA6kkAKBHUI6NsvYOm24/ME2fVod5jgD0A3HLpv497ARQlsJoZqwmm7i57uwfL1Xi/BVcTWM3vigCl2QAAIABJREFUJq9xzaBmz5PKmZ0RR9ZRbVA1gdTj6E8CrKcBzuQxryWPoe4qSk0wCOGs4TqrhaB7UtSOuZeRzUmusctr6mDVyUXBe+lu8BCeIx1Q+p46BFmpoFUCqTvMVk1QNQxinhNcdYF5ZqySR3rDMAQOMpIV9Jbxlr4dunYNqKb5YDY7uFbEYKBt+0BN2tlfdLAaWM16xgZSU08oKzkBVZ3jWKUAnBFCnTezKHNsWfrEjtvGQbGei/asANR8D51CcruMCMHWXk45y3/A2U1gdQWqElgtcJVRKh3zeDCW18i/sQ2kjVRpEuvw7JfKpXhG28sb0TfpftuCNakFhsRNn/74y8tf+NM/DblJmco+ngQDQ0aD90/j/PBxgJchr6lHCewGABvtTEAzcjGXwwA1b9++G+DmMSYxroS8ZeB9GjMNX/vG68vDR0dx/RrKbyRom8/LI/VfgKW7y3L92rXlxvVr3HAuwb7o336W8og+np4eLyfxnaPjR8txHM/PE0S9tly/eQN6PJ/18OGjAE3PloN4Tsp3np8cny5X9nYBsJ4moB1/JycnAHtSCAis0kb9M2CVwKrt0dMADk+XE7icT4Mv4MAGoHr1aehTgKQxSijR8sqyf/Cby9/+/C8vX/niV5cXnv/u5TOf+RPLo9MDgKonwS8xwgJWIzsrnvk7BVbJ0nbGp/00l/ex7pOS2QLg/6SAVQcySVoANiLxNyuwWqBqKCHbcNv01w//TsjaIe1KgigK8ApchRmSsRv2Aro/+54+kLLpGmClbQFtdMTt9vDxVXn7NnEOVGUzUt8xQzHNtzJWy0egSWeigkvjCKjKexTe2e8heCJ7lOxkxekgsPhpBLOyhZeBquvMx7SF7ov8asEe6ylr+k6O4QgkaBSmn6Y+2odD/+XPITxFN+zzTV+jwUEnRFRiBOIfAauhG2HrtLCCpbTShrvmfJc58nRsZbpV/GBQROE4GmU9gwGE0JLM8iWGX1wTBOIBOw3zW9ALEn2RqgCY9nE7pgQsoQ881v794j3znWLFBivtr7G9BMjI9449SfP8Adpyj2UBq/JBqgasEl5cGoV+m1d+bEC+It2IreSDFKCitlgU7WvN2BhsbJqWLyZmL8fsIl0NqqwBVQGr6bfEy+Bq0yV/S0v/03+KPgBYDWZNIHUFrApgfRp2A5mriXUom5W8lQxOwK2AKfPPYKsVj4E3JNOOVyznkJcG7FqWEiimI0aeYtksyxOXQTegSv/NgGpMJgNIPSWomr6Hjk+f5DUljEgXmndA9pIHyglGZGY/ih+7zFHGEc5W5TnjP8m9xlIen3jRsmjchVgSs1XX2askwApKo6SZR9SefD9BVfK+JhihZ0nnSuDRRBjB3QHyCkwUKLLy0zkWwoXKx22fwEM7lLaa2nzdMtr6RqpDhzIy9X6IQ5sDyE4zXJmJkUHKbFIBnzV55snKTpRkLMKkscL0NomGnVBm29Bxi9SmxE0Yl2S6JokkI9Rv0l3dY0vQEPgWsdah49oEVCUfzbHT5ojOTTn8FttgLa5vBh1WMO2gX8Yi+ccVEs2Ceb7zw3/oDzT916PZSmI83EYKPyaGJ8NxoxULgosOr5jOjFe/Y0HrAJ6gqoN3ZYbVMgcuw23g1Q4Tv+9Am8aFCmd93h2cIAxnKOZSdGdMCq0vgXNwuCXUYAv9bjnN0zCDgdwmKgI7cDXjk9c0U1sFoTMLM6/lUuXKXPV39cwaxU3bLGcliZN9qCZLccdXrWQAFOXLziHed6ZqMbZ+DiJFjSsFJ5Bi87s06AJWTXNk9nVWH2uecXn73DSqwEvDLPlTiP0biMzAFAE3lnQnwMrzqkE0DP6cZQJQgCUvCWhlhio3GeIybe7Y7s2GkK0qEHZHS/B7Vi2Mr5zs7Drq9aQBFwAya6waVO1NrAwMrzNWna0mFSKrKt5MOUw6ahBX9b4GK5QDYyMoD2crN9AQVkoy7qvs5GHUyQNdypmGSyBYDkwZeQ7UzPK0DIM90wDyhFk15rUpd2gTP8O4TUer9Ip4S4FBKUkoQBriKgUgRz1lqnglAFWCqpmtSmCV4KqB1SwJMOsSyZGp9jKI4oZV8QIIM+qqJpC6H1l4ylBNsAUZqyuwVWUCwHPSp3Li+GsE0hJYTVA1sSACqJmtyiOBVZYFyHMAqwhEtKlM8iV88c5mqSU90q/QTZrg4iRW610Uuh862aB5rzDgmFoXtK6g/kCZhNQlAlUJphpcHcDqAFfhJNolmJNo0KFTl7Jf+HX0wUc5/eJ/L2XOZ9b59F/kEdk2YKYWGUdc4g9QFToijgGUYUOyAFVrczKDrspsdRmABlVnxqpk2YpY/FsWLMcLuoTjBgBV15C5o/fgC71fAasZOGtyjhmrublFvhJQjVfwPCPVs8haJVjObFXJM1UCXsyakPO7ylSlTuzsVTlk5ZTaELUgZ/8s0xRtBhPf94kPL7/wZ38a2ivHD/yb2arZj/jtDKIzoM6xSbrkZyfB7AlQZsbqURwfBbCaenf/IMDO6zfgqxw+OlkeBNj5+CjkOmUjANqHh0d4HQXgeRJyf4rXUcjkleXGtevLQWStkkeehNzuBth6EADqHoKS89PMbA/dEPRLoOTGjZvLjZu3WNc42pUZtffu3Q8Q9VFkUQa9lZmRWZWHh5HtmgMao/r4+EiZssxYbcCtsxdXk7W/hzJWcxmnXd0nVxJYDf2rTQJBp1SE51eXg8g03Qv6nhw/WF566ery67/+vy2f+xu/uFzfu7V86wc+ufzhH/ip5dXbAYDHeJ4msJoZkvHKbNeAySN/9RixIjNWzatgwUv/aoJdn+b7d5qxugVU/f73NrAK6R+0lkMr4AC6wK9SGjvL7Yd/N2Q5gNX4LjYji6MzdpHYLDvQ4Grq0I4XXAcS+jJhVNhE+tT2zQtcxe9Pm5LSmzdvcjDhj1DPdSbUAE4Zt4/XAFdTDzoDR35NAawbCrV/Q7JVgOr2w0awvTNjsMDW8gHmd9eBZGt+6mcG3BynAlenn4gYwaAQXVXWg2S/qOfzOGI+0JQT75UAMWKeLu01s1dl6wys5mQzTJb8bfvg8o8Nzjh+ZduZBFTgGDuFFprfxEF6z/ZDXoff4ahu5ZMqTNfI0H4W3URV0dKf8WPS2H9TV7RPI94UIO440r+PCSczhNuRsgBh4FEjOGy6x428y1JnyrIu0NWTBReTLbzUYba35Kh8MMmw/Cz6bS1TRVvTGB/bKTPvkDKu915+iWQjvXyCqDnhpnMcNTks/89k6anUnGDKLNUEVRNgDT8jX+HTAEzFMV46Jt6R1530wMAZ0UvzUNFZ41qjqpMaZssT7/PwF7iqR1KWSDSOoYBVjLf2JMj4qxIeXOIpgdTT8OkydgkQNbNUE2BFtqrOV8Cq9KNirA3lyaMcOrv4HCllrRpEBS9Y1xaw6i/6KQKmyYkbmUw/c2auCmyV7K5kReaiJj3oXCFuWWWsSjYoc/RnracnUFibZs0xLsBVY21daDmG6Op54oOpSWSMNPjCqBQnkdTVibJbrQmkd+rbzUz61lQ/etJI0MBNlwOqxCsUH4MYHoeRKFmg6kw41PQllbskcKRJyWCvbCZ0PW0sely2Vu+3/RsEoFzQ79dPli4jbiUIVLLBMWYjqCfUIKcF41mm3vz9vtv2oDAdtFngNNruyci2odmnnc/8/k/Xk/MkyWNBMvBUswM1OxNKBZ1TliqCzghAEHApi0XL6UkECs9UFGYiB8wGWgzAeAblCUBWAa0I6DcZU5phqaLZUMRwd8SoVszoXBm4yrwpA6LMSYF93qzHdXEKhJNAlhCUAdWg4VeLo9SK5iLKzwADpOjBbAiAOYOObFVnXQJUVVYdMu0UZIpJpf/0u1MUW/guiqEZrQ0tFI36Z6Xj2WY7SwbZ/Ctg8KEUCtBOsq+UBluwznjScloDq7kMOkGKAjHjfAViahOfUhDMNqtC95n1CWA1AbLMPsxadXqfCl7gggEXMQP4M9tFQFUbVgEQC5Arswtne7DBUPJ47p6Z7c/appSDudEQ8uzAejx6B9NsK5cx9bJ/L/83wDrrrJajbxaSUbPA2xljZhjldzqHHvfJd3YMyYqc7W61MpTT4IepuLirYs8AeeFVG7F8Zhh1PBfpBJJbXdNvpizb8NDp5EZGDkYSoOzAZADyk/nU56KDDAP0WM2q0mgTVKUiBG6UTnnKmIH45JnMUAW4EuBLLNFNUJXgSS4T5kwvdVD2RTkRMNCchGhgteuqMmuVS/wTWO26qvvKYFWdVfCaeS74CbylKCydPlKTwGq8mK0aYEOCqXF+HGiOs1RxTYBqglCVGY1ARMEjjs5aJvhWE1fSQxw7jl+PY79nxqqAV59Lx8lrLv8nxwSgKgBVHztrtQFWlgNgfVU6j2UnSrcyuMD/0KcKeMHTclrqfAaWMuzl8LVDaCMvTdU2S6Cqaxi7BADA1ATPC1gliN4Aq0BYZXG6tmFnmCtItY0s2ZXBpqlQYExwdYKoeO8JG/FElQbQ2LqOcNW8Shs6s1UBqkY2wywFELTJsgCrEgApQWXDvaKDdaddioR6cZ3Jul4yJcFV5AD1oHN8AudsWb73Ey8vv/Bn/m0MQ96TevEEMpqjLCcQGbMMph/FEv5HkYF6HGUB8n5khoacppwdXLsBcDXve/DwcSz5DxDmyj70cWap3r57P0DOADbjfT7jUSzvj3XlAZ7uLteiFEFml6cuy2YexPm1AFavX78OfZBycRBjnyULEmyFvgp6HCc4GgBdMv6dO/eX3/rq1yJ79TA+jyz1aNN+lC14GKBrAsJZv/lh/ObJyRH8qcx8Nf9af3Fp3uDrAARLr0N1r23+Frjre8vVq+/7ub7wzVMKIMY3IlwDq5m1mK0/N7gaAw05SoA0WPhqgM27cXL1yYPlwy+/uPyVv/JfLl/84t9bbt54cfnYR39oefaFl5fDkwDkY6LjNMgFTooSEFefxCvGcTcA2/Qaz3JlwIaek1gTUN2Cq3SELqfxiuB6U0Gg3l8ViLy9/o+rFEBOZuVf6gjwWNIhji4FEEjBqpnu3/qq/b1tj96+79t+Td7jODOg4V/TkWPP9vYf7717+IU1sBp9LHDVT6Nilz8y7B0CPNXh19G2hBGEJh7xVXv1tjOelPSjy+vHr2ab6YvZp2mAkSbdYCqPae8MqPZEtgLIfJJ0Y9EnmgcwX10jLUU1HeF/lv3ogNb7EUzf0vfZs3NmkyIm9In8IOBHgTQDXAe6AtyUjNHxRDaW8UaBqjDcmkQC7Yd/Lj89d7fvGEh+/lh14yQFTjYyeaHLAMzsKyf+DKDGoKoAg3ZSxIOSFdNb3gZ4wiDIOr4ZxN/wr3m53Nb8HPToeEiXygZOLbIGV9e/vwJkLDMkd8nQdJehovTb/k1neXd83uC4N4HCWKZ/O0ENtN//sMUlJ/LLAFyaD9Wijle3/OtnsO2rvo0YBT+pPlpjOCPVwCpA1bgvzIUA1lz9kN+jv+e/PKNfPYDV6CcyVxNYjQnyAlQTVM2lLDhm0oNWk+HYOEehPviRBkrrR9/kpMeJZ5AtnEzAaMgRPjdwyM10J6i645qqAFJjpQeODa6yDAAzWFHqDDEb5dD+dDVVuqbkxBxmUmq8c9Bq4kED34Br0109JH286hmM2aBeAteVrZpKc2RQkji2TDDoxX/NcGa8XkmZn/XU0RZY5TOh5wyUK2u2s1UFBFPx8d7yizloJRISsIYaJQzgbdnLQa+KlxjUiPSt4IUaqZ/q7+Cl/oal/+KxVm1CwtaAai2or8mmsV+LaM9SALPc4ABXL/ih7oZsZsVp8j+Kh7pn6IMFwUIgWSiZGDQW+UtWvIl0jbFkp2Qoabua4MunUr6gGpPPJbcWwhUsu8r4bbeCtpeJEHm+88N/8HuL28dQsnfQmmYkqCley9madF80m4BsVWWsFrDq2pMCRwCQOIiCQmjGoiAIfFFmG3eXY3YY6xp6AxnvmDuzV7Mzmnsyw0oh1TjVYHQtjd44yUvSu8bM3JGvZoxNEjFzo93qC1n+ElYfQiCBKaOsWR4Dq6vl/3M5e87gZsaqZnIrwxWySmvZBssNHFwqx3CKYylyMa4VQoGn1i8ypgW6bh7vjWmmo7ECN0wWWglmfiEw9m7pzPQC8GQgE0AUQdbayKdmmFVzMLpNxyudLmaoZrYq6mOiTiazVbEJkbJWnaFAKWJ7ig+cKTuBVINdymBN4IvLXZVNC/BLABjA1Zx0oKxg5/WgnWfRXd+SmYOJZagMAAA+n/fmW56pt7Cu5bPHtsFUXROvt4KgcsZ7KXJ+ZsND/rUR73Huul/kCc7w2EEm2OXl2QZTG0i1kfakicFIMioz4tpp4JSOgVTXepoTG3biPctoDVxgvfQTQistFaEhkZMdgaPB1TWwqqxVAPKsrXoWS32ZsUpw9UkAHiwHYGA1svtsmqAXyEfMVlUGtnm4Mp8DVBnA6ipjdYL4quubfJaykjo3u0FQldmKeQSomuBqAk8jW5WAar8KWM2gBEELgUbuKq1Jmpp0kGM1MlIJytnpGjVmXb/JM+T54JUebkXBIMv0SWCVGwsBTM16tHnUixtYcRMrZ0TbDTDPwhTjfxlpMreCy2nIqR/n8kfIE7Jj9F3o4LQ/1qVSiNJVzFblaw2qJniuyaAA2AiwZsYx9RmzWgWu1jOo+1yryE74NtPc4E62iRMzGn+NncF1Hz1xw9qq/o76iQk7jiuyjRNYDV5HxmrwO7JWka2ax5BnZ6ymEwpHlO4vXGAFEBNQrRrPYxIMK1c0SanoS04nFMnaeTGbyD9gKYA/CRnO30y9iR3nY+IAx2Sz4KYE1pIuR1E31aBq2pC8dpo6HxMKmqQMAUKd4Vz2/+h4ufvgEPVZH0UWa3BaLOG/GZmsxwGARr1G8aR3g90LZky7dIDM8uDVGFfQKfqxH9f3Ytzz/GkOBgIyrlpI+b734OHym7/51eV+LP2/fvBMlAEIsDdKBhwePkYd2KzVeufOHZQUSOf9HH4OSwRQV62BIH7wewRYjfEDcJpyGfRFJlGMxclZ1KYNusBnyAzTyBzO195ytDx38Hi5tn+4/OIv/aWomfs4sldfXj7xqT8a2arBu9duLidRP/c8Xqk38tm7T0Je43d2ka+YGaurMEic2YcLYCpUhTypfwasXqDXvPB2wGpKe/k4YxxYCqD/4K2I1vcPfyMmOR7Rn0wbjP+8siqOuFn+ufR771ZOvW9wFbKGTErZFXDJ5lyfsWzAmLDDz0xwNRmD7XaWGTM37VNxwrBL3mhyFpOJPr8IrJLT2nOX2XM0RZ2hLjubhgArbSJtie2jJpjxub9Hbd8B+CpKEMBLHV7AuxAg1w11MkYFvQhm8/+O0VBkQStf7B8yYcTxneMd+vWrBAr4+7Rz3I8g+8GYAD53e6gVp3J57zbpZ7wXUNPJRKSDY4QGVj3OIFr71MMfkfIWw65511xcVB0xcfmz4Lk1xxdPjiCvwJm6VWA+/GheXMd4BH183ecFlub9E7QAH3ZClFcsmizga7qn3YIhAwXsgx85+o5Ty7+ZMg/ZIvOar9vfS3EiVfhzqb95vgVV831WycYxfjSzVX2k2mjq5i85YQHlAHKyVsDqeTiiCaCi1mrEeU8TZB3gKoDVUaqL2asiSA1A03w1pJs30+qIrMV+jItGv3FOzUQwNQnHTNWqq5rnK2BVGasbcNVlAYi1OIlim7E65cATYD2WY/Claikb1rsEsgU4Dcb2RFpljYOZRrbkAFMrackTIcam0IxyKPW7eehM1VQUXZqOfEMPsnXYlHues76uAdx5vh5jjjeaI9kZagO/08xMOpg2vSnwvJ7OrYhku8Xmyhq1bjApLRV6CmWsJEX6XNzCz/w542LK4piIcubwSBgjmGp9yfgaMUzF3EMRuPmWZXRZGlQxlzdMVNck0eIkCDilnGJke6OrGYPoszU2p56gKYpbYHPVazyrr/u8lOL8PdMPrGUaeiKoJ4TM5lVWTn3d+dEf+P7osxwCEGSIuGbvk4B4+ECy2VoCSZ2paoC1M1ddGLszFUm8NwVWlZIOA6vduAFoGFzFzIoNcK4Dc1BM5TLZjgTVoIBovcSByzq1/F/XmXEylj/UzKsdHI+xDZfYdzh+q9TiYXAm5xQo4MA+j+UsEDxF7UccWQaAy9pVEgAOiMdM2WeW36TAZOwyQ+OGYbbNoGbldoY0aSMa+voI6Up0KT9UGLRbDXYQ+BAh/Cxl9nAXZ2Z97QlUzRqUzAJjhp+zRQFmjmU7cBJBsy6TYBD1NIKsXNKd2UDMXDWwypIABlEsUOZNb1LFZf8ETbh7u0oB6D2AXgCrfCFbe0wuFLAKLmeFyMvKAThztTJUNeYGVHPcmV2wBoyK3kMjEJZM6kshTTnmF2rUPVaURBlmKx/IyVpB0QBZBStLU6CqsxXToM8ZT2YjCGhzhqrqcVpOsx12GHx0jSeDlOtdUynDBKHcVTkuMGoyhFwMGDcISNU53+sa8V+C8sgcU/mIBFUBrkYJgARXA1QFsJqvVcaqgFVlpHTGqiYLgi8SjPHkQNZUTX42sOr3zl5l3VXV88WO8s6Apv7C5i1Br4QEEjwDWJqgaoKrCazmeS6JBqAqwDWAqARYE4xCxqp1SekaZ79T5zCju2etKSu9WoAlADjRhUxVvyD7zGjl2JKv6i/aTqdcgGqAI2tglRmsLgcAUDW8YmasNu8lD8OH0m+03eJvdfBBJ4QqyQElQeRZZL+B1QGyutkV8NAmwInwhlWpGypLlcAqs9uVsapM1gRYqVOcxbkGVVdLj6xgZcSHhWxgNdrWGamduZzZOg2w8jqBZNKKKyEEquYRWaoDWA1+58ZVwdMY03TKNcufNMcYOFtlk62qmtjQz9CHzGI1sOrN9OR5lvPpwIrqqg1l/s6nP/Y9y3/yH/1JAtDxPocEYKmA0ZyEioqneFaeM/Mz+Y42HXKCSZvEjaNEQC7Zz2zXkP2ss3onlue/+tobQYaUj6i2efVgefb551H/NDPVd4MRU9+Bz+PXU4av50ZaMcbZ0tQDKGMR45vvs3xAXrsWtutalAI4DvoeBmC6e3U/smmPly9/6bdQ8/XG9Wehk55EO/J6DsWjuO/27TvIlHUGYW7MhBya33PAauo59j3rpV4BsJr8gcpyuTcV7OxR6uK4sJ/1jNO2hp5+Gnb+xu7j5bnde8vf+pu/uPz9L34hspWfWz79/T+6fPt3fnp55XbweJSEOIkl/0+upBbN7NaYADkPW58AqwL/M2RHvv3fFmDl++S5d/Lty5/PjCr5UuOWf1wZq6lzCR7KlsBmZ6YW32eV0vn3TzJjNWvp0ofhHyakt2TS2BhUTT55ePjFkKMAVvO/BFdTB6SukgfQWDf9U/hB2Wf3fRznhlW15i1/E66zbAxGuWk46cnzBttkheTjMDap0knwG1KLGWBNGynQNdm8bKZ0b/ZHutIengGFoplcfAOq8JHV7S4JwLEGAAkfWvck7XGv/KbUbAIpqZ/5sq/M8xwgxUawDxkKbrIaV9lB0OTyv+lblD+OBBr6H/ZFnLHKDWk1CYxjvHCU/4Y+GFgFlaUz0CBNYio2Rfka1wafwCrtyVxhUQCKeVJjD/6EP604hxc48vazk5i+H6eX6YUayQ2nS5fod+ZzSjuJJ/mEsqYcH/CZ/eIevW1ik60uM1b7Poyq4wF/lu9BH3smHnden73L8+LBOl9Bgfi1BizYfX5HdBPN8Jb/iITqK/QV7QNLfjAjdQWq5vvgjatxbx5dDgB+ZI8OgdW4AD1YwGqWAWApgDw+DR+AoGroSJ03sNr+DgmUIH7HJaRn+zh4vxnxbhM/wHjgpm5rj5GhsTx66f+orVq+uUo9ISnEwOooBSBMBRMcSBgxoIqZa4wpR4Ny7/PJKSvWlq9tHVvyQAWKYex+C6CteK5BTMpgl5VMOqdfZ5ypwNd8Goikp+I31OpC9RnoEZSfmatIE8RXqcb4LPZTz038CwArx7Q2wFvd0/TpZ/UYNhXNvz25RDoJSJVdWiWmSBY8GGWD/CiNj+UN3CI+M4e0nEm+LHd4BvGJ7Df0vlfrwO/uVbgEVJ29ShzGmaugWYGrQxPVWEhXDts7k+5gZkp5aDBwqIHRuLQMIR4ru+Ohs96z7srjGlStCQrhG7THgyfHTxaPkznwoiryke22epqTlfCl/tgP/oENsKovgGDxECsKD4CI3qUAPBM4EG0BZxwAGqsJrFqplbRBoDWDieUfzFZ1htjcOMa7cntmM5/Ry5mtChwMcjBAFhl8LmdQMXlkTfV5FZkvcFXOgg2K5S3JuT0H/aV6ptbcKNQ2vM1wc7kmgB5npg5wFaBIAavOYrHjRJHDxJBUcTPrUJDSglaGbpqbayZbHZvXpei3RkFKE0zXjoYBDTMf9bN4ATR3tqpqUGKJZIIUBKAKWHXWqhwiK1L0V4AzjwLGIqg9jRp7LAdAcJUZqwnO23FjO62PC1hFRlpnoiIbrWqsuvYlwa8EVnOpNoDVfFn5xHUoYygpvrw8iY5ggiCebdeMe8666+UNuHxsYNVgNR39rQOHcS8FZWVAfmivhzfYeZlyaNWRY49plDxi7O3s5zUbJs8AGjjlEn9mNXb9TYOu6w3pXIOV/ZE948x4tM3LpatovuSTOiRZiDqFPRTnSldxQBtcrULdyPAiqJrZXmgBcSbSPYJy11pFKYABrCao6oxVZs2zGDzLGERglHQausXZqpnZTGCVwDyyU1elAHICgZtZEcB3djY3P3JNT89JYKlS/McMjQBK8yVQFUAqslZ5ZLZqHwE+SX/kd9bL6yQT0DkOasaqAE9EyFmrLBMBsKtSAAbSxXY+gJeCRrkUNccVGao5qQIwNV4AWll7NY9J08xaJR/asVRgaj0jz68AVDF5GzvqRNpzB9MEGLvGnICFBB6tu+wc2qAmb43sy8xCZdZqLvlOiXZ7AAAgAElEQVT30n9lrVZmMj8vUFWlAKBnNONuu0jHhNfLqIivZ3DCbJwNsBr3bTNWfV/2uzZowcXOWHU9VWarxktAK8BVZKuyxio3rbItpdNJm67gVKVTXA5l6k6WsLBDTKdteLFlpyzCJc9x66c/9jKAVdrumoJFpuppgKHM/BcwkDSJZmdt1dTzCXKmLUjQ89rBddiZXLlwkgAr7smM1aPltdffiHujfMZJ3v90uRb1UfO7u7Gk/7lnIrM0eDInV7LuavLvQVzPeslUstzIChOxwWX5u6lkr8fvXb91c3l0fLzcuX8v+H0fsvj1r72CcgW7u9ewadbpSYLBkUUTsp/ffePOvQBWI2M1/gAmRM1PTGhcAqzSbP3TmrFqYBXwc5QCaGD1PLN5oUiy1EIC2zkpG+8zezXG6XoojOdvRPbx4T9c/qf//r9C1dT3fsuHIlv1R5a9m++Pjat2l/PgibMrUS7iSoxplHu4kuUDssZqAqxRFgDgPbJZ3/xvBsgXwdX2KS57gu1u68XpKAogGAFJ3Ye0S/4VgKvz2Ybc3Cv/ACoGrbJmK76jZyawCh6Trks74sk6yt/vHrAKyw1XUp5ItJ+9yRgEXj5kjJfSgnPp68NHXwrV9riBVekM5dLQR5gRUNpR2DTGDbQFXQ5ggmX4Tf12/7p97XHMZ+Rzp51RdmYF+sqLq1qI6Gn6Dy53Y2DVGas5ScSxxCoBjCknKOn5KAARjSrwM81GAFgYg2xIg620KZgPFTBZ5ZKSuhqPuWEY+Y1tsQdWgFvaB8R7/JxxRNKQITxpYWDVoGr7GmtgVaXPFAsRbKWfXEko8KfzfT519ME8hHZ6tcms/037tQJYFaMCvKHDgv456CEP8m8Nqrpf8surn+JZfakB0bXMt03Uwz2eK2ceA0EZGHELbVH2MenL5xo8he8O+uMffMrPfO8A7OR74zO0d37W8Z6fiZH38zHW6pNEjaOu/GTzoa75M0+WlbzjZ5kcQp+N7WASCM/HB/JL2F6Aq/F5Ts5cAFbj+5mt6nqrBNg4KKQGX8xWzfBAGavIVlWN1QRUna0afh2yVBNcTbDJGat5dGxSMYpoI/p7hDlWrdPFVBpB3mXYme9MpZZygsqiMgQg/TUlN9SGVZ5AD38ifb2MX7KEkeuqZpKaVwVPYDVlDT9rrct+cEyG3vHQuOXSf+6PHuHBxDNlkYb+Mj5E4NQTIVz2r8Q94QUTWAXPyaf0M4s/1A5vvgqfVgAmfVpblhJvEV3PzL76lZylzFXG9RN49Xl2TBK4FW9zmOVZyX+2P+DvVMDF6w20muc9FpKCkhFzhnXTGkwdtlRUJ+iqNqeszffUECJIGh6Cq52lqjJfLglgvVqgKp/tvxZZyi3kTILdNtGcLp1km4JHmZ5ThmxXyIO6re0NHke8Aqcza7Xep8JwS8e91glUmqMv5vcGVMnXOZHX/WLXrLuiPz/2mQBWRQ3q6TEzIcJXpmoOipifmpUoNrL1FHDVssn4zCDJmwKrRWhnRnGZKYBVLbtNYKwAVgT+TFlvYJVO0sxWbWS6id/gB4FUZEsqYxU7VCNQUrbqCoSdRmSck1QYPA9UkavGpY2aTRWYTIPAcy5rsbPALFXVftxmq2rZO5bG6DmYvZWCs0FqARPj4nONcinDFgPzkcWieMt9BH+oB/lhKQn23W9ngfyeyRcxZIm9mzQzQntjn7191pvMo0sCGNTE7ugO0qUYEBAkoJqgWPCF62Ry8xHu5n6WmasbYLWXO7DtFECCdpWxiiWt2pDGWYQAUQmuor4qANW8j+9j3S9ndTL4Dt5/mi/ISxyRDdMlAQiQpD4lSMCal+QDLtV2JqGOOdYVDNjZMBjEsYHCLCfE6o3HEvDVmzbWHls6Tq79RYCLLzr/q6xVZawSNN0uEx+ZjpgwIQBLUI6ujB1tT3zYIe/JjQTfrEO4zG9mr1KxttIrg6+MC9KDL+7eN7JVsXt0YkiqNzozVgGs5gZWLAFwHoF78lIWe3+iekQEj3PvcdFK+gM7p6oMAEBTAPPKwAZ4Kh6PGosG7ZGpKl4jMMXl5gTe7PhhgSKybBJ4SVA1+eQszpGxGjKwBlbzM2WrRt+YscqJGS6Ndua7J3F6c7fUvR4rZ47UpNfMXtVkGIDVDGs0xmS2dhrJP14FwExVAqtdaxXZq7mqKumXAGt+JzeoKWOYj3T+kvheOqkMmm0Y+N0Gj3rP93RAPeVqk8kqYSnX2xODmHTh2GCJf2WlKrseGcfWGdzUitmbHs85ucilNODhoRfb4rdbDb9LMlwZOvEe4CJ0iurL5Sg4OAbv25HREQzvF7NTE1DdQX1VlwIwsOplZZcAqwaGlZl6oSyKMlfpBzjrWsFqGUgq3qJxqSvaSwKr/1ZdzfuSBqhggMxrviZYm++PHp9g+Xc+OTeZytqn+cDc2Cr5ngE49cG9ew9QizUzRg8fPYacZk3uWwGM3oyyAJkleBag61FuLJVALewVM1T3w07BDwkiw2/AWKI4wbKT98TswJ27D2DH0ja88o03lrtR2zWB3NtRc/VJZElmO7L+a9qLB/HZg8hYpf6PbNfH96FffleAVQ3MFgTcvvfgvNV9l33nra6lmmbGKoHVZG5jipnbd541aPMYn2PiIrJOz6KEws750fLMtd3lpXftLG985f9a/pf/+S8uz73wnctHPhG1VV/8nuXoybXYsCrGNx72JEDVZYfAapYAwOZV8brydA+6InXrdum5+3p5lmqxKTGYt8hYfVtgNbqcj7hw3z+lwOrsJ0gH3mPAl/LBt9aFtitZ7zi5IPnkScjvV0Kujyh7mTAR3+uMVQVn01/NZ47JtYulAGxfqJ04sWmAgWNNENVH+2EDnIVP3gAiNB18JNUjpxbSSysztDqjslbTFso+9HJs9i0pZbtBqs3gz5Qk3egSduks2BPYhmEv4Iv2ZJU35+B99KH4V6Mk38tXO+Cln6Y73TSBC1xpQrpwEtcrYJy9ygluT/A6YWLuOzFBVcZN6g/kRq9JE/j2BFcJpnYNcMan8jHLHm+AVUXp4AbFOvAphl/B8wZHcC98EAZbvldEHN5R09PBCD15x+D+ho56lkfDI5LtakC1AXj6TwK645wA/RxFcrOBiPLdou1oQRIUJtk+e76pSHYFrtp3GZ9KhsWHeIr88BW/crKnoFyPoXw4x8g9uHVDT/pme+NylQSIcwKp3MCK57QlCteLmwFK+RWEyFIACa4iS1WlAJ6GPXcpANRXNbiafjqA1XReDUYpW3X6dhqHGq8hTTwln/B00pfXG5HRZzU+SlJxDMagBgAqs0ZUUzXrtq8AVV/vzXhRYxWAqlZ1WZ7c1tTDyGrM/z1m5k9zZPcDdky8hgQadJ73IXIbviDjb09kTHCV8pnxNDJWBfYVAOtnyFaQTTs+rpik9gvo1Zbkg4xpW5qsUxm3U6diTUHyRFqcpIH0RN0j3q2mmCQeV40pxzgbSOC0soMrbho4Viky+kK2k8ZwHOZTKik7BFdbUnnO8XKkX0c1thEA9k8ODPxqZw13TVXpSutT6VRM/dkmTb015ZgKkf3AdZ2TKYpiHgtmpJJfKjHS5xgWXZfZq4k8fMVxI7vTWOCIJ0mW8dmQMX5J7dIPiGvxBLF42VGNT8Wh8XnapZ2f+KOfYSgspY2fsJDbqRkMvM5gbWUyU4WdlbPdpMNEQsP5q81kSEtPoU4wrIHVBFULXK3U9bFkdTDrUM8EyjAAI7BfAagEUi8DVXEtvqiJCmbu4Vmuj6RBw+isB5K8XCM3GIcMtGWuqv2XYNpc/j/BVZ2jvpzrDcF5IxkBxGnceiybae1gTZm30qu7xN8UR6pF65xm/RaD6SwUkAGAkMLey9eL++ngpPML8MkbvxCASkA1l0knuIps1ZHt5+Wl3qCJfSbIVBsPYdk/d3RPcJWZh8paxcZDrtXrbAVoVhoyKVGDIN7dugEvZakCZOU5slWvxHkGzwJXUWt1AqsgYGTCQISVKZltjxeBVdIpj1z+L+d8Ba4SmJyg0ARZy5BYpKjD+q/kmtfFhVIVrVAMoFJe+OIGQgJWS0l11qoBOBxHxrmzGvsomiPLsc2BaU/yU1m6HIdrldYu6vk5DCuz5mwECpgas21UgKofk4FBTEcDGq4yAGEwTXPJFjaH8+ZV4B1mqnYZgJzpTYAVi/Hj+QJWoQJV3w0AYWQ/IUN18jABVlzLCQSArQTpu47wBOIcmeSQOWCL9sVvgucTXBWwmmDQSbxySTOyVBNIzbrCylLlOQHVPO86zZ0Zz0yR5jOOp8H8AYyvNg7k7HjXCVLQqPGFapQazADRE1sEUWcpAE1yJb8pa7V4cRhKBinkHdrpGewSPM0fLF0kOVgBqwjoaNTnpl281p+ZQyEt4DvxnkDSLbCaG9xhHP0C+KrN7QpgtDOQz2yg0WUtagmifpMCrIBYso3soqE/HDAjd0uTN7TjcsWt4tLQy1nLTNR0vGvpv0HVnNXP8/gctbryKC8COgHk7RUoyPYpcNXZuZxYcv3VNKAoCwBGaAeMcfoMHoeFiXs/9bEPLT//s/8m7vF92e+qS60JEQOr3Agw+DuyUhmMB2gWX82M8dTlWZvVKwIgA5D9XMIfMoPJN2WCQwYCbEtwNJcAQx/TEU6bSDlnaYByAmUk8/4YdZQ/ze9k9nhmAGaZhtdevbN86ctfW+4/PIo2XV/u34/d6RNEC7tx49atuHaw3L17d3kUm2jt7EWpgrtvoGs5VJnRagCXJYLiuZiso5LngXz/Vn/vFBiVI3jhef6++92/73Zc/P03A1Gt6zmprIAiG5/ZQvQeaC3Bh3xubi+VwOrO7gFA6Js3ApSOvNSTxw8iU3V3Obz/+vLpj7x/+dz/+d8sn/+1zy/f8u3ft3zy+/9YbFh1Mzasur4cZubxfoKycRQ8eyWen1mrV85j5KLWKgKp4JucxiJt+dtzrFdgoB0kEZ5u8luPw1uNUfZ1fr0zwdiebkefz+dd2aUc+RkJKMz3LgXgjNUMozEGFr/N5lX+TedHV3s0Jv7tplP3/S0B9A2vgr8r6452m8AqA9x8KvyRQEZOT49gJ/b3Us5PYuLjlehDZpVrJVpCrKmz5cXi6N+DzUi5fisw1LCZ3ah4L/rY+uCYz5IdyW/U5kvIfuXLm1zW5o/e9BL+g4BVHRFjpJcimzknI2vlX+og+aprMIK0qsC46MZYbtZPbVCV121P0kcykNqA6vyu4hp5kAp9iy/tw602NzJfMWUavgykC3qV/jhe8h2RIAEdNyZ6yzdh4gH1BWMe6g/FrnIPJLFND/geijsKWFUJOIOq8iuhlxT00a+E0AmYsL/Bo0tJ0N+g/wDfxH6J9TMUSbvkBXiUbdO4yX+xzQNh9b3OFuTFii8Vu5SvBV9d4CnkoQHvvGddS1WxAJ4hSZaPYPCHDbA3xPtqSM1y1kv4TIAUuUJ+yBZQbQCNkTPfe9zov9Cfo4xllw06eZCTAXiOp6fezCfFpXrhPYFVZLHqiPbHuftSgFR8wAVtAlUTTEtFg0xVAqt5jpfPC1hNx9VlJXIQ5iQ6iVYAkZUmOdSEZ5uKUdgfUjHbyzEQycUYvawdKwXht3FiHO8BquYSfy79z1JmeQ17RGi/CJcA6FXAFCbXi+RYqBX54wJWJ49a43MyYDD66GefSiubLxWzucQfZU4Z5liK3pPzsxQAk/m0JoFGlz9BxUxdUzMuwTsAVrNvpJmP5syWTsqiqV0TfPF7BlXBcdYJvlf2puafRDU5ZxovyZH8yYqbnGyk65gpqnv8HVKZmoZ/YP/kWXGGfX63bV5vHWaw1T1vu1GyCHo2uF12Zmaqypd3bdy2BQM7LFG1DFM3kp19Tv2UVwm258mwcWnvNOvDRCP+EniBt8oe0j+AnOXndb7B62xfOczUHXiGTCe+K9Bf+mzaVOspspkyVtXPLgVA+dn5yR/9IfS2FJrOOXxSeJpNwI0ivAHWNbLdQrFd8jhRZj57CEASuoAvgqoEUyfAqmxWzXIiC07ov0XBLbbShI3M/zCJxAFzVipAVdS+007VSeDMYoVeNBAA+a0BrJoNHpjNscgjRWoaUu7t5MhA27mDs6CXgFXWUx1Zqz5XAMlNZ8iw5Rjp3INeChGUpuLhQLNV868cdjZzZTyt4GvM8hEYOgk5dOkAeaVb0TbxEB/qJTlcbs/l0c72yjIAzFbdR8aqwFUBFcjkqxkS/rbLALCO6qinGtmq2NE9l4TiOo8uL1EgZRFClJJT1RlmzEblkl6/9gGkElglyLqDrKQEV7WJVQGrKfy5dECZq8qxKGc2ubeAVY3lClhlkO8aVF4KRQBThkMKqsF6y5VGy4YGlzXwOq5UawY1yffZYk64Sg7W4CrvYdhD+U0jIIAtZzpV/9ibHbGtztwwQEfzADMMx0jOH2apnDHu8hw5U5mfG9DRUmQIuLWhQao0tARQpV4ZUNRrZqwSWHXG6iwFkNmp4KnMeo7ALR2SPMJBQZZagE/qd/4aJ6rtqDPLlrztbFWCbsxc5dJ/Z7FmuQBscuQl1QDh2PcUGVKqg5AEVjNLtcFVAaq5BFrAai57zvMEmrA8GrrE4OoEVjszevIZs4tlwg16lGPrrGMDqhNYJS9wTNsxbJ7i2HG5P8FVZqj6RR2d9CxjZ7chlZDbhFM7Gq3OcClpJv1jVTcDnVXGqnQIdYmCNDiVDNyqB2rM3LwqAcUE31y+gfVxCax6cytkx1TmMfkX1kiOYE0I+D2cBXsE1rpt2dwmT6LBsbIkGlSFjdEzpHvxLu4tYNWgqZzvK1j+z9qqBF3phDJYGeMoh8PBZ5UDqH4KaEWfuZmffQAoFdiA7tc0RWuTtLN8MjJWf/5P/3TRIz9HyYNoE+xiHhMNkoPLOqvkbfJy1E2Nz/b3c/UA67Ba1muCIcHVmqRsfUnbxsmT/A4zONjazNRIHwCbV5WV5HcB7OS1iOJycuUsaRpZkLmR1b3IXv3Kb30jslUjKzWWnD+NV264lXVXk0Z7ARaehs55HHVXU3YPHz2AMs6xPomyNsm3rh2b15DVZ30OeVi/Z4vWf/+/BVYTpAInZpZvZqxeRXmFKK8aBDpZ9mNp/9XlcWSsxj0Bsv0ff/m/DuD68fKJT//k8vs+/IPLvePd5SToc5Z6JTYeS92e9usqSrlwwmEn1oDuCFhNYenAsn0Dj/FbA6spaJdR/51d+/8aWE2ZyL9vRmDVvjUmP9NhB8ibQSztYE5wXtsP2QlbfCUyjq9E1uq73/3c8uobX4wN4A7pH46M1ZLHOSSQGYFf8p261uq4LssLqdd4WkfpCRUcui4rN4EUqCrgEDGNwNT0G7wZb6SPIfAHEGJgFTpE4W2qkdQnSPCQb6FglkGlgkyc9yQd6SU/SDEbMXD5QSky0BWyHXLhaqVD+uz+XKAr9SEGQX+yY9R6/Be2QTqwzutj0DyjAfiDqVFFlwJWDbQWoPomwCriRNlquCkEVuGK5sEu7sbOenJ+XV7KdCWY2vEp7QrATHSVfTSoQdAPVkE8wD5RL+iaGgSymf74lLSb4CquVXxt2722kyR8K5Yyo6Z9cgFdRvgZnATlmNR1+Nb9JPcqG4jncaAxTvC18N7EZd/6d9tvp1k3GDH9F58zYnAfvcs7sw7znovA6mrlo3zQ8kuzXRs0nXpT1I2PCa6yLAAkRAArfk08YpBGCAvBMtycxwRSeTSwOsFUgqt8uRQAj4OXxFNNn/Lu6ApxKDQJJgYW3wh14T3F1M09c6zg12FCmKCqXxmrdMYqSwCwFECu+BXAKhCW2ItjNfOwfWm1NOkjXq7JVTWPfFHMrp65g/xe3ZO8Yv0lHijQ1NmQmgipVU9KxqqyHroPcmq/Em0z31JPOPGjgVUrPE+WW2HwWCqO3K6VE2kDlKQjf7PBSw4kydLyyYf5aZQrxrx5avnyMces43knKXGMe7LGz5SWob5zO+OoNIgCfS8CwNI9ijfMTRM4ZGkA2xeBqx4TKHja2NobomLtoa9KFxPTaGzCY8Nr2XZ+S/9aj+SIGkRNGyjdYh0DfQZQnSR3disnHPNagqkEYGmT+DJ46iNvzxVnsl24v+0Y+Sr/1wPUTttO0B56UnZIR4pjjMZnf/yPuO/lrJeOhayQwch4DcdQWZLYRfAqCSDi22ANw9WkbOVd4EsKOIwrAdUUCNZa7RIAMxsOLZJBc+vKfBksKsLSUTGwmrX9CK52cM9yAKz1R3DVCHYDrHOQxKM1eJQvDkgLGhsw9GM5BM6SQiH2DAjHUv8JrObn3HiGgaWXjRtUdZDNQdeYmWktSNYhw0C3gicj+qOpIjbqAgqiHRkKSDFbOhz4uJ03p9S7ZIQBB2frZU3VzCxKwAkZqyoFwAywXCYtgEKOJfUnnTNvVlWZqbnsP4FV1FgVoOpj8VEDfeTpdhi6lqLqMXlZK0DUNKICU1UWAIDqzFgV4IqMImRqpWwksEoZmXTRhKsActFNwCrB3zQOynwooyfjJ0UMwdaDQJe8LvpgjNZMt1L2cESkXKBOpXzqmHKQ1wS08ro1AI9tBDjLNuW4QVUbjWm4CbnTcLQyy0suBYDASIBlOb0GWUvJQ9BK2dt5kzslehtcTWCV59hBNjEkyBwnMJCxiqxVOh25aRU2rIpALsF5ZKuqHhHMWAbmmaUGPTHKigxgFfVTBZ4aWK1JA4H23BjNS9QMIFMWEYRkZodeBFSjbc5aBWB6FrUjc3OeAFQNqgJojQw+AKuSk7xX4JMzVDlBI6DeDmwp/w4cKPAaRwHlHvvK1ICzS9lqx5AOOHhHQSKB1ACgpWMLWIURXRvAdh1sjO0A0aBRfi8e57ULwKqcr56c4uQFS6oIZNVzy2FKg2ugMHlSGanQTSpnUqDqGE/XyW1HxDq2AVYbjxXgOox5OU+l2+VEWc/KJk/bTHfA//Ed3KXoHzdwyEy9BE9dT9VgqksA0OljHCYXrJwcBaGgx2YTELynvrZvUJm4NpYyOrZVdG/mXwCrH//w8vM/9++KWPw8wSCCqp5MTH3K87yefI6E+PwvTtK52o+6qPlXGz8ia1vyns+DHs2mqqdgc2bHcGMVT2xxFFJ3wP5n8CUGxESC/CMfr8Wy9NQlO7Fj/W5kqD6O+qpf/dqry9e/cTtqrQYYeHBreRglC+4/fIxaq6zDnIDhk+U47Nfho4foV8rrcdRrzaxV60ACx+L5aoP8MwvFip7re7cfXQBcNTDb635fQdXoP7jkkt9+s2vVF8jbJmM1SY1l0Vm3lnWsmXGXKz8CXM1l+xHYpm5+evZ4ubkf+vr07vLSe55ZPvfX/vLyt//vv7o8++z7l+/7g//y8sL7Prw8PGNN1p2DAFdz07GInr1sNGuG52+g6fFc26I5ttm3Ob7bPvkz3pfMdAnx3+Gl3y6wOn872/V2GasGVnO1g8GhbNo3Q8Zq04516T2Fa43/JEry3DgIn/BK2LajhwGyPl2ef/bm8uq9r0Wd5Mj0hp1pcHWVISYFk0ND2Z4v0SKvgdekQ6AYLrcvumP4brSNBFcNCgZfpg7JBBEfw4cguJovlwYguCrv0DgPfYrhA3XWJYHTi2VW1gFx+5v0kWxHVsBp0gP6tEsFELNalw4ol6AIQj0IywD9KYuDcNAZRxIFyIP1J/0DZvQy1svJYpd2c8aq/d72U5xMoHGD37IN3CGB+KUZFE8/sibAi64NXncs57hWQpuxG7V/Hasur3yJshl6T1tBKIWs52fUKDM2wKh3bECKGXDkuFEnWanwWKDgODeAWsv94UsNgCGfvOqaHSi3cvh48uMIDEA5VuwgS4OmTSAimcA+DGNfvQygqr+V5ZbxER7S/TU/8Wd7fGcsYVAVdrcAVvs2omDyZAKr2eftUQqaNATjUs4V2GPZtxxRZKxmtmoGQQJSCRBoE6v0gQCo5pH9aJ+PxC4aYazaPBRnYBhEZ5+Lehhr0B9Kqb+ffdd3HIcpU0TZOspcTQwldQ1iGmWuVnkA7jnCfSOotzqTfxPXS6bMy23j7AepYxS+jQkU74IW2aMxiQGAbPjWlwCrtVHSmKjvLErjFh7EpqMzVnHM5AEwFf3bOrfnOWjsyRBRXSlExL0Ic3pixFqN8g0ekkjZakADyJ7wQ8uTY2IePWnAySe2k/FWfwf6x8+iREof8eioS8UOup3Gf3yk4EKPlPxJCFxzFXwrPdS01gSeJ/LqKE7WDKRpQF7ayjH5eOVDWUdJzzFxowFVA6tVKhC6m33gQT65jhgdCZpEmr2z7hs6sD4v3lxn+ZsOfN6gGbuh8XAfu7/IWP3sT/wYTICJADH3F0X+Vr1Wqw2w8geJvpTSRENHAKaGQYhwv34AvysmKuFucBUp7AJbAaiqviq/42XFze5m+zzCzchmJYsYHFJQn7qwsqYArhpQvQxYZSA1ByYH1PxZNLdCKe1ZF8DklqnKNAVwJkAVgGmCOwoeR4YqlylmbTntjAmnggFljpPPqZ5b6Nuw0YBA5svgwVyXBqzAYahEsxEuSeFTaJydakFvfkFb3A4EQ+biDsK9wQnrpyqDT8Aq66x6WW2DqlhaasaWwqkyAJWtyk1LEljFju4FrHYpicqKVvCcfaEJ0Z94mMAAjSY3ZtEGVVlbNdqc9VSRrbp9qfZqfo66O5CBrLeqWVmAq0kgF3bfCqWXI1PZGlztyYTkGQHDmrkvBZx0Mcjq8cr3+Ys+lqNEhd81UzfAKkBVyo2PBazGkLIXBGjmzLZrqM5M1TT4Xk6bBpzgG79fhgOsSY7zUrfaBGGTTUBFKiemZi57Jo08R6eVmV16Zat9DmCVAAXqGgKUYWans+WTf9IZIbiam8n0xlUZjMNIJ7AqRe9N8FA+IssBKGO1Nq/KTNUEWbU5GycNeK+B1Z6pS4I4e5LAqkFVAKtYziyQNYFV7HoeAaeA1ARiUAIggdYEU6OjKJMxSgEYUHW25npMpBpoGbYkc4AAACAASURBVKgCpsGHo91jz8DC4HpWQLQ24nPIOzRarmVddBP9GlSltiI72BGhpILXrY5Kch20+Fc3R38njjM7qUqw4Do/2wKrEJtoCDZqTGHItoatMHjIkiZdb9WTRqjFmrxZE4syGNk08fk2CLkQlKD/DTpadDlx5Rd5m/fxyICBtnfukp3VQSEVORbxsAJYk48TiExnAI5nHucEiiwJ5E523RMcAlZdq67rqrq2assqZdL9H/2SzaEWpk36xEc/vPz5n82M1fyjtklgNUFRAuL5/dwUkFms5utczorxyozVaGPaknzeeZbH0KQCAFgBk9hEUMQE0ARgJLIZYW+oG2aJCFK9LKN4krwpFx9yez0AoARmr16JicLY0Or8fGd55dXby5e/8o3l9TfuBQ/tL/cexCZW6d8EYJj9Sn23HzVXk5Z37t2PyZLTAFVPUTM2S9tgFlz2G/NR+qNNXgO9/em8b9i5ccM3G7CKwADRSGQlCljN5j7BpoP7QenclTbscXy+nEdJgN3T5eDq0XLz2tnyv/+v/12UVHht+dZv++jyoY/+eDh5LywnYYujONBydf/J8jhq6e7vBI0BruaIBS9EzdUcv4S2kteujuzfLZic7ZhAusnYwGsa1cuo/86u/aMAq+AC7T31ZqUAUudm+2fGKmjrNv8ulgJIuUn2blBVmW7ZL+iks+UgxHl3J/y74/vL88/sL6+88ltR5uFJyFj4YjF2BFah/aQHx3BoaGhH7HdR5xfQKp/E8ZDc9pY12SQHuAancZSf4yzMtNMADhNMRRyTfmhO1ua5Adauu1o6F3SYtnLUBrVNwYQzN1/qpBYCdH7fwF1FQ4rrXF6GtqNiiSoF4NgiPx/JgWD+4nie6L11nydM0AyMgW7KsiryJewrYJO+ylxVtm+B0iwP4FVa6zJYHi+PIYRSfjV1If6FHeRxu2GxVySihm0F8fxqx3N8Tmcs8zecqdq+hDNWNSEn/sqrtt9tTQ2k0n7lajbYN/urPk5wFf1o2+4ets5pANV+VvbBoOoEU30NvrsHUL4444jhxw3AJ7UjmMHfoZmmPQLNGiyzD1JJDrJZW940VmD8oFokl29OfjibMg03rjuOgDOkcjEp39AT4r04JqgK/xPgqs6nn4S2e9DzRhBOQKp8PgCqAlazRJDOUfszfUFlqgJcdZYq/CO/Ji+SI6xuKR6i6xiH9efmItG8vtN+GsFmrhxkKQAdDayiFIBAVq0ENpbivWpWMmYf00274KOphcMXzSvtHYlBKIkSyUkTJ5BMjKhjuNrwPPXc0HntfxrkM5402iNH2bgSeEb8UqCq30tWG9CkL1f6PeVdfeQG1NP3phT5Xhkv3WFJoeQ7tgKN8AVhXvnZjIn1Ge93fEUHFUMhPecrLJcjUBW207GQcKC091JqhcVYya2VHRtsWYXu5njkNeoa0VxYBvGj/NEZo8gPTbthG4uJu7XOtv3Fs8UjPQHBGNE2sDadBx/YLrJNDazy3KxWIg3Wox1av2wbdL3uGTyKa+q7dTAdFPwQx4D/kOUUm6qvO//8Z3/SvoYYQDfaMJRwmamkktPiaDBJfIJHNOzsSS3h1SA0gCdWUSOoMGVIZ8aqjC8B1hQQFjvnNGuyeSVAb1kKhLRRcb1ULDXNjVMAsBpQ3WatOqtVYIAm1MpAXRgk8aN0iHWJOFW+x5wRJqDj3d5rA50MGA2sAuxhEMnam52p6iwbCrQFW6bSgmR6azzk4dC0lPDIqBRjs8X1V06UGWgonA0zQeFIwBj0EowokAtC0dlMAJRUQ9W1KAGoKnvVtU0BOilrUdpZTjB5BWDRrKWqJdwsA5BAawJjBFYN0nN5lh2IBlYRHINpXBeQRnMu8SeQmkCrQdU4jyXelck6ANgCVl1jEA4Upb8EkrqyHfsyClS4LgPApfUNqBZYCXC+FXCdD9A1NVwZGT0fLUgnJJ34dESQPt/gKmsMc0IBS92lxCgDhnCkWgSoQccgC4MARcoogVQGHXgPZ01mQY4c1YxNMsdg+7Jyx3U7L+XMibdsCJQBAGAV8qHXAFrljwlcTbkTPwFYzQxPLp3JAAg85DIAubxmtQGFa9Z747tc4j6B1dxJ3LVUc8KgX87GZsaql//biJFGBPs4uZSBGkFVlb2Ia3kOQDXrCgM4TXlIMFX3KYOVmbjKyIVO7UwxZwYUU0oB1ETGcARpRQyMb4HV1M1yYsrEtzNYwGryUvJVjJdXBHQtbBpCaDN6nTZfkhFe66tsbL2X4ZPt4/UK6NLAd3bS3MHZ2auVtZqOgX7Jugw8mA4z+E+TLspeLXB8Zh7LEShbKBfCdsE62RZ/pZvZ+dYV7iN0vq5DZBpQ7UyA3MCFDmnSeTeP8Up6ZxiH8gtxZIhHgBWvpHnQR1LTS+vkFzNQpZJYO7gKKAA89wRaZ6q2PzBDijmGI8xD7z7x0ZeXPwdglQ5dfp6bsWGCAPFDhnrchGrWDk71Rj8kl+PHEvuwKUnKM2xOp5IYCDCodwEwidK9YWDkRaqG6sXsNjqIlo0GZOQeylG8tp80iuXquVndtZvxYztRBuDR8qWvfB0A6+Gjo+WN2MQq7cjewbXIXH2IWq8vvvje5dnn37W89sadyGw9Wh4+fFTAasowRh48npNEbDkPDazy2jDe6t9l1y69l47FhWdsQcb+fbfjnf2m6Zf9MCBVbYuxO08+wugSWE2AFe2MbNUlSiucPwkgOnTZzWuxeuTp4+X6lQBXD06X26/9g+Wv//VfQvXUlz/6g8tL3/aHlodHkQUczH4epQIOrp0vR4fHy/7TZyJbex80XHZCt16JerexrPwcYxeTJIkyqitvBqyKpMUH9V6+ot//do9vB6x6/OmmOLgcv6J1rr8dYBVjIHVDzbD+I1DJv7IJsOH913Tq62/Fg9vP8L6yfQlwSyPpcuqm02UvQPDz04fLczeuLs/cuLJ87ld+abn13heXZ194F3VyvuK/qrGqwIoSAiYiL8kmIFAt++Bzf+5O19fEh9MP5ndcU9WZX7DVqmeIskJZjgolqbj6BZO1yBTjJjMsC+CUBMcdDDATPMXknYAbA6quYz03C67ag6pP6KxV+pz2gwyspg7ZZKtC7jeAKu4h7VqtiGE2Ig8L4SQUxBpNdGYD5xe6XILBVcd+rrfqTNWKCTGZxgaUzoVfO/TUti3DbvXGxR2Yd0yYZitbTp9jmF6HHIpz5WfkeMs3Y1suAqsFzgz7zEhVfB18mhNEGB+MlVe10TJXYgB0kpWK7K5iOCQg5N3wlxtI5YZnI/aF3IoD8DzBL6CXAdMk5IgxNueku2fzmtBoAWhmACJlMK9RDjEhbSBmA/pzv4wGb5pHJX8a604uUftWsRBQGzJm2mWrkTxmMwCsBgUNsAocwlUSRUcNvAmnzSXQRsSAfWRMKFAVdebp/xBYNf/PGIb053g5dlL7cEnej4VLx/YAeU/pMJDcwqhVRcZDcCQ+4vqp0C/SRSjVpgkfJqopUzV52qA16G5eZ4v965uRl3/depJtHEIkf8jxW8dxDcT38v6tX0neMcjKcgG6Jn6jPeLvdWYo6TVLR2RfXVu1sCPwi7x8dNj6ifzX8QFpgQkoxx4r+rR9AH1KScpXxKiLP3HW/NoTGQJfS86s69w+6lGoYdgrjY+OlcwG18USPjEY0qjA1Um30tNNS4yjcTzIytBBNb66310W/uN40rqZEAAJRh0ueoFOksPUBGNMS18XmKrSgHkPsAkDr617XAqAbbfO4xuJuq6DQ8k2+Fifi1fnJFHrCeoRPADNpnROkb0IrP4L/5KAVQoUBnB03sI0QTze5b8xIEa4zewWjHpvdSHmL2NppekyAK6n6nIAfO8XIyMBq2j0wOpXdYqk1BDIK6D3xilZAsAga5xXJlUOHPQk7y+jNXQvB0/qZqUBN0Im4lMg+GIWzPpI4yEQ1Vk5eK8gUuBqzS57fKT0svdlyGyIV0pIggHmseJj38RexTNjYC0B5cCUYENIWsg5qzNmwvNcAu6ZShqeCa52XUICTqq3mkBTlgGAM9k7doqXy7FyKQADpwTDDLQSWEWmgK5XeQkZHYB/4HXyD0YTpGlDmeAo2qys1ayzUxtVGWR11qpBVdxLZ4lZbsq2lYMhrqFgSoSoeKZylSMjUHQNrA4Hg4xU4CpnKgfYis/y2Zohy6wn9ZcGvUFS+xSe9bYMQG7SMfAEQyklqXejFEnDMs7TSbvsuh1kzuuvtMlweJx1MA2zl8QBANdYccySziNjoyGieDydWs+uIXjwTJomNGrZmZwPgPFwQjq7BJM66biMRSFVYxX6JQHWzmKsbFWUA2CGKjO1WWMYPC4wjoCdxBE0mUsLBawCSGVmtkFWA6vMUk3+z8zVrDvMMgD5Hvf7JZ7gkrxhHWRpaEzaYFHXWdeLT2EdqX8ruFCA6NIA5TDGXTWzmE6uZx0B+PF3tpsqWCuVCwH90oEvOYaGue2T2yhuUpvbEZnOkgNiBUkK3KhflcGavZOepW6I34I9GLPs3gwDWcfUG+bPVRaHjLd8CbSbqnc4hkXkjaFBt+assN/bKeEz+vcIohJMjczp5EkDq/EbAFbjKwrhClQlsGoY82IAsHIy7AQZZLbTq/fQ9cMZm4yNDCA7YRjItaOYlz4ewOp//LP/TnJL9d0bV7kcTgKtAFxVBiDBtqZDZLZFdgmB1ayxKmBVk3E5aZljcS5n2sGfg3bbxQkeVkBfjjP5jffIuZdzdrAXMGACuynre9eQLfPw8ZPl1dfuBGh6N7JW7y5fe/W1qCt+Yzm4fmN59fXXo07kyfLie9+zPP+uFyJj9fFy996D5V5krmbGqmWXoCT1WP92tmH73lIxZGLTbn9yAQCz83tpPymv69+WBr/k+W8GrjkQf3NgNSl6DGA1RljBRC7Vz+3BDpZHkXn67I1rYe/vL8/sBQB95zeXv/d3Pheg9TeWg+fet3z69//k8uy7PrYcHu8sR08O4ymxdDyA1Z3TGImTW7FZ1fXg9VxJErr0amQEXw3AS77RbtRbNdL4dsAqRbh92mL5Jvtv6+x3AqzO33+K0gbRJg3/dvMqA6RvVgrgmxVYzVzlKwG078V4Zbbqt730ruXs6Pbyq38jyj584APLrZAZZ+kTCFaQTi2rf8dQwNcCF4u37I9YF5WDXRmL5SNK5tsXdhmZLgNAMJUToZ7gz2OWF0pwFWWG4JtmeSEni9CfIsBnX2IAqwnoyLe4krtk12qq1LXyU+1vDl+IT2w96kx/A63049dL/7tcgOMW0ctOsvhLJBRh22+gHjbhWz8YXF2VTdAEfF+j71ibQ8mnZG3pMU5bPbXRPwyaZcdAz22CAH1a2L10G6nVGNc5RBLzzG7bn0D7zD+wYfKF7NHmNQCoBjqYmYqpS6xi0ystccQOBlqRdq5M1rkCtDPGGMMZWHV8Cl8q2lvJROg/+0e+Ej1mvAx6MlJjDOLkDR3t2w/QqXx1/Z59c0+2lq+uOJQAJoHW7YpWMklN22AEGK6wXVUOLfkBfrmAQNRS1yQ+4jn5ozl0eHE09avQDZpyId3gvzS4J4cXoA2JxhcAVYOmBaYKZE0fR6uXcK+BVT2/VtyVj0svTuGNxgNDU7xH1hHQCvGBs9T3mOb4zhhX4yHpHwDJanAV8QpW/XJj0sZR5lgPYBX6ja+ZMIWWoSmWFHKCxa5ajTYWc9A+kvnEA+IH+5B51CThOqHGfvb0uTfjxie2gh8NuliTV5iR+NyJeexU8xBkGvEA5RmJbOBLxw+OC6gTrQ84claMOpYukF2WnFne5mptfFfy6AGoa+IBtE2/U+OT7zM2yTaaK/BerxFjIIaBHEo5a2zIZz1m67FqzMjYUd0PKVNsIt5on3ltOwyumo/wTbBS88XFZf8GVHlkrNjnF5Kw9FCym2x/9ZHX+JOyVZv7HOOQPINfB808srMfDSZzhJJ/dj77x/8EOIQ8qWGbDAOC+XOpVcq62IYdKEuqBpXySiWFQdMA8W4yERiGTL2aQamaqgRaOdMiB8QzMjAIBIwM41Hs5UqkbnTmnc6dpbqb4Gou/0cJAJ0n+AqAVQCsBxKAkp0GybC6PLSiukSymzZWUJZ3o/cTXDWoiqC+QB7tEp/CXNmtPTnH3xBdRds2FprZ2QJPMiZl+MY4mb2LaUo/qD/mBzmkc+MsKh22h7M6HIEncio4K0vgCyAjgCQun8UmVgU4cTMrXLcDWUBFERz8QpppObRqYlaGAECldGAFqhpc1XKs4jOVkqgZZytFA6vpbQFUpePDc5YBSKA1IuZ15ire52e9eQu+U2CfjPZUYEMWSiYMgkJzDuOncwOpyAI1qJqORsqRHI66budjOCFkKKlhDK+W/5Y/QV7HZG0qMsvQdpJBHGjlDxeg2j4BNzpJs24WFNFwnq1JCByIKJI5KN5yhmiEXeycWRvcDM3nCDJMc2W7ybKnBaJ2UFYG28GMcGcI19KYBFYzW3TwDTdnGnoHmb4DLIQOyTpwWQpA/Bw8kTw9gdVd1eEkuCpAzg6I1WM66uJxLCNUFkxmaCNrNT8DkBo7Y0fGKq5jYoEZrM5eRUY3gCUDrM6EljNN5S1jY+MlOtso1VhQbxtYLmccQUXzqvWw9UoZwPidBlb5Ww6Ep39k7ebAhfqO7bWGbQPXoKN8Pt4DRmq7Rh3MYIhO0gBRcxILQDOXyXqJeN0nnW4HHPQyyAp74QmgjZM4dbOeIXPPURZfl04uR7GdUd1oTSGpE2XHRKbrCzITOPgvwdQ47qUuxZEAK4FWAazxGCRnxNGvCsPdBDRTrpTGy+11RgECJ/SFvOzz6qPo0E54O+Uc1/X7BFb/7M8wYzWDonRLueTfqziUQZCAQHzorFU+n+O+t7eLzasIrLLOagJKBClpQ2Z9zxVApYYasAT/wfaR65zN4EEhMEs6pbtzbTeA1dhd6WoGzAgqozZotPXho9PlQdRVfSUA1m+8/sZy/dqt5dqNm8vrt28vjwNYPbh2EPddWQ4fny2vvX5nuX37Ljavwm96QiTb4uQhtEsiqcbMdhbTqP3zvc+/2YDVJ2lrkX4SwGoAaTG6HNEAPDNrde/qjeVRZPLeiozV85M7y7e8++ry1375Ly3/4O/+6rJ7/frygd/3vcvLn/iRKLPw4nIWGa4nO4/ieYfB94+W3chUvXL8bGSs3ogAdD+yVQPk2j1cTgJYPYtsz8xs2o2M2B2lcL4TYNXjjqMTOy4j9Du49k6B1Q7aHSTx4e8EWEWwKF72tCa7S1nb/lE/869kBDNy/dd06utvBqqjnVYEg2edseqsPmqkaFPci+q6CRqfPwrZOl1efG5v+fpXvrB8+YtfWF744HcvN559V9ybk0kKvOUzlCvh9vv32IiyKW7Tyr64K3pIWR7HQz7Cj0l7onJCssuwzchSJaCar9OTrJccL5SqUvYqJnDpVzCW2QCrWVbIm6em7pZ/7A1gWZaGk/nbF3xvSM8G4Mvu57UCVA2spm/UcUbFL3IZQRLTBb6UFLcNr3ik+GTESRMk8Ioxl0+ozFTY4E4UqPrv4Nf0L8Q71sWKR+iTDJ6UH1mJAzDX9C2JmekctM4SK4YHeF4zEzhXJyQjjoUJrLZPkcBq8ZH8DtKftGc81IDqkyhnQoA1j2kn+H794gRl+7P2mQQ65cjK5hSwCrA4m91wOuPj0UfTqwDTTrxYg6vcjJSyMozOlCf5BAZW21cfPsFKLp384HiodY75jUkO8slhq1UeUCW7sOpQQCuTSRhv5IBgUimP6jG1mvSCJpxzTJ31NuNhr8YRCi+wNAMh+TWupypQlclC86XxcfKAYibyXbZEG+sM38q+rrWpJ8XyvVxYfMTx4z84QleQl3GO/ruGqEBEZGoaTJ3AKj9nXEbZAr35WPk3AuusD7L19tN0n+9vKFiNtj2xfzv1wopfTK81yH0BMDP/bL6LsQNJStFw8EGS7GO+JX+QXlZkXFnp0gBMmJkxq0qTpF4v/a44Ma+lfKf/CDq0X1igYulFO2fTSbM8KZ5R2/A0tbtlbnOvfy+OaEOOTV6L7qt3ONZ50AdjQ6WGI7LIfQ28xOscMtKR/r6u+1zX/RzdiefanNs+WE+TPzwe5nC2m8/v35oZq1idIRmdGzjyGicdK3bUrFjKM/+MF/Rv1LVV33S3+seud0zadBn0EZ+VCVSHV8Cq+GHnsz/1r2gcPYhiFjNoHX3dvJuCOBl6PYAcICnXGjTdD1rr98zQMzV9AKszU7ULvlMxQPR1LIwes5Q0nOslzb38P0FVvHYHsIpNrISQG2QtQW7eNHvwSBJ3cChhkRyZ+aXz6IBBkRFETcLTLqSgCljNo677cyo76Qn8ZDM9zw3OtJKvjX/QJ4JNVbsEXPQWY1MMA8kYyrbPNYEsMDVvo/kuYDUdCggyZ2iZxdTAKsCwmbk3zgGsymBZ4ExvGwMb27nkCsu4URpgZKtiKXeDrAT0BNQXIGR3SXSN30a7N8AqwNQCV0c5AF3nLuAGV03zdiTsdEiEBytZ+Yhx7PDYyayZxuQTztz2Kyce/J7nNTNZQCsLkwulp/VMGRlHGn/yeYOFOWzMLDTAWpMM4nzPviVH1cTMNFLJP3p/0WlmUAIJsrMnqbKio+VscHXW3PFyONYoVWBhcAcz5srUAD/zHPJqMkN9jNlaz4jnEYCqls5oswka6zRlHQSljoHClzPFjFWWBPCmNHUuwLXLALDdc3a79QkdHyyXUwZMBmrMWDVIamA1Azee4wigtTNYnfHGmm/thNpA2Cmem4VV3dekGnggmYNjRRrCpIMecDUE/CfNpKnEZ+J2GfEJptqAy54PeSAVzBc20NazphGM+jRB1ToOdd9P+e4dnPkZ9GyOJoBVgq08GmCVk0lp0W/RISi9m7wpu0E+7aCHDsu4H31yg3XUxGMFJNPpMWGKQP3dBquHE5JgqgDV3eS1BFRDNvZCJ/E9gdUEXXflpBBYZRYrrIKPamnP8tJR8e9OmXR2KvpgYBX0gvByXNMWiOHKXsoPaNvGGz4WNVb/zH+Ym1fx2wZWUQpAIlgBazAAN6+SLkGJIpYCyKzVnCBS7MUyGc58SdkCUMtMV44w22u5qMxQMFw70AA5xa15hEuX8p8ZlQHQXdvnpG3elL/NicKo9Rnnx8fnyysBmt67f3+5eetdy/Wbz8T5w+Xw6Cg+O4kSAQ+WB4dnAbbeW+4E4Hp8wo2rAIiln4CYoCQX52i3lBp5unqgVs7v1CWcXARW2dftZ5z04vg7mJjf9efba5tfo1Nt+UkZlB+E+8B8uSw2CBXL9KPH6Amh9ZzoCl5ebiznx1FvM+Pd5f7yoe++tfwX//kvLHdfe2159/u+bfngJ394eff7P7zcuRvPilIMV/bOgva5/PphDEbIwNmtAE4PgkUSzAh9mBmrsSHSkysZlIYcZImA3yVglcEeWFFmz7LToEbZ3/JNZRtBwL4P1k5sMIP1HjvfndReB1YeM5reDlsh31TGq2HFmENv9PUL4KllSMeyxXrvTMGsOZwgE/0CQoJXg+n3Q66eHN9bnr8VMvToleUf/v3PL0eP7y0vfehTy/VnMmN16F4HS2p/PmdlJvBo2oQKhiXf4vxVF0evZJVIA9gQABIKxD1xo0xVTm4SVMWmqqfHBFfjyOzVrr/awCppjtUvVcObq13SJhfIiqQE1v+nrR7gaq2a0nSZANZKOxkTzPTjR6kyvOcLnxmL0Lgj5rMex40b6tpXKw4RM4tepDl9m6rzPt9jHAT0yA8mzwr8Q9s0buMohYVxlZcHfiQPs9QVwcY8T12mY+aQIs3RCQZ5rmfgumWQHaJ4Ks6TD0E/hZO29TnIUgV3CKyGbssN+J5iws2vTNbYY0kATCoZYNV4wp9wLd3m8VkKoGx2ml/JIWw5+k8/rUpNQK5sRO0LDqCtALf8jABUg0druTeAvs7+NOjRx5VfhIlG9oO0HZJpvhOwClBL5bnm0cAqk67oe8IPhfrLvvKZ1FzKVhVAbaB6rjwqX0aT5asMVGesIhZcA6nwdfKaY2vFAo4HPNG6iq3Aj9bv5Kni10HempyQHJFS7pf6qe+Cz+WPu04+BZfAatVdLQCR8oexrVhNsT1VG1/JPRLxymK3DNR19qCa7jGFvOEfvLZ+Y73PXiXdwBOyNyPes72bwFs9j0an6EIBZcMMThJAtiLTis0CW02HET9D9/A9yg0CL+iJ+Lk3A/CZ8gtJP2sIEqQUZV9H46hDKFsGdKU5RHxO8ume8R1aeMYqkmTpnFEDNn00aT9vHl4A64xJxrl9srL58tFKxi/Q2nJr7mUX7Rqw/Xqv82YS8b3ttGKRCZY2BtGJR85W9aSI49YVL5nnqPnJg7Ptel/ALj5r/6cA1aKNYzj1d9i7C76Dxhy+8E/81L8KjihQxExZxoPUIZGaKeqhVowaiKkoC1gdnWte028qIK80f4EalaU6SgDUUlwBHNNozNqPNJpdH9KZqM5SNai6p6zVyl4dJQG6FAAFvgzs4I4ZYMB8JUgjWtZRjonB0gmoroDVIG2BrtADEp5ScvkDVGAVhMs4GWzq3cVVm1TLjNNBIzjCoxnShs3M10Jh54Vj3+3imCFQhVJR5lDcBkDV4CoEm+AkgdUUjnQcVAoAs+ycaa8NYLyRj7K/CDZlW604rYjseKkWJsBUZxZeBqxqObc2JkoeWm9iRYcIqs7KJNrAnSHp7KTzmmUAClh1SQCVA+BGVszAtaNbO2YbaJkAiseQ+sXaRzrZDiQYogFUG0U4Etx5ljKyOerz+iyBA2W0euaOM5vsM4MuO56eESLPb2tT0UGQPEBdtTFI0tmYtbG46CA7S8xZCyVDMhhsjf6Gz2UDXUutPWGA+qSXAKty4ORaU7lCfekIORWfz1lb01ZgKjejmFklDSjCbUv8fRgGTM4oAHJmah6RjT2OLnXRy8fZRPMDAw9mZTewqlIXBTUSnAAAIABJREFUCa5mZozA1NPcsK0yVqPeKmoMN7DKurG9VLEdABoV64+uaZwZ5QP0LWCVzWOuCulQQZJWFACociAknpjuoKXZjlS5RXOsoeQ0PuIGmp5hh/LZ4zvFM2xV0dIOiu2XW06QVaAd9Bh7hKXmeT3eB+5W191zjpF+eDiOTldrIGJrNzy22+/n49oBmI6APfABbeC32wFVllZCehpHZEsbVAWwGll+yFjNbL81uOrMVdjK/D6a4mM7/3ItZHc0Yhvnl87L5lXcIraWcPdYtJ1hsMqx+/hHPrL83M/8e9YCGidOgMDR1UYr2Esb9UapQhFfiXewrI+kxSuvA1gN2TAI6M2prAd4f9oxgqLWTVgdMP4Q8El3+pjB2F7YgdSZN25eqwkwAyT5rNxk7iRAwXsPD5ejyEQ9uP5s1Fi9EbVUjwJMPV4ODw+X1+88XL7x2r3lcQCwD+P94eGjaHOU9MiMXdWKRQ3YpHcyaPzluOb45QQKyoCksz7ladV6jYWNvdlS76HHlZFop9o62/oBm0TG7+Rf9s++YH6OEiqMcOu6f34Ltl12T/Ig5DIacgZVnUBrgMtXH8JWXT25vtzcu7kcBej80kt7y3ve83D5hb/w55bnnvnA8h0f/N7lpe/+/uVkiQ3DnhCcA2wYACqAu3zwedh0bNKEnuJzjGYAq0k0B+WXkGx1adsXyP0/Ysaqn6nVyAoK8mc3wGrynuRvBuDcmJoDr3Kr4uFmhhXwnV0GyJJCwmdu/y67djlt6AtcHOt8Jp9b8YNsLy7mT8eBEzsx0gGeL7vXluOwZ5FaHNcjTzlsym7YvOeux1iev7Z8/v/55cjo/ury3qiv+v7v+lRs+vasAvPOZFkFTtWC2XIFwjO2kX1xvCNLwi+Jfeoa3ndQTN3EFXaUD9ZVPU27rA1VT0+PIgNdwKpsNksNeUUeE0IMrNI33pQPkh+RPmdO0NKPTr3jklW94aqBvZpgdrA9fHXoTevPPA4glddNJ+lW3TvHkwrWRLYtk9418Tz+9hmSep6MLXCB9NyWATCw2v6lYkfHrTNwQUPYyE62IW8BUIXswHLgiFQQHeEXa2ajSgLAlyCTUmOQGZwQwEkstsf+Sd4BiTWwqg1snyhDFaBqgqsAVBNYjZrPWBUnYDX3cECsppVyWoWFmEJgAcEF8Yraxj4aUHX/G0RF6zGR6KDUmdIEmHojHcUVBllN5zGWlmnGokPu6lwZ5xlvos1bwHUCFuKfpKQSHWZpLibMODlG5QJRK91xkNtOnw56HKNlwI4TDB3/CiB14tdIOnLW6joT1Rmr2wxVvvdk8tx8FnFSZQ8L8NY4GQgXW5VSmtpX3kt/ls/DO/fMbOkIx4kymiAwRiKAVZlbtM16TfyCvhdlnEdFd4jp+zpdg/U1cNqQf+IKskVywBqzcPwoPSEeLn3tfirOpD/dPq99ZdJu/I4pRQZge+QYYpWhncTqe4IYY0JhJCx5A0LodCT59cQZ92O4ZOIHP9u6h82gDIIrcc62WV84TqqJC8mZ7+fRFsexD5+hKJRPS581jm9aCgCfg9B4lU0f50XP0iUYQLW5/QqS+aKfMFWw++4hkNIkHWrU+EzrM05CsG2VpYproxyA5LRrrGpSw/2qPtq/U5+lM5UCQTpYP2zPR5vQVn9ufqMBID3n+JSt5Pju/PhP/esxrhz4GtA6l2H1A2w85IzwOxsiS6jyegF4YzCK6IPpnX3nZf88CswYwCp3vmPgjtkY/Lpm5GRUvASC+k5Zqpj95ZJ/1j7LpbrMaOnMVZUG0EYyBpWoEJqZpLrlANCg1uYnmN3Qe4Gs/RmB0zWw2mAqHBxls5YO4LAMGkuRGBzFkUujq16japMmMOJNVRgQabkqsldp6Cg4ZLICnJItYHcV6I7+0OlRP3ye7ytbNYVbmaobYJWgKgHW2lXbAKuOzBjuGYoGKdZKEo4Xsu8IOhF40jlqSr5VxqrKS2hZ93qmmfJGEDg9lFECYACrO+HQciOrdGxzAysdnT2QQLZA7NpkQkrDRoLiqb+VVsoBT0fBRwKplaHqjKs8ukSGZnXxfvuCLPH7q4xVKf0UbUxKXFBsVHAXd+KTkZN6seJ35moybBdCFzBsgwGwUDJj4ySjI3PjpzZt7HNJyfdmDeKTDQ/NGemVAgWPU447wBOfC1gFmCkQ2sEONplI+gGQT11j9IbCeRmwalmcwGpvasVSAbXhEUDLlMUVQyibQ+UuXLMNZQA6Y5VgagRvAdL43Jmr6YiyVIAcUTgHylz2T0kPUH+o5itKdKhOLPg4gWLXtSmGFXiSY0nnvJ2R4axDl8gS0RqB/jARCOanm0ijW7eVaMihwNflMPlRfBwfmzKE8/69Ger4HA5I8qiegRFNHcaRVSkAZ67qOIdmNVAaNBl2speN9vhSXmMjq4/8NHUM7592Bud13c9cO5KU185WzZAr9Sfrqna26j4AVYKrzmBFOYB8H89gPVYBq/BDGmDNlhGfHDJfjgfbdREIbqfFpPKItJprENVlZTi2MHbLRyNj9ed+5t8vF4y6IcfJDm4C4LL+yLaiY29gtTlGzptA1pTtzCLz73QAr9+2DGb9zeEoleM7edKdAeulHqANzuP1GwcEtjTBm4h1yuPRcWasJUgYoF9cPDl9GrVXTwJAPQWQej8yV2/fjdqqD08CWHoaoGrUD33wMEDYkHno1cjdVBkDjBNZfrmGjSCzBinB2+PMjpNNNEiTTTdAjFIqavdkbQDOqR8VSOR3s0+9mYzsxPj+FmCkPuCIvxMgdd7HLEuCiGfxG2dBo3OAEUGzKw8jc/Hpsn96fblxdX85Pby3fNe331h+9W/9xeVvfu5XYjOr71g+9X0/tlx/7wcDkA1gW3Zm9m/SYNvv7X1v9/5SYBW+w9t9880/3z6TkARaXV+iT3QRWM3rWalxC4SSDm1cyPvSsxsaXdb23wmwuu6H/MsSfvm0Q37wG8E32d/M6DuLMQ+rG+U0whalz3/6eLly8nD5wIs3lvt3fmP5tV/7q+GaXV1e+sC3LjeefyloHhnIE7iBYWkAYgaIRcjsO5lvHDfXdLMDXNxeNog6gz5xHGVfWaJHZXpyhYmA1VOVAqisVWWxwnfFxK3jmOQh+/ScjM1a0VjlopJCV7QJJoHVtNcEWDG5b4BVWY7ccV6JDujuAEysN+HDe1x47FhENlefN70cmxSRiuYGVvAJzfywy/m8DYAKmhqk1lGZdLQPnWzQIMTI9KKy5kv+pCyGIpsJsqLKLDitXgZWC5rokgAyf8M+s7/co0H+IziovQ3bKziHAFdDhyLJRFmqAFUztghgFaCqgVVmrxJQTbDcWcgJuCp2Kruf0iL7lu6CRhnxr+iA/g1gDXRE/CxASZPhjDeSngNQxWed7dc63RIk/w3+Dv0QAqwTQL0ETPXnJaPSTTD9kiltJuuMVfuyiQkQYHXcpySZylpt/5A6jnEuXtlGx6CVYKT2jXgaukJxtWMNx6TbjFVmqubLfe/xAKhqHeSMaehnygNcPJGytbN8PF0YGowxO+Spr9b4x3NnsY8EEbnsfWRoKvvYY085bp+LEwM5BvSlKDHr97WyqO6hlPle++/spLCF0WH7imAZKwbxsLpGilRfTSv7n81zW3roifSw5btJQEt/lI6oGrSSA4CnI+GqsAXq8ksBVsXorZ+gDfgqX788XwK7UIQGW3m+AlWlu2xvanzYET8d5w2sapyCZjUWONdLY7ECVk1sDJP5irzHsSF/mi/XwzW5VV1V1+X1iX/cPz7v4l+P6cQesg2reqrSd1w5S3nujFXJn+S8Yi/ZPEiY9FPHZQJdcV0vnYMSk2/xXOsR66nuf/kF04eQHdr5sT/+r/GyBxlE0oCX4GlQLzDCICyHQ/SbSteN5+erWUenoQs4Yt2UVpoouuydM2EQqPhLaRT7sIZMLfdIpVWgatdTJYiam1oQXJ0AK5YOAkBoIKEKXYOVIRVyQOhMEUTtNHFurOEU8gGwTpBV4Go5MspMtT9ApWY/Ya1yzRwG65yJCqBGQCoz41jjEY6YQBLObBPwc43KCorFYOWfVLZsOoyXA8XI5ko7HW0lMGGYu0sAQN3LuSBYmYaMSypqGXdlqIr2NnJTyGUE8ocM4sCRnYAqlCF3c2d5gARXk5c2IKsV6ABWV0orWTdr6aRwylnF8v8EUg2owqHdpyOLc2esKgu3QOTpaGiiQWLikInOYA245IMg6Gq5v98PENXy8jTBMwCq3OwtX0mbBlldX8ezlZ7dpMudf7XUQkvaa+YI4zE+h3KzpG8MSekHAsNbZ7kCEAcjAlqplxXUxLNtjnBdmp6O23R68lwTBoOfViUvrDitm0q2eFIztnbiBShU9jzqpjlj1bObNl90rFc1VqF3OFmDTBODlZDHXM7HpXw14aFJBE50UNbpwKbMyaCjtmoa+M5C5S7DzM4GsKrsFzig3sDN5QLSER39wvNlKQ26uOYxAOFZkqOyVgmsti+ksUXGjpfNMFMN2b0VJA3HjYPZ9mGMCRgKHpHHfhqvIR7DuajgPb8jp1x3mpPqblK0A58JqqZe93Zkqcdy8TEzVRtcxUhbTsms4294IvPy6txG2V8c35metgy7BI4EAdvzfjpBlANmSdPZ8LnrqgJARbbq1VhCO4DVKgugWqsAYjm23E2Y9choR4cDb+dLbWCzrAT4PfSsFINs/opUDHpo2+xQalyGX5Gff/wjUQrgZ/8DUtCeXpxmdhAyiWFnJ7A6QFXYJfKl/wwkchjnxA/bYcCxAaEIhId+mLVYLxviCaymDO1HfdUcA5i+IEWCLVkrNQHP88g6PYnX3rWbqLf6+u37kdUWmywF4Ho7zu88iKXpkawH0DU2aXoQ2a3HAawm7XKZNJ181cyLi8kD1/f2l4ODsEfxYwkcP477j46PkJ2bf/AT4rPUGW6r+3EBIEy+VzBhYDXv9bU8nzvSZ3sw/qKjN/V8s+e/2XW0S2BH3nO2sx/gWvxuPht1EI8CWH2yHJwdRPnVR8t7X9hfvvV9B8t/+p/9qQCrT5f3vOsjyw/80L+4HF65ESDGwYVhcj+32cfmicvG9a2uXQ6sWrde/s23AynfDlj19zVPQBkdtuObAVi9CLRDiJsgDDVk5yzi4dEHz6XteRL9QbmOnCCKUg47YU92Tg+X567FGD9/dfn1z//K8uUv/cby7d/58vL8C+9bTrIOOhUFgq5ZfqyCRv3+UCX8YfuVPM1/+ziGcPapg159f4CEtLPKWHX5ngvAKksCIIsVdVaZGOC4KJvKkjz06Xdz48v9/dr0MmkCG42jgVWulnIpqjw3EFf5bJBRBdvQw5vl/+lyjrGZ8Qn1Ncgz3NUBYol+zd/TV+jhL2hAdOdzuWKszqcPmeeOEX3vsBXwkfW+JrzBXLLwaLQjE4JNjlIMqiIVBJu+YVoVABW+QzNbPg+XK7svSTsBq3IGCEzRvoNUeIBX7BlYVU1VAKq5Ai4B1YwteNzJl/ZuALDqFXAGWAEINp/bDpcLwVGtepvoR2VDMympSuu5HNq4RjtngEkJHStfbuo1+ePqZwEeI9nH8tgbevZkMMHOpKd9I4skx5wTiF1bFWUz5n4aBljT35S9YjKK+dI+COlF0Fcr2wqknqCoYwseC0zNezVh2kArk4TSUZqxNPlF8ZH4h5dU71YlJjgxVrAOtVczF9/bF+SZfMCOIfl9+2qM41bgav5GAqs6FsjqxBAJdMm2+dY6Qq2gnhigHe4z+Cpe1/sWmLVvuPIL1c+VLi7zQPmpt6ZRPa5p0a6mfOL5vWyj/PXSq3i0kmJqIsFxtvfyYfm3xhXGqliBr+BLTfC3btLEj+Sfq0FLExQlfS37t20fdSC/08fWKH7kSsd4zOB/e4xS94gT4odw3TOmkAPxqPz3ji2G+y5+NEt2SpK6tTmo2a3/Vv2gj48+i5f99Yox7MfAhqdYOWHEQOpIIvGkR8Yqsvec2NmCqMxS98SiQVZXnvZUVPEs6KEsezDnTDxs+auu1xBrROjUkAPiuPMjCazWRRs4Kyi9h0VVQCQjWA/RL1VwNZ0oEErDooaswAxkeHops0EMAkQFGkHxa0ZX4Co5b2swgdsx0RDOSW9KNTNT98Ip2YvAJ4MfAqs80okxqOoMLVtXOYP5qwggGlBF3bfcHMbHOs8A0KArg8HKWC3g0kGmHBY5PBobqIrsqUNcLzVwXUZnyHC5kDbMiVn+BFWznwWuCmzd1qJcMdWos0RQjLPW61eO13pjLQKrnTfMmVmq+XIsMDDaVEhO48pIKbincW6QiQq2vD05WTT4nM0cmarKEkggFc4qACXuyuodWOnAjtkpOHVSivix+K0UXKypYz1YgKkCVK+ko1/n4fgIVOWRs8sGsNdlF9YB0P/L3psG7ZZd5WHnzrfvvT2opW4h0MggkLpbE0PAmNhmdIDgEEOVTeKq/MvvVMWVkKq4wERmkCGOfyRFKuX4R6pSSaXiEBOHKC45pLBcsc1gkBhkNchI6pa6b995+L7vTlnrGdZa57zvbbUxEJL4637vOe903n32XsOznr322uU4bHvnPVoXi1hNfRDIAdgQkDCBGqSqCdUVmaqlMgk6cvcWL/OptC79pvvYpA1xEp1VyRvUwPdQtplelTCSI+W2D/A7STYvo0AQjocWUtnJ50XgDPiHoxyBZXVmrDKT0uUlNmDIqNgiZItoO4a2ss37Mmwxg4kMVoFRz96XCxOYERFtueWGeE2gkkztDFDUSpMOELyZLJOoy756AsHZL7XTsGbt6/mWWB3vswRAZyFMUsGkavYnM2w5EVP1X20zINPOPOhOTL3h2PL6ACQG5c6IEMjV8FZQhp7zIG/8BV1wjrvdeUsYh0yyhu6y3PU5zyiT/tefYwjX18sg3p6kQyuusGb2quy95MR3z4vUDfCCRA79N8+H7Onm6h4bYQsYOKIr5N1gmqBdBKiAhYlVLutPwpQbV6XMkVSdZQCS8EvCn59jPdbOWp0lLQzmceRwcFgMyHREm0pXe+ygdtUH6vcKeowz2L8VHCs4fSZKAfzID/0lqXxbS44VJzfTrNEXNUEAscvPaCKBbeiB2E5gNMHbbeDnc/l5bozFSdL5OYrmyoKjX5yxiv7P1TGxIiYxSH7XG8zdywmw+Oy1IE9PnD4btVVvLpeu3orfOhlZqreXl16KTawic/V+ZMweZAZrkKq3glzNbNVsE8sBRPCf/pQOGm3JjNWzQazm+OVnj+Izh0HkJplr4tPk57ZPdp6nrOu+Z3/l59K25W9nG/Ke0l/na8QIXat2ktr7fq/UYepQ9iF8cdKpQRCLWL0fablpazJzMTeXOhtL/G9df3H5+q/90uXmtd9d/tpf+yvLhfNPLs9+1Tcv73zm65eXI9v3HpbSNo5wG2zr/fsPa8f2/X3Pfy/E6sNk5+H9ITLH1KHkzhMfvp7l8Q+aWN3e87pfbFn7VX7eFkSvw5bu6mW+ljjqXox/TkScOBEbuUXW9rH7d6Ke7sHy+sfuLQc3Prv80j/6aOD3s8uzz/2x8J0Xlis3X4zeiQmEyoTrgMhkhQNE9Fc3I61D2WyTe3zbwW0980n5nClTJgVtL7yxJFeMuM5qriyJjHXUWlXd1SBWjWGtM/TL8RhlAE7GxAkmZjNTtbJXXQqgM1aR4ZiYVUScA0XXuiYhogAcvk0Eifyc4BtNi323YgFiux43f5ZGvn21HcU0kX1OWwxvIFtPQnKbkbrJXs3PlB1eZ7TObFZm4+XYkVhl9jtfM6HKuFEPvT9JVk4MaeKqeYi2J+Xv2qfRAcbzFXZFEKpSaEmossZqZ6rmWIlQjbgis1axAs7kKrKQlbXqTORVpqUwmeSZcq3FwMhMzft27OzVnyLxKzvPy+lHtp5jK6+SQ/JD9rnuEQPYE6lY3wJb60kNH7UycqyQNBEyJ4QKTwys4I2rSLCaXJ0JMvEa4jrenz/DSX7JKQWNdsFtVKzg1YSVcQqiVQ/on+6hCFat9pwEa32HhAzvqQejwhYhTsK5mQfatqjRRIEs4SyTho37qu/yrlLE9LugkVTqorKX028SyUgHRCxK/2z/3PXA3tl9ip0q63GQrfWauherIfJr43sml/GG/fA+I2xbQGOqzvPAzeeyMPgpEdf4tPtcfnJt3GlrcBnbeTsfTbxrAn7W7HU2tEtPeD+L5hpGSTV/f8SGtDV9D33u8e7eZrP2EapyS7CNvNb41rg6u8ylACpzOOMaxDZ8MMYYD/cbXjJZzWuVnHJY1cs9FsPSr8KdaqPuyZ2/HsVxTY0lwwiPKduYGsvmNrHqCdO1DRGhWsSqs1EjMU6Sb3KVhCq1gaSqzkWmsmVNzhJT6YE+6t4oMSvZ0l3aR+av/KvfkzVWPWsox+lgB4NuJ7h+bw62u1/jMA5tMjwzgmMJdBMXzAxrUhUk0Zxh0xKGfA2D69kYGaw0KrVDImaSOlPVmakIMnO34CRVY8fg03GO9zLDBECGgQKJDwmiOhSuOtqOjU7wEKGK5YWsxcFjPmdNQxKuIidrR2M6qX5QscqoSZTpFAh82hHRgJtQ5eYcmYWbZLEfp3SeRy4RNMHqkgC1JEKCxKViClDhk3OMmlTdSxBHuxBQxTe7FIAUGlqRYIKzJSi+DnLVzks1X8uBjZnMEuEprFNmXFdnziapHAAyVrkEmrWrvHRkbBIA4KCl3TCIlP1sMnyEiFX0kZf5i1xNYpWPJFuZMZCf6cwBZ1C6FIABx5YslopIMQ1aCArRsSNbdZB7BTLG5INmbjEZMUjWmb2KTd8SaAFsUXfKkcmh2ZDZWU0idRYOb4Pne+A4pQQVYLb9gL4ICCd81rlJ1SJVyn3wQqTGZDswLu6/JHsbBJmgxAyzQU+BPBvGYY5KpOxopdPqjwJ0mJH0Enf1v2TFDsMOBssW0iSnzUmwA2KVxFYSrF5Wn8+5iQ3J4LlRlI12OVHNiPYSlN6sysuiMju7lvsjE86Z2qozXDOsWtKlvqfzNFDTRJIzabXckEsOuQyxyWuPQbaSI5RyRDKVBKvLAbjuqmtOG8dVMAZbSqlp6ZENtDQBGAhg6HN+zmDMfyPAweedqcg2TmCC55CvUAUDjzjChvkYH9ipsZoqaeAn59n6k+2wYA2d2CKK8TF+ag/g2QKgAUpXwUiCj3r0Un4QqyBXSZwya1VlAECwMpOSdVgppywf0NmvCOwn4EJLR9Ag+aEc+T6qB/wi1WR0B2RGoGsfoTkD7WefeWb54A//EHtJZqDGXrJTWcUsIU2Tpt+0n15PmqSNZ9DkjEu3Y0ueom5ryoQmULeE3MOIVfha9GlgD7i7JB1Z1/VO4pYMUOK127H8//bRveWVS9eXa7cie+3e8di06lo8vxrkadQpDbL4RtRcvRZlAI7iu5i4Cx96kDVagyxNv46gM+x9Su/peH7mTBAtcX/ZF0nA3gH5SWIn278llTE+q2Cm8R0zvvjnPsp7e+SRR5bTkT13+/Zt1IPNa+br2X/5Oy4b4OvuvX5duU/8OWZbHQEz3HtwJsjVJCOSNMvMq7i/6JfTQbSdWC4vX/PVX7R85CP/0/LzH/n55U1f9M7lm/7Y98UGVI8v19L/V6C7xZ+dnTyb8eqE4Z4G7+k7yARK6uz//O/lVQQY+CLHo4PqHk/LInBhYuJNAzh+6374vZYCeK3E6vpzGz9c2LcNZAZNSQEkQXEvxj83gDt14uxyJ3TjdNRZPX8msr1v/+7y25/8peXi5y8ub3/HM8tb3/b+wHnng1j9ROjPTXyX9+7jQ4Lu7EfZCQk4DxODSC+ml2mHo1dly2i30v50JpOzVkGsglwdJQGKVOVrtUmmdA5jvJrsTBwfxKoIVROsLA3ACf25iZVr/HN3eVEs6BcF2ititeOQma26jk1kt3GTIgHKjuu1CjpbyksOEZ+p09sjsMcJfGljcJwE65jQGqRq18Weq6IS2/r7/B5iWk3wOl6cxKO8frRN8aTJVtdYjfZwSSr1rjcYld+eGESYouUo4568504uAamKOIj7NmR9VZcTOxaTCDyP2AKEKlfDZVZykuVYEQfMmMkbTfrRL1u3k0iWBwTBSEwWTkIylgkZm/N6j6uyKgbPrOuKk3gtE+28R02Mp6xKb7nU3pmhiUm0ea8JSCTNdEb5JAh9Cy6D3Sv1lESjFXgu+8YVeV6R2Ptr8HuUg3ZttAkk+OYGt95vxDFpJ2ZUOTr1tROSKotV+B0Zq8qUo/2nsBeqxdAMMlXjwxGrCEe2ZwgRrb3AD3XXJNM2LivOI+8yPkpylbSRSdWm2HqSAWhpA1ttI+pojIwrDqLO51LsSSUyczA/LjJKfaKO0Z1LU/D70v9hC9o28H3+dX+ZDGRfNza1t3yoC04chEv1xE3GxLMMwA6xCj7BXIMSueo71jPZHPRp0Zujzf1a2UL7mPIj8kEaFsZX7ZdmT6x7JT5T9l0Y2M81fgVKRnxh7D7EdkWqUgKFZ4Aft7+qYeEIapgcbY3PWhE1KB6b1e/Lf9RrGtO2b5NH8YSSs1SbXGV2KpPiWgOctcqSLFM7eIf+juxEkavDbpR/Y+vXXeFYODvC9jc+803f/QNhiygQFfBIQOzwCjyM4HJ2Ibt4cNlSGL4mAfH1nQXi2ahK9x+1U5BtyCXNzlalk1AEld0DEJn66zT7yKgQoeoyAMhEVU3VzFLF8v8kVkWq5tEZrElScomus1U5gFbrytTMICKiuiQbczOJJFGRwZGEKoKZPCexis0mcJ+DYBVhCdErkJndZ8Nqg8o+7YAoCdUmVrncn4QwSdVTcV8kVTP4yWAryeMmV7kU2U4CGZkConaU2R7ybxsyWHXdJsHqpbLcsMqQxTMl3rgq74WEKpcmiVzdLGmhoWwgDCNaQE5gC05zZMdpiTaz8gwKdolUO2MCh3h4FhfGlUsj8WN2BsoWALGa9SYTvIpMPR4At84NbLGX/lQRAAAgAElEQVTE25sITGK1Z0B79qONUTk1yMDQP5Dak1jt5TAEFDlbq/vNoFmEKrNVvfyfJCuW/ijjEmRtGkiTqkOXaewlazgVQPBrcNgti+Uc8rOr4HzYkGFPZl1VkBR4mHBV8M5dtNAtHQcaoFInMERY1spMT2arjhISBp1q6+jt9s/QuwEq1JZURhOr3K3W9Rwlc6t+Y1thegexiuDWZBWIVddKM8nKbFZuJDezVVP3myBktmr//jZrFTLvJSvKiHGGtvWhl0dRxh3EcKhJzDmAQ3DmjbXCfqQ8J2GSdewmCVweJW/ckxLSIy8jYz3akXGS8syPi1hb+R8G/biexlogLsd7NQNr2bDdlLRYaorM4a/h0f/ymUlVTvjo+nE0yZp2jFRVZ6pmBiBldje7kj9gIy7prdcszWpOCeOEfVAs2n4BdOthvl62f+qex06yVgRrtDuJtcpYneQqsihNqG5JVcpi1RSP6+wSqxR2wwoCIGkAXncGS7++6nvhAcqhgdi0FQ6GCVKee+bdy4/+Jz+yo749shzh9FWZuRpuFtfNMUKva6yo05zgRJCdfadJjzxy6BiINYmaE235XmasemVKB/nWn3nMc09wZrbqqcxYxXhqIjbBebTDBNJhkKqXrl2PMgA3lutBHh0ePgiC9QA1VaMiQBCXsXFVZKreuH4zCNkoGxDZrem3bx8eLQcHsSQ+zqFvYe+z5xPHnAm9zesnDrmDTa6yXIIy1mWj9xHCO2SZFNWfNemcmOLcuXPL2bOxsVDUir1x40aRtrZVr+n6GtW9pGtuMvXgEAD4/oPYgCrv7vghFOh4kGhZY3U5ip3g3xiHu59YfvZv/w/L9Ut3l2ee+RPLV7//u5YXX76+HDt3Fhtfbf/8e3+QpQAEWnZ/3NrSivPQz8w3tsSqS1o8rBTAHwVidXdcZSfShAjjWu/aJAaxGu/B1gZOO504PepR3gkC/7FzmYF/bfnkJ/7B8pnP/Nby5ONftLzjSz8QlZneFDJyYbl289eidMA1GKjVvgHqa6CGYbu6f43s5UEGjhF1SiMD31SvyMDAyhDC2W/XpLHLAXB1UW9kdbc3sspJUNRLH6SQACFJPE4UexVJEqsmUvcRqywD4Pqq9Nkg8FZBoicqSYrBftp1pb20ny6bKNuojFXeqolV2fFVn7V/QCe5z7dHvBk/gs0p22BzBQwbZJs8jzX5JQK7MDJkRgkS26OIVYIPpMboqNqjIlMreqnNrUgklB/MVR2bJBCOvmVLca5kDndFcAi/zqW5XLVHcrX3bkCWaq6EE6EKYjXjDWxOZqI1xzYzXOMI3ChSUPHhSqbRh4qV8jjIVK7kY8LJjItcjgITAo7HJbu9UY99t3Ec0Dh1zuRqkakmLUMWTaaapByTXiZObK55zPGkT2aCieOfTLRSxq3vSTFPTU4Ye+L7klWMBduKmLfGsfcaqQ2d0a+MK2pDaOki44zep6RLBdju8Hd8D5b/lJMivAvRGslQJP0nmIS2JvYl/9AEZWft8b0iVXFOUtWZq5NY7RIBk1idv6r+0e+yv0hGcxPq3fdJUBFHs71WepH9wLSy+fU+fxMoD3ZzYkCOeXFQsA22ETxfyYlwJ1VOEyBqg19Ti9wyHWVjssWesNnyCirjgizVDbFaGdTK7C7b4wCn2rkhU2f74VM09BX3uW9oZ9lP43O6mSEuJToul1e9hHFjj9EWWf55jmf6x+e1+Tv6lfaP0ueWPJxcbX+Zdn00XGNt2KOh0jX3jJn6hL/ZtpXja3vTsulJHU4gikyVPQKJKrub5yRak1i1ZqwzWL3CWoZbMqXfslyVBHKs4MZwlD7XgEVfff2f/v4YxxZwAgUbpXZ+8zUKxRziFgq/XMKB39T1iyxIg68Mp5qN6tqqNPqjHowy7jwDaZHBbVsA4Pw4s4jljUmoombg8cpMNal6JonVICEzYzWDEmZ1uhRAGs8GaWq+No+IpXjKUDWpmpkhuWtv7saL3XvzOciOzmJdE6ucTaPuSPDho2VAU4iAnE10kQAxacMAToRxLvvPjKQiiqPWWt5XEquRwUJytTNXuUGNlgvJ4ZFU9SMDweTjOjM3z1k31kGmSQeTDQJpMrJU8qytmgPjpTA87xlNPddnyzhKXpusIGjirJLJxiE3mmVdEavOVs2jsvrskAEoKluVBJC1owxNylDuupyOFKRqAJwkVJExkMcEucxaRcaAsvwMbKvcwsyaKcdko9MgtXTPYGAQq6z34uUwASxQSzWNvXQFxKqJ1kms8jVnquIo5sGbg0gAJYEitSWDK2eVr8lB0gibAPdgUb/zM2tgTJ2fWam1cVsYCQC2ciCyJnkN26zyovhxPRKreokR5alml2tmvAliNsqOwToneySDOPvfhCraDWfLo0ngMqA0+/irTFURYSZWuTRYxCqyBDcz4pYPORAHm7Cz+t1sB8gRk6jbSQTZTmerAkQLiK42PMNSIPYDxhBtEYBEFq1qq2KpIW2Ea60yG9iZBqWgBEEZDAGcmHxel01Y7brujEIEcAzuukVq2QB0BgMmQAnyeBsNOOyFpp+STuNz/M8SwCwSlS2BTBE0NrHK91wKoMq+SI57goBjZL827RUbWAZ+CLQluwR7yHXbeAQqk1Qd5yZai0xFxoQe0acoB5D+Ia7BzFWSqN7MiqUCSO5DHuM5fGYSq9BrEe4DqNIT9Z/JswKv400DvJaSAR6FK4AdRvBc2EDL1fL5c889s/z4Bz84frXHvexDvIvJvSRW019pWWt+yfXPcT4wB3yoynJgRYqGan6GBEPKZ8hGnLu2aE9OOFjoY16nN6w7tpw7nYGZMGa2EQEryYuULRKrQarGsvWrNzP7M7BDtP/wILJYL1+P1w+X2weHUQbgIEjj2MTn9BlcH7VTg1jNNkG6QwfzdxLPZI3VJOISgxwcZvY62z7JTtdY3RKgkwyDlml8ENhJUXOCNknVzFrN88ycvXbtGjJX8zP52cxanfVXSw6s7KsR7QCiXo5Nqpb7sTw6f/f+eWSOL8dvQ/5O3H2UGxndvbx8+ZedXf7W3/qp5YUXf3c5e/rNyzd83b+xPPHEVy43DqI/HjkZ31sT4fNn/79CrLYeOuiIPkKywdRW61q/Rh9t2W+7mX2EmGTzN6+3Q8KPz/K9znSmbgHY6iF9kWlcXSvanLV0w3vg06fTTqVyx6ZVr3/dyeXGld9dPv6xj4Y8Hy5ve+szy+ufemfowvmYdHhkuXb1F0PmLyFgAoYurNX9gnuTn+U5/9YxTMc8Jbdqz4AQ+Fb9jTjI9oEEYO8mjZUl6bdV+zw3n8xMVa826VUeum7aYJE5JFe5/L9LAbjGKpeKp59u7NnlqLBKTD7OY1D+E+2mbttVVUbiGJ+20xjMcm20D5Kt7qy15KiTLY5rsRxWvOLNvOAkVni+xmSa8HZGpsmNer4lWJU4AZzvZQ06h51TSQARqtkrJFNFrMJHMqb0iihOQkpRhJfxpZQrwE0Zfvc9JthEroJo7axVrIjLWqoqL4YEDe3fwA3KRLCaODd5Dgzs5efCxrLbHBv3g1e2cYM0rubb7jnB1xxD4XPCnLUjuiYeMeYQBVMuk1h1woNW65lkNUlZ7WW7sX9JxbgUHfqevD7HGffyKsRqlwGIGuTiE5pkF+egK0MHKkaY2W6NvZioYVzsMmNjhdkoBbCKQ2xzhunFveTzIvRL+2R88v0UmGGFXGIBVsZ2k+Nb443M4LliyaQquZCY02WmKkjWfnDEiI3RzB2fbDnKd0WmFmmu8cbz/lwRrsLmfo+JOSZYObK6aclP802OrWY5Nuo85Zg4x31nOWHX+cpMzKICotf05nxttgLTIDJ8tHGKX8Q5uYQal/93wp83yK7SZ072qqyRHFMT6ZLn7IrR12vvrFABw0GbaHtcdzx8DN6vuy437hFl36ofmtbNz/lXZZsGvkd72XXQvzpKhjYUrfiCMR4UphpfjzNe03u+vpqmsZJP1jfRxOFax+jqVPZCesyLy7Yq65RE6iRRSaTm3gScIMhNadcE68xs7YlIyTmuazuV7WM/1hjWbU+d0gh97bd9bxGrHeRwhGlE+27LBORrA3Srb0owShnsfGEgRxbWWNI8d/gzodplADTzBiOrrBM4Q4uXHSEz6kgWKGtMmapZ6wwZnQFAsgQACNUMRHR01irISi2tr+AgrgnVjp9DoBLtuKNM1MxKJaEaG1MUsdrkqrNYSYwEQEDRY2XFCbxI9SxaAn9rdp42ikQIlhbHkURwbsAVR5Q24P1kcIVHEKu5NDDPnclKYOblvXR+RNJNrK6yVRFUZrtFqOL+RZZlkAjQQ12wuYYyp1zgoRkvHZmRpWVaIorLEKMV0iwKHR0SSEZmKteGQoM82gEDmskkOBg1Vj3TCZKMWdCQpwzAYJbiQUTFjGVn9ibISULVGQOnIsDV85xV9k6tO6UADHwAwExEkkyC5EoviB1EpJWOSFdUV5Uk6sxUZTaq68gyY1UTEZWxys+zWD2J6UoZzBYNR1Um1yAR3SADUg6Lr9lpTZDMT8pGyAnMiZp57h0U0fNwaLIx+r4qUsg5DIsrR43xGZkD1ItBsNqZjz5nZ9vc89yOuoIDOfLOVBWxCkA5nbzvtWf9ipAqsCOySkQqgiS3cwIktbXkQbb2oQHalHtlItfyLck9yFRkKbjURVw9x75dboFaL/GvUgVVBsB2gmSrZ+rXhHqOm4DvaifZLqHg2WeT6cAe+S3F3tSFMdNth4mxpq1wFic3giC4s0unW2ofhTPIk9olubTP6mzVVIC2USZuZ9YqCLu0a2m3Yedot4tY9Uy3UBDIGsmznKZsWOtFO8cGOdAzTeLVphSyja5vbKJ1W46D/k6BX1wcZSjiNdRN1REkqsnUsPe99F+Ev/zKLrE69F1AosAEABgBmoHrsAAj21xdIP2jrjeg7gBQ41bg9P7y3ueeXT704z82YUVZGV6Frclx4uoRlQNAd3NjkfRVxmogwbMd7jOR1TYNxibp3zGpoYxVTnB0nVWDfxPctpN5bzkWWB0S/uP8mex3JiyliOTPp/xkJmnih9ys6kpuShWZqtdvH0at1cMgXI8vtw7uLC9+7uJy8eKV+AyJUdxFBNSpNrnB1RHqNGYdUhIPWQ6cuCZ8feCX+5GumaUGDg5yY5ysVcmJEy/X30eOzdfSY7m+c/Zaftf12vMeL1y4sJw7f345iuzZy5cvReZqLMOWgU1MhD5HVzex9TBCF3JTAUV+Kf1VZOSGn71zlFlcURbhwQ1MKD5y/Mnl7uHt5enXP1ieeurO8p//9f9wOXHu5PLGpz6wvP9937ncvnVuOXn20SUWjUfPdJb+9n6/0P3vCN2eF/Zdg7KQ9yCdf8iF9mX1Puw3A6XpLQU86lMGQN2/vuYXIlarrwf/Oe/l1YhV+6VX7x9eeBLyHN6yHjinPo6/xNkBR1PaQ9qWU1FjeDm6hdqqTzx6b/lnv/NPlk996rdi3N+0fPGXvHs5deaLlqMgVY/unYjSAB9djg5eoZ4kvlQgJOPE9uiniFv0zIIK2UWoLTm21aB3MS4dYdC67RB24ThjGuEG2g5mjbNUGAP1+fBnMA4e37TLwqCc5OQkPkv0NKFKPO/VUnPzKu1nILzNvgF6o6YKEtk2TYKVdnl7P/4OsSouMT6nS+4VjYJu6Hpb7myOGkGvIN/dvoDXZ0KHV/DMGHKu6vHrJtUqCQPYJK+p2LEm75pcnWQTCVWRqvAV1DFMQs4STsAmwsmalBQjUf2MsQSRyolSkquKuTI+QIJLE6vMOnZ5B66CQ9wBsjXGGSUBRJw7Y9XxVHs6EUZNrHozHmeoklgluWqSNY/7ZJMrL1l6DTGsxrxq89YyWmaM9VL7PudeE10WwIRk7+xdGksRhRpyzCCLiGG8cpVEMVax6uiVepW1WtmHc3JNE/nC34xDHYuStJwZqjM71bXTka1a5cZErmuM56QNdYG2hCZGsdeUcSug7ret4WQ2qK8me5pIN9mvo+QUeMOP/JaJVR3hMxT3zV9pu9Y2wrzAxOBFOmGQGNvbphib237hCH1n7Ov7I+aXHKVtBK7umqU1wQ29d4mxOY7dr2XJ9VtoTv5XPtL6uY5bi4Q1XsdYzMQttacS/zTRYOLerzvRS+NLP8razB57H/1atTntsDrFfaJQosSfNrbVwca13Gm+R4emv46NOB78vs/5IXTS6pT9ZnwhLsTPIcPN7qg1uL9+8H49yvSktKP80zUlzpbq2RR/zvfsa/EKo8H1vHXDy/+7hqoIVJCpfJBY9WMQrUXCakWBCdqMpiznxhNCAltyFTplp5qt1cAe+7pv+zMqBSBnKaWns7OR0K2XFsq5jmG1rShy1iCjHGOSdIMkSpKrSCPO6nLWadZ68cxVHz1Q7nLxYXKADDZPhJVhQMDsTi7316ZVSUAmGYmMTmas5ntVCgBEDRUUIhG3mkuUuBMxa5cxOBKxGqTqUQQ6zlhFbbN4zsxWlgRAUI6sGhGrlsWhhp5pL8BcBmI4eCznTGJ1lACI8ySLSaySTM2NLEiyKns13uOst4nVXDa4IVYBeMnDkEwVsWBSOO8fY9mbVwGYxb1Y9UB5q99MXpgc4WwhjfFqyZZUB+pT1kVgSDNCGTmv6u+ODD4AhJG5CsJx1g5yLR5kq3LzKpCNCr7Q+nRIg1hFyYQk2Q1oE+Bk/w1ilUA3M1cNdglsuVyES07oYBrQ9u2pfy0PcC4ib3CvLB9hfXGGKkBOkqijFIAnJkCmacYNABPEqgCliB8q9O6MpZ0SXBOaS2PWp3zd5JrcpmF6GVXa0SZPJpFCQ08iG5kIOtIkx7+ylQUy2KgdB04iVTO4OnoipINNk9mSKbcw27Zto5w764G2g2UmyQD15QnZMWyaMvzm0QSrSS/NktembEOv6dLsPEe/jbYU8JAOVIaLdMPAGSS6FJglLiaZrlnJbLPa5zrNc8lhb2A1JmBGpi3BkowX+tITXgLAyjSYpQDYh/QtdW5VN8Cg0DEIwbirJvOYlFkt35ffMTEPCRJorKN6luCCXwC5CqBHO8QNJWizer9gTRqlhRhkapFuRcJrvApgUbfw+3Vs+aPgEfzx/wECNTlQmylYvgHc/TnLPW+HS/cTXJNUzdeYrbBLsJJs1eScSH6TqX1cg1JmlJRa1jleM9axIli/9EZBKunbJFV3+mhkqjqYet97nl1+8ic+pFEe4+cxhd5Qd5gJyqP9U20SmbYudVMZ2n1ByYPkkrJpApXw2KUATChVgKksUOuPv5u/k/41Sc6z6ZNPxvPY8DnNsO1+ksC54/nRnQfLy69ciWzUrCl5YrlyLZb9B8GaxOrFV64tn/50bMgTRCv0MfxO1ky9FZmqh0GsshwPM+JoObgLdGKCc5FNeuZ0EE6BSa5FRmxmlWY7s22TFIYuWEZ1XoSf7AZ8avzOmTNnlsceewzEbdaKzXIA+frFixdREiDvOf+crXovyOPsfwek+TvZDpPPKyJVv+32JLF6L4jVCxceX65eOYrs2MhavX99OYgl4U888lRkLl5cvuZ9X7K89PKvLh/+yH+zXIoatV/3tX9uefrp56J/Tkem68nl7oOD0OfBHI573UeIbmVikuXzvdfy3X2lAP55iNT5Wcit9BpjbL8BTKGQQ6+5nUms7sp4fjZLW9hGxthvPlb3rIzTSdr6elPO/dr23tLvbL9rm19jjJMyILgUvHLoyp34/sn7Z5fTD6IG5eG15ckgVQ9uf2b5lV/5+5HNfWd55zvfvzz9pq+MbNUg3oOJvR+y/dKnfyFI9SBWUVIGlrG6oNuXr5sktT3p+IbvFvLgMz8tf9chnv3J6i4UK9n/TOzAJdbOYnXNPtckFwmWP0iQpclMLvlmDdUk2kisOUPVz3ezVdPOdy1OAbphtHuC334ZGKQIU8eJ9m/GTLYZGrFhO8mejP5Tx6zgW3a7X3efavR5aB8OAq8mLzshp+00yT4TqKvjJGXGNYqog/ArYhFm4DJYkwtsJ/xqrezhBp+uzw18j/shXkEG656b5aToepKYNVZJNoIoLTKVJPmsnZsZq95QdFXuAe1iRrLjRusX8LVwP8kpZ92J0EctfhGrOs8samRUi/RHXWCca68QkWCoZZ4x38hY5UaPjCVBrCKuzBUblkFnsJLMbKzeq2TYdatIiXEKZMKJNbmaQUkxJlq35Ko39t1LrkquN5nt+N1K1mD7+HBZN67wqdguCXZNfMxYnUZHlkRyRTuiTtuet2ElHtX3ZdlprRKf6pj9W7ulq71cbaRkMsQgwoDAgUo6y6PQklETf23GgcSkhfYk15RvZ6mSbOKeKfl5YXVh6fwu9sIoTKhrwjbQvkJ//ZD+Wo+Ja1qvvceFJ1hsV91KtB8/odjUR9tQy5TlahwtCY3VlTxTv98ZrK47TOK+E/3MI/AaPcbuV9q6jru63eszY0McgTvZunm0qPCKuLH5EmMZy4/inb6GR9t3Pb7qbNX8NvpyEquDVIVvckIjrjwevs/8jCV5nI+MWCT2Wyz0mxRFtr7jBL7mexgf6fukwY2HpXvkZ2dm6g6Rmq9lgoIzVl0WoI/EDrxOoq/GE+Zx8ha779ECNJ2DVqOQtiuJ1XJivrkN6DboeFVQPL6bnZLAgkct6RDZQ9JoEKwbsrVT+nvGggSRBjMbrUEB8AQWSeNCR4isHG1CBQIyg5za2InZnaix6oxVkKrMAJ0b4FhYnW2SQRHrl2WWKo/OVMUxydUsBaBMVm9mxSBIRsUkQ8m2hYPK0sG2Z0QZOLMmI8sbYKnnvC8Qq85Y5e7Aa2KV5Gpm06wyVgEO6JyRHi2HaUI1bQUyVk34mWiFYZwZq57TkGGA0tPIGigWYDQQsAGWasBWGJiBBCSRzocJdx0rc29fUekGEZ7B5CZWXDpPY+hsPoIrG2jMTqejwrJobTrkHVi9eUAsyUTmb2WwEvAyY5VAyXV4CDTUFzaY2W8ia9yv3cepF9QXkPEiVr2MDMsTRgmAWpYg/SGpyv6CvuhRRl8WvM2sjYLttMlIWj5+Tv8Ov9uOzEJsk04DM20E7Iacap5w6T9crIwmDTqJVf4I3ynrq3O1CfLTEx993sui6HPWxCptnwg+NKhJzHUApMmfVcYJwZEzNCjlk2iWjprkEoFVM/IiwObEifuVuicnKsDhABh2MtuBTHfaTG4i4HFOPfF5yrYYpgwaUgbQ1+0MbSuZ1a+MxVVWDJcd0kZIlpOUKdLPdLq8CfrQxKrkDXqrrNl8Xxl/K1J1OEzDDhOdnIwYWR3xnFkeMah5LhBXbp2iR3mybBWotSxRhPBRAEPBHYHErrXK3nImPrKqbftKHki+m4TncqUOZHbLA5ShL/BgG08ZNajn8jP2db+2knUTrLgNLf/KsbQsxg0CFuR7OqaFx3J/fH5kOPhcfqUmCNQmTAJI+z3q0CurpoAdXtJnMSbCHBqWFVAyQC4bUYIvUIqAN5Xh/vK+97xn+akP/dXReTZFth30OfmHjRNFqnJVifQcpQEcLCv4XV9ReK59M3UuWx+z2qqxOolVZ56ZrDVp6c+g7nnWWI1xycnbk6eUmQBgSnLzTk5QRoz4ypUbQbLmRO2x5fK1W7H8/2C5fvPWcilev3L1dmCJfC8wRej/UZQAuBUPkPsxMvAPAvPo8rh+qs7ZIEHPRD3WDIBvRomBJEJZS5bZr/nnZaz7iVX2P8eIZF4u/X/00UeBkZJITaI1l/9fvnwZ95P3nJ/J169evRptjXIAKXOD0J3lFLbE5QpTBni//+BOTHrHb1yPWptxPHkirhftObp+sJw7c3953eNHyy/90oeXTz7/K8vps08uf/wb/0IQqm+IjauiJmva0IXZvPPP9/payNF/SazSvuySpu3b3bfzM+zbLkWAINw+13baGG8PsXr/eJCyuYrvKPQmNnN75MRB1FO9u/yzT/3S8pu/+U+WJ1735uXt73jfcvb8F4cuhC6lPYzJi8988ueXWzcuwvhUYC8/0UE+rO3ANW1PbNMYyNEj2X7NsylPHVpB+Xix4X9MIHBJc/oRZ/2ZOOhj6aEuWiSPJ+nLF3dSRGUuwj97It/nJGQZTzg4zCYK+bkMBMyGMRHPBdd4JGhC+3WKLmh9lX/V7ed7q/5WXOb4TPCuOAE2pwRDNse4sFcJNZlKArqy2hxHCiPtzWoVwWj8VuSqJqP4+0IhylR1OxsnKVlH9TW9+SjuVxi/anTOmxRWJbGKIA4Yxhv5YtxUxqFwlwh0EukzGUYlHybBJ3IN4yznXGNWCQIk7ytDWkQqy1BoQzUfUfM3X0ufw00PSbCGRRUJhknM6DJmrGYU7qW3JFNJqjJp51gdKY98TThHeKRwB1TTBFmeUwB5JM4lpp1HlzrrTbm4HwvvufYYAHaXrEuJSVYK4TimEBYzadrkqkj1Sppp8rXGHS3lJK7JobYHzpaW/VzhVH6Pf0qy0LK9aiOITcU3KKvAGIilxbhCiUcRqylm+Y2EzK65ChmXrOv31zaMv0/l5NGkqicPnOXb7637kNqs1+risjnAExwD1+zNOIYlEvNBPmhFrmZcu0nUoMVp8q7IeNsa6CTbsF7hJazt9y0H02YriWZnbw21jXLF2Mq2BjwFbszYdbStRtTRHg1l93uPt0wvdYpmeHNkAFO4Wu23zLjvh0WtEfdr/K5/PfFotwujPjbtM8HKX2S5FNtKYCv5+n6NsjWJVU9W5e9gQzUcZQotbmhT31XjNI308EmzX3y/poHZDyREMyHBJQGS13K26vo4ydU1sVqbWUHnNKlQU9wxfuy6GsvKUMXr6uW0XV/zzd8V96MAES0eBASeTpjRjrC6gxojYXCg2QFnbQhTxCpnwbgRj+tXiGiFQdykgYNos/D2QFAYqEjciMVLNrhkPmur5tK4DAi8aRWzVge5qudz46rOVs2fZaCdwZqJ1aNBrCaRiucqCeDjW58AACAASURBVJDkat5bkq55ZLaqshELZFLBSs1kzCbxgjbkf3CemjmNk0msnspSB8rCRQZukKskVJNczXpoLAlAApl1Vjn7qSUlJjByVgzEat5r2ojcWTgBlTKAdCQhaOM4jjKoBVEgddag9ZFgqkF7GRkIE+WoSUGRRlrezpkjZWuKKOVylpajKgHgrFUTqq6tWqRPZ/vkL3NSeRBO2riHJGoGyM5YzWPs0FqZrNyVFRv9jPpHnMHOu2P2BOZ+cGudCcwMaC6xYT08kmjMbNA55IiEaoIhkqtemqD6qtKlIqEHMS1vJkMYrZAu292hcTYRAjd6YZgOGQsA9bVh1EiPr6yNpK9Po2tbQufIfsnXBS7k0+tiFBY5+bbItenTlmA1wCyHwa/T8bV9ayLMhIoywADUPWuaOi8iU/pLwEQxpd2hbnIZ0dqZO5vQTt4GuoJ29iTaB51SO5uA7LatAoYCGr2RH4M3gk5uTKZHSp3AKeotafyq9ismaTSBoEz2LamakwWT3CMwoKZPUpUTXz0RYtKnMkmy70R4kbgSgMgOVEDMjHaRqggYc4MHEa0j66OIUfRZSdHwU3n/+RP0Yz1g1EPIYdo8Dl5l2CuHBZnUNXEEm7cJ5gTAqn6sgo6qCSUbqR93I0ufGHzavhPArspZDCK7sjsqa3XoIIAKn9P9E9RNKNBEq3xkfKJldWSMFBBNmrZ9aja6878ksZB1KGbpp3qZfctXS6aJDaR/QxcLoMm3O4hKmX3fe59bfvJDP6Ur6YCf07VSb/T7sK2aBCyfC51ikIN70ETCmixyS+12NM54OWsxiWQXec5NaLSyJq7rjEwHU9b1XC2TsO0sVsIktZ3jTcIp25M4Iq9/LTaqOjwK0jSW/JNUJbF65epBkKtRJuDOfdRTvYVaq1FzNUhSyFzIS2awYgTsj7MDokdOZb31TJONFiQZS2KZvzuJ1S3R6M/RB3cgmORoZqjm8v+8X2+clcTqrVu3cO3sk/zM448/jg2trl29gc8m3sj3axl0fC4zV9NXuk0YUY0RjnlDsSN89uDd6Bf0XRCtj0Q/XnnpxeUD73vH8usf/z+Wv/d3fwblEd7xpe9f3v+BP7NEWdrlRJC7d3OiqTJ5W3z+JbH6+5OxulbIHruh8SIs9EqNrRCHY4k9xOqDIFZTdx4cLcvJGPsnLkQodOzS8hu/8Q+Xy1cuLW9563uitupXxhifi4zVyDs5HdJx8v7yqV//yHLz2suyfhsQIftIZVFQO/AB3I/8eVuueZd+k07akMSfkAVcdcsabwyMIf9YE6YO5GUfeRHGMcT9nGirTMVBsHIjoyZVMSkHX+3NdRQUKrbw/UO9rXNxUjXuV7GJ4aLtNr6AS9CdNg4qTFQ9YN9gnJj3Qn/iyUDbYLhf3rKFpVGh8Rp8L7HGJFibXJ0Ybd9qI5YCmCtotkQIRcPkarfbiTpVcgerBTubsSYf0ndivBqjlo8fpKpXsAHnaOw8ge2ElyRUsapQx8xY5XPVvUfWcmfO1nJ2C+b0tZqEd9wEclWEap6jzq9I1Tt3j7ixWpKqcUxilc+VKFQEmFaIwDeuidXMEFsRq4nfRLayHIAyVotg7WSIwjGSCXSlsatWRRHbklg9tkOwemOrfF/7DOzJWqW8WuA0XopH54aytWErxpwbWjNjeZO1nHLtNDyLsYgn+jUmyhgv1ySK8JDVhp8tWqZtGcbVpGriNdkEEKsm/FX+CeSqJtYlz8R/jgOkwWpX6XTBINlo9Afj1yZXs686U7UnEvy5dV8yMFqZReqvH8DMzoZWuQlkR2s/CbxnYjWJTMcb7FOajTTI/BkMAbCtbQ0saXNDsj/GtmVyYBAbm3oirMoODpvtPSuMj7jqlXiJfal2oU1OGaF9a4kbslcYNb/OeKhjQU9eZNtMwK6xtUxxGdCJu9EC2/qSy/V4qBNXUgfUPAhWeQvcI1thgnUSrb53fpfjIspTpVVMqJpgLUnDiRo6YoQqE4i3xEfK75CDEr7Pbyt7nr84iFWQqiRQ+5i43s9jVUxlrzbR6qxVHFPmKWE6kliltOW5rAlEcc2vHPuaP/WdNMe6ibpPmoMV3ihCpBytBRN3CMUp4sIBaBI/Cj6ZqSryYmSq1m7nZQxHbRwRq92W6QSpPL28tTOxkoSsTalQCmCWBNBz1F5lhqI3mqEx8eD1EkNkq4I0zSX+M2OVdVa5aRWNRZ5XXVUE5+6blqM5Y4ZhsvLLoBUYmen+2gwHhDGI1bwnZuRyA4sgVFUSIMlVlgLIkgeZsepaTV2LybNQLOgrZ5kKruQ3kuLKTtXRzw3Qei5MomInb6Ahy2LgQRtI1aJeUWYogJQVEDVa1o5MPdeQBLEYAaNmYWdNXm/wUzWF5uylZjGR4SfiiS5WRgDgiHLEjXz80Kwx6qrmOeuqZlmFqq/qjFWRVAbFIG0gSMqqiqMzqopUVRZ0vp4ylcsoTQ7UMpwEQyBWPfM8SmhoIqJ3SDWxpkEsJ0oDBscy7GsbuGHwNTwVcOCEhiT/bCQ9ftOHGqDyJ8oC8ZvQqWifjCnfzWuTWC1s6A/TCzaJM/QDr4Nsmpmq/dm+xybXZnA9s+hrKYpsE+QI5LbKeKR8AqT6nlpX4cwFqmuZzk7bZJQV5Mj9tuODfCgAw285GFNAoCw6L+8q4mOSqEWqQov5SKO/WYbhIIEZ/bJ5OBq4K4ti1JMywKL+Ul8xYiZgBqma+sW+pRx6w7vK7IQdFA7B6KfdyXFWNoeWyOWuuQw+uHsul87R0dUupI6KS9J6rHchSLwyIjkv/7eOEjIYOohYzQkP+y1lxXSpCGeuKuBLGzXsGO0Z+6rEXHpXAVnJjoI1ZwcX0WrfZgKUoFHmtPSQQUk6dQ4PYYDO40lBA3yOOmLQWUe8R1CO4dBzX8+6z/ekl/yk9DkJat1ga36BIiCJaeeBK2jvJ6FquX3fe9+zfOghxGpeC7Auvy6dArGak5+yn3Ah+AnalUmC2s7UvehallXoOSYbNdGYMgvilsRqPhgsaTx025UFHll0aSPTHwNb4AfjPlN+434xaRajcnB4Nx73sJFVPm7HeZKoN2/dXT738hWQRzeDaL12PcjK67cjSy9qpiaWAHjkj+aypMrqiBedzQKfE220rJmUcLaq7d8kNYlH2punH83XcsOqJE7TXmQGbH43M1dN1OZrSaImsZqZq1cuX1UNWJYHcH3V/F4+99+KUMUYoOPhYDJTN8s4pezeiVqxZ3OZ+O3PLd/9r33D8jf/659YfvH/+ujyxW95z/Lsc39qeeIN71ouXQ827mzKYDrZtH3Ty/HaHdS2nO47q8kv664+5Pa++reJJ+bfmsx/bb9t2bLuOhO0MKJ8a9sSXvcPuhTAJMTz92afUNfW987P4G76s3q+7gn3293lWCQnnD3xYDlz8uby4gu/uXzu859eHnv89VFb9dnl1Nk3xQRDyGHI+skkVmOzs+c/9r8vN66+VMFW4Wp2olCLsYGhZz+HzK/FpZpmKOIX6mMDD/Hu+m8VIzGy0gqHNUGICVPhsyJ88rqIP3KSUeRo4UpvTMWjd4b3sn+ueBDxggzBSZDYks92emw6cK0xhfvS6zA29q095lt9kvZ238lXrSed5Vtwn/Y1/ooQoWIB9xsJmV1itWJKTXzOOqvGIGXngEkcZ+TUKe+JatTxpESGPiP+KWwnQjWJ1dowFb5U5E0Wus7nItnKR5pwLeJV44rraNPQ2ig0Yw4Sqy7ZhvJt830Qq1ymPsmtws66HxNRXrrcm592fV8TqyRQg0wdjyMTrFoxkaswkVgETMR45l4k4PTWSJlqzmxVHxO7uTSAJwmK+M++FXbnUZPEwCuKMeSLkh4hvmHiAI5ZAd+YFyv0VHcV/AHLBXSShGQHsSWjPo66NFdjSB5By/xFpppI7Q0v92Srqv2W//I1wjjIntV5ZU5PfapzWxFO9lMWJVeyB96rgZuOiuuobFWtYkLfCgPiOKhkx4PdAcNyyUYIU62IVOjytCdrQrW5jO5T6xJtCu2JJ0mqnJGyQVkycV0ihatclH2sWKN4AuMUwU9M2qC/aNe9oSt5IcaItEP+jPpaPn5lG4D35gq8ThpxAgk5i85SFdgv/G2f0t5ndLO9RWWnGmeaXPVz9tskW+lHeS172pLj6uf+LYch+B6+YRmbftr+z9iPny4SFT84CFX4NE7k+75pQzO2H4Qq/CofyJymCOk521h4YfpB+UUT8XQHzZ8Z1+OXsn9w3yrl5uPIXiWpmpjZ9Vb7vIlVbngF2+UjdK/TVNh3iqESruA/vapBYQwmf/KvfOu/TvcPYfGAyclZK6Qv/L4clN6Di0pB9FFZPiR7tLTW2WBWFhOsYxmzd0Cv3awtvDCG6F1JTDacGuVMVWb9KONQhAGW5YEwzYzDzly14wI5mdmINRuVzk6jL0H0csBcCgHyK46TWMW5ZvUyqAOxis86C26CKilEyTedMmekDKjkqCtDSUYB2biaoUrCWI+s50ZiVeTqGZUEcL1VlTvIwGebscoaPcxIqyos6GZmAEFoQfJ0puVa2Af4sqLHfZQZhw7L8gGEWJlaufOsjCU0RkuJB7H6ABmafJhgnRuedU1VG+KxHESO1vVaililtOJB5Tex6jISJlZZP5WkqjJXTazWpgKzHqUz/FT3Y8xEOeuZJCqJ1JQZHkWsIss5zzWbB6Kgs1a7hEbXo5lL/r0UGeZGgJgWeDhXaZEPMA4eqxoyjEx9slw+htPkDA2jv8/jysyXo7OvLkPsC+r3ICYlILJWlh0BHzRmgqBVxiovtA5iZcMM1AWsd5b+e+bU/QwbxfrIziC23LNLaCNAQpkEq3bNLMCRxYDZL940beyYUZyOA3rXgURNUtkWKsAAIQXHTkXFDH5eNV5LJ2bCClKoZRhJ8GT/uExKg0VPLHHCBUt4NTNv8M6ZO//RFjtDtcoRYMZFqw00i9u1z5rYaGDAfoQEKVsVgSE2aIgHNs4KoK72gGzNZc2aTZc1GVLa/qGbGr9bJkgZAfpNci8EsQUd0tbJiWOlQq04aH1zxlGXOchJIAduXHbW6GfqEHsQfSpZZeC2JladvWqf1pnRBoaQIozHXFpTGxPAuQ8HrybwNbXBegyV0jvSwSZdB5Sw7S4d1LXaeFC2rcPoAlEMRBdt5wWiqAiaCIAMO4BiKYAf/9B/6iGu4XQNS4TG+X2MHUnQOVmVJVVcfie/3LKedn5cTvdFH5fkaS57jLaEf7WO5qfzPdhqEate2u7AnXpFjJErZbKsEDfFTHJQ45X9q8mGTFrNwJSbTEVAEeOSm1Xl+WGWBrh+uFyLLNaLr1xaPv/SxajBehMbV+Ee814xxmlDRFhl/9m+pN0fxK/JMBOtaI1s4T5iNSdrM2i7cyeymII09b3l/eXnsToj3s/sU5cCMAH7hje8Yblx/Wbc10H7LdlTk7t5zUnKrAnW6K/wrzdu3QxME1xprLi5d/BgOXUsyNXTF5fnnnl6+emf/tHllZevLu995ruXd3zZNy43js4uh9GuwxM3wkeHPsUy8mNRu3b+/X4Sq69GsML/Td9W+rVqzkOfTP/FYNEa+0ejxuq24eu+YIC2S2DLGknmZCh2+gAeJtJVj9+/tTx27sFy6eXfXj7+sV+Mcg/nIjP52eWxJ98eRR4eXQ5jfB+E/J2MCYzY1Wx5/tf+1+X6lc/LD/C3jDuNVYgNYLyEtWVapl3j2xy+jb0bL62uU6/jxunit31CM2f/Z5JnbRONRo0tMNE4CFbg9JpgJMbEZKP95upIn7Kq8T8x1FZA90pjdgCAiuCjsBRsB+2Z78u+rj3dBjcKKzWpQZ/DfvaxLqzWTLzQfcdVcyNRR5O4xBnr97jSxzjF/U285HswxrXKso20rRUTIDYw4dbnE4u6xir0V99P51wTIRgvElPMSFbmo/CWM1IRmw4iFTEbEj1Yngl1dStrVuOs3/QwOp4qHClyqpZbVx3VzFhl5mqTqsxUPcJrscJAyUJZF5wxSzzgu9LFJJnRpMWWWHW2apcBoLw25iHp5RjeZCCOGoeOTJ0sEL8IYtUEazbEJQIY982HS3D0/gmi1C2i8pnO0JwrhzI+dtkHrIAdm5d5dWNNXgwdWmGd0BPIpvgLE972wTB51jFcQxi1dJQd0QkklkNlrIJgZT/yKFLRVlD2DBaxgHfrZ+m3fntlAEVIdimASayuz6e9pfmlRlmvCImpx1UKIOMu8ELMUmWcqxWozljdEKuOO3B5YB5Z+3E0gbpvFSGb1nFi2WrbaI9TTcQoyQuDJFLES+GNY/Udjx59eMfbQmp8pbpe8V/xA7ukKgnEQbLKRPISg2DVNWvCoJ6PMGQln2UpxhjRA3G87I10NIHsTGwTqo4//XnVYCUnkHiFhCqPmdyg7GnIqH5P4+jfbH7J9twyM1dLi5NKmKs+IfnMxEDXf86SACztJhulbFZuTMvl/ysidd/zIlcrVYVSXRP3IlcF+9B/OI/WfMN3fE9PBNAE1N8853cw2jyzg1WGlYEzZoWU6bOTqVrEKhWK2YgixJDZqownMXs9k9DQo8HRcFx2NsrodCCVmYd0VAx6QLRq4yfOCjprywYfqoc+8A6I3rgKGYXYfMJkGMkXEmM8cmm3dlAsZy+jok7Pa3cwmxZhm3U3DOnIVkUdlbhPZOLqkYEbyxyc4IZcqLXKhze04uZcIgZdCqBmt5tYzfsmF7fO1GHQKQEv4kfAygZT6mi1HCJUSJVAqo1toTYbLBEzXVfVS91FqIajh3wgY8hkq8oAyABXbZ2qpSqi1tl1zvIrYyBiEKS1ifnsXy6RTjKVO7FyE5GaQV7Vq1V5BYFbA2I6E/Ylg/7cwTplhrtD13GHXFWJAMuTMyd9NHkl0sf1kZnJKP30sQxl97udnYaDQ2WAuxq4fuJZGI/f1qE1wSNnZ0cnZ29QLatDv2tZwCy/fDGcnp7gfQMLfzhB6QSsOtfFLGM2YhPklAxvgDkzhLnkqcouhDylTiNzFf3d8s5+y3ZwRmsW48/Gk3AV8FD7ZWrxzTkDCd0S0OeGDduAQrPs+IyykWGDm4TCTKEIqprdh9sYTi2ahBnuPFa2KklULnNyXVUvJdTRkQYCDcpDylgSRHPpf22apRUHrGUsP+BMAd1nE2K0fRAEZXB4p9zcHRfnQbKAZMUmDwoucyJotGtXZA09/E56OjU+jjRxhhAPJ1Urk1ngj7LQ/qk22LCvK/1DJ+00CzIDuZF9j/MG8r3j7A6xupL3IUkizMtjQQb428wCBdrQOd4YwE5qr1aavnHAW4EvJHxtHxg8iqAo+TbWcD/rp3LM1SaCWLbL7WsymCGaydX3BrH6Yz+xh1jFDSlIxtVomeCvM9DL4BqPjLecIUHSkUv59hMr2TRMaKUfB7HKmWuPIt+PidPclHJkrTobM69fmUZB+KTPOH06N7BKmc0mZ+mAeOA6IUPR5vz8zZtHy+3IyDx+4nQEsbH0/3ZkD8XGPbfuHFsuXrq2/O5nXlg+88LnlqtBrGaWXoLEbF+SsDlmLCGTgWaqULRZfexpkEnyTMLLZOs+YjVJ4UzAcsZ+Dnfih8xczTqq+RNJumbWan4/67fz2sty/vz55eaNWyhDkK9nBmvKc5YNyDIBJmNtR7bHnDQ5cTKWeh/cinu5BWJ1uRMbRN67vrzx6RvL88//wvL3f/7Dy2OPvmH5+g/8O8sj579iuR4ZjMfOxW8cuxg1WcNOHCWxyg21ygIoqHs1UtSfLYJ6o8NrAnjX6lBNoHCrv/Vk3/7vbX+b1/p/F7FKk7r2X7wP2vgV4brJKM7PnYhg53gQpY+cubk8ev5g+bVf/ejyqd/+nSgB8K7lS97yzHL87OuXg3uxkVsud09/lV8KRf+nv/q3l+tXX4QB2sHW6scVkQfzpYCo3EL7t+EqMCxrshuvVEDvc76qf9AIjSiNH32OMJnPC5vovQrF7d/S/sDWpgFRiRxs6uhzZdQ4sxVxxMh0VVxhoOWYY78EZoO74RsR1lfmTSkDSvfHu1z/+dPGfoZ17lP3a/Wbvw43RT/hPipiWuTpXHHUpZK2xKpIran7uqbtpH/SbWAb7SOILUn8DWLVfVyfZVJPE614gzKC79JDF9Ht61XMqgk5EadOBsJEHRJ/vKJIeE3f874b9sfd+1MHTUK7fqWJKx5RU1X1VEmumlhNUpUbMoNc1WpNZq1yUjDJ1XsgKbiMdgn9pZwqa3WUAqiyFi5VAYJVxKrwjQnVOqIbOyeWU535i4NkBfZlaQDuLfEQYlUkO0nOhmfwohJMk5eztqrLLgA7jxIMlgl+lStcIVOJLyVv1AiXApAdGO/ZvVDGKTOEaI1NS2cVT3hFivvOpCpwvWU15U4myNOLxFu2STwvfa1zyjD/OimkywJYxjtbdc1jQLM7ftvYgzm5OctrmVSdBGvG952xmrGGygKi4b1vhG1KHeOE2aryn9UnSpzKO0Nfri0czZj7hfqzjae9CZmxKzNWOa7GseyBh/zhR0Sc7yFUQX+IL8DceD4yK1zjQ6IVP0fMqwG0CdZbq7FdfWY0qy39tNpG0rynfphQztc8STAzVjubtTcBbGKV2arcA6BrrQq5o7Omre+VBSbgTbZ2GQkTqy7ZRoJ1EtHox+gjkKo4Z4kASE4c19mp8Ry2a8/rO8TqmmCVZS99m6sGj33Td32/3Y3E5GGSURBBg8dBgcKYEBDTX5lKWvaPuqmbLNUiwZzR4KOuAccqMKIfKsW3MykDlwpk45fkqmcCNds3nRWX/ZNQ9U6P0wHa8GIg4ci1BEJ1MNPJJNnirENkuZhQxf3SmO5b/l89C2DnDNlJrPK1riPpGVIaBtZYjaDM5GqSqpkdg4zVPHJXYhKrqiXrOrJJEqo/vMShaho6QHV6OmSdAWoOQZNSPdYkiOzEbWIkE0OEytDI4A/zImNGI1Zp9ibYseNjGNQkVJWx6kxVPlfN1XKmrs3rDapIRNWS5ZHhZ6MhjoAAapCr2LwqSewi45tg7ZqqBDxe0sONZxLuZxZcKnQbygQhnvFtUpUEawbJLC0hmVplr87SAC7y3TUfnRXexfltfTl+7aY5IBU0DPNPUGlqZa37dvH+7nRkPavM665mmpWgySxrglOCT81GmyyCsSUwacJU7bEDFEhlG5tUnUC2HXy3n+A8+0HGukC59BMzpVl+IQFmEiY6Zp3keJ31kvUZETZ2cl6ul23IukdsywQcMsAmDgG4PGFTPlwykmLaSx26Hph0C7MdzrQg+cRxXZOrKuahpT+DVI3PZt+f1FhwYkY2MG0h6lGzfpSJVmRUWDkMlmjsyxGm/YbODjI1gS2WSedr8Auqe1a2vAEdQG16WwWOSWZ5l9zMWktSFQRrnmtH5KyryGwdfq8BUhsXz/lbEqb9kRZwA6sBdJgBqWxV2e7axXnMqLtEhGswda03E80MBolaeewAUoHazFKFzXCt217mVzVBEURZ5qlndOYcX+qjgN0Ym5pddzBv0Lj1pys7zYtTx3jMvy4PQMvtwNPn/s6aK8nvilS1HgpAGeSbEu1M1Q6innvuueWHP/ihbl0NYnaoiApcv4lV16ly9zMDNVfM0CfZxiN+EbJMkwSJhn1OG5ybdUTwFkQnd9LpPxKrrEPncgAOFlxqgNne+dXwxbl6JHwu7WKEnql/8cMsKXBvOfvI2cjsjE2pDo/Ch58N0vFeEK2R6Xns1HJwN3Y7v3R1+fRnXlw+99LLy43IbE1weC8yMZOATV+SPvkwMlyP4vspjyZLUydTZiaJmO3zxLf7YhJdmCyBc5BdMWkPux14IgjVRx+9gE2sUJ7g2lXYinzdWWHMYr0bBOrN5W7UnE8i9nWvex0I1mvXri1Xrlypvtv+Nk1L3FN03v0glnOy5/7dG0G2RXvuRCmjE7eW5547s/z1/+wHl5tXrwXZ9s7lG772341rnluOn390uXc6yig8eCl+K/TpTtiI/58Sq8cRdK7/KAe/PzVWt8T0DmlsvCVcSGtFwo8BkoMwh3ZhTzLQicfxeOv4vdtBoIeunHhl+ehHP7LcOVyWd77z65czsWHVnWOZmRw1feFzY4zD/WTJh09+LInVF+Ia9gEOnIfdHAG/bRvdG3sLB9vWBkmyr+MzsiMTM/G7NTXF/t8OgvxL2UREXMZoiqFgy/jltmsMCtOo4DUcGQRi5Ybegy8sn2hSpOMK3pzauCEV1tKy0/CNNMFE4K/wVX1Cb+i5r+R+ZjeZwG5yY19z6Js7tug4Y43lXD+1JjmFM7rUSQfqk9guVgK9OsZv+j/IWfvsJlg1Iar3gH3h0/v+GJ/mMEkG8zfy3OMgv24Sbz3B7YnuxGlO/llnTHLylZiz+7SHqkmsXkmz2kCtMA1LAzAjlUQq66tmWbsmVe1zcrPFJFaLXBVhQbJCxKqP8J96DbKZmJJyOuu8M96Vf4avJO1hv4l8MxGsokhAroY3VI1D1VytuqtrTMoyXo2lhWCHlEo3cjxFoLvcw8wOTtzcq4gYo3M41zoziVXIbQIR6XpPGOAF6ZHHrfW/AjWhPY4xx3pmYta5dMu0D3Cn8adwl3VKT/H7kH7DVRtA/eY2pgHewySBZY9G01wMu0FyP/oEeIsdQJIQR/EjiheIo73idJwrCaZieGeLesk5f1F4NTGMidP1scoAGNs+xOi4newbxdIrXG3p6Ti7YiK1RYNdzzTMHTplV2QSwCBXETJppXAflSyAuEQxo8ZqbnJV41fvTTvQ8RYt6vyzt5nvNK0vZKxv5cXbd2cpgJGSEv2uWDSOmUCQ7yGRoEhVPs8awJXJmtIHmemEMJZ8EYdWMjKynBM/J45QvEwCehCs8TzhPhPa+gEpQdAnDSlyldhDFmf3WMQq5b6uYx1B1w39rw4OvfiT3xPEajlLdvxc0ocX/N0yBhzFMhSV0djLNLgJ1R5CVQRrZ6pyya0DdDvFHWLVq94p4wAAIABJREFUDbHzk2OprB8QqlwqwQ2aeokrydR1VpZT+yepahFDkK3BQ8aqdhsmoUqyC/VmilCd9fiUhZZ9QnuyFmg5ZBIDu6Rqz5wNp25SJMnVuD+WL4jdhzNjFbVWmblKgnU8VOcNM59YZqLMKASA/n0KVs1XTEVWpp6z6WZW3SwwXCCI0sMbLnlrBeZLUt4NEVC1VU2U1qZVuxmrrKFDAhUEvQkeGOJRR1VZfpTTNgzlwlYBpEhsENhdsNzk6opQzQxW16FElnQWahe4FTD27BNmdkWsJonKOr3MOkrAwnISPDf5mrVWS74kbyR11qTqLOxf+jLHQHZ0xArUoo1jKVqVflFGoE/svPIV8qNdM8WEKslTvm9CNWW0dq9MfTWIkjyT7MgvicAx8C7QOkAPGy4g6dfh2uXPJ8ARaBmAarUJkbJUOWtPUtXZaAko8/UjkCiqlQzHz5kxdiB1p3VYTPLIEkEwiX6mQQZlYQcZr9Cx9hIH2By1Nz/oYIIGZMwaJtmgRVgcBzo1l+rGrKDBqJdhRDvSZmBsVCLF5OqqML9m5Qnk+LAqN+gQWJf+eemVswWgl5ooad0UsC3bwP6oYFAZqSdis4ZjQaYej1rGx+M8CVac52siWJFNqCL+loeS2im/HqppjCQinvEVfNohVZ2pzI3xVFBfJHsvLzNpPMhjkOC0+/gpnHRAm2er5f+ajGlbwmXYOSa1bK4CD4FIehVKlHSxiVQT8AIrmqSsovzWByLcAvcl1kOXjJOR/Sifi6NlYwWiR8fvgFY7wP49jr7sCOR5nZnybBCr//Ff/vHV79oooXdL1SmfBQcL2BCMhvoyc3W8TgKSeAhxQjxyjgDEqjJSc4PCJBR5XQK53PijJlsg433RmeWCMQkRPRUZq2ewu3MGQ0mHZE9yXA4Poy5pEI53gog8iN9M+b4TxGrWWL0XQO/w3rHllSvXl5devrxcvnYjPhN1Te88iCXykeEatVlR4y7anN85ynqncaPpA5FBm2+IWGXoJBubdzLHX6iEej1sfeguMwxExmXnxT0lQZpkaZLKmXmaJOuFC+eRnZodmvcDUjUyn7IUwOnTZ5Y3vP4N+O7ly5eRtZq/fxDtBd6TLcifTruas/25gv/G0UFkpD6+3Lt5uJwKP3jszsHy9rdcWJ5+4/XlL/3wv7ecf/yJ2NzsW5e3vvVbl5dfvr888thjy+H9JKQjyzVwwfFjYUMAlu0D+r59lw8/UqfK1o0P+rUtubi6Ft3Szt8OAfmQBszPwTfSu1HCpXv5jHrPvyYHk6RMX7D2gxxzXcX4vRyZr7Fp0Pgt/Xz5o9X1x08hWwO/FXgtRhQ/UVlsuWFEvhI1epeohxuL+pMcvX8vcPoS9XsfxOTZnavL2ZM3licev7+88LlPLp/85PPLU0+/bXnzW56N70QJgBjTkLQYZ8p0Xu54Equ/9rPLtSuRsar7hn2ioSrSCa8IW7Rvky1DJ3rc8nOzTzfnw+bBdGggeH21wLZS162eHYpWsqQ3MUawgmXZ6ZPSYmBC1nl6WhxtotXEKgDUJFTX5Gq2rGTL/qgaNgdx3eg9orzndqRnNQJrWXK/TAKwxmfbR5Zd9Af1lrHFsF353Ak8Y9LchM20cSt7p2s2qQoBLf+8O55N+BmnFrElktT3tDP5WTjW/lJKazkU4drE6twbRBuKIo7VxDcSahiTsCwBsVP7Yl+/bR77bRKrJi288qY3C+LKSxKqeXQJgKN4PeOTI8cs4QvSpxaxmn6oMlYfQq5q4pwzjpZT3kOXAVDyhXyyY4oTJmbgP4Vxk7zxeRGsiXuyJICOkI/e2MxygJrGgiPGDFZ+8gCDPAX53UvvOVaNi6fdpcS774l1+ZInk/j+akJxrSalPbBuhbtlx8p+NZHepCotcumZfXniKiqRSD21y/ffTVRLBIbgwNp+Er/mc9uU3RisP8OGwG5s7Iw0uvrAkyG9bwGTMoCvFcdX/fhNUtTKUsLeGgsrPpUcAfvInhPrpU/dbVuPHvvLY1fASHaopvFXoEkdqvG3zVxdRpelHSP+xAqrzTF5gkmsoo4xPjPI1bxbXEcPNd5Nqt8dt7K6vyGrFkFjDDyH0PjLtL98jBjUz3VkCUDiRpCsU29NsIJYHZmrGLO+9rTfnZjYJCv2F1By1CRX2WdMTOL5fMSdgVDNW0gSVbKNo0lVnXM6Z/2ALvg1f9fTFx5pXX+Fu6Ibv/l7/3zck7VRojTQIYQYz9ea2E5Pjk6Zmq49t8pQNcGay2uVmcoyAFKkIlbbaXpwu2UNckhiKUhV1g+yMEUckhhjbRpnrzKVv3fNdIDrGRcLn514seIZVNVDu7hnEKPXEHQVgy4QMPVTYGwCvwI6cMBjZllgcBrwVSYliNUk/jpr9ZQJ1iRZk1RFaYDe2KpryTojjQ6atW/426w3IbpxKO2KSBV53tl1czZ4gqCy7ENBefdzTl7Wns4QjNPIgINscHfHPOLcpQCcyWpiZ5Cpq53KbXnKIJhYHYaY/gN9MPsZZFMCm5IjZ/gloZp14JLA5ywy6yUxaxHAQSR1zpwga0ozvEma5g7QzlKd5zNztchVkPkmU7f1HjXrpzGB8wRiGHqsczo5/lNAeaXf9QHb2c248ZoeP/aXZ5THMW4dy1HymIRqnKPeIIiiJlhnP1OH6ahnnSoDxg6O4D1xB3OGtIMoNrmcGpS5gczczMBL/5055gy0zEbDjL0yVY+SZEkyzVnoBiRow8gQUZbyJFotCwRvPWlBR8phmiUASLim7Rvga46pHHuVAFgRq020glw1sZpa7XGKMcE4xAvIdlfWvidanLkPG2mAiQ5Np8Hxh3yhfXkDofsgHUddK+gjy3d4cqM2VUugKwObxxrDUTcOJCoeQWrlJnGnzpBUzWMSVEm6mlzV5g0rsKfRt2iXrA+5sI1f2fqkASQrvdpAJV1ErFYZAPsrzap6Q7HOkCF8LFnkzQr4UnEyw5kyn+PhIMq+S68NEF/L1zUczETQDPEAPDUumGTqUg1d57ZngylrnUmhAaabl51w4MDMZesex67Gr/RRjfOd8yvjT8qTYAq/sNaMzOR0ZkoGUO9+5rnlB3/4RzURQ1/vP2OVSUKVxzFEiQ9n1WFnrdo/0+9qif9oYxGrmlRJPeASZuplb1yVE8UbVgq33rsFJ1hMu5c28AxKxsSY5mdCd3wXaWu4uWUEqXn9fGgyDeVi4ieuBKF6+eqN5XqUC7gZxOqVa7eXz1+8ulyNjaxy8gGl5RKca+aOOz4nqRW/E/0Fb2fdzSBLioHJHGW4rkaIRklBa7eVfSa5kDlIWcts1bNnH8lfgRznxO3t27di+f/ZyGq9ifefeuqpIItvLy9fvIjSAUnIIotY+pZXBXGUdip+536kLd5eDpdzZy8shxfvLo8ntjv4/PLt3/qe5e/9n//t8t//zH+3PP3mZ5dv/BPfG8vCnwyymXX070VpgnOno4RAkLcnYhIZOHrcu8dxJZI7TwzyE+9O1NkfnIHxq1+L774aobp9DzjMPts4sHRRPlhjyEByrWHQS0D1ta6sgvmBD/a13zL/Wu5t9im8XAgcVlPEhlL3k9QArsyxOMVjpJgeOx6k+nIznh8Ejor6uXfOBKn65HLifpRZuv/C8ujZy8ulSy8sH/v4by1nz79++dIve245e+GpyGQOQl867SDPd/nJX/25qLH6OTV5H5naZOkOqTrsGrGG7BvFXbZOFnG81yTh+jtbolWXeWh3tt0axGqqYeoC1FFZN3iu5Y3OEpQVXWeuZiM96UtbR/9jmy09robtylA1Vn6rGy+DuVGN8nir1wdtNWwHCRr5hrr+ug2QK/yoCCEc9crAdF+ISC25B46CQajrzgGhP1K73Cb46fbbLTdNBuJ7U2bo3utB/R/6OM6dberMU5CmiDfo/72Rcq2srJqsIiQnqao2rIWM/hZRwSBXGbuZwCLByqXY6XNYDiuzV5mxyvNM+ACxijJ4JFbvqBTAXdVZzWW2mESBpxuZqrOExSBWqWuK4dXXTMrQzvaIJZSkkf5URA328wbJisW9SCpglr72HChytRNsOl6dq8IAzDqBbJPg1PhMJQvU3yYzCwOtOn3IKDuf/W+cNV4r2wl8bdMlPYD95jlt+SBz53n2m2VQ38C36Pz0kB/E056gQFMMybIf0AYJr47UiRlv9fOOwfS+2yp7yuYbN7iT9unwxKS9P0OV93CssSJWZymATi5g6TPqHPvFJKvIVbWnsIyatePpaSzqXUIB+V/h1nzeVquvUJykv623PByVWOPsVJGrSaACq6bNl26ZTC0CNsfLVEkNMeXHQ746d6vdhpWs6p5siy2CeYG6MQkJr14P836cDufrQJuIO02ukmB1xuqJAAeIRWcWq+JUgBYnvSlLtTKaZ/Zq8mz1XNyIeTe8Z2KVK62ZuaomRp/iD8fss3yYINXRmasQkEmmbohVdNC4TnWYdVm6+y3f+wOtV2pHA4Tqcbhxyphai4b30oyup6qs1QxCB3G6JVqx4ceoWedlHdiAB+0ozS+RKBLUafEiVb0M28RqkagjQ7OWVzpTFFMZyMdpdZHxYRmATFcXGw7ylOnrZs6pBDk33yQJjZXpwxw/S2kbTdqcdXDq59OBM7uPn6sl1SZV4YRNripzNUmszF4FwcoM1gw6ikjB7KdrxXTGKmcSKSi2ITQEnCHAue59btji8gBz6bLJrDJMDhRKATmydADpDCX9sBicYaw6OWOzKpA1g1BlJpxq6pTxlYLiN7ezKzYAOsqgNBDaJVYNdGrjEy2f9rJPBN8gQLRjObIHnHs16hDlLG80Z52lygxVkquzJAALxDMTWoS+iL2q9alZmwkYCjSuAicb/LaeUvnSJ59Ar1bq5ie8BsYJlxEhYgcWRwAggCJmqmZ9vib/KX8gWj3bDhluwGJw6eVU2YfeydGbyTEwaL3ZB4T7pth2gko9MBPKR9dUDSJCS56YhcVlvshaQ8aqidW2BZaiJFJw0yLHZjBTM/PdW5B+BkmedfMMJJ3AaqkS2pzyaxsoWY7X2f90aLOwP5dKaSZ/ZKxybDQmOQ7R3qyhSLugyQJNINRut7I5tlxzAs3lOkDceUM5TH5sSNUqBcBaqyBip9QZyIpYRQkAkackVUmoklwlwYrzylrlxIazxE0m1BHWjJYd8ut/JNYYxyEjnZHvmrqWlZ4IdH3VIio1TkWIS95Kp/TLs22w7yqzYNuxWg7oLAn4tbb/sFPlWWzbGFDQ5spuAnjY/3Y2f9qO9Ld5D/TTM+Aaim83pd6rwLFAdpq4zpqYJGsBafk89j87vybU0oxAPg1dmmDFnp2Q4yWI1WeXv/hDfwW+r/22JXLHfNULzPyi3/XEVt5rkpWEFSJWS7gpByRgmZ2OVSmb3evLdoStznNMAo0/7n7sbGTVMc4SPSBYc7ICBqD4OtQazbGKzFRQocpez1UKxBTHlpu3D5dLV68HoXpruX773nIlNrN68aUryyuXr8d3YyFk+oloT+pXbKLOro7+o63JazQhMdu6jxycGTYnU0bz+5n5Gn/eQCXPTcgmSZp9lOSpN7PKz6Ucnj17JmzoYWSsnmXpgNu3o0bsVRCrSbjCdqaflG12mJT9dz/A+L1TKb+Bba6fWB5NIH7w2eXrvvaty3/xX/7o8jsvfHb5imf+5PKu933LcvPu6fCriXNirKNO7flTF2DDE84kfv6jTKzuI0Wzf18rsTrmGTTu8uzQr9aT8n/CBTOBYp8W/YsQqzF0sEdZB9HE6n0RqzGtF9IYkn78ICYFDuI+44iaquej1NP55f7Rg+X1j96IMg+/sfzmr38sMrMfLF/y1q9a3vTmdwZfcy6uGtmtMbD3neGSWTGKQ57/1Q9HKYANsQpdGIQEMMXua8R/k3hV/8Fm9es0f1uibftaPyeZ2WNR/mdPpxfmxviTVM0j7BcyAn3M80m0esJ2rIzBDU1iFa2AvrH9Am5qx8PksGz5yoYP+wu8SKOz8uttiSmX/h06gZ3nfqU89TTxsuVAQeokyO8W28mO8HN+sGU7tm6Fj9U1Hudq45CH6ffwufmev4/u5QNjzt9WSFX3rDdWONYl3+zjZlaqV6707u/MoFwlI6g9PV6+7zEy6Mf295VkACzqUlfaZyB9H8hVbsTs2qqIU0CuJqnKlSBJqt5VxiprGZqAEMFapQCIk3cenlyO/qpyYXGe8QMIVpCrXD7MI5cWnwjdR/YqjiRYm1jlpL83KXZmc/kayIexnyQU46UJCOAzxR+roxJAJANTlrcqXTKogArxsT7UpNRWb6Sj1hoJzw52lA6vbJH0rFSnwK30Ju8ZMHHcO875DapU2wk21fzEyFKduiCBL4K1ulJ6PnzQOIUcdlxj/eysai/5r8QAx/HoQ9v8LbHaaWFzM2XY+xxZ2W77TOrplvT1AO2M5rBj1UtpoVf27aFWEGPBd2Hbla1qgtSkaRGriUM3JGsTrI4Z81pj9aPh+5Tr8Zu+I7F32xtc2eVVvNRSy3Ebz2mQm1ilBJFc9QpKZq169dMoCzBed01WXnvKAe0VM1E3Wat6XnsZxWeM253Jam5u3cz0WXkbeZS8O3PV8j8JVSRWQIKGho3zKgHga0kJ1MPHvu37/u32jdLOVmioXjsHSAkNNU8TBDPY6ExVBnEw2kEeVYaqNoMxweo6dS4Z0Nla2cEt6BxUhWnQDgV2g1Slw+mM1b0EqwiwbYZoC56MDByOB1RBCgazSdZZ18EiRlg5Orc8q42WDVbeDl8rAlvAB6/B4dC5MFjzg/VVTVp1rdUkWJ2JxmOSq66liM0oRj1ZF+Hm0iEZTtA0bB8dT4OS3rhKAXsG5SBaOea9zJSK0fJBZWSGFa48DFK+ZmJVznCQqqjVmIGdM+CUvZrrH2vXR1gnznhRGEky0OhxJPD72SYF83g+AFABok0/e9lHlQQQIb3K7BMJ4uUjzBwQ9SVAjGSiBCOa7eXyfxKpOMbyzpwNzlIArLU66vkqyCaRL+NSMzQIm9n/uM11EM2xpN7MvyI76kX2VgFbXozfthJWn+ruUjYhwmksCYBIqppYpTxC/kD2J4GXrzFTr2fjB2myXWazMyMvXcHvDr0ZYLjvs9tfgGpFrHIJFDNVuwRALv1PUhV1FE2sohSANqMrx5U6SnvDIIYkqzfpqIkKZMZRJiChKRMaPzhZ2xMAn87iKh0qBKgflnOrmpR59UmoQrYJQEHvF0jNbFXXZ6ZtwJho0qUmW6QDJq2NCFy0nQRiT34gWxWrD0aWqvRzRcAOm1CBHcYw+gyTE/HIEi5JrA4S9UQsJZ7kKp677ipKvui7ILhn4CjgNAR/aoEBhu1cZ6vKkW9kZVWbTO+xL/j51D0f7atgSYUo1+Ve1qUAupaXJr3k0xxoNLFJfXN9Xdo6TOnhSBvsR28GibaDMGS5nSKHc1JTAKVtdluLNaA3EF0TFe27UvZxx+3PRuThvpcXFNjtCRpnqyJ4iqukTL/r3c8t//7vI7FKvaN/J5KkE5DLoL9PPZfvn5ss2RayrBHtoonVJqroRz05BH8bhF+W6fHSzezv3Lwq/9LG0AagOEC0hbW5AQjTV8RvHUS5gGs3by/XglC9fuvu8kpsYPXC5y8tL1+6jnqsd7OMTES5IFbRb8QHSSqirVs7PvQBdZDHXxF62UchLxnMnoml/bn8P9ufn0eWbbyXz7N/0n4mmQpCVGRzTtjQxh9bHo8l++fOnY+M2xtBrF7Dd24HyerwxLY5t97K87xO6s/tB3eWk9Ef5+7Fypujm8sbn7iz/M7z/2j5ux/5meXkIxeWr/nGf3N5+kueW64e5r0meR1BfpRQOBebXqHsQ1zDCQpbYuXViUXiFYIVDdSqlxoXbV5+6NOHE1f9le1n/A7kKfqGNY6djUNt6qn7tjN4PZs+Itk/VGJVtpDlLkL+MJ6YLoGfzKW59x8chV7kiGcppyBGjkeN3qOwfdH2t33x6eW3P/EPll/55V9ennzDW5a3veOZ5cLjb4wyD6eCqmUWcngf2rzCkg+W5z/2vy03VxmrjRGMFWamWZ0LZ6OfZQ+ajLXNU38qOJ9B+eqzIDz8uzpiQBpxeVjqFYEuS13eGnECA+h8JJEKDJnnmckEXElyFUd6eulUb3ZFGchGG9/vs82SJdluNrcCQCLHaj/tZWODNa7Mj251a35i/IQQqX+H0rz/T8SQ7FiOOe13xyYdhzom3cXDD9N5t4kki4kWEacPec1ujf20zcoVmerX0V/Djqw6pH0pfUZjYZOsSOBA7Ccf4nN8dsi4upByNe3WxPGjz4AX+DxjOCYMed8QHr1BM8lUJX7kijuVAQC5ChIoJvgGubraZRvx0NhobUuujolj4x0naSDGjdtpctUEa9gMk6zIjlPmKkg3k6qaeBYuIpFM+QTWk46N0RMe2MU39udtP1oHVr2t65aMOn6WrHpYIKU1RDDWEn3rovVWVgL6B+NTMqpXKg7CN/NSuFLeKG+Qsbl9lrAP8I1xEGMSNscpM/qtwkj7lv/bvrldw06sbIRvb79cTp6g9whhXGtMy/vp+N6xvbkErtxwwomQhWJ9mXThze7qsuEb06MR0HhsdXvVQ+qxYbr2wIURPmsc2rZ3/KdMVcSCg1QFtUHbD18wjvQP5ml4TTws12pL2UqJxTjIlrfolWkqs7zHjhgb0djL1swjSwDAK1UM2lmrzFZV5qrKBdT4aYyRpii7NG2UEx2Jz8mFZPbq3Ci+yFW8R7KVl7VjjZtDR+UxX5eu7SVOB4FaBKs/n98f55aGIlopWMe+/fv/AnqxHQ2fNBDQALhjbTRKeTO7waSbslSxhFLLmHVeGasK8mpjE5Gyq9ml+ZNuONqk7EoHMSZU8+js1C3Bqto03plwNcti1wfBdIYmDbDrPKSBwoDKKFUgjoDA42TDFI1FNksbQxMtDj4LrMhYNmCRU5eTX5GqyIwjwcq6laMkQJw7K5CElp5HO1BXEa952XovNSUZlO1sISJucRBq42xSb2RCYeyZjeYZUBhKka0M+FvDaRBlAON1kq0+kiCdpQCQtToyVCuLtTJVRahOMlXKPn+LfSsj6XMcJwjmjGn3N/vaM8b7luh0tqqzA5z1m/OnyjAA8PCmVSRXV6RqZat23dU0BshYRb/m903y6wiQYBJOTlN9ybGj4vCQ/67QHJ+WzSxXzE/LOlsGanZVF3a/klQlAZLkXc0uT2IVO0vnztfKmBaxj3qDyJA0WFyDRgBczWR3xl727daZNwA22LXJqPsvO7WbrTrLAHQJgDvIUiWxGsR3ZrCi9pTHQPY4f7DKP0yCVbqkYGYS7XA3cJAy+HCOBjkaTwChJukaeBgoSoegNyOkArlqkrULhE+QmsQqbETaBNRlpj0oslvyz5nw1lsTiL0yoct1mFiFHZgTHlyjDFuQN82JD/9p3JTtC0LVxKozVU9GpmqQqCBZcTyLcxKtqreqmqyVLT6XckkgLPlTA2TeBEJmsDEn0yQvSQ54xYXJ1ppMsg7y3pwNUDonZ7oGxYTEJOWdFbHVA9f06gwrzrQLQMLGjQACut81pqtGFUpYaGdV1RDmLu9+rUnWWX5C8WIH1NBvZmc2kbAbgJRPNUGR92k/xi8T4Jbt0KLB9OOSXSwgjA/l493PvGf5i3/5x1a/OfX7YecYB/YWSgEQwHbtJYNQE6ucy7MPy+9S+tMGVK337HHb3fis3VrZTDSGfcRALBY+Zw3uIFZdfoM8HadZ8i+z5qHrBnXo49ycinJ1GHboVmxYdSs2p7odaUJXYvn/C59/ZfnsS5dQEiCJVUzExXt5f3l92OJsfxwnqTqJBZCXsotu/+p9NC6yTk+fWp54IonRcyBQb96IbMJYZp/nJuKzD3G/uDN2NjHUXdiVJ598cnnsscdRCuBybFyVGaskaJNga91Lms1/eZ2j6OMzUdLo3s1ry5Nn7y1f8bZzy3/10z8ZG3hdXZ58+u3Lc1/9nUGwvmm5ehDfhC0LGx0beJ09fjauFN9LvdUFfW/zHh9Oro4g4Q+JWH01UjVvIaaOpAO0yTXhgWcko+ffvxixKvJtdcVXf7KSnfRLkgHIWMpaBRKUknuxCzlwQcjN3aidi0/EZx+7cGZ53WPL8iv/+OeXFz774vLlX/FekKv3jj0SehyZyUG0w3+OLBmjl+c/9neKWKX/GqSVCYlJ4hTG8IqAhMDTpk1bZ9yhvpdNq81QtoSHcQowJoGmsSbGr/5ZQzFBrwqSSaoSP5JYDSoa502uOpPVxKrxRk/s5j1tYhH0jRrhNtZTtxc3obai9fWdJl7HjRTmLGA5MKbkdiWkW4/8ajLWRCk/JWQrOaPNse3hkU+NgNM/rq/ft7++r/ZX7bv63tfjOdvS5Kk9j3/Q9oSxpZuf9plt4Pg47nBNdcZ5Awco6cA7wTepOmXT49E3y2mq0SeOE6aOAm9OokIrNlAaQJvqOinER8Q0M2M1sW0SrFwzVZvBYLIwsbuPylrVRLj9h3UJMZdIYxKqTNo46axV1WhcE6teqdXEKtIYhDsr6Sf9UooC/M7A8SVR+zFNT8xY/9cR1T75w6gP/7byPTkmG3mEXJgLKJthHZROTruGj7d+Eh6mpY2zIf9cKcaXgDXET9L3Smp19GQnFX3+9j5itXmK0o9qz/BRUrTpolYTDegL6YiOfG7uIBuuRive4X02cbciWAv5bQhWdq9QBn0mbbLtAk/8fL6s3uD7etimr7+9tjHUO8mZbtET+8ag602qSIGASB2EKp83uZrfxXXw2oZcLbljWyznbXqGLR4muPph4w+IovuvbFgZVOI98wI14WmiWyQr664+JGMVGIZjamHF1DhklIkrTgABroMcm1CV3RrPV+SqeDsBBw4GOi/1RCO6Ikg9wl+AVHWv1Hd9LUsJj5WxWoKlk5Uwcqj65jXCDry9VA5BiolUZHioRiHKArguvQ+FAAAgAElEQVSmqpYiVoaNOjKNYf5nVKxRzV+dAaqm67QsYr0cezdTVZmsq+zMtWMvYysn4+wxE6tzBzIGQxZaiRQ6qgnf3ulawMZG04K7BTZqDi4j4Aano+91xqqIVROsJlf3kK2oD1rZgfG9DZFVm8bYyclsFEhBX4hYVWYWN4vSBhkiGipLyhlTUoRKBZLBbCI1x1KKBCMZD5CqTaxOEtXnLhPA5f97SFUpOLtybVgh5uhbv9797D7PoNREnrNVXWd1RQRWP7pOYsqfxh99uCZWAYYBSJS1OjJWuZEVidTdbFUTbxtCX7OvnHkVSJClrrFb2Xi5smwaFIlGpaBf4z3ZtQ54+bnyzGVA8xKgAfIIAKQjAqZJ7ItYRQkKkfsCjSBWRzmA2qhnFfSQgDK4Idhvp16v47bWOu0gn/ZJ4BEkGeXXxCprqnKTqnXGahCrLgWA76TeGxZkii7tCiZrXI9RNqAmf5IyinZh2YZshks8EOh4bCexqizw0e/OGIVcDyDCmkJdEqCJ7ia9MR4aE5KpmUWXJUJY+xbjgPET8QX5oJ03MYplnZj9M1mabVR91S2hqozWqvdpFJFH2T2S5wTZKAGACTHWV11nrAahGsuJTbLmeW1qlYRsfnffKgTIiMDSShcGSID+rAHwLAfgbFRnq9q/kfjujI/pO2h56K1oc+ZRbYJd7xUXeV72ZmamlP3XUiZcj4iKy/+nDdR4wCZzXEyiJhGW5S5wBMHq96gDdV85tu4ejJXAZ/YlZENB6Gy//NNKP+XDHCgAqsinJQUH24FraEJGtqSW/MXnQaw+997lP/iRn9jV64eMZzedI6BeErHqbADby8RWAqXA8LvEKjaBgi/je/2QHdUPNvmqMdWYZ61zEqtpI6IP0tflfUNnM0tBbalVDuE34jOZhZoBbWYKZSmAAxGol67eWj79uZeWF1++slyPDNZ8L1dCoBSAVSttssE81NiBy26n7Qv8KuCI72Vt2AsXLmCzquyL3HgqH5l1mn85UetrnD9/Hp/Nvrh1O+pnAv9F1mno8/nzFyLOPhabWsUGXAe5BJz3OLPETawyqErPEvU2o7bBzVc+HaTqY7E8/JPLh3/uZ7DK471f/c3LU2/6QNRXPbfcirSpY6cyq+kolpPH78UGSMfjBYdiW1J1H8m67hnh25SghxCr0HG0c//f9r0d4nNlE/oa/py/XwE9kS91f9gUTrbsfj8Dh/mbc5y/gOro7c2FX4O+9UcU8SFYd7gVr2mX4LyTlNfjUQLgFDZri7IQUWv1zJl7QcCfXC6//Nnll//xP1wevfC65ave/YHl5OnHQ/6TWQkZzEkHi4fiEE9W/M7H/85y4+qLtrptb4Z9Wm+S44ktYYvCGLRJNbmr/uZzxiBFvsmmeZyMI3GcGAXXcPxSLlCjOnqu/JGC6LjXzlR1dmBvGpRLsF0mgNQSpCTsmonUTpqgPNj/dCw15cn23hgrL9cxFz4pn4A3+Py16MCr6MoXksdVIA+32sDVuJRawdf78/mSn7WuiooqPeqxaoxZ48gOaL+301i3xTYjf7Msz4owIk5Xe6pdfX3goFUywb4MVS1FTx+CSQKOQMWLqxGZ9okxT/WN4gb0WsUQwqHCpC5BdjfsOWITJXt0fVXKIR/OoG5i1VRnZa86UxUkK7Ez7lm6Vkkt8XxVBgCJGkmsbjNXuSqLZYOcseqYkiid2HXiNE42FhyliAjzULatD2sdbxJuLfGSPMdeFSsNTOk+rjFf+46VZEqnoKvAXlM+FPPY/kgWi1yVClAVul3O1vM9J+bIGzbBB3uhh6RJxiob8zBCtXEsu6zjMXWg5JIC2ffhRvNX+y/b5OfSpcRKQnEz5jH5tiVTTbSSdOU1nEyF59YV2Yode8yGWwRW59Qxttbjz+/v+xuvtqlqmdOt5u1iklDuEpNoJlBFovbzTsgBkYqYkdh1S9SiGyWH7lIeZ3/rXnxP48jhnP3Q974aLz1RBFXPilj1GJhQBebt2qtOpJhZrWwjx20Sq463OtFRq0dXZKr3w0js3FmsjrWxmlCy30eN6D5idWaoYvBNtFoKIBXq1jnmUyqiH7/jz/5bRU33TIh0TMLIS1IyAP50JLE2gg8QqCPTp875GgJWLUNcLyM3oWPjY+m1Gjqwo1F2cF41LsMC4xwZUK4jqtfy88rOtHO1vMHpKVOsgig4GJG/ea4Hhj7HyKKawZmcxopMBenS7XSQuQNIxjhYeYlf2litAOEgVHt2r7NXQXLpM5Xdmg67ZjzVHzvta8HhPTa5VvX4BqGKoHPUxu2dvxnso05qaXmfI7gso0erggIE8fnVMg6Tp6OOKogEXLdrNtro4proy0Gc6jUbxgZM7TsATgSa1/08MlYhS85e9QYlCW56AxpvWpSNgHsH6O1sgyZXSaS61qpJVW5WxV2pmaHA2VXOVCm4x3NnyU1QNMerAVQZ1mH/+Vq7tWl8qdJrHbSe46orpzWzVUn8zNqq3iCJGZF8YGks+lJ9q93n57In7oS+W9+I+qCsVYGLIn62Xq/8iEGUMsMGOfIwYpWZq1kagBmrrrXay/dT31Nosp0iVMdy9CkH9OaqgVaO1LVzOwO8xrTsDe2pZ5fmMnzrFHVFugRwOcYjxirtAMYkgWpmr2uCJZcl5zjksTLckRnBz1t/iASsy2kfVZfTOiiC9YE3k3OtYwhsfg/rpeUjPBNpuybgKELU5Kg3rtpPrDpjlcTqCdRZDRJlD7HahN4a/ej2CmIYcJgY9cyoCe+q7wM7R6BuEm1LStlmNoSRlxlg3WC5gnZnqiBQGlmrFTitM1YnqOQklCaiNE5e8o/yO0msZgmLIJty4gC72cd5Hl3+Inf+BbGqyQYsDU/9H/6e1qKDTvsmBkRNJK52J1awVMRQPW/SgptScOIQgVT8jjNVs75nyuIzQaz+4Af/6rBer+3UAewkVo2rmP2foHRMjkLUh7/DmEWwKNJ5S6xK9aoxk1hFf2nMj0c0aF0DkZ6EeN6vfHvZYmWqps84yvE6urscJrmaGfPxODiMbNHbURIgyNQsBfDKlRvLldjQ6uVXroBYtavNceKScamebDaf7wLrfH3Ks9uebUxiNMszZBkA1k3NkjVZJoU1qJGNG/Y7z1N2c4OqzE7NPrt56wZWmhzEkv8kUrMvczOplMPMWCVhrbBJgW9wbWp3ThzlRlS5NPxoeeTUlchiPFo+/D//zeXarWvR3keWb/n2P7+cPPP25fphXDOvfiLbcEBq6V72cxC+Kqvge5/3/2pks8E9jn+AxOrDyNathJOI/+crBfD/LLHKZZxZa5H1FiFloeB3EVgdy9fuxmRYEOAngwC/d+dm2PJbQcofxSTmK8tvfOxjy+deeGX5si9/1/K2t31VEPKPLIdBrB47cSYyV5mJ/ADjoiBMcvOpj/8vy81rL1b3ud/KBok4XSUqAPcpeWHzftvo9lmFH2WfdgnVttfEnJMMYdOonh24Gv53LGK854kgYkFmqm7JLC0bFd4sZD0yVHfLAIgUEdNQxKkaVySIbKDvcUW66r3BQrTYIqiH1vlkY3v4elsjfdodsFWA9tabd4af0ne313Qz6tdyPHSV9diwT7abEllH67hqgSesiDF5UyQEKj6urKvhW6AbtseT0Zj+1CSriVQRkCZTq60pT5xEkdVftXCg/PG6e2n2VrcpX/UqKi+lZdYqy5Px2HKY2dNpu5Gpiphn0pyJfVEJFTiYqyIdEzMJCXGp8AHwAHArj10KIPGrygAgiaNJVdZZ9bQCidV1qaTErp7EY7+bX8E45Mi5K+Q7qQrWUeuwiLQi9o1tx9gidqIs1N4j+UzYseMuf66EsYxDxTnVBmHlnZhHXwE6018Nqa6f7dGksaD4DsHHNhHvcC+YsYK1cJvGauC6wtgKrm3vZFYY+tjGWMzL5rCPRnfPiFTnpqM2fAGj6xWHwGQDf86xRn8P4yk70kfbYryJf3ToHvU99EeG/ej+XyndStPiArAJeZyYjOfGbR3nK97fEqv67Pw8s1UrxFqPq2yMTScs5ZANyneJHM7xGOO1O578QsmasBHFPf7NNyD86wd5GcepmvozwTreSx2GTIzVKMRsc3VuZ6syw76zVkmgcvM9bsLHlfJps1wqIBOj2PHqjybxdGfUg3pMPzpfX/UEx3b0zOr5se/4vh/g2wUG+FkGVRwVZkqxA7cbVvWmVUrTVXZqEawO3kysClBXMDcDG/zGGP2VttIY106XCEiVsWpideyeuMqCQyA4OqFIJBOrIjs0aK65Bncpo2lDzEzi+EfkaS4LZgabHIfO0U6BNnUo+1B/7NF2cmyfnCUEXk5fZCkAgInTOAeJaoeU5InAYgapnX0pAGliebSN7cWHSzjs+BmAiEwwKYVAnJlOzFjrWn7rTcgyeHLwPwwfgkuZcxlDUk9da7UIVpE3tECq67i6psmlvIVJqOqW8DvK9qq+tBFx/7CP95HXXo7DwvEkP7xjp58TGNjxeAMBE6s5k8tAngrOjNXcE2VNqHJpOACLlpxjtkoyRwPay1jgtKGGAxBZlq2flioYdqmtDTxVmK/bxpSRHqAAjrl1nU4iA18ZwRR/9S8zHpn12CUquhQAsqcnuQqir3fR7mzquVu6l0iNTLDh3NeOewCMoV2TAAOJYGOsLHqSTL1ZFcmDJKGSdMri/bl5le0CneScSDl+nBmTLAuhXcTtqWC3emaRgFW7iw97WDNx2dcbu2iPXOU17Lz2EKv5s7WLqkC4M9ZNbq+PIlyRjTiIVQjHyEyFDXDGqpacKxuAGez9oK46k3J4fkuhx09EImusKvMUS6e1QRVKAihTFRmrSajGJjmbjNX8LjNWuXHQ3AHZ/mtlcK0L8mWlQwAjfBSJWs81GTj93vQdOzpnU+oglr7MBGWez6wobl7BAKNtjex66hXua3dCCoSF+hsZxZCpzlQ1iUoyrEmxu5mFDbkW+aqyPC7nYrBk+0BxNqRSoDH1cADwJhtMWnRm2LSxsAfyZbjn6KKU3Uii5uvxeDaI1f/ogx/aGb4tKbX9wKsTqwa1mriCrJNo5TAqKz2Ozlidmcq4top3bm1LgzL214OsJxX3dipLnyA7h/Yys8SbsCBeyNHNibXDo8PldtQKPYzlDUeRjZmTCDduHiyfv3g5skWPljsRuCbBmqTqxUtXkfmZgDGb782z8NuQ40SO9hMTY3As/ZlJNLpdORFzOiYvssZq/iUhmtmq2Sdpt/Mvj/n5zGhNYvWRR4IEy6X+IYt3I6s17cJhLM/PzaoS8GYLqrxCTqeqjXl0yYY8P34/SNX7Z5bDWxeXd7/rieUTn/iF5ef+x7+xHD9/bnnm3d+0fMU7/3hU53w6ygLEfURW8IPIVl2W26izej+j/PCvScQZ7M6xtaxs68u2DNG34fGHRKw+TJ6LoA/ZsA3IdjbRI1xeuqm7CD8yrznldEeZ9r5Q4dNr+viKtGZOWIxtyPWDGBD8xYCAWI285KjHePx+lHK5HyUbYpyX+7ei1MTB8ujjt5Z/+vwvLr/1m7+9PPHYm5e3vf0rl3PnXx9lHs6HD07SJg1DELHpi0JaatWGQr1PffxnI2P1hRH42n42fjbOq9rVsrmzBNTWftn27V32b2y+wpZrMtWkFzEvASlCt31dXFiM+pzq612OSawaI0aPZk1LvN8bW9FDEIsCDQvTYzUV4jj7I+ISNEF+yY2q19DA/g7kaXyf8qWbqV5XbN0RvTCmoxyDztQunhud0vw2UsWzPa/JcrETx/fru/mdVd8Ou4f7wU0zBqnxs4x4Ur/7aY4bRLnaZOzN6Bw6UBjc5OrMllyTe8bf0uAxDr1Ca40RPBbGA45jmqDq2173oyJV6WL3x4w7y+oJsjmRiKUotOcDCFUmgIDkx3uWwSZVuTqLhGpiZU3747wTD+wDm1it2DZxrOIIT7wSF3hTq97MyjuO81fGxkaIVcg+VRw77g33q+fbHmm9YJdRBjxSHmsKg1fCERcMDFn40LFbyoRHgrLTf61HU8+sYyvbYb3Vlzvqad3C70jA1jGidYpJP8A9UAjF/vghE98DSxdeGRPp2Q58zbjW5kA6JntnO9dH253yzsMeTjI1L12UL/qfPNQaB6+StPAedY+pb+nCS7JlFtRPtsM0B/xs2ee20zbU1q29kyxbY17j7P5ey5rHxLkzJkiZRNXJVMpRqdfgE/LamRxg2dXtruTZYy97tWEAWqbdB3AZnhS0XdRR/VOTN/v8lnSDNn3aHo2BsBQJ8eznUcZhxDXGXZpyl48g59A6TD6iywFwxR3J0958r4hWEa6JkUG2Zh+CXIEo9UMtk3eWg9bEsH0d5EN+D307O0Pnpdd8fuxP/9k/Fy9NhyNhs86n0I7gg9mDJAJMQFbmS97MzFpNEgOkRgjEKlOVQWw7JN5ot83O24Iu5z6IVW5YxWyffVmZq1lIO1ZJ4T7SZS754w7s7RApJhoLkWlkk5JUdfZatkM7xKud3tV8jaZaAHGGyEg/ACPisRgAAGRJXj+day/fnfVpmHm2HkcDx8oqmqSvso6ENIpwo6MQoTBIVWY4MSMqs1p8BMGaMoFsFGeWWuvXBnGU2S+DWZmsTgcygWpStaZoBlkrRXa2ahmHFGj0wzQY7JPuG71XRmWzzAaOfb0cpzIuh8zV8h30ee/MCiMYd0eCVGn+cezM1J4BZoYqAQyWmw/jChdBn9zkKohVfo6iI0JIRwNOgzfrlI2vxa3AHQx2k0q9URmNWIMGnhseuN+d7Thnmr1BFep5ilCd5RSYVc0an+uM1bGztkjrqrcqIFzOrYC+7B1dozTUNr7BTk3+aDYrN/GZm1elbFfGqojVLA+QpACdXva6bBJ0mzrP+qAkVTFRMQwwYYDGTrNneU1nw8FODjJ1ZvDTGHKsCRDV/wYLcfR8c42BZvydtd6b2zlz+P9m7s2/Nc2u8rBz761bdauqh+qunltjI9GDekBAhAxmWZgFYRBi8MLL/0SABJuEJIQYEWfll6z8wA/5wSuJnTjLGUhIIHYc0LJAeMDLSLKxhGkNSOq5u7rmqntv3aGy936eZ+993u9WdQsWS5R0+32/93u/9z3n7Pk5++zj9W65yV3wODMEaPSCa4MXANpBB8B4TZsj5fcCVXFfTJEHw6Ldqrfnn6egNQBVjGGA0tq4yjem8lqqXkc1gNWeqeo1VlUKwLNVPWtVG1gtMiHCqokfnGbStziX/RcI123BLE+0W5ID+yEmNlowpaeH7WrvgYceHNmD2j4O0h85ceMODidxnKaYOKM+o1MpGhWALRqRr7Tcn1mqyjLc42ZD+txLAmhn4MiUJr/qiG6UC9+D8aUs9sCgssNon6Nv2nyxMtgFsqLuIiYH/fzpZ79l/Ccf/69kFHMcpwtHfDgKWE2nNejnLLrIXGn9DpfEnttLAUzgVNa1aqt0Qj4WtKYq8Axct9kbYbPRR9Rhha/g+sPZxCfbdmxn+6vXLdPTNq3yTULWbOLm4uWr46WXX7PrO5apedqW4t8c5y5csuvXAoT1WqvIHgbgqX9O3/6v0yrATE93bbRGYAtaeRmA0waUbm2dCJ1/5cpV+/PNp6w+pisN8rS3/cSJ47bc/3Rksfq9XgLhwMB71wfOa9vbO+HUumxoIstr7ql9/t4b4TcArD28cThO2y7wl8+/ML7/3316/P3/9VfGZ3//k+Puex8cf/kv/zUbJ8uMvXl27FhWqyPxN9d2rTU2NhvUWQdui48nPTQGHQBcAqsFRMK+QY7l8a0yWX/WUfzYv18Cp50OGsejnqHN0bTZGcAg3IlAB7K6AsyGXZgjoA60H/WuGYg96o5bXzsSWA3g3DNTvdHOnzfsz8BVA1YdNN+4eTKA1cP9K5atumsA6mvjs//6ty3b2TawevcHx91nHjb9bvdYfdU9o6dnxq0bf0VA5UAtbaP0qwOr1wxYjfEQb6b/R+CMurUAnJYRyASFGFcmQkx+dFxrvng713X5m/G5x1LRnk43NHKmEP24kMfKGlQ9dmQJanK+gK2oxeecGhngNbGPF1amWehsMhAAhNJVivvkt6j9028YUC4BVvYqDgiscaUmM/hNGty6T7YSX+UnUhDX9M00Vhy7ep9sbvGoxrtzbdJvinMVUylBZQEekZfqOehjBfv+YQZQAWop06r8Z5QPqoQJtTp9yvRvlTVYfFu8B9KBRv5nT0le0vhTf4UeqHHEB96z4L/eFvSNII8dURagQH5lTqv+73ITNZ8E6aBqZqzGJlb+4vLV4Ash4anLJbJVK3PVgVX4Q7Wypcpe9YxV9zmJmjCmyWSFcKcXdj/8VMUKonLxk8avxjEeAv6mnzzHSy0WI9BatcQpGyvvCyYLapaf2HzG0PWlf6BdKHlxgs+TTWJfK1SofsZqkWADvDO4iO9HhnslCok+SA5bAqszzpDAJPWf1IzaHi0V34l/pRfzu54ghUkD8fkyuQDfKcISqA7Zg4PPvzzvA1+Tj6lbervZWGrJFH/olUkblXJv7DNJHkWOLIOxz78CSbuPqjAqsADnM+IIOEI+l8/RZ5hG6lPq1uI82cfSIxlf0MYVZlZ4iWxBt2P9mdX15ZiLDv5eAa0sqLdMFhG9eBTWoLhX5dciW5UJfwmqOhZl17AStYBW3x/FMZXMWo1JIo+Xij1gZkoWZAenY7OZSf/8XbIHTVbxx9oP/PhPYoVrKDqI6iQESSACFQGqIgAHoArQNIDIDqwSxOgbWy1nd/BoBrv2bjFldiyFnoqHWZYSeoCqEPzMJAylDIVt/62+xLv8j8AwCTSBLgISE1RtypiCdTPaQCCFG6/U7tYFroYj4u2QVgkaiOnlwFNRxz2QGDgwYv7KcOq1aGRgE1hN2pXQBCXTKSxHK8FfGjoUuMfYp9MQwSfB1aBtZaseWtAWn+PoNCfAwvuxZL/NHoX9r9mmEGb/HH3lMT4LjNXvefTnhcHH9zUThefUGEhxgOYrILPGiLye39OxrmxgD/wFBPSMVdQK7WBgLYMtgxQ9ZTkAKEc4v9iUqkBUZSIITNWGVZgxpuqSck3HQEZSCrYZc96TbB4KFhlMOOKZmM8oB6pqCkMJZU1STZ6Ecm+AmcwyeTQwBGWbcXx6jd8ZQO3jWhMjGlNl72myJOTa6UYLAN20dEKgHKHSyjECz5TOCoVMxes8i8w9BwCQ6RcZql4KQMBqKmpmradQEhRhpiqWpJdTIkcpuJPjrImaqHfJZcZ9Iic37iPQKmKlo67r1JcuX9LRAaw2Hs6xdwc1yzGorqoyVSvDNWWTExoCVKejdAGQqZBFlQhIUDWse5PhRo+gG4PWLN/iY8aM1SjhEhmrDqr6JlUCUrF5FT7bdbvHywYgW7VqrML4UwYnfUvD19gibQ5MD3VL8UrfWAegBHR1jAcDjwoe8WA9Hkd5jORJOsdgn+JdOTFTVjzpmCVd7DexAsFlLo6VmQE7Blp0/VxL/pWp6kvMURZAGayaVMBmVvw9gwE4M+Wse2+6VMlH6AH6DJyXrY4Jl6jjW6VANsxm+uZGuXma3RPZ1AH2475nnn12/MICWCUl3/IQ/og9061GB1KhZ0FPAahg2U579LWW+EsPS4/IqcXnKhkAmgsQi23O/bPbPqdhyKL1O4FVZOxHBqh9bxUArD6p1U41ANWB1QNb0r5tGZ9vGoj68iuvB4h6ympPrm0cH5euXLO/6+OSga5+PbY48qXSAVCCUgJONVgd0JPeEc3gK5Vd86zaTauLrTIAvqR/25b2O+9MfeTDHVT1e1EiwJ5jTdjfc9B3L/jIJ1G8Vf57r9Hq/odns2JDTfTTB8lLD+zbGGwZmLa5dn08/oG7x3//d/+b8corXxlPPf3t4+mnv9cAZZf9ew1esxIFTicrCODA3bofA2YySTnwbMkZaO5M85bAquuwW2Ssyp68JRPe4oZbAau67s8XLUKT0BGIWtpGF30PfbAI8vx+Cqp/13XUst23AnzlI9yqf0tQ+Uhg1UF+z1gNv89nCIzmRrE1B0gPN422pwxgdTnfNZr7xMHvj+e//Pvjvge/aTzyjm8xPrrbVi9sWfstS9XKO0QoFn11/Stf0DuK/gNYfWlSUvAxux8o8KxAtMpere8UR2Q81EHXpd9IXT6BqpMfPsceFVMVOKJGl29Gf45+opNfm5l2gDV8R/qVodfoYa/GTTNQFzwlvul2Sb4Nvy8Qlb+X/SZgK92fto4Mk3bC9SptJfwwv6F81jynj+a8wsgonxSfOTACEaP97Y7OpykNCJ/yn2gZHKG4gBnLpfe4skA+CscGQ9UsoPzJPBawqngJskZwdYojm88d/ZWfUBPyBWzJT6DPEHRBU5gsGPKA1rUYMsfMB3z2SvrYBbnBDDlOHRBCjFBlyYLXCPD7d9hEDXFN8F4cWfoqs1WxaZVWeQHsPwq8Q19nH1aTrL0sQM9c9fgO+bBRv7H3m36odJ78t0qQQN86SNV5NAaE/BoncIbSB/RzAF7EPISFyK+Io+7BEfxdPlXKyeQrIqCa+RX0wWRa0WtF80uB8D3CVPIyXxg0Ju9BD8BnFl0Ux9TkL/AVJHU137XLCfkycSPKDPoB9lL7m+qJ/kgn5lF+buPzAlXB67EZUvB9gXVFJ/jogRMcKRdJ3ElHaNxhNWa5SG3dFUxKTZefkjCxT0pg0j/ZSWy1komqchzBo8FbjNl5vsK70V3p1uIx8GzvLz5BBy6OQWPQKWs4y74lrdE/6SFpxeAjygeGZaGPGj0oBfaM0jZMP6LQSedT3pouRbaqVpAiYTMS/bwEQGCN3DuFyZwAVlGTNY72rFgVHLIrGRf95qQoTACJsZOJSXV+TiFeSCOvr330J34yeimgSTyj24tBQWHt0oXlh6x3oCzVBqb6RlbovIwMFRQJno6faO/OYPQXAuwdi4alAyCApWZPKiigck5nR06NiwWJKAVJpVhZmZ3ypUkAACAASURBVNzEIwa/+pQbBLFNseEFlRCW/pvhiIwrLEfNJcGRyVptTO3RGL1noEkRQAw4ApNyqozKYHwqWSngVFDtugRI4wjFybFUVm1L/e9GVeB3AqtkYGxKhkxVAKqeuaqlwgRaGOwXwCKKClilcmQ/EXIVuIrfEcRrAC12Fi+FKcMHJSHwuWeqloFKhZFGC0BUjqWUSYIara4qA/2esRqKJ7IVu8HR+EJAvVdTkWm7FhmsAlY5C6UgP4P+suN8DhWm957GGsNAbuF5nxkt8EfGvB1DhDVTpgwuFYSmvIZMV0YWwKVFxiRlSgoaYwlgIZbwcAksQFUF7QC/6rOy2SpztSZJKD8pR5InGWnysh/oJaa+0kkYMwxozwyVzhKwKrAzMlSdvz2r1PorxQxg3ClKa6Rss9h0aS4FkPJGsy0jmLNrBHOXu83X5lDQrwoowmBx7HE9GCH6Bb3GYGEBrKIsw1zjNrKH7XpmAITsYEIjOJbyhozVeaf55SZ1aFcrDdDkFm2X3MOaTMBb6EpmrBoYk+Cqb151zEFVgKuot+p/BFbt+loDVr0UQ+ph6n0YfhpEGbLFsdudGXwAvyQYH0b9iD/KYpgtGtF0oNJ4ggnFm2pX6mzqrAomQBvRLTM2QjdFeEIzArpLTyqTGLVVVV+Vy/0dyPJSAKyPiYxs/3yLcgA54dj6rP6k7ZoDMjmhoq9/m5n8KfcEVQkkOrC6YcAdSlMYGNd4Nb6zz888+9z4xY//l7eg4O0vvx1g1Z0ssSkcWAbI0t0xmdcCIemQSTQ7b4jv0LZDk6vQGPY7twixCYcDkCyB4hs7aQLVX7WzaxtE7TqAafUmTf8cWg3KKwaevvHm+fH6G2/GzPudZ87apMIJKw+wbUvhDXQ9f9FKA1yLDYGi3l3UPEYt1yXfdkBPPpO3Mye0QmbYX9cHje+nCSC73kG5ojtk3IGv486wqXPt1P1uHxM5v3R0BULvGD86wOrg7MH1a2P92pXx+PseHJ/93D8en/rtXx97xiPf870/Ylmrjxv4bOUJ1k8bXAfgzgsJILR3gNVBZtdLtqNVLkVf5ZUlOFh3QGeF/rsNsPonYsrFj24FsN4aWIXPUsBqBa390X8egNUI1nP8fSz37IoDq17qwSbQLFvVsJBx5u7jVov31fHpz/ymZWS/Ph574tvH2QeeNFu7ZV1ycNxLUVhmK0Jk67sD5w7Uik+h5wNYvfgyXULpyR7Mt+SEDBwRS2CljSYWNCFU98PdX3xu/qb8HsiB7Bx0ZAcT6M7zOii2CMdacMyVSyFDmIxXxmrWXDVW1YqomEDihmEhw7J/zSZWDIU3Q9wVW0Vj024WqAp/jR2Lc3zHIDQeQb0RREG/4HPxo+zG4tiBfviydHz1+/wsX6L4XW+M17ny5kCW/9ccQPY1/Y+0TzPAnivUBCDRj2D3moqAzs8NLDXJTH1XG1vCh85YmT53lZVjokPoTE0IY2xr/IuH0vWMIVe0huW1iovovdApmT2SvE9kJ+38OrxI0BLupeQNgA74DDyJ7FVOWPrRZVPgasiplv/7ude75ufgmRnEA89F6lP6h+HrxCQsfSG7x1wFlkoSsMpYw4FV92HDNxL/IJZMUJX+s3z4LLEmEFT3kpfSNtA5iM/tvPviFSMpViJvCFjlMXx7sqqOYihQqcZfvqvkUz5CxTilNZb6gwpQhx5CgEviZSWveGbPUEWii1bf5UrgBFVZ/3fSh65H0QPoP/As2Yk+64KPwWqpC6Er9Rm8PQF/8bniCQCr9IPbMWKSjJ2oN+SgU59gvHNKo3Sw86IaPclGjZlotqq5ITf4V5KWr17QPlhK1+iHMm+JusXd+5bNGjwM+k0Zqw1oLTxAfi17ykaohajLjPEO2VF8QWC1T24cXSZHNq7xIU8rrkrlzzGBXCwB1OLErquk7/Eb+GP8M23T97twQBVxNY6I1xnD5xH7FRSwimdAh/nz1Y8GrAb/lt2TjYO9bPxQRC/WAHuBEz764z9RGavJVBJ5ckAcoFGDuAmqIltVy1rrnMqGGa1pSGPMS9GoRZD5JH8ac81NwFcoQy9DucziFOiY4KOEyAkrwSMY3DNVHSToy/+zDADHqUBV50bX/qztJ2BVdRYJuGaGXbPMch78iPqytWSEokbHuYkpHR45bpmq3R2GGBo5S1TTZIAIdkKQmlEL5TkvzZBfBDsiA8GM1Rgv1lTNEgAAVlG7kpvbsE/qmwySlvpLoWle0z+HAqUA4aiMN28IAVYBP+GAtfvBEtF3gadgk/aZysO7X4B0zY6GgoklkJW1oJqgWLrK5avMsFIg2ksFLGutprOp3XGD57W7H5bVeFfdSYGyxNGd5lK6Evp+jbQJ4ZUMydHjfXx2jGQ36HoPr+Odctx1lBx3gLWWqytjT5Z7Mo5S0s6HAlRCaRNU1XXKcMitsgZi/Jm9yhltZQLnzCnlADqg/VHPKYihGkmFDnuKAe71WTLINyI4oKrPUs4IaLCsAGrP/kOLpGW8USdWf5qsoJOYpiLGvSaftBwWmbOLXdnpiGNJNpnCaRSGtYDt7uxl8NbGOcBsa6vq2noGmjJXc5Mxp1fIH4BVMF4t5+/ZqMqKLHAVsqnMdJUOyDaz7elihD0CvaO9QW+UTMkaqywHgIzUylp1ICnAVV3rG1dNtW1XM3NWHSCwBWhDB4R2La6lAZcx90t9qR9tF2WMT3GN054rhuSR+ij4NvV0z5BirWyCi1mj2D9TfiJjlfSCzHH8g2aUzwRWAa4Gn7UNh/b2rEZnAKrIXI1SACxLoaxLTKRppUJ3aJz/St+gs/hc/ypY7xkO0Jcq+4EMxWMOqnIDpABWI1sV2ZsA/y1j1Wqs/s2P/xfTG97uhwRWqVMxeeX6FzTXEtvMJOk2LwLF6lkHKAEwwumFninnMqjCnzFngpkqvp85ym5sBrCKzTW9/6h/aJmclq26bWUAru9UGYADA58cQL106UqApx693HHnPeF3eN3V6zt74zUDXM9fvGTZn5557xtMGbDqfo63S7zMRqXdYpZoLLunThGwFE6plxCgHfdzv0f6to9F18FgB0mVAatOW7sGnYpMAfXV77thNWTVznCIbTw3fDys3QfXbXn4wdXxzJOPjv/uf/qV8ZUvfX7cbzU3/+JHfsQA57sMcD5FWvrYWeBur133Gpyx3NzWkjtXWh1PAHOr/zqgc8S38fvbAau9r2+XH4+671bAqvgqv3ezE7w2A9pkneRBjf83FlgNz9ZayyAlymOE52NXXA58h2+bALBavJvWgbvu2BwvvvhH4/Of/+e2+dld47Env31snHzIeNCW/VtGq82igY4hJq6HvVZvVOSlTcd7vvr5f2gZq755lQsyRpvhQgb8VZqEurf5I32lW/iO7pvEsYJIrZoJPZz+RyWjJLDaAYagm/Q+26XYjG0s3pCfV36cJt21SzsAVm1wCoArVjl5z7khnMLXDAZDR3XQoBogsCa+ly6Tn8VrqosZ37dJ7hhhPjtkIkcdroTsa9pVCA5iP+lb0qsDq2VV6LMF/5Q+LpUrWjcrRD8j418IU/BClkRzugZt5fNr74Sa/EP8IB+TFIrXNZsYcXCzl7LDeY3+psA12Z7w5+hugUtDt2cCkUDreH/xsuL/Sj3CWJbPpVgJ12Ygg6QSlfjsCcRrdKeHQTr1RIwFqEoSgPf0p76wJEBIvQsSM1eDr3ANMiNgz9vo1wCsxgSz/B/GZlm6KmI5/gWJG2gjIyy/Tf4MZQWgePkBy9VJspulY6RrQE/ETC0b2Z/PWAHyis+ZMBPxsXwn0Z3ykqwrmaQckmfFu2IEgZelM8rDbS4LvqaMpWxSP9QvwHfiP02YVMZ+rSYsn51ywVgjfNEmJ/kZYsfvut5rPM0ud9umBLijQFVICgB0HO1zdLrTfk7+gfXRPVJS5buVLql+QI3FSGsY0RnSatJzuLnu42eRNVlR9PAmSGR5Dn9EGEA7T9C0kqDg7jf7ID0qWudn8my8Yx6jGu8ZWMVEBvSk5C515EoMH0h62gyB/xijpsGTKanw9G22SdwpoJuDw8GegNXUvcIjEJsHLkVwFQlR3MBqAlkJrtp7fV8Cl9HcIFxNCx1sradMoE/SzzgHP8GaNqsDBmdXqLLBCT/0sR813LAMCQYf98YBlpAHKgoCqwE8tMxUZahKuSx35ZPB1ZDiqJeV2aBkogXZSShfERXBOjoqYC2O9ivNqYYQsv04cvlkKDwBh6gRCjBVqcZUkpQpDfrNeIGAVTtGcO9ZVwQKCBAFIVq7S1FzOSmVM5S18pJnxopRaUYQihXKSU6RVEAP8kC7GlP8oBB5lQKAMSfgSqaR05NOA4FTLfnvS/+jBICPV2QkczwFuECzx3ijNfg8FaWOz+CvpHz+pgxaaSOND5/HXpYjBFY5yvHtWa1ynqfZGRlzd7iY2RdLFQV4EFgVoFrAqpaqz45CjL93mcIZPaQCjbjVu02nOAqJ22cBoRI5CWEGrVKcQat4OJ0ETmJMinaRmSpyqA3hAOAeyCyBRE6EFOg3Z652UI/sCQmm4jkyEzhnPBmw+L0BqnJ5CYFVbeQD4BJOl5yvKZCXriKby+GQXHSDWRZRTr0d5QBxyYAH/96vyPgLMAA7wUNhgw97xiocDW6+FUvZK/N2aZT1WwGpni2oJQuTTLl+DZ0A/UrPKGQjs+lCB4OA0BnU0RwPZQtj6TWWHtfGYVpmXXWqIr9AGauZccqN4lo2KkBWOpbBvLIHDsSi3VpbATmftHrpa9Gdk08A0338qs6qA6hrVj9VYOpaB1b9O6/Dyvqq2rhKAV9ke4ROS8bIMcoTNY8XoivNkKPptHVpzGFGa+aU5NHv9PCUd9Il20LHjQJTQb4yMRhIUNd4HdwEWG3MtDSnlkAVf1TGKpyM4C0Cp9iYDTu51yZWdU1AWgKr4ajIDoofm91v45JOFDwNcWIcU1Yl1wRNQ6+GHj0WwCL+nEcJuOp7u/85y1j9+J8SWNWs9MqqgAiESqZ7KYDM9kr+qGAa8lp80MGxqLHtouk6o/NFZNlhYy4HkZWxqokk1+E3zNm7bkv6r9pGTw6welkAX3W/Y/VTd205/Q1HXu35J0+eNhBlw7I2bZMrKxfwyutvjHPnLtpvDTT3CSIBlmFrGGSQHgC0MebaONB5QiUDAtRknWmXZSepfIB0ldO+2InbWQItoj4mIsfY8pIdNhi+7N+X/Duw6hnK/g4fH++PatMFAMBSKpFxu31xPPnwSVsqfmn8vf/t74w3L18ZH/zQ9413PPbcuHLN5Nuy129avU5v25rV67xpJRN8ebkDq2P9qrfa/D0DVt9mxmoH0eGjocTKn1UpgK6zJSv9OMmP68sE8VeB1e7zST99I4HV9HFT2SIwwcS6y4Dns+2Nw73r4+67tsbezuXxuc99dmxfvTje+9hj48yDj1m1XMtGthIAvgFWbIIV0xKuU5yfjT86sBrw/dp44Q//PwCrtDuljeQrl08YgEwCp/MEl/yRLBEQ7nEH2QS6QsflZH766PDL4YdAL0o1TvFUV5nSM7SbABnpG9LvcPMa4Gr4KDyG79Z8PP+N/8WmNDUCGcixXa6jdE3xRbQ6G8y4RbFGoMuVqSoABj3zDuJlGRrDVJIUBSiBN6KBbCf8sW5r9R17Aj8jQ1iCKRzXJa1X5Er3RXdXaSjwLpMner3/dr9oWH4B/UH5aumftQSEsJPKrlJ2K7ozZaxG1NPHsWVJlVElPcuvgm9YceO0+tGvU4/lOCa/gTgZQ8qPbkf5ryQjXD3xVWs/wHzR/ah+FKAqYBW8onizZz+DWN2ehiym7yM5ZYYdZU8AHPQDY8jgmearJR0oK/Tn0y9vnyv5q2IF+bc1qSgwnQlljBNyslZxQ/BF/dU4yrcEa2ucM26gHOZYkAElqynaZHjBPfmcPKH48D7VgE+N1GjRQdV5xaASXnpWv1YcNiwi9R91X+i9fl48J7Fc6kjhNriO8n6gr8o94LpAVUwsdppLl7QlRdQv0kjkDNoTjKT0Xo5vKmrKJd+SOg2/gmo64ruj9WCZJqpAypT4tB/na5iEKTAVoddRn8FMffKbFxqjFTANO0hwlaDqNJER15g1nkB6TTpKh8AEFOgoptZYSxaL2VOziDO7puO5fq1BbrE7Y+Cqs8oN1H2CniuqY/LxKGA17umrc2VDwQjhatkRbwXOWEZcdo7NXh6a3OmrtR/+0Y8RWIVAiPnJQkmwVDKpTADIIBiDopnT42lgqFWkXMSkNcTlicCUunMgo01VQoYXWAll2hwcHwoKeG6QFA4dgFWBqwEAdFA1FC8zxxJURZZFZp70Nhk3BqpNcCCOPVtV36mBSYASfDA/QZQFsFozjfxhU1LdASqHTfRaqNwcLyDx3ahFCYMYPBk5jDXoA6HtS10y/brVhkS2r5YLFyCkQF/gS2SgQrqCFrMprpmKnAOA5qAyIOAcHdB1cU85rctaqlLq/fp8zixV5xfHxjuo6uAGN1w6xkwrgVOqC6jaeFlvNX4vEBCAYAplc5zUNSlXzVynPLQuhoyj15MBluNdDursMORsrNMwwINy5gSk9usBMGSB57eTsQrlLTqmEqEIl9PG2ecYFxlWGeMGmgbACqAVQGoHVfuYgkcngDXYWga8JhzC6FJuwPowOmDDAkoyQ52THMq6V53Z+L7dj4eyDczEA6gKkLXrpqKpnCvuWhhZgr2upTIONTFRgBYaTAedkz7BQ2xvjr1r7QgA5fSwTEUAWtooaAZWw3kJB8YZBMtpEyBtZQA0+aTs+lxqQx2Wa1RSZiXnogF0TwY3nHjKjNUOrDrA4pmpDpwyc3XlKFA1wBhOZoW81fh3Pakx0rHbv5ItGnJekB6E4yt+AUXn78RWfqOPqKSWwsuXTgCcf8VgXUF+1cT1pfEq4SB6MaPVHSGaRA9Z0BZmqWhCUDWFFhtYRd3gCWBlxiozFCegv4OrAtMZJJTdohxxPNicUshNTgPsJ8AfR4GqmwbwNaDPdSv0K7Jbn33m2fHLf/PjS/K9rc+h34yjY2OXnj0inRjAqsu2D6PbPdHfKSi/Y1VfYHUGJ8DcnjWfxPWWwEIBq647VAcsNuXyjeOcZyNgNCrGxJgtYjdA8ZqBpdcMWPVNqhxQPTjYsPIARid7BrLmvQbpychY9YxP3+zq5VffGK+fezOA1X0rB7AXM/YM1am3oP8wyZJ2y869zx1YlW6EL4esQOnanqXTwTw/lz718yh1YADqHadOGbB6aMu8vbSBbV5l577M3+/RBoE+VtrA6tiJrfAh/bsT4/p46qExPvN7nxj/4l99eqxv3TO+63v+6tjYus9KJViWbZTtu27v9V3mTxk9TF8c2NJxB1Y3LtvRr98eWE1d0OhOaodMBVn/jEoBiNc674hGqc/FH96MBFYBCIZ/yEBGMeAkFHn/gq8bPyzf1z9zSG4pZzMQLV+gtGt+T5trnG5D6X8+seDxwlUD33fGHafH+OqXnx9//KUvjQfvf3g89t4nx/6xO8e2L/9fP2F9dB61Ppi8KVPJ8jWNK32SQSAdwJsX/vAT4/rlV8NvpCTL6wpF7ONUiRctCUN6uAGtHcyZNrLSPWn/GW9Qny+BBAAlsAPpq1NR6nqhKmV/4N+5D4CxVQacJoK0mVBMiIdeho0i2elhyy5Fq7IBJbu4hu8WoGrzcfAdMwrjurILFWGhgxGr0cXq/qoAAOkW+L1N15JecU3Xc1AUA9B/w1BCNvMf+YCfc1wziuX4uzxNNqlvTjtvpNhXryV4wOernfAJK3Mq9xtJEE8ZjRX/qosdWCVnR6eyHEBkTrGT0Vn1EbydNp/+Wq2owTsrroTfAk7AmGPsSq/DLyeAGT44+EV8chRI5I/MeX+NS/4GPFLgO/x5JPUUoIqGzP6aPxfvxV/38wsYxz0JurFP4It08NGq5rfHmNilmswr2ap4gLzJe0XrGlOXSYLkAk+PTEjhpC0xkUjM4CSueEAxdvFx0xDFxMnswmS6Lpl/q7532UiR4piCC/xZTlfJ/iTjEXtVPFarCAmsKnNRoJv8+tCNoE0cgx7tmugkVRT6WL2qPVKCK6CSksYFntOvWQCtUDzg8Q5+g+WbDPTP1H1dl4jfSmGLF0NiJq0Uckt9BxmWhHlTQMuuB8mO9Qw2OfVhyNTCBsQ9AlB1rs+yfxWPgF/rPtjCGpvEXlhGJOoTB7DKTYwdB5mA1FpJh8knxnC8R7Iqus+cx7FvA4HxIJ+ujGbeyMd0WaZNl11MuW5JII7fmdxqrwhtYlWlAbhyqgGrWgUS+IgS3YJuNUmUdCWjUIuSvkfLXB+HtR/+2EcrYzXFsByCNHrUqqGgBKZGsFFZb6FEBEikQmkBaTQcIt5UPoY6DAw6R0mVSWBjqHDjXlwqMJUCySdHfqY7of40PzIIxSj2bFUPsJRODCAliCSnxp4T8F60De1S1mrsAk6ANYChmN0lSMT+NJGDoWMmyWwQASCWIZwZbemEJ/FMiGF6i1ZiXdzTlAMkwEcs29mXAkAfcPwl0FJWBHIQWBYQlJl0/F5LgqXgpPCCohQqzTrpbVJDyQ1yBqB10DspTg5LqTmxiRyCI5Q6FX7NgDUF4UbagVQajMpOnZelapOVCPyZhbVSc7XNsGozMDjXxcvKTI1uNAUMGtp/4V2k2gm6h74sCgtYlYMKxVAyV+BpAa4oOYC6Iv4KbJJF0NVnd1x+ualTBxdzwkSgnst90mPBo2TKMq7o99Gfl44TAdQEp+cMiQQs+bzZ8SpnSxu19YxlGPmUmDI+1g/wM48u5wkqQRaVvZ4BAmUk+tSy8XQ+BS6QaDxH9Akgi8BqOGVLWaJzHDoKvJ/tazpVJQ2SUeiIZnkFjmPwKpdWV80qzlIGx6nov8NQmHCCbmTWatOTK8Cq+IDOvNrbXZAadjpZom84b9CdAFiZsepgaQCnlpXagFXVVVU2a2S4TcAqwKpy6qn7SK9G/em060rZfPC3ZK45N+163itniE+dda/0L3VU8GE5m8ulblH7lrRC7VECrNRPCPgjPMkACd5dBXlV3kLlAIzfHFBlJqLKUKgMwH4A/KrN2h2V+VzAWi9JIR1fGzOg93I+YG7oqIsPCawmoNqAVc9o1GZGnsH63LPPjL/1n//SrUh32+uRPeIcnbrO7fpqKYBuYqCTnfqyk3hF6lnZOKtl2sHEaohnY0LeHViVngYohLy7ANIpFBvG4y7/nmnqNPC6qtsOrjIbdd9qUXopAAdLAa44cHnclsJbzp8Bq963l149N85ZDVavUXpoGz7tRV0pBCAA36v9y0A1acp+ZTAd78JKFE0WVcAyg8k5ZpQDp9/xzY1xauukbVDkIOr+8I2v9ux5UfrArnkW654vx3In1wDl4Gurnbxry8P9/OF7NsaVr/3u+L3f+Yfj3KXt8Z7HPzSefO4HxsHGGct13Bj7Vkf1cP1i6Kq1g9OmlgzE3T9lHbYU340LxnT7lsF6wpp2dCmAPibL9sMHuz2wuvz918ug4qfbAas9E9jxAtiwGnt/p/io0y3a8g0GVmEHtALLvR9Dwr2mqnHkxobRZlwdxzavjYvnvzo+/weftevHxhOPfct48IFvGleN53dNr9+0EgChOywbGb13u+S1VR1Ubb4yM1pfev6T4/ql1ximQPbS82WcAECGMUKcQxf3VUsCVadj2PryGZcgTz2XAGX4fKXznSTd/+iuCCVUggrdKd+b8Yf8B4Co+Mtz9/10H34az8BzOHTRGpzDF+UHNkzXEtRa+FgJvFAvys5KzyvykO1TG2RDu63Ed2VfYb7gU+I+2pB2rmvhIXNsM+iJPs9Wd9nHsEPeffoeKAMAoCjrmXMCOkrWtO86UFRy3gCcFvfIX+y6slZr6jcQz7Q7iieXoGMwTIvF2E+BfAXscsVg+udKBGB8SztUY6h4CUzZy2PkJrFKbBDTZMfBR0nfGpBoa/notcoMK4gKjAcThgdDhsR5H4+Zr0C8iKIUS0TTjwDt0hnmAMsGhzwVIDXtRZHfFU0hfxWLx3nSuVaP5fL/zIBTHKUyajPACt+J/JrC0gdRmmEpo01e+6mewRix0zgFfsUh1bhLIZAecNZC52rVIEBVygkTNlyGtHcGYo02SRV6Uraq0Sf1L+kG1pt0pCa9wm+Rjuazq3xfAavSr04rP9eKX+ArsOHSpWLa1K24AF3IYQgVIv3IbyMOT33azuNa8WzpvYZnTTI+6+Ti9aavqQdTvhq/4lrxb7T1iO/jGh9QOJJwF/igmqCUH+qri6K8BkFV7L9hNO0r5oSNxJ4pinvLfhYgTV4Ogoivqc/VsfhK8gk6zNx9lGBIFrut0MQVEvoUt2vF6bKsn2qs+hEZq8xajY2sVJoR8ULsB9DKZsRwty6t2Njq7Eq/AawGwzfgErxW//jEIJrACBr6Dh7UeTcmHGAawfgUjGv30OvIa2JsP9LAZCOoUOkigFnsT8GmVLbm/LBxBJnLHeZou0DVtvyfgMqBOW/KUotNrOz++NPgepv1UnhloYwArvKPCioHT4PYhT6eC/AEmaGVvt6X+Irrig4TRYqTpRl4Zf5YCHwOmGYRY3w5k+h9Y6MhuxDUpaMw1+ADMJUgMQ1QgDASJmgCqiIKd7RTzq+Ei0LF+4NLU+H07zpTloIOwwC2oiEuRd6daL8LMzWLuqoJQFWWH4AO1v0LsEPAqpZZ9yzBNtOXhqoDiOTOIGEZUXxc0hVKOnVU0qLThYrZviugVIApMhlUR0TL2VXTVdkPtXyFToErnKyd3LLPFzPx6cyCyBNB0BU6WtE19G0+1rjAoMOo69iv1bmMf7+/dJZqoMlxDvFMnoAlL1FEm7NWEmVTwJEAEk2y4GtQJPuXDjiyQ2tjB9G3+DcA2sjsr8LaffOqnKxwOncZis+4hqz6DqKVwUHnakxrMw5kUtcO8wXuqM4xJp6QoSZgNbP6JJkHxQAAIABJREFUQy8pk1X6vC21Sb0VAzTJueSbxKfqKQA9a+c2YLXqrRa46rugx/L/qK3q9Vc9U3UGVsOBZ+CUY9EJPluy5NfOuWnSu41qOhDqrDkvfApvp0bTU5rGlv/W9JKC+ameqrXfwVSAqqo56kdl19QkohzTHgSgJEvVCkYRd6+zCvDUsyKrRAC+m0HVqveLshXlsHQQrk+aIpjsgYjkBDptmoBgZvcKqOpL0x1gdd0qcNWB1WeeGb/8n/3irOzfxqfgQgKrWQogbDmAz5x4inaX+qJ7gzfQueq6TTpA9dLcjoj20odUI7HSxcFsjUE4sv5lZIdjBccx42XfWMyB03Dzrc8Oiu7Y0vlty1S1lf7jwqWrAURG9l7w37pd38cGVwauvvK61Vi9cMmAS/ejrIplrDwQsKoJ7IUf18ZwBlPh70SwEjw7O7Tifw2QwCf/rHICKDcA3j1utFy3du9ZR5zXIO9eT3Yv+uBTOV66AP7T2rhuG1ZtbR0fH3js3vFrf/dvjfOvfmkcrN85vvMjf8WyVt87Do/dY6CqZQVv7NjE9kVrpoGyBqyOg5NxXHPQbd0zVu1dNx1YFbR8NNMUzSCzCka+0cBqB8C9XbZ6Hix5BLAq+k20+QYDq2lLIoRyGhjA7RtWhVBdH6dO7lhJi+3xB3/wT8eXv/Cl8X4r8fCed3zAOninZayeGDeMhzwb21lxw/T8hu8FYNxycGgZyT5dwsw0BGjwX1/+wqfG9StvBO8W0FbgqvSlQFAF8iGXEcADFJjqsApMje90T8t81LUwvRU3IWTJsD1du7IIs78kPxfyFowYI6c4yq9J506gKgHW0sHxhAYGdL5vRgjN8/+ynXKM5LMJJAvuSx2m+zswFj1J35VTqnB7mkzRNWhtqz7KptJX0i/jYz4F/K8m07csuwu/rP6V76kfwudv/pG1uQOrNflcy5x7hmu5562dmSAjnqs4aLLLQVLaSJA32gt7AxpgbKs2acgz+xSrJkMtMxalPzaXrnPdrSXqDVylgZs5jgA1eTZ9xYyHuGKM49zHvXPUxF3xLMpB/K6v3lKmKvsZfZNuZpqN9y2yxjguGhuOAyOI5LUOsEPSNFpqFWWJcrQEplJOmu+iMRZvLn0rAKySS2IDWTYNvpLiMO1E3q+pNiaJ2YREbRYPS1aT6xtrNz7vjuetCDMRvuQ8ZVn8x0x0oJptMpxygsQRyEzGEroWP+lA2xx3MRSumJxtTR+WKsTlLTiDvKREqPqMHyKuk8TDVylAtcUocXfxAegKAQyNkUMJHKp0tlJDBJSCJ/uESPJpvAEy3Y8l3ySzvkeT8l42J/U2vpO8V1vFv7h/thPxG13Dh/RlMATAXnpt2shWtf6jZjEyVc3scmNjJpoxscOBdCSTVQLarEtB/w5Ur7Cjxl4dzhuWthB09THQEbd2vVv2ERNXS3AVsbJK+iEOahmrNqkvYLVwEE4FY/iI93VgfUl/ZhiDobrBm7q+9oM/8oORsQogooEiYGWoeHJPVzAI+hlcZRZcu0aCpxPL19K2gMH4DlxrqD8Ni76X7SyABkQQeAJhYz0Ov+7EEVP5sWWsgiC14VLtLuaZqgwqp6xVCGOwqCwNlRAUkTtfAFlr5i6Gjr2j8IfQ9CUbszGmWJGXGtNJCeQlKgPRlddX6JxvJ2gqIy5AmMbc215GnoLfeKYMkzLqSoGJH6LtNDyaQaImw8ixcVJopbZKSdLraMxKRdGEKwWtsTB4lmNNp7YMPQy+nGjxeQc3sESSG1UR1AhwIwN97a4OEA1Ld8vYFJiHazWL0x1xBJYhT6QDjAsc95QzGhYYvxSQHEqBO8oUy0LM7mgroyFkknW58joyW2PDA3cIXIHwO23SVIAKM2CpuDJDHd5HBi/p/IrxGsOXok23qJzIEHU58FTKCazSuKfD2e6LawLncH0ZDGVGgj8/DL4cvpJHDWYBqFgLIABJjnCCRtJ/5DMBwLnpRWRgxosqaAmVKTmp8Yx6lq2khrLA00gQPI0JoHDm5hm5XBHADFbp9T6eqk+1solYOi3QlflHABU6voOpPO909+/TO9A5NTn1bWn1SUipH32YlDWvCSlkra5nxqoF4ioJMAGrrb5q27gKKwU6MA85g/qrIDc1TfNP1cLupwZf08kB6WenbP6u+ljBYF2DyKMNGdC7DqFDExsZxRJx1zfSM3V0PePfYTJIPJ+tJt/WDC7qJSsLFZsRqZaqsqVxbH/8Tc9Q78BqZXK3TNbkTU0O0iGkRUe3GWSpfp2W+juQ6qUAWBbAgdXIVg19i82snv3A0+OXf+EXGgOtnq6GU7jHaRmgqp0XkApnKOsru5zlMEL/xmw1OUcBG9wGBa1lxz0TD2qvZBzyDtvsGbN4PgJZ7FysiUjbyGd9kxs7Odjo+thsivG8O4FXbHOq7Z2DKAWwaxmfN7w0QDCoAatWgNU3r7p8+ZqVAbhg924b4CjHz07clnPyOHSS/QzBCOqbAjjkSg0baxX7jzHL7FXoBo3PWvSp9T2yjtA3DXiMoPNo7LR2iLIAG7ZE3/DOmw4eH3pdVMtWNUB0z362fmxrXLiwPU6eMGDUlu/vbV8YZ+46Np598qHxt3/ll6xm5vlx/8PvG9/ybd8/3ry0OTZPPzh2/DnHDGi2UgCHtvR/3WtxHtjEi2Wohn/h4KqPfGQyNv+JPBFtpVkF6Ugh2q8Oys3ctpDs+dHzrc2r1RcdAF3cTF+grk4+uNONeqx2Ase90iX5S7YJsH1zHZru6n2e9SJkFd/Hf+fRS/u+GNWmI338PWDbcPo6nQwUtVRke47RwspaOOC6sXZpPPSATypcGp/6nU9YbdWN8cwHPjK2Tt43jNXHmtXmtfmE2MwsAkIHe7z/IVc+UUE702jnPX3ly//UnnUu7a3sU4bIpHnIQY5diMpK5qp8BviHzNqSL3FbgLVsP/y6mdeSFzDK01hH/zj4Mwik2IpATs9Wpf3PjFXKp2wVw7U0g/Iv4efrcvlWuhh6b+l7La5p0iL1r90/20/0VtfEPuIqtK1sbP/MX1boMNkTDGpzi9MVKa4XL5eR75MV0n0dKOqr0LCSRH68bFgbRm95dIzHoB34VdfxHeUorov6JT8N9m8JREzcce2L4ankHruQ+yEoEaiVsJvsdbxTcSba11UWyNt9Z/hOWaM/gTKMNcZvHvnu18i+zP64Sy7sv/jJP8ckosed0SABq7BfIfa+cCr63oCNLBpcPh3FayFkHDTKmGxWyQR9FMpbxquil2x5o+cStEsfImKsSj7xSU2tTEMcJqBV97BtImwKaKoD9CU61h3UhbM6MX/x1dLelZppBg/UbMqJsi4acZLTDXltXARcI+XFMxcngJUZ4MlPmKxCOBT5ynilztk99YqsmPwFXpp9XYZWan3TX7QHksHEHyST0jPNN5Uw5rDCXxNuA6mlLRQPOm9Sn4FszG7UtdscqebgFVAIk/QLlsC94lHpD9C4g6dQP91m6N72AvKw+ELAKsZWwCrKAAhYjSQO7i+T+zzkfjOV4a/aq9ILGfsmO3ZtM/No14XZNgmz/6yzuwxHey5kufRtlWRB4pL2eJJfK2AVZQGYscrEEU9kyOQye0eVSCx6C1Cvo8a9E7T1sXVw7Qc/BmAVipBHCnj00/qho4iMzdsLVA1mEcjqnWfgontCifpN9iAMu9wefO7XRBZls3bSQADQHv+DgwlTn0dnfRcWv6ZMVTQwIi3M7rUMHSHceeQMVMtaVRsTWKVGUMZF1YYUcFZMErowjXEzeM0AUqRS+uR49L5j7HklBasLLL5MAeYoaWyhvQBC1F8zfm7wgtClWEB+aIAO5sGR8L74+wqYkiGKH1RjJ4qDdmwVBie/r37jnf1zydksuGhyAShybFPwna8byIa6It1AAMiojX6QnYrssb4BEAFVOiFT3ZGWATsvO4LT4gpr6eDpswATdKNMjp+izz4KkB+MN7OonSYNTAVA2gFTB1sLYIUSQQCt8+4AlHPWgVWXZc6CC+yTI0K+mNy2UI5dOy7OyV9w4EU3CPHkhMmaNuesJi0aqEonsO9gONOljLxakg7+ZIhlvOAg668bOzkLoSEJoOu90ptLw5AgrZzhAFWhewCSaoKH8kTwA+AInbclGKsSAmpnyJPG0IcSzuy81KvNKoObKINt0kmTT3TKuXaJ8t2MNnVZyDDbUFNi5Zas6m1IfoxVm9xBtj/KASAb1TNU/ciNrCJb1UFVZqpmGYCqsSr9q+cXD1bAO+nSiUdlfyRruLMmBGddRC3b9Cy+X/lHFvfrCaq6rYrgDTU3sfymgNTNAFele0ovzUtW+abmqVW2NScGuREbgFWfsSXAGptbEVRNELYyoldA1BY85MRLXGsZreRTb46yHiEHlJMAhlH2IcBTZqkmkDplrGIzuGc/8IHxS//xz7OjXYdolDlZSPsE+0y7Fe3gn10HTgMnqiZNaHb4aKxtwb/wKyBRGSwJXC2/qd7VZTz0c+hqqwcaetI+Wdqh59054KgaeEhcBc97huqOp6jaEmjfrOr8xSsGiDvzWD3VnT3LUN2OjNsNk4cDq6V61coFnDNQ9bU3rL6q3X/TxjYcR39FTJLCF3PecibVZJP7PC7TCqId/IyC/94Wz3hlVrwDwIcH2NjKgW7PPD3g8v1Nk0XZfC0X9BrNDua7O3q4bg875ptVGbC6dmps+sZSniWwv2Pg8HXDWS1L1zNw105av4z3rc/HbYn47tVXx8MPWBtuvDH+wf/zf4y9G4fj2ee+azz6zqcNPD4+Nk6cGbvOc+uOwFk5AK+pGhtVGaV8oyrLiow/74qBe3CN61+BpmVj+zW/s4DWVWFe3js9fHqR1jfVe74uYJV8130Ff3zUwmYb5yC1ZCP4cKnXimHz92pub1cBq/WeW43f0dedx21rNQPQHRi9uW6bjBmw6udO400HvQ9fH2fPbI/z5748Pv9v/u2498zj47HH/uK4YfTb3jeg3HRDeIbT8M+6Vf5g949fe+H3xs61BqzSPrHDDNqdHki8yJjBdTH1scAhgQJTrc3wFdtSyPD/ZMfa5HmYYNADPmjXW71TZUvl34m23ffoOmvKWhWoKr2ruMu5Pn2Xxvt5KoOkNtJnoO+A29AvJVosgdYCBCtmi7a3vmZPG+mmfgYf41fQl3VjjRK+wz+cpM/Y9Hz7adyhPlSXW1wbPibsb4KIU6mkealzTso3Ox7gfrO78CX51/kOBGXru2VRj+ALxZ/GW+e+uiJ+LjAVfqADdvvaBdtBgh6vauPVsHPK5GrjS28vxjHGQTzcsxGRIDADrODlXP0Vv+co+3U+L+Uj7m0JJkqEiB8VfYJftGmv22oCqlpl5xOUuhaj22tXTnKVlK6TxlMJVInXwHDBc8tJDJAM16fzFg/MMqk4SQCNMlmrHEDVeCffhJPEpop1pi50ndEZ74h+Li+tmq0mDo1oGr/EA8CDwgdy4+CUk5bJndmL/Rp0YJ+oAshOXiPPICtVurGOfq1WF+I3ylQtUD8sA8Ql+40BXILfBb4FFVf0iGRAj/GnsGWgO1oZxwTUAHHQl4Roz2Br3UsW62oCGoJqLtVHu4ZQqiJp+Fhz+5f+Cfrd7yneBpMrxoPt8x7J9vn8t9MrgVWPQ2LFHDfOjQSz2m8G4GthJn1TxwTSOW4LF6QxuwZ3lVHjNyIE+1S04P0anziif5pA6pMc2icAcY/rzcpaRfYq9iLw86j1H/azgFXpICVm+Lsynoh3kjadkNnY6tva92fGKmeuqHgLaJV8ujIUd0gJlTJCXN6BiSWz1Eu7TsmAyB+fZACri8lLmdMZoIApZRyODJ0mN/PBVO5kc+kqp8J85juAohhUgByZ5XMUwBrGDUvbW9dpEwmiarwia8pfqmBe4wZFHoywYIhSAjTRk3GWoEgFiKB6HtuUhgD3QQATusQY9pnD2LxKZQx84KpGITvQHPQGgHeD4+9xbkvF1vqYDLdKzW5ao1mNylIGulRjhsFP7pEy4bDUM/FAmHABanWe4ASdCmUlKN09gVUCHbG0MbKtsOkIao805yNBPWQ3lPM9zwZn8Wf+dgJUlRkRnZhBeTnm4j2/Q8XvdQSQqqX8yFoVmOozMlmkmQBrzHpHbZHKap1qqRJ0xUwQeT+BVfBvGjIwG3V7o0/QpfiGDNgsIp2sqc+U63Tyy9incz/JWTmHU80spy0NAHSDgzvdwDez3OSRXSn9pb41nk/wXo5pc1DxXT1bmiv1YWYZIKOwSmpgqb2yyZRtFr+L68xwlb6ioQj9RV1bngOYH8HdrQI/d4YhtxE+Sd+Ecmu6MsdG1+SgpFVpyqi0OcDWGDxKZwr51C5lmLp1ByjqIKkDpzpq+b+Dqg626UjwVRtXCZQNWvSlixoHapkkDU86qdTSaDrajS4sebuctA60QE9Vd3XWHUE5mgrkazMjgqumZ3zjH9c3OsZkT0zsdL1DuubrZOglq8qWUOYqHAsVdI9sVtcXrWxAry2c564fGnh65D36nvdOtj8HoQVwrkujT778n9mpWVtV17DJkgOrv/jz/9FCw08j2+yBZ/qABGmj3VGa/qC3vB+i7wQGoBhSqqpYuh+sjt+UUwvmCPAh5E/Hug9Bo4GR0R6/2QDKEEx/jtfF842jLLPSeNrrpm5bRurly9ctS/XGuHL1WgCrGxuWhWk87kDqDQNPXWo3N0+YiK4bELs3Xn/j/Hj5tdfst3tRo9RX2nidVngq3CTL3+/9te/gUKPHSPAOiCl4IQJ7bqLlfXVw30N75xUHw/15e5Yp6+phy+qnenkJ74NnHfs4HBqYBlnxYN+A3mP2O6+3Ok4Z0GaTI+HM2gZbtjGV5aYakGZAsIGgJ47fM3av+3ZFO4bFWjbj2ZvjN379740XX/jauOf+R8eHPvx9Y+uU7WS1dpdlNFo7DNR1+Pjg5k4Aq9Yq+ngG3trz1ix7Ff/+fAGroYGOjjZWrgvQvx2w6s8ToNG1TvBa0LX+3Qo8vl2bQj7kw/FRtwKW67rxlumZdeNvnwCzqrpGJ9+AyuTd+H5r84Zls54b59/4t+NLz39+nNi8Y7z3sX9nnDn7+NhxnjZg1fW3ZwtOVvQW7ejtOffKp42P3kzbLT9bdf3T1tmDsWFjsHxm7gBkKpA1VyDRN1OGjgCnvhKkB5jAJugF6JikKAORbaeNhQnucRMTVuQDhA4SYFZgDko8EcyJe/U70K+876A2WyL7Vz7ChJTRb8Bv5adpEqueIQ8CD8X1bgJFtu6zp23lRfiSeMIqvy2fqIHs/htdEAxftKPa3fqcfiPok+AhAfNa6tqXOi8B8+pl9Xbh97RRmN0L6GTFJmVnOL70eXOqO+0WATsHVQNIxV9kYS2OWTeQACz4Av5Mjkk0qia2MQ61Cg81ZjUGPNo92i28kpgqtsol24yFImEl/e4GapOX1JZup7HHA2KbKGfj/c94ZQaz+u9TtBa8B3eM9ps8BhFbXKPvG5fbecXpkqO4gfqFMZhkjceKoRhbMeElV8XlpG61Y0VoJs13lIPae/z1nHeZdxYouQZWAYUIm6Msfa0M7HHtXD5vnuwXkEodGPoVujAer9dGlMQM0ZRY/Da4k9jJBKy2Z+CeWeMU7cpnkzbqvnmTBI7BPIaYUCo9UzzK+vzUMz3JaQmudr6ezvO35aeGhqOeLj24jD2O+lx8rFgLv2/XfYxbLIYx83Evu5exiLJWBaRGvAEgVQlnqrta2crOJ6CxEnjIRm0EddotA9vZhv72nI7fZv8kx3DOod8om1nar8Utfc8Y6VBkl8+YSZbZsccmsBp6iDhJ6ORVgDWDjt4tdnft+370h20/JqDRVcTa07gVxLVgzn4UA4F+UeFIWVSQh87yew4iggwnLwzNZFgpMfxJBjjpENAxRT2HVQGU0i9TRXA1uBvgQIIWBFRV5DYyNcJYKZOHYGsArQxYY1BJ5C6PUkwxVtUuKYlyN8QgqwwB4a8gnmYBb2kOkgwGbUAq+rif9IB8+bNmJyikIAx4LcPt56oVC6XL5RtBq6UzJfmdhTsNmRpX0hDdmF2eldbpoclY1Y82BjlGbYTASjHMKaBNkYtXQomQVr1eSNU5XJQD4O7UHWyt5f8zkNoNzOS0UaZUw0lAbi4hTydPRk3AqoB5uXAaazgcEeyHoM/L/V1h+OwLHJU6B8Bam1b1zau0bEUgaiknOO0JAIb8zIosFXnjURmI1DNUMjjMhqvLtsDTzIiQ8afTCd5t4xQZIzVrms7xYulCBkkc63JuKV5pfJoB63Le5TL4CjSZZ/0rmCrVQJqlQ6aAqGWoLgDVLAsQ406wlUu2tbw7j2k8YFjmfxCAcGubTlLQhzp1NfkUc69SIFLs0pntehlv/L5FRfjcr1FzqGVQ3zV2mujJGtWhlzqw2sHUBqoGyMrSAQmuYmKo6vQWr2BcNB51vhiwcqiCbNLV4OLSRSWH0rmp39vvylGAIxMalfqnnBkUiu9lADYFqhrY6OeRLb/IqMlMqdYB2MwKrDsgmo4FAVUBq9o47ehaqg1UnZa7zZmqy3IBHYSssJ6youwHAquenYaanL0MgE9e4frTTz41/tOf+7klmchDyo+WcmF2Ae+WDxGTTj42kQ1TdhxUBY/kPy1316WISstpq/uKj+M5roczaML9nl3qAGhsYoWCBBOw6vTZtyzOmzaheWxza+wYaHn+wpVx5cr12LDqkh2PHT9u9Pfs0DXWvfbsAv+8HvefO3d+vPrGuXF9Z9e+8AxQh0Ktbiln5L02eDp9DnaZzHtpGwQwzpfMcrX7HcD13zqA6+09bsDqloGmJ044UGnlB+wdOwb6+jj6BEf8C/vjdsbrpw6790SUstjd37W/7eD5Y+NkLNf3/YYcfN1fs6xVAz19C6NDy1I8tm4grWXj7hko9vQ3P2TnL4y//d/+14aRHh/vf+Jbx1PPfNjAZpd9AKu+id1Ydz/NgFXbrMq28bKJIXuTPWvNxnvNQFzYmG8gsBqctdTHxWZLgHX5+e0Aq6HrbOz7b9MGvA1g9VYgbxe2rx9YtZE3vsZuw+vD5gqCA3yTtv0bl8adVlv1zlO745/9zm+Oc6+dH088/m3j4Xc+YTxxatyw+5wnvF0b3JAVsrU6jjXBUd9deP0Pxu62192t1WBliziBSLp4+yJzNfSxjtBRyrgq/5CZqszSQhZrZfgBVJ3LP0Hfd3ujURWIWH4zgJ7SMQoQoUfhf2XGG7MQc9McToBr9VHV2BSwI8vVMoDTp3Ix4USwx3yh0sJTrmP32Pld+XDUv0mCmeNFNthNqQvaVF7TT4uenfvY9iPFyOW9qTY9X/p7Gfewb32iQj7hVA6AfqNKfeE7xQyw4bLluQM9/R2ZkYxxmmnR74IrGm/UWMuelA3z8dNeH9psxVcWOJjqZTZwblNUWt4aICtB17A/5J+wPCKBvxyTLrXZKvwLgCU49wSSXA5MkHWa2LXHoDYj+gPQFcfaIJVyI3+9IrPJZUSWGOIS9NOPBFftemSS+ffRH9rapHeyFv2z4h9xWvKh/Hn6aP36Up908FXxNmSUPlbKKz534FTjXteUnMLfh0yHYls0nm3Pkgf83P2TWTxA1VubmTkYFot1nweBQcp8950zY9Xpp2Sgrus4ISFQLbP8yROKObSKGDKgGImy1PrTZUtyMoN1i982t63iDtmLo+KhGig/y59THoGW0FHnt9BdpecwSSEemLNTb/edSI0j+aCxQP8+XrnC37Ib+q7sSMZjbFcMKRhMDAV552et2HD6IA5xuUUGfwKpLvMtaxUbdzOxQ7F12kAlTbTsZA4ubEq9O8l9hE1P9px4vEcQ+kI8v8DKFjZ0mSimUofYg6DqrWpPgpik4kRIlEpkcprKLGqvhognQr9ae0R0jfnqsI+17/0xB1bpNAQAocxVHhGiwzA0x0eO+6TAmhKC3ckwddIFy3Yk6CoG1lgWheAMUHj7jEYKdrRRmap4Q8xaEyACUGThDrO/kLXDXbqjyG2vO+egKjcDYcZKZoh1BuiOVBqS1FcTq4RopZIHSAUQtAtL15YlVKBfF7Ku7CFQS+ENxaDxCy4XYApw1TfFiIwxpLDwM+7LZdlN+aJlkBwJdQo3FYeMkWqq1gB0MDWe0M1tnGvmqQya+AdMAWXXgY54DP/VuElxyhEC6K6ZahyzFICKNIdCwZ8vzVW2KnZWb3VVw9jMz+rgXd9VFA5LAbZyzOedRzULiGznnD1MRV922McazgidJykBgqjulChLNc4XAOsSXJVjoOfVkn869T7W5H05+cmzE78VfbqjnOo9Tsg3jYfSxB3h1Cfowe8wLpgcmJbhO11ziYKMQtFsmUUcLUmZQAt9XIP/Kgpo5+I3yjS5rRx1OQ1l7f35GRQ2pS/Aa6qneiS4qqx6lg3g8u2qnem7gNfybQVks7KBo1BgqsB6GLuixiJrVToJniQEjOegPWS3DPjiPoxoeQi9UZNHE40DPWPqs2etIisVG1WpLABKAawTfPXsCs9ujSMnBFWCI2lDRxLkTq1Ag4+GdW2Lz9XH0jfi73YMvuGvu41rnK43VoYUAhIs//cApTasEqjqm/44AIasVQY7qlEqJ5d2pg/tMijvGaYIvrWxVQdHG4DKCcQ5oL89kNpngzUpsAQwJe7IHEfGqsDTqqsKMFV//v3TTz05fv5n/8bM0nxYcS9kc14mCBo6uBkZXZTvnNXuBLc2pU0j2UX/WI0RbDw76pzWzXaFTj4SWDWQM/iigFWvvIrnWXbpnmcUGR8c37JM08Nx/vyVcfnK1XHdNqa6Zkv9nc83DdjcsGXUsVzJgdgAKIeBjAdWn/TSuHjFfnP1ugGtBnpaX455jUr7btuyQAmbGEDvkw4oC7C1dSKc6H0DULWhmd8PW+9Aq4Osw3hvzUCwE+PsPfcaYHpyXLt2fbx5/qJtMLUdmUXH7T1ORy8zsWvvdjH+/QFLAAAgAElEQVTbOrllGbVeWmDPyhpcCf20ftPrnwLs9Nqn+7Yc/MD+7BsbWAOCDf/cMCB2//r58ZG/8NT47L/8R+M3/u//fdz54LvHMx/8rnHPve8e9mobH3vfsVNhz9Y3PaNp135um1dFAVfXX6YHfAf5Ay8F4D4PxnwpH/osYPFW4OHtAL0jGHK6JMj/Vvf9aYHV7EPqGeox6aK3AFZv137v91uNzfL3faygzbmCxuTCtFtMKKzbZmMP3mfAz86b45O/9clx5o5HDVj98Fgz3rpyw8B227TqcM14xctdSGDbi/SOyChq/rNuuXz+D61kxqWUVcmY7BDsnf95GQxuaBugas9erWCzgLfK3gs/IkGoAldro8g26esNE5AQjZSfUceur6fzAFDd78JEUGaqEkiVXl8p2+QBn/xCHtM8SQnL414AKnQU6I7Rzwr1Jy+hjtKXqVfz2UWwVLFN167YWZnO0M+TUo7xkpuRoxcXyseSe5JHp7DanLq8bD78x4oDkHU8b8wCX13XARbkiieQFNnO0ZRMAaDfju/9O9l7uPCa3G5+ovxP8kjPVPVuImGiNpR1ANVj0z3Tqa6v/XNc43llspqdYKaqAICgE/0g0RklXLAyJLNUfZKzxT0qT4Qa7wReGPcIWPV+6nzaiFPxVcRc6Hf+E20CpKgsVe+b4hfs3q34RRlkAFc535m4wszjEDVxk3goEQjxXOqQhb/HHyxj2/5ZMfjkb/k7U+YWYGv6BvIl6jg3tPG3OrAYN2r6hQpeSlb7evK3+XzJgXxj+ZI8TgBrXFPmKjMTW+zbY2rFrpIP4TRhEygXyfaTJENmxCM617Ohquh1sT99WPxS4SihTCp2C+WxOj76fcWBHDM1kB+1Ozz0isIgcJP4EEdgL5W9uvzcf9/O9cx2VJPTD822iPrF4KU3u48aDdKv4pjrDaSzqMd6kkdOiiTWwWzVwERUe7XF1x1cJ0+AByrUEu1TIrtSX3CxWBUtXzUcdSWFOPuIMBVjEJgGJ1g7wJr6NCZwqFs5mdM3s9IKX3O34Xc7hhL6WHvYgPYJrIo51OzW9LXv+bGPRo1Vn7XKjDsHWuMPDkNmr9oP5bTnGDTOi+dGQAMGWAYmpezSfNIgQtryUeAIGgW8M/5vRMxsMX7ONoqw5E6kQiOQca08La1llqp2T46lkhYoAFy1ACCzV5k5JocHVJzYAoqjQN+lIqibU8U3w4Dnod9kq6YMOlCV9yUT1fjCweBzxHsUq3KctOzWgYwOSCADLAFWAa3hpHdpAftPYptDgXeXZetjNIOqc/bq/JsJXA0liX5BYTajxDGr980CGULtfzTscpK0rKtvQFVgaoGgPVtsmsUOgKAtd3HZiBncI7InO7Dass8KYG3ZD2nYwEdyIsVtobjjTw7GvOQfjkhzTlwpcPYXAOtca7U/JwFVH+MEUiE3U8ZqU16rNBEPFwsk70KQm9R0C7k8Z9/TCutzLfMO+SfIpIAnlzDJEPRZtciG1NIUWvlJgtsH8hkYval5O+/Gf3aaZRYm1z/lIZ2wmBVjnUUGShhjAF/KqI9zTvoATDUwIupiYmd3bTyEkgIIxGLyaFJL/oFgauon9LPkr3RZLwkgRyUfSJ3XgcQu5yWzTTP0sVsZa1lf6ZYOrKoUwLz8v0oBeECAzFaAqggQwA+aMCoZkvxLjyWlimTZutlRgT4pB6d0EPSwlGzp9E6AruOqtt+c3aGaRgGqWn82NwGobsbGP9g8D3oIS/R6tlTSlq0v/Y9Jl7cKzHuGes+wCMekg6zkr5WAng5KAraZQU2dkWOEcZomQ6QLnYZZCqADq+vjA088Of7D/+CvHyGlgknoSKXbiFtD1uKIDQawNL7sZDhFDNADqAkqF2CT98YK+qJzgju5o7Hep02humPnzzNgN/Q1ao/G7u5RCgA6YNdKAfimVceOn7T3HxsXbfn/hctXDMTcjZIAblQ8C/SEL/+33+zZ8ntl7fizPVP1ugGwl65etdIBl+15ttTaSgLsmX64ZmArSgDctN97hinqrN55+lTw0KHpEc+GvbG/Zxmy16OuqwIFn6Q6fXJznL37zvHQQw+Os2fvH7tWA/arX3txvPrKa9HmTXvPMftzoMnft3NjN47K+ju0eqq+WdXNA3u31z+1/t20ATiwkghYym/jYLrrhLdl9+q45+QY77j/xPh/f+3vjOe/+Px4z9PfMb752e+0Z5yydp2w0gdWVmDrzgCQ16yG6+Ga16P1UgC+UZWdGqiKjFXUWL1pFwGu1r8JAGRkNQM69DPIK0vGW957BGOCz52bwo+dlHHyoHxX/X4JtL5VxuoUgPIhk4/9JwBWv56xud24uA8cGZVGW+cRZ6qD3WvjvvsOxiMP3Ryf/hf/bHz5j14aT77/u8fZ+x8fV29YtrJvRmblJXb3zQaYqFh5Xm50KvmqcbwVsHrt8hfGnoH5GAdlrWoVBnL2EliN3OwZXFUGq9OtB5sdYMWqI6zq02anmcHa/BEBCjOwGlx5tD/Q2twntWTXlyVY+ioBbEKqybHKVJT+hx5E7/Fvtru52e7iukJxau7UkdELZXHx2egZn30roWj36pak6uQXkub1UDx7EiUCqDDHGS9CfynDDD5j45yM9uE7LhIjCBxGAkX489jURaBqgUUFmlZsgUfn5Km9OWsOMvbwe3sGHnhDfmi1VfRyjkUgj81W/A9gKsq9xHkDWAOU5L0BEoTdwZRe0p+IhzYOdX8p4v3IUEUJIv+M+u6txrsmf+N+AazKVPXxmncT93HL+4QdiP1Ia/kqylZ1Phaw6vZlLxJE5ljmMEoEVOzTad9csWCgzi6lhiV//D7aggbRQ+B5MeT0veKCkFf5GTxvoKp/N9VyDx9C/kc7sqHZ9pQdxErzPx/A5cVV+zLfA/5CGCVgUtfoHyvmJHYR9/Gvn1cSCbEgYjBTcpt4ne8UwIZ8eMROpYV6UlXDdqKpkA3tNC//HSab8Qy61P7NurVpEd4zj1UfEzaPYzUHBbAaTjyUAvB/S2B/AlZTHyGrMXih6aj8nHJZ+qvzQU8UgP5TjAE2KJyocXvewxemVka7oa84GSQ758emC5d1VLNEIhPOlLmuWquJpRADSayFPlC+N1ogGkzSuWT0Jo/1Vf4Cg3Ek3TUuU6zt+mKanGTGKuPwzGAlaFqgapVQDAzFXoljgasFrLJJUt6BdfgH49Xv/tEfsv0POHuVmavaqIc1JS2gyJoZMAv4LzkCNb2LixJ44QuXDBIhK3WYzjVs8ROJBCWozzhWkNZSkQW4ioFEBDouHpUIsNDSf2ziYWBqgBU47gd4weusQ5ebzcSzxLhF5Jqd0ezk0QqgWIuiEcKgccBglNDg7gJWu4K+/TllEeIkDdRKAABEBSDhAKuW1gpcjWPe78/ArJUC0hJVtVG8ToKKek0QUqlSuCV0+GWNaR/fFBKOO/iFSlTXqrPJi6HIgw+kUORIwcGpTNI6Rz3DyjDV515TZLmsHLNqcqSUCTtnuCILtrLP9I7I2mqOeu7kLotEqyh2ixwcztj22RMHTeF4AUj1vzpvM7+hPGD0UZurZlanceZ3PUCJ7+P6YuM18mcB+uJryO/kNATtmuFKy0i+avwFnhXv4ghHlIY/MhQV5NARzmwSzK71uqu5fDp+n7AKTpJH80OyZD/xvtRvJVZ6nh4q/i95iDFI/u3AKsYzl/9rQyvqHACrnpmKCZ9D6igAqwBX/bsEaskoZYTQYMlBnlPwNOmkPgZl0FjqHCnnfq3f0+UW8itHVPLc21K6Tw1oNI6B5URP1lp1YJWZq9y0KjJW9dd0WOgv2q3KWq0McOmuBDFm/4lDkJo3+y+bVWMifawxqs/l/HgGHcYGPQTQ4ueubmPJnH2IrFUus1G2qoOqxx1UNYDVgxv/LN2RwXwDj2MkKUddN4ZsU2ZziWgHS+VsxD09Qwr9mkBZTa7ELK8yWMHHsKP9Or/vekIOXpiRDky43WENWQdYF+dPGbD6N37mZylIIFjZHZxHH6lTur4RK4NzpYvYNxVjpWAkEOuUksLy3zRgtdtgd7JrzP2Z+J3+Qh6xRQ53N0dd1eiBbwrFiSvPUvXs1Nigbf24Zatuj4uXr9qGTjcMJLUl+faD45axetyXv9u/AwNWnYtQn/Z4BNI7u5bden1nvHnh4rhg4KoH3X5914DZ3Z2dMBgnrKSA6xnPQDp7z93GW5vBU2futs2gDFB93coJnL9wIX7rjOq68s6Tx8eD958Z73rHO8YDDz4cNuXFl14ZL7zw0rh08WoE9l73eNOe7YG5g7pXDOC9YcBnZDcZgOr1Ng9sN3hf8u+bch3a9X3vv43FgdVhtV2qxknLjF3buzredf/p8eKX/vX41G/92ti1Zz/7XR8dD7zraQOY3T05bd3YNJDAwFkbE9eJVnXWnun1VWO9OUFVz1rFRPDhNxJYbf7NxE/ykxW4irPnCDE3TevBrN+qzauUIVn1Q6GDkkcXz1sCvJ132YSJ74/6HvKU2lw/g0wurmPDiDFOnjhlNLYyFfuXx4MPuB17cXzqH3/Kau6etUmT77UJhYfGtQPLrD5lvGKZ1DcOjG6WxX2MK+Lw2OU7y0b39+5e/WPLwgawKn0XE43hVxJgjY3OHFTlX2SuIoM1gNYoEVDAqvy6yf+jf7gCrHISF/4g7M4qsEo60b5q0kb6oAOppX+hL7AyoFYXSA8DWF2WC2BQL0AnRlEGjyvWAqAIhRx2U35V97mURUkLVvGYC6H9P2M3JxH9jM4YM+VIt7gowDN+mD5D1+3FlzhbsoJ8Yj8KUC3Ao8BV6X5GAexexWjyCzNbK+wTbDN8fQGmyrzUZ4yowFTwTbunLZWfwScBVxgH0EC2TRm3zOIUsErA1IHUGyZYAaz6eQCr+7HaIbJXBcKGnefyeY4dMla1KtFBKwCq4GMv16ENM608C2MVlSKKmu/xfWWu9gxWAalR1iiBVwKw0b3mc4ebiPhNy+ZVBkCAKo6emStgFceKed4CXCXzdLVUfmhplPLtOn9V/KI7pYcyluEJeLDF7+xXxUq3itFBlO6vFH8vJgOO0IDdzyx5WwKVwV7l+5PX4Id2UFX0kU+zAFZ7zJW0LB5O2pLGWPoPfk6fl6qH3j6+a4pC5/CPFK9UO5Z28CjdCqphUKHzu/aZz/EejENvDFtdLWsqq2hfdIOtkR4sni6dBP6Ie+yppZ9aZqu3emWiqq154W9TB8b9aiJxEGrmsoe9/23NQeMHxCSFXcDWVX3pldW8jKcTu9BEFLNWpS9lP6HWekY/tXs2frYOvU/RV3493TVdm3+vH8AmlS8ujKOX6Oilc6RTYEdNZ7rvYg8pfYNyJCpRkmUWRVDVWZGh6Udns79gwCpmrziLZUo4M/r8nA5DGA+IJorny8L6uTSFKxhyU4GrUlgUAWqSMs4pGhUIiX8koXRItYQDM4+VJQigBdKQpioDHmRI1EYwyk5FBlgAqpa9gSOvKTuMwWPVP3TqKRuCDJMKoQwJ9EQBrJJjjT2ERcJBhRBMdRTTUUmT61Kpc8yLoZZMKcPt7WA2V2R3EVhlrcIwtHmu75ndmuUDyglI1ShFlrKOtnsfSnnO2apBHwn59DsohBlIlpDIIAMwwH11Dey0qlA0S5aODx2m2t1OYKqDHKwttABYs64q+UuKHk4V6JuZDXFPW/7PZ4Wz0pb2IgOt6hsp8wHPk/MLTla34Cy19HTWTXVhlxPigGrO/DagdXJMXNnnDGuNocY+sru73FCeV0DVvKfRoitF8QYNR5mDyZTSykGnOB0TwIcFpYX281qSspR9jXlkGsgILHQDfiPHIqSTTVoo6W7F1Gh5QuRbyHYZZ/oSuLvJb+o/GvsImJSxGuN6BLBKfeMZXwGc+t8CVPWMMwGrKivQZScjEXoRkrd0KKLt6jflsxu91M/UVtIz2T/KafymziG7swxLH8z6jhp6ojEdf+om1FsVsOr6CZ8jIMhjTRDh+mrW6uyYgYDlRNEugXDg+7c8gsZ536LPoH/XeVxualezHhmDEAUsCazaUmovBeBLqgWsKmMVGVPYaGJZSzabH00rnanSNVMmlMs/ZVrfdyA2AULxp/RFALCLAF8ldVq2amZYRTuqwhtiOwAPuaTW6dWzV3nutHzqiSfGz/60A6vUA6BQ/ouJpnZB7oduEDv79bTWdDgiI8D+nxIQ9FRAThvGps8bVzmPlGUDbxewmiCJgFUHcgLgcNASfBHjE4/ZGBcuXTbd7Xx/zJb/7wVIaqIeGZ3+t3ncM5e9FID9xoBVp/vW1pYBrlsRXF835NF1/2Xb8OoVyyb157li8gm4y5cvh345ffJkBMWn7PiORx4ed5w+bdmvVp/UxtqzYF8ywPSV1163AN2qXDpYatdPnVgf737Hg+P973/fuOuueyxTFG177bU3x5f/+CsGAl9DTTzrx8mTpwwk2zSQ1zJor183fbU3rBKse6nmlJpj6kv01+yK0fTAxuDwpm98ZffYUv797cvjruMH46EzJ8bvfuI3xlee/1fjrvseGM99918Za3c8PHa2fYd5k4nNU9af7XHXmbsNvLV32O9HlAJwsMxOD52YxksBrBq9A1id9Xr3q94KPDwKRLwVsNhYMk4VUEx6r9kE6SP9Lid7eOGtMlbdd4hnLOxMyv1kjFb9yT9LYDVkzXn1wLKt17eMHtfHXad3TG+9Oj77mU+Mc69eGu9953eMd7/rwwaJn7Ety26MG+vGS74/mut3A1c3KKxvNd79+/3tr5l8XKVeq4xV+DL8izriDVgVwBqSrxIBsOsA1Ais0Y/IFQNt8r1qrtZqAuhm+obNx5CPuqJfOdGyrAs3Z6pyr4cY25rImoHVuZ5j6HyYqtCh3ssCU0MZ047Q3/TP9LeQzwv9GJYsfLnZY2jsF4NGVwPP6P+an7SUlZCR/E+3mnU9xy3uo44OF1XABlcmwHwn0Iq+14qEfDd99hXfPWle2aoFrBJwpzsaQMTiHJlfoHtku4adrkxVZL9yOXX6ZRwryizAFwKjnMhE5iayVB1MxZ8DqgJXWSIgsla1dBUZdpGbbc8O2iWwyjIAjEHcDsjHCJ/D5DBKEXEVjYBV/5yTwQ1ARUkj1oufgNUCqOntBQkSWA1fWKAFgFQBqgEWB7Dqx6q/2sHVoHXjcZp2khlxk/51S7BynQw4WQveVLwp/AJPhO8HfqtzxejAP8B/jO95zM8pl5LPkrNq80KO6K1IHmZvqPmbYimX+nCdyJcp/zWx0H1jyX7ao5Bp+svkT00E4LEFmBfAWlFVxvjpb7fvRKU26HgF3jm1y+WIeinv0dDoKHrR986xmZQUKCfzqL7hrck2yxPqvrKj4rOaICg6rwKpi8xV0l1g60qpgfRBu8R0vRtdAM9BmDpXJDOlN+u30Q+SFw26YAVT6qeQYSZQMvkhwFLKfNVhJr7BcilVUhHYW+pEjjP4pOFxlBvRR7IDyqhvvV9dPkQk3py0L4lJHaAYx28l1jFNQGZMowkbJJcU0NoyVkNHAWBNHMVp4ERUeJNhjn8Bexl89SErBVDAqgOpXO4SoCozV40cERiS8dMBpAVGLVMpHLd8fHkoFXyXyiYHUcoIbVn+IaaCBQMwor8qGB8GrBmsEBwJmL+TQIZAilhWqyxVgaoWaBS4aucWcGDZLeuscsmtlkantE0M1BRWNLspJTKBGzmIhQSnAnspzMkIUHjqwPHCQJbj1Mc2HyANqxlpAasFqs51CgWuElhtGasd7EvNlNJQxuUohaaeSrCD4SZlC56Jp3Re4bkUGIC9eZlF3s/fpjW1G/Md7tzYeJez3Asx3wJYjZlc8n2ANVIcS6MEpdzT6Tuwiow0bNCSwGoHWAlod2AV6B9GK/prZ5WpWsv5VYMoMlS5fCaAVXdIXAmYQ+KOipRC7IRH5ZFAivhoMe6iBZaX01FYZquKPsGKlPugA5RKKbnkCvQJKofakFzB/sJBh7zHPZT9MLiTHlDGKq737NS5xi2/lxMgmaTDgIayKXlYuVBaX3KdElwBRXa6P0dGUPwdIIvGFCUBKmMV9Z89cMLRl9LiCCBVWau6xoki12/OIKEDqIN7lyhr3SmhDxOdT6dCgzFbuDLe3Xlp75onz6jnU99T95NHwBPSecULU0YFs+iRVVGbWSFTFddy8yqWA3CwQRkYU1kA2Q0eYUeW9AazUps2WyWbNY+txriDyBoD2AXxj/XKTvvMbRaKt0agDEBlg/Rs1SgFELVWAbCif8juzIw1nyBLPqaWTdmTLmVWJ2W1gFTIbAdWQbLSwaF7shQIdACckwJXK3MKmdP1PZe8L4HVSVYBsIbTFkEe+0e9+8QTT41//6cErBbNanlj2cLOskVf0HqypzQ1RSHIf6hB6SwqrkMD6xIEIfghPddccdf+07gpYzVKAfhTXQG7FmcZAGzIYbxhtYMv2tL/116/aMvxd20Z/0kDUk+azvaaojcM9PRl71a7NDaFsqxPa4OP0XFf2m8d86X3vkR/20oCXLJMV//b9nqn9m/fHnLuzTetJMA1yzy9b5w+dXKcvffe8egjj8SzHFh13rlmtViff/4L1oZzUQ/2hC3JvtOA1zN3nBjvfPT+8eijj9irjsWGWl4T1rNiHVi9aFmr3isvx3Hc2uft2bVyALuWQevtXLdJoTW3N3bdNyXyHeIBg/ogWz8MFN06tj+unHtxPPfUe8bazsXxq//z/zD2rE7mE09/+7jznd86do7dbTrPcgqNDutWf/OG9em4Zcg6MHvoGa82nv7EdRlJAqshyQGsFs/cCqRbXn87gOpbAX4t3+QIRVOXKrOnGgrAFGCM/5sDXyCOrgPiu9QztL989DSJ0FqwBHB74/40/Z5+G66LZ56aTFsZiOPrV8Y3PXZiXL38xfHr/9f/YuUAvnm869EPGR0fxaZV1tkba7vjYN2L7RqdndYBks9D91b0u7n7gk0+XktgVTXWnBdncNWEK8FVLyOBiEjAavAT3Y5bAauouV+6WJ/Dh4sYxY9BPOjn+EebJz1MP2ACU0PXQreGXo1Jq56xqg11lcG6yGR1fa4gMp7ffLDwu1wfcuWZQNVWDgyGUSCr674OSmrSKTiPPRKNGOfE8/G9dLD8jBqHVZGQ3s1vqLRTR9MuxShSUU/ZX2Gn4CNX+ZdKSJgzb9F82c0VWod9WmQte/yQPFEZq/D5mblKUEHgQsULbTVbxqgAVzOmDXYv+30UsKql/ze8FIDFpspcRdaqXYtJLK5Ycx+fZWhiuIzWsYLCOxYxXW38iUlNbB5ZmapV3x3gKv8MQVVGKuqvVlmAY9af2EE8gFUr5+HHHEtRn4bWWgN6CVgVgLoKrnpdcSWKRDYZgVj8Vr4N+VyPD2kjn7ZrFXsUD5YKxS/kR8wyq/slw/xW/jAZs+IexkDhU/bYaD6XjsM7V2VqoQLhl+Y/CneTxC5zCpughgRUFsg/2ZX2fcVfJecSZshyt1UlR1R3GvVJ/tUzRnQl5l0VeNckl4z1so3h56IfkplFU4JyOT5SEm1sukFRD3K8sktNSzXfIenE4Q+fkHRNHduuzbppFVjN7+0Zsclp+p8673FR0w0cr+JRxVF4wIQktTGYcqChqhMb8THoEz5zHF2rPtPmEXTVZlcz7tEmn+IdylglFpNtKj0A0SnZwy2Fa3XboH4v5WISCTrzSZ+kU7ON/vxmJ4WJaJIHG7LWsn9fyDWXCNAm4MF2Ba7SNqXvYp/Xvu3HDVi1DIoAk/yorDs/Z8ZqgK2uLO1ZAVTJbfAHJHe4xoTQx4BlQMIBi+tggvqJQloMEcBHHpMLZlC1lwIQ2ApjRfUZoy8AozaCyVqFzFBFtqoDqQBWPeA4YOaqahnmctt00kqpwV2R8oKigfzTuaDS6twsxoiZRDGVPyQFjFqme5fJi6XcIdRkyhzXek4MYowlHarIVOVspRtXghHKVs1NYFrNQhhi5iZLWycnk14l6fR8gnrx/0mpUllJwU7OF4UOfWoZkxQAgXtymHMZlfisH50mHBeyBME3F3ymu2fWAeoKh1PQM1YJrCo9voB70lfOI+VhqtkUs7e16YxAVQdLHFzFTtjl0GA2qNW7dUconEuoxHBC7M/j80hJ99kT1R+iM1XAqmZ4K3M109fljPQxTUVGntY4ylA1MFUyPYMv0CbixUkRJs82RyfuJgfAUpM/YTTBq/qehjSEuhlVypQy98IRnmbbBLSC75VFgMd2IJQMSUW+YGuIT7DyrMonvtU9+eOF2m/yiUe5Uode8gAvZtyXtVVzcz1krN5k5rwAVtVcVQa+6rJ2oE/N0RBLDuCYSC5x19wftl9jor63z9N7yC8TuMolmAm26x7yCZZvp4oIfsBb3cq78+8ZbgwACKSWjiK42jJWVSMM4Jw2ZKCuiwlCOZbiJ74rategIQJL5aAp01J0wvdaWionzo+iZb8GWZp0n3+2C1j5UTXINhmgRF1VzxbxGquWrYoaq5yMoc5AP6ErFMBPjvC0pAh9kxO4BFQhw/V9yfQR11JfVEZUZVMx8O8Zq5osiHdwfKT7GVz2jWAyE1crBQgeP/74k+NnfuqvN3AClAr3wnkm+crbzBc0IU4bvBDslkMb35QfwvPkaQf1QFf1N+4nclVAVQGrmbEaOtsBRQtp8wcYK5/8csfNs1S9TuqXvvzieOX18+PkqTusjugdloW6ZzVFbQ28w5HGC/fcffc4dWor9IT/c57xNjkfeJB91eqpXrIM0l07F3ji1y9YeYAbBnY+eP/9BmRtjjN33TXuueeeccMySz1I3bKsVwdlv/jFL4+XLdt1x4DcE3btbrvvkYfOjnc+cv84aUu0HbA99+YFA04B5J63TbNicy3PbrVSBV5awIGga5at6hmrrpdQJ9NoZPTeN9Ls+1gEf5pc2ngcM2D1xLplK159ZTzxTQ+Pz3/mn4/f+ye/7Yv9x3f+pVK3B9kAACAASURBVB8YB3c+NnbW77Tebli/mW1FiYJf56UVAFi7rfeMVaeje6Vhg25TX7Wzw9sBVqW3F2x06499MuE2P1oCq/p8VMZq8DLzrqN8k2vLZpd6P/4kwOpRY/InGRvfnG3fSjysHRwfJzdOWebz1XHfvdfH5/7NPxlffP758c3v+5DVW/2A8cMdxhfGN6brPWH70IFVLx9hxNuwWrlf77vX9l40YNV4r+se+uvQQQBU8SdwVcAqAPrgJefQLAkAW6lgExO2LN8kXzFA1rn+9bSBYhtY2chaRVDA6Yo+Faia2aleVqN0bZ73EgGhp6ivUr83f4txgHx6rGBjOTACrTmp7z5orjRSlFN+XNpr9q+y1+BcgF/x73aAfshW/mf2E9OvpI6GPcM98P8z1EwfOSbDnJLxncDgRcZXb5fTl+6lHxNUFd35fd0DOx730pfCOV0X2vcAHvz7bu/8O/oiqrfagSLoGYCFAB6RmexL/OHfVwmAyFh1QDXKA/C7BFbdcqi+eGWqhl9l9A76twnqKlPG8kPuhzD5YwJWI0mkMlNRk5UgasQ8VQpAAGuWR4gxB9fIbgtYzVJmBImjr/rzOKeVBAiAgwkiAlfTlxGfdH8SHNjeXp8lmpPHLve3x95sOlvPPpRgF6AH/4T/p4/frqVrrXHAM5a+yzLVAc9TK/MheW1KVQnxcx4VDtEzpimXDeBfAVghsNW5lGIJDduco4rP/Scp9+GN8HtSYHpy2K/5XYhX5K9zhSIng6ZEtbhNv12OCZUENEX2ZXWc8PqpBWjAstdlj/LRDfxrvjSgL3yncwGp8Ft1vfQUfFn6tORdxERdb7Xz7JLiqA6w6kst+yDzkkbevR7vQZdhvAGSuk3oiUpMsPRrEXsgnlIdatVYncumxPTcBKyqdxAO0kV83cYsYxKOFT5T56dsFllX0oIUW4ZcLWIcgan07/uqPdcrVS6AK8Z84ibwFmWvCmDFyuEpY1WsFkdylJ2vfetP/JhlrGr5P8FU/6yMVRt4ZasKWA0i+Y/jYeIagGLOVQK/cgMIdlodFsl7m5yjsXQBHBAr9gSq0IKBCZwB3EZwaUUYrK5CAWB4W1AfFUtqAyzVUn8DUANYdVA1gNUCWAtU9awx1UWLKTJQ1Z15Kgtk8FJptWMpCHE1+iPgOPraRF8i0eQmOtT85zrnRX0nYU6+TW0XDYKiJaiK8glzKQAto1WN1doERtmueE4CUxL6bFxqHCgyXp+ULJ2tvNZqkWXHGMT65who/diWSiHIxTU4qNgoRca6hNYZE/wAvtBM9BJYneuqotYQs6goD0fW55TjyHf0WR9kXrGuqs3yOkASS3sJrDpospEgK2aLO7CKBrtjC1cfTpZAVZ+V9rR0dzgMPHXBN8fjhmqrthle1VnN9PZQHlAWJYMEhCY6lvIrwKwBSG7SSR/wGxVYXC9TlrwpRpdMN3PbQVRkERBYDe1/9DnYEAZAcpcOa9MHmk2bHH3RDfYT/+kCBu6d/qXhdZlvHkQ3UngS+q/zEoOyCAHhJbBKPmbGaWSpBsjqYKrrnAJWA1Q1wsexlwjQbzkZES5Yo6W6WIGP9Gk5FHlP9nqWZTwOPAH66rzzQc/Crespw12e8zl0MlIHVhAQGfItsyJrgrmsdFCV2RaSoTgy0M3NrDKgwRLN8qaqnxgz8rgm5HIJKfRMju0EsBZI3sHldCBCDYH+hJWivqoHcG5PkdGujJC2cVWUAhCwCh2BWeMGHDOzPWUoWkir1MY4ZdS/n67Pcgt+lcPYnBLSTrSssgItu0rAqjJaF9nt0TLZxqXj1vVtZuauDwdWf+rfE7BKR1Q6Juh1lLOZTgCyxm7xb/I5yAahb2Vfos/QwQJWS+fVGOPxXH7eslr93gMDiPDPlxl7uzzDzDOMEBy6HrfczfHFL311fPXF15GtasDA+fNWHsCW099lm0ed2Do+7jt7dtxhGacHlsXqfOilItz/OWaZ215j1YHVq1YSwG1ElM8wvtg38Mgn306dOhWA6o4Bns4/DoLubFtdS7vnuG0u5LbhVSsD8NWvvmDg7NUotXHafvPedz8y3v3Oh2IM3zh33oDXV21Tre1YCrW7a36SvWvTNtXaOrllbdyKpapeY/XKFavzam06bqCx+0WHttHUvtl5z1o9jPHw5frW68MbY33/ynjw7ObYvvLa+Ee//qtj59rVcfbM2fHhv/RDY/vYA2Nn7Q4EFyv62YkieBzECxCXPKEx76RffQa+/XoBPD3z9tmfBPBuzX7QB7Qly2MAMpTjzE6PawiW8v42Ln8+gFUnhIP/Zr/21saWZRmfufPGeO3VT4/PGHD+wNl3jfe9/0Omw84GqBqA6rAM5Kid66UyPKcZtAxbMxNw/qzveN/G/ovjpgGrKrMjHaXVagGsRjwggBXtRPYqrwmkJ7CKoBOBZ2XyMNCkf9ezVf0cvrUAAfid1VTYTfmtE5jalvdXTVXoi9XPrlsKaM3aq6m7oMegu4JjYBfCt6q9ExQDAAjueyq0FVP67WTF8Mz+bwVYjTugi1fUcPpdfEzzGfFM6le+QDoY8qo/9C9BC4ZmlbHq98F3hs8ikJX+SwqyYoQOmBZQ2kHX4Af7HcBX+IICVf07rUaJ+94CWJ0ALfY5bRLtrTav0gZWAFaRnZqZqg5GGl+H/2+d9XggslWDq+FxqAQAQFUHV1UKoGKPKgXATTQjg7Vlq/o5M1YDQHW/JY7IWhWoWjVWOXlMGRIXipbyJQCU9oxVAsUNXNXmXbnRTANW3QyEJUheLx+IlCWlxYXFkPLK4oZJ2Sx4hN/Pt5Svr9+nxkq3klfSZ55DjW7WVkxcNIlt5pd4P7kkPpQX091a6a2MjaS/GFsVuA9b0v8gr01nNRmUyMD/xye1afUX+Db0uQQ3ztso8tS/9y7OdlDxHZL5ULZE8WDpFrUp/e1smMZG7WjUJgsolOtjBz7Vf9T59hYRKvjtKF85oohoTgGqFRfjGix5P6K1AlMLVO3pGRq5agJHP/mj84bbupmxp/56F2ESgt4FrAIn0j40smcu49jsDthbXyVeWasCVP252GWg90Q9VJwUUpZ2qsYIuqFkWoA09LgP1FF+P6Wh8yXlrnSO7CLeKxvZfX6cMyM1fHh+5nkkt/Ge7oKWKLrvIsGwMfvgT/5kbF6lZf89S1WAqi9AQqaqOz8cRH+IvTzLABAFClBTAA4BzqB/Z8YUTAKOwdB+js+wytTMLlQCVjnrV1mr+B2YhEoxAjssrXGgQvUIAaoiO/VAYCrBVYGsAl5VOiCBEPYD3kopjVAe0Uw0oBSV64O5D9E/9tPvLRr02YkS5OksGGrSaAnkBL/pK0lgSFKBU7UxVWVIFsBas9dZizXBK38OQQlJpxo2CW9yfjSmmTIoWF7QeSrdpgxD0HqAGgE7gA0tm8q6lMHgWH5a4CqBfQ6GeEJGporUF/jZN6wSINqLNE/AKtkyD6mkAfAjRV6gKmeAlYGW4KpAVgImBrJiogDObYCqVEkhTvbnMyS+IUQu93Enikv+axdNZKlmKQCCrQmsxth2p3vJMNBmIKmUNK/xcwewYVjoYLTfUcyTdZfzlunwyIi77FLWAUBwuVrj3ZDv6Z4+maFMAMhe1rainoC4gflWAmKXQclL9JtqZyGCmR1Eejc2wHPjv+J/PYgP0dhwXGsMwbdVCgCZ9chgxURQHqMcQG1mNWWrUtcF7VI3VafE+5A7jFs6UMm/iw5nX9AnOVMdPFQ/NLlRcshJj5z8kJw6/3FmkAY1ckA5bKlRKQORKU+ZmMBU1VjNJfI+UYEMcA8Q5gwi56Vl1qroBedIBh4ZqdAfyHISQMLzGAgCyNN97TqsOJ7Lv9Ds1IcRmNFWxAZWEaBwYwhmiiizHaVDAK5mVi4nxbLOqo+RCDpzYhAZMgom73KJc/BI2o1kYQUNM7gKZ0dOSau1Kj3cdDFWFoAP6A41c07njU6a6jchcxXLbF0fPvH4U+Onf/rnwKzK3k9njP1qQQA4GAzt/oNtQr/qJDc2z8xVkcq+m4FVHz+MYa+zmsv2cvwo/e0+AKv+Muc/TsgEsGpLn32DKT9aBujasa3x4ouvjZdfO289OzbOXbgSQOamLa9/+JEHg7S+NH9r65j5KzciQ8iX9fuSePfBdizj1JfzO9iJDC3LDHWMyoLgu+45M87YZlUOArz2yhu2HNsAW6uV6mN75x2eDWrBt7XjsmWkfuVrLxqwejlsjX//LgNVH3vPowGcXjh/yeqwvoy6qmZzti1b1fvmu74LWHUqX9u2jFUDR/0dG4e2aZUHzQaWHRhodhCZpJ6tanJq1zeHTWpvnxvf+ux7xu9+8h+M3/nkb1m/To/nnvuO8eh7nh5XD+62jNUtyqYjxtJnzMTgAfzr39nAuIyl2ms3NF5f0XKT8i+ZeKv7bpuF9zYzVvWODBh5QSvDgnsSpCtgNX/X2v7nBViNwg9eosEY5Ljx7rG1i+Mzn/7Ncf7Ni+PJJz483vnuZ8f1PeNlA9wP1j2f2zZWO9wC3QJcbfq4EeGtgPHN/RcSWK3yJbSlGQsUqFoZrJ61au0ImkHfRzCorFVvFidrVa4pa88tyrOoFr8CU/gsUyegS1yH0u77RGpuCNjA1Q6oxi7vURKo11btgGt7JvWzs4bLcvla9OGVVGEAGybpall42FuVCIhVU8j+1jNyJeHUK/lVEWkwWOc1/2WcchxyMKZRiTfQ7Wrvw0X5l2B12SMlB8B2yUcuIMOvFaiawJtTmOYo4yi9UctWHRBwExI2Wn9HgK7+XQCs6LPfO214lTzDxB/6pcoO6zIvXSKbjD6xHIQ1GJtSYaKsg6vh6/ufxwIOTtrvYjWb9dP1LeqrOh0t6z98KmSsapLaJ9FqQtr9EKym85UzHVSdzgmmdnA1gdUsBYByALFJZyY8BTFJw54dhv45uIosVdaLVYII66x63w9jTwnY0J5dJiAmnh7AAQnYeDeDzykqJWt3GSUzphnp4itGJcfmPTxh9+pb3UA+Pio86Oan/356FX848Wz6VQ16Y7dD0jtvMiatCSICacRUOk8eMRToT+gVfKu4r8tn+njd35s6V+2kyJXj2fQJNIW3r4BVyEoleCFGLB+eraLC6INOYSdFoIoabkM1RBVV3JIXWj6k2DdpEQPB2KX7yRqfdP8BEuL2OApcxfkMoq6Cqz0tI0eZz0NfEZuJO3TOqaQFUwkPiaHQGMb4VraqEhcre1WZqlUaIIFY6bngpRlYBSWrR2Cg1RV+Aav5/3JyjAlg6EqbHJvHDrzYxqSV05jsReNf2JOiV4KrxCprtYDi1AJZC3DFHC1e7sEGWK/+yFh2be25v/rXbNUWEGk5dgGu2tAAWDVFaTcGsEoHFgAreq4jRsJHiAMocJUjIJQfDKE/UDhIQGoDXCXlabkgUCBgAqlU3CVoZKwGrCJblfVS42hOvddQ7eUAogQAs1mZHQbwoveFoZgPWLQ23ZYELEIJZJt0XpZ66lf0V4whwBVqov4tnBDpDamBEKi6Z5IjKYic7VEpAIANlbla1+HI8/NSoUkap/altmUrxOl9rgU/ADQGJ0XnuN6UQ/ILwdIerPu5G1gC5prxX81ebXRK5dEyD9zga9lpZpdWlqpKAmhmpoBV9YIDkOxZhkrAam5WFbUSkbHq2ULIWrU/gqzY4bkcXB/7cIJsVMLV99lnzqBkCQB3tlRLNTar6htWaSdNOSw+gw1H1GdaBKyG/KWllDTyKCaSkQzZBYgKY0KFrnMp9VTuzWYWVyQHFMIuI0q5DhCC51T2HVAVgAQciRMGcYps5OCq5lD0CQ5ZYkhKt6hqaxes6S7+At93aexGKvnYdWPKRzkjIeUcV6eFxlEbTyWgGpmqnl3D7FVuuIdaqwRafVdsu8+Dw7kMACcV4v1sh3hUk1EcLwxzBTzZZggj/6HNE6hKw5QZQcFTboRUHw56X0BU1pCLiRE5xLwnTEd3TqjzQ5lLB0k3MRB0eSGwGlmcnv3NOmEuV6oXplqkublI6GVMDqHX5OHoYM9ULUC1LyGtwLuBrjEWnLxLWSDwKjsIQcu/cGLtksBVZHgQXPWMkCgTUvWYa+OqKnOQmbgRAcZ6CTKmg4DgRJGwi/hS3DvHd+4uG9LB2Nl5VEmWpCknt/J6y1iNsZbI0RHry41WgFXq5McNWP2pn/l5SB35sIBdynsoA8ow9YLelf5JvB+6Rv/8o4DVIk8FbCAffiN+xnu8IdA94RtIOwSJ5bQJfPZrDWzwd5rc7gawakHkDWRyvnHu0rhw2UDJncPx0suvGYC5Pe65717bNMoyTXeuW6C7ZrbD6Gw64fiJDctAvdM2jLJ6rCYLN6ymqgO0UVTfn717YL8xANYyXR+wjaq8yxcvXBivGDB68fx5Az6vj1OnT42HH3zI+rBhGa97cf8b596MDaoiI8rKBzzwwJnx3ve+MwDYi1ZX9aUXX47NqXxp/rZlx0YtVXu427EAeY2u+wb87plv5Uv3vQSqB8F7N3fHnoGr0EZed9Pk2DNpNyz0P7g83vuuu8b/+av/4/jq17427rn3gfGR7/nY2N47MfbWz0RWI/I/PLvQwdWEwu0dzIdw1mh0Sr8sgLL691bAXGo8Ccn062YrF9eP+gjp69J16x/1CT+da6NY/5WAVXD73Kc/j6UAnPA397ctU/X4uP+eE+OPPv8vxxee/5zx0YPjXe/64Ng8dZ/R1sD/DZsIsFIQ4+am1VS1Ta4ON5F1bDQ+dMD166Tf5t7XzCZa3d82USmbBB3tz6S9jKxV2FJksPJ9ymZVMEh1Ma1G8kkf9zdYCiA3+23LJBWQCmjsvJX6ixn+WNLfs08BoqKeZIGp2OvB/V8ce1kAgLTKwJE9FQvCRggwRR1ygaooq+M2UyUBMvmiTfCX7qQ+TBsq9Uc4hLo4J2+DZ6H/Uu8GI3cvKt2iuGWSmtT5Mp9LG9SA1vAlEHq6rjkKbPVnVyYv/Vn6tDChBAHsPFIb/Bh+EsDWVcC1AKz4PsHUOdbQ9bmcGGxIjIS/iO6hgn4Ah9ihOjI6J3BVgCozPQN8tT97hv95xuqh6fZY7caVPw6uAm0TrasUHPwp+Be5J8Q04Wv2x34bG23+/9S9d7BuWXYXdt59uV+nmZ6kkUYjjSYHFEYCjQAhTIFdwnYV+A9jIYMxthwoIYokDJjCpQL7H//hssvYVTgh4XKRFAChYJITErZVaCSNjDQIxGhSx9f94r33Ba/1C2utfe73ehpJ4yrf7u+d8J3vnLP3yr+99trwV1QfHgPCu4xV113NGEvgKsnNvqWtHcBoyCZnbxA0dk1VAMUDVHV9VYOrLiMwbben1C+Ruez+9JEcC5AnV158NfXefhGvmm6yzyzXiKYm7vyO+/JBB9O3+WkYta4zr5Z9oZ2RVA5+9exMJ/p0wk/zKGOt4k3wuftCPpWYEk+xbzP3h7/D5oC4FS+w3WoctvPYcp/nh18GQRSw6kEexC4zY3XKjinme4/teB5scsk4H1keofaLG/bHjhVMpxn/io5oevE322Zer334kgIHpW0Iuk748dC+qaz7mvfU1+Ylx+d4k7Kf9dKME6q3Odhv/bMHVpmMMmZgKEvVM5mbb/Y8JD0pHjVvkvZOeusYafrz9LPXgTLatf0gGftx9qvFyecsnyRV28QJqja9OnvVgzQd13SyRdmXenjcuoII8WEDevHY6N8P/bZvDmCVIGqCqdiP7QqqElxNhw7gahIpX3wBVt0zjwBW/XwxB+6SdiWeR2A1vghBmiBrQetGMiQR1gNW3MV2yXDO/MqAXgvAcHp/lwIAwDpKA+Q+V9/OqbhywgBgUFidlVuKTE4DXtnAhRRUAay0uFQW2a48znbKShfbD2cD5Q/UL4S0rQjosltASqWUYmYQKF5qxW/jgv4bI0EFokpxjWMIEK5fASw/s7ZWmMXZUqDgDb6Y1SaaruNS4d4RzaCYnbEq59MZqs7sK0AVtD1QEmAYoO7H6fh45fiRtZoOA5xMbrlQjMtMJHgxDU9yZ2tfKqWRsappYs48u3jh4gqsAlQlyGpgyIvx2Alu5zCA1eiTBFXTAcHUf0/7xxSamaXatVc5fUip7KnMy/G2kaS0JI3atLUSph0SLWVASeL1XCl1Mx2uMXe0waQls+CavyE5VPDmtexZZengquI//R7H5KIauSyZI41Ij95vJlydfLRH/+wD7/nm+P3gZTx/4e3mc9+nf8/v8nL8DEqe+gSyCj3VgwUsAfCIzFWUCDC4akCPWTauS8yeb3BX3XqwX5oco0/1+9k3NEwCidP4YX9k28IgrvXimGHe55mV0xnme8PVWQdN58qeUTZ3B4SjPrGBVYCRIVMTbB3Znb04nPWnmdT6nX3IfuxAmxmsaT27Rl+eIw31G+sr9UkvTkY6lwcg3QcoNM1C2tgMUgQkevGIuWDVBFbZhrF41RjFt7Ra25YkYwchTbwKObCvtTw3ENsyPmRDjgnUqnih6wQaRPTWoLn43DqEr1HZXwRWPa1W+85Yzf7IjNX3fWD7fb//jw/ffD6LEpayXvomTqUfUTwvX0UtKf1jU3sIWE26cvoP+6uCtaED9xmrdtG7vqrkpV33ClrSt8iaeBlIPoyszpdv3d2uv3x7u3HnJLZ3tk9/9vl49tH29DNviPqpJ5GNeiP44+H2WNQ6PR+g05XLF7ennngcNVezRirlMkHebTu+e4qs0vxEFLw9HtmqLwSY+tmYxn/zxg0CnwGIXosM2De98c0hL5eQfYraqTHQnIF4lhbIUgGPP3ElMmbftD0d9V1v3ri9Pffc81jIM/0RZsgeF7BM8I+ynX+5uNz2IBbIymD54Z34RAkDZIqERxnzvy/EIlQXH97dXv/E0faJn//x7e/9vb8Nu/au93z59hVf9Ru2568HOHfhcYADmcX4MBarIqiaACvpTjMUmVgJgZjHhy+CfK2yQ+Zzasf5t9f7rxWAPXunPvNagdUJqpqXc+tSAM4c8Xf/fwBWzwV/H92/E8D95ajVe7r98A/8tShDcW57xztiQbKn3rHdjoK79y8G/1+4Ez5wLNgWNDy6f2U7f+9qZDJHaYrMbg7QlWB6/30uulw4/rkAdBNYlR2SbX0wBx8Brk6QlWArBjGTx6DHU8/bh3USQOutqjEHMMplpFSexeBq+h+KBxZrIx3ijFraxFE7dUz7L1B1D6TiGpYCSJCJM7bSj2hglfIxYoUCKGw/GlBNULUXhRwlqXLaeMYeVqaL/7aG6IwR2FJe3hFK+2pTPsDR5XfKQ+I59L09pSaF45peW2E1rRqrLkA1bzPBVX4/Z8vYp8nneUCadKevD80iO60tzmtQFAP4I2MVoCqzVj3QP2MCxwgFrlZ8pzhiuAnzPUnrrrXqafEAWuM7TP03sBrvdz8GmVBfNWieHwOquU3QHBmrBaR31rIHCHr2XoCsNejbU/+ReGVwFXZ61FUt4LXrria4Cr6oaJQ+kf0H2loBxwWkZozDwUevJdHZ2iyjQxDGdrp5wba4tnZyxb/FmXYCKjoVf/r8sB38ZgCdPNTZqaSGvqKzVH8dE8mP1j3aT+s4AT+Ur9VbA5bSTTUrovm1eDP5UjSCjwmwe5bAk7+VcuqB7hFXVXslM5AQ+EOpHz04MQdyeL5imvKV5P/iq95vh270HXaNNfD9Kvlrl+jVuAR/L49g0dulw6XLbZOpp/S7UYrQZO/vJl1XQtaRYiLbpgLtQNukl54qH62sSmWp+nssnYiWxNKJUDIr2Eqt1FbJ/M4z1I3mK/azS5ftuVSh8+gDSmcnBLrfmwYLwArb1qB86TXxD+LubAkeNN7a9HfMJB7pGYzCKFKfJY8JRmTt03WgrBb8yutgMxxiuT/V6jpP2V2wsdFnNWhQvN0DcM5gJeOTrishxCdgigxA5jbOfPC3/c5YvEojbXCBtdBGbCtbNW6a0+uYsSqBlkU7t1i2ke6r85I7vIUZhAwUx7kVx3u/QFZxemWv5i90zqMQdUc0egS7Y0otV9VmjVWApyM7dQKq+R0XjBFwERSuMgdus7fFRBPIoRNmRmU9G2i6GvJEG8GBafhECAWF1BRkdtoCChyVjjpPHTDNVelxMIx0TLku5nSDUTPNfpdyL6HpbL8JevndrHSoYgigSt14H2TS97r8ILCKlh0Am5wJZnAVgBMdUWyVudogK51LC0lzGU2pHb4asRvTTqsmahqZ3XmP6oksbnjTA/duUBVZ3+lgaBqva6uezVidwKpXPqdSk0tXGassnpygqUama4SXI70GV+Fg6RrWIzKwytT6OVpjOWTwOQyH6FHGD4wl+kKn9DGdBdOuu2a9m/h7GM3mbwOnBldpVLq+7wBWobgtB5IFWUPTFopcCp40b6d1EE6tlaM0+oXXnH178nh/Zzks3yyfa/aHMdHfwVsNHoUibz1TIOsCrApoFaDKOqwMDkvXDaPlNpQDgS7gCHaDzh0AUc10f9a7l6HOLqHRbgO0z0hdQdQJstY0RwQHysIwyJrOcX4gt9NeQfGJfpQJA4qYvuhFqjRNnlnfygSvc54+r2kscCKdsdoE8nT/CagyuFb/zvp7AlkJtsp5qczMMQprPaQtrk0BFB+Ji7skgIDEqsusEgcuKdLZt4fqq2oALLUo7AN5nrK5A0zL8K9cPjh2iklJQsu5HZjBD3FVL4w1gU8FAr4LSaqgUw69gdXc5iCW+sGlAN73vg9uf+AP/olhz8iDBOW5D2AVzVbIZPnPZ8EZYlDMzrcOGboqL1F/9UAA20cHjj9uu0J5KScE3/U1E1zF1Mvx53tg6maAlAmsPhdT/+9Elumd4wfb8y/exCJUgYrCP3glwNC7x7e3K5cubE9Glum5AJ0uRebqU49f2649/th29VJk+sHRjQWAQt/fCAD0+Sgj8ML1l7fj1Bdhg156+eXtlZdfwiykSzFjIrdXoszA1auPBDYLywAAIABJREFURbAV4Ge8x91YkCrBlZz5cCPqtZ6cHke91ygX8ORjUYYg65xuAGDvBQCb2bGZsWr7m74T9W7yeNaSJbB68fy1yJ56uN19EOUDAkTNa4LK27lYLf58AKtXohTA27/wqe3Pf+d/vj373C9sTz7zxu1X/urfuD325JdERu/lcK5zGaskYk4Xj8WQQs7OReYrAg/0eU79T1sZ1yUvgIbth2Qd1/RVS9LJxGf+frHAamf3HLzrTvIOPrpO9uAhT+XAy8Epw/KcC5AdbZrtcF7rvm2v/s5n++qftW+w3kL4Ixe34+CbV6J2749tH/2xj25vfOb927ve9esioHjjdhJ8fXrp7nb/wu24OIHVAGFioasLp08GwHotZDGyry8EaI8Jza+dfke3fzaA1ZeXwbsqGQXwcTdYWRmsrmuetct5Dezq8HNoS62z7Oux3FOvltwlTLyQ5vShybPkT+uwfNa0j7abzEzVdwvYqiQRgW2+xkBc+3fuN+kp6D1P5+zFHzm7gx+WBeC2aq6m0wDfYAewOjbR1rGJ/Yjiz/w1VKN18yE5kO5Efw96o8Okd9V30wcBmXC+Pw5B8/wEVanLR5akwejFdje4WrAG6C5wPfWa9hlDGGD1/pol6GnXc5B/LSkmn6u9RbXHtsd2zj4TAVbGAt5qYZVoX+paVAvOGW751kE7lwFAbVV8MtZjxqoXLu7BavpYBE29eLUGfZF0wn0OBnvxTc9wdRarjvN62AEt4KV+BHURn9IfanCVvO5aq4xjCKoiUxWy4EH62CL2S/Al/WDSX+4VeK0+mvlX8Qb41d5XMaeYrj3fQ1y6tx4HzUnFAGbeA/w8+ByXoz9WXqdvyZsZkCRwNjL+bAvgAwmGU58b4EdiUNAMALmShjIjmUlDmtYNvdADQe4Fv9v07bw2hwdzqkSf/FvqnzUb0bEj2yGBVR9Qx1I75FdUFYhWhKHkdk0kqIUBfS18XlNnleGKW+FJ8JqS50F+40jlJp7hCBPWtGraTJ1U+4P8bLbjm4J3/SZ6M2ocaBj4syoFiH1/4GWRJ+rj+yqmlM1q28Vni5HKDya6lB1vbAQCyrhbtoL9TDosIDewLV03QPn2V+wZr31OPlfcpESUlZ805T4TyAa4itm6kHX649ifGawaQGTfu3ZtNbl1qtjEPFcDdZK/iY2QTQe/lqFRx1vZNCFku9IJFfMoJjj3gX/td6WrWhmq2AeLE0hFGYAU4vgUsJq0gVazwEvDSdCoIERcv6cEAu8kJYd3MBPluylYchyod1SrzCxqVb4TGErZRrkv4KEyvwSqegEYZ606O5VbLw6jKbcCVvNevD/bWoCyBJOvTiOZCgpqIplPnxVYJbiKdhPpEKAsha9+YBfxXDspugYaiAJmhUTBaaErWeJFcmv8jAlYGLjagat67uIYUvbG+0jEwUgSeSi4SRdxM19Dv81r5WiVquB1XmysFhxIOgpQNaDEOpMjO07HdC6ZRVcrUYvHW3G2AZmLEdgAdTaCVr4L41NAXfW5b9rOIkwBlEz/rrLPqr6qygA4W9WlADR9OR0d1rjKLB0q03KUDKwaOHXmqmqsMoM1nQ8uamVQtab/QyylfFvPljxNl2JwUfF901Q0B7mgyXAP2jVrFNs507j5lQ64edoZ0asy57S7rDXbI2PMXMz7MHO4+H95cVjY5k/xK/qyDO+UkTI5i44SdWXCeLT2ST2ePD15zD/G1h29nCyAxv1XQEzpLAOtMxBUlo2u6ennzlbd6cIhq1Qj5k/xv7MqGDFSHnUd31Y0HUYHalUyysDQMjj31ymKy6Ibur6mMeIenUECI7twpPWfwHbUBmMwW/VGUQtMtVUNrI4scA+YWC7hLJh9inedpcStp4cCXIUjwK1XjeY55jra0V2cSbRJekiAMXUb+xTPz61ohHcTfRDQaGCnsublWK6jxpoBAaEwsEpOBdfledkJcuEq4S2p8/ye05tvLd7+3SHnBFBE2XrR0g3WrScv2mFzXcIa0ALIyozVBFb/0Lf/RyVNVjkG4/mGks5qsmwx1AH9EanusqlTInHPuJaBWgZtCvhyv7Ihpe/8QztNunEHQZk5mllwvD51eh4kP9RPA8VFNk5cc3z33vbiK7GQ1NHl7e7pQwCruQjJycmD7TPPPhcAZmR73jverkWd08cjQ/VhrLZ+4eK57XVRCuCp+OTCVOmjpb48Prkfi169FItMPRv3eWm7FRml95KvAjRJXr4gYCVnUeTU/eTH80cx/Tr6+XbUaT1//mJkot7dXnzpOrLhLgSwaruYMy6ybMBJlgoIYJX+e2YOZbZdzPlPLkw9C4c5AdDz2+XLTwRIFhmw9yNT9sEd/OYoPMyjWNToKDJn3/r6K9u73/Gm7U9/x7dvN+/e2t72zvdtH/7Ib9w++0KAx489E/dKzzP6LTJVM2M1Jo9jv4HVpG8Dq/kOyYOwAZCzzx+wugdCJz+RWZ0LfeabMyfKv7N/kfbPekI20CJdwSGu7cE8PLJsHBMr9ud4j728H3q/5PvUcdH/AfxjISnY1fC7AgzHfRX4MeWCehCaKN7hQvDa45ciK/vuP9l+5O9/byQwXNy+4kPfGAuxvWe7E1mp9y+c204CVL1/PsD2c7GAWfz2wv0YFDt9AsBqlgL4xQCr242PRRWC6xyk82A8Zk3QnqYMzpkgtUhkvK8Xtu1zSgwho8tGSmcLXKL/mLbIM5yYFeZztrmdGMGes+ysWavrbI8CWCuZYNpVZqxO+1tAbd0f1JZqVCCM9x7ldGA3Y6BFg5IGVWfdVdf7ZyzSA3jtf9EDIlu1D0HbRl6jztf3ryIOZZPkc6gp8pfI30vwi2OSJ3/boGr6e31cNfOgh1dfhQCR/C0BQrD18g0ahBG4mjyu9jBPRqBqAa0zvvD3jAX3AyX0Q1oey7ZKtxost4/kVauZvaqkidTBcT3BBnspma2acWVk8+MlBaq6vqrr6iLeUFmI4WPU4Gb6WnEfAq0TMGUbZ+YqwVaXBbA/IywBGav8QwJNSoFpKV/J/GzfsBbt0uACaqp6MF7tX8tfiA8IJPRHwGrJII7Fm9X3zad+S7Np86RklxLMv3aiDp6brG7/qfxq30JfmI/5fcdT7if4j/ikZh+D+ogSB6gaTUnQu+iTCT6YgakSU86w13HHwK8VWG1Am3qVvk3HMPZ911mk/f4U2D1oDM7Ivii90TqrB4RGnJg2smIXE0PKwNnntsG1HRClVSP6zs/1fWZcLyIPotPM8oTBN55SPCl9pFMLq/BpBlGpSPxWSLLL78SzrG+t78d1lB9wivQe95Y+lU2e7zoZtuVx9HmcXIHV1FuHsoaNFZEGVfYGNBmxpPqI2Bneeuhw4zSKAaXPWFdawCq246NZWQZW8ztgJNB9Q+ejfwRg20bMPjNJi151Ysi1iNidre/m+aEHSnmrZ4tfok8+8E2/O1wpAanxGwKr6SxxpM6ZqgBVM1jJbdIFFm03fIggcjKalUVcCiYhN3u/slVxztfMQNuM4+3MGPLzDTIYhBjTZqsUgGutMmPVi1PVitupvLFUbwbYZAi0VVZ+iAT6x4AEFAKYjBI7F6wCWOZloJW1OoFVWOr8UaVzUuBsDHxPBtDSAsOZGS7MIsRtzqbmsELqZ+yLQk8wFft+FvbtJPnuoqSc+hYicrIpXW8thbYItviICteAhGiJkXsCTHR+SVuO1JNGmBI1lHw7YBTm+UcnTwpBIzHriq8CoOAgE9ijI2Xj6zenFWilLMdJDlQ616hVlFmrA/DJGqtZTxVTlgWwHuWiO1i8iqPIzGKmUvUIjZXNXLiqwVTXVM0+IrDK6UMNXNHR3Cv+0YaSyGyRx8VoAkrbiMYODti3tiJrP+/7RhYz+jE1jHlwZqk6K9EjYc6akIEt77wN6sLfZSgpSua3IhCU+l5v2ji2o7cwS99Kt2RbJeJ8xs5AmzuW+1S/6flQK+L1cjDbSeHCVSOLFTLh2nA5bKeM/DF6bcPlFi4GDqpFzr2CwrOOfsvFvg/sMFiuZuB6NsNGteEUEAJ4USYCQFbtuyyAg4XKWgWdTEDpRcmrV6d0hkVnc7LG6pQzHFcNPAa/syZQ82735QKoohSAANUDwGqCNgQX5ewOenpaph1/9BuCfcsKxUatK+fEtZk7sOnsVOqhdGh6FBnaZwa7j5ZccjLFXQ7s1MD6Avx8iIOnFh/3oIovB8+qwA4fv9Efzc2iextYlZ4tQLWP3//+D21/6D/4Dos0bgatY2w799Gmlm90ixQA7RV1Gs/Gde54vz/JyA/Fi89B2+Tw43jqkG4lH+WQMa93Fk3W5UsdzqDQmaXJOVk7LhewykzRl6Ke6r2YHn/n9MH24vXbsQDUKRaiunHrznbr1i1km1y9Ghmmly9F0BQLAkXG6pOZsRoZrJcj8/RCgCM5fT9lKbNd/+HPfHx79tkXY/GqqL8acvj440+itvdJAK0JxCaomvVZs9Zq1lL1qszZTzk4l9mod48jozDqOEOOwk4lIJM1VXNRqryOfUFeqeBPDECqZ1bstWhjZJpeyDIDsVp7tDEs3XYt3vfGC5/avvKDX7C9/OLPb3/uz/7X29NvfOv2wQ//+u3q674oFq1KYCBqtt5PW2EOMsGz9xgcm0b0VPnHhdIkW5nRP/4m8Ihr1I5HXbO/fl73uYDV7pPlFc4c2J+bsmH7S1DHwYt8S7z38EfQCdRFpWdKs7z6sx/Z7pyKH5mk5x5eCgA8Fj6Lkg5HD5PutwJnDToGDz48fzWyirfIbI6lp9KPiecjVog+v3p0Z3vm2v3tJ3/i720f/7mf3t7+pR/Y3va2rwiQ53WxWNW17Tinvp8P3/uIS+xkft1RArhRBuBc1FuFvEaN1QR3X2s/ZlvuvfgPtvvHLxbguK/7zQEPgaw1QOls1fSZMmNV4KtsK3mg/cj2jRmEzsH5rsev2nTDzzS/7W0paUYQwuDEBJAMWnDAZ4KvAyCUffHAecuFJMH2s2Z9aMaHs1XDF12yVjN7VYCb7Y3tzMxcdWzg2IfHqx9R/pH95x1LTq9xBQbY7eTr1r3Tt09zWjbH+jtPDb29gKryhzNe6IzgEVuIN2pQRLRnNiB9YbuhzFbtDFWw7P64wFT5X0WHBiDaP51t6TZXli34g2skLEBrvFMBqtnutDfKeuss1VkCQGBqlgIQwNqLlzXfcoBASSJoV2ae5rHKlMS5AlZ9HuCrVw3n9+4nuxXW5waNV/73wlRjZpOztmsgYQKs1Hlpr8t+t/ZPbQRlCUQDLzAGBnRd+zszaLCncJhZ95FOhUD7y/cXip/n9TRXk8f5oyWGVYyAYUM7KfI9lZ8X/UzerCxhDPawfANBVc+gJMDq9UXOriFC3qxYSc/uUiPrzDT2/wBWS49JdwMH8nvLRolYLdfqqHKPSQvq2uHvVjYlncly4+DW+R4NPBuAJiah5Dj5hj1gItbA80jA9h3tNw7CmqZ63l5nQSX5XUBZ+t3NCnwB+E54IDEwahcl2o0tgVYmWBlNyXth2Fb3BQ1k/8lLws1qML/9Vret2lntFs6jhJvOSD0ArM6M1UWnrcBq2U3xuIXU/ND2rssVckCFJQ8NqqIEYmaqGmQtgLVB1TPgqvoGNoIC1URo5tZ3lMEmkjt2/FaX1DXtEoz7mk9I8zr6wDd9CzJWl0+8hDNWlxIAcb6A1XzRM1auGYzM1m2YWapkHDIgt/NjJpkCOUEFOkmMhrp2krNVufBULJoAsDRB1AZSKztVNQsB2LmmqkC6mkaYbxcvRiB197HDIDmBs577NawJi8tMRFiZAMyUqerjxVpniCbrXU6cs2DFxAzjrFykKRR6MsAbBK5daQ39Dqfn/by/c474Kmy1naQCGfWkhsmpHpLYfJqJLscEr8o3HG+zKkUr4qSrMw2KLgRUO2N11Jqao2cyBq3gZKxMO7W1puVoRBbOUQGqDGSYAs9OXEGHbINb0c6kR6UN+hhYxWrlWsDKU5axjYD3SDUimbG6A1bjuVQqPZLDqUCc8s+i9mPK/9i381KZgEMGLZBUtN2Sxbigv0ozgZwDPtAtSO+WbtKYHdb7zUPk7y5EnsZkBxrlMTKF/VllQjcWNQef4bl0MJa/lMkyhHrTMj5UohWU6Hy1p4TJinfHu6OPzjy2XiJvwp70NeU4pSHUwJSdzGUxJE/3F5iKwEw6b+9k+Z1tPFteB7Bqnj6TQZFs4KzgydmSYpC59fCaMeMpi562ZTDVC3B4KleDrs66mFOKehGr5qbmG42SlsPvKZhcxZZAqhZ8qsWsPJ1N01nQdreNlqbKAHhaaJUAUCkAlQE4l6tcO2s1ndjKSJsAa/dPgaoY0U8TJXC1vKESEerEfDcH6sosrEW3BKa6rpGn51SgIP1sdmsOpRBO32Ie9/VTWvZcvJMl6Yvlt9MnSVlbtEH5jwUSedEqtBlgqjO9RjCn6Wrv/8CHtm//o3+q5SapZpWzAKCgpp7RMs5nrG2wnwHNAXlP2hBQhcPb02PgzE0/rPRITntPO1f2XxZvONz4PvtfwIkBcwKr9wNsfLDdjrqqWVv1FMDq/e35F24EuHozANW72627AW5G5moGRVcCVL169dJ2+dJ5lAW49lhO5b9KYDXqpN7NBazCA73+8s3tZwJY/cxnnwu7kgtKXYxrruC6fJ/8TdqhBFjvxv1v3w6gbARGuX83sldv34nzcT0WVczMp+jzXCQrB0qyHQZ/wE+lF8hv7JKk6YWwUaeR+bptp1Fa4H4sWoVF30/vxjrwN7Yv/oIL2//xv/2N7ad+/Ke317/pHduHv+43bw8uPbW9dHJnu3gl6m0GwHoOHmnTk9po8ugA1Jfr4qodsGp6+36m3R5AfTVAdZGUM4amv/1c9/D3E6CtfeiX5K0BrEab6Vuw+cV34Lepl52rupagOCDFy6klGMyp+Ed3o/+ipu/JM1H7NIC3mNp/7iiA1QuvxEJkp9tJAKDnrzwZyQlRSzeFJ7KqLyRAGrT94jdf3d7y+nPbD//g9wfQf7J92bu/Yrt87c3b7ePQwxevBqB6PmruIjRMInGbzdKIh7NmDCru+/xRfXvn0z+6nd55ToPw1O09w4KAgGtoO7MameSor9rZrAz4OmOVzxtetehQ+iuP7TcOsJU6Pb+TzSl+ocIsMBw2XVnyi40dgCv8upF9W0CTM8PavuBt63Xtb8nnUkZtyibK6aAmOcvoZGY7Z0m4LMBaEqATMDzTyHFI+7/kYfn55TdTH/S/Q05aulcwh8IqXW8dLcCg+goXMZqQDZoDYfYnGogkD+RsAWba88PSYpql6OxVZ70xMsXbG2AlTffZqh64ZbbgXOyseMD8IP1oPdn6TbGveABggdrqgedZziBJTFDVMTNBGLztyFQFOO7aqi4BsFusbK1nSV6pkml67y5/QLrPGp4GXj29HOuyVJIJ+Z/tJWPSZux8Ssig+Dy+xH4NJgjAk6zkeYJ61n2GIKAc4wlKe0L2X/Mr9qlAxY9g1o5Zih8P+0GtBaaMDX6eF5gpEX+YVxdV0v0gHY6fDB1g3WNfn8d2SpLSpD4BbJK96t8KUGVZulh4DAk8TPihzyzgXLprP1hYAB30YWd7M5lJgzygQesl0sRZ4NK3RaNHA6zmCfak+37Gidxv29d4BH8jHe1kk5SC8tFpT/OaGiQRC5gvm9rDp2uyNt8WC1uH8ytqJvOEjx4REZa/bj5scBX+lGTYmsfbknPLfPa1ZIlJUyP+MD/5zcR/jp3rzVKXZY/rnYiJOLmJiRxrQoeP15i8sCoK0/DQOhohD/sdbZs1MFS4hTNUXfowE8V8Lgb+dyCrSwJgsb7sF5CZ9oAkKcPQ+02o4dwXYaep733L9X47fkYG2NE8js998Lf/u3BjoZaiAwioOluV0/+7BEADqxXpLA+V4pSgVDvBOGBxtl2B2BlQ1cbFzGJnZ9YeTCMYhhELjaj+IDNNZ8aqgFUbUC1K5UzVJTMMyjodLVKoFl5CH7BfrLKzWW0s1uAx24VFqnCxjRy3XLxKI2g6hjaEQ0JBc31WjxJXeYHKTsID9HwFHuW0tVIqvbAEAMOotJdewZAdI5gaXLo6Srh7CSPUgCjMffaRGAGBJbUNf9d9yPP8p+qzyvE1oAoAKZW0M1ZdAqBKAazAatXrmIZpp/D4+nI2oUTyeDgROlfFmdUHq7Lwu6uH0a52YA3IclpvZtIR9JmAKkFVObQDWMUoMwyIYRwqDNcYmSBqTQeCkz1qqQ7H8/D0/+KMhS7maWsTcpIVY9O5v5fSGjzQNLaC7X4hT/lD0JR83wBqlkFgwKKyCPqNI8oCt81Qeke+O2Hf/qqVHEyddezeYU9xl/NgB4hsO9rsSCW3w3DUIIF5ORlqd82ut/nGMITsXztSMDoV/OXLMosV28qgoVM1ay2xYavGZ3BDvdRyPKapDT3D6xwAmm7NDXrL1RGWc0UAcQCrzkitKVydsco6WQZZNfId7Uo+LieZ6sIapBSr+WZOh3dWhYHVylJN2ZLzWNmfkmNm/7u/crsuZsIBusx0o13JbKqaYBcgADID8u0AtMqqmZZ2bmBCFCwDUCW9XUe2GkhWAud6QMa1+Rzo2NFpUNUOpuyFrRLYzhLLexbL6hnrsbnSQyV7ejfXHt6bsqXfLkpe35sPayScfNbt8iKCnaXKmoUEW9+XwOof+9Psn6QEZFUilid0LFVS/A7KyO6A5rzUHa6jDsqtX8svF2UqGwb9Sz71X+6zHRK0egikGg+ETtLvLIfJQVnXNIHQ25GdejsWnDoN0PFmAKzPPvvS9uxLr0Sd07vbnVggClP144eXYiGqXKzqschcfezKRQCrV2IxqwRNM8v0ONIH70RG6fWXbwBUfeXmrXg8a4/m95gpEbYo3yXBhCtXrkBuDazmqyeP5fenp5kxeyz/LHEn8u69GJzO7xOYJSABT4d9i35BR8hJd38FMBzvDuAqFi16EADrw7svb29/6xPbpz/xD7a/9Te+O4KDy9uXvPMrt3d/8Fdv9y4+ub149/b2WCzO9SDadA7lAPrvUaDa2fPRy0m8erez95gDpYfu+7nA0XWgdZWSz/Xbsi1lD6UJpJ/Yk1lSgf2JmWTQ0XxOA6vdRge1vOKXAqzGYG1M0c/s0fMxPf98ZqxGgsK5AFvvn496uUcBrOb7XLyGaf7hxcSCZHfjmjtRBuDW9rrHHmyf+qcf2z72kz+1veWt79ze+d6viiKqj8fAQUb9V+ITmdS5UFqCqtan2aaUlwxElJQwAQb3brb7UX178xP/63Zy87PStQ0GFIhatlVZq7KrM4u1poXLLsPWljUij9O2tp8+Z4MsYKtsagHi+u3UH+ZPttV6QyCr7aL8gB6EpF9wJlNMhrN9C3AK/rOfhcE7ACoEUF0GwDVWscWiXF453rMkDLIOUFXORft0fJb1oS0E1S/1t9TFEEbuWl9Xf3Bn9Tl2x8xOnzaPD5iumv1fTDEVSNfAqtbcAMDK+rqc+cbFy3rxF8c17U8xrHPyxdhOMBF+bA+IrP0EIcbbl+cmtyT5jXZHYJbabZA128cMNfVb3oOdjntiKrFmtwSBAaoaXMVW4HnGnfazq27lyAr0AAfFUe2AHurjpfxZXuP1KartztYtrie9ZRPndinTALvuDO3OUq0+Qaye9+EsvfwrUMV9AUB1AKvgzY7kV760J3aISZtH2zEdPqoI2J6Bri9fIZ0HyjZPSaOYfmyIkjuGn1F9NAFJwWvwbbif7Ui/tGrfwvdltmqCqc5WvRh2GOXpEmAt/9h+l+Myt5+tcX/3lH/KRfn88G/p13fmPWeS+roZ04DeiLXUD9JxfhZ7zr6j9YljxBFL2q/U5Y05tF+Oc+qnwimcfY7fs++m2+rHS1uZadet9TSbUHEc27D7iXxPt8s8R33cMmvfqbNXnaXKeyKtI3lEfO4MVUJV5p08O2Rrz29q3NTDtA3SzsMXWTNW09aNJCfsNy0akJfuBwUXzWaBOCP31GkaQAKAKkC1wNQEVgmo5pZZq3nM/Z7RSxk7k51poojfHLI14fbCWwRtQi401XMmmfdgqvkXv4ue+PJv/j2oTGAwlVmaBlMJtqK+qhkWx3pCWTP1oZnM7bUBTMWP9jssrfBUbW4Ho0eOx4iIAFRM68F+OPsJrgJQHZ9a6KVB1jmN/Mx02xmxAcyQMUUfkO2HSoZEnXEUaNcoaAZWqfU0gsgtQVdlYGHJRGdj8QbOSCLDyrHJdxjRYztLFE4LSHsu1hjSPMUIQ5PgKxmUA1s8H5fImazjVRlJPUhJDXA1OmICr+gWvIcBV30vPiKoLSMiRc1p/5qucwZYnQp+joDkvhSM1d7UeFIk9AulIAyo6niOOI9uKgUx5cpqZI7aONuMBoyZAPiMFcyzBECWBICjkw5QZmkOYJWmkz3oGkpQJql80lEUoOq6JHS8nX3ZWZjT0SR3Sul5F9zDA5m0hb99bk/LNlbsDfKKuLH61sdWxFbKdtA5glx8LqewRtBxQ0te8yu5KP+hk0IQZYJEK4Uq2KjrzR97J093LmU6tCo6skfguE9FzD4a35X4zYBi9i6fy591AGGHHt/h/Aqk8rzOSQ/Xe8x30PObx+3gppFsIK8NJGVBVnbwQTsLFfylIYfTm0axpwY5cGkAVaDrDlD195WFoYGAGgQQ6UhRcRb4ibW75mryvdjRHIlXpqqd/BHcIPkff+5XLVAl20GgdQKrCW4wW5XTrfK4x5L5goOOJKccSwVIcB4pt6a1f8LWtQPZAOt0Jmcw60wM0oo2Xdz3uYDV6tdVNur1d6f70AGB3nY8E62XXVBELRs26UaaTV271vY6m6nqsgjvy1IAf/Q7mEkVz9FYG/qcA44EWsnnZc746nm8OEU8zW6iLEtr8b7ga9FPfflagNWa+dDi3V2nANknsg9Sdk5DJiJBNQDWB5GxehzT7x+iJMBnPvPCdj0Lmq0MAAAgAElEQVS2J/HlcdQyPYop8Xn9+XDKrly5tD1+LWqtXrsaAOuVmNIfsx3ivxu3bqKeXt7zhReub9dj4ar8fU4JTZY7DRDLfzdv3gRwaqDVwGq+VwKmfj+DOPcANiTfhjObs37yXQTQUn1NoIs8i7PoeHX+uQB4k0YJzp7c2J5+4uH2ljdc2n74+//C9hP/4Me2Z1731u3XfMO/FJjbm7bjc5e347x/9mVMM+cYyErE1wquzozVzwV0giNe43MmLZvQ697neh7s1fC5Ojhh35U9kR2dwOoEdJmV0zYs6cO/XwKwGr9+kO8A3DPA1QC3QYcYZHp4FJnH508jc3WLLOmMcq5sVy4ESB8Zzpcjo/UL3nhh+8wnP779nb/5Q9szz7x5e8/7v2p73TNftN0NADYq50aJgdzSOGECI3QrEzhoR9twuQ9nX75av778j/7mdnzzMxXg0145U5X7HdjTdvmaAgH0mwJ8ZGMnBzpWrsHIOEG97dIArbtbN7QPXfyjHd6bfoSf088ftmQArAbROwuXgx/THyJfUEapGzmQjTqrAtWcpUpgtTNWUXsToFzaHi0eU8F1J4LMRUym/wsyyk7YXExb3vZPg1txgi5PD15NfwPsoe8AqNpnorYZwmfJsR7n/Zxhx4WQCKSmPiPIqrJwijVm3MkOJFUolwQWTVdMd58A63JMfihQcsZRZqKy3Wpfyl62zfYobdI4NjjH/mDToS1k/EBjIJ+MJTKm8FR/gqo8v5yboImyArvWon2T9h/hsVsvIaNN2asC7TEwaj8t+0rtbj+D9Oukj5kRSZ+RgF4m1ShrW1uWhPM1TogwrU2pjthXYFV+FPrcfrliZ7HRjIAGU/XukFGfnGaD+sk8qItNaxzu5bzpPhdenoAzEyssF3JQ5L8wsSN9IZId2aqqqXqxStGxDABAVn1cCsDJCfTPHAOwZVPeqG8Iii4AOI6Nz8zBnpFdT+d3zB5QWwYP+HnTL6beIm9zcHz4kBJ5nJU/10AqZXZAk+gj3kFgapsZ/V5U2+msgzTGy4rXpLBLh+sHFbvYxlOB0AeWvJbNH+csy26BF2NCXJ8Wk6LDkiBnPuIT0Y4DTyuI374D6W3bsPbtAE4LRBVGNQZeTJulTSVHU3rM86T7/DjZhFhGL1qVkF5iHQZVe5+AKoFVLmSVW4pDbDXuUO59KUopTBBqEK8Mrs7vXnu1Lf5y2JtHgaq4VBbvK7/5WwtYJcAqoc1tvMDMVgXj4nsb79Ly9Wp456Ae7lIGgCxfjOM+sSDDwDq7x8KpkURP7Ue91ARWMxt1AKypkOMcwLklc3Uec58jk7BedKjBsam02KD91H+FsxLOErdBhriP+hvtjh9wK6MHMDUDTGrAXPGXo4hyUnysa+i0kcHTCaJQjgC7lA6BKX5vYlJrlJGo84MxRI/+SkxgRSAlS8XVSnc5FutA95HUrbzw3QRQh1KLjuHTyEPsb9OBdHG2qmurYlvAqkcyB7AqnrGzPDM1S73s7BwVA9tn47+01e2ewobXbjXagftUVHk/gwUEVDHtSlvuhyPr2qoAVXtUmR3p1QHHaBXtk5SqRnmq3ZKZeD0rq1SpdELbCFiPDNVAWoh2pIzoVvTs7/07dp2MlU6C1cGXZ/uUzljz8L4UgL9jljb7zobISp/GqsYmxUE20nzHJQgbYkqH1IM27TT4nDMMYYisfAetV0vKXqyM9vIGGlgto2WRtJKVfIks6Gv+r+daDrCllUCb6oOxyj62BYH6Hc+3PE6anHHy7bg03crLGDxvx3FvEA2setp71y0ToJoDAMoSWRcjkAM2eJcqWDSiauBf6SPruF12JwIZ8gvrezEjp/YR9AwdZt4GsMpM4EO1VZENgIxVAqsGVZkZkPdLB01OWtGYrzxI1TynQImkk0C6jdKarVuxJ3lRu6XjfX5o1xJOF2xXxzVX6jn1uNG9C4sXzSeQOhihdiXw4i0rj2WqlpzIciZhz8YUybJtI8tFtGSwytpg74nFq37/H/mTVQMQ7yvnSb422UT/uGsR/Ob7ydZMgPVhTuN374i/PK7K4ME3CzBRosZ+6qCfchl8kYErdFbwAtrU74IXC89v6fdQ4Dn6niAonMnI98tyADfv3N+ee+GV7VMBrN68HVPu40eJhx4dXUJ2a/o1F6O2ai5g9fjjjyFbNfsp66a+EnVVrz2RdVQvb5/81Ge2T37y09vNqM+a/kieTzuTAerpvajb+soreM9cjOpSlBfI6f0JtGbboHPVzuzPBB3yu6zhmvYq9/P61NUNepjnUxYm6J/9wUW8zj0I4O1hAH3378aCRs9tX/rFj23PffZnt7/9w9+/3b11sr333V+1feXXfMP27PW4fwBvW0wXvxU1Xi/llOTBfo8C1fbnffxLLQXwqOf5lSbAuZeSz/XbeY89wAo9nj7Rq5QCqN9/HoBVLgiWS6KlPYnFquCfXWDWTC4sFeDqvXORoRqA+cXt8SjtcLSd3rqxvfHpB9u7vuzx7X/5uz8U9VX/4fYrv/YbtsefenOA/Bei7EXQ/8LV4MXLqC18LoL/BFUdDQBYTTlGHa1yRsqeuz9frV+v/+wPbcc3Pq2MqAHcCKgxWLMGdwJxcI2C/wIybJelL3bO035Q0seedeDBpBVclX8kh4u+u9puTaZj+yG0J/uAdL63vlMsY9m0EYUM2n7A11X2kcDV/fT/rrm5ZjvO6eLLbCPo9TWLyX711M1LPCKfx3zcbVRbp7822r7MwEIH7RSu9DkVWfsUzn7kqvMEUgGsAlzlMQBWxRjOYqZzJn/PrAnbIkAVPofslUDVWozRvolsofmANrx6hvYB70p+q0E++Ud738j+2OobDeBDcSXKaQkg50yfBlobNHcM2gkP5sbSS/bp7cOKaMXvjp/sfw1+IMZr8LItIXi0aKwMbPm8HtSDvAJQ1eCIAVfwOTNVu565MlYlQ5n+RX4TyGrbJF9LEsEYw3KX3DToIjE0K8nQjc30q+TSzYvLp8+b1verbzVlu3k7fZBV3rtO6YocGSj0Ei4EVrlg1QRScx8ZqweA1VmayVyZTSsa6V0mHWZCRWfOi44Av6VPrXuLdgMkHoNeEAE5b4xvSIwFhMTLGZys0IDmgkqupv8bcK5tZaq2z+441SQvepcOaQ4w51JWncAzB5U7ZGn5YW9WLCg8wckTlSVuHdbTUWB52R1aMjdlQToCiVQ4Zsx/X3ZrZueXvaBqGWwpfp9xVcUa2acHBs3gu68JUSsozPiqZUkPnBsprSWGlF6fSQ1d8rAXrXJ26pq5mr45QdaHrwqsipcq5gJns1NKke72672nBji073Ovft25r/4dvw8s40xVZ6fCyUu+xZawKAGx8gmgJBv04IMaTG0gNXmogNa8hZ10CzIYRmnlFlBnLapGagYZBlaZzbjPWjUw1wu+zCn/CKgB3sloUrvpwzatwKqCc4jJ5FKyrEMnbKlDKyMZx8l0A2BNBsxyADA4A1g1mNTTXQVE7UYNKKxDAIbTtDpqO6cD77p4cdWiMij6SQGMi9DRHE2FZB8YTaTeG6ZrB/TE0x0oMeDtfjfAOgFVZ7D24lUDUHXtnZEx1ynx7VRz1MaktcIWDW1UpfBAd+/ru+mn+UZUrgeUB3sHfUoQgU6LFwJAEI4pVtyyxpWc1wJWBbzLEcjHIGt1KNV9VioVqgDVkiPyJZovB3QN8fn+UyXweLgZNka6kP0j+u62BqYNYsHxhK4dQBj6VoMFNUgwFbayt+s68bgNj95tNXJ2ANieCsDak5EOZV/QWdBWir36bjh79nZ5P/GNHEFnqUqTLd+7f9Bl6KMpbwIyd+xj/V5Bo94jX7hA1SErBayyJeJFyxodh/l82bwC6jognEafL9z8IB3OXhUfsd/KgNvhcsZp6NTKok6Dr+wCnstMkT5X2ap1P9PEzaFFcTu4pfEux0T7nT3SGUMA5sqRGU4YrU9aYzjlLgWALaYAOltVNVUTVE0JjMifoGpnBxBM60C5dKhEbjErlk+RbJCNxLLsTZ1kvS4dTM+R+mV2TGlZWO+hmsQaJS9DZ00dZkfW1oxyRLqL/Iu6w9PFZAy+5OzCCHSAXU5wtukgqGp6qdaX6qr2Il7ntvcGsPpt3/4nInjlCtYO9pJ0rn+abyAzqn5hNiuCjXw7muXxN+w02mqn1RnGeQ6GG/Wtu/8msMoAoUs0cN+lASyDYCd1V/ap6/qdQhaSnhdRW/XO8cPt2eevb5/41PMxjf8u6mdnDdYLFx4DwPkgQNFsyOXLURIgQNUERrNRJzH9P7NQr8UCVZeiLMBnPvPs9qlPf3a7FWUEsglPPPnEdimm/edzXVM1F6/K7FTXXU3ANP8msJr7eX1+Ll68FKUILgNYvXPnDmSZ4Cq5tsGu5gWU0ghQLvvx3MMnAly9GNmqL8Uzrm+vf/3x9j//0F/ePvFz/2R76vE3bf/cr/+t29Vrb9xevhN9eilA2PNRMzZQ5YuLPhIrTmd4UvTAeQOrjwReh3E/BNi9VnB0Ya3XeFDgL3RU2wXqOA1YvkopAD/m85GxugWIGoQIygZfHN2ORyW4weWpoA2PAviPmqsXo3ju0WlkVN+9tz0R7PglXxhg/4Xntr/4l/5ilAl4ZvvyD/+aAOIza/py3CdqqwavXwg+OglejjtGOz83sOp2zoDsUV18/acDqH/lUwJbGphYAIuy+QRnIPtp3zT7Ytq3Bn7sQ8qDGspktaU7PSe6VlkpDWweAmSp2uk/TjsCxQU9PvwXt2EAxo/MdoN+mz1mflvB1RVMnVmOWZppZjnSp634I3WeZ9UNXqaptv1uH0hn0Kjye/R6XS+TtFvpNmdg2S+ShSo/a8qRfH71VQOrrKtKUPUUW4CsBa6OxczgH6Dny37AxKXfUQO6XR8cmYJjkHedlbH6LeWk0RuhXzp9/PKpnKWmLZhh9Kf7fCThzHJJGWPALo34okBW0REx6PQtaODbd50xwWAl8urargTp65wGGlnGB0TSX/My+UDH3k++Rp80oMrEB4NyBu6YsVol4JzMid/Kf8WWn1oUdckySzvf/uHw2JeWLjqn3aI+bTd8sUmr3OWRfS3u869p3zqr5XkCkfnrzlhFq2QrkoSueesFqy5mXVVP/4/tRZSf60VdUWMVA8PUW3Og0DHG6u/3YI7p0fVUTYcxuzhlWElSNailrNf9QFH2BksLuU+4PTPoOM9hX9fZr9fWgGred7/4nKEY9t98Bp4oPjWzDv8PPKT349uRhpP2kh2/O+5f/nHs2w+GDlHf8yLJiHgVt1Xcn32j+IEzV72IXcRU6OMBrmKwfurP9X3VqdVOyqVoX/p7HSQ7OCuhZFr2hA1WrxQZx84B+5X9Zt8b+o4Zq9zu6qpWlmpnq7reajgWFCa4E7GPrYhCRTKOx/4+CFvspHihWsB+Mrct20ee5z3Ofd2/8fsjmYN3x5rksQ8y61wDq31u7UIyyAjx8TIFsKLdzahIDMn+UCfU1BwBqlVQPIHVGOVmXdQEUb0IFQFVZq2yliqCY2esYj6Fs5IMpEpRSUl3p5MQs66qVbLru9E8tJHNdy+wKhW/+h2mWLR2+wtYpWWu6RpZS47TNihovfJ1Krud0yLjaSNIJ9wZqyIiiNzKYTppk29mK+qa+hkBlrMgI52+yu6ULNkZhMLi09HE7E9uHSiUiaONzfPF9GJ4K2IMR3b2KjNXV8D9zHTk4YwRM5ehwqNIqfxYPMB8OqBTa9kxWDIutgbla8vhEgOXYmXrccuRFVDT3Of0Ko8kG1gV7QlMMFsVvIN3toJtRUQnrJ2Saq/ayu4Vd55RGHpvN899oA7hU7MPvKUJKZ4w3ZMXtN/jBpoqJYeLACsdUTpcA1gFc4yRcih2ZT3J2UMAv1DMxq3b5pHVfZvZ7KnQOZ2CLMdgCq7KmdFhO/124MU56m9QhExA6tjauo/EV21UzVhtwHYU0Jvyffm/mYpy0QAvnzlB2Klx9ejFP7B8Hgzo8GpkAOqTukO/ot7HzXR2bzldysbkFC0GRBNgdemKqgMsZ9g864GB6WD3w9e9llPJKHhmTFOT4wIVi0wJyvR0tNjB+dKsr2pQFSUA9KkKx5WtSlA14gaqb2L+CrAcrNo57dHmvXrDoyWPxULib4OURQs7PdqyJ6gXvN+i7WcOsk0WsqUqXWUen3rCMkW5WPnwLB2oI9j/Kcez8H12Er/r6ZBe4AV6QCBkB58CV30eWccEVn/vH/4PNQMgp6pyaC5i4ZgqzyzMlL+LuTI5Vq+nI533vZDgavZYNEWqjHI20lez/zggpy3chzxmIAbdU0Fadkl5LZBB+EngA89Q4H6RSJfnMeqU5orU4R0DWI1n3osFmu7Hiuh3Y/vscy9tP/+JZ1EK4DRA1TsoBRCLTqU9CL68HwtBZd9dzGw/yFj6QVlfNc+fBwh8OwDVu3dPQL/8D4F1DOIliJB1U09OsgxATvnP6YE5yBecHvfI/ew/LEwRPlW24fT0ZLt7HHVe4/eXA/BMECKBVtdazWcSYLU+svXPXs5VqjK7Nfri3lPR+Mh4PX52++K3Xd6ee+7Htx/4K9+53Q7Q7R3v+Irtqz/8GwNYjrqtkaH6MEDcB+cvA1hO+UwKPAoY3euI/XWf71IAj9JRr+V8vus+aOzjdZAM8hI94Rqr7nNog89LxmoMYDyIFcdiEastpvc/jG1y+v2QJnB8BvHnw5JGqYaHx1G/N/T5GwJZfePr7m8f+9jf2n70//7o9is+/Ju2N77lnQGipqxfBbCa8novB9jinROEwkpmGDaOr2VO6WFTzVkPng3CD/fwSz/1fdvxy588k+31KGC1Z0jMQNSAHm1w+Y3wpaQzhwNpmwkbax9nAKg92NI6z/qvASj5RmNQqvXq4q22T2vfbwFXnXGbvk3GOdTt8B+g+OixWG9za6DU0/010C8wddbnrOnjE0itmIW6AJ88l0+Bf2f7IHrCfum98pVkDEF++Q6HgKZlBlrpG/MB7wlrLz/e37j9jBVU7x3ZqQGuxkCRM1ZTP96PGJO1Vgc4NAy23SMnTdh2YVo1wEvaLO+XjZMNrMzlxYbLi4T9kQ2SP0WQwf6p+bGFwzzCuJG+tRckMpi6bEd86dmSjiEpcO1b9GAtn1d+RjscRVv6l5OHGzCaPueUWpJ99bPBA6Bt+mRq7+TvAzxfvnvxTt7EYLV8IikU+2LTB3PDppTJG+6oo75Mxt3rnr18rnrLXF/8OH5eMql2TT21xiQC+N03eIm2EY69XJbCwKoXrHKWqjNWvXBV8kr7ZEnObotjKsdJfDcD2gRMqwxJ7iOeWrP/mU3M39XA1Z6ePrYumHyB13E8rS1es3WK/XtgCbieiRMdr45jsXcBq7oP70Ed0nJgvmefKB2DOlWcQX4dfYaf+D1nfOLYlzaiSmfs7YV0o40ffdPWCw2ierHqAayKBkvCiuUJDSAON9vneINtX2OYnlE6zg+71r6/pMUxpPqAbF4Gh0eyoZS/YWcFpk7wmCUPBa7Gi68LWHU5AGDxC7Cax3w0P3oHBpv88GX6Owv1IdmefYYfWkeWg6I+Je35N7+Lo6//3X+4MlahmuJ/MOhuC9byS9SD3ZV8ML9uYi7g6mh33qsUioSwDBvq33CqfwKqBFd3oOpSDkDAqgG5AlazLZ2h2mn1u85FO9npNDMKzGPfVVtGt8HRMqEUitL50kWga+piSz+26ZVy64xVb8tAKkgjsCpHxdePTFUzN5EDva0Z3ETeE1t93/RvhVVKQTqmFJjuzceoT4ZSqmxF8Vb328hQJTcwY7X4if03F69qOq2geGqYAlbhbHiqgZyPYZwmUIP9kqOd5AybyG6yEi/RkKDwpaczUA6h5JbfeQRrCJ+cUNKbI//Y10jyLAEAR3RkA5QCR/BKPbECqFZW1hMTGJE84r3yn2zgIrSL47BTCaUjFtYd9C8gNWVD53PLKSkyHhkQxicNvoOIWrQG/OOM1DHtXwMFVU+4GbXeftGNSRcBpBVIgN6mO+k2R17PHh8GVxGQ4GHaKsOFupE6BbrQWjz5uqac2AFoeaHxEiJnAwzGG4y4cpxINgyC9HK2zjq66cpbFS29X7JqI0lBJcv31hIAfTVEhSy0yhH6swBpBwQ9ssrv+7xHInswxDQRrcb9W9bcGf0yNjfVa6WrBK6yST2OhX7KP9EK9FS26g5YNajKYD+vZ7YqQdQAVTNrFYETgdV9nVAG1hwooMNlYE5cQlZi104jMXjcgucgkT1gfeL+YIumg+f7+t7uMeuNCq5ByhloCzyQkizwQE4Q2V/X6yELEH8mqLK9csa+nUkPHrKPztZYndMpG2R97/s/EMDqn4ARReCanR/vdBygTi78lEBfOvS5GNPVqEF64ULe3ws5BLgar39+UXs88MAn+DSpnVst0pSZpJzpkMa7LX/pFzk/nFGRIOQhYFWONXQC6Za/P1W21GkAqfnc06g1cC8WrrobANSnY+Gqf/oLn0XG6oOoa3k3gczIZEUd7rgHsqtUDimn5B/HdPkEShMUTVk7jkWw8hkJhAIcjo66cIkLTRkMBRg8spsopw+iXusllKrxwlV57mL8Np+b98yM1bw2wVm/R57HIKD05AwyElg9On8vZCXA0uNr28No3717z24f+ciXbn////ye7Qf+6l/crl598/b1X/9b4rlviPd8KtobC3lFGy/FavO370SmbGTc2JN8LeDqqwGr7P+h1CxKY/tannHgZ7/kUw0+kFHahvB9/78GVjO7+HxkmQZnRnbq7RCBAJ1C91EjJrgaIFocBLa6XQleuvgwFiQ7fmG7f/yZ7Ud/9Ae2c5ef3r78V/2LkbX6dPDA1SgFkAo06gFHWYsEVamL4xPAagXBIk2WAqiEvPJdZSucDPGIHr/+E9+zHV//hcGP1m2t48oPkD9n3q1ZGOM8E18aUK3ZT9K+ZWztF43gtAaS0xeqQZfD+0vN8PSZBJRVcAsmUKPly+Ctyv4awDD4MUGO7gP6M9O0y4o6CUDbXECVfgr91fk5lO3I9rmUlW1g+z9k4vKu1Xs7fzr7+hCwOukkHbrKqUCWilGkdy3v0k0AVXOWW+pCZaemrttnrrIcgGbGOWYczhB9C9o4T/nvFdZpn2Y5oh5AHAOM9vnkzCRNatZZ7BtQnWso2O8nF6ygDWbniM9QAkkzP/pdXFOX7z1LOrRv0TE7dCU+qfz5RKpOOobU87KPehe+U/s/jBP7Pf3eviHvt4tXyge0o7TKL5+tTw0cJO+r/wTQ5KtNHAUDpMn3kBe2xfex694NrR4+qGVGtKwecMx38HKdPOzf0z/s+GSJUSTbmWzmOKRAZxHFcYf9XWesun4qSwGwvipqrObgs/ZrkbEI2Gx/ZhjC9+qPQdSu6XwYWM13rQUA8XslR9W+zo17eyCFpc/Ma+YvqT7pVnNhA5gCVOGLkLjAKRQfQcMhJtP5ig2mDEk3VXAh3132p6BZA/aO+HRMTnawZfncySj0Oj85k860cqw8aZA8JglQ3Mryf9YHmC6PY84QrC2AbycKkHboUeh8D1ha53Pbz+39M3I87NoyULKPIUsXDFmQTJuwDCf29lj2PeUW709A1Vtkr0ZfzyxW11Z9dWA1byiGasGXcpMicOCkflqlWHJbMbrjMNN67Uv8dqfbceo3/Dt/jKySTJqk0LaOxfWPUhN5U+pfB5Xc9zm7td7SUZkBukY2MPVfNTVVT7UA1VxAwWCr66vOhaoEpjrbkUqplZM1qwETcnBbD7fN0wcpmMirY78NS8NfiUm4hzPIiiM/MzZT/zsLkQALJZxgmzL6AKRy5LOnknegOmusWiioRWjE1n06Nk1svUxtBhV92VAONop2iAyyTmPJvqECYebi2GfT9SEE0NMyBQmkEhTDo1/LGlKqim7IXh1OY42ASXnYeZLjuGRyTsMl3jb/sXP4kkX30U31ve5hgGFRDEnnMtaWWQEqJWSZgWpHtR3WjMgx/VIjyRNUNS35rlPR2ulpBwFcCLEVR5qdp9LoxsxmF38s7Qctq2tkqFYAtYw52JhZqjAYeWzjEccAoXBeAYP2i5el3O3gZW5OK6epaegcsa2rQwaH3LTFd6uzkr9bRoPNL+W8ZCDSvMRp4vuApHmQLxKwiPQXzJZAViRpJK9DHPfGqmXZbazRwmLC2eYiZLZadKN+Xo4fRdvS/3QHPSpLXdHORDmLeHQ/349pPWf+Xg0j+hfd05l/fW7NwuCIqo0reZbyI52ph5rW1c4Dbeab7rK7dFwLwEzwG3aAACtmOWR26h5czUy7uKYzVllT9Qig6lgcIHW2FglAYOMpd0BhCa56OK6zP8bAi6lpI6Hj0tnTyxW9HpVFsjNh0gMpL2f7lNeSfiVL5vXxHb4fDhDoMBTnBFc5aKLsh+T5ZUCwgQJPfeoBxD3Q4KmUDbK+OzJWv/UP/DFMh8/2J1CXhEhA8m5MQb4di+ZkptHlAFWvxGJOVy4HKHTE7KSLQZMrATIG1gpxMx8D+E4JzvbFeTpwkUUaw+L34jNB8SyiT/CQi57kdLqke4K51JHqS9TjjfKgEbhcDkAydWBmXea1yRLJ8/diyv9p+C/ZtwmsZp3Vc5GRehrg7c3b91AK4NnnX9leDmD1ToDGmbEa/0cmacyzjr+Tk+MATwNMRa3T41qUirJGOQKZFEhiSrmzWz1IHRcZ6PG0zQRRfc51B/MdzyewCf2eQdklvHcCulh8C6AEA6H+s8XPM5HfGDVWU59cePB4jFmkTL24ve2LLmx/7fv/++3jH//p7a1vef/21V/9m7arl79we/HlqKl6LaaMR/9lX+TiWtCp0YZHAZ7z/ORnv8+RAjUffy7g9BDw+qjfVECy64F/lsOW9eGrZY8h6zq1Mvt3AqugqexKvts+Y7Xbyszu1/J3pt0B6p+PDGPw1VEATedj6v9RgP1Ji7DPweFRWzVKVERZiKpyrnoAACAASURBVItREuCZJ4+2Nz9zYfuev/Q/hEze2L7kPV+5Pf2WDwQsG4B6lhBAGYEsXaF3CkD14cN70Q4NYIlvYYdSICGrQ9moEYdoPNt346N/ZTsRsGp7T7eybTnatLM5BariuvF9XGdAq36jN1veTraUY6YElxZgtUqcjKx8AHCZTU4fsMAwZD4mELbeZ/IKdbP1uGfg2T92DNWJB17wZwFurCvspdteIZ6wDVMSwA5cnSvMG2iFLhkDNqk4sOCMYgLSyQ6J9JR9Nh72lG7Rod43v5+2TPuMe3jfik/qXJ6XDVMGKgalFmC1ywHMkgBcy8HJG/Qn/WfZM2BKIJOrrNsPMLBFwFPTrZVR2lOu7We1LULGlnQ5ARNnrIqH1ST7bgZl+A60nQZT5+JEfrc5oGZa2e8WS6EvKwxDv7Pl3MqnYLfqTzRQrNN6UTEuqdNu5XAjSu+YnqDYuDnOtx/C9/CxM7I7M7vWlshLBLISdOX7NrDaPih9HDFgtai4dfF5xtniB3bO9Nn7q7yt+XP9wc7Hlj5islD7Z+T/HbBa/SOoTF2LMBIxVi9elZmrBlIJsBpY1ewa8GzLjl1OdMfQmc5WneVSmJ26zv6dxx1D8RonTPG+a3y1+Jqm8dph8qeJL4ATteOQpYcFyJgFrKJ/lCgnP9Cx69QZa8zJCwtQ7bvhHLE63zVZxIOB9H8oCuzXuRhtAd9IzuDHYGuVN+PLk61ku1onMEN1gqn3VKsfdVYFuHLGFWlYuKL0fGWtQk9S11cMeihePXPOfc92dhzAFz8rCVYglG3zd169n6nodrYe1KLdtUhV/kYAq7aQ3X3GKo24hL46UsdWBmOLztY/0nPiMtFCfq103CFesR5tG+ffxJnf/G3fwX5Ph21sG2zlw8dMuupIvk9xPRljnOv3nQGfAr8lhVxp5meAVZcC6G2VAcjfa7EqBM4pvALjrDU9vWBEHzIO1PTFEGq7REQi1QxjAaZRoOKnUfJ/+332Q2Wu2sjY6VDq37JSt8FWZbel8FFQDTq5r2W8JsHtWNS5NmxWOSCONRI5SKSjlp7Ayyo8w4GRAmEAoFHc2HF+T5dPGOdwHRVdg6xD8WXf28p5X4YUvSpAFT2dgeQQ1HVavBzpKby4lrSWqJtD1QP7zVmFwHdopWXFx60VofbhhAzlHP2U+W/ZGwTYCba6xi6i75HNaEFtM9HvTcPH9132ddLt8zW8alV5ewXo4xLhwRekL3lkZqdOMBVGIr5PcDXBVG6dsdpGHwMHQ1nTENXT+Z7mXb3Dvq3tZI+ACfzQDsGqtOeUqs6Qr9pM0BceafU92/jbSeBW4Bw1egGqVXsaga/lQYYz21uBkqfetTyXM6p2UzR3FGpirny7nDfRSO8zNPX9xxf1lP3z5lOGzJTjV3292q/KDsBv2klv+WjjKnFsZxIMrTBGOpVMbge7OF4CQB1MgeaUUtongqf8jvaA2zzvEXSDqiolI5CV1yQgRBeK2Y8GVzMbUE5RAmZyXDOwSgeWAZZX3GVJD3+ap+XQ6AmiGPm+/lbaF6Dq30zZV5dYD1gnqtvoIBetdvv+7tB0u/xufOx4ZFdCfclRW+rdemBQA0U1mIIBJIGokIUDGavphFZ2VwOs73rv+7Z/79u+HWBijlifywzIAPoSBL0TU95zGnxOx8/aYZfic+VyLniUg7L3tqsBtF4NgA7Aaia6QkdTPlMHg9JxjNHvuPnJSQCfgWSm84a62Mj8TBA1MjUDUDw5DfAvskdzSl3K7CVMqU85zhuwDu/FnDZ/OduX2al8Zu7n9jTqhqLWcDqFeRzg8P1Y1OnW7VhUKsDEGzePA2C8jUWsbt3OOquRhRrtvBCgZvJVBv+3bt+KhaluRSbrXWQq5PMQgMcN4ZcpyKPtyYdTDrzScrbfAEC+O2YE6RwG+fSXz8vsrZPTY4DZBlbzHQysZp+d5VvzbuQ2BnCWNmCLjMW7sbjRW958fnv++Z/Zfuivf9d2/ebt7Wt+1Tdu73rX18Y7Pr29EotYXb4WK8bHu9y8dRzZrAHK5UKklR1sq9ZSYv70mf3xHlilTPR9PhfQOu87hFM8NO3W/Pa17c+BifkLBjkKBFMHqTtnKYC8HoMDycuV5SP/Rjd7iEzr1/a374fs8qP79OTup5wEsHrvfACr20mcy9IOUX81aqteTt5/8PL2zi953fa6px9u/82f/TNR6uEd2+uiBMD9i28ILXo13jEyXB9ejJYESBc8SRO0B1ZTMOFlRHsySJXuHq//anTzZbd/4ru3e2cyVknzZRZT+Y0GrOaAoPZ1TQKqDbymJEmHlhcJZSi3RcF0+e8aIJrgKbLuw04MQC7r7Nt2EBhrwNWDUT0oOnw/6OeRrSoA0WWzPPMPSSr6rmaMCLSjTqS1K7Ageav8VGWvDnB1XWWe9g6LsdbUYpV3EtC6DOiCeVsXT7vlMkLTLyu6DZqRAgZZHJNMIMNaiY3j4pqMG529n3VVc5CrygFoISvXwOYAsH3AZkTo+7JTDaqafpyGTaCVi9U6s1UglvrEgs32a8ZEHLhc0j288wBXRSfLPgZ7YTNzoaL4CFTFvj4LyGoAzQAv9EwSQp5SPlt8wGndA5CMh7r+ZfGLfkcxaP+9QBp0GQWjXUvZpPFbeXt6D+vmoeuhr4duG8fQ9wIjXYYKsg5XT3KccYHbosFH/o5+KP60nVHI4j+/im/GG7Af9391/wO+tX9nvda+FvVVfdx2nWNHST9C9dBGOOaorEgN+rssAHghwNUG2ZOPaUcG+LH4ijX9v/qZ+qan/a/JJp3AZp+b10MG8c4GWR2LdztBhrxODHmgOxc+cl/Pru2wZgCpSZ3qH7Z3ltRx7GW+5eBf2iDH7ij2hOiitimvOha8Xb8pfodf6PjPA2odO6T+zwXGKnNV8jzbk10GPZQ+KnRBZ6jmoH0eo7SOvtvri9ad0u9tqNCWarPK8RFj2n/YZ8vAVR6rX6d8dyxpt62km2ImgSBvy5ba/mBrOzzwlGCf9JcJugpozeMR4hFYtSIDm9nA9BbKrflSwUD/zoqw9Fbrr4rd6LyQoZwAtpzzd96yk879lj/4n6j8GF+St/F+s3rXFNypEnMFmLJYfxnQwfnqVAfZFDhO9Rawmo5AZatyHyOOWQ5AmarpMBhQJZDKoJmdxp73aEhp0SG8fU4vle0dSlbdOACKaRGoBKwImKWq/9w+vgGVlXWvFFmeq9FLGeta2KeMoOtPilBicKgN9TUd9ElQc7ydWH/f9GjeoSjwVhILCQ1uaaOIc30/79c2FQjuQ3CNbEfh62MCrPtj8xiBVna+QSrv25CYluhTdKoUc+xOYBW8hK+tuKcQ8xnzX/cMT05lQHrzeebVnaMtQ04FqBFnbFMZaHQrQ30rY8iGM1izswSWD1AVwOuOpuoZGb56Y78yz1vqxMMtg339oHSdLIVYvGDZH0ZJ9Gf2nhaGiff01P/cZhCdIIZH43zOUx+cuVqKupiPvOJwki/m7L6dAhbtF+dDxgdiL5rvM1TPgqh0XEvv+B4TZKpR2eFAVIYj9Q1Xj5+mt4HVZTQSYJKmYWGqHQEm11GmUevRQ3bNpMygoZXoQtZHUFtyrC6lVFrUe0d36ufNu5WDSJErnScRJN2kGr0yfQ0qgCZtvyp7oK6XJC73bbkrmdRN7KBNZ836vr9bwdRlkSrRj3ZDCx+OhatYZ3W4UQNUTdzJK67SUfWCAJkJ0B8sTAdaO4vHAGvLddLBMm1+PySlKx1IH58zXeiQdh+347LTgbJ9Z2SkgmzbYeu7EbSb5/RwtMTOo3iXIMAEUbuGV02HhbPpILPB1pkBVHIT173z3e/d/u3f8wcBbKLuJjJWo15ngJK37sa09EAvCe7Gwk4BeD52JaYcB6CXiz1du3pxuxaZrKizGi9s3rN/mU3J+yRIm5+TAD5PCliNeq4BaGambAKiri16NRaIQkZq3PRyTq3LTK2cTod+iSn1wRcXL9FWZrZr1lPN7/OZACWTvfJdIisQZQBi+8L1G5GleT+yU48CWL2zffbZF7Zbt+7G72LBp3zp7LN4VvpHN27c2F66fj0A5ahfqv5mUJmPz5dIFDd+kucykElgdYCTdPaZvZJ8wHdKxDr1OvVTfpelAQCsBoCbwGqWI8hrPX2Wmav8Tf+Jv3UigdFLYRAeBDj78PTG9uUfeuv2gz/4l7cf+Ts/vD35hrduv/rX/Zbt2hNvj4WqAhyO1zwfC3PlwkYnkYl89cpVTNltbudNHwWwTafd1+Wk9f1v5vEeUDx0rdt26NpH6udVkA8e1WDa7L3yn1dgFTQDGzAYzr9fTmB13+5kl/OwowGup++SpQASWI1FqyIZHMDq+QBWn44M46OH1wMEv7N97Cd/dPuJH//o9iu/7l/Y3vRF74mFyAKU3TLLGcMe8YEUQk5z4OpcZKyKUUnintYlfl3t2aPoPjv3OIDVBwZWdz6bg7baxvfUB9rquPw4+RkEVjvAte9Zrwxi8J+lxuoE31KuVMbEoFvqDQOqHpRLuVsA1jELYga3Ympuhr/SaxBoxl8G3YihMvjWViArp7vTB3Kby3bLX029w5lWazkAri5PwJWLIrEtXQ6g45YO3sG0Ra4ZWKMd8XGmFXy37PcaLBeLyGegADA+mWBAZYfxNAwi+Aag8gFgNbPuQ7dnfdUEWXPmQ+p7lltRHCq/38+0n9ZZ/wZSCY5nZuBKQ/oBVc9SNtNoDwFt8xfBg9T5lbFa9FHMI9l3iS0CNK/+qbqvFWcKVBE1+HzHUAlamC98ju/l9wTtDFKim5cIQgIxzhXd6SdWpFL0tJ42e5SHwxPlgELq+lzFd+ybrreq/pRdJKawfg8fSPwFezkena/LiMTnfdRnipHl+/axX7ExEN+bb37Wpy8MYfi47dM1hsHrRh8oYoLtFs8XUFcZzEwA6AxmzrTyAAFfR/1vnQmdl/3jms1j2j/6fGShFnA6fW69o4Esv3f+rvYVrUrWKauTN1b9L4Hnqy5d2L0rNVxfg450vRqbULJPDZDoIuopxuLQeSmXmfyEYXomRbFkFOP3CbTiWlxP/6cGF+BrDfA042MMtOSWn4qVgfk0PoIeFH8TME0QNevfG0yNber1cJzOgKuyaQ2sEgj2ey5AYcacQ49OfVogNPqR74ct+pP74GiRwJSY6J+EdcBvk+4jNhT9jYkaS6FcC1gtPUWdSZBn/5FSWQJNKKwxUqRjdnIHTmeYi33W/aW0QfMKvnOyo5lt/5u45F/9I/+pWy3m5EtWCCjGP6QeWgzEySWu7G6LrvcX0EujriXMAFX9sUPgTFWCqRyFzcBYGUgGVqujenSEL0AKWHit4P1yLas7eEdtnq2gEhCUKsXg0ZYSCKoQ/IutHsBsRbIbSgEMwbZjxoLyUn7TEBeRzc0m+u4YjxhaBcIuqnlbRLRwWDpkRMY9ytBYuKQ8rLAggHiF3ZZN7CzW+J2PmbtJnuWYkBRg9Kf7GuemIbHhET1JGoMK3O4B1lZQooWVtxi2wMjikcGrYH+DDEPRQXHJWFuJpdKT4Ls+iMFUpK+nFCW4moobEtWZq9PJ8n4JM+g0e4SsY3kbIlnnxF3tj/jE2Da/82TxNxTnoIdozhFyjpI3mMrsVCwSoyzV8CvLWFzIa+OYv/G0CCtpwPLLG1WbnHWlhi7AkY2NFDH1iA1/0ojTaXIKDQep6Bw4gCCQavpNIGnWDLLz4OxGZaoiiCHwxo9AOGVCkqrZPtbiXFeP9fSbDkA4jU4AXMk8lfcSkAwKdYe1xl0YwhfsCazzh8EAy375vfWY+RTqTtky79c58je/9z4txwq2doDQ1+MiqWRLJG0PA+rpzHG/dDAMJunibOLa1iyGzkplIDpAVQOsVRaAdf/SajMbgCUAKpDRqP9StyqyInPqcgbGuT2f08W9OJ0zfSBH7cS0EVhloGR3kVk5ElPurcfYdern4Zyq7ygLtEKd5d+DCgQWzPudpdMLE1BW2N8kNrAR2YcOZsXfE1j1YMKZcxxUWOWjAVf2NcHXL3vXe7bf+S2/j8BqyO25qNMYKON2HEr2zp04F8CqAfUEVZ9IsCe07f1YeCmB1cevBggkUwhnDfLJzs39XFDn7nFmZmaAnQ5sBpb5AwIGJ3EfA4rJC49fuxagY2TgRZ8laJgACWQdfZKLm8XiUgK/TgHiJw4c94ptLlwF8CP640GUAjhB1m1kqka25q07DwIofrC9FBmrzz7/UrQt+DB4LUH6vE/qipzu9corr2wvvPgiHO3MZH0Y78wsNDJHZvzJEEa2IWAh8HABcdm3yqxGHxh8ia3BGwIEqq+KZ2eGXbxHABH5SeDhTkwDTybITLX+sxXnmXvRr4EHh5p8aXvj00fb29/21PZd3/lnt4//w3+yfcWHv35753u+NkDVK1FbNe6UC2fF+yaYm5PN8/n5rPm3BzcPgal5vc/PjNVXA1Efdd/l4eO+Pv/LCawu91LGambKQ97gVymg+WUCVs0Ph/rXwGrS936Aovdj8ar754PeQZ8LwWcXH0bZjXNXttPbL21PPnG6/czP/l/bT37sx7a3ve3d23vf/2u3c5det90KvgSgmpmzmbVKhQH76EWrEmDlEHgOTKSOy2vzimRkR018w9cCrD74yQBWX/6F0lUTnHCQ2VveswbD802kK6knBvCacmKfT/t4p+lTQ8cYsBiDS7PmZsqVBuQIpnbNQ4CqWf9Q52r2wygjUMEt/Ka2j3ORGMdFTETphBRnYuY57ueW2U7QASPuZD8YLCC4gLUBlpIAPFd2DjZvDBxn/DKyMzv+oN8nqw7ai8srqxiRFd5Bdg30hxcgz7QksOQDgEAceZCNopM2jz7cBFYzWxUlT6rGqo6xeJX6LR6YOrZKrIBv+Y8HxVmyYQCpoN8KrOY1cyq+p+NzgVreD96G2ss6gg2suja9eTkvLrsZbXa2KhYqykE9gaxZn7oA1/TPk4/ggzefUq5kLiaYqucT0GmQEjSB6yXZKHA1ZTdvtA4W7wFXkQRUpFDz2Yf+yC/mjLnv34qD5JdUfd7xvgWmFrCavCB/CO8+GMwvkaqHqqrikxVWHf7a8vLyfQ826HC0ZTGmf8t+Ravsa7ltIpR94e412we+s5NeQGdnQ2q6f/olkE+dty6pQVdJV4F58gsnuNqDOIqH8NICVJVg4oS2mjUW14Ar5Mfvt92m1vF0M5fIfMciZ4Ob/In9OkiV/FPBKw0KVhzaA2HsizXZyaAqQNT018IuNcDa+2wdQdVKeFOCDAexV3DVYCplUwusZnyBeJE0LOFIvYBYVVmp0NcJqApMTZC1gNaxYHDqLssour6KChVovICFslvQobsP3sd6A7pPfWsZ6dCx+n8FViljJOka4ymsIOeJRcj/KwbKJLU+n8cyIN1VVAf6+Ga7rUeHJt+WDtgpo3yG7Tt8lwGqVraqQVUnx8n/dSfhd9Fn3/zH/zPqegVQ+ZY2UGDW5bvDCrH1ihTNwib8toyklFsj8yNjVcAqRw9XkJVG0gazs1QdcHcQaIFe21Rv7kBx4WUpq9EH4opSDgZzChwGYyh4rX07Amlv7BDE1tIvAzfB1apJ9EhQ1drD3GxCijoLQWlALUDt2Phabud5grE6j0eJMQ7sU97oJNlYw/lP5cA7r9mpCA4OZK3iHgKkxGPmHLUO/b7npiLPIaMEch8yVlLXkCELfHNsO+8ToLCTJxpDYRmYE5gqUNVOCJwjKQOCrRwxynOd22hgla2s+rsSxlZ8JXmg5V6+IE+Dfw/Z9f25xSzpS2aSiPymAxR90xQZe3GMUbb4zqNtCawCUI3vCLLq2NfJmJVTZ36ybsCj1Tbpt9Z3g46TpnI6OBhD40OHj3TqbNSm1RyFnb9bM1edpTdAVaSZNSBH78wryKsep7JX6eBw8RyOHnemKh3xnB6mxQSU7eE6Zb1Cr4BV88JCmdJe2JEPMrlgvWD+diH8ctD3Mk0WnpLe1gPNKS2D7VAPSF5STcPOn2ornvMxvuuGKIiWfMoITp1LWnhAjYAqa6Z6i6XdOQAXK6fXeYGoCYhzUC6+W4BVAed0leLDOpp0jpSpren/BFYDSA2QLcFUbxPsYuZRZjWK3kvmqnWq+39qtqbJ6I6Sb5/rrWRDHQi/YtF7Z3VXy4azEQzMWW68cIeD0h2wan0hGabOp9MOXj8ErAok5Xe7MgD6bWd3+3ve8x3vfPf2r/9b34as0dOc/oRsgVjsKQDRLAWQGUbZa+dD5h4LEPWpxzOLLqf1342M0qMAQi9jmwM8DtQBKsVvUjcnsHkrANo7ufBTAEHnArR9GMAqQNaU87g2M5qypmkGJ0898UQAq1wQKvXcJQTTdIgJYnIQKdn23r3I8MtMrj2wGl9mmYCTWIDr+su3wlm+EKUA7m/PX7+1vfjizSgJcCfal3eL0gKXjpCRkGB9NvTlV24CWD0JYACLWmV/wPBQBdDKUqCgE/VOJc5pS0ef53mD6K7xRpAvQeIseUoAKIHVXjwrwOio9Zp+6iMzVlPm70d/Pozr7n1i+6K3Xtie++w/2v7ad39fnHv99mt/3W/dnnjm7dvtk8iKTNrECmOnKDuQfXqJM5NKX5y1ahV8Wl9JGU0A7lzq6N3fqwF0h8BXduX6/Dx2AHJA2b6mU53tseph+lxrxmre0KUAXGPV7/WLLQUwgdwz7Q5BSTgt/wL/B+D9IOuhxvnzEWBeyLIXp3e2Z56+uD391MPtu/7H/zbA1Evb+z/0ddvTr393DA4cb5cfz/qq+ePkR5YBoDlLRs3CxbnNj2OhBFUTpM9tfs9yLJNvD+3Pzj76qe/ZzgWwykDNH+vEAZTCJzNY2iDqoXMIUPNN7fOJH2oGmn1mB6QAFD1IpExVgG8C3BJQhc6ITy0m49kOtCn4jIzWyvZ3XIBGU0YJDlFX93T/zs7kSvfx0dYynPWRmZ3ZACtBVvZN6kYG5OmbZuDorNU0hBocLn8mQWGWAnAGK3RMlgZQRs8yUJw8jniJPgHt1qCHfEAOCPI7X0d6m5foO/vei38J/76BVSbjGDjN/lB9VQyocXG/7I+ZsQpgWnRnuMDnZpBdNcUXIHWUdMCgWA5ICVgVQE6wuWcmuV0F8CN2yMw0gSMGAtUn2XrP/KKfTXAVoKrB1R3ISvBVAA9k0P5lAxqVfABgl5lwzQ98H7yjwNSq42hw1e8ncJUqcwwIS5TP+jBTghWu5i+lFtHd3kf3Wyf4hkPWEQekq67kCW2zHWnKk57gMxz378SIJVWWLgOqfPwKr+IU7O3UUnlw1q9ef+u7S4TF35Tl1lXsp8YVyM6UGHxyg0fJVtCtpO6J7SwJUL6VQFaCZepX+C2UFQ5ojFgKSSlOPpHPraQS6p0EVel4GEjNbSUmpJ20lOvdF5DV7eAbUNBxN9O4ThWT9Dc8NWOIugh8Imxj7Jvvu64sdXXKM3xCgGe9HkpmqWIQPOxX7tP3FMiK8zuAFYzaIJvLO1ZtVWWoOluVcuk4mvSgDnNfKJ7FAAfBVdZUVbbqOLa+6AXverCm9ewAf3fgILGfPbDa8T94S1gAWml+S1YqWU2/yFRozIZkJc8WX6uJeDcq+GEHvE/9kdc0sNo6peR2qgTeUIyjLY2LzmsgYAFZ/WLudzdCgkKlbwHTvoHWCaoeBljP/Zt/8r8wZ7MjxOx8TB8XA8/Ty8lV2XS/6vZQGEOJSMm5/o+dBI64ymHY749MVQfd+w41EZf3d1tKQt2uJr6VHAW9ibMCqlQ4ZzJXoRbsNAwVAQVGmuCPnCqngApxjhZMJl8si417aca4L7gZGoTqf7m3ud7G1JLQoCqFYf7e9xkKSg4MniTpofIygGoAjgbINVapqgY4l9fjnIRzd22+CTJY+Trsquq2vVolzSx8tV8Omb+z4PIYv5pKvFigJJ+01XXrKJ6Mdjo/NtxxIVfq82gzHVPX0kPGKmS7lsSBQfAIV490tQDnuabL5ODSYsVQs1cO9ZC6UQ1fjtB/pQvNlu7z+MKj3BxN24Gmduxq6+xVAazxG5YBcGAo5Xz2FUqpTr14Bhy3nrDDIae3R1XbENFR7GxVA0rOzvP3PdItJwLPMKiqjHhkM07QTqBqOOvn8jtMbaRDkaAqtgKY55SxrkVmcJVbZ35wm8p5FBQfcm6JsD4l969/n5P+Zyhueej7nOWnlpt8B39vWbKETlCVzMtPnxe31QOa86Yz5aCLgj30bNElo42kl2csZN1HZ6H2Fgsezin/AFoFkht0rQzWNLiZQcVn2iEEOcDD/CyLAERgnFOmE1S9FIAqwdUAVuM8wKgBrpK2qdRm1qq1m/t+DJxYFZnGOLb9bJrB1tiWLvqK1xfAgKDDjjMDzh4goo31AIWnQc5FTwrIgrPM94ZrAf2fn1FLDv3VAwrOPt2XA2jHc4CpBcyyv9/xZe/Zfse3fBuAzpP8ZKbq8f0AQ2Nxp1g5Pnvk0qXLqK969cqF7fHHImM4QJvTu3cCYL0fwOql7bE4l0B4vrj1bvZZrr10G/VNA8g8zrAiwcuc8h6/j5IAqdMvBoiagN+tWzfR7ieffAI1VpP/Eiy59liUBkBJgLR7BIrSP8/FmnIqe06ZPR+ZrdlPHiROu5BlAI4DXb0eGaoPogblKzdOt888dz2m+Uf91CwREGyKafqxAFQCupcuX8WgzK141xeuvxTvE6u1x7POR7kABIkJcsaJcwFkwT47QBrA6qyzus9MoH6krEGvxA2vXL4U07yvIMM1qZ3T/11jNTNWs58eDawGPzy8up0ev7RdfexTUaLhhe1v/eBf3T7+E/9o+7J3fkPUV/2XtwcXntpOor+3S9HfD45xf4IEkSkcwG2WYgAoN/4eBYweAlqdsXoIGGUbz2rL1wqugs4dRaxK+DUcHQJm6347YBUylrRNf1G4ud//lwNY3fcFaqymTslM1fiwHnHw8f38hKwGqHrt4p3tEQGwJwAAIABJREFUaz/y7u3n/vFHt+/9vu/bviCyVd/8hR/cLlx+63bnNKcrnlBbRakLD7WzzwSoxn0JriavMkjNzFYAsb9IYPXyT3/vdiRgtUEJg0GHgVX6Zfxu3W9AFeejNbgum4S+Gf68nFXSZw4cnS0BUKBqgqc7YJWrdjuLVWUBEoidNVcruE1tJLvsOMTg6gQQDaoCSBSAWPsEElOOOcVUgJ4AqgmuJrBKR07lbZS9isHDMZAIXSFAlb7N8GVGnGKfvcPvrjOafGMwuwHVHrylAUqdykB26jKYWHwLowg7l8rRZeUIMue0f2epdraqwVVn8la5BPFH+T357JGdW7VUNROAxwZZBbAC1Or+wNoK8o3g84qvGEMwjlhLI6jNKU3yR5jQsIKql86Aq85q1UA/wkPHFnwwwTRlxwHE4ZTjzpzNPIKsDd7XuPxMA63o7vbj2f3484wlkYR6ofwbChPOzZhvhDkKZ+V3GLwh57S9arB0D666BnnVYbUvJFB4BJB4L8a46u98sXwvvSDOl9lgrOv2sLX6c4OWk92oGXPNmJT3mnHrbt8Pzx9VfyleFl09w6qzJdMnaR/W/ckOFV6BeLd9AM74U/KafXD4B8pWRYYqQSrGPrPq6NiXL80oYC/NLVHkhz6eprm6e3T9jD3m990pzeN7X6eOgblYhzSgimzV0Hec8p8ZqyqJEzYwwdX7slf8rgHWnoUKIcO914xVrtHAwRB9BrDKGFv8XX4YabKvsdr6esopdYazVSHTUC7mNsVkYOIBAi7HYn7bGfPU0Bv0+/VJmpbOzXOkxjIAIgEp3iaLk8+1763YX+d70C2/xywK643ZrqlQFuUiJaQ4Ej+mcpCyGt+zo1q2S353fQahU9/NPlz609+zY859y3f8l+yV/cupta0M+gVKFIYk9DlqldmhVuRzRLkcfik8HKs4b2Wr5ncCWQ28QqkaCGF0OTpnv29FX28noyLl0tqNyhrKjR8H9zzXmWwcUXUwoutTPZTC0r2lpGXx2SnS3uVg7xyEBXSdDonMi4GLno5kBpDDL87vkeIGcemUiOilnQfQivcDbNoGBpfzP/7P73JbC1WlwUfTDoCruB/BVGRfSDjhJKg72imy0I4te41dZ0acApuUB1uSNymorwKslhAVXNFyJSPTPCqnOh2Q4lEqsGXaTjw0nSI4qLlfWas7YDXfLxpReSmmb6qj4hXRyMzi8zrugVF1xtAJJXOjz2rX7D/70/0qr8J0Im2VqRfbylDNfY2C54jbxbDkue1s1c5YNSBbyli84ccvNNvRrWrEDFm00+Q6P2cyVocO6VF41RMD/ZSpB8fVwKvAO4/QetDGGZDKTs2sh0ilQpZjBn/IiMpacXAeMnMOY5zgz6orq2wVgqpcEMdbBCVnMhtnMHIWhJvk475H8PIoeWpcUTzRmnvPG2fupxNnn0OKLabBvGnFNviYSkI6aSi+CeNTI+C1h7PKJ9fo/E7n9lR+ZaQGeOXM1AyeMgu1tshS8fcEXAG0DrqyLMA6Gi/tgZciqOpghgsAVLZqBMIXA1hNcPVSgFAJquYxg2OVBKisVZZ9IHiShtcNtyTIFan+bz22ygo6p13QoeNotmy3ep9yNDNUlZUAWZFsVMaT5GIArc7umAEIKWtQdWasjn0FnyuwKtAV/cqSN16E42z5jHPbl74jM1Z/L3Rlgo23IrP0lVjc6EbUIL0dGaupRx+LepyPRS3VK5HdeS3KAVyKDNUH96KuZ2SMPnb1aHvsWpZoyGzUBAg1eyD0NOq03j6OxZLuRkkA1jvN2eeZCZsLWSVAcCXulws43YoFo1L/Pf3UU0HjyGCILNbUd1fiubmI1WVkbGUARrCRznCCR/FE1B/kOQeCBFYfRgbqne36jQBLX7q9XY/923einmusEZRtfRBZew9Cv+Rs+/PnY8GgcPAzU/VWgJo3A1hNIOAoF/MqYDVtqZA32zABqxM49TuQt8mTznZLXuO73g9g9XKA0lcwPTmpfXx8XNfdvn0bWcRi5LIgdRwg2bkHMc3/9nPbBz9wtH3qU//79te/+y9st185v33kq79pe9sXf2S7df9irGsVdL1wN4DVaDRsTHxUy/X8xStxXwKrjwJBZ2C9v25mrL4aiPoo4NVy1/K3Gs9fTmB1udchYFV28/MFrM6+M7CatVUfHt0BqLo9eCwWtIoBjHthvx68sl089+ngkxe37/+Bv7xdvPLk9uVf85u2p97w3u2Fl6MURvDNUQKn8LESKLWHl+IQjB2DBQmwKqSHPswarA8f/NKA1Wv/z/duF15hxqoDdevEAoDSB4BvZjCp972QXerLHC6d16FoQf4u7x7brBZC20V/GHKu5AhkbnpgCRmNna2KTFXNdsB2B6Y2uMrSACjLIaCusv3lm9NuwtNVBt5MQsnsTNcNjW0M4gA4rEWbonb0BFhRX5TTTJEZBf9ImavwK9IIctAXg4MeEPa7afGqNWOVvkzHMo5RKo9Nfcj8aOW+0cykToJL4wQEWGPqmxnbpFxU7CRS4KokkuO1oBpiR6/TEf0BQJn94dqqCTwDsEjwVeCi6xvC78xbWhkYkAGdvdiYfbxDwKpmKcHm8UP/iIXQ3H7wmLKGDfg7NM1WzQSHtKsXs/SMMlYBqsYn63wTYOV3zlhN3drlACSe8h/A88jQZWZnrTYufkDGqkDXCaq6JBr6hgTr5DD1mVhUMZnjND1/r2TlE1qsQG6L2dxf/NwDPg/41x8DwirtgP7lQDLfzVtoQWhae65FbgVcqyctD3a63KuJ0J3qLuJ3W8m+2wIQUxnz3aRvqNPk9xVD8GGOhyUWzCYcmavJqlywib5sxc8AwQxuUR+Xr1jZqhp0N6AqXxIxD7JVuaWG2G1hxxQTlfQKYBUAB2AW3eD2cr/+LX949gX7TaTrayVHxC7cMRPDmLoCga1wEOu1bEXYIZUFQKZq+FzMVu0twFUdO5OVma3KeoXO6nKOnvFW8TNA1VFCD+CqsBGoNzfafO2SLWMBqxr4aGCV+roHZCx3UyvWvmMzM423pV8tdLl1hmrqH8VE9lGsjnGZQVbxpWVU/LrHZmSmF7CUHGkdETenKde5BlopIkMaJSutFvbKxwqcVmbNYE02lmaH8TELzvg1nzgBU/k0s0RAAa4QQAla8Ny//6f+K91VLePbg3H3W7fDgukOmALSbeVtedxg10zHJ2BixWeFyLTnXPG2V7OUQhQosgCr/ZBWQvPcaEa/51SuUjT5jkK2GahydAb7Iwg3uLOAqxJztBUlAMiY+Es+KS2Y/W6AswV+AVSHE1E3AK/phhIGPoMcTuBT+8r5Z7p7f2ewlQaLzMPXOguk8tatqGx0fK2ngvpeVQss2VC/WzJW9YxkyzLychjKgI5rFqOhbjy0acMEJiuQdTVO4j/RqOR+KACr9AmqwuDACHt6Dg0Q0/M5ulxgKvaVsaotHXIXYKaj6DE9vK2VHBSzGGU6z5PeaN1q3uVGVre0bNpE7XpMIs2zfbfuf7JQOXGxP6f9ewpSOm4cNU8HztmszlZ13dXmA9+/+x2PHwA4s0eg28a2itKn0cB5fQQMGTTYT+/3SJ/r1MwFCTgdaGa0jtFZyziA1LlqvEDVBEzyg0zWyEqDk4FQDG7yLAXAGlzOWlAWY2Z4pDOe4FuBq6zLCfAHBr+n0a0AZdMUlGuNLf260vxRvFAssP+9WMVyQA4RTy7f6YvBu1Bw4xijwfVbf+czecz7NjdPW0ND2ANbGtAyOArgjyBqTvcvAFVZqsxWNcjqqf8rsEqgy0CrR+JlgGVdoUoF/uUWAwrKKsoSAAmoAlhF5qqAVdVbRdaq6q1Whss0uHDA1k6dolmmd1wDMMLdZD0nZ4Df8cNA0PvORtWxQVQ4YSuw6rpyvRCKbZ4YRQ9Pmnl6MgL+aIvLXnBQYa6GvJv+r+snUEDnc9ZdTVt0tH3JO961fdPv+r2Qixysun33/vbyjdvbyzcjs/M46n3GucysfPzale1KAKoJrGZt1fMJSgb4GaTYLl85j7qoAAPEtglcngSYCoA2sl9P7mXN0wBaA7R9OYDODCwvI2MzF7A6iczLXKn+6vbMM6/H9P/jk6g5GXJ/P0oEZAbr5aB91TFLLCntQwL98UAvSkN6pI4nSJylAJ574eXtk596bvtsZKuenGQma7Qx2pXfZybYuVwtKPQKFijw1NT4/elJ1jtl7VXqv8wyjD7LTzJtPgv/KYs2zhk8zesNqqb+yb8sd5BATPZ50hHvH/KTgdjlAMouRImE1JkJ7uZvshRAZq2iXIKlHMaL73CUyFOUODg5fn77xm/8su1HfuQvbT/8g389Zng/uX3kV/326MO3b3cCWD0JH+n44a0oBXAaGceX4fDmgjJZnzvtKLMd+fcoAPRR4Oq+FMCrAaivBVzdX/P5Blb3NVZZKqo1BOiIw9RdOcCWNoj9ZR1RnbfbMd/M07N9qNV7LgYuAlhFoHnvWmSrXt4uxuDDk1dPti/6gnvb3/073739+Ed/bHvX+75me/cHv2G7fe+JWLQq5S1k7eEpAi2XA+D90jwEUTWrI0sM0FdTtlDWYoULrqzW1o4L7Q+B5NmOp37me7dLNz6pa6cfMTLy4v703bTF8ZhxBB9P5+L5HCCnFFVZAOkQsvvwt6H3gv8TSE1dpi0BUoKrqK3qMjLOTi1wtbNVq+ZqLWg1wFrFDfaN5TBJDzA7k4tWsQSAAUTWFY2SKhi44If1oxNkFbCaJQJCmRBYYz/gg6BSwSKAQc20cXYmBpaYverMTALMrJPizDD7CEvuGuxg1wFECRCdY4ksPjf3l/hG/eDYBpdCAyWLpb2yz+BB2O6bAp0TWAXIquxd9Fnr25m5uQCd9nPsq+VW7XW7u74qgVfPSLJ/R95R2yDFKcMCJvO4fDMDfdTtE6DJpAaDqdxmKRXXWzXo6t8o5hLb2vfeJyBgQZzKYJ5lAVQSYAew2v7Qbz/wgT5SttnqRhzQU/QGl7gPdGVsWp8lClpj+HyHmQDj0gAsCdCAK+P51hNUnM1DeA+dq/3pr+paa+Shmv3LUq/Tyz3r91pfD98O9puKnLr87NY3ryzB2T+QDY2FQC+57/K8XlweAu89QFVhHWvGqjEQbrlor0FVTopn7KNtHmdJtKSTtt4fKUWk9dDzjjbcp2XbRQeYB3aLyaVj8g1iIsUV1Atmpj3GMkFVyiEzTgWsAlRlGYD7yFhVtiq2vb+UCEC8Ux3dzKoBNwwaI4YgqJrgKs81qMoZj+6T4c8ra9UDPTVbNmVR/p8HORxDs1vTFzT3lnbsOM0C5ditbJpYeBxbvxJOSlqridnqCbQ6dirul1IA3Ug4hixUBk3PHXBqznB5EXPLoL3v5UdZZoo76FCcVUqYyTDOe+Rsz1htUWaHcH+Cqj4+05/Bd9/6H/8ZtdsPFDd3T1RnuHe6U6gIyqGrDnNHdm84OFzAq7wegW4qRQd7I/BbwNVkOI84NfOVw6WgQprpjGKyRDZh2V6/D/dXILWMtEZuCmBVxqpaz/4BKa28RI8S8PhOzNrAajIoudSOgzNK7YiQp6yCVuVRYIbvYSC1HA8qkXqGlC7MlaSlnivm5WkbOW11hoEb37kMXuwBw/c5NdtAK7NROeLqbQGvNgL1+2EEzM5usiTIhncVrEcYJv1mOuSrc95Gq2g3+AFjeQDxGlgFqAoHvT8Rl+t4B6zGTZ29SueJBsAf6j4pPRuFnYFgE2Yn2JDo/JQ9qhKLqPbGxl8OgzbMUilML1Q1Vy70NAZkqWKhFoKqrhdjoNUlAJAjptfmM/rF2A9Uts4omaBQA6WSTdGgr3cm6m4a85KFNzNTdxmrcKycydeZ6LUgnhc0cqaqgFSAqhNcjawygqtZYxEhiDJ9FQw5Y8XTw2vqnLMaMyjxgkcJphhUHeCq+MV8MHXtntY0LoMHluPOavV1+pr8cohNdhx0Bth3kGF9IiPtcKAcHBtv6A7pvORq/F53rZeyTqYB7CzTpHkC3DmrgVP9AaJ62n+da8AV1wAgZ9aKpzPV4odwKrUIEoL6tlmMfeykZoCiwDizVVUKYA+segGrzFr1lEAEogDLHWS23MoTHDLbVJh2Hv1QtFRAIKeBPsJwxLIVypCsEgDmdQ1I1EDDAFcJrHqAU1vJCX2U0lTS48w4ZX3VCaiO+sKaEjUzVwnsnQVTu0YrbdPb3v7O7V/5pm8FyHku9MztmGb88o27kbF5K4DQABYhW+HmR3bqlUvnticCVH0iQNast3qE/siMz/ORRXcxwM+UMermBDVPok7rzSgFkAtH3QmQ9ebtk5hm/0pMy78VU5ovbW945nXbG18f09UBom4A/pJ3vHjf7ds30eYES1DmIXyBpH0CkRmsJ/iYvJGBaq52f3TuQmSABkAVYG98FbVUj7d//PO/sL0S5QBy/yQBjihqeRcZswkahy4JXYFpx9CRGmiGfkt9xT6afovBvjq3yC4ISDlI1CT+EuzhtQl4SW8kYJwAQ4DTl6LfLsQL34vyC5mcn/vJx2kTT6LP40rKR2ZxhAFMQPVKZNeeZgNPb2/PvC5KCNz75PY9f/XPRZmDF7Yv/dIPbr/iQ/980OILIni/Gs+IerVHueJ8ZMPK5wqUNTXoqovKsZwmZOdblmnh+Wlv9v1xqH/OAqeUp/n3KFBvpyIx6LDYu/0FOja9lq2ClOTf8vjkv9mPW3wZBLl5Jbf5l/zxan9rCQfyl/+OAuDMLOXbd14JggcPhyzcvxfAepTLuBK3f/raaSxadWf7n/78fxeDSY9vH/n63xzg+Ou3k6Mr2z1ki9/fsvpvAw25n8CY2pOyn3ybiQfSWXh/7MunHLR8tN/Gi/z9Mx//nu3yzU+Sx2H/tJXfMKdWY0AcMuWyTaOUU9zBgCrLAExwlceQyXJs5EdbnwlU9aBqznJw5ilBVddSHTVVY3Cm6qvW9yoHMKeVI0OS/Vd2lYpZoBFtHKZuK2N1Tns3oIpt6CSAqqozCnAVtVe9KIqze2WdkclF+wV7VgPGPfMm2+eMTACsKgtQoCwNKv0+cLdBU2Vuql1emVvpd3IYGrTohJD2my1v8KzNV7L7zlhdSwKopqpB1QJXVRrh/2XuTWN1zbLysH3Pveeec+5cYw/VU9FdVV3V3dUDDTSEBhoIIIyJjWwsZ3BiK5YhEIJCImJZipRIQfkRyVEc2ySyUJQ4wpg2NENjuiHYTgwYM7RBdmIgzIZ2dw13PvfMN2ut53nWWvv9vnOrBHTEqfruO7/vHtb47LXXVuQmo8MAyMtXQPsnOOqKhdGrWpBUAGsCri1aFRGrBe6UP8B2oY8AQQaegH712VC1snhGq7otzmhVt8c9ajXsc/4ix6oVN2hHthZ5R/a0gphiEC/ogMEjAbS2iNXMv9qi48JMA/8Ko6Bpgn6meIGdAuk826mztCx5CDkuexFRcQQHZ8GcsqCA3h61WsExPSUAykwZIockSoe/DpbiHOU665Oljkqtl/hdE0xaIfqV1iYbo+w9GPAFRMn2K4RB1U/frVghI1aTRJsdGy0fD4WERL/FlphHzG6qVAA5/Z8BZhr4ivAgt1ECVAWQGnGd5gPFRHo/FqjatujPAhDLlxeRqGyoYbZB7KO9VralKWk3kDfTJ/FvQn5IdgT/hd3W0gB4TUI+IVoVkanYmiU5bY/tPoGsAlgnsK03fnya/Gv7AFXdRvY2ErAqEBr1JwFkMJHs8oxKDVBVgwgYKBRemMbTMg1AUXbIH2AK/gNtF7ORnElTOI/LCLjCY5qh2QHhng4AZEY7LQgaVMf/JxnQ5YIsuElWRIsUj01WnoSJmEININ0oGnf57dcSSCXAqlGsTlj+LZlFDBpgA1XjyPddAVnVYEZv/8l3/I34fGdoNAqViRqIH58aqJ3rQjSfZQNnE1NoSKgFcws46YZQG2HKKLMGsMwjTjSEs/MWwgi1E7eyU2U869kmYFrkWk8BMC2W4sIIDYZtCiy2fZwjMSQBh2SZgM5+HCQupsRBUvUUrToxAih9mXdI4e4yyPFeV+j4RjdQwFsJp/KaSInvj5KgPlD33AbTEVzN82uuhVEtBsX3E5Dt51nt+EZrPrJ/sk9250q/koGDr7PXk6lJBI0NKbEp0EDOVDousATW2T5W6qwQ/IhWpZBLoNUYEdPNlAZAI9LcrlEEGa2qfm1KIaVae643QrpgXTeVTItbS/ZUe0joSVxBWJbwTFDVzmMVQxlsmGqEaNVa4dAjjfoz6usShyhIOj00bPpUPYCrLg8UwVoAj0aiY2pzGLkVcSfwoSJTcc0NRhmPUyqA+EYzJkIrCWCtvKqOKHh0ZCxYFVubL6xjRxsUtRpxyeDQNGLD2K6I1UgFEJGqAFN9H+kBcHyGAGvwcQKs8cZUKpIBMDDQsjI2VvZF1o0WUlekwltyQ+mTFf5qRKf3pKFCqSBaBe9SQtA5kF4Mvqes6UZ0qk7qHVq9tlE+VUSfRL93ELUBqx5pdz+idhTRCmAVv5r2v24/5Th5v+Ski02AhRlx5BGrTAPgEZERsRo5Vj2np/q58ulWKgBaJStGgniD/dGMhRWDO+VaOQYdWA16yEED8JOmoufA5TQAUStEI+UO7286Oa3ZoETIbS2kkYAonb45YtX7Gs5gTf8vgEB5qKacVGGEnhlveNPbxp/8s98cgOWGgXr71od3dvcMDN21iNW9iELdDvBvRLTqztaGTcs3cM+m6zvlebth9W0HQK3UJrO8bSxQyZzFDUsFcDJevrE7Xnj59rhpaQH2LLfqvcODkN2bdv8Tr31sXLC+3dk2sNamxUeaCXcmjA58gaxjAyf8O5pmetbu9fti2r7lFbhti02B1kEP589bzlKjE3ssUg782q/91nj5+q2xZwtonbVcsScGrHraAQc4zlqd9w30cAvD/2pxGsksOJk9xUAHWtcBUmH0UljouYiyc8M/pAz7yGS659cMUMjKfmBRvccGrlorRu97QOpZa+N9S7ng/bBpfWNDDgbAHllUo0UIm8NwcPuT46m3PTp+5GN/d/zCL/4TS4lwbrz3/R8cTz39AXtmy+jhsgE1BtidOTRg1aIjY3DD68lFjMpam3R4yqRuj3a5xPNd57waYDVkZ7MV5CD8fsDVPyiwamt5UdOj77v9pj5+UDv8QYBV1ykHlnLDo7U3zllqCstXfHbDZJtR4s7m4Xjfu58c//AffGR84hc+Md785neNNz75XnM6r45da7tDizwOmWADFxGlesqfZH5v82xngqu69mqB1cd+/SNj+/bvhRDFMxW5n9OC7bRWWp9sNj8fPwORnAZ1bO9IcNV50M/7m0Ot0WClrT7lVw3QsaUBiJkOnNq/AqwCVJVeEfCKfKyVEqBHwUp/hqlIe8qZJ2catDyrGbGaEaoepeqgakWuAmhl5KrnmA5gFnk1A0ykZaNFVgNcjTQ3tG18cKmlLIi2YLqA6GsCiQIi632wcwC2OtjOyFiTSUo/kNPmFTFLv6V8JHoiFPhBdWHAV8Qq0gNhwEiRvDF4xF9PAxDRuhGxWQCrZnIo0nlysMNWg18VdeGsI6UI6EBrgtIMIRTAikg72EoZcAHGh59FfYjFY7EYFYBTTP0PMJXT/3WMgAcEP/hWgAjhlPJvqOuRi7QB69EOXDDH8/C6Lb1IDQCfXHY67FH49FH4ZjLITm0ga/RTyQhYFfGY/iGL0QdMdvP7XPdNQj8OJjwhdAlkQfE/y8vzwh1g94XIiH9AQ3j/afvztbSGJ+O5VUW14ztZ+KDZqgfajXgL66Pjwlv4gArcXiUyEnywso1C64PELIhdaGAzAw8IpK4Aq7GmhLdRLucUwKrntndANbYBqgpsFciKyMYE49iHSRnZn1V/efHlj5evAzMGke64Lv7xOmIfvgi2JS80oEGelexRxGqAq5j6L3D12OyeDqxqH4ArFrZSaxRe077vu8IxGaWKAXpEfmKWo4BKefNipBoUKN+YNn3QuNpE+q74D7Slhm1t0tumAywi2DW3+iMFpApc5cLjimCNr1GCiXHSeZnxuHYaJik5A2RdQYQ637hxkhHiniSfkBNF4wnsBq4AILXWl6Ct0CNWQVgskL0sC8dGyTZdpbGiNw4COt19y3/z11BzZ7R0bEna/FAfQYn6t/Pic2wLxFx9Bte9cv49EAu2EoJ+qQtDCHA5iAV4oZ14HC/j8bSv8vB69MTyXr2TjndEhGi/8vAh4mnOy4dIgSINJ0CArJSaAjA70QaVLsBVCgEIADLEhCriPJRwu57vb8BqvJsRUn3f7+V3Q401IwXHIYKgBHIf3wrjHntkgfmcrhW58f72nrCx4l14D0Y+OsiC43hHblVdtKe+L4ZCb4oRSJNi1EaHnSbFxqIDHXeQvAMVYMSKkJyTSQtYbRGsTr/Ln5UpEjCzFgWQVX/2vp0AKykK9XsKSykUbCcepHwgtbOKEDhS4JMhQdWk0SgX/AWSliEnMDVWIQ2gtUDWfj8UhmhGgo4yi/1SAyoyzjTqNvP6BKL6sxl9x9FVAUFhRDGyi+d6KoCSLwXMogwFuLmmUh5V5VUNUFUAqwF2Eb7FqNVIA+A5Vz1iNYwFKUuMiFZ+VXesCKpG1KqBRW2LqFXmgqRxDsRDprBg20ZDbFbpgdyWiGvGrXREl4Mii5LX8ShYfP5L2qvTEE8dQO2yoskX8rOkBwy+4vN4iqPYeLs75pSpId/dem+ymTK4UgEoQhWOk9IACFw9ZuRKbGNkHk4WgPk2Oh9GbSgR20PUl8rqLNeBVXeGC1h1UBXgqkeqYgErj0jmCsq5MFm1lTyDJc9ClM38Ap4l70p3kZEr4qDpwtSlHFQgX0yDDzxXKTPYFn12SPAGfySuLt8LWO3Rp5wKG84gAFSlCdDCG+Fs0lnsOVblQOram97ytvFn/v1vCqDSHVaPJrCgVQNA92PxKo/q9BynF3e2xuVL2wGGOm8SqsvsAAAgAElEQVS6Ye9TwZ3CHBiMOLPI68j0Hzb92I3lY1uJ/IatYv7JT9+IXKcHVlcHFfZjoaY9A5JsUSyLdL165cq4du1qpBRwsNHlwt07d9An9l6PMPXp9E4Dly9fjMWmvF0/+clPhR72XKFOwkETBr57zlTXD7/z25+0/KrXI6fr1s4FA1zv26rqN8KBPW+pBxzsmPRQDgTJRqs+78w6geykG/GYFhsTUBv07UW08gRYzsGD+2dPjI7RfvuW+/XYIhax0JDLBwdBDBw+9Py0tuiU9Y2Dq55C84zV4byBpY9cPhxvffO18T9+538/fvO3f3O89o1Pjs/9/A+NC5eeGLdvG6gxDEgOpwYLAPrWo3DvxyJGiGjU3xLcnPih1a+f7yJsHbB62rv1rcx11nhvFoinH+Vsywc80MHFGuR2gWNOqZNVWfQJrCrSdB3Y2M/9QYBVtCF413On+0JiWybHTo5vGT/sje2dw/GxH/2I0fHl8f7P/koD2B4ZR2cuWGqH/XFkqQM2Tf6dOTLd9wBg9UHt2HOnPajflv33ml9jxCr1RmiPDqzYifULjgJQdRAxZh3RHwlQ0SnT7ThIEORepVJIkJEGE3Q9B4w8ypSRqxWxykE5Twmghav8vlywyu0DpAPQuR7pqkWsJEthN7eWTJmPAcQCELlw1QSmAlj1wR8BrAcEVx1kPGTkKsBV+mdJkfIhAB4noKr9jMzkFHgtfBURYowO83cliIqFsXQcWwGxjATt0Z3yWfKcs4zaQXwjHU5bTlH6iuZVugQAq4zQZ37VBFYbyJj2vgOL0c76IIWnhGiCqwBYMZAokBn7AFdrv6J5yxmXgy65oIHLAFYZ4FD5VRGZ2gHViGSNyDil62qRZt5eQTbdp0bKvZiJZ/X2/leuVbVHgKqKVlUUb8QidECnR6fyKxntBbmSfCsfRucm+5JgavQt/U26SZMrVC9LH7B03yqwGriCbJrclm0lECZYXHqFaqj1eLqPBeBEc+Zf1bLAYtYi7snrXpn2XPplIYPLT8uiyAaU0agvyoWM9iLoDPObvjQ+iqakXR0t1rAUzb5tkauVBhFBJw6m+hYZRbGNmM4AU7F/ztIXnWO06jmBrIzMjAjW8AvnqeSwsbtWKB8F9q3sHJReOFhu47ogPbWwy5hmrSbh9EhN7Ee6G0auMt42UgAoWlURqw6oWqKijFzFMSJXbd5igqtzABw7XEXhOIxHqwYeEm1RaRNwWwdXMZM77fwY6Kr2SEyw0Uw8jSbEx5eRq9kuQTAkDt6rclYzJu2Ub0t5Ev6uZAuDivyrPaWB9DFpFuUq8FzlrCChAlVlBTXiTe6BuCg0SPQjMSJvWa0AuVBBCQJXXX5BxwHAZuN2NuErxKttG22rditaq/Ja+f7j/+qvgoSpoPFAOZrp8LGT42rcW4IJbaiO1/NNcC2ekXxIJJ7CZAZRFe48A6+z86BvVHlEiKgSXdXYiuKaUMk6d+edU0c1ncSc+Vpl2u+DY55tJIHFtpbM1EgJ6JdE4wRB4DOIgyHpZTS0zkqKEcuRGSiNEiDlqGko41Dg8xYJrCstQEZBCDQNIQwJhy9RFcRxh1PrGoAzqYwOtKL8TaylgE9gNQzDBqLy+6UMCoAVs4jXQ160vwlYnZgWoqUrLNEtHpdWq20BK6IPOuME8wREIB1ARa4iEqKiVydglWXQeuMhMIIMoflSEKfKXWgaCr/SwWhzCc4SoiUXqt6tpslwKW5yAFOjwP7mAENsR6PjDpjGCHjmb3JHmoBqbDk9KZwLf1agORV7a+qUGeynHFWmLKmoVI400wASsF3gkCJRBY4RcOVUZgFmlW+pIlcLTK0+FrgaeVUDyEOOVQGqZ2IKeksDwDyrAaz6fWFsULlE98nR0gIHlWMVUaoOrApoReTqWmCV0+UUtQqzCEJG+6WcQOsUw6nAkrpT2TaZ2LggWQrkhb/SVDjA/7UvGSAlF7KNMmPi71KCwfdso+T3eKMrZdfLqBkY134dVM2I1VqQaopejamQSBEQwGqLVkX0sqa7M4I16MUXCiqlGwpY8jzkI5oiaLtN1VSkauRY9UjViFitxasiEpmLW2A2AUfLsxH7YEhxdxrSjYnBul2PUedNhues0zJKNSO8MfCwknc4o1bgYOm6cpJBJhahBHDk9G31QF/O6QAqX6pyrXbgFXooQdmImFwCrXjnW596Zvz5v/St48AdYAd7HLQxvjmwOviUeY+88ma9YMDqlcvWB47JeX5SL6A94xsrQQChx5b38ShowiOyXE5vGEB7xlILHIyXb94d1w1Y9QWx9jzvYCx6Zj9bAX3L5N6Vy5fHo48+Yr9HLSLVQKR7d8cLL7wQAL53pecu9Hd7ZOtVA2D9Hm+yl166EVGn9zwadm8/AOItu2fLgNf7RhfXX75pqQd2DVi199igiudEvGtAlveBRz472LEOWBVr6pqANDmh6vcE48lHTse+GI6DNP7nwAIUAHhNWKY/d85SK2xfMHq2/KpHBvxa84WY8/ocWvsfeA5jl0Qm+w8NXPWV5Hdswaljj269d2O87U1b41Of/H/Gx37s4+NFiwj+7M/74vHU2983bt41GjtraRUsWjUA2sgNan8ZRcQFq0oC5aBCO5XnlqBrAqOL59eBkb0d+7snYueFdeDu/EwdvRKwugRVQ5qmnTcDq2mnSa7atgOncx+jDK9U1v795f33XdfbYMKdW7vjwtkLtlCV8crezbFzcX88/OgYH/57/+t46cWXxnPPf3A88/QHjWcsBYANUAyLVr2/sQsw6cTyXcSiVev/HlS+3y+w+rhHrGYqANl9LVot7bOesgn5VhWZOYGpLkKcLPOH6CgNLGg+JCIyYc9H9H3k2lRudR94Zo7VKWKV+VaVdzW2bcGquJdRrG21+cjVSsBWcldkI79Ni/sqOjOiMXPRKgGpBFYjV7MDrC16VZGrAh1DN2CYUSoAvgXlNoFDgKyoe0a0etRqAqUAUBGdSiCVEZ4mRBZgKnIdKuc8IkFr6jx4gkCk/BaSWtoOIU8qahXgaoHOSJfgC1U9CFhleoS4h2sphN3vjSEjSeXwgijitqJX/ZwA1syh3wBW2AQt6jX9sfIRNdvD7ep55hijVp1nbVCxUnMxUjWiVT19AH5la0HeZ7qtCEZw4LQBqsy7q6jVAF4JqEa+7xjrViAE7U7NoCKYCpulvEBZjmv9HQjBFBjwRWV+0nbkcbuNAi+8cKqxwgD6TDgFZyXW0IOyutEsOoJgrPL4btimcSE9tSh2+pGqoXzpdsxCy3ZOnzbe50cFNqVtz2+tYCyQ8qvCNdsLgNfSdJ/1WgGr+HbN3tO+SzuBq+HfeACJpv7H1iBFgqoOojqgGluCq3EcoKqfN67vU9+9DSE6V9pTncrqT36M/EdEqnL4Mbo+YyWzB+Ffi/7Ap4psxXnJIj+P/YSLM7dqpQAIINUGfh1cBagKYDV+MVjvPy1lXFhPtLtIO9rBi9IBVdisCsypmpQPNOn5qK/3WRvISEyhtQspcx3o3JiLhN0JnyTJMsNXEwjsNn/5uQmSe+sFzVXEarQAbc+lLbpkubiNfQXKRr/NILXkQOOiic7LV9PTnZZAyy2Ii7gf/EK3Axzr4SwNKTuxWT+W7E/erfKq3GhfK883/JX/1upewgnMxrcm8CiDBUKnLjeHLx+pe5fAl9pbyLUER98qCW8BLzAYO5i7sk/hpPvkiOZxCq9yQFXPqGtGL7WcfFzAJvLw9cVTWl6+csIl65yR2PmgtiASNwg05TunhjaAtYBVCgNRdHPEiUiQGfDOeK6DqWnoFcCqFYBj6p+iWd05lsEedI3vxn9R7CLgvs/axP31hM5Khgg0rfcsgdQOssZ79L6oUlem+nq1a2kV0GyqGoEPQaKz8lk16MG23n/aJt2T1iLOKYxyTi13g0SGCEc7ClQF0wZzslg1qlYxKFO0anxfjMmtNGI/H0pBfx2Q4fP83jqBlUZHNJL4Vu1WkiPG70KAYvEpn/qPEXLla1JifGwRrYpUABGtGs9p2lHrs+ocAH8sQxo5XdjR4NEIEu5xA1mGYAHdWvAOfaOfwKOKZp0XqtIADQwJtAcMcMxrwqAJFqcyNdkWqsKiVUgLkOfjXozgNrWd/IgoFk2V8yn/yL3pW6QAAMAaqQAiygELQ8BI960zg1IByJBYbmkydRqY6IHGJvtBOgKHzaCT8k9ylOyCuOnKOA8lMygvVoEA8H/IHcqVHq2oyBvwP6LmIDp71Cr6v+daDVm8TAcQjhJSACDHnP0EtEaU6iqw2mnH3cf8ToCr+qOh6vTtzm1bwMqjVM97tKrSAHi0KgFzLE7GhT5gTdkLfVv8Ht8oEUadSn2a15qMo0wDTzd9OB2DB5a8U6kwBK6WLEvANQcm7N2KRnEhxrKIRKJPm/6IqJrgfy20ghQAmUs15IKOsZ8Rqu2aFgvzdz319mfHN37rfzbu2eJR+xaqehI5bjcDZN03sM8BAZ/q6lFePgV/2wAhCyodWxZp6Q6Qs2pEUQaVgyZ88ZZ9yy3oC1bdvntoC2EdjBu39gGs2rT2GL22Sp545Ovx4bhm77165eq4fOXyuBJRq+fHrVu3DTR90cCnm3ZvrAEbHsIlizL1yFZf6MrFyY1bd2PK/20DT2PK/LnzBlbumLw8b2DxiZ2/FYs07dvU6z2rS6RM8EWrrO4Otu5a2oPoQ8q2pf5anu/Aqvpf55x3nPwcVHV69fMRte1yy8571GkuXGXnNyxidWvLcgl7UlgHtQ088zrdtTLtWsTwiUeZ2TP3zVna29313AoWqWopEO7uWp7V/fHEY/vjw3/nfx6//hu/Ny5dfeP40Jd/3bj8yOvH7T3rL2uDI+dH2pgbDsKh0U2uOq35NLxU659xYDW5vDvSRJlf2YZIIVHa2c2U1dN1Xbbhuu0DIlYlWz+TwOqJ9eeh27YHNmAxrowt29+/86/Gu97zWsuH+6nxP/z1vzouPfyG8dmf89UG/r/ZZO2O0eqB0Yo5z+fuGchugwHjfDipp/19JoDVRxWxms4c7IwaSAIIhBQAfd/PKRVARahOKQCsIhoUPwkbXjY3t2F/C2iEjgC4qoWruG8D0w60Yro/UgNgyn/t17mWBkAALEHMylcNnQpioz7gIFmkJ4mV7tsCVgGgElw1UBWAqrYzuBoLOjGCEcBqsyFon2caF9ZXqV4ArMLu0XT3sGcSSMVCMQGW2oCSR3fqF7YP79MiWbiPoGXzdbo9MitRzCLMfPmyDQMQZA7azEWLqNWjjF7F/jJyFYvUEoBEU9Moggc0R56qrlXnBJyjLrVIKQBj1a/7ZtKP0qtMRRRgqab4e2Rq5VJFei4ujuP3cd9teUTF4S/0oWyHNqiKqNRqC09JA7C18q0CVNWARZjLtOnDYmM3+JbtknOgddzbjfuUg/I9JTwrWhXSdGGCloJw6qffN2ECzX6Z1mzQ+dYGwUH0B1J2pz5oUDANNvjH8ZBc/ZT5aSPxnqyH10EyPyrEO5ubWpgK+kr1SRux+bfr5KteWbku1XCUEWnVAliVvws/gHzD6NXwh2JGLvKp+lBT5lTlvgOrAFXx2wxg1QFV3zdQ1fcJrCJYB3QYsAjMpqBH9W/32NWnKCPpzEsUbaDgJPo+RCKWQBx6iR/Tvj9LvyVsDXpuGa3KWiKHqoBVgqkLYPVQ4KrZMABZPf0fvMFIG5M/GQUAVBFZXGAqk6HUOdQwnhadkSJyU61WLRhPtKn087oueFssEMg354LqyXR4fdJ39BFBcJ6v1AXqQ4GqDSCOVq/ap69CQi5+7bUqDzrrlv0khiPmFWURxkT5QL0UPU7WUk3FS0nvgStUpKr2M1VQw3GC+GKqCtiBjVedK+qdZjKA7s78xW//rwmsElAVAEPhkwVLYKaYPgFZOenhB8IZhBxadRS7AFkVivO7o1787gq4mkpCzzSlkQy5BkiNYlGQCFwhwIJcRR1InaNVAbJC4BSo2kUCOtbPAPhETwewSqqdkinLUNMorIwlEpUAT1B7CYmIdI33YtqxFDTAHE5DaY4uIoM4RZnP1cj3DKgmsBmmWwGoUH5RCTJfA1ep+UoxNeLn/XoeTgJVaWcItg9Gsni3eIo0XRvSlfz+BB0WNJecIKYoz6cznpiuM59/YYrwsm9EzqXYVpQqwFSAqgWmNmUQRSqBFmzBuuZ+qmbQi1pA9e3jpBKgejYUD6qdRob4L42NJtSSn3kOo2UAthR1qmlHYaARRI0UAAmqIu9qrJZuD4c97Nv4tdKL/9cYP2grgaaL0SSBqX5dQBHbPkHVKQpxAa4qUo/AOBytJh/E/wJVY9TW1E5Eqjp/F4CKyFQAq7hO4JWGB8BV7zbvJQr/aBM3kJVrE6vnIpcqF61iflUAq0oFIFA1YEZOVeFY4HKUljK/Gx6r+5RSohHSCaV0ccdEcuBP2CSSM8X3IXeivrrW+bkN2DhNUfYpUnWaBk45AFHmUZCl1DX6KasqpyalfJajJDBVkaruLPlK5wRYGamilACRI1nRK+F0Vf7Vnhog0tVQwvs2yh258+AYx/R/pQDgPkDXypsLYJXOU5fv4v/sC8qD1jfJ91ItKd+kW2FtzgOHGjiAoQyHQoMRnY9qsCjzEjvo4PxBvlPEhx+DSFLys69A59WfDUjtoCr5AAuvFLiawKrOOS20e5559rnxLf/5t9viUgf2c5Dc83talICx5oE5e3sGSCInqYF1kW/1/Lh0cceA0AsGslqbe/Sq/Vx+edM7PHBo/e6grKUDjUWkbhqo+qmXb0XUqsvvcxb96sbm/v7uOGdA7Osfe3g8/PBDQZTuVEbu1Nu3DWC0Radu3QgQYNP6238XL14cVwyAdZrwSLAb9s57+1Z2i1h1oHBn5+LYtohVB592LXelv8PdDI++9WNfHMqjXZ02d3fvGV268+DOruiTthkJYxmZWvRS/dyBVW8BB1a9rH7en0cUtuWmtYEBPw95ZWtPWSoEQ0tN1lvdLGp1Z/tSyLE7d++NW/fuhfNw23LdeioApzOLP7WoVkuhYI36zJOP20JHvz3+1t/878bvfvL2eP49XzHe/f4vH7bE2Nj3d5910GY/OCsWLLK8rBvH9gvlabaV3YM0ASQ7GYuqYPAIrp4GfKYNwnv6fb5f7TLbbbrvD5YKQIZvK3DbFUCqU9PxA4BVpQL4TAKrxw6sGp/YEMDYvLfpPTa2z10f73r+sfETP/l94yd/7mfHc+/50vGmt36+RSJblP7GpXHskd2Wj3XLcuXuGT2Ms9tB16f9PRhYhY5R3y77bflOXX/oVz8yzhsADMRL+o6yj3INdpwiVtuCVbTZkGcVvlPEZnFfUaraVq7RUG5w8EJ2MfVJi1qNgbiWbzUW+ozp/gJUBboSXF2CrC2qFe8BWKtZAfnt9HU4eJhT3AGwuoyMhaoIrCINgP1MFs0AK+/15x2YJZioRRDh06CLMAuup0BQIIefa4tXJShKoNF5m+ldAKR6hKrAVb8H+57HNQeZqUPl70S7Cyjx8gTLFQgROhFhlbAdE1xtqRICOGY6gLaf09/tXOVcrVRfsvHp2KExMoKWyoZRtgUoa/p/pQjIhUrpoyl6Vb5c15eRhshldQCm+iHfqs/UyHPatyIhOAKzz+YVx0Mopt2gwQdEpHq/V70VxaqI1li3gLNawi8Pe1ogl30oo1Vhu+qHlDh1LP+m+pC2RfN7VoDV7lNIwEvUrvEtYO/Tv5Av0bbpK7Et0oGC9KFBVjSlovUACr8piuIkwP06bv6v7Gi1QtYTrRJaSGZW28qvQ39B+i3VoTSYvhvFaQqw67JmZUJKRrvJrhD2Q1yjA6sBx3HBqpj2D5C1g6oBrBJQDWBVoGpGrXrk9DKvaJWVUl+tnzwNv7b5MM2PCf+REN7cA/BLpEuS/rJh6FvFs5Xj+cQAUo+WP460R3O0qoOshwGs4uegqh8fClQ12ves+24bReRq6A+3OiGbOlaUoGoMbAvuXAVaVbs5rAp0ICSm+ApnoQHTewJ/Wr0zJy2v+SBhtpmzLt8KWhZN0x9zGeJvDXu/YQXRzB0sBz9MvhvpLFohSK7sWNF3PcU6ZN+1fgyfE4XLrXRv0LxkSPmQyQvUD6J3L9JyYV8Fcyk1wDSTBUTIKSvcR0OTKdlgcdzo7i98618JYLX/kunoWCWASiIXs8OWKcLXPoQAvlzCAPc1ubVgGtwvwKU6Qh1CIqWgyfIuOi0NgUWdSpjYe1zhxnOLSKUWmZqrUBNonRevUsv2FiZBRifbeXY8qEGaAfvrwFUAFrxXxLXy3OrzMOqWYKqih+YtHFqMhMYUJhEnv63I0gRPSChBLl6WqFYBrmLxGo0rqQ6QCbSnfQFP+b54r5i5ATYkUZIu36Ej0lHSVlc8ojlRfdF/Ex8zV0R3VT+Crmp6cOZZdd5qxmYCrKTZjLTm63LcicpAgq+24sumCVOyzaUF21D9SMnmd1D8FFTiD/Kg+Kj4lEqVjJlGgQtQ64w04GL62VhEqLbp/+4ohHHdUwCwz8Xoye9dsBY/90GTbD/ybYIHBEd7vlUARgWmzscaWVfknhvaXb6B5yHDGK3KbYzORt7U+VfnMC1Gkar+DikSKKTmbHFKmyJR4XAoOpULVvEYq8fTwQhDFCvxUqVF36PIc9J2Afkp91N5gX5AE2z7dsxuKfYSCYIxaZcQMA0G7fuUAZID7VqXJx1MhVIm+B4AmgBYAfI1ko1aU2SyfVERTk9i38cAGCNRcsGqiDhhxKpvMzrFAFhGrmrBIW2VJiDulSNG/mfrRXtoYaZYbd6iJzctRNKnbft+5Fb1bQKrFYG8bvGqrgdnVklhQV1JeRY9pWtFyzBY1vwSUCUPaIChAada2KqiUDSKC/5URIqIRI4QZhs0YDXB0XVRqnOkqla27iCqZlLkNXv308+8ffxH3/btEVHmYKrnQDwysNH3fTr/3Xv746WXrwfQ6VFzTk+XL10ajz/2+HjY8qJeMHB12wKisAorgiLdUfbVsPdtavvuvZNx/da9yLH6gi0i5a7DzsULFkF+1iJN71oW0OPx5te/dlx96JoBnbuWV9XAUAMTb1t+VV9V+9iiaM9Z/3ueV+//Cxe27Hcx6MTBUo+CPTAE18vmfLxjeVQddL1nwOQte4fTnJdn3yJyfaplpJQwcNiP7xmwur11EbqGi6x0g9T7A3mCy0iNgdtGBxBFYGrIUXOG7NjLKpAOII/1j9XdnXcvw/b2lpUTq9b61FoHwy8YKGwrUBlYfHu8bJG4uwYYX7fIXecXd9w9UuW+RbJao4wPvO+p8Ru//KMWsfq3jN8eHR/4/D81rj3+3LhzYO1qQN3+GUuLYAsh3Tfna9hiVRvHxjcNWPW8tb7qrsC5dUDcHxawGhxVxinJfGHPrb2nxOZyL6Yjl+mxcmMHUpfgwTLHagJn5DX1pV56WjucXrrVK73+liHDOtOY5sgimy0Q+fLG3rh68ablAv6V8RP/+AfHucuPjvd/0Z+2sPAnbDDC5femAarmYlq+XRuSCF49MRqvSJgHf2+1/OWULOn9QXRw8V9+ZJy7/TvsS/RfTEBp9sG0cJUDRG7L2S8BVd93XqF+hUOMxdpCwzt/eXUmMBV6sUBGRe1zdkNEmWJ2jwDWiFiN2Qx9gSsCpg6kMpJ1NXpVqQUAzrmNVmsmoJ3TbiVI5rM3HFR1kNSj9T1tSV+8as6z6mAr7wswtkDHXACxEXbgpeFLCFjmPsHWPvVdAKOfQz7VAk8DSE1gVZGssJMQrYoZPFrIqs/26zKOLZBGD1I6aZCJ4GrYCszD33OsBqAIINllsiJYsa8FrQSugm4QvCR6lc8WjRLlxZzf2mohq55jVW00R7RqAJJ602cyBKha4OoMsBJAbUCq6zulAIDNlZ4D/RzfyO9lZHfLs1qAqqdQqFQBPVoVqYLQFuHPMM8lLTdnFLaPUiCxbeAJ0riTf4h2nOVhXUsfUjsLsdJxhtKBAn4VHAMbeAquSJ8guCeuB5dPBpnA0xX4B70fvusCYKU/S7O5+b54IKWc6tP0hdSR/LkJWwkefyXpLme6h+KwfpASKStk28IPotwMQBW2traIc8RE+fgpp2qPWCWoGuCq2Q4eserRqwBYEa0a2wRXFbHa/P+sWtm8AlXVLQBTm68bpcweSJ6MEJeQ2aS3jsGwBxJUjecBsFYtAR8fG3iqhao8FQCiVAGoxo+pAA4dWLVf2KnUJdAxjPinne72DWpQMx2x74DlXCLhIgp8SqwlyAhU5LqHzhr5UJKwgavRXvQb2V4Vuar2Y9OxD4rn+FWSlaKNwx9yLpfo43GV1TsKPVO0hc5D0ErvQ9SlQPKSFWCwJh/EP7SJUM7yTcGTHXcq2ldZCg9h0En4OvJ9mBLAzkX+desu5GHHfgNZCLSSIVdSBFgZ/t1v/E9Nzq4BVqNt0EBy0IPAdT6+I1BLwEln3qoUWlKdXgJiEopsbdmmencCA60cKkOBqyiLpg7HfhhYrV7qZN4HA0wgGpx2RKsikkmrUOscwDY4NBI8vr8i7+MEIyMmwo9eJ0ghJUyFsohYFeN0whJoU+ANo1UbsBqJ7hWpqtHzjFyt0W5EGnHKSTrKYCKIfpoNImqQb57PO0XY7bqUB0me7UPiFxNwK6bIe8kYcYzP8c+JRydmxpTymZVQga+pKNEt8Rq8Ce/Bd6SxSOCkFX9LzwU6gaxiSH86aAp0PfEfVDV0FFuvvtRL0evax6jQMv0d035XNEHzxZ/JI35OfCCajzKFior/JcRdUIbhRtA099v0f52bF6xqwi3aWcyOfsBhyYhqr+ButJv4m+0qR6Gm8jAtQEaqOv92gLXSAiDyDgDrBDzlsSLWsc0pLx59qgWpCK7Gsi25SBWnxkSUKp8jLa0ahjCuYUw7XzqoiilwcaxI1chH1tMA0ChfgqtBWxUhMNFatB/pz9sx6SBane0LGumK3asAACAASURBVEOLtz+xFbQSfYMlqNr7d7k/H68AqgGkQuEtI1bD8Od1DerEveRLrEIaBCzCnuV0RPRxxV9PDyBncpEOwJ0lLFzlP+RfRYQGwVfKfKwCXFGsMOw4SusAIiOHPMLPwVTkVwWg6otXedQq0jwoUpm55ppx0NycJhcoH9h37KiUS+IfsC06OnoxeGb5E5i6GrUKvoPe0yhtGRUyMEhHbHJQSkn/0BBtUG6KRg2QtZzCOR1AG9QTuM57y0nHYN9nPfX0+Avf/G3RlpGD1A1XQz6wcvdZA0b3xqdfeDFymd6+bWCnRWB5xOdrX/Pa8fgjD49Hrlr06kWfzu6RxqiPLwjleUJ9oahdW5Dp9p3D8eL1O+NTzIe6tWORetvnjSYsUs8cgTe85jFbsGfbpv/fjWi8fY9YvXUnomh9kMRTQHiu3S3r921bSX17yxZl8ohTA313D04sYvXQFn/aMzDYTPPg8TORb3V3bzeO9yzC0yOEti19wAUDdf26A6v7BlwajDIBq8tIxR6xChuEuoS0ED1G4xMDCEg3EKAO7QHPp+mAj/PAiU/nN2D1koHTr3/dY+PalYsxzd+BYe8Dnxr6qReujxcsN+w9z81ox84LJ9ZWlojTGnfP0gEcj3c887rx8R/+zvGPfuLj49lnv2i89/3/loF1rx+HZ3bG7ePb48yOgdv3DVj2iXPHBvIauHrWwNWNyJ9jiLfR9P+fwGryU5eHOeeL8lK6bLpn/cEfBFgNHMb7knp5Caz6ceTG5d8fOrBq7z8xWj65d2CJAM6OKza9//7Bb42PfvRvj/s23f/p9/wb43Vv++JxY99iWa3v7p8cjqvbpo88BcT986HT9hxkn+y21XZaljtBVNeVaZnRr2Dbw3yYtBbln+G8//L7x8ZNi1gNPS3dB9tAi1ZVRAoXsrJXdXDV7SYAZi2fKu0uB1UTSKMnWX1TfKbp8ZkXM9IkNVBVEasEVUOXxHUBrYhcrZkRzp+rOVkz32oDeaEv5MuYHG/AoYOr+mnBKkWsVp7VBbDK5wNYa0EGacU6rbqeZhkAsLItKNM11b0DjEoD0MHVjFgNBoAd5BGr2J/ByT51HoZ890miEfC/gFUBiIpajcGqnhZgNXK1Fm0yYJX3HzkYH+9gqq/4TDOcqN8zerUBq9OiVQyAiZlMLRhGgCtmdZQOVXqdtLUXkau50GzY7QBUw4bnFrZUhnig+xqdACCtQAQtYiVANbd5n8BJ32Igwhm+wC0EBSSwGjzdQFVFrwZAwvbTPkET+I8wAmsbCi1bvEsVyQaIzeL/jFhNewe20+wT4BxsqqKfMszKWoNNChlUwSisedqsBGDZ/nL/8SxpVfVaisZymcTO3Y3Kcyn/WZLla8L9QnPRzteLUT8csc70DUgYYWfLrgypF/a3QEAsUiVgFakAHDxlKgCzmc5H5CoB1QRYDfwPoFWAvyJXQasZRLGsCOsh/yV9Gp0nD849worDg5h/2SCQG9FzbUAAHt2c8MCjV5ESALlUAa5iP8FVgqpmVto5BQIQjHN6s7cCYJV+KnAVUsRrgLRMUQIOhGhRX69F+lSkI9jgGIQRX/i5LpOK6/kF6jd8rb4c7cq2Lw3LVi0WLZ+MTezlRd8J2wF/qNWFL3Q/xT+zAqxmpLuLkqgt5brkO7Y5KE35sE4Hi8/IalAPQSczc4nntb7Gysxk66957Rzm2Q754e8MJcNfb8DSCWf+9H/wjaaHKkKvC5qVffAkBFG8n4oMB9lBU2XiTn0QPZgdORlO/TwaY5J38X6dW3UoM7yXghJCtNVLwsTPx3d1rUWtElh1ADXTAghwjS2e0Zjlg4FVJxDWvfe0K5uUuDQm8xhkWdfnY53XyO0yUlUriGaeJyrpUtALpzeYk0TrKrApPDEv1QEZRsqhO9qoo6pYTnhzx9kO2OBZ3N+UJZUTKGSmmM7wsq9nUJ6GeKMPvSeJLZjM3qTvUJDVt5YiptGY9zjpqiJTSYshsESXBYom7VJ0gu7RfpMg63qPhY5TeT7GWiggXBnIeEB1MIqH74fRkGV1PUkghTTfQZji424MIMcqRsgRsQqQFflUI/oiR8+dlhRx2IUryijjJPai7VA57SNfTh2jvdjmrdwTH2e0ogxCTn9rhnPPuZr1jXZxZ0tGlIRiAauh3AiYOri6EftcCZP7obo4mjupsaAlEJYMSfAq82px6w5FRXNo+j+jMiKvqkBVe3tEboH/U0kyHYAbtGi7ku0VvVogf9KC7mV7Rz+UDohvlG/QnSQpNL/F9rsD1WVH6L6SJeuA1FDE9g9y8SLCpaePUBoJ3DebRVLSqDDlMAFQLExhPwdJW45VLFgE0NWB1YxQZRSgACdNt47crE5HAbwCsBe4792gwSjlWt3kYlW+7WkAfN9B9ADT5EgtjAXxd+nBlFZg+y4AWp8VT6HjSz9rBgZovAyGOWq7yzBNj43VMcVvjEIJWnLWIN2oN+DylJEj426OQAU4mgArZ0h0ABZAqnRRG+Sjo/7kU28ff/6b/nL0w10DJ2/bNHQ3cs9artIzlqfUVy++Y4DO9es3x507d0PunT+/PS7bYlMPXb08Lu+cM2D1/Lh6eduiSp0HbZqz0YdHkx4ZonLDFui5eXt/3Nk9tAhSe7fVdNuA2R1LJ+DRFY9cvjgevXYlpj7esqhYB2U9SvZFi5K9ZzlT3bhyIN3BXF/g6uLFbXNmNyxKdS+A1/1DA1Etl6HTnoPsDlDevHkrpvl7q3rkmi+U5W3geVkdoHfwA2Cr0yz1BG2YJZDagVbJVFFQ0kSSlNMJoSESnD/vouYRA6G9/HcNnL5jkbQXDeB98s1vGo89em28+MKn7fcCF9fZHJ9+8ca4Y21wZKGN7mgc2vT/MwaGblrU4pEtWvXG1z4yfvHn/9H4qf/zw+PWzRfHBz/4Z8az7/gKA5mvjNu2WNj5K+fGvfsW6Xpm1yIBLR9DAKo2IGELHp2L0ECPKnfI1VvITfayM3vdilPW70HNl8Ww7j39yfle6K0HPX8aoBmGvn03LaMyiLIuihZWH8k5CF4w/XrGwyJc11CeyhnvdXg1ddM982Cf2weyXymvXYGzvY48NYPx1jmLPL5/5+Xxb37wneMTP/vR8f0/8N3jjW99ejz9/JeM3TNPjP2NC+PII5pt+v/5E4tWPbT8xoe2KJsV+uCs5Vkl+LCud5Zl7/VSLtPT+rrT9VSvX/qw5fX4nVKG7L/KsQpADDOMuKXdJHC1A6uhM13nOknGlrxIO7mcvHIqZUMDVGXe+bCVGL1KMDVsqQBPKx8r+l6LU2m6P0DWZT5WHGthQMjPopHSCVF3pgSICEyCqwmsMj1AAa3Msxr3KWIVUavQhZAh8Hcw0Nh/iNple2iwjOAiwFHlXO05VX3WzmoqAACrjFjV4lYMAtGU+XQ21DddZ9IoCnohvXfwEPvKt8rB1hh80n5f1IpT5BXRSRu7R86lpRJkQlAg6i77TynYKsfq7Lehbfq5yqVb9nam6RJ9hS1FENXP0W6KeP+2Xx6HjMWyGyrNloPxiublVmBq1J2DrmE/wzaAvSkr2L7qDOP9FW0gQFX7TqcCgbhNgxM2RQKn8kEnm1q2tbcxjcMU8eE4pC8hvyb9NNr8KG8HVuV7yCcgEaXtxZe6FIhGbNY4fcfoYl7PLaMyw4710pJXWPIl6dLWi9fD7At5XMd9P+rOmwpEa5J2oXP4tvZu+FyJ1YQPRrpIvYePY4CvIivdFwKwammFfF+5VSMa1VLIBKAKYPV8AK4CWH1WSwGrHrnq7BH0yvZxeo32kU+idoiiosKyRdk0xIbkb+tBNDa0MK4RbYg9vMnvxa8Wd+JKGZEGoCJXAawiclULVQWoGuAqolQPzXY5iH2AqodW3oha9a3b1g6pyv8OeBUMRO8XbR2RrN4eTb76Me0A+EN9ll/lYS6/k3ViHbOdop5ArCC36DuSzuq+sHwaMa1SWPUTWzjT37FFyQ/osKRm9GH399vlGJxR38jn7bJBcoOMtDLgnP5I6eO0D1ptQEOUFWSqlH/UbwoygT+kvNqQfzHIFjYEQHPNeiUhki9Jh25Lfe3X/zmrtwQmOjgBUzYGnDhQt0Cc5X15TCaohkXtepepvpMg4UkxkBpC/aPv5pZCIYRllK8iVmUI5HnAzOmISpiUsdbA1dAazgwtn2oYFTRKM0yetVoIg5AOYYBIokIRJJm2UTtJXSkWKA0yfmywn4BqGHeVV1WrcWoF6phCxFHw3CYY5tfaIiOhmMmg7uhSoUFZyIH2OqarEOIoRVVKwQaO5r3qYQI2ekrvliDlG+Oty3acmILCVUqlManoLniXVNb3k/D8/X4h6umbErM+DQ+fxzaFXtI7zySt4R4XVP4ncBPCetKV7a24t8QN6KSfg3gqAaASpUBgFVLJNH4M4Uk+LboH3/bozWUUp0okcgP4xZxhdjKdA9KOgDFtc8SKfataroCpLPuyv9ReKYOSl2nM0zBSdKryRip3Vp3vYOtiUCXkOoX7YotoVYzMemOlarXzUHTYZpJxqibwCbmBClC8GmpHIGkMpLgxqRVwNb0N0+CQAkCAKlfNzWhVjKKivwWmNlA1lSblN6qYMjrpJGSfeppcIn5LkUNAVeCpImIyMkYjpwJYKxK1QFVEoOo4p/w3AF6AakxnDLkj0JL70XZLcFUVUx8KXJWTBAAVICpTASTQWvlWA3iN876au84LkC3wNRyviHjW6DLkeTg3uQiJR6wiUhUrOyNa1fcjYjWilJVn1Rs5zEhKtTJuqOtT2oVEkNLTWelh3UzdB71cxrF01GQwpGNMHRlk3iJWXT7IcQpZoWgU0ZLLKeqkrotk6BE4zdWxO5Ca++tB1GnmRKObtzz13Pi3v+EvR4SnR3DuG0i5Z/lR92zfoyXPbW4FyHrH8qzuWYSdN9dZy1PqeUx9Mavzlsvz8s7GuHpp2/oAq9I6KAHw8mi8fP22gYQGCBqA6VNg9+z8GUtYd9XA1Mc9t+rlS5ZKYGPcscWnbhjo6Hx6YPTywovXLTfrnZCzDp47IHrBps9v+RR6qyuioo8tqtPywFrEqu873fh3PW2BA6f+t2mLQ/k1d6YdnN3yaFfrJ48kc2Bj38qWg0LeV2sGvpcAXz8+DSx0leflEV1fe+iq5aW9Mo6sfT3lgUfg+s8jVn1waXf3LtrNnO57+w4u2wJg5jWEoWnA6vGBAcVHd8bVC2cs/cLJ+OgPfvf4jV//Z+MNb3jjeNe7v3xce/g5a7erY89yqZ6cs2jL8xbtet+A1fueAsHsEf/dt0hvc078e853R+EYUYss+SC55AE70qmLZ9eBetJF9baQmNDBpzy/DlhNQ97bVxy+xqDRff3dOcjwKoHVB5WttwpAMFpsYTei3zvo2svjos5zEF/cvD8unLs7PvCet4y/87f/ugHqnx7v/ZwvHVtXP2u8vHdp7BufHdkiZRtn7o1NA9a3Di3S++ByaMXDc576oqJql730mQBWD3/xw+Pk+m+j3ygLAaBUqiANIgW4KnlnT4Ssy2mSmi7JgUzZ7LTjnSrSqXNZFcflzOUgoYCvDrBqUJozfxJIDSAWwKoiFSNqVTa8ySDkVuXCV8rDmvejXzupJZjo+s2dwVjlHXovcq16agBPC7AAV5GLlQtexf3uWBJc1WAm2zht5wXImro/BhTdTiCwFsfz4lQ+E0F5VpFrVfe0iFVGsSLqtWyq8q2cwgSgBGcU70o3Bi0AZBVNYAC16hd2gbdVRvpiP6JX4zy34RrS39Tn4pNyaKgnA4GQEeNlhw3o/Qw9yf0+wzDOed87TcBXU/ohDUT7IrEApeCv9chUgDAEZ9xqpH0qvsit7OuwqzkLzG0dgsczCD0Dqpl73W3RsCfdpqFdk6AqZumEXUvbF8ekhfC/ClyFDPLr4KX0d2kHCjiKVpY8a4IF9hL+oWkP+5cg8OwT2V1T0EbzCyBYKUda5wbjF6gqHzGj83IhIviUYbGzL1CnClyRzCifeiEhZaPT3M0iqWik9XpK2qbR4OKV1Ty0++kf4N2oL1Rdyc/gqCmARD6QIlYNXFUqgIhMrUhVAKwGrnL6PwBWs3kIpnr0KgYEZPtTjrb+RRXIy6yPNLP8GFwtsFTH4sWglQD7m6PTokmyR0nH0XOhCwCs3g9Q1fOlAlx1QNX3A1D1Y7NZlALAMkMFsBo/o68AV91GCn3jP4KrBFkjjlW0xvjRpDHSS/Gzy9HgkPSr0r9yueJyJniKMieqizpXQA72y5tZXgsiB+jb2l59IP5SU85ejPxgfVF9B38Dr5OfIprz1HaS1Ri8nBCYBUaWdaQdM+vh8kejFeiYd7mhFhGOUrLC+8HLpMFD+kXNPwKY2kHWBrCGPYX6LZvuzFd8zdcHsAq+gpPWj5MBxZDJ9BJkaqDGDOqf/Jo6mv226L58UgJy2b1RLtyFohbQBWcS4FE6jNpfE7FaYCoUi4yxGEXw78Qz+OnctJVxQdZvdJyVCzLtDN2chXSwabAlU1CpQBBAK06KJogKQKiS5cMY4/QhV8acqhqGGPexyBAB19i3XyhobkPRC0iFsIPgJ9BCJhXrQvEV84KhycrdwuNb4lq/f3p2pofTjtKZibZn/5MOQa9k3qQPHa++MYVDlKOUHuqwKljAE9LdTUDgE3ktZUh+st6W9M2Pk8xJ0XMZda2zUNaxfzOE1RowlXw8pTAIo7LAlBAkAiwp9NAWVHYBiBTgVVOROkBSEYck16T5WWFLmFZbsRup0Hk+BW3JlQIXWuS5gKLk7XKgOsgquVDpPijfotMYqRrIOI4FroZh5MdhIAHW1EgiRli7oVS8IF4VVTmvxp0NYAVTYwGHBFvb9chBRqNTUG7cT6WP0hZ4D/rz4wJOoSgkHxuvkNqSrsS0EjdRNDpqjD4JuZDAKhV8U259CqCidhS9UtGoik4F6FoOKGmM5yCT0J4R70D5h+JR7aJykNne/4o+CUeJAKkAVc+FGbnTCkxV5E4AqxGd41GFeC7y0SnKlbm2NUAHg5j1YNRRpAJgCgDkq5yBVZ894BE5sWggR11TtqfhQ/KjCJCOSzGk8xIuTf5lO4TMa/yRvK1UAH3AEbShEXRFciXwwEiUCJwL2bI6yi/HJ3VRGMg1gp59zMGZWrQKkaxY9ATP9HvVvr5901ufG3/qP/wvuJCT0825AFc9z+ddi1T1iKZNA1e1ijMGuOCQblpfXLm0NR6+dsGiVQ0sspypPr3//Hlz3q1S+7bwlS9+ZRgm4tGtjvtHBhJau125emm87rWvGY9du2RRGGctXcC9cd2+ue9gp9HHzZu7FuVqU6RpsDtdIEIN+aY9qt/BgpP75wwIdnqyJQ2sPk5bDlw6cOp/rnsjatR8TweDHaD1+5RT9d5dWwgoZP16UFXXtO0g7PJaSl3qSP8OaODYQN0dy017OWYkRD5YO79ni2ldsIW8rhq46rzh0b6eCmHL8r7esxQKn37xZgAwHrlvT9miVS+Pp9/8+Lj50m+NH/j+77GUAZ8cX/DBLxtveOO7jPeumay7Og43zo+7+wbS2tTxYwdVzTXxVNXDIkHOWltt+Ag/BzI8erjLqNMA0VlrtqPkldI7/d4HgXtNQ2X7L79T9iPe38FLZxqB10GRbGu9YwmsykFAtJrdb4yXE88pZ08r+4PrUU/18vWy69tJQ06PBq5sn90zYN0GIO7+7vh7f/d/G0899a7xjuc/NG7vXzbg9JpFpRrfnPPBhj0DVo/H5uHFce7wSkjoYwNc73s08il/fxjAatnV+MjuP/vwOHZglb5LbINvHKgnwEo7CUCqBsIrgodZ7nLFaEWrEu0J2aJ9mO3pxuJ09LVmZEgmMHI1BuMQvVr5VhWxTxnIiMUOsnZbPhe8UsRq2PMV6d/N7gTLWtQq9BtB01zQquVeJdia9+QCVhW1Kp8oaN45lCBSWCDVPDmwWrZEgaua6j9N+e+LVy3yr4be1KAzwcmcbt/8JAEJSXZwCACucbuc8h7pEk4FWAmyJqiqVAAEGklPEBLJ3dxpjRFE0X22ik4Nng+6qHO5OFkArhUEo0ho2U4IaqB9Hlu0ALboH5p1KKBsJu6XnyteqXQAvZ2QKkB19vbMV9E2iK+CPyyOEX1Ttq1sXAGrtW2+LIlHoEj3ecFbqNy0XZEvcMTgO81+EXSdbP/yl7rOlM2sl8h/oRKITdH8Yl+5MdX2HGyYpnSzf5JXsk6siMre6Cn9Sdo2uDOc1jXbfk4k6fdSl/a24TcAMuk6ERU0oP3Y0UlLmiiPwBPPlapUALGIFaf9C1BVtKqluieoiohVj1atlAAcGEjQkCK2963dn+3AkslLp+eWbVGBa6B8tFRxQewv2lL+U7yT0ddIt8bwGjuHiFX/Yd+BVf0ir2oArA6oIlpVWwdWDxn1eOTboENErAZWhXmurKDkqbdB+Zc9rVr3ryAHGOUeuoiAYlQZxwJV/RQCv2qLtoMfqdjZ6Hk2dvoh0YaNOHswWrRuWWpobx7LTwvfpH4oi/z7bm2VxMIMka5v50EY2C2SqfRXm08q/Rw0EO9SGWs/69nKBjkhLLF8JC1Y7hGrsYCf3dcXdqyFyzsT29e/6Mu+NmqawqUzW9w7Cy10AKg/Cqh72nlebM2O+/VX3cH3zJfbc/Z1yZKp46kwaUzJWVTjFKgE0EWdW9M76Yymoqlpn7GiZLSHwFXsp4ISoUW5AEZJ3sUpWjlQKnEC57yd0lguwsnrvA/vw0/7GqHtC334+yOysEepCkztwKrvE1BNkNXendNNnEGDUUmkQZAQTfMIYQkrVLFEFzVfirPqTj7T+nClvZaE0YSpqANkVrSmY9HsdDzR5YKwvL+yfyAYZJTmdqJaiRhuF/yQwn3mKb5hEjUsyBqwNe728/WS5A+eimPypWRWcEDI5TIcZjC1RaUlsNoMKH9fA1dFy7AFAXr5ftEJp6+RVqa8WmpmNaLkSZcdTT6g3ZpcyWtVJ4CDUcEQaHKYMiqPo+191B1gG/h1BTjO+uIe8TgaEcCqb3tkqqZVaRS6T1fPUTMJeSqEcKaDhzWSj61A01yUKkHUilJNEJXP1jg5FaXoIQEvyOJoz2zzvo/2hKSCERUyu9kbKDZAU0zpXu4DDOvAlwAyjZwm6Bg0Q/B0AlHx/EoaAHce/P5+b8ghRsda0TDQwyJTEarPehSKIlY7UBrT+gmaYusRgR7Riq1H3eX5vuiV0gsQsARvkC80rTNAVf/5IJZHrPrAFsBV5MojqBoLk5GZJNspO6tvSp6ir1BfADelb6WD0iCTYRCygDqrDTzkzI3G53IyPOrQv19TZOdoVUVzRc1pdObgAXVTDvJJf6xEqAo4aEAqHc3Mv8r+7/T1+re8fXz1v/NtAUQ6qLpl4KPnJN7dtbQANmXdc6wiGtSdOY/EQyRRkLYV10HBRx65ZCveO1hpYM+JgYYnFi1pU/V9NeydnUtGV5sWVeoLTHnkqtGJOQhblmP1kkW8PvrwQ+OiffPQAIbrN+9YLtZb45YBuh41q6GW0O+UGU6HzqHuNMSApYG+Bx79ZZFh3pde1gNb4Mkjn/QXdok7JQHI+xRKe0NMvbVIB59TljyNvtX0/w5O6fzSeJ3vUZyCfUGyIHSG5361VARWzy3LF+vt799wvnD+3tlxsNdn7VjbWFl2Llyx/LCH4+WX79qR0bYjo8f3xsn+S+Pxa+fGz/30x8c//ac/PbYuPzY++OV/3EDq19m7ts3PvmBtey5SOrgP7jjJSbzX7SyPXULUhZtYaBPUt/+tA+SmG+abX9Wzp3+j+kh9sK4sy+eDFyiMO2jZ37EEBUuHuMwzTrO+j5gZ2mLLOr6adllbLullyX++eAJ6TSZuHO2Nh6+6E/ni+PGPf79FbN+xlA5/bDz0yHPj9r3z4+DM1jj06f4bBqxuWNSqddO5I1v07ehyyKsTO/eHFrHa7CHIxIWRxTrc+sT3jsPrngpAQRJRyYpYDVqXrINszVQ6aG3wXupt6W8pni67od+oMvVkHgPsOgVgjZRKSgHA2WIERysXNaeNKxgiIlQ9BQqjVnXMdAIanAq1wvYQaCZQWYM1EXXJqf6e2gQDix69in2c0wCjywHN4KAPpYATxj3BkiWIJ4fbQaYciEVbZaRpRq8yktFlXp/FE9fbwlYBqhKs07NxLjRx+kiodmsAEAsoRjaRaCDs4LKBM6d6i0zNqFZFtLozrZQIdKxDVjX7O4oQ32Q5aAvCriIQEH0NwBQ59ytyFed71LL26aeFjpyDHQCicgDav9zzG6pfIHzop/etgojIG61dZDunL+F6lfYDzWbwS0sD4P0REcehjzUTC8f4OV1jgHn+CRghUEK51+Uf9tG2YUYlpUs6poHLbi87N/op/AioauSXl880+xpoKvoFajf6H+XJ4VvwG4v2IQ/qHHwnDjjEvXhmIg9QS/01lRcDt6QpfREn9ARk1nSuyXidT/uSbSAfEtVCu+AcZGvalax38nfQU4GrDqo6cBy5U2OaPxasEqBaACuA1YhedZDVyihgFdsaIICJXL2r6lSLZ5Og3F701iYJrC7aCK3UW1ptS1+cdKx3QTeAvjXwjshVRq82YNWn/CMFgIOrAFU9StWjVmvruZoZtWpvRvQqgh7klZFCSVeoWw8sKVCVfpEwGw3ahBwA3pT4UbwddRWwmnzANsGxQ7ytPUUXamF/BRu8+GCivLqB9JR+ivyT5qeEL9/LFHTHNze5KRmvtJc1U9vlZwdWT5EdTW4sKUB0Loyh8EHa2mE/EAjnfgCrBMrhMzGHe+gWyJawtH3fKe5zv+CrQsKokSGI2dC1I10FYsjrIG8cl2QQw7K/ctNkx+q5Scrwsp2b3hrHOBPigEJBwOqcAkBRenOOoHRAu8KJd3VA1XtbU/95rRNNKxVkfhU+jAkvIqSp71RlQh4KcBFwGRIl7ivHlUZJCBopnyKonDZEgwK9wwAAIABJREFUZYwIVRlfyOMUv3D6eexRNZyK5PngMM1kETnUlReZNAWTmDZrs6hznG9qj23Sn1/csSSPogkRGKlqUgJUADXyIWYQTYC4i1JWP1Pgao0O9W6cSVEUh/ck/YkH+PoS7PqeG+vLbzdgFbqs/TW+woeK0rVP3kyB6OeDsWH8ZC4X7cdoc8uZFEKiGZfxHI0sUipsYdEcR8UFfDWjGakjSKeiCemsLCcKnvVs++Jimhxq3OTrUvQ0AqSIJmEtIBU8WtGpZQwW6OAsTR4n+BqyLs7hfKhUbW0/HSUrndv2NbV9jtLTCFpGU4SGK2AVb54h26i3olE56q9YA21pwlE2yxBAe4IG2GzkCT9O2u/nkpJIWE0kwfinURNGPyJuEuiKc23gJcHXOqepaqeBqrqeW75jRf6EA1HRqpj+AgkaRSYNuCaDEUynLxekoDMYqxobAMB8qrFglVIAxHRrX9ndohYjqtV/DrI6wMZ9ArJYDBFjuhDdKJ9HmYRsZaQqZG+BqzGVj+kA5FBEO8twgJktrpnkgPoU9kyTELwA4ET1J91Ll/lUIxoEOSW0yQboTBoBcR+aVKtmh4FgrIDcg3Ke/GvqAW7bYIKcIDn5oBtFo/aILAHuy2sC8xnRas8/+sRbxxf8iW8MY9HbeHt7Z1y8YGCovfeuRYzevH0zUgRE2gW7x4HIyJUbetfTAlgk6NbmuGS5Ty9f3rLnbeq9LbC0Z8+es7556NrDFtlqqQQsIvXGzZsGsN4zMHTDgFWblm79e+XCxViMahggeNvA3E++8JIBrHcNaDVj2wWB53vVlF3nHf+uRcghnYivMO4pBhAVrYFd7KPLpX8iajXby+RDLhbjbU8JOcm7oocOpq7bL8VS9CJgNYWtO0VWj50tA1etvpiCvBkpAE4MjD571unlKNIV2J3WVnfHvT1zFMybsADgyK36xOM74/qnfnX80Pd+13jpxo3x7Od85Xjq+Q+af20pMuxn3WJtci6ePzJPBJH8TLVkAKvzeMg5c06c7mCWVt2rHtADr/Qn0fZqQEiIlP5OSdbVb/X+WD6X9oQ9nqJ14ej68x1YnUFVF3IOrHLmRJiEkheS8XPfv1K79O/pXcs6FB1aPxioeu7w1njvez5r/F8//dHxD3/ix8Yz7/y88czbP9+ivK8YGG4AudmPJ5Zb9f7GLsprfDBOjG7sh4p7RPYMTL+acqLXjXuavfRq++/GL3x4HBBYnXiGA0zIO+90DJkLJ5OwoLWxBkGxlXwrcLX6DIoodRGoNmiVFAx7wc7ElvYCctY7oKrFrFpQQwNW51lotM8bkApwFRGOFdlI4I56EnrBaRe2UNh+1I2+dbC0olcFpDJyNYFV3uPPZVQnUuNIF8ZAdFkhM8gU8kz0G8IueD4BVoFskRqg8srHwDPBVQce7xOIyy1BOb4cgh5oTO1jr7Rmt4GSHnp0ZkXk+syWzDOa7VapAKZFHlMmQ0fPYolAoHw32cz01STvYzZL+GAAHado5Qay5uwOAgUVBMPqs85Fl5RhIS6o4NM+oM9MmyBnuqTNQF9KPoEAVQ5alr3J3nf+bwECmdpKKa60SJfWFhCwygHYmvXCWZPyO7rPGzKh7MCgp7VKIDp7wi5g38jmwTX4SzovfqGl1XSteCmtbbWneD5kAcHUjDKkpe85qIP0dV2yovoMtVrzh2rYP7waNo3ta1saZqL7pnnypZN/4HXz1/IfbES7fSv6kWybvRIEm8CbwbT+AlhnYBW5VS3DkuVcBcAaUav+s/oIWO3R12gz1puyFloP56QBq2lS2+Y1eqVNENQ91dpsz2gDvdvPlUQXwBqpYiJaVeCqtg6ievQqolWxJaBq+w7EObiKlACcPk5ANcBVSA7aH2zzpCnUOcHV0CuFA8E/9xnHM6gYfBKPSiOhxkH3tu0Aq9oz/AEQV9mc1dL5fLZ+8sGSdpNw86NBcaSxwupUHvKetCf5PPVw1g2DaAWmLkDVxCTQJmk3gZiykLNeaPzOPug2NAbNWmCa7StydbntqUaqfa0W737fl6H+rRHQ6GqoMjJLgVCIsdfQ1iB7EX806LLteTyd79JlyQPiseADeyqvS0gUcfreutyqGh2Yp0sWQecoFaNSl8cgjGTprMFUbBIF2EEysBW+CYbuXJdhACKo0QYqEjJITBuh0smRTWesZmgVkApQ1adEJsC6AFcz16q9MyIS9e4oRjEnarA8bud4XQbnWlVxqiJUCxY1FO0kBUJZBqG3LYm+FGWjh+Dlor16e/ZM8ptAmyx/CDbcl9EcCyrutLsKpsaTC6qv4yU/9Pp27pEgTB5a1D3EMOvZF6SZVvv2NqJxLbAFSeiZ72UymijYKYsgoNCbOX1XRo+fd0FPoTU5i+KOaP8yOCFLqv1VV2xbe0mGLLbFg+TFZgAFbypKL8FV3NcjchN09XoTWFWEa85x8t6z52AwVfRJ5LNKcLkiC3LRAQ5UTGk+8BZvQY71uuJStAz3eU9Poh5fj/7myCnbKGmC11PWSnaLJii3xQHim5LNlKPsYIgYOkMEUStyFUDiSsSqgNdQeATMFvsdnF3mnwPAykj5Btr3+wDct4gMcRUsw7AS0Mfu8GGxQSxkhbQAvtI5FqnoqQAAqApYjTyRTAkQwCqB1ljsarGIFWiCwC/laSxapbx3GbEKUPWsRVpGTjVGrIZzGYIGRk/1R6rOOkfB4H0YXAMFi+tg/Djuugr85r/lLA20UR+IyhHWkBEwuJB7sO3HZzR6T7nGOkiHFagqOmDElfp34plFn/f+p36TrHnodU+O9331X7RcqgbOWfudt+3Fixdj5foD67Ndy63qIIFPofc/n8YO4NJpG4zrm3NmvV+yRawuW2qAiKqw40cNVL186WIAsnuWy/Tll29YFOwt8wktSvPCefuW9Z1P/3L6McdxzyK6XrxxZ9y0BbQODFC8ZxGuDhJ6H29y8HLTUwB4T5EO962MR4wEqwVCvF9AxN5HoAf8uYGMqFUHuc0gN1BjHbCq+xW9KnroRmHSiGgl6CaExERozp8OjglY9UW0PF/wpi0C5rlrjw4NhD7rJuaxRZ9eMUD1aLzwwnVr6zHu3d0fFyxP7P2DW+P9zz85fv6f/Oj46Pf/L+PS1YfH+7/k3xubV99qTsa+ve/EooR3rTXPWlTsNcvJ6lGxnr/M6cwWAduwaeMeoepg68k5bz47xvJV+ns1YGrejMo/8Nl175vtu1d+vvdNDdK6ker6o5zDtCFambxwHVTVsYBVZNSue3rdetkfXI96qpdPdKKrfi0cCGv4zZN74/GLh+Mdz75hfNf//j9FnuB3vudLjAdfY/xmkceWzuH4vuXUPWMEYP0Gh3TTJ4aGfktNt6jraeXv/es11oJRr9Tvy3pf/8T3jf0AVmFzxF/Yh4tZK6FPKdO8q1jimEESMhkOXE5FRCf4P2mipG3IQmKBF8K0tq/pvzkga49iGjfB1QBYGdDQByhlgxNolV2RC1W5PvF8q5nuqyIak5ZYJthasP1CF0TuTIKGDq5ysNEHoyJCNfQjQVamDMBCTlzQic8msJqz9zQAUiDrysJWpGM4xt6O8GNienzoRc7WwchuXNdCVwG0Tj9dLz06TRuVHUm7FCJPOhN6s2zf5dR32A0BQuu+sCPqGDM81K4Lf0TyVfVN/iUfS78JXG3Aqfex97cWGI595dClHp0Gtp1SwxZHh8em2Qd0DKg/uh2swKE6530q27pmeGn2JvhI4JvYGlvZtuAbX84IfdvXDWC0Kvs58s3TTlYEa08h1GXicvZkeGVkwyXwBn7Pf8T+We4EO2g24Zj9F/UDbchOhk3Fc7KxyFOkpuJ58b6iV/2+KZI1h3DqmRInK54iCt+BY8gsgYXd7pItOQGJ8UbaltlPrX7sRJmQ6SdTdkKcNXuBtkOUIuUb5+xEOgD8psjViF51ILVyqyolgEfsB8Aa/pS2FbVadC36bnZy7FZAArVkdb8YgvVfhd9D6Lc2x3Fq+waqggSajxbRqgJY3VbGILBvAZwCWI0fwVVErAJQ7eCqQ6pKCxB6z33WqgXpJAQIetNlALfAZnpAC3GhuA6fHbxC4RDv7UNgq22YXR7mi0rCViFfYZMtlfcls8UO//o7gq6W/IVXkcr4Wuld6mXpidAbpwGrqwBrtBl/4g82AfmiOlxA75LXdX7CVSj3M4UaAfJl/uacxeBfe/adH7J3UZgkpVElsWHKXlnTuNM9adrMHdEbvve5zutc2DhNY8jmUahFyg03xtHZ/b/1wCoMjFCKlChxzA6nFIUS1nXt5zYoC6UVgaWAxE5Wy8vvDEwix4U5QklasUDW4AzSgCpNpdyIpefWQHQJHLKMSvXcc+nsIaIqj3l/ruzuzhwjsKDg2qhIFFmiqYkoMW72p8rMExNDV+eu6/KJF1eYUk3dGDMZFEqwCJ9Gk4wAu0+RWK3X+ucmGoPwwmUo70Z/01PRjfpnutKFPDvxAffVo01WNdtAvFcGAMhuYcyxvhp9rUi1PtLCcPWIUp2jV7uh2Z0VCXO1SRo5GhlSO3V6jSp5K6Dt8L6FDFm0Zda9E0fKvYU8Ip9LCKbB5yc4uh5GYoy8g4/n9AEOLnUjE2BTj3DFNM6KPgmFZmXTIksydmUA9+lb4QhxWnI5Y4r4gxEKMAvAKvpM58rhQ34fKp2m6NG6kCslgbtR0M+vtns6GP1pylI4Om4XQykJSM1tKLcCUPOeaJ8GrDawVVP7/d5ov3AiEZUwTf3PyMY1QCvlXhoVoq40/HqfYmpxgFgNXI19LlIVEaueAsAAVAdXjy2vZgCrEVno+wBW4/qUa5UpYYLuCayGg8xZApymqUVGMhUAc187XaRTGYoCDU+bJXsk+3XRx8VP5DHKgdRboctAu9BxjFaizpv5vGQljARnHy7oYsdYNRs06oYjaLHoWGVfAqtwmIp+QBcFnPdVjitqeRG52mjpode/dbz3j/2lAKZdX3ku24gQjbaDPneQwYFW7/d7tijU/r7l7vQC+3tsdXPfRtSlTVtzcPXKpZ3x0NXL47WPXRsXLYeog5zW/eOeLX61t+f5Ty0thC3GE3acvcZzscJwHuPlW7sWuWoLZ1lIXUxpN0fS28XL487CloOx/mA454gA86iEWCgtaBK9G/RJOvX6GBXFOdflkWfVyn/oz68BVjsdrANW+/UZgKsIUJlRfj10nTs61rbb1o6bng4gymERiA7yWlt4GoVDi/S9dPmiATBjvPjSrWizYwPdztr182NvvPG12+PH//53G7j6Y+OpZ54f7/7CPzdu3X/UZIrnibWFvixdgOdQPXvfFjg69Dpan1lzHNviRydnDKQ2ByyA1WOLbg35OwOrM/0vlMi6w65UUxet3rgE6KSzZgkrXVbPd1C1vzV4wssfJDg7N8tvdRCh7F171mnBKWvxvL6zvsxz3aoefr47GsX7smEFrHq6h60zu+P1F/fH//0vfmb85Cd+Zjz7/OeNJ5/+AovmvmQ0a9P9HQAalgbC+gxcaKDq/a1xbP13bECrS7RzsQjZ6X20Un50bsjAVwusLun8+i99ZOzf+F17j8vpbKkEFqHW/RuQvXEsGdwHuxYDXwhkEpTa7Ps4K1lcM11gO+AXwKrd4iJBNkQHWPvMjdKnNSiFmREVxag1EmLRq1y4qnJUz460wDDoxwCYtTBRTnkHaKpIfwCsBFMdcCWo6oB7TYOHHtTaE9A/ki1h4VjzUq54GwUjsAUpa+JIjnKCpnERfbIOSOU5pFFjVKu3Mvtwsrfiuw18IT34poOiM8CqGVxKeVCg/BKILZCRbdzki2gPPkQUBDJWdkyAyejX0JdTP9ZgfaUEqJkfGejg7wqeXqXH5C3aAfDpu80rwHR5zm+ra/kMDRSYW7IpRfmyYXxbUatasCoiVyMa2XU2F/B0e8j9zNwyoCfsBO3ThmCbZV1JR6g3pE90f7E796rDZUdPwCqqwl9N3VW/wrbQT3KD7SgbS7xPXkdZopFo1eE4qFBbSJ+4h6TB++diz2AgK+iCiP2+bgtK6Pqm25aUd7QZAytp9Ucbob6oHsqXOoQ0IGguZBvr6/JNwGqCqwGWAlCNqf8Jsvo+QVXfWpEj5zT9gQxaiXqCZyg8WhezBSmXqzWjRXlfZwyc6//K2O6kg3MLezxnN+C8fLaYVeG2i/1kIzuYGot58nxEqfqPAKvbgbWIFVIBrANW5aMljZBQgsOS75fAKvV79r9kA9uPDSBeIPWt+BzR36EbS3lXeRY2EGki27/pXJF4+iMgpuQ3tCXenGVS+5OhNdCpdSlytoOCCylHM71I+B0asCMfQPBCVqyjl5RnQf0si/gA5+ZAFPpV9twK4Jo8hJ5Tvc689ekvZnviAxAuYvjWvLo2UXQ9MzVqYwftVpflxYkfIBzIT6dsYbWSWzzSgR+VcKgQXgGpS0BVDTkLS5SonSNBiMhhNM1/EuzVbxMLR8fWX9tXJeNidXw+zRdKiSxH8pSPyR05jWArMlVRqr51QLVHrW72xaxcoCWooYjVYuAsFtXYsh6NVtkZuCMJ2Ttm2WCrJ0RkzSBmizfm8zNJ5FQCCSaK0MOAXDCt3iF6pVHduwX7pDvfy+6giss69P5jv03kwOtTnecGWEf/TY4FM/P/oEVdK2VHRZ9tg3vmNACaCqwp/4tUAO74E2RdAqv6DpqktYkMuTxXbTNTfHU6HJkmpCd6KGclW7J1itqhNcak6FNol4XQjCHysH+fQGo3LnNUPqJWmeeGwKwsDtGAbxGpCv4IhyYiETUNuBaNy/xR7jSUgEpTKxWz95emWieIVdMTO+DalSBoAa29Vo52WpTSmKSjP2h1XoikaHZG99ViEwtw1fudAzBwAqHEJlBV9yzPMypnWtAo3sGfwNYWsePAq74TQS40GhTfF1Vg36fzIFCVwFVEsJpzKGAVEayc9h/RhARXDy3vJXOtOsiKSFYDWj0lAEFZOR1oeZUNwGrPfxeyWCBrgKo+1Q/T/cpIgMLPvpRRwXeXzULNxs7uPJF1lr4Kw4X85vIw6FkRqh1oxX056spBCK2SDWOxwFUHFWEkCC5IxZuGb+omRV+pb0knSxB1Alilg/iMgFh/58NPPDXe+7XfFDx63qx012MOjHs/OtC6s71lOUA9wtKiHO2e3Xv7BgBZ/1m/e3kDII72sRym5t9dubxtC/JcHlcNILxyecfyqNqK1AFqQhY5rdy9d3fcvn3DANV7Vj8D+Syy8oylAvCog5ev3zZg1fJH2jN7RjvBz95+1mgepRaLmFk/o30JqLoEdMBCYcCux7xcXkYHGh1Ytbr6sVYB9yJjhWr1f22707MEVsX+60E/GoxOdZMNB1vKy75pwKrbEA6ibNjxZYtQdafn4O6dWPxr2yJ5z1jqBAeYb13fNUDVGnX/5njM8nFef+H/HT/28e8bn/7U740PfPArx5ue+8pxY//C2Nzyut22O20SnYP3B95XFhG7sRV9dGKgrEfD3t+wnjI5cHJiYLW1zxkDwpHTvv6WgNx0cXnQlWq3Zec3QjqmMKW2imeb3pKs4bN4pt/LC2HEw0nFjIfu6PaHsR86hoPZspmCyzySOa6veT4+PUv/+djoPmSLg7MAOs+Qhn2RMH+xuXg2OOApNAwQNX46Z/R9xgDyYdHDj1w6M55788PjO77jvxwbO9vj3e//4vH4E++wBcu2TR56vl2nbc+v68C3le++R6ueN3DczjuwakXznKunAatze9OhT8LVisWL+pVBtJYevL1v/PMfGge3fo/gAPkl2koDTDoH2auh09yPzmizCVI+N5tuKlYIRdCJ91cISQCsIS1tuxK56hGrbk+EzJMOUeQh9Sv7XDk5e97VAFRdRxKMkxztkYxLfkmASOBqyKs+tR2R8YhOdZlFsLWlDuigqvTKqcCq8W20bjQz/aW0p0HT4VeofTNKlX3C88jV2YFW9A+AcUWxUhfhY+zT4Kz4f4Kx2F3SfWqXWtiMkc20IWBPV6TqBMiGri0+XC9v5UdUfYOfObg8geatTwWoTtfjuZpRCNkxw2/R71FHVLSAQdoFCiggP6xcp/0gOxnyrdO4LB9JRra93yK+IbgKO6dHryKKNaJVCaBOwGoOuLdZk22AXsENJSPbTDlVXCJ4IR9hu3h7tIi9POeyMM3IBFaW7QcQqPe5dKn0xLzNLwX9S4dBprM0kP+tzJ1vyzzHHmFG7JHWoVsYxQeGquv0PSCuepCG6EJ1br7jRDNolPJF42LwNd+Y1iDSAXh/tMjVDqxasWKWkAOsVsbYBuDq+wiwiAU/aTum3S/dF/XSXy8BGlAlQsvO9+LRZWuyC6YrdQ5fwosl7sHr6EkFa3lvwlYGwOq2GqJXsRWIGtsEVwtQxX0cvInm9hjW4t9ODxBnogLQgGwL30YwA//rM0jFL1knWCaoW2uqXs+4LL3WCoFT3ZvHMdqdf+05vaNvxUP+QI/qVFsHham/SefT7AbKQQT4YIBKwGr4r/RJ65niCQ2Q9nZV6auMZdPBl2py1I4Epi51iN+HXLmgh+hF0s+ZNz75xeQjUVRrxN6A6xq9G3ptf9ENWafsiJnuy9eU4qW8SHun2T0xCuREEARiX9K2N4B3HxWGoliTQGgATcpDZDLVsYRJtDQJckUoQn/mDUEfcf/M7DPDrBGtk8IkM8nYYrtk1BdHs7UYVQdWe8Sq9iOi1fMC0kDrqQAyP2IIbArzVqesxWnCqtV93u31n2pfByQI0YtIKJVZU2oiYhk6irhaggW4j4xB7p/oToVs/SlBXLzNHu11XvQzOn1ZxwWRdLmzuLcLsU52Xalle5CWwbSl6JdGX+WBqlyLEZEmozGA1W441khMlQd0oD9Us+gxz2dVRfC4orpkn+ZJPjk1WbVXP12iJAlEb06hLuG+ArJBG6YBHHJAxiW3AbBmxCqNJT5H+z+UWAKqHt3d8p0phyaiRwieLRYpyvFrRaYSUEU6Bk29VtQgI3Zc8aD4MMtoFKIJ1/NTnRWVd6WXKgTN1SP/1a8ICaXhj20CqQLM0hmEQsvoxPbceqC1omqWixX1VACRZ8zbu0U5Vi4xgrjk2zCxksjkPCASMPLltshVAawOqgYwF8CpgakBrHq0qkUpRpQqI1YjkhULW8UiWAJqOcPB2zqjVjlQpUhVgWNauMqBVqz2DQBtAldbfxa/zPwjJR19L53lN/fZFi3SROBqTfuvQcU6NwOrMPBgAIahmKkA/JiR1TSlUTo36INwEvxZDvxlaoh0mmAAdlBVK1pr22nDn3/oiafHu//4twRIcd4QCZ9qbx1lQNFRAK0XPQeqLboUi66YNetRpfu+EEsk9HRg1SI/LQr5vq9absjqhZ3zdr/9LO/q1nlbDMt+Vx1ovWK5Ia2eu5Z7dd/yrN5zcPXOrk35PzPOb1m6gMg36gtm7dp1z8l7PPYtFUDQhbWXT9LKAQmPYqWcPrZyemSC2t3rEbLaihdgIpNJzpFmkqzR4ZClKffruOiB9NJtsKQV0Uy9cwkCOG16ZLb/eZqFHctj62U+MKDtrEXPbhu4vGGLdZ21PKhbFzfHgdX2hes3x53r98Z5++ZVW8Do6TddHj9gKQB+8md+alx69M3jC77068aFa28eBwbEYUaRTxm3Socwc+DZTtKyZ7yQZ1uFnJOofwVQ9RVBVgN4+t+6+x8MUE6Pk/dOb8fgBtppDpLDERWAVFtwTXOq/RmnISrbkCuU8v3csr9VkmUdTkwuH8a7jsyR3bcIYYvqdkDU8p+eWI5bJ7mNraNxc/fGuHzl4XH39t1xaeuSLT52a+xs3htve8trxq/98j8fP/xDPzDe/s73js96+nmj1B0D1C9ZGow944cdcxqVQ9Wcas+vaO/VX8EXEM9VPtQ6zjUVJmclnVkYN/GnSFrVXXww9wyObv/q3x8HtwmslqvHiFXqB7w19BwAOvbEOkCV11ZsxqZz8BkAtwmqElytYSjlaPctp7uGTATAmqARdWjJUS9eRTdOAKuCIXJbcnhqmyY3Jns5bA/ahg1kDWDVzzegtXLzK5JTKWYIA0R916QD8BZOYLUBrI3O4WioD9A382rQlY8e9wpYxb76MrfRr9XHpKICSIIeQZMrqbMCRG2zPDjguFwAVcEdAhlKngaVTs0vGzLsqqgq+1tRq2FDASjP/KoEC5SfXGBBzhhjmxULcc/7mkVYC5pmfcgLog0FHoQ/IZs5uLRVR0K5uJwMCmZWHypqlaA4AA4ArJUCQPYQI1QVkZ02H2e4dFvUeSX9UpTB+Yc9Pbe7GoFFlTjBdgEyOveymqILyKzSuQWmhCVWujjez3aKPeARec7lPyNY0ZaCzdDG9UfeWAgavMrbNqwsO8BPNiQAVgw+CGhDAQC2qnXQHFVvLe4JHlA9xRNVb9AQGmPCSKTXkr+VEqDA1XP2eQdTsfXo1cqtqhQAAlcDVHW/ioNNmo0L3qlp7VmfqJr4HH2qv9pHu6nlqq3Rkuo67FfDZ/f1s50+0BzxTW+7+rXZXnZeoKmA1sqtytXk3daO9lfUqltBAuMaH2cvVl06oIp9b/fgjmZvLP30aqO5xr0tqx0mUpRcyWbrcoGtt2J71ldwibQU7Yf6JV/y1rhtKb+lHxpoGjMdBKrGlgErvAc+LAcc9HzqGdZXzRFVQW1RTNB6L/OS5zue6E9hZqxkQ1GT2vDM6970oXijPlDEiMaY/3icp1vx2rnVTqy35G0lA0o+pxKy+ykn+iDlEmiNr9sz7LISgJMgpOKQAmEno0QoTbHrXPLOgK24eEaGAl7Av8bAZHBdnluyE/xM/HisiVQp5TDOanqIO6oOljq4EzlVewqAjFa1aB+mCogFV5TfiQItQdX43npgdapeduNcZjZitsGCaNYedtoiDxaxdyacjCGMEPSoK3+PCyvXXwm2SliJ8FVA/9Ci6OhGnJQR1Pu3FBxvaG2Qemzp01j6AAAgAElEQVRugIkedPuCPeK0uAcMir+lA1zMTgEswygEPB12bXt0QtsvYJUjZQ1gDKOSEi+FAtvIz6uOosui9NatfrE9vOK4xsXGG50i5kasKyKKbMBsoXBIw6CRgIRFBAGpurTjBFdlZAaw6vfCyZC09/tkFK8CqwJXmUPTIxKZX7PAVRk3dK/YrwlYOaAaQDcjA3kcijqi7Kwo2oomEohAQyybq0SPZFnJQxJZk49sTH+IvxwJj6I3UJWKalrISufSUZCD2CJZCcbmogt+PIFsHWzl/tK4lpPB70RRKROpqKQRo+HUl0gL4VOv/RwiVmObwKqDqQayElANYNVTABBkFagaU7iZYxXgmDuRaLPuJCmKeQmqYlEKRmk0wF1tLQEh9dp1Q/I7hEGrruh7Nnyh8OdpfpUPT7KyorcgI0H3YeRxm+BqnKPxGEVoEUFypLhFW6BNOrCe4PMEqHLxlqAHpaFRbjlFScO5umbA6ru+5ls8lNSiGzbGebPSN04OzRD3af0XDAi8EN+MBaKssL4q64FPd3V5Ze3toOrevuXwtOdDT0a+cTPk47dhIOvmeOTha+OxRy9HP+3u7lq+VQdP9yytwMHYP7Rynd+xcp4zsHXPVkc3sNWSix7Y9w6MXoCheK/JwAN4HtENXh4DFLVIYJfnyreqc6cBqxsuEKgLOqi0qhtmq2J5vUTnwvqgEHFg2p/xhasuX748zlsk8IEtQLR3sD/O7Fu0iU/5d6DS8LM9q/TugdVr38DD3dvjLY+dG49c2Bvf8z3fNX75139zvPX5D43n3vdlBsZtG/js7gKmlq0rfy/XZAfw/q4euk5c7i/vg4B8ZWB13XvWAbCnfW/ZzupHRNpCLy3B0Sgaf5DjtLkkkp2HotVKxpzWf+vKdWx8FXGqBoR7ioZzRodnT87HwlLHtj22yODjzX3r47PjU59+ydJiXLM+tv60PLmPXnEH+GD8+P/x48ZTJ+N97//Ccena45Zr14B3Sw1h+Po4awucHRGI9zY+Y7S+4RGxto1FrGIGmVdcDlQaBFHrUMvN9oLtQgs79TdqvA5YXdvXdvLub3xsHN351+UU8caivbLyy5jx75aulgNS+VXXOKQU1gKhIAQKXNXitx51HDRgP45ZAkwNOYmtcgnOYCpukD3a0+csp4f3HOgpg2nDCgzBFrqiz9SR7K/UUIpkBeiqKFUBrV2OKWoVaRcQpRsDJKcArOjMsktwHB0Ma9D+rwhiXgyFkpzAFAEyVmb7Cu/iXJZJN+ld+iBMPM1oBLlB98kGLHC1ZFaX1/EMDfXaeldTVieVqw/Fx8XPirjKVDkEF/vCZbDBavA6cyeqzRaMINaJ0nkZl0Dq4hhk0eRyylw8v/SFixNov6cB2vok+hIgT4KqBD6UCkA2cuSUZaCCFu9au5Cy7EiQSdrlSge0wqHRDZQ5tJ3RZ+JG2TI8V2b/FIijIAz5mALje9Qa5H+hDvHG5AXKwRgAF/YA+wz3oFBTO7PYqJP+LSO9g6qghwJWM0qvy7OpziDRoH/SB/bLn0ygNfiB9CFaZ11F52pNRKcvo1aRHqADq1qwyqNUcb4iVT0wDPlWmSpM9n7KB+qHlG3rj9HzIJRVL3MdqJpPJDchX3b96VBkFT0eMkRtyaAYlyN23udKxTaOYVt71KoCFwJ0tXt0HWv/QCbV9HjKkizKTAugiPovUwQEf+gq24AM4neDUmeOmeq6kCmtFWK3s5boXqyme1d8/iYX5ceIH+Od5M3ed8EVpAEpy75oVUanEljtQGvsh4IVcEiFm3oBJVXT9t4W6CsZmrwtHiEf533k41knzO8/85o3fHk1QX6NDl22cGuFqXhooSqk7ls+XxWKx9XHsZXkhI6EYqEg1cyP2NZ5yJCQTqG44/sy7KJIEmDYVqcvmlUUwyKoum38M1ugFxWlFiMXGZ7mKBVx98ovqHkhXKW/wkn174UA4rRkKt6IVHXhxHx/yKlaxwmqRsQqnNhKAUBnWE6xhFK2xemMuCh5O3ylZyg4khtFF+xDko8IGAZAgaldyQEI4C/2G7CaDCFaINGr+9M4aOJmqn8T0ur46IPWf32/UYnfM4vo1X5eXgcDzkK1O2+43JRe7NfI4zx9SW3SE/EzUsGfIeC6YoCRb4oHqh5TvXlDa8IVcigd1ft7DbC6aMNOPaUKZtnTIxbzflgD7GS0lSS3aCi2DVBGrsPZwFTHhW1vr+kODfKccfp3DGIw7yPTA2i6E5GmkBCVR1WAKvPxRM6zAlkTyAoaBs0SW4HBsPhL8VkNkKZHa4TYhSEneSxZqU6kQg4gkzLW5YFGBtt+z5vZnT6AaJUjS1H1fRCo7yvidQVs1bdiu5BNLm1JK2mQeneznzXtE6i0olc9Uo7gqgEC9z0KlYDqfW51DGCV6QE8DUAAq1jwQ4tBNRYPwzYjibi6LyJQavp/TNuMyKNFKoBFTyXnd0NDGjm37EnKgDLQi36l5+AwEmCWfAwgtSJYMxrJjT13pnkfBgA0Ci8W6tqQxkrIQuyDVwiwU393kLVHp9bCLVp4kTot2qro7trrnx7PfvU3R1/uWJSp/zZ8yrwBlhcv2FR+W3wq0gB4hJWVxYHVfVssat+AT6+PL3AlYBV87P+6SWxgk+06wHr18qUAVz2KNSIIjEYOLE/r3bsGsB5Z+TZ9wR6b+m/5Wz1q9cBSDXjEqudPRSSItTijRiK/svidwGr1g+S6+uWB2iHIzIHVSf5T3kMNdHumBMMSoNSV0wDD/i7vS0+tcNFSJXgQ4h2L3D26Y+CcJQ7z/KgH1jZ79l1fyXrTp+rvXh/PvOHS+JVf+sfjYx/74XFkCxt90Vf92bF97S0WNezRqh69O5d1CUbq+3172rnlPSsCsZ1w92X59/sBTfs7+vMFojbdQX5IYDWoATyhv7Bryc8JutIN1PFpwOq6+i/r5BGpR/E5S39h4Pg5a3+PWPUO9YjVY7t2MCza2IBVH0DY3rQ0ADZYcNYWrXrNtS3rxx8Yv/N7nxzvft/njmeeebfxktOB8YwBq5Yfwn6W1MGjj/3vjxCwuv+vfmIc737aOYM8gzZP8CgOgmXtryLu10Y+onJ4Xh0nuSy+61vKWQCsBBijjx1cB7gavh7FpoBWiM4alIJqK3qRbK1BTQFt3Db9iHtnt7nsxTU2I8GTjFyVTThFslJWcfbHnLdbINFp4Kp/nSkSohXhg3kdy6ZDfUsScj+dnlzCDf3h98a1MFLYM2zUPK/rZSvMQHqahEUb1Hu16OtygLLp16aLBY6hIGhj7WdfkpSmfmYkck7vT2CVYKrTAAEC+MEEUahr9ZWkUcpY0LtovgHpTQZPAw2kUYB9ZSN26l/amOXv5hU6RGh30CGiiQX8IWKVEaqRI53HOeAqn7QNttp7KudmG4QAyYQvHPzVuXRhL2V7qF2CE/EUq8ytjsUnBBztTvkGBbDWtZItpI+kA9JP0EQDVikzEpdQAYtsqAl0Av2uds3o1A6qpl1JQCmiPMPaIV+14I7wKxZ19HOSBSxfiLCFjQlSKTyFrRgFxeARAFbPOu9y7iwjVt3OClsrpv8jHQD2mVs1AsMqalV+A6JVWX97HoNvZYOqH1epoNFlFM4fXvj35FPRTj0x22Qxw6j1TcrToKF0OwiKVoCTa0fRSwdYc9/pKuzrhl2oXyhHUD/9g1aOcvoAJqle0KoPZYTe4F3atqdUC25V43hgzbVXsE0lK/qT0o9xrg7wJsmXqlN5otKxS9lfcl3T/qOOHJDxVc80QAVglZGsIRx8H/InFW/qD7RK/IE0VMKSgdnsJdPhV6EuHZeKMyX4pz4LPffIE1/T9MSyYRfH7UWtWFlEFWDR7nnY36bRa+nFaLwEUl3QQk5v+Iq7sfXjvj/J9WBupQWosvVuZEcniXW1XnSWul33VV+gT7zfReB5rW5aodfTGqOfn4uWNB+MQsbR1FjkfYQiElgakahaxIqRqQBbC0wFqFrgrIw2GH7Fkqr/Gs5blvjBx62zazfZDUTdJAgUHvorjQTb71GZIbRapFVOY+0g6zolIgo9TW6w0tF3bO/axkm8QddECFMLrOl5NWZUtK7PxeiGWTHr7FiDQMp4KlBVYHMah4xGm9ICsN1qdB5CYh6FfRXdu+AFNopaF30aUmvuZ4ixUzhjeqfumaR1GlEL1UnnhaXosimtJxBTgqsCUjWKPwGrxYQFFBVoiNXfGbUaEXAVuRrTvynkU6izLWIUkxGqkXPHQdWYvsz9wAILzKopO1TirVvKuEX70qfCl6B90wQB/eA3DVTofdmYIdAgW52+u3FPOaPzmV9VEaV8Zs67KpCsA65rolQJTtYiR7pnkWpAZWq8l5SUwgLRM/GTg+vTwgOxNlCVwKpHrjqoGlufKp4Aq6cKQBqAWOSK+VU94lFRLUleoffpPEwRJ3IaanrfCqiayg6dwF4EjYqLuDMr9E7HkpGz04f7YdAXiFpTHLEQBxfqcCDRAdU4twRXNUjV6Q/6AYwIwyd1U7SF2gT7lVNXuorRqowYRZ5inUO7Vd7AjXHldU+Nz/qKbwyj/cqlC+Mhm7bvEQ/3jy0/ZORY3baUAAbgRXFsCrR1sy8qdfvO3ci1emj96ACot4WX1MsTkcsGDCl6bPv8pkW/GphoQO3Ohe1YPOrA8qtev3HL8krac+cMlPJ3G+C+b1Gs/j4t8IIp7W7rkl8w9InBPW9T/4+ghNhtCbRG/6/YU7i7R6zqvg6oLp877Xjdeb0nBmp9kSr788hVP96yiNXNnc2IuD22OnsqANs1kM2jL8wJ2jo7jvZvjKvbBtwdvDB+/Ee+d/zmr//WeNuz7xuf96E/MY7OP2Rt5zRYaRF6+XtbLPcfBLzq3ge1Wd7DiNVXaqN1ZXnQd/x9koMFUlDPZT9C3qZbLLui2Rcldu0uu72Dr05FMQbg1FSGWBbrNPA82sWesyyZ9qBFDNl7faq+51h1R/vE9v36kUWzHlmO1Ys750z23RsHd14eH3jvO8fv/savjO/8G39tPPnOd4/n3/u5RgdXLG+xh6lu23OeR9X4x16VOuWPELB65qWfMgJ9cXZyZEvSDuiWPiKbKM+6TFuxMtKMmYC4tCc0eMUBK5cvuAZdVFCOSwbOhKEITbANHU2xio5Ht0sPl06Wjp30tGSv6pFmE3bk2CVY4o59jNw2u7oNNlfeUXtSQCvrWXqwAaotcjVirzJylbqYKdlYGFr3ncukA2k3ogWiEaQbq7/6tdaHUD6tDXVNPFR6S3ZQySTQ9DIasQNn0Y7Sz1GoBrrgkH9FZd13qAHIZlul/VQgwWR3qU4L+cHPV9sIlFEZW79qBt8qoEo+zjql5aHWLzVPekxdTzqT/6u+osQCoAFjcsVGUpCCFn/ti8GmXxr+KQbVseWgBMuhgaekFtm46hf5HSQ/SGNaxUH2RVdkA5iNfg+36W+mT0mwzI+df9KfUKThwg7j7CHMBCTA2rZp64WMEP2EMdH8ftE0ITSCqJ5eoeeq7QA2aA6AkqLAwxxmW8A2gQ8J35AyQDM9eU38kHQfdEJ50nwKwrawA+165Fy1Ayxo1bYOplqZHFSNBatiH/0bs4l6kIKmtouOVqTo3JdoPsjNjHxPGSKqLHmTuhdUuvL0TFeNr5tcLXopO1wRp4VVIBJ1CaCKfvqs22hv0V+j3yhh0DXshNjynIDV2uKq7pq3VX/VejoT9AKb5dX9zXjF9Exrp2w9ipdE4vKYd1DGwZb2apL2ORoJQNWu2VZA6rQPNB8yh8Cqolb9OOiijCr0erOtZumHo+U5dAtrEHXkfRLI7RnV+8wjb/w6vacu+xnMs138LU/MRcD9s+I5FdpU5WjjZESqwNMJVDWRgUUG4bT5PuT3NKMnGCPpY/7yFHrP/luo83xWhnHaXepvka50dZwvguykGadX2o/N2TpnuoeMtRQAERXmVfVtUzyKQA0BxTyqSA0ARxU5WOm0avo/n493BjGXUZLlb/WjTH11PKfqra13o4suqEjJFN9UcAUiRpyRC58GniJPJRJCL4HWVBhUKAkqeXec1h+tX2EYUFBFg7BVdC5OTT09t01vRF1ZCpP2xOlOMXnJn5Uyj90CCqdUAAILs636QlZ4Rsq+TwMpI3Km16mpOj28Ckqodm4CSPxwivyWWkimaQVY4YcoAx1dqVS7P+9LsQRCS/tLbdeciVCUKnDjv+APAovIEbkeWPUo8YpWBOBGVypYGwZNj1QFoKqfIldl+HT6JWuQOtnw7AuQZppQaA+akTCEgnCKXmIf0jmbNmWwlZsgqdM2Bl2UP7JNS1NkqsuMjFJt0YYpn5gjrhtNIXd4nhH3Gd3KKA3lF8v7KJ9KThWViAyVv7IWEmGDm6Mb0zIdYPUprBaJ6oCqzfuvLUFW5GAlqBr5VR1QVcRqGdNJ+lGuah+NrGaEqgBXjpzKuSqHHm/qZJrH0g2NLidgnDQMA3026sspYKQtDXqAfFafkA1eNwKrBFoRtaoIdxrdEDtNPUkI0PBpMhK2EEFVbbueaiCqR4sCWG0/DvrJ+br0ureNN33ZNwQ9O7D6+CMPR4Tpedf/di6m2zsAHvWySDyLJL3jU/Y92pQ5UAUuq1wBrNrNGJQ0ENEi9hyg9YWwtne2IgLWI5dv27T/Oxah6jlmvV8dZD/kitm+WJX3hacciP5y50gOjZU2poMpMliAS1M6upZqoV3reuBse/86QHUdCKny9O267+i6l0UDQrFglv3ObZqMM/A0AhRdRtpU8aM9q5dHPsZJS5ux96/Hu559bPyLn/8H48d+5AfH/r0z4/O+8KvGo298h001v2JGqwHezA19OgBZMncJFi714bI+665PKukznApA9t6ybsXRHq1YduHSPkwd5XSzuO+Vcqw+CFj1l51YpKpz7MZ9i7Z2YDUazxffsP/sYOOsgaQGrB7awmM7mzawtHd9fP2f/JrxXX/zO8fPfeIXDRz/inHtsdcbH9kgk0W5OsDqkeA+PLFhnvGJDUzcj+mff3RSAWzd/lmLvH2Zuq4oATLz/yPvTYB2y67qsPPm16+7X8/dmhpJDQi1pkYT3ZLQQMCIMCiDnaGcqjipBCqOi9gMhtiAA3EGnHKlkkqV7bgCFTvBduIolmyQMbZQLCIGD0wdwLaIEUYgJCGk7n7j//73Xvbea6299znf/f7X7YASm7/7e3e+95x99rDOuvueM3cCp843enH0b4UwJugQ96CuEldFG7SXVxrbO5YcHqABDvRT9BTFbuHKxFUr5vSiFamaWL2//OTxqDF9sQgQ6WLBmsJhIln7El88Mc7lkhMgph/TFz4cAqAPBxCEKjNZY2gAl3sNFQCZEXkovrGpsozZdHObHE2sys4Qk0Au9XXIseP1imkND0V5C1uL/OqENPzQ5GnaxsaB7FexDF6yCWORCAgsRTyhOvRltC/0s8uKIi1Ml++We9KF6sRl3AT/cJG6qceEVTQ9Vf9wyrxtbVWyhb5CGbHMsYIzU7W+9MmvJ/1la8Z/TGqkcTd9XYQdyoVPzwPrqgIF7gvHU1aw3Y6MlaFKpOxQUefkeutrtj4nyLDKSOyEvIaYAP4quwHe0pdCeMkNuyB2UOe6qY8QbmjykgGsr+L6hGBFrmI4ImUNM1+ees0cA9ZBpHvkHaTtz+s7hHzaL/oV8nEiWEGCd4K1k6sYBiDa1coIYrUSvU5QP2rcWPWh0HbhQYUpQmPVfssLmNAN6WCZZ5GO1B2e1e4OnZJucTkZnZBwx+fC34wzqQehU3NW6kqqFqGK82Tf6WNCxMlERRyfiFVu09JY80avUqe2CdONvfQxioQlvWe3JnOss0up+7GMrzqxxcL01Yp97hedpfe+FjNVkbFK38n1zFwNghW4/Wacgy8d3C6CTGUdfRnlsF1qdWgG/tgaXQvSt0y1Cl3Y/jv24CP/ZrtPrUrJdi/rt9oREwNoF2/ds85ORAE/HOw0fEJ8ZsrsVM9W9fVY7slelS+RzEQ2EFVmQdJoqDk0PyhkL44C4i33142kjKtS5raMsbeenGoHf95RU3PaNQgmEaL4ORHf5nnACSfFjFR2VmPMVd+/ZKrq3P6JLcAatEvPEDO11iNbfEeLZhI9hb2clxrQFFEgEG4aB7SOt2wAO+GQGOCmyVacWM2MKzqx/iaOoFj3SselQrYy+ir0h3rIJVpA4E0ncZ8Uh4Y4y6y29hneDkhjedH8BXxEnigYAyiIKCUg7KQqHTrGhvRbKdDPWa5FyjTQtcdJPNfdUwdwVYp9ApksFSetdiWbhV0gOPAducJpXbO4JuCvklcENr62Tv1z+2s2MY1pzE/+NRN8Zqz6TPBOpLVPvwMIhF4giy0zVkWo2s4iVjl5UICceps8d5IgHJStQkE8xclVgct4qjo2tCa1f9S97DXEkzrPTlx23LZJVZDNykao9Z2M1ZVEbQSr7iHSet3u5Ov08kfBNordbJAgD7MzUxaeqWj6f8w/XTXC6JhnEzmp6gSrZaoaKxdEq0jWGoMVk1YFsRqzI3NiC+kNdTTe70YAR9DKbBNlFvSOku8Lf6J4kR4+o3KqaqyIDFg6e6G+bEP5RwG73I+XJzOYV/akE6tOqIpYBXlcmascEkAvHWAuVDxoHdRFPhHrGaOiiowltq6XgNlJUraqXvy1pYhWEau3P+/zxgve8XX20Bvxqf4D994znvfA/ePu87fHy+nLNtnUZ556OsY7dYL1wGavumLfLvs2TTrGCizX41nilsFqBzEr97BxW22CJiNUT52wT6I52QQI2xuW/WoTnLn+BACbO1qubk6szgQfMj8Rq+pzUl/vf/uI1ZUotS5SiwFqc8UEbPc/qA329XXsns8V0ecZuOE/HVjxz33YzeNmL8bs+qRhPp7qwWUrzc1z1p72Kfj1C5bZ+6nx+seeN/7uj/6N8UM/8L5x910vHl/05q8cZ86/YHzaPh2/4Vk1ZhP7SNUtcvBW+7bqMQmgbXw2hgJYye4iT9FxRpwS0UATcttgW+h8dZu0fauhAI4mVv1DRPNtMebpHbY0IjxIZqdVzacFtDltynvVMr+ftk8zL4zn3Xt63H/XufG9f+p7x30PPTxe/kVfbHewEVoPrINswzsct4zVKz7AqtmMv3i47unLds/jrKMPExEEbo4DjniEUNuch+JhA0kgIegL6bvVSwm7y84m9L0T1L3tb7/8U+PEoROr9Uy60Yx3ZQHyvYUs+jFgK/zNBGSzQZIjYctcF7kaY3H7fsYkxep8aqv/Tn2yA6PaMcakT63t8Lv0t352+uWOIXd8QqsXHUXga8U2xhARLUkcNX9WY3l3ctWFFp6P+KovW9YeYxUwGH1V91khc9Y92j8rFivAK0KAtZ4vLRljFYOA5WmD1TlM1UksFG1e7Yt+SIvBlNWOv2ltCYUp3UkQmk0Zxkfiy8tUBIDKDyzBMi94IfU5dROygp1BV4H1a7vWF7toFUkrQPGyH+jFQHHmfqd0DvqGf3QPYCJpPI8Iswn/NRyYQwRx3o/ECe5rgngDCRf9fnuSZqFHX9WxXVPiUBbqFW2guxTIqTB5yo3yk+yCZG1kag43l/uKWN3JOow2QPyvpbAXk1qYBZ4vGha/RyVvsQO6kr+YEBXx1cd/B8GEbV8Ci6pHpAngSi9ADIe58pN11Vf9DpOhyFbqVY/jGfdCxqQ33Tf7epDefcI+DAWQv2hPkqudVCWPkZm4ofstOSX0XMRqJ1RJsPI4fAQVmRE4zU9aGofn/hM8CvRnXaeF0bAzMuQ2VFD9qop78ifIZBXBSjvldifmy45RYqozjEyfdh9BrCrbWXjCq9Op07BRONC4/5b9lluAHT/7v/IAO9dIZHp8O6HaiiWiA4KLhwMKXy6yVEMAKHO1kaoiW+EsQMLiHlo2YpWVy6zV5rNC3FMZa4MRq44fUbeo0Qtf/vt4Si1gNO1PLaNgJ6cGNZiKguDYOvDt7qFA6c2pymlH/Pw/P/1nxpiI1UawOostmTFGMWiJGGEMTiVqxsTno/3YMZzbNpUSThwHa70C0KykOreLY5W+hFGdJIiPgZzIIgE4bxVuJnRNn0d4lpg7KbwBTIK1Zf7kMWaW7U5UVeCst3Ua1T7FWcFb15Nwcl0fcDCBlM5V8KP+FEgo55SZqhmw4KCCpIols1UbwdqzWv2eCRqJeuTAVq1VsSawS0GAFMmWLsXq9aaO7Oyi9qBWG94q5DWZT9lO1wvqR3+DXvWD7hQ4rM+8ynmjDbKz0O+HBtpotd3aHLVHQWauTlVwrueujkz3boebu0gbDKrK7QGWCRBICWdwkcSj0aWHkgPrHC+PBaKxLzu57huY3eZkX2bYKdsuhwPAzKcihQTmAQYAZGKWyBhXtWWrcr0msuIbcb4c2JIniFRob4KBjMIbHRqnetT5cztqdYVIJLjeaavx3JRJkRmsIROOpzqtt8/3W/Yp5McxtjxQyhfxbWKOYat76Xw9oz9LID19saADdCwAk7df/Bx4k1x1UtVnlHeCNcjVa7YsYtXJ1hh/1QlV/3w8hwFoBKXLUDaTIM1lh+C1Q7BqvwBCyFmBB8tUcZqI2jvjp+9nPNgFt93eYdfzJ2oY8y8//SeZimxVJ1ORoRjrQcSCYFVnIZ/Xy+naknWAPckt5jLUydsZHTNkevMXRKoTNBiiRr/8wiImg8OwAOce+tzx0Nu+Lu7vHao7z50LYvW+++6O+128eGE88/TT8Zn+NSNCfViNa5ZZ53XwN7FhdyQEvJzKcHWh+3NF2EfGZrQNZu72/X7uVR9vl7KPtgq+xAkqtJo/ZiK5YoxVnjMREbOfO4pY7fezYcqgIxvt3/fjrLks6/ZKrPZrdCxfmFi7OQl3zMhVayYbk9h81pUzZjs2WZh3TG88ZcMnfNps5aPjxz74g+MXnvyF8eov/F3j0Ve/Y5y986HxmUuWBemdPpPrSj7uIwX7ec+m7PvqoyQZfwQAACAASURBVHpp8qr1vKPkkNe2lVtd34/LLkA8YfgJ4cuwE2GJFl9gP3hRrj90TIk4N3o3najfqY995n/s5hX7WcPdvMvKYSTqMcvOP25+bVzF026esWzVi+OOswfxO37jN8dP/8SPj498+NfG65/4knHPS15u5Pih2eg5u96GwbBBW0+eOh1a7+OrHnOidiFWfYwAJ1ij7cIRF4ZDvRCZIww3CPRbRazede1nx6kbn5nsgNCpiNWwI2U3oUyyTJl5lG8DJ0g/078mOUIfy0xVkKvui5W5GQ48Q6wkkSIphd1Sv4wXIAr1C2WCfkHBClX6jhXHqT4JgPConXrGPuLIxIl4odRjDyatQiwEoQB9B1FUGat9zHN8JVUvm/IebCTcL5SHOiRx9DjZ4ucSS4HPIR8td9ZDXsv9UIt4bsZ2Yqkeg7cbZ5Z9efnZ36ee9UCZ5RS5qroJTxDJenNSWUI3VVbhBeKDiVBl21ZbtutYkTRBwRHhKcZu8buVhKN+p/qL8FsJg6rpwq7qb26P/rWlvkzqQwLV5+E1uZHzI07GBZZoEyWF9bov5RIKLT2EEGTPWDoVC72vbEeSjH4lTVVJOOpnTgk9xOWdUI0+aiNiC28p6acmg9PQQHhxIV/R+v3pkFyClJ16OIGpfRgAEqttCWIVQwTEEtlp+AEVV72nehaOmRI6WJ+QVfcFbV22D7kTc/uykasx7irbTuRq4kGzgfratvoIlX3rys+yR/nZl8r6BLWO/ShB1lXxBqYjfWRMlQ2E+ooTIjHMO/S7aR1OYscaic9QgvQZsa7+QsPltr/rV/XX1X+XftKgWDe8tIQ8ckgABtKYODLiOm3Sz4xi6lxZJJxJWSfjBm2+GS3PgX13a8Y5u3v6tVr3s1ZPOJ3XsI2fB38tvXfVpf5Hn9GViH0skqa5r5GsSaiSXGUHBDrQCFbfLlLV1+u5VWbtr1L3+hxZN+nYSx/72p2Q5o2+LcLl9vL2+fyuYNg5OTjWAW2vt5AUpLJVQ5jMUm2ZqspeVUYrOvv0IbF0ZSExEp/I+nEaQyoJr6HNUWUToKh9saQx8trKMqCKUUB5Xta2qVCXD7w6QQkkA0DiqwIrWIezkirTbVihQLACjCPYcHZl3xapqn1JYtQn//3T//5mV7q1ZSQFeGY1SSpuQ3tQT/1hrRyP6qtzumPBXfuYJXjLtjuDNd4megZWEa4iUvXZRhGJUERKORVzNZAiVsvQIZtuDRseB95h25ncwgoll1lczY5SPxToSl8U/OSwBVLngNgCJBsCalf6mEXsZZV3PMKXCqCnQFuTs9Vb29fBHbexKl4rh2w0lrRLX4f+u02IWK1lXcPC635e5fix7guoVzGAfWlndO716ZJIVmSqYmZ4EEL6lCV0gYExiNU9QwHE/pjN3DsxAngIwBWsFc700qhI1ZyNNz4vwq86O/wcnJ29TrzJ7UCgpAGy8+b+t2VhMssA/qJ9/h7y0Xat12f8/bN/kll8EYRZb0nQar2Tqis5q6xQlZF+sNoZ7Rnv6B1wx88yq3w4AM88dGLV1408dXI1lhwewDNanViNcVjb2KqRudAyDMLG4EbomPn0FoQ6wVqdPQ9s3YeUQTW1ZAygn2odvLJl2rGAG/V4i1StCeqQnSoyFcMbiFj1meuxjmEClKHbOtPdLve5wNhPvJCxElgmxkqLrymssyQy1T4pjnVbnvJs79ivYTagF2cf+rxx/1u+li8NbWIlm7X+3rvvGucjY9UmqrKxUC9evBjEqo976raDzFsgl5AJjCj+YrgYJ9ZtXUN6hK9nZ+GEZeOdOX06Yr7f88CymiP7TG3eZB3xqREO8PvI+uzZqijDnLGqc9IT0oHO5IV3JiHsWxGrz4X80/10jTJVVUbEPpOekarHTyDT0cm1Gwe32ZAAp2LczlPHnxmPPnr7+PEf/yvjr//V/22cOn33eOKL/1XLdnx03Dh+uxX8tI3F2kgU1mElT9e6bW2vMtq33VU01ttQALeST3/uep9bXavjc+YhyCZ1Yvox6RtcAdqXH+u37SL4t8rTy9R1I6od7XVxnDl5dlw7OG87zhjnafZhk1MdP2kvlEwXTx0/F8TqiZtPjTc//vLxg9//F8ZP/vhPjBfbZHGPvfEd49Lp8+MzlqV8+vTtZgf2EtAuu+3c7WELB9euhC2b4zQilZOWKFuV4wM+W2IVOAWd5WxXsRuUz6r7O+3MHfePnxtnxtMLvhSsFo4S/iz/nTGw+fWJkGpEgvyJxqjPJUnV8AciWOM66ICe1uFjd6Nb0LD24czsdzD2JZlKLKQOqeBa1pA3mp6x7AMWQjmFiyLG8UDuy/5JxQZcIzKrr3cM4nJBbOmk8+zvRILN0ph7oJRaCBJBRoSq8MtKpgqvFNkKK4FQF32INmP/oPvkasJSP8a4KseuZkZNpj6D3buVHcRXkcHV2cfNi/JpmIN6qrA2EarCtdF26C/12JWV7kUN3CdMLbyLfnT1L9kXZ38zE5FSBs1+05DbQygDvLgrPK0vwerryspSjZevjhfihSwmO/JxOwPve6SNZU2Oll9rpS5Kn3u/En2zxHBOtDZ5Vr+xiNIabg5YosbL7FmrSwYrMYiGWpqW+gIq8BiSgoQ/YBuUG5SHeu5tBJJUBCqGA3CC1TJWDTeJcO0Ea2Wu5jcQ1G+SrK4j1JXQlyVLVS+Ou/3P/QclcXgd4k7gXgIJoZ+CtlIGK7JVkQTGr22jfZV00fpPYdyoPyb/VdtxW/sZP/qT45omu9L7sntKlm5gIVdDr6t/hQkI5QQ21oXT1TOgD4FvnAnWTqQqk7X73LBX+WfpQC7dKZBpSjK1bdt5sRXLaI6dbe5J4xRvBW1jrKFU6GJ5bjuzB6923a4HpApPB5aLpeaxFNFL365+aRKr6JNGFmuQq6FMNe4qCdZwGNrv94jMVWV5+L39iyzql/xsPIs+l0XsY7CGOLPopQ2bde6u79HH/0CEzflvDe9SLp3VzlfQzUMMlLxnBGoZcQ8aUcawQBgSiVVkOdmuIFXtp+EAtE7SFbGpZa6GvECcSjEos2V7g1xVAGBRQMpmGMZ9pWZt/6Qbq6S7pwyjKauZQHGCGEVHenxFxnIVYQAhKq+3PS+DVciBYx1mEBNxUcQq6oSArnXq9aaeCHRF60fxK2DjghYQ1N46j+0ub4HdTTfohFI3cDcAg1zOgcsz//qYqhnspreGkHUF0Q6um6ZLzL3mTQ8KGJVTLo3YFFfbuYdk7ZelCXVb4gmyyL6U06YuqRPQs3KrYwCnDhlgHU1XADLVa2rDW9VrPr56jd5TwrFFX1ZPM7XBLIe0N1pe+EPpv8MN2gHGYaI9cJ1UYZ4P1UTggRrOOlH6PQNNAUJf9k+X4iUGh9sQqarP4QGa/RkEBPYNZmRYx4RV81irMfzn9CYcdpb+AaWmJXUQAGAT8IhkqjFm6Ohw6WQZOoQ1AdOsK35zOUv5BASfzFR1P9EI4z4WmDoumgFepHJNcIVxcGYCFX4KnzIxy3UfscrjGrc0XwqpjemTWYOEVN7pD4DnxCqzVkGwglg9TlI1yFaOv+qEqmeuBjEWmZzKRpIdtU/tojXkE/T2U8G6d5Y6ocrjaT5+/eqLVp1snV2CtOkFSrNtgV5lQ+BTNIwpmtmoVl+QqsjO9U/jJ2K1dYAx5lN4C9hMAgvpYt8Ho0qP5y81FaM848QBNIcBOBWEqs0s7+Sqlj7Jom179qgmhzv7wOeNu97070d8u8OyVc/b5FVnjfj0+/ikVa7zTqxevnzZZji3z/Y9MNhDXd99iA1fZvYD7b0TiN6ROWVkqn/e7Pu9s3LWxlt1oH/ZSFufNR3ndz9avs9JWpBDcinqsNDXpo8pgD17zu6H+Axl2Np9/QsU+amtpepyK/JPz1zP27c/Pue1jFWfaMJoarci27QJjK6eGGesXe+5/fp41SvvGt/3F/+b8SMf+uB4xavfNF792JePE6eeNy5ZUuRxaxu81FT2mnxtyaXLYatcR2ZlUq5bsizTApn9Wy6bxHNHPR0aoZfi65npqxJniNyAgW0NBbASqL3tOmHtI/zeuGHZqOfOj4vP2JjBp5zovj4uXvnMsPnZjCS9Os6cMJLcJq06c/Ly+Je+5m3jP/+ubx2f/o1Pjbc88eXjtrtsKIcbNoGbE7I+2dUNzzr2Sa9cF43IsDTqmzftpVRkrJIA9h5HkKt+jh/3jFbaRcoLtUa06oiBXdiGi+f4XOfuk4HL4nkn/8E468QqBVO328A6EwYSpi08IJvuL070aXwtQRLiJUqNOwpitds7dcHL1foPq050icT6hImgF8roEXbHTu5vneLEXLFvuhFsIh8OLCQ8CHuhHLgRpVffZNpXpDHqu0uu5svdlBHJVr3kjUCm7NeGdyadaZISTumy5D5l8xaB6jFYL4YL14CgVuetB7QWZ1VPyqZjZJSmroMJt/tMMbIdC1EXXkDHa/cX53gMq0ia8YXwvfVp1F7VhmwqtGO259Lmk0ilW6iF+oTAWfV1JIhWbGexA1nPGpVYoekZRFT368kKmrwo8QHJ1E6s+lcTPtmRzzQfXIpHJGZFSlIxjn40FHQKq7LDWRYgtEiqRpwC2Yqfkhv0Sb+G6NoiVatfij6oCFlOCOpErJOsPja7Y7DAXVoXsUo/4mVqX8AAegkvugSZsEFC9VgMAQBi9bgPY5TZq22dGazIWgWJHz44dEPL0iERqyJUhTNhpoWBZx9Xmep+Y+aQUpfwqjkyWEN3Sp+KXFVSmPoIzEpsg7uprYJcjTZCq/uyMlaVxOJYvLJ0EXPK5iciUeYIqYT+KErpKkoqrbGfp2NpXcTL1La4H2IW9VDbrival/4WBjv5/vb5f/VbrQYRb9m7tQtijfoS5Y/jMIdMzMt7yVs1Lqv7sxZHeryKs3fc3OoHm2Pp91lcZJ0137OIVfkLHM8xqUmoglhFnxSf/9tJGhKgkasYCgDnZOaqCNVYOq5hGdznch0+mIWmKMUDVexELVbytUsg7vC6d/zB5Zp5U8/pLhqP7udhHcqhDodv+VkCOAHPKljwxsh0hvVF/SQ8fe4vgjWIVRxHtq8LGAGBskqyUAEgykkf1clSyFHkIs9RsNg4hvpSIVedmCQqC4EcIBTKJkGKggACQMhrWa7X6s1JL3d+Dh2BS28Zue6ysf8qGBJgUB5RG8q/2ndVDTVouAfWpS+qrtn6uUt1Tq3IjiicDfaHD4hrar1IVZwXE4K4U823hv5ZGocBiKA2B8RwwNK5kO2sl6Wnq0ar/pINWj3+0o80D8PTV4NLKUL9y2luiDdvPd0EBS4inpLiPshsBoP1dozyDBvUfSjfJnMc2m2jaq0surR+1fK2vV83Zr3oz2P7t3rLXHqrRHBgpwSBeiZQRaquS+i+bLa1WTyPnosyjJK0crDPm+Ay3+AHwPTsVJCDmt20E4TKmsAzOEt46C4JVS5FqGJYC3u+3hjLHthWJeT2FpVjmYWWx0zEWMbEIkGmMQMxiTWQa1MHMW9M5xgBpXdI2DEJklXrPB5+up3bsklr5uI1G7UyVkG2kmBNUrX25fAA/twkZpn9yud2v6b3ct7KsW6NGXCSxGosnTwLcpXEaiNanXAFsUpSmhkFOdZWAktilrAdxrHWWauMFAWcCGwILqF2pYfd3NHUtEbFTjqt3lHHi5Jdu59JVZJaXofwkZqEi5mpMX4sSNXrNiRCrHd9YdYqfEd65Q3PpRr0Jdfja5HKWHV7ic6SgRwnVD1L1X/KWMU6hgcQuXraiNU7H/+6ccYyVc/bpFU+wZQb0aGV1ye6OGPjrrpsr1y5EsTqoROdYVs267lNZOXHotNB/JEZZdFysOOYdM4BltXzlJG2txuB65+wX7p0cVy8cAFjslIGyhKSIIJUgWsnISGfjHYMt8+43smvDUHmeTlMgF2X3daOHXhPv8dzI1YVb9enr/tZI/Mj3qH1SYp84qITx85aRqARppeeGg8/cNu4eumXxnve++fGx4yQe/ytXzFe/LlvGgfXz1uWL4ZREI7rZNg+GfxOJFb7p//CaGqZdfIq7e9y2rduTsxikn36byTnFRu+4dzt91hygo89/IyNU2z2f/XysK64MayXx0tedO/49Y//4nj3X/6+8egXvHI88fiXjo99+mAcnrlzHB6zT/+9A+vEKizZNc4W3vv3cXkdxZs/db+fxKqf6z7DbO+3kVjdsp/nn/qFcfbYM4WzAHvgv4hzEi/RXoVBJ38qfJV+tj6Fz9jZiMGdLMxOrBJ7uSzUz1AMWBFkjwUsdpyq/TgfnY7q5FZfpIHTHfF0XJMHJZ/2DBVX56ftSo47S8aHuEAkFoBMyFqEamATDqnDmLQ3c5UFnMrcOidT3RlLd7NSkYxTX9Zg3ff1Pk/i+S6LyV83zN37Pq0foP5TtM7aP+jbqkMuiQkie6jwlyZXKaS3ZBVSl5WpmlmWzHbMDFZvD3Lf2fehDik2QdTVz6lEmyJQkbTT+tfqZ0MVO5yBJlFhs6/I9sS56qNWMhC+ZAG5FhmqLVPV10/FPs9YdXLVy1WzzUfGqnuniJVIMnCCdac/7Z4rMRMzVh2Ph42TUG2JDS6vPq7q/DUk+pVJwup6+oscNoAEqkjVWvrwS7AFLfuEcdWnQ9skKUhi1cmPyE41XOPjnccyslZ92bJYk4BtQwMkDuV9hWHZbF7vnrXav/w8elI7JngEuc12sJKj78UX7NQVDHtZWcvIXO0T36KPAEdHgjRl3AjVIFkZhUi0MpUi45W2RSinj5TfkG6GTXZSVb1DlD3Jeyp3f+1R6/CBMHn4Rfa4C0MLS1NXhK3V5opHWRo5fw4D0IcD8EeEL2QGq8jUJFjz2gjFUSScn1bPffQBky9AXIGrEgpt59GvzUd0AYWa6LU5gDwlb6CT6zn0j1AB+ib2NZNQ9YMiVKN/6I5Bmat2TctYjcmrbNszVJXt6uciY5WEq90vSdUiCtGa1JUcKgCilHAyPreKTPuOvf2rvlnduhZv0AoZH7TRol4RM9WSBWTY6fDCyHhtvZLGoYoiVRVUgihNVppBUgRrEKt8e+bjsIZhKjahIfw3v1mDMROXzMQr2i+BjxQqs1MVQJqSSR5dLhPBHKJQhClya4s8zc5GC+j9vLgNjbQ/F+VEfZM8osOCDCgbBU4aSM+6nY2mVGNrbS+ob8GUMESINoFtSiM1bCVVRcLTFU26UmOSeFe5guH86X8FOtxbwwjsA9OqY9UL5L+UBLJeHcBkCTtGtQlgjxYrjsp0+rkBFtj0KePqBO++jYXQQtsyUIqoqf14XKIfrmF7qxjbxe9yWK5iGeqGcxlKXea6VHu0J4ZAqyXga2n7th+fKnEGUV+aIYBcNaBGp4wXD2Ep8JGVz99NdK6/PzftRbbUbErkahKDysCE816JVegjhgLA0t9k19AA+aaY8Vj+sxqkfCv8DDJU85N/IwqLTPV1J8z8c29kI2pme01YNJNzIdQJzMh3ZJZqAB8GMO+gNBJVma21r2WJtOt6hqrGXE3ClHKMcyaS1d/IE3i1/fD5JGnTz1E3rDp4P09i1ZcTuWqfsJJgzQxWJ6aD9cayT0JSgLJ8SmXBV/xKWEZgUAG5gnPu6yqeik+7TBumfbS4sDWMQ7WlCFd0cAPgRyeWJDs//cekXMxUtW98I2PVydXQE+lLfca5S6yWn5Hzyrfy4XuI4kKtCKrdLtVpIql62onVUyBYT586SZK1kau+//6XjTuf+P1BrJ6zdDu/x4ERqNcs686HDfDP9v3PP9sHAYq47yWISavy0zkQpxrfzNcj+9yJVbtP+D7TkdNG1J673YcZcFLqyrh08ZIlMNt97T/JvvvDwyRR4KMqCwFycN9zFLHqZVjjah9GAOUq/7oSk8+WWN0iLo/a5xJ0m/HsoBtWxmtRF5OhkXKnDy+Mlz18z/jQB947PvB//OC453kPj8ff8VXj/H0vG1euGfF9/FT4nrCMVr8uhzWm/E4jVgObUgjCY72TImLVT0Enk5ZGXVjl1bc9k9SJiEMjww+vnxmnz95hLxlsKIBrl8a5s3afw0s2Gdml8eA9d8YkZO9//18fH//Er48v+ZJ3jvseePG4dHhiXLGJq64fO2l+0PUz2HUvif0HYtXywbHuepLEqtuRed4IXp99YvUFQaxqKADJS7invYjq2Ch8K2xMODF9rF5y0pdq8k9lsdbwMC3jLO7TiB14luqgEpP0No1T1MYFy7IC2NXQKPsq1Snr5KoUpSwsvUeDabWK+wovan3H7/BAopBYka+nj2pxKvKxSD7j65menceJIGNfySvJsFL2rPdUV8pKGAtEq/qBxHrEJ7sveBvOKbEWDgxZlC5kXKPOFEIumeP5sA42dGvS6j+IctnBBdFZo8UzdolUzQQkx4921z60mfo7wpbAAWxLLdm2aC39SZeqvOwaT5i3Z6yijymCtTA4fLx0rjAq3JSUmUs+LvF7YGj07UWqxhcttn2qLXPdiVVPPgtiFT9gPJGrlBZxsfrQ2Z5pz0Wy7maoKuOUsg6c3vuZrf8ZmADyRrv0obwwHFHPVvWY6MMVgWAlucpMVmS+9xfm1Y5QKmTWOaFqLFFkp+KT/06oMlOV2auZwcrxVmvMVfjy9ReobdGb9I2ue0osiHLSdvWyJHwe7Bw3YZu4DkS789Vc6JH0B22v4SA6psfEW/7nLQxDRVsVmSpSFUvHd4Fa4kmesVron6SZMmBTYWkHZaJ0M51MVdllkcS0USLsowcF1s3SCgNToA0XY3gY+hjuh+/r+F82lSghY/A6FECOuZoEqzekXcciiFSNpghhmh7JJNkXFvbIPjK8WUYdiGzGLNjDv4Zncj+vmc9LJ9T8pe4x+9B4JuNlLEFyoX8NJWqZqq5Ya+aqE6z2otfPU8aqslkbqaohAYJ75H1FqCYvGZVgS2tJvfQy7cTTquY49hW/5z/O8KH9uqDJKA5hf52Ot9SzYkwEj5/N4CCVCyOJQrWsn/DwLjC7gCz1OiRAZqryPI2xmmOt0nAVLPpbONyeStMcfbqZ2EcChoojEMR2ljinZZdFrUs+MC70NwlGGgjBvgbG6MDk5RCjcI9mZvl81BNlzmXWUXWlE6GCpEGkXcx71J6THgjUqzyLHnSdmIk7OZeuHyLbRKjyauqQb/HDDuoNPk5EINP69ng3CgZFfiz3plJDrvinDCMEVG2bTliSgNLk+e3Cqr9f7/dcpax7LEs5udzdzLTZ1GRv0qdwzPShuQ9PZ3Nlx1x61Ota9ZglMJVwqsa+Ou36AtxD5VA5y0/slE/togNU+1nnKwN1m1QFoZqfmYQdKGMb6/jjckcXVOoKGt3Bw76UDdGX9dm8SMkIvbiYeouhAIK/s+cie1UAjroddS4iukqjggpqi1R1IhDEqZOpIs2cILtunenMRHRSTcRadmgADEOZ08EzQEUEA3npzhif+TtNhDdYORQAz8vM1fDZS1Yqs12VgSridCZQQaj6J+C1H5+Er+fNE10xe9jLSp8Hol3kqgFxwq0giky2x63TD2LVx+fCuo+/GmRAMNytU5hgF+0m35OxLNSZ8StEKf8A/dJnItoPi6g/rasjkjFCdt3ixErQAdDL1mFflbVan6kmsR7jqpaORKaqkYbIWIWuQI+oT0ncU0lQOPo22Ta3F6DIUoVkAq/E1zhzturpU06sGnkaBKuTqyBVlbnqWatnHny5EatfH2MX+5ioN62NDp1EtTI6GXvS9sXLAs8ydngdz3CCh4SmtX68paa914QywAEutJysyjP97DmnjcR1YvXaNQyZoE/gOoGtdsSLiiZ7JxSaH342xKq0Ybd9QQT34/FcxWFhibZvPbefv3WsqWLeN7yj3fuEd46seZ1gs0YyCR6MS5/52Hj5i+4ZD95+bPzP3/Nnxj/8Rx8er3n8HeORVz8xDk+cNwLWZGfjq9709mjlVDlWYvioMv3zPBSAfFVhy7nTEhPutcZZCfh1zN6JqPNMUX9R5N7axlm9YZmrV6/Yiwjbf/tpe86NC8atfmq88bWvHt//A39lPPnkk+Phl75svPaNbx4f/9TFce78fTY+7nFrd7ObGz4UgJcELx/C09nYqj5MhMawjU6wDwFgBGzEhwAkfpzYLuM5YqF7DOR5649d1AIE6SRXfdki4HWX55/8uSBWW7eE2GgmyoQPd4nUenkyfdURMZvHJlKBXwW4HRKzpw1n/VDPxOXq06jDyHhRaKOk0mBQN9O4W9xzB5sup03GjY0J5RVkw7GOhdp2XgcAOWFfbWU7TfEKPqCGSmgZq52QiZd/aiMVqp6TaJwYJW0mZAhMNw1NxJfeOblmfu2i86CH0wsLSccfn2WZY+tce9prwCStE19mOUu/q8+wiwt2M1T1ygJLEErbpGplFBKbRPlbW5Y42W7AJ6sOTTKlboFnQL+yJymJGFNsnzRLGIG4REoFiIkXbSF93tNDc+A1vnQVwVrEqo3n7VmrkbnqY3uDWHVfBmLVMJ2IVV82UpXf1aM9G2nZM3y7XGHjIlbbeiNXM6kn2qURq74tApb+wr+mxES1NRRAYHCSqbXu5QNRCb+jfi7tldmYJEVMYMhYNedOgtWXylbleKvaFgkbmBxYHgRRywqFN8n+augPjb7jU/lNlJETnDIJQTbeiVVhRd252h02o6HDRKxmH4N2DR1VbBCp6rGD460Goer7QaoGuRrng1SdyFXWOe7JPhnWu5PkE7kvy80vr5JI5WXS/06wYi6fynyVDKJRIzBFzxxLZfXTZrCY/WsWkC82Y9tDcCzpx+I6+iBfCqbzkcpgJXRHlfN83gsekRLnfWmnQibp53gexJfemXJtIk3xKl4tsu7xq90LTdSukT74/kaoxjktC7WGA/D94SiA/b0P6Rmrfp+WuRqEKhwQho4Qqer3DfFCV3wZdrAuXdeoK53rqRjLOvzuf+c7d2O571mUob6EGwAAIABJREFUjzaX3htGWCCqb2f6PQMEQBUuTeIsjEEVQQVgBxUI0b/HdshC6xT26vyTTGUjyagT4DSloRyLmISfoZKxPNgVf1iutFlHKVxvRgRbkkEBREzGxVdfK0BRlBSgxJsGNF2Wh0oZ21rnwVD8VPAyhFTxPG8XdOGcmeSBU1j393NQtuxU0YnUvkaw8bwEZ3yaHPvsHxjE7JwIaFq6HkWAg8OqN7bSR4GjNVg04jGFsa4UeNqVep0Lo2G9a3W6WRnbnmdod5pb0692/9SjLuNoErQLfPNclgK/atGNQvZn7Nh77djC8uU01PZRiNKeXj4FjvQXc9lRh6oL7kMHRRmhU7ovWxUkYIyD6oQgz8tA7veQ05YFpekuFU+7gT8qn0JAT4evIQIAXAjYFbzpjMPfefCXvhI8AcjNQGpqP0rR5aAuKXwCiEAnmopQJZGqT7uZjYjPvR3QOVFUA+ZXZ0YyQSDB22IsIzAFCFIWbg0HIIAiUlV1VyZJZrBGZikHpWcgzPFSo9MD8gvkGWYSD/KUY236cYxfC6K1iNUanzXaOsqpzIoiV51YRS4Vs/BMfpnBGuQqf8w+DGIVDVYdPoFu104coq0pjhW5CuvSu2tGCg/U1N/uC2R2pfN+40YExPN2O+4VV+lP5QOpX8qu0tiqmqwqM1WDVDWCMnSEpKotk1QlwRoZ0enD6ZEV11Q2bleHlNdQCngRQWI1slWNvPSfEaOnPWM1liBUnWDFmKfe1k6sfoERq9+QnV03K3p2ZKU7KAqRoc28/X2fzCboKXUqtFPx027mcnF1d73TxF0i8m9Yp8iJW/ciPUvNb+PD0vifsku9E4X6O+lUfz7m5EqYrhGgb6/nrhmpW2Rl6NuC3Nbzts7Rc7eudQmesPp77Q89AzUM6+I4dvCJ8fbXPTI+8Y9/fvy5P/u99txz481f9i+Pcw++ZDx9YPI4aeNyxlujMAJIXLEg9bpbwHxOl8U/78TqOhQAMCpjHbNatsizLXJ6Pe/AXgocN1s6YbZ1cHBo7XjKSFXLQr1sGZ3XnhovfODUeP6Dd43v+d7/wfrn58Zjb/iScdvdD43fvHAlCFWM7WtlMVLVO67HjDT1ISHik1ub1MzoAtd+NJdnBwW56pmt5suDFDZiVZaauhk1DLX47SBWHzr+pBGrTyUOku7BP8inyn/Xdto2/WzgSWVnTftEFM4ka5KqjA3CPqnLxA5I/KiXsfkClsDdF7AMrHVIhrpQ3HHKCtLYZ2oGlNBpCTi16TLAfSbMpXLIfrOn0Tr9uIjlJZaWjKeYhUw2DMGiCRS3hwRwuSP2qRJa6cQl6i7ZBRJMsrq90A0542V3YIO2DnzCvpDHkyYfke3Rm2B9djApW6gIgMKHwE1lx9VOeKbaN5exj9QM19G36aQqST67CC/moX+FJbtOoz4ov9alU3i++oTq4VZ5d3GuSNQiUyvjEBl60knUqLCC/D7blEfl47DEvTBnQWWtxif/th3kqrmU07EOUhXDAVhGfoy16vFJxCrH0deXXJk56XKol51l13wJHckNkFVNHIu211dkmrxKGal+biX5wJfFPmKvOE8k60SqVrZqZa76uKskVaeXN9V2yMQEjolvYGIcRMfM9sKTSx8GIDNYA0+LdFVmaxGraH9hfPjk8iyFW8NX79hG95vK1K8vvJCNyczV0LaW0Uk1jCfThssnynbZ74h+U8WLkEHIl/Ej+lI4x+NT5cf6ussJ6RSRXqFYNq2HkVbdd91pelLp+Q7RGibNxAFZcdsnwhWOErLAsiXRTV83pENdQogcR1GfcCS+3/Yp67RlqTLIwuDt18nVJF7dE/ix7F/j/pBK97ltH+UkHg2lwE6EpJkzmY9Ry1rsqlX5ZFQrfVToCW6efsrXG8GqBMyJZGWGqjJVHdPHUAATsUoylQSrMlaDSMXD2hJlCHFyGa2/49NXH29n/Vv/wX9WLUu1giOuv2hDGlu6Um17IJJD99Po/CNAuTrx7utSBYWuUOHD9hlAo28PYWo8VbzdwP6QcZzbttk4dTse1yPQelAinZvKQcXicaowlCf+VViUXCS2WsKOoNUroepADABCPziovk/rjJJTwMoyuFE0Rc/yZbml1nMjqj2702xNPK3u67ChXnP9E3axvYW8FGxrWUE3QQBlGtuurCFK6g0lDpdEvQp9KkBRwQ3X4HqcG8VMza5yq/hzHVOg6W52ZOOGtQivnjEZx6ItemK3qNm+dCSW4fRK32R3EjyKMNevl2unTFLJfs+thi8RzEfd5pbzSwUa6BYgjeKpPdAACVizTQQA5U1aDKpGi6f2AKCMnxxT1bMdrXzeISxitTJVg2KVk2536tXxIC33hhiB2mbAoH/J7QT09FMEC3As4VngjKPeyloVACsyNV8GTO3T2p0BOdx6vPkkqaos1chUJVFmS5FlkdmX42gasWrZiZqdNMcNhYuayitiNQhVZqzmJBB0qLEtB8p6JrHsR3QeP9dPYjXIWvfdGlpAnR6SpCJVk1gVySpiFdsgWHnM2z0IWrR3H2fXM1edVI0MVmuIyl4VuepkAWeW7WB8yUBCG80ZCvIxSbJSlBBpWW76maZstU+OiXbAtl4JNpGr01AAoS8qk2IsY0qA9J4hhGxVDA/BTFWb8T6ymiOzWRmrNaSEJj+rOKbsScY0xjb4WJIOAoo8pqEAHOd4G8WYaU6uMkO1slWNXCWxinFWkb169sFHx/m3fFP6WydbA1T5E53AC0jtNobPq1ztMASIHzOQbQsvtYA8/CPO830+TIKfe8Ke5ffwbBLFVD/XSmV3d2K16hfrdIRqJ8Qf//n9yh84z3oUsbrGEbjMpfPSYs1Kqm0RqLrH1nLydxsAQPfz6p0yUu2EEWWHx8+Mi9cP7OXG0+POs0+NR+4/Pv7u+983fvQDf2c88sjrx2vf/FXj+u0PjKdtTNvjNpTC4YFNbBRidrJNsX6uVy9HL2ff/zuFWM0srhZdkXmFDK9btdkqv7AKJzmt331jXBtXD66O87fda5p8fDz98Y+NO88cjNe84sHxQz9o2ar/18+P17zubeOlL3t8/JNPXhh3PHC/TXJ1aZz1cYeDWUA2kDJWo0F3iFUnXYtYDZuMMVhb7I9KICbCahM5cF/DVHKszRYkA9fPLbLZj99386fGmZufKXFR90IVJ5uSfbmc9Dl6I6xk6+5Dk+xQhpZI17qu7p1oLMuQfQv2XXIcdsXBjkkAOvJa4bsFBiV66WBsF5mtFoYwL7EXNsR5TeSJ63sLza5C5IswHW4c98A/wHkRQ5mNqgzVyHSbM1cR20R+CUcyLva+DOXT/WutI/5rHNXNSTEnmRPblUgoh6qHsOrkwyhW4cNdbEhKgvElO5nSf9sPuepFbC3xLmrOUo13VCYfX4pU3fo0HXiu4QEqTW9XPXPCbV4SYTWuzwkELVvVIyGhLfS6+p+oVccypQeT4hEZ6XqN36ovzOJTf5GqnqGqTFUSqyBXjViNrFWQqv4DtUZydclaTfuciEvKy/Z1YhXZoiSutS4iO1+uw16yz0n7mZJ9iL9iOIDMUMWkVbGtSaw4NIBe5vThANCenWB0oYNUxSQznUA1Zz9lsCqr1ZctW3XKVK0+CjRSdi0flMoK26CjSMwjm2XWag4FEL4A8WtGwuRa2I8UpwMOx8voxytxQ8Qqnt36T4H3atIqTF4lcpUIP0jomIjHrm4/kaxJtqqvJsNu8TZXrR5c9/F9pfe+jO2wBY0nO++TdUcNKI/wj5RPfUFFTE1H2301Soa2Eoka2wlCuZ8mKFOM49k5YVtas0RVlNka90Tb13/cjnrRn8k3UE9kvzgDxcszd3w2a6D+tKrTro1dwjq6nnriAkZ3ui9tB/vfM7HK/cxE7cQq3+LgbQ6P51irnqDhD1mWU9aq9+VDdGgLrUvs2pe2wnOO/Xt/6L9osRSaJCDTgywubAQVlWFnTMsIsCTAYimH1Jbd9LK1vIIQdBkft0mg1mf/IFinyZnQBkmklCEUuZqKwEbEOagzxCZloVJgka6ncGEFEwUQgIsGMgjqZFDqJM+Eq5OrLoz2KSEBChFLxqf+TonFkt3nMverItoRd/GdKnceQHtP59E36kheUtdGCzcvkB1FlZ06JLCVoEsORCCMzwUkyzC9rEufcHzOUlVGqwgKyj+eX/XKjmirdgeN1Y+hJ6XDmGVTF0/3i+ew7WexSqOwV0Jm2/BJO22Yetiv7h63GeVuOVQAnDQ76tWal9pl1UsGuNsM3yddmepOQ1/2ISCjXVCe6nhlG7XjCdQpmZITXLhsPslUBmhkq86f/+tz3yRnpw6r7iyZwSn0gBHb4ehn576C/GRl6HzTAbvnkP+jPmqGS9V9aqMwUdvjz82AjLfBAelIqiJbFVmHQaiSLPN1H1cP+5WxiowRB3cdiBeAiUoGuIml/8dsU+2Hj4RfXuuqYzi37gUZIft1Zz0ySWaS1bNTkTVYmavKUnVirU9qpYnDYskMxpgIwZ6p8XaDXPVtK/mUvepgyGQb0FWNs/juzAy1puiZCQDW5VvCH3Fb1iQ/1q1L1iifU/4CytEJAG2jDGoznuPAPZ5XNqSOFchWdGwxDmBNXBXkqhPs0pdrJFdJrN5swwFk9kEDyenHI/6zzEmqspwIZMQOnA1WGSlBrGJsVSdSczgAz1qN/chWFbl62/NeMe5967fwfqZyJOXDPALYOxFqLUid9ueq8+c2D9DN2G4XSb4gXh0kOTC2a/Rilp1zv891IwqP2cQ9nnWqTJfrxpQ6MQD3BZIn5C15uC45fKHd3DhshIFwgNyM60z71F+7O3mKsUrxt5KonZRdCdo6V9dNwaLu2crSn+Hytfnkx41rVrfjZ4dNCzbOnDXi7cxvjF9+8m+Pn/7QB8b1C6fG44+/a7zwZU+MgzN3j2eMfLX5jmJ4Cf8o/CZJuV7uXrf+6LX8fux3FrFasTV8Z0xGiDbrRKLkJL1bdcO3TWtNAa0hzI1fv3nBxiS+Mu6548Fx/dLBuPybnxxf+MqHxwseGuPbv+0bxwMPPDze8MQ7x6k7Xjp+9dM2Buv9d49rh1fGKR8Ww4mxGGPVDYf+3CO3E6v+pUTYkO/XeHbwrnhRtZ9YpXdoOoiY0rGjMNKqL7K5RW1j8/zVn7CXAZ+msYQ2J/brfnXzM38SIdNEhflyqmeo7iNW+TwWLLEDY2EfJ1xfXVSmJfs5EyaZqrFV3UJjK0xLJMn2oTAT5xJ/TD4i/Mv8THkM4ZLyIK0HIiy3+Kcub/R3SKaSVM1JBEWyttg39U2Ev7ncIlWLUNXL1a3hg5jBmsRN2VXhro5HG1YVJmi9I2Cg1mdUX7Ut1cdMIMlW1Ncswgf1LdIuqaqZ5jG5KUjA/gNJXWRg4jrq/tzNQ7tBN6E0heewT/i25Fz96Mo0ZB85btFeIYcuQLmwJEbI2AgBSHuUBRs8h2O0zFpFxqqTrJGpapjhtNYtU9VJ1VMkV4NYNYI1vkASweovNxu5OpH2/WWJx+3c9nhTmcCSYxKegakqmafjPbVjJ7ZFziLbtQ8FAPy9ZqyCLNfLGpUF0oX6aQxex+YzuQpCFRmqmcmawwWAWI2vdlrGZmJ1YfnN3qfaC7pSbepNCzya4ycHIw08BlxYL+F7m0eUU18ql+irqd8gcrW0iyRWYO6eqKJP/5G1CjsCze71dco9ZJX17hms6ONQk6svM3f8yu/moKQ4FbaQX4/jazh2ibBEvmyOu8o+XNSEeF7LwtHC06szpoNXG2lYgHBcHpvbMpUxGgw5OI5/09nw/NhHKtTX23/MZS5foGPywfFUcWnyI9gn18K16iKmXMv/qFZ1iLrB6sjHQi+wE03GZUts2iZXvYGQlZqTVkWGDZJ7pqEA+GVmjrdKgnWHWA3xOQnLpYvZ+wD0hOXTS+uP/Yff8t3Fk6nW4YllWNCzOdCu4AUGGB3P3umjriSB7m3OAB+ulgVVEEoBtkzUsL0UJhx+vUGrQBfnZbG1vyvD3Lh5Ps1I+GZR56j4RGoSicgwQjbqbLZl3weQoQ5o65zGvgpGGaC4L+/NBjiKXC1vsLUGeJQgK09Bm61/+zpsqQm8hpBkUo50xHImG8sEd3DbE7irzPa8e57jezJ7tekZMVDTUVzbAQbqWZXt1c7uDRtfgWC+oi7HrVQ+KPRy+yZhXVcOqNxR6adf0Fz+TsjT8altpnaoVlzrqiPRQdGGr4T3rR30Y7FDTg3rsy+AMuGftQOtxiyQjfPwyVf5iTjOIuDcfmxuO9ig5OdQAZ0SZCrqc/CWqdqALj69ZDDpFUxxlQPv9RaAxiXdz/B+DRSUwKRAOEd6qU9ZSk/D8TVtrLZDO9NVk1DNIQA4XmYSq0aoHiap6us+WYmTZocxg7qPFakxnTChkXy0nkcyNeonANIzVjuZynVqKV6cSq7UXMod8loJVbxBz3HRRK4GmTp3ijAAf/v834cH6NtOonIbM8s2UjWzmDEsADKaNeYqwZEDIjaACGxgoFkP9VIw/A7bK2OZxzqagdo1NF16TBF3XwF7kd3webShqSOQABYAPUg8ZQrYZVWGlrkaZVfWBT7L8vaPcXd9GQS86UQj4pWxepPngah0codAWQgt7RzPgM1XPAvSMewZ++NNPl98xsQUIlZjKIAaYzUmr9JwABwKwMnVc0as3v/2b+UzQs3CBpWxLu1V5x2+BER5kf+ya8bnEDcIUL6u50tsDD8hohbZvX4ybdQzWlMeaD+/R/krPdOXprcOuBjXa0IqdThQ8phgC1WKv0knvH01LAXLjHMUsaijyzbvZOcRJWRAcoWE8sqLq6Wgibwy8JOPaWfZqleumX3YhFTWeX3gXtOFax8Zf+uv/fnxkX/08+ORl75hvPb17xqnzz8yDk7eMa7cvGyiumKZjn6N66Z1cm5aJk34P9y9E2U9fq04w8/1bGIVaut4j9vSg1rSb07ykoy3r9x6xizvo6/fKkPIOR9X2ZZ68adrFO/RMmynsJ9ojB059JhcNqj2s/GBTfY+DMC4ccmGQ706zp24bRw3mx9Xnx7/+u955/jgB989/vvv+dPjLW/+yvHQC14zLh/eNa6dODMuGRHrLz1Omt4adxElQPkFDlx5aPOpSOzURiDwiMwvAOgDuk90RYd7JS6TzsW+viHJlJ/scXLCLjz1tmc+NE4e/kYraz1HeidSFX60yAxNROX+q08kUz5X5KoyMLnd4kS2M5usJ4boKwsnVevloIYF0DA7HQ2yLSf9QVNk3Vlv4ZJqJRagn7tgDPksyTS2KX+Gv7i7XEdvGh3oVlT363GTMSIJGMhb4zMW2apY4rGmKwIqoE58+v2GKWZStXBCYgQNL9Qwg9pFfU0BMMXn6asQxjj55W7j9fK4vcRveFNlz+fIxzc86M9MPMF1ZKkiQzUmOLXlIQlVLXNiJJGBXCLuy89ClrO3a9rjZQ2lKUys5IEou+Is1xl6I1bpLnpByYajKKFM2f+jA4i4XFo1EVRIhsCXRRhnlZ/9O6FqZKqGAvB1e92H4QA8YzWzVu1riSRWa3gn4DhiEuqhyFQvVtl9J1btGpLVcU6TqcsWdqFxcMtO41yqb2W9YoxVf2Zkq2bGalvncRDkwU9WEhrtVtEs6LogSkkaKnuVwwLU+KskWeM8XtOzVTUUgOKL8HtUB63U+77dEeTQCiJSmYU+EavxwhjC6lyF+lJQO/QjQs9I5PR9PeEDbqERWBoGAAhTSNOWIlZtaXVH1qrI1YVkzexVRl/2D+l0CpTBSIg9sTtJVDvSCVW9JMCyslldD7MvF04XJLQ3NGIhdZT+L212Ml45EFpRZqy6cBinqSjhr9gEzHNAc9gvsl619JqRYBW5ym8R6XfZx1Z7US/gC+A/imQtnSn/IF2SCHkkfUhhc+mEVHCKa3Q6wj3xbLLb8MOu5uGolmEC0M8EwAfBGkMCkFjVdmSqxvU4vg4LoOEBfLh5EKtozSD6tY9+oWwV5x77g3/0TyiOwlu0EC4T8b26UE5bsbAIEjjzyvbRNq+ls9Dw/LifJC0FpsAXIkOGiaQqkhxppFD6bOi2jkbjMa6jhnWPXuNoQEpDSqIAvC4L2KJiE0HKwByy6p+79P1xbCMQEe2gGLIYtIxvpcOajI9Nty7WABtFnS/cAg/17H5DNmCUg/foqFhBleWGfNq4IhBSXFsAm11xPzeUFveFO1I3vXQPOqd7oBwCFLOOyr0LoGezbguKOhIHE3jUqWkHrK/Kgaqy/Xl6nJJ6VO1WgUsaiGPlqOjD0/mUJYYuhpOGXKSbR6oAyzF3HOuKSb9ZDmkYxcAasUDTw6rjk6So9JY62/erzUMF1IZ9HdXjTyCd6t8DfsqrslM1zqYAocZizWBNW+9+DXIs+WdLt7bvwF4BBYThCkybD1PLMFijrpC0/F2azFSGrpYtGPMNPEBijat600iMylQtctVJ1hoKQKSqxjiD3YksRFTysvVxVEW0kgQN58nj0FbYaehWSKV0RPWhjBj16K/5BlFv0ZnJ2gnVKVs1s1bVaToiYzUyHopc9awHEK0iVQneo6b+W6AbnF36cLSZ/EwnMQtAoy15Xqw3naV+Z5unz5D/RDvE8YwHzHDsL99EhK/LZivKphWhmsvImMDkTlg6odomNrPhIjSMhB/rY6zmWFkOAumzpb0Z4+TDSThG7maiOsQofXXjpIKIVR9jdZ24ysdWFbmqjFUQq9+C2E09A7jCX5df3xfEqTSyX9DNC3eIf3P26NDpTmJX+2w9b4uMq8fpBYQ6cMja6n/r9no/6UXqx1L+o4lXxE//U0Z2hCOXDXXdycvUYZqx3tJ7uznRfvKatZXpzIsePDk++ks/Nj74I+8ZTz3z9HjDF33NeNFL32pTWt1nH5yfNUB62e5+wUi5y8bD2iRjRsjaFGMu3c12ulVG6g2fAGlp577dMzl3mnWPbvQ23Lqm79tq2619Rz2blAX1rIhV90tTNNgTwNds1Wfz/BvmUw+MWHV7OnZon/WbTZ4ytubm1WfGvXedGG9686vGf/knv2M8dfHyeNs7/g3r7N87Ll09Z0TsqfHM4SfH7efOjusHriPdry+1NAWaiyzyHBFVCT5+VfQDus2GNBa7koRCN+3kRR776t3lc+rTHxjHDz4Z2CgtO/wqdF6EWWWstrENM6NSWWz16b/8wZrpquzWVaeyXxKdPGRRRhzyl4Lm93yYkz5W+JS5GsYKYUgEBa1L5rTqqVG6LOJ4k3mXZ4a5eEbDxcJhFF49v8mT7SQB5zkQAmTdYyjjWhHWzGpjJp9IGn0REFezwpP/JtYSkZqkX3ypghfA+eNEh/WVi75+UdYq/bIcdcZgykNkB8ve+xld4FM7Cw9yGeUkRlLHHzgIDSO5gYhTJ30lVDH+56GVI5ZmwyBWPeNRRB2/SomY1XWc7YHF7h/rLvKsx1bpUZFca19bqtWSMxo+qP4w47PLMY+jKOEjKA5fanx8EKv4nbR1EKyeoaqlE6sWk0SsRl6iZdcHqWrkqmfLe86+ySioT4+3wiZeDm/bnlgQekg8HPITFiv+QvtEgAPzCvMVXSaf48cz6YdtMpGrnOcAJCsnsGVRO7EqfJ73k+35s8M1L+SqTTLpQ7JgYisda1ma+fk7sX0oIz1Jw/BFqMqTNvVh5wz4T1iVJCFfSvHT20nxRMDPfSlyL+onrMuoL8pYGFtJKkWoYnxVTljlSydUg1Tlun+ntkWuZgIJcjSzHyNZAHSmzaIoLDNfBNS8DssX5qHTxL8AXapF6GWXXyYvSLb0pSn1sN+JnkZ8SOfLfpj2MUsVw0tGMwm2c4n4Whmrkcsc/kr/gVzFf6iHkph0Hpc8RtHgCoksxNUilfrLECP/cH5u6fxy/nKZ9KetDXRuI+WjGTvBykTMTqzGA93RwPHMmauO/0nCikwV0erbIFL5UkVLeJrQ1VhGH6JEfuwbv/27ywf32i6NKiUXPMqbhAOVw0GQRduCAkKA6kYi8ADWN5EAW2Z28GykkIcMkutswLIBOIRy3HIeeEIGEz2xK0I2d2vs0mACHmownXCCgR6I6RWnjtFRxCqvBThpoJMoCLsa2tpBnlXe3bUCTzrWgSqfpsaIUzIW70TlFqVVpn5FnF91gPXX55B1TOe0+iL8Ts/vWasqF57AALixjPOod1rvS+ntKsIwSvwzL1eBul9q7aKyoHlmoBoKx0qV5OjYVnDTnJIclDs8/4PeNp1UhbTTb96eNZ2cz+9tV5L2Ynh9ugnGM3nvuQPbH8Kq0Q4SUBGoqK0RREo2HahmO1K1EVvkO9QpYospAwutExX2pT7zT2LVgwCDdJLV2u7tm5ItIU9QQoEgnb38SNcRAWgFkRTa1GozBM2osSH0aucJfiex6jPXk1jV2Kr2GTeyU/GLbNV9xKoB8v75GPSYQQbjr9j/BTRqQq7+6YyUQyVs2tlBSehzI2jjc4s5exXbbdzV+IRJHVKQqBoqYOo8tY5UZaw2YpWd2ZN2rxoSQOOvEgRt2JXQSuph+pINYpW2Dh3uZOui7+kTFt8uP9niBvw/CThbz0zHqeNPfzo9t2wlaFB1Fvx+cS3J1cjCZLYql060glRFZnNmqvJz5CDzieQY4aPC8HVhsFFmbItYhZeOT6KsDbzp4/M+6zHFGKskVrHuQwIYqepDAfAnYvX2579yPPQvOLHabC/q3XzZst1JyO4zVzcOF4r7rCTdvvvvI3K37t3v28nafo+j6qHydQyxPqcTq/18nbeXWEUEJSaLCI0w5bHAgWHEBOvAuh1dPRz3nz0z7jh5Yfzw3/gL46ee/NB4/sOfM97wpneNux96bFy+btmONyyP6OYlA+tOrNrS7njdiNUb9osOTsc0LNz/G2J1n7z7/q1n9ja/1T1+O4nVylilnczqnEX7pyVWr/l0VSdPjXHl4rjt2PVxzj7fv/TUr4+XvvT+8aM/9sPjJ59U4NnpAAAgAElEQVT8yfH4W750vOjFrx/PXDg5rl23gR9O2/i4xy5Fu8dEVBOIuJW0mi35la0+tyJWhefUNv+0xOqxT/zNcezqx6dyA2sIUyjrtC9FrmpWbk201DL+ww/XNZ2kFVYpxDyTBRoCQJmqGuYkidUYK7zwSr7Mp7jLzSmm4MDs14haCOA6jut4pmNWv0dPRIhMvI7BQmZVq77uT4/m7cfReLW/xYeQEV8UgsTSsDbIXp36SPkgB6Tqx6mz7rgAmKJmFKf8lq9Y+kSXNR77TKyutrXrb0tvdtu5YkbPsgvCl5157RcZUzgLbbjksFl7oGNen/9bsrkTqSYTG1EGn48HwWrEan5ezoxIO0eTLPXJmqT/st7ZzYjU4DLkXdh2Jo4Lqs59kcpCLUKVmEA6QV1oTFDqL/A7+hq+BFYjuerjqCbB6uSqbytjleQqSVUnVyNj1XxXjLYZn5oUsYrMQNm2dK4yVgO/sd+htoYqqi9CXYDahwVKVSVT4cC6Rj6kZ8YjC9n53r50iOWZykxiLO5EuJLPTV8ZcZplIcEa5KFn3IlwZXZrZbmGtOk9IHRaWPV5xZB0XyLlYXsm9gsHUuQqBFL4r/cOQmINwwU30/to2IFztGRZSr7ijoKWb/aDFAlMWsVfI1adenfCOYYGCJlsZa62/g37LBPRGkrPstFfB//WCVbkjMRLARGuGhJA1p40vOTUlp376b60i98bvfve8OlhbgHY0AS+r5GrM7FKpYksVb8WOuD/He/r1A3Q8jwufxz9a/S+5Quynx19PsWnvt7aH+aD5ycHQrXkPeUgSmdw0cRJUIfSv3b9YeKlnMtKtnank0MCOO4l0aqM1Rtsc18GoRp2B4LV1zVpmvvtiVxNe7Uy/+H/pBGrrFnL+xA/REiO5u7OJR1S7mdD6yEK3Dwe11PCclaUdhl6GiAaAfot8FLCLgIF5dq3rbaMRlVbZoOxtrRknCP0UMvqTDKA0KNWQGsdTgIyF1R+Jjm9EYUwRDbBSGAtWKAwM8hviIb1qEWBm34o9rJeO+usps7nE/st263k5mQ8tV0PSGun/BDUUCfVbVlS1nGYjVMOFUFExWQNqXvVOez6J/nlPVKOOwKbdqRjp6IwvmTVJhl10I5GKjAqkJl2BFHgr7Sv3uggqMgpBUDzM0PnkaE6X4mgrztlueR1/UaFynmYOjVZcAfplVEjBwYx8Nlc1m2lmwQdQf75egGXrtsFoFF2qWQCGogwdKTeElewUNUm+YU0JbsaGgBy6zJl0Ob5EqbkmkqQjh6eX84/l+XZ2TZ5UiNnEICzrZswuz9NYE8lk64hWHXt51v3ILpAfPln3fh8G78iVjm2KsdYPeT4qk6s+WfH/dMngElqVZSxEasJcDTwvUA3tFH16/WBwBRqfZVgJdqiZarGee2+MR6lt4/GYRXZKlLVjvWOU8tyxYyyyFbxoSCiAytSNbJXMUSEyFUMGQGdhn01/Zd/TLuGySrG1dA2S8YqXevUiY/r5A8YJ2AcNMsWI3x/djDnLIDqkPITSnVM3UZa2aaOQT6b2RgkZYOEc92xsUODXGX2KnTI9IoZqxq7ND9XSrRWfp10RYtb8sNEdPQxLl8AUBCr3j6nLBXFs7ZO+yfHXEa2KsdW1dJJ2Dte8Mrxot/1R5ptSa497szxsROr3WemjbeVfeRb93s99q73Lr87x2ldsxK2NSSAYmEVZh/Jeiti1e+w1iO34/aMH9aOTnjFuLQVjOBv7SwnV900o5UjftwYp30W1UsXxqMvft649OlfHv/L//Snx8c/+dHx+jd98fj8V32xDcT6gnHlxp1GrFrn5cZVu/9lyyiy4QDsboc3T1ln0TNW8VK9l9PXb0WsxjieSzm32nDfvn1tu8r5Vtf348/1WnU+KNXU42dDrO4j+29VBu9E+ii3Z04bsX3p4jhz/GBcfepXx1sef9X48C8+Of7sn/lT40Uv+YLxZe/83ePSwZlxcMMmaLMXWkGom51qeIrnIuvethEBmnl+tojVw19737h5+eMVertfzk7n/Ek/PgvuEyztEqphHwuxCozSfTmkhbDZ8Ajj0w6xar4uXghaMIr41a7p2Aty3W2JjvsCw2Qca51PFSidFHxB9tmaTOTie7yb9uFSeXXckdtc5faMCYX/8vN6xrnphWGUo8dD4R/h4ZJnTGDssmqZqtinCS05yWXIlriA47LrBWy1Twgosah0uPtblRt1FWZFHdXHFBEUmCLK1so7tWthRcgMreh3k0d2PKaJqmIYACdSTTbXbec1ZqoGsRrkqn0VwBnl8Zl5+9JikimesfMXxaHuELepDxJHouzS53Zu1J0ySAWteJb949A1YZ4e76g48WhIQfMlMFmM5KqPp+pEFZaRueoTTdqLoshYZbaqrzuhCnKVWascxsjHWsUn18LQ7WW1yyhkpj6G+s6tH0f7g134vzMyVztKvoUB1Y+RPwHWjs/8O7Ha93FduDyW/fnUFaKwRqwyXieZ6MiWEwrquywnXCHpqAM7NlhnW7OFE9vPfU4/j7VM3QLW08uRNfMyNLzj63gO9CntJ/sZZTPgeaqPETLnNUjQi6ujPvi1oQCink4uY/IqDAfA9cxg3SJXKRv1WdgXYoEhk5YZiRdmsPcgUqOfgQQCDWsRX2qFbkNLVEo4SnAiwvfyk7HM42WxPQYkHJdu4HaQiy+jWajDDY7rOF5cmoQpR/TOfBttgNF40Qa57tXP/bRXaM4RJGs4CmqY1E5tX3VD0y775Zt4aIpx9EvQWz4jl32f2szOVNv1tzitTXuWamSxBhbi0tZBqBqqjWXkxIf9MS9+ZwmfDh9vxKomr6LzCHBNo2XF5U6nAAy9CYWY9tN/VkAuBy/nIIGijSHcSWDcnwbanb0uUeP1QKGm4j7dGm6kGryaVE+W88hKsXLY3wNFkkYTUdqMho67B+pc92u6AaVByYHXEsYWD09trLV5f54QQa22suzc1YktNt50cu/Q6IBap7b7AxpMkAWzfqEZsHY4FL1OocagnJRvK8X6+Rg0rOkQZYYxOwl0VT/eMw5lU2oDJ6n0XR86sVpvz2Y5VlMoALfAnG2l+ysQTM3nCkinIyBMUBaqSWcUQA0FTRAXpup/Fej8bJeMljiqC1tFs8Yd5NDsXFAKgjtOjc/jcenVpEMuf37mCtAskrVAs2wn2ovF6uRTAYpOrMIO+mcx8hnpjMPBlswiJMhPtGNy8iuAKH0uAUw+YnLktILYB2+SgWH1X2yp7tfQdAoi67LVLA45EQIXjSAsYtVIMSNWY6KhnLgKkxDFpFU5kVUfXxVjOvlM6n3WU9gTQqgHDAQwEaxYRz37G13p3/JOmvKAPKHfkLkIVt63PSPvr+cog9WvC8KVpCvXIxskOlX69A8d0xhfV8MAWGdVJOvJOAYQFMv2y5jSrYkuonR8zlSV/xGA5tc27KzK5zadd/mm31NskB/s2wWyRGxOkwMEKYoZlZWNGpqR5a3OgF5KRFkVmzq5GlmrIldBqCpTtbJVhcgInpsvR/sudQgf7/uU+0jYSzWILBRvlxhn1QnVylx1cjWGAPClJq7ypZ1z/oWvGi/9F79NJoonB2isn/bppIn8XIPgdKcC+dM1YaKw775/H1HXn7+WC+Zedg6SRhO51IusTpatxNnWPVWNLXKyl/OmdTohNAfOIlbbCzmHeJRl6I1v08UFkLYJqY4fPjMe+4IXjQ//3N8Z7333Xxznzt0x3vTWLxvnH3pkXDw8O64du8PIAMuOjJyRa0GsOvQ8vG5d3Y0xVo8qe28eoxPYma29tyIVp+sVZxYdeLb32DrvuV5Ljwp7cU9LXShiFe3TiciuM4u6pjyOKoeyczxj9YS134nrF8blp39pfMPX/7vjO7/z28dP/r2fHW9/x782HnzBy8avf+qpce78eW8tjgV4ynylfWwbwzAsAHItzLKtMkVUbJd+tojVq7/y/UasfsyfHqEnfXjot3CEEwFIcqiJqlrWqp9LorV/IgwMIt+r7Db5PCFTYQHYfE1Y5es1DIBnrUYWJcf/TLKQAQlI5midFwYMWfMf4B75LqCcxCY8b5KJtzDlIpyc23kM+ADxrmHZ8CkNi/P8kATbfqffI3K6EQpxjpJPFENY9bk+ldWLr1hApvZJwRD/7SuXNq6qxrPFElhBBGjhMj6Q2H23v8YYvvapCBc7Uav1JMqDZHXcIwzPgAhvkP2Z8A72T+RZRvYiP/8nudpJ1WsWu5Nc1YzzEVPqJUEfh32r3wh8i39W/QnMlr+uR60fso9YDZ2QXaxxGgqjvqW0XDocKNP+KXLVqDEnqoJMZbaqr1ucOUlyVcMAxJLZqk6uHvN1Eqo1kVXHWMAvNeay4iB0QfYgHc9tqcq+pfBYs5/gdG1/Equ+3gjW2M99Oq8vpRsgalg+X3cft7Vsmao56VXoGkhV3AN9l96Xqhd58kDyMnxomsmCYzPrEvivOYDqU6YvIh5iXwN97LYv+yAsmxSVfQuVXaRqtFVSlk527Was+vGetYoM3p61qnFoQwPZ/5n7LJnhmD5H/l2EKr+ME7Eaeov+u4hV0cAwAsqQfeXEmR3Xyla6n03fmrfQrZal+9U6pxwNlcbbYxlbFT01IBaRqD1bVdmr0KIiVCsBTLT9HAcnLRMWTv+Deynkdb8Up9BJFIZefRZOSh826ZKOeSP0dfpgZdY0sjUnq2qkqhOsYXsWOyIBwR6GqRdAsCIpQct5PfrW3/zH/rg1G2rSs5JgjG0/j3cjj2uaU9m3jXtDOIm9JD3uTzlLYJPzl7AFImDtBSJwPF2DGoat1J15a9usHe7GymQlaATcduAF21g+Y1kIVoCG3U9dyogYZAj8CpRUBz3By04Hsawt5ZiFVxXmI1PnraEiEWTL5W2z7pN+rh2F4VB1vPPW4UKUu8YUAbFKxxL7oRFF0qHz0UuOdYXjWkPAYfBmME9QF1egHfmI6Z5rXUHMCVB4hRq42BCMgh3arIB7rrNsXc97sGY0aXrL58Wj6eDoJDrwUFFCv/2GUuhoA9WZGzo5dUc6Q3mr3XhlEk3ycyETyCIWvF/JE/eLu/XMbOp8yH4KFGgLgHRdi+18M2u7Rfz5fn8LD5AhGVfcjhJRUar95KhR9t65SOec7bk4dNYwAYbqTxl0ggQCqeCvp1FgfEIKcgoeUarFt0n2GUial8xxVZmt6lmrkW3YslaDVPXMw1j6JEVGqipb1SeuyoyGekMvUg4ty2AjUjWzV30/QykLh7fHpXi7WavSFtxTBLQI25mk7YTtnDE7DSMQ96kOlTJWfAnitBGrzFjN8VbZoSpSFTZWLytmA884Jt0OncXLC9m9QG76G/qZsv+5c9H9Xvjh0GeSlrGtzAq3JSeU+JkkgReyTUWuNp8DFxflQvYxyVaup+0w0zXIgpigyu5FgjWeFz/cf8pUTV8tn+1PCCnEsxBTWNdYpmSAGjiAv2OXyBpOYrUTrEai+pAA1vnVp7Iah/DuF71qfP5Xf/vUQLsdXz0fp2V8xcbcuHu2pmvsHHXAV1Kzk5a6VSdg1/PhJpqTZvnWT/hLlrsF3LqnzurlXsvmXpWe1eSAeFGfWTf7pYw6AeZHT5jorl16etx1+8G4/64xPvj+942f/nt/fzz6itePL3zD28ex2+4aF408PTxu46seM2LVPh+P2ZlvXjUlNF9k6Y/4/A7EzFrHW2asBnytNu2SeTYE59Yzj5LzKvmtZzyb5/ZnAFXEnvh1YjURtbtJD+WLnqy6s9XW2+psvtBI1atXroxzp8w3Hn563HXnpfGFr/nc8ce/6z8dd931OeNtb/294+mLx8blg6vjtrvOjotXPh0Tt928fs7Ka7lgRlz4hGX7/o6STUSHZnafLWL10kfeaxm6TqwiNE++OdxXESmY7Ru4tE9chdnqlY3az4GPmT8XLpyuZ6EJEVsyq4nZkxhjGj4OGaz1cnAl56j15b5SniXYuY/D/hD7ShnbAoIs/oc+iGGoMBnjyLyfaF7HqMoZAbgfOq94oJikOCefrK8xNnBhw4RhJ2xEkaBJWLZY3r9iyeGAlJ0aspWc5wkvM6M0MA9Ms/c/yt+2WEIcK0tGK+NPWK7aEG2f20sGa2ItegXfFv71JWaI5zAAnrFq5Ok1Le1rk2uRsWpLGx/AlzkpUr48RRzu/ZKyY2+5hnuJ5XoddojV1g+oOkMSIT5iACoAcBJ1obCOML/6Y9Ljhh7tZp3riAm8k1QFwXoytj2qcPKqNhQAyFWMterEqhOqsSSmCVwT9i3cRT3tBJT0uDW0MF9v+77eEUasNzvqCSEreZrkKqFVJ2D1zPnFfSEv2V8s2SjIoBMyA8ETsTd/PiQPNHfG7NLmbN3mMWbfIYfU23U3U5VCDNugjcietTxC7+Q/G6tGa2sJf1knv6FyQUWs+nnI2K1xVjG1GbJYsUS/hiRrrndiletBvHn6KW2aX8KhzwFCVUt8LdeyVj0OOAZOiWMd8mtEf/YJyjcCV0N+wvhdt8q+5XuxxMuC2tchfFcW9Vmn8VRNHjsZq2GXjWzltjct9qOdcR/6Q7UYfUf3ldI2KZl8/bofqlIKhLWZtIUrm4lV6Q9UrI7FerSlCryuI0PVK5Tjq9p2Equ2ft1+TqyKTMWAIyBa+zKOe1t42b7pO77LoTdaMko8v91Qh3p1idn4rgB+XQRJRKx5WUavZ6RTooDwaIoQEi+ilHJA0UT6FHCoNmjCV1VYr3QTuldoLVxN/mWg8GMbHeSeNcTjmV2k7VgyMDfCFcZSHWN54ewE0HIU6FGmMjBtT8WtknMNnr07fLSJ/tr9pv39RgzApQ09HrOJ0Lpspsl5hCakHOHuM2uVlo46MuD2elct4ubQL5Re/yKwsJ68R8iVJyEwtWtSHlwR8u6gIZxgkV7IlqMCzdLkc6odp5lEoTZ8Pt7yK1CiRGVjM6GrT6LppFieuCLto0CnvG44H39I702kojeByKHHLkhQ9851PkuNmtWn08z2mGTNTgdfOChjFTIo8qiDrWxH2QiLFFSAyFR2cNAJkj2xpE2/q4ORrjfbTY4e9Syh6Myu8SIA6zT5EfhCyKKve0jBvrxfXsxn9eui5eF4JiKYzr/bETwp7SNkSPJLQwEEseqfcDNrlcSqE6q+z2d9P4x1ZqoyowFEdcsAjgrM5GbIAVEJWaOMBdrHSsdi0mdeg/2dUJWXwH3x0k5vz+tZkC3257Myk5XEasiKY7KGfbBz6uvMWM3JQjoA4nHE1WbjaYvlL9Ne6XdlKbWf9s36w5Tge+CD1G5r7FheMMUNG6FKMhVj6CpLeZdg9WdpWAL5eb8Vc9/K34SxoqwTIcAhITT2qgjV+mSONU7/jVZuEmrbiiX0yCux6q0JTJqAcyZYkb2KMVW19HVkeN1jxOrLv+bojNWVFN0hoBgHuq2v6+s91CmOWrfr1/N0n05+dkJvi1Tt99xH/vXy9XtvlXvf/SLjcyInTe8xrSlsDBdywdhJU/XF8Wv2Qfnh5fHQA2N89J/81Pib7/tr4/LFw/HEm75yPPL5rxuHJ8+Mq0ZeXDc7u+4ZIP5JufNxNw/sOdfsMejYQHMYq6Wwtg9DI0mzmkNP7SpidW2Hre1byaa31VG6cNR5v2XEqrdA+EsnW11mc3yKFmrxam3jo8vh2eBnxoVnPjPOnLhqE1b57NmfGj/70z8xnvyZfzhe/ep3jFc8+s7x9AWzydtswpOTV8clJ1atHU8ev3tcOzAy4qQX4J8tYvXiL71nXL/4axn7Cw/2zDR9mivMspu9CrK1cPrOpFXCLCuOD8UhEmBMV3ZlEn/m02ISK42tOg0DgMsLpczYd4GgDXezj9Sxa8Q44QxqdMOHiUcZHyJqRZxosS3XrSNJ85QrVCyEbeOfaanYyRgy+bCUW8XJii1V/xpHFTikJqlqcV9EK1+szmOrYox2DA+kSS/rXoXbyhukf4/67OmrddRDPOGNMQ3nEBm1ImIaycp9auhMQ6H8XM4xxqqZXk5UZTtBphrBamSqZ6xeM4IV5CqJ1Y7zzK/2IWfUOPT0VdmGTXeI/dSlVvbwSdBxDQUA567YP+OekmWTowBJXIYSFe7Fuj9jJ3PV8QNJVidVRa5OGascBmDOWAXBGkxTMpdZZGClJckSdeoamWFSh0qG0n/u6UgJ/Z35J/uKpRep29yyLky3F3d6KPf7MKSjFYpc3Xud9yyioAj2rRXQttUqUz1l4Il3Gz48Kh7Jn+0sZQvNJhJ3qS9BH9b7BFle9SWiDqwLhzzowwHUOsnVaWIrkqciWiOxZPn5N/2hlC1TnkOO7RKr7mva0ADU5SxhvHFsfq9xSSKoFbdEnIYnomJN+mT7O3Ef+tL7yal7fr2UpFphM2PV+1Mmy/x5vym3i0gNX2w1EZka56hvJc2if5FNT5rFYsj2M26mQ4DqVTKTVLFxe5P/woWKeYijCKboz9Yy/H60J50Nj2tcVWStul2BaO3EapCq9vPhWpS5KkLVs1dFsIJUxe/YH/qjf8zaJkrAWpDBpdKiU4wKFAEb0HDH4ZSD0b1wS+2f4QMryAbR82ehzgKF0JsbmBpqdg0ZDLJWs78AgcF96Sy8sL1j3AgiZv/kZ5YCCpmdiqChTvYcYHisPXMlVVW6tUM3lboEOUk1d8cKtrSa1GpUtyx1utUsmgJ50DW0PlUErqzUJbKTqB0uu8xc1acCfQgAeQiClyyR7+eD5nJ1Yli61GXsclUGrGSsgChSbqOmMn4aGzKVYIRO2sC/zzoMoTYixYFQ6kB9xi5biUwyGhrEDsmA4FGWHox9ncke2yhPL0ZZHI7jflOLt5aUflOfKfO05nYD+pTZofHBcowC4ZMMnASdMkD0xhxv5VZ5QS9RrhCP5GnrfXbTIgIbsSr97WNFUJ4dLKf/oMOdnHdKp/mK5ozTs0jo0Q4yAjpmKAf/lwMq3xlrcuJsQ+xaOkKLTcGjUmlCr5TBiEmrYpzMyEo1YjWyVjXLu7JVdRygGzPCG8Hq9wow1zpRtNgkU/sn+V7j+I5lqW/Irr+KqjpHQCpPQduRnOQdlmXElfQmWNe+lLHkD5upbJAanw7EKrNX7Zwaf5UdsQ25Sw0obdhp2jZ0dB9ATd0V8InrqNNE7Nim/vfXyDyOGKPXy0Wi4m22/+bs1Zz8YyojNUYuPeOzso3oLVSUHr8UszKLo/ROALC8X/efWpfkyrfQojMWeBP6W3uAUIJOW3ciFSSrMrm4JMHqBMQ9D79ivOKr/wg0znWCCHMlG/eRn7FfqLR5xGz3dqzfYyW1wl+1Z6/Xr+XScZV561o/dqvM1X79VudlP+nrcch8xUqsWhYpquGG6i8/q1406zgUOSBXD8ZDd50Z9917bbz//X9p/MgHPzgefuGj4/En3jXuvOcl44pdf83SWg+Pu2+xi64bsWpZq/5JpkPM8OMUxFb9b5WxGrB0absjMdHSvvtI6+dKjvbbPtdr6bUi2oWVZiwt7BQx12GPjm3hjSbHxJMb+oyWNbsap+yeV8bBlY+NL3rjI+MDf+vd4//84N8eL3j+y8cb3vgVZnefYx//nzNS3GKHTVh14tThuHLp0jh39r5x5YoN/2CDGt5cxydozztKF8OTN1fx2cpYffrD7x6HF3+18BpxAlwAidSIgXPmKohUjbPazhOma9ers5vLhmFoVemrIkYxy2maxErjf/K4xpcssJ2NTeyejp16hOO9fxTYkThnJcnKf88IUa6x6gJzm7LkEp8plgivoQwoGbGAcFn4Sh5PGSoGIkbKL6ceNTsH3iUGD4KShMZErla2r0jrTqqCUNU4tiKy+0tYYAxh2lJtkhhLLFdcJ2pNV4l2EKYrEnIlhaN9+MlpvbQrDOXiktwd8+rn5Ko++3dy1YnU+PlwALF0HOizy+sFuvld6nP5iYrVvlb6gMLD3VBXWaFeJ+C/pm8prIYBiEfUZ1bfd9qmLgg3JfinDGU/6oOAXOXrOVsXsRrfQXBIAE1aFWRrEKscYzWWPnSWT2SFxISIdUrp5DLhwQoTmv/qqKf0hGsU5tY5aV+0h7K39gJD9iZsttf+FEGWpZ9POxQS69nP8Uw9X+dpHw14b/3Yv8rjiX9wo9b6O2LpO1rvYLIbtXcu1VdKXaONtj4A7ov98Dutr5DbG2OuOqJhBquGBVA265S1mqQqM1qDVA3QGr98ucMXY/gqbjdjNcdeVZ+DfTrYWmvstInGZZAw2IkxrS37F5xFru4SrV3ngPnSyuj74ANBkIJUjTXGky1S1aYXxosP3kEEK79rJMEaXgN9AG+ibi7hd+uP7mfWobwGK3m+ro19zXfJh3U/xYdDVfhMFqb6uyxgI1lD7b2vMf1MdI7X7ZmemxBDANi2E6mdUA3ClfuUtXrs67/124zYhsKG0ibAc+VSh1lKre1aSjIKtqu1wQjSNPgcLXBATl6nZgeHguznqHgiPLLxWkvN+/qzod9Ss/WVQARSvrXunV99SiAw1jt4NfZdC84CFmFPMh6up8AaaRhlmrdza48HbGeXyNf76PmtUeZOCp7b/7ItWhOloYSiYsZn6CqpkRx7pzLuXNXmbFWS1HqeHPby/NmiWDI5JogwQdrUDnGMbSBiZOmgqZ4FQvUWvIEjguIFilT7OIARYM9MQJFWej6CKNUpgag0byKJCPSSeHPH4WUI+TcHI3TkHWMZStTPW4FO2xsl69xlgcJgAhOWgjLNZ8hMuzOSDvgzdkCnAxbOuClQ54QNAfQKorPDm50SkVeSnd8LbejEIMA+bUcxaVddy3mu8mJN0zmnki+wuvmYImhTGM03kWgMxy6Hxlaatgm4w8koyEi/6hhAq7yuKubtRDsJcs2JCk1c5cQps1VFrCpTNYA2zsWyTVgVHUrZBj5nCIWMhzMssjAr4T91QjIuVMcgJdmOhZjjvnPs0Icx+Lwex0QluxR8dlxdky/tFJdoI1wep1IAACAASURBVHir7EXvxGrZsCYEqWXZdQ/IMoLsCKZf2Qak1Tpl3wCusivcADqvDNW+3r7RyeP1Cb4rvoYBwHp9oh92ly/v4KsFnLu86vUW47jiebQ97Vf2pJce2cPgTVurwVyWqC4/zDhDafG8alW/Mj6FsvMDjEX26vL5FMdcFcFayxPj3ocfHa/66m8pO0tZs1TpFySP3WV8+rfnb19W4L7zb0XWraTXPuJTz90iyVbSar1HL9uRY6wadRbEavQovd1dePaJXIgI8SEJPepvmBkzfI4fXBmPPP9uy37/tfFXf+DPj1/8v3/ZSLp3jle+6kttwqM7jVi1rPgTNqbzMXu5E+7qzDh+46R1aF0DnWzFGKmrzPbVZz0vXy61Ch8li1Vuuuwoee5VjEXPtu6l+26R8Dq/4ApBAA/UC9Pu+1s82VOwVV/cv7mfDzuzdR/+5bQNA3DsuvlCm0js+PGPj9e//pHx3/233x3Zxm9+4qvHPfd9/rh4+ZxlYtw2rly/YqpxbZw5c3xcvXxpnDl1NggbN1bvQNzKDjaPW1XxtRL+ni2xmvLM6a63n76vnX/zH/zlce2CE6vUb18EVik82HHibibqnKnaO7a5TocrDJRxg/grnpyQYMaS83ig+lwcOEDX4X7Nh/EBVWf54bpGGBa8Xf/qqggx4PZqUMWNqlfFu561up3ByjjC5pljZ7X7jMGF3wDgsj4tboa9J07CC7gkVePLFL40zezU2ga5WuOrYmIwDgWwjLuqT3iL4JwRvkjUXFYjtx5Ki4cTtiOuE6Hevq7pfY2mJCFFtQcyGItYjcmrlK3qxKqyVUmquq368euO9xLrEUPYfTT/ROqU6wGemIoKyAcQmnoS/bpdrNq68Gp9LLNNO06fCXT0B8om0Q8pG+/9EZSDL/gCO3AKotiHjNWaksgnrvIhaDAMAIaj8SEAlK2q4QDcGdG8GrGqLtPU/Wzl2vFCq1/c4ycTm7nKq43X9Whvtv++85p+5H1Yjb6dVeN9RNRPL0ravbreZVe8typl0NRfmpNLienZiivbmM/popuO0YenXjb8H5dqG52ARKcYP1VsRJGp6F9geyZWvX+iMVb92rZufiNJ1bBj/PIlWfojja9aBCuwrghIGF2ljxALEHNnn33CsuwTp/+XDmm/9GYmU9ch80rvunTDugITho3nf0cRq5Wh2olUZarO5Kq+uK0+7dq21e6MY4tPks1Vd7Kf12OmCFN/VgiZdYKOUI3o30JxqDp1Lp0eC0vekw6oyFUXVxGrIFiRuerDA8TS9iFj1b86qDFXj/3+b/7WgMQSR5KsTakro7VEhX7wHm+Tu9txVRgWov9zHXbTBNkFJJIkJVZPTpJpKk0Jd6eUBDFxq1Bqeh16WmTa1bhAGhMjOjMetFontwM22EuEkbAGrPMZ01Lqs1CjcVlzVeu2LqvL/eas9XKvJK94sspCRe6BLYq2tGSCRCqkgnAs7Vy8VXRlRTZGvCtqTsTvCLen7JPmVLIM3S1j/ShHXdIp5zOReGxGyR0kB6/Sjb3wtt7Bjt4qF1AtcDGLvBOBW9kP86fWCZqi9wmJyMag5x3E0M2FTMtJdN2ODrEHD1pr3E5BkO2N51RklC7SPScR1PBVkXt8dhS2r8N1AaxRxlgCQHmGUtjF9HkDgZZsqoPqAFY6XnbSs0eu0/5EtEKWas/eKkWSTr4DlUgc2xUrnXZUZ8sPrT6LSs9gjjahn0ofyec12YHIw7VzVgnat4Z9kXLC78AhcVxNz1JNYpUzusdwAL4fY6oiixXnRYZqEqv988c5IwUS9LIVUVkg28odGdxLHVPsPWuV92G9dd9QTb/eiR3KCB6AZGojVwEAK8sSQJGEkC/b9QJW2/arN8sudwAhdTgRbOe2blJnB0f2TWsJn6mXFrIg1HDWR+h/djJyvTJSdVztixdOnkaMZY5xGtmqyLSoT/WtHCuxShmhLGjHJFaD1NaQC1rGBdmhkW9kgCqD6r4FGlKtnhtdclGC6Se6PONBxIoGOKc3/fhkU2Orannfi14xHnvXN7Wnw0/0vzUOLyfvnN+Pz2RD3XcfeQM5b0enjgF03rMl9fadt5J32l6f1cuFc1xnORRAEqsRsYlz3CbRXIrh3nn1LPh46WY+5Y4TN8Y9Z2+Mn/mZHx4f+vEfGrfdft9469v/lfHgQ4+NZy7Z2KqWrXrztGXJ24RVoXM+FMANz5R0wtYzAD17qkjtlRRcZbke56ufvW3/bGXbb3BU200P2tjo1/ayrsRq367MTdkGbowECeAm/3Of5DjqqL/e9k4ORfy3a5xM9T/P0PP1206fHjevHo6Dy58cr3r1veMXf/Hvj/e+5z3jtY998Xj00XeMS5dPW4udjeEbLGrAtu1emJrhIO4VW7coz96yuv4R6/g5RxGreTyKQFlwUo1999/SIz/3Ez//v46DZz6a/p0VCUsQtvd1wPqGPYRfhEXCP9KPs1zYxDUUV0hJriDxVYQWxcsFX8ZLJcYjvTAvCMH76rl81vRM6QokA79aOBHZVIx1LeZNBGIUDeVjFeEG4jnknRgfjiRY/R4Rr/HL9eYbJTPIaW6DjJG6kMCs6oS6TJ//R8aYMlUXolXZqSRd12zVeVIrELITcThFuN04MPmN7v9pshLrDhkZ+A44JMd2JRYUfswoSvnjiy0fa9UJUyNWA8s5qWrDAUzZqshaDVKVY60CO/NrFysnsHrFaV9LLxO6V9iulx24v/94XeAn/fG+gY+gDIXnqcdpU4Xz0fZQGulO2Tp8GjU0lhijsshVUGROouJXpCoJVRGrOb7qrYnVUuR9XmdhOHq7l0ntXNxto2xktT1uT3ZE25KNSdRszbAtW1d2qlq5k6j7Mle1P30AfQEf37DhRrn0fNa0a5eu70KYcGM7cKv9dVx9J/E4fgRO0/9L7in7BjiOvkLPXCWxyuGJavxVYuROqO6QqwFa7VcT4OnlzNY4q5jLoXAuzZ09HkhJL40VZ0I0wm0t9oStTHqB7a0sVe0rchV9p4wasc7+T1gU7TvzVGu7Z6oGNrEfpvsSwdrXuc/rzOOQPuMTWkxd7KjqNtKB7U9/k51FwFN0Tb4CuuA31ZIxOM7lNSyAuumoO66BKHRv6lRs17pjoSBZXfa2jGxUuzCIVNueiVUOFWDHnGw99rXf8IcdqjXFxM2lyKWwqi2PsVIlkJJGd8OSbopOTr1drwbIikM0FOgs2BJyCXButOnp2w06a20od4IqDoKCDCLfX4NfRwDZIVYZWMIQ1DmHWndQzMMUF493bepBR/vDKCrgz9q3tZUW1a4qINhB4b47d2Ut/RNJAdUA8GnroaMVCNEedL+hXXOgT8cBKcEL+IMbAgjZLfYGESGgC7RF++g2Cuh5W9xbEtTtEjw0ELdNrC7txPv3jFWNBVpjgtIJOm/iz06dyKenfWU55OzoJAr4UMe7DoRcZsGoU51CzICsNoBAqsNet0j/osaOpqADUgPYSQWYqdesGwgO34csSQCtyk6GXXEf2ztkMrUhiVmCwpyZNwEadB1AruouMayk2aI26QOaei1K0a9o6+WR6fzhGzMQMNCnj0tHDh+E9i15ynbov9O3U0C2oNyCWCZZStLUPw+/zkzVmN09iNX5nJ69kEMrKGMVpgNLDEEA+K9gOkrLDpo6AbBnBqO4XvqBI/WncypGlPVjXxKpVgaAPexLQMi3fiirPMcuwaqyhYxpx1s2XIQxy+q63NyO1iPXWnZDYJNeq/mQupa+gYAICtqzVf2iIleDEGnZqjvEapKsFrZ7BusSc1B0yLyyVPnpkstLADHe4neC1S9opLic4tqC0mE2atpYNws+XVZJrWKJcGPEA7xw49eQXCJ2INvI3/pzPDyf4IXj4t3/8MvH6971DalWK6nSCcZNwkXxvGlmX90BcqGHTSDt5C0iT9f3+D4TMHWvrfveat9Rx7dkEboggL5DrLKjgW+d4HNCLS3jJ9rGOvGHByH7YzcOxkseuHNcferXxrv/9/9xfOSj/3i87g1vG6957Zdagz04rlw7Pa6fNF994sDsFcTesGzVIFaDS0UH3/8Tbkn/3xFJk3WvT2TS5kAC1QhdHlvtsaeZJ/3ZOmdfm/dzj3q2zluJ+pI0PEh/6ad4C+t97sSqvkbwe+rlwqlTp2zqKWvHixfG8x88Pb7wdc8f3/kd3zSeuXhjvOtr/u1x7dq9lpRzfhxYI3mHgJSsZRpbpzG6AZftaifkfQIrfG3wnP+8Tf8/IFY/9uRfGlee/hXoNn0XsA5qIPyFfcTnDVcIhwAniggU1mj7cLMWOxJk4UEZ+3u8Z/xXfCKxWqG0YgjKpqGUAjAR78SDE6/IH/exPUVGxovECOnqLJdM/Lop7mliRjxqGgoAuBUvFedjjDs9HvKm/d5TP0i+OH2yLi4f2fsZlaGqL1H8s9tOrG6sR9yoiatySABOFDZfT9kElFNfUcFtiQFqb7Y9WoLxLY1/bW/dn0thqQU3SmnCQ4T8QYhiEit/2QVyFZmrGFs1fhxnFcQqhwIgqRrkarzcYqO28pav4pMJQuPFjmQhven7qNs7mDr1U3bFpewkbUy2uC5VoqYHZUaBHfAiCjiCUxJFfECWKn6OqSJT1V8MKmOVL6d93HrEOruRUjvXdZpX93dTXQv2Qk5Tu3NjRziTyZYvaqYsLC7TLn+Vpl54nTqCaIL6aH3NUN15MaLzdc1Ry36MKpTP1LPbckN0XYxrzyCPreJaehChBYnvoZzZYUUsxXZZYvUP/FhqTJzTtCeu5Rjw05iqzyZjtYYhKYJVL4FIqrr/bcXF06UzkGSUujc2t9G3hYim9dgtXqn5avoMmXqS7dNQDk6ySnaUacRJyAF7KlbkkADEidOQAPa8TrDG0ABxlyJT9WU9eh1lK2rfLTMRDvKqR7FiZVKjCT+thKpivkL/xAXIj/nt5OsJwHA+DbovvQjUt/iIhnpWmasaa9V9dg0LEBmr9tO+Y7/v678JMVEK603flDdFpJKnd2Htc3+UtDmf8kK9U75/vVdeAU/2hGdNQuzCYjv0e6sTkU1EpY07JQoQkBKhEdoKgKPMVd/Oji4yVrdAWtyW981QQaPojyyVUYielUj3qPv147qzNBDgIMN9xShetDxjCxjOjy8lTp2D4eltjD+uz7StzzxjvzsOXZeuv2gAPEoOpArrpawaLQVqDQjxok69c432qH2SHQg8NkyCqAKeNSZSvcmumT1bObLIALsirdaZZXM/fSfI1gqEcPrUzAZiJpLIjiuLRcRcq0LUm9aQIA8ilVfWWgEZOfIgPFu70oTgBBvwk53JwXn5ZuJAzl62Ydvx1hwVR2daHQNut3ZH4MDxajeOd0aAWe2Ldt33t/oEbONPq375pF97bifJ7t5BwYn2lr5ylZv8lDIWUIoKtuxohbzlWUObKTd9zlUZq06exviqmaWKsVTrs39++s9M1SBXXbYE6DkpGM2AFohA4xkV/l+C/z6OaesgRPClRNOt00d3gU+Shyzm1yokVvXJBNzt/h+vzyxWSKrgioLkYktJpkazSQtKMdT88CO85+IbE/jmM7lSi4wj6WMEmoR2klj1h/QM1jljNYhUa99cMptVcSf2034YYvLtfPgUZakGqSqQ2GdA7VAnhFYWEu0pj4JDAFu0IbZ7bnfDSh8vz6bWadQvhwRgUzVy1UhVjyvsFGuyEV8+8PAXjDe+6z9Ku599/ez7O7m52n3Z8XNfezaEWui3/N2yrmP9yc+FvF1LfCvidodYjRu4vYlYxbbGyIrJ0q4fWPkPbfIim/jolOUAHVwYn/+C8+OTv/IL4z3vtU+s7ezH3/IV46EXvmJcPDgzxsnbxw0bW/XQJqqybj8s8boTskauMgYFsWobitFdDlttNRGrdrJ3mrfqfpQcb0WQPlu5b2nJrYjclVQNKXu8IS4rO4KVySu67Lwt4vxNH4rSdJn5eb7tMeHkSSNB+ZL/7Nmz4+rFp8fxg8+ML//SN46P/PJPj//6v/oT47HXvX284fVfNj7xGybTk7dZcrGRMU6km07YaMdGrJ7G2Lg3L1khLI78/5xY3WqfX/6p7xuXP/MrkCFjU4b3Cbdt2WpIuEFSXDlfr5uwPRLHaBvLBjuIpbCXfbS2T7VoGCiTNYpYTbsI7IMSwRVTj9x3tgzVJFeXl4xJHlLHtgidjIOMxX5OddQRIzPjTfGyRJf9HuirdLaw3VFYMGFF9DF6turWMAD7CFaNq4rjylz1pSaymrLNOl6YMELDjF0TGHR736zr4mTjvF+S29OzCkcqwM6yr6+MMnPVs1KdXDV/DZLVhmIxcjW+TuJXSuFz1W8VsVpaXBrdYnnay4SdqF+5r+l2V3A2dMYctvkUp3fwPRQm+8jdyJowC5mQlNILWo81dnGQqeE7RaqSUE1i1TNaHEu5X/MllDfCikxpWU6228siDETjaxAY9jjDqK4SXXvSoSTu5Mq6nfbDO0k3aGoNqzaeGG6kEhNog+tQAJ1wTXgqe+3X6H59SdFtiVBlWyu/V6Y7UpLNIToWEhUByCWFXcQqGyWcfpGsa5JgEaskWOM+SjpgdliQrMv4qhxjtYYCmIcEUHLZ9MUAzVtfI6KEDga4zH4shFvJZ9nCLfhAUOojd91Y27JehFWkwKMatRtxQwiEeaXclwQrkH+clWOpWl9tHgZAZKqyWRdiFdJtWAd4KGWxYSX+PD/Fmyb66sROqRlph4rxFesVY+P+qSN42mSvDR/IcOP03tHJbdw/CVYvn50XGau+dHuzpSazii8NHGv7cftFxurv/QPf2Kq9On42xI4H0X4JTDUvs8jCS/+nipbHSgoVdUngsCWwSXhsKiGaomLVcrt7Mta0aCYSKAmhRqLis0ySRz17NQKECCQoP5SYqIOKopJkDIkd81buabuLJNvRwt0d/w95bwKr23Wdh+377r1v4ihSnKmBIkUNpEZSEm0N1lTFUhAjUqAaQdMAReM6qTM4sZoBDQoUBYKmBQoUAWLHaV0PsmxrsBJHbmK7UWVFqmNLtevaaRzFsmIptmWJg0Q+vuHe+97rXuv7vrXW3uf89z5SUWq5l/zfmffZe837O+usIwtG519PQJNpxbWdONUIvAqYhnyBIXoynmnu01Ma1RSZjErmRsmAzNQYBgzmg4z402FppZO2OmbQP8E8BHT5yroAPSkrBFFj86A0ClMDZBLQqmA0u0LKkecCrpQhqKfMCHbQR73aEx/z8P6rRRBrzizAfQF0qbehepIxN8iFRKQLglcdCE5z0iAZMGBVNMC5YLOcV+6r7s6NjPsC0cH4k/R3XYjADk4jwFMJW0yYK9DKPpNvAMLtuLJgk+6z4KfRrDYnxSfOD/pQpJJIDPJA6SpyWE9eVWcuHgkZDdpJZ7hMuorGK0ve1S0Hsw0EpgG0NxBVoCrW/fV/Aq0WcKsEQNZVBbCaH6viBEdjpAcLIN0nMwRUV14lTBmFsARV5MRE6BRUqnLSFJM5AwVqZipiXndOzKr19X6Sv2Lh6zgfS1iUyHiVAFCIZx6l/wjHMvAYfUp51kOYENewNWmKiuiUtrwhlxgqybjuAb+OTeAqs1QxEUhw1UoBYBszgvRRGTi5v4kgsQCqx/qnvQNgLfstVIrz4b/DypCWLrMKwEi2BCwSbLULR42pNn7IM/YTlbkK24trBQroY2MDsHrn89tr/th/vgqsVqBpBlxDFGdj8TS218C4wwC6TX1xyUiHO/RkE2in/QoU5zHXRkaw0iTaQHjU34TOjcCqAfjGjx3zMZYBf3Chf02+5y32rNXjx/bb9cfPtF/5hZ9rv/Zrv9Fuvv0F7WWvflO7+sY729m9Xqd1p79u7pMYfFzNntdv9aKc9vM3CewJvmVFUrOOAlJFm0qH7SsAVjX+o0DPTecdtX+NvvM1Mxgq0NP6JO2KV/6LrZTeuB6EQUHrawBrpaHZeAOLbKn7GWBkIOuTX/liu/m6g/aCu29tP/reH2qPPnK2veXN72rbOze0Jy/0LNX+wOLibvcfHRi/1DNV7YNjx3qm8Xbvr9VlNQtrZQL+IGesrqnxb336vX3sBFZpX2ScRd5ZDqGOGUtGuxM/nobZGPiYMYp4Gz2K+UP6fZVT0gPmkuxR7Ifsp/xyfXXe9tXsVZxDm256qzAQw3e35T+5J64PoIzOi3MowXJ7xb6FT/VzpxgwtnmTMg+qMehaxipAUQEbR4OrY61V1l2da7TW+Ntp5BpYWJ4D1LxuXiqCiKvct9FPDu2XWD+EIu+VPCCwavFbZ4LA1chOJcAa9fQXJQAEzOPh1DC7K2FQABDlzaSYc5R+w3czSqikofAgVodghP+TPNR9mpv4PvZrkMW+ETEFbSHlA7YUoCpgIkSCyFCdfwBUFU9ZvVU8sCYvN4GrE+c1VOma+qYQty6rjkt8bN+VmBKFjeFbqvRV/VrR13jwIf01C150dVgv50jX64MTAXV1aaFnJD2YKbL2+Qu78ZQMJOWozKugcUFtbnGbcog4PoV3CazaZZASkIkSw32SGkoRjvNNrmHJt/dQHo0/frwKb8RVYJWJM/HGa+IKsLfoTYV7MVZRLtfVawCta5JQ5h/OX9jxOpcK+zHccaQHFMz2CTJFD3P+ynXb42V5cNRBVVfPMUPVSwQE6JpgarYuTpS5ApUixrxJfqRAEoXBBlFiFrap7odMBD11bohRtWnYWWUMgyf3bMn1KAvgVkj6MJUIoB5uffuf/W5atRSDEFQJrKyHLEwMNEaeCjIMWMok4SeR54GyXdxmbfLOwTsjpvVgTiFkEdGFrFIKYdT6vw4I0TlUINWzhgh4RNZqgj7hTIpwDIayd/Mw47o8BquY+xX4LaXP2WInpiZuENHBtbJ93GE26iItWDAaCj2VWS7tlU5l5JXMPG9jzFTdZDRi0FcyFjnjKWjTWKpzBy1FU+uLtArjC8CY4KqCUDOgoWjiBttS+wCC+NV1W7dXciwY0tJFh5mtBI2Sr9KZYtSc3mMQTEkvky3yzaNjCEAEygxiwNccs05w+fZLOh0YFWRwgPsiS1bgyVLfoCMQM+nOCGwTXPX7U5+0Ll3LUJ4NuTJGEF7BiQzMJdqVgtk/BeWFvVWUh/6mkiDzB3/FzHOIIU9SMBFrsn8DvVzmZd+kP3SwHiTQ+fCc+uBhLAGgD0/V1/wTZEWWwpilKlmMEgq0aQiuJmC12G6VAhgeKEg3JpAVdgEONteTfqG+RY9zIsdgACJYMlQBovokoi/9q7i27Cd1VeKrFQRZ+7X6+iKCQnN44qh7RrJzWlb+Snb9eoH6hUbcl/2GtIeopADlWjWkfiJkfwBTOTHQB4IQAQM0teAfae2oq6pJgUoFxAcAOSmhRNHxKwgkmOqF93v2oIGr/bc1AKwGrOJ82EIGrK7zdV32n7bAT4V9quIPXw36pAZBpzKATMA1ogvJv8nZUE+PJQG6Pb7pjrvbQ3/0z0B3pwmaCL8GsIY01KBqjWdst55fT6uA3Rp4VwGwTf2b+7mp/bXzDgN1jwJjAawC2hSwCjoqIIGMWQmAnqTqH8Rrl+yjeBfaPc+9tT3yhV9pH3rf97WDvZPtvpe/rd31ole13WtuaGctS6rzxqe1nIFZdql/LMRkvoN1BuJatqq9VJ4PLarfSn7WcT9dYPWp0m4WhU2A91G8mtuZAXAjh3vTYpbsGtVYhQc1GzG2dCXAqoGoBjLt7aEuqmqs7mydaS+993T7yE++r332X/9+e+n9r28veuFD7au9HMClnf7t7G4S9jpwfmDZxJax2n/bnWfbnZfbnf/W4QP7yEf4ug2Ks2m3DDuPfz1qrK7d+jO/+N525rHP04atdy7iFVcE/FNJP4ee9HBDfD2eE2fghuUg7OI8qQtJRQcYv+phdDxE9YepfGulPKhOOZWtZTyxmrGaH3bMOBc23CeLNYZzu0BpVNimfdweMldJP3q5CN0xHvzBHpLGfuIEsOKsYJTrCWmWb5CZb0gAFTXTC7g6b5dzAapmWQCVAbAHd9lmZsbGg2P6uWBnZXgdT8RTJBBHU09HKM14vvrXuEfG2Uk3SOX8tlEmb/C1/8hUVfms/GiV2/0yF3A6y+yjS07t7J98v2SWcUD4fLIp5Dn5BplkbKl4f/LVEXvGfGBFPhbxVZUNCKfiCQCrAlnxwNrAVY+jVFvV4imfu48gK2IrMstuoXWK48C/oFXG9DW8VJzPKdOqrZ/nI4PAx8bmlSoXVWMGfeVwEkTNONteSab6FRCuHofuD2Bq3+FgqoP6jNMZkwfQWkg4ui9RsC5Du6XlG5a0p4WgQ4wac1a2F3I83jM/vI7z0L+QmuGtbASzzK10hnLda6moziFLpbE2c3wAL94KgF31PChrgnKDXmVcrO0xVh57SBPIHkMurFsDjV0dxrmUizL3u2vxixIURK84HvSQhoBZq9rnET7jfDvL9Q5gqgGtykIV0DrWXc2SAAGsmm6S2zH+0OUq96MUrWlE6Gbxq4FjkFAhCZSNkZ5gTh6S/aVfrG2IibxAMgVQNWc2/iErcjlB1kwA2nr3d343fe0otMkAcnjs2RQ81EAi1+fBQ8wlhGWwFKc0XkHKBIIUvUipggM8d5hMSSKznfT8To0AUwWQJog6AaosC6AJbnyR14UZQrEqGlOAull8pjbkxNckrOxLYVs70RqxM0ZQQHeag6vagkBVBQb5ek6dCPMLzzE5TgNTnU6B6leodLRCjSODk61jmIMI+O9Cz7Iu4BI6VIFVUzIDHTI7VwFIcFaBsDmeAqriY0F6sozXcRAIARzycwmsZt9hHKG/MHIVyK4BWTUOErQIYSl/w5hjvKIVaRziYMAqqDrUVrK+mPMQwaeJgbuAIjQB3rojdqIjoDML7zKn+2Ibf/nssO7Tsfm6Eqr7KdVwipeQtWIkg2BFtqpMMCrxXsUEAL3hMJbrpfdYLTYl6KQgb3nrEQAAIABJREFUmmdEUA0fJlutGjRysK4fEaDq4wNZBmCccFnGKl7/8rIL02tg8fEvyp3G5CwhF/KZaIJpLnvlow719cJ50iFHGUGEyNHvMZk76ip1kcOsfUJWrcBUfhGX2wf9mIBVZa+iUDiDvbKM8IV+ITkPwvv2QANsK+j3w67fuRyQ1CJKFIVpAV0LKpOfEih8KRvZR5gE9G3LOOOEIIFUAqwBtJof4vlFnzBevcKkjNS+9ExVAqrHdmN7y8HWnqHGV50CXGUwKdA0wFU3SbJJlOuwU9V/V20wAQChI/QIwie4KrkP+ZH/sEBVHyAxYPX2u9o3feufDjqPdp6Ulq2T7RGNRg1dZxl57eI7BO3Z9iYAc26wAquSpQXQJukofaztzPdSRuJ8zpUAroAxUHc8g3AE48YiK79g8miZqjsOsgFUvfaqk+3l99/dPv2JD7YPvvd723Of/UB72QN/vJ264TntfPePZy+db1vHTY76K+gHXS66aOJLzPsIMXtJAPvSrgF3nsAqfSpjnmkVulfOOSpj9SjaHkajNd5tFJAjeKbr1sBQGzy8RPV/oD3OJ3eqm+o0MB3Y1Ecbl11rsnHixIl27ty5+BjP+fPn20tefFu7dve323/zN//Ldt8L3tJe+ILXt5Mnb25P7ne7crK//r99sddY7XbVJgiekWKAau+T/S7Csh/02xvvntaf27Uc0L9rYHVTn/7FL/xIe+LR314+/PELGAOLFeuR+iLuGR8+cz7DWEPNJpmwFnOX0tHRJ8oXmr8AACYQtX58Um+eRPkx2rfqkxRPyE4PPnutFABtepXKWJdvpBtjiLQAXEOaq8y6gy0gtVyh9vkSOwXEDQ6ZtIJ74bS+PGzDG2X68BfW8YVuPCQ8LJM1slZZw3ssCWA1WRH31Fd58wGj/Bx1tY6rjq2MrwQBmDorLtW4xAPFjCvzQ8SgiJ/11hHmEKxd7aBqgu+oqWrn80GafOFkd0IVKKia3yiZpM5BYj0nAyW2y0AKfGXcH/FU3adjJbaCU1jEXlKZ0XbjXoifIH3KWvVYyrcFqmLp8dIMrFoprTim+CvC7uHhVswxaDkyThnjeIZDEdfHNhsIWzBsVztRjGydaxVGFTVzP15N2OjbbSzlUXYFVH3eBskUgIp1zOdGUBWxeMTkTk7G4TGfJYnN1I9CJU0m5WKmkNuMz6kconAGlCK2L2Vzte4KRd+J9ZiHKX6zsdZ7sH+UItDQzBW4hp9fq/VaFsCO9W3aiIiH3fbkw4jkO/wpejUuMwbQg1RxDyTLD1lqmz0qIsITx3nMBnuNHqQk1xKfGO+yLBjRiKCFX12zVvu9cCXOBLg6ZrBWoLVQlTrLsRX/W/WawnPkAuylHpHao9+lnBRpHM4P0SlthKyBexAJ0k/yQblxzloMZuTxX64H0Eq+bP2J7/hLbqaWwjo1XgaF1Xo8HVGwtDiOEWCF08nm6jqPqWkJCBUm9EbXFwES68YliBX8LEGEJr7KvnCj7q9fwlH5ujmBsoQvwaTF/2pQETSc5GNQkFFbxufmbFKt502ywbjcVuyEBJXyJOyP1qqFlkD4PhzIw8kH8Attj1mqZliwD0+C87ie3LixcfnIXtQYAneZOjWR7LDNAE7pcBNIJYi8CPRk6CoAl/WpIji1/pqSSdacxDUwZDDsmaoIdlQ83l/ZYSF5A1qjCL07qnRgMyMTzEigdegD6VjEjQGqxC+DliqLM42qbFQgATxK8ARAL872HpX1CJAlWfTY/gVo14sMpLgjZFDBtJt8b3PtaZ7kQg8DxDeIc5Up0SiWQSdZliJj6puzM2WkBhraj304JzI12NSsJyBSBgDqH3c7/VjRAXUl/XS5dY7NZdhuWm0NslEBnq696s9sVQ+2NTkTgM+MB42BS7+LG3wxVPrNIKFmp9bXW/r48iMZRVZIb7Qy/lX9VkwsEFP9kE4gU1WgKpYH9vN9PYOqX2DHfdlvU0FWPSW0NhXkkZreoSI9cIK0eWn6nCCkf5ygE/PYND5spn2Nw9GwCxHbqesCSQWYclLAbNWYFAh09QlCuZ4CiIcyFkSug6qtg6pbBFaxBBiGJWpJ4UESSwO4zVNtXdlABY9uFCm7GVBKxpMSvXMu49KSMv7Fvhq36C2HsZ7eTbc9p33zf/Dtq5TXzmrj1oDXyqW5oWECVyY2FbSr56yBdS45tHnzurVzpcCsrq191MPbCtptGuPS1vNhV+dH2jCAaf48vdsgfL6B2aY9Y9U+WnXTM69p11/b2s/81A+0//vTn+i1Od/R7n3x29r+sevaXn/9fH97v2OnJpNdlvyDVZ13nil0ofPd2rIv1vfXze2+/Qedgzwcxqt5XN7mxLBKy5km9dSjaHSoHGyQtk281+kzsOrbYXCqRWKs5A4Q+6PKEekEWys7jfPskOt7X9npJRvOnD3TTl99VbtwYa+d2DnRQe7Ol14b90/+h29tH/qJ/7b97E//4/bG1/6pzs+Xdht6sj1+7mw79Yzj7cz+mQ6u2ieujPMAJqy+6jHjo6Wz2n7/uNWharf5oDtN8hs9H6I8jFj2wU4tsYtZVJ/IPfWb/+onf7g98YgyViNgmdoK44n+l9vAL2NHTKDdljEu4rLaQZ07NFUmaOMoMtaBOS9gGP17vNo9lfZZgKukfsRClBfE3kwOiIl/2vAKGM4EGF0gvbfzJkEZ6LB8KsQ3OTm6SrRHTpcldhd9UAMRG9U4VABGzVKln5qAVfdd9TV/A1wjO3WqvTo8wMPDPL3mC8BEsrA2r5rs2TDGSo1CYfHHZQgDBYDswla4idWIk+hX8iO5qptPgFXJPkOGqgBLaV7qYpX5Om8f5zvZv3X5Bt+jpxScGvcPdt7m0W6/CvjqNJvmaaJjyIduUWMJUMfkSskIWGZMteVxVAKrqlnvtcT1sJrnoMQSx4PQxbcHjoRclrkHwiHOi3NdchMPB0KOZFNgT9yGgPm5xCb+od0RldGttCZBkQKkQhcJrJb12E9dzTkN9NozU2OewNja57UAWC0O9+SGCq76tq41drBv/DAmBZxjcSsV48pjK7IvXfAlCR/0SttcAa86Pw3OrepUclXAawUeF32OkgDWD9iHfIAFG5sf962xLIVIHAtbV+Q4uIl9c+JZkKGSiMLgcUExMykLUsuxNdFK8wVs9xhNNBZv4Om8Z4z0wQPqg/ll+1PmKlrpZ/Tjc9aqHwtAFvENOKrxmkCPYx8GVQXfr0nZDzURPUJO6llpt+NKiRPbGkTN71D0jhcN2GaRqZSfiOCWICv1beudf8aA1VTsVSGV4sdp0QNdCaMhwqxMVrIJORbdSYoTF4edGc6IAZIY3pdUmiRvVXZ2mFKYsp7G3YMAR1QIqhJIFbDqx3kMgS5+9c9FoPQvDUAZ0ygjs8z4iWO7S2cd9xT5BxoMXeJGCWXJ8HqfqvKV1ggCqGbD65oAWvD6/5jBapdoYsAYovoLyMlMA3V5qUOQ3Hq+dxY9FvkF9mUzZZBBDo2yKl0FVsE7NwAR9Ih8AlbBc39CHFmpeHrsheWt9qXt11c6/ZyasZp88L6X+2G9BJXqB4kFueK4OfgYPx1jBjCgUT0+yIwFJmTO+IEsOY+U4yrPM1AgPfL7TgEUump8GB0KDPUIrLrBdR6vGNsi4yFPDExS1rL8hKzCIGMM2gSWzsuc3OHp7BhsgI7Ws5S32dDLKI+yA2cCec9lgqrhbLxhBIf5gTwEzyOwyqwFZal6X3mOySUBfMiotYV+K3DyMVCZ8BCNMsd3WPIpbKnRJh0nzUfdJt2LToMy1WaNATRoiX2ZjWEBHeoSI5BLYFUAq4GqAFj7st/Bz/OxATiKp4fi1eSMIf+D8YtdYOzMZI6h2JvQIV9ZMWKS4biG8h/t23YBViNbNScDnn1RslVjopDCx24Y/7zCEbNSLVt1t102ENXKAGwf920ArMpgRakAy14FiGrXcKLq/BWwupyMwxWkjUrbBVKM1FCIL1kAHcL6FZsAPcX96kcETRZvvu3Z7Zvf+i5wrvKBMgTzolZl71L2QPbclgWNZQYjwVE7W3p7JaDoDBair7gnulz6M227YTjkuOqEi7ZqT32Me0gwRYt+gnsyn3jZC/n2QSLTFQPNrF8dSOs1Njvu4B+dMoXa7Yp0ou21Z995qn3+t3+5ffD97+1d226vfcO3tdvueEk7d9DBuN0THU+1r8mbn+vXWX1Of53cgNX+GrnbML+BF+6HVpEWosnKcg20RFZS/m0ENiULQQPe0/Ro+puB2aP4WwH2yletz2CqbhcAHXcYDUCNMmWRP/eHbP0/0sUmITsd2LTtg66fF3v2r1vtTld7Zd/2X9q60M5dPNtOXntVjzk6P5642K4/sdOuO/5Ye/ELb2l/+7/7r9s1N93eXvHSt3Zw6Zmdjyfa+f2Dnmncz+0gqtdQdW5BL61GrmehWPvs6ar5LLJdSbvgDUkP9XNhHDyCUhJSd8WzfurTBFZ/+Z/9cPtqAKuk9MIujQIh+ZptW0ygI84Y46Iap8F20f5FPMf7KI5Ma0B9Z7xkD+fDx1vddPy8hnrUVZd/zxrbsgOKcbK/tNGypd7/+lNcVzWLna+u0fkGK6ksuGq6wqLpVdOqp2GUqPm027LfKSu4IbSCLdb4O/qdoGe+UcMHgvRdylxVZquDpKUsQF1HIkg9rvX68HgZB4+Sw5hwsGWyczgTMS3oDPkAndd86DwhCjtP21ZBy8xO5XzUbH7JVGV0RX+b9jfYQtbPwGrM2ynzkuthPu/jEs+k05wHhy/Wds6Rh3jbZWpJv+rbECu4EEJzIvaBvYLglKUHlbCZqkefGaumP6VWvdaVvRrxGIRRIRx4KN5x6fwr+03PplJZYyYj5cjbWerh/CAHsiKZCetUgivso0qVWJ4SFzqcmat6HRy2uACvfYceuOrjyvqeAd6+tBic4GrfjnWCqgBW+eEe9/mKmsrSx8Kf1tNo4ZgPaR5rITKUZqJL6pK0bWhnaLO2756UlyzgzNgPfYTdcT2oD6kULzOZLIZAWQm5LDIaD5Iks4yM4NftQsi5uKvu51L0CZOScuACkakM2VCluzpHAZ5LAri1mvjnXTK+Zs9UFiCBUgNQYdsSZMU4sN+FLluveiybzzgPMRKlO/wC7BdiEixB36RHpX/IQj1DIoaDFBPEYb4tcbDWSfDBXvMG0EvRDxeKa7REEeXFttHgnd9hNVaL4NW7ZpcmReC9Qlg1ZPRWHR2b4qBiQBzuRIDRoC/bq8oIehTllJCEUJAI8WTFB0odABdd+AWc0kC7A+BrmDgu4IPOg6Qtc6OB5zAI0/gUbM37yWjwACzLv3m70p2CNtOPt7UO1cBXLaVxlqFGOzqeQoaGsxYpnopnXbwRXLXrZvAlhL/0MdhF2TJyDCojdppwDifXgA0UWgLc4WGWZBz6UAIoKlYqGmgsQzk8keUrOVH3yEFVA1dHYFWgKs5jMMFgNTrm/Zn7wWC9ONkgAYc2TughM2MAQ4L6ft3NiQljxwhBT6sXjl8GhfzBJgxc2EQIK+7twCrohbIAPMh9EMc0RRgPzbm3rWN24vh81k2a2zTQRfJVl54NGvpWzAHHrklc8hFy428NMdCrGZQCV/FQe8w2Lj2tbCxGGqJDEtMaAUyGeZ6fuFuLS2DVAmaXG2Wt0j7VV8IymwH8z8xo9pkiLJbA6BdbyaAl+L9Wr81oHgArxjA/PNHLq2h5sDKwm9RT9AMyGfWH+wYCOdQodjC1r+8HwGqgKjJWHVS1pV3TlxVcXVjJFbMZyjAYwBAS6rv0vgxltE7gu8gYUqCVMv6YABBQdYURkGrrqAUGANU+AlSXJpzlo1dBWudAvz8yTy/H6/8GpBJQJbCKbFWUBDCANUoCBLiKTJ/U/ysAV4tfk0xnCDDxPh1t2IeFfITtrQDrsXbzLXe0177l2yBRNGIzkHkYOJYTsgWDwD4pKQ/PPmiLmXfB1cHRr/ep9lXA6Kbr13o1+OoN91sfDfbqessctfqZbeugx909m9FtQ399318D7zJn+3qW6u6lEx1QPdW29w7azdfstDtvudg+9vMfaB/5mY+259776vbgQ29qp666ofXD/V3x491KGShnEyr7KirKxuBVTNNEWBfY2IwlZt7N/JwBT+fNEbQ/iifoz/i3dp/D5GcGTocYgD70KHCVXIHtL/YI/pc+wdwyu3qst7trVs7sXX9ActD6wxA73mm90zNKLc/00va5dq6d7a/2H+/tdp1+8li7/erdduFLn26f+cyn2q/+5hfby1/3tvac57ywnb9gtvtEb2Cn7fVyADs9u3W/G073ac4tvD6M6gMEeT1ddaNxW8ZbVU7NpCnOpjyWTZeQCqwGHyE5yHSpFxwm7OXYpz/+w+0rD/92sWMuRX5GDR/rqBLEQOxQ38rwGNfsXLxSr/giwRLziR4VMTbCvAvzm4ifnXlUDe+NE6j/n2UAVM7HPkgJYFXL+lYKAFb4UsZXiifingkC5FiWoDDIUmKAQscQUd7CYwWus/dpviNqWzKpxpxYVxyKxmKOU2VHdHT6VSBKGWPyTbk0wdUDwSsDWFdAVeM9wda8b/JynIuy7xpDWRbCDARZyEeVl4izR30TfeLhg8sMeF/tkGuTfKPsr2SMOlV1LHgvGRh8OQQqQOA6B1gzB8FXSM1sHyHnivem+ckwHr84YkTJRwVUJUMp/xJKxlNMiooH13zbK2vW44E1aqyiHi1KLJF+/Xp/oTfiwjo3USyf8zK3F1OsrH3KGhcgV3VxqZdjmyOwKvxgqa/pSoqfLTodUVj44ZrN6uQuJQD4jYO+T5mpnrhggGp3o7ZulWSUvQqQ1X6KA0wK7UGr/IYJEV81R5ClYCuXYZhpxGCp01hjwkdxFbBKerBN2djBng22TZI/61alp3V7soW6d9wHdhV4zmRPo2nEPvifdtqFH/4VilDWqauyGWhGCUe0zsW+41iOI1zKhvEmbZL+FRysQOpivcqMxx7lvlxHpir6aT8BqfN6PCC3eAnKxYfInIWG/df2YK0kFQXDwPE1c7TObZ2fchbcLo0Ag+G5pCkW2Jm0G3WRXPceab0ut97VgVUOW/2Lu1QlrqNK3JeXqGN12DGeUSimU0ZSxanTHSYFYAiTUhhsTkVBkMefDwQp8P5HeccSliYB1LLuSpHBENaTKnQrQYQayKVxSLIu9HikeEqO3WOSoKpHuV4NcGmsdsQdl9RXIBjUWkMpZHE6jU81BaZkfZFltqoyBytQWILMkA+xu/B3RXaKGEyqZD3tRyce6Hz4Rp4jRlcRlbJQYVw6BqUS2clZOd/eZs0iTGD1IoDVKXPVywR4xiqWECO1KfVKxVUAVsFOl1jXocI7thNBC7MsI7Dh+EGHEsQOorF06HYfOX44EeiL5MzWUupF/hxX3G/SD3cKlf50IKJ7LmmBwmYUMNICGdtvfSwg3wjwwwBWfsaQSTN3bSUrNTJUmVmsV9L1KsycwTrqixMX8UDhEPilX5k8++u3MMHxC4djTy+tvfKKoNGRmfOowwa7s6ij6nLJH+Wslp7wmNPcfXl1qD65jUC6BA45qeSrq05z0Ndr64gXlJMYV/Bu1CEFEBFAu4oiy9ZpHhmr/SEFAdV9A1f7MQGp+30c9ktwlcAqxBx/VUCLvA8nhKGTA6C9SAHOAHtTm5Nd9lvFPpcS9seWFVQFj5FhwaWDp8iq8Ow/1gdzkNX2RWCmm1C6DFS11/v9FX9kq14WsOpLgKwqCSBwFVmryFjVK5RXBqxWmwHDNOtaupw6fvmbpMsMaIWtKTJ48y23tTe88W1ga9hN2c/0wZvAsXl/FQen5OCo56MIACsYdtR95j4+VWD1MJCv0mDZU4laCj+AVVPGPpnc2gOwaqBoH7O96m2ac/nSQdu9fLyd7NDq5SefbM+74/p21e7D7YMf/P72Lz/3++3B1/2x9tx77vdslUs9O7Vtn+h+ziZcnR8G5rtkSp4p57bH7VQqyBrvQl0nXxETyz/gwKr6L72p/FnKVfqAet0asGoU3WEWldVBdbp3cHWrL60GqmWXtt0LvSzDXnvywvm227OId/cut2+6/5728Z/6/vapXr7hhrtf2e6+7zXtuutvbOfPH7TtDqb2izqweqkd3z3ZQXKklLov7LLgUmNZsmSZVXrAtGn971A5dZM68v7fB7D6qY//aHvs0S8UcJRx1aTnEefRlGpCVWtsZlw7xrrxVWjFSTWTifeJ2A0GpoTvtH2+4Cvdc7bqgQGqAFVtaZmrtQxQlCNDUOd/EZvxXg722H/DknERbSsurA5s6cwEqLpcFzGovC09GARlcME+7+BfrI/zp2HWHLE5AozQL1+fy9agHmKWtBkB2KzBavRgLVaLX0rWaoJhOMdjt7gvo1+SR1RCmEA/VNbXgo+ZP/nwP+dIYMdaQEHqM35zKjoNEbcIaOUsLn0kbbD8D6/A5QPvGcSxk3jYA6lKf7yJyxNPS39g/9lX7Y/j8OXLn3x8nSeNc6acd2v8og/jK499tU7QVOCpAFVuJ7ia12ScBd4GEKT4XnqvOFgPXUqN3pAtkyHurzIGmaxvSo7rwwOFwoe0JSXALrMq9TgMAkcg7mXkBfzDY+9+srJVzd3Gx2I9Q9XAVACrtnRg1ZadrABbka0a4Ko98vP5hfXPZwhOQQgS65bGtgs8j4PSIXdad3tGDIL0hlymzGreEoH3YG9jarY6JRhslPSi0BNdVR/HfiT4DeoGcBqxj7CiBO7xIK0Art6r5MowR5a9GdWT9KDeDWIw4iigS9Vh8WG5FKgaSxgI8HHy5QJYnSrxqj+or4zVWAdXWQaArdNmKj/WBBFDLfrWVwdLyGs4ahF82NTGJgtKCctrKu3Yz+qraQL9SLQ5yFYfgR1INxwyJvhY8rX1rv/sLw9DGgVv6vKwmRvZiXncNcDQSHDOOjHm+9V7aH1STLBx8YOAaH8J+swIFNkOQNWtjp2H173DmGsCUB3bKreTa2JQGgB0L/enkqwxf3bUc3spAJNjXuEPgoFsUU9COVwIRjk+d9SdQQl08mkdaqwujts4FSRJKGPsKQ9zQCGHPtAjgq1VfYJqmvTWcduAtD1b0aJYMy9wiS5I/teaWPqwAABTC4JZBsCzVg0Ysn38mJXXyxIYJiOcRt/HOQVyy+AuaYl4RYFJrkNUy34yEyOpxKDe0fAOjlwOn30KY+P0ItFCRmBZ4KTLuNSPQsfKlnjpgM0VP4mgVirh63hKZ/srkIcSFARYh3IUpKX3f5QVBXv5tdXMmMzMYtUTMr6qiLtesR9fqZfCVMq6ldG44Jrkorg8DFjNzETJWgTPylwlf5XpGUArA9nIuC3bxhvPTIplPlmDjqOXo8yJ5ioJQHBVNOc48UG75I215A42Mo5Tjwyg0hRLtgf95cfe+rplqeJnARwyVgGs2hKZqrZtLx3XequACfRHxsug1UPRHa7IaUuIXVUo0FofxWjcmmQsnZkcC9srwKq+YOv1KJmpilepa7ZqX2dGBc6vhhn8QrDaX8/2jFV7/b+Dqp6l2kEygaqlHEDNWh3KAZSMnzFzNSe1s40IWZGeTQFtzTgHCJNyAJJPE+vQeRBU97vpppvb61/3Jt+3CZyb9w/sls8+jIeHHIvXmcr9a1906aa+PRVg9ShQde2+81iHoTDzz0sBWNZq/w+F9WGBzWf7B6z6jOlYf038VNeqW2843n73c/9n+8hHfqKduP729k1vele7+vqb2/k9Kydg5SV2235XvEt9UrXVv0qffTL5NC0s2VPOZ4BzslObaFfH/o0ArNZxVGBV+9djmhGkxwSxPHQrzEPyqBHQEexO1q7Xl/sDErMjPdP4YOt8x7h7mYDupKwww+7B2fatb3h1+zt/62+2x594or3gNW/ppQCe1a/f6TVY99tOB1Mv9ZIPBqwaEGsTYvtzSNXqqdpGB+DV729EYPWXfv5H26MPf8H9mSbf4YtLMKDVBED5wLCCIx4HAVRFrJFgCIAR+UMBeYiPZBf1QdAoswQtIIfHmNJjSQdQe8zYgdUDB1b7r6MXURIgPlRZywGgvYyXig/3viRwN9tvXFjnZEtHpt5KLFcB1fmytdmcz5c09IgAONeAX8Pxesf0A+gn4pQAVew1XSd2XVaQ1c5lVqvArbokT30OE/Hj/KaG/BCo7D2q42XsEH3PQWKwQyyb1zsvnPwV+OAlFM4FWQfaZHwCai63HUj13YBU5YFTAtU5xhIKXNmvQT5m3+69R2w78vUQMNV5vAamLucxOaegnth9GJMhdGDswLgCiwJYKavb4yeCpiVDNUsF1GP0X4pVLObivcJeUL/zTa18U9PiJvOlWWKC9sNoV+QrjtO+xDE/jzYm9HbUYcTooe2UxbI96HThK4W2QlgKJ31O4D+83aY5jyc2KFO1+3sBq74ksLpvwKqtezkAgKqWtWo/gEt8o8oVYUP2KpVEc8vQc42l2vKwAbRdnLdg90wXGRwudXgyarONG68qOhL3oM4Oekodo4wq8Qr4EcBUvHkIkDV+obfFL1Qbs8Jq+DP0S/Zo47ZoJ50udlRzvrUZKsS+AKt2pyAU1mmdCZrGbAR2rf8qyIp9iH2GN1a5jbbUE+h3JQPsW7E2C8c08ZrtoSdzWzi3hAOD/1RLg/0VzeM2o3WeuAdb6zsx2q0/8Z1/BRY4+kMyjO2sjWKDFI9C/ZSbmchbQohiVKphkTEpCcoEVINt2ubAq2zDeIMqMRGoRjwmaXQgERGQtHWAXA+hL8fSHsRJVJJRYuISX7ERSJtSMCAg1emn0mVrYCicEjJMxPwYcspzCoY01wURtF08aaPyjnVmFDQw0CvGcx77sv8xGhqPJFwqw2ZJeqoyRtEPhYfEOnWok3C4kIc0kAJWlbHqtVX7D+UACshq2XgWOPuvgp5UcKmIOVpj3RQMK0BXMCZFG4Imc4yl7XhKrYBWQ4l78d734GS5AAAgAElEQVSDA89M1bkPLmERXcCwhjHhij/9LOuJTa3LtDXn4/W28Zu37Vh93RwAXgFUI5DR/qRhUZWwTegjdFe1SJEtiW28AjP9+AGyRdZqDGvUMlqgABYFYcLRlCxVdzS2TZiDxwTqDU82GRw7jxWclgzloT4s+SB+IFMVhj7WTdq1P/SadsRlIuUwwGvSHcFj4QP5FrxznsmZlSWdpVseyqX4YYGI092XFVRdAVb79Z612u8TNVeDwxhDMnw4UHS6GrsQ2nDoVwSsrth6v5sEIDXE20WYCeDcw05mqw7LPnk+ZuCqTwgAsga46vIj6+Sa0Vuxj1Z1YFV1VTuYaoDq5Z5VeNle/TVw1YFVW07lALy2qrJWVa9unFgKTKjykA/PoLgK9Kp5GKkeloLBhvxQLu18nQWXA+LavZ554zPbax96rW8fBazqvhWkq4DeLA1Xsm3AqgK92oeFZEm+p+WVAKtXAqiujW3TvqE9OP3u9jtI0wUI/9kre53/PaN1ux8/1j9YtX3pbHvOrVe3c4//bvvpD/9Y+9xv/Wa7/8E3thc/+OYuO6e8hAReH+9S3CdU+GCaTabwSAP3RBZslDTpky37iNUa7yr9Zh59IwGrM6g6y0VO+BBTECJyem0CViPjp5+z3WveWkmEYxdP9mt2ewmAnsXYgdXLXTAP+seqrjrRq+Kefazd1evibl14ov3I//SD7VnPvre9+NVvaAe79mErK/fQSwvsnPRJ8H43nscsg70X13W6u0yg/u5Wr7nremf/OfL6jZWx+ks//2MBrNKAgB0ZNg/rFVjFh5/5hfhud1SHc6zHOZfAWstmZYw8+FHFtOkP8wE466eypqoBqwBVAbA6sErQVR+yrHOTmDgWmznYa8bscPMFqCmEqfBqzNYpyJogjnJdCSqJKWdkoB4x9BAFRlxKH+AxTViz8AV1vqf5hwCBAFmVCcePMDqlCVAJdIXPykzWmKsE0MqEkfJad42BKwA9PjApo8oBJCFYO9kpFLHuCKbKf0JGc+6ma9RYhhvpT3FsfTtBTMz8YH1ggfIqze/ZOmNByQDYqP5KlUrgY6sxbvBQD1FjfuLx9pX8cG39eT/LPm1jfo5RBOCKG3KbIKsHvHrNP1/9RwmAfm6UASgALNvBDRAkb85aLaUA/AHMhtq9HjPDttRM6RlkrYlKtYSAHixUID75krxj1AQ9DwFKeas6qPifeWMBrs7AKgBVZKvucWnrAFf7I70CrDq46jMafBIzfgOoOmaurvUzxjnMTzFJDH/LddCBE0iOmWJL1amBetqYas8gSoOFKjocVI24tNoDaJddrgdemuujri9AVn2EGCW/8geZhZxxuTaviDlFMSRQTdAj1osNKbF52MqwMaJXpDjRLnC2KlDVx0Xpj1dO+rUklWIZdc+Xri94ozFb1/4VGLfqV7mGQyo6SJZQ732L/ai7cBb0dvE3ua0g9ab9pYEiBYtmBwtc+8Qubr37z37P6P+iCbeg3JKZ2SCIK+PZuOuQJvLQBkkL7RnYKmnrywRXh1IADirwGmWsihe0NmmsXbLCWaThzoAAZAlJS4pV/0Ovql2T//JrQjnUQjDbJQ9OlycO5w6KNdw0+qIuUnXhADE0rtsYCbj6yeLxeMNNT8DX68dQ6WPs6aBj4hTBIO6T46IYlwBtAJUHuSTxxILBqtpO0WRN2XARzpBGjIYOspDA6vgxocxWTVC1g6ssB6APWNkSwJy1o+AjtcKlkYZw+PK6B4T5hCzIEfzLYEZAWgYixbbUoYdcjQBaBUyGQt1OIJkVXJw+SAAdwUqSUJmza8atym5moGL868Aqbj/UUrVMq3gKTJCvlAZI+Uoai+4VWPVXYwmkzsCqPqBkk1K9qo4H4aT5NBmQHMGyVAeSYCoAtfVtI6prnQFurpslM4UKHB+gimCTGbR+vmQB8Eaem9mq1sxaKQCf7ivy53q88m+0L7RNoNWy3QCGI0NVwHg+eax5sTV4EPCDPqKmqmd+96UyVpGtOgOr/Xi/l0oB2NJgHH9r9UrcUZwjhVhb1n1zo9o2PaBtCaNOWQsT3MNKp42AVACrkgF88RzAqYOpLAWQGazKXkXQLy/n0mWAlQeryFS9bJmqBFENUA1g1QDWAqyqHIDqrHoZANVZ9UmlMnzGNxMG26DgttisYUKYbqpa1WDQAhxlELRgH23Ojc+4ob3mwVejLRqeeVmPSePXzklrUO3C4YJTSwHMAGhtb1PfjgJWnwqoetg453FjGw7ewDMHVf31f9vXQdFea3Xr0k5/5bzX7bx8rp3cOdOe9+xr2q//yifbT77/x9szb7itPfj6t7erb7qrT6iOtROnrmp7HaQzu2hSbLIDiwV/iZpilv8oYNVubQAuQ+yIo9gzs3fk8TcqsCqaV3C18nMGYdzERphxOLB6qQPZ1tbu5Qu9rqrZglOdttttv7/+f7Gnkzr9e0rR1oVz7bYbT7Sbbtxr//CD72u/92/P9o+NvaNdc/Oz2lmbAFs2cm9ruz9YsRjPSzgY/1BQtXPNau0qYzVLAWzZU6tvOGD1x9ujX0bGaoR9waTiI0qYHA+HGGsJ7BAIYmDJDK7Gtr4zEK/7ylfqY0sZA5svsL+8NXWTWU1DjVVlrfbl/BErlAPK2KA6vrDDnBNkvJ7xdAVnBJx5v0qsvU68QsgYy3K+oUhxaWs1Z3JDHtOmmEnJtsPIyXoVihlP5QXLuvNa2XBzFmvxae63xBeC3zVDcAGqLucvmIet/QmuLMfKuSW08lkOcKBxviPyj/uLzNT2nGErcxfvXKGdxVUkp7wcZze02hjNUF/Sd4nBCdDFuNXvgQwJjFeg0+8VseoErjIRRN8HWICquo5x9tzuMBdnfJznAFjNsn548xTJCnwLNTJYsT+/o4J4CzKKZWbZgTJ1HoySIajFHLajP7QagVRlvvdlP1Zty/ARNbaVNZ0zUx6iT2DRBVGIANfJt5QfxvSUt8ny5Pyf8lE/XuXfOiilABxINVC1+4T+4oqDrAas7juwah9DtN8xZq0iyvVf1ze8n6cv0M/lADQOCDfsV9WPvk69FHhaP66agOFIA81XA1CQRM/KmxNZ2psxFszTF8a7SH+Ra0ueGuw53jiAbbeySyj15bXfmVWNt3wgZ2HLaz9l8qSWYSggD/4XZrGCrAKhKTeSA9lQLmNm0bfRg94YgVXoL+9Ra/n4Obhx3Jpb4za75jqEdZMI+0NOs7q+vu53II+KaSO9yAJN12yz8vOQsL66ugHpmuVDXD5silDvX7pQvF3b+vY/918Mp621F/sOuVlttEhgriq4pDjP59BOcneONtxXOFhJVclQjWMVM7cAH2wcM1clzyYoxdkDhaGsc+IgwfdDRQlWZvQD49JHQQdiGyu5jeHaK7T6q3oTTh02BCKJ/9PIzo1lSwRQoQ8+PC05bg6ZykUFQ4/YMazXYE3r9dWI4bh3TYBqGkx0WeM/xHkXJ74EVjV4qXeKyyb9SFaBxgMfg7/5FNSooCzVqG3lKf35QQHVVNXXXFVnFRmsfMV5zlhVV+2eHGMAi3KefRCqcemSG3TExeBXgnzxYazCT++/nxyCEAKnNu3+9bW1NfAcYuAhoYsDmgOVq9woY1VPQQfQwC5KlgGIiyCToJyPmQY4HGw9ltmqQ+ZkAVkVWISO+PAh8OOHqRJUXc1UNcCVX8b0MgG8XrVZIRuiK9q3e8LCFGC1n6QXYzxrkYGanusKaFUAJ0cSgWPcp4DolF3osWSg6vX00ap+/pC5ylBxCBmLPko/B3DV5YRAqtHbxlL2md2SFR4zVmm1w2aWQKS3gYAO9eaiDEDXMXy4ij871n8AVLUspQCKeC9WN/kpMW91KTe44WIZmHnZ++ZySVogpzSf3RvPfVvZqhZ+1szVCq76fusHJgkRwljQ4wGr1Va1n2WpGrDaM1Q7iGqg6qVjJ70Wpq1n1irrrG7zA1YCVVUGoHy8av64wtK+w+a6vIfcwCZU31d5ETGBZJbGQ/YpKU1DwYufcf317YGXvYK2ptpt2e+8yxrwOYN2s3wcBpb6iIz24fOX96rgIIY09vGpAKtH9aW2H5anBJPL63swb4G+B81dZjogZ5mr9hGkrf5q+bGLvTZnz1q9fPBYu/b0mS67D7eP/tw/bJ/9l59tr3zgTe2+B97YP5B0uu31yZO9Pn7Q01PMv3lb9FPuD9yPmV7jMQdAVjsAYDVVbKTN1xtYRX/GP9FIcdMmmoZqTwK9Jk8VWFV7I1AltwtZGs5ZKQXgL/dbhnk/98TFvbbbY4ljHQS370ld2OlxRc8svdjB7mtPnW6XHn+4veE1L2i/+sv/uP2DD3+gf+zt5e1lD761Heycauftum4ntncMVCUfut7HGy3Ouz9MwOpPJLAabJ9suIQxGYwz+ZTXQVOz4cpAcyCEQInv79v9iWJ8vLVmqfG6AWihnjiwytjGRYr+0OXJQB7GlFFftdRa9XizZq163Gc6FhGeovSYGyhehJ2mXWYMV2Nvt3GDjE/Rs+x70FPzAQE73gDvjwEysl/oHiW/hOGKT/l4JmynzhyXaLnAXAJU/aYVtFFJAICpAUg5HZb1LT32LgCO/NpIQ/Sl0go2RMOsUbHOzWsQb5dtp1P6S8SOdbuAJLpNlR9RIuidNsbti36aD1DkAOPUR95JzxiB+ul0neZn7OeSuYiZFI8KmBwA03irTm+OTWCry/X80zzHnXDGu5x4JJiKAeJ6ZqwO5xRw1UFV6B3qrHJdujhdLwdGFY64J+dsBTg1u1FthoOszGblfrcn5Zw4Ptf95YObxZxbfKEAjnNp6qD8c8hUERSGty4jIGspBaCPyNaPVjFj1UsCWObqZmDVslbN6yCFgNGvx6uIQaAEkCstA1CVfhU7NST5RNb5qNdkCHQzlWy0RZNZk/xWYC2szVrYH8peDkq3CNabL4162LLXsexvIQhYDYB1Lgsgza12hesSvnAi1aDMBoLHnBy4ELTJbaNTzlJlyGqOaTFuNVvViSRi9qXCdSs7JfukLltYaPtsSXtV0h19X6B0fWMtyxV3o2US6YeYl5zkRKIcShOl64aHUTgcYlHUY7hwTRaoP34eZQDrIIf+Itb8k9/1Vxn58qza53pBXln2jo3G1nQzXFBBCe1BxzJUyGFnZ0GGim+LZbEMZ1sxcbKzgqsUFjCCAqJ+0eIIkKlBkIhZeq2OBy0iThGznu7SeiYnV5dybmUJ5SkXhDiKXjSi1lsZ01i3kVomlAIc0Zm0oVHBooKrUNQM3jKIC2cQ11QlRxCB/1PhcVcFFyXIqOdGl0QQtkHqq48UlAVvUhHoqBngBpBVHbNVIOOTzlovJeur9kmOZdp5hupUZ1VZqywBEKUABu1D1oobGBq9+sEgOO6RphIy8DADUlvHmy8ZfEBX8E/okGjurExwZLk+8jmMs0wRBdOeaMVTcd5Hr83HhNr7IAtMY0tRtWZi7NyXmazoX90GuFdeR3dQNUFoz8MhLZNWoJPA58MyVddA1vpxK9E5bRiNvt+2AKoOoM3ZqZmxiDAD4BkyVYubC8KNE48IXIveisc0WQioQzaUUbxeYxW5sWkf0thAp0D75EEFUv05tNNZWavI0Fy6a+8R+Y/1CJ77+AWsomg+66v2QMVA1QBXDWjtl/YXYPH6f2/FgFZben5cFW7yf/BwEoQ0CpNisIGwBaE5vHLyrjQ9ig9FCw8lO0E8k9f5azQp4GpvH6ArM1VdRlhn1fb1MeuYy0M81VZ2nwJUC1jx0Sp9rCoyVbf7K8MsBTAAqx2oWWasWgaPfbyKE85F1k6RAcrDYCeor2s2G4ST44NQioqwSbRdZZ2rA7euv/a69tL77gfnqBfzsl4wg4tXAqweBmjOpQBqP3yEYQcZOk19/FqAVevXDNCtjU/jH48ZfQ1YNaCza6VlQNpHinqt1WN98nPs4vGeCXmi11a1yqmPtZtvOmj/6jc+3murfqCd3r2+ffM3f1u74+6XdWC11+bscnaxg6qW9YiyI1YCwJYsAwDr6ts+qbXM2D/gwOoa72Y6IpySsuPoLE8zSKVzBgDG24Dtqx9Cg4oYj3PyYbvs42L7/QGI0fBEN3jHO8jWq6n2/Rfb+Z1uCw3c64B36x+uuurS4+0lz7+x/fj7/k57/Mmz7VXf9O52/JpntfOWSWQlAHZ3PWN170Kf2Bnnur57rTemUAaw6h1DX7xbZlxz2jHo5KwDi20390k3p1kho6Rlvo7eoctntztDhszi9qs7fuljBFbV9cFsTza8Dk8TcrN/Hk8kGBIlAQwgKfuz/io/iGTXTddaW+YPMgOtxD5ObfjFiC29Lr9+KAkQtVf5Eatasw+g0kiKnC/UOFqTXjjsQa65XW01obTS8EqsPV2X8TwJG6Z/1B/nuTrt3ccYApDz+KBuV1dd4xWMpWZc+dQck6C+4PowXxlB1uGB4QCsJr3S32FcQd8cZtBpOFbPJS0C4LaWgg++QZ5Q46ZtF0+cBt3csI2DyTbEgox9fR2xXs1iVbISxIgQRti8IkO8sTcfvB9lz3lb/B/uTX66nJdfAVmXYOp07nAtJYj7oD+8bzlPeuVL3kvZqvntFNbA1BzPH3CojEB9Y2y03aB/iY1c98dMVANX8RCm7Pf1/qDLllNWq7YjA5YgK0D/qfav33vWbzB+BGHRz+BX8WUyHZIRTxxhAolnrEbWqj5cVcsBdP/k4GpfesbqMWauElTtb8QkuIpI2Gc+1E3lK4aPdHnCmOoYYu6r8U9LL/XBSUiAqtT3sGfVfw9yOxpOWZaQaASpSwEveyIW8GQrm393D+vJVCrfolIusuNYWpmvyFwliB+gTI2SY56R9hf6LQMgfa/bYXhpKIqxqAZEk5cwGLCb+ZMxiU5w5NWez8dwCripdViVkvrox5aAau6bz40ZameHtyve1Gkb/Ug9vIl/o0fKmEcjXm2julrZOBi86A4tU9xW0rP1p/48gdUqUuq80ykFLdY4yDmGyWkUCIy+4Kwqs6OTreeOZIls1WC+yF2eghSWiU1z0rGzJgBWdcb2pZNXB2OiQkIGwJoDoviMzHEGFSe4cXvFQeJcurnBkeLk0KtihLwTNE46YeEwXQD4pNKMqDshvMoXGYbBp3yOI4cbDjUCFwUHE/CnQMa7RGMZgUJ1BjiewUoN/uQQxmXayMnh+/h5LjmihZRIAZxzmV5lfN06a6ToqedQfHpI80fKf9RZJaga2asOtlqWAeur9vvpi+5V+GcHbW/nJZgqUKsGedQPyp9eubfh6JWaeA2fvFz4h2JV0gnX+9aJgHhL5xyOEbo3yhN0HJmdDOJojKQ+wZMi92NWJPtB/RFwZ7ddAnzWT4Ks5XgNXmVrFHhl8ICnsqqvOn64Kmus1jIBynbNIDCUxY0IJDmpYiqMikPjq+Coscn9fT2u8XW1UWxRWJgatMI2hlkaztExBtTOAwCsCqj5jXm2sQymw56QT0sewbpGBis/VDUDq5EXwXGG7lEHvaC76YaVA/BSAPpwlQGrF5Gx6iArMlYtW1Ufr3JQtY/JwIL0DZPyb9wcPDKVyik6Oqe1wIqxB8ZPELXvs+92G2i645NpAatWLsHAVshCPMM3cNVpwoxVAew1e9VfESKT+/hhKwnX+mvY9nV3lAC45LVVWQLAgdX+8wxWlQKwmopWa7WDNf2HUgB4nTs/VpX1AvNhD20Pg3hNJqrdSr8AIwwbXY2MbBZ8LCU7hib/n7KcEYydfu0117QXPf+Fq5zcBLQeBpSCpCWOmYzTfK2ets/XafsoYPUwIPSovqzdc9O+5X4Aq1sdjLNauuc7gHqpA567u51HXbS2L+624x1cvXT2XLvxGZfbC+69uv3cP3lf+9CHfqy96L5vag88+Pa2e/Vt7YLJlYH4LoN9yUAStoQy6joITaSVAX97NmwtBSAmXilNHNQuf5v4urk99Q88n/k+g6bTzVZlbm3n3I5t13vhOOzLGrBq+/3tDTZumamXrXbqhYvtqss9q7jXUr1w7tF2zTNOtscP9rq+n+g1UI+3va8+0t7w4HPbJ/7ph9ov/eLH2j0veGm775Vvb0/sn+4TXZvkAiS0P5QAgB1xPkUwBSA8QHJ28FjPiL0S2q/rhQ0Vo5G8eNhNXXObrzis3oQm4ukDq+9Hxmr8rdj5atMjSO8XIMjoS0zWI0uV6w589HMElizX6yvBqrU4viYccQxvRwKZogBcNT9oAKrHk1MZgJWMVdAz7WXMD2iHA+wscwPYds0lckIRFrsAEdg3BIzc0vUYyNxebpfrSzNiwQyqYrsAcS4/kFuITp2X1GgJ8an7x+gPp+eaj7jTynh2BKCqn4MeCqjBZdqHPoTYcExyebmkLpO8tQ0nfWkv7kWZGHxrvV48HfalGuM6sQs6zmlOLDP+Y6xe5oPzfBGs1zjqcuR9Vd/Bv9PeKvZGf54usCrbUduAcCS45XeYQFaBpJrz2bJmrvZtldYgqOogLOd6KCWA8m0JfCWd8cZdzpdq5mlkrSpLtS7LetiTRckRPrBxm2P3gf2Z5RZs2iTXkrVlXAbLAdvhchFv5eGDvQ6sClx1EBXAqpUEQMaqgasoBbBvpQDM3xjAqozVCVwtMyHqMfWRsx7FjXUsGK/Kd7BG8gCu+gTQz8ES9tsVNJSxjL2askFwq2WxA/Ib00kw2PxftgqyhfrXfO3fv7Ni9tsejpk950OyS/mgLMBVA1ldSVi+ovqnan5h7vCP1mf/tTiHdhFGJq+FEVKD3C/iROMc/Ly/dCoNTmmr0ox2lUdngNUtdG/D51K+Xt56jGvAG7+VhS2+nPjD7Qjl6zyjxJDBfq6kOLB92xHnc2aitur+CCskC+hcdGuaU2z96b/w14ZQdoxr88IUvXESpF5lu7VzqchxPYP0pFWer3uPDhWkiKeUg4AUnNuDybGKQwKtFvQWYYkbsfckJG6EgxkkQ5nyr07pxfUMRRYOeNT3qvve5GAPfMfUVlyfjk6N1Kc/aSYSSA3fYGJqxtRpzyxVsjEdsejMTkRfZAxL4OH9llHLoCQMJAdWQTwEJ2nwFEzIkcNA+lmki5boCPQ5juYcgX0pDKpMBR+rc3enKWebr4Ssfc1PDlip/vrKH0A5ZKsqe/US11VXNT8sBXdWqBpZf0tAFXRFBmYaKMg//hlrbkJO9SGjGm+H/FIg0z4nH/xe01N7bYNfmQEgUweZgowloNrhIu+HguIYcrBlCCzNsNq9aevdmfYzK6ia26BDZKj6NXmtdKDax5B79gkZkqCTFWrP+qkj2LoKqvI6J39aUR8g3JFNnPPVf9TT1DcyDUTLLNXh25l9f1xfhTdsTZlQVJtJOZBESbqgxybXAW1GKQAPcPw4MhdkKxbgZA3+qYvBI+cPHiZF5mpvsQKrfgdEpPhp3fsPXfOHE84PA1VRm/ig6xIyVTuw2hkU4Go/78BAVl8aqIpqjqM9TldJ0zGYgmFDQiKPvThTdj6NcADJlE/VmDVQFesdWO1EMTDVznX405YeMCBzVcfE/8UHrUg35w67YLTqrXrQCAlCtmoFVvX6/6WSsToAq71cgH3AyjJUO8paaqvqS7TKiqg6lRPK5WSQPgDmCVZZDi8cV/KjyqiCkNHHz74f8cbVV13dnv+852/k49MBV58OsLoJvPuDDKwi7dCyE3ttzkvG886l7a5ze/0r8n37apOVc2fbHbccb6dPP94+8MH/uf3r3/xMe/kDb2n33Pu6duHy6bbf5cZrqhpPTXdtsmmr1Qa6rbFsWNYLo+BedoSQuQlD3AR2zrwTk7X//1NgdWFbDjElIfc4598FsLpnZXD7xPX05Ws6sHrQqf+V/sDkfHuiZ57unrimXd7fajdfe7K99bX3tP/qb3xXO/PEk+2t3/qutrd9S7vUM45tIjx+OAxA6ZgIaqCqbDS8gdXitWzRLePd9HelwLb7lMS0EWO5+EDj/UHaijyof08bWP35DxRglUEtRi2BG0ekISrwdoeGOGe1DiJjpMVHarg/s82mD9lEbDU/LM9+6fVl1eOLV/9LjT59vMo/GMc4dvR/Jnxj3AzRZPzIyXTa6zxXtju5zrXSHoW7xN/wjWYb8j65L+cvS1lChALWIFZJUKwCZBnLZNyrB/qKQ2PpnSiJNpqXcL6BOHr8VdpoTrKYm0T8rbHJ1ZW4XGECl/KXooFo7svKE7cXsBm2W8dF0xTNvFfExmxc14E/KeIR+7rOIVQytfT1sgSNFcXmkswN345uqx+Sj8rb1Ll4oEI5HUBV74t4DuByPK5jAkSrjJR90oEiP3V+t1jna//wY2W+V9bjA3EEWBOIVQwL+qbpgDwNNVaZqaqyIV6n2bNUe7ZqrCublaVGavkAlh7J+qu6x5S5GrJM+SmyHSCsZITyVaxh6B8ecrEcQBcQvD3GkgBea1VZq1za9gqwqjqrlq2KkgBWdibTSzD3SFxGMSHm8ivYQalhHQCrAav6OehqoCprK9N2S4n0cERyLF0PDZHOOlEmLEcnyUhN2wt59TdTS8mWeDiGDxEG0OrndIDVs1aZuao30zzmj6g4FZn2gpNEBdwy9hDGMBSUzmGfb+R5Q3xejuUNeG8ek8SrH6MGFJsz2fkpLqqZqD6X4rwZ62gmEna4rR5gWR5Mp/MI9+56XQU8KCiaDuYxRzF0Wz4ZDaG9ETQd99FvwZHF+dGNvm/rP/lLf33Rr83ZACuN1MbVrehnvXF0mXKkzoESMvTRUW8Lo09QlQJUAdRac2dKPgYWrmvIrqB336ZAJwEy6An+BGOXwp8yBMBBf1qX3Nf557DPBGfyVWPmqoIXnDgEMj4sKYhEEGOFcy2ZqqKvG1I61GmJ4sUxgkFx5vuOQcgMmNYgBv2pwcsQ1ESQMI4tnDnHWLcDTEbL0c9RT6pyVGcu54rXP/RRgPzyat2vr/rV4tTKWiUw5OAq60Uy+84BVQfjBOCOCpXzEFsAACAASURBVO6GQoGKGxcFwArAa8CF8dnYwqbQkIyBCYMUsk92Ou9c5YwOzdq1fvirbOKRvqKKbX1hVVkBNHMM1gxMVeDW123c/f62r+pw0YohiNS4Fxmq/YIMIrUOGtUsSgWmoQZhKyDs8aSewKgyV1ESQAGFfZWe2xZU+LpqgIKmFcgOB+gOGQOtoKoyU/GRIrzynSBafh0+66+mY3E+i2EhzLJ/oGL43z74ytsIkqnTGHsBv7mdEEiCr1Igaw9hTvHXlL0EV2mJ5SD9eAWIKRCkDTpMAMYdFfWHmd/IViWo2oOSyFhl5ipqrGbmqn+0ehj5mr2CzYkoOAWkimKulyZilU5fYL55kQBU+zFlpwpAFbDqmar93J1+AbJWCazatsmD/Qi4hgxQVrI8BO2zMcsfbACeNWDVQNUEVntdVX/9n2UAmLHqH67yTNUOqtqXwCNjdc5WTTsdr0eK9yRfTPwmmQBJFf6UdXOpOf0gp2rGkeSY9jlkGtuQ78vt9Kmr213Ped6SR2XPDJQeBpx6q6E84/p8zMcWwUjesF4/g2iRQcPTv5a+rPVn077lfqO+BfD9g1Nd/7f7F+LbzrZ/Sb7t77We89h2Di600z2j9dabjrf/65c/2v7Xf/KT7Zm33tEefOjt7dY7XtrOXz7ezvWnGMFHOJqidgw4uxy7jyNIpysArDIeKTQXJb/ewCqAXsU4skcZt9b4YRYwDKVa1s0iOLfztQOr3c51vtgk9PjFa9qxzoMTJ55sZ88/3HZO9I9Y9Xqre2fOtbe96aH2+c/+QnvvD/69dv/9r2633vmidvz6O9sjT1yAzjPmTRmskVEfG+mDkRUk1OWeQOxEgzVwdbkPfE8g1aGyYdsm82t/Ji5fF2B1k79w8fQACD86uLnuYdZexau9xmNltcbHHS1+Wqu5asCLT/4NA1CMVd2S9Io+sfs/1VwNoJUT91rr3+k78cc57DZb8WIBwgSu1PmDn09f7wwpMqJ2xKh6PWNVvxNpKDBQQEm63skHpwGgrdfEtdbeZBzLSW2CrdRnRJDhV3w9PmKFY5EMwHnH0C/GuRh+mbdwjEtwFTSNaZZi9aC3RGiOmxIQVZxaeRSiJzEsc4AKtire1ZyxtqV9QW+LCTWnczPGRId+QnxnQPFhxO2IE2UvQw4kGxx4zv8wcB4eVFm+W/MSxH2VnyNwmiBVnhOgKK/NbfpslwsMImyLZIV6If0In8xr/CGGP3jKOSDmaioNgFe7c17Yb6LzGcfafSstAK7WWqt63T9rrjqw2gHUHZYCENCqequRJV/rssqe1MxNv1edW2veuBLHDXKebJI5hJvTfA1ygqSSXm5L4KpnrhZQta97pqqfY0vLVGVJAH7EyoFVB1X5s5JxAbJOyW3UZchxGQPrXRt46vazLL2EVQVZBaoGuKoP2cm2Q8GkeznDgcRXzzjMqKrfIJ0EtOXDsMQK8ECMmapRJxvgas1ctUzW+JiVA6v8xYS5+Mc0GFDLWeEHo0ATXg2LDEMaL50Utp8NQ0B0XvgDUYe0rH6iGoDBGKzbfDslQFSuD8Cq9vV7KKPV7m4P2aMX8nki0bQt+zOHGMHjqWu5P2Nb1wjaFl+S93oACJuWds2lqMpH+Lje7//0u/9GcDOmO3EvHIKcbViXEeSZOV51EtemUhdANTquQBg9g+I7t8vkDI4TEYSTPbZdRQaAtZxrxxjoa9zexhDjJXHHA9q/zFIdlJIb3lsxkEvJnWReMlz1xmtuYbip7D7MvEusz4oSCmFBRmamWXOZQaiM1aTt6IR5c/G6mJzsQwU/cX46evAktt2YrewrDjuf7tKokjARyEQQA6LUoDHpVI0muSs5DSfMCaA7SYKpJWCtX/QLp+qvhZgRFPiq1/qzFIDqp1rGKkoECGAVgKQgICxBGgnyNtLig3bguTI4M9CjXlCJgnezkhfFTuhipJH4OT6pF6/y6WiAqgR3XBdNvmzpNVYpU1oiDim6W+P/KdA06fFxQpWR9VizUIuBnc+jo5SsSZ9komRn/EVHBgy+tEDTwVPVFUqAFR+qEqiax4eMChEdFheWqS+RoYpc0AqsRk1NP6fU1+znj3n1fCW0GJSqc85SGofBZFGaUroIarsOJ6hqxy8JZOX+mtW6yFqlDIXdcl7J8gpY1esb9dHXWrZqrVnFBxSeuQQ9SmCVoKqDq8xcNdC1085+Bnjb0mEAOZgw5sVorjn82bCubMvm1NdU8EEqyCaAVCzj16kcwKoDqcpWtQzWvi5wtZxXP3AlgJUa5YqTwR10y7JM9cGqCqzaa8FWCsCWVgLAM1Z93QBVKxEAYHXLajZaCYDejmUwIgOgZEBMOmekqUFQykAC6imOsNv4gyLDD3srxW/jeJXTQVdL/KAg5dTJ0+1Zd94VHF5bWQMvjwLtwjwWGVprp5YCQF9Hzav9WbvnlfZjU9tXBmShF+O5ppfmt/baXgfmjh2/ugPxHVjdP2gnuiic3Npr7dzj7d5n39T2zz3c/v73/4/td7/4xfbKh17f7n/lG3u2aj9/+5RfY0N27tKPiiYxtgBW7SSztuAxElghF4eNYz6m7a81Y9VKH1Q+z/w9CliNDwkeKn1jbOYS7rFXygnu45HsFdVYNWLbt6vOne8frmrXdj52r3Hpq73hs+26q69tjz/2lXbd6ZPtmdfttp/+yI+0Jx7/Snv7O/6j9vi5/rCl83mfj25AePMwNmkzfTQ/xSUOlpGtA6tH8W79eL9H4TveokkwxTOkNtD0awJWP24Zq/82xxUTjWJxtE/3Xzg3BSKsjWi2v4AbAlw9ZmGZgABLHTRNcEUPqiPzzH0IbKX5kiHGZwyBDDl8dE6vl2bsaZN242F9UF/kLMaEGApDK6DhtA+yynP82hp4MM4udMLRZXt6sJZxWPoDtT+OtUie4tYiH6Y69Wvx+UB7ZW7ofc5Huol8ck44zD/AWwx50zigv4hz/J9YpzsL2pJ0OJ+01HWgBdvadMz3ZzxsjWS8n8cQE2N7fJNrjKUVG4plbnEYhyPurT+BrfVts5m+lAfRjLwHWdgprA1/UDHN8zXHL0Ao/UgAqsF7XleOo6kRRA1gK3RG90Mc7mPGP8NyAFo5B4xvaHDOJnB1BlYzwzXHleqm+e5YAiSBUnsIk7VVHVz1zFXuM/uijNXpA1dRu7UAq3qTsIKr9W3D+bscgzwHp9IGQ07yLUMllQBYRWkAKwNg21YKABms9vo/MlcNXHVg1QFWlgMQwNqlwwFVB1YxV/Q5iB64yqZQj6E/WZYKtrcCqwBUjV4VXPWYltmrCFyRue62qf6oR2HtJOLeD85hwqRypfiMlCGjWWY9OwZQPljlGaoCVmeAVcCr6q060K9sVcjt4JvD0Lipk0HCRt0G8fJ4jJuj1bGiu2nzSSfyI/bL6Gm//OXQBu8ZClEtguwED3LTM7z7rnzjkfMrNrU4pqGTJfmRZ7areKsGFmV9tlExDLaLVvKCAFYjdkk7JPsygq24di3e3/qOv1yB1XIjGmfdGGMowZGMaJkY+XHJJVcS0cXVMPo8r6xXh4BzQBY0V5zowqnWZGOXopWfNSQyz+TWTZZp4bUH2ROwQ0wSmIpelv3pn+J86AqyW6M303m17fRe6dDC68eJUI4hb4z082DFaEdeLpfThNeJXa1O0moJ8mYgAkOmgCIN2wzeIRhBfzMAGa+VA9dxd+c0MhH4DPSv/CyCHo5awaoAVkvLZwq/gFPWSVnLYhXwGrUhWZ+nAqkBrBJgjeBBTp4SLJZZj+fsy8MyVyFxlEDq3Qj64ah8QT550ZVga4RDCprohPT0HnzJVyzw9L/8TJYsg07Aam8WoF1mr1Y9rjOpBHQhYYvxs381W9V9JUU//YXkIXWt0qfKOJ7UlwxV04cpgzWe5nO/6wyfVOPBRAXIiyL5hBmZqVFD1TJUbV9kqrIUgJ+nsgCAIMJq2Rhdnkddq6BV9RtheAZDkcGxAA646QJ+27bzjfslT9x2Xq2YxoTIYIVhIdLa1NaiDEDIvV5fRC051Va1hxYoodGzVa0cQNdHy1xFxiozWAmsAlQ1EHbwPkWwizGoNAkjWwSoKGAF86MshculaqgiCBCQOr/mLyDVIIzIUO3rlqWKbf1y2zNW7S0m5/9YRqGCqk5h54d9fMgyVS1jFWUALm2hvupFA1IDWOW6gaolW1W1VQNUpW5L312/SD75ruAtH/b5fvG9ugbKrEmCg0oRjOmDBfLhI8gqWZadkF2rwcnJk1e12257zsjjshU66TK9DG6kO5vAO7+nApVpfbhpPQcX4bB0deXeftwMx9TfTYO5UhB1E7g7A6vbHVjccp3qd+xfid+7aLVSW7vqRJfri1/pHz/6cnvZC+5oX/jcb7Tv/bt/t916+90dWH1Le8Zt97THL/RJlX3wyoS0j815b3rXx4OHRyJBt4mdBniQ1v/pJyWwShu5ga5Hgc5/2IFVxEqwzvABUCr3CccutfMXLrSd3Wva9k6vt7p3ph3f7rby7Jl2un/A6p7n3tw+8GM/2H7vS5/vtVXvby952Zt7fvLV7fNf+nK76ZZb24UOoMP3W8tmc3kvX5r/qVI4G/vek1Fs/eRNerKUx97eAKzC3ieQUkLwSRm+ZmD1YQKrYVxA3zIZ4R2nAdZJqK+rth8/SsXsqQQ6BLgSTLGJYgFWN2WubvqQFb02aaTMOQCsqvmYH67CA/vlmFx4Uo4UW2On74/4vOyrdkwSKLZsjPVp41dj93IMJnIlmKhccNmAfA1yEtvlWNidjGnGh3g2UHgqTkQwx4i5BvbPcwqBozEfUb+DbqItxiMfmXTFbbFf7Y/nHgrA+nUC3ss691dQdflWicBihW0ZQcTbWlQBs9OeUOC0Jajq8S5y1sEHzXDltylTzsZxDqY7TmrsjbiG0S8AkIKPyDkRbljtQmzj5FWfrobhctdAV2EKfre8B2P5uEctB+BzA9Zf5VxQ27Gfczr1S+ODjFO/VmyA6q3mcgRZBbrCtqx82GoqDaCHOvYQJ9f1oEB2qMyrNbcD+5aschqC756Ewrf4UA5ANVcBrNoHEQGoIlt1AFfLh6xQb3ULWau+7L9+XAArxIGxLX2FMAHIeu+/21yAqLCn2wGoHuugtCcG+NKSBVQWoKzTjldgFaahPAyQzhaqhPakAEuQKU+QS5WJcFxAOAI/PujZqQOwup/brL1qWav5IStlrUr56J/ErwzKq6GRwSnLMEK5j7Y+gSrZRwpuCEW1nRIWtqdzwrbqWp5H2+BklL0f9hXhMzsne9fbVcbqxiXF1prDezT9Fp08zqfw8zyg/bQ9PDtHSHqGGmh46l7YFMazkw9a+ijJAmwN5DptnYfE3/lXEljNfumksqdYlDBuEswwqAJep5vxuDoghypjnigwQw0qYNJwBA7DgdJx1m1N+UXctCqdms6A5V/uG8HVxf7CEMkPzgFYKvmqx+r+OO4nQDpq/LGIRRaSsHxKqwCjAquY1/EpEXo3OE87DB7SnBRZXVCoGiTvLzpVl/N6TtyhtNV4VrBVwc8i4JEjZ3CEWyaQK5tRA8rQNnqLdOSZZQrgVDVR8NGA2OfgqtL7ud8DXBhTAKz5ir8yVnM/nL228+EB+TzJSAAa5lAoB6ADnXWxlUXNInipgUrVH6p4Gp+QNHK20BI0FY9GQBXFwfH6MJ4E4nmSA6suN/lTRmTqcwZ5VA+/+egn4OjWgFRwe+lLog2dIMJwmfcHFZSp6sGD/Qqoqqe1yozwJYPNBW0VgTBgA+ggsAEAawVUY10gKwFYlAaA1sXYIdm0A3U5OTdoHf8fj3mMQh123aZeJ7Ba9hVw1VrMgHrNMvoZunNZ511gROjssA+F9hT4Ik9JH+lwnXFdKsCqA6n47ZdyAAa4KlPVn6aHM5BXrcbYpWUUGvkGznwicOunAUhVRuq8rizVGVjFa/4OpNZ6qvaS/pCdio9ZJbjaryPQalmqyn71jFW3b9XnUOhpuz1j1euqFmCVmaoXt6ZSAARVla06gqp8su+22B7hQLciU4a2SRqNQEYaLi8x9hM2XwYL6w4V9f3KbPd9PE8yKYmi6Lh05WQJ0nbixOl28y3PmbQ7N+uDK8gwZGIT+DgfOwpUPQrsdCBZA+B96/ZWAVYP69OmPh91/0qYGVg91vXm2OUOsJncHDvVdap/7KxPdHaP9VfFL3yxXXfyTLvzpu32iY99tP3Tn/1Ee9kr3txe8qq3tEsnrm37O7vtYh/bfv9YEtWeZRE697pau5kRrft5AFbxZzbI1wnCHjW2eYza/sMMrAbYFMBqTvbcY/YyDQbU7XcdPeg6f/z46bbVa+N+9fd+q73t9Q+0M499tv29nmV80+3Pbve94vUdVL2hbR2/1nnmcU0JIPGRsdGmz7TNKQt4CMuw1KM1/VrIqMnCIRmrrucbXMzXBKz+s56x6sCqd7wsvUMr+ymwjIMy0MhYdXjNXzX/zF8MAApsaZ67vl4zWBMog92PP/lMPrSv/nIEVjUm+dpkMUDEGjtqPNgnYCFlsAAN5LvibOvX+oPeAtyoTW+acWS5bh1YZaBCVo2Am+JnxWEJvMpH1GVGUfWhHv0RmIoxlwlY0EhzGj9e4q8N66WJiNU0Z5EvrcDqWgbqcJ7TKePb+sq/HvjCP4u2ZX24ljyvem+SRbu8lq1qAJrHUx4Tg8ZIIID9Lm6tCJcUV/GpS0jKL2Mzl+gJC1gDV3E6boi5C9drjBe+ZXlM8YKuR7zJe/uYoB/eNgdXYwZkqFLeYs5n55YkHI9VtY9tsb9VdaUrii/rwxXPXh0+YJXZqosPXdUMVoKtw4OaanvcFi0B1sxqTZ1k+Du7AgyBfLD1Oj/CW30EVQWyevaqwNUVgNVBVAKrHUw1UNVAWP+mhc05fMlEHJovdQrzH9pTjs3H3gHUXBrA2uNY/SxblUCrJQ4gY0FzVsSh+uUcF3Ib+hyuALbYJToJQ7nEsaX8lLdX64cHDVgNcLUDqxVsFQAbtVaNAXxYRpkNpaIJo4EaDYaYOk+e08hwMMXIhE3USGE78I9+NC6h27KnPK8aQlGs+lFdNxBY98FtLMbQm4DKXMWS2ax+DkHYsox5UieZ+DSArORdWqUaW+HeMUrZf3A2SC4cxYxJfhg8dV8YwQC0VtsDQfEWt/7c98zAKm9UDRvOj07ERIgN4UgawGGixBtBMHGeL2M71+PpWdwP4UfWgSlCYJObKhCDgKQjkOgMUd3I6yLLRcHYul/PR/nRKlckxzgHzSxkauU1//CDOhY9gACAM9ip6eyw9AY4fgJd2g7Ai6//BqhaHC7YhhukWE1gGPtUwy8JZxhE1zv0JcFUEKGCq6vrvAbnegu8BhyLQEUBEmlbA8jsD0dCGYUzZ80cvl6FlP0CrJqRI5iqdP6xFAAzCAqoCpktmRhyvkURh0l/0ZnI25KCX8ESVKmKr0lP1aFRr8Dbck2VLVCWRrrSGY7IeVleGcYHb8xZ4TVir/fIj+nM4Cp0O4O6MnQqBu8dfEQ3aiApfZJ0V2NYYscw+3VoDKUYLGSwmB/VymBSmajzUmBrBVbdUMJgQVv6UvUwlbG6BqSuZa4CelrPVo2HEzQiAVxpkIUAdbJQdVh4zgCs9hMC+KY0xXHybLQD1Sbw5iFP8g0FJit08fwH0gqvohZQVXroSwNNAaZ61ioB1QBYLVuVpQLwwSoGzsuIlrI1ynSdteApuMBTLPGavybKllma4Kqv2+uevUkHUm3pv/oxKgCs2NdzSetxZqwOWasVWLW+mAx4n4aQhs7DpJ/F/wWserbqTgdQesaqZasaqGrlALzGqpUAsGWWAEB9VSsDwCf7nuVQSwCkCZCu+eMS/4jNqNnUasi9fBNlFDtIe3/oInCVD1/8uPbD3kCLYCckdwncYM/x41e1G68AWK227jCwdBOIt2n/ZDIHe7rp2Bqwuqn9CjpcKYi6CaAd7muU7a+cbfWaqgasHlj93a3TPUGi0/vg8XZq+9H2ortPdYD1d9oPfO/3tS///l576PXvbvfe/y3tyc6nR8490S53sdnpdVmNUZEhYGBpAKvkY2etPobpfOjbztKut3pl67Cx/f8dWPWYh5MEn5R3hTh2sb/Q3+l/5tL5dq5PZE+fvLVdOrffTuw90t79jte0f/Th72uf+OTH2uve/M62fc2z2pcev9yuvv4m15nz586h/kiY7CWwqmNWzxR/PN8zXJFBn9dnDCE9O1zHPOSCTivmd7uNdizu5+FZhVx2nnaN1U+qFADuAiGkvw4jI99dbl3GWifh6RfgBwCYFNDU/UPJbJV/iezWknklv1OWCa6iL7CpjF6Mbqy9F2UBmL2qmAQTt3E8OeeAQ1EiA+KnZVyN+yYBRhBUwAOOKw5fxPhzzD/fJwa3YHfIA9hUANVpXfHZOFdUfJKPJGMeKH8UPgm+yUei+LaMfRwbeeHj4AxH/jnakN8UwJz0cU+nuUwscXx86wr98XtE+/XaBFGFm4zZquXe7Ct4U+aKna41axWgGQHVkpkocFXAqoBW6DD4pnknxKUqTd2GROqfVDvqfsSEaBjn5jLvl0EBj6Y+s/3cX9r25qDzgUNouywFtEZ8HwBrra+aYOoArDIpI2QxBlz1RLpfbAazUQeQdQZRp5IAymL1OFSZm7Q71s5QbiTiWIGtlCXaHKnhGvtk4d2amIz4L7Oalb2q8gAGrC5/Vm8VWazIZgWY6pmrLB0AcNWyYOEjUBaAdqGvQx9WgFVmq1p2r4GoDrR2B1nB1U6gyF4dANZ485I2gLYhbCVXwL0puSHmNJO80j5l6QiUcDH8wJK0sCSwOpcE6NsHylo1YBVfUQZBKKOybFjKOKwaC6hiAKs8d96e5vo0hNk2KC/DR/0uxk/6HnG+dH4ykOprXcaptBmit/l67/qYtdq5GHayAq4+TPWMQuMtMnaKZd1XLFXYfu1T1ylzkMKcXzorGLfgzVU9gCpgKx/KhB3h9Yp7fK70Xe+ZaqyGbVsxcrSAESpF7LXsmAxnGiKGA1Rc7dcXzSFbCL6wnpBSrkMQcFsKRRh7besYSDYAgwuCp6sYFCyInwpXwdUMZHiP4m/SKfPaUa7Q+3o+2IqG+Af5sb3ZK415yCOKiavy4DIfbry2tDM5TNxpdpjZl5l+TlONiUqJIIHA3BBwAdQYJvUMUuJ8XpfGFXyMNv1+ansMZGpfMhJAoDY89e9GzEFU1kNJIziBrfGaf4Kq9QuRA6gqI7u2rAE+dWawk6Shh4aTjRInYBAGgchJStwzA1M9sMDtpI+SI/FzFkbwBkEngNPIVCUo4zVtWKOxlgWomavQSYGq1E83UONf1RuMO4PYGmRWMHnQy6k9jA5/4/gVWGYNoSEz1YxlMYYZwCc9I+ivkzQzmPbzfXi130fuWWIsAcDs1Rlsdcipnw8Ai86i6II5GsgzZd2PVScHeaj77ArNkeEQoMtYpg1FwQLa1Tg+geBhV2ssWyxTRkJ5QgQgvCPlEq+hpg7GR6v8QYTpHF73d1DVag9FCQDs92xVB1YBqqpeHxldjHaRZxiM+M0TZAdUGWwCPO2vX9V9BDp9H53+XAYAJfkFqOLDVABW8VEqr4hqy97WroGpBFRtO7NWEQ9FjT7aggikCL07zzxbtf86sHrR1y2jELVVsxQAa62yruplgqr+0So9GJlB1Wp/KDFRJzi2KTXkcZR5qDqoh3q0IS7d5eELHsTkA9D0XSmrYa+ozCZxuw6s3rWi7bkrwVhGIyGfRYdpC+eGAqQoBzYBl+rfps6s9cMyAw8Dbb9ewKpRdbvbn+2esXrBXt9rx3vdzmt73a8uiBe+2m6/8aDdefN++9Qv/FT7qX/wj9o99zzUHnjonW3r5B3tfB/gwY6V5ujArAmohSkeqnhkGYbWvh7vtsZOMR1XjIJLvqGBVYw5o0tb2xQZzRl5th2BNe2423NZZWtbNt7xTPMbmGDovJ1+74OD871map93df29tN9B8SfPt7tv2WnPvXWn/cDf/+99wvotf+Q/bg8/2TORj59s2/3DVufOPNnB8F7CwVjFJIB1eca9MnO1AqvWlzkOHbftwbT+lvJtbzgytg1flLppa4d9vMrkyn+Hav3y4Kc++cH22CNfwAGXRy6xoslE1XQIatwIPlYgW9ZDrSBJAiUOlNGPYN1eXeXDuwqu+mus9QGeAJESw8q9s5+a0KGean4PQL7Uxxc+lrxxucLwFBsITFW8MIOjfm7InW+QPgmqIv4cQclIdmBs4m14vFJjdLVRYxWRPwJasgtxakxQfW44Aq36KOpmcBUjd03zceincbGP83i0TR4EPWpIwfjLW2SzEbOW6zyeG+iQ4GjGtVOsy1BlrQTYDKhm26Qz+wMAPXmZ1gZiv8hYZfahvjMwf1vA59+hMhUsXU+6KUqFVdf7lMvFehxKf+JXhJnJa5ezB+h1/qENAancoN9lm9KVaY7mehQZq9QplgjIUgAsE2A0sXMLsOp4WJljpTlB7A59kL6z/jIB0gqwqo7oIrOVwGuUIJkyWBHHTvbF9rn9gTwMH8yTrhfZJrtC742OFWCX7AS42gdp6wag4iNXyF61V/1RizWzWANc5X4/396AJ5ao8mxjeUbaW4+9WQJgzlrtoGpmrRJgJeiaoGrJXnVemHJyjlt0ntYpTR8sSIod416IHJRiAcjXxKwCrNY6qwcOsBJw7cCqJZHoTdm+Qv9UwdUi4jI8sXRDAxOXRgLGyccZhoH7pm2OP5xf2Mti4IZz5KDC+MG+Fn+RzmcSLjgQ3krGElT3+Y8PYVrnsCJjVUNCS/h5iMGok+GGx20T2YK/IeFpJ3VuDEPX0p7IJ801v7NEIG3CZFdMVBQDbv359/z1Yq2qMYVASa4kcQpc4mgxbjKkieRWp5nGKAvbz68jZHFtDA53RYfBKHQ2SONbdixDskpinYl9M0HBLLYoGYipgmSigKt2FcBjcAAAIABJREFULLiRwOmiXclY3HQEWcHHJHs6hxyrjiZQot66VjGIwEQWApzruJs+keMh/IJ2Ix0rdYqEbljN8ZKuMmBcChzK5fi1eQV+Q6BGJa9BWgYxJYBwPmWQ4j23btAQpgEsX+3TU6XF0yWAPDWbNV7312tZ7oAJFHkQMP7k3GvAi64kB8XvMA4hHwDZkvqVK1UtsZ73VkAhZ4g+5TmQL3WhtJRa0G9scoHgeAZVu9PyJ6NwXsci+83O645L2auSO2qWwNWQ7uKnJErjeNNGizawxfXCCvtzjFUuNZkiyau9iECxH8uPIcBKVTBVtKoPgYJ+YYjQsgNQ5dV+bftr/gGudqBVH6zS+V4GQJpIcC3kuIKpdADSKZ4TUmL08YA6DBb4Hr/UdR+nUTPsKGusRjZ7tbH5FFn2KCS4yBaFDHcb9itD1faPJQA0SbQyAP6Aw4HTkrFaygEgixUfthKo6oFYjJLaMiiTE6VkGNUJrb7kbIApPk4SAKsHrABSxyWcfmaqwprqe6cAVMt2v70yWg2csGxVKwcgMNXWLbbzMgD6MRAOb6Ugp/dRX1U1YNV+FwNYtWxV1FjVB6zmbNXLprMEVbO2KuiTdlMQpx4M2BIPBvQRNpcUl2dIEWfAVfPC97gPUia7Z9mWzPbJL8mfyfOmjMmmtbZ74up2wy13D/caN8bJmILfXMoeUmr8Jrqm+F3uV9sRRBt3w37j6FHbo0mq9xitr7XjPJ+iumhf9qwsvW1Ooue+YAh5j+MG8ndw9Mm9DpWeuKofOtFOtJPt2NmvtNuvu9izVr/cfuZn39c+87nPtxe/4q3tnpe8pZ09uLrzrF+33QN/93uMKYrt0y0krwEium2JKfTQlzVw78h9Bbxbo3vwaoN0jO2nX5zItOnqCOAlLyb/IwdrHJnxjzVo0mZ+BT4VMpcTAdp+qCJseIkT7C77fRJmX482sMUyODo63mur7rfnPed4+9//tw+3X/v1/6e95JVvbs+951vaY2cutt2rOs967dWzT5xtVpd4v89g574OA/VY0bs17qYsPhUZR5xFnbUmZSLYssvECu1mwkdX0p1s4M367l/5Pz7YvvIwgNXUhdI39jMGXfVasSTVUfFqBVd9vuq+ha/eVj+jjNYCqEZ5ACYU1FIBADzIe+ozSA/v7fRnfOlvXEW2Kj8CaboZ542MlE2py4i/GSvMCQqg6CFg6nTdMq4vPgVCHbat2rjRx1EEh3hVMbXpD8ZaJ7EgS/I04pl4645KBY3zMbEjHB97sOifYildUkBhXQISoVX+o3XpscAsycqw368T2FbmLowD0BaOByjG4QhQXQCr0Z/Cu74vHnJRl2SP4jXsbpzwkSKAZPiYK5b1VfCR3jLp1eeu6CJjTHJ3sDF1fqvjqYbDhdLixQ0C2l0YOF2fy/Dj1CXfjvXUMYGrLltOA5Z7q6Ar30qM7LUBZKVconn+gTkxx612wB+2sIaogFCBpvOHrAoQiw9iZfbqAKwqntWDHCUPhG1al73wYpRzuSIbh5JOVBLAExwKKF/BVQdUA1gl4MqETAdc7QGvb/c2IlETMqjwwgDW0APzfkGjqRyAMlYdTC2Zq30/gFX97C1L/DS/9YfFZd5UHyy5XhsB7JQ57hJjB/lJbMHfciWoiiWB1KEkgADVBFbt3ECanejwAZhXoS9hw9w40ADNgOqmbcUgtMsDABpzDRk3Wei0oyDG0pauA6nF3sLwl77PBjTnvjEX6ucn2CrQNTNV/eFTmTv7LSzOEom47neiHsYx+jeMUHKW5kUjl/oqBlp8SLE+WDGbGTYj45zEgPqd/sJ7/tpkqpZgKsZRDaDOwaUV1FFAGoFVOEUYZihtAkICOOJpCSdA6TxHhyGDUOHOmUwiVjF1QVSyOZ2lMUxyQNkNRFwODKPM86bza5u+zg5IxtCPAhBRMkJnSdswbk5TqtnwSj8zAylmUdPOtK7fdPhWt29DvEZoOHpL8szUSmqOa4X/Mf58QocATb8JSK0ZU3FOPV8BjgAmBRvF4Lqe22u0WEawM9BWwWl5jZ8Fpj1L1UCbeLLEdQdW8Xry4oMBkfJdA9o5aF/TBapUeFtsg9JV3sp+eP8keb3WSa/gk/cvhr4CgtLT0EncEi0HqykTTkdmqfo6i4MTUDWAxl+90PaUuZqgPuVSw9ZIynZKmXiXYx9sMWnEWVIRQQ2iTuJpl3g/6YzGO2fDZ/CANmoWREwUSXdNcsL7kz8BrPZtgKcGZOCDMSO4KqBVQCzPpe5kHS7I/KaM1XiQQ6OSsl+cVxm/8bg+jAk74naAr+FM9AItMisB16QfCJmibUYUSV1zYud6PITQw4iYINrr/1kGwIBV/VQCAB+zMvAVwKoX1fdAJ18jDQ1x06aJ3Tqo6gFpP8c/DuABaF1i3b/USnAVJQBKdmm/BWqiCki96OCjAav+MTLbb9s9Baxmsjqw6l+BRXxn97DAwYDWeErrgXW6f9hv2wYoaR8AUMaqZat2GAUZqwJVO8BaQVVkqmYJAOiyPQRJGoX9oYTog2oCUV2OA1DVa0oAXIPfskvsL2wA+nzJwVUDVlfA1SgJIJ9U/LrLH1Td9O74yWvaDbfeW3R/uVpBoGX8YfKIPqvNIwE93hvnL33i2v02dXDsT55V28gHtDnuzWOiz3ORt3plmTmo8dnSJGi726GtS/u9RmfX9ePH28F+l8OesXp678l214077Xf+zafb+z/0v7QTN9zUHnzjO9tNz3lFO7t3ou3vn+uZ1/u9ffsavZUCoLTkjHEAl+cxXgl9a18r7YZxT2PbdM1RtNfxpwQWOn3TB8MHQDjXY8qMU+x+9r0w0yDw1vw8gFVZZI/QXB95nRwSr909ebLzoU/Mepbq9Z13x/rHq171iue1f/P5f97e9+M/1G669cXtxS99azt++q721TMX+vJCZ9P5duHJCx1YPd0/VGaWkuDpCoEkczNNNu1f4+nMt5yIcJSTvBzVRvIpbcAm3q7t//Vf/FD76iP8eJVTGvyCvQLttVzGFGixZv7Vh/0jwKqMKrPppawKfbdfRzBD/twfTus4AQ+chylezHm9F/SjXMKnInM1vmLu8kjPPMWHAWpqPCVeqOPz8yiDeY1iMg+yQz5xrvo6jk8Pd2ewlQQNTECT2bKDbBz5ExNZAVw2RxTAFbFuqGOwMqJIxj3kqFGB8S59LMeB3Tl/yPFKFqalC4hC55Fn4J/28VVW57eF1Xq1Na8ZAFLySbgI5MTJX7Jfp0zY4C36sxYLRozraoA62MMHWg0gI20DXCXIikxCAa01aQN+OVQrdCpYmTydlTTMadrVOIX6OV+iOIWkD5bKBldbHOsr8yUJCcyB5oaK+zNuBbCa+z1r1Q5TFjNj1bCwQp+QT5ic8UESe6b4qwCsePhSM1rxAatjPdjEstdiZVwaNVptO8BWvnFFcDaSBRychZ3yJX8pWymrqR6V2hxHJ5fwGNXjdWC1D7J+2AqZqwBOkbGKdc9ktaWDqjzOdeCJAFYFrsLHukD3bukNAH3EinVWvSwAE328zmpmrFr9HEsAWmStmqEl3bGELZj1ZpQr+ny3w+49xNy0vUq2cpB9LC8okDVrq/Y5DbNWI3vVcQgSSeUABKxKTWqn5CiERMJIjFmrsQ0saJm9SuMCh0ejljIKI1duGufIAE7nqh1dMyyL7YWhSqPKrmW26uasVQ0DwCptni/1wJrNdpqNPMzzZUOwZzovxite0074gnhl+B7MRWdANQFY6T+u2/qL7/mrxeJxVbLFiUmxqK4BNLGKYiKYUVCTIFAaK58cm/GyJQ1ZBVlrBpmva3BGxuwWbXAnUvR6aWZXDS/5Gwwg78H3cM8MJLCvnhsMkoxI3upy43qSOGgHHoKeVGDGTfHmnb7irZokmWeUHxDSpNbFzQWl5sURLJGS+N02UYek3bgIocgWShAGY1WAVa27oR8D0TkYy+0SxHlzCdxmIKqApegrBNQVDpMhPlEycEa1Vf1JErbN6AXIqidOXm+nZgkosK2g0WRsKaOhEx70irFVaCVfkoN4tgxqh4ALzkrjXoMCPyqwl2PFNnqgiSDWxUjpa5oev3sYTmSbIZWiAqsAVOHMbB1ADcAaZa5aO8humkYU6pn9SNXdqJ95VTq1BX1EsqJJshdl3KAJM1VJ4rApYk3hl2gIP+r/hH1jlOX7MkOV4FrfZx+M0QessraqAFcCqu4MUMfOtdQD6fpwAUGPHL9kHw4PeiHFy2OkhUt/EaPekG/TdibQqmEJZJ2uG+iUNlgsqHYddgt0QtCN5QisMvvEXv/nq41WW9V1b6qzWkFVz2wlsOoP4dA6tdxJ5PTIic34yqUCSs9QZSaAA6gMPAGm4ofM0pq5qpqrgCiUmerZnALQlY3MpWereikA4ys/XtWD5J3+s77gHrBbtvRAl0ExWJ4PzEyfDLJ1YLXrn2ereo1VKwOQpQAsa9Xrqm7394Z93WqqdmC1g7BRE9mCd8sACPmh/LosKjtVS8iwg6iUZxTEsteVmDEVvK591uv/LIzgoGoFVwmyLoBVjTll2HWvbx4/dU278bYXyYCtLv99AqszODQDm3MHrxRkrOAqdIcyPi3V/lEAmAOr9ut+bK/zba/L3+5Ol4/+pflnX3eq3XvL1e0n3//97ec++tPtvle9rr3kte/oH626uSdGGgB7vp3Y7pLXJygHhsp61iptYRngpj5e6ZiPPG/D2K8coMtY67D+bxIuxYLD/dzuj1dkbKgJGzNWTYLdrmckprbw2q/96C0dvDZadxvXFxYXm826pr/if/HM4217/9F2/4tvbx/68A+1Lz385fbAa/5Iu+b657Vz+6c6zzpvTxpwstf29871usQdlD2wTm4GVjWCKwVW1+hXqVBlFjG7xepJqHr8UGUO31Ujg/GKTfz/FwasPprAalgT+fGQ4WU8FnolHzvEswK1aK9LLIp4tsansx8HCFn9u+q1BtBKGYk5Z3g3xh7uT7OkTgJD6W9hL2tEP8cQNZ5mHOFjTJmNuN1NOuRRYwPQwbFN44kYJM7R9fANwUnGNO7m/B8eqbEXeeS+3vYvAFXuJ0+HWCfYivH5Q7G4J++l/iyWGUfUrpUuT3NAo7XoiKHEgxIBqR7XgRZagp4FJCUZBMrO549ga41zkobp02tsyPme4mECq6Ars1T70jNV+TNfhmxCZrA6UITjAloBPGJbMhdqvgjw3WpsVPfZjtYTR10AzSQzLpncDh7w4tFqrOh5sQUzwCobJyBFY5Xt0mv/8eFbBwULjUgXD5VI5wBYvStkvvdfGZRmHwggmkwykxWZqfgpVp2BVcWzHrMKiLX4krFtALKKOaW3RT5Dv9U9s9tGRMkNOWistTFF6QiXHZUEAMjqYKpnrWpZwNa+z8HV7pcAsELO/OfAqskV5yR8kAt7g2QflFipwCprrSrRRwCrzUmHrFVmq/qctmau0u7RlkPnIT0pQ5KftWWZ7+iBl+MGLClYMleRwNUzVDvS7CBr38Y6vilhSxLT4+tAssUEVxQJvBsPGZEEVR1MFZDKczxTl+fC6FBxtCwySXsf9nLeLrKbeEHa1Ojf4rwwcNDQUOy0ZT63oo2Mdd9nEUyCrXY3zZndBtjPQiytl33io7yPzsH+9EnJ62o5EjOptmAsISg/tFwO9sN88l/8nvdMVrBuUtOcOtN+25PWFRNsPw3gkAwT5t7ZERn5rKWD4GAdWC3YBlhUAKNRHZZbqSwin0/lYKnNlBQQVYwa9yFUBOeiDV/HjvkY9ulMcp/9Rt9BQ6dUCRLmsetpkQBm/6qeZ5Tl0u6kDwlpXUa8fB4nOllg4ux46dvqKhiah9j/EEcGKiNQupKtSjAB580gK4zb+AQc+5Z1i0Dd+nRXeXaCklz+4jX+fJq0lrGKMgA8Zw1UNcMPRgV4VOVchBE/k1ZLvcl8QNBUmSzDteU+oVvcl/o0AqkehLq+UfemgDU5CK5VUFWv8GbtVDz1Q4aqgFU+HfRXjCuwSqelqJFyPwCsEePQSUCVRpkK6cLJRheBaLIlNCzUfY2fmlTiKJkj0YMk8ctD56iHcW6lF+XdaR8Xg/8AnARMob6qZ6gaRbvsOBxm2/o5j2sdVsCbhwOroI5nuniA4cKOfcUIVWBV2hld5tkYMye7EA3nfezHsMp2PQYOJBmqzMGOpV7YdmY0Qk71gTfWiiOoqhIA/po/gdXIXA3gFQ83/Ee+hTxIVjxGAF3yAyMCVwWS4vUpyxy14vdYdiC1LCNbdQJW4dwFqgJAd9Cx14M1oFFlHgBO2rY5/5656td1cMQArQh0kb2K10mXwGqECP24apQmsNqBVAKrAFUta1WlAHqNRa+raqDqSrZqyUQPMTL5dXtGEFXj8ixH22cgKpc+o0Dwd9n3g6/SDT3E8yxVA1IdON3u/TMg1YDgdXDV5Bm9QNgT8iur0HccP3Vdu+lZLwnLsLYyAzhuDeRfva+WP0h/G3Z1bGkGa/L6DLjWztkE8qj1Te0eOqCwS+lvrxQA03nW6w6r96zV1s7t7bVLu/Zl+f6l3icfay9//q3t1qta+x/+9t9qjzz2aHvVt3xru/mul7WvXNhuF7dPdUD2ov+ML/bRCWWsVvBXNK6AWaX5PL41Oh25L2LK5Gdt9+tFe9wDMj7/KZiv9854MEEqj2PNail2KQ3ZtQBh7PwRWFW7F7t9MbtxVX9Y8tjvf7698v472+/9zr9qH/qJ97Xn3XtfL93w+rZ/uddU7RnIW7unel3VkyhldPl8v7O9cWPcf/rA6lOV3yoHXzuwWic5S03ZxPdf/+cf6BmrrLEal2mSpOAg5yZrvLV9AhsUXw7AmPEsgEWz9VcGrMpPB8A6gJOKe+s8IvsLWTRbTZsb2zm3wiRiHFEABUNMXWJsgQohi/KljMHpW5fJD8y+9Vi+xvDZtiZFIyfLVj2grjP+qvFtgqvlQ7Eer/y/7L1rtKbZUR62u/uc7umZ0YxGl9FIg6TRSOh+Q0ijWxyEwSQIs4SEBcZhcdUihtjB9o/8cew4K1krOIYFNoFAjG0WWICEjbkoOCYhAYOFQUCEndjhbiALUIRG0jAz3X36clJVz/NU1d7f+53TowuwSM7M1+/9ffeuXVW76tm1a5etC9tE7dytym5po49Jv0z+Wfpu8idAwx1/jnwhIvfryS9BrwLhJ5C0g1nxLgEL/Zl1fwZk0wdq9qB4dKdeocFIi2bCumzGjyBgRqoGwOU/s8di37cCWrXqOe5B0Il4j7qZbbDDg2JJ0Vm0JZE78NHM2vLN+VzSi3WHjzjLjc5l+/Hb4gia9EEZlTNtGJ7L46gf+az5XYiuLKC5wOgZYBVdC4wpG1q+Oez4GeCr9CEzsKpFrBI0jUhWgagFvgJkLaC17qmoVZ+JlTqMM6eg91IY2AOCgE434RJKHxEga/BLgauIUnVQFYBpgqxMA1BRqwWs+v2ejzsXsyK4GjTytACpmyotQACssVCVR/TSF9XCVQGw7kkH4LqK4GMOItFnhTwXYhPMlfo0FRQJQs+J/CFEGDMK6tfTAghQjRyrC6jq4GouYNXDd5v9Q1GeQVUoGwCqiNRoQKv2G9iq++Wnd3+9t/10XtJE5ZZCqmMpxq3jFHL6rinM0LFhGzXw1I+n8wRc7RzO415qcpxrvyyptYvOt9LzyX4NmgH/9vaWrKLdvRm6vtvJ/U39UNgddaO/0v2sr/4rf7k3pT4n9ZzHcw/eDQCVTuBTKSZ/ZrNwOSJZEWVTDkSvFF8b7KzPLYRohZuJlYTDgxPB1c5sNDQ23bzGA3gGraVGAB/iBIQSJej76zEUO8qBunDftr3O6PwAMIecxbGmciBqN2KLAmCtiNWc/s/IwSg1EBn8cp8lWws7tXhqFZxNziCztc5Jr4GjgO+kMUbjS0n9Z0Oskv1vgall0PWIgRrtrbxDrGG2pxSfl1VTqBpoylQAimAV0Ipk5VwoQEoyO1WkACgGFH1gqKdwdssCDZ5ULVOH5/v1oK/kRoa0eETHArnKoC4jtBkBbC80WYOioumKYRPQUKRpRJ8yPy+n8EaOxgRYCbT2FcYzanXmsZI2UiC+vfBUo8y8Cx5r1k/JSjeA0pjGu7tu6HVfz0/30pjHa8nbTS5pXVHTsv1dWUZEHwFTl0J3lh1QNf7RtGqBrZUmgDBS3CsjWh1Mk5k0Jupcdvohw9IzBFxpbIpkcDmK29QWcECkexipStHOa9M9urf0VQCc3ejMYzk6K28yUtUn8yeoioWr3HhfAVZEqDKqNXQgjfjknsZD0rl0UhT5i1x2zEUloFRRqW6QxtT8GVhFxGrlXcXCVbJTAKJHO/ovgEYCqwGyA0wP8NwjVp0fInLVgVQBukwrEFEIfDf3w8h1OUIvAxkENyFi1bfKr9rAVQCrBrAmoOrgqoOsZmxGqg5ftAoj/lM0krgjyq7o1LZ10DhBVQdUEanqWwcpMVjVdJTRikMFGaHqYKqXeRdgVf7vlns16rxErbKZL9x213iKTVE/6e90YLUAsg4A9XfuB1bLltH9W9/bV759YOMEzFGm+/tPqlMHTPaVO7Sxh5eYd3Nw/oIlq7WFJY4+ZNzz++O5T79r/Ob/9b+Pd/7D7xn3PPX+8ZpPeeM4vOve8fB1A16NVxz8v3HNwFj3jAKepc7ZU861jqcCpqzoqfdtWKMfCe232u1EhoqL3u77gdW4g+Urm7CAVU8G4BqxO/v4ZvWTlfIF57Nu9t1D1wkma0cP//6454kXxwOffN94+3d82/jZn/0/x2te9xnjnnvvH1dcJA9cyVwcR1cvmK1ocn7uyrhmqR7O2aJ25mmdWs21DVbwfB/ttvhO5/7QgNWfekcBq2qUbgMtNmwnTrfroY7W6dto23mAf2umSe/H8Z6dH4MLKopV93EbBWjD0qoDB3QxsDXbirJ3yLr0S2a53SxLlq+VlXb8dtlrem7Ro9v98ovKIt5kwsn3kL3X7LhWx57jbrI9aLvluZBJfK2s816ObOXy29jWaPPy33aeauGVuEarKtydAmWTbwikyu8RyApsQ6AqtyzDeq0/M4H7oUIIAuW30xiStp5o0O07+JQ11b/SAABMjWhCAqvXHFzlDyAiAERNie8gOMiya+Or2+h6UppQdBePwIfEkXxs4TzyL3fpJDq2Z1u74lvFY1XMdo42reqQtnS3dcP876CqInsRuapo36CdIn1zK3BGNrj6AVIifK/SFVv5V3ciVgWsMkAAdi3A1gga0Kysth+2pwZ1BPZnsJNkt8sQgyx63W2/p5DAQlYAWmdgVcdmhkSk6o1KCWDHiljFYlZzSgC4w6RR6iPasuF/YlGrnD1JMDVmUQpkDcCRC1gpWlVRnd0mTnmSApj9+WLpXb80WjOEizq5AauVGsBlCOu35OJVVmnIFs4DWFWuVX9fIsylPlnOnYjVBFQ52zQclwasdvAVwkPh2tgKJxJWJD2dx004E1OisHYwrAuxzrd3uiznwJM9nlgOz4cvx9cqatW/nMBryPTGj+qncQ70oZ3v95PTk7a6JzW7/GDyPZrYB8trwKXS05RemAf8iA39p3/5q3e1opRSNa/cPyi/pr57dxaMJqAiCoPfTiJY+2JHgHvEpgAQVUqgQH6SZfLrW914daNVLfGmFDuU927EavJCKnh8RI2DfZzIb/d9faC0ONxZSmnVDQ3Vw4yz43MF1oDVCMNnxGpswxhvTm0Upk3/JyP3yMQotYSFLbgSzy8nxdTDtHrA6UgWzI4cHaA6hz6S3SNXASycaOSlIq331egvyl/5CaEjSgj9GJwSi60IWCVQGlEdCtnvEap5XgnzFZFFEEEKdKGDxGIfDyQP5g0VLwylXHTsBnNFhG2BqOjIU55ycKLfSwAsy1tRiGDaFilGnqkciZiyG4tTMQl4RK4yUTiAVqQBcNAmlLi3gCyghaHESxs2lyS4tEunB/UGyNQADnViXZ74nB5PXSFF2HQF7iH4qOf6Vk6LjC12nDVXhaBqgKgVrdojVxNUtWeVlzN0hx1jOETkYnRld8CkV7bOibaStdAzs/Yr4BgKKaNT2RCUDg7QyC4IGAB6OraguSLlyzDXudbBiF5WlNTvQffGo4o83dkKYG2Aqhvv/l+8lzmN0Zt0zdQMcI58kl7KpQojsnKpHiSoiqjVrchVLV4V7wg9o+EqAekCGt0YslXTMw+pAZPKteqpAOJZt/EYserGrb8zcmNBf0UqAE0DYw5URXBOwKpNxUZuVf95LKFtI2IVoKpvAagqr6oDqlh0LlJ6kC7VJWFAAPyMqFRE4frWAWOrV4CpXlcAyD7FqX5Kk6I2AUcjYpXRqpGywPSIr2hu+8dWPwGt8wJX7K9CH/USYv+W254wnvacB0o/bOz9QQKrK6D0h50KYCVHB/vOWLTpWQPbzh9esHzFV8yI/8B43nPuGmevfWD83W/8+vGB9z00XvbSN4wXveJTxtHB7eOy0fuy5WQ9PDwIXr1hxv+xPS8L5yTwGSqVErqh6E8FUVM/z7Zaf6/qetJ3Oj32lfdEZmrlQKQzbBD9+Z4b+gVslf1XcuZ1cFAWEasaNEZd8K5u/6xljlzNRsNzN2xq/6UPjde8+vnjd37734x3fNfbx+PvuH+89vWfFbnrrpisHl8wIMRKdPmR20zebxkHF66YuF6ydo945b1V3UfDfcDq2g4fT2C1Wdmb5e+07zf8q3d/9/jw7/0mesi5S9wAfGB79Xujf/b2yvaBjV9AzrqPKLDZlsXHt+xbmF0NjJ0AVvEEa7/Yi6C3l7nbeHC+C1iUPdmoMtUnaoOynWCD76Ql8lkzWW7a7+q3uo1CfwObtQHmppTvtDZw+Ue0X6f6rrbwHEkkvyQo1WydNLObs0ZYEqaw2CX25R/13ii4vxWV11hF+JDVfhjYZVv3/aT7Aq6SXOAZ8Ujjh3a+voOPgn/Rrvi/FSrpUOCY/OuMWiVCT9q7AAAgAElEQVRIukaqClCNrUAgt8siitW3GPSeFn2SnSxKqRFUzipd2W68NwcLk3W6rHW5ke8HHq7cx02nTvIrVZCU4RcXWVmclOSf7NPEj+S5HvErIDqAxYr4rf2WbsG+Uza1fLJodHCh5InypXQAmRZAYGpGprbZV2nT2mD+ASJaBbDC1oW+6jlXtaCe+A68hKL0njh6NMqieKeDqwJWA5hfAVZGsV6zgVqlAejpABx0dcwjAH43Ob1pQrVJh0hC6W8qWMD1EkHW9El5bsqxKh81FLl8VujBkh3KXsrPjrjPOiBtHPERdTP9cq9QBWphNmws1pvgKkBV/x33HKsZuov3TXpHejVMMkWpok4VsRpT4ebjDqzqXtY90wfouPFhMkI/V0qn8SwZRjp/ul8CnUoywVGBq0qhIkynn18jVUOvUo+sEaupx3ldx5uLWHmxukpPnYW6lH3U/eN9kavQDTs5VokxnPkLX/0X27Il+FKydss9yk9TkasDSs0EZuBLBbD2ka21EFMqAC+gwBACG+goZbSXXpyYrhFpnQBS9QCAquPsEMUX5IGMWtVxux67S4c6yaII1uTSdwUK7AAU0SCaXoCGwwgiFAxC7blvrYP93XQAilwFYNZYbmVyKW9RoZV37nqKoGVEdyUC4KVUHzv2ydBapvrTQNtNAbBrnPbogN555j7BiQAvqEdCb7J9FMcrXnQnZ00LkNGpDVQtY6FyWkX9G3hUfNdB0pKVzm9igyJzk5Mg52osFyA1T7mx830KDjv2SZYcYKWsQFwIfPg+mVZRqqE8/Bf8IkjIj2t5Ho826yssJriaI4UCbhqoKn6ToKT90uTXiTEptVZOWsHbdNE7moEd1ax6p6yJtu1Tkj0Z4HwUdBK9QEDomzwnkB5thUhVRqvatlGMaQHmc1jgyHmTz4lHacTs5leVcdPkoimeMqbxotWHQdGj0YP9uoaO6qGK0zZG39ihFBBb4LM/k0a5ns/OBN+Tg6d82RGhmucZfRqAKX/Bz4hazXO6pudiy8ix7AlVI7C1nNiwH+zELrCK0XtEqQpU3Y1czUWtQqcoYkntVnlIHWAE4GgAJAHKmDqfwCoXunKA1b9pK1dFCoAG9KZBGyPvnKIUclgDZZ5b1SNWrzmwygna144NWG0LWN0w4PKYwGpGqwZI2wc/YGIUdAmH3Mt8HHVo0/+jbrZwUdYR98BQNCCnRfVj1WZou1iwqqUAiGW9PA2AA6sZuYoIVg3aQNfgWegjvAs8i+3Fxz1pPOMF/17s7/v7gwJWt8DBxwqsbr1D9XI+7oDXVr36vVv06MDqOVvk7OD4PPKIX7fV4i88ND7pZfeMf/cr7xnf8N/+zfGMZ7x0vPqBN43HP/kTx0NHtsDEmevj6rhi8nR2XDAw1h2b6xG1ir995VlBuo8ERN36RjelPh60PxlExAyXld6hq6MbqIG+spHprLFHjSWsQj9FzAWJiEErDHq4fTR1hKHrfIDuVpObq488aAtRXRq3335t/C8/+q7x0IceHa98xRvHPfc8fzxy5dFxdObIUjfYz+T/+Npd9q4LJvYGj1s7etHPMjfuSXyy0jUBDtkL6UDOPPBHEVh97098ZwCroUXQSWIf3DuRIXlL/l48g7MVKdinYq/7HQRrTnrav9C4CZRMdjGfbcCQQLWIYlaZspCwO9JO4YDl6lPBTJ3ryVLslKOnJICtPdvqAIx3p/wD4MG1fo/64fheo/0W7+V11rPuKcMQptfu4G3WebIr6j6SifZI2Ti7HNDtdYEqYJbuP5LrFx5aeAnNHL/JV5kiA8k/+8B02nECdjvImjYOeVTXJlpHuUXQ1EjJ+VqQVDxSPicjV/v0/4haVfSq8kHauZjCLGBV6QEQwTqlBkoe7P4hKKm2D4uExVSdcR22r+pcsxI5ld15lXRFVGcBrP3epB/5UZqg9ynxvd6UuS9/gK3P8zmAQb5U5G5GqBJUvWY2EkBE/TyiE4Crd6eZq5RiXYPppS+cACGTAYYqLQAXtBKoyu1WdKoCB3BNs6aUIkDvqfQA3Y7u8slWS7+ygHkASYrMFQ0U7Ywtp/wTcO75VSdgNdMBeBRrmJqh7rT1yNXutypdXQT1KBI1tlzzQ1GqDCwAmOrCyT5Xx9TJBa6mtkzlMOlT+oPSV0Gnfq7jBAoq6fYy13jJ9V1igKJFqyLZLH+l82Ew8KtQMsuPYKoiVR0Q0c/r3CJaI7UcgdbYMlJaUawxw5m/DMhzu5R9WXZON32sfrWA6+hvmi7Tfm69epTb2uI9hWxx4IVk8ftCntcfZRfnC+GKuxtZ48mU8yb3iS1U8CMwl7IBu0z0QU754Wf+k7/wVe5tVRu2tkShAUyq30x2T9BVmqkZAgGUrCONe9ICEOCYFJjXn4oam1npZc+RrphUAe5du5hJoUcDoiUqgoyNI/6iko/bprrjuerMRCyJHRoO5lBUAnkCpZT9WFMyqKA0agPwVPlLCK46mOoga0sJsBmx6q0UEs9f209Hgj3aTtkb44nLVHayGg28apOSd7IuldU8Il5GW19FdTI61QHq+dAdMFgrWpXAiQMU1JMa5fDj0jlSw4ApgCJVBCqiPVs+FEWztnu60ToZtclT1SOXgVBtD7osRm4zOBKsJW/ge4qWbeDqhuykYEc90BbzdCkBXdlcE4hGSQaoYT9CRrZPcITRZwEpdZCmT71QNFxsqaBT2VKosuNp3OQkEcFELiqvpJ6O+zb2IVBlXDfdIDryJervmkZii/Adum9Lt5DmM/oIHkIU9AKs2jHXQI/rzDLZAFfql5DKOVrVSSQwMCOewriEssF00XJWOulkAEkGCU+z2Kq5f7FAU3ElqxF8kZ0E1NTEK2HgtPOZsiSegy5O8JT6Lc6HniZf2r7ObQGoDqzGvUoXIFmg9lS9xEUJwVEfQ+5rmqaiQSMvlZ1X3iksWtWA1QBae75V1ysy3Gm7sM1qMSdEeTqoeqyI1YhcZu5VLV4VZfKIVXwjgVVGDoReC8cAoGoALYDeKY8miw5sObBqUYMOrF7zX4CsACsjYjVAS48IPYx8yJj+z/zIUwoACqPzLqNsIxLV68C0BopW9UhcAceIVnVA1e9F1CoWbKBDFVqOEasdWM1UACxrAMCIXI0BGw7gaIaFwFXYN9Vr33rn3eP+l/zJUqwbe39YwGoH1/YVcAuAOrEyTS99dMCqTyW3CGbLwXl87eq47YJHVL9v3HHHQ+Pnf+5/Gz/+Y/98vNTo+qpXvsVydT5+PHrV9NItNqv8luNx6dFHw8E5d+7Q+BNRj1N/uFTgDwJYVRn6pz9aUPsPAliFjxJaPjRJOIlu0G8Cq+j3PVr18KrJ2eUHxye/8hnjn/6zd4x3v/snx/Ne8Krxipe90RamujjOXjC9MC6NywaYe47V8+eeOK5eHePy1UcYZW956E5gtLXNdOsKrG7RfYvv+zlEZNUgQeefm+H9co+2794ndz//Y98+PvT+34BdHn0o/tZ+sttrsOnZ18a9dNh8y8G1GszfjZAre1bP1mAovg3DtEDW+T4BQ+KTAoTKTEIPHkIYv/gvZykharCnEpPfkW3K+tUApMo4zx7rtrn2VxBVCy0K9FlzrHZbZW9bN5qjjfivGoxVDStW9h7tiV0weStSqPws2CHywXYs8uSR4hOVptvu7QXQhrSoir/UfmukaoGA9GU2gdUC6SdAlYUq3gCvgqdYTvlytBOT50jXtH+5A1sPv54OoOcK1dR/z/3oYGr8IjekA4XYIvpuBVfJn/qA5K9tZ9mrdi9Aueoou06RqUihJPsMvDufk7/Yt3of+AzWdP3VfufEdsOGC9d9rgJXFa0KMPWq0eiqA6va5jR4px2m0uds1OB3Rq+qHZdBDQ1ozAtaVcCA8qqmPcvB/BVg7Qtd9cjVGcgXc6nvok8Q5aTN7/a6MVMsLOvb+DGNBKNW6xjAco9WDZB5WsAKoOoatYroVUVcq/XoRQkUFMCaQKsAVgKv8k8V5dnt4qR31ZVSnZI+u/HN7xeb0IeEc+pEwmB0psxKe7nLCwFUgakTqEpkOeWI34zqs20UhTqBqe5wCFT1lAgCVT1FEHW9bdPfcF0k/72DrOyz/FvCkgS4AmCFLM04E/V4CjjaCre2/i8O2f/YvqJVM5BuPcf7E4j163yzSKEvFXdUC65gao9e9bZK+Vd0NEmtJi0sUr5x8X/pgW4fs3fIfsu+8ZVf9RXxWtItlVBWwEFX0nU6BzLTgAnOiuN0DJqj3TvGNXcODDKBsCxscKgMi+TkqYecY11I1CgnqJQGVjRSnet1YfujzsU7ebzSReCQ+EhNWWKHMhdQUSg3OrQ5OrVGfiohtKJVoYgVuVq5VrWIldIB7DJ760aoQFBedcyti4lTvcsJwovgqEiSP7trnunATxmWaVRKkLa2sIJzhBL03wOoRqfKlboj+guCOUW+2wtC57CtqZLZEJj+GjwocHXdjwbrOQRRV/By56e2X/0Q+K2TMYWX7yE/y2jEtgwSyUfIBo3nONeM6Q6kKs8HDKUCWjvfqaSqQR8hDTCVaSWw/BIySSoCDSANIlOxwjiONVqYo15sx1SiM/eAhln3IlCCZlJo6RXIIO60wVtmY5vn+AFRGd+aODj1UV3Du+a2iMbONol32HEAqrRKK7+qcqsqQtX5zmP1PFqIeTZ9nz/oFcWTF89PEathOFcnX52QZLbEMJ3HYLgkYPBK0pu3SxepCdLh8GoFb9EmoK6N6pLvNXWpRuagpyPqwXVZPlODR5p1UKCrZiJUFGtO9w9ANd7Id8WXUQ/yfsgVNCpkjL2iNFxFq7bBF0Y0aPVURatqASsZobW6Kg136hR/d0a+B6gO/RGgqiI6dZ6xpsqtKt0UOa/cyPWyEMQt5xSGTfwiktPBCESPu0xec2A1tgRWbStg1YHWBFUNsAxAVaBqRKtKRsu06INMXhdEovap/zwmsBqAqu0rBYCvbBrAqqJWIuJYvT3LHYtXeVStFq5ixKoDqwGuClhV5Kpyrs6j4tHKRo/H3XXPeO4rPjOZfgsQcjnYB/ztgjCS+ZIj7W2DTWXHbF3v4N4KokLWKJftc/3cSeCeP3IaeLjWQu+OVrfp4GePDyxq9do4uPHQeP5z7xyPPPJL42v+5l8fhxduGy996X9oYN1nmAP4OANXrf3OXrE2sl/InWmxJeJxCyTeR/feJit9dylfZ6ZvLLTb+v5Nv2tPW+yjH9iv2bC8EVmGqk1lr+g9aE+3hT1a1VNrQFtFDIY7dmHAexT7oQGhV21BsUNzvi1C3E4fHJqcm3d5YHJ15cEPjRc952njWc+9dXzt3/qr4+Gjs+NPvOFzTVyfYK+71TJ9WBTymaseE4uUGwaie45V15ze9ujJwX8r3dQ2J9Gu825/R/IXjZxVJqDHMauq/23Jwdb3cV+zW08rZLv+nh/9tvHg+369bEmWUaAN2hT0STM4bMXeF6PvTUCMNuduZFylAej9d7dl40u0ZWFyN9u4A2yxX4EE6P9pj9NmyPZYbMG+kE7JYtc7aAfZ4r2sCZp6GRUZF/uVR1VRgZhVgSi6Pj057RPa8Krzic0me1/+RqvrwjT0oeQT7m5lJ2/6kuT9shdDNONvtZBWz0e+Y96ZMq8XcEvbX20WA7xqz4ysLH6apq/zPthxze7b8Ic6/2i/b0F36RpuQxXNNaGrEToBoBXstwBWp6hVB1QBpCa46hGrAlljGjNSAwhgVWCI/Bka/OC/VqRZHiGLsnmlTxVQ04HpypuPQekEWX2/0zr9R/mR+kajM0vVNU0OKrVrxY/gEPSNdAUCWPTp68ipmhGqDqYanRxcPTI6BchKgDUXcIpnCSSGzef2dkMsog4IWqlBDi18WrZkLk7FGVl9ID9A1QawRuRqBBco2EDRsKv+oa/RG83rHlWH/SS7vxZBq4XOEmT1OmbkqiJ2ubCVFkubwFWjBxey6jlXEbkK3COxDkWxuu3nPV0wv9YH8fJrH9fcn4UOVCAQeCOddcpgQSDox+keLups7v+nm0JPLD69yxjxBjhNS2Tqeow8CPXT18WsGL1h5EaAIAWiWnuv4OoZOxc85OAqf+l3uG8/AaxFHwolANSgbwdaJdU6RyFOnc7Ctj4Y2AD6oq7vcp86DP0x7k3gtV+TvmA/njKs91Pf4Lz9a6Sc5JwdQLB3N8+1TzdTpl5viu43pw6Nfoa2VsiJjsFBZ77iP/7yShe8dBjRjqkAsTAHKg4DlGS3A00kZak7o5Hh0gCgkMKY2i1cvIEdGja9V1wcFrsBqg9/UoN5LsrbYmFYfnRO/PFmGDU4CUaol+I8Tuie+hruU1EFPkgReV0UjVqjPD2c3gJMcnVGAqw+ihMKeM63ClAVBmxRvzOz9lXS1vFGvVTZeR93+7WVvo3+rV2SNKIJOzUYmBKQUmL7DDHQvIwL8JsbeQRK/NhOaooupu1iym4O2kQn5PcVf4I6AvpLYaURwPkGU07T6DwF7LDek5M385EolnyS/DfTLGjKzqm2BSB2J3V7H/KwGpO7xmULWyfrolP0X6cI9m/ElOOKlOvgqgOqyomI6cVO4DnXjRQwBGZXCiUVW50UuEx06fs8J0eCFSjF1nTG9LzkL9/cZFKQoz65AKtUiB1YhWpiJ2edolIAKB1AOLB2Pfo2u3UXUPV8m+okStcosgH6ZZUVyqz0EOWCTdl0Txml/VpQUfzK9iid1DuA6gQ6OOrP11SHHrEqMBUdRgGrdZw6z6/zHkiSgFVu41rPn6r2rHOlg9TTqW9B26rPkY3Rp4JlPlPXGRmV6nmnkA5AqQEmUDUcSuoZsnJISPQtBFUJrCqSMwB3Ras6L1D3ADw1sMQNWTNscrVW/0bIDw1mypIb0RmtKkCVMxSu2Yi9A6r6BaiqH6fZa5E55FSlnMYUZDARpJJ8HHVArthIBZAAKyNx/ThAVP4SUPVo1RlYjb6NOkWLbTnQI+A3Imu9rIpYJbCKXKwYsIlWpeEWRrB6ZNu/84n3jhe/9nOSvU8CirauredOAnhWkKjkiLokbZHqG/+oAqteduN0+8+iVo8eHvfceXa87oFnjf/1R79r/Pff+nfG8172wHjxyz9zXLjlORZNcpvxlkvoZWuPKzDqPC8uAi8m2q/Hf9yB1UmXUoQg8/iT/u50gR8CYDXuCYDaJTF6iNg/OLCp/gasup7wBe580OK6peA4sPy2hw5yfPih8ZpXPG/85vt+dnz3P/72cf8nvmo845mvMvm7w/pgW6TujAOrJp8GqLq8XPfjEO/z9j2LVo3c0G2AuBXwZoDVLid/kMCqy1MACrJPZxY88eg9P/Kt48Hf/VXYIPzJroRp0kCctDUFaBawCT91mXrMaLmMngv9XaBHRtzkd2nzek26TazvEljN5/J4Lqd4DKxHuzTsFE7hjm1bUCjsQ7+52Tqk5Wx7M+LPy0YgdR94mgOB7Lt8YDIc9CgzQVjVOwq86UGUzNBxArCxK0MCuLo+ht3HXws4ECjY7eLcb7YyzEfZewt9KM4wlVa/R8fcJl3Zl2b5xXJtht1eYNVNaM7iCxyj+0mdX8onAk1JL9p0OhYRy6dLryxo3m0/msoJjhWwuoKrjFAlkHrNIuivXbvWoleZFiAW36lIPEXpYfCJTod0ZdohpJVkQTLSZCXsY9GvyRrksvLmK71Sn6UkcLtmPFakedrboOakv0lhkhM0LG+GFhR1P3wuBLMIkEZEJgDpAFWNdv7DPiJYA2ANEJYLPhmJau0U+mfNFgJvYFBDNmOXx0xfRRsXwKr3KbRxOVvqMADWNnvL9kVHRf6WDqMMU05FBKgV6BXJGHAMRq06vsFB9wwUS9CZC6I1sFURqgJf69ixRwSf9UDOsDUFskYZypf1lhLAmkCr+pHQMx0wZP8CZkAry2+d/NdVHTTd4LtijjxdOqJs7fIdIXTEIBBZZ7dxK3A17pGdThmSFFNfJqgKZ6UBqQRVE1w1e8NB1QBTTWdrn0EeZ2KRL+j/KYo1HKoZYJ3sc9IMY6cKiOj7Tf9IV/GZ8kdA80keQz8AA+rgavbbqS9m2U05Vj8nuaYE67oz7qQZdbyoeLlJoTtbU7BbnYFT9rcpG3G/ZAR9zpm3ve2LAax2A4Rt10FytCciVAtgVTSrb2cHOJlMnWMaCOrsVnAJ3YEqpc4OOk3MS21NN0xH/tBEvDhYzlGeut7ocjXpk2hsyp5ULT+QBkB+nA2hBgnwgEqC23U1PeRd4ShObjGSFWCqA62ufEP+kGM1ndnot6hcvOWsEqDOrCx6Bzzti1Bs81aNfEud63Qvoy1p3QQIdCmwqEBWCE4eR1HRndEua/syUAroyOjUAFUBqBbASh2z8isptPJgpQaAsZZgWkoVjIKq6QZwT95I3pHhsxKyGRh9EAE8rh8FMo9b9GneV/dopDANo+jo5ylhqQiaBKzAagCq5vglqKOIVcXqadpujPgBVPVOSqOpaLgCcNJSbiZJ9TugpnNH74uSxqL3ss32CbnCkxoVyhaa2goyUhpCz7Rz/T14YY46gQVAz0mzZsSqAFZQU+6yooS0vnukp7BXx8g693NwKuWjRaqkHECqcgQ9DekqP07NwCpruasik96lU+VkiP+mqYQgB6f4l04LXUa9LNAUI9dohRh1Z6cy77OjibsArPqfR6wG6ePY/kXywjxGbXFNmk4GOyiUEBwAUWdNO5t5Vt2gMEJtpQLoQCcWuJKjCT2Cjp3SEvpBwCqmz3s6AI/ezMWrrCzR/ixHLhRAw7YAXBgxiICCHGlasH9GRrbrec/HhZ+t6O7AqgOs9vP0AMhhCoAV0eS+WJX94n0OrkpOoVtBLtIyjDsuRrU17f/6VYCqkVjfABtG6Ho+qEi+n+AqHXz2QTFAY9/1MkUZCapW9CrKvKYCcB2klABl6IK/H3/3M8cr3vBnWfySfVSHvZ33e9Sb/fxJ+6TItLkZYHUf4LR+Sy/eAnL7Ocn4Vnn83GOJWN39lvGZ2xGPfGA8/QkH49nPeNz4B3/v68Yv//qvjtd9+pvGJ9z/6vHQo7dbe16EiDmoSmD12IDVFL1G617ODqqu3xZ4t54/CdjeoWFX4htleEzv2lOHle5z28z8RpWD2Qv8C0tnccZg/piM+S+42E6YfRaySZDV9Qv6HFva7cBk+rolufUkH7boyI0rl8Y9t10ctx0cjR/4Z98xPmC5Vl//KW+xKNWn2CDNHRyQ8EEQZxDLhRuvt/QN9t/xseVzMLD14wWsqo22wC9dc+rcbMTq9ntov+4Tij3n3/NPv2kHWIUp3By46Idlb9KJi/5Zg/KcXkxgFVFxuwu/AORA3zIDls3ula0bTIDz2OU9BI7iOPd1vfwwVTf6SdomAHZqGm6Cq94fh49Aq0oGF+2xAnI1uIco1IpY1RTrOTK1piKbg579ZQE+8BnZ1yzy0MxflIJtAPJ0mlBa1F+1doYNCFth1TtJi8kGVpSYAhFkMxYwBH6Nfzc4Ct+ra/V9lUPXyGL0YVZg1e2SigysiNaKeAY/NL7gcfeNxMN9S2ZSy8L4Sbu7E1HWEqopvzptv4xaVfQl8qsqOrVHrF67auAqo1j9OhbgQa5ILdaTfbHsDSOdShP1JLWxz7pTRjQ4Lj5NkLQDqg7mCyRM2VQEaw0YyA7sAOv8TQE0spGanqBtnbzKMkv1d2AxwMWY/l65VQtQdXDVgFUDpo8yRcAxwNX4KdUf1bmDhfSf5RRjAKLnk51zrsK2NH7aF7WakavQV8q7KpsXi6g28Dn5j30XGywt8fRRGbEb/DOnBOi5V32hM0WxxpZRqQW+CkRVjlUGoMW9wCITYHUfRBgI0+qEF5AzJASaqg8JwbLWWyIxqZvLONZ9UgVpNFNo9nQ602npDOoN6qwZnWsVCCeLvoUiWUs4pZxKB6Wi8erYQQdWEcWxRK4SWPWFzJxHbBuz5hxkVeTqaRGs5L3AllJ51+yyUJF+DR1t3QPBoT7qtMU+LjXsB5og+4a9YKqepXymPEun6Hw7bqUIlZ36p6t9MXdruq4rExNgE2fTsT+Ox2NffVR1H2e+9Eu+MKN+BQBohcPejoweZqRgj16dwVU5vrLQCyCBgx9FkJBGwWQM6DoKqX6v74vbg0iNQDXxQQScjeAs046CBw9Ug9dx2gnsCOLbUydWPkgnsECHCpenghGY2gBV5RvRinoJrIZSccXj00IZRR60EqCqGs3TCEAfMDvKD3ZKJ0B1IZeJqetOcubWZnF4ZprRaKTiQh8hASrBSeFimbrOkFABzK+p/gJW12hVHWvwJnnVxT0+SakR50NK4lc8xXPJbKvUFUWTT1C1NA422GIyzibHPQXwBHC1GdI1ClIAqnIk9U4eAr8AaKSApgVFtBj5Z442UwQrpk4U4AGQRj909P5rndXCZyVMnQRF09zjziTn5C8Z0WnINmchdUXokGJSahAa4TPzpmNCnSFwEXoI+ie+1SIivOPTeb9Jkap+3vc7mApADlMw4xfHBfQJXC3+hvBNqQAoq5JZiS67oqxQnadoN4JOtPUbyWtR7dS71LfuiE06uPSwwOuKZgWwCiAVfBb2gG/9mOfiWvzoxFgZIIE6VivZVgpcvR0SELCelNtJJmFVSaYRTQp2rEE+0pzG4gSiMseqR93IIIWBScOcrJ1tlbpCWfU5hZ5T6WvMPKQFgIYGfnwbhgx/EelDR9YKjKgVyRUWJHR6BqhqW/NbEly9SlDV0wMgwhyR5ABW3cF1YJX7EbVaDn+XDoyQ+6ANc6YGiKpIVeZT9XORT9UXPfIfQFh3ohCx6uAqIhBC3wRfeboCRA1kxGqkK2B0bUsDEFLT9AkiVhWlhgYIDrDtE57yrPHAn/qiBFG3wE/VrzvceByAK/i+6/M67qDYScDqem3/vUXtre/uOzc/1VpsKffN3uflCz1jK8tfuPHw+MSn3Dp+61d/Yfz9v/ffjSff+0wDVmgmJlIAACAASURBVN88bn/yc8fvH1002niUo7eKRS/b9HIAdZ4KgLpjD+06DfYBqyfRfqsu03v2fLe39z56PNbvbr1TaaPmMhlftXJB96TyitfA5nFgtXjOAVUAq3ExVgI+b45OyGEMXFwdt956y7hioOrZG1fGq17wnPHD/+S7x0+/98fH81/+8nH/C14/rp15vIGrF0wn2LCFtc9Zm/p/xoDV0KxnHjE59NQAFs1qUcofbSqAx8rfEy9YCW4GWF3ploAM7daT2nbr2nve9bfHg7/zy0Hf7BC6A01UR0BWAi8OLNgjPUq1+gYO4jdgZ1o8J/qYXXAVn0VbTwOkAVrUD1GfBDXiXXgONpYseNQWXXf11+viOTrOQfe0rWCjqkx4v6YVO6jSphizL1yjVGtVckZA6b4WTZfAarquvZW6/lXdGqAlesWlqnvWm3WXzbYDrkZfhChebJlWqIGG8zOwR8q2XDmql5cGD+2X9BsgySnzCRKyHWdQUOA925vA/TYoDyXSgYaZn0LL8H/qHhmEKA0YZ22HTAvQ/APafsU7iD5FntWeDsAA1Yha9UhWRK4GqNrBVQ64Bp2FfpHG4mBpyq435UN5cTGgDRno6Td6pGqPWMWgeB/8aACr3sFtgrb2jXWKMakN2UsSltXdNTzdhOQ3RW3WYlVzxOrRVUSsXvHoVXPiA2C1LcBV2Hjh21NvZvBL1x9eLg3I03bMaF2nAcHVPhOrpwGoXKuwSZUSYEpL5fSnPpL/AVYCP6Xshb8kOYM+yqjVwCqMd5ZzAlE1UxdbBJ1tbltKAAWYKagzcRA5GmGwsNESYIXuzR9pyc5ZnTS3kLdJXvx4NhlnBeHXOlPkVekK6Goobj93wq8H8HglZXjh4VUx4ThBjpiiu5sKIEBWAKsOqMasuQBYEbnqWwGtyL8Kvb5Gr4YecrwAQkly0ushzWSrK/Qs87KmLmq0FU9Hc+F86YLal+R1gBU6EU+kHqHtNZ3r10k93M/nrMDZdN3VlK4qdY8m7E231Zx5ruGWfEfY4V/0RV+ADFAuYEHQaUGxjLyac1oySieeIZClSJ8ofSsZmQRGGJU7Sx1nYDks212niBaGmo2kKysCRGtG7dYxKVtKNOjeGgyvnRUM7sm72n4pWzmaHIWJTl4RqFolz0e3KtdIrpDnilZJnalwBLBqQAOgBvONQNvFMWpM5u9MRMYLpmqVnY0XVLz0xHpMEk+dpM6JJOqQ+pbvSaVWSrpEI2U1GV/yO+uONUIVgGvkMHQdEp0NV+OmrsHgQKOOpCR4jdKSddLxzDvJRy6MGzwjI6AEnXzTubI598XjBeYBJFRnhbJNMrI8LyBVhmQmoY/nKkI6dQZ5hCZgjojmlP/gJ4Iitq+O3af2eqWnqRVRYQKqwVNUmqsgFXtMe1M3EfVufzpu59VO0A+4G+doGEvSS/w75buqoIzoWTy4GupxTsCqQNXYxodr8SoCq17tiFh1/bdunSf9uht+pJWTqxuPQb3QtfzxmCKcXUTKpu94WSZ5LfkUfy1kFZXAW43/0ad7/SpCGjTGeUWo6pnQQ/YGbYPfdM6eE8Dq94eJYOVMqNRzFvKcDDUpnbJr4o5sw2lQBI0T5Yp8p1FQDA3AIYUu0aBgAKZ2Mg3vMD4FqHJ6fuiPOcoB7wOh452Z88in9rrT4LkTHRAxCcm+Dnrm7FmkfnDjNQFWTssSgBttHWUrUNVL7TXqebUjH1f0CbZiOyNXsaqsUncQPon3+LQeAaqQTzh6pdXDIRSwGotQ2c/yO+YCVRGd6oDrVYKpAFUFpsY2oqTgeCWw7i0QecLsF0AqAN8EVRmlGrkgWecOrtZot3QJt/a+Jz71/vG6N74t2XkL4BSAWnqzc/9sP2wBgCk9Xb+IA8lvkImmf/J6abD13f2ZWR4nrTcXdjnaeudJ76r7HeD3Oy+PT7jrYLzi2XePf/Sd3zZ++F0/PO5/4avGS1//mePwrnvHQ0eQmHPGZ75oUkwfN56+Huxv/7SirmWZwDTSRmXroPZK333HO/Ra3rnv+/sI+FjvX7//0QCrx2dBR+gozOgwibdUMRhAcB1yaLrHfJ1x7eiynbk+brl4OB768AfH/U+/ezzl9rPj737z149b73zCeNmr//1x7fCucXTWIottYObIUgicGxesvSyH7nVbtC7a7JK9wYDVWGzMkw7Mi451Gm21zUrDfZHSJ/GA6Be6Px1ckmCDP9ZvlvxK/k8UjZ2L73nX1xWwGtq4/WColbHJfQzcF+iFQXrX34ruqnyEAnFq0Zea6bAFkMHmxndhHtVxDqby2xkxpuMoKsrbNDj6zwQLl7yGMSUbUWS4B/14/jU7QzMmcktwSjlUo6+Sw90iVJEnXKkAGjirukWdJ27jAWyo9EFAjmgj2dAgUfVZU9cF5oI4NRsGi9AqKrUi5yLNUIA8BbLWegS4H65n+ZtZ6vhMJ5y+W+dln7MK4LRoatRnzg3qx4wKdpuwgaoFZJUNiDYXrxSNkp9Ip96u2AfhQ757EzQOEj/ITkw7L2jIlBKc2h9RmAROI2q1pwOYwFVLY6KoVT6rdoHNAZuus0VKeIpkA1WcRuSDTscVRM0BcdlwKcuLPcf3wS6ULS4acyveA0eWqlj5GWwTvCjbWaCiA6sejRmLVpndFNP/mQbAc60e2Wi5QNWjDqzaC2NWatjR9MWi6y17CHqEUeayH1vgAOSyT/XnwlaZGmBZqHXNs+o8G+8VHza+a4I4+UvuBzRdBICVwGob0MC5Ht0KTCTXmmn7iXcEPkLgVRGuC9gaGCQAEdvSVonGkd3S+wDJB/uBELKib8qPBLrLz15zTRy9cUPXIcH+kAE6X3Kw5i0uNt2j967v53e9/AnGcR/5EQ0Y4eJVDVT12TAAWQto9RQB4aswilUgq2+D52IaIPhC9KqFrKD0FOaifWhJ0DajXH0fykkSRnXFY/UF1GM5GAlpTL1GrtRdy/l+lf0nuIH3c8f7oTgrYV5ITnJnk0U/cUrzRRML05zvPfMf/bnPO4ZwEaCKToBgODsLtRumYYPukeNSeS0zvyWcUjGKk1UKKZxTMh76N1RQQssz2bfpevF6I0icbEq7MzSath5r+0nspu2lP0qPNCPB6YJ2q6ZSBybZblsonAJUFQKviFQp4X5cUav1XIbBu9JlAyu/KkLge+2d+Vv5aJUliBmXcc+0Fb8nAzeStV2y4tRB1mXRqm9LAVA0kssb2SemDzGL8gmwxyh+DsoE37X8qsGfAl0VHajBgYpmoxXFsoOQ4keURdLkBUBDdsMOVJaAoxppSDX6JQ/lG4u3y5CrET8ZNtvAapeNJrg0VjqgitE8LiajTj+EHfyA2kEJloLU0jyMVNX0f94HhSlwlc89FlC1N/LSN+ShjGUxUmuXaJV2nN1MM7DzsYVly6HAU/U97jd9k0AtFWMa4A6oUugCx7PrEa2U2xahGgabANbiWXep5biBr2U0ejOg0yg+Ao0lwim3yV+qCGsjcWcFC6ae9WOHrzsoLUdWAL3ore0Uycq2UHSqkyHSmtj5POf7+kE1BYgfEKgfgwDobPlLGRNbZmtVVCpR3ngzIiEQtQqZJrBKGgUnh77oDrNAVBibmso4AaoBdFbUaxaR6QmQcBKArkeZgQ88HyDyqvr98bwGkJWGwA3Y/KZPo/T21hRKAquUtwCoFcFgB1fNEPf+AQseVPQqIluxWBTkGe/J6f8O3ffOjH0i2h40dMcHU/t9wSoHTLlIVQCpfZ/AagCqDVilseyvrPzMGpxRKoACWRVdG9HyEbE66xYN5pTSBUM86WnPGW9401eBKxa57yDPSSBfqZZFCQXPlJLaBk4B5Ov7W9886f03C7bqHev2sQCr870um0dW9kfH/U8+P267+nvju77tfxjXrx6OV77uT487nvGS8fCZ8+NR52sjwUEAq8a/wVfmIAbfU4gb7Xv5Hiuw2ttw3d+kYSnxqf1PovdW+W72/rVMHymwGjougFUoPkWpAliFzrdECyF38H9cto4s+utyRK++7EXPGT/5I+8c7/25nxqvfv1njyc//cXjg0fXhmPgZy6cM4DjeBweXzQw/Pw4Zwi4g7Lmso9rZz3a2FvP9BznTRRYWZT5aIDVlZZbMunScrPAquRv5iXQ7bH+veddX2vA6i/ysdDIfI/e1Tod9kWutAXedFA1V9em/o4B/BYVVlFyBeJowAy29WIHZ78u4ALbnqd1il6NV6C/lB3QQY2K/MIq5LXwUAEYk6Ont0S5FA2osu+f/t/7y+g36YAHuMoByXVgeDGcJ9M6W1a2C+mSgCrr3SMHixdKD3d9DHuNoKDbcJkiQbk/G2gY9wp4FuhXfQsUTXL5woJpgdLvomXNughUBX29Sy7AXmBqpgJIAL1SAoBnyiaELUgeaP05uFkEbLIy8cq2DEmlwiQgECB/QmBYA1YrcrUiVZEagFGrimBVmiB71qPxtVhP2s8JYuwCrMHhFFHVHzhOkxHKys5gefh+4t+2Tx7v6QC0H/ZhfBOSlYEOLEcdQ/aaiRD305yiWaqITeYQDVuN+VQ59T9yrdr+BKy6XeeD5pqd5MFX1Ju0NMO2S3+NtBCPZPqOoEuL2qWOKv01A6w9WvW0VACT/mH7yJsSblPR8aADANTK+VxgK6/HPfQZwhxlkEbYk5ryL4CWOIgA1VzwSrN4g2DN6WDj0DWAsyE5oO5XvxKNCj1dzkiXmY3+Z8d8PKmP4s3bjmfzX6RwVOimYzaxq96XOfM6M/eoVTsWsMqo1XO2KKaDqQJWdwDWiGIVwGrcT3+loldJJ/+WaOb2OwVDPIoa4B6YjtxPfVU4ROkv6rggPe5P/db3m24rv7jfyyelR9pboMR5b7nOON3J3ZpCMg4dyZlvzq9Qm9NPqk3nqVpTT5z5/D/7VgNWBYJzCjajASt9g0AtpHQQ8AqnVGAYI30anNNr0IFUFEpAa3OeVLqmyCZKNCbfAU8nAagD0Hw5brIRu9kwaOg6Fy273lCEdmYioCVAVZGqEZ3qSpRKV1GpmDrQElm3aFWFyMdoj+sONiYGaKAwcqRAjJsM3Mo5dQzd2CO7UTi6gznt4zbxZicfvtZpEscl+NUhdQXU91tbkJP1uoAMnKfsnQXeF6hqackYiSbgvyJW4zk+izKoMycRxQcpPd2Mnzv+iZKNBSZAjOdrlKUTbebtDmZBEBvISjlYnSEUE/BYf6Y6MjcUvbPh1FzyYa85TEAoSP8PSrFAU3XiW1t/pkZP/RlSJTunLhfVvr43U3OnZ0rlAy0QD8Q/0z51xHqtA4ZSbp3ycyvw5U05xndSSXKfhjfwuzLCm6BHIyAlAEgBQHUGVsGDNKy5nQy6aIoyotM5oVClFHVxaWLY6wY6k7YTGIFznZZgJToUwVPlZOhavyd0Gvmv51X1dwawyuuyb9zFF5iKKcXgNYCpEBQ/xsxv6iPRgrKami3qggaKSMsANWMEIY8FrEY7BCEErPqAnwOMPiMG0aHKczpNocppkA3wznd5EQmmRzkYeytgNSBF9HupczTQE04nvq3IiogA0rRRpQFI4wOpXpTAX/1CX0XWwdWIaKXuV25kGCkCVuEwlEYDd4CGcDrhhLoD5NP5AKI6wBrbvs+8aR1QzYhVOWFZllr8ri9ilfuc/q/BmtQz1C3pRJD/Zeze/fTnjc94619KcHPi3yYEXY/qnqCDpl7vAenSoadcdBlwAY+p2pKXrXuWMnS5nN61577TgNP1ffvev77H2/j68eVx68Vr446zHx4/8QPfOX7x5//VeOCVnzZe+6mfNx46+4Tx/iMD4y54v2lAnfHDues+tRzAaqw3TxBw992zHt8H3qms+54/FXTe02b73nsa7W+G1v2ejxZYtZn60f95GgCPVC1g1TLYOm9aZPhZW+DqwnlLo3H1ssnglfGUu584blz94Pi+t3/jePzjbh8ve8XnjLO3PWM8dHw0rp67asCqpxM4Pw6u3zrOXTswcNV1kGtdbzWLMD97JSJlz0RKAE/5U+CR6HMzwKpP84UobnRAG3IwAaN2/WaA1fXdJcPb3zxNFmZgNUq/8WvnGYWD/KK+YrYiVX1xsbPjMKbMYn8FJHI17oxE3EoHgO+nXRj9XwGrCaQGyFYRjRE1Jtqjy8w+3EVCCzZpei2AVQKsEelVkWQAQOqvg6BKRSNwN/spAqYCVXtO1YhwynQBleuxgNCqrygdepBFkOkIusDd7YBkp498i86CM58tICkB1cr3WCvWK6owQFilCSAQJPt65a+JC9kOdU/zXXijbD40swBT91920wAUuF38ACBrbXuc67I4y40+3qm97qfkNzsRbRL0pB0ne1dRvgJVZ3B1BlULYPWoVaYLiuhVgauyOcCI8v13SkvGEN8XLRs4TZoKSM3BDTuP4AXOEuJ93f6OBWRljxvPhejHluDqshU/J482/pU93W3nWoxaPn2BqwBV7ccUAEccLHdg1cbIElyNjP0u374Nf43+k+y5RX+gPn1QpGZnCVityHvXYa7jetoAgLJT3t8wJWedJYC1y4d4B5gHfCfMYOpR4z2iVTiG/I1gu5r1NEWwFtia+VgTVK10ihGxikUJCK5y64ULU52ycVp6gLCfe38RypdKa+mLZtOna7Xt7mmxYWZtTP8mntSL953rr1eZ2L8FaGe/jD7ziFVFrlr7MkrVAdWDQ0Ssxv5mBGtFryrKHmtA4P3SUVFa8uUEogbZUK7kX96bGMLE110TqL9c2gKNE+/Ev/Nxnam2intSNYoPyitKanayL83Q3E+0EFSl3Kk6btdKN/A+L++feevnHiOyuMBTRQfC6EB7afq1oo0LjG2RglEv+4y2LBnq0ZRsFIpntc1bGhdPDM2DPLdw+wa40NCFpGnK0tRs2X5lVPYbs5dHY4l5BH4qvL1ypGpxKihcd5RrugBTAwhwpVEUOUesDgihX0FVp1d9e3agveyNuVpZtTsZeWLT1CtiXDJx8WbSrNhbpzoD13MbLFzvQPOTS3maHKua+TYXg6HO6HojF67yawT/NXBDHUDjVCLevyf+wbYoVjBgV6dFOxmCNNmjs4YRBRYpID6Oo57F6xlBQGcHSfcJboXQygkqMFY8BmYTuNo6MgLv6uAEwM8GdRQSNd3Y7oCpkRaALWH3F6i6vkPt3ajV+W+Hup2NSoZTJ2QTiWaoPcRZOkLvmGnEO6fWnL8mppudlKC5vz2CIDm9J+SuA612A48RqYjiiDI+wg0gH/xQIOtsFHYgVVOdvIy5n6Ikp6PXoPa79M93zHoV11YdWvSUUb0LHNFhkdEU7QI+BX+5G49F9UJPhVvfB44BpMbsHOcfGoS0ZiEnsGzLqYpOm7Wxd6pbjvZnlCqml/nPwS5FrpoJ6veTdmgTP4aR6ecV5ZALcDjIGs50GZVhoKYsVyoAgbVhLmSvimyifk4DitnuCazCsVojfipPVkWripMQrdoG4cwYV5+B81jMEH1N1jTlWqtp98Et8QCMAjo5GX2KfKma6l/AqqJUdb1W/e1OfQ74hSPgZaoUBVhgi8c831OPOPUASzOi2SnqdYIijZ/zzVOf8bzxxi/4z3ZthNbHT8526lDU3Ic7Vtt2Bs/KiVjtEACrAKJ3bJQdg7nsmEnvnHLf6WCf0wLUCl0RIq1IPP9mSKLJGoCwiAa2VeF90Ofw7OXxjKdeGJcf/PXxjV/zN8aTHvfk8cmv/PTx9E98jQF1d4yjC+fH9UPP12kLKFk5zzkS6NPvDEzGQkjeJouG2VOftR5boNlKlz8OwGrwGBVX9oKu80z2bxhgDc3ousN0gU3dP7hhjo3T1NrrrO0cW6Tqod137ejSuPO2w/GS5z1r/ND3f8/41//6p8ZLX/rJ4557XzPO3HLP+P3rj4xxi+fpszQAFml8zhYcO3vd3sUF9GIw34DV43NYBOtjBaz2+m3x9ZZcBLfeRCqAjz+wqhLTbqFekX6p0TBO/3cQdZk6mwBrnOfK2kzz4iAFBsvQl9TgKOysHOCKvqlsr7yPgNvWwjFbgLZ0eI8Cc8BQARtYkVt+g2wY2YzBqLSJvWwAZAAAbkesTn0XBwgjN1/UvwDWufzQuqnGm3Xd+Qci08FVyhHptmVTh36jLQgzrAOripJrUaqesoapaxzo0zRl2d05IyeN5RDMKGba/DxQfZqlO9+XtgOezVXceX43ly5soAK6ZQsF1Jy2Ucpfazt9uOsb0LbZUAvdJzUuU3jyJxotw/5tKX84tV2LWcU2I1aVe5XAKlMHgN6w1xRRHNGrbMSg9NK3dN807Kmozy6wWrORZMd5pCojN3l/pvdwO1Dv6Fva7ABXwbH1zTqG5iClaWPSpaO/hn6/FqVG9LgvZOUpAfTzaFXfF6ga2xVYdbsu7CHaU7BkacFTfwQfkG+6/Eb9K60V1hVgagDuA2zlPX6tRfquaQDEl+I/ySu0CZsx5HHxC9w3UHAK/alMFyB/gn4D9JnHScifJUaauAcjYCOgoAaMALbaNYGqCPXdjl6lXEg+UvevfcF0DFmqv1XqdWXf+fbozu7C9ElPnd+3XV+kb7ugtF9MKbfjlhLgDPOrRs7dQ7NBBKoayDoDrIhsxQJXPXIV/QUdJJJQNjpoFaV2u6fxa3hIwTjFwxPCEvd3WqufPv1cf66A1vm5ap2NvZOaIfWjV0B9Du17HnfbWHxM1RY1Qj+F+hmw+pbjEM5oF4CrByGcPtKB/cqJy31FrWbb0skNJRSkJYuiJimYVOpxRvqWGivrrE505an5hoYdNGpNDoAopRfVfenMdzHqJ9mhqadNxiBToE/mSJMrWARUIUK1O8mKTGWUKvKwtDyrCaoqnB4KZwLKWI2Zok3AgrdnYe/HK6jajZveKc9of2PW6l+WFlkYt5Vh1zEjFwRrCEgU0xagInEUcKFp1l1vFKBPYIs8GIYNO0GUbFZW6NCXc6xR3K8OVF1qRICU0YJ3yygSMIYXzE5W423WtY/wxT6BVdCC8sFt79CTc1PoG8gVfUrnFUkZFVVWSkYbRqD8v1J8Ja3JXwF0FMhKa08VBaFQ6ZkftoRqlWE2gbRCXk5R5ZXWVsVL/Vp/caixpevH9c6HsqPlqEgxZl4yduxoH3s2hBA8GrxD1smIVec78gP4FbTVfhrVjWc6yFoOGSmaOmfu3qumKMBMdSlRtP3M98k9qAd7CzjFZVCTUgSRcH5e2EoRqhqZdkhH4GoDVu3jN9TJGhGCx9wIBHIJh0JOBcFPGdAgLn8qnyJUCQgGsBrD1ZUaIDjd/4nUANhHlIIPvHQAdRnlp0Ga08T4rPSP9EimAgjaack3RqrS5qgBSfsGnW8tnBXALfMWYWEpTddnOo6QYQCnyr/t+bn6rIZymjnY1gwW6GznQhGicQfbXMCqVu+Nxagiryqn+ceiVA1s9fNxjvlUp4gg6pxofzoDBHsdUI3oiwRWXSaRQxZ9Zdc1kM1dzY96PO2ZLxhv+qK/yqmF1V9Iz0JGATpOmoACv4J3p4J5oSvUN8z70CN1LaVquX9+frdsO4Xlid13e5saSOpSduYoBhqHgWlnDaAbFrXoyunaDcvPef7aOLx4PB5+9GGLTrjV2OCO8dCDl8a9d9wYL7z3zPjNX3rv+KZv/tbxolf+ifFJr/60cXDbPeOSLXr08GV7pxnX0XrGfGetHobxhX7wQZGor22zp1zqjume0sW7W2QWrb/TQeTHTvutNsnvbLTVPtp/JOd7fSInMxUv+gVvO9OPBnTeODiyXQOirp8fF65dMHDVW/KKGdQme4duMx5Z9OnVcd+T7hjv/5X3jp9+9z8fj7MUGPc+75PHnXc9fVy2NMiPHj06Di6YU3TuYFy+fMXebovV+YT/iKIn3TwNgC+aFScCgt/7d1pbaPB+i8f93CpzM8/P/e1WIU77/pYs69wW6OjXfuZdf2s8+NtKBbB+1TlRNKFdFG1UfRN8HYCnh+6EEkytfQGvTC1DB9SfiT48+jJwvSJ7Zn1MGzL6JfyUGia6xgVoIxehOaON0c4CVgE2VLRqAqwExvx66Px4jvSIKrfvK1I2o1AFtNZMiwRSG7iKtAAVsTov4GXfan7TYh1GQWbfo8qEa6Jfo4BeIvuFPJ82isBA9geZBzxpoSjKiqgDbUQf2VROINhPKIdseu1HCdnPyl5DfeQj9Odgf7Ct9T4B6q0d5mdUBtpLfDfK1a4VIVu/3/l+l/LZe6UdCH2ftBAotoCrWqjKc4cCWCW4mnlX2+JWG5GrynkrHk6mbsVFaYvmIbFNTgCeAmgNu4rHkdM+zhNozWOCsn5f/+m9bSt7PduQrZz2H3syL1PvD7tMTlGr7v8TWHV7ri9YpYWrrtrDkTvfXui/69bZhj0dNlKziawQHXdI3SLaRN0Y8R64DUHmtp2B1n5dOojRu8mTlGHybApFay96D+m3dlpALmEjpp+r49RltDWon+p5YCiZ6o4BBbJ/A1gluJrJaTNy1QnJRppMr6bzId0bv7V/AD/W35Ym6/K23r9e8+Nd+7Fx1ELd/nxT4Hma5enAqkCRBVyNWRctUtUjV+OnaNaMZEXEKvKu0mfpvhsUohQe+DL4E/wCnkC5enCW01EaVts8h84g26Ou+0s6+Dq/N9omydnfsdUO0i57SMz3ZD+ZxyGIhVGiglOfGrYSbmtbldVK+bmMWJ2iVB1U9UjVAFW5T6DVI1gz12p0ILRTnKTx3hkCFBXSGI9bUAP9u9rCKuwmQ/ZeQvSqB3BmeX9n1b4/iUwcsCGy0b2NJYxN6cUnuJqzK44AUwtYrWn/26kAeu5VjcLEVE+Cqgqzj/ZU40nY/WQrXyoBlj/rpA45ble9UMfVwKlz1YmLTkWjRcHsEm9qLjRJGTCoC7hTEZsJstq5ECV38qLcXHnd+YupJiLqnZHVq04pmRcPiioUkKi1pKY4QGTMFo5v46/TKK7LQOJW00nSmCT3AMBC5xHV1Asr+gAAIABJREFUbSN53SAMo4b3gFRULWrH0F0zzSnfKeB+PIHwVXA+24z9mIft76TAkiI7gKorDClNUUOdfJORmQd3+WZT5pKXU4hxG+mVz2zcB/Isz22dabd0pSf+k8ORAGoY5RzQYAQrZp6zHUl0qrbWNReImiPs5BNNs8nFKprhGM64/eFatEiSUuRdJK2Rssb+knBJFvJPJyJ5ctXBIXfZc1AmwYR04mL5quCzNJLsOFb9DOOJ+3YuZuY4HzqPWMF9G/wTQqpk6HBAc5qJ152yDB5HGbTNKFUuFqUIy1jJnhGs0sZolwJWRVdFrGbOMzdElZeK+2nAU+6j6NGG0hcVsVrjsm3hxjDs4URpmmi0PaMEtKqyANUzvsgM+xONfgJYZcSDz24wYFVTPAW2arAtZR2SvDhcu1zTHSdMlRRo6otVeXSJ8qcCWM1IH0X8tBx2FYGgIIF5CltGribg2pwF5yOwV24hjzgGtVF+3977rBeON3/xXyvHrxkIzi9bwOo+YPQ0UFTi8kcRWD3r+VLd5fIp5ZZb84z9nFY3bHGqqzceMWDV9q5ftlO2Svzx7ePwzG3j4uXfHfff+dD4vu99+/jF33jfeOBT//R49ktePR66ZHx25hbDbA9DtzmgigXakDPYRfCjBVajJe09nRNvBkx7rLSHqpr7gj8MYHUawLbinIu+03TjwRX7WRSptduBA6vXb7GtLyxl5w4t4cI5i/Q6NpD16JHxlIsH46d++B+N9//u+8ZLPuXN4/ZPeLG9yKKKCVT4Nzxi0P9OAjZT7Z+wc1pbfLyB1ZPKeJqcPjZgVRbd1tZKob6Jeht+jrWV5ZpyYNXTASSwmmCrANhaCLGiNtnPeb8mCyFtJXQqHdic9+2aO7HNDmjWa4KAAFYRCYjgDA3AVTqAABbd3gw/AvIhKZmBVQG8DSRtU/21iFUuFNQXYmxpbmD3IPXODjC6YcSAJLig/bKBVnuIL5B5IG+RNkoBN3PUai6kw2npGEBEMMMK9CVtmn3W7fy032gUlG2gNm1+QX9HmNgdtCqgtdph4QnSpnw1AbnbdBHdUqaS3xYpYyVTW4bt13yxML04mJ60qsjVbXBVACtyrnokqwOvuJd2RdC/RVDTF4Tt2RiT3ACbiwBrbMu2KjtNYGqBppkOwPVk2HWcfUv6ByDr+/ZO2YaababvxVyQkN1eBtBx6stY7g4gZmo2l8sY9CS4yqjyiFBtP8+v6uBqgqpu/7lu9349uuF5AFr2onQI/IUGjPYAAqXzyO0czZo5fxWtHj5IA7V53PXVzF/UJ1HOCgqa/ITGT4ljsO3dq5Cpj7rWAJDeEUEtoevkk1UaAOEmteqXEy+cFBERRuW+NABT/m1vWc0C6v1Eb/UNJTaJ12nX9/V4s+2y5dfO55bvuLBEH1Z92VZagEhlE8AqAVZFqy7bWNjKAVWmv6l0AO6nuTKj3qbuzjyr1DmoDfy/5jlRgOYgLd2r+6qvUx3niNaaqd2ux0vquKhcdEJYXP+zo0b2SQfpfNdNYNXZNe3HfikUKb5S5ii+c+atn//WY6xojIjVAFIVqapzkQ6gpwqYI5GxmIcUES3r/FKWun18Vq6TCaAK7eNJCud0uRnZAraSitmxrMzc3kClXkpEldllCkWq+tsiStVlmqCqbwNUpfEz5VPl1H+NukhJaPW8GukpsGxusGLa2chkJ9+rQwHAEzICUCfwfuu0eTLZELcn47ZX7WmRzljVrqHfUnESTJVRlKPqrlhDk+ZPoGrwFN1tpKookDX0CqpBEETb3sZU4gnasPiLk57iGe8SXaRLekffjaVdg0oUgzAWaJqrl7LuPfG3jAwUiSpno7MrwqvTJbmaQIeMwzRB+7afHwegF+dqSikAVAcq8OysFMEIBeWJMZpCmzUXi5kMtMsvi7EfN2STkXf0VKPJJLkbBzPcWDeoqYM2xWI0JHEOxh9ljvtYWRZlK4edsuTqLfivjL8CVgkgNqM6BgrUFmHclfylUSPKUdh6/G0nYp6Xelr0XmsZSHCuUF3dmHoK8WnvOQrsZzSDwzo0uiM5vRs8+tm10H32ncjDamUXuGpTIEgkLtgUo5+chiiAlXQB0AzuxcALp2ErUjUMdK1UDyAoAFY+g2nSgOegIyCziCjy4xa5Gn1YTeNE2gAa3Hwez6BMSgOgQR/Qk4M/YdzSiI8ZHDVFTfnpEkymzEFvRwyi1RVy51Ob3GGOqNWMVgW42vsKDNCw1tF4KHsIafy/CGPq33K0PeIX0al0nCZgtU2hjPsUsVo8gD6KcuPtLhA1nALki5WDMN0bz0G+KzcX6oLz7EO4vfe+F423fOlfh3qg3uxyoPP9eg7cUiYEwPbn9gFLe0E6Pnwa6LOWMfq0m/zbfbe3pAPwvliahS0G9Ow5Ns8Zmx8y/s6mh1+/NM4duuSZbDj9Dbh7/G13jqfdfn089Bs/O77xG75u3HPf88enffbnjQuPv3c8+IiB6WdtVfnDC6HbOrCq+ZnSnIpY3VfvDvCtdV+B1d5W+0jyxwZYDYva5OWsAQznkKbhrLXboYGrh9Y+Ec999pq1wdG4dOX3xgOveOH49X/zC+P73/4Px9Oe8szxote+cRzd8sRxyRatigWDTKc4aOF/58+fj/2TaHUay308gVW086ZBkMU67ftbvKJnTgdWqQtpx9CCg37sTlg6peirw+fZC6wyWtXBVUZrxtRagosAOHbTAUAhL71x2JaywZpNEHYZ9XeaTurpa3ATg7817R++Rc+zWotZJVCG7iqrP4GrMSioPrmlySHA2sHVKRVAA1bnqe41cwJVOoEXZL9k3+VlVH+G8vbnoZfQ+U0DvuusCg0IRn/aAdc1YjWYNUmzSxfaK7INwk7obYby1bnmD9D+WAEr2SWzXc7n+K7VL+sgq1MgZWCLvkFT+4dKfDKTebLsYdJS/hjtXA1Yuq0xpVOIQR7jN4KnkRIgolaX9ABx3WmPrds2WFxX/h/tadoxatbYhnwsdHX9Sb5YgxVk601RqWwvnMOzfVZS7LdvbC1YlVokbfHSqvJpnZw9xyjWRKEdFwBrA1nz2CNUeY128zUFZ9knlF91Blfpf6ltU080uzXkGPyaqRB2ANY5J6touTvYQx4TD1M+1T6iBPwE2aIdYO0zKml3hqgJQBWovz7b/TPOGHS/gxGswkg8BXgEvCSY6sCLE4+G6RS1utUfyPdtW9rkO/3E1Jed3K8Vh9zsfbN01vPUc/MJHqXSLFC19WXB8EvO1XMcFETUKkFWRak2cNXvCx1vW0SsVhBMyGWBeyGncD/KSw0MgcWbbHnybccQetov1Lb6SVAFOmx6T+oLfnOKaAV58j07NshumzS3edaXYurgWfwTZeL51J9xjPfmu0AU3m80e+vnf57lWK0UAErm3tMAYLpMgatwKOsXi32A1izFsk3CsItMvtodvTqJ5UjB9g3yXAdsOtgwUbCosPmNNIRUkdbgvCYQKp3HBFYxwqIIo744lfajY/IOSwmZOZqnnKpSPlCsatTkVhpHjUlWxc+OiRSZjJPqoNH4eFTb6rBxejGJQpnj/vVvZdBpBMpNIIIBmd+I0wiVTD7qrKmFBFgVGda3fQXuOB9l0hal2gWjCNQkK86t3vqq6tSz46Ka9WN1+Oxs+jQV8HyjY2NHOZza9tG76BwCSELhfJPcpo6SBkW0VZRBDVHg6o4Cils55T+fr044jVe8NErbFZj4u5RmHz3i/SLcwgz7HJ8dpomPUg+cwFBTa+27f+PlnSelFKkjCWjZ58MQEpiKBZm4PlLm/ul4f3K/PZNtbntTxCONuARZm0EY/Kr2IM8IcKXIpVHZbZmJr8kgarWsetPsnadLe6UANBlxJSMKV6+BQameCoAOiRuNcd50GPcDYLX73ZaJfKve0dovot58FXiCqUgBoClLDVxlhw1OVL+AQZZcaCkXVkL+T4+yRDRrAavocpS5E3lSndYTaMrjnDaWIChBVrZPtIm9DtHo6mUrmr73c5iehkgUbfObApGdJ7yzVOuGMWIPCVRVH6BpTs1ZFrBaUR80Pqs5d/RC19NoSxm1FbGjPGpKBRAOVAKtAlzLEa3FCeBMFLDaIlY1nY2Ogu6b8mzR+ZDTj/fwfcnMTpthEasvGm/+0v8C+mntw3lvB1JXXbuli057j4pwGoi6dd/HFliF1Pv0fAdX3eWKvMU2ldwXQ4ohRecjl4dIvuDAm4PlV8fjb784Xv2iZ44fevu3jHe96wfHSywNwOv+5GeNBy/bM4e3W6TMYYAxnivRp5Mjd7QrtdLHwfX+vYXuK3C971ipAE4Dq7vq/uMBrFq+WnePHViVLowcC3beUwJEWoAxLlpU5NWj91tU5EPjLW/+U+N7vvM7xs/85M+NBx74tHHbPc8eHzyy6zbAcsstFuV6cDCuXr0agKrv9zQMJ8nGRrd4oiwVT8823tqGp0XMfiyA1cdar59519dbKoBfoo71p/dM/UcnLAWfq7cjJ2HlWY3Fqxxo1UJWTA2glAEBqgpcjD6MwGrY0/wG9T1UddltE1AmOzvtx4X28az0NwCFjMaMwI0tYLXlGo1+VP4VDBeAgR0QFOAikLUiWHtOVUwRRX7VrLufS2C2Ildlq4aJmVZtGzRfna+sdtnR3Tfp3V0FIrBu7FMyKtUHfxugWotXIX2J8kCu8gFgqoBmrZze89DmAOwKsnotJ5rOx1uAarcH13ZR3feBqiBr7+lF5pl/JrrlQfnb8NVmGyEB+bBLCpgWUJoRqZZKKEDVTAkAkLXysXJgOG2LHrlKO0Y2Pfmhe50Q0+JT2GM4TqA07O0FeKVMTYCq36Nn9U7vX0lGela068GzYZOu5Gx8W746aKigqBggdzm1c5kSkMBqnLN3xHnvsW0/B6K9l3d/xLe0PBMHCGaVDtE+9Ix8iuJf2Ju1cFrJd/I0bVIMCtU70o8lreOT0pekSXkM5BvpJ25l0/l9krWuw4LnyIs4D0nMfaclz4c/FjpsjlydgdUkYiOgPwA7Muim3PQR3EBbXPsKMspgo2h5gmb9HSwkisu/XXmbLn9EB6tybN9i0ZJxM1rVqxWCUL/IlerBktTXjEhFvtXKsXpwWKkCAK4WsCqfLeRAfBD+C0kUJAENov3i/Ay24pr6RDyo+1AzPS9atuNgsXp/Tw8AvumID4JU+jvz20s7iP/yNFgZf+LHrBB5lA/V9H9/SPzBxzphvHSf/wVfMAGrNYKrXKtrtKocSaejRxWWEoqqOi0mp51lboY6yl/CudT95g7j8SaZTWjzipR3Em2LcdmopBMArBlQmsPzlVuVEegRrco0ABGtiqjVyLeqfKqMSMp8IXSoNSKTi+YE6TQC1MnQhbgbICD+fLUaJM6HToZiri0uqPPITjxO4203qzZSObI94KuxDqpnGDXVUSMikCtIBvhaeROddzJCjBn6oA4BpErcKnqvxyu29m1G5dTq8f6Zbp0OKeJii2Y0CQxLIwtkRQc00UygqTvE6E6mUbuVL/M9eFd2lNHxKSJC35n5E3XLwrJddztMvEf1LmUXkXN8h/i8lFaXA9clO5wGJm2nZ27sPNz3q0VWpdbUXHbC/dz6xrlt66rO03YMlaRfgkN2LqdZR0SItxfui6l0BMCiilScau9u6BU/tBHyBpADsJudmjpH8k281Hi61FPw/spnqDF0afZ/vInNnV0QXjV3hxAp9CTFpwQ37QxAMl9tnMBqGIZuJPo5gKpIBeA/gKvVyTugOkeqdmMO8gR9AUDVtx7hgCnrWARhzv+ZqQAYFRgsuaQCANBp37VLiihCDqqKWA0nMaJXJXMV7Zp0I11Ad/V1rocaqDoBrGjjyWB1xzsFhJoM1QRtPapDg20e7RFT6RDtEVEfoTupT9XdcVt6B8zTZS9ukR5m22FAgdE8Sg0Qg32geW6lq+M5GrexX8EB4QQkkNojVQkAsNyIWGnRQ2znzKUlPR3lBYd6xOrnfNnfWEU9wT7nE697BzQ7uNqB1Y8GUFUBTgNbP9bA6tkcdYesHTOHZpx2R8EXQxqHWMDNVo4/e3zJgKAr4+4n3TLusFXk//43/e3xyMOXxus+9bPGU+573vjgZQOKLt45rly1qGLjKw0c7AKrHlOZ7g+0hTp4EmMLBO3nTksFcDO07A3/WNuv91A7DLRRn617Tjo31bX1h07Lcx5lHLrCQFD7edTqcYDj5tAYsHpgAci3nTVZuPzb42l3+/S7R8YPvutdFsF6z3jJJ326LSp2u6V2MDk24NuBVOdj2Unavxna7Cv/PloWn8/U+8MCVrfkbt/A7U//0DcasPrL9ojKvkxdjE5RP7+NIJr3BdTV6fMIVG1gqnKuItWLz+bTQk7U9cqbHXZi9Bws/tzbUkHjOvucuDHs96mTXwAH9sHpMygyrlIBYAErRWkSXHW9StszPUfaGAJlepCA+knNtoj+UwDy3jyrBeJogUZUSbSYOXFHlzRqdSRrbeuyEeHxSd/mgjnZX83A6gS4Rh9aYCJojz4TQBTrknWtfLMFsBJAZp+fg+XNR4ANVqDgDLrO5/V9sCd4FLYH+CGeFY+o7cQ/Sdq8sCv2MAv5hz2p892+s+ha9IVfhnR1sMWC15hv1YFWRK1WOgAArAX6V+TwDK7Cvq7yoJCstySI9Ud/VXzV7em03xrNgUn0mUh8XvfEl3Su282iey9NkXWiXedD+gsx+EG7J+zjOCaYaudjn1uAqgBX3SKHPYVz3lK+P/9JR7Rt023d7pzWF5hSBXT+hR7svov0EnAC4gPiRS+X+jvabLAx6TmQBmhW2o2hf8hXC+/x0ZkneQ/dgfSZYSviPQGs+i+jVhshgUzTXKcuXoHVBFV9VlANVCfoCk6jLerbqLhcgNrvFVibKvuAnQsbJ3YauphP3cm0tYPEiLXv2/kXOi2BVaQTQtSqwFREsEZUK7czsEod3gC+ikptJBa5afkUWRrw6bZ61GrhYdE63sFr3Op+yFwDbBUp2mhcA7oz2CpilwmLb1R/ov1SlHmvTkX78z4+mG5h8j/Lni822v25L/xCAqt94SqBqZUiIPOqtmhVdCJQTEWazigFMEHcqlZ1l/aq0iLxNlvi/iIWas2zKeh1rm7ew8L8jDoocHHli+Axazg5ky7fBFYdUE0wVaBqjFZhcZIMZ5/ARo3KNDA1G9FLK0aUrPVjdbqtO5pvZ7tQQcbbUEd2HzvAarJ+dxiWRpjbkLRnmdO5FWiQACqnlnDaqyKkcutRqxG52pCt0K7Qkozzwn6UXy3ZxXVu3TLiOg+2Z2W0kH93aUKaT536PEIqg6gbUyW5AkMIWLGnVM5KCUO2ctSrQBnkwyEoRUMVIflUeDLio+CM0tB93AqgDSPCO9GoK7W09xWppIrKsyKbR5hW5Tf3Hx3WKdad2GdTAFNym8ZrikIv6DK+rRg29Qvtt6irOuwZWKVBE8BqReQFK0YHO8sejGbUVY6JjJM+cjyd87aVocd2nnmnGXfRPn0GgL5fNCnxLI0fbGD/BCdw2/WzdGqXnxb7TIXKQY4wnHq0qoOoAFdjRWK7BmDVJyL3iFWAq0QrGalaCfbhfM20QO28Hu4IAoQDoEpQNUBGRqxSRyh9yKyZZVsQ3Caw3Ufvc3VUKyOA1TXqGLqxIla9bIiGjQGfKHt9R3liAeSSL7ydtR/KlvIWzaI0AFBt+DXdGNPnMKUT+VDLqUZnPvehcsSgE9jwTTYUkRJgGR1LRMASSG0DXD2HX0w5pRE7AatODStHyo+3PY9xnpGx7b3K4+oRlhktG/cBNI5+scm47z7tvhcbsPpfZk0EoqIZ4BzL+VwdRN3Tn8nXl9HQqIR3nvR3M2DgDDhmjU58r8rab/IgR19NXpx33RcnMjDOATp8w6aUW0qAc7YQ1aH9d/baJeOqh8Ydj7synvbUW8b/+E/eOd79Y/9i3H//C8env/Et47LlX71x4IDdOVuh2IAhSwVwbM5v9KlBSysrlQMcvAJWbwbUXEHl01IB3AwtOz1upgydjtJz+wh/Wluf1mCnAauRYiGA1UMDVk2OLC2AR++ftYjjWzzq+JEPjefde2GcHw+O7/2+bx+/++CHxite/2fGHXe/0HSqgeXmADnvbuVYPQnkPq3cW7y2PvPR5FilJ/CY5Wi3DNt23F5g9Ye/ZTz4O7/WHBHq3Knzk26uvgfTYaG31S8IYNViVpj2j/yrvtXAnKK/1KcnOJodc/a25cSl4c1rundDb6Ot4DHBZql+QFGYHUzN/Tb7QHZmyKecobA95K/VAL5AmVoMR6AibNBzHuG+gKzKH552qttErd87DRxdVP7EBvJTgg7tn5UmAFoqGrVmY1TgRk+9tQLNssEEqioaV6kP6liRvHOEr0DTbgeiu+8AKngOdiP3eV18021B9eUTqBqvBN/UeZFstrsX6YmbJp+NfR30Nr1y8ljnt7geNkMbFCWA7zZKpQVo0aoCWfM6Bm0ncDXcOtjZOfCLmjVbG3VTXWtb5yawlbTtwQpK1RX2Gjxf+o4NUMVXyw/mffj2oplIWNCyAEPYQgpAgP0DO5nb2MesOPwqWjVmerndRI8W+/RBsuGWcvTCySBthmkE0Ey2bz/GDK3MDd1s1j5IINqLCN22FH/lNmlB2yzIA95Cmif4KGhuPCV+XN+VmM2k+0Rf8E28ogOruc/zARk4L/EnFHIFVOOY4GqPZlVUa9hgeg8LPQGsOte2G02VxtXmNTJgEHxjX8xZk97ofPDecDzIrIxgjX6NfVWBqz16FQs0RoSq8q/yuNIAwMmRLlPZog3zRxnQsdpY7WsPly5a+rygBSucYl99JnhERulGFGy8GNfxjdIdPczOz3d92M38PM9y62UTb6auZOOx8roHzzRF0fbPfOEXf8mUY9Wn/CPXKrZufITh4bReQVV21I0MWdUUoVRIrYq9MlsMtyq19Z5GFRFrC0ibnZ19nM3zwQidAQQ7gAHgdACcEbia+VVdWSaAWotYIUIVgE3mUmWnkqOtTovWgFOjFf+Uyk+aq6OtenUFGFd1b3Ts+MsOGgc4H/cV0Xc6lU661nbZOauTbgZgJoxXtG7rlKuzZS4eAasJrgZRCLTuj6PMnriJGIRNTJd7qEGXrKQj6560wnHavTKS7Jzz/wyY4T5XZiRnUTE7hzKOvVgJrNJoFmmrb2THlyONFfGX0atAp9BmUb7aooNUfslm7LKtE1ilpMK4ctIUv/fjUmCNYMVN2W9MIruPgTr9t8SxMX9XiDttx7KzUanc/IkFcs+6VR0nUNWvh9GDbaxcDtbjr5Q9W5iGGGheqQDW4wLa1nQBeE4GXTO2IY7NAGzyi137Z3dcT/LbgT8/l1PQ+N6a+gQJUbeEpmKFgycBrQTAGYbgAqrasYOqMfJu92GriFVvCnYUNOAqDQBHy72ODeT3FoMecUBVW+QCrYjVAllDun34mnUAzVAfAZxe98qlinbSsZziWvRgP62gL/CLXoDtE+03Ra3MwCruk06IJ/ELMovH6Lg432U+MkWGEFQlGNr1LGQhtcYEqHYZlCitznnOFnBdHX0RI1LiuCJkewoAGckdUE0glTotjnNWAhaymKONFXks0Jx8FWXwUoIuXrenWSqAN33ZfxWVlMGfg3bBKzOwKmrM/f2sQW4WoNO7+vZmwMCPJbAK5eMg/LlxzUDV65aX8/oZC3f0yNWYUn7RVpm/dZz3Ba2uPjJuOfjweOJdl8eF8x8a3/D1XzuuXTk/XvGqTxkvfeXrxkMWrXrj4LZx6aq986wBsvY7trYBsIrw/PQXjHEjkogyuUWDDmgHK6btAnqflgrgZmh5Gu37d9e2n/qhjcb8uAKrnkM1fgdsO4tQ8gBj6ruLRvfDyx8Yb3zd88cv/Mv/aXzfD7xzPNkiil/wmjePS2eeZNP+7VnT8UqPpKn3ArFOm4q/xbs3Q8ui4Uy9lVYnf196bn8pbpb2N3uff+mn/+d/MB78f/4dPkpbCLq6BroEgCXAFX5MG4BLcFUgK1IDVJQqbLB55e35/aHx05ksuwG2FGmyYxehQ5k0VdosBd6k/qV+rUWsGEFIQBVRqxrAYl9Kfdm/IptBNJrSWylyU1OKNbOjR7AyD+suqNoWspKNKFKwXslrIcQLr8xGZFxEP4YbYavKXsC2olar/4LdIHCV4CB9lO4DqP5pE3hUF6O8YtEXLdoVvOCpEBAFpojAWrxsBu6T38gTMM/L1pPfVTwazFvAK/lXflk+Lx7H7eWzbSk90rZ8IVkyaAgA7iCq6JrneU2DsQKwk6bMoxo5fjNi1aNUFb3qwGvL/xu+n9s2BBIJkMHOJlg28UfzV0EZ1rd8swSqJett2wFWvy/iUewP+FTz7UDG7s3EfSkfYs/Gp0mzIF0DEJ0X0xaqyFWBqbU+AXHBsLERYLkCqkqlhIZaC9EaW07juoWj2kDUCtCpAIAlaIfGbfcpoa5o9CaVqkhdt3WgXu0KW6LxGvfjnKrF7VrNzXf7SRC5/ZKAFfKLfGT2kfAK3Fi3rYOoilK1rckzrrXI1QoFxbPTz7/Dgkc52j5MJvytFWt0m6q8MllzE8oRRBHTuWF1ZjDVr9sFYRNRXUbhe5/FfKkOtlZqAPZvnP6vhasAxDIwJJ1UkjKrC72B6kt3YEBA1Qc5ik9xhcfZB+q4XduRxOU9DbicANScddvftVUGVGJqqtST7Zruaf1Ob9vsz+NZ1oPvwZFJ0Rd92VfEAs7KsxoGBI8DVPU2oxMpYHUHAGhknKAsFaxxVFzfYT4yx8R5OFj7jGy+JAjeF4e9s+CxGlvf3P20jJumYsNAwnE4fH4cjTeDq1MOZXtxgagAV3WsUPaa/lhKuYOqvfpezl53KTnJY9KGjJr3Sg/yZfMIZwdSyQDJ353Rd+kOckpR4uXd4Z+jlThy10FVjlxqNdMwAHM0U1N4FLVaoGqBG2pJNfysyfbzxdzicOG/q712AAAgAElEQVTrD/TswHPjOxlDzegBpglQM/sz7a/824wW+Kuhisiv2ErPTKPfoRjnhOOIKsDoo3cUMsrgTDSDloCsjLFpWnJUtSs8gjwoGng9AVYdg0+kHEuXrJI5V37r6pbYd0NXb1jbst5cWnDzXaxHynzUB7oBnT2m3MBRqQGSG9YR61wCX/ESyHzxCPa70zZNp6Mzl3mgmgOXgGoYPHhH8ZKCPMlTYEl+azb0+nnpgMz9yeem9/dz+d458luQOnjTIwgZBSJQNSIYPUf0DcvTCGD1qkeuEmD1CNZIBWDvh00TFcSoJ3PQaUXScuaqXvgsQZ4wUHvUaoGqdU+EE3sD4VP2jOgi2iPfaTnQNe0To/aZ6H9tj077YLzgnjTAZxtWbSieiC51Bjv9AQmNDABUlaGfth9OoIBWbHFMnRv0aRyv3aa3tjW25FrOKAb5EjRltI8WX8hc2NEGBDxDTuhA0JCacl/5fYyA1XTBG5aDTb/rbR/nALgiHxnTHlBGZS/fc99Lxmd/2X9dOi5kFnWIFum0mNVOXj8JZO2PnPaufd9b3//xAFZvmDNw3UJYr509MrkyKbPoxzM3DgCqjtvGuaODMS5/eDzulofHk594afzO7/zc+O53vHPc89QXj1e99tPHrXfePa4cnx+P2GL0Z87dMg7PXxhHV67GFOiwZKgclZIMdg74fR/9bhZY3aJbb8N9bbC2x80C4rrv5F7pdN7ZYKfpVC9P70v9u+eMdABWoUSuWb98zfTf9UhLYskBrnx43Hv7GG94+X3jH3/nt4xf+63fGi984A3jxhOeOz587fbAzS1xYQitpwLw/r6nArhZ2uyrw2m8/vGMWD3t22uZb/b+n/8X7xwf/r3/e+mXpYc7+NnPsf8Nv4aRq+wTNJNBuVfhFzVHteUwTBts0fllL0n/BkNkb6K6dhtG+7JXBHhpIB72dQGGmvrvA5AKVMDChBWscOPYBycLYF1trTAF2YfAvmwDxFlP2JyxGORkkzI/eTzDRSonu1iS2O3NqjG7711WbQ5O3SMQMDQTbTn2aRqYY2Sl0t30NAHSO73bSPuYdnWsoB3AKqbMHpr8RRqIyE8owFWRu7TPvb7koRnIl49A+oZdWOdk628PBJSNPgO0s98BFVO0Fdm2ukbQMa3qBmaCrr1fxW0COxcQO3gQg7/Jfw6sMkI1Ft8MoBXAKs771iNXl+AiBhhhZlh8cmZPsoqqiJrK/gbbTOBq88Hk88Im5DOUwHyfvb+/e+XWff1Ip0/nxUlO7d1InYUf7CvO7PJj2lQdUAXA2u0uGkXZoDyWxGThaWvPhimi4GiDg/lWcLUtuhf8WT9XVeAtvFv+D5tp0mPSVytQj8Fy8B14rD/NNmcr9k0qBFU3mQM8UtOlnIg8FkId12Vva748wdMEVgWwtq1fS1DV7u+AarxPzo2/X+VYtjCbesWyKts7dPDAyPSZWAwdd1C1VQcRJHxO+wRCAarWTAyBpRgkxMyL2Fqud0z9Z/8WA0bOJq7TVCZWyQd7ox3dNyw+RXPwfLIr25uVrmDFZFzsND0/+S5Np8V56oEZtcELqjfp0roruTMIOzdRZy8oodJHwbH1kZ1rWY28R1rKSvclb/tKA1YZmSojIwBVGRxyTuX8kwdY/n3mwo4g5cdLwRfDFbA1oV4nsOaW4T8Df+wcxOtJoTk8OLVrNBSVlPZ9684GjwNYpXOMVZCZb5VRbwGkugINx5gMqK03mDqTrmykgKIVq9FRSgjfxDZkyM6XeX3n3mroes88Yqf6736jET+ZuxhvAlXDeJs7Ti2+opVLsaokRjXTEEywFaPsYQTS2Y8IttDai8ZKevF80kx81YRDBkITwc5SWzSEXJNupOemgSNjKXRidd71tAS0OhgIapPcJkMJrG6AqgJUNVUrF0wIw27pIJuhpwGR7DSjcChrUlURdHEO/KzosTVWGCK0MFkSdFehzeLb22UR7MUaTA3RlVo8UjK9pRr6a6J+PdUBZTXrKNnV+XY96xkfiV4O5hnbfE0BAJC0jxADcJuSysfjinItnVqAejMU49nW3/b9NCALTFSTAFCliZBlbfYVmj/fHS0dzVYyJrlzcBXRjB1UNaOZ4GoBq54aACOWNQuHtKKjlrmckjerrmhWfD90Sk7tW9MCUB8Q9PVnomWCmVGPsD3kLAetW2SSHaeDHPt0DNVO/izpB3luUb3kPX1vMtzZrqU2Sr9C7VAuxIt+bjLOCKB2IJX6tAOrSSYyfkqbDN/k1ZKMMhoIjDp97WQ6AQ1kddrXwB8cATmkGIxYno226qBqi1C1hZRuGEDkCypha4CqbQWyJgDg4Lz3AXw3nJEx7nnWS8dnffl/syPiJ4GlW0DMaUBUd0yjpWjUdUcTdKdGWvSUrq2AoWzD076vCvb7IhVASINDcbYcUgCrRr9xBGD1GMDquaPDcfH44rhx6YPjCbc/Op7+1OPxPe/4+vFLv/Zb4+nPfs144PX/gQF7tpL8sKn/BxdtQSSXDZuijqV14+0BrMpYtkL7jBxZRzdb9rWRBNbue/5m2mmLLied62WQXHyk5d9huuXE+l7xjKdAiGhdo+2BpQCIBcXO2GJhZ70NTBcNA7SPfm+85gX3jPf/ynvHD33vO8YznvXCcd9LLar4wpPGI2cuxuJW5+z5fT3px7JOXu4ZUHEd6g7mLr/v4/+5PADY+vPru/z+pNcia13+ttpgi2/8vv/jPT84Hnrwt3MQDWBLB7LQeZYN1K6lj1PRq5WLu/qLWm2bAGv24+znUPhJM5fuLUcNWmSdVUP7MOjOnpj6EMANfjkgFuBqA7Z67ku3rZec5JgqT9s60asyrNBvLTQJu1L2jABUzZxaF60isBrvqPckIEOqdFNuVaM7Zl5jgE7HAmm2wNV5gaqeImDSz/5x2evR/kwLJGDVgNTDmCLrW9O1jFwFwIpptFMe2mbjyC4ULztLdN8h6UwbrpdD99azpKXsPdLXbZR6DnYU2WpXbFbfKI5ph6cP2m3qtt/vpd1d6YQq72pGrcq/I7DqC/DNwCpSHPUZnJglVrZFunobCkD17FKWuiSkqvrvtNNInbQTdV8oJln2OJild0sDFSMnDVM+m01FG6aDpAmw2isUjaoI1gKqaEPTDnNap+/bfUaWHQWGbqOCgw4KQ5igahr7GyArZTwHh1J+g1pQZ/iH/8+4iWQWftast8Km0IUo70kSzkbZ2+uhrdpHcKxR+NzXfVbe+JyQyBVItcHoiFLVltc7uOp5WQNc9ekm/l7bz8gR/3b7xfd7+YpPkotU/ewjVGfSmGROJ8aP5QBGNbxN+3bZ5/1ITUYfqAGsCmrJdDYJsFaEakWqVrNDW9CvC39QUdkRetMGAgSwUpbVFMSwptYnv6aN02gCH5v8nMSbj7cAVkFl6WvtfXZum87DUIvUjbptuqGzsd+HGmQ9eJR65Eu/4i9GxCqiUfuU/4rGSYc95NYflUPeX4xSQIY29qfK8pa5VO2O5py2s/Xq+f36ZumfMlZIq+nreHptRCilFVw9JnwvcBXpAOCESLYDZGUnUdGpig4CTRTlE2Vkp9YbcyWPjovvNHKEK9mAXVh1nhfrHr6NBkU+LxLwbTs83RSiaA9jT50hAGQZfrnoihGmIlPn0UskPF+Sm3MEVLkV0xASuArOSkdgZ78YT5yXfFhV2FDum3SiwLRr28AqjJroy3JbrQgpYY/D8oGGvRxwNEKv+nsECmWEBFbqwyiURhzbgkA9UqAZwxV5ACWb5VMD+8dYNPXfPc1F9WOKZaz7vbbb3eReYU59kNThC+o9OydAOzQ7/9pXG1lXuRF5ExaLeyWzTn5FrXKQxGVT13lvX4FQI7fVTnAg9kaq0tDODi7vLZBP9g7aiQ65b6lf0x4SX0A1BZ+sU/xDY+U16GcAinXvpL/jHew8ZVA6KhCEqzQAseAQI1YdTL1mDltEq/p2AVdzAStvrmBmFDxoJsfDyxW8iHKF+pX+ofMYjlM6knAIEXkCZxLONfVAOOnSg2ht0Q8gdwdVNVDo/RtGZrVVri49k7JI2gvAVZ+XIpTG56yLvYQh+7OYB98lPyti1e45E/UL0gdQGXKJDiPtaqgNvRCymN1XvBTvRtkon1184rUrMEq9TWNJwKr6KoGvvb/Kewj8Kg9upWzwiFSCqdcMCAww1aItHVy1YwdYE1z1fiCAAKUi4KCklfVuA1Y/88v/5irajQadHiTrhvF+GhD10QKr+wBYdcmnfT8121L2WEw+8vECWI1UAJ7Z2IDVyLtx5dy4/eDOcfbK9XHH+Rvjec+602j9W+Ov/ed/fhzc+vjx2k/9fMtT+6LxqEWqHluk6nUD+I6OrltfYs6EA3cmTwJWZTh7bmQ/+/8DqztsN504CViF83VjnD/vUV2XxiVrnzvvekoMRl2xyOLn3/c4izP+4PjR73/neOh9Hxovf5VFFd/97PHBg1ssYtWiVK3dD0xPYKHE3b+b5aeTa4CrW8AqvLf6W793WiqAk4DVrsNWueuA676y7wNWf/EXfmQ8/OHfRb/Ies32WtloM7BVICACS3DcQdQ+EFez9pinMPvqbvfUvpqwQAfqKduUjdL26RPgfvWDpaNhY88Rq7mYEKf/Iy+v61ilA6jc5OpHAU6iH80+g3QTX6R9I1smtmV/pn3J87q/A7RhFXfS5Bexs3SPu7o+GKZo1n2llT4IWBEADTtBPon2d+TW60x7O6KUCawmqHp4sAGwIqpVU2ozz2yzvRPAD/sHvgFsneU47YfOt7pvzzm+L97b3xftt6EvVhrSBpAsqm/HbdUoQXb+o/2io/fT5EMusJm+nvl1V+XfRdTqsQ3oaZG1FrXq3RiDjPrCnCgP67GhA1VFWTvTMW3BBGDzuNlnTie+Pufgte+s17aYUn6JfPhOl7KhBEA5KCUAChiABo/X8zNQBVmno02iqH268MgADoag3b2Cqn5+F1htUQRlq9Nml3EOnmrfWJpm1m0sVyq3Vt7Gh0nTiV/1DTVOu9gVKRi3gEzay4wGKhAU3gB+AaLqZ/aPDS4nsNr2zTOI+93mCkA1gVV7V0asev9ut60/L+NJ4OrEy62u6LDYbtzfikTdAlW9uFlN97MaqMomrz6LA4KZJ7wAVYCt1IXsA8MAiSYQsAp9WlHYXIMhfIcOuFIP55OzBNFtSWUF9pI01z64rvGA+HB63arwpidSyvsjm31OEyf1vWKzeHaLjfmik0pw5sv+/F8CsBo/Ovq+T6A1273LbtR80XzNOUiHIwUK9+6xF8khu7ToBZ+epfFRBNBIW424oTj9u/1t3I9GpYrlPhraBEzXdBz39XQAWsmvphEX0OpO8jIa56WJjoOqOY2GriiLBnNpIXw3q4smttyrsxojru8WN66dKzvmMlwEHqMjiBFJLlCFkcw+akmANc/t5ofC9NcyjDJqlQ3dOzWaAtkTo6h5B+2CBrDTnFTVdoRCLAGpTsGWwTIDa7ieBg45OO9d6Dczv5cUjS99Af1aU9KwIqumnylxPsDVWmVdSclrGpYcBERKzkDe5Mw4+NL6QfAt5EB5RgW0qqRR6jgoyu3K816JBUWS1duTXQ426FZivOqbfKWeKjJnzhUCw5nGw+tAGY5I3QJZBb7WpO9olKgv2p5bbycaIIqOTDBTwHg6agT48nzXsRq4YruTnwoEFX/V4KX4Le5h8fxc9MXUz12Xd0C1dHtFegZ14l10tnwgIwxB5b/0LaJUAagCXPXtEVMB+HF0uM473sT2Pv8Fv3HbI3flbHjZiptCMdK4XxwkRbC2VAHJSKm3HIaiDDk9so0IqPK4pv83BzqugX5Y8KDbOuK5JaJB323sjt026MD+MADVeg2KzojV6EIhdO089ylw+x2NLms72ixlIj8dr0X/CP1d/VO0Os9Pkao7z8jhRwSUO/ZYlMqnoBrwF5GpDqTid2y/61evEFQF4HrdgVcCAJGTLSKunIdqIawn3/fS8Rlv+9pJrkN9bNgYqTLatX3n9oFiul86ch9gug/YWu9XP3CzQNhOuVw3Bdu4HeLAqi9c5QtYGfRpFw5skaNbz10Y1x5+dNx18ex4/SufO/7lu39wfPM3fc14seVV/aTXv8nyqt45Hr50dZw9f9FSdtjCVZa/88CBVWsjg2uRPsPdPnt/5Iy3QmMSO3j9Zsu+NtL/VyNWXY49f+0Ni9g6a6kbDg9MTxrNzxiofeG80/2h8cynnR+//m9/evzsT7x7vOA5Lx/3PfuBcensHeODpmOvn7dpxgbM2hpls53XCPyRtsmOIFFXdr7F/kcHrG6VfJXZFVSVXG+d7+XeB6z+2r/98fHow+9v+n8FWGnnss+GzVUglwCqdXZJLXq4NfukbD+8bta/sFlkexDGlO3DrZw42WECDstHWGYNOKjq/WyCqxiUwrRspQBAbusYvMrIVaTSyYUhiV6BnrLu2BfTIE27ttk5BRju5mbMAVTRIuwl0Hlqw6ALznRrbp8dCTriquzAuQ+bAWhF5tagoPsTvKe9S23m5c68uTvAKiJWHWjVNqJXmRpgWtgq7T3Z5PQfxGdpPzpNdK18iOBH0i5pn8fzAMB6vfxCAtnis0bloh3oCdOCdGUff4JzPt8btgMjqBlAE2nvFn/vqnXoHkADYNWuG8h6Le7raQFiHGoJOkJjq8wTA4F8uDjZj81f4wOyj6Ot/cf6iiNDOu3/4tCbiFptvruA6A7y17RoAf2oW/0QutCjVmF71T0JXimQgHZvgqwTH6cBnL5KGbAyahvQGkbucpwGr84H47X3iYJqiSbTnbFkf3XHMs+tEt9aVTqCuieurOZsf3xyXKkfvByaBRZl8hcIVNWWoGqAqQJYPd3OgVXXfkwVcGy2UuA/Bq7eiIhVgqzh4Nh7c0EJ8mE6Pm5Q81yp1lnRTczMthOjxtY/zfPhyPHYt5GTE9Wa9gmK+tpICOahH9S28Ur3QfPn99WxQFmkGfTnO47SwVMBqgiG8PRwGY1NHs7BhSBF4XFrm2azc6fYgGVojFDdyMwYO1CqdOtE512+VX+T/Y50Ivms9zWFWbBttZl0B3iudIvtv+0r/4phiGt0agGs4nf6ya261R1m15cKsQFavWPcrPBS8S2h6s9JuWUFC6gsZccH1k48W0gKqSsQCSPO0VUnwAqgtacEUNRqOqjupnj9Xb64rVGttA9oJ1SnttvsVdlV54A0/HehUx5yp1+e7RsZPe07W+3S6UxOS+c7I5YQsaqoI4GqAFStI+25d2w/OtkpWtWNQHTKfcXonjQdbdpAlyirBFZtvwKqvCc2HVyl5DSib9OpaJT8L9Alt1Bg0IvVMnOzoJ3j3OT4t2nMdimBHSk7l8eYclSRqkqar+jVjCAgaAdgtqaqRR8a5/h9GbsO/tg1tKWm/oNntSjbVkqATrmsVamAiYNSH+hsuw+sND+Iw52b6ky7vyvDSS2sJlLoolVm6xyAZP7aPs2waDWAgwWqzos8cPpgGtUNGFdbUK8WACvQjx0b2yjbiuqoD3DhWvFaB0ulk7cB1PatfC/sJfXdWAwLVkAZiBWpugOqeqQqAdajlmc1EvTHG9CKiFptAw+NDpIXlT3lRY4eDfeKBPh/2XsToNuy6yxsv3967/Wg1tDqbrWsWZbk1ixLRkKWbJCxAduYmRQOCcZ2hWBXkkooIKk4EIKTECBgY6i4GBJSKbtcYFIYCFPhQWZyDBiKVIGgcBzZji15UA9v/t+Qtdb3fWutve+5///UMrKo+O++7wz33HP2XnuN315nbS1qxbunLqDvFyMleaLdsjMxMejblAPPVsWYwQlp4yf6TLKN++KvyTHPzDq1XSWbQwcwWZs2IW61Aqsi3OSYlV1DE7YyxbeM5YYGol2Ox0Q7WrDvDlE/H9dWYCAQNviD2cMIYP2DgP7eXdRUdSBVgOpdA1Tv3XZQlcBqfIfyAMqq8m1MwAlYdVtiz3/01W8fH/qaPzLpFKiN0hH3AzKdd83zzVg9777il/OvI98s+lA2HpMUyHrxf+N1cztp61mNYxuDC0bbx194ebz25S8cf+wP/d7x01Zr8oO//FePx1/37vHszQuWMWlQ6fGlCBD8NW/n+bunt8aR3ejAwDznqIgVBKy6zNoznIPut+3rIP3/Flg1QsTCYC4bNi7HJ5YF5zVWb94Yd249M1755MPj6jP/z/iev/VXxkOXXzw+9x2/xAbx8XHv5AXj6VtXxjixcbXg7oIW3tjh/uc/Jhu3Ctt2HrA62VfXE+7stb+ZR0Kzbz0K6ot6/TwAdd8N9gGrP/qv/8G4ce1nclIMmauw3TF5F3ZI5/zuHRTtNooBKe1WTVLr/Pz9moGIdqP/uxjDDK7u6GD6s5OuDXoJdEJwO5VeiUQGgKa1ZbaqwNVWGiCBVZUGSJ1D4+A2kMQP29ZoNmVhRlbT+mFYSdql77TFw5OfNl+w406yaUVT0CTjvPQVir9UJ7z8h11gFb4HecT6UxmrqKmaYOoxQVVmryqbtddd3SwLkPTRc0RPsIhC8KIz/bsYgNlvkm8IVxR8nP5gHM/3TPKu7jQRgvRoFBcljRuxNSzdyVnoHvFCTK7qFX9sq7ZqZaueOqhKQHWut0pgldmrkAsXoBYi7DAFG8fz6n9JX+Nj8TMZiNIJSaVjFucoC1179WtbIIJd/lNyTL50HUm6Vo16Zq82nyq+4zHirg6+CqwCeMVC+3LcGoGa7GicwFBwjPtHAYIyVzMI8Os2gFYwad0LFNuVZhEjHUvSclcBtt/6xe1excC4Jvuy9Uw5shvbME3uMOl3gTjaAReqEpjqwKrZac9cdUD1wPYPWBoAWauHdgv7GMAKcNXspIOr8TaKf+wSbf1Za1kA+v0VDLHrEx93ZSs62zZB1bafgKr9poOqgf/iHGqq6qNknoobVXM1hj3wAieN8AKxCidm6AAqmgNvdp4EuKoSccg8J+DK+CB6LEHGwcw7aWha33O4+WUT7GIJfFdqaYZWcb54K/cau2VLum3REPFLxUdTszuv997oTcR+zvXy1/yO3xnJmaWwm0xu8PksXg2RpnOQZKRwlSLKcGPqfLZnkVsdTkOijk9GotowBV7TULaR3FJCoUioYLifJQDcAcV8OMFVTxd3vunZq9R7do2y09NAiMc4SjsxFNvZu7/qms5MnZW63ZvI13lT999D35nj56PZ8YbzoowmN6qoJUshS8PJ1SAJoCaYumavtsWsagVPCPDqFIUrlcYMTFCzIbvgavaiO497O2r3WwQS0tsMNB0YCW45ZrgGThoeMOmMJpn56kk0vl5jlv3DbFOfVWqgKhetEtgaWavepr6QAgFWZZrL+ZJNLW2kTIqaAAhA1ZqVwKobe+f3UD51Pei+aIB9jk9cy7/G9N0xISl0EcZ10XwabQ56v2tzcoryfd55F1hdgNZ49QOZq70ECJzbHpA5rRWsMWNV9LbrprqecZ0M2EbGKg1bvnruv28Gb3prINrQgHcdO59N53XcJ8gEKvbfU7fH7zWyTjtAN/HKPQ1pB1WVrXpLZQBaOQBfwAoZqwToNBQuPyk3FehWQFptyYFsXnXoHuoCbXOKZHGE0RcGJPb8NWPVaVWgagNbSfugZQY0kmnJcjE4JKEpBnF4N9I9YKGTFc1tr//TgJhzb20OY7L7KTmx56XBl0B1TaNzq2Wu890nQJMUoMpuKTBlU4Luuq6CBr1B4IBqAaueqXqKj4DV0xsG4AFYvXfb9y17lSUB7vg1BsRGZtVtAqtRyxegqn9eYsDqF3z1H+2dpW6osbgf4O+8az5TgdUsY+IIqvwGz2Y0R//AX+M3UPTEsiIvH98Z733XW8a/+Cf/5/iDv/8bxhve/Nbxvl/6K8fdB58Y1+8cWqZqLJkUmagnx8dR//P2zev2W+NiB2btm7ueEevXmf/jWathz0L0ZsXefYGdgWknzgNmtwCyfaDZJ3PtKgXnjf1ZfTjru/W+nYc8wHCQxhdDdEfpxMbv4sFNq4n7M+Ndb33V+PD3/rXx4e/7/vGOd31ovPxV77RJqofG0aWHbXtt3Lj5nL2haGPkAeBWEBu2cXtMnk9f7gdYXScyznu+29GzgFP9vl+zb+zXPu277id+9B+PW9efZoy52hnZcNoi8jdAQxhR2ShNBGapnbANsr8FdhWoBb9vHiro4MIV+gRW07u0F1UeTNctAA3tX3/NHcAhF/2Lia01Y1XgqkoC1IKBWMeANVdlWxlLpZGJLqFfE414vr+JMtMOfc8kgwxOyi7N3Ls7Ubh+D4pBBdYWBwp+dwDUjB9k0xRP8EZkLAHvvm5B1Fll/VQsXnVo+pLZqtO2ygP0kgBRr70t7JU+TvCZAIvGc60NZMOJblN8kXxYfmX6OuTPGgf4Bd0TmGhKm77y6K7+aHdoLF58TcC/x4ARzzGZJpNqCK5moo0AVi7uHOW+CTxOb75zjOchW/CZamPvb+eqjMXSXyxGErAaFCtnq9GuUS535YiRM5MPu4/EiVD7LsFVe4ayVDVpnYBq+GI9Y7Uy0yMj8PmAqyF74YDXB2jafC6/3wJXoR973DjxiWhCH5cOI4WVdKYPPwVq+l0OWmMwMD7brqdtMSCVrN8rn8/rkdXBe3gJAGasBqDq2aoAVQNYdVDVtgd2LuqLh+0luBrA6ha46s90++4fH1h0eSdbNdrGz8rH0VQSIJmU/UxwtR0THxaQOmeveheRSIKF5vmJ/RY/xvmalMnX/xuLiGUEqgZfelzn20h+qDU3MpmO5zf59CwCZL85bjFknSadL1Z64bp+ebfFXTOkGWrM23UiRF89JvvyXPwk+bwdTEqVT/NzjacvfM3X/S4Cq5SjFqB2v8GD1/Vvdrzw4O5U9Oub7tq5T+ezrS/n367GNsNtGmC0cwaANGClcOAAdOWjGY5SQAGo2nW9zqqH4JCXDtL42BQAJXnv46N+dd+4GIBNaRnORgEAACAASURBVJ3f0S8ymIs8dgbTz8+673RNv7AZj3JiyHQ0IHIEC1RlSngDVSNLdZq5XFeI7PVVAcrW603KlOrlAMRXGmcYIp6dxrw8sC4R6/7W8SwUnQdLeCHokH8GoEF8uDLkpnJIxYWkawKrcX17HdsVID9YfZXZdumoAWCd6qyq3mqCqcy+S0U6A2xqN5qCllR2tS/CBvtUdYPFywBc5dhmwL+ogtXvSF5vAtCvKYAsYQNQqwt62Gb+ajk/3b8PFkeh+olRQb3CLq91DHluuiCINS8IlpmqDMTm1wRFe/BFgaz3Ca4uQGtmGQdP7AKlM6DaDKf1FACt+Kn/tsBV2a8YYaF6YVgKVPXVhPX6fyxWpTIABoYBXFW9VZNl+62Fd8h41ojxIfmsFqTW8wWEkqu6147IqYCEHgQ2nprscMhlAaQ7wLV9CXC1gFfty5+TT7Ped/HoJ45bbV4aaupMvfYf3UvBw34Aq9Ef+1ffxw143FRVUKnJnXh8acxi9yRTLfc25Iq3ooytvnHPnMogNsagBeYOrsbr/wJVHVi17NQAVG+MewauxodZqw66RmmAKAWADNdYQZggAV4t8oBrjBe95p3jA1/9x9auTcDSeSAP2GRWVGeBYkF1DvwKIu473mkgTzid7uf5qcdaO8EK7tz7O+G+LJz/mVDfseD97pF9c8cyTk/HyeGNcfnizfGFn//u8af+5LeMv/vdHx5faKDqa9/87vGx60bL48vGVkfjlmULeeaFv87qYzUM5D62kgKm9eP1SGSsYuV6TE9ALfwCsLo9uvt5yHWojZf7i7ao2OGFi+PShZvjztUfH+9+66PjsUfujT/7Z//MePbqGE+980vG0eXPsvq3D4/rN25aBqu/KnvVdKv7mjZOLbzvrTiPn/fx49b5LWD1U1u8Cj6w/rYA1i1gdUtOttq7D1j9qZ/8v8bpzWdhK11SaGsKAJ3BVflrE7gq2Zcv59u0vQu4ymuhKgiaTYM061ckWgh4mfdXYHU6Jtgi4FDBbQS76TP3bFWUY6k6q9CxUW81SwO4neakmPS5lH83LvRzu05MQJXO5ASq4sKgQo17uwm+WYYVx6Wh+b1vaKP0A7l/4Q/KfglA9csJ4IQPq/PyGWSHF1sAm1+JDA6O+sJUAFahL489Y9WA1RPPYg2AtQGrXNRKJQE2gVXGl2sMkdRgHCFQfwswLd+TAIp8UG6BfcmXEni7Re+Z/PK1u2tdw8SxrIbmj+HHgJ/Bk5Vgg4WK9aYiQNR6SxHHyFgdscXbjtiuJUXTX8Lj6q/tn8lR7l81DstSAMuN4X91b2r2GcCgXSML4+A2fGfwoMD+nAih7AtEBahKutlv6rrdjNWIi1mSaz+4SgnyBiSCRLnbwTeCUfhhkJDH7XwyK88peFzlV2QiP5AIoOXkUPLCRf4mbpyeSaYLR2SLj5ty2HFcxRG+JZ7TgdXMWhW42oFVZLBG/VWbjK6SAFY4ySee3VGK0gC2jX0fQN/3wedxnGtKLWjDnk48vOjGHnAgiFEww2AO3UlgtWeuxnl/W6aA04wBNcyZpQr7GI9ILF2Thv7MaixslvgSAH8Cq1EajiArJ+oAKDRBZgzXrGERow+Thng6Jx4m7aaArNmJZI/Se8E2skViskbuRbol3opcp/mBMjaNWzsfx81WLYRzF7726353pM+hQbjBbj9Yd0v3b9pYz+lGD8ZPAjXFg0ncbN9Wu1o/crfJkxBm/65Athq3Il7vEBTFCqhGwf1QMH2LDFWcI/DiDrOA1gRwCoCKthC0mh0DCF0f0O2h4CNb36VX+vWla3B2vRcAky0C7j3dSDyPGRwW0LiDqnO2KgxpGdQCVk9zpci51mqWDIjZdhjncBYXpwiGajFkJQIJxKHV+xT4pijNBNozIJr7TZkPAV2EuDnXu/oCzw7ZYvsC3ov7YJugKpWdA6sJ0NkUVBwnkKryALrGM1c1MyVQr0A0KdFuoDCkfeE1gKzKVq1aq+Rn8q6CpslONNJOdmM6X8xfamN3ciRHkIoB17anLTI0CZSonMKR0DVk1qlN+YWM8hxlXNmqEZqlw8qALAIs1c7azU7trwxu1WXLAuJ+nzB0fZx2s1UT+IumVNbpvL+CrrTDwU/9NwWyRlan7BX5j2FeGETMTPLVQtt6luoKqp5apqHXVgXQ6qAqXwtx/UC5jJHlOKTfRhmJPtC+QCbwh621bxrvLs+hhJrMllzl72nDpkxtD5wmmhAE5znJnwIatW3Wq1swx+5kXtpBBh2hu+LVGKim0KVLDSYHVuNZ3TFzakxsTyol/+/ak50s8omqTTWCypO/UPZb/nCBAMEfTSc7nyhTNbJWJ2DVANUOqt66btGTnwO46hmrvpjVXc9cDWDV66t64K9ZcK/BhozVF736neN9X/3Ns44OdVA8cD8g03nXPN+M1fWV6PU+nzqw6qWHDPg0ADXEyTInLtyxzIq7Fgj49Nfdq8bXT49HX2RvkB+ejv/pT/zJcdFAui//0t88Lr74yfHTNwxMOb5ofr9lrTpBXer8PjZmkb9699S4wIuFIcvcqoJGxqrryMg4Fb92iZNePitACl6GPH8ywOw+0Gzr/L5r1VTplPPGfoe57uuEfJG6uMbexuXQgK6Ql4dtPF4wju88Mw5v/eh48+uOx4//8D8a3/M9f3e8/nM+f7z01e8bV++80OrgXhrXrz47HrlkVQEMlL3hwENO9O026OeyT1vAqmfvhCbe8MO2yLPbnnKkukzoWX79WYDrWUOwb9x/9mc+YqUWroSeNylpk5HKOFXgWADrCqp2UBCmq/3GpSeP6f/ReKUvuGOZpEtFy9KtmtAGjQmukOYdWO2+sF5vz0WDwk7DVs8Zq9CrKLViH3sjQIsFVs1VLGyleqS7uqrZVtnxMrItRtwY63496dgkpQtN7u9aV3kDdbn8Rlnd8GGbPtKxaFpxQ4Ffs/+Ae8M/gT82lQMwcDVAVdVXdXA1ywKgPEDUW9VCVrEmArNWm/9YJCCt6H/JitH6I9SM9vCM2sV77UzkK0YIX8/jA4IlcSOBrBg0xfJb0V/3qLrsRYSTTa596Aa4J/BvBIz2BJteBs6A1YgBHWBdygE4UBOLWBWouoKrUEZ0h5bGRvM2OpDcIzdUcRcdMeQSyCmruKzA1eWmcZ92LuMTNExgagdWM162R2XczDgWfrbA1Q5eLVmrBLIQF8PP3kGfkziL5uxATuyDL87+JNI2XzfJccl8+ajJEGIMMkk/v2cQIYUZL1AIWmAw897USzGi+CCO1T712fukrFXPUvWyACwFECCrZaoyazXqrEbGan1QEsDrrQJcRaYqt8paDVay82Sp3SSJxqcTazVapjKSUrJtZq72fftNgKo8R1CVYSvBVcWYFRNmDVXGoGIFxEqNPUhgoi70A3pdVco5QVWPDz0OSL4MAVbq+c4renn3OfBzAWvjzPaANfr50qG734GPenwLS93Yq+2vakMyHKzUZHricfFZ3677YlBv9td+/e8J1ZGyuDZm0V4wcmia9rGdj8v/3nVG9yl0tatvd5y3nedH+Jc/2ZepWoAqstFggApMnQHWLZC1gFWoWnAA5EnqnIMvWiQH7fZMoF2ORZOzLnJlGHdNY/9ufcIkttPBruHQb2dwnAG2fYmVG5USjuNIBY+FqmQwYUB7xmoCq8xizdUjucDVXW393nyGniPwHOMvIC5dK444jRu5sXEl+XFHhCYyrfRLMk1yjrOTfDQhprgs39NRklFvW3GNA10TqOo60z4AUjn7FNmrXCwg9gtQ1Yqmqp/Ss+9q9fVgUQS65EVkUNwnsKos7BT5OfOt+EbKQL5OH5dUFxjFZmOnYzoeuiDHUsql1E49DCPDZjQrIUci5FPAKqwQ6KDF6Sjncb30QmWrZrkFOrB9NdwCSBvYSuAUiyRpBnEDPO1ZqgJbafQKGG2gIJs5Z7C22Ud2vYOIAg1lPMvo5PQP5QrZ4aijg9cKBarmglUOpPZs1QBXBazC8EpKY7hkA4P3akY093lJtsmPaTCCwzwAp0z7obSs1LwM5jT6G8/qIGvO1NrdJlkJ2a6JxR1jvNi/HqB1+6egzi9XUBxdIbga3YPw8QMQKygU58p2iIA9A2ya2Gj2pWs47Nt9eFLfNWqCqnyumiKZlKjFeYIruN71PyKgAlaRrToMLAVoetOyIR1Ivc5sVQNWDVQdnr3q3zVgFbVZkU3lC1hFtmrLWH3EgNXP++pvkXoBn+7oger59F1pg+k31e9OsR54knahLKl99mxXYDV+2YzJpw6shkAYEGqLTwVvmmNvr/ZfuHcxXvc6GtfGg8fPjNe96uL4y9/1beN7LFv1da95z/gVX/a147nTw3HTGPy2Z6Dab53lXN854OK/PbbvvNYtJvY0ocKsfgX2IYKdTnV8LrAZ8vrJ/T5BkjbijVGns5tgaxtzWYPnB0K67MBaVo2OrbqisCHQFXqi6UPLUHWaHx+8aBzcOhkXbnx8vPn1l8ePfORvj7///f/HeOCBx8bb3v2l4+gFbxjPnF62gXQAx8K32yYzXjLDgsB7ni2z0oHHz69P2zdbgdXoSgCrnEyRz+cyHy1aPdatMU4PapKHBFbjLvjbev6ebpMVtqnyzDM/bFnyPtHQFyrUBCP9JYFNsUULUl6p+ysGarFQ/x2HutuzuM9Go6E/qeYpSwjY+FYHzwFkrfJau/vld0d9VQGqAWqpBIDqrEqnKmvValkbsAo92zNX22JWAbCiYfDFtmk8+clJryZ0oGjRohto0Sdv0ii2nuPv1laoWTAB9DVI5G6rQHPQDN2p/cnxbG2CnwQ/u8oBqNZqlQNYgVXVWz10cJW/jTfL6CsK4OyxdTR/D5NLl/gW4Slg+74IbWbFRnv1plRNICi7Vb+H7188r+PdJkgmkjBUa/P52T9AHJixYAClWC9jigEVExJY7RmrAlVxH71F5xn/IFSyYzy48c0+IvpV/Udhi3ix+5R5Y11XD4HfWSNUT9N50aauk99RfEees0tRa1WTJ+DLAFR1Tse8LuusxqvVJetaIEgZrK4HiP4UkVq70coY+GUbTLXnswGqKobKwDc1Nx6hMZgVXVd65e9qMLfGrQxCazPbPwfdu2zbFUO2R/2Gjc5SAA6wOrDaa62yLIAvMOm2L7YEVvHWEDJX441HX9SqL2YVYComrHPFXtFFQGseN/6daMDO97FKBYDmx5gxz2/KWI0ghtfw+56pmm9cRHxZw177LS6LZy5Z2dSjWWN1yVjVm8aZbi5QNWdHOrC6pPEqMzaey2HV/nosXt7hE/6288gSxym+DF3cxaFxEoajMMpJlv0b2pmZ53mDs/TQ13z9f46Qro/xDgvz8dJRVELd0OHU3EBJ32qvqz15Q3rj9eCtNnfHspR8vxKd8DOYdVOnCkQFqNpBFGapoejE9B0EE9dHvYS4p3MxCKZMtzpuhOQ1Myl3ndOzaD85NI3/doZn3wkxY/8+ybUzCptOS82Wd0NKg+oZFmFQ++v/Alc70FoZrVhBkjU7wlk8G1QV44u/KAboEZ2s5DONfufTiTbV55W2SSrqdIwkzq5jpLOrsApuj9+Q6edM1YLjDxxY9esOCmCtjMYOrLpz1WemO8BaoJ0cRGzJtn5/NlL6AVsE3J7MhNlTZKzC8e91gpWRLQrT6fF7kK6T0xv3zhGbfNlZN9RUSGUecGRLsOnnTBZz2zOVbKYTSZlNedWkSAdZKcshz9APeKXK6V0OsurZ9oXBwsEN57YyUOM18xVQbd9n4LcJpLZ7+fh14DXGsrJQe92cXo81AwSOfQftZWBQixR0pqu3gKodWOUr/wbIeIbqLW4dUFXGahQxdzCWep/h2Y5f14FL+QrdjtZ+yUfaUXeI2eZSZ9Twi35DP+kwaOv05H6Bq0XTePb0OzB26YcwbO1vsYUZ6HEiisEcJm55joCq/HrU13AdQQ2ToGr2ms+k9mhlZmB38DfL3pRXQdmp0caobxy37nUdEbqVNh37Alb9VVJPNWEZAHu930HTAFUNHLKChwGuDv/4sYOr/r2DqwYUetZqLHYVi67w00BV10kvePW7xrt+259ImneQF/2evYMVBN7NIN3yJvqYzvsuO+W7MDhvzz17ER/wzicDgk1+jf+WC1Xdu3lqK8obQGfB+7VYYf7yOLLGHd65Ol77xL3xguOfGN/wX/5H4+FHHh3v+LxfZzVWf8342DM3rIyYjY2BpsAI458YyynIpA4IlzfIMwvT/bZ/H9B6P8DsVtbk/lERz++OZX+WZy3u4xHIddMiq2Mamb0eULmk+Gv9/sEiX5oEwQSHX6doh+Nt9D49MLmw8Xn45EXj9tPXx4sfuD0+/z2vHH/5L/2p8QP/4PvGO979ofHSJ985btx78bh14ZKB3059k41hQLfXzvWcy6jrtsvf59Hl5+L7SG5ufF62WTrvrHY54y4K+T4adR5Qr1vsu+7K1Y+aTrkWZV6ixlxslblawJQAptD15IHihTAAjBkgC2Uz0Sf4BpCSbs/2dTF0Z9oG7AtIDT+L32dGG/XtTqZq/I4AK9/q6qUAsHiQZ6EiU/Uus1R7xuod07kqCaBrYzErZa6isRG/7QNXF/Wwf2S3gpYMLjv42mwdCMx7zjYq+LE9LW2efP9mp5LmMFyMR2ngUqYW/SFeYRLDkb8l5hmrnpHKhaxUCmCtu1pZqwBXtdis/Mjkqd7+qS9si3hPFCCPiueyvEUmVghUlR/awVXxKn3Z5Nu4acYDQWX+o33EzCUHOVoamkZK8fPmAlYtHlTGKsrD9XIAPpmKZDffhnsR7NeB1aZPtnTLOpTEJXrgkUAreVwT987nE5iafmZxXFU/XB5EXoK8tJgnea5NoLg1J90i1g39iu8LaO2lAACqAkhlqbxMelAChN9QmYG8efZ9Ec0uV1B+Z3wWgDWYgWOwyCcMBTuT24lB0NF+jSTZz3VTIcWq50HJStmiQ1umJYZF/e+KIm5gH/VnqbUqcJVZqw62ImPVSgS0rFWf5HR/IEBWAasBphLRTHCVjVN9V7HLlCzh7dvqRDuXfe79926QFvFY258A1TqOnxNInRJq/JLUKTX8FHfrtzWYj0i/N3xGTezNpQDC5mgmRBmrcbxmrBJQDXnxZ3Ab+97H0n84buOcx9mwXX4Qn4g/eJwxZrLQHmB10mtoS7Gs4h+eS8PT+WzZb6J3wYHVfXwL01R/MwhSjkMZMVyLNhTISvbfMdqLuuKP+dv2XO1OAUj78XwfDYRm6qAcYKSc6wSgEERlsQkAKwRXda4Bq1AwuJfC/zwXDcQoddx/xzDxmkmnNOKvYrf6KFtiuUGmM06RefoVNAY1bhxXGox0AAmChjHkK/wx+7iTsdqAVdbbwUwms1wFrLqR2QBWBcCl0SIHJifKoUrO7DxKQ8eR2CVECfLOGHAcds/PYHjaGd5c19cWz3CDXhwBI44sIecUB1P1oa5UBms4eJXtqNX79LqPXl2qrbIzgrXp+M86SPKXDr1dFaAqnRkYeAKrBHHgDAjYoX30u3c7RnKWfZuVU9cLsq/SCzju12vs6gEp7+kUpybJoa3RoZx3mQ15hRVSnWQc8zwz1pWt7tuepdoXB8Pqr0umQMsaOBNY9WBvAVl3SgJsZbmG08/M1DSYcI6nrEt0ffOc+E1bKdl4eT8MpzJV9fo/M1aVoeqAqgVsVQJAJQKWMgBdLoPxmzFrBk5whHwIQt1ygygnlJFFq6ZsNltbjIBvIZ8LuOoc0ALjvo92tKB5Rw/sGprSTZ2HO7Dqfq8cE+3bjZe3Y0AhyNS0neSsTWZQNrs8Y5+apsujZJcEmkDV6T7SUmwGxQ++UAXbHoijFABBVQNHPVsVmagGmkbGqgOr1wCqElj1lesv3EHG6vAMV6/JGotfEVyNAB9Bln8s9hoPv+pd421f9XMDrN4vcJN8FDwEau0DllagN8ag6SjZiPsFyHba6JNtDro7MezPaxhbvql9TqJG6oNWX/WJR26Mv/O3/5fxL/75D4zXvfHt423v+fUG2L3BaqVessxHGwMDBPvf7DvNHtMWjZ5328Vvk87epSVk1XlbNqAA7Knhy8F5bf3UgFUEUKgsLmD1dhyHlMRrgQJfa4IdgYm97mq/Obl4Mu5aKYY7zzw7PvCeN457tz42vv3bv3U88NAD442f8/5x7/gJg1IfGqcWwN0x4Paul3sIxWA2IhYnK5qo68+Hh8+i4b7vPpOB1VXG1Idr13/cyHedwCrsZQdWayKSMQD5bitjlWoU8UJoZBiaHRvB7/n1Djm7P0Q8p4BVH22CgfUmmHzuAl97/UWAWNCTvo3sVWWsuv6MrP9WY1XgagCqXhIAW4CuAGHxUc1sTpwpFlAHzmWiOT7cvZwWuxtuCD4vlc+2nHNRox2PC7vPCUaAyWR7EQzTfyRtEUcwBs2gWAaS2+YrCBR1H69qrbIcgJUBOLHX/wNY9X3WW01g1QDYyFrVWggEr3Ym+Fqb2Y1NCheWJcBUPuCcpaqs1SkmYKxb2auKfaFvMxOWDph8H/A8/SA2AO0XGIumTlgZYzhkr21krLIU3Aquomxc2fwZk4G/ExY4h6vxC2kowiVrbY4xJ8QkhH7XdT+ZS5NnZRunqWpX8S3mLJ6suGUCZUirLJFll02gaugByH0uEBRyrk+BWVtAa5QG2PqsAjMpKSkz+p3k0xlsXcFVyWZSunhWpKKvmMzRs2r13RbDS8ajOalo234GDnjm2oQcqlVBsH9S3j1zVVmrkcHKxayitmrbb+UAojRATLYSXI3tAq4qpbSXIpj2m5jvgKutUx1cUIAk2ihwErjq5/u5dhwgKodxE1Dt5JaKhoPDhlJ3Uocq+S35MAADAql9mzVWBbAqU1XbYAZ8ol/SwzrmGOfwafzZrOSTdp34m9+JjQpcpS1v7CVe6uy0a08kXrsA62QeS10U+bx5Albb0HcuaAYMhIf+UhDZ9jkuPeiU4duSqb2ZDr0hcrqXc70vnR0keTIIAlSxZZZqAKv8MEs1s1jzWMqF21Z7MT0tQQAyQuWVUQnMWqDDc+lXrLoi+Ei/6wp+e3Se39nFGZJT4qO6jO1UVzWNqAfALAPAjFW83tFXhOx1V/maZ6unGnVV3enRNoyJnCO0r/hD7QU91Eb0fQFVSZBd3uqO1Kyfu24XPcuMQ7D7SNZ3HOaUeTxDs6DM9SSXQJn0JZRmYJVZq5G9quxFV44F5HVgNWsqCXjzmWx7QgdWoy1+stkcZac6DeeMVYGqBbCixXJyRPc5W66U0awHuo8zZW1wXLsDojEVoF5OM8e7OT7J73aDBNBIdTmGkvUdADWNKy3Q+up/6oUqv6AVY/vCBPvAVbz+v5G1ao+r7yrDVcConGOs6KhMG469xpdb7/O0siONhWYn54zM7quIXhhVAapO88h0UQkAk1Gvo+qvZ+er/w6wZrYqa6tmGQBkrAY/0ShLa236CN5+Oe/Or4QENQnLvGIVb0i/oTJtF99KwpuMUcLas5LKHiPw3g2UaeflZKRMl4atiR1pHigj6Sr4uA1cDWCV55S9Ok3gStPTiwjC2T63kj1IVslhaBjKdMoZxJyyjk5oHOYs1cqArWt6uMDfsl/RPzrvyli1KD5qq3r2qYBVgKoGoNorzR1YPbCMVQCrt+y1dv84sGq/jQVUKrhHYfwKtB40YPWpf//5A6vQfc8foOoZq9BPM+i3Aq7iEp3v9v08IFD3L06DLLnPeXxo4JtnBtv+xRPLcDSg9e7NK+MVjz00Tu59fPzh//4/GQ8+fHG87V2fb7U7PzSevv7YeOiFj40r13/WCPALwGqnaY1NWfPdsTHtFMCqS43xaiwe5ouIuTS5bAJUzazV4DMpC88QthwXU+QHJguXDD590+seHz/0g983/v7f+/B4xzveM17+qreOG3cfGjdtYas7Zn8cWPWl/yLOcFDVdSN1xlbb+7l/E/uf6cDqVp+v3fwJ0ys3IltVgGpmrirDL+1nA5kSMJLNwEB2MGzThtBH7/ZtchCpeGEX8I8AFQCk0CfbGavL+ck/LnA1sk1ZFsDfFlP91Ds+WWULAuLVf5QCcFA1all7fWsCq3FdAKxtMcKu66GUFnLXce7J6DR7s82XMqy1JbVLgApNlEBNt+JU1xyPhh2swBf2Suea/VV/ep+0T+dAWaHuq2VJAGasotYqAdWot8qFrAxkxWJXBqzazDmyVueFTyc5TrIubd4gWmVFayIdvFs+oh2nv6h98O8uqMrfhu8jGZi34v0CXykL3ZixnXQJwMeZcKOYUPVWsWhxgap6q1GxYmWsTtgMX6MWsIrtVgS2wXQt8KjX/kPg4tOzVes4BRVinDzSU6RcP5dHFWTovM/v0i9rPCk9kBATfavzMlerHAB87H3gKvyy6mMFfHQSk7eaDHZZC2d4AVMJqCfYmUFwG4eJHM0h9fMrsLoVw0lppnOejnkLXNZze6xeOb+L7qBvzeSaqSxA1F4VoMqtg6iRsWqZqxO46mCqnxfA6rBdFDqtj7JVgRi2T0hW+vXVgz08DUGsW/ixMlZ1257B6ucyW6U9lvO+K3buN9Y5PAoDWWLeMT7FigX4T/VU+4zIWgog/BrnC+f0BqwqazW3/nB3gBaybR43ugT5luMeJ1PXTdmrMvXZX8VghSMlKzXbIlstWU79l3io3XAxlxvAagOrUjbLYElGEHDhfhVoSC9pcKR/8NSmiyZITF+2q5L/oLMWo750Ii9uCgOzzQBUnTHzVd8GrCJ7dQZcUSaggNUCaQWy8r68PziicyYHqxmkBEtjYLtA5a/bzrRbcnifezv+UFF+c69sEcedzkm9osQSADSiyCxyI4qt+XFVCoCzlgJa8T2Mr+ro1exHOT56VrhEZGh0dwZVxUC7fNLPbDEHlUej4Qxup5vHsZzHQCO2bina0U58V7OeCazSoCPrBVmqvu+gEsBVAH3TQAAAIABJREFUZ0/uG4t5UJDFpuk4gR1rNrm/IhRgm+xPXOP399aUY5DG3XZk81AGwBUmX/3Xd946yTVBHEngVp3HbtMSWAqdULqh9ltQQb2R490U2QquTs4CxzDHggo2J0ecBg1EzSz0NK4ksIex1AtOcGWqRtZqANpcjMAd7faaF4BVXJNZqhynOSu1yjT0sgHbIGu7l4+nxj3GtsoEYKy7o12veBS4Shslnoio3f+PECQGJgDVrNfGTFXWu3RgNUBVZao2kBWLWXFFSBbUx+tNfYKjhCz9g7R/bLury+B/tDXdE5bHCNng+eizZKur2ZS4Ohm8SMGG/oe+rXYs+7zc20A2Su08a2n1STqS2olO8gSoBontOgKrmEDSuRBLAjO+H61D79B4UIb7kA1qkpSn+Vi/zezyvFfXSrh3aUbtL1s+A/fEQfQ4Xhn1rReq948BTlFflWUAHDy1bNULUQrgmu171uqN4cDqgWWrOrB6YMDqwT3L/rPfXjBgNRZMi8xVvd6GhTBcLz3wineNz/4tnxqwWlxYY7We23e8ZqwmPfiDs7I/+bTp1udlf87fQ3Ad/Di2MgCnN41uNnYPGrB669qVcdkWSHrvu98wfuDv/OXxrd/yjeOVn/PU+OCHftV48AWvH89de9gMyIm5tJZFbK+m97+z2vx8wN+UiG2HI33C9br+rM+0jFUHN+MTOpMZqx4UOC0jcFKA5TIqP0/Bidl01182eXB476qBqk+Mj//ED4+//le/azz04IvGU2/+vHH5oScsU/WSfRxU9XBDMy12EM+FBjiPX+6Xjz/Z634+gdU1u+9+5ff66cdszBxY9UrEmMRcAdYJgGo2AZOxTvT0JnLCNp6/2A9dn8FqXEIjNglbaIxpAqzA1PKBptXDwxfDb9bVwpWAkNmquXgVXufPLNSdhasKXBXAmlmrnsEamYYOsPpz8ToFJsKbIWhWA70KBt2vW/YynegEGwzigu49EQY/r2tTf7T7ZszSZAXBLuxzt115nt9l23UT+SYRlAO4LHDVQdODWsSK4KoyV48sizVKBsQiVgBXc02E8NOKr7IfrR3yyzPOaWQVjbrPl6BpB1TZ5rpOgCnouh9k3QJYFWfAL4FPTR5nB8rf97iOMUS+dYKycPj0knC1oJXeXoy40W2/uxNwMUKnBhv6QyNzf6HfeuyckqzaslPFozHG8HkDSOVW5ybwNe6lAcA2ns5z9NLK68yx6kAUiMSnlvzbuYSWvK+8poOtAT9R/qIEAPUBFq5q2asu75EIoZIB2EJxtJn7Yi4KbROgYK5kfMjhCq5KPqXs9nnGxRCkM2mm59OPpDPZGhGCT5eXuiCaxf0Kats1+rn4ognMPHS8UBbVtx5E8+OWIvYJrgpQXRavArgqkBU1VzN7dQVWdf+04vVGCzlJHLWxbf2aWF704U+SXuhOPordw/H6myKF1FFXS1LFM5PME1SSnwQPIKyVtZrgfstUFaAaWx8c96O4Df/KP5SWCVjl+T50+/o19VVx8W5MPOlQksifnPQgiTory34nFkLbLBUiO5NsTraX/DdgFZzZTWbPzJiMQOipCjLLoKGFHXTN46XxvLKeN8nIrsBk6N4bGL8WJ4pSNAaZkUZQNcFVB1QgYAJWBL7gPMFYKhs4TjovhYTt6hDgWrSnO1wdWJ3NlASKvSgun0di6nP9Zs/pvKDp/rxf/WYX/E5mcZnhGMPoCRzFvkBSlQIIIypQlVvVUg0DwIykfPXfeUdgA/kl3Dk2bpo/aJ3obd9PhT1UIZusegtjhb/GSfe5j2d1g6xZUWS9OBEBqOIDQDW2AlMDYBKwatVcul0JB8rZrwIA2J0CWfE92u5OVLgl2MTJPumBjFWCqWGY6dR4M71V3MoWzllzoNBqJ/PadGq7fVUGBlUrldM8A9SVeG9vcCMVUtuiFaC700HSRke2l/Tor/in40ADCBr6pAvrqXKSZQZV5SirDAAWOIg6bgGwLqUB5JjHlqBo35dD3EFZ/qYDtTIEUwZrOMnoc4GoZUz6+fJXSKcIlUBPgIA1A47FqjyzAIDqqWW1dFA1s1UjaxULVvn16fjZPZ2n/C8lj7YdY9Tsv+33t1diUsH5NmSg9qdFL/ladtrZSUhz+gLPT4+B0kx9qjZkYJztKqA1/UzqAh3PHbt/YFW+B7I6mk1kRgYew17p1fwgIDRF9KfJo0p1QEdv+LCUTY2DxqJN+bBnS4Yqn4HfibiUyXwQ9BhWAPWICK/0Xwhw1TNVBaxeHxcCWLWtfRxUxeeWgU22EJMBqwf2e4OV4n5xzymYQDmAy69453j1b67Fq3SNhmYLeOq+iq4DDffYg37Rzj5f/eb5+wG6ZsAQP9z3u7Pu5zrpyMDR61ar9uCiLUR146Zlpx6OB4yJ7zz3ifHESy6Otzz1xPij3/zfjn/5rz4y3vPBXzbe/I4PjueuWpkAe8X8lmUJjUPWV239+gVgtWzGPj46CGDVbYpf65mqXquWdihkg8Cq6qxGgOC1b30i6K6R3Xjb6n0+8vCd8aY3PT7+1t/4q+Of/NA/G5/3nl82HnvsDePmXQPKbXxPfdEwr4HrP4/b2zP9nhS/++G3M9n3eX75mQys7pPlG3c+brS7GWDqEW0j6q0ub5DQP8gyMPLTl20MQvqK2A8tTV9D/ldo6m7n4kQo0fwrXT37OFvZqrIRO6CqAJYAP1ECAMkJAFULHEW96lysKrJVkbl620sBMHsV51pJAGWu0i9A7CY7N+vOHV2q66DtVrx15kLZZvlscdzAR45P0V+2iLaw67LUy3IPBahGK2gfQS/xDbpVoHEHj8tfUhku+Hs7JQGWzNVjA1ajHECCq+UvCtCMBjS/pPvjakNSuduqhd/mZArQbZ5k1znFB/JtOoDav6vzWpRVYGrPagX/N0anK54TBQ1UBcgP0M8XsIq1N8weaTGrAlURQ2Z5xnAvGFsw8w+gqgcw6fmlrz8JWCpz8OAcoOi4gaoCId3bmYKZ5d2eNhbT9HMNFp48+ReSc35FdeA/6ckqO8Aqb5N1VyXzmbywAqssqxcAa32HhxD06k5ixlFNiCh/5aAvWasx5u2TSlFGahHIChrncUgac3zyZ6lYcaYDqTv7TYYmH7+3gQPTVRb96RaBIFgWsBpbZqFugapeczUyVfuHAKuyV3W/BFYZ4ajknOgIRcCP9tn+zbilXZ66s51LYFV07NdvPGpWp2nj+nAk1wbdUtBbwEF5Ep8lvylrugGrWfdMGavk+pjwT8cHDlCQRef29KPUAK5XVk6eVyIT2HZd6Dn0JdmoTFEicyRDMc+EazRSzNhFS872XqXdtDZ89df/nsUVKF3RFT+CGxC8ZLb2u2HtD+Av0uHQmMEELn+ToVZfaRzzUvay/1TOUVMGAk4yk03AastSTYA1FEhlqlbGKsEX3jfPp0MAxRM8G1sqouANGSN9D2ESf69d3+X03St0ZtXt8/kdqsbXoHunpZyO1TnBmFYZAOwDIPUFj1QvlRlGDUitujlLlmqAeHpthAwYxqPxE7lh4oqIPHZ6vSMEkze7QTaMD77Y2W/n+ths7vfmxO9Aww6myrgHPMLZGmSrMmOV+5WxagFZKILKYIVi6HYNTpKcnLJ3DVgDC6I97o90p5JDD2C7wNQ41ncEd6BQKitOvZT/4D1e90sJ4TutfAk+arzE43DKeJ900LrTGw8ofVPOywwTwRGkXl4mSgpgpQzn5AhzIV1eW73leIUrFqVixmpkH9SiBMpG0OteAlXnEgAr0Fqv/lcN1l1Ads187SUF5EBjzqfAVRmP4hXoluQNH8UmO+AHZQcy02UTVDVg1dIJbnld1V4GgMCqz5Y7sKpZdY7Uji6XnDW7dyaoihdrMLEQWzuOSQY/n2Pc1IF1rklfgKpoSxMCCUPKeKMR9QT4B7/p/gu/jjvmH3e37KLsYwUc0qOYjJLNlO+Pe9asNmSq9WmVRxl3v8b3dZzndQ596bTodOrPwHUYIari7K1sfQTZIcjuPNlCPpGtiozVeMVfwKpnpzqgSmD1wMoCOKh6SFD10DP5rAblgWWr2hr31I3KktKED+zLyWe9a7ziN31zkV1t4Jn7BVafL0AlTqqB397bd//uJ28Bu2ctfuXu3+HhxXHdaXnxwJKCT8cDByfjotVWfcAWrXrja188nn32h8cf+B++cTz02MvHF37JbxgPvvA148pzd8bF48shB1GeY3E0fgFYpRS0wVnHxuub+gfS48CqZVSrDljIiWes+EdazXWsA6s+YXpnHJtMHJ4+N9761peNTzz9f4/v/M6/OF7y0leOpz7ngwakvmicGnB725SZQWC4r4EJAeQqu8NsDyYzm87x1izH5/Hl8/3+Mx1Y3erXjbs/lcAqbAYnPW2IZnBVvhIBpdD3MCzdV9czlG0Idul+Rt/fth3SpRkrxRjK7y3/SHahZ65uAqv0nwGstrdNwifHK/1aDDCB1Xj9n/VVCawCYFXdVdVl9bcGMNHqW9gxWA/8n0ZP2jdtRX5bHS5r6ecmHdRpXTHTFDe1WKoc9rqJpGLLViWgSnlBFwCkFu0FwM590xN6QB419c0BiVf9zRf0bZQEsNf/HVDVVqUAkLXagNWIN6EnxEOyy+XbKvYS13W5J5+RP1dgVbWDARjo2uLtoGvEEIhL0RR+H35k7ReQyuv7d4xjpRWjD8nL5MdItlGdVYB9ylwFwFql4bDWBmNJ4jB3CapGlqo/bwNUhaRJ74oVNXLNGaoGqqG5VaJLd8YwsUV+dxKlrl3fQlziPT0nlZJ4Cid0x9qWV4FIENdk/MV9ALCIlzN5If1t+u3+HTNXXfbTHw/5FcgVg7R8ugalUx3j2/cXgDWd4kZ7P9dZtQtk0lOM0p4p2nZHOwMWtcO2+1+/w826g7WOQ7aFvBHHKeG2r6xVxYEEViPi8FIAnDx1UFWA6g64qrIAvF7ZqwHS6v7en/aWs+icW7aL9gX9Iq3WQETj07vh+z1rVb+nnENUqIQXsZnIkdzaeYNjJ9pqTMVPQBft0wFVHufEBYU7OHzNVt0CV+330T9uzywP4DxCeqm/kciEeBtl9cAmAliVlJSkJJuVBeez0QJQRd1MG0Isg98lyGrXFZ6B3xuw+rtTRPosHgK3MkAVyO0HWNMQU891w1y+IR43+4o0360lOcwSFHV2Gf/iRwhmOkvMWM1X/QMwWTNVwfz9NeLKTtXMg+4Z5otKiEpezwvDRe4NHcXrYuyltOYhzG6sSqL3j/ToOoxDskOFXdLVr2YdqMEpp0lBdMlNAwXCmWPg68BqGFHVw+vbbjC1L0BVgfOWk9Oct2DqHY3d+lo5VbNmp5BNv539uk5mjUnXU8FHOqHb8cl5XWvaPlBVr5coWPKtslWx70EYtwmmElS19qNOKl+TDvYsMCjbSAdUimOyfXBNZmA1FIRAVW4byBq4CdlCWaroamWo9uNUOlI+VDzSt5WR0UBcPh/PqkzWAmEbb8T9qNVSWdTLzsrpg5KUAzm/zh9y34BT1VztWazhUGqiJV/9784xM1TDyT4M/dHLAmR91K3M1bj3/QCr22UFpoUJwhGG04uSBdqn8UgaLD4S5QF6nJkufI0wynQ4sNpe+b9lgdjNyFh1cLUBq8pWjXqsqPkkp8/5IifSKCjdP4BWxBhlTVU7F/PGPBf18fzY2ol9bmk/p8lJ3hzZqQWmmm8enJ9cksI8N6rLfnxT6pk6HEKPXzUd2q2k9DJtZPmv1JsEUlMO0tf1H7Ss7wwUcG523aNDdMC7HFbpDtC+OfGl2vP8fE89QzRp2bHytqZ7UAbpRF1gGYALAlatFIAvTHVg4OpBvPpvYKoDq76140MHVq0EwJFlqx5Ztuqhf2IZJmTua8QU/Dq9PGP1+OXvGE/8hm+i9iV/NYfhPGB1C4j6ZMApLF50f3/b950s9g4wdhaw6pJxcOHEshutzMIlA+FOT8cLDGg9uv7ceMWDB+MdT71s/G/f9sfHX/xrf3W85u0fGO/7pb/B8LmXGJGODIS9CpoeHS+WsOwB1OnZ7bvfa7auE9X2PaOfd302TQAu7doagfPG9lNZvMpKnGPRsKCeg5+omxraIFYCPrJjAKtYnFLAqvO0lW4wvn/pgxfGG9746Pjrf+s7xw/+43823v+BLxuPvPD14+oNyyg2YObuIScV/Z53rLX+zGE1iqOmK1YgxoRz/X0yvHt/XLt91c83sFqvTu+2bx8Nbtz76ZaxultntSYp+6QkfYa0m80TlP8OVZm2Kw6b3zX5Hrh0siWQDfQjJ93afveR4JvJJ6okhDqPc1kSYCdrleCqMlFjW8CqANXKXFXWatVajXqrAa4KjITujy7UP+pQ6Rddk7HiNm/l2JKGFatVLDWBrCA4bwYj3Uxw7ncbqPbCHheI2ic9cZ4x7KRvOMUYMZ0H5igBNZcFMFDVQdaosQqgVWUAos6q+5ACVzP+RNvhxZN89yGks28rEBT+5E72qniT9NJv87ns0xbAmqBqu0c/t4JYihVnfkQGNQBTgKrYEgCMNTj0PWureok4vfofg+i2AD4ddC33ARvnMaiYTmDyIwSNQheN7L6L78+ZnFUGgD8kLwB8xTn5gJhbm6agYSNWudCt2jiLZ8Na2A0BKTW/lc1WXl/ER3aFElK0mBXqrBLAZikAgaux1YcTJLvZq6LNynxygH27fIKB+Amyaxx0D42DOiyFtxxrbJafJaDbnzuBqno+n72lZPPe67NbP+Or4qH5vTnVSl0A1p6lem+tuaoM1gbGKvu1Z8RmeYXCkpKGEFK0q29T5XGnNzu7wd/07zavIw3yno0mpY5WhsBxGa9ZriRjHVxlfJBgK+NNcTu2PWNVQKvdzDNYoy2+r4+Ol2ErldCGE7RArK14u+3HOQGtlbWaQKvYeoMKiK0qKSaBVO8NbYwS1WRzhKNc+G1f/7vSeqYS4A2hO+rGCbRORkv6hdeRJgmQSf/EWKVp5NjNxwvaCmIvl3DUkwwFXAoAnWfiBJzuAC3KYJWyaKUDEmxNxVKgKkDYPcBqPx8t5KCnUZUQyTTscnd3HlJnsLedfP26TRLpNwsBp8wVCpBkxYmd8kJHLxiHIFzPWo3s1Qaw5srO/jsHEjjLXr8Xf3QATaPZxjkzRDqno4fpZ7U+gYIbFChSU2/hylU3y+Gpe6fZxvW8dX8O9EBQjTqB5jLOwYDPwCoytCpz1V4ZtGNlqfbSAACgvK/IOJQT1fsvnVwOFmgVffAmxBbtk1OpcZgAVgLmUCAAbERNAazqan9RBkqk69sGlDq/xKdnx25kyrbrok3RZAGq0hU89tY1eiOg7ZmMAhxr8QDPPBVoCicexq2AVeyrBrNnp2KxMACoyFjo+x1crTqrCNyY5er7cQwdpIWmsK1ragEs1XNtdVzzd+0+vC/6vDrWxSPFFxhFsAP4AJkwzQEzkCxe/SewGoBqAKun9mHGamy9BADKBUQJgJgp9/HiPSV9Pj5NnYUNDBmsiYFeO9UNGzKMkJ0ac8C2fxTnAazGq522j1lHcmAKqhxVTVuQh+17agv2PCQj26YmZkYSWL5fojPLtnRU3H+1jTwO/Skg1S5zXZjykjJTbZSHAB0sLUPHm3IpWYPRJsjq8hPyrXs1mWSHMPLoXE1JzfTp36UWVVez4cwwjYxV/6AMwAUDVuNVfwNWDy1j9dDBVauv6pmrXl/1qAGrxwY8Hfnr0gRWfaw7rBs6g/Q6evId4yW/9o9GyzvwpgGZbBiN4lkA3ScNTOlNg24U9nBFb2NdMtuj9fnnAasXhtVJPTCZs3qqXs/2kiUIX7zx7HjdC4/Hyx8/Gr/vD/xn42l7xfK9X/yV48nXvW88c9WAV9df964YwexiW+02lkpsDsO+/a32nwdedlLso+3zAVa3xncl+1ltc+lBpdL9vmYH79Z7ObB6qIzVAFVVPdpshwX79xz4jFqoZgviOWbHY5EwnzC4NS5bRvGbXvXouH7j4+Ov/I3vMgX20HjqLR8woPtRg00vjbv2ANOidg8HZy1Yu3MEv+DgORNDB1cdED/+tAKrnQYqgLHK3HkyCIL7P8rAP0NYzvjqLGB1W87GuDEMWDXaGyXbAlYtWzVsB4CybjsBMglgdRWZniBtgXz3+i7t2eJ77PqUiybIeEk6ukDUAFLo92QCg47lR6Uv7eCqJkgBYk3lAOK1fi5epVf+maV6O7JXb9l6g7WgFbJbvXyA6l3j3jHe2jIGg0ZLw0AZy4Hfie12hln0nWIn0TYcXUxshs7lfgMdukYtX5St6r7oEq/OoCp9TPrFsuEVPpTPvS5m5aCp11vtGaooAeDnWWN1mpxv8WgHT0gY+RA47L0rvkv+JO2Sf4OX6fcFrZoP2GNO+l/+hJ6dfV6Gqu5XMhF3oC8pP939HGVPixeVuQpQFWCr9pHd6jFj+EcBwtLnCXbDuCNblb76zpbXgENm0pVTlvw7O14LsNp5mbGFn0pvymM4jk1s43g55+1IG7vY/D7OvGsCqvRRlblKyInvNDJWst8LVK3s1XrtvwOpE7BK/9z1RDqfFdRDAXWWk/ISj1L+JpA1viO9m/89yfgsoE0BznSZHG3JuwKXfeUAemAjB74HG11+ttqR5zqPic9g25nqYVvPWFU9VQKoPWM19x1sFbDKDNao2arSAp79olquTj8if6Ll1HfGJ9G8tg/BVYhwzlbjAzFK8oheSTcOzXqsEeuKCUEJ+aUr2TBMS2Dj10nGiqOh2/YBqx1gdeHjs3bKAoRg1iff6a9zTl68+bmAqusxdeXOG8GNZEWKhn16l2lb1PUV44Ath3688FVf9ztJShCu9BNn9YK226AY9JFmBiGtCgJXo4X7gnDJ583xxxerEPJq0TvFta7rzpgMhoCUMiCgroCUuk7Zqhy1NO7zDAPA2xmUkfHPbFddQ2EQ4JsGgAqpz1yiO1Lf2bmJFOrppA8X3Zg03SIfKT5/VWPLUWtAGb7bYR6CcJ5R5N9tgax53n9PZ7A7juCN4pE5sGktTKEXmLJLqVkvUPBIwv7dxB8k9zaYql/5M30f7YFR3Xi+jLEb2zTMDkB4JwGi+urX2vcFWwpc9TqDVRogQKOo04ZtqPxgObaFulXKcrIz6bAunBRy6U6M5FOOjEA2jlGK3QysNheDvEE+pY6g710lI4JnGoAqMJ68gMWyGu/kMRz5nA1iu2fHvs/xomVhCmnvnR4JXMbr/DaCfK2/stHxbgD4oeRe4GuWAgjnmIAqFyUI4DRWfbXzufor9EHVWW3gagvioOhVo1XA6wKohkEgmMvfBjgbfehg6lZdLdreHiQGH2FgQ0Ubr+kVQjhhDpQCVI3MVANQAagasGoZcjd53rcCXwNY1Uy5j1fKcU6hpQJb/YMYH8qSA2pyYwSihvtCULUDrPF99F+TDeU8IANAoCpyDEPq6LTOHCPFUJph1hGz7l19jrJX0paLv0HepzlMPvdgwfVl6tMYEmbVhhzB7kjTYKzqHPSlQFZlOfB+lFs9U2pqAlrzfrrv7rY/v6k6Ok1+hjrNxj90mAF9BxaQx4JU/pq/bwmsHlnG3mGAqrZ1oNW+O/aMVc/mM8DvyEAoB1d9rFUKpbQudYf7Wi97x3jhV/zheVCiv2UjzgJ/zgMGZRP2gX9F6Z0m3NeJeB1v+bt/ANJ5xrKhLh2Nq7euBL0um6y+6OD2eOLSqa0y/zfH3/3B7x6XXvLk+OCXf804PXr5uHH7oZh4uHh41bJWbRGxQwfoAKzu0Cm5bbGgvLb/Zl9nzwOq99F1637njVXw5Ma472ubg6Nn0f6ssY8s+qh16jcBsAqZ4JSQBVwerzq0emKvA991/jcA3MHVOzefHS994MJ4/JGj8UP/9AfGv/7oR8cbnnrPeOTR145rt2w6wV4tvGdj6NryYFw2+blsv7dzXnv48GnDwq/bNwaq3r244wafR+/7YsqFjvrNRNuYfCx6nwewzu1y2+RB5af373oAqzaxY/+67chXAd2mxodZLDwWaCRgCn48faf0pSAbylAF5lDX4c0Rxnnhg3DyMH5UMe1KY8VGHezrmS/wg6QHtU9/rYGrKqsVtdI3wFXPVu21VjNj1Wx7lgMwW387rmNt1lhIkMAqZwPlq0+BYfAHpELBog5bZLfDBFPGavphDXwk0KBY6ywgRyIOe1lNgS2c4wv4qc3HDL9lncBHXOL/r761FiudMlfdB2S2qgOrWLgKpQBUKip4ghPs2aeFKrNfwS/TxQG/JR+K50i7BFbFe/L/Gg/Hz9v3yeuN1pIHXNdA2omRy0orrg9e9diC2+LDAlcBpBpPcQHjTLZxn6jhnD1bNWgVk1fNT2fWqqSsSZtdG45usZ4CkxzjYID5o5gt4zYw0VQGoJg6PLCggF2/A67SNoFCs/Hpfl18S39Vfp433e84A6uEoaQH3HuXXnB6tszVnrGaSQ8tAYKvmhaxFdSzL8WOyWgQAI197oeSKwbt+zuSvkOG5YqmOMmfKXRnAathmpbfbj17HYauLPI79lEgfgKrDrI6sIq3UyaAVYBqbtcsVi6ElcAqQVau45ELZ0UwhFg0PpMhgbwyBOD36Pb5n2Z4dD1JBiWyOwz7yDcpVfFK0lGyBHnYlS0KdnI1fKk5Y9UVLbl+p+YqB6nXXo32+28aHVpSO5KYBKhqEnU+VhzZr419kTz17kyVstmaAC0cA3Z4TSKDvbnwW3/Hf9rsYgXJaZCCfh0w3QZZQ7cxkMdYYCRkhJtvnEZs6kK/IOjHkSQ9u9KaeIROTzk/YFiApwBQNBOKUgD6Doq7FIlAFzI8lQocAt2z/b6d0/0LgMVvoH/Q2gL4eutnbq+sItFtpSkoNvk1JOJeI11k1C/rHhwgOCS4bx/rzDwkmFrZp14LT+ApQdZ2nPVZyTc6LkeNjky2qAxSUmRidJqo/FImq3PQbNRI9eboNkeFCrpMRT1Mb/6Fk0XhotUQAAAgAElEQVRKzSNGZSIeDWPLLNXY4hMZqwmmEmD14wAqsEUWngBWB8OQMyJwFfvNprG7q/OX7bSdEOo+julUNieIslrjRL4iD4DHqtfhTnQ+4nV90mrKUhUIb9c5sBQZjrEtvimgtYBeBRYJqgZTyu2A45MAtEtvlFLoGSkCLPuCVNADkvPKiqBuWEoBXNgBVR1MheM8Z7F2YBVg7pypCn2SC1AR8NUrZpnlytfNBKxuXd/rYXWHuvahX0rdpBWkTma2gPFdlACwQTk1gOyUmakOqN6wTJYAV2NrH9ZYBbDq17dsVR/PCFCklctuyOeSky77B3AUoGq98m85Wg6o2rkAVm17bNclyGr7WIik+RvO49S9OeNv11CyKE0AWUOfpRSnKpYUQS9LhTQh7/Iu+6XLUg66vqT+jFfbXA/y48+OiSjpV/u+FqGCjdCCWwJEJ2BVfYhnzcBq6exZNnW+WVBpqs3tKus4RoODDqHLXPZs64vzGN8AXHVQ1WpKelaqAatHdwxI9SxVA1Z9GxmrBqoe3/OPAas2Qkem345i6xnJ4AXxi3jJ6TVe9rbx8Jf9IZE8t/sAthUM3AcO6vefycBqwHZWU/W2ZQXfu2AfW8Tq0csn48mHj8bBtY+N//GP/N5x/ODReM2b3zOe+kW/aly782KT1Qet5p/LzZVxatePqA9Gq7D4VUEDl6fF0xbNzgPx7vf7+wVX993vfn+/MskFF77lr9/rXGA1fgubg8AXUCgm40xDec0R04Wuk+5YhvbFE4NDbbGw0+tPj1c//vD4yY9+ZHzf93/fePHjVlv17e8fJw89Pq7ejKqqAaw63Q/uPhjA6j0DVu9atuU4+oSB4Vftiot27397gFWoCflibu9+PoFVtyusr0afwG0HQNDK8AtbGnqng0hQROkPpi3Vtd7Tur4HYxEb67umz7oNKZ1auhVvHyiJgdsETxms7TnG4pMCtjayVgMsLXC1A6teYxXZq7aNcgGe5erXMms17otaq+GHJWiFNkYPtIWZkMWYzqcINr8k4yPSS7GYQL1+DHrLL+9veFQkmF6ObDHbI7pOADZ5tfScYp2afKo7M4YX78SbTCwNEPVWUSJKdVUDVJ3ecMJEecWg4J80djsaausE+S1+qv3GgwsfF3+SV8nj+HkofOj8aAZjYNIYIW4/ty9e7bG/7St5JsB9Za9yX+dyS35lwgXZy0juSha+kLYOd0DysI04vh9Dgoto5e6CIelMiId3FnQCWFH8mr4OPMagWeq1Ou5T4PCNJu9ysahr8/CGVf7C6C2fricDJMjqPmSAqtQFvk96Rykugqw9W9WTJVDiq95MS3B169WplGXwRdI0g06ebxgIiJOasjHuqvH0le7N4ybTVMR07nndXnC1PTef39hg1+zjgf188gnbmrzngCr4LUDVyFhl5moAraytnjXW+cbJtKgVs1vdRwg7yG1gTsxcZSlKgKlEAsOANDqncWHfYGCokPZt9fvlew1pG5pOOr4g18Zwi14Z5JXMSHZCRpostVgdhsE/NW2gCes8zwlsnHe/tG2n7NUQyE0aBHk6qBrHmlAluDodFwibE6TUjVSTkxxHi7KLu4ljUzKhXei4RrjYv+W3/8dlGlPXMNMpjnFSoGkBbzK0MlDSUwyy9Vs2DDxeg7TjUAfdSgrAC1Rqkslpu2bzlWHo4GkakTAcLUM1DFNYmbrrpED0HbYdoMXvWtab7s37CYzFrWEEal/yviqi+ZVO9X4N5BsJu38zC8fGUVF2d6+D4GAkZRAKJGgM5Yq+o/QNRNPvEkjN+4if8OzdfyczyYMO7VWHgkpOuuxG9Yd+Q16cjkTS34eCznIMzRxe9hHZ2U8jKj7VDCdABwhJA1SZsXrBieWwz5q96sAq4R/UXQVoGNySW3JPZ1FylBwlKYMiSJdXOD8CLHOG2R3mGMfmKE1yKr5t/kcMnLLnIMsCkbCt2RuA7lzoTIDqcox6QZ2/0M4pwM9p7Vanlu5IriTPkgmRqRIOsEDOmlSRgxvUbHJfpQCQpRoZor4VkOpgagCqBFYbwNoXusK+nGlX7AR24xx0R9Zm5XUCVmsxrKV+q7dT9419BYlwehUwYvypXyYfBkERxgaLU1RdVQvnLahyYNUBVM9SdWD1hgVbNzxjlec9kzWAVTprtxl0xfxjBF3U6Yu+kdqDO4x6wcpSzRqq9hvPSHVg1WGg2PqxXej5dkf2Iz+OTBH5FmT2cEht358vQNW3/lIuc8WDSwBonpF/2L0M9kGiRiuWYlXqpttGyIePQE4yBG14HOex3wHVyntg/oP3JcQWA5jgKs1lgqq8BjoaDdY+xkLnaEvS3M5ZsbiqBav+zMXLim9D53FCw0uXEFh1cPXAF6MycPUoAFYDVg1IPXYwNbNVHWx1UPXUxhPA6nEAq8hYDWBV/BrPxycck8ffNh740j+4cBXskv629suObV8X9PI+cdz3gXc/nxmr7lccHV8azz337Hjg4uG4bBmRd6/8zHjtky8cP/Ivf3D8r3/uW8dr3vSm8e7P/5Lx8BNvG8/euGwyfGKvozrjPWegiZVmaMDqDhEps7Plkw9Hy9zovPn7M77fN0Zb43bWOY3V+vzzgN1PFVjl8lFRW9Wp4TgqhNJ1vL+6b7umE11PWZqq6Sm37TfGyx5/ZDz54svjr/zv3zF++Ed+bHzu+z40XviYZave9uqrpv9Mmd1zH8AY/ODuA7Y1YNUzYA1YvXf0tF1gi5UFsHqSsn0efbbG5qxzW7SbxssXz1pk7Cw56+3DxN6nH1i9xoxVLScCW7NmqsJGahX1BFVpN6UP0o7qfAx9AVz1O71FgvABsXC7Dj+jlq0RCekKnUy/q+1PpbPCzu7PXp3qW7Km4k5JAL7mj1qrWLSqaq1atioXtIrvoxwAygjsZq2G0myxWxoVaBJ1KpmB7ntzoBX71Bb+yxRXBc3rHIiH2CmcYvxD2zh5u2kDpTNCbsOeVNwxxyTyM5ve47W6M59cvtYCrgJIRbaqA63rpDtKUbWYkzyyckVZquKT6m7xVMYtyWf8joyWE+vtObt0Bx3nmFj+o2jf/MkeUHGc4aeQfpmxWpnO4EOA8+BTHYvn/VzZewwqqB02ybNVQ5eg5ArO1rm8TtdTpsgcxHPoTDCeSOeCPk1DSiiQ9J4aL+dbiNEy94GK+8o36hxZHlWNZN8DsJpXhf9KT4O+bPqszr/8ZGwVPM0Frfi6f2asev3a9O+99EKV7oqyQwJVc0v6dNqpqam4JHtN/lZ5bHKZfN3kXjJL0W1KcblngqnBvAQawY/48PykVBcFuyVI3U9J55i/i2PnN37Iezhm3dUAVfXRwpULyBrRS6SEYOvAqkBVgawWPwJIbQBrB1fVfznECbTarfq+N30LZM1zoFUfQg1Z9LaPzTROxacVQ1A0fLMVbATvSM7ISHGdeIv78KJwXvsCVKdj+17Aqp8PIJWt6dmrjS3xpm8HSnuWatno8AlWcDXOwW5PZJc+baJbOk92pSeLKWlsxjMufOV/8PUT3WT4sZXh6c5AGaukdygwXNN/J9pj2zhf17Lxol+ZTcqSvncV1ORIPFHnxFA0GsFEAj5BvARXQmlTqJLTdPMKdEspUOkz662Mv5S9P3vOjAWgR0NB5ZOzr6lluglHe6TXxYJFS40FCFJ8XtKx10A3BuEITWfS0ZNsNKdPmVY9GxGKnh/OPsqJyW3KXAPu2phX+5dWN2HP3WKObHcH4FeVULeQU0Le0KjneIDm+3TNfB7tjHMEG8CrUCJ6xX/NVEUpgA6qshyAMlfjHsxYDTCVHzQ5FFE6THlutjXRruBjwDEFLrj3QvDUxzRnlwtorUkS6sjgwMqAI0ukTIv3oBcIrk28UMrFZ1StDCAWO7LtbbtO2avY0lFoID3a01amZfZv0dhzh3wVZq/LScDOFSQzVxNYDSVa4GPVTPbu0Qrxe3znTrB/ClwNQPXQssQIrGbWqo7jemTIoiSA9itbASUJvC2VSTtlrPr59voYFsfy3xRQW/coh3iqFdccbfnBAgXlAKvoPUoAWHaVSgDYFtmqAFRvZObqvHBV1VetlUoZakFn5R8nu4InFXB2UBX1VH3sAKp2YHWMEwdXHVjVd0YLB1gFzCrzQsCqqhYLVAXISnDV+YvHaqP0a/L11HbI3I4ezYALX+a90j5KNxeQK0A3nq8sVUpolgJwOaPXU0CrpLigPTnfJXt9cmOxC2x/1WqF1pL2KjqkBW397RqPuoe6zvVb1IQ2veXg6qEBq4cGrDpwGp+7N21FdPs4uBqZq8hirWzV2141FMCqZyavwCrbjdlfG7fH3zou/vL/bhmdxYdoug60Qe80MTNx5R4g8DMRWI1pOPvn8snJODF6H1o5gEsH18arP+uR8ee/40+Pf/RD/3C86xf/kvG57/2Scf3OIwaqXjJ5Nqmyd+Dv3DVw7sAJaGO5mlb6OgAbSk5Fpy267QzAHvqu150Hrvbx6s/f97z7GUtd86kAqy4BsagaHXyAqk5K0/UM+M0qWLYpsq6PLljNyptWH9Uqfb77nU+Nq09/fPz5b/+28aJHXz7e8s4PWDbxybhuhu/womem2n82UXVwxzNWDUC1LJjQVZaVfPfwmm19cTcHbq0+7jJ254HJW3S7H1qu46Aaq6s8rddttQeelNvWT+/ftQs/ZTTzUgCoeKcJvMxSdViGNhLZqgVIhWff/EH47Yrj0aPK9lMcMQOpGRPnffV7eJdTMNsGdg7WOAEaWWhrKQC9ESa/TZPY5Sv5pCkALH0cKBVgykWs7O2CAFNZDgBZq/MiVu4f6D6pDwROpfEjc+4Y090IZJO2GRc1YHA65wMQlGcMZaKyxGm79kx2sE16hv0vMG8bWN0AWKnjyBbJAwjgwUtapCrB1SwVVQufyoeb4lD2aZaQ1e6i6/6HNogPccZJkTy88Csux4+T9rxRxqT8fdxXvmOLVRFvlByorRpuxPhVngLlKMCL05bAqpI5lOABLIaAvCZzG7CaQGoDUxNgZeYqpZgUarYuAhNGuQxSQle1z3TcA2wZTIJDAlJBPiXRyJvaAFr9QjcdQTDKgnRLndHAZFmAuNpojqZjO9debVmripl6OYCIr5Q0oTJf/Rg6YSoL0LMAulMr5Sfuk9wF04kpSzYbo9X3+VtyTv4uGZEBLO+XoCqfEYFDKuG6Nr5mvD4pVXHo7PKUqu1OexsI8kqMmMDV3DJzNTJYO7DaslenkgANXA0wleCq1bpHtqptHVSNj6N5DrL2j/rsWwrvBK7ynEwshyBNLg2Zhmnd5rC2YSwdsYd+PL2L6zVdW0qBgpcCSELreAFWye1ZDoBcDwHSwFCYMovVxx84YLy16ts16VdkjPN6S0VgKwBYsFebeM17uJbp7Dbr5Zqkm7EvZI7XekPKYL3w73zNfwgeJP+t4Ki+7I5Af8gU0PhtZHcVkPLm3Vnsjlk2P+gIcIgiWJMVPJ/fpeHh9RK4IEwH1OTYNCOeVgvqWe6AjLUMurYIQTBi+UqCP0OvENNA9UWyZACxlSJSr2pbz8S5AhxpC0hP0H4beJUqL/GIWyUNp/ObB4RhNP4cNzyzZn4FpgJQo3NHm5UrmqYj0zLakg/o9GQbBP/saSF167bYk2G9qxrAdt90KuIe0CawcXRSJsdhcX6LfKAh+RckzVwy7DfgAeUA8Jo/6qoKUAWYul0WoIDVMqmQA/zN8oCAmGMr+qiP7btwLQQ0uNPTHMxa9bWBrimzemqjur7z1nA/swHEB8pablsAq1A6AbASZAXYSgDFnQK/R2ZnyNF1xkKwUDVqQStkFPmrmFCuqJ1i+57ZGJ95ISlNqqSzTn6AfGvyhaBqAKyeser3IKhqQGqUB2jZq6rHqskaZSZ4G/y+mbEaOoNZtAJLVas12smsh3DMuaosz6N26272bS8LMDvGYFxvAYapAHQBq/6qkH98QSrPRvWsVQdT/fX/65GpymMtWsUyAL2+ai5aRf0wuzPVhvAB2B43WMg6xev+AlYDSLXznqF6YtsTu9C3kb1qP/ZP1Fl1OkJ8458dYNXO3fF6pvb1Cq42Mw26NH2xozqK7VMQRMuyj7hH3Dd1pMBOLk9HfS1QVQBrmzrJPsjqSbJjK0e7631qg/5c9Sf7GCfmfMu6L74rErSM1bXffmXoNm0BrB4KWLUs1CMDVyMj1V/3960BqycOrhqwGotW+b6Br56tai+2e/VIG9sZWA0nieMq+xK64bG3juMv/sadVp2VcXdWpp1utA9IXb//+cxYdd/+rsv96Z3xoKm/i/eujqde/+g4Prk+fvvXf9V4+KVPjPd/wZePV7/uXePppw20O3rAQLkDo7AFU15mwVeeNznufF6Tus6zeGWTFjFp/HMJrG7Rex84eL/nu5+5wa556lMBVv0mbktCdzJj1Rk0gVUbjyPPKHam9UkEr5l6+7nx4hdeHi9+5PL4e3/nw+OjH/2x8Za3vXe86PFXG7BqnHR0HG9A3Lppr/xb9uqRBWSoA2vgl4HgsUiZj7md8wWYDqKcyKyZPt3A6krr9bjzU42FE0reyVkj9HP73dXxcbuhZQ4bzQpYVRYKfLt8VV/+X9+yyQra43D5HjpqBrWAB/RslwrkpNdUdkB2GT2nRUkbQlDV5ZI+Ui4WG+casKLJcfpdkuXY+uv7AWbZ1ksBmJ2PLNQAWJm1alsHV2+bra9SAPheGatREoC+l0AoxYRp+GQAu5LhsJbv2m02/PACqQXqwdZlsop89QRj4E/Rea8n0MlZbbvs8RwEF3iai4Q57Ulb6b3cxhDV1DTYQ2Mrf05+pnw499W6/4b4MLJWe/82Y8HsFp+E5+lvjmUW3uSloC0OknSNbkVOxaPiZ8a25OXO+7oRSZ3O/0wv5zmBrC1D1enHchIJrPo50l1s4xPA8czYYqzRF2SqGgXj334M2cS3+LN9vpUEp4zjR+eoA6nYx/dMbS0nLnhaehfXJdzJeyU+Qd8o47M87rFbG8UczlQ2IIH8PI6VYnz/LsFV51M2Wb43Squh3ioWkF4yVls5AJUFOHcxq+S45LySuy6PKw+T79KRY78wNNXflGE5fN35i31+GDTsZFXzez2uy4hanKPHnRnLgszHX1ccMPCwXbklsBplATq4umSvKkvVF6LMjFXbD2DVtgGsOqiqsgACV21rcWCBq26k2vvs3skEnH0/2Jw06sc4D9LQPjVSiqS6RkMyqVeIUNM4OxFd4gdBOooQTAAnSNoW19CHEqFDn87aGsd7AFePjuiHoa04Rn+wRbYq+i6QNff7+fiefoCf38hclR1fbbp0quyeVEfHv/oC7gWy2nN+/Vd9LdRGY8bcp4EpQyVCgnggsrZg2CJ2MXK/944tnpQS+Ud8FATdPUdegOwujJEOEn8YClv3kFKAeMW9k1EwfPoms4l4pY9IOQAymC4Mrtj56m/VdOX55GwwfvVEzIvnTUF11/2u2qdj0Zi/9zGLTogQai3uKwFip0p4GDT4VbQZHJYay/7cXoszQDX7T5Nea7ZqMh+YofEHGKxihgVYFenV2LYVleavJOHz2YQLSG+wgXigbYM+pFPeYg43c3RIqMwoDXIXKFrgX9VPBcAKcFULWc2ZrX5+nqPU6yfQoexfNFkmI7kxx3eXbKKz/76cytkhgmxqXOVIihcwauw9B6wr1HwNfHL6lZ2KACFAVQdX7aaRsUpAVWDrnLWqtsBhCFA1HghgVfT1bNUOrMZr5bRHAFXrU6/jl+wJFi9LwimskGfMJiJ7FeUAAKhauNtKBKhkgOq2dtkPYNV4Kh3qFVglWBqLYDVgFaUGUIYggeG4Rg56ZeDW89xgeHtD0ndkHXpYrxM6yK3Xg/B6v7/u7wCrwFTUWAWwGsBrLwEQM+LMpgkZLtntnJkGm7onsofcsFlbIqPI9n29cgdWY/1rO3Zw1V5+xX4HVu342OuY+e+DptRnth+SZ1tlrPr+bQKrMaVhjYpsMG53dCht1oaqyVPZr0XNSL9Bl2nhAenpylCdQNXQ401jsA/SIlrUIO4JDyokHm2o/Z6JqnaonaFJWlv7b6U1+rXqaNm8RbfQOYqSG7YfwKqBQZGt6gtR2TZBVQNXT/wTwCrqraoMwInXV7XFfU5sRDJj1ZClqJsbvcM//jhNuNx+6VvH0Rf/NzvDcx4ItwW+nQVS7fvu5x9YNT1mCvOhG5ble+eZ8cH3v2l874e/a3zrn/nj47Wf+/7xiz/4a8blSy8bV54xQPv4ovG+ASZGrdvMgDekZHaUy+hSdjFd3P+6fThLLs777jxQcGsMzxvXtZ1ntiGK9M5//f6y+ZvtDB3DIEDAatwKGav3bExcp12y1cGtqKrpspsGqF4cr/ysl4x/+o9/YHzf936/Ad6fM173xneMCycP27e2Xn3UtXbA9Mhk4qLJjwdnN82/vGGg6y0DVu+NU1vM6s7d49CJh2H75j58OoHV/izxROoK8lEHVnM/3I0znLjzGOd5fn91fMwebFnyrqPsHofWDm9F1lK1o5jvpI3cBlDhI1bASZjHAzL/ZfBFnaskK2W+zMEbMl8a0Mp7UNVFT6G/GW66ndLkMiejAZzgfGaxElDxYRBICBvPt3wErEbmql7vb5mpkaEqYJXlAAS8nlkOQIalbaMTZf37yCtmg9s9g34dMMGYEOwjjXVuAmWkqziOZceqCbKHAqEUh87rPRRInYBg+sE1qQ/T18FV9E58kIujRpCuhUkrW7VPvMsP9R8jDil6TCy/BGtJT/Jd0pINKRoXX6qNjHjwLF3ffpd0z3PrdWiZ2pDDHDRpdFoyVYOfg48BuO6A1hy4ul+2FHwS//H1/8xOJUDdv8sSAelB0FmCI0HXhTEE2kGBi/bDUcK5PG78PJUB4M1AC0+mKY8sztn3otPWVDXO0dnJAbezNcBz7VX346gfBDv1mDvLAdhzAbA6qLpmrcJf98VmN+ut9loM6TSWLOfIyznLrfpBZ7wUZjlys/BLaMhQ+l0KE51Aj3OgB6a38XgOOpiy0xmTlO8tL/98G5dqQ0++cJ6RQvb9/ukAay8LwMxVlQCI7FWCq1GGyYFUB1YJsjqwGp8OrLYMVgWxESx5TGq3iH3S2/tOcHULQKVaSaCxHyfrNdLr+9IXGKYu9Cn7TUkFnSdTIIGmHPFaAas4bKAqZSlBVtcTRfz52ojufOAxODOwKnBV7NWOFdJnfxuoGudaJitB1n3AqvOi2C1tTqiOKo05Aasew9BuX/jV/95XgV6kWhGvg2wFooqwBay2QJuKKhVbC2DbQ0TvrmbgwPBMAvSUvxWwz5kj8Z14ohktyDcuUBAhpkxBbIpeskXeidbga7QsBTtLAsw1dFSvcZqh3OFg9jDohH09A/RR5lPaAQCYMT51/ezAlrJL/Zf9bgLT6NsIz7Eo9paxabYoVyoNh45jWs5dOXkyAFBeMsKNP5IfVmCmq8ZsXeOTDsKSYtNPaqQwVvgpxgTC1J0auiINjCoB6k+fOQCjJd4TwFdwCeqrAjzlK/++NQc3s1nzvMDCDqzOBruDqZKL5Bb1T431PjoJ3CbIa6GDkbNH6fSgH5vAqoSf9223ogMCPRE8wOzUOJbzH2BqAawOpgJgBbBa5QBKAWlhK2Q9yyFjcMmM1RVYDYA1Xic2E5bAKutx8nX69RV6yTG1NYgVjOKaGGAqtn5DgKoOrnrmqhs71V5Vpnq8hxDXKzioiZdcuIATLrkwlUoGsCYXzmtRLO3DWZdznk48A5AemMgJSR2X6gXykKuJ0sG6TbA0SgE4qOr1Vb2eamaq4ligqi9ahWxVrUZastz1ZRPUCkAdkHMj5lu7QKBqZKA6yGbnIkvVgdX44PiiXYx6q5axaj868nv4kEiu7cCf7Vl6WQrArolsVb527w6pH4NX04eWb03+L0lfbVM6/vFb0BI6mD1NnczMAurz3QzVg8igrSmYmpoJybd2F5CKY2mZ0gZ+ZgNoZRuybSH85SPWfTQ60iLbmqWoITsM3RSgamyRsXpkIJ4Dq8cBrFpGqkDV2CJr1TNWfeGqAFXtc2LAqoOqqKdrcuvAqvfKZ52DtgCFI7vdPy99yzj8ot/fmwS6tIFxOdgHAt0vuLf/OunlnSbc14nZsQQ9Ox9Jj1efyv44v9rL4eMBm+h5+Nbd8cTDB+Olj94Zf/rPfdP45z/ykfGBL/2N4xWved+4dePSMBKHHrx910E6yw2+YPC16VvV7kaQSUnVlj3ocfxqr8FI5EU5FfG7skQzIcoYd9lZx6z/5rwx0rX3e13e+1MAVj1LlemkkQWFgqrqt0mB09Y+J8a/Rw6O3np2vPF1T46HHzgcf+E7vm1cuXZ7vP09XzAuPvjicdsXILMfX7tl8KoFWccXLlsW96Vhb/zbPW2hKl+s6viGAasGvt592ACvSyEjLltYsLH+Pl3AqsvfSvfk20X2gioTGGTyuItp35e8fCoXXbn3k0YvWzDP9ZQPn93Mt+G10zWm9xcndD6jgrimAajoWFyXNVlpe8qXXIBUBms7i2YwHsG9KD1NhERSLUTl/rMHZqo/3/f1VphsumS2A6x4HRu+E+ql+iJWAFiRlVoLV3kZgCgNENmsLBvARaz6fVKH5Pg3w9MipK4dtkA/xWOKwQAw8kNfbAZPYqRmolEXiU3TB2l2TwkfHjGsSR/KNArfl3TWfvnDAgRDe2VcjP6hPR0A0ltFmHzvJaHow0UfEe2jf7pP2ePsZgoC7UHyCmIadH8FUgWKtvbJV9q3ZTwE8S2gt4tz1/TyjwRCJmAqYJWxRS/jtQOsBjlFz5J417MZm1ESAa9WXVXsI39VwGuTWvBJY4oyeWAMAKsFsE7gajRLNhJjrrcU5VAl3mDXVUyIB+rNHngx+NsCWKvHVExtrLMiAu+A1uAugp6UJFA+vfREy1yNDFaCqiwP4FmtAleVtALB8BgUdAHtSEDRsfnEHv8AACAASURBVPEeGa8p1CabUIolp6l02/l+DfcnGfJLA+QqnaC1KaRzwfobSpR0zOFv3dHkStCTvDftq/vT1nmpf/aBq6zqHdmqDVgVqOrAaoCrHj9qS3DVknUskwZAqzJXuY14Uh/vb8SXTp/qv8gJnTKTnqoUfMhhyv12jqJfQwvGzeP+m4l3xSmNZ9JtyFhJvFSTU6FLIYxxB/y8gNXymXGdc39sW+Yq4gWAqBfMyCdb8e1V9bfOzywrXiJZqcelz2mj7Utg2kXb1IuyM7aVLZnKGxLrcBm98OVf+VukN9lxiFgypTNkEIHgW9ycQGs/l9e17ymv/fepADlaGvt1K0cEGU8gkLZxLQ1UZ5BueMpY0XBYI7rhiMcnoRqIjK7y66YiKfQwRFAacAzKaE6LYzWDBY4ttYu7z7Ad1XTquVx0pek+BaBoejd9zTiKNt62RViyBe2nvpuCIZafGAi02QFUSafp9RrxRXyHuwJgJT2bc96fSXLwqrk9eZLjNX3bhLtfV/2E0QbpOW5BH1whR0m/nSnKUaKyAX8SBnFBpvBH3pwpiIR5Alzlkjo9azWiDkJBmYUJSUPuHQlKxZEGno3Cpqg28Xr/jjQBqctJnGePZWgUeMu+cuBT8cnmNtmngcpxDweVAUEolqo54qAqygBgOwOrBGCdt+jkqtg9HDRHbpWxCngKGasCVQGsuj3KrWc4RlaoL3jUXslPS4RRz0/wgY2kANVcvZHAKsFVr5MTwCtrsGadnOApILtd9pH1WufkcIcz0cDUCMQCvOUrZQ7Ettf/K+u2XilLINddTFrV5GfrjkQCgYW/RsTM4Xg9CAtRRcZqgqsCVutcZav6uHFGXE7YzIYTT65y7KSOQNfa0IFVz1p1gM1BVGWsXrRrPWPVt1MpAI6ljKILswOQU8aqPcjX2wagqsWiesZq0+/NnpXIlY6SnYNtgDxASvFP7Oe5WqSqg6d3LbsNkt6mXwgEa2omNIn3pW0FsuJ86fgO8+V+bxev7W1Ec7vWaPvNEHY7knqTehoyp2xVAasAV5Gxemrg6a1x0bcCVlkaIIFVLwVggBEyVp0PvBwAAMGub12HBKhq2X23X/pmA1b/a6llaLdmO6Yv2ndbIFD/7Xkgnb5H1iKdzDOeq3b0fvjvXObCutgmtI1v6USi/GmsEQ9x8bHwbEhj3gN/7YwZC/duXB+P2GviX/T+N49/8Pe+a3zTt/zB8aQtWvWhX/mV4/Tey8atW05Ro+ehTYScXrFSAbYg0ngodK1Lwz0bH2+JA+LBiQ5sc4beF1EKoMXBF5qUA1v96tjquvrhbZtcCZ1tSFuoYA9pD01imXWNfsOxBZBjmczhBhnfx/XRs51xc/p2MO688dga9zNBxnBUykaufNKPd57to2K0vOugv2WVntw+Nj73Xvir+pZVap+7Zgf8Vf0ob3H3ii01dcXKNLx8/Mi/+hfjb/zNvz3e8JbPG694/dvHtVPXQ0aLqHtrcnN4Ehmr49Q+MdNzw8b5htVWNQjdxuTOvQciY9UnnHwqRsEHyUx6sl+te7UrXnJtu/9v6nPTbxhNfyzCGem+BCTaLeV31Ahvj3X+JPyn1XvZaOP9DdvOD5+7+xPG69cCWPVPYOPkvtRncUyfDx1I3dP9qJBVtpemlT5+BV/yJ5G1OmesIvGonaO85bW8f3WCvnWwLV/vbRPTWNxTdet3ay3Kt4ZvtydrNbJX8ap/LWSFzFWAq/7dUg6AZQXmevdpBcmfknD0RrSL/U7D3GegmnET/LAJaKUtlL+OuKlxWttvrWn2GOIvunRgtccpK6hai4GBhnmPoCsYU3oy+SXGH6WaVEe/tlV7v94wanEj+6n+kTOLkJ1Dm/xUHFOxS8U3La5RfJMxYI+ByP+Sg2nbJaNplx7L0Q8sfmsZ06SXg6oCMoEVlE6hMiPPqOeM00IuyROCUSNzlaAq93V1Sno0NQxr+mihw/TcbDMGsgOpqRM1wLGVri0PSmBrRu3NR5J2i23YjG4B67gcHmkmCk7+YvbZ/C77slanzNWIuVDjthaxqn2UCoAvnwtZyZ/v21RM/mS2MZUo5DUFvRQkBf7876AbCaASSJVuTKB1ylyFMskszdQHsyIVp+YQUl4n/z3GHXJc9ZapK/I8bWAc+8Q9PigHoE/LXPX0ANVaVcbqDrDKzFUHWB1Q1ZbgKkrMMe7jFsAqY8gEVKk/CYLFaNDch7iHPuIALmqz+G7/NZOabfFBJ3myRxfiOllyE3slQ9SgOOPjAOGctpJJIg28F2Qx5MnjhegXwFbEg7YF/JbnRAf1B9+JdWWDcK4vZikwdbXrSMqb/+ArFe4R4GrDPVz9Xfji3/ibyH8CUEEU6qQZIAv9uBukzrMBZdh0DzlqOR6lsyGn+nhnQ40KPWZB+hAunMt6SbrG+8zOx33SqKRqABXd6eJ1EjiOc/VJvJCCKRVbnFqzqhixGVAReMfvVm6P8dmZ84qzFTBzporGAopg/+8EDsrAVqo4GAKMVfu4k/5ZOEYCATtIHuiOBpUSv8vZcjtOZUX+CE7hfbSPfq7/brWhnWv3qJ/yLpBUULXtq3t9rMpZKx5xSoAWEJ0uQKJd3QsjB8C/gFVBJwmlNFB1swQAgVikd2jUG3TifNpoNLerBKfrvn5NdxRSkaVRKacCRkbAq+jZASYqxy7z7TeY9CR4J0CVx1lfdclYRb1VAa989dcV1JQ9oAABtWqxAFiB11FP1ejmNVY9802LG+2WAugzoAAmySkx0qCytLJv24qNHUj1mcU4ZlZrAB/6QP4FrJYTQCBUJUIWsDSzUXvGKsHVLWB1O0tVDih0k2Q69bb1ULPbei3IAdUAVg1QuWnWAKUAAKhG9irPeabqacx0A5RNj2SvQW3yugoReTmAVfs4oBrAqo1fgKm+tWNkqzrYasBFz1jdA6wGkGljyvzwrK2KrNUZVM2s1SlAQJu3wLgKBNr3cW3Xi37cSwFUaQLlDGq6JbVF8CCnZGIfdkKAal/MSnYC11BTpH0SL7M9JL8m45pWbJqka5UapJIJ6b9sTeo5z1p10AcZqwBWPRPVgdWLVm91Ble97qpnrPp5LFrlwKoyVnPhKvZabfVsX9cPpwGsPjUOPvT7pvERh50HsPbv17Et4JS0kCee9CM1hMzIpjR/JcDBxu6+i5qZ+HPg9A49OQfh4tVkkznnDs+IvGu0MKjO+mp6za47dAf7jlmPUweGTmyFaavJ6e2ybMgHT66NL/mit49v+C++bvzwv/7IeO8v+dLx2U99wXj66kMmSPaquQF09w5uGTByfVw8esgyKC0j0vTRPVsQaXgdXHvekTfOMohPb1yxDNfrlul6dVy98qwBszfG6aktvhReoK1Hf+nSeOgFj0Tpk6Pjk/HgQ4+Y2juxSRjnMV9oyT9WxMPu7zrB1aCXL/FajfaOfJRhgbMJHg/b6rw9yZz/DtHA/YCqW9ft4wPdr4/FMkybz837Ga1uHd0ep4d3x8XT4/HQzUvjog+RjdVNA7iv20DetbILbjMOra7qg/eeHZ/9WQ+Py4c3x1/6C3/RslUvjLe995eNo4cftwkCK5rhga74K/wv67cwU+MBwO+2pU6I6ae4/uxs1bP4+9B456y/9bfrsXHj5BPIP9A95wzV9UnORyUIISfpi8+8sD0uMPf7/tZnq+3P3v1xo+s1Lq5nVIyJBW+KNNscGK1hkvy/+I0+jDfgAyr2mP3pNQDDRK5P8mqLN2gmoBXqvgLgkAN8AKD2N352g7WetSr/DbZNfpwW/kS9VWWuqn4qslZVc7XqriprtcoH4Le6RweiVn9bfiho1wLX3Nc5+SuiqQAT+t4kTI9npkBFDo73l0zi2/jILnM/XBaXJPq9Pcu3T+L38gsFrsIfFU1DhukDY6vxq/YrwaYWMiUwEm/MaZ+xYegCMAF4Ws6bd0rxSNuP3Tq/xnvQs/zl1nbnt9v32pW7dDYiPk5AssUMoJF4rmgG/0mAqnCFwhfQu95HyRZoo6zUKHUV/XNgdbdEADnOnkU6UpY0TjOwSpsT16h93gb9iMwTpxqHpR7B4E9T3ukL5JR43E/+wQqwVr8btTf5Wk8p/y74M3iakzDy7yOe2igLEPpEtVdrP7NWpXi0XfudTWRvoAxxFgxXymzat4PMgCsgFSVEedyyU5WlCtmBbpjXkSD/Jx+39pDSMVpNB6ArhOh0nroA4iyQFdse4hRZmDQR4KrbZm19fwFXHUxVOYBYvIrZqioH4BmrbptteyEWRObHJrNz7Q69xRgl6KgzWuZqgKi0RbVttqTJ+Tp0FLViulnl5JBuDfnOb0Hq6Y/e9HIeV2FshCuA3jECca50awKrccHuB6oSOMlabzVBV6lT+SGyteqv7Hra4WbbnW3jo1IBLXM1eF46q9mckLGa/MQbJrDbF77o1/+6c4HV6GZn1NxfQNZkYhk7EbJ0Veos0Kk5M9gXqBoAqzrr59npuKbLdfSZarp1XjqANJl4JoecHJLGswkn+lsBLChbigWgHZW9NygMQBlPHacJCQe6t2Y+JsuUglBZAG8D26V7+bXV53r2PPsjJaVmywCDSaIl0R8SIZ+hMS3lA0dFSqh/v8zuTnzSBIu/1SDom1VAYbbW9qCJdb4b6Lp2EvcweBoLOR1Jsep/EWIZGdFH9sN/i1kS8GcDVmN/zlit7FUuXEUwtUoCeIcasDopExlvKKCVf5ORaxjbqRzEUlq8NwyGnB2Np5whPKuUHm65BsX9Hvn62ga4igBBJQC4pRKKrNVQPjBoUykABgPRTq5QOwGrFpACVPXFqzyIcXDV66qqDABqrOKVPGUNUC5TlgvICkpTjhNYzVf8laFatXBUh9XlHr+DxnJDuNZg9u/CMQyHQa/2s12sp+rnHZzI18hUKqD/xu/D4wRYqeVT3yQfN71rLUNtNjhVPlvtoKpvo4aqbZG1qi3O+XFcF68VBdM05d25b2OfeqV5lhQk8JfXUVW2qoDVizaGnnuXGas2lrGglX1OYqEvBKuTbrVjB1UDXOVnWrjKmrwVXHWHCo6/7FoZ+NA1IXZl27rTJl0sEBOLDFRb6kXs0grxvfOMruV+8p/4kN8LbJX0h/0lUbXPJtIFkWtTWrDDf/v20UvpxRrPlBDrLEo5OKRm0JrxRGSrGigYwKqBdwGsBsDqmav++r+VB7DFrI4CcEUZAGWrqsaqFpwTu3gbpBNOze6dPmoZqx/6ryYdlLajOxALC65A0PMFVjXfkkCszAyfrXbr8ZvAqtuKu8a/jp05sBpgGoDV2/Y+OKqiUi/cNamwFYyODFg99gkeBytvPzOefOJgvPpVD4/f/bt+R2Q9/oov+3fHxYdeNa7cfGhcuPzguGVFA27ces7qrfqiSCfj1hXLDA5n/TR0411bYOn6lafHMz/zsfHTP/lj4xMf+3/Hlec+Ma7duBaAqAMprhtcVg49Y/XyA7b41bG92v7QePzlrxyvfP0bx6OPPWljc2TP8TxbBwyR4Y+F+lxGPCPTKWF65Ia99u6L/nlWBu3vv1XAqmWsnhqAetEWmXro5rFtoWFuGcNet1mh2x4QuW259bPjxRevjade/ZLxkX/2D8eHv/fvj89+0y8aL3vtW8f1ccl0p0DS2Y6eoz3hY23wdD+1BazKVv+bBFbPBlWhST41YNX4adchPJNkTotnb/+ogYVXTc588hWlGlyBZ2y1ec+S4C2TlWBq8DD85PD9Ir7YCMY4+aeM1fRH3Eehf9IB1h6bhD53O62sl5b5ojJKWW817FrzueO3iy8XxqpWaPdscs8qB7gqYNXknmUAAmiNUgDIYBcIO4GqEQuRrtDK8S8iD/wV1sLANM7JbisWAe0AFNZ3dcy7ks55Y3FBPKxsnVpSNhktAwvEtEWBqwx681VqP26+K/xZ0C2B2Jzwl5/Q2RHt6JPe/U2luRxUlYkSCKtYcgZXaYvZT2z4HO7rHMkY9CiaKqZju9bf6L7T/Yu4E2XJVxl7MXbooGkB+uCNAlkxMrpW41SAJXmGY0luSIBYwCoSgpgVzJQrnQOlOAPagFX5bwqpJB/ODOJhfMc2R+PSwKNh+jH3gy5p++mB0QETzXLLW+1G9513yMWphjrOAB4u3w98LB4vgLUlTgTvqhYz/Hb5/bnAVctojXGJV0v4JN1cjm5XxN3ZKSFXYNwFv/YJnGKSCUApJplcH/p4EsCKuKaA1Hr9v+vdkjOwSygHbPknFZ/daPSaAVb5/JRnsADsrvZz24FVx2D8WACrT0Bi5QgHWZEq4j6PbblwlZf/CSBVHwNWsSCybc3H8gl1f0soFi0OoBWZq75FEg/j1wauIoEH/U89kAq4+Guz1Hkfx5l8CWs1kiZ59bM0o+t9ZrYu8YEGaMfCbbCF7ijbJX0BsZInJEkgEheZqpzE4H7QIj52bShFbCcWifNsaF4PDVKJiOLJ/tZJs/VxbaMx+QSZ4y5OBapGrsIv/bVfET2knijnbmK4RgwxLQ0XGFLfp75aiNdkuEmD+qutCs4nuOoC6UJov5lW9tKxaCVCts7vjn8LIbO/yyD3frCfMc7xnDZadAzCIeBH+zB07FH8pPb9KBnU9+NAYaw/h983UFW6TnNiUxaA3111HENBGZ2astIsECY7mkA2uoGh0cs0Qm3sMyvVx7sJgpwXzTzELC8FBrJRQQLFq/pOIhQtRGM0LO0cO995swx9tTl+XRdxxAQkQ5JiHCht4A3Rozgladv5yulKvgKgKpCfoEMIOgC/CWAVmBoZrN4+ZKkAXNUxR9yPvRm2nU0s+rhPl23xuMiQ49p5PZRZ53nQTYYlFRrP9e+6ExVjH4qEjiid1FyhsgUJPUO1lwIAqFo1xabXsfh6KVayVFkFlADo9VWVsYpSADDiylwFqCnFyXcmdmROWrZlrEYGqhk3bZmxikKfzGrl+wcFygI8pYc7Aa1ypJWJ2mtxCXDNUgHMbK3zuO/svEu/SKa71cBYClQUsKo6qcpYDQCVIOpNoy/AVQCqft7BlvTk5HFQJuZNU7wUqdKTEDEwL/jbZSRAU5MB1VUNYNX4CMAqM1b9OhtL1Vj1MY3bw4LGZwtYTQkjjycuTJrA+W/GXLaLCmfSf5OcQL2k86V9SDP0dmSv9srLxqkEUOM8geCggvYFsOZxgf67C1o1+0AtIf0prVF6E4Mx2ZocONCyf6evpE8KKvbW+uvkzFgNcBWgqgOsDqJe1FZlATxT0oBVB10jWzUzVpGlnBmrTXl5uz3TWKUATq0UwNGHvgHtVKfYyPW48+PPGbAqJ0031+DzeNW7K7DqWasxAuZ8e8aqC6TTMWTTLr5tYLNnrIbad5DSgMsLDsLa9tjP2cJIJ0dXxhd+wZvGd3/3Xxp/7n/+0+Pxx149fsVX/Fb77QvHVcuovHNsTvvxga02b9mqxwZ73zR62718YaXrVz8xnvnET4+f/PGPjp/6iR8bV5792XHr2rPjzvUr1hYDVK1/CoJdRwSI4nJlDr8HDH6vg5PL9lr7G8ab3/a546VPfJYp2EuWxX5oEzMoC+DOxqm/Rmz649Ce6bLp9iBSdsNKQl7/7QFWDcv2sfGJHTNMl62+7bFnHlhfbhuofcv6fN0yfA8v3BwPHj03Hn+BAePXf3Z8/3d/93jg8mPjTW/9gK1q9aJxzejjwHOyDm1uylj3zjvzhkyeDaxu8X4/B0B7/98Kyu6AtP66I2VulaUzb4xfIahpcjr5qo0Xtu6FVy7Pf8p6xdO3fmTcOX3OAFXTUz5efTIw5DZbxH3qP57vshzmiiYNAE7FHX5+36uDKj00T/DCJ0FpIkwOCnjVM9AEl7/KWBWYqslpL6G0CaxqnLjNcQunTfKtrFXPPnVgtddbZeZqlgFAuYC4hpPaWtk9oB06lrIeZStmmm2BzwBP5IsJVAWxRWf46Dz3/1H35kGfZld52P26v/56n1UzoxHSSJphtAySYDRCEkIIbQgJJCNjBRKsgJ0Uf8RxFlcqDrFNkko5TrkSJ65K2eVKYpddSYx3G+MNIhzMIgwyEmBtCLSONJqZnqVnev+6v+6cc57nOefc9/f7fd0SyOBv5tfv/r73nnu2+9xzz+U2NvM/xV/Nvkk9Z7oyuyvBVbvYI31XwVQEAUznY7AJYHelECjwJQuhwmU/sCJUwSsASKKOMdOp/LnsJ7KvCLUgf2o9wDrTh33LeGQduMpzQVK8l28lQNC/sZCq7ESwb5g6jP0HHas/sThG36P6Ftk3W3wmy8MeDupB/nDNq8AlB1XjPOazaj8qlaBqSC/6M/z1/SwPL6KK1fdVpzN1Iv0O9N0gp+GB5X55WBUdj/tSRlLHYKd0De8p5m58XUSS+iIpowQzsCreZl/MbkSgCo61L3C1zsm/X0Oo+LyU5kIhp3KEnMK/D8HGPrGHHr2vqP3lVoBrDDhNAGvTEyEv+EYO7KX9lKxU8/RSd5qhyaltuS+dEQMw4pngW/EPA9riGIvSIpjCwVXzkQJkdXspcNVHlz1aVRGryK16gMDqAU8H5KCqgagHzc8SuOoD2ohgNYDV9qN/2MBVpX5zI7KkhY67Puottml/BVAgY06uSTOMG12WbjybbEtEqj2kC9StFJ1nLGLqm7EtJHe5iBX7kohapVyFv+4/CdnqfkhcryftUchl2ifgZzUIKrtF2092V1W9vLNtqYjyrbe+97vJcwWOQjGqM7kEVYv5et7NZFDoqzRs9R7Ia9NLVFJyYCibLLxBG8FIAFbXVzDcQBmWeHMZE1Ve3UsvH77UjEWUtRsLln2qf+MYGkFZe3X0ZQxSAdA4QJuK+7LVo5ylamtf4KmuFaTGZ/VepwmVjZKnJ0OIMTL0fmYckqxsOCjCtoFW6eDbDKzi2uxs8FwAqzSoouskbGx8K3cKvPiB95VJKiXol9S37spRzKSyF3O1j4IjJqcCVyVh2O/6oe6XzagReIy0kScd5NPP1W2PXI28dgBcsZgVIZ+oCK55xza+G+f0w3E3wHNtNh2Roo2weC07aos2XQswrXGG1J4yTCkrfaS/AazRGfC8fPaAppHX9DZEqQaY2n4Z+coyavEF7wi4Z+sRF97ziFyBpHFEqnpbGI9j8aqKWlUnZ5kMvdyaGsgAYwRUjpdpGw4xUwCYkUMOVoCq0Wl2Hl6Cq3qXnIDmRFeeLY1CcqVTLXZAB1yRtnLE10WqJrgYqsXLUvwsLurKPnIrRXsAOBV4WsAqQda4hqiNpvxnhS3ZSQYtY5V6LtUcry1ChxxQ9fFdz+booCoiVrGAlaJWFbFai1dBRhEZjA9EnlVKU0qY2x2KlKZI1mBQ1/UheNT9dLpCF7UOAWUneZ/vpVhBuuOZHq3awdVKEgKQFNEV2s9p/1Ef8lTwUANXeT9K2+1EP1ZzoVGkAkqXSmfMQKuasuQC9+kt3myKsUXuR0SsejoAg/UArDqYapGXkWM1QFZGrPqiVhuBVUSaEytnmRGx6iCCR6x6jtVDv5eAVW/o9tfthZ9eBVZxh9OwgFVGUNnJK5EOAJ2fiFp3ANakwiNcD1nuw0NXzo7n3L417r33xPgT/9V/Mi7ubY83ftt7LA3AG8cTzxggsr0zfEDk0JEdOFq7l23mv+VkPWbr1J99ajz+pc+PT33sX48nTz1qKQK8TffGxfNnTPHu2vc8es0zEruscGZBcL7zng8oeQSGgYmGcl+x7W233jle+PUvH8+/96XjNotetUn/Aa66/nMg3Bf4c7l0PX/QdaUp+cix5/V3Xs4ODWTr92wqAKeH1cM5/YBFXh+2dBYebXzNIk+ublkO1ANHIsXC1t7T4/bjF8YL79wev/RzPzN+9cMfHa9+zTvG3fe8alz0yF7Xn20wLPylsGNFk4mZ2gE8qPlvBfzc9HDQO0KHN/7dCLDaAdX9BjFWP+LMUKUPf5u+rwYG9x8UMf5bVr7LXOvd9fc8ffHT44pFbR/wAVhOgxG4KjCF7u30/noH+gQF8tDvszMCAwsU7AEe6Gt03yMGdZsvsu2LL8Zgb82okQ8Z4kb/Vz61+07zTJ/KUe8iVXa9ABbUrfl56YPLvmlKPyNXA1ytyNXKr4pzAFYBxIIX4A+EhhAP+0dl3innQQvur9JtAayGmStQtfNJ2qDo6/Cv+ThQLDhftnjeF1CyTJ1QoFMBqQmquu+68GVnEFb+g/wEFoL+yNQXXMxUCn0Q4JGDI3P0avQZafejL6K6Bn3rGzhdYGj2U1qfcAmw6v6ibxFvI1iizlbwkROZ3NX6ydlH5DkdT/dGA0GgsSnhLvup+tC/ixrP4GoBqqRf3KGEgXI2XXfgh091UIx1cDkJZ67ascrHsrX+UnIYyx5lbrS5EYAV1MY3u3em+k9+xNKpEMWkI5LfFcEKQDAjsN3OtJ9S0SjvKq5VNKvkGr5+NDSbSMdss16uXnBnoCB/Cn7pwtCB0oUMeJFe5GwXAarT1GsCrBVIQhkIXUHenbZJ4UkfpG5gk4GNC98SP6rq8PvpR6dObscBrNLnZkoAAavw6wmuuv/UwdWYvePT/wGwAkzF1mcGOcCqyFUHVRW5ikWTOSjDbceWSg80rmo6sUubWLab1thv7Tqp13Yw6YgFf+53rYsKOStFR+lZ/Hzuk49hb9RWlFVo+dIfEcjmAqWt1wX7GGNhTV0d6BxUAv7Es2In8laws/0zgaqBLeg8HkW/xf8p3eZlrpkk2N96y+/7TqgOKZVkRlYyma4zJvZnwoARZ8J15ux6qatW1jXUJSsSW4aOp4NT52RARKNJUS0ZhorRN0EOHqdDooacGpXlzvtJRjmKNISTQ0BHIT2O5qrFt6PDjPZoY1rZ2vO5qFne143vcuW8g1JUGa0H8AbAUzGKGCfeuqLEoVVgd+SQ1XYduLoWYJUxzi3ep79JuHmgc7nV+aYIBRCWoUfDkHGnNi0DIdJO3JFliYcnjVK6Rkp8nVAh6mABsNrLClgFzBITXwAAIABJREFUoCpYJYBUF7SKbSMTOvTjeoBOaxw1BSJmqRLPe2nk8RR4u1G400fXlkor2hzfl0KLFpPMTLLR+GICVitqVStShjH3n71oSuxs7wOoCkOlKStwhNv0teiI0rn3KX4EqLXgDaYSt0Wr1CbswGhBASjCGu1cGaiIBlAkgQOnrkURvRoRBrFY1Zx7NYCxDqoGGBtfiuf9+roF7WZwlVM9QnbhdCPCFk43yl9OuBwN6YF1o7finOxMWDtGG1jJImLV9mdg1XIKKnLVrvl+8E+AIqEImsIW6zl9gmgLA0UZWxgt0JM8yW1ELdrLA1BtwGrkWWXEaqQL8Mgxo4GikfHqsHKhFxHgVFLl9Yzi2zajVcj3aazF7+TrqYMQ4tcNO21iIwX0o0jTJRopCWDetSa7IlOVU7VSAQRATxuC6DbwjaDMrGO642ULBLCCqrAppUMLPJ2HZ0rh9/OTd8Umxp2Ei+3FPRL/YKQC4OJVEbkKQNWn/Geu1VjYygHWyq8ai1dZWx/ynMiUW0Q2iZ4OrFbEqudY3Xn7737EaoJhzSY5dWLRuPa3Cqwi8s8Hg+KaMaTqaulULQcrpw+x5cz9dljVgCHjnt1zY8emmr/i5XeNf/WrHxg/9n/91XHfN7xhvOXt32fg3p22MJLlNbVVlXYdgD3kYKzR8bKlZRiWM/X8Y+MLv/VRWxvp3Hjk858dly2P6rHDFmlp0apPPfG4iaJFEO9sm15wYBURpg6OSmfFIlXOm5z25p2HPUtRMLYPj+cbuPqKV79u3H7X18XxRcsJa0GdY8fSB3gugIuXDLSlzxPAFuX13xZgFbLkudO8026rzI9zlK+jdv64ayzTReeNj58Yr7j/lnHw8lPWNv+3Vf228arXvHNs7dxhALhHJDtY7p3JOfozBqyu85cAWbvvesBq2gJw3L5fuB6weo2h1h1cVTuGVuj+xcqXrM1/G8CqwJBNFZjribu8PE+d/81x+dIzJjsAVj3thsubFtAJU8ZyZ/Gpx/ESvCu9xDRtBHvC1yDYk/vVF6mprhWhGpGqBFV96z4jAFbNKps1L8B35lS1smtQ2heP66sOrwNWZZO634Z9WAaBo/KnFJEa0akBpLaFqxJYNVBVPhiBVfgErZcSdBK43PcXgDT7IIG/iI7UDWHO6UvUlnZebUJ/Q26H+KNsHux+2WXaf7txNZpoFVCtadNImSTftW/74H9Ft5EHxT1et6CHV7T5btrPbfcPG8hKf6D7dqjzDD7OxwScFvesANWiYTNbszwtBCIO0d7V5yJPpQ/l191nlHzV9VlX9HfP0j3VT7aDNCQ1AcDHf3OkKucRuvECpwSoyq1cWFQBvwj8CaVRZe52HRfznmxdnqfCYWs3j0u7+Hq8o9Tgak/fP7BmiLsI012LRjrZhuR11xns420CV/O8IrC9P8bc336tiNMIxnbv3I2KRcFLWUJ449fxhhxYsuuh88IWLoBWnuuLWfUcqwWsFqAK3x+a2ndn/1alVQssdUJhV2SBaOlOy6g22KO2IlH4Sn7NAXv8wt/PqFWmBXD/IQanEbmKNADYerRqRKradtsGxgNU5W/bo1YJrG4EV9k3zcAa0qLrQbbSij7U+b6dJJHtmm7tyjFOLHVwnEt+LdpP31voZnQxhR+C3hogyGvUKWm3S7uz2M6LM7Aq/ow327VoS5ZN+ziLvmNWKGwSbI62ge/IVvt+9MkLZA2217tVVvEO9cvWW97z9uCwbCDuT0rIrpZBAUOq81r7JBA/ENc5g2SS4VB+rJe2XnA2XFTC9gVq+Ri8jLI6Y1C2KdfsoeFlXS9NirIpwASRSQRNQw4HJ8rfhW5iQVI0WgJGNMrHfRqB4rZemt7pRUnDaJU6rnerdtM35hUoa9oz8jRiCrTva/pRKTPvu+c0piYgEoVl56fANhjLZTJ3Od4AXGFcvZMGxQRCT058igMYe+Y3XKRqj50aXZIRZEt2o9jaKd+35tugcDNlyQeLdiX3SGDEcwC6BKZqOpeiVv08QFVEVgNeCdgkBN8FoCAXOKaoqddxCYvQqlfBVJ88Qy3Vj4MOOsGduK3u1X7vMHUap7PBcuHRBqQG3b2z4t/SNCl0XrzDiFH/ckpzCkoCrD2naoFfyq9aIL2/oxavilQAWrzKqlg6ougfQLcDqqEM+aOi7IMQ4jHQGPKLPzi6OZVf+w6oBujZpv/bsXJlCkTtgGq+N8Fagbb6BgBT5N+qlWNzdDJ4rU0nY5QDyth1DByLHKyh/GBUlYA1txGt6r+MWBWgaltry90AXOGkpZKHAINONEYgVbO4sEJlbWVtpJjD40qqU1ljOrgvYFWLVrUcqw62eifUHot8rN5BpZHDgJDaDZKDdAC9I6WIVdkrOVSdl10k6xi8L33f9puugV7rjtcMqvahFIC+SAoyR6cKYHUCMUevtkHXDekCUkuAsNAe0tyb90H5uq9bxhlcle6QNGgrcJWLxUVKgOUCVsyjKoA1Ilg9x6r9PJKVaQACWDWEEW1KXRmsg/LFAmQEVn3xqj0DVo9+x+8esOqLTKWTIhYuJXtdYDUo5nwrYJXM4+ecZx3WdAzLLaYPrPngqLnfFq5ruWlt0ap7br027r/v9vGj//1/OR578vR46LXvGg++9p3j6TMWH7xl8d0GrO4ZeO3R+tcsWvWYCcnWlWfHJ37t58apL/7mePHz7rKcqo+MU48/Oi5esIV9PMI46G1R6faNXfu5UdMUY9dzB0zPRTFd/xqg452Bg7ZYk0//3zUQ9dqho+Ouu184XvnQ68bz7n2JlePQOHvRarJzJO67aOCuVzr8NdIq9FOzyb7/ezViNbjRIk4P+PS+rQtGH1vsKyy6AcdXj9o1iyLZe2qcOPzUuP+eE+Mzn/zV8fM/9yvjgVd8+7jzBd84zlhOVgvkNR1lT8WWspf6Bbplvz91nvs9m4DVdUDj1wJY7d/5WgOrS+99X2Lx4qlnP2ELs50msGrDa4qYpj2Tbi8fEQ9GSyyaIz0C6qbyAZv/zL7HNGUwgxoqQlXA6iHmCQfAqoAH6D5pZ/WlNOPHI/drAdCKYo3BaNql7H9lNWDD6LllBb1HE+0WA9XuuzloWrlUBa460Op5VpUyoC9ehRfPlkfmvlK0zYCqQJPsu4Uvw3q3Tqzek9ag0d5r09sk+YEn1YbhA3gJm42eQNVwbWpqv6JUV/xU+qvyafM++keVGqB9KwpVfgn6hXMKgDrWefmFimSF/Q+V0fqQUCFzPzPO0O8KDproVeBA3qf7STy+chatLgzOX8FGzUdqfYHpPO9Bf4bPZL+j+iJN4tp3xf9yK9WnV30JqJIeCbSyF1CIgdVoBVRF33r1BwbBee6zvJNuEw1aH0rKQrYtj0mr4lXUe4ruTtqTQaNVZ+UjPp8bBtKsT+gJ9d06sFp9qIpc1bkZeGX/rbVdEkrEwRf5434KIthdP6x1waj8aTtH7+OeBrR6XycDv7xfxIAS9nPg6lNLcl+8DqUgCkqLFpeVtmI3RrWZfHjxa8mybMTk6/MZpALwezuwyt5+5FsN1MqK5f1FB1YBsAa4GlP9Ga0qYNVSOWXUakawIi2Az/xRegDlW5UOoZKg0MyYEkUQLbeoq1yPies600GVpMKV7qGKmUzz5HusYdzkU28jlUNlCl3cgl/WHEs+UQ96RamjbCe+yVZugTshK64OKDWxWGzjZD8W6hL3pX5FvQWuIpoax8B+cBz7oY9BflW97C4+5iXbeuu73xK7nfDlDLOQUXl1UlHZJXHox7TzJJ4PIIvApEXSKJxZyigNRIAnUYFCisPs0KFRhXrFsm3rxVQNUmSon9/XQSYorNYJp9NSTCm15s81zcKyismlBOp4wbFRmlmVTu/rSgLWlRgGQZZoXAAx3jEpENX3rVPmYCrBVd/CiePCLytRq1BAWZpk3FUgrYDTNv2foERGsdLoVvQyDUEzHJMwN6EH/SEkE81DgfEcy5fCRq2B+9G+s/CV0URN8Vf8zWfwWf3Du+T8BYGmsHBvlszjqX0BqnGvolYJSFCEEzzV1H8pBHgic+EmYyvencuoeuSz7XJya6Op7uv0BD2649SP1R5LkIkAOoHPmCZFMFW5VlcA1nBIa4Eqjyp0AxW6w/fpsEJ3+PcErHL6GqMm5KSsA1YDVJXS4zb0hytGOqV+jNHszhElzzU9S/LmL6ok4ohiBWqr3JcZYSgt6xJF2VUULJxsVxZ6b4G4c5RqTRUrMLhPH/NyQ5vDma6yi4t8q8EvrBIKusdK6x6ZFgAqpvvv2vkAVLmFk6lfpxG/Gxt+M62KrAstjK5H9C7vF7AKlRb8PgGrjFg9ZOVDBKvnWcUCVw4EJbCan6i6R73tm1lv1T+2TXes7K/quanzPd0P8KuTJkDUEE1ESOSwSZSFceqMSAUIj06UANfQvD1KNffB3XmN78+UAdTYsBs1JLMWZJVaST5BOxb7d/vU2phNXy4rgD9FrXrEqqcC8B8WsUKe1UMW9YTIVUSqro1YTWC1BkVQCtAGkdWWt9N+V+98YBx/x+8hYNUbvP1dL2IVTrbXDPlpZXyintbePsU+gE2/x6OAndedbz1f6t7p8cZXGTD62KfHj/zJHxm3P//+8R3f9f5x4rb7xvndI5YCwPwAQ1Qv754fR01g9i6cGTfZ4lXPnPr8+Jmf+jvjpGUHuO8Fzxtf/MJnxuOPftnfaotRHQv7dPbMs+P8+XNw/ExpRpScHfjUM9dRDq54eXZceXoeMT93wHKDHTpiOVePW/scHCdvsXyiD752fN19LzMIfdt0ielJA1Y9ehX5Yq2WpNe/TcCq69UDVr+D3nGyPKpXty/EYl1Xrzmwap0d4/HjO8+OO2++MJ545DfGL/3CB8fNt7xwvPyVbx3XDt8xzlu6hi3zuw6YHCD/V8nYElyemKkdfDXA6vydpVzPX1qCtCvHJnu9rFDjq/VYX35npJKTGDjmsxoU3BeYVeTZBuJsKsep0x8blyzXreWuiIjVa8bDAldl1+Q7Lt0t+VJlTUNow8YisAP177lV/d4EE+Vbhw8C4ECRqfDJLU+4n8+UAAIg8N4gD/1Xt1nTop+ZFgARrJBVgoPdxvkrWBFQX/4tPYPwnzmdn+AqFrRiLtVc1IqLW/UcqxE0geAAOU/Q1jDn4WcljdjxJL0U9SP61X0F/qEPB+Ne75RVaC4HlClcCO6zpqgxXeWosXzJoNEMqIYvSp+zg6ZF994GtZ/Rq6K/b/O7KJWoMvl7HEDPCNZl9KrzAGcpdR8xqEICd/AU/iQIkH3OaAdQb/UcaSY5bLQTq4CgjWfES+wfrACp7O+VbMG+qS+mvty6/gnOVftWmxJkJT/Qy616BZfQdxanpL6wh3wwjD5ZpgEAy6/8IG9NZkJoCv8QuNbpknXhvXnNazOda16W679G5NgnbZtGLZ7GS/N48jiCvvVVAavge/iz+4GsHWDFvvWz+BzKJB+FghRf04/8gQqkoEr2AawyWr/tO5DqA79TSgA718HVOR0A+kp4r/bVfyo9gT5QMD2pO1N5ohNJnrXhRekJUC+bhXqEWlR8wuvp84dOoT+vCNbwYRG1WuCq9x/NJ3BwlcCqwFWPVAWoumNp7RG5imPmXyW4GguBKt8qB2uybxnCw34AU2CoLvtuKetiNkhkV64kLZl0CaKWDi4unroZwSWdwzvfkquChouAGMqrdDb0OFuI/F/+A/VN+hs6xv3B264W7NNY2YADb142ntcWShOCtxK16rZsAlhnTHJBtqYmjAJvf/eboBqkYCZGE+PNEatJFAInOq7zRbggjneWxKjxHSDZklMpFJqHqKeiUzuginNdCaPRqhlxPCl1HgKr5hV2nlFvgXodyCuFLOHTVyS4HeBI5guh70zaS7Y6RoV36Z7kZL4DSkXTmh1YVUQqtg6g1s9HxuPYemmxT4euJ42G4S0nprE8nDMa0w6o5iJFfk1TCgJcbSNfPJ9gHRmqK7nisfZVGQwKUBnCJahXfCijmPwaxY4XpHFfdhiSK8iDZUibQeVNoo8Tas63gWOAqxily0jJAFVhVLWl6g2Oi5YPQysVLyFboVBj3VLwnZ9pm8HJfBzUcY2h94HpO410vOzkrRyr7cgLatMpalnt38HVHrlqz8Jx1cr0dHAbqCrFuZpmQjnBaiv9mYMuYXzr58BqGOQOrMqZpLFO0iSJIG9Qpj3vFUDUnM4fmpURhtwmdE6HtvJlorXl6MpZhkPcwNUparUiVHtZQvah1VMfUPuLnaPNxVWaAp9AttUT0aoOWAFE7cAqQFXJjnhJW+mipp+kPJzPqtdJhdJ0nhR3CpK9k4bLvVCPVvVfTwXgi1l5KgAHXXe8c2r7DjZFp7R/LnVrBxZpQFn0aaAs9bvrrg2A6nRe9mDVFvSOFAy1aF+gaYGsmupfaQCirRaAalgkRjcDgF3c374R4j19k3q0OVXNrU/npjQC7U807dJi1jH2ZJmsVNRbEX1ptQa4apk2HVyNXKo2Dd1/Mf3fwFU7p/M7tkjTjj1TEavWrg6cR5tWJ7EiVgGsXjNg9abv/FMoyaTTivXXnd+s94sKHfBZviOPY2S76dJQ23V8fWAV/k2mhAk75zxlsaPWxnvmbEeOYJ9KbzkvHFA9YiMK1y6dszXlnx6ve+CW8RN/72+On/rnvzhe88bvGt/0+neMp89vGahq09EP2bR0a/PLljLg2EEDk64YsHr46vjwL/7z8aGf/8B44fPvHHfddnJ87rOfDpDp5EnLD3r5si1g9ey4aKkB9uwcFt0rpzwUp5fWCuQAosunl98j53wBhp1jJyyf64lx4PCJ8cy5S+PYidvGyx96gy1u9XLDHI/YFHhrSwNfL1/Zi9QHQR+vvzo/N9iGN9LWm9pYbAtIe38+WdwCO2C/beM9B1avbl2xBavsZ5po76pN2zOeP3TtnEWqHh3Pueni+Nt//a+NRx5+anzz6989bjFe3T14bFyO9nS5sMjdzjtrytLrMEW2xpPdhkvGZ/6N8i57M3HrsvabaSG73mXM/fTuD1yv/RZvt0Ktln1J6/XlZtn3eXz5nMr5+FO/Pi6de2JcM94b9nOeR55f5PrNeq74fmymNHXsVzgVqZsUsbIWXGUEpsABgQsCUWNQ0BwTzxOOcxgoxEwz+h1s6/CFrKwF9sFmK4JVKZUy6tLK2FOuFbAKI7iAYegfs4sZg9XMo+rbXLAK+VUzYnVKBUBgNXSaA+Y06c02T74yfeOa6uu+2SpAnR1Zyh/eK7+selzpSgTfr3BdetXsBqwBVzWID7pFKl6nL/3UFWCVoLbaoN+rqNUODGBRGxUONj19OfqPy8iz1ShWgUia8o73AagtMCney2/ldt05KrXeH11afWqXNX2nLjez37QOaMW50CQz/+ncUgmwvaO1u6vJ1k+gOO4rf5rwqrjFvkXHMlAS113CFbDd/6eyqthQPuv6V9XRWiooHlMuVE3090iPrCt9qoUt3G+4O9/AZ/T1AlZbvzjKXgFQfu+6FH4CVHUNDRYOTm3TBvG8jhkF51RXnnzXewGg2laRq5HuKXx3gqu2rUWFlRKltgJSgXVANwL3gaLRwFzQt/mNOk664ETqA7WnaiF6qgmm59Rk9H0aOxPgc/KAr9AXcEyrAazo/dsVrwBSAiClHADWyLHqACvzrApUVdSqgNbKter3E5w1g+H507EAHnw1+G/g/6gfdRDAyMb74gNWvtNC/JrdAQpj7yLgFBV+MXjqaT27Yp/ZFiUFLJeXl2UUJri6bXhj+M6sD3mUkgo7F64maiWvvcBUDoAxclXDg7EN0rU+EY3MBO4HnrAatRr8icdbLUUcyvm73vMmuP3kpF4JKKZ5WiWA0opYnUcFfUSQEWnOgG7AfCuGTNmlAkyqw1hMPxqL6qfzHhl1Cd06J1YSE3VlM+Q5tGodrgFUJVyNJtMz+e3OdFQCvdOqjkXSHC1B0idfl7cwj9QIXAGgh2n+AahGlKqDqO64HRyHYqtj7tOh6wot8RCWQoY2GDOMI6dhxz6OC1BrU8AJqibols+CX0A2sX9VMxWZ6JpKgG2QdAcQAoErw16GQufxHeWLSYWpZ1iO+TxFkIze2aLrj3KmNWWhR6xWaHgArBGhosEAwB/RxfHzMlqhBvm1PIfy+39zWzQh7byacsrrca0xe6vMShusoQnknm0fRVl2RHCcdBeATkDVr3leKm8r5aeKKNY4jxQSNejiSq4bJhr+xXdzJdqMrkA+EadPDbZAqSEqYhVQLYUnmaTMkZ8gtaC4HLc03gun2I0ZgIgOfAlMo3GjkQuax8dh+PCLyQPlIDu/LFIBTLlV9f3ouC1zcKHEwbosvW8RBQwj4vSODoFv7ZwDqx6l6uc8UtX3A1RFs6ecpvVKIZDVUH1YNwKBG8FVGqjqfZEpwylDVGoAqbEPgNUjViNa1fe9A2qFiSg+13uSq2jKsmQqetQ/eWhdtGrT7+Lv/UDWiR9BnmmaYdAfbRD8rLYXKBrn5qn+M4AKnpjOhbOENBPYUoMkX+mbaIu4HrJf9qRpl+k8JAd/4pk6VdfyJnAvuMs+oi8LWEU6AAOQrBMeUasEV2NLcHU7UgF4WgBrV4v7O5Q5Vr1Nfep7TRuVgxipAIzQvnjVMLDq1ncCWN30tx+wuhEwXbxsP2C1m/EQqvbXgVV/x5Rj1R7EsoSIw430MCGb3mAHDVS1KfcHDYS0qfOuc04eN2Dy7GmLdTBgemt3vPL+28cXPvGB8bf/xt+w6fZ3ju/4botWfc4Lxrk9y2Nq2NGB7aPj6mVERh61XKCHxpnxxJd/Y/z8B/6xRa0+Np575+3j5hOHxxNPPDaOHD48Du8cGqeffmo8+6wtXhWKlPojGrk55+5vWTm9TV0e/VZEwVgUqkWkHj5+cuwcv3k8e+HyePbs7rjpOV83XvOmt43b734h0hPYqreXPUes1cQHgb+adls+s66Ne67SletW5t8OsHrAQKYDjrqY8rlsOtqXaduylAfDVp0/cejseM0r7hrnnv7s+Mv/+18ZL37xQ+MlD7zFIlVvHpe3rV0d5PZobnd6JW9yPFrFOqApm5N2dyGON8rHev26xas2yckmYDX0xKLcmwDvub2g34OrZIDXvGt5PY+vE7G6iZ8ee/zD48LZU7Z4m01jJ7DqYKGns8B0dvk0rV6TT9X0XdhplB8dp9JTCQK2cxmFSbC0R61qFlnPtaqFrPRc9/lc5ATwZY56O4doVa32rQFqRvPQ14YtAO3hy+uYeosRp/D1mL8+aNMiVzNStUBX9AcYSuT6zJ93n9a+M/ti7HwSPK31HdQxnSN/BA72oBnwQesDruzT2skPiMEv/KH+/DV7rXQAYcPtFxG/vk//qAPZov286Kr5TQ6yNn8W66PN/V/4IvD3YNfhu2mb03h9QN3PG9giHzBz6QdB+8wm2PryS2dwVXIDUatByvXHm6RHgsD+P/si6Av2vsB8nH0GOJDsQxTvydMgQ0bbdAAR/nH3TMq3Aw9AMgCsCRsgPeKa/RqoGjT3qjAMLUCmlYhVga2Uj6o6+Iiy1Muc9cANCyKWEpnrRj5tz0RtUqf2eL4lXUiT5adSutWPAe9L7mur86297M7ej4ZNb20Lwkl69IE6Vr1Dt6ufyyWbrGIHW958AarY0n930JUg60oqgOgLlY7ofe6ub7WffK4+FpikcRf9YbADzlczlb5oLZmkbvehuTqNQSL1AzItgN23BFfLj9faHJ4OgOBqj1xdG7WK3KtIB4CtP+vb0A09LV333dQfiTrMQYzLGXfi5BUWC3JR7rIDIBkEwaRb2q2U4y7MC8Ge+ih4D2hG/p3oSjqTJaPt4jr1E7fgYNRk3tPUf/aFnffjVxGrsU/+wHgMKxtqhfafg6bA3zaAq1Yv4WnJhmJH377ne74NIh+NwmJyvwSyOqwJpHqFCZxiegWOvUMfWwGsa8DVDNdn68Ify24zVOdkWJegam9oSsnEKatKMHwCVDOVXNY7hYjNJSFrwsWvNPVaDNQ7/GUuGoP5a9kZ1nvyPiqGrjQwgsNFqCK6DcCqIlQdSN0WoOqgqjn2O7EF0ArAlaNEniLAvpEjxlSOoHhnWOW27OBqLShUU7UFts0gbIGb5fBUXdeYJdIYBrwpMjrCAvMK2MU9q+BqOc4CKeFMk5/5/uTv/j0yQNq8pjy8WZBQu4DVjE4IB7ILHPgVuVVBV6p4qjxqCNIcLBiqZWZelSeZreQRtWmPrBzXxRToZHU6P/pu0oZ0TwepjrtjFXRvYBRWjeWUEoKsc2oAgapoL+iRDlARmJLzxnLFN5VjNYFVPDzphKA1aR6Kj/oitlSOjfn8HJxBULzshvQKRkihWAVoViRpyK4iC+k8B+QU5xs4EecgWbBCtc3IgybbcrhXp/+T79I5b5YuWKDA1aStVSw6AHYdC144SMVUAAGmAmCNLdskSNRVJfUUSKeyk9CkDxgdnQbsT8SvhmH18SpXvpANg2ACaAtg1fYdTHUAzuALAKt2j4+G+9ToiPBpbS0qqNiSoOCtpsMnnSIeWwemrgVYJQPUN5QhfGvNglVLfggewKiyAHl1tnR+GaWaoH0DVjN6Nbi1paBgOaBlihdAEziS2p+aN8qpv05JtnVe05shJwJXHVDF1HZENR4IEMnTAXiEKgFWA1YPtYjVQ55jVcCqUgE4sMp2VWRKQJAmOP7ziNWtux4Yd3zX7yKwSvZOkiyA1YkPjeAzsIpM22gNn/Rv0+vtTNhHj4C031UDIl1RuE2/tndpHDlgQNCVsyaYz463vOFl4y/9+T8+PvQvPzJe/k3vGW982/vGRZuOf8GF2qJar9piUltXbMq60fnmnSvj9KnfGh/55f93PPzp37DLB8fNJ4+bzETSlSjDpYsXxpkzZ8fu7m7YM/ghbksgoOiLQod5dPKhSPOAlAChM40nt3d2xmGLWj18/KZxxvIhuaqgAAAgAElEQVSqPnX2kumQnXH3i+4fD73hLePm2+8O0HcYuBrDIlCCa//2A8SXD3zFwKpLStdnIbuLExvK5RTwwYJrVy5HCoQti871VADB97tPjufecsVy1x4eP////ZPxsY99bnzLt3/fOHLi3nH6vAHlVu2rBy/GgJBHvMrC7AdqejGWC1wtyfaVApxfa2B1GZXSSQnvBKDySvTKog2W1+P4qwRWH330X40LZx63wYbLAa5GBKYDrExTlP4E8e6Jps3elX/RwNX0J9iJ8j5K8zEUYVUzmVZTAawCq/IdZ0aE/8RoSrfb3O/gXwF68G+nqNXmy4feT/+y+ZmSae9uKiJVgGoEUbSIVflfkUYAKJUsiKe6SP+L/pYie3KBLjuPFE2z/1wug2ja+noLW19t4vdIY9G1IvnSB4g6w52Rryn6oM+qPP/wR5O+C1r33LYBsgawWqC3gFX1c2vQtXv9ixlQUwqASjEVoEkAJpX2qcDYeTAeIKNki0Cq0x4Ct3Ebl/OfRjR6A+UXw8/OAZe2X30B8EHQGf+gF0LfS84HxH2z3u3WAfusG/d1XXqiQ6v0SkpfxGfcpoUhi22BqgJTURwWObfqD+Q2Zahkc1WHp4OVxJytHa4D02g0oA6cQdjV+9ZbznqP9lSuAgAbqMp6ZLvF8bJPXG2X5VynM+hlarEg9Hsx6T38dPfXO7ga0atYG6HAVQRIbM6xWnpCAwlz+pXG+43XaWzYDriH1E/KzwEHuLVzZu4vmhV6pIGr1C1zXxb8lakumQoMfpUiV31LcNWBVY9ezajVvoBVLWhVC10h0hXArK/5wUjYTC/GGW6tDMu+to6lF5N/isXlrjQ9ApmKLqzvSYGAxPnPxuu4q/rCTVJSXzdwNcoY9Kbulqy2c3N7oBbg4NrPSFW2G0BV+1lxBK6uAKvUPYpgVcR02PmO8ywB1tDFNcCI10gP2/573/uG1B0qfBTaGysqLCMORhOAKmM1gan+DEHVNDxxzjtNsM+VBBgc3vVPKlS1HbdRSTaWjK34ohRRF5fGNfzAdLV9VD4fjDIKpEbmmdZZ7dy4hjNXLBi4cLVkC9PSDaM7InJGPEqVkaoRpWoAqsDT2DqgaiFeO3G+gau2rzyrvsX7oLzI8rmVcSxQqwBTLCQ0H09pAoIfmjGmMhL/8CMT0UR6bKXsqcT0vg6uBoDXwNfJ4Ndza8GUEFCKn/b5rgAK1d5iglbSEBLRrLdJoyUiJissXKvWQxlp5DJVSbxd3FAGeyEEVBhimm7Y532oFmqYVDTQeuJjXRcoW8YVtzSD2xwlOU4yzB1UrXQQBFejA6NoZgDxmLKGd0uHlPIsUHByCtSu8Rzep06RnHopcmF5ArddAUovrAKrkjXSxN4LMS13LSNI4hzBVU3DV/QhgUSAawTN2JoZtajWjYLyx+fgGAu4JXgbirtNG5uuO/8x/koVFweRZWoEVREZAFSVWzXSANhPYCoiAgG+gnVIm1RQzXKqDlGNBqSGNVmg2T0UvlubeL29nKPdLh8RmRrTwwtY9QjWSBFg12KBI9vP3E1hvMpgSUShr8s+dV4C75Reqo5Bnc9ORN4nXYJ3CkuD41QO2xylys4UeWSKNA36Kdp5w74cpARiFxGrwU/Ln5dF5yT+BbKWVii7szlGotkh2i7Zh2g26qv4mhEC0ZeIyjsQUauY+ixg1XOrOrB60CNWPfdqxPxZ20bEKnOJevuKfSgTAdl6xCqB1QMGrD7v3b97wGrM4rL2645RaNXsHJWh8HPrgVWn32WjWSxVRTtkoGpMLzeH2Zxt5+vdC8+Mk0es7hefGnfeemTce8/x8T/8d390nH1mb7ztu/6j8cKXvH6cOnvBgNVLw4JVxxVbrOqIUfWwg9y7z4yP/9rPjse/9Mnx7JOPRzmOHT1q77eFw47sjHNnz41z5wywtT/X0VcsDyX8Ogg8AP+0IiGmLoee5sHbGbkVrUPkvsbho5YO4NgwXDXAVYuvjXjkb3rdm8YDD77OIlYPx9R5l2SD3ku3FKnwzTW2dhP4eT1gct37rAuy8o1N7+9Fcx4/5Aur2fbCrkWuHr4pbMHu+dMGYF8YD9x7MnKr/vjf/7vjzue93PLMvtNocNu4YCD31ra1sQGrkWHNV7CSd3Wdui4jOyOquf3dSLln8q5GCu9Hw945D1p6D2RNGyXfT3Zo0bDQmiug6rr3/Y4Cq4/88jj/zKMBrF5twCqmuGsAGLYgfJ4kse+gvvIdfK9Hk9aAJ21QmPAOrtb9mSIqfHbkV0U6APwq/2p/F701+qY5wydAVfehlFe1Ii2z35W+c/ONQ6a776cKS979WOAYfXsHVhm9GhGs2m+RrcqxKugwtmGXQQ/5YZhdgr6GZiXU6sp1X39WtBdQW8cKUmAH1ttJPrXcFLJg97DVj/NzohV0nsDVijbt4HXM8CHdA1z1zBL9mG2BNAI9xZX6yX2g0wuImUqZXzU6E1q8ihGrcUygNQBWDer3bfmNUNc6BudCJGtb94A4zcIvBBZ8U2CoZGTVb0KU83weskQPTPak67s1um+pMUr60Mb6y74+T1bfXze50eJ+zIaV3rJtsLcAVRi34Ak/z+qy2DgfCqpsYNcPyyoIxIGSFH1nnZ0X+OKs1vQyPLO8trmt2gfF82nDUSnUbe7rhjZgO019Pfb7ZoXYpUjf0znIXmQRjRlHSHmH2Ud9W/uh7+yag6uRIsB/0guMYO3RqlM6gNSz6i9R79JfQd9NSoBUoxwkZdH0bCryRx7PnLihBZM/sg/gOoQ8tARY0b9tGrLPQsuUACbrGbWKqFSPUNVv23KuImK1FrqK+z1Xq/1i3Y9wTtvsNvrOCqrQGiZL/Zf9JfJ6r7Pvk3xkakqmSCvhTP2j2/p9BcTOwlxcXeFmlFGKkdIYgFd7ABZlM8s840W0dmHzqInYPusjVgWqRhtShSBAigQIwwRdFHZewOpymzav7F+8Qizp++/7/d9KcSwF00c3wEAw8nLKp9E/B02nSFV27j1iNc5jmw1Oxdc7rt2fbKozlY8afboWjS3wap2gLMRF3MPTeTUaDS2XgkhFled0XPp0/uCK+WoUpiDGLfGBWRGgkgKGoEhqkSrlSu0RqgJQHVT1/RlcBeCK6FY5c3hfjRBL3UDrAMgS0ADHqoGpOZ2KYJeO3Y0mOCmjC3rRQC8oFJ/SOQlKdw7jXW4AZ7B2jlj1ctGA6FnnTUpkgitLsKQZmJrWLvCkjE8vMgSl2gPOoOhYDnUP2MsulRxAEDjUbVrw/Mh8TjzY2wa2s/MmnaGk42TqSWHXGKB0fyfahe0dG6qiRkd8btWx6kCVAE+0C0HV6AS06GaBq9lWqP70y+o3p8C/Td6bgFVyTtd/ao8Ofsd1gqwikWyCOlYoRQNip85UBz5Du2ZHUYtVQSnPTnQHuiqC1UuAd5QjQOC2OdCYErb+uxHRGhXpIBmal02JDoPdoWlu6CBABwtYFbiq1AAlh2k5Sa52HISr8ldPSqjYOnA1hAYqLgSDXyKwGjlUPSrVSt+B1W3jo1jUyh4JZ8yuJ7AaryIVWDzJBWggY4vtjYCq2Umgd9RTiUhOksbJt63NrV1WANYoIyNLSbuMciYdAWTN0ayy5Li3L3YFCw8Lx5Fp8h74geWhTYFsgUBpxxbHnY+mLlfv1aDVk+uCC4wYAFcRsRrgqv0OOLDKn6cCONiAVUwp93yd3raeDsCjGxjhQF2qiNUCVj2q2nKEP/eB8YL3/G4Cq3ASE1AiQW8YWI2V5Z1mDqzaYkYGMIOfAKxuGSx6xYTykLX3QVso6dA4P66cf3K8/c3fPD75sQ+OP/c//anxghe/arzlO/7DsbXz3HHm8hi7WxYZvHPJIipt+r+BRrce3R6f/+S/Hl/6zMds0Z6z4wuf+03zBTzu2wYujhyJQZknn3hiXLx4cRw1sPWKRWJevHgpdA18L8kmG5s60WUvODQilAGueqfKB3jdyY/FxQxE3b0G2PzYidvH6978jnHX819kx4fH3oEjlu7AJVxcpPdj+zsBrOqN80Aj6uPA6rrrcynWHbnOsdYxxWPYteWLPTiOHbH6nn183HPH9njl1z9n/M3/56+Ozz382HjoW989Dpy4Z1zaOmGLe1mH59oF423jf//0dYDVTgPp/dRHsNhfZfn9sd9dYLXnWJ0GJhbt/jsJrH75i784zp3+8rhqjXbVBg727OcRqxOwSn+QDNhoLMhGHfcCPQtU7ekA6r4OsCZ4SD9bwCq27sMbX3KL6Fa9B74IfK6yXWHTw4fiYkvcn2b/0PdW/0y2cPbByU/09eSBKVhCaQEiUnUJqOpcPFsRqwJV08TLL9a2g6rpL9N3jns6jWFr2J+dXQe/L65VdKzuTYCVklL2jv2P4DcCnvSPQFMBrKItI1FJ5+jHOqgagGoBqzpWrlv1d3vU6gysUBbDF4IdDwA1o1MBph5oC6RihiJy+7sPu5IWIPqI8K1ymz4abTb7kbwpqLNOC9eAISEJt030+1f9f85cmPoFIDD6F8VjMCtdgy0aqKtdFqzK12WxSk7Pr9UjuIDmq7Zg8QJUl1GrKKquVzHZdfSHs4uW/NTt5NJkrKsnFExX4K0NwgFofzjI+oePtfrXrNny7dm/K/yifGHpFPXH1TbqI7MziA9mXeBFlm9QxyG34ZdjkWb3E8JXp1+HXKvl3+FaB1ZbxGqcZ8DXQkdUOgDqSPWNnFaxD6qlDZl8V4Jki/5S93trVsiSsnPbQJ9WPyu0II9zwEbnQscs+4Ty8+HXCxR1HwrT+x08XRe9auBqpAGoXyyCFT+PWvW5fN7PwOB1Lpjr+461db230IGqD2xEZ8eFMHYdE+SmFIpk0jP73gdd1TVQ9KHj26IVrldfq+1TVnobBKv6fylKDTvgNQTBcPDMt/FjxKp9XqDqBK56PyuNC6qLQS4GzgWPar/W19EsjbJfHHT1Wn3/HzBgVZUIZlJhpWxh8NVgNaqqFRY59bQBrDBQTAdAUNWPYexm5TbpJ5ajK5hsS7bRumslEnjBGv21PMsGbk82Gsg5iXf186RPPeWl8RtmlVjf3yS8nZEJqvhbCLhg9Fsj3wBJPSI1o1QDTAXAKnD1EI/9PqQM8BFz5GUtBpBi8k5ysimM4yYAtUes5j0A3xKkbAZ2YqaFpehtXcagjDqMHN9LZziBEheXONful5AJSG3HPZIW76znKppyBhuzXdmk4cq4kLlghXMkB7GfpyBS/4R8Bq/ScE5GS19oWoOnskvFdineYxnJ2bO8zB2x4stiXEkEntO7io4610c7l87VEqyaQVQCqhm1OvNGn64m2ZR8QEGyhMGDdtyBVXo9Xjbp6NR/rvRodGOKq+gvI7DQBKq/f67pUOKFBDxpKCotAJxYTZf1mzM/DEGvblDlXKOvFIxTuqE5wRmlOoGqHWD1R3UMQ6TqhEGkjoZOZieBRjQjL+w+AKwG79g9HjfnAKtfn/VXN4AqcxJTVgZbOvzoHbUo1h6xGvusdmyjxPEI0gBw6j8jVh2C8QjVCXizJyL6i59UNEtKD4VA/JPgavDQrD86iNqjLoLHcwCm6RWKDgx4OQCVS5XOTBhjApyKWI1ej59XjlUdOyEIlAYfiHZ0uhJQFZjatsF/IGg5JDou3qC2Sdu3PAbtCNCnXu4Kuva1JzgfoKpHZjqo2sBVTwmQ4KpHqu5GzlWPWPUUATGtHJPfA2BVhIMimyS0CayaD+HR1TsGrN77+/5kZ9SV/f0AuuW1dfeGLpqUaR0T+65vQujyuFPN37ESsWq5VK8ZSBegquVN9bQJ4FWfJu+O8WGjo03n99baOxcLI91x88Hx0DfeN370T/xn4zc/84nxlnf8gfH1L3/beOb84TGO3GJ4nU11Hs+OwwfPj8PXzo/dZ06Nz3384xa9em0889Tj4zcMZD1kIxPOt3fe9byxawDTqVOnxqVLBtzayrMOsF4xwMn3kadUHDJrg9A1xvfReYo6eCoDRa+6k2q8aQtW7Vk6gysGojoAecfzXzze+O3vGCduvWtcdNB4y5ei61RqpFzQfF07LOW8N/6+bWtVWkKLm9p+LXM5f1tjblndLlvU6hGLRD1x8Ox46fNPjnNPfGH8jR/7W+PFL3nNeOE3fOs4c+DkuBA63lMIeKS28bl1fCIAgS9ffltgo86vpAJIa4gXfEVljye+tsCqyruOdrDjzlfwl9a1YQ5MTJ1h3v9VpgJ45HO/MM6efmTsWaqLPY9YdWDVBh58kbarXMRKvuDcMUAJu48Hv4C+XtgeDKTHf66Smz8IlTzf6/fAd1eEKvzwmAIb2xbJmSABRLFsE8E/+rpaxR6z/dQPm2dxrczoCtuFX/BRVDw+gqPcOrMqclWz05BGIfOrxnPQFxrm6+Bqj1iFG6C86DVLbgZTKxWCng2LSNcjhhbpQuBcSzvgZeB9wWHJZuUHQ8/yR58oOLP5SpnCztVvA7ALTBWoqnz1AForfUClW8p+cXy3wJUoHHro8ZsXq1I6AEau+iI1Caw6r/F+VlYDMAHQQsBmOUufl4RLzm40olKqfkbvC5AnyDMrftLifPhOwRfSUfUunm4qYnI4eb5AVN1Y7TlfY03zfXmVvhmdc/jb3u6xAJ/YvWMNa3AH8Qq3Vfbe58KnVd9WsVamdXX0h/p5fQRvm6wj71vxxuabVJCJtvpE9afVliizfGS0WSuTiMTazS9PCxb2TfIeg66MWEXwQ49YLaAVUaxa0GoGVzWwBEyioth1jG6GAk0YVEG+XwusNnmAzKkmzQZRPlY8nvUuSlGk6RKlGtsIrtqHa3CFuiD8eukAB0VdFyBnqsDVzKfa0gMoFcBWLHhlqQD858CqzXIKYFVRqwF1K+jCgj1CHgWuVq7VDgSnfkx90NhJdllkTBtF3IjnM0UHr0sn4XFhTL4766vO9dKV6pOU3raXNLrnfhOf6veRxymfOg8gtTySJbga9sA/Ez+Bqihv8I8GPsOWyw8AsKq0mss84sG3eoXX+wfe90aI2NRZxbHAqLWgqoxSA1ETUI1rAFaRk0ZRq9A1+6UDUDOvKBleyPNLpUNG8dOram5xZsPhqpKql+GRdQp3varF3fPfLNjNOHp7Upk46AJHzEFRgqqxMBWBVAdYM1K1AawNeBWwGmkE6Oh17KNKFZIYPxhTRaq2qR8EzMrYLqaFkHeKfzYYmU6PEBJIinjvhsCRLCf4s56ZI1kLVMXIv+7VeU1Xj/N0WNd1YqJNQlgKSE1nMM8RR0qlA+o2tU5yrzem5KrWJEW/XqYo68RUy2NdXEpA8ezkaLMN4lzuF13BE9IDpOEimhR0RIRzgtV5D9+Vxr3kISPrmuOxbKPiyaIH9TYd79Ym0fkB0Sf90HVCelulP0sZtnxf6jzxZQGsBu/i5aHLeCxgLfRjuy/vjzKhO6L3TNGpHrUQfLSMWmVnM/hP8Naso+dOVusguO7lLyNWrRg+zdqPV3RQWMO0pCROKCSed4uxBFFj+K71hnh/GCUJAlm6RasqUjWm/UckI6JXY7Eq/9mjMcodDlyBq5DBFKPUw+k4Lhz/tVGr1AOdr6aBGvEpeQZtSAfJ24D0EGi6so17GngaBhuj1upggYf8R3o2gFURq+FoKKqV90Ne2K0lP6kd52257L2duwTlvgRmMlHLTk3FwE65Vg1EcrDQQVX9HEz1vJ+xNYAV+VdjXXXbOqjqE8QrEll61b8QjpDzp+14ROSRux8YL/me/3oq2fLgawmsAp9qdgxGKougCOq4y86vAqvGzQFK7lqzGS1sWAN61rjdfgcP2CryuzZd3+z6tctnjV7PjJffe+c498wXx5/5M/+tLQj13PFd733/2D72/HH63I7l+7zdFoa6ZM+fHieOnDVg9dT4xId/aRwzcPaogZif/o3fHF/84mcMTH1mHD95ctx19wvGhYu748knnwxA1f8cYHU948DqnkWvUl1iQRqJlvFWLLdlEbeISrHIZIs29q0DrO4feIfgmjn80bJbR8bV7WNj99K18dC3fPu4/5UPjWuHbx2XA1hdBflErxtpy6/k3s4LX20qABEEuhp56j236j3POTDuPrE1fuJv/nWLAL44Xv2G94yrN1tO2WM3jfM2eOB5dC1Dw9gx5WpUi5kDouh+wGqCJaJ9+NtzMoBNPskmwViX23aTnEzAm3z/66QC2A9YhUe3Cqz2dvxaAKtf/PTPjrNPfWlcsVQAe54OIKJWCaxGztAKAFjTMYBv59qVnXwBqxhIF3AK/0Adxdkf7L47o1oIrDqYigWrBKw20DH9RRg26Af5XIxedb+CwB9s2gJcbcEHAg6XfhT8bFkz6LFoJ56rBapa3tUpDUBZwbKGMGO9IynwVOBqTz82X1NwwvyODqb6ezuougRY1f8Nz4h+QckcOFEqO/qbVN8dBPX9AlWZPqmBpz67B9GrDVC1Y+RbhY8V7+BWoIaoBTsOgEjAamw5/T+iUyNyTdGrShPQtuTB4FC9i7zafbYy5en98nI5TU3NkwfgDKJfId6rvlLqh4VvVXwKiq/0++I0r21QVK2UXpu0RXm73NF11/xcNjZ94yA6/XRHS4K9N4GqeL7zxxL7QMUWtchjlHKuQ9nQqcoz0ZtL0e4PFq7j/t70efnSutZxCO3P2+pfq+DSAxQGVRKNyEolYafjCCXg9P+eDkBpAXyouEeuCnDFrDN/thahrf2eGoQgKweven7V3Fe/jETpIGu0h4g1+bUEzRpjRQ2nxqsDtUOnQvKJPTaBqiQb+n4goYarA9yk/MOD5tR9AqvKmQqA1aJWIz2AFqxqkaoeteo5Vm3rgGoAq/HzgXuAtABW3WdD/wDYWoGrXn7oJv6yn0oxbeLUaQidI9tGdiDm4RdCrbXr3Y7i0Xo+JYZtU/Sl7aNEEYqIBpIagT4teaz2AF/jOrFK6v3oG/O5DqrGfdEvI/DK/RiTMSOjsV0EOGIwtc9GyXQ/7itoEJV+wzR46DV4//fZ4lUseREfCnMCVmXUaVQ0goecqvhdUdSqzjVA1fOsJnLelF6X69nxAfknRZMCshQOUV83bFB0/fm23/VfNSLeoWtSVGzjetpvc+bUJxdCq/fVc7xhUhAAUMKRC0cMuVUDII2FqBSxumb6P0HWSgFgwGuAsnTo5BwSfMJnW8RqFLADqQRYnUnDcVvNryNjvATlgsX3IX12OVLXywGSQXc6LkBSASJeSmeg+EaBfuBZnqOkzRGpuNbPaaEA8DjehenAoE3aGSoCOHIdXG1KxZufjsCk25N518Xu6Fsb+DWcHf5pPx6ZibtKax/R90Iv24FP8oHuDKHKoh8dpU7T5lgVYDVP+0dKgJnOQVu2h5SfpLnXYlmWjCJkO+MV0gWQnXVKPck9ezzUHyibBJp6FKCmnexYIDoM/A4/Fo+GAapRyVDQYQAKaK0RyxmMDY3N5/2VsTIsHeU+5VDnit+qMjAo0kldN8PZ10q3cvaVCsDjzQJgtefjvqhb10G0kLCi+/w6kEpgMAin800QhKlQ13ikIsBULFwVEaqxX6BqTi2y8+pY9a3EoXi764ClThDgP3cU3AClrki+lv6gHIT0oK3DwEcdNMW/HKQlsBrT+NmJwlZAaIHSE7Aa9NY1RbgW4CogF2VgWaYy8f1ZViszFZCkJUQ7CbfBfaeOS/nh/eK8/LLRK9xFB9cix6pxlgOsAlcDUEU6gAPc90WQPAfrQXvGYvkIrIqy0Klevph0TmDVO7JH7375eOC9P1JNvmbvawqs+mAACeDfUUaLoKcdR6eYZYrrolnIlzu5xt3G58Omh2/5FPFrF41OTjOL3b1m2VG3jlqk59Vx07EjsfDObYcv2aJVrxx/+S/+ufFTH/jJ8cDr3jje/J2/30BVi3m9dpPJ73GLNt0dR49ctIWunhxPPvLh8aVPf3y89J77xjOPPjt+/SMfHaee+OI4edIWr7rt1nHg0PHxrC1Y9dRTT43LBjZtbxsIahF8wclW9muxX/WqDoW1sDnue+6wO3AebWc/B8W9PrIr1gnYM1DXo1YP7th0+KsHx+GjJ8drLSXA7fc8MK4ctHOIx82/2g/j0q54R8A1vHRuu3ODM7Fs+34coLc33/JZ2tGwJdl4neshs95+Tp/tAxatunNuvOwFR8dTn//U+Md/58fHffe9dtzz0m8bpw8cHecOHxy72xapavc5wL296wuLGY3M71INluVUx6UDjD2KFVExm+vfI0HXCQeqPBvATXKS6U/A1PiqR3u1Y3+Tjv21Ybc2/kW3JTu4qpdkpm+X9YjjrzJi9eFP/cw48+QXDVj1iFUDVyMNgIGrjFjFwG/5N1X81UHzjKJKQFUdK3a0wozDD4St9k27Fh0u+vC2333wAFd7R03+f5OQaD/6Xtn3CpCIkaoEWf14NZIVPm4GDzS/Pa2APiDfKj6mqd6IUs0I1vCH2T3NiFWvb9PfrH+BqRVttgq0ws8SUJLPgJRTlKrWKoj7XWf5N4P2835wO5VzyVzZvPDrwd6wM1Q9AqEBrhIgTdC0L1ZVkatzGgD5XAWs4lsE8+gXdn8Kg+cFrPZUAA6uVhoA3INFraCTAFrINwMPBjVS1LnTbPlaMc2+RPUHEiglT8Rx95PEK+EvqX9APaXjoPH19fa6Mk1Dub0aebPsQnua7UnnjDKD+2oRK+yjzNhCtjrgSl9vqge+A72X/2xWe9MVFayf7OdIo33e27V3+hXt5AT+8T1dZ6Mvx3KrTSQAsi3ZVouy5XdYTjk+60BVe5eAU8xE4s8+XcAqAyQo310nrEarQpeWfiAmkmy/RgeH/CeVoJfjr2QjvbOlbHRCr2ldskvqDukS9PE01Ry6BYEB4qV5gdvoI059ATcCWIwKAytc0KrlXlUaAAdUBax69GrkWV2Cqxm1yvRkAaoSXI1yNX5P/SQd2fsEQUyoFCrbAkt5jfavVFHZQJEcA0nUUdkM2qGMsu5wzbUAACAASURBVI1SZzefpUI5qlHAvv4sdRAvia1DG0U7tK3XPX7QddiHmxHHvp1+LGOAqnZD+ADeRWsgKm14LcKmlBY1WJizw3/w+98kfAyKh0wjJRpGiAa9kqkXmFrT/tecI7CqPKvU2aXcJP/r9NfCMd7PZoDkKVJRB8lNqXvYoX48OaFd54EQcW/qqFRKegceWBQT55InFozLjiR410sDrVHRqnTKIj8qolSRBoALVTEFgBaq8jQA2o+FrQjEKgVA5jERAk+ZycqpksGQBaAm0BZKuv94DyuODhGIQGqspUfSZGF8ZQDEa5tBj14G8Gj8n2XjvgRvcjD5bI72uwNaiywBdK3n8d5iJimaaK1oroVDHo0JTirFTs5aMGZXKzMjzlwJkta5BNSS4VY5ubFc7mKnjGd22hbtNoGbZPgV2jY+wKJm9jZFMwe9qwNTKSL0eXEHpbIJZ3EO+cjbIwSvdYZEiyAwYoqWipzNUEI+kYiSbBvBUXDmTd7sfdhWG064YJPnCURtBhPrpZdTje6IZF/n1SyQ9+4w5+grHejiMzIW20tOcB8MyMXCXE/bfVhdHTT06f8RYWGfjvN+DOWTukc6aDrH8lXHoIGqQbjlMeojfz+39pXIq2nU0HT/mBJuxxGpqlxNth/RjHZ/TLHwNmExsRUEJ9ksJx+s4ry41FXLc62DHbxFGWt8JjZL4x51KsA09h2Y8qk4seW1vj9FrW4AVZP+y8jVsOhBywRhSUwcy8FovBVsxeN4LqWeHL3e5pWKkzDm7Wk7ySXgZiMOfgRXI2LVwVVGrRqYIUDVtwc8ejUWuEJ0q4OrmrjU4Rkvhzt/yg3sEavH737peNV7/7gEZmUr3bTxhsWFdUBc13n9dgCn5GfaE+mWBMRIc9/IFtU9Lu8GOto7rsS08t1x+Oq5cdiieA/veUTjkXH+wE3jjIFwJ2+ySIRLp8Y33H10HDj/+PhL//OftVXmL403fu8Pjnte9uA4/cwlW8zgpnHpIqblHz9iEn3lifGZT/68gdjnxkvueeF4+NNfGJ/9zc+Oh7/4ufHie++xwIaD47Ennh7nLZ/qmTNnIrfqtnXc/c9zKVabGtc4w0fzo22Dx3w6e0iiG0VfxIrpHwRg+DOMvHCJPbB9OH57l6+OO+/5+vHgm949jt1m+Uetrh5l4Y7tZQO5fCVcDODync5uYZpqKhtoiKGfTeDpfqBqjF9FfQzEMobashPAyGHUrxoN/T9heJBzjzO1+kbEh9Xd9egVS89w4Px47q3Xxk2Hzo5f+eDPjSe+fHY8aAtWbR+/d5w7YAuDbVt05CFbsOqApVqwxci2L3uKBXujVTstd/pF4LACEXBHAa1ePOWwX/UFxJ/XB1b92ZLn5HGdcsMUrV0DyUEz2g65CtEuaJy4F8cLn0b2lc+zgm2DG9bVpmkclDdt9XxF9Y4yh3JefdvnP/bTtnBbA1Y9DYCnA/CFmKxz0lNC9feJlplOyFnf/YDoUHm+Syy4gmMEPSz9P9jwaMi8VusZyJdHgEOfRhgmFAxRPEGbBJrLPtl+A1OrLwafNSJz6Hv1RUNxvgVEkP+7V1JIE7ueAaqiH1CBFjhXw8QLUJU8LF+qtuyUOv1I1/S3KKPToDbpgXvADhUhB5kOLaFnuV/tWXyR9o+8G3Y++Ed8j32BqxlxGgFDnPKvbQdbM6CoolbxDoCreie4NL1M+kXOH27XKxo1gFQCqj3XKiJZKxUA1gxAxavPSOZJAlBuJvFZ1QMlR833kWzJD2rbZT8Q/TxUFr7ScgtCr9Vg+yiCCVxlnTZrAl7h+1AOO8c2CA7lfuj02G+At+7Le8QfZBApSCm/rjTyGj45/7UKTnVVQXV3P15LqTXvll2bL6EJ8I60i2L0Iki0ExqlbfFUqdSoTytPgqo4D9mEn+4ymtGqPNfB1H4P5F8DJBpcge2bdINzOc+pPyQdoWMNavVttH6Unbo46kUlkg00H6v/uGiRqTlFCZCTEZAu7yR53wpUTXDV7lnNueoAK3QA9ECBqzPAighVAK7ad1CVUat+LlIC+CJW0WNCPwRDUBgYdv3TI1ijzNTi3FZrbwJXi6adviC1MJDFfmsD2Vc9q2YpZA56spdj5kBeW4hP6Nd2ThgUzlc7ZZtFW7ANoRoQsdr210WsBgsRVM3BUkapYpC0FmRL2955+oe+/83UkVCIaSC8kM5IYaRpiGhoKkpVuWcWeVYZsVojgpXvQWHK8pM6A6/l7Cbsqcs2a90uStPrNh80A6RvdR1LhTTpJSqkrhap3iDUrfFXGQdCXiOQDVjl1GCkASCoyjQAAaAGkGp5VWPafy1iFYtVZW7VWvCqT8cRIBjfFmdOhhGWpjqt6/fLoMrIgmlLZxcliuZFUBmDoieN84phh6Dkj4JTI6y63pyEqEKN2mtfwGk6ogRec4Sfx2g3OQssfdPJSwWvdoTyqI5HZ0/q/In9ujpZz5eLMmxyVlI29EU3gLU/v3t+Z4G1arvawhmZ+UHnQFMBq+sA1R5xTN5oBYl2VxnFh67k+M389tQW0E2A11BH0TUVeDbAXOuiNdW4faCcd5eFMvzNHcb77V7fhl6MH4wQpnlwhND20RXB0wJVAxzWM12fRPX9rSX3chTKYDUdwTZebY+KUOkRGHD0vV0AogJYBVwRx9zPXgqd9gJR/dv8+TUM29U5gU4r6QEoAPGs/z8Dpwmm+nn+whmz/fqpLQisklVArfqbBwIayNr1RQKtxauTPpl4vFxKNBvqrwhUOUMBpkYCeWxzwamkUQGtQQHRsdMz0wB0OgtgbXT370etpVywX84I6Dwdk09xX6PXRD2eTz2h+6p7I1qnXgs5ILDqnGQKFZGrAla5dUC1/xxQNeBVeVk9R6u7faAw2g35VTXjxVMBjHHi7peMB7/nv2g1mHd/J4HVkNG0h/iOBjqX15b3qVT9/JYvXGWyd9na+aJPJ7eI1eM21f/4lUvjqIWN79nE8acP3jauHTs+zu6eGlsXHhnf/+ZXjX/2Y39lfOAf/MPx3PteMV7/B/6D8fRlA3cswnXLokGPHLScnxfPjBOHr43Tpz47Tn35U+OW45YGYNtAy4sXxpce/tL4tY/82njRPS8a52zK/6mnnxoXbBvlt7a6sov97R1z1t0JV8Rq02y+C51K5z9JDjuw8hfsqMgqTGfds0jc17/9feP5lof00p5JuXUOrtg9lwJY9fyyjHR2LeR6N9o/JhdisMJf6cBr8Mb8zU1AeG+jiEA4aHxqXvPBPfvZK3wLHW5AmwGre5ba4Kp9HNEK3lYGDptGOmDtFlPqjKfH3rPjjluujRfefWT82i//9PjQB395vORlbxj33f/Gce7yzWPXAOMrh3YtDcJ5a18DVw1YPbC3A4+9Sd46vlJ5xWOzTlpD541SsHoBoFhQsVrPdSIPPf9gfN82iFiFnvCzPYI1a0G/Q8f7bf29Fce9vtDXA4b3q+ommf/0r/3UePbUwxGxeoWLV+0pYjUG0AmuLl6evlx0hpCSR7lRkQcQ4KqAVUVSdRA1KC17R+ArwAGCsfE+rnGgaYQ9IgvPwwcBX7CQ9BeWPpGAVaeFIlY1+ypsfgsYyHrHSyraXCApPsZfRqbWvYpk3QiqwvzMYIidgXuwiDyzc3UeADaAGrwjXQrSQ0DMvHBV+W0gOcCe+gPxGgmzTxK1bDQNACR0z6JfG3YI/d7MqcpzmP4v4JWAqgKO/F18v3Lwpw2OKG+CogJMg7eYCmDa6rxSQyFqtfqK8SbKcFrpNWLDe3Sl9R/gR9Ivb/5S9v2CVtS/3Z9Sf4CMutTH4F0xMvl5P4EOquz/h+vr7+qygiKxztHYAFKjDaKteRz11jnyhBiD9SoGmusy89l+JV/o8E4XfWOl2v0Zvrt/IvcpMK1dk9Ji8qkeZHSVYbnNcrTv57fsXAg4b1pErSa46tY7o1W1sBVBWJdxt6qhE1o/q+sD/0TqAw5QNT0iHZPbpnfEH+mnxonqG877vLam6Tp5O2m7Lin5Rl+0g6nrwNbeF4ymif4AQE8NsDgwqtQgkRLAp/szglXgakSqRo5V5llV5GqkBiC4Gr4TAj7Uc6oBa4Cs1SdAH6JavPbTPi/oKCCap6mPSv8HZcWabIwloFosX99DGZZ9FchvsPFCTnp7SP7F9kSj2C5sI3+Hi4C9TpGrVA8ZuTpFrcogRRP5YKp39WTPfQFKzQLnQmwJsPbF2Gjf/vC/9zbTkQWqAjiBcl0Cq2F0CJpOybync4iOCjCWo3zL1cqEnkPBg4ITEZcUXZBYDbyinxYnrqe4J8u8okcLiJLRKB1Zo3Ld/xf8k0yR9RKjJPdBYzVnDNM/vBGRW1XAqiJRsXgV8qtWagBEsiKnKn5o/J5bdR5pBys3to22hwKWIxdmNw0pKhF3LY1rMG6xe6dPb4pOo/hOtrneSWPu3whAZGn46zqKim8KBM3OSZSRvJvASh/Zb2BU8DJA2Jzi3t7Zy7+iUKIZ0ZZQ+KBq58uVfb1QLLAv8zYBSL5cEYp8w/wtfWDd/UV7SdySt8ELrT3IF05Ydb5Ar4qIQBqAnjJCz+dXkuui0BTM5Bc7TocvdZH4gNoxnpMplfho5IwvnGgrtS1m07HilBCpGovy+HO2dRUfbjD5K1Q+ZVhPA0S1DjiBr9za0wmu5jPsluhYTeLfTf6hHiBdJr7KFoacpPxNuW7Fw+RzL599R5EUAlQVVevgqpdZOYAm0JQ6aQVklWckgHAtqCphQG5URKMiXyqAVESq6riDqZkpyF6R0aps7pAv0sG3yZ+U9ewQkD775Vdd7TCAt0qDqRH41fAGCTQFoFqgKiJWlZDe2ln3BY0U5Yq2XYLYmLKPzpPsAHib98qjTcEWfy+AVfLQcuS3S/48QtyU0Io+arIlmqtJQza8dIxgCoBMwCpSAkTkqoGqW4xc9YjViGhVZGtEPgKclVA55bMTa6cvG3P6bOoTz/368dB7/tPk/nU7m0DO5b2bALp+342860ZA1eAeA+gc2Lti/HA+gdUz45gBqxZwGhk5n7Sp/QeOHxtnzj8yXmQrzn/LfbeN//FH/vPx+BdPjW995/eOux96y3h2zyIUbCWvKxcujeM7h8a25Vi9uvvM+MxvfGTcfvMh++2MS+dPjydPPTY+9clP2QJWz46bb759PGHT/89eOh85VY8dOxo5VS9ZnlWfHi3+R45YudcyMBxEEh/uS/262EFoz7l636vePB781ndF7tXLrme2DRQmAOHt7fGwMSTletf1VAKrBCCuA6zqy+vaNZxkjxK29x60iFkAq9YeIeMGsB0gsGr3AGP0BwpYDd1rUdZbV0+Pl95387jt5Nb4a//HXzA6XxuvfcO7x2HLeXv+iqVxsLa9etDy1B7ctSeMzz0nrYGr6MDMdncC3Wm//NwmYPW3Bz4i3cMy16oytwpYjWiN0JfSrN2P27y/H0tQo+3LNb+9utH+Lb7wqV/5Z+P041+IyGz/eQqACVilzxrNktWVYmOUVAKh9JutnQSsrsz6CkWo6CgCZqG2qT/9mnfKwpev3IECbsOkxCtmfYuGk32LBooiy5/17X7AasxWoR8GsLVFQHfgFG/Fi6ctwFc/D79HQ8To+qLjDF/JAfSoB+nQgVSXISz4pesCWxeAqtOHzbACrILEGaUKeqkMvTyTFs+D2Z5DItGnmLfyk6aB6QWAqgWrQF8NWrcUAtEu8FXRb07oOjRst++QeaUDKGB1BlnRB8R94q8GrkYtwTvdtpN9SANeD0KAGunn85z4KjiOvtPkg3d/k/cUf/a+cVGbbnM1SlOFs1bELaV9ejuuubDuYbYndDieB0sTqFFbxLUOpuq6GIIk6gySZNOLF+XrhxsrkURn4eYWQpkXFevvon5Y0VkrRWllbL4VG1wKhJ8S0fp31xBX5cit3UNWVjSqolexEKkiWWubgCp1xjxIUgMtVKelS1x/UJ/iWvXxoIPQ08Y+TugdPMNzjZi8Z+K4PLckKOWlNZ+fEZCKfejmDq7GMZ/JfWjSkFOlYKtgixa5mhGsyrnqgCuA1Fi8ykHUBFi5HxGruD8AWi5oJYCV2prCJECXjchyJfHEZN0mpT2D/CQ7kqyrYCs+pYGffCXrLyqXtpAOgxgszy/vD2lZiGPQVmIc27KZE5AabcNr/gxVxgSqFmlyxC/sGMHVWHhSQKqR3vczf3qch33TolZbf/gH3i5cDR8PhbQ5UjVy+a0AqQRRVyJVcT7zPIgQGZZMnbNOca7RO6uaeH5wPx0XX/Ib9Ejc3J7IRqt3VkOi9aALS/Bw2O4nN+BUR+YXhjA70exchxPG3DoBii6AVY9ItQhWgKvMt8pI1s2gqgO1UEzRkUqltGBZKgkBFDC0IP4qkCo6zFuwdFV+bXPqndmu/TuiYwGjfWRVACqczdXnZoAV75oXquI5AanBwwSkCOTWlDHVnfXpSnmpxFPJgM7R6l2fT7q9NHmebs+LfJu3jarZMVYZU50tbQduiO+UM1TfYLtNbSPlVG3c6VtAVuVV7Y5Z7UNe1vHC2nPZkZgB1XX3dmMbfN3pONEUT6P6KA0AVEinK8Ho4PNY4KruQScDvMOnK1rVPhoRTg4exNuw1RQQRS505e+GuDXI1BnLcjaDX6aHzi9Cr1GeNeBq6G17US5sFfsVUauy9q0bej9eAVNFWF1bgqvoWfE58H+Mm9opLUAl8DRAVitcJLj3bVCupv/nFPGmowQhRltJYKSj2ZbqHKzwXw6qiFZz56Hrlm7Us22iztDHHVj1qXsAV30BH7/mzg3SA6AnqKk+oMsUsZqM2mgdDgu4sYBVcAK1CZlXTF3AKjgYBFtGrULaSxDmDs9mpdO+urAXAKviiwmQOjgmUJVbA+86wJqgqkcBckq5PCHoaA0AYJGQyxZe7duTd947vvndf6TU1GIvAfKNd6y/sAS5bgR0hepYa9FWzgdgZvLmvz2PWA1va3cc2TtvP1usyqInba35cWH7pON54+KFh8e3vfq+8eGf/vvjx/7PvzTuf+mD423f8wPj7PG7xtO2INQtx06Oy+fOjb3zZ8cdJ4+ML332EwbgnRm332LTznefHZ/+1MfHY19+ZJx6/CmL2POBLQNzLQXAiVtOjDvvunMcNlDVF7DyXKu+Urq3gQMuWIRojlsQoKLOQnBhN2bSXDy3DjC8YsDq8TvuH9/xnj84dk7eZiCkNeahI0GLXct96U5q6AjnBYdUQ19RG0Rkl+tjaNAbaZuVeyISFXYLEavm+1z1yF/MrLgagKrZfgNYBawGEO7pAOzeQ+5IX7lgvtaZ8YqX3Tk+/6mPjp/8R/9kPPiat447nvsyiwa2SFUDivdMwTlI60Lh78ZPMued+JlfdCx6bgJWN9Fc3LyJD+s6gNXoXHW/lCLvYuh/1wNW9+P5zUIJwHC/v98usLru3R//pX8ynnrsC7EgW0SserSqpwFw+0h7ueKFdHuXICin/0cnSYEJc4BC5UMP4YB80ECpo6nzAlaxnUHIbtPKc6N/ljaOfofzVerKRQoA+rB7ilSNY6S8AbBa/gI6MDNoKp+ofKMFuEod4eWd8p5GnwJWCm4AaDHtxzM6B12SLoNLHE3ejYKrolmBvOCGOd7JqihfIZi4Wl6+aPgMfolbgKHlMyFfPQHUBrJiALDnVi37JTuG9zS/1/u5tO/gFdJpilw1UMTshMBUdOZbKoB8DrVdV+tgGQGKvCM1UNJgCYZWX6t8evUHlmDrfL7rB/UVi9ZiYBRkveWcJTl9nevoj3xf120Zjs/v9chV545obAU4kH4rzNAYQhXRN7ou75XpfLZfuafnF9RAw7FJ2wuzmalf1HkPFmj+20ojd+aeFAk/I2bQg/u0TrFaZ7sY4MDgCvz58Pfdn/d9+vXaLzCVfa5Sl1KbCZBWV6JA01KvAlchA6ULyDnURTN5RLvZhS7fWo22ngZJoez7UU+QVagp4cN2fbLcjxaGrw5WDG3KfhPk3A2EA6OVHqCiVyuSFVGrWPDKc68CVMUPwGqAq9zHNwje6nu9nzHtN76iTg/quL4CyVPzBP16F2K6pnuLlzt1pXfF9RlgSSnYJGrTO2b10nR54QbQ7dBZaicdxzkrHtVCzeYJpqL9yOah7SZw2hehNBgughgTXKWdR/oge9Uf/oPfKfwMHXYaB43CaWoEIlCbYQkQFSCrL0yVBimAVI2uahSP4Ooa/QU9tqqlNjmReecNKLYbuGVSifsZo2iq3qgUuBTPNGA4A92NEuCxBhVkZxotqNFJjVwCWAWYWlP8sVItAFZFp7Ytpy5hyhGnMYUtbyM+WdvGqs2ABCuqXsELpYBlQGdD2t+Dmq6oqW4EG7HivulbfJ48qG/3TvQMtur5GYwNoQpHlLzMaJnKR8VI1eDTilpN8LC188QcXaFIkU92DwfdJup5KKJSSHEkjQV5zgfX8uziZJeBenahBPsza186M2y2HJUS5BL3AFgkP+g4OumrgFUqtek9jZIOOCUf1Hm8X/ZfjtzCMUt6d0M7AwApcb5jL8yqx379vBMoQDUcAr+ue7hfAo/yBAhpb0HEKqISfStAtacDWAFWXSdKGSyUWG9/sULWAwxt/2txCdtvOW4VKYwOQunvMCD8JoxJA4C9DXTM/Uiwzl+Cgk4xOvYdeK1FFUD7TNht30FCezpe7nzx5/Tt0/4BrOI+jqcWwM12TlnqgihHJ+mieq/hRXY8p46D9Frjz3x9dmKolxmh6oCqOy+mlK3AcGRiiFK5Vjug2qN5U8+HIqYNEL/qnJTBEkyVSiAVkkkoP+19YVt4XbZGrNZdopS7dfxHIkQp+ydZ6jgfuryBqxGR6oq0AawOrhJgRSSr7vFOfhsYcN609ykKKEBV+3kqgJN3vmi87l0/PKvfdvSVAqtLX6IDXDNrrVivGaBqtmzTcwFAh9wZmGhscnXLANVrl8a2yey2RaF67PY5A/0OH7I8w1cfG299/cvH//qn/8T4/Gc+N17zxu8a9z/4xnHqymG7xyJ3d3Ysd+dlu2933HJkyyLzPm/758aXvvBJA1X/9Th/9vQ4ffr02N29arNYDo+Ll66Mm2+9dXzjg68cz3nO7ePhhx8en/zkJyJi1X2K3d3d0B3uU6x2edG2FKuo3o0CYYq+3Ns6bNGct493ve8Pjdvvvmecueh5SA1YNZnZNZ7wWTg+wALwVLlUv3pgNc0I2wURCA74m5gmsOonYb8MYw05uWL3SF4CCHc9ZM9sG513rp0fz3/eMfOxzo4f/7t/z9ImHB2vff07LTjk9nHR9MmVgxYRGcbDnzO9YAh55A+2QYbQwRKeMD+r/BRy6TQgyNIHha5H868EWO20EfbwlQCrS9puFMamN66XCuB679jv+qa6//rP/6PxpAOrFi0f0aoWOe+gIhLnQ99Mf0t7FigBogNjtlhEoqzO/HL5waMCEaG/oYah29XjF4jWc7NmdCfvS9vmzy5sEdUseNavRTUUCCC9KT/WdSiiU6dI1SWwqgjUfHmBqPsBqzno7GQKu84t7b5okiBq+Lkt6ozPFQgrnwFkQzRqbdeeY08qvuX7JHX1sBacEyI/t7uOQsvRz5Suw2A0+rc52Jd93VrMCuBq2S3cOwOs+W5YypIO8kjwT4tI7QE12Q/cN1q13pt14k5slgCrdCMusu4ggPz63JdPpT4QfaXsB6g/wK10WVJffNybYyF+S42YrsgNKId8tr8k6w45wh8BVYJZM3oSZGg/PqSoh84cqCBeSfptLGavyLKSSx20wS5Mjlc6YaVX1qBcc9lURjF2Mns09qIOy0KuqVljXwgdn7HdAFVDF3RQVQMw9Ok9yjxlN+O34z3SB5JlDbxAnc7gacl7uxbNXMNSs9+aCoLc0Os2X1P7rjQZHwHZCNJJb9g1DaD0gZRN+wmqqj8VNkA2gwEcLvMtNUAHTgGmCmwFqKocrNqPPK1MDxA5m/WuAFwJsIa9gkaPwJHGYzkwSJ3VfT/cVgyee9zZT4a7jkqxEx0bSybw2cWtNVsXmXwn5TLZPMTV5yZRvFvb+T153gfg/R6qDEWuehXjSnT/XE+jmZTGJ4FUc58dUN1maoCKXMVgYnQB/9APfDfczpC9MhJKmr7MsVrGhSN7AlI7oGrvcrBVo4FRKdaiE1d0W6dnbkDsk+xfiXLeqBilO5syLaao0iTg1wSPzUEHCaVBPZf7ijJCtBuUlaJWK2IVwKg57FrEyjskOdW/wFQAsH3aUuWK6tN0Unkl8ieObpxJq4T64boMatUPdEB7cT93G43qcqfqyrP9G+JBdYJk7PE9fRd8KgchHQU5ABIkOj9+bzo+BAHLgarRf92HVyfE2FiljdJQyZROQhvLIMS+FE7TQHJA5+v1bDYNH14qLxVGSk66bmWbH2+qsAnIJllprcl2KpqrDRLYTnrPYJbA7HLEmq/TqIk3e0nEMxGj1PhjPY+papNBTaVvzy9sZgCr8RlFamAbICokEKCeHUcUlW95DIXoPRryG12EgAQcTDXZq4jVFrlqHyxQVSPleI18t0YK7IpfmlyF9qAsBt0DTEWHMcBUdhx7SobyCQmwksJe2zAqVrbY5xYGpaIqJmBVjArGrR/PVwdTnc3W6SJdlfFH0am1Jd17G0iG5IiRSDO/LuR/4kPoiY0/GiPoma7/+ofoeEQUExaXyBxIse85kColgFIDcL5Io5N0Oxs3nah+zKYvpi7XJR1GOKD51+4VgJOdN7YpuLWYqrRyvcfPrdMD5cD6V6duobooOE9ZyShUz7nqqE0CrJ5MFGkAPB/rzLugvzqxPjh7xX6IVsX25HNeOL75HT+4Iib9xPVAJt270sEOnbBa+3X33cj3VkBbV0Ph3Nlgc0RGGpAZ09vtv6sWdWBA3M5hA1ef/tJ47QN3jtss8eof+6M/PA6fuG2843t/2Bbu+vrx6FlLq3BoZ2xZ3sibdw6OS888MZ53Tz00DQAAIABJREFU69Fx/ulHxod+4QPjrG0vnH96PPXkqXHhwkX74KFx9OjJ8eIX32/pAG4ez7nrtvjGRz/6sfHJT3zcwEGLC+VCKe4zOAi1+ke77+Vk9ChEnTaKWy2Ko2sdaLpqwOr5y0fHm97174x7H3iVAasGdNnCVldtOpu3bSzWErLnC5pJBl1L+Dd8oMoBTri/m9rjeqC4A6v+B2CVfcEAGzD936PL7VJEtgbAafeEXvLyXXpm3H3bofHqB+8d//Qf/63xwZ/9pfFNr3mHRf++3MDYE5bewetzySJWvT09ytUW7rI2RcSqgcjxjYXGWuPcfrXA6r4C4VQzuob8T2F73qGAFrgesHo92u73fbTgJu/ieiW//vVN8v7hn/mH44lHvxC5cT1SNWggQFW+rNRht2M5y8CZDhGD8qUjpZZHqbjPndGrzBvqACzfA7Ue/1D380Ouv/Me+I4JHKRuR527F5Ss4qIRtgx+kHxYP4d0bPhpH1uBq1yYVf5CvAcAc3gjUz7V8EpwLT7e7iupTOAzgFUrf201qIo61kJgVec5snX2FfCMfOfa7+dA3QJTl8CqaJgclCxYli9korFY+Unll1UgRp/ujz6CcqtqIBB94A6otn4z1Vq5GHLuUJPkC+c554UA9RWx6sdO03VpAKqmcBMrQKG7M+Kh0ObyXVn59f2o7lOVb9T9pCWwWv0vUnaNO9UJPrXE3CzXF/y4Y9EnW7yjyw24BQ0+0SmPyQxLJpCw5TYJKELeYFkXt3X9r4JtelOwShMIOWSTD97u0Xt6haXzxADR6aAiKaZY1MkvdD+TL5Z+o4qLs1J1Lrvuv7ct+lQuqwJU0VA4RqNUFe0adWH6nVF16o54Dsd4R5VQIKBKnFu9fK7Nvu22ZEccg1lIOWz7MfcLSNWARQPvnA+X7xDx/H1hNxRY55VjihBFrrYI1p57tUBVgavbZqccdAWwWvsIBjlg79HieNArPRq+ZkyDpqR2+nxs8Bvi/KJZsmXTC6AFBwpFl2BLgpz9XKM/WyNLsE6csp2mdy3bhMdWzSgHWhm/BrRyal7yecwgsGciFUACqQasaj+jVpkqwO1jAKvv/x6rmwohsAkVnkbxon+Ecxi1A7CqEb5p35W+X095LiZLhRfMWsK8ZHDx92qbdiWw9qkbYoPlTfWmJYPI8FC9N2aRgdGzsY3rBFSaOilVAwbuwGqGbOdIJoBUOHsuGMy72rd0/Co6FYl1NQWpj5DL14fjTOWWFeYOGT+tUtSlGTRydJ5ppF93bnZluh7HgzL6ZQD5lvhmtQFAkPkZCSPshcAUtE/wXYCos0MK/uyj/jwO7KycWLShHUu5iFGk5NPulcKHw0QfW6Ygj+lMurKndZDx6IZF7whVNim2OsY1/4dGphkmnCMAvCirbKb4IKrU7OiKwJCRkxaiSbaDaF7bBFVTl+Ctk2zs8+G8r/NV16JZeYJN3dAu6pIupz0PlgcPARQqcBWRqogzRc5IjzwCcJSdjVYfTZu/asYqwNWIWsUWEaGMYrU3huLWFCQWIbr8VF/LqiW1WD7wvJcbSjY6jDm9se9Xbtvg215efg5vok4K3QMwNdRvO9Z+8AbPa78zXnUamyNkz/ToE4HWypma04SC1gWswr2ATipHqUA9sap4EayIGqFZV3kReZpXf6BP6fHO99XhAbAUzojpYK3YGSCrjxwTYHVLG5GrnMqzTANQCiGFVQoiatplsTuPXTTFx8neEn62p14i6s1Rq3hTE6eksM51sZFPOrdDFRmygzeqgx6dcYL9AaAGjxro5NPOOf0/tuTbaJMWXSVQNSJV7bdrjkUAq7c/f7zubf/uilrqJ64HrK67vt8zX821taAtedtp7KBqTE0PZ84AxGsGlhoNjlgU6/bFU+OP/MDbxz/98R8b/82P/snx6je9c3zLd/+h8dh5SxFgi1adOH587J55xiJUL47bj1haAQNT/+W/+Mlx2wmTrMtnxm/91ifG0zbF3x3py4YUHto5Nl71jQ+Nm285OZ595qmxa6Dso48+aqkATgXNY9Eqn2XANthEXAGlULcEArgv2YuIwHYOPocBlmNnnN/dGd/wzW+26Ns3j0sGIl/esqnzNnVtzxdW8PviWSsPXtGk/ysDVksPVE2gFRCxumU6IIDVuBH62FMShL525eSnA+BFztdti3Q8fPXsuP+FJ8fttx4ef+Ev/m/j8M5t4zWv+24LUn/OOGfhx5fGxbF1+JKlcQCwevDqjtXDwVUHhLE4FqaZzVK3Cdx3unU9tS/DN3pvuk/AamjUZmDkZu9dQbk2pQLoAw7Xk6+VMgTf/5v/++BP/oPx5COfh+4J0ND1UOs2dcUWiJ2Vsm8jXQd+ru8VwBAptiIqpUDWypMKAAx6nAOTVOjO4+qkhn9HW6ooLDCkND75MJixfGK5vMHPCeDVTKsCVC1ncAKtvl9pADQIC4NHmgRP9H1d45aFkI5n0THw4LJrJzDVESsiA2TFsfYRrdqAVvKtpvpWv4TN4H4DTaTTSj6Evg0qL4BVkHCNdaPc7efbgtSgt2sL0h39WPV5sb+SXzX7vzVzsyJW14AGFAd5MzPYDlADoCq3cUz/w4lB/ZsDHtmfVPlRl3QVWTeJfvd1cJ/6suU7Lf0oHavvt67/Bd1JIkrkg56Lv3ZifR+x7l95duVddUfu9ff3FyzSA0ydEN2X4ERjgBQ8VkaEzbLsV8roaGxQgFPhNtxT3m/cwPafthKirtM6McQMUz2csRuTrOmRrS9QE6IoC2RuRjghl5DZCeGAbPJc0UWFZb8s5Vj92dafWLlWOnOiFIum3sN1RH9NS6JMKTOSWZ5Ikkq2eC81KfsTJYdx/+JX9G0lly+f7Yyo0sKCKjWAQNOIUrXfQeZedd9v24+3D4UfuPILoBXA6sEAXoElCWiFf0c9lL6e+ib7U7Lci4aPUSdMbJj9NNClDxKWCFJ3Bm3VRwPVcjCoMWlXPan/9Gx8A7od+g8Dy9KF2W700jiMjzZrEdlhXzwaO9wFH2QluMpIVUWszikByj5u/dD7f3/qzgRTWbkCoxqIKkPfQVWX3QWYWqCqEweNpIrGfv5TDbhWLe2ny/DWRvKvbrfegJbox80/nRuZjacSlGAWqAoBS9cg9vvKcABX24/Aak0PMUFg1KqmKUEwKgeUnBqMdMqpmafieBkTdCPNkuqNS1eNJZWOGi/JKxB0Se9ZSc1XSdWkb6N1KjGea54BilffK9C17oUdwT3oOK4KcE3zqcED8GgJdbW9v6kbFrrCocShyWFruO930/h0OtPXzg7q9Aydz+X70hFHo1W7sTjQwzjQftrZ6VqBNyobXzlXbYP+7LzQR7oLvGsgXuiLprzYxl3e0w1e+d5C/ptB2yTNSVfSX/d1GAngD3hOgGpIY0zbhBOgaanRuY4oPAdXcU+CRslb6EAJUL1qRir3Ba5SvjPPKl1/0SEd3Tjf9JZkUI5c3AhwV8CVd5pjNe9gbtsP5Yxj73zBIUadSxf5V6h7o2ykhtUjPulb/sRQcb8cKdE3nQAyXfI7nJ30u9LJYvQq6ZyRwfZVTS10cBUduOSM9N2kgSdWEV+0bdIz+c9lH4MnRYsOsIYymToFJX90MmJKKCJVD7hTQjAVW3dsmMdI6QFieFLTeUQ7PycBboJLblyzaXUvupT1kC6o9pMQK4ebgPMZbNUbSpK6tez01X5vT+mLuY0ErGKQIjvtjKBGhKrzJ6JVEVHNrSKrGG1V0apXDVQ1cNVycvr25O1fN17/5u/dJP4JRm28Yc2FTUDRJtCrv+JGQNp+T+oPAqt7tsiAL922Z7+DnmX1yplx+MKj431v/abxZ//0j46PfOwT4/t++I+Nq7e/dJy+YkCkA6W+8NWls8Mm+I8j1y6Mj37oX4ybdq6O49t74yMf+uB45JGHw9nbtojQPQNiD+0cHXfceZcBqzcboPqlYIMdy7H67LPPRLqAHUsr4HbAF7VCjtXr//Vo1P3u1n1ex/O72+N5971ivPVd32NpAI6NXQNWL1tE7bWDO5bqwUFM8PeB0Fn+B0A1IrDcfwlQrBxqfVf0XUYbL9vGnWikY3DQ1LfgYodCY+msmGkQH7T/LT2B32cLUB20NAB3nLw6vu72A+NDv/hz41d+5aPjtW96z7jtjpeMsxct0vjQUYtUtTyeW+ct6tUiiu0N27ZgFcBVawj3I+xjkXtVurgRbQI6XS+yI/O1AlY7Db8aYHVdG+zLA07lrlyuz16/I3d88B/9PQNWv2DvIqiqWJTsJMFHm8BUAqnRaxKwitUppoVgHVQ95JEp9MExJRA/gWR9AC11cfMFdR3mYAZUg8ayz2nXYP3Sn2rAKtKuCfBjCgDTlwAAkT85fIEpFUIDUjvAmpGr/Tr8CMgGtohIA/kiitc7mf5Tf4NbAa0FrFYfBHgQ6r4EWBNIbb6DbBCi38Am5SuA0bq96j22cgmLGWWKQW/9Izqzz+BkY19A0ai1WLMDqUp7J1C1thlcJB9Y/m+0YxRe/4AH+q9Hrqr/Rv7qA1tp75NfqvzgF9UNnmUdz/wk/0fAQ/rzEPjsR5UfOftLYFPSdunCpkSrMHlionudndsD59crEfm00xuXt/ZI/X5N+8ne5G/6yxUBFkxA4jVZ2KdcvS6L2rZLN6oYJy9MHTxsQxA1E4o6TXZMX8qGb3VYAshZl+uVaZawcvLJyouihq7guwWqSruRIxdtuwZcpZxk98M/parGu6k/27l1Puz6NlltnQm0ayybssESZ/+tyVW/p7P96rethJ3UUmjqZ0W1vEJq244H1ZoOmB2HPsgSQN22GUHb2w6yYnswj3Gvp4/EMx1kZZS89E/OnNbAYFJ7rl6KPggGlpv3iw1rACesc7BlBWz6YxrQin32zTaBq5N2aCoo+7uuv+I7XQfOoK2A1ARf/X72xhW5GrUKm1Vi56JXICoiVuPnQGsEOWIBK9hIe/aH3v++sMUJMKniXtE06na97Ss6VYSp7Tz9v5S7wEa20aR3IRrJexvk/XpqYJNCvp6QTdfZIDhXAEXss5AoRwcvyjhkVJgAFboDNZaDiDZ0JvCbgFXlwmijChgRhhBUdCpzQrmBpmOzMlIcxls2nQCIKuvnVaGZAAsyzjRYKpAJHMpGnFtq/kxJg+hYNlrCKeZoNC7JYTs0wWnOgARSAwIluDMvz6t4zg7KxIuh88Cf2JCm7dwEzKzcB4qVI6V9vaveh7bqEQ6t7ZodxbsW16Zn2zfozEZx5dTLUU0FH9Vqf6390tlna0mBiua5hYTATxHAKlZaHzWnD7pseFG641QlWEq9FxSdUhhtEQL3ZTXsZavAqlYlB4Aa0zf9Hb4fkarrgNWoELsamEKPNAAOqqKTPkWt+lf9um2hwKn30gClJmmOZqet30hA1dU9waoCUm1lbwGqigRkxKA6QkFHtRuJLCpWxw/8ABCV7k8xVeUJzF4NrQyJDLrPTo4eD+3GZpkWBvPzpEiwY7SRf35uu+QWFlrHpX+pJ6Jd2D7Jdw1EXUStoh2bjkl+YUdHkSIBqGJUN4BVc1Q0Uuz7yreaWwKrEfEURBCtOs2agDW5k+XTVXUe5ZBmzt/UK9pZtF3wXVFzpiwabT/7Wd+fHVm8cW6jadhQHRNGVWsQAPkNBf4zisqjJaPzj8irK7a/F5GqiFL1aNVdi6iLiNXbnjte923v6Upp2hcYtfGGr/DCVwycdt0pGWsK7MqV3XHUQE3XKZcsR+quAat7Biy6bji0ZXGd5748vvO1Lxuf/ZWfGX/+f/mz444XvWT8vh/8j8fDl46Nqzs3x5SgvYvnxnHLw3pk6+I4c+rz48rZUxZReX784s9+YDz2pc+bSjAw0CMRbDGl7cNHx86RE2PbwNNDh7bH2TOnx7lzZ8dNJ0+OCxcvjIuWYxV5tzwNgAGJC2B1GjgL9UGZTDtHICnYr4CB4KxGC1+I6tz5a+Pmu1803v7d7x1Hbr5jXNs5ablJLarWole9/kpvgshV/EW21QBWsbiV/60DvG+kWb3kAdxycAy87fr44LhiC1V5AMDho0cj76xP3z9wbdfg4MsWZX1+vPRFN43HPver4yf+/k+M57/41eNVD73NFuCyVAbbxxzBtshb42lrP8vRYLpsLxbHOmig6gEDV301MgCrPh2/6nYjvKX6bgL/b6TeoiS2BZyHX0/pv4YVu6zksjnUQAs7f+Pfa3faK9G2/2b/fvHHHVh92D5OYJUR4lRcc1ikwAkBqwmqZjgK1zFwQNUXiW1Aa8wWE7BaUT6p72lPpYfxfWrQbkcX5Em7BlPW/Ki5E4o1LBqo2gDVAABNZySoKp9A/kO8WADqOqBVg7heGvkfaYA55ZcdR6vLtv08pUhFrjLQw873aNVKR+YcCT8vQVbfJ4ni/Lp9ynKST8dJww68hhRB2ru5hfivUL11KTgQW518rSVSkcFauIqpAbwd2B7AsZUKoHfiy6dNqWj6tAOsAupTt3ZgtQMwqqFmQnW/Un5q+H+9TzP3o8RjcJ3Ur10AqkHKdo3HIuIs5mtkvp3KXe5Md7cXrbxl+WBvweXN+x3rWm4nojUglZFi6dOQkPT+8fkb0W/r7unn1l3vHpgYVrqDEfYdWNXoxCpbU4lQmQhUXQsWX68uk1dIR1COPa/JQYwid0Jvol27p8tkGwSL0/pM21dV63q9YCney+PEKdj0akmwX/VXweYN1Zh4Zw0DX48Pp/aZKowrk13wSi/AVdkpLkqlNR7M6TNHidGrDpw6qGpRq4ds/5D5nQJYD9k5AK64p0DWZQQr7FkE9KlvJ11F5dnFMVq3+QwpMgsMYD2u2GfCl970d/Ro1klPpeIpghbpG97QdBr8HomD9jdsrdwJrkreg7dhXzCo2CNWK8eqwFXkZq98rFv//vu/L2jUwaaaSs3K0tZqZA73o9DTgIi7tDwP4qepSyBh5sUNHb4Fw15PBawovRt7gK20gAclbLo6KX9USGojVW2cm7qcCSHgPADVXDdP+wRSC2BlomF20iNqitFQysdTK3BWB6eclQ7UFQCX4CB0VtZ7xd9Q5SaFsKpQcKYReYXe87X/n7w3gfb0uOoD671+S7/eF222JMuSF3nfZEu2ZGMjbOQNY4NtZGMMBEgmMMlkAoFzCDPJCYRkJudwSCYDh0AgZxIyhzEGwpaEBAfwAsZ4k1chZEuyZVlSq7tfd799m3vv7/5u3arv+7/Xsuwwc3jSv7/9+6pu3a1+detWFgI+Gu+I11faVmBo5JwzVQXyXBm6UDUjIM6fMYivSpPnQuiqE9IAEKbcoeGhzBmd5+f8OnznFLkXzlN6Xu9NHVJgL2Nt1QGtdiPeU/Gaup/P853Qiz0AXMtsb0s2c8gDufFJf9+aLBC8It1HANWQ+07+YU0a7goDo6/WS+nZgSPDtvA30MjyhXZMUMBBN5NMOQeQiuCpTdoHuOqL6zAVgN1nHRJXZIDjTJ4RoeqAqq4Mn8DVnArAvxR6gnowtqmSMFD4FnOhYWvhKRH9xyhA2zZTrXEvIzT5riCFkztiPEz3gGeN351/ox20NH1HMHcIogk7YJU8apRyPwxfwLHRPx2zE+T6NnMF9lu904CiLusVWM08mMBVoyl+OQIj80vuzHCajAGrHOF1h4QAq+WJtGTyiGoFoMqtCV/qUCd+79i+HnZ0MTr1v+rXos0SJb097Yl0HtSr9rXG+Hjtk4qmHCW1gLbqIoPYLlY+bzfIifMf5SZSVjBiVTukAFU1ssoirAQIwGJVAFQBrHoqgOOXl5tueU2jJ75SoG2obIZnLubdTURq7rmTnMlPmJ2VKfArK7JKkiw8Nbe/TC0cKRd0EaqFubJ+7qFy6fT5cvttN5cf/hvfVT5+xx3lltveVG541RvLvedFlgWInJZFpqY2VsvBeYmx3LpQ9pfl8uB9d5YP/tHvlYe/dK/oLFkgTHWX6B8FVvfJN/ZJTlZt/33i3e3IQlGnJU2AOtNKd6X5Pluwqp0inikxFjlZBxUrt2L16hZo5Xu2Bbhc25Tr84fLa974beXo5VeXrdmDZWlTZEWiV7W9Vaz1bZZj1QFIYyGlqSgj9WWguxKDjhxPalcM1AFY1fernt+RcumiYQqu2lbosbKyVI4enC1zEn26s3GhHDs4Xa6/7nj5vd/5v8tf3PWl8twXvK5ccsX1ZXFNeHhOo401rYP6t/oFjX/VqFX5SZmntualwEp/+Za8by9gdax+PPfYwFUCukNgFToQ578WwCp0/MVI21f3ng/82rvLI18UYFUjhQmqYooE9LABEvpzgMLAVAdSGbGqsoEkagasElTtwVXmXcUsMQQ3ZH3PHOY2aNnYUDouvdYnr7svZXyOX+2PpUjJDljVvMWqR5ljteZno+/Qg6n5GHobg2D0dzAcXFMpeFsJXRGpiqmOFqEj9Td6OC2YIiDSAxjZqx+K5mAUqzeNN5E109i+nrPztGbVogV56UeQrfpoVpJ+wHbu17kvwX4DgzIG0cFyHyKDJ4Cr0mgtkOAeTPZnaWidFm3kKvtzqa9QOx/JN3Yr7O8Fv+S6JJ5yvUm/M4IE/AT7UM35pGtDF/n7g4S0/XuI8thtrVqvoO+weUaUSZxK1/rb4piGxDRr7Uo0zrgJWuX/7PfTL69evBdxLyU3sUAox8Q/+HSDnwkHwVX4mRH2rfKVS5Xrxno1oI3Ld5SD5eE2O6m9N5gENIrp99jGDXvzbldm/TneHzJLPTNhG/fV8o2VdFf6Ul6sqD3/ZP7gx0bODZ7bgyUGzZ1KPeiE05aMgKvWv/DoVa7x4OCqDvhqf8SAVdlXYFUBVfzqcQZYDWi1KFZPM+kpAoA3uW9nvJV5IOsV0Cbrnj4VYLZfYEVPw+h6tA5I5fSMxGcIlvp3ssykNgju9R3qQephPd2Uw3WbfdtxDICvBFbTABNtDsHVAFYBnqrLUNMBYNARi1ipiArlvv0db5P3JsDJIn06oNV1TwZRKxrsBHZ+1cowt2CjzzpApfObXaF4401SPgNGrSf2UneQ7eFdgzdYW+azbeMOGtPfyo5r3yWGa49ItgqyesSqOvqTolaVsb3T3oJyFVDlFG8AbB0oF0BHBdJCTLJ8Dxui1RZ70XyX6/ai5jpHQZPyavQcDW2m+fAcOglopxBu41kXEt33AUjalTwQYPvkV9vPAH81FpOiVaETE731CB4g/GzbTXQ3h3IESOXItN7fTP+pzxM8NR+rb2Pq4vxdfw99suARL5gpSzqbaTsQuazA3NsHzYzIie7c7xy8jqYtm2QGzF92p9FaR/cnPmUP9fhGRD+y7NYJ9p9HMNVcqjVKVaOnkAagbu3bqgu9FE1kqkas2m88YhXAauWrxvElDWNLehJYRWcHOdIwpZpg6o4AKrooEPJWekRgF7EKp8EZnKQNH3PY8EMQFbwNdZ0dJ56rvB93JAcvgNR4OgGt1h74ayJVvb0qV3i7R/NTb6Styzp0QKYhwVTnR+NVv64f5resOq43PerfIlQtMkkBK586o1txUixqVawpVuPUfKt1YSvIPR0igk4tvTrz59yhWADay3SGbBFFXaH5mn9WzjnDNwAqFA+53Afw2tjXsFnkh5gyV+WLzY23Rcu7Luvay8poxKR35TqhdtAxDQZgquVVtQ4pQICIVpVji1bVFACeBsBSARy7rLz4Ja9kaQcgG5pxYHji/kezk98z6Z39+RylOfbMnABxyxfOy1RxiTjdf6CsTe0vp86dLUdPyAJUj9xXnnflofLEE/PlH/7Ij5T5A8fKa2//3rIyd6Sclynz4p6V2Y1NmfJfBOCRafuS9/PUl+4qf/q+3y/33PnJsjA3LWCgRn4KBitpAObmBdST4w0BU5Wu6lhrCgCd/r8s4O4+iWDdFpoqP1c9JHpO+XXgk6WBCL2aFGwGWXvAVY/xbuH9fQIDr2yVV7z2jeWJz3heWdqak1yrMl1+/pCAruoNidwon0f7eY5oKw8i28ba92LbG5Kkk/41chQJABArPyP00Yjd6bKwf3/ZlqjifTurZWvlTJmfXitPfPyJ8sjDd5f/+vu/Va659nnlCdfcItP+j0jbCYQ6LSvOC4hqILlEplqOaIl2nZoSANwi/BRYnYffKPlzs926WJ5inS+2nuM8/tiA1UcjN4N7VWd9dUTyURUDwOp9eEYLYKCq8EBstUekx94zsm0FUgmo+jw/AKv2k0XmUtSqgqw23c9zrsI3r53QnAagH/hC2ejbDKxcgKnVJ21BOub6JLBnOtQjVjW9hh7rAnXV6U2AaQCnIyBrzIgZAVzD91KehqawDqXUA9E5LbhqQKv6ubSlSnL3S23rJIhzfmy4UdrX+2LGi3/XZDj2TVLC96uWrvqDdm6S6+LcZbLq5ss62dZfAN3zomBK1kx3HteFrBxsdX+k9pET2NlwdPWtzCV3Hsp+up2j/s1+mNacrpG7eO7adP2Zah/r9dqPyudAA/gg6FY5XaCQouSPSS8N3LnUw250hleqodfYuUbF1rt7/RPH6R3ed+SAsIMd5qs0ICv96OgB8GUTP5JKne+ZtN+ruex55X0HU6nDGMWY+o58E/SH/Nt0dtkRpm+Gtm5/Y2UxpeUXUnnYwc0CWVVaahh+A/Jaf34cz0C2m0/Fp7MP3ZWx+WZffn5zhE9CgKgIMnNSqMau8V09M0/gxbEiDToBib7hgJtSUECgbm1WnAKrbrtsYFCjVn0rvp0CrABX5ac+YLfFefEt7T6PYrXgEe/vMP+q6h7aNmvjROhe57i+IAYTgKaxIAagDLR0vZoXrMW+DxryHj8HFm711Sg5rSlaPUssE2Apv98DrClSVp638vFee1+SdR+oM9InNwLT/x1cNdeigqvWXG97+9tdFlGRftStAVNHCet9K3VhR3iUEtOqowRk9XqKPD1Kyd2ZOKnr9umsYNOV+ulacOx1/2a9nMqH+uZIVe/gakcjOruYMonaAAAgAElEQVSYGgxglYAqUwH4utmDtAC1o84OO0GACt5Vps+GOIy1KycCc1lFht4KWgzimdpWmNBGuQNhVBu9b0QRORPXpqAQuaAEXycW95dXUBVCQ6Em79ZwcvAyfjVFBUHVWLk9taGVhyCRKxTSE5eG4DV0T3Uc4x43PHge99Ro49ahgh6dAL7GN0e+H46Z67+mfA7spnNevVRHtMC4jaqKDb4WASrSvaV9Bg/BCw105hI1Zijbr4+xEO5IV7rX1Dek4Q33HhFdx5+DqTb1HytTY8Eq5IMkuMqeDpxJjVTVr2sKgDZiVcHVvHgVB0+YY1Wfth/1ZuL7CvbpRYCqnPrP6f4KqlZgVSKrHFQ1gNVTAbQRJ/7FMUHMBpKdvOh9pDYYua+Ri2CYOp4ZfOW8VHUN2sz8Ji9TbsvaEU9t2+tqOyagSsc/dwIqGAR9kH8gfu44oDzy0tzps2mNGoFDUNVzEhmoip9FsPrWolY9YpWDX4xcQgfJPcUJzh9pEFvlQ1gH8GDa56Jf4XeZLfFaxGAdIqT6QT0OGFWpgLw30qSk8HO5M5qlt34bT9qxPQd+o05mZ8XagMCq7xNUBSgg0aq+ZW7VNU8FAGD1kvLim74e5ex4+WI7eBd7X9Bj3HiNfj8DjmNlXJNoUwUaDkk0qbhbZXFdHEiZqrx//0Y5tO98ufXZ15Rf/rn/o3zkQ3eU655+Q7nlNW8tD5yXCFeJaF1bkkhKefbAjBquC+X0qfvKe9/zu+WBe+8sB/ZLrlKJglVgdVoAvgMHDtgiV2rzliV1wMbmmjnXMwIALi0tlzNnzggYKDlYtS2cltvagTTe90jryhJxz160mxSxqjpf0xJcWFov1z79eeVlt72hrE4dKFszshCX5IHVHKxTFjXpC0wZ/3w1gVXCLAqsKsAJYNVyY2t+1S2JJJbThw8ekgXAVsvO+nlZHGxJFqy6tJw4MlN+9md+qpyTNAove+VbysLhp5VzspBYEZpvSjoGCSMWwFoA1E3RBRpZq3IqKQEUSN2Ruu3Iwl2QDUYFuZxdJF+N8VHXNHse5sWrMl8zOmOviNU9P7DbDaoPJtT1Mb13j4c/8Gu/KsDqF6GQ9M/m7WkPyLecw0dgtQFVrWeEDqpHrSqgqsDqnG8NZCXAavaBqbmwpd7XbROxanra7YCWjjY3eVv0C9D29BMIqipOWoG+DK4iUrXqUd2Hz5BAlFHQVHu6WEywiVbN4Cuj9szps0YFXY2cCqwqyRCtSnAVkTrwX8ciV40K5v+CXEwLYPvuy5nZ9ObjfmxVrsLnS4Ozdq76GHC5873ePM5D1bWh/1D7EFybQXOp1pQLPahaF7RCHtYEDDgwi35Ier81btdTcoOK8tQ+hR0N/PXqRFC8wqekX0ne4Xfy9+0cfXUUJvjO76vn8ILodeV9r8dAHL142AwdHpS5+nehIvTb+WVZd4z6gM3NHUHTteal6dNBvEy0BDam2TYhjG6f8Hb4OnWf38wfnPjxXQpIuoUX5nTkwKdHqOa0JR6BD9kJwag6xJjQ64aRgqobjA6TIldZzFyWXD7XZ72ADpo+06mnW0fDvtpj5OiLNWDC3U749+Kz6Zi8SYHKrDpQziNN33LwRZSql498XG0F+g/JtpidYbRyilw1W5bBVQkA8YhVHVy3n/iDuuWAuwKscwKwKriqIGubHsDTTfpsDNHYFSugpg3xIV5YcYAWOwSw2i4Y7tH+rmORciXd5zp10kLYA9nLTev6pOrfdnAyyuE6rV10EBGrXJsDr018m1ICEGCFG9FGqpqroXZOyXb7298hfaAMqibDoPKpBck//WTWTX4c3aykW7DrzOPPgDhDBZx5epRDe53lVW/v7YRooM4GhbO3tK/uQL5OnlqVgXoMO7Q1SjW6ybsAq4haVQWJbjQ7Puyg58567dQxIhKKNQDUvE9wTyneGMC2BViLAd2peMYaJIjWU29A9PGW6t49GjnkQhCOSQgPmAn6sOfdDKjWfe301UhVdH+MZ/Ul7uAEbyoNnWDNSLLRsQVX7S1xrm0HXON1B04jMpUj+v4+Px/gqx0PvwdnlNe6b/t58E9y2Fgf2mC9lsSwqb63CzauYlwBYJMB1TGHDTStctIbafLHCNf1akFekp3hzIa9SfLWZKta2QFSyTu473lU8/R/i1btIlYreA/m4MAII1QRrYrFq3Zy1Kp3pqCSHXYinwavJpqakwtQ1aJjDVytC1PZvkSicVtiv0at1txpSUkHodgKnfCHM1adMlcilcTk/2iutnGyQ5dYqYJ0qQxNW3Vyb9eyU+10qo9nejn/ufAPgVQAevW8Zxc0Glc9ZTzhMoHFSBxY9ekxlo9IR3XdAeGqm0gH4LlXR4DV0NPBtKnmRuoqGM1wnPKnaX7wLKyA5wLmeeswQqata0lQVU743eA5OYbN8R/zsTlBmyG0sbYgbfz+dngEqjINi3rbgfeMxKS1pwfgyHR0VgNUZX5VLFil0YwGsiqwevRkuelFL8viPgA4m4vdwV7AYL79YiMKG/5Rmnc8CzZWhSWirFNnZWffptwnozKrshjVkZMHy0MPfKa86OlXlMtnLpQf+oHvl1yyTyq3vvb2Mn3yiQLgzcsTF8qsgKNHNOXI8mJ55JH7y0c+/N7y+c99Sl4q4J4MqBycl2n/mqt1erYcPXS0HDlyWBzYDQFSF8u6gIU2LUym3a+sr8nzp8N325RBGU1fETlW3d9oom9dFi+Gfn3UKgehZiQlwZrUt8wdKre98fZy8urrdfmtckGm1O+bkxyyQo8pS79iitn43eTVRUUjWoOWqaEupkzgTH1eYVSAnuhEqkwI+Cm5XrekTeY04mNzVaDQNVkcbKk852lXlfNn7i+/8Iu/UK5+0jPKsyS36kY5Uc4LyafmZqU9dUdoKzTbJ+DstLxnWqJfNa/ntkz939atiqTUadrzmLLoF8tfY3XejcfHrv3VBlbdCjWAqjSKT/HvI1PRIXVg1UBVgKtzHq2awVU9pwtZ4ef5RWXf9LGhG/DZqX/z1njSHSxYoKo9XV26H8t+VfVnGfVD3WmAqkX8E1j1Y+ZXJYBCYCUAU1/0MqcYIsCaQdYmuhVeTEawtKo2/VHqGot22HFNC8BFrHJKgOyzIjoVdmw0UtVdElNPdi8sVvyatACuQ/w63JoKrDrZ/T2N1h/pP9QOfhuhCvBUweugvbdDjm5FAEftzLd95Op70P6ybNZjoHuW+hy17LgY/rTvRJ/c7U7+Xt83qnwG/wPH3O/O+deyeet1WHg1vY/oIhiUrtVG+Vl2+m9QerVhmv3mgU7dVT+quZBeNVaGhCgnUCMBkIOo1QxARgvk1kifz9d5erdzvIfU5JaAqh77fkTb11zQNlARUavkkQR2GUOmgRbTDX7OGqIHVzsSN558I4GQNghn3ebHVUajwXehWxq0scfzZ/JxT6q42S9Y9UcaP04F4+GBpoMaAuHXJl2f8I2ebI/6uG9/EkFftAu4GiltNFq1BVcFRQWoKr/52J+Lc3ORIsABVgsaQd5VjWDVNDdI+eTrRnS9OuoeRvqrfsigaruA+BBgrYNSHdCq7/HBxMAZUp+pkrZVLFU3tmBvBlPH9xlNmyJY0YlJP293TzMEW8Y1L5l3vOZgNR9Rm+1bb38Hg6fcCQfQGIo78V0obzVfWcF7jSFLrSHApVDFY+zfXA/i9UoZEjFK21GWz5p8IHZVMeONrVBmqDXqmetoT0AAtLoVWCWg6t1k7SB5N5kRqwrGEEDlAlYAUyuo2oxYkHZmxDohpEH287BzCZDTo0b3eWRlNEnTzU6txMqOWaraBI217OjTknX4HtC1FxBvDV4L/ewtYscVzMv7TY5gtR8OpELgCaoS9KuwBkqhRCLYCKLS+eP5AaDq9xOgwdao76ANCBIAjjvh4VSacwnH3EwojeQgclVZwx1Rd0gbINe+2wOtaHRGFoF1OgcueCe1pzdatE3QGw1RAavkmDmg0jqSWQcM9+sXq17oS4Fj+ehoOcf5ll8y59qUmA9rKHDloKpFqHZ5VXGsTAMwi46k1Uk7TPIb5Fd1YJUpAnBPArScu6FLK1+DZ42YLQDoEasRpSpAyLYAKRqlauBq82MqAEaf6PvcQQxDNCK79ODJmCS6641oA+fjfJzbrGk11y+5/fL12E/FaSzEoJg0LOSAemxagHyInWqzEj2Dtuke6hpWFdEzvgCHAqvWaUak6ow4GTOaBJ4AqwKqzLU6Cqzqy9QJMcJC6CH9sYnutLE06hTcEnzKYThEVpv1kHpNW+fSLY4rmtp5rzMiCKhmYNX2qUfjy21/hmXJ7BA16OSvBVq9PVK7mIbWtkgAd532U6ewctEq3fbA6pGjJ8pNL7wlWOriQLXKgRd7f3/fowHB+LXBO4Res/OzZWNNgL3VHYkKEOhufbPsX9gpp758R3nzq28s/+nf/1z5jXf9WnnxK76tvOS228tD6/PlrACjx+fPlxNz22Vueb08fP/nJf/qn5bPfPZjwk6rMhNsq2xI7tVjh48KqDEngZTzBqwePrAgtF4ry8tny9q6TP2XRbJmF2TBqPWNcnZxsZw7d97yMKodnBNQdkNyvVp7MwoiCS51lTb5ROBYn00AQJZ7fUblZ1NkYXV9ujz9hS8rL/6G10k6gPmytj0reVZlCr6rqX268zUBVqWjIZGqkhxBypmBVZldIIDojqQCOCC0215bElB1pRyaXS1H5tfLH0pU8OLKRnnuS24rs4cfX1Y2FqQeEiEsemFnak0kR6KQ5b1zcm6f1GdqW6b+Cx22NE3AzKoArOtlWt69b0u/XzXgo+Gpi+XbTPOW/pr+QP+0Q44/6/SEzcH5STlW+0jsSd8ZPW829lE98VW5+QPv/tVyyiJWjat9uqRssZJERKKi81kjU+u+n5PrUwlYZcQqgNZ2IStbuEkjVy2KCNHfFpFK+5/9AN+3tsj6N+llyl32oZrpkx7ZoxNWAlzViFUDWJGrWmcEDHKsNjlUPUrVUwzlHO5NBOsouIrSa6cREas1HQBAVrGdek72m8hV9zlrSgBIRgQGaItpk7kPAf/Zj22/A0nt/gq0mqkNu4hn7Rf58Xgc3GH1QG3oz7qMmPvn0arSEMgDXiNUSfd6ri5gBaAgvYd+iX+D32N3x0oQflN1oOA+DGcC2f3+EPbd78Fu2HfsZ1+T13P/qb0H9hofqH36VpDzUfbtvLhOddd6/Q3ZnTN3gT5D+80GUEBzeZ1bfzBdYFPy7rrt9VAc0xEi0dKWhol+dBwbp4z8ooAsaLqnqUB3fVjcai/IwSlaNXRam77EdJDwivUbnZmgPwhkIf1SRKtmYFXrZnW6GHA1+7IhYc7ASXCNGfq6kW7OqBSA1K/LEfFVgP09EOaWPPkTg++NfT+Tf8CMSXi8jFAMlc2yUh5ruqjT6MUJJ8cKnulMYiZ6m6LMkas+02IQtapAq6SUMkB1Rn5zAFdlgHhe9iOSlVGsTA1g6QFacDWnosyNEDpHfYuk98zX6CL3Y2G/LsKf6VbawamLB1bNR03UDSC2K1MDqLIMfk+9VgFW6M+kJ0L2lRflvDeJZeRw28X9yNahLPumt34HB6/GgdXEb/ied6347YYPW4ZBxSdx/y5Skd49mZfdgIzdkBRpr2MpNJNMR36r0diLybrkLQG5iDcyJypHq+ap/5g2PEgH4KMSnEYcoxR0GWBtoyCZprbvZUQxE8DGfdNNNUIx3rSLviJJ28ikSuhJtJusY6qiGjyb21odBv9MdhB6o191XQVZMWIMnch9A1eNPxVYrWAqRKfSFF6OU9AVOWgGIvWgahxnenfAJe0B/O00upidzRSVisXJUjqAiWCq3uf2xt/lPr2VF9dqxGoAqsEDFWDtpTOo746bOXB0uAK4EtoZaOKOKeXf2xFtA1r28t/CoZXLQkWyDXYxVpknswbhF9Gq2skDMyDyT45tyr9Gp+q0f00D4JGqBqYCWOWiVaaknUcArCKXak4FsNNHrOpXo0OVXDGjh2sVpxn4mT9M02EqAAKr2x2gmo9r7tX6bHjYVvdK/ZDa0CN+ZuS40cjeFlm9DjS2nxhq8rZzUJlhoI3x+qSv43uhF7jDzgE7FWjfSsd2315LD8B5mFXWLeUNqxvrFE/pHCqgylU2I1rVV9TMwKrmI7KIJV3AxEd1XeZqj6mnSuX+0ETKc25RCaTaokQ2HJfAVVoV6mznSdqdWDhN3oYna9RqBlbHbHev1Vnq8e1Qotl+6DB558zbJQa7CAwQCPCoK8uvGikAasTqkSMny4tf+GK8mk5usgt7AUAXA1A9FlB1N9BRB1rXZBBEDc/B6YUyPyeLN62tCaC3WK67cqa8/IXXlB/7ge8oD9x/ptz4yneWY9feWKaOXVVOS3TqZfvPlrmVU2X5gQfL3Z+6o9zxyQ+VjZ3lsiaLKymwf9mlx20m7+y++XJw/yGb0n5A+FRQwrK+dq6sry+LnhJ+lcWytqQg6wLEPvjgQzK9/YLlDdY0ARq5qvYxjAjpSj0e2rulfa7zbsCqdvTWtX2nFsrc0SvKra9/azl48iop9BGJRsbgk8rI1xpYnVJgVUBP1e36PaQhEFB0StIzqIO9fKFcemRfecZ1l5Q773h/+Q/v/uXy1Oe8pFz33FeWxY2ZsqGg6sx+URS6UJ0uUrVaZnbW5ScStiW5VrclBYPEvG5NS/bV2cWyPXNezkvHZFPzsLbAZtah3L8YHh17brdzOhCHv78MYFX7HRP0+6OtyKO4vwKrptXhGM06oBrT/HmcwVWP9EmA6zRzq2oaAHnHMB2ADrwhYlXtBQa8sbVZZ9kHCF+AGr72ndo+BPv2KWDAfNgaRYOIVUxLz8CqpQMQ34FgH3q1I+kAIlI1Ra5GKqEuNYCeZ+Se5Q+GJ2RcJaTVzmOOWG0jWJFnleAqOp5MAWATSyPoIEeumkbQe1X3uCvOc82W143SZh0Cdwl/uzund2VshnUBq3L6p4OqBgwQTK3gqkymiDyrzG3bpAJwYHUYsZoAUHzOS50YnDY987ydG3pVFC+CCPZK7/NYK7n9xb43nfs+dAl5H59t+lZmw1MZx+S5KxvcxPE+RdYGpHeuw7AM9fsNuEWqTVIvu6mdXIcggvN0EI9EdNkhuGrXU7oA7xVUCvHDVUaq588Gz/fkRu4a3A5hGyNSFYmifbDIgTTRUepzWmShg6sxk8nJp3zABe00v7rpBEazQ5HIe/to3DEiZi+QZUtbCiuFjFWoDetMT6ZKtLBXy/Gun3Dh4Cfz+/M3ScpJI3uZ+UNo/PshLBSavB05R16c1JS79F0nY2GDivnbO5obvZ0fDM3TH9MB6AAhcq3aT/1Cz7M6n0DVvE+QNXKv+oK9tsYEF7TyqFX4fD6MlXSOYS5J/6nIxEwLs2HdVH/rC0DfUoeCPXlv1cmBAblUVJLXvlSjE625oHMHZfByWOqB/Mu62+1BUp7J/pFXfRtNowOO1cbE/hve8k4ryYC/qONCWFEt3gci+1/ShzjTQHIDsvCeibyZL1Amd2PowfeTkohrQ8Ux2kHqBIPTeFj37DzVfYxYj4GmDZgqCYjbe/AMp3VyxNvRvERHuhHaAGnf2yPE0sEzOBIOsupb0jHvzbjJ0ITX2jZtNKZ7e0XS3YPDphH9TG20uCd4Lo+w4iT4Lp034dZojOpEAFBN+VS1Q6WAqp6nUrDScJzbqeFKAxvSDeDkEFgleA3XB7YlnaMtiHP1ep3mj3PNqqlMBdABo4hkHfkGhbn5jt/nz+S6sB4uniOiRzr71sERgiUBYJmfUTsBre4ArdHilasmxkXzFvKM045v6Au5m1ah2rcWlUIQXLWp1XqsWwNVHVzVHKspBUD1UB2gY8dItohW5bR/LlolsiyGrQKvww6U0SF4ljoW74dDKz8HVdX52facqpz6vx1RqohaxbF0fBR09Q4Q87JGB8hoOQ5hBz3dGa56Y4QdvG3GHPx4buSxPU81+qHVC9We5Jv6SIoWvAPwX3+ZX0ljMCQ6YfpHOVTZYifZgCcDnzRaFYngLcm7/yLPqi9wZVNl+HMHkwMx2YEKPdu0SwVUuVCVRaY2YGoGVn3eg+uBbHcIqlZA1YFVG1TiT6tPOJcdrtDK3mSQe7IG/V5r6xDljq+8TuRzJ3NqD9fRGVh1cEA7qARWdbvmxxty/eiRE+XFN9w0CqqSv3YDV8kPe/Iiaz7WgYxr7IC4VqL9Vb2rNFXa6ECTTAdXv15niG/atX1lQaECiVxVkS2bZ8o33facsnz6rvK3vuv2csnl15Xb3vKDZe6SJ5Uvnl2RSFRZWOmRT5V9Sw+Xez/5mfLxD31QIlAvFEmXKtlC1ySX6oGysLAgbaF8Ol+OHDxSDkm06pxGzpV10Q3LBqxqDtEtWSxrRqJT5yS/6gMPfKk88OUHEUm6KfrDDAE6bDXvY7WhjAhr27Q16pOAVdM78vrVja0ye+B4WVubLs++5VUSufp1Ei57tCxLOgAFKvX74FKkBLAp7JhiIOd0AS+1Izjm325ApLYB+lSyI6CmvluSqMq3BESWU5ZfVUBQia2TiFKJqt0Qes9ul8uPzZarLz9U/pXkVl2UiOFXvPotZWf/E8qFTaGN6ACNe5WkZVKWTbEba0LrTQGEBWTdlndtKbAq+WtlNfrN2XMOrEqH9y8VWJUBOqcFt4xWxSDT1zJiFXb3v/cfgNX70fYEIRRQnU3T/G0JX3Y8GbXanbMFC5FfdVaetcWrUloAPc90AFjAyoFVH1hDxCr7AUwfFHMSHJJxHdzpYvi2ycc1PzaBq64/tTMKYM9BVl+4CsBqH7GqL3SgVeWriV51MDXnaed+RLT68yGH0P2IWG3B1VlNB2ARqzlylaDqCLDqNqWPVA1wVL4RIKzfO4heNV/RwyPC5x4/55phoE9Ad/gOuXMfqQD66f+MEiYooO1gzzoI7lsGI6BNK7gausyUa5KU6irT6gzFyPmj9oXANJVvWh7K95G/4A/RjqFsvM/O0letSrcthzsHUVyjezcTboICGAuUie+nfl1TwLFy7KViRq+TeE74IIgZH/8lAHUSsMp7XZprI9JW5S0bubVjvddVfUX0YOovRa2qvfYc0Fx4T31VpLFC5HzuSgFU4gCBA6kEVAmyah0H4GpmTL4xl0mvs1zpeoxcuCCCmbyqbJDuOKcB6KveHFO4nTQUZjqlvew0x4kZbJdKNu0bMgjeH93211m3AZ/vxZgTBMNOT6oECcF7IqLKQVUCqzl6tQVWmRZAo1YJqup2bg6RrMi9qvlWdeErLGplwGr0c2Qmh+FK/m0vK0XByOP2inq0HxQ0WxbAadKZCWSN666Lc785U26gKl2Rojzex24GugCkImC7zkgY5H7Va/6jXoo+tfGNt2+A93JshUlbaybcN/X6NyuwmvjKecweSbIQ6mFER7Hi/sqOg3bl/N24rV7L32ye8MqOXsfJlt3r0diek2lQ/iZHkgMu6Nz6ms3mUDEaVc29R6fG+S5aNd1bOzgEWSFEfXwTyqYdBxQv1BXb28nM6NQeXLX+lL7ZjSEricfGW27Xxhlxohta28FQ2eAxnMdu3u+MPQXF2tHb09s07KG8Igs39hGpiijVlAaASiEbMBLFHAR3EkyRjAGaE0BOo2t/jfSu53uQFFFzcE7smhnJCo7GfpzjNCm+09sz2hY7iKTwfTdAPAZ34Z/ahKStuYE4r2CBO50BpNo5V2DUGeEUsdNA/syGOXPCUDUG/1lZW56pd2fGryBZ/oo1pZQnujO6Lz+LTvVoVeRURdQqzmlFENUKR9WVs/KNynoDqmrUas2tylQejMJCer0WwKrOK51a0hWOHIFVRqoqcGoAawCpSANQI1b1mqcCiM6Sl125fUQuB3KcmiCA05FmaU45j1nzNM/723m+u46r0FtDbZCehYTXP9cTVV2AblAZw/04l3gWH81vVb6B7GAaleeGy6CqA6k6iptBVQWmzNnwhasArOq72tWhKVuVSFm3UqujnXwoDqB/RKkqwIqIaoWDajIZ3YdusAE4s0OMTrUn7G5drscgqwysRuQ+2sB+iSzUybtb6jGwvspk7qTVgRfwPBwb/8kxFq4CsKpAKnOr6lajg44ePS7Aqkasul4KruiPB5ztyoeRVhOu73G62ihThAaaRiuqTRFB3xGAU/OBGqAi8rop4Ns+zbUpHaBVAVW3ZJGpA9vrshDVVDkkYOLZhz5fXvWqp5V/929/tvy3P/yD8qzn31pe/HXvEMh0vwCRi2Vq43RZefiucu+dnyyf/ugnbfBkW/KtFll9XnxgA3WuvPJKoaUumjRdDsqiVfNzyqMSRSYg4ubGkgCnEhkr4NmmTEefk0WkZuVBTQfwxS9+qSxKSgDjYXGg1x1gVZAWi2OK76JtJN4nZGOcQMp72SZgJgb4H+e3pN4CquqCWfsWyurSdrn2BbeUm279JqHLIQEhJRWApDFYldQISp95x7amFKyc2rLyrQuouR0Rn8iR7Y3aFMpSMFEfqEhIA03LT/M9qm6fF7qsyTeWZfr/1MET5ezaFDoSa4vl8OapcmzrTLnqkoXy6U9/snzgIx8vT7nhlnLVdc+Wss0ZELujUYgmbyp15kVIe0s5Vbq2hW47c5A/+bCmAdiZlnQBUqgp+d6wo9TSsweJ45i29FGwbR5gwECzlkFYUmmiHQyz551udR3af0b9psfytxv4vdd7Ocsu6/jJAH59WwVWU3SXgqqMWrXInTrdHxE9HcjqUas6qGaLVzmwihQAAFtV/nRLUBURq0glEzlW3V8At7gXYnq6+qKhf/W620Tq4wzI1dRWAO3alerRUdRFADllXVMB2IKBGWAdSwUQACrBVWWWDmjtn3OrodyxTxrKIlblgICqgqq2L+frolbwZRmxGpGrJlPweTOQSuB0CKjyfm47MNXeNwaw4rz+tVxNH6L6EQFiq7wEIMX8tdV2MXp3SEMAACAASURBVLdttmUZMBjPsVpljzY3S+PQ59ESt55S81xyadxlrfLt1zI/0QXKNr8BVJNuqHavypeeI4bFs1Uu0Y72v/WZQGzQW/+ttLZa2SHBYPeHzW6gf2fXo7LVtxh1HlsSTVYv/s3mBnwI3+KvOZ4Eso48Uz0qr2+V8Opt5TYdK7j1XEZ+rtPUBkVaE6QEwLTtupBetgMEsnSwRX/bBFXz1tIB9OBqz3uUnEnlS9fJJFnYBrRn3X1r9yqDserOPBm7jdGXdA/ZK3/e+a3iG50MGWu55FUB8fZ3vuP5HkwdA19bhprMf6O9nt3sbL42gf5WyS5yNXKJZ/umkatIC8BcqxlctdQACrLGglbj4CoXOoUvhDKh91LFJzAYDi6pL2LmKG99AEuvOdCKQOoUReqBW6pLc5+RQVVBEe7gNvSllaNdn9R3JkA1fSeAVitnmh1iz+OcKyR+oB47BaqepsxX+Zl67be8M/Rpr9dCDCbouGBdVi7Yq2ec0LaJAfdw4kb0Tz01+GAQd4zDd3f48NZ4N60DX+SOEawLOrTYAkzN+xGNqpGpAZ6KImyA15pLFfe7VrH7q8ao+ywbHDH+tUa6NWotuKpFxHU6MvYVJ//urdA1wphNqCXq/YFK007B8jAcDGvOKkh5dDMMbgixA1/O9+DZPkp1HFR19wvlCroDRA3nwImUp9OPg6zuTOijDtYA80i0TtciWlXOZYCVoePMscopynxXBVq9/frvsV3tPL5v7e0NHluyVhKQrJACVFTFkkFVH+mp5+iQdn4J2yfcWKrCkQ+PCamfo9rOt7TnsmRUpzmcdCm/QU66jX1M+5/WKf8OSjI1QJ32BoZSucJiVd45yotTEVRVsNWiVRmx6gMhUlCoWAANplfSFjxOYFX3cwoALlzVRqcyapXRqpZzlQtceQcooruqUsgaLRzeStMk9Z0CGGhuO9EK/sipXVoU7T+mOrI+y2oEX2yNTvCqKw9EYBE0yDStjnp1mvHG3KHjolUaeaSdZkyV1pHbml+1iVh1UJUjudap7kHVZDvazkgGVEEN/swaNMAqwFQDVXtw1VanhHzTdgBMZfyfQD8CShm4KjpRwVXse2xCB7DSGelpP7nFxlrSO0Qu/9ZyoZtb58o6pHLNgFUDBhxUlWMJcjSQdcOA1RPl5htubOSHZbwo8IYRJ3tw5aTLAJiU0RSWkoGNGKUWey/XNmQBpOl9sgKr2PktkUWdgq2d+GmJXtyQtlmV6eZzAnrOLQuAJyjX1kOnyjOedEW57Iqp8k9+6ifKZ++6r3zb9/xgOXHiWQJ8npdcqQLMrXy5fPaj7y8f+uM/LsurmwIMikO8tVH2SV3m9gGque6aJ0rAp/CdAD/zutiVuhYCSM5IZOaUALCmuQTUXV+XUgvAqTXYkO3ZxXPlkdNny/KK5GpVQFgAzA1pAL2u9VBAU/d1YSvVLeEb9D1qJxjBVQKrCq4iWkHAUX2nyNHmlGQwXSnl+BOut3QAKwIgzy4cF3BVoj05SKFAtCy4tS25YWXH9MTUzAEpCxawAh9q5w/ym/8IrGYsUIHEHQFt5yWKd3ttucwfOFQ2Zg6WsxsyrfvY5eXs6YfKZfMbZWH5C+U5V0qO1JWz5Z/9839ZTlz77HL9S15dDkrqgi2Jqs2dVCWB2WD9PKNq4UCk4tiasnZubPih57NJwOpF8XZ6WR+1HemOss1xHblXGXAdEa2T/vYq317Xd3t3D6zme3eLTv/Au9/tEasOQmgH04DV9LOpkRlM7cBV0e2aXxX6HmBqgKwGqlZw1YBVnYZrU3ExsIbcd9TLmOGSwVXEvPsgv+6bq9sPwPJ89a/QWW2nU/bRlDGlchKw2oOkljuyj1idcByRe4zaV1AV6QBm5WeBwQ6oZpCVACtSB2BmVvi5XV8k/DaVnokAKaStWcgKLjsGgsK2t/2aHH2ffUjQn3aqdvIHaQDUXg2iVmtagLFoVXbs4/3e3vRoqs+TQJ5Gu1V7Chmo/SLs+jE28C/D3iaffHCfvy10AzVq9z3VFyOCClOQ+pnejuxr5H5PqxtRh3BN3ceufgJ9t9om9eYgHgs/LNlYYXdVYk5Tp08lHoloVDXfvAFejc7pnN5DNGl0Wr2/B63UtHBry2hHjJu7XwesphzRWA/AgVWdAZI699aHkX8w6CIzKixKVWe6ddGru0atZvvGcoEHxn+81hM/N1C331c9AFUT6izg6ZMUfFzv8zXTBe/7Mfgy/FHz7MiH6PBlwUmRWjxvD1Dg2q2/97Ez5hj9MoE62lt7P1pwdcbyrFrEqkWwev5VX+BKo1etD2QD8PKzxaw0MhoD8HkxKwb5oa8L8lV7xeMOXDUfsZ6D/qzAZzyvfpyRvvJLzyrGhnbZWzbpdP2GBQq4HDQgbpRBr7egb9haY4kErrKC9rkkz9yvyi1kferVbwSwyjKyKnEv3wWVjj/nsThslJuP9PNi45yDPD3Tj52paj9oN+BdGpn+AurSFCpuGTcbfplSaYX0UlonFk4TOrRg6Jj6w6n8do6Rqg6mGnDKaFZcY6d4dPo/HXP/dI4gGLRLbgynaO4Q0emoiiZi0/YEVWv7DGnYnBlc7k74IZVayztgolovOhoJOKVwZZ02qt9Gpv/bs+0K2WBdNwxAHK09CLhg/1FEqmYnMZ7TV6aIUmMl5lj1ffusR86pcy73EGyti1gN7wULjkSrkj2db22lWrJwMMVAfDCCl38EVH1kx8DUvK8Kx+6pdoii1uqPfnwpf3vc5DV6wZRm6qI2x+CYxuS0thagqrZ0TgPgEasKrCJiFU5SLFZldXLe0+680I0LUzG/auRaVZnWiCYCq85HoUdD/YC+oBGukt4AVfWjCqgSVNVtjU7NeVUZxbpjKwArAKLl5zu8QbKzOGzuesboNbkdsvrjQ3H3iLHb7VNDoKEDWZPKqCqt1SNjIDVAQadvx8dB72rZgmdcjZu8WRoA5ld1YBUdal1ZXZ0MLmZVo1WZkzWAVUaHK0VpMowfyKOVXzOg6tAoIqoJpFpUnMBKmqbCz7VRqwlY9c57jlRVUFVj6hRQ3QxgFYNMBq7qj46Qd3YaMzLapULrjkLj5G0juHG387rrBzmqi7C4sy+3GKhqP0atCgBowKqck+vHJGL1JS940YCtsqO1G4hjZZ1g/3fj1bgG1E7eInImwCWBVaWjevybAqzOyKJUwh2yvy79lU0LhJsSgHNV6nRBIkbnJVLu+L61MrN8piwIyPfKW15YfvKf/nC542N/Wi578rPKt7z9rwu4eaQcO3K4nJNI1T/8z+8qn//0R6w/oeDjpkRbatsr5Dm1tS7l2SqPu/wKiVQ9UC67/HIDdvS7m3LNckZbmKLFKwofzpSV1VUDVad0MEjKtHjuQnn4kUfKheUVATbFUZYp7nqNDrEyrwJGmutZB3Em/TE6FToC9pLAquWJlmhYdWinJbespiTY2X+svO27vr/szB+VKNYDkm9WyikRvPaM/Kfl1uBC5fd1i8zXdElD7VQ9BZQsR6zmsgokVhYE1N5YkQhd+caSpGKYP3C4rMhiXvOSK3Vhe6kclwWrXn7D9eU9/+X3yr9/92+Vm7/p9nLySc8rZ8/JdH8pSQusYtEeAKtaZzggrfaEbmffay8e+0qB1d0ARv2myn3oPi1R0ot9mcbl5/97wOpedQaw+iWTS/sxWlUjVW3fQVQeRx66FmjFwFr3syhVPZfTADig4RGrTY5V7R94H2GQ59o1KCJZ4ZvSXzA3wM5x6z6W60/DRr1DyM5ojWDFIjX42Y2IWjXBho8QW+73EarNcZdz1cCkCqyqdFo6APmp3AJgRcRqBlcVfK35VrVl3N9134M4UN2GZ+7+uHe5TM8QV+Hg6Mi1tKhVfqfpKTJ/2KsEqjpdQTbmpkxRqrGAVZd71TAqgt454om+ce7HVLto8um2N4rlfpvfVftFdqICsDngBPYpfcuZqZ5L3yFf4XWw0v687+LCHn/wb1L/yNpm2F8ae00TYOC+AvoRtS3yPhSZV7Brv3j/3kUer1H4BslPYKeGvkMPorqv3nR+KGe8FhJd5cUr4eWYVODcm/F+aSCLmFFiEau2UBG2+zR63v1Xy7XKPh/1DPWFlFEj22vUqgOsTAkwCgr3ZGOZKE27HfNZ67R1L8rHvs9X2dYFnWHrrtJ99CQrAp8thkFPBLX2fe4k93DnQpYyAEhwrSKDchsBcwKuGVQNEJbCx2qOte1XyqB936znD28HA1a18glgDT4Z5lydcgA1pwUAwAqg1dIBOLhqa01wALzJt+r86DgKyApbRrLBp4Rco9/h+wRVO52bI0Zp66ijMjdZraNflVir04W1z1H1c+R1jW+3A5Y17yrLW6No0Y2kgnWdQX2RZT+dm3rVN2PxKuox2yZ+2PWaPzSZfcAQ487RmPPcliNIlwvUi2u6NijHbtdSiwUbV2RSS+2Sad50gKKMPh3fMlI1RalGZCsjXBmlmqJVVRny2+4GoC7uKKfGYR3HHGOndsaE/Q0ED1Fpt4/pC4lJm92OohejJybRPCm2ymNpJJPORja6xovZgcgOqI+U2D0U7Lx1GMPeV8HxHlg1sgegymjTSQDrmCORzjmvE7zJIGjNp1pH2WoqAACr0JHsrPYOS/62Kxg3SqFskpNDbzJkT41LEu4xUJXOuYGppgQxvczAVHfu4W+04GpWruSwyiq9kWh5LXF4FbmW80MK7F7nr4wXowm97eR6A1rpsYOqmgYA094816rXLzupZjcVVLVpnpB7RqdGnlX9AiNWXU8wAiWJKlxi518q5gGwajlWAZTmdAA5p6pGxEWkqkWVIdJVO0wAZ6nAQztURbo7+WunY+S+eippo6QDRsG2pnnzHaNvqyo+E45nSTtvd/Jv0NWqDoMHupIe3h2hMQx+qqk0AKwCFELuPEYscctFq7CglaYAwIIBOoKLCAEuXFWjNWjvkp417ZM6hq6NPHGMAalMA0AQVaMUdT+OHXBl1I++LXjUI1YlZtKiVRVQrVuALRi5xVapFQ6Q69eG9NG+rbLvW682Ee5z9d502qpjRQdLy4PACQVQFVxVMNUA1fQ7dux4ubkDVieBUa028aNwdkav7n2SwKqClZoGQH/qkDl4s7Mj/CDgpU49B9/JIkkCwmo21E3RFxuzB41H5tfOlJmVM5IOYE1Wnp8q//b/+nmbOv6sG7+uPO3ZN0jn6GB56IH7y3t+913l4Xs+WQ5JDs/VlQuyKv0xmZKuOT3189oRkhXnhScO7t8v0bxHy1Of+tQAU1QvaNsoD+ugy8aG5FuVe7XDoNFWRgrh1VUBFjUdwOmzi2VJQFeNXEUKAI8J1Q6KR55aztOuU0T6E0wlEevMDi2FRMpubNiTU/v2lzWZFr+9ua+8+Tv/Zjlx5bXl4XMrZd/8YdGns8aPWjazXT64mAEHnVbf/rX8OA6sCnwjEbiba6sC+GyWA4Lu6Hb1wtnyjKdcWx76wufKFz73mfLkax5fDizMlz/64w+VtZnD5apn3FCWpg5IFPBhy8G6J7Cq9WuKAx30Vx1Y3VuwdrnD7DSuZ1lv22JopN7/qwlY1Q4mI1VVeBpwNQOtXOQDnU/T7Q6qEmC1Y7MJPu3WwdVYNMYXj1Eb4EzswRZjEavul7ofajLpEhYRP1Zv2K247volR/IYHqK6KMBUAKqMyrEBV3uAgKoqfwKsKddq+ELVJ0L40EhagASuVmB1p4laDWBVmsgWtFL7qoM1plc8LYDUnzbM3e5qG1OHeRC5qvLm17F1m9qc03uyrYXRbXwU95MygNfk2nNgNaKCx44VaFXdauT1qCf6xmZn2X5tO8JHoVbN/R40fHhuqYyQBVhXujLwfWq/KHDA7JP7g5mP+K7qQ4EBqxpzO570WnRJjZQgNujvg8g6qGbnuv6SfiyLqvM1v1f7HrUvAbq1IGsiiisG0GL3vz0c3kpUf40RsxIj9nneBynoZ9O3oHNDAJYgawNU9gDrpPKzzNVTBAEZtjkEVqfMZ/WFVx1Yha7Eu8xfMT7VtEu6wJ2NBNTIVQKrMWjCso6VsS8fG3jsPFsH/sD438j5POXfAFUXbkNOu2M9lfWK82CNiq8Yx5gXoV9vp397FLq1qQsdjTkjEvI1vMCVeFbmfb324tU9WNku5xqM8Im2uS1ixa3u50UaHWC1AUaxdR24asCqnZszUFWDShRg1chVjVq1vo/1edDvQfoolfcIKXZtrDzHQcNMHkaFkidzsAXBV/BqYAxJXwQ3ZfuQyZL0I0QSegQDkTkHdho0s+vQ3zl9Sw+u1mO80/RERo+pCwbnxA7d+k3viNZ3nT7QZ1kXNYq5qqYkQ974wQ8EUCtlcOkiFKB/eJQ9Sfwx3tztWr4/iuQ7VEymn2AsTKozsGqOFKJTW3CVx4xMrRGs6Ahj+AUAKiNXTSMELdrormFkF+nQRO6MiR5BptQUMJItmJ0NZ0tG/9LF6gUyTnpJZSprRLviMmB7ZsriM63jUB2C6ow0eqwZ7UclEYkFlwv31viwcMVy+7qXAFAE7T9wEOJcf606F20EaY4mJUhLMAfvqLPGWieTichNTxpo0wKrdGDCuQnW0e9IhXmcnJ5ezBqnjI6MOeiMetCt7+soZ4Cq1ZGHfumBVfm42xewANoEzTsu5/kO3OVxStYU+ckqFTkSjWCWtbS3IR1uT7bRRKzGolUGVOTFHJID7Hxk0SY+INKAqgqymi6APCNq3fksVZN8TnrDMTaOrwraQcAKkPoUf071T3lVEa1aUwAAhK0OH4FGEH13oZ0s833LaYV2jzeNKo9+s+MBY5HMCz0HBMMMdAWq5Tok6OjnlBeDrmPAKjiRX6YcEVhtFq+K6aAOrhqYymTuOv2ToCqngbJD4Vvl46xznftrh6+C/hlYrQCqToImoKrTqi3bY8216vpIK8P8qhqxqlGqBFM3dKq6AqySZNHASwdUDdCMyNWu806KTzK0YI30V4U9NHuS/6q/6afWiFkCvUgJIGVNIKse6/njCVh9VIAqS8jOzqDcF3nCK6CRqgqnKrCqFCewOi1T/TdtqWgBFyR0S6fj65R2WzBJHNTzsqq8OqSHp1fLw5//RPl7P/Cd5QN/8F/LP/yRHy2Pf+qzyqvf8C3l+KWXl7vvvqv8p1//lbJ85lSZ21kpcxsXytFjB8rp1TVpt+2yf070jbxXsaJ5AXa2VjfKlY+7rLzohS8q588vSaYAzcOqYKZGVYpPIWptVabVSzfKHGPV5WsKtGrHX5hmTVa2UlD13NJSOX9hqaysSbSrgkdSZtW6GiWr9EbeSOos0GwSsKrXGnBVaS9CYPwnC1FtrO6Um77+tnLjS7+hLK1PyU8iaIR+07Iq1/TMnESpblk51CfaL+kNJPmq6W30puS7vfnwE6adOr2zJTRYFxportuj8yIDi18uRyVq+JnXXCqLVW2WX/3lf1MWF8+WN3zLm8tHP3N3+YMP3lFe8tq3lmNXPbksSvOtSxqBOU/vQU6xFA9qX5TRTf7cNjWy4rq90TRDXmt1WL0+Nkg+xql9gELjB2pngTRLujIG8noJHtXZu0es7iU9F1uP0bplh3DkhkmRqw2wqhFdFkbpIKpELjfgqncuI4pVO4/acdSZCT47AVsHWnXavx0DXNUo8ZoGAKCGOnRWNhtopS/QpgIwn9R5IyJWjX+9I+r1zXozAFb3tQa542LwmwPf8OOsvd03iIUtG6B1l9yqniYpANYu2lVrAXuEqNVZzbeq5NZoVT1uolYRsappAdDvr+CquU2mN3yb9uHPTbo+BFRp29t3ZZ/RtEj1T81fYCdfaVU72YxAzcCqrqreAq0VhAGwig567dSrrq0AoX89QHP6yeGLJz1W9YP3kKzYXvbs/5gPjmtwhzp/POoYVa99Lb8G5UofvTtodK6DqNZGOfCEel+7we1CvPZ4fofrSuNNr2/tR/iAlNHQAZbUx2gKuYdvW9XGeJ8jaVzs0lG3fejwBmRVqUVB6zU75uAF9/Nght5LkPKxAqsmJfLziMQmarXme2bEKtIBuF/tNATvAlg1fdCnA9BzRojdgFVSjnRluXJD52uV0uN7jfFEHaOqvk8wNUBV1bFKCvAjVK8P3ISO8T62kyHrGPIjzYzV2PgNW8h+lW3kq3a+ILiawdb2RSAh+Snv70UK7+vuzbuZp0ks0s0H9zLAatHNCWCN3OKS+knsYAVUdSErRKxqrlWAq1y4V9NEeR/IwVWd5YQUaB65GvgVykQbpvscEKQIkdbQldTBFQylTtBr0E3gk+A2r27mOoputpfDdAMcAIOtpM4eB1JRrpiNQP6wQrs+yEBqM5DpukLunXrF67491FXWW5lHrIpJFnCN1QZLVB1Va19hvKqcqXH3Un1ktKz7OjOQDltBrWXtBdhbCVCaFwXlBbjmYCoVlB27UgtG0mnAylQJWNUpdQ3QmsDVDMwGsOqs4o4Y6lopMoAzjMkqRXazL6xXgrOjs5+r3DPnZPnvG35PTeG8MrlNGv2TjK1WkrqsGmHYtTgfwsvRETqnBFL1fjq4LuwUTSoBa1dQwJxiP44Ool5pzu12DN4x9mie65S8O5ZkLUawxigbDYbzIKL8O6CWdjNvvSGDn935yY4NWgKOS3VoEphqICqmi6gB1n2NdtLjHBlBJ7QFVsG35MkBeNYJem8eqD0aI2gt0wGqfo6OFh1pqz4dPtl3TMAjARGtaqkBOP1fp7maMvROiNFEdZkveKZfdgDVUgAQYGVKD/mWLValsmuDJVIiOjNJNKgjWd4KfkL5YgTMI08ZfWpT/AmwekqAAFVzugA+l8CP2gDW1nv+jShgb8l4dNhW3iYuwKM6XMvh9ADXUdO0cLm1MF/gxe1LjSrxotsb0q7pvFTAugGwo+eQOmTWdOjkYVq/dP48GtWmglp+IUQrRSdbnQlbLACdaXQkOnA186HZkzZS1cZ3FaSR8w2oKucIpmYQNc4JSKTnEdVqQgDeM35FPlWmANgQMGtdgVUFLH3LyNAaucroUXZyaLtbe94IdXBE10LJB2j9Be+PEFAw/Y28r5H7Vc4xXYFFqzJ1gZw/fkxyrD7/hgEL90DSJB7PAzB7ysHIDZabWZ1u/U8BRgNWUXZtCV1dfktAyh0DVhVQEHncEmROFqvSqIDVnf3mqO5bXyz7dy6UN9x2Y/m+7/7ucm5xpzz7ubeUl7z8G8oji4+UY8dny2//xq+Uz//ZR8qCrLZ0dHarnLtwuuyIozslANGs5FZdWTonU9t1hXJZomplqzzzaVeWJ11zbXnwgQcFVC0S1SrT7bcV+JkXp1gWjZJcpdsSQatl3pAyajoA40ThWwVWdbq90ntFImLPLy2XJUkNsC7n9bo61MoFmmLAJM91Sg+YEeTK59G5U9ogr9u6fGR+4bB8a7ocOXFZedXr3lQuffw1ZV2iWJckB+yKYNDb+wTQlXJvCj9vif9kmVUFCJ6yiFn8UcemE6FR+nKpPGyIrB7eLwtWLZ0qs8sPlusv3V9uftY15eclt+2dn75D3La5cuLx15YHlqVjeuLq8vyXv748cH6jHD7xOKGXLLxFH9A/mIFVU/sqhKriGr5R7t87YvWrAaxm2n+1gVWLYt7lby/gdK/ru737K82xCmD1AXm1NIwuQqXAqgGqsh/AKgFW38p9UyK4GpGj+YYNWFXg1IBW6H3MUACoikULE6iaolURscqOLfRDBVjbVFSjaQBMYpL/FP6w99Ubn807oYy0IRilWz+H2SyqcDmrBX5GTguAqFb4E8Mo1ZFzHrFq6Wnk3baAlZQa6QA0clXTABBYrRGrlo/VI1ctoIo+sLaW2cjqKniPKEBV5ZXRyFW7kOwr32OnIZj0Y0JGkx4DrasfXBefYoQfgFKCqcO8q35d7YPhaTXqKaJVzcXL9pW+C8CC6qpx38tDnWv9vQSaQhm34Kwft6Bq+x77jr2L9pjHOHkRXqK3B4g61ieKgWrVmyYGFXyt8l6/1/ZBKqhKOmItB9APOFaqwK7aqb846p36TanmnY/p1MoC6fsJZHX5QkFdtgw1SnIGqssvg6vWkBNqwfKGJIDR7WedQaCJkQ4Ai+dxMb1IIZd8bxQJAy6adklntCCMz3+DqFWWmUVkWYc9gWoBc7n53G6036URI0rVFUOAq1p3VxqmbmskvGLNqle4JZmUDDn/amewHVMAr0V6FTngOgCUfwCs+nMhIqgWx0m4jB+ysLG5dxO23aRwjI4dvYlpVCCBqHNKH0GAlWlxFEAFuDonNs/SADDPqoKrCqxqSgBNB+CDjzYAGZGrnnPV/D23fbZ15ayauCMFZBq/DKq2OE/CJxKb9ByWWBx6kST3vmHwvbdnjlwd5sVu9XefRgCpIirQ6qGutSIEVhvQVSz9S1/z9qZHxWZunTYoBOog3FMNxFBdVIagI8ioQNCrjZzcRdTcAIwwnxdmlC2zsswvj4aHAUBRMrhm1sPBVN9mYJWAagJWNewauVPHIlj1fR4/Z9/L0/9deYTEE3gYUoOGONRdYxcylJXoGg5G5XfUOLVN86ndBHzXFoL26G1VFDbxjgsAeQfN1ApGBVbdLFEg5VYYWgptBVTpZtUoVdwX7heVj28BppIHcmTohH1vqqFj0Tkbfl8LiMJ5HE8F4D65coaBNXifbbuIVcfyHAhudJi75t60rdaxVoDiAfjEiAYaXICpspozQdW0PwqumrHuHbXMAlWuhlxDQLuNKKBYEjhKLRetCM51wy/1qBGrbANT8XaPbeUeixvRez0VgIKrGvmpEauM6oAznCJKFDhVGMsAVAyitOCql4INol9MeoX0rjLhghFerrnMTkASkp2gBKxOAlTZYdJyx9AedfOjk+Eotj6mB0nRoBXxvqoxlJZVsOO80rhvbH8532B3ZMPbvRlf41vcwqRvoWjg37A9zs88b9G/rk9QF6dziIbzjctj5Fn1TjMAdFHFfAAAIABJREFU1h5URaQqQdUAkFROI1LDhlYg564DavS08ifBVNUD2Dew1EFTA1Rtv0ao2n46Z7zMxavkG1jiSqMCMf1fo1QVTF1XcNV+OsVeIwdlq6ClgZfQoeoshIPjusGoO2Y3e+OTFH20ibc9b2U7UldzhWwDVr3cNQ8syh/Ar9TpxAiw2oM2u4I45sGpJfnK/nQgxvhI6A1gFfoTa9RLSwghNbG/5WeWHKszUxsSXapXNsqaTLmfkbyi6zIdff3CI+XJV58oV14xU/7H7/nrAt49s3zX9/5gmV44Uu6657PluqeckAGflfLx9364fPj97ysrp79YDh9cKKubMmVeolWLAKRLS4vlgKQRmJFyzAsI+e1veXW5/c3fWu781GfKuTPny9rKZvnS/Q+VUw+fLSvLGwKcrgkwJKCqLHy1IflOtb21A6ZtvioA6qoAl8qBM/P7bVGLs4uL5YxEcSq4OiuRq9pmm6ofvTFpM8AfkL8xcE/lggu7bcl319Yk76wsjqDAqkZ9XfuUZ5STj7u6XP+s55eFo5eWdcm/urS2VdY1q+n8gg0IrEok7SEBmC1fLHkKPSocpfBVqCssUsi/LQVoFSAWmi6sPlyuXFgtr7vxaeUzf/oH5Zd+9mfLieNz5dTiSlnclHQBBy8vz33Za8ql1z2/bM4fK8sC+K5J+LQCR+308xqxGsCqynijaqFrGNAyieseK7BqEZIha9SRdftYI1YfK7D6lUlbVR6WvrbTN9F/aPya+qX3vcuBVUsDoD8FVD0NwARgVRd/M1DVfwRVbUaCAawOtPoxolR9tkIHqhqwCofNHL2cd70uMOh+q3knfUAA/TNn8aSHoYYqoMY0TDHdMQOr7g9YOhzv/EfEqil7tY2c6UJgtYKr5hdZJxGpkhrAVRf9tAFqzwEumhDAKtIBMNcqIlZ9QSsdsFQcSEGPHvhQ+TF3QG1m5ws2/RaVxep/cJ/+IV2KOPb3KiWjNxV+g3kJptdrJJXPxDLycL8HVRPQKs/mVawZ5VbzCRIY8HajzjTtgH8ImBIwNM2RdW3oWTxAHrAjO6g8YdcDiPR3azOnd7gpg/oM38jLQ9HzstH9Cl8u2sgI6u2Vpv87qMUZduy/wDXuPMLkl8H3oA+SIq6tbbROvF55P9yOgT9CXZC+13x64JnmWtf97PvYN+g7+paEpG/BLQHVAFit8O5/+HsMlSORG8NRFVnCAXASXI2fg1eGHqpQ+c8HMxkg0Mwc8fY2f0+DZhxgBQPbyQqyRtQqy8uypuJFmXp6k749nSfRvX9nJoELO53oUWAVAL4N2Kj/HfsdwEq17LxolExFQk0rD3KV+AysKhhtqRQyuBrAKmQxjD6Nv8uoC/tQubO6md92IUl7KdPU9zO2AaDBgVXfpry8Bsozx7gCqwaq6rZGqirgiojVHLWKmR27gavAVNADp8amrYPeM9VbtxSr0HHUkRlnTLbBG69yW4UtGzvpOoRRq3kWwiBaVWXCddE4oFrzaKuvrD60P+D20e1qBledV6ZectvtQ2CVStDly6GAMAwkFNUzdV1VGSkikAIZBpIMAUU9+kdjOHYxKdZGRU1UuK3uCoBXAVQz7CZ5DmRBgSF3HpQYtrrYg4On5kgBRMVWusUZaPXINjBZO/Uf1inFMln1JykmlDvqmHZ2k8l42yQ70ymY9iMXLeF+4wQj4QKUa9DwiPNXCASFToUi9rtBInWV7L3DCFW4UfXHY2hS/wUQ5kY/2h8EoTMwGqlqtzhw4hqaA0R0IFqnot7Pzw4iVMEKDrh6580dFZaF/rpxSZSxskwYihF9C95BQ8CAwAnT/HuIRE2AqkQ1GbgqKIyuJm0gq+wH2Eqn07bVsQsb4m2D9q7yzf0oXugAr0+0jjvQ1iZQplp3tDZb0FveGcmmvfgfaJuALX1en5V7LVrVgVWL0pCILZtWH/RQ6tRoVQVPtIOOlX2ZX7XmTUM0ipQsGTSTgl6V9YJLZ82q5V8MZ807Peac5XyrbZQqOkbalg4ghlAlOcy6e5I4p3YY3oJ31epkMBWSZdf927UDk7U/9ZZfTXIIWqFVh1/qShN6BA4QOhpGfaMhyIeIAHQ6eB00RsuyXM5L9D2kDEy/gXQANTqJUUrmsI6AqgBUMQWUkQLZFzS59hqan2OchEgfPQ/AFMfcysRtP675VXEd5zG5lA2DSCiLVtWfgFcKTK3rVsixpsCq9I0VYI0cpkIGC1TQrTkfdeQ4KNQbloGhwZ04nfbtUI9bamedzNQFjL3VFAYAUxF1ux1bAVaPnyi3dBGrjw5Y9QGLSfy/y3mLnGPddNV6nxKvmB6B1U0BTw8vHLSpsMvnz8h2rZw8uiBAw2Y5e/as0Hyf5PBcKEtnHi63feOLy/ve+5vlZ376/yzPfdGbyy1f9y3l4fPr5dCJ+XJu5V6JVJ0qR6aPlgsPnyl/9F9+u9x75ydkmryAErPKvRJhur5cjhwQp7aslRNHFsr/+vf/bnnTm7653HvHHWVp8XxZXd4sf37n58tdd90ri1MtShTqOWnnNeSF9fbQjpWCpRqHqrlWl9cUfJ0TcFXR4OmyKiDw6TNnyyOnz5p+n5HIVzRxlSfS3xbI8b98HfKjC2UJlUQA1J4oEDoj39G0CdtTEg0r/tJ+AVWf96KXlmc8/8ayPr2/PCK02JkV2s0fsEjZaUlHoFxNMBUSI78uJ4BpEC8LdZXqgtXNtXL1yfny+pueWt777n9dnnxSFhLbPF9+6Zd+Ueg6V84syQJjRSKKj0me1SueVJ55461lbe64LDgmAO/sAejmZFtGI1b1243rA5303wNY1bJNAr3//wysGj0pd8mXJ1gwSWTf965fQ8Qq5qSnHKspSjUBrDPScbTIVNsqkOoAK0FVj2BVvW8LFMZ5RIjFeZu5UEFV3a8L2irA6v4ot8k/rTBLF60aJEgAXWPrKhBA/wWRfQTY3DdwwJWzcurUZQdUY4ZM9jd83wFWRLNykc8ErMqzlgpAwVWNXBXhUz0IcDUDqwBYLR2A+7WWbzX50e5Kh49n5i37iKrBkjtJX9C6UbSHNInN8Yg/5LpMr3DVaGUz5OLzqCX3bxnVFAuE2T21k53BVXbM+a5w6cwnoe8N7iWQQ/sJlkf3G24N991f9+fBAgQc6rXqA5FffEuwNXQ43k9zHtThuSxcQf86W06p3fRJtA09EMSikC0IpKZ84L3WnrQVVgmWw8HUTP/cBuHbOW9DvRr9wp2bpBDAHPFXdyc66FFCNFJ8zD/K4+pjmjxZg8Nvr1FsDlYSaHHfFIXmj0XLBmSsA1d7PsQNfP67OpAVYHVwNbcDcRXyV/B4BoAIsDLKVhl51zKy3GNlzS091jA97Sc1nrddONPuSKsTbXWW5xD6jkEbB1eBM7dAa8UX+7zOuWfj+tR1Av1iRqtmYNUyP1WneSSKVV8SDO6kTPzaCx+bP9m6vXm7pzN53bcBNrhdMvtEIJ4Ln3nUqg8q6kyonFvVFu4dAVaxkJXP8PAZfBbBajlX3RaangCGFriLcZUcOykyGXqdlH18vY8tFdtWtMFESceOpctpFnt0XZ8HxCJPtolzjV4NGyDPVH7w2SDIJVDlPg9UOA9M3fjKtyY9WxkB7U1lng1E7uRG3VjHpNBAjiYyFGfqv7Y7JnTjCtRLM6pcJyrdZCigc/UfGgp0jhEdWIFUA1btVwFVOFHCnPwFsJqA1pwuwIHVYLIExGSmA8FAg6xqg5B5h8alO5eI3lCzoawfjKq4wYf3LMlo8eJkNB/e0+iU5EhkR6NxTOSZGBjS51NEIYSxA1EDqIFA2/d6ejv4Fjzpx/aEe3M1qjQDreAZOgvUXQF0+qcmRbNWANYDG9QBAQvWrbzDsHk759+KiNXkbPq1gcbJnAMdNuKk5an/BE+ls61AqkQY6bb+FFitUawWuRrgqjt5yYZAuXUGdyB3zuVaB9LMt9WOVvCaQBId7RrrAeCjRrKg/dhGHDMjsAVQFT+bZm/AKoBlVeRY2AegiXZ4DORJEauWU9UHSLBgUKqrXqPn7w5dNtuUBzunjKs0CUOagGI6aj7ljtP0EH1SO0NmeLzcppHDMiXt4aLbSPCYQZogwX35s2YCmOAtrW1A6fY6DbVYBU8DiOYbwvhS76Wnow61MtDvAEvZ0ag04HnvWJLeyVFkSfKACJwvdch8micBVutAY9VVRioxKiBSAOg1k2X+XJ5VlvW9xjW6TzCVUarMUcctgFONAFLAVTurNQ1AfSYDq4DlHVj1Kf8KrK5tyU/AVAkExE9Yx4BV2Zc0nBa9isWjErBqfFR1RuIkaO7kHYBlaP993x/gbZUrXBfbAAVlyCaTItWGbBVcBaDK5btQr5PHT5aXvuCFDYdmEI8XxqJWLaLSeWUCi+96WnncBm3UCdP/dCBK32fYnrS50l2iOw8KSLe9vlqmtyS6VPKjfufbXl/u/Myny8/8y38hOasOlOtkuv4Ln/+cclwA1L/zd79baD9bvv7W7ytPedYryhnJO3p+7Vwp+xcxs29joRzbf6RsXFgs9/z5J8sf/+F/LkunZaVzyTm6b9+2RBRIvt2dpXJA8oS+7c3fVH78H/1Y+cQf/beyIdP452bmy8c++qlyx6fulGn9MvVfwMlNiVqdkxDa0wKUKjPOaVml1uui05cEVNX8reuyyJQugLEhQMqq5DhVsGldGGVxcbksL8t0fOsoex5JU1+YUpiB1UzIGGBkVCXUnf9pO6tuFUd8/qCArtPl+htuKTfc/PVlSRa3mtp/SABR0eAaLa75YeVBjaBVMFgBYOu/ytv2y+Jdq1LnQ4cOlaUL52VNrw0DsC36W/01AWSXLgiY/eKnlbe/6vnls3/wm+XE/Eb5yX/0D8q9D50t+w4cK/c9KDSRyN+Fg0clce3RcvIJTytPet7XldXZY2VF2gjSWv1WRtTp200YPMIuBwVg0TwppNkK1DqDs2NA6BgP9yAiaU7eV+A6Rwv3jKwDFf17m85K7sSNSIH6Wbv9TWp7PjOIUuteNiav8azS7CtwO9//q79RTn1ZgFXtXSu6Z+kAhlGrNvVffgasMg1ASgWgAKvynwGnvlihyod2HvV87Cufyfkm+MKdN8xcc5+Aes95YiwgoOpMuAeuSgcg2yjg5uApeSMDrRyABfDmHUBT8ik3u/lDKWI19tVHAshqPx/s1fQcFrGqwCrBVQNWa+SqBtkTYMUCVp4WQGjQTNVV3WIy4j2h5J8YB/K8U4T3+SV6+MkNroxTh/ZMaVVf2NwH+EzoW1RAuoKrHp3qHfAm6sltZuTeM7LWiCcjL9/t+lJLVWXfLGdt5+gHZTAVHMB3tWCqvys/p/uG8U0AVuM8zPhkO0/KVtpbH5ltxL5S6p9UMNX9HwfPcZ4+OXjazSla08uUo64JYLdpGWp7VXrQHekVRdVbrn0bWKHRauGv945ykkb3c515XDjd/2RQAyJMXD4yyEJw1a+ZYOcfpbzXtL3u5TH8qOgwcjCHoJkjiABWHc+gEDm9c5qFAIGt05NBYT3OGqkvH6+N2YhJdmN3e9J/oQq+OdDVocaITAOsIhDTF8lTH17uMYDVdI3rG4L/vs36JrcC9UFeOR5gGnxlBVj5I8hmTUqglSOq3FLQ8jaUu++MkTrb5z1tYaIteRqC1/GKg6yDyFVEr84qsGpbXReAUaoEVxVM9YWsZKuzPPZNcyHfkUWtPBCRGFvwLTSJyz9avRGxdDzkiWojkpZqbmt1SgJIrb8D7KKNXIXu7tMCRMCJ3q/X89Z4ABhKI0OM/G7kSaz9Dbe+2euoisAr7Q0MvsD5ahTYEeN5Esqf90am4zmcyuNXgi+yi9q9qyVf0yD10ggH6qlWm/rIJyPbwHzMlVeBVObQU0AVoKpuEbGq23ocUauaAsAcq+5nytBhHjrcHW1CkURlUqHJeWQ63hPV3V3yLk6l7SG9E3Tp6Lsr+6RWq8B86JVwDGjofdTIn1eea/SUHpsrlSNWazSAi12NIFR6EbTxLaOS9V4a/eo4ZNC0dQrCQaCjEHorOx3uRHT3RASrsqLbhUbnmbNCcNUjVvXYfHOWIzuf+gHwNemPflBtQw48mBmHN+JTbrxTbICiAqkComqEqnSkNxVU9Vx8ut2Uc5qXD4Aro1YTsGqKKjtpuQStsseR18V2QbcG3PJjDET6Age0DbzX3lK7JvoqRqwaSTx60Ojpol+BVaWDOztS523+VEma8kRktC3so1sHrSy/qu6r7EYnSevqq2h7fSr1WdskqFqPpItqt5uRuNZSDrb61sHVujgVF2TiNgOqFLoYcsLHe7HeRRmMX8IL3BTa+2Jfz7uzCPbjvWE8Kn9GUbxBDaDmm50actyD8ngl3ofdCYCqdULA5+jAoK35DB1alh28Al5iB4AOqU0r8mmeNq2ZkQC2rSATo1WZBoCRAhhQ5wIdKs8OqMq3LPK0iU71PHWpY0pAFVumBvD32Ludvk4vA0jle8ynCkBVplPrAkYEVjVqVW5k1OqGOQo+C8x0A2cFOK0T3cPzcXauHAaey7rGXQS/k+1KiYVd1BzkVjPd+s+W52JkuMHJAGBPnjhZXnbDi6JTChZgG1O+nNWzM+r3kT/bOy/uKAOrCkqIxrD/VGkpHKDXNROlLip17MB8eei+u8utL7uhfOvrX1D+wf/y4+VDf/JBo8+5M4vlphtfWP7sIx8oZ5celGjJI+Wvfd9PlIfPzZbzEh25qbkJj4ieFX28LLlX52cOSm7QWUHDz8uiSw+VOz/50XLHJz5Wlk89IECOAJ1zWzJp/kK54ZnXlZ//F/9bOTKzU049cH9ZPLtY7rvvgfK5ex8o933xwfLgww+V+QMCRkrZFw4cFLBV86guWRvM7RcQUvK3PvzIaYlcXS9Hjx+TPKgLFl166pFHyoMPnRK9r9Gmkp7BdD8i+wmw6rYHVyeBZeRXDjxgsEpn98zKYlVSnPlD5Wk33Fxufvk3StTqWjl0/NKyvLouOWUvlEMHDwqRZ8QWKd0RBatOrgKLGwICLwjAuiN2S23GrJRpdUUW8pKyzkos6szmmfK2V99YXn/L0ySn7T3l13/6p8ov/JvfKievvaKc2ZguX/jSaavPkQWJyp1ZKPslcvWqZ95c5i6/vmzPHRa6KX/CTzRN5UDqxQCrpsfiOdc64Uu3SnnSoAC+2Wpl8v5YKoDM1V9rYHU3YPTipGvyXRYp/hW85H2/5sAqULwKrKYcqwakJmDV0gAYuIqI1SkDWAmgpn0HVen3B6AafQP3+c2hQWBGAKscjHWe6IFV2jZyBXw212lm12j3fGtmDjqQA6oNqMrzDrgif7sqeNjHegznreZZzeCqp0jyWTNY5LNGrhJctYE/eYduM7DapwQAuKppTJhrNft41S8k4GG87/80NjssC6hGPml8ErsnCGj74Ts0tEOnmsBqLDzFaCUOOnqnOi+E0k4vRXugn12BTfRd2Eeubci+NH2bfBz3m5/DduaziRf8O/YF1ikAdi9PBlrtmjd/PEMec6LqB0PwzDlCN8MbxayeqTXtLzPwg2mQMDAdvlDs+/32niTUiTYVRM1T1dtFZgh4BXDstOEbKTuuqeND4WJ6xRq90pWnli7p5/AlnafimLLn6zOwI8SoT/YzMsjCBkDLJqKPKbteAyZOH0TjOGBmnR7sc2AOgSa1naEGnBH6skV0bTBKVURNEVtqj5W+nnu0mjzfb84umDDqLPsBruL6lByrblFAldGrMwauOsBqW66lwPR6zr9a0PRJyhJlGaCaL2TloGoGWLEPAM8ErDrSFbyAgFP42JFhl8QbJ+srsoc/lwmcWHNId69IKFGlj/shtEs5wjkDrJ5TnGtLaD7VnFdVI1c1ShV5Vh1Y1a3NTlJg1UFWx8dsFp8FnHBxKwQ8QQnwRynI2juJRldB6o/QSXY9y6qT2HVx1esVVI2oVG/Tegz9nQHWHkwlwApg3YHViFj1SBXKEKPApSxTz335m6Ilw7AnZ5AGAJ1bKG92rGC4mmo6WWA0CarY1g6TCuycx6Bnw0T1gGUbfK35fr0fDYq3ZnAXygcLkOgWi5FwZNq37lDZaHU4Vx69SpA1ANUeWDWNUJmpAfmqRLfO8wRFVCsNdiLBdxW6xlL6nbtKZnvPbreSnvH9rL7HeaHnEY7CZr1jjok8HnrK6urRgb5yaoCrAfFAUHsQNYQ4090MDfghokLsMIOqvJbP53NpP95DJ4QOR38PjiuQ2NqKDLj2djODqyE6nf2B+KHBYmTc9+vofF2YyjqoBppu2lYXNzFQ1X91v0avAlzFypKIWs2OJBgBbVzljYIXBp70Usnw/R5I7ROQqy0gUGrPoLXt18i0nrdoJTgW9V4Ho1TJaSfDVsXUVbSR9oCddUyNxo/AaoCrzl/Gewqw+te9BF7N1CiZBFbe6lhyP2+1rOwo2NuTAxfTjZJjRhCRunhM+bYqohPmSTo3dVayaqnRtaA9W7tGrkL5MkKwmkoq5TZ6nLJaAYgKrpJnosTVKoXeq50Ss0QBquZ9kwfS0Y0TSoFphfZF8pNs4ZMSOHUeymCqX7OE+R4RYKCrncdUx2Z1Unk/QNYUmSrHdcEPjfBBlKqtqhw/wQQMgK1pAhScVRBPt/mPfKorr2skKvOqGqgqs6hXhJl1q1GrCqwi36r+4DCqk5BBVepi2tahnfHv0y8gL1gbUQPV6GQDF8wGMr+4L+5o+cglNteAVZlM6gAro1gRGS7AqkSs/mUCq1OG/ptFMmBVc60ymG9adqZFj+xXs7++VLaXTpdnPvnx5bvf9qryv//kPym//u5fkSjVE2VtWXKsCnipWURPLT5cnvqMG8ozn/uN5dDJp5Tz23NlSSOMp1YlxlLgiZ2DUnOZmi90m91eLQc2lmza/8OPnCqfv+euctfdnyoP3Hdn2Vl+uDzu6L7yYz/4N8o7v/1byxdlMaZNWYTqwx/9RPn4Jz5TvnxK8qzKN7Wsqq/nJHfp6qosqgVFYwtWKcPrVP+v/4Zby9vf8Q7rcH3wgx8sv/+e95Q77vhkOXVqsaxI3ta1NckXq9GtYiuob3PHjfxYI7LAI8pXSjsMLKg+xqChyb444pZzdXpOwFDRqpJr9lk3vrS86OaXC/MfKKcltcGcRK/Ozs1bPti11Q0Bfg+YE6/RtBsSZbtfgGHdTmv9BDybkjy0G1IvwanL447Nltfd8ozy5U//UXnnm14uUb/3ll//xX9dfu7f/U7ZOX5J2ZJcqmcvrJbttZVycFqAaon23Xfo0nL0ic8tl1x/c9nef0LKh4E0/uVUAFB2HBSrep8RqyqX2fYZJZIvPSmik/dwFkWNPGr9wgxsjoGcfyWB1d/8D+XUg19GxGoHriJKVcDTDlitqQDQMdRjRKti2/j8fhzgqkeKYQabT4EE4mT6DoNIcF7AR/QdwBtMJRQW1e1cWNfcv0r7GDwEP40BqxxcbHwE6/Q7kEo/ws8xknUsahWgKwBV9Zks5YZuU9SqDjvPyLs4y8JyraaUAMjM4MBqiiRr/D6lCEGg8PGgP8j5tvUDuEt5GLbaRfggYcHolDY0I/1qtGQCWQNY9UjUBLAiojVFqPq1MWCV/eXav2G/GfVqr3fHbGP3YfK90b5OgwDVA0hVsNyjcb0u9rxfh16GaxR+VNJXVd+x7177SmBtRKZiJoMDqvR9CKiGP9T2m0KZxvdTbkPzSRD4YTPjpHARwep0r8Cqg8z+Qletji1EDWqtGte81aW5TC2mQCbKW/iPbANsM7iaolQDZK2yl9BtvGfPv7ZPYQIQHQe1o9AvtWOZQFZiLMnXp76o5dCyOSNwWxm2ls5t+UUVedc67Ub7tt2i8ZrOnznUCVzFfgVWAaLqZAVsW4CV/nlNXwH+5F8d2KgyzgjHnA6A4Cp9aB4jp7W8Dcgs9jM983EIIZnY77XztUQNzXuWGbCQ84c+7ran4Q/llz4/rwGsGEyc9TROAFABmnLq/z4HVy1a1UDVmm81511Ffn38MrjKoLYxgBW1ncwbbKLAbgY81g0chY5O+pr6xfQKwPAaxeqRq64vI0rZdVBtbw1O8QXgVL4JrPbbNGgx9ayXvQF9USt0Gh2z9qaxcmPu56jwgw2otEmmxLRg4AS0NnLUEZWC3BFwdKScDuuIQMdbk5JpRnO8gxxMwMT0BFTtuHWyEMHKyNUu52pEq7pzBQTPqcF9o0LipSFDteNMqWLZYUiyh90kZQOBY6uOEIlWqX2D39i9072bi1GPY8Xj28JRMD6quifrJfP71AHl1spHUCsgEjnL6LcexIZyId/V/eooBMBqt148uArQjve3zkMsNoXPp/cm++f2IdtEvFOjgqBiKghbv6M0zZhYyGq0HeQT+hv71XlETlUsUEVQ1cHUdd1qx1R/ms9PtgqySoJGRq0icslzsjqwWg115ityB5V8dQZgI1GfiEp1Ry2PKmIF2RzdAHpY90Q7tFJB3YIe+J61hw+SmMS5o25Ygt5PJ8gXg4oUBx4FZYZT7mt+8k6kBgDfSV/bebBKXLj3UQ4rTMi48UDmL2vbymvoYOB9qJ+bGOs4uHA0W72zdqpC7sd0Q26Wwf5uUtzGjoK+VRc0eVVZTqWMOw6UTjxCLoUeZGcTb6z6MUd58eutf+Hvob53xZEB1OhMkj6QBO+EYR8qjJrE+clpXldU9TZy4DQ6E8arHrkqWyTNV171/cSzCoRGdKp816J1ushULPrBKZQOrgoyhOf8eQOmFJTysno7am1UX+qCT7oYlUasWl5Vj1QVTCwBqzsBrjbAqupW0xHZ/8u2Iuv/0N5RgrZjVt8BgfSkBQYwWGiB/RRMVWBNUA6Aq7KfwVVEs0KXnxQQ7C8dWDW50tygAi44sGrRrMr3G2vlqESX7ls/X8586XPl7W98VXnFLc8vb3/zayRK8pTV4cKFC+Vzn7tHppwftOn2l115rUCsh8vRy59UXvATiRdGAAAgAElEQVTSbyyrkl/0gjTKmuQenV84aTlIV5YktYCAtZdKTtUtAf82JG3JoSMHBQgt5fSDnyuLD9xVrrlkvvzk3//b5eis5Ep95IFy/xfuK5/6zJ3lT/7sY+XU2aWyJCCjjqzrwOTyiqQKkDyq586fl7QAp8uhw0cMSDpz7mw5IOV63OOvLJdedrkBwB/72MfKl7/8kPDbvPCFpGdwnV9zcWMwigtUTVIxlofMtKDEqKqOE77GomsYatCI0CkBdmckOnTx7AURyZny2re9s1xx1ROl7HLf3CFZgGrebJGCnPMSZatA8YYAq6rbF6Q+5y+cK3MqgyofO7p8G6Lnrj25v3zPG24qP/Vjf7P803/wP5X3/va7y3mp+z2nl8sv/8f3l7mjlwkLzpX1c2fKjLTd/JxErB6/qhy86tnl5NNfWpZ3Dihc5IO1tLl18So3KNDrqUMQwKrr4rGIUxON8Evct05ENJutTnu6L79H9/v8tn0b/JUEVn/3t8qphwRYVQcKoUvCX6KrNRpVF6mKnKrYtw4iz8k9Nu0/gFUc2+w0AqodsBpgagOqAlBVe0EdBpC12jrauWSNwrLSXLKDj4HT1Bdz364Fdtznc9tLG9hvM5jSgK4EXB0IAsDaRq8SWFVUURf+VGBVQVYsYuUpATR9jdm5upCV5V2dAKwyz2pesTt8JWfo7OtWb8X9jGB6t0upH+OIoftJusk+cfKNRUdZ/4J+MkFUk0H6z+iE7wWqElztwb/o65hOqIBg46dbEdsysg8ewKm5UhWArQB6rQ/y7iuw6kAxgdU4Zn+rgrzJRQNFo6/sus199dFIVffdVeTCF6JPRJCVvq7rs/AH3eeoeT9rDkMdDEQQB+nuACzrB1JUDkj78L3zH4O56rndPF+7K7/c/Ec7CRyEvrj3r1pgVZmJ4CoGMmJaXwYuB9/oNTgFgOe9xCx4gGbeXjyuncbaUew7jKwbO96TANW4L5UtM0umed7v5bJrjQk17StceRFG1jvEvu1SAkw7gEogFVudtEBgtQdYGUSBbWJ77zejyZsIR6FHBtgq0FrTBAzSA1j7Oz+5fgZ/pXP5mPvBc34viTaxTRKfZB7R0z34jlwssJOWMwE5Vy39kmxt4V7LnVrBVeRUVaA1AaoEWjuAFWtR+OKPBrBq8AlSF9XAJ2I1Vcdkqc0+VZZnNFVz1SveAqswaa3OxiBNBVBz3mxGJbO92Y7D6GSkglBwtQVVXc6bnKtmWMrU0295vZTFO1U00tmoGy9U5QK59PtZvVBI1G5ZqdVowYY8Y1quEVQotnqKhrSKaFuKLLr1+xXYrQBMjVJFhGokqHfGwrGPYjPHkgKtTSqAusAVR6ozmOewSlV0VDRGomHl23Odxgo69DSAoUxECoZrFFk2Rrw5XjWka/Nsf9AYsMmmKj6Z2jDrFToeAFV18RJXarEdgqkGiyTAGvsQ1kp7lUHynJ93mmP0hB0ctANBUD1vzh4eHwKug/N+z+h52oMKjmbbhxW+Xc9ZkQig+Lfjna52Mpll3+hIuYwtlYwqFixyxGmbBFUtl2pEqBJQlZWkJTpJO7L4KbAqP7tXUwYAWK3JSE0BdDwXWt3Z3q1iJWacJ1gVCceFEMyVYyOQ/MmzTV4u45IcbUinQ2kMWYzBE6cfDZk6QUwBgMW5vF5CozCUUqUAV+V5rGDuvOlb8jTpT6MQip8GwGWE5UHb13yc1vbunMJ3cD4x8wGBtm3oVdKbspo037gC8Le0wjumddo7qqJoWS6dlzLVCFXnBS2vl1Wjg/MfnjQCoFYpisc4PxxAv95psGqbQHV8hgAzOqA42TnAzi+gJa5X/vHjaCe2T5Z96A7ya5MCIIGqGAxwHlaelS8RWNXIVO1kxnRJKQP2t2u0qjqCKWrVolQTqEpdgVqjqoKh2ujrhuVX9XyqAazulBVBXFf1x4hVW8gK05fyQAJ0bur0RcNlPqhcT9rjKbKn7wfnOqDQgKoKqOKnU8ENXDVgVUFWB11jO1UuEWD1pX+JqQBc8IUZRIcmYFU9tH0KPsiCUguyUNVBWVDqoc9/pvzjH/3b5cPv/z3J5fnD5XGXX1KWN9cFEJwvS+eXyt2f+1I5fvIyaWRZMOnIkbIjwOHVT3luufyaZ5eF40+Qe2fLsraP5ZqVtJ8KHpaNsiLA7LwAoZqypci3FqbXyxWHp8vNz7m2XDq/Wj79kfeWd37Ht8n3/6J88M8+XD7+6c+W9/7xn1mk56Gjx2Sa/wnJlyqLWQmwqDlWr776CeXg4UPlnnvuKZ/7/D1l8dy5srS0bA6wOpLrG+vmGNuApUblyn4GUVUOGelPmewjWAH+0TToIlZm2ZM6QColhWJmZvcL/+6TwQH1q+bLN7/pLeWq664v9zy8IjSShcFm5wQAk+n6wkcXJJ2BkuHQ0UNlY3VF7JIs/iU5ZLe31m0RnR3JK7uxdL489fL58kPf/Zryz3/oe8sRyUe7JDT81J8/VH70J36k/LW/86My8/+wgKlzAoyviNAsC+/NlYVLri1Hnvi8cuxJN5az69qRkDQD4U+oPoAuZioABdth3aqGfDTAaqtvqy/dn++PlbY5wGAs2OCvJLD6e79TTj38Zfjm0qG2dC4KmArIatGqNu0fW536T3DVgNeUY9UA1RStCoBVO6MeTGHOSL/mgketpjQAPl/aOMZsHsGPZOv6AUT6wujvEDCFXYu+V+x39s+BkuiX8Zh2MRS1+xBxvxzbAIxvR4DVHLmKCFbh/Ry1arlWK7BKcDXWEdPoMbNvrV/H9CD0gSFJ1QcC73eDvL2fk4/DT4JRwqUKRpI2DfjoHXBUPwUi+DEB00gFoPen6M+8qj3fD6wqfd+K0dnKZHOr7a2+O5qr9XOqz+P6IvFFfDvAVU/bpd+xPgDeFWVzd6knJ5qA/eYUAGBBC57iKIGmyE3vA8zcJ6BlflMbSKBtnHGGHJlqgIY43/DF1Vcfgqtsj2jf8D+qpuwHtOCOD73eoa512eCFzu8OHzP7mdoGLj9I22XojW+578eUQb53jPjed2jK1vX74Ed7nbwvS986IjOSP233hvvmO1A2cN64D8XjYsed9CzEEf+ky6PnhsQ12b64P/bp/BHWkdE1jEbRSBTdHwVWa+Rq5GBVu+BR8zXauvbfK52qrHDQJVICmP8jPKpb41P40uw/EpSzJiaY0dA6MSzpT7pmvujp/Kjo7fxBPsngKkFVoxvBVfhjCqyq76eL9la/z2dziJ/ORavylmkC2ghWRLtWgNXTAvTpAYxHidkkvQMlFGzuR1UvDZgoAaumz6FjcvqWZvEqbbdovzbdQ12gqgLpNbeuLv6K82YEMpAai8D5NbtHbNdTXvwaK11tT3ZaaRRo3MEYjTHoZdGVQ1Zopqrz+UqtRKZOYO1TmaPAgYNTWcr19k45RRiyO8qYxgBmMkTdk9WjA1FXCbVFAiyHRDc9KKJWOUKNLUenUVcwTVXoVBY9nDoGr46pn0obb6VQbv2xa8b6EurSOIN34XS92BzvoQH7UYURXs9f8y8JDajPXb9Qt3BgB9sxMKsCrBWIIX19BCQEFULaA6u4TNA0gal2uoKfjHbkOQJieDzfl47jkwlEpZPoxcz2ITpqdg15GOl7E2A1EUk6MgjqrEQZzFtGqDLyZQiqCphoU/81KhUg6oYBqusCrOpPpn5a5KqDqwKqanSn9WjHgNXEQlUTJr5npRpEWa77cZ7GMaPTU31qB7cRvWoy6/6EMJE+DvokudKRMXcAAZYnQ+4OENIgYEEUBYoJGANoAugUKQFUN8o3uKCV8arDc40PEkaAxsDBOCMD99MUKnNQE1gXPJUAfTa2lKnWIuvHXg9mmd5DeHe5nCjWs5vXHoKL++CUBcDqDifAVQAPtCl2ynjBON32a/ROjuqxVnWtpG9gxwjfq50LfDucXe+IskzuNfqbanlDiyC81v1TbqvpqHIHea7T32rUKngT0arhvMm9AFHTtH/5zozm0uwjVPW8gq4a1eOgqkVqB6iq320HEpQKTJmiAIryq6UBEKbVRarWJFJVgVQFVflbk/01pgLwXKvK45YfKr1vaFdB84b/wmqAfuGToyVMd0eqh5gSq9GqLaCqoKqgGwawKrBqYGtEtcKWXqKLV91w4wBIGgOT+nN6/FhzrO4IkWDLHVi1GiuooNFamwJ+ii5dfKQ84eSh8vpbbyrXSKTk3/ret5ZTX/oL8btWy3nRqccvu8TSEy5dWJefRmrKO/Zvl+NXXF7OrkyXJzzlxnL1k19Wpg9cUs6tr5R1YbYZWfRqVkGgTdXF6+XA0RPlzOI5Kcl2OTgrgPvKIxKVKdPkH7yrXHF0unz///Bd5fT995Z7v/DF8uu//R/LaYl4ffLTniE5TNfLr7zr/ymXXHJpufnmW8o1T3iCgUT3339/ufvuuyXi84JE1C6Xu/78z8ux48dtUSi9pmkD1CnVWQs9eAqRxmCd0TjpN5Pc0MeQc5tqbLwBMAbvw9TpGZmCr1P7ZyRidFZyrS6eOlOuvPbJ5dXf/Nay79g15cKWZEsVe6T5dzWdwbrSQ+6fmxcYVcu2vSGLh0lKgNULlg5gn6QD2CfnXvr0x5Xbb7yqPHjnn5a/90P/c1lckin/J64qP/7Pfrz89M/8q/KhD39YUiwckvyq+20w5Py6lOfI1eWSp95UDj7hueX8hoJpArzukgrgYoFV0iMPDPXgKBUt72EKAIJpuQ14b/9MPv+1Blb7MlxMmfI9PfDRXBP2GLNBe33zT94jfH9KgVW1qwBXbaEpA065dd/ewVTLrWqrIsO/54JVWKSKqQAYuZrA1QisIKDKdRfcvpmjgoFe2rwMrLJ/wp5NbM2Eu11T25Z/BD+j78X7vI/k9wJIpE9PnwBb2GmnpCtuu9d+GIRHaoAatWpgkeZY5iJWBh4hPYBGrNZ8q55r1WwaZmjArvnWwFUHVtXG+YAyZy6Fzw3z3/BA8EM2UFYPVIY+QTpIfgJugG0CbYB7cZ8gigJkHuVkJKkRTj24mo/127TH8W77jnsgXuYKrLLMLBPqgftrHxt8wHNtHeJ+b7uoV4CqOcrW62V1Q70BPPBHhuikLvuk4a8y0q8CqS2wqot/tlGCBmC5jaDPzjYzq+DlYZqxAFY97VhElgUw7LTyNs0s3euIMT0TteQOq0+xABNVOYn9LEtVRiFvfToAyFMFWBuC40vjzhauTXTC2dfJQuLCkjuKdhuFqHtZpxuCEXKZOpqEzgiRo34h0bJe6Vtht+M9NH34EvIO6y/6lvsp36q6juxL5jQAOOezH6l/TG3X3KvR77bvsZ2rfKi85MWPkH9zGKlqfccE2ulzRt8ctUp+4jXSujrSlTfiWseT/floF6d17vdm0IF98CZqVTs3dZFeA1b12H6wg5zabzbS8ql2aQBSmoBIHRARrx7B6lhbnx4gsDnvE4Ij0OeiIFQ2AA9krqHuz/oMmKbrd+vPu55J7caFrFogtV2kzPABB801fZrta5oShL5ykYoWYHVAFeGxUtZrX/gqqCo3KgRraKjBB9VowyC74k+yU2UyQW+qWKkxsm4Ykbl43nZwVHfr2xtjOvKeqlS9kdzRqaAqo1SVqWrYs4Uy+wi2IfO63wGretzkWvIouQwakAMqFdqKZ2CyV/bVkcgVgyGuSi4DK1UZ4IlsGBIV82kaJrvd3909S2o36q8r7CTVmPnAPxFtmXWKwQbUPXKHRgjqddsa+KLlT6BqTDHVL6uU1S2FFIKJa9Arad+NvImtna738FU1crADW8OG5XypfL57nxfNSsf9ZBvivNQO+i6DO3Wf5Yx2TSxAGYXT5qPt7hxadKYqEuYRVSBRAUVGqxp4KkCqA6r/L3vvAeV7dpQH3k6vu1/3yzPzJmmiZjTSzGhGozQKKDCSQEISGRaRFxkf78Iu7MGLOQvYIIwJh2AWMHgBg72YbDA2axDRJgmhEUqjnCZowsuhu193vw5bVV99VXV//3/3GwRr7TnQM//3y+neuhW++926awaqElhdF7BVUgII8GpTiSuwauCqKxTSkaoxoLqjIo+P9uCi6zUzb8t+2js2Y0MQJK+gLXVbnfAEWcEEdKfOyjDBHg2k8AcDgWDY69uPQOlmKoQNGVoLFi4Yq/q7qIxcV57Wm2XGFPqTdrFT6SngeF5UVAhJV/HUO2Q8opcfBkzXLc+zOrC67oYlfCV7gj6je2gVCX6pLwdnjlw2Xgnv1JYJc1IB4bwErgzAkh8CNyROgOPIpW9SJsji8XoigzXgz3AMoBs67VQCFTtSnqPnWcoH1xiQioEGcaDS3j/WXabsw/wtSpWirSYYjnyqFVDFOibocHaO3MeCS2PygJk6I+CqDpcEiJoTflSmKlmqlluYuqG8kwVv8j606wqqqtGXrB32W7W8qgqqap5VXW5ZnlVlqtYJrOAYEliFvFQxYR1TyHKbNrn4AlYPvAeB1UwBwOH/yk6V2ZsMUMVyTzJXHXhFygAHVmXyqhfd86kFVrVQVE62pO5cyxrwoCDezNZau/fOp7VH3v/O9rH3/EX78Dv+uO2bWmlzExfaysrZNnfkSDt2+rTlrpqd2d8OH7ihHZPJoTanJH/p9npb3Zptk3PXtutvvq9d89S72ta8TMokT9kQsHldRxRsrol+nGuTs3vbilTunICLe6fEXiwfa4enVttV8xvtrpuvbJvLJ9sDMsnVl33lV7Z3v/cD7Y7nPK995KFPtB/7iZ8QpupSu/yyKyxP6kMPPdROy/sooDQ7K8Ds6prt12/cLyxalXG1D5q+4KwMk78ojFCOcqjAoK5Td4XCGa5YCghvfQauChCjMlYCyjn5LpXjdaFba0B98MBlAo6daLfd8+J298s+X/KeXiHA6npbWVuVnKsCNs/OCbAqqQGEobpHfLPNjbU2K+VxUSat2ispGbZk++ihxfZFL72r/eFP/7P2xn/whvbN/8s3tMdOnW233v2s9k+++5+3N33TN7T7JZfs5Qf3tnnJ2zopqQjObEjag/3Xt6vveHGbEEB3VXLfSisOvQ511KcC2A1YtRbioOw4YLX60Sy2Wi6a48ye6P52BbC5f9x13Pd3EVh9+x//Tjt98gkHVuFbGLBqwxydvWp5VP0X687IscmrMGptgum/RtIADCev9dyqGoA6W9X8Ea6bves7/WtPOfWtLd3OEehMEDABTzvm4GfI0EhMlno5wBt/QI05XMBcacNOG0BkDg+BVaQEAKjK9AAAVclaRScTfjaZlXwIU94QVOXEVZzEiqM74AvVkTrpS1d1En5J9QXCWMHw4BPdNpXYFC4IQcwCXHqwjSL1IJzrAT7mcNIAU+1cApdso7wHi5P2kDFa2scK8qLa89yRd/Vv6uNyfCd9/riGQHFZYi4E/tQ1q9+T716L0hENxE7u9zAnJXzY/KFDGamRbH3AHCSTFX6tx1qlYlmmMfTWwVSywgJs1TiGdRLxDeu89w972KU3SiZH1cktDk/1faJtpJINfRzCxnZHUNXbT8dW9fbazZNAOWWj718RW+H/+sH6zvUjuM5gsl47vEd8SygbKp1oNx3YO1IgfoNRpVUrAicNrx25106RRimMCOsYT3m56H6PHc2hKOuaEqCCqwmwOrA6zLnqcpmp2UbFA3oW7Rskxcz9OwKu2rGc7IqzyxMrK70tWU50nDu58DIsvlI66FR2pZzreVGEXm6UiQ6Y9vibk1l5HK5tuZus19LawOZxniEjITq4qkvkXEXeVeRm5SRXJT9rlx5gyF7NDkh2rkH34P0hBgRaxzUWiK+KWK2r1NFZb5wbpg71H5vewVnzBFI5YZWBq3LMbGRlqO7AVjXG6nXP/nTobw9Mra5cqMLBwwkZ7I7UsV40aDTewMOoj4/psy0WLZ+6hwZz0Grj+bwon43HeuU4mIbJqrxiK93ZE/UGoOoCYsOGvCc7HC4fBoR0AJz1DMOPK8hHKGRESTpEQhGp+m9HdfMkywTty0+ORW57KRb92Rv+XveO06zjBXzEYRvoVrxWwDPeCPRNE/ZQWdXzYnIq3bbAzH++3g0hjgaIskcQMwBVY58bdsqjXdKDqpQZMCPHgKomTmNAVa/6/hq0BIiFHlEgx7fDRjiAWgEUE4ICHHZCwRrEOVAodfiSM4nM+WBOVAx552RVSAEAUNVYqRJYr8kszAqqBrgqxzYkDYBEvAmskrHKHhl7+LDd0QjyQ12B64ej6zqX3mtmwKpQGxRUtV9Z71irqvytvoags1pXFuiANe5yCPYBQGabrMsBZssfK/suCvhk4Ko5cOilAjmXGttbRm0SXfMIL4AV3i9NoJzdYsMtCKhqDz+2VZdwMqQA8Vx2XJOFsxvmpbT3kdY6rvmOt0u77rU2UZ6DL1UAk0u02gRW9RhYagRcXVqtbTLQRC36BB/aOryddhNbFT2CxznEyiXtkS/dvAZTESagdMvssG7vig/ytlcKr4g0hy4SVNXt7ACQjgADVpOxaoCpgqoEVuvwfwVcyVKV52PCKp/wiikA4v2ziiIYkVfU4UiWM9XZqMpKVXaqgqtIAyDMVc3fqcc9DYCe37GyUayhi0Pd2HfXMkHZoA50P4M76CDbU3W2pwDgBFWRV1XAVAVU25QM73aQlWkBDFRV8JXAqjBWP6XAqs3XJN+mtmdKJ68CoDAprMgpAUbvufXmduMVB9t3fNPXtYtnHmuX7ZPyX3qszU6utT3z0+2s6M8JzUsl37N3ZrGdO3WxHTl8sE0tCPAqIOD5jal27Mxsu06A1duf89K2vXemLemkU+JzqC6aESBVy+b8iuhhyQmqnU4Twmo9IOkA5jfOtoXNs+2lz7mt/dFv/2b73d/5rfaa17++3fbMu9t/+K3fbu9+4H3tqbfcIr+ntvc98IDkef2oDPlfbmfOnEGngPg8Fy6s2jBGTRGgOsdAVmsLyiZVHZX2i0AqdKmUgfk+sLcwBQQtXGZGgkPVCfmnkwdOStnoHbQTdV5AVn2fxYX97ZTkXL3m9he0u+99Rbvupme08zLB1ekVeTfLmyn5HSelLoS9qu++OLtgNmp2z0Q7efLxds3Rg+0bv+zV7f/5oW9pj37gHe2JM+faRx98on3Ld36zALZ3tf/pK768LZ0/bQDshtxjanZ/W54+0rYve3p7yp0vbqsT+wTcFsBbAO1w690mWwCmnyf/gIkL2+5qI8qALvCQMUXwlGxfqLReUev2EFjlfVjmu13PET8s6QqID/d1FVI2lHX+N/kbftPwXv9fMFbf85bfa+dOH0OVWUel+hoKrgJgBQsVS/PlHUTFpFXOzBmmAYj0XzjOdACZGgCBJ0gWsPGIC2DngrGqx4pfajVe2geBvwDMrC2hYxxgJ3LbkxkHcNWPuR9G+0ifjHXgouuyag8eRCAmhB7XybI8k7lWM+eqgKzqGDljFRNZAVTVpQKrNpmV6BCN2ZO56p2NDsBp52NM+Ojr8JU9knCb28lN53vRD7AWxP/DH02Zx7cFeFni2X4Ifx0qj7IFvlxAFX1MB7ii7VrcEvrPbSG30cDDNuJotvn6nnxH2FXeBx89bMMdqO7HM78qwdMKqg7XCxDs7x+mvsom4yOtI68npq6y+jOgKoFVy2nppIjKXCVrFaQB/LEc9FsrsKp5wY21SpBVy1zX3YcnwzXBcr9fr0Y70YEfOKKFetkZHi56OfQZ97mtow9kdeztBpW3G1sV8ppCWx48fMfeGevfkB/VLa0R4bxxH83nsgK87UBn8L2GBVG2uzYI2S6Vmetx/93u9SRsDE+xwNm/yfU69fwQXB0F+MFOrYCryiNHmSEkRaxPjk6oZi+SDlx1vRBDy6UMxk12hFHiyYCnvunqvsoBGsSgDAd10pV3kaGol1pBRQ6i/PwjA4yWbbWJ3kGiZUQ/DyMq1YYh7Q2wM4KsGMWBUR7JXjW2qrBX1X/R9QBaK3HRmbB8TqbuyxR+PbCKusfX9PhTaY4jOr7LiW3NsQDiFfxWsNQ7blTnxLB/W1fCFfOqQifpvmRcDdaJjRSMZOLaZ70MwKoHTIih0hAAdc9gKgxGaUSdbitKoW/jOzWoFCI3J97W6/4x59RGXJ/pD03mIgXFac51+D+Fg+g7Gau2dAHyHKzMr0qQFoCeRyAEckOL9x5CBSBrKWT5DCHKobIbOBTRFhMgpaLryxCFlIIYR8Pwh0NWle6IXqR4U3HzhPF12tuPEqbbZxUumSoh3w5g1d54CLwMe/855ErLmcCqO2iOYiaw6Q2UzoJ+giucGIaE24wArl2Pljt/PM98aOr9ei31Wj1mzwRgkbYCRq3fLqCG3ScVrkuAt006hAmuKjCojjByFKmTshGTVdUUABeVnUq2qgGryl4CwLqlgKqBqoIs6C/Yqq5IXBeMOmNRgD50w6xWAVTVovk+z+9iQKoENnscVN0j6wmuap4cAFac3EqLw34UOQtadEeCqmGF5Rx9VdD+OWmXziqN3LEKrPJH1qoqTnPq7MKwrO4JurxT0YXC87fii5UhgAkmazl4EGYdOfpdWFouGgdbwQiAkcnE6gw4xnVhDBppp4QpObpTX44Hd9LBIw3eNVnKXw7Sd7l1WbDkHbIeaQBsHfsyaFD5SF2J4ZGc5Mj4mQmwWp0CtKkqPoIMGCjXa1jaJXDZ0caiXQE4tfBWlwVgJfBaNVJUtj8bYL47X8ay8YBClmDhOLvatn34o4GqAFaDsRo5VUs+OgdYmQKAE1V5qZQ6Q8uHzc7cTsZWlWK2VAA+5N/yqjrAqkvdr+eYkyDXV2BVv8wgomhQ3pyK6coyRU3AUfB6dbti78aSN7ai/nKyKhvyr0CqM1UVWN0myGrHhMVqrFVnf1kqgMPtBXc9N8ErNr8IbFJeI9j0Xdp+OAydZw0Bn0sCPJrvVPWo1OnGhICkAujNyWws0wKKrp96ot14aH+b31xu//kXf07Sn54XvbUqw9XPtY22KuCcALyU9sAAACAASURBVIfT8wLCSvuWcp8RsEpG8YvjKWDErHRqiQ5Ymdonw90Ptn1X3NPueeGr2wWZpGlNdNLW1KakAhAW5eaU5Erdbgv7D7ZzS5IjVZ49I/lcZy4ut+nVk+2rv+i17YYrD7S3/ukftB/7sR9tT5w4JakHrm5Pffqd7b0PvKd9+P0PiD5X9uyKAan6vVdeeWW76qqrZN+yTGZ11hiqR4RZe0hSASzJM44fP24gjkrFquQx1dQwqi858gGiggmUtDzV8VZ9Vctfj8/MzNg16lzruh7XDr0LMpGWzThrILqUjQPwpusc0NPF0vJSO3j5Te25L/rCdsNtL2gXJubasjCEL7STUq5rxgyf2BaZWdsrdSJgqLBrFxYn22PH3te+9NUvbHfL+j/64te3yw8ttOWV1fZzP/397a3vfFf7rh/+UZkIbFHy10p+1nmVOcltO39la1fd06669R5Jq7GnbdrEXcKmtkzJ7icU1YgO2dShmA1YfmZvaKGLH1LkVleHaRQqKI0y7e+/m5yOk21Lx7FDW7kU6Fk+c8fVOnnWuJOevHV5Mk97cud8+P4/bEtnFFgdOFzemWugKiJqH/LPpQOtBFwJpvoQSKYEML3E9ADm03jAyXyrEXwSZEW80cUH9EldT0bdOahRwVLkx3dA1ZZIo4F8jsyJWjsz3Fdh/EY9GCYfgGrKVqklM5mu0023AhgCW7WmBQB71cBVZa36JFY2mRWZq9ZqyFqFu2f5Ve2XeciZCgCjdXw0SGlreDu+Yzo19AcYf0LQM7bJ/QlQRixrn0hfua7XYfIES8vS3BgHW618cpugC/ehKHcHUFHdqC+3prnuH9iB7faJjP1of/kcr7dgcgLkI1PVmJ42fNXJBVp1vh4ubrpP2dhcv5m8lDoiYzXyqjq4GuzAMtqsB1eTkMJ6Zdl1k8XYCDLmWs1JrHiOAVQOlFBso2yenKrozgp5Glzb6UmXsay3rDtgIu7nmh3Augceuc59Xu9e4aNvPFSedbv6aLa/OmnlxIEv139wah24yt62diqI7mIPqNDk8GffNW6dJ42xBtGcL2Ep+I1UBRFfyY6OgenbKqcWKyZDtYKoBF25D348gNWI40t8j+/zNsoqdf3BjhddDof/cxsjxovekNvBVShlzrYX+2qdxAt4WY/ZrtexPlhnlAOW2w6sVTLPE2wG2JpzlrDTEKPJKsDK0dzGWjVA1ZmrCrA6uJoga05spTFvkBw19vVR3x1eZ/K9c+zbiZ2XK3QadHSUvetGM1sOogYY7sAq4/7KUg1Q1VMC6HafX9Uqn0FZv3TlOvEUAVY7ZU4D4oY6nT9UPA1I38Z0b2nspVFa8ezUjmg0XJJHjGc1nGGQuhbfb9TKoJNqAoHJGJg/InKrFkCVw/+ZjJfnAKH3vEt+LwKqZG4gOCWqPvqxnY40ZZFAycixsZ83DkAtSr4ogtDfpbxGej6LQxf1SMO+Q/H2Ds9OdYCzij2ycgn7bY5/YavauaPsVNvnzmiw26zM0ODACvDG5w41nUc4tFYbAZZCBHObPnicGz45HVA8Rp7i92Cw5PuLEuZrVpDWqziAwLQLUAl4PkqFJVaX2sp0G+UYkKoHsa7wTWmI460K3B1xzOCMiZo0cLZJmnQIZWGrZk7VZKzqvm0BVg1UJbBa86sytwiNqckK2zXrRAvM1y0AcWAVFqwkzEbusz32E2DVflxP9qqCVqHwrcebZeeSOAZYTR4wh3BoeWhZgK0awKoBrJsChuiwW7BWkR4ATmjSEVD+KcCsFKtFbwRo+2Cm+tJZqvhuMF6Q8AcTwtgMjAqsWhBXAVbk8WQQBLnx57gM76L94lD4L9wzsmP3u/QazMvdZZEtVsuFAGqmAQCDhcd6sMGHiHsbttmTrZ0TVEUwyqeFzhi2A2sP7u2EtqFWQbsyANXbGDppc99O4CocTWfX2Xp+t+kCDQIDXEWgaMCq7NMZkC0VgDNRAawKSFYYqzMxezKZPRmIIg0A3h0/aFG2f30r9rxyAiqkAcAvgVVhqTqwyn3GbC1sVYXOtFc9ntTpT0h16id/J2PqhScIB8ZLyPwIXbe6Qx1vGbCqE1UhBcCWpgBQpqqBqmCsGrhqgCsntlIAUB04nbzqcLv3mZ8aYNVatgCd2u50eP66DP0XlFTqU1iO68ttRob6f+ErX9IOCdD57f/469vmhVMKRcqsU6JDprfbOZlEaWpmrzBbZdi9YBCzAkTMTKyLChBgQsDVdfE5Vib3t6XJw+3w1c9utz/3FQKG75E8uQJkCOin/sfa6nbbu3igXZCOr4sX19rCgpSXzGI/s3W+fdUXv7Y965bL2pknTrRHHvpo+xXJpfpX73pPO3rtDe3GW25rb5Ph7o/J/gsr59uJE8fajTfeaICqApvouNHmuWUpAZTJevq0vL+84/y85DsVIHRe8o+qrOukVzq5lbJZ+9nqRVI1F7rZGtetDsBq2a3L8H1lhEprMYnWe+qz9I/2CbEmZYoMWAVjFFhukld2ve0/dHd7+nM/oz3zBZ/eHhJG6twhKZ9pua9cN7ktE0ytSwqDjTlMuiWA6/L6w+36A63dIGX9az/xQ21RUiYcXtzbfubf/nD78Z/4v9pP//rvyiRiB9rhvRNt/6wwZkXWVvZe29q1z2tX3HSXtAmdQFNkVSa00pY5BDW53QGr8Q0laCo6m+fS/6KdrgBqBVfr/icDqkIlp3JXBnCo/PJuw/OejA0Zd87/H4HVh9/139ryueN4XZVtW6pdkaUF3NnBG6PNnMUafv0AXK37EUx6UGlxAANMB1IHwGpPvIA/wI58xAn4q74dh+KDrUpgVTparJNcgVWCnABzou1EHbuP4jYL3q4XicdBDJa7OKU46gHuGrDKVADDJXLubzuwyrQAylbVdklgFUuAqga8yTvEpKRuQ4MByfdzfzJLKDzgwIAQtjDuMeFHWfp3dMsSq1Z9Q4CDgCnZqDUtwJChyoA9rgn9RT1WQJjB+4368F7/nV8PiYCrye+Dj+NfGN8IQI/nQYeCYTuGqepprjBqK4FVgkMol9rS09c0OdkVWPU0SA6w2igz+43Lt8qYLGXf/IbCGLMRY85YJXu1Aq91ErGsz9qWxmksll9tdP15bAL096o8RXMKOfPCYruLZQFV7eWG23ldEdjRF+4d7wwxItaCjosDXI/rzOmNth96ZrhS2v24Uhu7j3IC4aMC83Xqn2yTrn3G3Gr4kUP505uXc1KRaUBeHVQn7ug+c9Cdv8JJ1Tyfs5Nz0CFQ98GnZ9jGiatHy48dKmjrJDjUFAGRL5htUGW7nMsiCz1ixTSmHCl8tU2ygY6UuVdq7B8UNcutA1VRTrCLGb9k6g6kpYO9ciJMEJfAYgUBgjlYS87VYKsCYJ3pthVYRdpNpBRIQlEFcSPuJbZjok5bNrSdRed6eZtOsTpA+QZ7WPVM1Tc7MlWFBOA66KLrI+ZYtQm8DU23G/WTeVfMwDvbJ665+yUGrKJOoaCrgUoHOJ24OF7qssoCimC3BtQrvHQO+2fT2OAxPLaLKigVksNy4FwhV4RPWGWMMcwSapTmyBcBirPlW7UlnCheC6epOkul0qvCG/P1oR+KA8FyKv7WmFKr310A1hEj3DtrFQTP+kyjbPvMcOf9u966kWJmD8JudYsvSl3g2y4PHVu1wAgEUvtgH6ALLAV+bPA7gap0YAmy4rJ87wp+ju5PxkjXi1XuQYDFX2cA4BKQwNJ1QgEquA8txSAkKSg7N7ybsF5huGADs0MDyl2dXwdWHVRNpqoyNDWXqOdV1eHvmldVAlCmAEBOVTBVlcEqFNYCqjpjtbJVnZPGduhf4lKuH+C/sFKWNXwAqAJk1Nl6lak6q4CqTDxiS9k3K+vJWlXwEexAKn00L9QRggPIhMFQbgRMflTvyRkM4g0wlTKw3IWaCoHrtnTmasm5ikkb3OM0JWmqp/902w7L5RVfDJEzVIegqigazEwc4Cp0C2Zj9J/JeQFXXa+kjki9aqIz0k532PGkT8zra+vtZNZl1+TXGKsIrLAswKqfZ7zPUkcIfBNY7dmrXq/VV2Pxl3ZCoI/vCJaqQ+vmOyCH8bglc6zmVHkFOPR0Bnr/0Nl2n8wLx1xxzB3X51d1tqoEn8pY3TMmDUDNSadBqL0jdQLL1pp9OnLM8aQ9q2rsLQ2Ag6rrYvSZDoCAqi7tvAKqCr/Ihl/b9GLejqhb4X+VjiR9n2D4eiBn7ybBPsK/aGu6biMOAlSVL7RJqYSxKADqlrFVAaoasErWqrJV7aeAag+sPv9TCKxuS6GpTyBaUVSB1KPopgmZlGp6faldJgDqN3zVZ7bzn3isvembv7F94sEPCBN4pU3sEVBZEPZ1BRyF8SpXtD2b0mFkKSE2RMSl82padJCUhwKrF6Yvb1fd9MJ20x0vkhQOeyxlw8VtYWRqns3NaRt6NC0o4x4BAZfOnWyHFqbb//iG17a5zcfb937n97W3/snvt9MyG7oyPCeEJTApQ+Nn9+6TStlolx1YbNdefdR0oN5P9d5JyfF66tSpdvbsGaty1UH6p5MYqn7UurdcZZLTQuVe9dHi4mI7ePCg5SRVfav3w6yvyAVKoNB0g+ks7YqEwlS2rD7z/PllY+YruKr3VAfVOv8cmLV2pm1L81uKvO0RcHplVaDqi/vb7OEb2gvve42U0Z1tS2i/x2XCMG1d01N75d8DomvETti1wlqVvLNnP/HudtcVs+3Oa/e3H/nub2v33HlD+9qv/tL2PT/y4+3P3/uwAKtHBJxeafv26D1m29riDW3q+he2Q9fdLnZBvs9TUmTLh+KpIOdfB1ilJuU1Ws7GCqYvM9Br48Db+vxx/tnfdWD12Pv/tK2ePxF2MHSTuQluS0qHb0xypYAoCROeHowTdnA//f/KWCVrh0xY6wg1sNV/vm3+qoGu7ruiIsO4pl8HX24UVBVgVfPke678BFcTWEVwXhyUYuOrn2R53AkAx/vku4R/iYg0wN0EWAHybhs6l7lXjbnqNt+Yq2rLDFQFsGo58mUZk1cZuOE+ndlT+HEZzMMG1b8w+W4P9Vi6AaOxS8Y1ONGKyGKcZKIChEz7Sp+aoOvosf5cFjtj5Yihip9u7+kv2y1rvNWBqG5jGdeV70Xs65VbYzb7vhIPOCMVehnsTy7rZFDGk7D4oYgPZWcQvHSTdxpI5YQH+ucOqNpIrAquKnDjuS1z5B9qF74D3ttSb3GyGKYC8G3kWs2hvCNglZdJKZpedmprK22jc4XDz2T50qeuDqjjFRAm+4JoeykMKMyxoGpex+s7RdCLfA+dRH34FUWHZKA52m66gsAb98FC8aXdyg0v6bcjBvL7lLKIGKlrrGH9BlDQ8GNNMY4+O3aZY+qnlHVzUny7LMHpSXA1mdbOUNVj6s870ErZhIkoHQB8ftQ3iq9PJcIJknogNfSItS9vZy7z4TcX3ZQxJsuWxVG3e3kcuSYUDuXEy8z0vZeVg6oGQishhLlpWV6VPRoxghNeLF7LeRBgBxMrY45VMldnmBpAAVYHWUFaZMwLcJUjn1D2PWGONswkxGJ9Vx6hQ1C+Knbjytx0nx5zvajrMWmVD/W3XKuyzjyqAajGPqQKVPY/gNUhU7VuWyXbT4DVT3O9j4obAdqGxqIIWqn+3RvlyNECrPr9adxHlsUQQaGNeZQ1AgJo7sgUx4a9zFaRzkBlDlWCqpzIisBqRdb7vKoJ6oQTUJXdeDWRQXq8J/UFBH+cuuHHegVBPXoddXU1rgxrXZY6pII1gfTGbvIa5YqVYTEPHZ6oBXtOcRjjwp59BiiRQNj4deZZ7HtLUJ/mqMYyWQDRy+GFmL0ePVAAMM5vVda7/UWxds5AvsJ4Fqs1fN47/WfqNCgGlFgZrIcGWEvbnaZhG2DnRg+owgFGkOr5VD0FgDI0lTW06WCislYzvyonq9Kh/xVUlXUb/u9pAHTIFyBKqrFBw6O141IVL4YOgJ3pwKoAiRijYdM3JktVwIq5Aq4asCo/TGQlAbOcS5ZDNXiUgShwB3RYstGjaD1O8rOh/wBVCa7q0tiqXFp5YUIrY6xaPjFqay0CF2oygmyzfD979dSq+1DXHlQVIEIBE+2wYaJvZ69q8NalBAhWPOTd2l3oB8jwzn+7Hhzx6S59JzZmfn9hWIcDCVA1AFb12p3BwqFS+AAHnt1gG1PV9xvIGtvJaq96iEbVtVY4uNQ+BAEZQ2d+dgnyVPzMmSrsVX26A4cRnHKopS5NwZIDjfbbgasaNJKpakudsMpnRtbJPCTolEHRmLzKc67iOHPSgeEDUNW7nEqEUIO9CqoyJ7CxVYW+CtYqmKoEWo3NasCq5mNFP4Ex8jodjPow2yb/0bG0MqI+szJCy2J5eFccHMbQDri3zuKu4JT9dJi/AKtbDqwCVBWmYUkFgBQBzlg1YBV6/cjBw+15n0JgdVPARh2Sf1FKQvPZzs3Pts21pTZ98Vy74bL59iWvfnH7/V//d+0v//C32oMffUDKbksmmZJ0AFIP8/v2SZ5bMDZnt0SnWcoH0amSUqBNyez28s3LkwttUyavuvkZ97XLb7i7XdicFWasTCAl+Vu1vKcVlNbJx4StOj+/R/KQTrYrjyy2qw/Pt5/84X/RLt8/044eXGgrMtHUA+97j9xbIHwp50cekyHRIrsLAvLulet0YioFRp944on24IMPmjzP7Jlp+/YttgMHhBErLFYFWvfIPj1PHeBlncDq7FlJB4B3mRVgd2ZG6sltppbLHtlWX0r3mYOuAPAeAKfTotPn5+ZM72pe12PHThj7Vc9RZ1sBVP2roCzso9a/yOyG5Fvdd1Cg6Pm2vCr33nekfc3Xf2Nb3pxoT5ySOth7QEp0Vp4sAL0I95TkvW0XVySXrdirpUfaC59xRfvE+/68nT/+8fYvf/R72yfe/672v/+Tb2/vfviUpPidawelLJWxOjU13zb239zmb35Zmz96iw3UUABtW9nZRY1WIBXvWX2dBDwIEJvO8nY8BEorsDpO9w4B13HPG1733xNY3b3jfQcfdjcj87dw7MxH39LWlwRwL/6sau/wWjw2sDqFEjdbY3rP0wRYXOAga5ApYjtZqmCyJmM1CBcOqgZ4aUw/MGWjTk1uqn2G7MRPwTC1O5oPXnwvgKoCxBNY1X0Kbuo1vjQQBwKHRTwhn8uAtSOH0Jfm+0SskCAvUwEYY9YZrJaWoJvQSoNKB1fVVhBcVWBV3sUYYmYny89AXs/pV0DVXvZH/Rh8ImNUrvr2ICalnAbwWeMfAh0GLDIoL0uLkysIOwqm5H1LvLxDnFz1QYJbjGMJ2DnwFfGt12cEZXl+FxsU+YnYgCCCgao+pJ4ApS8DWPVvzcdEkAJJcjmBKGdOVeRZ9VRdzlJFnlVMQGv5VmsqLwex2HGLuJPsMgCnnLgKrFWf76AAqwSGCaDwehcJbwJZnlQtGdYO4lq6tIx0IUp9eyoyV+uR4AnkcZdfPV7aaQbbwyi7KETXW6EyOoCVAUGNDaDfhi0HnzD89vpcru8eO0ThAIAo3+2Kp68I/5B6zwhiej04EtAM3qO7hd+D+wiohm5XpeMECAKn3TZYqzF5XjlG/563sg/gc4p+waeXdCGUY19SLjN8JGbjIGAUHfGXHnOLsh3I4mj5pz4MeRqKEz9GlwGqYt1IIdJOZ2pnCds7wQyPcWM0mkUCHuOaDXX2aeRS9TyrzlhNcDXTA4C1qp3zyVzFfUgmIraTI5kqwFqbJJqe624tV+8s6lMBODNe60w7cchWLTqHQ/8JsOq2jWR1AovGU93EVWStAmzIn1U6KnjiunuUsUp9UhR+FSY2zNpAh4216ITdVqOJhyIb90wqyMFynJKwBoAWkMBbNQrOpCigKvJDeAX7EizVpCpb77U7YHSYOnAv0Y5eUdibVC2N0sAbGnfL39VCFWxVnRNn9K1kREG6ITdDa4/DM+uSgmd7KYSuGFCUowa+1h2FeGx9jtRf6G/7SrxLBVe9BIKpBkczARYf/l9AmMhh24GqFWCtDiTqH+XJ/Q5/ETC1cnZwqqwDPCDwWgBYv98w1yrBm3ov3UdRpD6uwCpKw2XDl2h4LMiBo02nKeoJjXs49J/gKmdxNraqslSNsappAHTCKi6VtYocq60yVeUcQRkTWJWwNkFVhih89/g6l2oHVJFNHACaD3uPpSXa0hyqlak63eb2lG1nrBJUtSFF3rNmefhoUw2E00cjsNe6DsZz6DhMWAW2qrJSFVSVnzF3lakq6wqs6iReJeeqnm+UfyrOoigj2rZGofIN+YXuUWvtvXnGVs2h/8pSBaisSx86YeAqUgKAsVqHRgyDogRX8eROWYxtmnrO0MZ2J+56cBgg58nBsg6H0dmqtu1sVWVkGejKn14v72wNRN+91JuCqQRVR4DVYWvhF6TOyvQQAEytJhDPBpiKoK5konBwlSkDrF1aO/T8dQauch3t098c9/dPsTxNsq6Aaiw9b+q0XF+BVQVTmXd1yoBVB1Xl/B5UNSXtjpuzTWSbM1jC8COxegVVFURVUE+BVSFhB6N1Q4a0s6PVQE98gQ3bp26teX1zYhEV68xNSxYiwVWDndVRCS0xBFYlEYIAqwquKlt1S8BU/SmwastJz7NqbFUCq9AdqsMvO3C4PedTCKxui84wYFU+UMt6RiZ5Wl8516Zk4qgbLt/TPvtld7Wf/T+/q338gbcKuLdkMrGyvCrgtnyCgI4bwhpVvTAjjMoZ+Sbhn8q2dGRNbgqwKvlThbE6se+6dvuzhYF6+Oa2LLPTa3ldFFasDrPdlkq8+sqj7cTJE4JbyNB6SUFw21Of0m657vL2jBuvbAfnJtvxxx6UIdAn25vf/Dvtr97xbhk6f7lMdiUTY507I8HtVjt35pRNXKUA6jXXXCPg5jmTZR3yrzZj/35ht8q2Mkt1e07AUP3pEC4d3aBgqKYBUFtx7tw5AUnPm/7UP8NURZa0F1+bDoKVdIQXF/bacxYWFu3ep0+ftnrVc9ZWJcGCOp4B7tjN7E/lSkdezMzNmu3at/9Qe+LxU+0Fr3ydTED1UslLO982JT/t2pZ2WSCnsaVnkNy3M5KH9ek3HmlXH1xr3/q/fW377m/7uvaGN3xee/idb23/+Nvf1N7z0Ol21TVPadvLZ9s+qaPp6b1t6+Ctbd9tr2pTB68XmyDvJPZpWwFwbfODgG+4re9LUIzrPKcCkNnRK8C5M1bHKe0hqLrT84bX/l0HVlce/su2sQxglSNVzEdyn9e8FzXXvgwfnoGcLIOZaus+Qs1ZrAZIun0G+FpGv3EUXGWs2nEPEgnimptAK1LtGH0+pgAgQ1Un2wSoqv6cAZregZ7AKm2USR9u6osqc5x8hDFPnTSEQAwtfAV5ka8ToCrSE+g7KLibQKtFqpZzNf0AS9XhtsM6Mw1YVftLf46M1SynZKy6bz8i5P5p6SqXOAffXcFUutRgFSImqsP5E/zoAZJxk1RVoKQG8hXIr/EzdUFUx0jsXPx9nOxVV+I3v9ihF69bj4Xd9vK7YvIqAw7yp3rUGKtkgQbICnCBM2Vz6GzKT/HvTWS187WfxMrq0tmoHPpvQKoDqhVcrZMFkSDBzyYJwsAOZ5ApqMr1WJbvGsdazfJHwdW4laUbYVZXtlG0LnH0LdmW6jbbWFnWB0M48hc+su8rcV4Cq6XRDmV+LJCK+rC/wXHby0PlXuG9e6F0rr+55u6f8xoLLygDoVL8u1xeTZnyW8u+Is8RgHR2lLFLWeJjhkHH+I/hRxYRTefc7+GsAANKzdcvYKp2dNV9fsx8E9PR0NMRt2cxhALKT4ecDfN6UkdYB4DbIFdDkE1v/tQf0Y5jfwho1mLIWTnGF6EI8ZwROZId/DgL0RHAKKBKxmo3osAwDy8Me2NGKIizGbGgc9LTAngMy3yrTAPAznRjrHasVTJdORqcwGrB6txeht0MOcKoVIpa6vW+Q8x0iwOtpu9ku6YW0TC/5lVlZw5AVZ+4yuMtPS8Zq3bjBFM1wIKRcNos2sPEDc9+Kd5TA7qoN1dHuaM3ZPX8YUWOa9SuVLJR92AqBJDP7NfxKKpHlqg/JAQ/lU1lNaLHeDBMh45TgKtE3euSaDwdpJ6ibKpn4HiPLQZ53fqKdK2gH6C+Agz0dVczg9tVYzGop1pvsV4Aad3XNfIerM5yR+X3irivzDxW38Hrp1MMEH6cPwBXBwAKgDGwp8hYZfJ/BtoJlKLB945jBURR2qEco4yznKk8vQpSmQ6vo6KV94deSsA1gFZUo9uFopBVBY0YuZR+tDWXc5NtryOrK8p/7mP+JwsetPdEHFkO/eeQSgNWFVBlGgDNrSrBqTI1MxXAetuMYf/OVg1AVQJKuVb+8d+TYasOQFXlKRBUNKaqAor47RHFWof/z84IsKqpAJypynyryniCs+bMBjN+aeGMKWVlDoCuziafPVUon56tCnDVmKsOqAJo1fQASAmAPKsa3AyUJ6oIFc2lg1QBJpvF5vdjMh6Aqs5WdWCVMyYGsOpBWyb1HpVv6Bu2RTgQ1eaP1T1DDRLit/OVQ3XqUUnXinUfh/2jkWPCGzU2BFSx1IDLjU7oNjSqbO8A05BnlfVJJqs9KfRR+g38ENcuVhYc9l9ZMip+mFQKEyxgSOLkJIYporObTyggcAesOnMZNW91EL6JbPM+mluVYKkO/7eh/jqEXFmrBqoCTOUxDJmki8I0Ctn2tZ1b+7YljTxykGlPqoKoSAUg68JsZFqA6Hk1p6EwVbUaTO9Cz0Kvwi5aCgpvY8ouAria5UPAmsx16i0tfTDDAKpuGnArQ72NrSrAqrJVBVTdFCblpgCpWwRVbSl5LI2tqpNXeVsxxiJk/4gAq8++81OXY1X1oDqNm1vIlKs971sK4G2ebUcPbLZ/+IZXtN/+tZ9p/+kX/7UAeuvt7EnJUyog6h6ZaX5FJn3a1tmqpGymhLEqjuEbDgAAIABJREFUA9yt3icmZQSBAKsXRR9ckBno9xy8oT3rRZ/fLs5cIcDqvKQJkHyhCshKTld1eie3VJdLflWZaGlbGJmfcd+97dm339AWp1faO972zvbL//fPtvMyNP7YsePtYx9/qO3df6DtP3DIGKYy0t3c4Q9+8IOSZ/WE5Fi90iavmp3dY/pOUwKcO3e27d07b8Dr6uqqsUtV7uYE1NTAWZ1iTQWgSwVfFVy11DFyPXyGSeuY0m36QsgJuWEytL6+YczY2VmZfEpyuc6IvtdOq4uS8wBBj8sgO1q0xGS/4JttVti2Z08da0ePXtbOL63JBGKL7Wu/4Z+1UxeFpbu92C5s6+y0EzLiQUZAyIRec5JC4ZCkYbjlhiPtV37+R9ojH397+zc/8r1t7/aSMIbX27/8yZ9pf/CX75fv3dcOzU21BZ1cQdIJbB1+WjvyzNe27YVr26rM8qYpHzTPreR96LTnTr7ebsBqBY8p12Tp1uvor4xbhsZ35T8ux+nfdWB1/dG3tc0VbX/Qn5i1GbpT/2OAG93D7ssBMEr/PtN++eRWBWStKcG684Ks4bo0Yg3PlW7xR/qsMNr6D+xiBTIVsLSfM1XVl7MJSA2Mx34FN8FaVaCTtrX4lW6p0z+mjmdqszJXhOla96Xcr7ESM/9SlwXstfUC7hZw1VInqb1X++++gS0tHUCfPgdpACpjFet96iN6IaN+SgbUJT4tsY1+fgVT4X4U31ptFrc92Daf2vftlEu1siQTULWHmX9Sn+mhrtdxiahKbGbvaXWFICmiLp4TN+GReh6+BzFD/ro8q8FQVT8YoKWBlL7kxFYY1Qoml4chRe+5k+nyGznmraPaUwI4S5WA6nAJ/4vDsunX4hF0DenjjICrhVHWpTEw2Sz1OFL/tTxZzl5H/nVRflkRgTHw3arvi8piQOvLFMYsPH5U+L3eRiEk0e6jACgDpdRjlboimgMDSjr/JQhw+4BLhu1mqB9GH8br8pF5j/C2SzuK4J46KL6P3xkCri+UwUoGy2V/+R6+2k7YyvDTqqqgg25Lv735s+63d6BqAqzwRfrYnq8c6roWWZE3tn2tWtgbynXaHYqNiQRbvRdq6BIXuriechGFX+WPDynCnJXUVy4/wMFmBi/qO1VgFazVMlG04SYoXI4yNu3uo96g6Z0IYeAqbKblUY3cqsizaiBrSQswJfMtMCWAjRp3HA4TWvmIEI9PiPUAK8v3YRtleVEMO5A7sE8nqLjOMN5UZa26niHImikBmCIg2fMBnu7IWJU3g8PRJm567susvlO5D5V+Nhbql3J2ryOiWrMxx1oYDVRXCNoY4wSBK8akvl9pu0PUMpB2d5pQMUaniEBS13MIT2GojumJzhnSioMUimLU8KdUs+UMdIq1dwJw/RI6sfYVjSpAlhuPdOXkir4z/GF86WAMHYE0ODQ2FNpOlxTDgtVeiaQ9Yb3qOc5zsgs8BcAACHNU0xspHFArMbJfPNCuk4Wl02gFNgBRU0FCFrJM4R8k+MntKHd/fJ4zBFT7bYKtuN5/Xmi0C6O8wdIuwtB6awqFTWC11Jk5f7LtAUNMVmW9u0wDoAxVBVc5WdU62KoFWN3m0H8FU3W9gqoa1AeoquCqvmtlq1IiaLkqqKoDv5AnEQiWgokAFid9uD+BVQVSE1RNsFXZrDMSKMfETnTAtWwNWEV7Q47jsJym+CFf0GkWWBmNH7lVMWGVg6nyzUgJ4AArUyRYKgCdyErLT6/1lADWM+UKJ9IA1O/XdTUwDqhySUBVQSMvB4na5TT03Nns2F2+GQJc3gkUcp0dOAzuvRRSsYxTE8N9l/atonz7S3EhTRqdSwz7N4G0X+ZXBXvFgFUGXK6XsudR7+gTVlVQ1YE/DDtBHZvhLE/Pd8v3suH8qjLkB2CwB1Ij75eDq5ahws83CFevL+xapC9A8JrAcGWtkslpEm/sHEi/A6pyTwVVJx1YVVAtwFY/xyBOAtKhPMFAIiMdxh9GncP/FVS9aMP/k7Vq+6xnlcPpHFB1YJUOEZjB1pjcFmpHopaXOkTDWZsJGsOtQr8G+K6wzA5ayB50vyANgIKqmzIs3X4Cmm4qsCqg6oYyVifnBGQFc3XLGKsKqoKxuu1pAOzd5H5HDh5qz7rjeQHYsd6HgJTuHwdSWd25E8tzqlxfqlN0wgAM/S6d5Gjehi1NyDD92XZeJkU61/7hl9/XNs5+rL35N3++vf8db2sfeu8HBPwUcFmG9E/Kd12cEnaqsrYkx+rUljqMAibKBFhbkgpgU46vSiqAvYdubs992Re1c5JLdHljb9ves9DWJWWAMlYnN9ctN+/s7FTbWD0vk3nNtG/8R5/TTj3+ifazP/Xv22/9xi9JftXHRL+vGfgyv1fARgF0L6xcsGH9UhNWZ/skLcH6+pqBqAsLCwJUHrUczydPHpd9SzbcX/u+ZkQnqxyortSy8fSrNrxfgVX90xypmi6A7Vh1GIBU6TAQ3cbtzU1Ng9Da8ePHDbBV1uuqsFQV8FUdq+dWdqamTIjcWsrmFfle3L/QLkjezDlJabBHJgI7dmatfd6XfX3bf80z2plNYaxOzIFduib5W9dOt5kLZ9qtV18h1zzefvRHv6fd+Yzr2ld9wWe2W6891K6SFAq/83v/tf3xOz7UPvShj7Sj+4VJa51Ze0XQntauuOdz2vrsUTOHWg5bAtJWYHU3WbkUsGq603RSsnnROdrnyQzd7np/J1n9VAOrlzI1u3nEl7r2kz2+8fj9bUsnkDPARYFVzy/pow4SYI0IJ/xCgKtZP2Crui3m+giDlaxWBy3JZuV1Baw1Obdt+P0IEPGH+EZ9vR7ANIZqgKqiL5y5amkBCHAW+XGUDTf1AJTPjRF3PlKGk3J1+VaJQhRdGjLqz4sJtZyxGgxWMlmLrcfoj7SRsLUE10ou+a5Tj8NAM84acXAQDqLsApjARoYnDjqGL037kMsePMX5o4Aq949ePxpflRiqvFzt8Mj1EtNCCCgJ+VGMxPmRbmtrjI77VWAV7CzIkgMJFVwdAqtliL1WHTJfsexqK87ABqw+dLwaQO6M1cytqr57slbpd9kkrXZNxk9s6yz7jknmbLHKVjXmrZyc6QBG6w14Aso0sQPKCwSGx/2M7tw8nrF7L2xx8xTCKojD9Yjv0M7xMH/JEvsVqWax+NKUBv4ioPR93bafZAsc30kP85T6oMAcXEfh1v0d7O1dPtiB5Q2n/yac6OUzePf4jvoNfNnhcvQddvyoeqq+Nn8sDnN7CaTWdeyDXCOuzDg+cYLxz2XnBj/fcY+qd1hmXZGw/adcjpPZLMZalgMFOKIMB/LZlYsqYZcja4vi63inh4Kq1lY9Boh2yrhaLlVAVR+HCT5rSjGCqwBFOeqb+VYBqiq4WlIBmK+YMbCmhopRIsTg2EHpne7snGTlZpmBwJeAKupjJBWA+VyZD5dklVj6KL8EV53E4qQWS09CRupOoKoDqowZJ26999OlzWQFFhXkiscbCA1YV3/d2SWW2UGR2bUOykEDosHSSPB4GEsazeIUVa0wonSKYTYn1aNor6jIreQ9zV3u1cLggTOUxh7BaCq4cI/SSxq+lX6o7cMpuIK3oJEKkJUOV3G8OgXn9cNSTR3Osivl6sobZUqFmIBq9OD6cRhoNnR+Ru7zKrHvSftAo06hVqc2hRqv4JRtrns5ADTp2Yap0RD8Zy9/bkcw5s4wynIArBbjQIMRGJzWQfgJuW51w/28n1d1gKxeL3pelxYgRaIDbaPeR4wctWEa/zTyO9WRl7X1sGs5c+KPklvV2JZgNwSYSlBVhnUqY1WoQpigSpcGrMpPAEfLqWpD/8lUZW5VdwYKQJFWaydQtbAzVana8H4FT6d9oipZ9wmrFFwFyKp5VTGBlbJV4Yhp8AJHLuvd25FXVuTjJagqh033KdisgJSnRDBg1cDUdcl+oMCqT+JlzFVZ9/yrSBmgLDFcH7MAmqZmjaqVYUv2MjDrrMCqM+84tLmyVXVWdCmDyUES70wBsHsqAKi53tmB/1P2aXUNPaoUtzH6KbVTUVRj9ZiNFsqwJhmrpsABpAZb1YcG9ukA6vujsWEGeV3X4bfJWiWwOg5czZcDmEp9asGbqXpOmKB4Npx8cyD4k3M61iq0FCRoCK46M4iBIkorYXzUvjNljaHqLFRPAzApHRXGWg0Gq+dWleOcRZllB53sQZEvOTOuLgGeOqBKhqot8aPhN5Zq9NRqe+DXuc4tDguYQ+xp1pmbtd15+cjpYK36sE5PswAZgM0x6FLOMbaqflEFVgUw3RDGqrJVNxRYdVB101mrlh7A2KrOWNX2U3TvYWFe3n3H8//awCrbyN8MWEVO3g3JA7C1tUfeQUBgSakwKcDqtACr0xvH2itefGt7juTynFo/3v7jL/279vY//0sBOs+3Y4+eaQcOHW6r28tSJqJTZVIqKRib7V6Z0tszoqMFPFxre9vCkZvbi+77knZ8WRidW8KeFLarwLFy+mbbK8WxvX6hbUhe132ycev1V7R7n31j+65/+qZ29vijArpuyoRWp2S4/llhnB5sN910c3v40U+093/gg21N8qY2yTuqwayyRHXiKc1XrXlTFdhU1uqa5IPdI+kNDh06ZPr29Okzlm/1wIH9FgBrGgDVf1qeGtRelNQEeo/9+xeF9bnXWKgEXLUVzCoAK4CuMur0/ocEGNf76X2UHaupABTYVUBmaUnKRu6dbCvqeegA4btaw947Le3FZHBSctZOtf1X3to++8u+rn3sjOjo6f1tz5ykBVg91+Y2zrWFzXPthbff3P7kj3+//Zc/+sP26le8pB2YWm7PuOny9sY3fnm7/8/e0n785361vf3t97crFiRnrQYXIosTlz29HRVg9cLs5WIWZbIxofpuSUqB4siOyGBVkOOAfvhLsNnU2xVc5bFhjtl6Lp8x1Pl/D6yOmqftY28PYBVD/3w0D1mrqk81sPI4A3fwVA/05yweAGAEnQjyReQ/j7QAmSoA5/hwds8RhzkcnIVpDBwCq/AxK/ABlqPrffPrwErVjnIFUY2xqnnydZ25Vpnv1BirngpgUCTwl9hBy+9BCqIawHKyuepDRGxgZYdnZCc+2LLI+TpIEeDAKr8p7SRclA6QKwB0lJ+9L1i+4f+PODNwbtiuupiFMWXEMSX2ifaIayv7dByg2rNTR6/J9g058nALwU95v36doEiNi+mcDa8b3SZQ2McKGYOlTuEQ/8pUzTyryF+aDFYAmgBlrSORLr+9PIOXCJoAQimoavoTYDlTdsHfUh/e86t6WgDrtNVz7drSDtyTwHPx3gpeBMOW2xUEdoCE5xNE8abUAaq9nJQYl7iD6wHfdJWfOIhXJtWFvW26wIOAOYUAchCBsglE2fb1XniLuRk67CWApMPrHTQJJqRe6VDVgiX4GREfUBeFSor4lvVDxCIkrgBWkDuttx3B1ZGYUVWfBycMtokAx3Y5h21/GM9UXdfFJFCtUVkM0ezDVQFhQYA14niCruYeEwdwrMbFflh28QomDmyr7hUXsSD+Ai1B8cnzq36ox3Pd7x8iMZC/UB9VZss58eJZBiwL8w0dULUlwVVro45xsOysmkGgALCKuCLna6ij39BBjzje2apOJkI6AACssEXFJjlzdWSieJJASAqpnYAe97N5jbJWRwHW0ZQASAcQqdacnGIkleG6dlxFXrUuyAI+wBcwHSr+xTNeeF/tXAvlNF6GC8DpEjBUBdQZ1BbY7g0Kng0tjoJBsIb/3WBA8hDK5U1TrqkViuQnIOeRdiBmzhhQqSlORwCo7hAFmMpeZ3dSoANKS6uFU9brt3I323tdBrDq9w0Az5VNsC13eA53p/Gg4ejLM8rWHLgsZ657EXd1XvVVZ5xKXTDXpxk26yl1g+7P4NAS2hssoe0SMGF50nB78K8lbUoO2wmecj8UBYDTogxtnytP1yUVXK1lnLq8Xk+gFkvrxRoYnG5/+hvdc4s+6nCv0apMY08VncEmHbYEVaOMw9l1pqqyVGteVQNUwczUfKqbHTuVLFXPpyrsIgCqBFbBPxvPVGVD03pUWMlZqjH8X4BFCeQVQJzQyUwMTJWfAqux1Jyquk+CcQdW95gzJkNPmQKATNVgfrgsuBaxNBHRFpEKgHJmswAqKKrAqoKkDpoGsCrsKa7b0oa2Elz13LSWDgD3sOF29mPt+bOZTzYSeRNY9aH/BFUVUGUqAB0CMY6t6gEc2CUeFFG+6RyVZai7HXXDbt7IThfhGvo+42TVwxrT0QlEqrYowKqU2YSlAJBlyb1WJScYqMZQ1frrgVUDXXnMjee4F2MbJiMmmKp0ElSmmPNLnP2YAdOcfAUOAYpCIxEYVkWFgLLLEauG0kHF0GKyj7MgG0ysgKmyDXVAvHy7DuVWYJVMVhwnqEqmbw7rJHMJ8ssJHDABm4GqDqQaW9XBVYCqymrl8Ja07wRVAWJ7J6OUK1lMBPWnLVBCsGT5YjUQUtZvlJGDz5zoy9qh/CfHmQYAoKr+wFbdUGDV2KoAVi8KiKWgqrJXjbXaAavOdKc+l3sfklQAdwmwutvfWJ/A/QTkyI1GO3KbIWDVnwB5QNAmKQsEXJXSEbkWsHJbgNXtU+2mq/e0V3/6ne2yvZvtgfv/rP3yz/18e/Tjn2hry1K/0kl0cULylmpvhACrE9uqM+RddAIrYbJuqGxPC0ApM96/6OX/Qzt5YaGtTh1s6zI0/fSFlTa3d7ZNi+zMStqAzbXzbXJjuX3B61/Vjj3y4fYHb/6P7Y1f8QbRoa29/f63tvvvf5sNs7cJN0W3PP74Y+34sWPSkSagrOg1BTU1b6rmOz2/pDlSV41ZqsDmguRBvfXWWwwo1fMUCNU0ALqtOlF1p5axsk41FQDzUyvTVe2NAqsEXXRdnWY9X79Wn6lpAPReGohjVAWAWmWwsu5wvfbtbdh3LC9faHsPHhFAdqktSh7UCbluWsD5q667sX302Jn2RW/8XwXaFoavDPCfEDm6KHlvZy+eaS+64/p24cRH2g//0A+1g9c8rX3u617blh/7QLvq4FT71n/6Te3997+9fev3/FB73/seaEcFqFbgelJSL+y58s526Jmvaat7rpD387ZhvUjwV6NTjwrM/ZsqL1UOdwJaeX6Vu93kdye5x4Rh6Q9X/0/3a5vn3/Bdxj1v+JxLnbN7uymx7Q4fsNv9L3Xvncpk+/hfte1VMFYDBHQfAD6Tg4TmA7NuzYiF3waWDkBQsPF6gBXbAFrrUvWmToAVgGwArQ64mh8Jv9V8VvdXrQ4t2KF/l6zVAFYH4Oq4Sax4PWU1ZRbBbgC9NYg1v4pDLmHN8D74B+AjfJ9ankhHgM78fBdPEeCdkDU9AUdrdbPK6ztFeZXO5BEQ2t/L/R5vjR4fuiREPOLvzXaBMNI7NxjzWFHvCKzuxFjN+Knex2NZPMTLrcbFfhwNFS9Lu0TAqcazvEc5Vu4ASYnza5yHmLnGeMMcqzqagL4EUwFsSD72SAug/rK4a2CCpu/grg5kg3G2O1w5y3oyV5kCgOxVnYC2m8DK6twBdruPF4vXE8HVYK7yvR30gF9fQGAtMwdkYaczXvJmVfCEoi8DY2C1sH6iBVD1l7pLeesbSt3vQuf3T2AVbTxkAJXFhlYbXRYI5cAac/xT6kH3M3bmui+jvrjNe/Byj3ftthVAZOcmbB4OD20JdFYFwrXcE1CKhle+pXzDQI7wDfg+xPrl2RSQEsp4KYYOGLUlcQYrBve3nz+r6HyyVQEzDMlVuAUuS3kdHYFKcclYHtVN3MpfhXsG4katESIylE9v3yE/uDX+4efmxfndeoxl132/bDh5YgRYDdKJp28pbV9vR0BVsUXgi4W0oTc1HQ77iBGZCrBqyiUArNh2tqpP4IxJrNDhN9ExV30iW9oqi4cHcb+WQhkVbaJo+1wkrZOV751yC8IpdEmkBJCLVA8amOq/Cq5yn55fbtqvx4PxEhPP/LRX1eqOekPN9MLKOk3RYR2X86LOsZLCg3NC8MIwEkjN8wG04uSQn1grrS0aa22gKjwMJNmSossCFRTAab8eYJ5eHw2+72VLY0M5LkZ18M54q/xLGXdg0JVJAITheOUz43qudEXdA6owwukE0PECmJ4GGuteN6yvrq76b4vzzaBVIBXbYdBdaGk/8Fy8eOZLpFHwOkkPF8oemg5BDR3SCjR16wx+ytLLsAdVU0GiDooiHSh2Aqr6zslOHVW8oaups/2eVuehi91gFBlAWXgL8gaVttfLlo6Y11mC18kgQE5VgqtloioHVDU41tmtMeS/Aqq6jlx+PVOVgOrgZUc2Carq0ieecUBVom3MEO2/BFQJsCozFT/Lt8rh/9IeFVxVkMd6tTv2gheol5sGPzEw20Aj6BT9Mb8aJq0qwKqlAlizoN4AZ2OtFgar5Vn1Cb8cBAjWKq2KteQCrJqid1CILFVdKphqKQAcVDWQVYa/ujHJYRCcFXHAVvUgIx0ftJ/q6Py1g9BePe9YwXC19GE8pZqGMihfDYcpdwKEOpw+0wDYuoOsClKSwcKbW50VxqoCc9rmg7mqVzggmMzkfK/atpkTtE6moMyJGQNTdek/Z69W4BCTbGQqAKY0MFDOgGF+YwFWZRdB1kkrB4CyNrTfwVX9/knNNelAqwKseU6WE1hHGcSyU0BBKDJVFTglmJqgamWqKhDrrBNvB1ZT7vgAlHZ7aLIFeSMzXIe5G6hqPzBWK/AMABo1pmkTXHN5/chzA1RlGgAFVQGsagqACqzquqYCUMAVjFWkAaC+1/fU+jgkkxbdcce9uyqi3YEp1aM7A6u7azgLH0xJb21LG9Z8nqLnbHj99ooA5mfb5MXH25d+/ivakYXN9rH3/lX7jV/4hfbIRz/WNi8oGCn1MbkCYrukBtDrdd+EAKXbk2tSXqLDhcG7Z/GaduNtL23X3nJvO7E83ZbkWZtzUi5iNFVuBJ5t8zLh1Zz8Xv7Cu9vTbrxK1PW5dv01h9ujjzzSfuqn/k1761vfIkPuT0iqWgzXXxbwdI84qZddBiaqOraq844de8L04eI+sEbVydWUAUtLS8Y2nRb9recp00Dzrup1ep4u9Q/XSDlIXT8iz3788ScsbYCer7Kk6xuK7ktJqbxAX4EVqECKOtfMs6UArv4pY1ZTDSDPlpSw6MvZ2fl2+Iqr2oc/+GEpA5HRTWHMSnnc/dwXtAdPnW7X3/Gcdvi6p7d1Gca/KTltL66cbYttpT3rlsvbv/rBb2+nziy1137x17e9e+bbxumPt9uvO9i+7uu+sv3ZH/1B+7Z/8YPt9Kkn2uGZzbagKlpkcM/VAqze+VkCrF4u7c0nUjB94JqK/gh1ovtRVX7+NoHV3eUybcAQUA2g+m8IrF7q+Zc6Xn3dS537t3V8+4QAq5IKgCCq5abmj6xL72iJ9C6my9xPcx+c4CqHOSdjNRmsGEnj9tpG1hBs7cHVYK1aoElfPzuITSWH/w1dFcPtg7mqk1cpWzUntEKOVZxvdU7HERre7bY/zwPdyKOt7XcYqHbgCeKBIE1YGapvT6aqg6oKWhtrlYxWrrvOLXFGxDseGDP1DIDovuwi53fx/+GHDCIoxisFdMiiYPzj30J7yHjHl8MJTxgzWbwSMRRjpoyneJ7ZwPDRYRHrvhJElxi296W68xnbRrxLhy3juzyfoA0+Dv4vYrAkXzjBINIBKHDgI1sEWCVrFcvSKVtZq+Ez0idEg6kTWXEehJ61qroco4W0vdiS6QAY75Z6BZAPcJRAR2WvjgNVOSkNvrkHVq1aSj1GTIwCTDwhgq6sv3IQ6imqodYd7hN/Gbz5NaVdhmC60MbLhWDmvfLFe9VYAQA2KGsWVGDeRkaOlf1xPvQEL80RgYx1eSwigSiGbCNMV5XLLghL0cV3sK5TGUScHwQz4h4O9o62+1IdXRtN+adnau9izyx1BBfYf46tVLYqY/eKC/h7h4qMmL5WTz7D1qgTeEroKrwPzqmiE2+Ncq7X0z7kbXHxWJnsHjT4dn9xL3/t4ICvj58MGMXSCBXDPKssdzJVa5oxT7/HuDh0PMFV9/sUZK0jNSMOVv0vQCsBVbNPaluRd9Umxuo6AZlOyStS48MAVhMHINZFDJT6gR1HwAiAFbCzpk8N0AOsFWzV9SRbmeLJnzUQryxZTtzzss+MWqn6oopPkRnfPRSSAi6G4OQ5PFodQrwDjAGMGV6D6xTUYTtFY60AgCt8F5yaj7P3nhJcjUDOhaEyXWO9AH5p2rN1oaxKwxhjaFmGvD50i4N5UHAJ4gKQ8++Jz8TVxQeKqkkA2put6WuWO0G6UqbuWFSnwM6mBPg3pa1ww+71ZEIbDlcBVEvPYk2GDiFnKdUeDjcKtYxd23f5VAdOabJXCY72hiAB0+yN63vmqmHhOeUeYfgH+ypYK+fUyaviE3iOVVbaE69R1Jnsz+ZBowA5yvZQ24WWdzrSGIrFVACcrEqWAQximLuChspYMlB1BFgloFpTADxZEEJlkcCqszMVVJXAfkpZqcIyMlBVgmYDVWUdaQAUWCVbFblUFQCw4f8aeAfQw6CAADvbeSpOlQ+AbVpqFVj1iSs8v6oOpQNYqqDpug37V3AVTF4s13TpeVc50ZUu1Qklc1CdN4yR4rcDBASoqusOLldQ1Yb+E1hFblWwVX0IhCfsjgmrIghiEIZck+hogODQPwlBCi3AFb5jOVCM+Mjp3Q4+p+ysKtYKGzcjqEjQcThh1YSxPQVIJGNVt7WminEhME5AFcvKXC2pAvSJAyeH7TwmXVKHwPMEGftZZEplC6CqyhlA1sj7RUamFTFyxNZ0BmZ5IzWArpviw7fruWXJ67DEd+Mn+SqVuWqAHBi8XXqEAFVLZ4kyrclClYinTwGwGazVYKp64MRAg7pW4cmUE1VGOVxnyplM1qvsbNVwtORUm+xLlshFqxNZs7ygAAAgAElEQVSQAFhFFZiWcj2meVWRW3XLcqsCWE1QVdmqc8JWRSqADWOtKqiqP53YqgKrtIH6iK12UFIB3H77C3cV2UsBq50HO7jT7sw81cUYPqygqLZzBVYBoK9JXS631XOPtmc9/Sntxc95Wnvso+9tv/Obv9be87a/EMBupq2vLsklwso0sZmTnzL7texE707IfgFYbRj6zOE2s3Bze/GrvridWp9rp2UE+uyhg23pwprkFp1tS2dPCHA7LazL2fbS59/RDu2dbA9/7P3tkYc+0t71rne1//Sff7OdPScsVAFEVbdsyFKd5r1754yNuihD7/fv39+OHDkibNRlAVePGZNUh/9rx5JOVnXihE5iJUPpF2TyLHlhTZei6QOUhad/Brq63lI2q3aaqf61IF30JDp4JkyXKtiiMqV7NE8sZjMHCKPHV1Yk3+qqTAU2o21V87NqigEARDMy8ZSyamdmZgX8PdguO3K0/dX975TJqRba3OI+AVZf2K655bb28RNn2rW3PrOtiFlblUmwFucm26HZjfbyF9zRvu5rPr9df/Pt7cWf8TXt2GPH2/TSI+0V997WXvL829r3fM93tz9/5wOix9fb4vYFqSd5V5G/GQVWn/lZ7cKeywxYnZL0FfZFrjc/Gcbq7no2j+4ug+Pvwg61TxZYvVSH3KXe6VLXd4DDky0IaqpxDu6TuMfWscyx2jMstQ37DPYDYDUGMrobGjNHa0eAgacAhZK9ihRF2L40sArgUEEoTwfggBRBDRj1dLoRByVQqT42mascek8gkx1xqCt3sE2/ZJQRfrIFpn26AvjXJUhVn9Rfxd7DmD66LAC1M4DJVA3m6uAcki4AYNFfqD4dmcDsTGZZ+gQo+r5l1I75PcXxSd85tTsAHwhKEkZYNIhfTKMzFikxUN2X5BPcuyOT2Db+4TE8z/7Nqqx1mifw5fCOfbBVrufXFbnwKxgX29X+TH5XxNCyA35AxmU2aZXGZg6qGlPVgdXdwFWKlkcxpuPDAfWYLHKtmu+lPrwvmQLAlwBYmZs1mZG8N+J9xycYR8qO4QzekTvWv8+u2QFY7crIhWOnegtJiuKnMLnyKX4rRJr1g9Xajke3sy4hiBTWss7GV+UiBJ3KkcuMh2wPAANv+2WdbSaO9efWkZf0oWOf1lVtd6GqWE8DOSs6wxuHv2xZuJ8QeIfqWYtthj+KGXVZ3iPaeGmbzPca7dWPlauwmqoxy8t1P0h4LMKy7jI/hJpGP25YWfWddzjmOolnhh4ZipS3DdxlJ7kbHKsvOPzuMiotGasJtJJ0YjLRB5ymP42taqBkMljRGeUF6CPiOIKDEzRbzlXOK6Ip8YypqsBqxsS6nqzVHlzlpFZpt0hwynGEacPqqD2uF/aq6cg+36p+T6YEQEdTBVSH2wGumhKSAq9Al7/IxPPue02gohSDasx6QaJir6JbKtyNKfRNAfhGttPgJbgKY0Yj0t2Dj6sKgwAklYc3UoARFURlq4FyCSEIAJNCgRbIYCHKgEE9hb4WCL+xNGi+94h8m95LwC6GyIxTMOW84afHfUNnF2NfnAYC1OzJRM+gl7stWT/uRET79DqAtvJr/HzrweYPQ1atR9HAPk8urrIWBo9OG4Zrw0CXOnBQGQBVgmnpGO6gfKPM9DKeU8vX91uVe5kP1gla5fFyH14zZmmM1qif9Dcqiy7qrNPK/v1+sALauT6oH7O/dLpzaBZZDAYCOtNSJ2ja8ByiCiI+eVB1Z8PQt33dIqjqE1QpU0rBUwNTlamqLCTZVjZSB6qCsUq2qjEJ7SfDA5gE3wMZiEhYOtcoUN5w163Bx+j80G0miyqTGHYKxqqCqjqZF3KsElC1oa7yM6DV8qz6hF+6JAvY5BkyDvKbPpegKoDAzK3qLFWdjMeG/yewOiHrZkAIrNpQCTUcztqwYAKBjuoEtgN2uNApcGgVVVL8Dq5qLcbusVU66qzU+9SbRozWCQCZXKYYrGH3oCqH01dQVZmrCij6NaFj9GUt0yiWBpYDWA3mqtb3QF/DP0N7rrPU0qk38FRBewdVTd4EtAnmapmllqkAyFjtgVWwSpkDlQ5xAKomEFoGnLhLvzkBZQOVHVg1sDUYvGDCghGbLCXImcutA6sAVQGurotMWioAzQMcw/+RLqCCqmwsZv/k9bKTMANsDNdBh0YHrEqZgrkqjpYBqoMcqyaaLliyrnVjiQ20/kSmMWGV/hRQBVv1oqcBUFDVfsZYRYqALTl/W65DO0KbBpy+1Q4IY/Xpt79oVP1Qd9Zgp5yVwFCRtzF3uRSAJLUBX8TkU8FCAIboMFhvC3u22/mTD7e7nvaU9tw7bmq/+Us/2/7ij98s+VeFjbkpbNXtVTlXvmRLgNUtZaxqZcikTlMrshRwcVYZl8K13DzUnvPi17fFo7e204K7bs8vtPMyodSkAHyL88L6lQmcbn3KwfaGz7mvnT328fYVb3hDe+yxhyWn6g3thAzfX5VONNV5qm9XVwTQlffbOz9nw/cVzLxwYbVdfvllwmA9YrpOh/RrrlPNg/roo4/a8H8tetWXK3KugUZS8cxzp7aOLCid0ArA7aKBs3oflS+VPwVcFZDVc+fk3rqew9ZFfuU9l5dWjCG7Is/cJ2Cp5n61HNfynnqd5mM9c+a8fMJmu/rote3kqXNt8cCRdsXV17ebnn5XOyfA8/yhKyQ37ZWSX1XKT4DbJx77WPuKL/rs9gf/5Vfbr//yz7VXv+5L2tzld7Qluc+Bdro99Yo9klN1s/3AD35f23PwMmEbr7X5rSWZvErZuGKvrnpmO6jA6iyA1UmRSZNEijl9Eupct8dVpKosXUqudrpuR0EfHPh7YHW0pDaOvU2Y4sJYdftfwVUF+HNUgOt06yBRxiom41OdRmCVeSCZ4x1L15OeBiDTBKBjikPbI2e1+zGRs1VlaEgQGNhVxD0cgq8Aq7NEY9h9/Q73xcnIj6CNN02fmbEQUgL48MriY6h+Q7wCjIhtHcsBsOod+pYHlsecuYqYAKMvGG90n+gxmfk4XUqFBFjJrKUvFBPaub/trxleTgAt/gEdPmXfQ1+aPnT5xvCriXUReGVcWq7xe9UySowj41UWJMsTT7NCzag4D+56LANy3CPu4H4UgZgK/hJkIrhqsZkBq8ixWoHUCq4Ga9XOzRztEAgqPl/SL7d6zJ/5EYWhar7FMMeqjUIbl2c1y5qkHLLJIqZUX1zepY6MTFktjFUvaxRTxsUp416eITxF+EPAWG8uwd25uK9XCk/wcvJG5HUejcp95WxoaOsjP163g2+Dh1lj8NUet3BlVo7p6X6y1ZtvR/tXe5510gOsiVP40/x1oXuYs7oHtjN2rRhgxsXQSx3uQZC+xNn2lYMApLb1AOLZAWTvw/bueEXUAcuqLOFqlvKgn0w3tJBMGIuWZoASVX+OJdOt5s5o/2VXSgzu4bdiK6+vDZl1GR450F2Ie9EO1MeFrKDu1X9Tvz4Zqz17VX1/jgBkvfmTrP6HwGqmBPAC8g67AFYt1lVdoEAqlgBTAapmKoCaDoC5wBNcNQar3ts7CiMtgNmvHA/JXLBsXsQ76+RWus/Y8dQn+l2uX5K5KkCrnuMA65DRivPtRgXFRX1FDPaCV752pEog12MC8U5GKshKhcVqcJlRwfBWUQWlV3rlnKIM+zvhdQCKeghGg8t3tcbiPbFUIkBpIL8evHXr2qDtU72lxT3z22sj7wrKGzNlvoJjoUQHbQqvhWeO9NaUfXil+m6lNmq1RD1iBfaE63TAaLgSTM1z6vnZkGELCsgXPaHKmKTTBUCVQ6YDZDUny42dLkMHFI0WdaYF7iC4BtbuhHbgkgc3sAcVaOV23T8s3zHbUc7lej47njHmnmGbslergqmUoxA9f46JQNRZqGXIpFca5Sp7n9NQZOoFd3S1zH2CAwUBFTzc0KGYXQoAiUINXC2TVelEVTKhjuQBkB8nqhqnjQdCG5v67p5X1Yf+T1UQVYFVY6oquKpLpgQgoCq5VkSh4geWKocQVaNenQGTZ/sBmBfX3QoTck55xxJOGCf04uRVmFXXAFYHUjeEvUpGrwb2CrAai9UBWE0jwJyA0Wtu7cFlteZVtUmrxoCqNvxf8wDSkDi46jMMcxKJbvKGTraht6pM9bVCgfrr1t/4u2CvC3iIqz5D7l8WtBqZBkALpkxcVVIAgLHKlADOiC62gAax5lg1gNVTBDDPaupmvB91AGca5jAzMFWdDW2Tpimo6sCqs1jJWu1yiMo7RY5VkR8Dix0kRSIvpMhAmgCcm05xfrulDohv1vF10tYMVEYZ4JgDq4NhlNShYKsix28Aqw6qrivI6nlWc4K12vElhaPVZWVknAP8Z3Kkwb3nQJJjGKInSzlm6wamIrcq8qwmU1UBaPjlWFKXGbDqoKoxVg1UleHsJQWAgqmaX5XAqk5mhTQA+kMaAAPT7Q3xDGX4Hth3qN1y+4t3UkQ77v/bAFaROxb/ZXmq3pN3lImoFKiZlXeelqmm1s893m674fL21KsX2q/9wk+2hz/yTsmJuiTYqTJWFVhVABXsz205f0pSBEwIwKrMzI2t+XZx+7K2cPlT2x33vkrSABxo5+Th68KSnZ6WiZlWlmWSpdV2h0zA9CWf/fz27re9q33/975JhrOfaF/2FV/e9i4utj97y1/I0PxPeLkBkJmVCZgUdDx+/Fh7+OFHJH/qWWGqSp7Sq66wIfs6idWVVx4Fg1RyTN9y640Cap4TwPYxA0znhfG6ugZgVstzfQ0ArW7rcH8VZW1zCqaaE25pBSQPrTi/qmcV2J3R8WX+p+cpg3ZeQGM9Vyey0vMXF3SiLC2jzIe9uS66enWtPfjxh9qKPO+ee1/UpheOtKn5y9vZlT3tabc/p22LTr2wttzklu3qKw+2g8Lq/fZv+WZJkfCU9orXfEE7eXFBstystcuml9ryJx5oE8uPtQfe+y6ZHGxB2qQAqxvn26JMjDU9LXaKwKrkWJWMyFI3mkvXmela466TqR7pF1UBHIKpTxZcfbLn1Wf9PbA62vQvPgFgdQgEAlB1QJKdWUxX41NvWKea59oGQx/ATwyJ7EBV5l6t7FUf9uhgauYPdearBYOZZ7WSANziQjcQMLN3Rkc6c5oSZOXw/5oGoGIw6WI6QSF8Wt3OoNQNhGnc9Dtp0hw4MT9qHLgKwBdEivS1sM73ZtzhMaG/xxDkzXy1nhLJGcHBsGXbc6PDmDQ8HsY+xQ80r7n6hYxh6C9GTFPiG7kmCEf1uN8LLnreN4BSBLSOs/m3+j6v1MQ6oqJ4XpS8u1Rj9odc9M9hjBexgwNdQZyJWK1MBMWcpaK/OYGVAarGXhUQgaCqLw0vsL5jSlVZOjAHoIbtJYFVjBzy7WCy+rl+DevSXcuIW/Fcsm7JKnPyjn6nx5XmnsV311jV173sUB0EWAf1VYUfh/gP3Vw0irJ713P8Waz70SX8x4GA+jMGxxjMj6q7wDM8OHCHz4yV+2aIHRxkwB3qtq6DHQSgU/WddbZnHQV7FRUVf8QEAsR3fAefVYDVck34oHyet2uAujmHijEk7Ri9Qd1GlUDmsx2CUV8AXpcbkwlrk2yvoS28HPzF6Mf6M6OsvOhYXoi/yjXc7IslNWnZPzillmLKV1+4qY9d5qhBqdOiMKqshXwOvnXw7lbthbHKtF9MAYY5FgC+krGKb8C/FZDsWav6VrQltDWoW6bOAagKPR+gqjNWDWC1dAAFUPW42TrhPC0AlkhlljgfYgcfT2cxOmTF0xR4s4J+L6xVlRdue1oA1Sns0BG1mIx5OS/nsHCwVfYxL7UBrPozfUlhlbd60auGwGpB7EvBluZVxSGAU+z0vrWB0YF+4rHSkxRKz4ojGlCca3sp2Kk4wMTRMo2WYEqCgFxd2vWMCOUUVgI0S5E+VyLBDOta1eDrXeH2itu/wcs2lHJXWtRxqUCq8072pKmWTsHEW+Fu/urVFvAxI0B2UUgV0E7d7c4BbQi/jUrTHKxkqXLWdQNV/WeBvv0ocGkcVahdNPzFXeVEnXgdlvqrdTkCQFP5dsvsYSOjNAyHlyNu77KtSxOLvC6Pl32sh8F5pMn3YuhqKMSK21gO1V4US2kbaaBcpZozAYcVjAxMIID8qsghakPeNeh1YDXYqkwFoJNXKagqM0UjpyonqhqjiAey2m+qQtPcobJ0huqsA6u6NDDVf5Y/z5msmrha2ao6JBsMVR/6r4rXZwuF8WU7TUNadRUVO1rZwD/RbTO0OSOwzaarZSQTdKGMwFjVmXYrY5XAKsBXzMBrrFVnq7LDQNl5YFAqGESmHdMAFKaq5lM1lirAVC4jl4waCA4n7HrhstMAKitN87AHt68XNtxdK68cHG/yxz6DspzKxc2sG5OY9MknsCJr08BE/nyKIzdArDtVYgZhBGO15ljluglF6PmqCzC8jMP7lamaOXsBqOqkaQBXLSWAs6TBkPZZ76U2RxirAYI6IEpWqgOqBrya8iTAmufxmzUYJrBKsNUmxPLZlJORlGk9MAmVgkw9sAq2KkBVXfI81bWYmAX622rVlh7IR0Cr+zAk1diq5vAAUFVgFTlVwVRFbzbYqkwBQGDV8qzS7pjiU6YqmMbGWDVQVX4Cnlpu1QKoElzFxFVIA0BgFWk18GccZpGdA/sOt5tv/7QnK9Bx3t8WsLot3yqQDEB2Y7ZBHuWlpQql7Uv1zuvQpouS03TrXLty/8V2+82H2u+/+Rfa+9/xZ21rVZirwoBUYFWZkHq/pmkEJs/LvWQSLLnXprBZJ/dc3c5enG/PeO4r2qHrbm2rwqJUlu/mxqwMg5dzlo63z37Fve1RAWzb6pl238tf2N70nd/R7rz77nbt9de3P/qvf9ze/8EPtAvLS8iRJa+msq2MUZUNHe5/8uRJmxhKh9pr/lS1DwQ0FfC8+pqrBWBdtXM0VcDcvDzfgKhtSwOgdl3BVXQ2SRoDqetzkoLgiSeOGeAaLpjpLA2U0C5E5ToI29ri4pw8W4FVsFrtPiI3en8AtpsC6h5s11/7lLZf8qz+6Z/+WVveXG3Pf/lL2kPHL7Srr39Wu/HmF0lng+R/Fb167PhD8q5L7e67ntp+8ef/bXvwIw+1z339l7X5g1e345JuYGFe6ubcg23h4vH2+Ifub489LhOLid4WqWvTa2fa4pSwbGXyqpmrhbF612vb6uzRdtFyrErrsdzj0KmfDLC6m9Beit26u57PO4ePV3w1PXqpyavIIt7pHS8F9u76fu4v7vb9u13/ZL99eP/Vx97aNlZOhv2vuT8JrqogKsiqS+FjO3iuk6n5BISiztSnM3A1gFWADQgKMy1ADRbJZt2JtdqlAyDA6k4jrbAu3duzdhMAqgOX+Iayn3bU6r76cEN/IeMhyHFPYIg4qMQHmacTdqWmnsJoICVWOGPVSRU9oE3magEi0ZIiNkMePZ30i4AqgWrfT8ZvkGQYj5Z4jTEWS8C3USQZR0acS6DF3JZ6nGDQcL9HoO7mVAJEtBEvNzO73g4RU0Ug5aLag6+MC+H2d8FRiaXT/7fTPFiry/yOBLINQOiAVRBhMIGV6l0s4xf5VhNcVaCVwCrKs0pqqQOyDa2+ONw/c6uab+8s1uioCIaiKde0216Ghk+o3OnSvyMn1vIY1OuQ4CqvQdVDELAo4BrrJeSmChDrCyVtf1Etg+1aZ9H0xghjd16RB7ZZb8NjgVYG5iEb4zRqqYcSN/WAqp8zxEoMYfNjDm5G/RmwVofpw58McDHaEWSOgBVlmeXONyZqUYf9czI/+KOIeSIPtamKbO+pG719su4pJ0XWg0Vr71Xebxh553AUx5BcFj3UyOdDbVU5ZTkYbFfCqBpRFbGup7gWDKHpKhVVnce4aTLsh0K+eeVQPobbg2ZrozHMr/eRaVwqmUJBVYsDyGKmiOSXccQ7AUgsiScmsErsDZ2UzD3OeR0KUBr635mpBWAlsxWjG3A8QVYHV9WGmGzWtAD5HtFZ5mqW2x3J1GXY8q7Kt5iu8SXYuWCmgsnPdbBdcW7p7PG2YXiXrE+86JWf1de2S4YVaZWSkfbtSqwTXBoRSAMFZmRJJUiFWrf9OfFSeJEUcm+MYayBcnmDRA+xVS7fH4iN/Y975nZtHenY8X44l6KFa/P7qLhhyGmg3cjZqTSxRfHGpxTglKAdA2H7FDw1lvw+L5uRahnqfz7bHk3Dm84DHDjcLJ308s5VgRqg5z3YBFC911oDJGWxIIdPSQ3gQCztBx6U9RT1WUAT1icbZgQ15g8m6IRAzqA4D+oqqFoBa17H8/ttiES9x/j1kQms4hqXOSy8qfD5UdEo5DHtqCpMumMoL9QXZc1yXek+c2qdJcDh6jZpiAKCCawqG3Mkr6oCqwGqKrDqDEKXp90XWm8asWP4v+VSVUBVgVMZ9jmnYKosjaE6O4s0AAq0KiNIzlVg1X4OqhLQIcCTqhtrHW3f2xVB1aGypI6g0cmZgZVZoSAUJoAAqxfsVGWsch35Vbm/AKsxgVVJb6G9YMGoxDDmbRvO7IxVBVRlnaAqUwB0PXLR+wamy3DY27BjhfqJKjDqaax9LoZ5vP2Oy7tumnJziGmpkeox2BHqMshnpgLQ/Z5DlLlEfSj8cEh9yLjcLYBVB65i8iorZ5R3NC4PDumYcfiZ5u7BZFVkqFZQVfP7Ipcv2Kru+LuDYblD1Qg663aUXaogUWGl2jfrtxJUxXEG7QBOAShvO2M1AVWkAAhQlW05dCnYqhjq7/lVHVQFsJrHIgWA64YMBFBcCtyZlaOedNtibU72kamawKozVTUFgAKsckMCqzbBl+s3mlJ9yLaBqgquahsAW9WG+TuwuinA1cUpmURIAVZZ39Qcq8pUleMAVfVXgv2YBGxTZpQ/1G68/WVPSjvVk9KWOfj9174DzNS2fLBoENOZJqWyvSXM0+1NyQu7qcPFpc2L3Zu+eKFddWi6nXr0Xe15d17RXvCca9uP/cB3tA8/8F5J54lUABuaCkD/k/yqUxPnRdIF2JSHbGzI8Pn5q9p5YVhOH3pKu/WeF7R9V17bzm8IF3ZDdKdUxDUHZtut1x5sH/ir/9a+4otf31YvnGn/4Gu+pp1fudAuO3pFO37ytDFA19YUyBW2qqS92BJdp3plr4CmClzu3bvXHFzVgVo+uq6pAtbWV6WcF23SKsuNKnWh6QJmhd2qaUv0vHlhn+rEU/qn+ko1wNycgrNrkp/1pDBdl6xzT++LAEnKSNu/s5z5PDxzTcBb1b96XNuh3lMBZm0/2J4X23Hl/sPtMckHe+vd17fZI4fbn9//kfbK1311u/baT2snTwgjVvK+Tk4uC1h7rv3um3+1PXHs8Xbd1be1e5//urYkZbokOWz3LYjePvGRdmDzZDv94Hvagw991PL8zsh7zQhAvSi07GkFVq+6qx2663UyeZUAq1KnE9KpMLElaRwUHGb7oe3WBuX2eZzMPRlR+3tgdWBQSqF9ssDq8if+ol1cPhHgY+QiNbmCvuXICdooA1ctkQlGIDDg5FDJAFQVZCgpU/q0AD3gisAvwVgMv3cmmOphY9vQj03fHhY3ogvEDfZDztVdQVU3x1Gq1X677oefW1JtuX0P38lkOv3O9KHGMVa9I9B9Ue2ASQZr6ehT/z/AQK9kstOsXDK3qo7eQb69MolngKsoL8RziOGytHBfe3dbwTK3C2hq+3fZ9mCI8UrGc3yG14/HU3iwe+1lid3VR8r4Kl5wzDkZV/I56dlG7OwfS183liVWG6YDiImfukmsRoHVYK3azNjoEFMwASABA2dKWXEGTK4BkLGjm5OIZnoA2AUch9wj5RWq00aSeryq3xrAqsU8YJEBLC5sVpfXCq72dZag6jDODWGh8Hhd1voJwYpjLsNxs6K4uG/sfapwDtej4bEBFkEeCPWIccm24I4ezvByjXiTgSmcQfzozJUlU6AMUwPAf+zDV+oKFF/iHlmcNfgYxuY9mDqSFsCeRdlIWxHt2p8XeYRl22Tcl6G7XI7Q+QAchu0owpsoK32oFR6Wdb/vRtmWSmDxx/6OrhfnlhbT1eCoFUwANUWOMoxL2ZGScJuXcxR3Lffyvl7l1kZlncDqEGAF2YTgamIjfHG0TfwMbLT2WIma/lWMOQpoz1EItJHQ/5igSvW+5VY1wlHJueqTWiFtHtisZif8uhiF4bYNMo8fR7jaur6n1z/lYBRk9e9xuYHuS1A1JtZzHUSwte8EKu1B3+LeT9fJqyBQaZf7XoNOqKqIuEL0qncBKKLhVi4gxjBg3FMERj8ed7CC6YQ5FIQbWRrbojjQIDMVABy1ooD8vZlOAKJTWkxIe7fX3yg/2t4xDAEbBAHVgaLxc2uRVdAU5Z0gYXUg4u28UurrjTZMKg5+JJVJGupwnvj++JBwqrAbCp3gHliSAPXQW50sVV0nUzUYq34+exutuvljWUegwvpxhV/2B6jqhhvV7E6pgQRlO9YH+7rz/Ji8Qxh13o/X73jfAYBrVcZ91MWQM+jlrJ26nnLnrSX0IqXe5crL3+pGy96Nhg0PsxQAWgfKxiRr1YFVGfaveUQ1zyqAVU0D4D8BuT55tqrSOJSlKuCosVCFCWhgKnKp6qQmCq4aY9WAVbBXZzQlgIOqBn7pMAD2YKmyt/KWlZA3tPzoEbPv7h2tyBFs4ZCWGxUp9YgzJgxw0rICA9V+BqCCsdqBq7Zf9/HnqQAIeJlTx+kumAuUoGphrHp+VYCrYKoiGTdnO3RDQkBVA4wYCsMhMdBHqSOoOYY6aWBEITqh4aq+6dfHaY7UhKnny/PiEtfK/iCmAyDQCJC1gqvJWs1Jmxg0Qi1ouY4wVjuQlbohhwxpgBqMSwNKlZE6BFUV/HfGqjKllbXqjFWypJlDtJ+4anTYPtMBZAqAHlQFG4psVAw9JbCqQT1+dVjq6DBK6E/pCJDzlJkKYNWH/srWdAgAACAASURBVAtwta6pAQxYzTysZApRZ7OadNkBq1LQ6EDS8Jq91g6uyj5jqto1YKlWpqqBqmqNq4oO51yOaOeCyLgCpQaYKrA6LYxHBVEFuFJAdUPAVV23iasMVM00AJkGRt7RAGyd6EsmJRLG6vW3v3xHMR6V/q4BAJSoAc/gTkVFjzwDwKrmjFV5X8M7aSnIJFRbwljV2eiVuT8t33zx3HI7ODfRZjeOt9tv2tsunn9Pe+atR9vP/qt/3T4uLMo2uSDQrORK1RQsE9LJI2kCZpUdoPpkU8D+uX3CUJ1rj5/fEtbqS9p1T39+W9rc27ZnDggbdKXNb6+0lz7vae0zX3xPWznzePuN//Ar7Yd+8Ptt6P6KsEzVyTRdKx1bm8LMVyVwUSexkm8AgCkTUM3NtCOHj7QrrxIQd+mcMVj3CDip978g+VxV72nAe/EiWKqKdWsOPpUX1fHKBAdoiqXmRt2//4ABtrqtupVlDZmUQfUiTNaZpvZCWLDaXjW/qj5bl/rOCuZqKgIF+zVfq040ePrYqba5utVuuO7KdvCaxbYkcOf9f/HBdstz7msve9lXtwtLMkmi2gthCT/3+U9p//Q7vknSFmy017z6De3AgWcIZD3fLkypzTvRZi880j50/5vbYUkJsCZ5XZdXRUalU21WynR+Wti4ko5h9spntivufH1bEcbqmgKr8t6Twiw2PeZCUpcWpBnakH+XYnnudu7w2icLLjJIHF3W4d3QtWEVZP1TyVi91Ldd6vhOyuD8wwKsrjiw6rpY5ZAsVdPHHEHhOoasVWPIB2vV80p7gIk0F2USK2eu1ryrwVgtrFaASGTqJKAKVlba+exErTF7H0+g0y5jC4KuVhY76jd3RBNB8JjT/W27GAFn9f/BQOMIqQqqeoolH/6PtDXDlAAkVTDnt/uuFl+U9zF/PjuVMSwUPzKBIz2Sg9IBrEbgjPfH2+OPReHhi4OrjGUct7LzGO94WBLxTm7zHgRO894JfjAGjHdgHMz4tqsffw++7Q7nsD5waUbCQwAX75dtm/IR7MFSjzHhk4JP+utYq5pbmyArGKsKsErVdrlWtflYedsrUYYi2DGgTusIMs/UAL4d8ycMUwG4f+lOi4ui+4Soo8oGs22Cq94exoOquJZlWGP1XlCK9NSHU6pCsFzAAiwvQpeV7w8cc24F2eM5FvB4eXK9Ll2g40OqpKfs29O6WNq3rUxL/SAo9Z+v155yXWeHkNl5gJ/QV/Qd8W16qywuyrW/Lz+/LCtxaQiiBmO1Y8jmMyvmVOs0SDbBGKyjZF0PeRsYsmrZquJjovxK2bG8+MHVsea3lZioVkNXJX5uXF5Cr7Iayqt6FaGbveoJDqcYUn5qoQ+84r6JovNDq1r9fGen1pFqzK0aaQBCbaPt692z0yPZnRW0pF4OrMZwEp/I0ZZMSeOkom6Y/2gqAKYNQI7Wwl5VmyEjnux+ZlO1x8aZq24nRtIDmJiWNIKqU2wfmdcJGrMTBzlkE5OojNaUwyyXsC8qTs956Sul0yiretShHDTmhMxNKIrr5hUQmg2YGo3EiLGoBgQCEvdy5WAkRwfARpbuqFBpdGBcNI6hk+HaoTodXWMp5VBkdiehr9/GHoUAJ/1rqIjiMf4I9sAy6EWjpMHJ1pxVU4HvgRbr2lQxLt4isreDvSCuFP3lrGrC6YCSD0DPgqVRUNUcLB+amrlWsweJpC4IRdUqbpyrUaDiHwE3YRASyNxhfTewdRzAGgYD8lGHKuBVBs/xusljtGk0BF53VRmFqOHbB2ovncKiPBNktAopwCpnjPWhWMZY1byqZGMCXLXcoTWvKtMAWG5Vzav6SbBVtUdJh/MboKpgKn46ScmcAKm6BKAqQKovZ3RdhrVOyzXKeLIZAVUxqsHWsg1HTb6SYLw79cMh+OiNpPJyJRjlCflIR5sOp0+kYDNTaxCgQLQMZxUQdVOCa/y0zNYAqhqTFblqAcQCwOK7mBLVYMTSABBcBVNPQRZjreqEVQqqOrCqoKoCrLaMXjYOdwNIkYGWy7k5ROzUGgd4erunp9HZ1aqLxwjciGEf7nDdM1RULqlxNpSFT0gFkLGbxCryivokVs4YUgAz88TZHTCUyMqzn8CKeVYDeCtsF85Ga3m8bJIqBVadmWrD/1VO8VOZBWMV4Ctz+rJ31nmxwVgliBoMJ2OfQpb0Gw1ANacYTNUEVcGMInNVJ+BJUDXz/MUwVeskoXylrHU5Vh1INUA1GKt+rga5locPKUKsDrQd6FJqB23MnWJdyincr+6HTcdkes97qVWyHVRVtipYqv4z3Udw1S9SJ0bZiQqs6vBuZ6tuCUt9S4f7zyiwKmxVzRXqIKulATBgVVifnl8V9QvbY8wxmxxqoy0IsHrN7fcNjFy/uStwOlS2u95pcF95nw3L/SqM1G3JiypDwyeFdapdQZsKJAqytyETUGmOTsFJ2x4BIY9Mb7TL58+23/vN72tf84ZXtKMHLm/f/90/IOWwt22JHlyTeyiHa+X8cjswv9hk1qq2V0DLiakLbUlYr6syWdW+K25tN956Xzty/V3txBp60I8emm3/8xtf1R750Ifbn/zhW9ra0gkZ8r/Vfu2X/31bWj5rgOShw4eF+TorE1mtS97UCwIirghbFmlPVmRdh/4rwDkn7FMFNHUY/+nTZ41ppHlaFxbmBPA8Y4WwsDBvbVLZpQq06p+KFfKgEqzethEKBw4cENboIlinIu8qf5qCgD6MgrUKPOk+dMIBpFW2q+pYsw+iM/Va/VN9e0EYredPrbX9B4Rlu7jW3v2h97Xl8xPt9nvubU+96SXtistuFtmVe2yca5/7hS9t3/x/fFM7t3yxfe7nvVEYtJKztknqhSm5dzsj2Oq72vlH7m+HZ5fa0unzYhcX2/FjJ8RGad1Jvc5OtfnLntGuv+vz29LM0XZWWLOzki5hSgBqY66XP/oDBDF4aAhcoryKDynrAYyxje4iiwZCPYm/EZ+a9mDwvE8WuH0SrzD2FL79f8/nnnv4LW1dGavWCQ19WCetyskCke86fmbRbfo96zwiMx/DIRF8kmlH0Aj5vJkWICev6iausnPKMEjVxQUk5IgLkylvYFh6kYZtd1/GYizo+ADZ9FT67iM1MZAhPmdHMNJ9fX1OAStyiH+CrMytGiQLpqYyH44dhuqjqX1CfBef4z4+mUbBUCWwakstu5oSgH64dzYXXy+KwPwylAfjzdiOfXoc/pEVYxRnxkEj1/q55oe7PUEVsB7yoXge/a9yvKvLfOMubh65Dg/LNs5n8v0r+I5jCRiXYdD0md2/DmDVAVYCqZkaAKCqgavOWCVrdVtyi+Ol0tdOsA4+awXkor0UoBVpMYbDzCH3ff3VUWs9yErwH/VXhqJT1lgPXu9RztVfjsqs9cFGxAvZvopglVOiyXX3HZxAH6TIQAhgac8QriqURWhrwYy0c93BgFNXvY66uJr7/Tw9NgKqov50/8hkVjUOtseZs+YVNnghf9eq06zJW/ydw/3r8P8ObPW4Z0gqGcpG7QBiRxCHZUfaNpMNYBFGxlHvi23Y45nMcOHxlslhrmdfgn9zVatDM23fiQdE8XvxULfzkl0tfOiC2iaoD1jsRaemIHaVgXKPakXcLdsxIkO2QaRAWjTGAYaxuziEffI7q5gqEJkdHgAi+7LF11Ucq4tzDQhF3KtkLdgCEI7IYq25Vg1QLT/rgOPkV2SvErB1cBW4GkBWrxGr19rsK8AK+Ug2bgCm+r2lMycnu+onvqojbDtg9e4Xf3px51AjtXGgpMY3Iq/y3sh7S6Cx0St7w4N7hd6JtaIYQhqz0WeFpJHlUNpRcNVBiaFUDz5kXC+5uzuDDy7v7MIU38RtdyLS8GaD6DVRAif2lq58vNC9YabTlcVPoR37al2hduXt7wfdTScNzgWdBoDBDrraUp0s5vVMYDUZqxngMw0AcjC5MjPnls9gyyxaxwEkfnMPmqNh1p5qKIndAFYq8HHnpXKHb0fl6ffr7u31UZ5FhivBCgJfaTTQPmBA/Ft9he2oyjtrLw1GkROvn6iPYKw6sEqmgOdWZZ5Vy6+qAKGAqjq0fbuyVXVIcgessuXtIkds9ApGGRsQoOocc6oaqOrAqjBWNdBWFpSCqwqqKltVwS6deVl7nczRIjjmFquycSNfr/Ws+yymRZ7QcwRFp29vitLqDQBPtGOzgTgDIJ6CWg6uKrC6sSZxlgOssmRKAGOxOmtVy9SA1Y6xCmDVQzBPAZCpAAxgtZQASAvQgatmQGg8vIfNe9oo9zAGLvMmTlTCO9WRNeryN8bYjqvmgR7vdJ3ryjglhJnqn2bKpdkaOODmnYBV5ByV4dQORBIETGNWGKtj0gFAOXIYIxkRnNVeZZMpABxENZYqOwCwrmxVMKdzsjQLfN2J0KDagL065N/oED4mjiCqfy9AVchXZUV17FQDVoXJJ5FJTj4Clo+l9Ph/uXsTqF2vqzzs/PN456t7r0ZrsK5mLNuyLSMZjxg8BhvDooViWlZCS0jXomnXSpMFYTWlSRsgJYDtEAguGAImhFAMNsZDPRDXxtiysGVb8iRZurqSru78z1P33s9+9tnn/d7v//9rm9U2v/Tdd37fM+zxOfvs4z86qhqpahGrPgugLmCloKrkB3ZgFQurecSQGY54H4BJ/Q90YcaRbK35wA4mas24kp9GqJoxFVsbMjAKt4hV2bc0CdyGseUyHKiZ0boBqwKQbSloKtGqWxKdSmB1YwLRqpsCrgJ0nTQQFsAq0wBoGdn+6wJirpdZAVaP3fad2wqo7YBV1ncnCdd3XWsNYFWiGreW5ScRmDadX4FVAVVlRfnNiY1yXqbBH5q/UnJ2iiN66mT5gdc8t/zl//XL5f1/+pvl19/yG+Wdv/dH5b0ffF+5INP0JyRqVOXJzPi8LLQjU9UFZF5ePCPiQiJY5yfLojiuq+VgufwZ316uvUVyic7sKxdkuv7x664ut9x4tPzrX3lbObxnovzdv/PD5fD++fLPfvZ/Kl/5yoPlyGWHrUyaKmJJIlXN+FVgUGcomPwDr2oO1TNnzpanTp2yqf8KsqpcPiTPHz16zK6p3ti//4Dx28LCUuhbneq/uLho6QOQ+gfyVPNR6zntByxkNWrn9BjRBUppWoBNix6fl9QEc/Mzlsd1WXLQTggNTE9NS0qCFQNyNQJ2fm6fAMObZc/8XPnyYw+UR584Xa645ki5/Ngzy/mzo+X4jXfKglVXl5tufWZ54KH7ygc/+qFyyx3PK/sP3iBtcFjGuKR9JTJ4bP1UOTL1VHnti4+Xaw6XcuIrXy+/944/L5/8q/vKpKxhNTa5UsZnJNXBwZvLtbe/oSxNXVlOSyTypEbXSvuNKm/zL3R7BUlDhyfHWuvdZ09uS6cdAvxWA6vW+6mM32hU6G75iLrjG/nmTmUb1o5nH/m/ayoAc4QoEz0NgC9chTQvSAtgAzgp16qBq57yBE6mmhWI6kfkagVLm5yratcksLXZjwg+TwHQBVfDxnU53fgmVN6Q54Ts6B26xdixAbq91HXaks/lryfoz8VgGExR0wGkRaxSTtUMsBJkjRysBDN0a3YYygXQAooEkUsOpCZgFblscZ5pFQYGn91OSS1kFlPjzxjdQ/zYxlQ8AUk/Jm+ke8gvLjbdb+U7otVrn4QZxnqyv1Dj6Dt/Id8bPeqNw7Jnfg1gNdrQfarucfgMXke1C7y+dSEoD3hRwJRRqwGw1mhVpAToiVrVSC9ryHBwrM3D4UnR2DlqNS+I1EZCtj4wKaT2FVqo1oN1q6BrF2TFs7X9uR9U33Sq80qSjUGo3nXBTc09icdqZ7L49WJ+hkSIzq1E6XZnItAeoq105EyE57OsqAY7gZt22wCtbvTCoXZD0ZE1R9QIftdcq3WgvuuWZAkTvoS7LgTmck5VA1hdptaoWAdeszy0yta358EMyipOz25z8TItAHNEewqJzCPWgi49MgrqcsU+y18m+bZIblgnekgu2+7BVUqxQdJpB3Aos1oZ1KsArBywRQxepJ/j2ybXqvVFBVbtXnuGuFRbLrPm5B9Grpq9GTKwlob+K3R6i+XAz/UIUwNW1SdO4KqlhPGp/x1gdcyCY5AagIthRXoBfUeaAQrZhF9O1AAOhDwLeeOsGfLG65XTkug1Rqw25z3Whj4tdI189Y4Xvhi9pRVOdDJ47Dwd99SRs9T8ST45EWTjM7+/+7quAHAlbJ1DwR3MX3MGZQCuAnQgjvjLQFdm2mCGei/28rP+FucBkjY6xgV5MG6/8utUOxWrKqpaXCqdVKZclygdrw9nTishlborW/14KKC45vc5kIdVSQGumuDyaUCWuN7TAQTImgEoB1bzaCIq24pgePzGcqA7Z2QyYQVWyeSDICge7QChRsaD4ChBz+H39zyTyhWgLtgkldf3vYoDgFin39D2aJFMR20/AdgGeKN9wH5wkEbbn+CfLs5kgCC2yBm6JutUeQoAza2qllIsWKX7g/QyQJ/aXSLgEPGHn4GqllNVt4hUtTQA4hwTWLVpqXJdgVUVgJqrLyIQqK20aoxwiNVKASpFrl6blgSgnomlIdC99BrlqH3BafVJKZvY1PI7sKqOlIFbtoiVgM4biFbVaaHaZoxe1YjVDW3LHLHKqEL7tsFMAFclSlVXQkeOVYCquk9gFeAqIlUxMgfFYalKYvpCUjjkA6Mjl0A9tBOUk7qwOl2pFxvDrtu7jZRPrOnyv1UC4FxP+G77LjMA4ulBzUFq4KRPvRxxUBXOrEd8WvQnZA2mYejK8t6uHrnKPLbaVgTfOIDGaYLqgFl6CS5YFZGqGhkHYBWpAEC7Fq2qwKpN2XSH2Q0NAMOubnNEKsFVK7sRbdS3Aqs4PzDd3wZANM+qbx1IHVi0KgGs6qASUK2RqzVaVemSC1shCpsRqxVYBdDt5oQqd9dPKL8aTULB3Mp9BrRqpKpct2mxdehAyNBzEIahBtpEDnMN6QKwqpHaWzKAosDqlgKrEq26JYDqpoGqugWwuhXAqvIJIr9dA4CGpE6IWF0rM3sOlSO3fdeAWOKJHcEqWk1D3zD8AoBVpT3JO+vA6uiWlFmAtw2JFt2QBtyUVeXXpD/GN+bK7JbQ2uLZcvdth8sv/W//lUxlf7z8zE/9gizGdFn5Rz/934v80ghNXTxQIjq3ZmTC+WiZlncsLDwtzbdapvfMlSXJ3XpxZarsO3xjufKGO8uVNz2rnHzqdLn6iiPl0H6RsUKz99797HLDM46Wz91/f/mfZQGrT33qE2W/RI1q+pdVKcuyTOs3UEn252any8EDByzHqna8RraqOHnsxOMSnXq67Nk3b4tZqRzXPKqLiwum0/bs2WtySqNT9ZoCpkpnlpNVAFnd1/N677lz58qTTz4l9VgE8CS/1VXldZVrCtkrn+sSYOAtA65sHGzU3qVpKXTwDQsGbhrgqmkGrrziWDl46EC576/vK8trW+W2Z90hT0+Uz9z3hXLnnXeVH/nhHy2Hjxwr/9kP/VC59qbbyqv+1g+UcwsjZWFVc8NKxKq09dTG6XLbVaX8Dz/xvWVk9YnyyAMPlp/9mbeWBx74okSqCvA6tSrAqkSsHrypXHXza8v6/DPKGQHPR0V/jQv9jVJ+0kZpROugXcvLtDkJWF0q+f1NAas7gZaXWs6++03uqCz3tstAc26XYd/aTRn7+F6BVYtYpa3UAVbbVACMWNXBPl/EylJ9qM2g8g7ykNMlm9yROhjXRKx65GpEsBIMbFMBAERUQIFTImv0VnVgaQ+78K4bay7airsx3UJGDuzAX6nYjtuXcoKLVtWI1QSo0lazgW7PsZrSAtQcq+kZfyedTVND5CX35UyXM0rVIpH483YkuGo2U9dWYpt0olW9sRqnmfa2+WhozFAPfi5sctqX+V6zU9CYDdhh96Z3uq71u8JOov9lzyfjP4PlNOcy77Tfq34lPuPHUU7vS/8GAYLanwhKYOCLRqLWxayYEgD5VQmsYiVsfU6GIMzMYVtXn9WdODpFAHM8KjVAVUap8nzyz6pbaAZ77Z+mHmi3qJP1n9uQvm39cG9ndnYwEDuXRJAYJNnTUYjKeOz8Krryu7v3oaNbMRfHQWCgj8qMTpTQlXEt7gkh4DsdGz6+BjlifxlP4TGEdApLlGNVyvmcYyxMBVCjSumvu32ZPkPkCG599aXxqhZM5dTwDLCaHFQet+Jl0N2bPpqk0n03t2qlbYCq3ejVoKEqTb2drHFqpaLd/NvenhhTSP0aXWCGdu6BeJ2/Oboj99qwHiQt82uUHy0phEBKdIZy8L3W9tq90Qc+YGj90e5HkEnTf/VdITflfeBDtdjZF06uLcUH/kZwNYBOACjwIayvk1/sUahctAo6waNWNVArgFY/n+/3wTqmBhj4boCs6BXntKEAawuyEqCvoDKjWatsSoM++oVbnndvBXS9W6pP792Uiaihr9rBoSisgXG+lS8kShfQDZV5YztjgdETeOrKmNFpdO7IkBWcAzUFYBeU3TJrIOqJI6I4BDZaknV5Bw4PxWbElZScKTo3XmKbFGpmv2ja2sYV2mY9Mmu6HLDbh7BlavAq+1keKiT2jdfFrQw6A5EwPxlUGnlVc6x6nk81sgwM8xxMDahKQwCkgC8mwDgYuNNfWekmAQ3wnEI3C2B/pwsLvYmLTYEm/JnmXcPfEwBq/tbAO/C81Ui/4d2Bbdsv5mg0Aqc1Htg4jWFg/UG68qltjHRLEau2KJNM1zRAkMCqRa4KcGgpACRqSX8WsaqAqv4MzmpKNHCgvCZGrU6fboDVAFWZAkAjVcXpTxGriFbVKZ/4cVEUE3baUmZwY2opRs4VJNb8kQoaIWdvbJMhaJCPCXMtPYSyKeI0bQwDMK4frRu0HblwBYDVTQFVdXEXbi09gKcFQO5VTRnQSQVgtN9GrBqoKjF+sQiPRqoGyApQVRrRo1e1UK48HFgFbTqwpGU1OuqRAyD74X/BW6lPY7eeU5LqvqelgkFjJn+0EdVBPwQcEem4XdSqRQvFNM2qkNGfmgbA0yzo9PKIXEU/W1+b4VUdWQNWfXo/0gBw+j9TVdRzWDzNgVU6xkoqLjMwngme61uYqgVV3aoIAFbrgujWWGzEebWCrRUAZTRVXkm5RkZzYEEHGTx6NaJVhT88WpBpKgiuYmYBAFXWIfa1XmEJKajqUaiy5WQZPUdQVfswFnRhu1jkqttCumMGjEes6sJGmgJDQFP9KbAq89IBrk7qNHhEr2oUqwGvCsLaQAT4AX+MVkUagFEBtqbmD5VDt71qezm1LV8EY1zyO7S2G56iQCBAaTONWLXYXqFTkVkCii5uLJVZAQFH1mUhpcXlcvnsRDkyu1B+/7d+SnKorpYX3PPG8j1veFN527/62fLZ+z9W5jUy88KSgHZTsiiVDMZsyiJWY8ITEv26JlPQ1wRwlbnvAvjtLVN7j5Tjz5KFrPYfKjcfv7583/e+tJySyM2zp0+VE488UT78ofeVT37yE+UrX35IwM2zsD/kP51eD6dFeV3lqC68JdP2RT4rsDorYOukDHipg6D0p1Gomu9U0zxgKr/ylMot62SR7dMm21WGhwaXe3TwTEFZneKvg3hLkr+UC1iZ6lJH3FJV6JR7pAfQ2LUlAW8XFy/6IK3SHKSKGqjjAhxrHRYX18uRo3vlJRPl9Nnz5brrb5Z0BXvLww8/LAt1nSyv+M6Xl+uuvVEAgInyO7/1R+UHf+wnJdp3tixsyPNSN1V3Ao8asHr3TfPlv/mR7y4XJPL1/k/eV37+n7+9nJKUByMTEq2q4Oq0AKsHbiyXP/OVZVS2p+WdkrvGIpQBtA1KXmtp5achfxlAtDyfxjfVVthxQMCN/2HvHwBe3N6r0W3OUW4/XDLxfxMPQEagrt16fquA1b7inX04Aasmh7WPGLWacl57xOqIzt7xdDVtWgDmk3ZglTpCASGNWg394ykCHPirqQG2AVZV1+SIVQcKB+xNEEyrqztkyMMBKmxOuI0P8epS1joGDmXXZ2GUqdlnHlThwRUxuyIFWATASh+AgGv4DB45bOrSvwluaHQ5I1PNgRYdDUfagemIWq2ANP08d/JgC7KKOX8eadDVAN0imNb0f6p/ms/xfQFoUJU078p2vPtRXpL8HFue56ovxGf6nk1l9Aeyv4lT9K/8+WH9aurfp0ObPZ0BVoKriMRitGqOWF0XWa5ibEO3YUqQAo3jUcUAS9C/ORoRAKtHPfo1+mXJ5PW+bP2jWFMh17mh3UTLbJPc2ZU4ktuTbIMMUBhZ9NnR+XRmpiSN+pixy49x3EdQibgaYgXPJiKvH23eX32HuIH6yy65IxH91PZZzP92ULUCrT39Zo/SBzeOTn42SaH64bCz6yJ+AGy7uVzr/dWnroIPXVNp3nxIp2vmEY4Fhlx+tQtaeWqAREfgIm8HbyLQcj3HAG27U8633YxzTYfkbmCT+w25G/jMoIXhXU0Z5Tea3PKvN+TQKVFwZupuDBaiz5j+C0BqnrWHfosUYv58rh+/y+Cm0CEsY2oJ1DXJCVbez9OHB1169CoDjmzGAhap4rR/3RJUVRtV9YRFrkbuVaQahP3LyNU60xHfSfIq9EbFZ9DGNXirC6zqdcjAFAVtdOiAqrMqdIx87sbnfjvoxRpziBZ3equyIZOYC3d7yYCEccGgUz4zEVYjLAvlUJzmSKMxkIdBe7062LzPHDy7Bx1JlDpkSjaOSSypjrlI2B9G6ol9EtHnyIRKaD3AatM29RsZTInWbwz6CtyhBPnZtj15RCEUx64wGoWflJOxbESqpn1GREW0Khx/5lvNI9UcHTL0Xt9lRAZawAaN3wDazuwwtkgPbnjxOAS4962fR3enc1m4Oz1U4d8V/KSr+o78vogi8Pdb2TrKgzRHAZLlRpePusLYuwOCkgLT+gMcGTRl+xVYRbsjCs4WDzAwhYH/JQAAIABJREFUUhewqhGrzBNqK0AbqKrzetSRUCePwGqa5phJCJIVeSt9QSBMpfbp1T793xas8mhVRK4KWKA/TwEwbsCqr+7nQo50i9nTvgCaAqn+06glne4coKpGrFqEBAWdLR1kxpeuIsoUAFz4AEmsITOq7aDt6YCeOFNbCqxquyi46vsatWrgqkWzAlS1qa7exogidINUvo2YPstCKSALVzbHAj4RvWqRqx6tauAqgFVMf/CyN7LKedr5vgVY2UFZLnVkrB9S8VYR7Pw3RCx3pHHVg31iJWQnGBql8RQAtnVwTGlMQT4HtBG1OjxiFUoasF7kro19H0nvAqueh43AKsF/RqoyB3AeFNB7Nb8qc6wiqsJtKJNONWoVQ5heN9tnpKprTGPa+lPQCCkBcC8GpiqYSsDVpu1zJsCA0+r5Vhm1LW2mAw4apQq+wNbyKtsCdv6jTDBg1UEfRq1SnsAK9T4iiFlBVgNT7Rm9plNk2ZfBcUEbETmkfK2AmwOrIw6sypx3SToqPwVXJxVglZ+CqhrJKsAq7vdBh6B38KnSikarAlg9XPbf9pp+BedntwWp1LDZ9unhFzFMoBGrCrBoeQRoM+NFeV6kqALNkwAPR1aFRiWP6TMOzJVvu35f+fn/5e9Y7tTnvfgHy/U33iKr3D9V3vovfqZMKnC5slFmRmZtIGdz9JxMR5fvSDuubMgAzdacNIuAq/L+Tcm3euDYdeWuF9xTXvva18hCVWfK+9//ofLpv/qkGb633Hq8fOfLX14+c/995b3v+TPJmXrWAEulSZXD09OSckHk2XlZ4OrChQtlQQDUFYlm1aGhGQFKjxw5IiDrTDkh0asLAnYqlopZKCqq4EirzFPA1YaTzPRyO0wOtN01uvTQoYOSOmC/DaTZgJTnWQUQIy/TVArCd1qeCYke1z7WwUAVg3rPhBnFoxgY9PQWGhn7yKOPlKdPb5ajl11R7hSA+cGHvly+9KXPlRtvOlq+48UvLL//799VLr/8mRK1+qzy7S99YzlxVmS4gMCnl8+WA5LKYGRJIomXniyv+45ry5tec1c5/9gXJT/tR8tbfvl3JFr3jJKmkKlEKU5K2fZdVy679qVl5vLbJWJVonNFbo8rL1hOYdqToJUYeKaH0SGhDMTme/sA2uHUZ5bI0Mu7AVazTdqq92+UI3bPSPxC5s1Lq/82LdPYxfW+sw9/zHIPt4PReaALOgj5r6mPhA4j97dHrkILOagOZxRuhzqkNQ2NpZHJ0/91FoSDrvV8m2O1Rq36ACFtS+ohd/qqHUy/FC06pOrbCbHqiIf+54BmBldb25+RqwRXbWs2PYIo8nR/gqvMFd6mAiA4y9yGtE7c9jawrUamMlrV9LODqzUdgC96EvY43qFs4kOistNGIIFf/Rd2tvsiYXO7twozHPQTuoU871vnf76XTdr6OINga8AhHR+svoe+ot85UDaC0vQVXA6xvM39FXgyEeUAAOWBAQAGfNct8q5qpKpvPb8q8qzKzA0/1tlatMVt5hZ9OlAnGskNb/pPOZcmgTTSdwbm6BtmYgbIkdom+atetXZwwPsHfU6DODrWO9h7zfuisZOzSR37fD6VLN/H0825dNC9t9Eb3bL5MToO5R2oB4mz8+HmO0nGx24y3p1vkpMU/ZaSa7YRrdGv8JdhN2c/y8+5353zphLAs6AIfdbkXf+2d5Ap6KsHcPfBoCZyVenYMQhgEmLX+HGdvp74JBOdyROn40TWjFQlyaO5vdGjjdtjnmZzp9c1srxXIwfZtXUGyzdfD7nFZorvejXo4zDYzPpDrnWBVbM6TN9VvKmvbMF7mTyTfLVn6j8hFmrkJoMqOT0ffh/okWnyAKoiahWDbQBVAbQqttAbuepgrKUctPVcqr+NwLyUMhBeTpQV8gZ/uo/ZlL4fcjSDquiLOtgEmmIMi75r5Lo77+4TFzt7Jl1B0eX7TLSxX0HQaHUasHlLwDSDqQk8qVFMrqi9M9GAEAD8w6XOsV90s6W9t3lQW5jPJqIOuZiMlEz4VNLeslVld1/eHqOYXZJOZe/lxJ6GTsohusnLBADAmTQrLN13gCDnV7V0ABlczcfNCLUbad4OVoRMWXSk05Z9g26rfZkB8u5+jgAJRW1d3D4PYZGA2gzguhJoAFOe4zM9z5O2crkreXnnDOmj7Gxg3w0H6xftEE6TVg5NkRfeLwbMOKACYLUuYAVA0CNXAxx0YNUsKQBe6JBO1KpJVJU7mCatq6dzivWkOM0WDWgLkABQNWBVnGVbsMp/CqrqD6CqRqpyhT8T40FvpgQZlWrRtljtfHVVgaMarWqrlZriRGn1HQqo6g/RqgB2Alj16AYCq6o49KOMlNQcs11gdcvaS6NXsUWkqm4BXDeRhIZNaVY2pgIQMMQWsvKUAA6sKoCKBa00Ig9pAGrUJWIEG3A1yaZ2kIX80MPb+VQjg6uj0DLe8Hfkx/tlT302RJM8FG6M7+doVex3Fq5S2mNUp8scGDqMF/WoVUuvgJjJGMlUfqQT5lukAdD8qjVVRV1YTekVqQB0UACLW6ly1lHNGjkUwKp+KupkwsvKyijW0LAEVLtbvx8OTBsxFVGsZtxlYBURPXB06haLpSGHKtJiKI9o9KoPohBYlXMWseoR7Boda44hvKZqFWjZ5D0WVatAoNZT6+ZALPqqRowyZYMNY1ibOLhK0UaATfWzLmonEagjwu8ararg6oiBqtOyFfTKgFU5FmBVQgQtXYDeX3nCKV7LE/QCYHVy/rKy97bXbkv82wOryVLagYW6l63WngpAJrcjPYEv2qHAqkatytCL5QidkVypK+dOlzuuPVa+8tkPlz/63V8oL3rxS8v1z35DOXnqfPne1z2nvPcPf738xbv/uBzQtlneEJrUBbBkpfpNSUWiuaQm9shLZbEv7R9ZfmlM0yqM7ynHb7q9vOFNbyp/8qfvLk88JTlDZfr7i77jReUlL3lpmZ2bKh/+8F+Ut//Gb5SLErWquaJJr2OSU1gHx1RyMj/q+fPnypmzpyVCdaHs3btXFoE6JCkEJBpX+lOn5esifirL1WiNdBPSL6srq5YDVWVjjQwBj6iuMJmvoLr/abSZymroXeUHkZhCK6o79sxLjlVZHEtTxeisCs17PCMArUa8XlwQgFdoQ/XKp+7/rEWtPfP658ib5sr9n7lfXrksdb9VZMNyed/7P1MuO3K0vOp1P17G564t5yRqeFrqc2b1jA15zW6IXFh6ovzYf35PeeG3XV7OnfhS+eN//8flHb/5rvL02bNlek503KRA55p7ec8zysGrvr3se8azy9mtaUkBIQa85dustgPrhkHj/kHJLqian7k08mMUd/9TOwGrKlNN83X0wrcK3NyuLrS3chmzrdZXrvy+b7SM5ywVwNMAWixAwPNYc5DLwVTMIEC0qub9xgKFjF7FkCl+cAMDWG2AgHZhKqxk341UTaChAQkecZnABQ4Ct4umum/kdipMg+Sh9PoGw3qkglK53U1VmZ6CzQnx78cx6IfgiD79VGdacJZaXYSxF4yNb1WLJGzyBlhFap+IWHWANQPVeT0NfYfZgkrr1RqRurhlAvM6wDmyA+uPNvG2s7bg/TiX78cl95lwW7ybGFi3jf2JuBnvI2/6G7NvmPbbb7Ns9DPrs7lM9CXiXJIDtc89ssrcCwCsEcFq4GrNrUpAdV1mAug99rPncuQq2h5/NBBaH6zSNwfnoPMJvpotTBLmTlLd1o1RF6dVPxf18g7L9fQOSh2ZOzh/IDmoXYc1+661+0g025vY3WdBVemZvn2e8+0gEbKlKhEOlKveEv2S/dFA+szhdkALfYYpTL4fW57L17z/5BT1ZAXuupGqXRCVA1SDACtA2xxkRdiGfJ54UHWxmemMRIXMinQAch0DP37OdHe912gl01Yi4RpFULtLB9mjqd23bDqj6/P7LC++tuESl+OsVbfHiJkk8WS0k48refUSGsedmm4laJr1GvUcyQJ+s/fBQMFwAu1W94fcFuSXd+xZ53jIbdKb+8YetYpBNwdWLXK1Rq8yaCuDrRqtipyrmn/Vn2UErM8SrTiSA7lWVWOC2rdeNy1ngKQq90hvab8vohUyCG00ctUdz+/vnW1arAEKO0bcwGOZkAh8RoN6VECKiMBUQ4+Q0K2BrJz6S6NdBUHaNzlRhToAjBairNhqMlZSYStvdLmkrVEzauBKGY1Jxq8CwAhxaPsMcGOn6TrX/XD70jnlZ1bsK5tTQBgaNIDCMHUgwIQTjCcArAQCKhhA4QYE3+tOYyVqRKMRxAyZ7v3gxE2QFP3mdBH7ZPgKzPMdBITaSNPOO9I3m/u8HO05p50MtNLYjfewPF7B6JvcO0kYO+vm0dQKrpqGCAMXoCoBGge79VwA2jVijRGWAANrxKXuGxiuw9EGtOgW33HR6IrV+0P4bFwjM3QV5wysaq7KBKwSXNUoVYCqAFhjwSoBtBi+b+CnT/c1sjADDVP/1XnXVacVWF2VrUWs6rHnVkWUqANvDqY2I1sG6kDYjgpohqkDiFiFcqa5DdDGgCdPBaAA65ZGjWkbebSqbQ1YZRqAulK7RVOZQK1rCCuoqukAELXquVZt63knHSBkCgAIcB8xC3on0WR51AqtLtjaCIiOXDFq65M15H97uCs9TAVsI+n9arqF+UhhKLp69A7GAlCIUOV0yxolBLCuiaDQVwiNRKyQtZu2Qcqv6orRHFSPFFIlqotRdYHVSVtcTcFW0O2kgCcY4fRo1cjbxilOtfaRZ5XtaG3pmtJAervQnMMho1Xh1GsdOeUfzn7lbZxHG3C/LhSCc0ZvBq76VgdKPIKa0aqZv42OHUxl+gHwutK9g60mvyEDDExVYNXKii3z4sLT9msOrsIU0gg+ygrPE6xR2dK2CqwqqDoqU7FHDFQFsGrgqgKrE5KTU1MEKAir0aqUC0ZTHils0aoKcujCS2tlQoDVPbe9fihdbguqRv9tS9bD3621VZpUE2NLgF7LT40/gK4jMr1+upwTkG7/tOT0vHim3HbdkXLm0c+Vd/zaPysvevmryrE7XlceOXm23HXLwXLDZePlD37tF8vJL31BIlcFkNVIVcmtuigySDJ9SuSq5D/dmrSF9SYkQlbzU+tU943N0fKcu55X3vyjf7vMS1qAyekZkZXrMkV+oXz964+WD37wg+V9731vuSgRq+urssiW0LYOfE1KVKo6AgrGawqAAwc1qnS8LFyU6FUBMJVWtC81enXv3j0Ctl6Qga0VA1yVVzQty7jcrzymU/01ZQDzq+JZRK0qIHr+vC5qJbJU6U0tIJMH0s9SLwV2lU6VJ1QeT0skr+oK5VGV9wqkKJ+uSl5w/U0IHU1MjZczF54uV8uCVQf33VAe/OKjIqs3JO/q3nLj8UPlo//xI9Iu05J39bnlhuOvkOwJ15b1qcNlQer+lOTZ3C/g7YzkeZ1eeaL8w594bbnu6Fg58dDnym//H79b3vNuiWwUOT82uW7AquqnyT1Xl31X3FUOP/P55ZxEDctVi1is0xUBdGZ+Je01g/cEeYbYepR5O4GHTA8zjDgJ7A4DWDF1dtCcJ5i1I998YywTmoX1Gwbsbvf9ndumX0+df+TjFVg1B5oyFmkAmOs6A6sAWPHDoBSiVjmgZpGrcCd8ymQCAnxKvzpwEakaA381ZUBefIn5Jplf0EAE83Hyr4L5VlOCTrST7Vz806u1m55PNnimF6i1rIfTPnWTt+FwcDUBqz4Y2Aes0idoSNLalYOlTKuAgVJEJ3k6AM/bjFysNWqVfp+OddE5R5UqqOpVTABpBZozUEeUNJeP+1T3tOLjvDvOlAvQC/iHfjHuzeB2/37rS/oz+V3xLTxPG8+tEPTjwLcrFQyAkmbO4F0Yg2UEq4OnDq4yv+qGAKuxH0AsQFZ7h+rK+Bxt1wqOtT5ZOk/6bnzaavuGqcUW7dY9tS/rUwcMQN8tAhQvyJ0VWr2iVtGbuDYoSvvPUW723Z9f1DJoele3fF6HTFzd8tRG2r5MIdOTb0EkjcCS23YtIpf8k77r5OMkIxt5yehUl3URqWozAHzwyeRATh3RykD69lEFaxYOMji4ajIf2EPNs+q2dAJbM7AaKSbAxJ3Z1Gl2tckYSgDK39yJsh9qqafzs9/kleCp4V6XvyfLGVJqfGIoodXe9u5mV0f0sPaXVsX6jTiJwwF8xvjTMbXc+B2W6JYi6tRUDgeUWXgGcgODYy3ACh0JH8N0rAXE5LQAHsFqfp1eq9GsSB/AiNc2LUCedYXgJny7Bl16NK2zniEllHMq6yg3zXcjnNJGrZrb5c+NHL31eTv3UkfCgKcHHxvWsHTKrKu8R2lUBGiakWVv2AqwVrDVGsWNkmigZIS4HWKNVvcH4YNmNDgRT0vw7VGjCJ3J2RTDgNVQfh0C7SlR547hrDfwquZEZUwQNHq7Gc2kQnZDKpTSEGCVoGpd0RogAha4glCjgotvOgPlolmfG1+1o/MAxZ2R/Vqco2EZzEDhy/v92F5b32O7Q57pjphWA5fv2g7ApX3LutQaom44rjLQBTMs2jBqQRcOyiQwNYDV1BfMGRZRqwayMiUAQNWYvu7n80I56BuPZPOSheNgik4D0BCNYVOsFWC1HKu6EBW2U+IYT2tkqkWuAlSdnMRWwQDmVtVcWZbnRH8mNN0IM6BXHX4BUNckUlUBVQdYAa46sBrK0A0360NOqddkTVj0QEEa+5ZFx1IYo990AQozuyO3JyJWNQ1AjVxFtKqmVED7EVztRqymVAAWtaqAqrrfXMAqA6weqRrAquePCQEOQU7azjKAfNHll+15vV4lf+czJMQsqfU7/QK/X960Mr0FGOuiTx7dSFDOwDpOuyS471GrIS8YO51TATigaiHU2lZc7KtGAcH5QoSLRaM68K+ADXKtYmu5VRVY9ehWKOdkxLl+YP2oVu2YvKrsPLDv3E3D1viYfJ3AY+VR57tWvhJY9a0DrxlgrYuEcLFAp8kcsW4LWGGQRSPZAeICTGDkKvftOsJTELHl4Cq3WDFbZZFfc5CBAzHRNu4QW/SQRYwjYnVUV4VXAFV+owKojhJc9XMW0WrAKhdxcx6wdlNacaBDp4oLsDo+d1mZu/1v7Zb0W+0n7YA+/IYet8d00MTkh64cruktRjSNitIrRta1GcelLfZJhOXFU4+W59x6TfnEh/6kfPi9f1Duedmry9E7X1+eXpA3nf96eeULbiqrJz9f3vHWf17mRnUwaVkieSUFgLxkRfKrGjAtt2pk7KRcV4BnakKWrpc2mxLg9m//+N8rh6+4pnzkox+XBZ0ekEWztsqjjz1ezpw+LVGfMkNAKvvEycfK8pLmL5V+lpetaioJXzhNp/0fPXa0HLnssEWY6vmzZ8/Y87Ozs8YTm9L+Kr8JhGheVi5SpeAqp/mrntT7GN2q4OpZAZgVeNU/leuagcYim4wOJY2CimwppA5e6X02CGgAv1uh8k7Nxap9trIuAOzsSJmXBb221ucE9F0r1155pZRTr54tn/r0l8vzX3C8TM9fUZ58ero850WvK6sCrErG2rKugdNy15yAtvObT5Z//PffUC6bXy1f/syny6+/7e3lLz/xxbKugw0S/apB1qo3JueuKHNH7yiXH//2cnHsQFkW+R5ROD5wn0EpRJ3rIEPHSvTjYQDq/5vAah7A3glYJWj+jXCOuSnSDsOA3Z2+rd/cDlwddu3C1/+yAVbNRjVZWEFVA1c9YtVkoQGqyD9vW5d/kHc1alXrVOmhC65iemsFV3Okak0dgFWxcW8M/HokKwDGaqfCPq4AVNMmtJ3ZOR0ajD5zvRTqqcf+D33kzmJ34AC6yNvQ9vPsipQewM5jkdEczUpAtvlOlLvWF44zAGqNsmfUKkBW/OAs+wJgFmRjBp7JYXXM2VsVS3On3dS4A5J0ifymbtuEuhhoOxSarm7znJ/vO0flg+do/2M/nUq+mTcO/bL4ZgZO/flcl3g7HmhVHv0+LwNMFDdtCEpVU4DmASNUmwjWFM2qoGpNC+DvtOJXYCLLHCNTp90MtIK28Vz2m4KOOzu1D7xetnHAOvmfpLloaDog8QI2YG0Xd5DrF3Mn1S4cLNo3YmPEM7kc6SOVoFJ5Oh/Khw1xdhvNmrf9Y2PnLWWJ+8+wveFLN1t2Wuc8+7WZ5i/P56n/AFMroNpNC1CDYnr8e7JHZZPoe8h6B7hUFrnsahaz6kSuapOJJnf8vTZm08pSRx7btjEqmw6opet3oYaRtHMNL3e4dxhtNed7bsplsC6kT4wqAExtA0tqVzsvBm9WrGPbSvCiv7vem8BKOZlJ29gyg6ruI2PxKQ68qW7oRq5y8C2lB2CQVQJWsWi2+hs+oyT5kvxGBVi9g7XPfYBOz9SoVQKoPiil9KN05vK0LmQFnaNWxMjBm+66RPGw8+0UmC1YBmYFE6q17fsM2fXoVORU5QIZuBcL1fRFq4ICAqig8dE1QhKhBI9471dS6pE/6RTll57KIAbkNtqEijTL5SpHc7tVgstEWDmtcseOvNrDaPX7LJdSABURqAFKFs69HYdBin0YpnkfkQB0LmIl0azU3IhrWtKFNuR4C6xmQDUrY9JNVspZOdfraJ1Q2ARokyIfrtTdgE2GbBf4pVBqvh205ODrUInjbe+gCwwftr0DMA6oWtQbwVWeY9t73xDUbiNXAbCq42D5bwm2+qrhUDgp/6OJMlBwE5Gh4KqCqm7MWo5VA1QBUCESUH8aoYqfgaoOtNYFqyDsmEBa2y1GyD1/JBarIrDqW8uxynymDmQavarMUFnhgIzJBdlnlKonslZgNZwXEzP6MIA8TvkzQNWiVRVgdVDVthq5SnA1RayqkvbI2RqxynQAiFi1Baw8UhWRq77auQEzcAK4+rmpqHCGktQJBndaJj0lxynk6RBaGzANwO7Wz3kzlFS3vaDlxnuqbZEmdJjQq9PMI+IxFgsBmGfAfkRruoKyElp8kKd68IhV5KaAvHC5z5xs6oR1gdXIs2oDAUgPgAWrHFhVB4158eydHd73RoqucAGK+rLuSdCGMnDNasccXCKPYzCjdWLrABRBLF6vYAB4lmkCAJB5egAfUAFQUHlfQdMusAogQb7nwCui1wmwOpAaICuBBwKr3l+mG9RMwJ8ZYBxN9sGNUQNWZUV2+SmgOiY/3Rq46sAqUgZgUbeY0ultC1DXp+UKPyrYMS4Rq7O3f8+uyLUL2Bjw5c5a99qwiLruhzBwovSubruUTQBPywYgQKhFnstiVqPS/rPj0jdLp8oNV+0t/+53fq2cevSr5aWvfmMZu+busrQ1X8YXJO/n1vnyhpfeWv74d36pfPJjfyaDU6Ni/E+VZQERV6R/JqcF5dsSYFIiWKekbXVa/7imGZidLxcuLpW5A4fK3N7D5amzF2V7SCI3by5ze/aXi5I/dUrafuHiufKFz33O2nB1ZUkWwpIoU4lAXRTQU3OWKpipEakqow8cPFCOHj1ikalfktylp049ZfyiQIbSquqQUR180L41RyhPz1W5jggCXdTqwIEDFhGr0aZKo/p+pVM91j89pykG9P65eaELed/S8oKlW8EAobatDuhhZoP2lTrsFyRdwaOPnRL+nS7HJU+tyuqL50+X008/ZjlUX3D388vXHj1d/uMnHiz3fvf3l2ff893lq0+dl+jVecG/t8qcyPer9iyXn/rvXl8mtk6X+z/6F+WX/sXbymOPnSsLkg93ZFyAe1unarqMzx4pkxIZe+Ut95bN+auK4LgmdkDrsE/zX+ZlkG8FWQkqbgcgdu/hNyrwinbnXx9t87t9W6YCGMY42wGXrHMGknmO22GpEEI+7Ipjd75pGHDd9+SFR/+qrC2crnLW7Fjar54+yewhHVwFqKo638BV3XLfZ1mYRnKZx0j9Jm+gg6IVJEggaopmBf9w0RYHBl33xBTpgahV+kcON5nJQLuAXusOQFTofiNQd2axha1f7f5MzwQoQi+5P8AI4N7o1aSnto1YzX6B1wntw4hVgKgYBMXAqQKtiFZKEatu58Gu8p9K6cixiqnqBBBjGwBc9dXoDzUmEv04Yy5QGzQ7/gmLPptV2dZKbZ95l34heDa4u/Pe1F/pm/Da8vdTHTr3DeX7jh0YWBzNZAOjMO6quVUJsjJaFakBsMCV5WXV++RZRG5V8DpSA8DZC3N3AGjVq41f6Pdjs/0f295pu9Jwpmtv6EoAteGdB2qHstMaxon+DyLYrlTJNNy5AvlFmZAqXcQdzXtz+fwOXo8OJcWSMHoKnf0N7hNZc/95ezDVH+IztpWfDxBhUaTt86nm6NV8L/UhB7MqflRbtfJCxTDA854OwLc1NUDKs+pBHZVuHZjvNFe7HlDqBPeD0KrR+J3O6OnffPsO5N1cbvp/yHv73pf71XlKT6HLOHicgVbolnoPbm5fUxmzklDn3BDe7cpQHGfQ1b6Mb9qv+vOYscCoVQCtzMldo1VTRGsCYpGrtaYGwFosaUY8bTyrKwpfPVuIDESuJhCVsjLJvgyyQuTIW/beuD2w2vbtYE83bZk6g41kXRkGROssw8mqQGoAqL1gqxu64Rh7RyQwzVomlyERFekvk0IfHQyT61Uhovm7sozjhX2Ks4/20ZKXUoJtOLIrgI0YnJtNHltvV+DX9v2Xo1Y9IoNTSOu0qgyypmfjPShb4whkxZn6xRSqM3gDoIYidoXMfvTtUOA1A6OJFiAk0L7bA68QNtAPCfhNz1UjIRkLTffpd3InhPZ3WmH7w5IB4AJLBjnBPNLMpu86yBp94VPbPDogR6/mRQVg2HL6W0ol4ICPW9SNzkQUhTi3ZuBqOgA3cC1qFdGAjFi16dUOrmrUqoKqmgIAUa2+YJUCnS7M0PYePaDCqAOsrlvEKnKsIloVC6gwBYAJNNXWBFM1X6lFvKmg9RyuDrByVMqwOOsXOEdoY4A2BqqOyP1UAAAgAElEQVT6D4tYOahq0aoAVG1rUYA+DdtHOvuBVQVfErBq4KADqwkYxPrrJBbXXj2sPKC2Eo/U54eIDKs1aI5sXz/Rr51bebaNbKlvjVpAkLhqVCXi8gUOKaeWA9TmNHMAfxhQyFMmzEGytgOYGmC6MSQH06qDyggXA1c1qtoiUwVMtQhr5lV1YFUVsjpoTtdIbF6j0kAryYCInmrbDFGr7IUOn3uDxwBVyNpWToZD6/xIBZwdA0a4MsedyuFYJMTpEjIZYGtEZWWZkWSAyhdGtEZkq6XFoJypkaqQQRVwRYS7R+g5baFL3OixiFVNxaF5QgGsjgmQOiYLCRm4qtGrBqwK4JqiVbngJNjUv2Ggr0aQCbIl2/F5WWDpbwBYRXf3R9VlDqgj6dKHGq06ImUzmaK8LLQ2MlPWZOGniZGFMiXxki+997byW//mLeWBT99XXvTK7ykjV9xZNiYPl5ELS2V+7Vy545qJctXB1fL2X/2n5dQTXxfgYL+06HhZEbkncKiINVmpXr6jGT6V1qZ16v7CkuQD3Svyb0LSBoyU73jJK8rr3/B9ZWpmrjz8yGPlM/fdX86dOSvRqifKk/LbEEBW+UAjViXNqKQNkOh8Nf6EBi7IQlanJUJ1YXHJFpI6dPiw5eTWqFUOkM7OTllqlhUBRpUVsaBUXYQGCzpBwChPTUs/T8rPZjgY3yHiVfNc6QwGdY4s77fQ1KSAybOSymBSpvpPzwhdKB+a3KAhDV5X6f2Z+z8nOVfXJB3A5aaTTp54siwtnC97JP3C3Xc/ryyvrJUvfunh8uWHnyg33Hl3edUb31yeuCCDcmNz0oZCi3LvXTcfKD/xX95btpYeLx9//4fLv37r28vXHj5VVmXGwuSMDiDqIo1CpzMSxbv/2nK1AavXlIvrStuQCaSVhi7c3jE52xGgu6ErPsdn/1MCVofZzTtplu71SwFV9dmFxz4tvHjGo5YwmFVlIwefAKoquGoDqQ6oxn5KCWA6SrWQ9y/AVdh9AESpiwAKQp8wz2qOyMrXQOd5+v9gKoDKC3SA4UMZJcbWVZadG/YHleT2QN66L9APRnmUqsv8vJAVQYsuuMq2jlzhBFrN+ewMKqbC0tYm8AxQlcCqpwQgsJpSAowQWJV2Z7SqpmbRKCPLkGv164KrFfirbZLbxxoLpbPnfTcZUqarWf58j7dz+wxelO2wbiAOvkWPMT6dilE/0lgbqRD9Vl1LFU46AEy8/LbtmjBwSwCUBsCKyNRY2Er3fe0D2unIu9qx5zJRknZBwvaPi9ZtgdWGsrv+fG4792ktZMUBj2bwix0HY8t/3vfhwLOtKw00hJDrM6zRt+HF/Piu95vvDPlolzBIcH2EOuzD7AzrmuSbxL6fq52GfuT1Zlvvjen9LvN2A7Rm+YiAdNjllL3dKmg1qw3NCMKaFoA54XPeVaYDiFm29o7Eh/rSAbHaYRYwbypOcH/Puc6tA7Q0lKCSUNg11fQwv/dV8B/qJ5rJ8Q52J9uabFoH7wJy7PKvFQt9Hk3mOzzutkywYzRLM08Qfe46llsMvvmgvg/sx4A/QdYEtuJaDfCKlD0W8AW8sS52nYI1oyJeJhcLEZXqsoagPGSlBwjpPmWRiRnRQrPPRCqAzI+DXTmcAKj4yZsQntra2WiuKLQ1mDtniDLLwGqOTq3TQJkSIKJc+X7/aJTBOjn39CCfdPmmzzyprnbbErWh0B654Wr7tQrT7rskgbw7E7WVvR1GN6KgonDDYojDD+FUc/9x4ao81X/guhNPjW7oCpvKyW3fQFCi2+oWPNuCmr3HibnZz/FsEsR8fzVQQRf2ySywKRs63x4cYW0FDSXJYE8lUUKBnSNGCSQ4OFJBVUaMZZAVQBQAKYLg7KcaPRwRBQRacl/qfhAgyuZN2BuxyulXFjngUauYUu15K3Watf0UUNWoVYKqCqz6SFIDrLrys0jnCq6qA88fwVXklOQoOPKuGMjmC1VZpKrKDYuU48JVSAMAeeLKgpxp7e5RehGd4lGrHVAVq6xrrkqP/NWtg1osk04KxvIWOnXdljjxaFUArFjV3jL0SSNzawTHVh8UqzzjZMO+wWnKsW00V+1RSqMBudQaAR15toNeb4oRj0LjeJKHOlVelYnRN7c11yoih+H0ZmPIjCMHU6PdjEl9AM7lfHZodYVmgqtIWeELVOWFqiKvas3XZk5c0kl07tjm5OUs+/O8gszr2E+NZ7yOdskAa+y7PG4ihvQNbuxbOzhoE2lVGG1uAyZ1qiXkMvOnVoBV25iAQjM444AsorU8bUACVkMG8TqnzXJgwvvORTQMHx9FJrA6prmVRR6MK7AqkeyIWlVgVQA2jWgVQ0dTd8RAatC9A6sGqlZwdXzP0W8SWK3dkwGwnSL2oliMgDJSFJqV3KcKsGru0BHJfzouOVEla2xZlKn+1109V44dGitv+6WfL6sXVsrLXv39Zfng9WV1ZH8ZWSxlfmO5zJYT5fUvv618+uN/VP7D779DPNRpASZnJDh3SyJLz0nbrZRJAftUXCl9Kx+tLEu0p7TjhNy3uLpZrrn2hnL3PS+SSNa9MiX+/nKfgLgrEpV64dx5GzRak8hUHfASipCp8jMyfX5GIkvlNzMjkaWzNnD0lESonnzyKRvMOnTogFzXRbOwwJRGBTA6WttMUwDwp+e77bgiAOfS0orx9Ogo6FON1rExiVTWdpK2U/lr5+U6Fj2UhabkZ/0gNB08Z+YigNXTZ06Xa6+/tszOT5YvPvhQefrUuTIvYOxzv+2OcvjQkfKJT3yynBJAeVRA3Tue/8Jy8MrjZc+h68qYRJ9urknE74Wz5Y3fdUd543dfVy4+8eXygT/9QHnnb/9h+drXn9TG1ZS/PsVYgVXJP7vvqnLNLS8qW3uuKwsbSDmjESt9tEIeNe5PRh3v7YKtfQI/v4PAqt6H9vvmIlZ3I86HKyHUudp0bi8kO22n+u3Oct2uBO213fDr4on7Aay6ncSUKhx0ikX+OHDqwKqlAfIUQIhgTTYY9VgeUApn1AHVAA18cSoCrtQzKbIVMhMArAEIfhw6qNFLyQ6287AFclsMtgtbvlJAxY3cV7ETNcorA1BVJ7uO9sguAqrhC3SAUziWvg6D66t6zsGupBvZu6x3RKzabCnkWY3UPT5wygWtzM4zW08H2LHAoNljuk3AKhxhgqsVVM26l+o7A54N0AlVjtvcyav+Xfcaj13/JxLO/OKvCcXU+m+DVlr+XuilBtCpH8o+b1ibbjbCB/JBAaMkc4GwTe6Ku4cBrsaiVR6pivUP/GfnkNOyBVcBslq7RfFAmy5GfL9Kino+g67ux6fn/C0oNL/BvumAqjn6ejCE2TuVQCs7mR1UO2qbTslyageplyveirdvzRHRqkqsFXBo6tTzuexwZGVsHeb/5C2Jhx3aEJMpzUpcPiWS8q479X8gFYA82qRLMRoFoYYMjHK5X+l1ZsSqySunBeRcpe3M8+31AGYGFGc6Ed2bb2oIMFF79gkSF3Tf38fcLdN847RBeov+9FcNnPe2DXnQDnqgayvvVrylZ3AksQD7ihWoIoaBffQcs5zgd9DZtItAOxy0bLec6o8ZDYxoxWxZA1YtcrVGuNLG5cxHBtlE6gHSLiSUiRj7yT8REe37pDHQ22Dkvl4fmbzhBQNkZe82+TV4qREjqeGp/LugakSkukMWES8GlKjBAWOynq+AKhOVN2kAaGzoNhgvC+pW0MVR7vxMtl7F9IZdEXW1q/GCofK4y2tD376DgO5hvPhyh1FpDISx4E57dv4bw8qBuxhldoOpAnoERRiFBYprjI5MKuBZSGfuW3+Bi6t8zoZjFQD5vgBYk2GL1/QDsc15VwowJFgWAqw4Vw3XfJyFStQklM0gTVHZV4GLts6Akk+JNrCU0WHYtgssOLjKPgtQlW1fgdaajsGBVj5j36XzBy5Gmd2ZpRLzLRdXYGQfp2VhOjWBK81dKUCq5bD0fZ96bQsE+bR8E3QuHO2rTifq6OjUeo0GtehUARV0az8BWjGyiBLa1C7rNJ/6H+Cqhtd6qgGb3u1gq41EsX8hEhmtWnOrIWoVkas1coVtj0hVT6vgCjny9ajwNEDVgVUz6gGm6nmLVI2oS0RgVovAW74jSutiSBQeSTA43cKocGrzLSI6ee8wmdEv0vlUllW7EnZkzSrpXEE4PVmkqkf5+OABQNaaX7WCjBzogUJSBmQ6ABpmbL/QJXIbgVHktUNuO+ZZja1HWgPkT5GqjbNbndQqK5Ihn5qWIGtu5brfMbS8UUMmZvnY7LtepX51PoUSTzye+D+mthp40KYN4TXlswFgVcFRW7jKI1c9FUDNxVojV0MOZYDBUgWo/MC0bcrdWFDE8hz7T4FVAc8salXBVQVVLVpVBz8UWHVezY6GhclQLiLnoUWsCrA6981ErIYYbvlgN0CNSckErG6NSNuNyvR22Y5uSR0EWB3bkEEl5fL1U+WKI6Plicc/V/7kD3+/zE7sL9/z/T9anp7YVy5uzJbRlakyIzwwuvJYufX6+fKc2w+Wt/+rXyhfvP8BSSMgEf+jk7I41AVpG128qUg0pkRUauSnyKHJscmyvLouEaqzNrh0USJYJ6ZmLe/q2TPny5NPnrLFqnQhQOWJDQFC1Z5a1ZyoFmWLnNba9ntlCv2Ro5eV/Qf22f2PPCqLQkmP7j8gkbPSRDpQdl5SCyiIMT+/x9hQwdR1XThN7ueAiLaN5ldVQHZ5eUmiYM9EKgAFYTVSVbtQAdc1iVZV30pxENKlUj5BWo2aiGgEuc/SXYgeUD1y/Obj5cSTJ8rJJ56S1AX7yyFZgOv2m+8sD/z1F8oDD3xByjhbjt9+vBy96pry2YceK0euuqU874WvknZZKltSrv/6zd9Vnv9tE+XJr9xf3vMf3lfe/a4PlEdPPl3GJU/4yKiUS+VDEQB4aq8Aq5cLsHqvTN26oSxsSq8OAVa7gCPopKYCCNlaDcNe0ToM6Me7XG/4k10gs1uGgeNLEeY99/5/CVjdLa8unvhsWV8663lVaxoVlWeIuIZeRx51zk5h+h+mBEKO+sjFysGk1Je0WVtgFLYOF8YAWJCn/VdbqBuhWsFVdyRNFbpuch8HNmvXRh60R7tdGfa/0ahRatr6fp+u8XPt4J4DpD7I301Zw3RTEQ3m4CuczjqQ2kBtbtew7Wh3KrCqM6UsHQAjVl2X2wKlotNF8dvgx6b+pK1twFtmEjBidSNAVagWrT/0Khqj+ka0j2HKkJ+Dj9FsOA9nuIKtzbX2nuZ5vNTfMchww+yw7a23+p7GTzL6gWlIu0aP64rtWLTGZLLSrN6XfqxfjlzltH8uKqv5vXV/zex2AKsa0cpp11pVTp3tWEf2pa7ZGpRMk9a2oPdctzgOf8370ts3osU4IJBA/oSMECFxovC+AYGQAKojP1iBwQ5sznRscdrwvU+le3tN+Gzjd17A+5vyDSl/rtcOpa+Out8YfkfPcfZJQjCSAIMImaDaCVPlpNOeyzmCqyZTPTCmBj8kf9zpohKQl8ltaHYh5VYGV2PRqsA4IM8CNUs8Gk3EtrW29nu5P3A/b6aASB0T7Z8aPzN9H6Pvlvm7/ZnpLdMU+0fv5/nctz37VX6gL4MnM+bS4VHeZ5/p0HRqISt1Vavq57Mi7SAidWHOUZ4jTlvAFcAqAFbm5a4LWcXgnOfrrukBHHc0eqwYgtaY3YQF+jqpAFTOmYypoCp0TY3eHxm7/oXD5Pv2IsFbrwWyiDanPAZpuj9X+2L0WT0mmOrTDG20g+/wdypXBoPRACGtVEFEAK2X7obIqIGKOiUkVdADMZO5hyvOrIy3l2s9OVd3YLDW6K5av47CugAxQuZ+dtyTI0/wjs55cuphjNRfA6huU8YALIOh25EOyoFo42BaV8Hsa2NUV8EDW7wcircKAWJPg89d4n0hJPz7WThR3zhloD+o4Aioar/UKekEVGt0BKPIEDFRF1kgUKqgA8PMOfpOYLULxLTH2RJUmsgy1drLDfY8TQOLBQhoZRGrKeeVgaueu9Kn/iMFAABVvcZnAIDBociKipHQZqwZwKpbN9A8WhWGmWmCFljlojeMdE/gKqcW2+fC6CD4lKP0CKwivxqcLF8AKEBVd8SkIDbaKeUxcNXK1QKrCv4hF2ONVMUqh55bNcxWJ5oBhQqexTR6tpTuJMOElQrlGNoMD2RlSnHUK3R2o617ZFASWmha0ndVlUwDoNewII1B4+7VICIR3o1HX4c84ttSdLJHr0blTCZwIAYy34BVN8Q0dUUT6eJ0y9xsoOc6dTOPhDbyx+kmgNREunW3dQyiPbIdFQ4Y+rQ6ZN1ja4RQ3hzAbBxAc4bJ63VBFtzDSPYEstq9PE77jGTPUaqROiCnHunIH6YliYhVTAWnEWzTcyzVgv5UDgjgKAAdolYFYNVIVfs5sEo7IOQCaMXyvloKAuQ/1K0Cq3t2uXhVH/jESJy+CLsMHg3VyQasChWLLASwuiwVFwBTVrxXUHVcIk4ndcr98tfLLccPlEP7Nsov/tz/WmYmDpcXvfwN5ZTkUN2Y3F82VwUklen+eyYFmF19vLxaolbPPv758tu/9itlWRePGp8TQFTkkcIDkvdzYfk8ok5XJR2AgNMaWWoyQtpuWgDVcUmpsLC4WObnJJ+o8Mrs7JwAnCuSZ3XRFmNYV1BVFv9aXl0uiwIwKiiqMwKWlgVMFF44cuxwufKqqwQMXZMIzkdl2r982/p0TFIPLBjAumfPvI369wGA2nYzEgG7b98+m/qvYGpdtEYW3RLQVf90USvN62rpZSY0f6qCv5JEQcASvbapC5TJN3WQbkJoRI1UPa+A7KMSWTo/P1eWpF2mZ0fLLbcct1Qxywsb5aEvPCQpBabLddc9oxy6bH959Ikny+cferTsP3Jt+YEf+nF5XvpsdaP8/b/3pnL9FefKiS9+qvzJv3tfed97P1pOnjojUdSan1uAewX7JY54ZFLy4O49Uq659d4ytu/Gsrg5VTaFpiHHk/qqngCkYOfYRLE8U+2sfsrq3kN5xOf+/wysdnypoay104UuoLoTwLpw4gEBVs/BqelE91dQNS/wKel+NEWF5VbXre+7PcA0K9RXKC/tJ/o3NS1AXXQlRbKq3soRqj25VAkkZJ0UtqwDD6Qrns/bwXYM4ycuNSBi0G21I01DmRgeHNCrUX/QNXWRGOifnCogwFZ/D6NW472JZ6h3mUcRjjDy+4cud2A1ZkFFTn3MWNqSew1UNWC1gqtM2cT8nwQJFfw1feyASvhIAXxUXexau5o63ppsy2yqZasqm3egmB6bK5t6OzECOj/u6vJX+DZ+H01E2Eh4FPkusdUFanXfbCfbVoCVyaoANnFatapiB08NTEUghM0w060fI1WARq7WadjezNYGg6KSNiyq1thhXuUMDGeQp95bO8WKTNCMZUiBQkqLaZUZtznc9nB7FfXmOfReY5M3XTlM0nWNxoEeSxVmt4bhmaihbZ8BlCq/NszwbJd72RNtQ4Q1hmo/9bGBO8ULn4Q0yTLA8QaxBWNHJ6Zr+T4QJweaKAc4AFDlofuoZAPiA6nktfrgNtrPWVbZuD3lG0IP0bd5612eOn3wK10GDwIhrURp6muiD4a0f0NXuxEOPbQ3KBhaOqMM6TJP9Fmn/9ifqa+jT+xWx3G8P1r8L7uk/XzSslK+pwussv+pc6FTbSq/laFO6wfI6vlUPXqV6wFwzReCqzjmwoieFiAHg8HJAcsYqOoiw2UZ6cnESoCrBFkh7/TayMgN39GjAXr4LvgdHzXBbv+nips0B7Ci0rud5i8Vaqb912izNudBBVQjYtUri/pmULUKoQEDrE9mebV6u9xbIYOp/dKnPdtjY8cN213re3fbEV7KONnpJmf0ehl72wGruNYaUxzt0/MUQAGmJsDV3u1UVmVMH+nU1mV/ESuqhqHTj/Vm/Sf6189lkLwPOO19nzMF3uu96XRKum1kTBLYFYh1OotyRCEDu0P/5fo7BzogEoCqgiCc+h/RYFw8IS2m4FPRa/7EZOyGcvCvRh9WZRJGjF4bKBueC5kZxhfBKmVbX0jAowEpiOqCAsilRyBVHWsFVOsCQQBjTWgxaoNE7oqMQBHSAng+VTXMzCHy1mS0qpaWYIxHu2ERq27qEE4bRw0rjTMXpUcF+1RAgKp16j+itDFl1X55upvyhLzV9DGnnhnoy0hVAqs1ShVOOX+Jy60NnGaS0VPzd2ZacuFOIR/CPhkogGQzA/nHvPd3J9VTAXferZzdGhExcULqhfpUMLUCq07PbrRW4zspMeeuOgxQ+bC2anUWEL2K/GwW9ZIUJh22JoIo6SzqLhcTbMgGq866IOrep1eqQPQuzn2wg9MW/Kr0UQ1ENFN2eHNakBQJz9kFJhPaVCE49p8tcJWOm8hX5njOAxJaAB8UcmABZOiLE3BBMItaRWT7uOVZFfBRQdYGVIUxg+gr6jWXl1YmX8DKPGFZCGnv0bL39tftTJDWZC2hd6MR+gDCHV9sbe/TTCUVwOaYAKtlXc6IzFsX4HhtukwJ4Hrx7IPl7uc/o3zoA+8sH3jPu8u9L3xtefbzX1G+fk5Wnt9zWHKojgnYuVHmBSwta6fL0QMr5bvuuan88b/9lfLpj36ojK0Izco71zZFpgmwekHumZQcqKtLW2VWcqmuSZ5UzY+istmm0gtwuSaA45SArhpZqj/NiXrm9DlxdDck+lUWZ5Jp9wrUQuSq/NoyIPWCRLxeEPB0RkDZAwcPlsdPniqnJY3AmCxSuC6zB9RQZfQzuwi8Ac6LCALpRwVXNb2A9rlJNPkYAXdNP6Dl1RY0nSIRq6o35udmBLRVIHjZ5K0OiqgxrA+vSPm07MsCrH71y48YuHv0qmMW9ap25NmzF8rDXz1R9spiWbccv7EcO3ZZeeihL5ZHT5wsF5c2y/U33VGed/fLJe3B4XL44OXlv/3xN5ZDcw+Xhz//V+Vd7wSwevr8gvSjZLadFPoakz4cnZOIasnLuvcyybF6TxkXYHVha1ruEaC3YyAGYJrsiIbu/Hy1vYZTWAZfv9XA6oAT3ilGHyCcb8mDDry3Ozi9He/02tU7MtvwG3YCVfXJC499XlIBEFhlxKrrchuwrRGrCqZuyGCDLaBm+5pbXfZ1S7vAc1Rz8KqLDMGGan2e4A0977Nn2rQz1c4afJa+VAVtYetmR9P1YDWWXU8NaXGTX/wjuNVuGQgAk34QWN0ebKWv0J0p5VGq9BvcGW2CDlzTxgCd6nDNeax63FMBTOjWBuwQvapbi1iV86LsbdbShty/bqCq/yRq1Vas94hVOMAc301gstuipl0bm8x9JxNoGVerEGm0adO+lX6rGXCJxlfqV74NPev2nrdZ+DMhlx3Tch+mRqe6jaS2vNv6NstHXjfe2RrAyj5h3d0XZCSqRawSUBX+WfV9nkPkKsB2BiIQ5KIv0qrpTr2sPpXGYaZlnuFxBdvYSdRzzJtZB1fagRYD182Qd8IgAkLkpNl2iGDb7uzwYFaeqf/cUEf3tgq2FYC81qWJ7YRr8ieCqIPOlZ5JsF6R3ZJnNnq53y1fGOY0jCG7GsA1/BivO4Roc18LrNb+bmneecJbLDxdr17QXMgz7W7amXETmDsckNwmfQ3TbTPek7aV8VGyaG/fd3Kq/l9UoN5PKtixbxIhNDRReSqNVrT0xnZnM0Zfpv4ifQ70WUeHGX9SF2beJR2Q4usxm6ESvEu5rNe8TC1ga9LAvwdpVfVoTSca0/zNF6yLrVaQtV0QsQbeeIoe91Gq3HVgVb4IMnIA1fGYmgaljWg1e7hc/7Idu7L1NrsMRKCz5hpqp/tjOi+iU33xmQ5AEpGrDsjEoiU+0kuHLIA2gmHRCeyq5Ap35V0rviDf4twQqWUNNPi3bYMNubhzI3uJtnu+40TS6AvVb445BEgFmOjYt8aTOlytIOozsCAYBkZ6IT3CeHP2aPiFPVF1CA1FOmvEhNLT7Fftm6R8uoAneR/iFx3Zfi99KxsnPe8PhR7vcSHROa4U1icBIbzZ5gQkYoEqj8aylWg93ycWUKgLKMX09IhcxQhw7aNWF4Ru8Fj6AFZ76BXtVYUYBaIlsfbpGXodi1g5OOoLCnAFvjrdGhGqzG3ZBVYN3FJjzgZW0Cv2ZS8wwFXaODX3DXRRaGlXugRRITcMaPUfQVfmXeYnYDDXadGMAkZ06iCoateZJ8wEZ43QMFDVi44p/8izWoFVB1TlfOSEdacooZ7oOCtgVfKM7qSBmONFMd0fTppukRYh/fw6un5QQlURspPUGSL3et5Z7+wYFlInXPO62RbAHxazovxIWzaF06q9IfrfnZrUZLGQiMtjUgnTAhBgZboApcHsuDVRQZQV3na1CVvdMQCqpqbK15IL5n3c56BRJlfmBEmknordPke4bcNwin16Zgx4BbDqIKvxWgdMDXCVQCyiijHAgEhjLq6HBayMcYMzjQ2Vvwlm21RNH2CxXKuab5mRqu4QW7qfNNUmSCh900ZWJHJTvjkhEav7b3/1EEnWnu4HVr29O/pyN0BNJWUFVmWK/ZiUcXRF2Ew4X1IBjEvEqgKrM+Lfj0gU6vXXTJb3vPs3y2fvv6+87MVvKs+44TnljEScro/PyLJUkjJlar4sXlwp++fHytKZL5VX3nN92T9ysrzjLf97Off4aVm5fqYsCwA7MjVazm+cEnBa8jdLrtDZKQEhJYrT0rEI7a2sLMeCghqRqyCrTvFXwGFxUSJUBZS8cHEBwKpGiIr8NVBJ2sAiSSVC9JxcP3/hYiw0tib6RfMWaiSSvmdVQNtVSUdgi6bZ9GnP4au8bOIHhqZGwupiVip7NF2A6Q55j4K+ExKxrEBq6FV5TqNWZ2emJdpUIkI1PYg+ae/RKCh8x6LWpK7zAtoekBQFugDX4yefKE88+TTSCkhbPufZd3NGjNcAACAASURBVMj16XJacsU++OCD9vyRo1dK6oDby4osPLW8OlZ++L/4sfLmH/rOMrrxUPnyX/9l+T/f+d7yvj//SFnWvN5bAsWMb5SpcQFWZbGr0UkFVg+Va26+V4DVm8qiAKvr0g7a7/mPIFOmn2GA/U7gZX5Xfh9z1GZ53kvbJjvBQN3tf0rA6m559fyJh8qqpNOoOp8DtUgFEHQs9pbSKsBVAKoWucp9j1i1VBVmg/lAlsu/TA90+gZB0m4O1QSWqj7PP+WBOK77cBqzvQZtR37Kti4YqWMDNCqfuoT+QNqavQpF3IKouCfOpeAKOJa1XXDs96aowZhRkfyQUI5e7xqxClBVwVXYmABVdWszIUQe6rHNfFBQVY63DFiVASHRKesyNKUA67oYQwqqruuq9vJdVSdc3Z42Z/ZlwhZLfFT9plRa1iFslaq2d7KutlNgbbdlHwj92fg1yWYxaqBdneiHQL5Fo7rtrVsDUhWP9n3FpifkOcOo9ZzeLz/rD5PLoBnyk0ajIlJVAVX/rfmx8IpGsDKllwZIIO+q2+A0d93O6bqvNDNRV/cV1LZw+u9GM5q/4uVkD7GsBqzaDwvPGsjriy/qubqAg9s0RN71BQ34FoVGR+dOHujwXJhsIPbt+7nc8dQz253Lqqijl6JwXf+C5Q5/wxi9GtYDdconGkO3JeGmvOizkEGxT0LitXQM4vVnrJOd6Dpb+uyVCWo5um2QiQpOZK2r9S1kXAOkmknrdc73x1c6/d4lgmguvmObrX0rl6nnmN/lfc2xHwz0fWpLiAz8w+7L7czrwTzD2pt9kq9TOORr2Keegh5rdRZ52lk70VHmA5d0QRLYCVA16z0/nwjO79Nv1xnygV8ojuGpATCb1hcy1q0tiFjTxfGZNuUovB6SFEUEFtdGtGrOL430EzU9wEi54ZUVIWP1MzO30i85+FpTOP4xbd8jzDQSASt160Izvm1A1U60KiPTTJLCOEHYr3egEwyOO52RiSnoq6lA8H7q3WZ38O6eO513Wqca930zCrbv4YH3dU/QsE7CMhx1N5jqiLQbPgNAqis/kzEQJNXAonFlF10GVWHD4vS1WxiAwfdkFnB3lg8teOrXk5CosqIy4wCA2nt/91sZaEXBWvmTDZluObKrU9k6et6axQW3tTGACiw8xSmuiJAEqAow1bZi2FeAVfcZScmpv2h7Y2rrCo8NjMQkUouGNro9kgWtN5TfknPZxLQMN8i4kh4Xs6JgYvSqRaqaEeyLXOnWIgc1x4kbyglYNbZmOUlP1HVWP6c/gpJGJ4h6h9DEoiJGLwRXfT8TFHSYgknoh4hC5ZT/WKCKEaoOqmqZGK3qfEJAVd8JMJWgKoBVE7qx1UYlNBqU1SjUAFKtrgrSoGMBPoLP4s9lqiUlkn3N+0c5a8cuFyHYBqfw71YeBbX0Ke1aGN8bEEJWP7zDrQerQ+pYbSU3sq1n3MAZsH9QkWrrJBqpDlAwgdESWrzmbMopLQxUpR7pGADB3SFSEo8kh4acXttoUA7UDkt71kx0Wut5tF6VoWy15h2UJXGrUzSYP+QMZX0DqNo9rdNrzxAg6KYJsDaGnIKMz2kF8J6INga1GwlieqECq3SIPSee8r5FtGu0qq/KyZQd5F2Tu9qi3hoO3KIM9Te150g5cNurepu3IcvcXrnNvL3yC7Q+O4E10JlSQpezGxqtOqr5SlV++QCCREaNCrg6L/VcO/NIedHzryt//p7fKB/56IfLS77rB8uhY8fLqkSgLgsyuDY2UybnD5anzy6V+VlJC3DxsXLVvtXyegFXP/5nf1A++K53SUqBiXJuUcBJiWpdGlkWWbMh6QawiJXqhnG1mzwCXOWuDeWo3JHyaFTrpICVWsDl5VVJEyDPSztuqHwRJrHUCrKvEd06w0A6pizKolP6m927TyI2p8qSAqnyPu0zbR/Nc6p5eRXw1NQCBjDlvlcgVgDUFZnqr6CU5nTVb6nOWJXo3E2p97qBWAJGq+QUGW7tKiCoyrtRBagF/FXwVXPIaj7eDY3YHR2X+syXqy8/KuDuYnniqSfKRQHMdLGurZH1cuUVl5ebb7q5fPnBL5UHP/+grWx7+NChcsMNxy1y9msPP1zOnVss7/itd5S77rq1fOwjf1oeeuCvy6c+fl/50pe+JICLtIUKDqnP5MS0ADYSWTstKRXmD5Srb76nTB64pSxKNPKGlKtmFAYFDQNLrV3CkuC925Mt5KBLlyR36zeqDt8tsBpl3FaO71Quvx62JSWgktfOFvLOd+zy+37bTrzKt1048WVZxO2i6XwuXGXgSgJVAa4CUFXatK2Dqutuh9n1yMWKmSshO6nXkvCBK9IBS03X5J87iduds+Z1P8ft0ur3oO1jUDz5OkF3NJIbYceDrIcSyBq6JNn8IKLkA/TvB5DauXfY+dD7qXymR+SYg+85YhV5/R1gNX0CvaJRqyM6YOPAqg6ArMlgkQGrMuCl8wnWRY6os6vgagVWVQ7WerohDXvLTBVnRmsTtEHauM7tmNn1tt0RdTYx+ETyQexU45MM+kygNbsxQIwcoQqbByAqB5wBqgJc1d+ELt6nwKru2w/7CqwCXFV7zWoPOnA+YgqAVZP3Aq7Kb8XSzMixRq/qPtdOcHCVMyFta+0VFtBAm6FaqBfB0zxVnDYH7Q/wnhWzoVcDPRxMNZDXZIAPGsfKuBg8DvTd7PAUxeo2atCJf2d4R4chaX3DvvQdPzXsPOrd+0ycR583aqYrbBMNg36TDU5bqGt0d2zR1o/02na/02cMU/7wWnSOlzlfH7jGevHezrHTBdon9QD3nXXjStTRCM7dks6W9e7emzuY7clzzTHlRSYM2vWdbZQhl4eEi24alCzDKa1eGdYxiRYzXTV9kOjJ9Q6cKW17/jrH4X+akPD76j29A4TWlQnvoXzzstQioc9RBJS/wYV6Or92uz0FG8z1ZHexqy6G0YCqDq7m1ADEHlGoQWBVsRikPeG2BVox2KhP3/Aqmnnot26fBVPnhk/71ug1koygKqJUkXAckaq+6IxHrvbmV9XG8Y5jZ0HheON3Gz7oKBFUXxWcIvtAURLrQLV3Q99993SZvb9Rh759OK+RacGM4HU3DgLYcEXjgtVc8ax8qDDNKFK3h9cdCvDzkAfp3axTb+Fq2ztbtHqgx2AA81RiowwAk7ADB8HOrF9IE/X23LuJoTPDJvrm3a3+SoCr39tHF3aObZSUGMGIWGk7T/3PgKob8xVc5SIKdQEljopAL8oXre0hSCqjdo871FylF56LR0OSBVhihlkCVgGuIoLVANOcc1VBVR0FIrAaOVnlXn9Oo1Y5co7RcLQt286akDZAcIPLFRPIPnWYkar5OBQA8i6zPUDvrYMFcNWnAza5VDntH1FzMAD9P32Hls+bHSAqItgCUDXCwfkUs1n7h1I1DDWfJi/lAahatzSEyD8GnHq9VbYasBrRqwRZW4A1ix3sZwMgGjgMvdpsHQpP/JqeGtztGBt1MS4TOKlzHVD1vkG/U7ZU2wJ07nzlcgjAIN5lz6TIAgL1NjFEade3dDBi1NMVLuVNli+VJbIMS+3hdNut/E66IvqiY6DV8/0tG/2Wbqwil+1IJ8Xb0Nsa8ro6wwNOcgOg8r4Eqka0az0XHQKqT5EkdfomDRcMuvhCVp57lXmPABTowAhlmOsyKy8BVT2Hb09J3stDt75yW/Kj8TUMfMoPDwXGuv1jbam0pHk2xXAaE/BQwNVRWbBqRADVMiJT05WOZfX4PZPTpTx9srzgtqvKb739n5QTp06Ue17z5jItq8wLNip3TZYViYpckSnnqyOyKJJES06vny9z60+Vu66bL3ddf7D88j/96XL2aQEQJdp0Q6b6rwtYu7q2Ik8KuKrRu0rTZCWXLFpvBVu1TmpbTQowqXlKlU908asVAT01/6Bq99EtAT3luxMCZGrfjAiwui71OLckIKyAmisbI2VJpuFr2oYpAWh1USrjJI/yABjtAIjn354SAFgH2sx6IJDv9gdG+KXeBmBdFPBSFuESMETHF9cX5bcidbIo2lXJnyovlnCp9REt00x5/KnFsnRupYzLN9fXFmVa/5ikLRi3XKr6uX37DlhKgC8+8FUZkNwsV1x2pNx4ww02uHfisYfLU08+VvbMz5d/+A9+UvTOVHn7239XgNYLBtJOTSldLUmvKiiuNCoRq9NSD0mlsDGzv1wlwOrsgVvLRQFWBfENYHU3tNXQmfZYFsTbUnCfSK08nq+S1i3yyv8utWzGedXQ6i3ZMD7p3ty9b6f37rYZuu/Jx/mb+fz5E18DsGrODkAUACwyMBDgKhZhU/DUolYFVMXCbB61KvYYo1mx0JVHrPpgK/VV7VzYT9kvGQRZ0d4DQKvZNvxZp+DYzrOP3H5N52m/0Ylkm27n02Q9RD3S2vXJP6C9n3SIgWuNz7Az8BrBGWEXm8ZvQQQTbGm6utqYHrFuC1gxx6oCq/YDuGrAqlzbku26yMA1/RFYFbm25ukALGrV8TPDzHwaOOwL2ifZ4OB+3uZyJwreSYkPOtCDPnU1QsIesy/wfNpWcKLSB2wct3tsv7YlQdUMqI4boEpgdUQWRpSfA6u61ehVgquce6XtRH6qEasCpEoOa9UxCrKuOMgKYBXgqq2b4BGjNtDhthwoKZGCN2m2y0j/rF/4I6wjZ9eBfKqJa2VN/G+5YSuwauAqCSITBkObt4te9TIPl2G0BiETorPDsey53tPP1T9L73E+AW1UGzXKYm1Agkx0nXzSSu/V5opn+jpkJ2E9QLtduu2UtdsO3To1beHPRpMlS3snozv6ibKGvN7habZXOByko6S4q9GN1hg4zm2eCCS3p/s4AwBvfaG3dDYYdjIeuo2QjxOdVWHST4/sg2h7EyYg3QBO9RjBTQ4StFszDPkcttX3cj1m56AnjQzct6wAqutIp2/em6EKkmN0W1Il6ELUG+9kGXxdDQvuRD7VnGOVWAbPc/Yd1+PgTFHyMiNX1fqqC6O1wGpEsrq8GynPfJ33Zpdx83HbgLXB3eH3KLI2UtWBVV/RuwVc28WqGIKLzqlTBgNcTQ2Pxkvc752V5UG//egdsJPgSHyyG17e+XWX8JYevgKv9jM9jM0KstZjN5i6RlEAqW4gGaGgwtXeAOU2hlhqk776NiMMSfDWfugAnYlzcHunbzp92vf+aFVnXJaLitpeG/+4EVw/lZix2j2ULfEuLye+lQR2HNNY6EZ9+aJJtgq3L5YkRjyiVTVSddW3ON6wY05T5zQ07/cmOhXCw6WU19DPRZuSb9lCLjDZzmwUF3QUqARWsUWCaMtTmVZXV4eeebAMSNFIqNgCVLVFCAiu2mh4MvzQ6m56YlspuwpGCmlGxNfoVa1LBRZpjIAL8E+sDBlTggCsxgrBdr5O9Yupbc4riM8yfAW9LFsCqwai6i8Dqnbs95JwKFFdeSNaVYBUoOUWpToCix9b52NyQQVWxYnwaF2Cqxpdpu2T0wNsp5rztUYSkeeCSSudDDhrXRHWNTScN6IlQi55z7iRUcE/by9z3Jy1jL0USAVwiIgJ/Tlvcd+nHFq0L3k8OKGjyOmsJt6oMqHqt6a+fkO3rS5BigcxtOK8X7hvb0olWUwq83Ziw7URN3rR9UFyiglQ14GfPgC2BVTZV079BqzClvLFLxiZrpGrPuhiOfFsEIYpAJBgvqvHq2HvQBJTR4DzyrQAq4dveQW5qXf7NwmsSi2EvwTgC2BVQLhNmSI+KjlPJXpyU8A5xer2i9x+yXNvLP/yF36ynLp4qrzgNT9cRmaOCf6q9ZgQYHW+rAq4ujo6Ke0nU9A3lsrsxulycPN0ef2Lv6389cf+rPzJH/6u8HgpixodKlGUa2sy5V/gglFpE4VHjT0qnmbHXBhQbSrLbSvRntq3Cg6t6tRNBYclMnRMFtwaE2B1XPc1T7UuFCVAxBNnzpdHZYr9oqQsWBMQAoPf4mzLYlIivUUmCUfoQLiJ2+zQa1qBSVt0yvpcQRBfxNAWMVPAVyJwJwQknpjW9AKrFl07IUDneJmR9b/kG/LM5qbke108W6YFCD156oJE6+6TyNX95Yv3f0Habq0cOjAv7yhlft9kOfX04xK1OinpDtbKI5JndXR0ojxDFuC69sprNTlLOfnYI+XpU3LPlEaw7ikHD8yVxYXN8vjjKwLM7pP6Cmi9cb7sm5doNonUnRyZlXJJPQVYHRFgdWv+ULn6pnvKlKYC2NDFq6QtXUP1AY3bgY9MabIt4e5wcTvANF/bLQh6KWXZ7Tv7QM5vFbiay9t9J4D+VhKfP/mI5CReQPoKB3QAqtRUAABRCaxWUNXO64JvZoN5mgCPXCWoZKEpNI7BjUnr6C5tMt93B5MDexlYhV1DZ7KCq1U+JnC1cUJpP0NHh75q7Oa2XVoVnXwEq0L2GVzfOhiDqtI/2B2QGgNw4URkByLts3NZVHfM6+JVnmdVI1YlnBKgKn6j/huRHNRbcn1d+FSB1VWRLBqxqqCqyj1LCeDAqslNeMNDpgS79s1ga7bzMwgThNn1A/o4LNncDUGnBgjzPPUbaTtvw173dzp9DQCrtLU7Uao1UlWBVRmIM1C1lCndpghWgKu6FKvSF+0IDFTY7AVNA6CAqs5WSD+cQ4oABVdtMMMHNwA2VF8TQH1/e4EvwBsxK0btDQZ7mD/i6cX0fHoNbcWcAsCiVRlxKwNxSPGhYWb+477b5BG1OjQtAJVxp0Oj+9jnaau3ZvnQ56M1fV772L4SDmn3fLcNaWe7fGr4EH05+IMcCJE24N/2dhROViM6Oc9xoXWo8/0mKqvdTf8t6tq9N70yXtpniA/gI2wHrWPa992BevM8GyOINPN6p63imSRD7Fy6L4OrtaFZqLRlW2/vDaTG9wdCiHxjx8F03i8doNQNQACoMAYHgVY4BejX4M928DAPJA7qRdeHrtdA8v26DHqp5jttxLYTJkBctV8xazHWjmnA1Ros1geu5tnykIacKeyqxMqAyNScGgDjd4xYvfENbW82TOMNRjDHGs+BDUZReQQq86hytWA7tkVnGKmKtAC6Am0TrUog1Qx4/IBscx/cVeVPZkyyW1VkfXzX8GcjL+rdw55rbt/FwdD3GI/u8iutVQSWzOeceTOQinsY8ZAMIgOMcC1PyzBR7IqO/G8GV5INWU50q571SeqFELqt7O32D46b1nBDkt9pwNTowMRyHQbk9zJTZhvczrek08p4ky24oSuucC6xSV/7c+qY5exUQDUvTEVANYOqqxY5AaDVF1Pw/F4w5l3uGsLX87OywgyqIw3dfa+NPc7Ksx38Xl4j30XUKhezgnDCIkHqPDt42gesKtDqoCoAVgCrA5GrdBoyBTjPV1AVdbY+oczJcsjrw2aiXRC5TjzahNMCEcniKQAsTUDKFwZIz//rgKryHYKY9i0eK0VI0UAVTh1JqcI4lSumCRCdqiCqRmwRULV9MfSQQxTSwf7Vb2iYljgPWvcKrirQihkCW67M2mhZlofbbBiABirfetta8SvYTaMp82+X95vjbNSEcUZDrxodAOogcyBX6NzV/QBT9ZoDqZZnWNrNfroAUwJbySNdfiUXg0S8bp0K8VpTlw7/NwZkkgupEQebJhtlnavbXNqmidlevKU15KAWapuikdnOCWTt0Q1wsO1m0H4ywNFflgQjKBz2lcoFrC7MKZwWHeNRqmao2Eix6nmlMUSVx4gyet//x7frwAKoeVoWFLrslpcPbZOsG7YDoqLFGhqtr+19VphapJzx9roAg4xYHZNppgasmqcuUY8S8XlMIi5vumKuvO1X/pGAp+vlntf/SFkdP1QkIFPqIfDo+KxEVk3LOwQlFHBzclPAPgH5xiQlwLOuP1yeffxYefvbfrE8/LUHy9Ky5FOV/KFLS4siN9HuAax2y69T6tXuElvK2lrlhbO6rtK8IuCqRiBNyHuQgVAAVr1P0MoRidY8u7haTp27WJYkAHdZI1zlWXWeNbfkuuTPs1nzOinTeEbpQiP6kTbFxQVSQfisBc2xy9VW9cmpGQFWBehc31i1901I/WcmZLErAYBnZscEnC3l7PkLtmjX6bOr5fqb7yhv/tEfK78j0/iXTp8uyxfPST5FceDXL5YnnzwlIOtWOS/T/KenZsszrr68XHH0KokiHilf+8pXy9lTJyVSdbocOrhXgGGpt9RZ0tEKELBHUh5IlPD0qLTtaQNWR6Wi45JHVSN3RzSFwsyeMrb/WLnqpm8vY3PXCwQ7a9G+GcfeDX1VihpMy9LKym0lKS5CCTRycjs63i0YuosvxzeH3at8l+V3jTwJrbKbz+zqnt0AtXrP+SceFWB1EdOWPWqNU4CZv1dBIYCr/Dm4KqCqRq1a5GrOwaq8ID/YYWmacBd8oE6JbcemCntF+9X9m+TXZNAVZhiep/M5sB82bAJajWQG2z9Zq1XWmqpIusJkBn0F6JF63A+qOnFWuR06A88PgKwmQtweyD1Pu9OddnVmY/EqA1Vl0CgBq2MCqFrEqgKrGrGqwKpEu69qOoAt2dc8qyJPFFjd1NXnAlRVka02WCoflKaXN5XPikmbiVte98I3DbsDKXeNqGp8JSfDTw7QEmgmHCWnjQDbnE5yCiQsUJWm/xtwqsEPiFg1UNV/BFYVZNVzmmtVwVVNB6ADVrANPAKcwKqlAtA0MGsAV3XWg4OsGsE6mBIAM8Hgzrgf6vZEbTmlefdw1LZwW6Fbr5pPHzaINQe7xO1FLLaF6NQMqtbI9QSsDgCsDHF2umgAVqeXtImv5z6mj5V9sux3Jf5t/THSgMsP0wOsYJYppAmQRf0jUSZ7KtlywZfmi3TvIS9k+t4FkUdd/TmWJ59vaLpb9tSBTRta5dv6XYp6IW/nvormSfXqOxfP+MWQE03Hh71Nu9taIHy/rvxIfYMbewRJbu+d2j43RjR6txPS8Xb3pGvmZ5PWuJ+B1GH7ei8xwQxqYp8pPfD67vV0zvkeuF/bRBmngt/O9WcYSMXmr/XJ3+4GiNX0AHUxK1vIyn2XyLWq9UoeEFWIT4AYBFe1XM5i4hl8X9uTA4IgNTYRa3fuuUp3BVC1cDK6mKNULc9aTQeAQueIVQKojGwBAxIIq8abM1ziT2v+AAWSnOnwZRZBLY/uwLHeMpfC1/lb2+/ntyYl3ivf8nWCp2BmOMBVaeXRZj1vcjQZT1nB0YYIWyLkAwDW9m+wFXCmNnbckfuk2ccbwxD0B/J7ul/pB1hbY7LK5dbErDK+nh8m96teiNJ4WWtL2BVrc2+oACbyittYJMkWQBDQ1BalMuBUolIlwsmiU/XY9hmxCmBVrHs35r2/7UP6Vf05iNqAqS7QeM9QJZ76Kd9D5d0YbRCqYdhE9GlddZ35VBGxCqBVDbg4tn2dYoR0AjT46kg0+qP2rQvT4HvUmY5GNTDRNwZ0hsCDqrKf0TtAOeRBYZ5VRrPU6f8YWUJ8KnoYW41U08LhG1ZIAKjeRrHv36zlIC+CNqyEbsgwQnVEQVShC/txX/q8LmTF7ylyBWBVAVYFVg1o1a0CrZ4eINpBy4cqeFt05YleBZ+2crW2cfQF+4Ck1+u2+cfQQvXDbMUwbqqRAd+q8g77iyACQVX0n682bEAqDOW8BbiKX6r0gHvZlTON1KjCKmqB/vZu774t3f/N6IOdzKYewVvbODU36RXNnyjY2x6n0P5ZR9iRC/x6vrYjz+HBGKuFzSVvND/YHDgskmG/FNVegdUaqdoMWCkf0QiNsvM7kHLT+y4rR295WdsvQ452A3wNA5/6n5X6SPQTgFUBXAQQHd2SCE3Nu+qpAASdLKPiXF47J4Dhxpnyb3/z58qey/aVu179Q+XcmkREbsqAiICvm6MzAqrKVu5XYHVsc7VMyZT0yfVzZXLlTHn1S55bTj/2YPmNX/2lsrG6IM+o3hC0U/Ojaluz53N7KYmqiPLReKNxKZsZrrqgi+wvicOr/TQpIKNGqyqwqn0wJpGkI5JfdFEialcsAnfCgFW1yVRWrq2tYvEqAWbxSc/Z61sFmSytim91oAp5K/28WJ4WtSrf0xqMSzTrtCzCNSapEDbUGV9eFud7WSJJBeyUFKxTMwfEUZ8sL3nFq8r/+I//QfnYRz9UPvfJT5aPvP/95cLCGUltcNamns5KSoDZuZly+dHLyuEDR8rZM+fKqZNPl6WLF8ueualycP8eSTkgoMr6goEDU9N7BdCdK48+/mSZ3zMlbSHpFcbXJEpLgBlJ4zAyJu0gaQ82BVidOnx1ufLGu8vm5DUCgs9ZuhfVCvlv95Gi1NX9xAreGk7W5JN28Gnwgd3Q/K6Yp3PTdiDtdoMZuwFBL6U83fdlQJfv4T0XnjxR1mRQgquB5ynABqgaKISIVc0JaUCq0Lxu7dgjVgGwImp1U+4VpeO5Fx1wIVAxUBEXjF3QpGtbVfTIQRN9rtpBXVA1H8MWgnIaBLP7Bw4rqTn9hB6grUAQFfqj8RHCrq3+RQPOdEEb1xUBSkLZQ86H7Eq0TzaBEUilImIVA3S62J0Cq5qHWcFVBVU1FcCoRMoHsKo5rgVUXRXZuhZRqyKjBVw14b0rYNV1Z5SXx1WnVsAkhPHOpDwMdMqAUdiX6Ff7I810gblhdrqSULLVK6jqqRXkmoGqDrAqgEpAVbcZXNV8q5qfteZa1f7CgJpN77d8qgBWVx1YXQ6AdQ3njccQtbquusGAzsGoVa0qpVr27znQUAdwqx/SBmg4AJv0o9n+nYEVKzfTE1jEuqcEMFAVQQ1NBKvPIgt0JOg80UPT+9kSzHIg9ecwMDXLA/a383gGz8O/bmjAC9EYomzRxHdW/hRxT1C1D1wln8Z2BzLvGsEseyLnoOkQ2n6xabYwuGulet+9M9vFHeF/JELjxa467dhWjSNlz1Qfpuru7rkk27K84/OXtB1W0IGGTQ2S7Q423rBzfE/3pSRz0QAAIABJREFUPr+f8hgGZRupCuO/kdkDUa0qj3ywH9GiHmWeMQXVezyW/ZpPOek5dp3pIvr2SOuCAdQKsEa6kaZvHcT19zM4rKYGQIqAbqqAupAVgkLM9nBe5Ro3XWA1R6pyf6Tc/AO1OF3QRV9oHlWKUjVwFT9GpWYgVUFWTPuvEauxkJU9U4HVWKjKQQsK1gYAaIA7Ci9XRR0GzLzd8PIAT3Y51/XadrwbrVSf7X/LJQiAzq1dHu86oJAXKEgbrVqJrxpIHWPJHGo42e5X2zvcBPJ3okD4wk61Q1/k1mjsCTcaox86xkY9xBsGbZFOX/uL0Mf+TEe08EXDZD6BltBfzTtRl0bcxIuY1B2tE1Ferrhi4ReLiMT0f0zt1x+AVACqFVw1UNUiJQR8lS1AVf1RMeqnWCLdEkRFxCIaP5/nMduNx95eUWm/3uV1+5Q/4yNXNZSeC1IBXOV0f9s6uGoAq42OA1TNkasxkk4h5+Ad+B20xn5lZFszWp8MzQA85Rxpt6FrNbBoZOlCLm5smeOVIlWbnKpOBwRVSUc6RZdGDlIA4DjSBPA55xqlC06jMvDD+hLT/Uc1WlVBVP4MXPWfTzfUNkBErFq4GpkhC84YqOoAK0FWgqt272A7DDhVQefo3ypnuQ/asr7w6+QE9k9itbSbNVk1LiqAQKfOeUbrl0A9KkwsNgag1BbLYZ+ZIYwpXLYogf8IvDb5VztFiUI6D7dDLrzaCLBOFdPI6UDlk4SJ92+DmXSNuZAynQtGAP0tXc+mG9yAjDP5OCmTAExc3rc6pOqSalQ2WsFougFWpZwAVR1k1WgjG0TBqC8HZSIiy+tbaSnN3fBygvRwfnbfEQFWX7JTQ4DrOkqzDxy6NGBV6qYgqtRtXYDJDY3gEWdds4oKw1oH6XT0i6efLs+55mi54chM+Sc//XfLseuuLre/9E3lYpHFliRVgMwpF5BOf1joTj39EXFSxyScdUYBWgFWr9g3Xl529+3l997+lvLZT36kjEtEq+AFsviV6BF5RFKj9tbR0mCYLHXoVe6DQSjfEz2xIlMfNUxIQdXJMf26LmYlUK/kY90UUPH0hWVZMGtVQFbJNSq/CQkhdfMROkv1EEQBQHQDO5DiwVbols9iJoCAUbYYkDrRqvvE6JVFqtYkT+yoFH7//r1lv0Qfl62psnhxuSwuL8qCVBKxO7EpjviMACaHytzc5eXO59xVbrztynLNVYfK5ZJL9QPv+bPym+/4N/K+hXLgwF6hKV1walwWAJstFyTP6onHHi9rSxvl6JGD5dD+faZbNzak7aSuCkyPCKA9Ke8+e25BIqoWy5zkax2XaONRKePk2LSlAhiRhb82Z/aV2WPXl2M3PL+sjByRKcbzvlBhf7vvFB3KfF/DCPdSgVXS96XS764Y55u4KZfnWwmq9gGquZimXzuG4oJELK8JYK/6nNFqGUwxoCcDqwKkElBdY67VAFcR0SoElewxRqxyFlGPgB7wm5x5aE8N2FpuZ9l1vzfAFepkt4qor93Ypn1Ee8n4tDHEk24KlYwd9xwg/k0X+ABK7NdBtwZIbYBT2qedbd89A6BEajurN4WMKhRTKvabsGhV/hxY1TQlGrUqW7WLNiQFyqoMWmnUKoHVTRXa+ssRq/pJpgPweg+AJQGgZdu72i6hk12/DmedQbsgBCkfCjscPeeGb3I8vGGyPU5hHPQkJ1J0WSwC5gOdFvhgOrkFVXO0agOsekqASAdgxWIKJszyUjm/FqkAZJBMo1VXkdObEawAV5WHZJBOU3EwitxtcvqbTfuZLwA6MH2jei35CcB2fL0HOY/Zbx7pxhcZ+JKAVdNNIg88HYiWB9HrAFoF9U3AagJYc3oApYlu1OqAg577m/vO27nPuJ/8mPC1mvuSPMh9DcMcNKKVj2ech+wEecttt6DpFHHvfsYAcMx62muqHZ+ExiDJp6oP0LiTthc0gwSV3pt7XA7kr5BPhjNbujLEaN7Rlk7NxjbMxnQ0aWpbyoDutaCN3A/dftnNcb5nWOVz4ye6a9ELf5iCNjd491wIYycoY7AEojrASqB1hy1zlXKNFgKslhbQ7FSAqTGTNYGvKg1CxTspIljQp92rjWkR6eD3DLLSnwy6M7KCPm3Wj4mFdzOwiuhVAqsG9hpWSX7upASQd1eAtaYAACupzX3rDzol9AgEe2lGrXUfK3TnhakApsqIoiHAukhCXaiK0awRpUpg1d9rFXeBg0q0hkIb7VKJo8t3fXzY5X2S6eD5YXduz9XtU7t8x3YyoCu4nYlxuir6ZjqPA31QWg5QuANdz6GzIXITsOpydJDd++rSOcd+ikZtoYtBI7mVpB37uGMcJlns+iRL59zXtVSD0En+Rogf6iX7orSIvz9ES1xPtk5qe2srV1pYvMOj6XyhKgWCbHp/ilTdkEggRqsyYtWcQcu7Kka8AqtU6jbCqB/pCDsDUzOoSnA1gazZgN9WiXtfZMO+q8jhVZuRQwEJMKUDrAaY6lOOHGBlKgAaeXhHzZ9kws7LS8eAcqAxOK2odUKytb8TAG0AOqxmQ9PAim2d9o+RLV+oKvGDNpVxV9PkWn+eS2Cq3+Pmi3OUM5JNlYVBZlP/9ZdA1dEAViWiTBy+Eel7A1d7gNUtRVjEgdgSEIDAquX/M3AVUasG2njZoy3cyKxihntdQBUKLi8SFoCrKTcyHhiiy69ke4imjlBLRkbILlOSpnViBBIKM4OqDqxaBBzyYgWgKu2FFV8ZwQogtvJiLUcuzlAZPVRcpwtD7vEW2V459F7d+d3tYzsZjLiebcGMzLZ6w9s/HoA+yBFF+X7C9SB3QIP05RDVAnCVW5ULYUi5IVN1N2jJ3mWEhBKHTK5sZu+bkYjVYze/eFft+zcKrEpZJC2ogKEqCjwESoDWMQFWN2TF+tuuOFCe/trnyh++81fLLXc+q1z/wleXsxtzUm5Z2EocfOX/2kO0EpH7dFqmuq+ff6Lce+czZVGrM+Udb/25srV4StpnrSyr4ahtyKczQetrdJDG5ZDKTE6xUqNwS+yvDc03qItSaV5XiQKz1Z5VdguIqrkIH3n8dHnsybMSsSpRYTIlftwXv+JUXBKU9pWt0C1ySHOrjguwMSORnpqLlcYq8ukCVNcybchA4ojUb2pSn50o68tj5eKCRDJJSoAxmXc6OSd10zQDo4dkcamJcsstLyzHLj9WTjz52TI/t1XuvesF5Yojl5W3vuVfls999lNlzx6J+pXctOf/H+7eBFi37CoP23d4d3pz9+vX3Wq1WlO3ZiG1hJCQkJCEwEIMcSxjY6ccDzhOOXY8JOVyUkklVa6y43iIsWNMAJsSyFCYEjY2GGOZyTLGSEwCSwhZoAEJtbql7n7zve+9e2/Wt771rb32+c9/32sJyHC7/3fOf/4z7LP3mva3v7225YX1Wdk3rmAJqrZj5Tixs+0De/CjAAI28K5msy9duW6ArQGlVgOPP/m4HT9sO5aa4ODmXtsCmGzpEFa3T/nCVafue347/+xXtEs3TxvQfJILehbJux356qczJcNRf7cCZ+fYmWO8N7EQt3rgEe9yWwpWTqplqyDnbye4qsfdzj1xzlVb/O2G5X5wvx+L1ghIYQoAsugACgE0xfaGpwDQVukAtJhVAVbn0gEsq+/sgLmRC4eZRq8fyzhL55TzJ78liOqdQ56XfSU3oANVgFZURnXBJcsS0Q5VmVI/gXEnffQtP36TwobrAQjte73HxM+k8Y93CqSMwKqheyv2SWDV2ao2Y8C2ZKxaXGQfB1Y9HQAyUsPmYeirAqsRGIm5mu/mhaGYZRmn712+5+lhv+v3QYGi4qcxQ8bkKdlyhDwwxOyT736vkJO5WF0EiIirNYNEoCqJDn3hqg3kWLVzHVQ1WylwFWxVnMd0ABxEpb9DjEVgFUxu6hHSABhD1fyLM1b1cdAVzFUyw7GQlYOZGiSHfkbdee0X5y8wZQEEUd8j4gkBMT6gOwVg4GvFWPWZapZrHH5UDFpnrmKGBRe1ciLLALAGe3VgrRZQUvo06H9t7Ik+Z9vO6HkPhkr73qKth/YPOYkYIOuygqsp26GjjgJpP95rlsEasj/o7CDo81+WyX1tawr8DNBaTprepz7tqN9u4XfHhy57n6LjbsPiPLX5rbZj5KCLyzZvOPNbKIf/cquXmcid6vW2gNVp1K26r8KE/RlmahAqE3QV+OoKCaPBgTGxQzl7jTn8hR1Mv1eAVSzWwYVBbGE7CpDKAZJYoE7s1djm4I2qMHxn2pawJQ6gDuULBqtjlwSAiVlGXxi9oAi6ceuqOjlup7LadqW9+I+wCBmpV0MelTVlqTobtTJWAarGYlXKq+pbpQBgPjAWkgVGQxwNqmokizJYR2Xlb26lswu/L+jTUZp6lDGZ5z/d0vwcoS9DJzh1K4KgVPIp86uDqXUEGkfnkoYzthDAytJ6kcDQKYUPgZjYol5Xvf55LH9JoCxutvA9W1KNmk9deo/h/tPLJmCu7jaJcfq9O3YmkU9zEva+fkftpBnyBtIIf0yRTFAV4CqAH7JUOZ1MLFVu943FQzCVgCrAVgdV8wOnJ0euWpWBqyBqgKtet2H8EkQtursArMY9q4OuDn5J4CZmVLJOoxOdo+KVtRqgqwdpCcCK7RoLWQ3gashDCFTvTLHWOzu1t8SCawr/x7ie7dMXsAr2KgxzrGDd9SI60Fpe3t/fLvZgNQCgqOLEuKkqoTchD/rmnYze0UA+PwdWzQmAKSVQddWCTgCq2q5Y4Ac2qxc86sGn/gPssJyIvrUOxIF1JHwLVpovEgNglcbewYDy3tlp8kpEOUvHTIsJ+eBYzCAYnEgfpavtofi/mIncXQQLZLe8ADQybnekPwVQDafprNQJU5VTtxgMc8CiMFeD2Zps13wGH/n5/YURuK2Lu5E52oss//WpeJ/FV5o5kofKb7GbcFE5Zzx91KzQwBhr6MAq2SIBrGKLWCo7PhiIoe5kPiWZMnpwYg6+5RP0XaCtA6u2eNW9L3j9ka2wDGz6bWGshp7ftJgFAOc6FpLC0vbOWCU7dOXGtfaSp59tH/q5n2o/+e4fbA+/5rXt/Ete3z53w3J4ru64zq1B73FdwqtkoyMoO7Zq7NX9S+30yrX2e17zwvYTP/jd7ed/8ofaluUJvQqZRx1ScRZYubiBvyem+QPQVp561LENxBgS0XavXTObc8OARDBNOfq+ur5hKQBW2m89drF97uKuJR5AHlSyTdEBJUHfAAqkQnCbqffFPfrUqWQkwPZj8SwsXOXxnrFk7fKtbeu0WzH2dm8aIHqjXbliA40om5Vl506zZwCm90628/e+rL3i4TfZdP2ddvHKh9v7f/HfWp2ttmfd/4CtDH7Yfu59/749/tinbdzR0ifYszYNFD25s9qOA9zFIljoHFvboGyIYOCDfaDTWGyHlksVW5TrmrFkdwzoBdAM5uuapUNYO3627W+ebWee8ZJ25zNf3p7Ys2ObBrbinpO/KlNHA6OKHuZFV4NIt2VeZk6au/5WQG29zVM5d66M0tnpfW4HBH0q73w799M51578bLsJYDV8R2erGmtOwCrA1ARVA1z1lABgr3JLVmukZHLWKphsJSXAADaGX6MFS78t/51GbQDFSmw2AKgygpPfJ9cu9JXShqqfNPUm+l59McxJxP/xPuoTLACpU3B0FmydAqt4Vvl4NcV3r6tJ9FaNv4/Q4eMoX4CrYKsacxWL5U2BVQNbbxRgFalXOrAKgNXuFePcuU1QTE6xBo+17Cp32Q5AS32XKtmT+CHiudJBKoCi4ocjtnl9lY0iLwVY7T6YTFUHVbEVsGrfp/lVE1gtjNW+iBV9j3VScpDbByNMRzIdABirBWAFsAoG6w2Aq8hZHAxRB2Yhd5O+J1WHdZYxQ+kfVCbusO/xRenLedPx/lxLAYMsy/OsolyHSPfh7FUxVifM1aSjScarLEytmXSt2oLJfu1rVd12E1Lad6FPFr8pQFIQVSugPD51zGV9AqSqf4n3FtA6C64WvdCrHhVTLzM9ulZyPHwvX251/VNxHgvnTm4+LcvC+fHusl3Ltl4fOndi16Z2bvb77V6z7OWHRocQxccFasl3/XbUObq2ELYGhmqAqJyuJoZFgqoEVhkrwvY44SJiR5Gycm2GArhmygABoeEt6D46O5X5023QxAd7gpkunY+4WNeghllLtf8bbPcAT50dH5iGrxvgs+3FrBWwWnAWRJp2U8xOcvdiD8lt2V9pL/1jiNDV2wkljxsVQDVZquhU+CI2WvkXOauYV7XmWsU5XFmWnXdcL1BV9Npx241sVEU6IeqCqigEbeLDyilRlfMCWdVs0VZMNXzxHn7GUUbmqRqByb0GgDWUN48FOMGYZw5U7c4rpzrLRgrUkMBGOfn46aILrAcVbYAvJwjLUczU0YaVu5Rqzt1p+4buH21zQ2G6SGTt1+tU5GqKsoMfokVzgqlmnajY4Tz+1tlx6MSRrepTlwH6WF5VZ9jF9H4HTx1QDTAVwGrsI4Dn9H8F8LZ1BzfHVhVLVYCqlLzo6OCoq5PWy8Wb66Xz/PK7HPYQ9KND3gFRsdK41XSjmmcVgZxyrlZ2a1D/A3BxpqQbO7Vf6PYgW10mpzJaXRIBVVo4DwVh3BRk1W20H6rZwQqcPQiEHU77WYSg+CtPFYCrfStdc2V0WUAQ6qW2hziw6lsyUgGsAkzND9iqJgMOsIKBFgCoT+3HKt9gqxqQAGD1AB+AqsFYdXA1gFWNljm4ioAyA9jq9GkslTOGqVu0wFAf/OIoHd6958dMpySrumAi+ZxuxvoXr+Nqw0qnrgOimv4fwGpM2fLA2EFVAqo+3XgGWPXFrdRJDAHI/tNTtcVhc8bLjvAJo4FbeFq/cv4eR4HVc0VffK95R5RHF3covwuX1QNlMCla1VMBhKkgm6XEU/juHzLbO6hKf15tr/Q9GSp5T56n+2yfOve7AqyyLqaVYe8Ku26/7RsbCnrmC0Admo0OmwG5XLGcqF/16ue3//izP9F+6Ae+r73ytV/eTj7nle3K2hlbPMpm7dht121a+prZBIKrdr/It3rdwE0HIG16+v7FT7Uvfs759rTjN9t3/Z9/zaa42+JNmIqPurR7YAEo+BgAmKg/dG5R/9AtT53gAGxJC+Azhgy4RA5JLIhl9bq1ZTlFEY9ZGoCbBjZe3LXOsQGY+wZG+ErOds8DgEnRGWOeSjL83L9Fh1X+jjqH45z+T7WzB+F6K5Nhl0ydYK9xbH3bnn8S2WPbRVtk6I6nnW7rltt0df+u9qIv+goDSu9pr/uyV7WP/Pp72t//e3+tnThxpl14/EL7I3/4G9sDz7i3vev7vqc9aiu/333nKavLm8723UTvH2Cw1c0x5E21R/vAC8pq/21sbhsAYIGvsdiO75xqV69cMjts5xrwu7kJlu5OW9uxRcZ2zrc7n/Vw2zr/ULu4b2C4lTVZPUUBbwVI9t9vzVjVbXOgAzrQkRf6pelfHHqqwOq03Ee9x+2AmSpWPfe3E2TVvRZjyohHi67qnL2Lj1v+XhukRtofn/7L6b5kqiJvsJh2YquSqQqAqLNX+yJWrgdDOgCAEHXQm75/aKY0chEs9NGj6LeUmGwSXw2gyi1+E+uGYFQHVDvp5AhflUUug5vRJ5D/5HuVT8akk+N5zi2AVW+veLD2U7ZhKxiX0KFEJx26jQ/A1UgHsFaA1VWM2ICx6sCqfWyQxqyj3QAfDgrxA3tkhwSuSq0iHvHnSp7qO/s19X35Cv09Yn9RS/uR6tgVV3fl4d4gM7f4nnIR5+n7BIRUHlJfTNI+XPcgGKv47gtXddaqcq5aNROEjapfQ/ob+BaP10QaYb5i6Y3nWQ1gtW8DdNVABnxLAJzKiRiRt1u93m2hPPeZF9wfZrnFuzqA7J9ehQr8tb7CAK6KORt2QQvbIZ5cylp14HGG1ZmyPNf4oXveriHXesEpvrIMZFU8We1AAqoRILm+FHsS+NeAq7FCii5XIFXMXPt9IfUBzgu9kE6kuM/HmrNqMA1sF8yS6qdcPZxTvhxh0o5SwfG36fNmnj+9WdqGovtTWxb9DV46GJgl3+fOqcemv6tQte5rhWg/ZI6GJT5PdV/XzWzr2kpkUoS9xn4ArJHGxYHVAFKBBRBg7QteJ+Aax/y7k3x6/4GDiFGrEFOPP4OhClDV+4bI4xxpAUpqgLQBstkhzqmS0Sep7PgKpPrMqwqsoix4Z8cqWDd95Qm0OmO+VBs7A+5jpb3sm9hqqczh4AaWau+EC0DNrRarSqBVHXUxVntOVQKpE0aUy3g3RL0j1oU/RalUuIos0evndLxk4bcZTVxqLvyHW2v1rc9Y/tDh2UUQqL8RkETwI0PZqc4d2FHA7U6rAEzD96rq8eCuxnIKfOexTqqRmzJ12Ub9jOl3ytXUZi7a2el9455H2Nd6xfR+07gmTUx5zYx97UcPIqK1ORDYv2cGy2gfTv1nx1KgqueX81xz+ASg6vm7Alg1UDX3nbEa0//FiHDmjVuQsCbUk4w6PcexR5/cKuexkMB05rgu3kT6XHU790Pfpw5/2iEogRtX+tZCVKT2D9P93UDymOdXFWvVr+k5kjJ48qKyrL29uh1AUWs8W+Uy5VZ6EsaTx9lxGJipHmPEQERIN9WbQDrjHziLXn1+DFWOO/o57kXzP+4TdIBZdWDVcxNq+r/dDoCpQFUHVgmk+seCT/8OgNWBVT2L03mdrYqciA6qClw1QNXs7T5AVatTsMDwRC7EpYTeYlOPSu6OJBiq3XaXwTHNQoiBMDme7lAkMyzn+Edb1e2GvveDw6CE2iNy3oqtqqn/DH6hUzF1y0HVKbDa87HS/rGNFU9Gbc4V9ikfU/Ly5bZ+8suC3Rp/r77qyMJMnNNSX3XETRKoudXF1f+4SvACmoSSCsD2CYAyvsK7+Pe0FTw2gKh+oxgpzmsEpkYnya/nOTsGrN7z/C87umoi8L0d8OhWwNhUlldskIzAqg1sGIMTeVFtcj1128rn4F3bbS994FT7nm//O+3KE0+0L33T29rG/S9tj9rU95W1Ha+DY3bdOsBAB1ZXPB/gQTvW7Kjblg3kWr36aLt360Z77Yvvb7/y0/+qvefHf8gCRlvZiebI2EG2b02xhl4vdB2gru/R7vC8CPrcmJlOGwgL+7x75bLndd3eNhat2Q2jfdlbBLC6jzQiTNvkbYxnIPSzfKZmuGjrMYDuv2OlbYKtrEsEudBHDCYS0CLYir4a84SD3LtuL3nqxNl2+syd7br9+LlLF9rKzoYtnrXWHrL2vf++l9h5G+2r3/qm9jf+6p9v//69P2G+db3d/6wH29d/zde0V3/xy9ovvu9n2g++63sMhEaH8JoxWm06v03rP/R0O7YgldlJB5yNJYV2QaDuJcS7rdq0f/u4X7VFs1YPjcG7bcxXy6+6snOurZ66v91l+VX3d+5tV1dP2jU21djKWSOg25EdnUORXG4lJGfLwMhlz8r4bmEQIGzejKbcTrmfqiHEPdMvlItVPoGdy4DRo55XQeO565fV2Y3LltLCdET51rjQTmWrYvryvrPsBKQyV2RPB8DUAPw4sOrpmaZ5Vicg4vRlsuMSMdg0Dqtgicca5bza95qeF9+n/riDqzSoQx+qtk0KHXfUr1A8RH8Z/YYBYMQPk3deCrQGcFOvlyNOgEaxgByRbekoihOxfaF7Ca6OOVZXLSUJgNUDA1ZvYgErA1YNgbUbBbCqdAC4eeZJwv6kIvDsOWC1Akv+vmFr3aiMMVW/6YLD58P8cLzf0FGKY1VmVDzJjV9az6vywt963sBCfrDjiMMJrjIVAEHWkhLA9h1gNUAV4Cp/Q9UTXF2zdADu14d0AGUhOJ/yz3QATAUA5irZqzjWc63GNfARivUkg1EfPsjqcXcMynoc0PMwjvlW+Z5UH/YAvYoz/uPgfE8JoHyMYrdpS8D3UKkAkrUq0LFsxVxN2fYX4D9Te58dmWirbMMoqdqTHY7e2Ug9mLMJxVbIZigAY2c1bElURooi/XTOgswUB/FuAo8re9X8ePZDp4MNYT0kpre17R27fvrgHqUbk7sN59zWk46+wVQPUzdDx2YfofalfPH1o36mNiH9crFtWV9fyDEVLI1XHKgVpP3UhiIIR/2mSpieo/toGziEwNWlTFUstkygddWMiOfj9xlNQbQyJkH/jlz9JGQJeO2pxIJwFW+qfp0WwhsWpNNAqsemWqy6kIuyudiWtRa76Y3nFbvDNaF6qjzNtB8GQSNKTJDV7x9okbu2V/wpejgpuisrUej+gEjqWqb7d4CVaQCcnerXTFMABPupor7hPAi0ToKCIjPUhxF0q7oqfal6kvtLdHZOh8Z49Xa1evG8o69cbNyprRqCxwBI5TQ8JArFFmDqv7m+T0BWHaNpjc5Q7EtgfdtL3HlK3dhQEMcGGVojGiPPWPjO64+0pdGI07qb2uSF3ycNOWdqaiyT5iLkwr/7flmYxY8FOyvAhOxked0HaIVpywgUnCVDVh0W8hCwChD1ptiptvV9bJVXdY4RkUGc6nwGTE1gNXTUKynQwDlHnXrd27QbBx2T7qtC+F3BDkeHA1SNYK7mS+k5VJV7VQvZRIAH42nXKT9SZ7QJUO3Mi96kbM10SZN4dva4qxd/6YMLAYSW3/yuxZegvfv79upU1SWgOgCrpEFkjt1IAwAG14ovVkXG6qrJjDNV9XFA1VhsyVy13IDYd0YMiwUgx5mpAFaNsXpgWwCryCnmoKqnAjC2mbUJ4BrEQrlwR0yHhGzSkaimFLT29C1rGBADAIOt50kEICQbXvPLENAZOrupnN1bdadV7NwE/KodODFWuZpzTPHX9A4BqcFSBfsomatgrfr5AnMYSNcBp6kTnZiKma/TwKWf0n/pFma0TfNWv59Trpt58lzsKcmfwVHcni4v7dFvOnvd5GDmJO8EAAAgAElEQVQCqqGBspGynxiE8iEeO+DLMmELuxAywu+0+kM/wr6zk0RZEoiqY3W7bQse3fO81y59mQrC1JOOAqZuLQM6A0wdTF0HbLnjbKg1A1Ft/Wl/J/TVkWv05pXH2hc/71z71r/1VywtQGtvfOvb2/65B9unrxqgunHc66YDq2BSGvhnoOqBgQCHx7bbNVvIaQvkq5uX29n1q+0eyy/6wqff0b7vu7+lfeJjH7SHX/ep7/AZjJOwKNQNz2/qq5bHoI7qOIEXBITQabsE6WcsaYjnSOWCeJvtkk3P/81HPteu3UAAarYZrDBM5/cZCNZ2lmhvLfOqbhqGYdNwgy2L+tW0/z7w6yJJL29lPDAwGTbVrrKaA8BrQIjVxmXreF+wRYYu7B2203c90F72ijfbvc+0gz3kmt5t7/qeb2lPXH2irW+ebl/z+77RF6XasuS2X/LwS9v320JW73/vv2t33bFtttQq+MA+tljVMSvnBuyklQsTQKA3WAIAW6RJWbFnr67YYlUAm8EetmyMW0ZKBWO1bZ1rx84+p9313Fe3vc3z7Zqlb0CeRrCVP39gdd4WTGXvdoBV2dsq6x3AHZX2t0fuJzZ+UugKnk6Bz98uYHVOR2s96Pf6/JtXL7RD5LB3RkswVguw6jkfY3oywVUyVQEMaZ+pAPjpg941HcCEsTpnmHtPbQKaKL6SYSzfXXkjfhuA1jGm00yTBXA1+1HuoUcfPUbdrDr1KTx2Ub+gg6oDwJqszQBXp6Cq0hdFXLwIyMR17owjTvB6y+iNAU8PxIcFrIj0OfJnuCnAVSxeZZ9grB7aPoDVfdgXgKsAVpHGRKxV3Fg5nPyR0s0ItOIrB7Sjb1WZqgJYbwmuFqnNuLLYAb1fF17uVXnhgdLV0r5kRb/zuGJoH/xyX9pB1sU8q0oN0NMDCEzllvlVxVh1bMRFNWCCiG01sKaZDNAdB1ELsHp9r+dfdV1Deg1nrdZcqyUuhY32D9Sgx6h1NfEKHufCViW+oDhFzJkD9XUhqzEtAGdjxKfmWIVPFYMTYOMy1qpkOR472qzSbmrP0NExGIp2nT1nYh8WwNQgvlVwlcEXR2KlU9I7bB0cDhauv1dJe6B3nb7vwNrucf4IT81Z7OmxKtdTXZnoye3c7nbOmQbVU13zx1Ydm9HhdLET2+UmbGLTKvDqt5rYuds+VmxjXqOyVZ9f44w0OtH48W61k7t0f9m5aZjthCJUMfM8mBQJpBJQDWDVbDZmQyI2U87+YwBXEVMCTI3j2PpC1wJcIy2AA5ph47wmw095H7eyVZ2BThYrGaw9Dcgwc7Ncrz7xdHwsZ4J4zAg7FKxV/97xS8bhtFNJvfP9AqpGXa+0V/1p9o6Kk1fuPa00q4Wq6vR/5VR1QLUsVpXAamE+VZaqCibB7iOtPbCT3KvZ5XGqvgy6EbK39NiCkPICiioFcwhVhy9ViJdr9e2cNdtRjmcNHZUKqqbTYPP1QLsERC6AHVwg8Mq3kopPhYmvXbsQpR6yoicKnF/78d4mPDa00cTA1XbtNT9etFCPR9nl0hxzpkblmZqe9EHBVBVIkAOAqTaF9C1QW0CQJ3UPJp0zVbX4wXUujhBA6k2wVQWuKnDPFAA1YJcQhlGbMlQTQF3CWJ068FmHHnWd+h6t0HvnaTi4sFFfbGo6Oj4FVzVCXrdDwuq4l9d9GCc+vTbw2PrpZlJHJvqaHYXQ3yLz1JUKLsZNMqfqYPIY4GEZ7jCF3OJ76J1rEgCSWN4EIHswVTUt1lMBOLCKvKpkrPrHAss15DB0QDVYq85Yjc+QCqADqwexijdYq/sAVQNYdVDVygtQFbmrwAZgp5LTYTl9t1o1Oggm7Ia9to6K3dMXhUhwtQCsZVCt2muq81wbDQ1Eq6O2KNspsOp5bwEGa7pYsFK54EAMWGhF15IKQE40HWiw5dTmfbvcXj/VABGvUazepBrGOlm0c8OVee2M5xkKPPVJw/dSmvH4Ue98lJeq3rB7RVqjCCPKoNNgK12FS94z153OKFHnqa/4G2CsjxJryl8/hlQA9zz01IDVoxh6T429B/a4pWqx99lvtnK8QYTrzZiSK7t2PKYBWW7TY+1Ke9EzNtt3fPP/1jYOt9ub3/aN7TPtdFs9e591No2FbrZg3e6zhhygnloA/B8bHDEmpSF77ZpNi8cq9tuGyu4cXmnHrl9or33589snP/IL7Yff9Y/atUufbadPnDIWkOVCNTtxzMCF69cNTDQgFHK/CKyG73U9B8uUzHmwkHxRKwyOGaD72QtX23/62Kea4atuPzxXPtoKBsPnMPUBdQSYWuBO/oAMVg220B6oI4xnHljdwGZuWhk2sdCe6fY1e9gV84m7Vp4z9z7YXv3lb2t33f0sO2/dzjtsP/C932Ug9F776Mc/0V746je1V7/+K4xgeq1ZLoP2wuc80FZ2L7Z3fe8/apef/FQ7tW11ed2m9huAizyrLp3WLgYbeAzkGaeNLnuA9zfAxbK6Wttha6CwpV7Y2rKW2NxqB5t3tZ3zLzDG6pda+oY7DVg1ENvef83v0TXqdmSnA563EwVSP+t9p+BhBQ7ngNXp9VXjp+W9nfLr+ilgOrUkute0fNPzPl/G6q3uM2fZDq5dMMaqDYT4oCKnCfriVbloFdiqBFfFWgUYlOzVzLWq+M0Q+jrwvTTParW6imEieHCjqX1sJ4PfDIIWjwf5JPtiEYNNgdUBYIXlVYfPK6iXRdKYJV3wyT1GSt8cqT9S7pSXMbfw7WKoLgFdh3OjByIwgsKLf7oPRUEFFCnPajBWkRLAc4tEjlUAq1jA6nBjwwabubinA6tgrQpY5dAf66ImyFf4EtWfkIHHkRqgjdlOApYWgFWVf0Yaq+NX5Su2VttkGeKE2tdK89F/0wClx2He1j1+nq6qjSrUWghkrXIWGXCPmnfVwVSwVBNQVRoAnuszUdzXR+zrcRriSsRkTBGDQYgOrl4nwLpH5qoPWpgPvO45WQmuaiVvDoDHkL/3AyJWiFigrxoerFX0G+I3DcjW2CKMae//wg7gGWEPGA8TgMk4MwZgPLXUwFYNwNEBVvhDAayQ+fCPwyABxZh/2eCxO7UJjKQIfGp/5pzBbkhQw5YoXUZOxUaDl3MEsPrtJ3qX7zKzaFetgwRh6/vG+4+GZM4cL1OKabeh19G0+m7zrkefpnpV0xRdk45mO8hWl4LgtwrWVODUq1X1Ef2c6fenDKyqYqPNKNRRoFtF90XuUg5DvobvxfhN5fXI6ypaL1AfRgL7sXUD04FV7AtEdQC1fjd7vnAsWK1c7Cr03osL+80+vAZOBaJmOoCSFsD129oiWeuBidX0AL0PyvtmM4dOVvAUdof9X4Gr/bt0mbMZ1UMiwMqafs2fdWCVwALQ4r6oiSehLVP8CbAqn6rSAxSmky9QFQuiuAfQtP8+/V8F6oAKlUDFGXAW2SAvaJwhOZIp82tnOoXSpSUauAA0FlFetAK31v5SrP7EiU4s2iUeycYdAFX+MLAUEjyN43JSIXyVtSUVnVPPXqxeSZ2xymN+Tjp9KWWp9GE3Wy+rbll7SocX64tOdvo3W696djm5nldtp0ouU8M4J5hW9iMBAq2E2bfKK+iq4oazsFULqIogQ6Cqsx6cCQFwlUxVfHzfQVXkVkU+1eLAc2SwllTgaRi1nP4fAfoAslKxqUT6xL1mv0e7KuArjrwCIJVZOkzHERAS2553FaPnCuQipyrsRwmMCKhGIBVB4qBrVQDCZ6Uslu9qdpfRkP1RbjpXc3BQEndVU+3vDH0fBP2QkQgsNSUKHNEKqDqwGscixyp+B6CxJtaqL1xl3x1YJajqjNUAVsVY9UfBQJsNRSoAZ6oaAENQVcCqZXuMBXUwIfimXeNJvPVxZkDkGnTwJf5k281+O5AKUNU+6/YMgaurfqwvQiggNvOtlg7bopYGgF0MXA7sRCMx9ojBn+i81cWqOLW451IVS9W3kRrAV3QtbFUByAuMVZrOmb9lQcr88eUhTbebxfLV6k4LlXYpfZwkPnzW1MAtk/OU9WKL44kL9vx2jehMDak41af28VmCTjjH2arxlrSnAaTGe9K8hL67na2sGoQGPYfa2EG0xatOnmt3P/Slcw2Yx45i780x6o682fAjBkcsZ6O94X47ZVsAq1fMjl2ztwEjyqA7A+7OnV5rZ9Yea//w7/7v7a7TT29v+KpvaI8fu6vtbtg1Pl3fBlN8oIV15V7GGJEAOO0Xst2NRblpIzDHDnZtpadL7Wl3nGgvfs659uP/9Nvar77/PxhZy+yA6cU1W4hqe2cz0mHYZH4Esh4U4r6AbNkQXucef6FlDFS1A2Cietsgbju2065cPzBw9YpxN82WWL/RO70AppBPFfuwX45lgL3O/KXUW4UDeA8N6sbUSzfCOIE4BgZ5bG0uS5eAYlpHG/7ObNn6zpl27ukvb1/yhq8x27XSTp7abvec22x/63/9n9vmyka7fPWwve2P/pm2fupOm/V/rZ00Su/h1UvtwfvPt0uPfbT9i3e9w+r0ktnWK8b2NRDUQFywpNYMWFlf3/L6WbHUC4dr9gHA68DqCauHDcs1izQ1xgLetFkCG3buxrl26mkvb3c++0vbBWvna8bmRV0c+x0EVufYl91Es15nrVbW9+Lvt8tWvR2A9XaB1Vvp0hcKrM5dPy2/ztk3xiqAVfxONpqBq8FY5SrmYyoADHrUlADKt8rYDSBQAKueAz8Wr/KtpsVzNsiCg1Ec5bpYYzFXyn4smalxrAKsFViV3gZ7hvFYyX2uPpvbXT5PdTL0rWpjhXzRJYuIMcNYdXCqx7te93r/W20jVh7zlIZ9kJ2YggZyJI4M4uNIYOZaFbCKFAAAVVcMXAWwivzzWKgPKU4wSMOPGS8HWCsgUAM/NoUR84lJRV3gDLyncoHWrVeh2rwHnYtqoPjVHydHyP0a2qZfjHh47G92DywfylupjcOXujxwBkhnctLHZiqAjNHJbNVUf6UG0JZkCIGywrjVI6Tce+ozB0i5OK+Dq8FavQEw1dmrAawGk5W6xRzHBFYx0y/kLZsEuANlV6txj9uSezVlvtRYxJUoowAU908xeyvbNABWxZwqD7bOTp0yN5O1GrLvgGPIcZWFBZNcZK3GzHP2IWUkFCDtBsS32gcIaoBaDmiFjkhXyqCE78Yp7Byxvpl3Vu8JcLXkmJ0u5IX3VIoA1329d33Z5dHxqBiSZ6rE8FeVIlRmRqlC+VxDb+F6Jg+oeljr2qs7bHTa6zg2LUfVd3Ziii0o9ZIyUc5ZAFhV/rr1C+O9lu3LAM29frcXvYJlUPUy9ZyjjtXfdI+6DZvqgGoImtiqbkDM7rrdRj/TAFQDUTemWxsky2P6PRitnpM1BoTcJqhWQsdzRsokBUDX5c5UV2o8l/2JXe92vse2KVnog7soTPyqbI/0suIt2g9ZguVcWf2yP39IwCMA1diK3UQEubNSxU7V70MKgFmWag8qqEdVoMPpFGFOERj0kV8Gv5XfJ5Bg+DOJ4FSXKaKsRv6LgLYLbN+du7Ifm/t1TuzLg8ZdKSzKEfu+hSH0wo2gKgPLHgQJUMoRQN3DL+3A0lSV45XZDnr/rCwem4KsPHVqtEpd5G4oQ3wvhxkY1L9JOw0/HVG5IQnTW+X3eintp1qZbzBlWqHTK8YqAy2lBogRW3W0ctQ2Rm49yODCHwmo+iiuAakWYIi1esPTAsTKs85UxSemZQyOWnVcwdMCsLrw63vokAL2quR8abYXI7PyPfbr8XAwPSH8NJAZQZHOOmOgr6lHZJ7F9wiSFkHVGMDxYlSdXmxwl8EQXmlrUZmQ01Gk+K1rMLSgi24h5qtqsPXRcPV9eI6DqrgPOueuaMjfx8nBAFKtC0dgBPsBqBJgHRmrYKoBVHVg1dp9CqqSscrFrSimBFYPPMcq0gAYmBLA6s3IrQpg9aYV0kFVk01n6BhwQQAyPr46dgQA/q4w9MiXyOn/67Y6+Lp1TNaNEYttZ68aEFFTA5RBMrbXEUobj2N9hY2t2wIOkGlKtmoyCcRqcJ2K9ylsVY1QknWgUUkE6nKOei6arBj0kAhK2Hg8DG0RosXrRgkrclqCwmrb0sextoYqk9pJ03t1jg6olkIyP9rxMR1At3Bz+lCPHWFYVd6oJ505B6oGb5OmJepaZiakZARavRPYwdTKZNcCFQRXec4WgNUHX7P0ZSqLr540x6jzVl8CWM0/wAZAbNq/M0wPT5uImH6sXPR0AJhSDq9wdfdSe8kL7msP3dPaX/oz39QefOCl7ZWv+9r2SDvTLrctJ1lhsasI0VK3V7CoilsRgspY6HDNgFUsFnJzz1IDWG//oft22tnrn2j/6p99d3vkU5/2qf/XzaeQtWM5V8FaNR0me54xAbOZ4J+wY467GmDraVgwWG7PMzDx0ACIvQPYDwMmbAotwE34r0OzF97xdqqSldvyrK7bS/hAi12v/gRdRWhSdtgUl4Ss2zWYonW4ZyCQ6fHh/kUDca8ZqHrS2vUBW7zqVe2Ou59nOVctNcClT7ZHPvFL7cO/+HPt8U9ebg++4DXttb//j7cnDNNaM5u4Y+VZtZQJx1f32gufdVf7OctB+0vv/TeG1T7ejm9hWpnh0dcsY62914aBxujYr1r5beTK3tXssb3najtpwPimM2gBrB7bMObxlgGr6+fa2Qe+pJ19xmvaZ29utesbtuCV2WiDazyFi/5uR3b6OZL+o/VwGUhYj0/rucrx9PrbBVdvaR2mHd1qGaNO6oBG9+FdJty2Te5zK8D2qHLNgdH1fjevGLCKAevCWEVHyxeuKsDqwFgd8q0SUMWiPEoH0HOsKs9qTJ91Z6Mp7jOlzs56CTCmQCrOmQCoHnTkMaIilS0u0ksf7O4Aa2XYVPBtIV5f0pZ9kKQCrDFgoqnVsSVTtbBVh/1SNwlCl2MJSrjDjtLQZvkftrBbFTQCC8oZq521CnC1RZ5V67kjLwsZq/4RuIo4mYNgAZ1GLMz4BaCq9/9R7a5YHnmVASO8JmYCMc6g7jGmUbwxbX36P76M9uUTYX+pF/o1+iGIy/IKXtj7XvjK8nZSEe2L/OQYi3eANdMBZBw+YbLC1gcA2wFVgrTCS/gk2vYEVh2cBJGEAKv6NTcCVIX95YcgK44LWPX41Af9AwBVBXpsGn0ObKMPgZkUdZYcSR+9/5D1P4krh2nA9iyBKDXmdKBFcWSklso+WQVUF6bHQ/YlDBHwTkLKLsxqcLYhGzKEvcbSuV9shuyIAFNP4xM2YgC07FhQjDH92tsdK5vjVL+dZJeMY02bRltw4a768VFW9k09LYJdm+Dq5L175U/VYPJdyh2Hh6+qlyW/3eLO/Wc1wORZXeGkkNEG0S4KxrOu1UapqKUEauuwXa4W2o+tmO3T4wrgs+8ROuV3136N7pftH1Uh1YjKxtRjc793WxQVNGkIWoDxo8GqCu77iMwAqgJYXQmm6gbAU/8YoGppXXwbxzZjvzJYyVrtGAR0XgP7TAcQi1SaPCsVgC9aORk4STsjUNXteSyQ7P1ODTawf8ABn2gRb4JRb9X/ddKC2+2JvqZ+h0Xf/PL/3kgUDL5zuiiCcTdsFlzHoiYOrk7Yqzx/ukgVg4I+autLKywKtzfjqFzF7wz+dnAuVf5DONNezYhG3kiCHJUnse7i3RWToj1V1KiwI+Tbz5gY2uFr+ZLBcDjswCMSUKU+9lFl+rf6Xfu945iA8QywOr6SDPwciDryf9PR18ZRPVdwoVRXHzEvtTixo17Dec2iUZwxk0PNz/1ej6m43TR0lmpnqMIBEUj1LrPt+1h3AGvOynJt4+JEcE7uoGLklgBQBA+FqQpwldPNLLgoU82wwBVZEHZPD0qLvGjKklfKUYCqdKvqWLzl1FlUR15/S6PAYEwBuxilNQ0Af1s8ry9WE+xUdeDDKA6/+zMYeHIkaAwyq2ZN45T0S4uqJY1e+KWLVWiyy16w6nyKKMqB9obN60EIy9hBVZ9WikZyliqBU4KpAlfngVWf/m9yQ9ZqpAJAntXCVAWgmqxVgPdeVEzZJbB6YB0GpAIAW/WmdRqQW/Wm2VusCQ7I5gZAVbu/r+otgF/Aqm3HTnqkAAhQdc2Yqsc2Nw1kALAa4CrYq8laLWkBCmNG9roCiRG6pd2T3aL5UmA3YcWkE2Tagsx5lYMVnMrpH08JUM4ZHOjYGeqDUjQVWbZiOUZIkja2nt1PlTWd8QODLQzpLbas+qMFO5R2MED8wdPQuetP8ZveRYMN8k9jyY+ymDO/TQ4t2M7SxasL+rgeQV71u+/zr25RBxzEou7nwnc+Ih2La2RepZ6DGZ27zwdYnQOlsh4/D2DVmaUHZ6w9bLBh9ZJ1wq/ae9uAh+nf7t7l9sLn39M+99Gfbt//jm9vX/LyN7UXPfyW9pErlv90+4x1bMAHhb2gTis4ZWaRnsPbu+pgiFoF3bQtAs5j1z7dvuIFp9oH3/vu9rM/8x/ark2JR7C5t2fArlXO/v51j8mUCsAHgfz9YuAI6UzcphkkjGn7KAFARZv+vmuA5ecuXrV8p/ZMY3g6O95+B4Ng28DGLUy3tfQEpn0WhHLxON66d2rJEsd0f/kNzXBi3LdnHW8wc4+17bZu9mmlPWEIhuU2PXVH2zr97Hb+6W80oOSuduJOy9+6eal929/5yzbwZL/vnW1v+so/0laf/ZJ2wep8E7MfzH9uW1k29y+308d22313HmvvefcPtE989JeNZXvBwFWzi3gXY6odM0YsBjRXbTBsxZ7X1gGs2vscAFjdahuog3Wru2OWgmHH8qmun2/njK16woDez+xZmpWt42SsWrv9TgOr1Ta63oTBmBsYqIMIVcbnwNTbPVbM4bB7KwB0as9V9qPKX99v2XM/3/LguhuXL3j+esgpfckkHQAWrkqAlWzVupDVCKpykNxnFYG5ilhNA+EYOK3A6mBTZNQ9gFjyyUBjAUTtQUgFVXtuN/XNkrUawOsANsVzaW/lkxbtPostPzPDVp2AqZmux9mGjH8zfl0AWiOuFfg8ra8KOiSoEN5N8akH4/EJ9tMisIrk1AaoClh11ipSARiw6uBqsFY9ZUltD+qaT4W3rQOrig3VntHJ5msWYDXqTJ18+d70ef6YHttG15u+L94tWsXFvc7eUp9xod+pdpRnzfvXvKqorgAn477yr0oLQKw60u7YufwdwHL3uyJC9nJFu4Rv8VQALhtaVDRm6gVpxMkkBVgVizXzGCuWK6xVBg3hWwJU9X6DYw8BsEjWvbvTI0/UpfoGPSUUWdZcSJGs1WHgwL8HkDLEoDi3TPsXoCpgMWUe8u03iC0KEZKQcVuJgmrw94UAq05BLeAq0fBgdludIFclFilLxh/jLc0qIglEjH7G1c4iFrBqNnIBZFU/9fMGV4+KOeO3haDzqBj2KXoP1X3IWHY6az84g1TZCMpj6aD2hxb70Ns/ZGEqD5Xhq9/8TozT+Kf9W33XuXVb62JaiUMUHifOHfOKmfldx6fXeCQZ18R+TQcwYaw6axXxrIGnmwJWbbtpMSbiXGz9EyCrwFXPyxq6Lya767qrXKQEiEGRDo4y/6qn/YhzZAPqd7K2+8wWzXDx+6TdiFQw3kL2ZDSxZCj6MjkDZeF7yA+OH3/LXx4Yq8xxog+YqosAqwBV5WJlstdY8CQDiwL8lIJ1vJICPFWl2in1VpecSwTS2cS14RgHMVnQ295bTTEu9rCL9iikOF6dYRVnPu8IQzDTmRs6zQk6UGHov4KDEgFIMk9xXJ/h3MJqFYygwGmie/1d1Ph8g+4P8C4dVE0nn68oinSt6d4+WR+lTdWWeUWprr47IwRF5ad1Pvd9wT5LVtIMxLRVO5GD4lqApW8FqII95KxVVyt0WvtUGDB7OB2mg1kMHACuakVMTv13YDXyEHmeITCDPFAnUNdHPqcGrACnA0N1CaCawWO06zSwl+5NHAoHXio7dQRP+2/zxxOQFZAa96qrg2tEfQRUQ2vC8Y0aNH5L2ZRxmxWGrtv5s4Oj/HMZjO8dRMV7WxsnwKq+EMAJ3A+cMjJUBaaStQrQQAAr92t+VWtcl5cpsLoGUNU+SAfgU/8tkEm2qjNWWV6Xugqsrtv0VM+raiwwAwYskYCDqlif/AZAVXMUzsrR1KxgEsjBQLnFdlFeVUz/B0v1mAEtxza3HWB1cDXTAvSUADkbIQbKyI5RLde2qoAgG8stWQSxuV+Yqlz8Dc5QU/05YEEwtQOrdRVIz4kVTnUIoOM5KNk8e2sa/NZgRu8zd6wH712Yiv3LQD+8RHZoS8hS/NegggIm09bx+bP+KeSfoVh39pLytNXxKl0jlvmno7WuW6S4s4A7V6UohW3dI4S/8VqJB9f3VEetd/bYYUJHQKPTyXp3W/KFA6sMjotdYJFZ0zPmopoVTOFvlovTUwEcgLF6zDrhlgrAWJcYIoaP3t270F5swOpvfODH2j//nu9qX/nmb2j3PueV7bdunmg3N076IknQVKOF+jNxrzBDbh+cbwp2u5XT5dv0eGPneLtq09/PGIj77K0n2nPu3mo/9qM/0j7wwfc74HnDcq3iLmAKkQHFzlIdnfNnGAN2xVIVrBtqsIl0IhjcAahojMyLV3bbx37rs5YKYNcYnUxLgLyx6JBh2hbYrXA50Fewi7yzCYnz1+bMHjwTNpLhS2ER2UmeBgC5ZbEi7Mo2/Z0xfU+cWml3P+1p7c67X9juefZb2urW3e346ZX2jPu321/9H/9ke/LxJ9r9d35R+/rf/9+0R9ZPtf2ds+361WvtuA0EbRzstXbtyXZybbedt2tOGuP03/zI97dPfvw/tlM7G872PzQ7smHsfvfPll5h1UDV1WNIx2CpDPYN4DVgdd2BVau7DWP8Hj9pC9+cb+ef+9q2c+/D7dNXzO4aoxZ1u27l/50CVsW+qHaqgmBHAaMVYE2LNcy1TJAAACAASURBVBtjjgK+jM1aZT4teg3YZk74nQVWx3KzKC7Rc0X1Yzhn98KTnspC/sA7Tj7TQYxVbAGoKi0A8z4qHQDiMp9dpJlHAFYBptY8q0hl4R+lAwiDUovsRY3y1hisslMzABHIWreM70Ru8fgr+lTsZ3HgQjmPhwU2HJyK66Oz10Fy+aaOAWV/w/sS44cDJ+ykapsLTAaxgFOuxV4tW+/9Kr6FsRC7NfajXxOGpHq73tRi6WVKALBVgYQiNzVyrQJU1SfAVaQC8FyrAaw6uIr6AMDqgS4/8Du2zRyjdshJ+lYST9cSvowMJrJWsw+G0npdxVaSGTEAmz8IBCEKfl8/VmNeivNwnNLcfb8bCMmT9ID3p9zTT2YKnYzjeV+SGMtgZZzfF7ua/q7qEQGCdcLqgDfgAKDLhAOSZcFeG6iA/nm6s2SqkrlKJiv7R9QvsFZj8dGMG9gAlHvK/Cpig8QgAjSOehyMQbRFz6m6DFiN96jtF3Kv1ACet7wOGiRjUwMJ9Xfej5+oKLfFU1sV39MuRFvKtsneSj69IiinudW8fgdWA1xVqoyYeu2gquepZOofpruMAe2i4xx4Yt8V/Qbknnb2qrWhdSIm4Gr0Vafgcr5zNX7ToGqJzZ76l6yHoVWX9DHinBmfN16tOo+j0zqWna51XOvc92s7lbsPbR7tPwDtkJHJcV2j4367DEjLvuowBUovLE0s3yf1Nchd9Zlqh2XHdJ96Xrc33Sjr+roNkFUAf1m8SukAMCCG2VViqlZQFTHtAriK8xE7mixrVpsGpcIUjalanHXa2afD9P8ASxUXKM+y2K1DrtYAXPu9NDMh5oU56U1dh9BNAZMRA9PfSG5M98689X8isCpDplQAPvrBVaLJVu0sVuVi7UFA5FD1QKA+WPt8IMs3EXzJ/8xPCq5SLGiDR9Ckfsd+3n6q7F0Y6Sj4fRTjSQXmJTzezcX0+1TQy/d0ID2wkcMSAMG+agdV5cC7U+sOnUFRsKnC6VHo+vsOe1Fomv1a99rXO3flUjvxPv28wXXIyetVo238KctsW62mPH+u7nCDOUe1vJ5726jEAabGG9Be8lgFVqeAqoDVZGY5sEqWDkBVBBUEfzAVhkE6V5iNKTDYKveQ2KwRVGQy9GhvCl8xVl5xU2AVFXUEqJqBYwh/DSQnTkVgqgK9WbZqBDAM4FEaBjb4r5+v4E6sJf02B8JGwJly0eVDLVXbjjo5PTLgN1Pl6t/9srhatkKgalRj+tNKIPF8qigNQAlcT0AVQKlvwcLy6f/IjytANY45+EAWKxaswRI1nmPV9FGM1bXIswowFdNjwVT1LUBVC1wArEIOAHQAhDkAQ9U6CmCtAli9aUyMm/abZQdMtqoDqw6qIkiKRQKQ7xcyCqZZ6qUWrbLcqgBVna1qDC4Aq7ZENvbJWq3gKphrZK3WAbMOrM60Tw14qn1aCGZjwaoIsMdVWjVgEcBq5FbtaQD6lI8OrHbbxyIw2J2zhtW69zPkCGqww8pb9CDdRqYTrfau2ETKE/2Rth6KVHl02zQGqINfivfo5iIm5/kiSirjaL/73RbbaDHwH+3paEN7vRBAFZAqhiQqiMdZWd1b5HurQ4etWKrYLjAser5V1Nf2CaQCuEWO1dLIfHK0O0C/+GgqvttYsC4N6IQdc19Zqn2sKeQYxXRyAzP3t9reri0wZf32TTt2sHelHd88NCDwY+15lgv1yoWPtnf8w+9ob3zT29v5B76oXd2421a+R6cGdQX7wTsDvOSWNgadedUXp5sae8imt+7u7rVTBghuXv10e9Gz7myXnvjN9lM/9s/bE49+su1Y0Gl4qU1937O4FXmSjbV+0xZGNGYdYjP4iFUDEo7ZFPhDy0G6bmXY3jlh90YtGGhqwOoVo6wiv+qla+azzH9d9+nPKGfIfugtF6dCPRFYpS/g1Fr3CTCi9kfgQc3PQRLYQIDFawA6rZxXDMx9znMfaM99+r3tkccutWe94q3tGQ+9rD36yV9rn/rYB9sHfvHn22OPPNFe+sqvaG94y9vb4wcGBm8eb9dtwatNpCIAWHrd0gFYva/dvNSefn67Pf7p/9Te/76faI/85ofamW2AuJa/3FIpbFsdohMP1u2apTPwnN+WBmDd0h4gloUfOwCzYutUO3b6gXbns17RNs4931IPbLYba8bgtfdZB4N4RvO7iI9WYQQu53Ru1LGn8m2I6WY6lFPQFB3nz/ePpnPR4uX9FEvItscP/sblN35dXg9Tdqvuz4HMYr1KP2KuWIxFDtulx580QEeM1c5omVvEiqkBCKoSUNU2gB/TJeTLR2oBMlU1w2gGWGXQXmshjD0M/uQzmeY/MlQ7uLoAqvpMws4I9xyrZXahA63edyOw2gew6XRY1xNQz01fWEz3zdOPpktGzCsgzDuxAYqVLcGo6QcPiWOopwpIi82q+kNRckTOi0tgaci1OpMOAOCqxTLJWkW+VaQDMLudrNWwi2G0vK4Aqm7Y/X3xJpEA7ZEEWMOHoIaCsZqDCaEfHqoV3zP0UdXsYSf5KoyNpyFtkg5Sinp0kvKOtnUJS0/Gb3FPpYfpBAZWHcHVCqyWa+J3Pyf2WbwOqrKwpT8afc5cGDUAOszAw7oRvsaE6aCvLxHMVWes2mJWTjqJlADKm4+Yj+B1xAzuVGqOVWINTBPUV+h2mY4aURsMC1U5o7owViM+4UbBVOk7x/HKcM3BAMisFrBy0DXkeMpYpUDwb8F8FjsYuhgNyPN1zNWUuroUWBU7UGzVyEG8ipXWEU9p68xVpnpQX8fTXASpgUQFAas32x7AVQGrcwBrsneneoz3PcJfyLBrW30CnUbUQTnxCL8xvV1+nytCVnvone6bFUJ56+D1zH4G7uXJbvJdaCJkCrmoA0iSFbd7ce6Uwar7KO5K4ak+RftT4VpW53rpo7ZFHtMgHXWs3ivkk70Z+wSw6mkq6qfnWQWwipQAG85SBZBqTFXf8uPg6iZYq/wN52jRK7KvezqQGmJMF6Oq+bBlVyrxRoBp9jWtPTI+8D4mB2LJZiX7tbJYs/lSxcus7vD1bpdKzLJy19f+L4ccGY3RogRTRccXuDouaqXRVDGiBKhqxVg9xGGOokguFksUqObDVBAvFdQt1Ky6zSBG0qOidVVsZPsoshD66KgWmximPu4wCt1oD8Y7D9/8JrxT2U2HzGMBlsqZTwEId2Z0CJWtQFCViq0Ayffqg4rdWjBIU6NTFOww2qUzoXrbqV5qHdSgbVn7ZFF0Ky/Q4gjuUsNZ7dqsTcGTUWJu66unKQgwQ2xVHOfUf4KtAlPn2aoBrGqkNqZdC8zylTH1wQitgNUAXclWZWczR0TTMFdpDvC0AquuqBVoDeWtDmIaxJfvfnfvgChowvSQsh+/CXBdBpxqhLwG7oyFdO8AVuN5OZ3InxXPCzuQ4L6kYKqg0wg0lGi5C6+/2H7KmcBS1AH3/T29HyPGavhWyE8Aqg6uClh1dipyEIJ9BkCVHx3r6QEIxAJMAbAKxiqAVTCfAAysRZ5VsFUTUA1QFSvIMN0EmW12pacC2DcWhi9ahRQABmqAA+fAqp17wx4HtqpWXfXOoq++KmAVqQtCz2JgjHlUmVfVgVUDVfFxcBWgKpirzlpFSoAOrDLVCytuYMGo3UYD123SYN+6DWMQG503d2aa5k8d0fR/X9k5nF6mCsjOXcmJU+xmNbhVKgagJINB1dBcMFNiZJra0R94hyd0schx6pvrQXxivw/qhDz68cI5zYfIL0zit+hcOXNQ+7H1jhcd62JZwzou+oGueKMKAjgNpcMdswPcgdVpcFkBHj/f7WqAcB5XRI43Z1NEfjcETmX6Wu0k+uJVD772dlzCMKCIC0yyDNCzf5EfOeoEwCZBVTI0nZ1SBGSQD3v5fQPqnM25umMm26bJ2zTz1f1dW1Dps+3eO9baC55zR/vxf/1P2gc+8L72kd/4WHv4Nb+nvfDhN7aLN0+33ZuW19Pei/0kPmTVAcr86q00qE95U+RlXr95rR3bf7K99AXn2q/+0k+1n/93P9rWbuyZHbEy2cdz3BkzE/lQMd0K+gkMCAzZjTWkIbC0BTYEs7G1Y+bF6vyY6fr2KbcbNnPe8zN7ChEwj6y90sVYochU42A62fhoO7QV2V/rZhtwHEwkAXliM2FAyaANXx3a8GVbYGbbLj7V7jp7rm3Z6u0f+vCH2gvf9LXtrW//xnbW8p3+D3/uL1i+2o12/NTT2lt+7x9sx++41xbXQi4seGfms+WcEvwLNqlN9d+/1O46Zbbw0m+1//jzP9E+9ZH3txMbN9qp7ZW2e/Uyc0Tb2x8zYBkdc0z5XfNFuGBXsSAgWMWn29n7nt/OPeuL2uHxp7UnLRWALWtlQb2V3ipywSWV9pmCmU+FEXpbAh0nHcVerfe5Ffi67Ny5sgjoWFbOowBTl/Pb6BjrHmJE+nU+cEu/i/fBbaB/7DjEQAg1KH2Q21P7+cnHnnQAx6NiD7FKOoCc+UD26k2wVn3RHS6oM7JV4TsJsDJlk8DVyEcIxmoFC2VAoOJD8BsxnYINOQKBqwL7MhghsDolq1S2qmYGetziQBMBV+am7GzWHutF3DWNuTJEHokZ2ccI8GWOrapc6BVcFftwHlydAqsz7FXvxMgQ02/4h+hgAVfRWQ9w1TrjDqaKtergqn1yISsArEhyDYAVdctBJ2zJVl0xG9lZq3URq5w6DYsz6Xe5+EWfS+G77ESPs+MVPD7gn/xajXulKxSNbm3odqfDOsUaxbmsogAivao6scF/A6jqdk/gWvhieMCIx3mN+gfS+PBbfFVvGgcxbF8sZaYDCJKJD+IHuKp1JACwAkgtqQEcWHXWKnXOZx4FuJpu2MsaeiBQBTm2cyCh6340RbZRrgIe8aG3nceZ0S/WtupstLH3w9XecQ1BVH2CpV6B1QE8i4rKQqkue51yL9ox2xuVH8dzq6Ax5N/1IAZeKnilFBkAU3PFdewzvjrmjN9of38yMQOmsSvAqrXHntnCPVvQbwFcBciK1S01y7IyVyuwWOP/6avnO5cfqo8Y3j/OGZxv/VICthrcLzyz1HsqqOoVlRF1q22t47rvyhnn12coHvZxQBiEymgOezYLwpffpFwEeOLufrB8qkDVc3R87sVrfcmYFtlLqzQ9b4msptwOli5kWf455NOD/ABVtUVubCyWjOn+Me0/WaoAVg1UrcxVz70auVkpyyO4mrjhxA53W13tNvdrKgD1NR1U9digb28IXPVtTRcgkDVsYPQp1FIEHLpu52Dmff/5XzE8rdDwxVhNKn5hrCIAyBFUjZAurlTJhxHu0kOzCzkozkQ4ZGui6bK8MkvhsCTvtbnjkSE6nbVGsSoQZMhoirA3Uv8MRnBiDPvz+ktMXwffU++L0ZH+pLFHmVyvpgAqru9ARJ4T59MR8Alj8F2tje3P1HO3acWoewX1rl4FVQW0dqdQlbTIkwe8UXO1DSf7U/UdWl/lXbCfiy8y1u/YYlMz4m8W5agLVQlkrcAqfycgRnBNhpMrrfvK5QGUcjpZAVVjfw/gqqcAiOA9Rgd7bqoQOG9AGT/pyYSZmiArftdvxTEoaC9bBdc9V9IIbtbjyxmoCrh4rQdg0alhXY737IBruc7FqoCq0TALwOogFEcYhxlnGlpQxKhIb8pjtH+pNvrPskhZ5FVl544sVawuTbYqFsYAoGodLW09BUBPC+DOFWkAAlj1RatMdhxcNbnxBazA5vJUAJxys+JBS3zcSQdbFVOQjaF64KAq8qsasBopAG7YCzMFAHKrEljFx5kCng6AaSq04AIE36fzG9iwZp2RdWORMQUAgNUdA1t28rtYqzgPIKwYq+rI+b2KPZ9R1wwSaOtow2SneuetL4yhAFvAqedTTXB1Aqz6SGLPoTPaTYrAIhhRjH23yu4PupXmvliZcac8u4td9TYlyM96KZ0q2RsN6Lh6l/Qj/rsY9WNgpVjLS5W+ySTT9p1Ll4OBAlgJqg6DYaERI/O76ta8nvEoy5PgagSSBP/HTw74qbDx3PTPYTtqzjcES75whkDV6ARUYBU5Vu996HWDe1j2ZYG1B7kzUBWsVb1OSC7eiq/nHSjdUTB1/25Ucx+4WFs/bh3UTWOU24CHsVVXbdGke86utj/xh9/Y/sHf+5vtne/8TstbetDOPe0F7cu/5g8ZkHivBZcnzAoYOIO2j4dUfnGv28U3Qr3BZhhX3XJHfrr9yf/yq9qTn/m19n3f+ffaR37FAMR1yzi6i0WpbCmt65aaYN0Mh9FYbxjoum6r2q9hUar9awYc2IJORsdatVQi+2ZXNrdPGqi42S5evua2Y8XZXchlByYr2K9Y0I622oElOwesYsZUnTWEugZwiU7z1asG3qJ97R4+k8N+Q05XLBKFSr6JRayMBbp96r726G8+0h7/yAeNkXupvfJrf1/7r/+7v9Qe/fUP2sJff7E9cWmjPfTS17XX/p6vaXuWWxULTnk6lARWzRbCXmPAymzw5qp1BC99pj39TgO7rT1+4af/dfvkb/xKO7mJNW6McerpDTjAhVc4ZnHsMbdpVhcrG+3qvjH2T91tDOMXtTue8YJ2ff1Me+KqicTajrEn7BxbHGwZYzUlpAvPErtzW6J7y5NuB8T9fwuwSp0/wn+X3ytoxRlxkD3GWgm4euyAKK33Pcf70zg+/ujjxm6+7uclc0WrBmfnqS+ISHBVi47G6uaRqmkpsDqkAlBcWH1IDX4jlqux2ZGgKkE/gaYJnGb/i8QWMVWVpm0EYqNf5nUGn0+Ll2QXNzq1bVh3JGjQT+dq7TlVuzNXPf2VZpgEKKZ4GKl5NEX882KvTj2tQuIKrPrU5xnWKgBVAKxYwApgq6cEMEBVHwdYCayiTjBN2oFVDLgEuCpgVWldvZYEtgXQllXn1dX7kqpWyX71e3oNB79L/yhCo8iBSZ2Zxhg6x4V6aDe2oWJw5kUtoGr0j5UOQGm5cNUQ94cuUkQZkWesEGICE0f8MNIipIx01jJSvSB9ygHAUjBXLQ7F56anBYhFfMFaDWBVDHGuURFxYPRmXV59gEEEL/gWpSRUfyMCK8VF0Xcm2K8FTbUwasSDJQad+l4RlGRkGMYQlA1UubAOC4DWKyfOc6FhbFHNAlur2PnJvn8Ne5ENG981uKDBARdQsQGhD/DvyGEZ4CrS+TjQCtlmjCX5oG0NPbe6EnkBqQAcWLXProGr+wBTbbuYGkD9lDlyUI+zyov23eGVy5cK7izI+aTaonoX7t8VZ/HRWbfxk+wxRxP64M0ArIrCXs4ReBBaIllhO0tJKviOY1OwtQwqaVC/xtI50F8FSC83Fap6fK7GVcfLtlUmj5DNvHW9T1q1aKA01rSzNS3AJD82Uk2RtVoYqwGsClzNRa48hQCBVQdXA2CV3RPWpyJWeymdlp1WrOEM1GCldmAVsQAXulTqIICqHh9kDBEga7BZB/ZqqHwEyqnLXivP/Ia/ZozVDphqhKjmWpUTVw6UcQoKhTCR2hBgNj8bBQDdKA405Qt/YTd1ZdW96rzSBukJ0+v8hLFbmRUeT05xLfaQ5ZkIZBQiXBp/HZ5XhXPRyHSQgYoofVxE2cOow4EFiFoDUAmPgiGWtdbhZL+UseqI3kMv4lf5O3YmlO/He48OdzSMbJNSY7E/dywfE4WpANv0TVTeSf9lTmKWiVFpxWArxht2QJVsVaYFGD8OsOWUpUjYHvlVmfhbeboArDIVAD4Oqnq+VQJeVFAqbWerxttVUDWdawFPK5A67IfRHwL3Ok1fYGiAmqGbHRwV4DmCpnOAawZeEXwxCON9BbTJ2FUQVR0gBW21Q5TyV1RtKgvdLlTdqtZCjIsqORMLE8BKnXrtdaABtmh3Al4E0tnuZKkCRAW4eghmGMBVP2b7A3M1UgXEdchtCHYaYIEKrILJhRyrDqiaLBw6uBpTjTDdyOMePB0rkdvVBiwAVPXcqg6q2sfOAdsMgI8WrXJgNeSNoGqwAVxxaNNXLBgDSApQ1cHTSAGwaaAqwNVpOgAuYGXAqrNW51IBTJ3xaPOyo++2Tu9WB4oioI5gmKOIPc8qF+IqoGowkIZVHyOgruDqaDNG37LofWr0y6CTXYt+vA9eVZ/QbaX8HfVAOkVbqLgN+4yPQ8Zs69Pv8Cy3lXxmDvzpvcL+c1CcpTpw+eDZ2O9XRqnjWNeI8L1Tf+YVtUyvWIudpRp3iyAwF/KL6GJkhPQ6zzqw57BfEItVYZvAqhZcGBeuwrXbp+5qT3vel1WFX7o/Bz5x5n+8o5WdM2H6x6/Bx08psuJqg1QAUE/TYwPbDm5aa5niHUdgeHCpbR5eaH/2v3pb+/7vfUf723/7b5idt+GU9Tva297+Te3kuQeNZX7CV7w/cFswLbbKgAcDeIWfHbfgaR4z27N64/H2p//E17V7zhy0H37XO9q73vmOtn/pui/WdGA+58DYqquWM/TQnoXBvmM2ELNmwOGBLW6FXKKbWwa0+nR8AA6b7bHPXWyf/PTjDqyuxRzYNSwwAD23IJbyTF+H+kGbhRkhsGO/qwN7w8oAABbpCACQw73hmg27z7YFzxCPNcufsGuLfd24sdWuXrja7tlebXecPdne8A1/qL3i9W9sv/7Lv9C++a9/c3vyylZ7+HVf3R56+atsOr6lPjGg+sDsloBVZKRFe7rEm23eNDayIatWR1fbHcZS3b/6ePvQr7y3ffrjv27pGmBbje1rFc+gnP4K77EP/THG6okzd7cz9z67nb33OYaBn2/XV44boLtloKshs14F18MOHC1+i4M4tyWutzzpKDB17pm/ncDqgrjesrT9BNnAoy5RHKC4Ft/BhMYHOuorjgdQR/812qmR3Uff8uinPmvpOiwPr6s0wZWeT62zUsDypl8RqFrAVWfdxYyPyljFTBUtYOXT2QsLkw8cK0BxXHbi62C4mJNwAJ1Fif2eX9J8dSG2ZHq2geTS18Co6dtG9mowWSdx2qI1isFPgWbwyV6Hkyn/MbNE+dBzwUmPiXmuT+/2BW8U65atAxCl7urUWScwyA6HTa5OtOZanWWtTtIBJHMVoKo+rGOATZ2xOqYDAJtVKcJonQNgi0qTJE51UH2dOktL/UN/jQBW0+WGyCRhATdguOZ/3t+SWPkxAZ88xU9FWW1b1zNQrI2TOM2fvlfHx1lk/fgCYzasXydtYgaBANYA4EM+tOYEWKsjuDqyVjEQ5yxWB137DD6tBeB1GhXp7xaDLQJWcxEb78t0cXFvmjqvuFJllGz7SSli3aKM1s7rNuSQ4UHodwVZK6BaWassSA0xZvuli3FXlEZ2btKnY/AYrOsFYBW+m7nRCajabJXYOrBa0gHgNmEgXVe1hgEW9UP/dTdYqwBXDxNYDYA1+yqRc3XKxtS7y7gMslssTrXl+b6U7x6iTuLSVLoZr5I2Y87jqF7L/bui9gBdbGAfxIl6zn1XJPZzQ+7yFat8VHC1spyn+zqvbiVjeJdE7ORXVJGKGbWVrazbaR2o4mp9HnUs6mm4zfT8+t0tW/m4Nep1mOkqYjDMYkykBUCu1ZoKQOkAwFzlQlZc2KoyV5k7eJIWwAcOxz5XHYCS/Q6DmgOHHhcUcJUDrARWPU0Qtva752OPQVmBrsliRXzh7ozkDOyzJSTHUbaH/ou/GYtXBTNBhi1YrMlmnXxPlhpRlhgdrYrChhhB1TiWDTgaN79agIjfc9S5eFIeD7+z0HXk8cm93e7x2CCqxR6qgroN0BNZ4HReIVJyeqNYxjNSLyZgKp4/AANqoDpyrHP4mzv5YvS71e7vKPBg9t1V31mfXQg6k5jvmvwdq4QOTffzWRGhVkP7SNjH36gAUX9jRaUUTHeqzaytCJBh9tw4WJs8GWFeRr4JyesCUwNYxff4OMimHGvKrepBRF20KhZCwGJVAapixI/gage6mP9SuTs0YlWErxqm0CFWVAVXadgHtmoG7fyNAZqmBY1TfaSjAlUZ92sEfQZ4xf2kd3Ioknv/jdd3XaAA8Jp6nI1Oier7koJRvybhRly3TDh6X0a6HAqc0WhxQDG4InDVA01vf9qZBLwKqDoAq85WJbAKoLUZY0qpABx89Tys6BgEW9VAGeObGuuMwCpkCYxVAKsrmlJjcnEYoOohQNbor2H67QE+vIOzVvcN4SGoihQABqxiNC0CI0zldfB+SAMQHRwPVAGGIFcVgBNjq3oeVbJVjwVbFYzVDVvACmDrkYzVAPbJgFmixCV4dYslJXZbN/l457d33uoUjeliVblyY+k0D/bT7SnKJDmQ5Ex9C+XCi+8XVCC1ewT9XsOaLotdxin4EXSlzoS6Qovt5wRVsR92x9ONBHu1W1s+f/pelaXqsH+Aq525GkBraBp9Bcu4yGAdPIQ0c1Czbj+7Ti0yVZnHLNs0Rttrh1M2361ZgKo+NTHTAHDBJF/AKn5njEubtGPA6n3Pf/0yEzAcXwSi8LMmdYZcIDkpWKxgo9tLKncoYwR8wlK5f+F5mPK4sWHs0wBWT28Z09GmoR9c+0z7slc8u73jO/5ue8+/+0nTmxNt9+BE+8Y/9hfayvbTjLVqU80N9ASwujB4SOGy/2GIMIiDxerGracRsdypp7dvtBc992x7+9te3Z78rY+07/72b20//i/f7WkJAFLs7V42/3KpbW2xY7V71cClfVuwatsAQuR4RecUAyQGrmKw5lOPfM5ynD7hvHq8G7Iwp0a4r2ew2MEiO4bvVmaA4QRaGZhiaj0GXdCxBlCF69Bu8K9bm8j9akUBYGRF2dtbbc+875nti5/3LA+sv+z3/r726GWjiO5ea9/xf31Xe8FL39weeMGr2yXYPrNPziaOlCg+iGC2h1xv2m6jP7WTW7agmKdmuNA2rf4ss2r7zCc/3j4OVuzlR61qMQAWZfLFEDasHjba5s6p9oxnv6CdOX9/W7cFsq7dXDdQ6WnIyAAAIABJREFUFVTX454yAYtNrhs4u6RXPCuPv5sA6xcKrB6lUC4L3bnOnjoFOqcn0fLc+k/3AYCC1BL4oM5vgvXm7EjJYYkhdNvaKbBjn/r4I+2a5fEVGCKghVPXKa9MKdOBVYKszJPv+wGscmCypAIQsIqtA4MYSEXZgqHkZZKnCN+o+GyYYRQx3TA1HQojULVvcz2L2RmDdWHhcb+SXzzu0xTqMMY5IJ7NEz46fDMZq4WlKoaq1yMZq1w8suzHwpOV0Yr9eXBVLK4MeKJXWurS45ZujntKgOi0D6xV5FjFYlYBrCodAIBVB1eRCgCr+JC1SmCVjFWwVZVn1YlV9kzHAsKGyYPSQGoQlBU3+LmMfRkXy+8xIuYf01ws/ilu91jYXdDsWT3cmpyj2WaeG9b7ALyHyiAmqwh6Q1zvp0a54rkZNXuMIbYqBqQIJHDb85f2fKtMB4AF35SfmMzVDq4me9XAVQKrBFedQRbpZgSuUnajP+PtVtNdhI5FdUrnh5XAFZuUGCUazjfLank4HrGsYhw6x7BJFVDNfcqJ5CUcawjMpO2nfdhs94n9SGalmIDuiCmowQbEACmnTgtY1f4MazXjS9lE9B8IrIqxCmAVKX46a7UuagUiyARcnb5z2sLJO1fZ1r5XuN657NdWqo2S4Xzs1PB+GurndbVOQ8c8UHGliQBdil/q2dmXtKFcBGzUL5cLF4kYyEM9VMBZjNVMnxA+YwDj45qwMeHAipyFTKUwSUP1stNtrfNacU91X/eZu07GWZqk70RWElzVDIM608DkdAXA6RJw1fOvei5Wgq9IcYF9MlcthovUYTXvKgmhE8Z+NG3VdcU2ddAVQClTkwSY6vnXCbBexzEDV6EfYrQKYPX8q4iDYwCXfrP3t1h7Vq4X/9G/4+SOykL1vD0ocBi1nFIQxyqoSgNNAda2orddHKa8IRRgqhHsDtbYKR3WcHwCuk71ctDr/oyU4exUdFvY9VkCxWfISbJM/K2WqTYgHxsGVnoRIMMIplIpPQh0e92n4uj7InjA98h/47UERLMcPMhiT+s2KqUaNL+CyjEyVPv3NH5ySWmroi7s6u68e9vVdhxs6WKFDWIw2Mu0oXxWta1L3s5P0tlS+wTWoosmcI3dbwGrwQdDICVQ1ZOhRxoABJQAsjC1HwBqsAUJphZgNZiqBFVJKc8Oq5Qh3XuU0CuoAKquTNNPZT/MAKquq/oo2ArgJ2TXHxP6ytvHfSTT/p1yrlG6qtupD9GgFUyVpuQxKkrI4hhcdj0KmSyBaFwmKdYJbH9v9KIH7uDie4BlodFxHSvcpdzeS4Cq72fbq9258AoA0xXvSAWYWsFVB1PRaQ9WqxiungLAPtbJN0jUcA1AoxVY7StsAlQFYxUrWeOTRBgEtNa5x9Rd/2DBqkgBAGBV0/9vwCE4oBE5VhGoIg2Ad3q44AR1FkgVkodjqi9zqwJYXffcqkwDIMZqAqsGwvRUAJiCaNc7m4jyQIMoGxiKHEFGNlR0ztkBoS1cBFbJjPGcT+oAB3M1V2tURw6jjMWJaaRQwU12dLrZrZaCpU3AYGSlUjYCSJmVn3Jpiqr8Xa8T+QPKF4MwB09jKzDVM0cKWE2mtOopwEo7x2XCnidg1QFV+wAUc9BpCcBa0wT0XG3VK4z7g3LFl6G+2HMpH3aCE1itAKuca0gITQ1ZM2TPMLcq86pq9VoBq2LfULp2Tp9v97/wDXPFWzg2C6wakEiYD4VA+5q+GdB5aNPIYz4IapfpAryjE+f608F2xGw4A9ls6r2tdtT2bSGlNbMDx1d2292nV9vHP/Te9mP/6l2G8V01toe92+b59of++F9oN9bP2RT4bQMV7TkAc/O+PvySuuNV6oN4aA/IYN9iUGYDAnDjcza9/VL78lc/1L7ydQ+3j/3aB9s7v/0727t/5Efb6RMnfHGmvb0nrTl2rXNlsnEddsdG/be3jZlJltExDJp4ntNj7ZKBT9fASDG7cPWagZLqJOONATa7nkinTcZC59BumEq/bpVC0AqAs4HMdmx31+5p98IfwTHjl9riWStgsdr+iTMnrf532l3WnsduXG2Pf+7Rtn2v5VP9uq9rH/3wR9q//OGfbG/9vX+qbZx9oD1y2e4D+xP+Z98BVQCr4aFx3Mq3YQJ17dKldua4Td23tr1mq8KfMnYuSLiPfeo3LOfmx21q+EUr1zUHglAfZ+64s5258652/MRZG1Q6aQH+jsnCps0AsNyqlkN33+rt0OytL1ZoVndp7BQyvShzS6OR25LhZSdNnzO3ONWtwNB671ud+4XkWJW+3+pdat+hAqsoGxhtPogddoWWthh2N04uIIwt7PPRD/+mLZB2LcNuLtLSF7EaF0fsq2I7gCtQNaY0C1gFSORJix1YxbYuXhVAYORNzvcdylZjtQKqeuAhZhS3Sq2WMwQxw6SAqr6AcE6JLr8li6esfZFsV9RNXdiq980YeymGqv55ka2qvKpk+fRZJQ6kJsCqad2sW+XfnE8LEHXXg55wsDNAtZtlD9RYZ95Jx4fsJ+ZZBbCqRazEXC3AqqcECGAVU6XFWvX9Mc+qAFY90ts1YoIQN9ZcxhISQ8bMOd0/7JfkQoOFipt0vMcJjKco2X0/DuTR0rPjTx5bKNaIWITa0X9z0eNdSagIvYlzan9dGFmMkwZLles3+YIutmVagBFcRf9IzFXoDRZ+Q1qAg0wJYGBqpAVYYK1ilpXYrzKh8QIOmsRMCe7XGJT1xZCD8UiWqwCrcUKcvMxGdyxBKqyb0ycGcJJxkB2bgqvTyiuxUHZa9fihGKW9s5PsQWQB/wL4m06zNoeHGScOqnpuygquVmCVKQH0JC7CjMV7uPBtpgOw2OCagaoAVw8GcBWz6yLfKtirdfalAlXVjQS5tmWR7t7tjdJIWCXQVILUhkEdeoDSGz+fN23b8BHDfcOWqB/jig4bbFvmTBgXYUK86ja2k5ZyMMJlrxPilIKG/ZQYQEpQtQwozcpNxNdSPNTlHIhPYY6PpL9us6JndqpdmdiYqc3xq5edr+PecDMfCJoA6jIYpgEx266KlaqUAABSJ/tirBJY5UfM1d4mXKNhCrSOKRCjyxrVVIFwDbgKWAXIel3AKkBV23dg1QHWYLEGCCvWqxa7SqyO5oI1+PJv+ruGqXWgZgRYAw0uoM0IqtIZsNNdGiT2uyiMoKrcekoADiRTtTsH3nE0fB3M6c0/55DcCZagrNo1KcV4rOozBaiOQlYwKLrWo52wm+UzoyHlhFXxmcconBQ7KiPImgi4O7FwHH4/QUhdmbr4Bz/Jm2FiZCYAK5umsFFzfwKuTs5R8471ED6At0xA3AEGHZOaVls3Uf1aYtnPoW1ilC/PYzw4/BURYtvFGVR/cl6U51Bgat36vgfLuDmnLdEJIVhkIKnVFH2qfwKqHPHLY85U7SkAtLocG7PoSDVMAqwqeJUVqoqNrXQRIIUHVoWtOoCrBRz14Ip65Brlt+oBV91nv6VcywMZ9FH/yr1CniRXoTlpDlI36z3UclEG6Xk8Ktu16nUHUCn/PeghuCogL7d+lw6kdfnk1GABq2p3gqoEV53x5OAqAdZkrUaKAGerWgfcoS5nqzI365qBKQBWCa5iASuwVXG/kCcHVAGsMrjJjyURxOrdmK66b+AqgFTchUxVslUBqPo0BU3lQWAUI/9kjWmqnRQv2BrBWnNQ1fOrYsEqAKvHmQbAPv6bAa++cJV1WFYNiAEjbZoKIAQo2rY4X4GpXuWhmbJX0TlJcDXBuMqO0RSNWMgKgXxM2eA0Q03vkq3sgQ2budpGiY/KUW3iyFKljYiPmOpD8BIq68al665WYJ7qSgKrWDjHzge42rec3IzV2v04uMnOqI7AKhZuYVzFoM07M5AuyAPAdt8Hq7luacszPYCbGbAL2T45cJb2ph9jTUU7FuPqR9RZ8C0XlRHICkBcHRqCrOGnwnhXn63cqWOeVS1gVVcvZmyL4hw3IO6BF78x7cBRO/PAqi1W5KxQK9sArAbAmm3Muovstz41H0VYWwfIg7yNpgf4wLff2LWp54ftZc9/evupH/kn7Wff86/bZx97xEG5Zzz48vaGr/qGduXQgERjrNqkR7sWzwrvYxu2Bxiq3acXDWJLWEUix+q62Ymd9Wvtq9783PahX3pfe8b57fbFL31xu3nlevsn7/zH7Qf/6Q/YqL6xQ7cw/faamaldWwTA9NemzSMIPGZg4oqBChubO24zkFoEK2aD/YnjGcPjmfAZudhW6FK0J3QPIA9AVIA7+H7dOskYeMf0bV/8xzrRAH9wDrQQuVqxUMHVvaveB7tx0/KaXthtn/3kJ+zaa+300863r/sDf6D9zE+/tz158bC99iv+cLts9XbDygowdd3eHwObDqhaBe1HHEJxtrJCF6zTbk1kLWMdSNtaaxMoOdyzXLifM3HdY4cd7eaLJ2BhPtSJ5aw2+3odBtVyua6tb9FyG9N3FQtcWT3c3Dfm77JBaZQgOsC3AilvS3gnJ83dsx77nQZWpzHVU3kHxntTiR7vgHdRWgn8gn3IEbb428egow9m0ybLDvlgYYkfMtC0gx/+0G+2y5eu5qCry3Z0cJUSgLnVtEhiTT2j9Dl96+y7BFQnwGqmAqiDcfGOrAAasAqMKPdQLKAU87MTYJ1lqCI9QoKrAlaRMkEs1bo/roHRQdnK9FO8p7jNDbwXvA56amp2nd5f0/RwXwBrbCM2ZgqHDrIuZa5mnKI4O7bZVwsphA56PbqgxEJWZRErsFUFrirX6gJrFTEQwFXWkQb0xFrF1vN922MiO4r7aw7usG6SehLHFGsoHGC/ooOrcqfyq4oJuiZQRygiPQbnsVF/BHyyoex//B7VIn3j4G3vg4cERr+gx/kqx6Cn5Xn0CZHLPWKPCqpqX+Aq/T9sLPSVaSCgN0gJAHDVAdYAV/cdWBXAOrJWHYyH7ETMo8rxOg0wdbpVXbqVkK8KgFVxyRi/qAJHe5Tfov1U3wtWzOumAKxyoBUAy8KoUKFiOt5Vrnde0+BKuGKrzsoU/NPgAgYLPIe6gNXOXJ1LB+CsS5cvxnCwi0xR11mrAFT5sZmXSAcAcBVTT/zDNGb+gVMfwNUeF4ZBmVSy3k12MmrX39Glntu6TyHI0FTyzztEpZV4VYeGB0u2h2e4snT7PFe/DmBz9ramoAPAG3MZ935BHWzAPleVp79JFqsH8vFdwKlkpwKpU1C1nqvzsw7oI4c6WSLe/fBUshckXQ1R7lTP0X7dpsWJayfgai601m33auRbFTsVbFXPvxrpArAPJrbSAvQF2shcVd7Vnn+VKcYEgnPRPtoPYlEsr3ACuqBIiaFBBqUDAKAabNXrRlbYc5A1PsFgZSoN6pDiTA0Gq9u08sV/6u9PgNUOsuYKgipocSByJj5y7HpQGkDBZ9qWGWBVHfBRa1z5q/FXs+VogZxR6t6ccCxKWAIzKFPRzXqcr8H7qQzDNn7nMT4jbYLeQ/cOR6HGTAfgg7MjQ5UjHn1EsHauu10ewYMKHLIc8LiyRSVEVicBh1IfWGqeRUMzZa5W8LWC2S6msoWwU1EXuKNsVu6X3xbsZmkiL4c7L/7V7ypjbTM/Z8a+6pZSo5SdAi/k6tzRpVbXGp05ghycquTBgoM6TANA9qnyq/YpFGSuxrRsVzwBq2AWEhTyslY7mFITRj4bLr7LsSpIj0Cdo9zKnxT7ZURtMSWA2moEVdWGvS072OoSoUDNpaNfm50b6Xz5TTaga490RPahG7guC3F2MX76TbqlNu3tXYAcD3YmnwCo3IyWiqfMyrYoYGYnXrlVHQQVeIocqwGwElhlztXOWLVzMd0XC6UoBYADq8YzBWPV0wEQVCWwihQAEUQWYNVnznm8QhDVtwBalQLALiWwyikLCoggW0pC752YfFfUGJxbdCqMrboSbNU1n/YfwKqBq2CvAmhd898NmPHcqsqvakBDMGq4GIaGvan8g9VNXZQSpxEMhR6B7zqVvC88QF1RLlWxVDuoOg40ibE6xFkyHMXUyapUEFX7ufW6C/0Pu0A3XP8kq9RRMXipquHAYQ/j48xUj9EArhqoGmAqgFV811JlWa4AL9XBcJ4lxMY7Ox1YBcDKXLzKyRu5V4PVKlCVVZHWzWvEAUQ/Ju1Kh9BfdDDGaE93TGEX+V2r8Ca4mjqY1jstXF2UCgFPslYxMOSD2lpkQR1EA1bPnG/Psinit/M3B6yugrEqYNWZqfiAsYoJ8NgvnsIXjSPDFWAsasc0K+IQY6ta4AWmUzPG5bH9y+15D5xrT37619q7vuc72xOffdSZ5efue8hyrP6xduG6Tbs3xuqhJ1dlLaMzjPby+o/FeNQvkz3y1gj9XbfCETC82P7if/vW9p53/3j7/nd+a3vxg89ur374Ve1lL3xJ+95//M72b979w8ZYfaKdPGEg5qXH25bp7XFjY2KQb80GSgCgYvrSpz/zeLuyd7NtH7d8qwGsbtgAC2QYYCmALbABaPM5SAWp01RPHMc5qGcAqVi0Clsc1zRudEI4SIxBAzBA99uuAauXLqMTvdL2ru23dbNpp04dby955UvaS17xsvaT73lfO3v3g+05L3pTu9xOtkv7dg+7jy0f5YNSaCMsAIaFq8hcpVIf2Dvt7NjU/Wt7ZopvtuObx50ddWCdwRPbBjhZegTUOK83vYlUAjGU4Tqw4uxU6ALlYA220vbh6ykryyWvgh+/G+Dq/5+AVZfzGlvEPo9FezgLqk+/PjRZAmDn8TZsbdgvbzr7/sEPfLJdvGipJcL1TBls8i/jQonBlEvmZaxu7gOUkVc1B1YrYxV+VozVaVAXTlGxm2+dMhiBMVhR5eMLKk2m9gcAWAHnYV+A63SL+0wYrH1RMA68q7/W5TfsU4mfaNejs5hAdAdSlVJBK4vPAa09VQCAthjsdUdWUgS4T2GcneysJDWEUvbgPZyqGFBgrQJYArAqxirYq3MpAYKxGoPESAXgq6Ync5WgKvr+DrLafgdW2b69GJRJdU4iGih9HsbjNTDCayboWUwK7pwxQ/an6rWLMTMvh8fgDIcadwz5XUMvBLgKWKAYjnE+b+kGdpj+z3iD0//rUgCKxdRX5QCr+kpkrjprNZirsMuLaQHgE7i4L9IC9IWstJhVVFS1DdGxrJiDqpNAhli0aJ+IWYRw1G016wruvCG77np7e0NHU8oXZEg7A7DqGQmWhZzks7vcDP3AIcCMB7EAo93w0fki/wicDFhdKWkABD4tAKsBOGmwALXlAGAAq5z6bAASQFVfxIqs1cNZ1qrWhgi9rmDhsnrOOi/ynXpSbKZksbZHba9scOyEsa9CMD032pD6WJ6zAKyqbqH8YZ89LtLiSWRFDszVFA6JW5klEX0Y9WUwYzVB1QRba1yt+HrJMbFc63YAFCREgzDN1Vw5JqGup93OMZ1Tt9VQY5+xbsprpq9QGgsCrBVcrYtWVbZqBVbFXgWYKgYrcwkjnVBvL2+rTDGmhTEDe3D7Tf2VDiRzFf1rM3YVVCWbO1jdSJMRTFbviyNfO2a8+CAuAXUy5+kiVl7zp/8BgdXBWHdwtRvkGJULUCWNXIIr3SAx6GHlZ/hRdCFcemlVHskun/TAbxNGLp7rVZQ6OjqySXc/75/PWyhDdn96WfR+8ey0c7J3XlNh+yhC8Zba8CF1hKsyVnvSWymjAFXonxpGIELUn1Clibr0fLRj3WWPYYAGFLB0pUhGjRseKkhvO3QER9B8ZPAW2w91ki+IuqmAa403ZO8Wqm2sPv4c7eVlyn170LQdF2xKD4hwcnRrI0gqbEUE8B6o4IZ9ipcCBk1twtZZqDHNX7lpuCo7FY85LyN3l4+GxOhVKHJviolRyh5DGKgUrt4mHHnp036UmkM0eE21zVQA8A8KTJYFblO9Km3N9qJucasxnwKyVt2U43IJKtdJP/J6BSuhQ4N+x7V5TdfmBFVRly4XHUzN3GB5zAI0aJ8LD/YoPB1OKqCqT+XXJ1IBOMN0ZKyKvUpgFWxV5lQVU3UEVgGqAlxFftW4Z+QdOwCwagYZUxCdRQMZMdQU/Y6bxprS1oNZuzsAVhhu+GYBq+4IovMDoJ95XmVl8a5ybuhUYFqc5RAEaOqMVQKr675olQGryq+KKbjWMVlFLkJftMo+SAPgOa7YORRTOQOVsEXuqyTcUlQpr5Scjcbzop201UhfsovCUWn0d2T1V7va7e6ieewGoXohjjFV1qqWg8IPkAPbikUa7ydbWv0QVWLsrLqfdL0jmEpQNQDVBFdtqnQcC3g05DIYoMHW8hgKUhbAqoOpzmJmmgjPwzthrvriZwAdCsCawGoCrKMlpKzIHskAV0PM9sqPDxKx850ARgwcSSery2HsQFukLUkXyrcaee3wPcwdrsECQ895+VvCBywY994yS/ziKgBSz1/qXS6yVg3s9O/2QRCE9oP6bNlUeYw+gz2+aflLwVS9YazFDcvjuQKQ0JRx0wLBa5c+1+69Y9NWon+iPfaJD7af+NF/3q5etinnZg5O3/1A+/o/+Ccsx+pd7cJVY1NiqirqFVVnGyzA5JIXIB90CsxPyAnyR6EjCjvk7D27btuYlFcvfKq9/T97VXvg/LH2Ld/8f7Rfff8vtTtPnmkvMWD1rnN3tl//yAfar37g59rli4+ZoFyzKfLrBq5uub2ALl+4eKk98YR9Ll5ztvuqoQawJ9DldWMIyM8z7gv7DvG3tvBaM+ET8OM6GFN/xZpUmijcT/KAV4bsbm8bO9ZYu6vGCj154pwFwifbnWfvaWfPnm5vfsuXtkNLY/At/+Ad7eWv//p25/2vaLurp9tVLFhlcrXlaVSYpuHAQc6Aep3BRtu/DhYaFMQeZtlWgxmCNAEYKLNp4QJWzYYdWhuCqesBP3IugpUMUMttEga/2BWgPYLvIFN22d9RwOoUaB1shj+i2KUSCOn4rRiri4MIo27cCui91e+K2Vkd8/deYNWV95hW2/Rc3LcyVsmQREOiDdBJsnZ1+7LvnSfYipvXwSBGej/4XaacgIwhNyPK+yu//Mn25JOdsapOU58eXGZGiGGC58b0dso1wVvsO1vVQcDY4rnwsUoHEAPv40BmSMs0dhvYqtC9EVydAqt92j9ZvGLzDlsHSrjgV4KpCbRqkY+y2If78DEPHU2+gmjadKXmqQt/oY4QYzgDK4gFsIc8xlhXvw1MVq9fgtdLF7QagNUJWO1+uNRpjlYKXCrAaoKrBqwqLQByrILNirQBkQ7AGU0YRLJ7adX0ZKwSpxqAVTzSAX6PF+QppRM6JqCSsatf43+dSOSxdOpIj0Zqf5ti02Ps6pJ1nE/uGpakp/Ct/XqeNqQJ8PuPIC+LhMLhPad5VWlSEXcSWI0YFXGJywq3PRYIcBV64gxU5lwVaxX5Vvc9v6qYqwRXtZBV5lv1uCJkU2VjBbIOfRsvEzXN0wmW9A5jyHbvOEQYJ5lXO/X2YiOzPqaYw5zNJ4bqFRHh95Ktk9v1W+zrFbs4SWx6m8T7lqCSAWYuDMQBBp8i7WkAejoATw/gABQXbNNsIa+7aDe0nxaKRT8WA7ICV7EI801nrYqxilQAlbX6FBayqk5BelC3tT2j/inqRzjhbFe136RdJdtSGd1XdYrfK1tV+8FWheMRM5KDMQRWBa6mrnl99j5JTwkQJJGYdQc7iLiMA00hMwLhE4yXLE22eX65lnk5+HD/q/v6PpXxue9H1HE1QmyQcoNqnAdDHed5BY+pFQaAleDqiqewwGynsmBVpLVwINX3Y0ErP49yXhmsLuM4FgBrtpvb+zFVQBUpEQHEMMagoRaxSoYqgFVnrUI3uK/0AMq9SqITU0DAThJGMv/w2j/7bR5HCihVrhiOqAWY6sF3Nc50JF0/WLm94DRQQ7MX2R+4QLSI5frOWM0mk9OJrcAblkJ/fU/PLWqXZ/G3kY3kRQgfU/2N10G8l3Qx66o43C52YeAD2GGfdJzG2vM8hJNyfQlnBVDBbiajPdjjObEOdi+fP9YhT2ddjm/LFxoZqv5W0aEgoBoehvWb9d/bXfXiNglqJPnwfY7ujuBqbyu2FCtdZZNf1JvkuxefpFhQvrdfUyonGl/PiDeL4Eigqj0l5M5DCn8Yt5rewkC7B5Y3kMcyRvccTA1QVSN+vsJcsAplSDsTeSqjqt+QnFLfRalcJ4cAKgJkUd3T2Nt5DrL6Vuw5jaBPwHEvSgi79CcUd9oRHMFVXid5KN+6fLioVI3sQOygV7InRbbo+3T/0YyzvWOkGJ1+BQc+EBEdJ2xj3zvIfo5DrJS1cMaVrdhBVYBqSgOgFADKtRrfkXvVQUyCqui8A1AN3qDtGyuLE/its26sMWer8uNsVQScDqxah8MMtndIvJOCAAefErt4MMug1oFV34qtGgn//b3cWoQuRbu61gHYsY6FrYLdfJrcli0MDmYqQNUOriI1AABXpgAAqIopv5gSW4DVDEaidbJ5ezv3Tpr0mu3FElGB0Q7Qud6WbBPZR+V0HHN49QA+bWI8Iu9TVH/c1fN1lHLQ7QKf3+WhgqxxPF9RPili7wzA7Xvqm4DVmP7vzFSxVQmoAhJdt1XNmQYgAH23P/zUHECMpwTfc2GzAVh11mpnri4AqwJTATD6fs8qzFaJkeV01PGy6bRDZ+jESicimCVuK/mp6WuigWXevb4ruFpZqliJOUkCxX+cuOOe9uArvsob7lZg0lzz+9R9tWyAc+7z3O+h74fFqZoDqdd3kerjsO1sHbfpiqa7CKBNdfZs6v/m1patsbRr6nu9HVu53u4/f9KA1SfbD7/ru2zRnF8zcHTP8ozeMIDwLe1VX/7V7bFLB2375J2+AvIK6iZ8qkGBZFy6BBBAdMYymgCMdjuKTj7+DiyIO7ay0TbWdtuO5Vj9o3/wK9v1S4+1H/mhf9l+5t/+jIG5tuq9BZJbm3aHg0tW/guGuSrjAAAgAElEQVTthuUUXbPnbVvu0GMGquIdL1+5Yp9rPuIO2wH/5AGis4XsnV0bZBtpb8kGxEAKZQO2HPWP+sL+5qYx2zG13oJk5FnVPn7j6u64FibHpnVtrRrAajZnxVi014+1u+99qJ22nKvPfebZ9rPv+/ftZ37xw+1L3vz2dvyO57ddO2fVcqbetAGtTfOra+hge7shJUCAq2rHaHD3jQ6go9yA5QBKM9c1oihPJTAAq6h+K5+fHzGLvZsvVukfiqwPTtQIfCJgtwJWJa8aeHEbGPerv9Xb/n8BWF1mZkd/38+agqoaeJnWi6auw8agBaF/ADLRYYK2AJTJmTgBEu7ZNGPIMtrqF37hE+3xJ4yx6raC/2TMjbhaA3UA+3y/s7GZz1W5Qcm4S0C17vsslmBcClh1u+1P5UvLVxR/SSAVhq1uO7gqYJUD5D2XagVYBQji99wPIFU651tnrcY5yWDllNZcI8PKEq4rGwo2oLN8WUcES3vKBIGrBFK18BcHiBNkHVIExMBxxNAEFGp+xsJWFcAafqYD1qVevTMRHweWNK10GWs18q4CWLUP8sQjHyXqVYsmOsBqH08F4KCqtkrfU/sIsBdjPFP7i4zTx9hX/ReCMD3elsTMAavZzyo2jqIVwgXVQDFKv3Q6RVnCKJ+rqssyRuxN+86zfUaAxxv9Q8YqB3cxY0rgas+1St/MD5mrnj7Nc64KWC1pAWwg0cFUbM0/krHawVXEwsq3KreUeqWCpm6FwknnItYcYo+wBWkYMq6JFtB3GujQ3whC3BnS/3m7Rvvh8BgeRZ8kn48KDEMUrnUAe48CWasRUXlS7jViX8CqWMRqJQDUDjYRUHVg1QFCDmIzbZzUnnZRs97UnyWIZLbV4iC0T08HYLqL75kOoOgyBCKZ5zLCZav61aOHui51720c7ZDtnWaq79QG6K+zeGLa4yIrkp8BvIi6ReUUxmqyIX1NAC58N7BWYUvLU6kH7K/UWXeegsb7cNrSB3m6G16wfDso5QSUFbiaAOsg4FGyKuQzdbn0UH2zbLhy9lC5bLfhE32Lab5VD/5H5ioAVuUJ7oMDBE/FUp2mBMjjAcriei7iFotdRb7hmjKgrxNVRCn6LgJXyULtuVURO0MXqBeG+WBfrNXAgnC+SHSMLSgDK6//c9/egVWX8ymYWsDFMDIC0arBoS7IQI16UJucNohH2PXo30fGag0CtE/Dp0eVaGZBRKpI5X4Ez/VklaQWXyMSNKq0u8O+xChfVzfm1pUM7xeBXQcPBKYGHX8CqrqNKrZZg2Fz8k/7FNNTvDx8kz5Wat/9peINZfyz8jqA6q2Ajkhs2Y61rlnnfGaZ9mrHFO8IYK0xEK5hHsF+fXdN8VZRdfKDEo9FvyQIJIILr9/R0dV6InAqda8jz7HPKDxuElNaHCxg4K3k/EoBgKBSrFSBqVw1DseDGm5BBZUMRrQD5nqXUV6jjr2Qcioh5xGMsS7DwQtUhYPUKOTMfk0HUEexvZOcFSTBlXPgd4rGGAjqmOpS0VgNFqnDExDVb6Vfwq7ETTKodPkYZauaEFydlsJ9UAHiXLeirWKf+U460NqDvt4CHvnA8EHas1MdwGqAoM5MdRZZdLQCdCWoSjDTAdUAy1Zi0SrmVw1g1VMJ4MPpUQ6sYuqTA6sA6dl54WqDmGYb4CoCHsQtVmSCqgVYdUaVgFRs5/7g1MCQs84FluU2tiqA1RUDVR1cFWvV9wGqMreq2KoOqmLBqkgDADCCbR1t2Y1veXg1rKF3sjeSOq9z/IWNDN1jf0rtihgtmPx5XO2ufqzA2QVLwvLIgJTSVZuoMgwAe9QpLaC1bQ5YRZkzPU2aRdpCj8msdnxLoMzzpwaoyn2wVoOp6nl4Y4GzCbCqKXWdEQIZSE50AVYdlk3mKhe2CoBVbFWkkhCY6ixWJh7wj++7Zc4t6401k3Uo4xpto+BZnfDsjANAhP657WQDVFfT/Ub3FWStxrRL32qhL9bvqTvubQ+96qtZlJSjKNrk+6IGyNaHD4bdi0Jwyj/6f2gXC5aNzYicx74F8Li7Z+Ch5d401cFU9i0DBnev73rnZHPd2u7mJZuif6W9+198f/vERz9sOU4328Wre+1hA1Yffu1bLMfqlk27N+arTTUHuCtgFfpohHSvc1gOdHIc1DGAyINCq5CDm9f53XKhrhv79OD6hfbQc8+0N3zpi9oz77ujfeqjH2vXDFT96Z/++fbP/uk/s/yuv2UMUAM6V6+3vStPep7RHZsWf+L4cWf3ed5UBxbBhEcaEU5bEhDS457KyAqtCL8DMRF4AmYt6kNSIlBVbeTMQ5MtXwAA+cf3rrQrljbg8GCnnTzzQHv+S1/f7jh3tj3z7vX2oV/75fZjP/uB9vLXfX07defz2v76qXbd9GHPcrDueJ5VDIgJXLV2BOM4QFYJaAIWofMGm7jsARz23Lqw8AmshpSgMxROEO3DdC3yAzQd0KUvFFhdGKAM2/n/NLC6qCvjkR4f3J6uTcFTycbCcehg+GgBq9hChpCbd8P8DzpGjCHh181P2qAFZo5sGgtx00D8rS0b/DMZxID2VSyatrdngM9h+8l/+5/aY49eHuKE7k/6wI86swmsepygj6ati5laWapLGKuKHeXf+ssXJyFAFS8WAxYlHQBXnY50AJFrNgFSAaUBuBJE1YfsywRWC+hK8DU+A8DKOFLYQsZW3lch0ALfqwWrfFaMD/7GegGajSWmajBXE2xVWoUCyDKGJsjKHmcArLmPoK6ArEFuKFE9BbECIdk5B2tVzFWkAgiWaqYEiEWsjNGKwWIHVsVEcxaaQFWlAyCw6rMIXA6jL6VYUd/dxviXoU/Eeu0+VO5TsZPi6BqDC7jDnYZFrhSLR0ytKL3qZ+2ne6oHFKnEZiOwGjNG8rwSq9s1Pijrto8fAaoCV521CtmI3xZYq/6yAa5arMycq5216jlXHUSNvKuZczUA1pAtj43F6vOQPd5Y9SrhhUzMxqHlGsWBqjTdK7sCJWZlx7bobd+vaRZq/SrOUTG5jXtqqw78Ud/Df7mcq6zT8nhjTsDVwlxdCyBJK6gTWLWBA2es9qnRwjBYVgJ9TG/HhXBzISusGbKQY7XkWsVUn/+bvXcB1+yqqkTXqapz6px6P1KV9zuQEBISCM8AIZBAeIgQRB4q2jb4aattq3j79tfd6rW9baOo19uAylVRaRWwFa42ICCthjwgGIQASSAJeT8r9X6dc+px6s4xxxxrzbX//1RV8Pb33dvdJ9m197///e+99lpzzjXnWGPN5ZvAvtjTmW8+eC+w1GW127C+e4VqCjau0xq2ra6p9Zd+lB3QbPwyUKG6DXAVdjkzH5WbWQxIzRBVM6npJAN5MasKqFpdacp4Bl/pN6veQgEz2FrB1ajjDKjW+sfvcimyMA2Px1Xo0c6luKBeVju7OOOVPGaLQcQEWNdFCAWwxt4XYgvWac9IzQCrmNmJ5Rqs19G0AZEyQExW4CcxyKh2y+1VmauRa1WsVQKqo6xVfc98q2QkM90QSZITL/3J3yWe5rakGejGXEUn00BOySbOjepCQvFhsKPaq65V26Hgq15Rm2V4z3FOKptVvU/qzHQ+2cxxYsWn5i4udL7rLBuYOgKq6roKZrqlcgeF/lYCCtyh1LR/AaqJoeqdFa6Jjo23qgNfw/KP2CWvCbRk7PVZdS+XM0e7+IUDbaEMg+MG9GWZyDJAsL0DVREcxzm3Wem4qlzW0aj+YT9X+6aoh77jYrDqdZL6MOk7X1FXhA13x4h1o62OiteOgFNbs6PtrFOf/kS2jxJ9O6haOyOCqrwuEoI7uEdHZNiv9jKLBpMO0el1qXbntwGs/ZQfMVL7fWawthHsPBiBJydgtTqA0SBeDB3HkduCVqYonM7U0W7/ZQil9LL6QcluaECEr9zAeYGsnp+KWp3uzZbNgVJl9XUjgbE4RQVaI2ByPYxpyykQqmzlDKxq2n5lmQawqkWtgllI4E3AKgY2yEQEU0rA6lILDJcIWD1s7DA4mea4HMYGBhkczHAmOUrGhakaezWcWDg+kEurAxv772yWZH50D82zoMIZqwJWbWVwB1bBUBW4Om15bshWXRJsVYKqkVsV02ZdDslCo+wm+z7yYCq0BjT4izjHVpSENYe5s5dsZ/oUBMXqceerhY1Nz6+WPA6GPUJfFlqcDliN6f+RrbTZCp33Vw84EtONpbrhN7i980WpMOgNgDXyqDpjNcBUB1SNjSdgNcB5gPvewjEo4Lbf64F5zqp0BWPVYVkdO6AaoGqAqQ602gI9TAvQ9gRVMQW8gawAwjKsRvtpL9EFCN4g1flbFFh1gDUBoepvpNN4MuoJdeQbwM127MB01OuajaeUp73gtVX3s6gNgdZR+UdfSEY5/6wOkENT08EBvFnZEHDM7d9bVlogjgEQMKpWG2sSZTtwEEzPOdNJY55aGQHqTE9Zmxg79MtfuK7s3f54ufvO210+5/YfKM9++WvL057zkrJk9aayc4+Bs/a8pS6mAeqCsQqp81QASA1oQKsFm4fm5wxQsqn/BuYenp91ts8K01HkCz00v7O8/jsvL7t33G9skX3l5E2bynOf/VwDkbYbuPqV8tnP/lW5+1tfK088dn/Zs/MJzze6xNp9hYG9S+2eYI1OgmFqwAIAVix0scwXobJBkwQAiJEDncGxS2PKa+n6j9pEsGz1pvQ4OkbqhHkDuZDaAHZs/36mNMA5tOmmE84u5198RTnxnMvKipWryqXnrSwf+dAHyu0P7SkvvOattlDZuWXvnMmOrULli0SYfdQABy0f6o3AqmuuL0YGHYSwNB/O3gpf2neYTk4LgJyteCmyhV0UHHjloBrYqvjMFCC4hH5XsC1GBcvPHIuxmn82BBj13Tg2p5c36YyuzeeONchwbN1Y5KVawY57IGMceNrsbnvO0H/PdQA5AbC63Deb8geWlQVKGLCc37/Pc5SvW7uqrJhZbrgZBgotX6/J2axtGNSGJPznj91SHnp4B3sa17lmh9qAT/jjbmPb4LnPbHH2EMA95QANcFUsVaUBqPsAAmOAlu9D/7v6d7WD8I6BDk0FVuPY2bec1u8Bn727s1IroCoGamOqKgWAQEKf2p4AVkyJFKjaFvZQ/tUA77w4aqnoS72/Yb3UxVfC99XUf88nF0QCHTOoVEqAxl7NbFcBqxhIIhAzZquMNw56V/9cMZqcwtp5iPk0yLWqVAAduApQlcAq6ypP8xWYKraqcqJH7Od2gWx2tzk+csg6U5G4T742r+CGf8Kfp3RkNrz8fP42p+5yV4v/+B7f617U8fY8MWXVd8Yv6z1pAhtjsbIwU+whX0ugKuOXGNyP45oSID47GB/9PXUOH6gbZH5HzlWAqkgLIFDV9y0lAGaJOHO1gqvUycrkaya+BQap/6p6NzRtMgihnlTTuJnuqc81YAkHpIEcKR7r4ymp/fD2dRGu6kPFcxUMVtAszktY8o1cWNj+1dkUuOrOE+Q/tgBYa0oApQAItirZlmkaexRciy45ucPjWW5clJkzMtviVWKrZtYqBGQArtJ5DZM4qOtsH0O26ztGbNG9b5hT3sx752ELj7ZnvkImrgWjrS7l7FDxYgvgGnYZoHSwVMVw94H4QUqAnD9ZOipdyOBqTa8CTMAHr4QHDWapudijDpP8Z6XU+QquhpJW8DXVf62vKuyj9TeuTmt9j7l85LtaydFGLrCDLeQUhqg6/Fj/I8lwZVrINmfmabBXI90F0wO0ha2Un9UXvhpuSh+AfhKDDNF+Nee4SxX9hTxTQ0S5g55j1fQhGKvOXs2LWSEFpA8wcvPUftHGE1f91O/WAXoZ8dqPuV43QC0DjPXapP9UgTgR7ZKbtfmNwTqKToohSG83c1kaKNMastnWnok3tJlDezVGO6u4dLbMzqqzqgOmEhl/xZ6B5U0UTkEDBI4FqrJzqvmN0dChG83e8v305kObxDLzrWm7hoqEDi8EqL1pm/YfRo3oeiiFH/I4t38bJQ1fETYp6mksczXatPYP41SbxfO/YV/kdRDfa5+vk/jkeATHrKtWJ23af9SV/8C9AgJv4XBXBmQ4lRVYVcdje6y6zI4o9qFUGrFoIDnDQpYttVDtYHoAk9VNMJP9eu9waQS6TfdvneVIjlX7bR0B93tGQ6ieo4a64CgUSs+X89bt4z66H+s5vwcfMJ6pyutqIB/i1jFWZUsGclIZ3wgAvGNK0yucidWAVRg45jsZMFejveW0ezAdjiCD61hoKgIoB1twHtP+3aFuU8UJrHJ198ZcRW7VYKw6sGqgDPKzGThjXmPNN4VVUzEVl6xVOTQc9RK46sGN3R/wEDLLjXEpxmiSToGtis1SACwlW9U3Y6guAaiKqf+xLTE2K5mqlk8y0gAgD2FlqyooSHaBLT7+z6U8Cpttkv8c9V27hmB9SB5ln6iSEZREgIxr0rn42ApwzMpJgK7b7PhcwdQInup3YCLHdbFnapNob/e/7LPISFhwXWxVAKoOsBq4pL3nVMUWwLvtOWVZi6ZRtpSnsrJB7KwYqy0NQGOrMu8qmKsNSMXCZwvaBKw6yMoFmgis8h4EVd1623naeq8ZdTxhfNWn5VH1vHiVjmvONW/D1ufUoDSewNg4QGhnB7FefX2GOL9206nlwhe+3tv4WGDSqCSiAzDNwWJV1FLbTB8M7CSohoqFvtuUe1vMamLBmKIGpK5eMWkA5bby+KMP2/Zg2b5tiw1qLBjbcq1Na19Wzjv79HLRU88tH/mjPygnblhbvvH124w1Z7q9bEW56trvLatPOacszKy33xh4aTZpCYBmPN8f2IBVfEKgOW1A0hFLMXD44LzlRrVFm0CTAkveAtKlnjJkZzn/KRvLA/d9vdxw3WfKBU+9wIDVF5eXvfQaGwxZWW6/42vlhhs/W27/+pfKg/fdXbY8/IgxV+fJhIVTAXZSAItIVwGwdRkWvEADeKFQOvUx1GlIA6TRHUQ4JfYHsBOyjlzQnovW3yva1wEZMZUIOkyCAW+/OWwM3JNOOsmeuaFc9JxXlnVnPLtMr1hR1hx5qHz4g79djqw5vVz9+rfbghmryq49c2X1WgzyTHg6Bs+DWgVRLczy+LMdaIUxEXgOGbLfYMGyI7B9YaHCcUNPLBPG/opgib+/5NXvjsGIxawby/HfO7Baazs7VUkPxwGq+k2uuXGgMs5lfcZn5r1ESgfoYynr16y2AQ5bAM7kB4MOG9avMcYqc69iUbQDmKoKECb6ig/88Y3lvvu3tT6DQuLPaTZJwKr8vZDbypYMsBSAkIN8kbs8zVipeVbDZ6iG0h1OdUJyYMK5UeB+lFQAi6UB6PKoJraqwEEuOkfWqp9z4JD55jyAVCDpwSRZawooYQJqJ57qqi30BbCUjFX6KA1AzeCqEw6CdNCYq0ohkPOvwhcLVnAFVwG+2cO7NpADEABraLyXVc6DB+joRNoq055PVblWAaqKvYqBJNsIrApcjYVOAJRYRRCXaotYed8Eu4c+XmAhbGUFDmn/3H6EwLNotKXy9Vu8whiqxVbhNYdBItsUNjZiLRqZFgfg5atiQX/YdqwS+dSZ8RpV5TEA3iNmuKF/BWsrxxXxrOjqGYfaJlC15ViNXKvwS/F9XNcNYoR/7SkBfGuLWSnfqs/YCmDV0wF4SgDm8/TUAOYbU+5iypZAyHE+niqfVZ4EWtYo7evvw5EMGzGoTP5AQb/aLNpFADbbcugDNwyCJJBGCgjD1JhSYwFWN7CDgifhqkAEGjQczw5YNTkQMw/Aajr2VAAZWI3biqwi1qoIRABUASgdtD0Ga336nO8XybPaDZbUF+/fJ2SWLziwkSGDPZAc+t61baqfXFUj9ZaqUXKR7YfsSLXNUAxtrFsMdImlygEq2IkhsMrUADVWz+IWfQ/NG/uaCqhG/Nql/QpAleSuRL6TfczAqViqFTRKCvltAazjlGuoQ+N8Ip3Le3UseR8Di5W16oaoAav5WIMGqOvov5y96oMFBEe7nKwOpFraKds7sIoUVPU4vutys8r2t74QJaX9S9hCxOLQA+A9SAGghaw8z6rAVfSNNkMrE+sqsHr1TxuwGvXYyZyb9tafuRwOPmeGq671Lia1g5qt7v2g0wypm5/PnRT1QsANOy+eag8Yhs1+97j96FN6gWkigV4yOqt4xw5M9e+CUUPTEI6/3oUGW8aqMuzqyERmrAY67srXfAs/jrJ7Q/txGOxqyEOR1Q6yvVFvfLsG+Lb3F0gRFg4Orr+BbqzjZszlDLBdmywIGKu2yL9vbKQMtOK3GUjraz9KG54CO+kUTkUfmMHWiOdqX6W2lkjl/jN1dW3EOTp/D8/8xnS0+5XJyVLlglVUGoGoB4K92q/QHjTwAPs4qNRAVZYpGZ9k7L1Ww9Gpjlmt637BgeHiVc1hopGoC1e53ZKT1pw9qMy4skinKAqUh1qupH9D5kl2JKWTzY6Eng5kR79hn8ayUc+Uy4hVlbWbzdT0h6Bqm8bio0ViF+M82i6uYeelfKuhVdHuBAHT4lXBWnGQNQIsTwUQLAWyGVFWBPUB2bgTTiAN7BpnrGLhKgdVkWcRoKoxVmOjUxl5psKRhEPJ0eJgrNozAKY6wDFOYY55DmxVCy6wGcghYBWpAJYYoKoNKQAmbBsFVQms0hBjBe2Q32zUk0S34jRL3IGqYasysJq0we9Uh9lkt5PudzoeH47HFcjVxOc1u+jl64DVAMjdjhJYdeAzQD8CfrGBsRqsVJdfAKsCVMVWdVC1pQEYBVbxDOT0JbiqaXRtACECHKUCSPlVM6AKINU/Yx+AagNXcV6MVrJVFwx0agCrwNZgrYq9mtSE9pGdVN6LtZoXHiPpiNe5Sddvo4W9/aEr9plAqgDVyEWLkgWAvW7zaeWiK97IVhs4zsdm5dnDl9hAhjMcYfQwRRyMVQCrzMkJkNsoosaQQ9oOm34+tVC2PHJv+dIXbyiP3/ctn0I3N7ffFngz/TBnDQHfjIGrlz/7svLEww8bgLnPAM8HTXdmysLkmvKy73xLmd50Zjk8vbbMAmu1ykCtClgFsOtV4osmLZhzuKTM2j2WG5C4wu5/cG6fMVT3O2PPUpOWyUM2DfrInnL++ZvKOWdvKu/7j79W7rv3QYtVV5SnX/Tsct5TnlY2nbSpPLH1QVug6tGyfcuj5dEHrVyWKmB2dn/Zb9PwDxhgiw0BEvKDIz2Ar3oP0Q8FbP5cpHuK/shGWdwmc2oTV2RfYukJwF7VQjoefGBhAZ+mbYxC24stB51YtWLKGKqryy233F2e/pxXl7Oe/RrvT0+d3lK++sW/LXc+caC87LU/YOC0LbhlBm+5tcGsAdw+GIS2cvtMT6vuITumL7CN0MHmR2KhLai0sfMW0N54Mw5+sDMh6DsSi/t19LPCRFRblO1HZ0uy73m0oG6xG6BIA1sqmf5vzVhdjEGrog7t6rF0bQRkjRuNA1/lE3PAuPXw6vsx9LBiaklZu2qFA6noT9eumi6bT9jgjPEF60/BIHdGlfWVc2CTWL/6ux+8qdwDYDX7i9EuHbgaNkzlaHkBBaoSDBIo1IGrmbVagVWxF6FQqbHpJLTNHWCNwmHftnE5Vhtjtc+pmgFVgaoNUCXIyg0AABk/zs6MvYMrAFej/lsTNNA5L1wlpmoGVRFo1sHgdMxFcMJvDqB1uJiVmO6NtSqGMPoXtQF9MjZmjYJYuapXRwtTYA5A1d67pQKItADBWl0KYNWu8dQlUUdeL84W7oFV5kSPAT7Yi1qWJiOKG7I3rfhIBqaLWaqPjxegX9ViqwaotnahzWuEFjnE8mJUHQ3UEemCVSS/GnFBsFXrXnGCfO4QXPuNYlFO+YdfoVlTWsAqUlNZs1RgFU0XQRkH2/Cv2o/tq3yrBFcFrMoHJrhKkFXgKkF9pOhp0zjlGGY9S0onYZavOs725uAwdx26tuosmmmovz0QMxILte6DOID3Kdw6BmsO8ruAXz/ybqr91Y46ypMBwI65Sp0A612AlAODwc7WKuk1rQG61Cibk1A8flKs29irmGXHvKpKAxCfAXx7vrJgrA7bSi8/tn8Mea5tprrOdjOOpfeL9aXDNu076mQ3dO8xz8igddhqTfn3gZdgOVa2amWtRs5Vxe+x94d6czZGdzdj2fVL+b4jroXeCDdImBFJWox1ndgwAqYmxmqXFgDXWjk0MFGFShU23C9WwePO584uN1D4aoGOhcEOwx39nwbF1Ae6sU0DBS7fsu08zv0Z2oB5WFsqADFV4TM4qJr3tkirz4QJJqunyEgDjsJU3G5H3OJpGkSWq/lWDVx1MDUzVjmTucXuYqyyvSZe8dO/47XsdkX91/BzfDeWXVb1pIF+3hwDI+cPCYHrmysF5EOd83LI+Afgo5tXY5Y6HAGR8YChozgUkyYiLEOtA7SpvwKd8Q5QjgC9Y1SEIcmOnHJnMJ9GYq66HyFQNYGrboiZ60aG2Ssx1eOitijqO9VEVwO8H2ujNnYCVuPt27Pc1lEaWgfP+lFaCNcBu6LapTiW7cevCar2spXboKp36jezUyK7XDsqf4EB+Bp9kpuy3ODxobHoojdNbUUnu+XackBOQJ1ypyodwBhQ9WCMPvmqcGrnkHG+R4N35X23emXFsH7Ycgo6ap3Z+eHqnzmHqo4zY9XbqDrPum9VSCpmFXweN3A1lSfOUyfadV1ZQxebiqbrot3x6yYHo2CqRoJ1TSteyCs6F+9glG+0Ue8d9JZDoJQMib2qKRfOBpR8hLNMuaDz3DNXG3uFwBflRragAnIaTNBkbQu+PB2As1UPEFh1tiqAVbDiOAUK+4OWPw4AK0brCawC/CCgig194rFs19CW8TM0MoBVpAGwqf49sAqgCCkAbA9gNdiqWDkXCzxgyrDnVHWUIsBVCmZ6nKQFJcT5PLQVNjOu7vsU2NJ+sI5S2Vut1k+wErphiI4AACAASURBVDoXIH0e//7Ds6NlU3nVrmIdc+Csgar1GOc8Tyqn+HPDuThmldXPTAWQGKuRYxVgnssH9p4+gvl6Ob0w0lXAFqF/cJlnsEPWKnOqYlV3TwOALcDUDKgetkSe/tn3WNwI1xqgimMDVX3ZrAquAuwbgqvB2KNq0NnwDgkBUvQhfi6Yi6GXdQGrMeBqDZCha6FHAMfIDAJjlccAn9l3HCnrN59eLn7pm70xvx1g9YgxUY84YxX6QKbuRDBWkVNzucXihw/uKYfmdpQTN06XbY/fU2687lNly2P32jR+Y2pYXtUp04WpFTPuOCFo2b5tW7nmZS8tG1avK3/z6f9qU95tOuOhyTJr25ve8ZPGWD2vPDFr0/rXrHOQFIMyAlYti2snmGDkbTFm7JoVy42ht9Km+28tE2YjTjxhY1lvgOSJa6bL/l0PlfPOO6Fcfvkl5eYvXF/+4v/+ZPn7W+4oW7fus6wea8r6DevKMgMjZ2YMjDVm3xEYEI9lrfwGLB80NuxBu6fbFrNB2Dy/atg06J1wx3ZsR852A4hqw0S+YKOxaE1vAUwATF1uqQrg4Lr2x3kAOZ5igA1m/9OSPfzolnLHHY+Vi5//unLJy99m5mi6XLR5rrznl/91WX7yheWiF7zayGYbLZ+m6cKSeW+zAxOWFsGBVbubA+EESidMht1eoP/HjAE3LtQdn00QwOpSA1Ydc0XtR9oOzjbgQEn1dfwK5FOFnsCtwPMo642BOGplukH9sYFj/5shQ9PfobOnyTcbc7/8+2PpwpMFQket5ej7LnbPcaDqOOB2HMg6BFaBk62emTLdmrHBBbCWZ90ubN64rmzetLGsXGF9ln2GDM8ZCDM3f6DssUXl9uyfLb/9B58v99y3PfnMrE+6eRyya2BqGDZ86WAePud9BlYFtCb2agVem9xxpCLVW+fwQkYzqAoDF31rpAKATuXBCh3XHKrxvX9ODNXKVg2wkIweTaFs+8ZebTOcfIEwl8O+rri2QORhjimOzkp1BhvYOQGs6vMwNYDyrka+VREUNECDvaddACDTpQSIdhhpk673b4GYgm9fwAfMVS1iZXuwVYO1OgFQ1T4jBYoDqxZgK3WCmHycJq2UNHhEDKCGb1gZmBigjwXMhuAq4yT6MpFpJuQOJxOQGj4V/SueR/vT7+fiszwfsYA7w+EheZORsUrzEb50XF9TgEW76jOJYkwF4OA6rg+gVf4YdQT+RgNTu/yq8EOs2XxWnvskgdnQ3NO3DttPpy30I9jfWF/AgVUHV0kuIMEgWKuVvYq0AJAxMldJnXWnImzz0AEcjWWqYI+asnZmIFYtSGV9t6C2fa5xsGKrqOfa9mHTs/+qWFbxfgW6KqMqKvBo7ydFHQKAAqWq8BKQ4mBKAlUdHGyro4eI1XbzuMraqYJJdZDEfAUHVQNY1V6gagesDlICCNALH7JvimizGjSmzypctqFs0GRjo/HUhi539Z/2qBaU8ty4e+c6le65PWB9+cDLAEjt0wFoYUDF3KGXXiT1PbSxlYQQxz1jNQa35PtncNV9bYJ1ioGrThyLvZrzsdY6Ggp/rsgx9dh1bkOlUseX9954o5v6QYGnY/ehex3YChvf0rcQHG2LWwE0dfDUQVRbBwDAqm9xDEarHdc0AeojQ1dISgsZC4yg9YPEGtT3Yf0ApslgX+izl33WhjCJtnDZxCt+6v0cr5d8q0ry5zDuHVAW3/McP9RAeug4DtpDTcnm4CfpUtWB+E0FcvRFvZoXNB5S/3lERPqH1nBeIpDL0AGqrpPNHQ9uJ8vN6DOCCSlHBJ6uQDmHhgDVHkyVjXVfb+R9GP739auOd7TOWm2oLprSyMlUQ2f+VgNOmgGrIF8IRx3EU4dujxgHquLyDK5WmYg2zqKQVVwxhWxx1CyrV/Uy7F/TZ2/vHJgkY6tUAG7u6HHT2DlI0FajbCN3MXoHpUrAXcdUtYZzxzGcDY1K4bFo016yQ7qyrkQ95o6ZOtAGKOros5wwtzsx6uwGQcftPBkgDRDX/WvPVI2IP6xpU3Xg4rcqS1em0HMv++hvGwDLe7f+cRRQpf8SSfWz7agCwkpsoKpYqo2hWtMxBAguoDWnClAuoS64Cp3V9K6aZy8cwu68pE+q4aw6d3Ers9Gd8QqsElBd4sDqAQdWF4w5dsSdSQKqhwy48dVRA1yFgQYUYTDsPwJURW0BhABb1UDVZQBWwVhFflUCrMip6izVAFUx/R95VbExBUCghHJCop2b6UwOjhumNCgW+tbZcdmIEDVv8xqEUNb5p3077vym9GHoBlRxGXOQ+xfeuWet0q6ndlS+3Aym+rT+tpGdGsCqJdJcgg1gqu1rftUKrnKBMy1gBZaqA4iASsFYjfQSPWNVwCr2SETBhajITp2w4IagqoOs2Nyntc8AU7uNjNXDBjQtYAOw6qBq2ys1gBa38kEr36yyYCYDTAVwqlQAo2zV5DiGQ1hBjbC1uqEGKhxYtQeQyYvFo5igwBf9svPrTzyjXHzV91RQxAvjc7bDYU3i4rNwxWx0GbCyOrBKxqovWOXAqjnBdt0SA/1sCZyyML+rnHnq+nLx004vv/fed5Wbrv+MgYYLBlJCEQ/YftLBtkMWTE9aoL5x4wnl3/3cz5W//qtPly9/6VYDDL9l7TFdTj7rwvLS73hzOTy5vuw6PFUOYuVpxM1gVqKcdeEwGjkHya3R8L7rVk+Xud3byoE9W8tzLnl6ecYF55R92x4vOywVweOP3FMuf9HF5fmXX1buv++usmPb3nLLl24vX/7qneXe+x6xBaDuKHtnd5g9mTOH0ph+NoV6+VJbBGi5bdMYXLHGC+SUqQA4bdinnOI72WdULT0M7mMUWQs4CjzFZ+RNFfOMjDQLlDUY6cGwAblu07jaOo5POukp5dyLX1xWnnFZOfXMM8sdN360XP/Z/1KufMPby8bTnmGO6pRN9Zq06/d4mx20d3Bg1af1o80CWPV2Jrjquuw2qg5DVx+NwCreBmAroXVc57Jnv2nkVOUahvzivP1GQFud2j1qVJ4MsDoEJfOgZL7z/1cYq5CJY4G3Xf2nlxBIk99rCKCOqzsHFq2RVk4vLZvWrSozFgQdtv5xpbFUT9q8sayzgQcERQhoD5vuAlTdb4vM7d6731JI7C3v/b2byt0JWK3+o1CN6kDS7+u3BKrGzAHliSR7VUAr0wJ150SBcKQrebItCErBfGLseCfoaJdvfY5VfnZw1QP6frGqsQxVpAKw+lGw6QCrf1YAKtYqQQIFkvIt5Rdh78F7Yut4wChWDsDUCrBqunBj7NS0AGKuKker2wn4btwfPdeq1WMFV6Otwv+i0rviM8DIU6EFrNZ0AGStLjG7vQzAqoOrZK0qD62m+BJsTLm+o9fQYDtzhUaqHhu0Qv0obz/7tfBeki9TZdC/FIhKAFUD1+iPOP2fi5e1eCsBsfKzs88eT6SYaa2CxkTtiBgJUK15Nr0IaTac95GMHEkOIXCaF7DS4lVIv1GJcbCwir8ihld9eN/jdQNQlCkBsCew2sBVAKvuAwNYtbQ6TjJIzNWF4wJXawvUeCY1yqgBHzkTPq183iGAKXnzthrERtEGxD4CAK/IAh/kcb3Hm6hT/5A2VSLOxcXhe9Viqu1Vjir/SQ+SPkwYqMo8wj3bUgse8zXR5iwT46PR3Mpa5JLAarBTh+Cqg6wxUCLWqq/ALTBcApK99hRDqM6l1yO2M2qh6lbXa0YFjzknAcjhxWLPqsAG61Op9jQIwRkEXOhOYKuvaRLAq9Y3gS7zVpID4haUgTbQp3iW+EPIhoBU4RJBUGiEvASsxuLYDtSKwdrtQ3klZ91iVxKu1F+xhCrpcehL0remaHbUVXZ8pldZt9r3hexqZmQFjHQ+fZ9tfTCwW19nqQGCkQrwFABrBVQNXCXIKoAVqQICYM3garQj/eLWXnn2BmdtiKFKcNWxhzrTNOVYDUxo4pqf/C2vVcm0qq3KevoO57LwND3owSDdj8VUcce0WTgkqno3ULksSUgb+NffU11bE+L2nJ6vlEsTv8o67iUdMFe7cykoT4CqwLoacIrmvcjIRLOroooHS9VtUOvkWHVRdwqC3LC3tpJzxF+yqnNtxzii36oBq7ywNjq+qz9so6MjnYjaJXfokofYC3jPgKscAJWvto7XIQ28ylN9YS9vqHvtvKOvTt9VMDZdW42Ev2BIRWovdigCv0XJj+kQChIdUBUbkuAqAVaBegaqBluVNi3R/uMFWbbcIGw7d4eiHXkcAW1tV7WxgMkAJeM3PbDa2Kkji1YlJ0BBdBWSLFupDNlBaABvK68H3l3n0crPV03yU+8bnU1UhcDU5q9k0LVvM3fNvG45Tb6ubu2jSGbgUtJ1thHbzAHyNNJXg4fQAwhXY6y6Sxk5tPJxy6mq6ur6/QDkCJUQWEWO1ZoGwEDVCQNVDUE1UNVyHxpYg5WOwVrFojWH7BhO5QEk8rfyAFR98vlUqzbFAVAhA1OxAVRNjFUHVx1QFbAKUNUCkGCrOrCKRX6kvD5tbSjDfEy2Me04DT7JjofNaHYhybJ/FxJTb7LYnYfv2VwB/ybUfKz/FRfozmJNClStwGoAng58OsvU2jPYpsscWD1szmp853uAqVioB5g0Ft4JJmsFWHvWKhmwzK1KxmqkAYiAnvZZgz10uJyt6n4SQdUOUHUwFX4tAdVDhxqwSpDVnnDYQIoKrBp45eAq92SwYg9GZ4BM2AewSqYq9a8HVuE3q5yZudqcxBysV3aPM8PJECewKlAVpWjHYKxuPOmscvHV329gV4z7O0ia/kNjen2ZDCEfZ2y0QPZn7YXNtRky7YAcGJr2nCMHy9SCLUy1b2t5w2ueW7Y/9lB59y/+b2XH1oftChsMsTbC1HYsNAeAY7+tbI9g8AUveEF5y5veWN7//vd77tCv3X5n2Te7UK5+1bVlw0nnll3GVl2+anM5YgMZ+wyAnLF8opDvAwYEBWxsU90NnLSyLF+51nO4nn7i+jK/4+GyafnB8s/e9rqy77H7ynWf/VRZsWKltdGhcuppm8td99xlCfMPlAsvvKQ8umWbvYZNu59eUf7m7/623Hzz58sjjzxoQalNofdgBsxSLghEv4TKyqAKC1gpIGAgj4ChG4jDxR5cw5HkYnv689Q4Zs9QwwAWYH+9BeTnQFBNJxAMLFl2xBbRmilnnn5WOffs88vOfYfKyeddWJ713OeXf/j7G8rHP/GZ8h1v/tGycuM5Zfc+pBowMGjKAu8jqCvIpDei771tAUJUy5ODNNoQGgCeJ3hOA6R191hOCDTqguBsQK78ZXfL/v6jlqedWZTNiUsGxkilPNr99N0QaB33nGOxU4/nOcNrnuw9O+DUXznb7/6zvvOFaaId1BYALFevWFY2rllhC7ktLatssaoTLI8x2Ny+ujXk14Iq6MGuXXvK9l07y745kxVr5/cYsHrnvVtpt9iwyVHMx5TVuoXsVjBdQFAFUBOQ6jY6MVcFwgpAykB87WjCoauBewZXG7DKlYrJNMPiVQ1QjcWs6oJLyqMaU/4jxyr1HUCqLVYngNUGWjhdsuWmY2qAxFpFOUMovd8RIwr+E/zcCqpigCRAVQBfkV+OjJ0Etoq96r9t6bQWZa12jFXYrtgc7RHgLb1WBx9lhpw5FdP2zljNi1iBtco8qxVU1TGA1QDp2+JezEOq1DSeGCdmMTmACrZlgIML9l7MYY1zlKUwsc1XsiI2wFFOPWcBKXe972NmkIOqkIEEtNJfTwDrIHjq/HDYcdh432egNd7LbT83gENkr1I3yZB1Y1XxPgGq9DsQ5zSQVYzVGsNK3ULv2Eotis2DFA5OYxFXpKQBuAqCQWwVWPWcqwJXyY5mAcRcDX3OgaI/c+A3Dv3Jziz1Nsp/qqC6A1Wlr1659ZoaF43E5Ip9xgFrgaUmv4kVHsISsqSxmr5Dam1Up84KiKpTq0Mfgr3qKQGCper7yliVz80qc1WT7ge4ioEDLdyMPt9TMuSp/w6yKiWAfTcuJQB+4zeXvU0CkvuILqCK9+wBDnZRA/nnyUE/XT+GRlY7HO3r94ln1Pbs274SfSrAyoEosb3pR5HJSnC1LSLdBisaFlZ9gLAT3UyKAFYbwSthCAPsiCkB0qxNH6CKtUZMYZkmIMDsIchKRW40cwe+B3a11uXQ99Hngc6wAUb1rp5T5zJmX0FUzeTI+mU3yDroIEFMJ6gpAsjMJrgKYFVs1JQKQGBqgKvTAF0DZG2pASIXcTBXmS9XGA2qiPWqxRy1QBUB1sZUFS7EmR4tl+7ENf/ivV57qoJ6LDlP8tiBQH6+B1SbTvDHzcSMtkOW+yzz/F32S9vLZgPqzIOgH6j5u72oCVUIsiiQdZZFo73/EFwVYKAOA88NwUTHiwbwRkgryy+mGG5rNFJE08BOmCyh+qRqSFI9um0XsBWAWrxAX19D5fAQaxA8NOYG6rQKgMKXuCF3CeDLdii+C4ILO/f4vgNY47qhGsowKqipqh7F98+1TnSMk8139kvjc923A37p16i9oq3cqDVGcc7LKQXqgVU4GAJWeewKFyNLuU2jSL3ARx26wyS9iD11pgdRa70PvpMDRaeIAbMcJNojGYf+fq6Jww4tt8uY8rV8PPlerfzVFoTyNhnU9dT/bBPcTno5yVwc2lCqJNusAk3RoQjU9lGioOfDsfdNdH0B4NFWSs+gzkv3lTKQyaxVoeFQU04qY1UaKVsRZee7Rn5VD9GZY3UJ8hEiFQBA1QBWCaqCsRrAKgDVAFYPIgcicsfZ/bCNam6I0XHtUKpgq3oagAGwCpAV52z6P1IAiK0KYFULVhGJIMMiDDj3i/w1G86Sq17Q7p0N8HZvAYDsmDv2ISOtt6DNoySkZ387laN2q9rYbHhNARDtyKnoGVA1IBVgagVV43ipAa4OqNr1vmEdDewDXBXAqpQBnkKggal4BpmqAlZhwJSqgvbJY0zbc7BZoCqZqQRX4eumvQOrOGfpAirACmYk2Kq2Ar2DqwBUM7hqjMwu72qAqkglkMBVgaq+IJL7ZBqUQrH7lAB+CYDYsK88TqwwgKoBrBJctToFvGtgJqb+Ki3AxpPOLpdc84Nw+QmuOsCK3Jr4HLKBvatrA1adDe0OhDn/9psFk2UAq5Qjax/T0ckjpn97t5XzTt1Qvus1zyv/57vfVT7xsY/asw8aiHPEGHGzts2XlcYAXRo5RaGv73vffyxPPLGlvPvd7y5Xv+Kqcts3vlkeeHhL+Sfv+LFyhrFWH3hkR3nwoe1ll6UI2G+gw2FnNx32Fc/XbdhU1qw/oRxetrLMWXvsNYDV7c6hvWVqfnv58e99dTlxcl/5o/f9cjnZWHpPueiyMr1mbfnCzTeXv/z4x8tjT2wrGzedWE474+xy0smnlIsuuaTc/8AD5e5v3V0eefihsn3rE2WngU37LW/rQSs7AlXKUayw7PaKGiUQxfXVzrH/bXpGjQx9jj5FjCr0N76wiP35au7GKlwK+2F/AIamlts0fpP7Scu1sHn9SeXM0862BcF2ly/f+pWy+dSTyw//858o1914S/nLT1xXrnnDD5V1Jz7VbPekD5AtM/N02FKoLAUITuzN34HlZPmcaSOHIZ0P9fYd0wC0vrB9R/n1/NGDvycLKOrniwKrua9N5Tze5/z3AKyOA1nVfgJX3XdxUOmIpcWYNCB12nPzbli32tIAbHCA1Rd/xMCqgTB79+0tu3bvKftssAOzPDBE877f/3y5614bcHCBiZaRM0khivNuvAbH8guTjRJo6kB8Yq3WY09e52WqzDzS5kPwogwK4hUcVuengaoIGgWs+h4gagVae7ZqXaQqA6opDQACzElj7HgOOgCrOa+cA6yx+EosYsVFk1hpxEBiyqkvXNcWrWqgKnPMNWA1Vg83W9ZyzSlXvKZHagGrWNAqiAuaUt+nAwhgYGw6gNT5h2tSA25fxArTRQGoKiWADRqbLSKwaox420/ad85adeZqm1pKfLYBq21RUy2+FGCqcoSarYJdV7xHaJXei468N3dRgwGN1ErRrpgVRGDVQPS0F8Ba0wSEz+56lPxzPUv+N9OB9cBqThGWQVUH2dL1TUdZ9sZWpQ8ihirB1gayjgCrUquBEjJ/POpC+VZzSgBM+2dKAAdWxVq1vcuZpYcByOqsVQfvvBBUs4Zcj9jy5reypqJxBsfxnX/twUgEJTjOgOoo+EPTrrhmTGykvqo9mG5KAGkCyAjMx7uoQvO7Dd+ssyfuUKctwKcAVj2dD0C/CrASBBT41/zrQZwFnxM+Q4CrmrVCwUis1RGgNTFXPdWHdFk2txOQ9mb5nRg8xJaOUzOy3PJVwiYk0zAiDLp0sXun83lhvy7dXgCrGURtoKpmADSAlWa+yUdXJuiCy0LUe933oKr8Z8UBXIy5B1frKvbwwYMl6T56B7DG57oqHT67seeepYki5mOcOp6K1dvlilYbyVAP9hkE6I7HtH8FCMaDq0sWBVcJpGbGak4RoAWuBM56f5CYq3isxzrYBbiKNuAgIQFUbUqh4Qu+4lqAq/bDiWv++W94DXYyqHdMQFuVQf9uCAQ1kESdQDXa6hRkaLKti+fUpoBexYdanoGTKkQ0+dedaGR5aIG5uryk03E41L3oDgkS1NB+HFu1B1V9dVwPNNv0/z5JsWj3VCy4ZW2xpgBWBWh4HYRAuq1hwEi7k8Cq2g58mVZVvVL4p1DquLIGqPpcVSnagO03ANLSd/i2B0/ACBoMOCQ5Uj27r+FC28pYa1fCHIWpqq7zss+LfPZ36QSjGQ0xpzy09JFDthPzqgZLR+BpKI6PRnSAakz/99/l9pQjlc1RE3QG+3S+5BDRYaK8j46CpmvT7zTFXyBqnvbjUxE6GcnPTFIe91N5fD/U55C39pxUxsE7NH3VAMjiwOrIYBScvFoH1Dc2IVte0ybUBnnqPwDVebBWsZiFNYazJwSsRkfjbRudF+5FY9mEqAKpaIMEqpLNGotVZRvldaU2I7DqjEcBRr5wleUkNJYq86taKgDPqzpXFsBWje2Q5ZA7ZADIISwwYww6gKqBJTQD9aSPlAbAEIqaBgBgauRZdVCVwKpFF8FWhZMPYBVgarBVxVTNtmhMWbLdrDYztWXnq3o798Bqlwd4KJO0Zt1Tj9bNtwv5G/4bv2hq6OeqXQ9AFYtVNVC1AasEVWOzRY4mHVAlaxV7AatLjZ3XQNWUIsCZrxjAI8vVZcUZqzxXs2kHNTSzPDk9q/eRCKpq2j9iDaYBqHsDVA8ZsHpYezFWDwNYNfgSAKsDq9yO1D3SBJC1ugDGqj3H860FdiDGqhPNHFSNIEEAavrM1CqZuSrmQtzMf4x3t3qwvZXImcEGx1VgdZnV2caTzyqXvvIdsADMWecbbbYfSyfjg9tVAKz+H770wjqwimnlaHXUt7NVjRU5v+uxcs1Lnl1OXDtV/v2/+V/KvXffbswM01Fb0Ar2YfmM5Ti1RaBwT4AA55x5RvnlX/6l8oe//4Fy4+dvKq945cvLDTd93hbQOVJ+6Ef+hS3AtLTc/s0HysOPbC+PGat03hafmp/ba3bA7AGebOVetXZTOf3cp5UTDGw86fRzfNr7Ezbd/5S1k+Vnf+z7ylf+7i/Kpz7yu+U7r722POOq15av3XpHueUfvuRpOt73W+8vO23aM1YgXb9hYznznLPL9MyMs9QQ5B9GDmefamtBqYHAc7YY1oIFs5yub8GrO4RYuKqt2E07mweD6b8sXWIghNkHAKY+JRm6afYB02gB3ExhpW0EcPbHYAQgAYBVA3Yw9dZyKaxatcZs3pLy6EOPl7u/eZflgZ0yFu++8twXv7jc/YCBwLOT5erX/KABzevL5IyxdlF+ywsL4tmEyZ/7B7kf9/YOrR6ArdL9Cr7aO2Qgdmi6hoAf6+H4rMvwXv9/A1a/3fcc1xWNAKepjcaBqq6WqQ0FrkKuuOCEsZyNrbpu9Yqycf3asnnD+jJtAP0hW0TOF66y1Dn7bOBg1tIAuG00zUK//57f+bty9z0AVsMwNJePxabzG1FSeJT1nAtafE+bUVl2DqQKXIXdAqAaQKsYrH7z+N2gvwnHLhwGKxsVKe0JsGoBq5xrVexV5lllDlYBq0gH0BaqihQAwVRt7J007dHZqwasOlMzpgc7uEofUylWasol2Io89TGm/x/w1ZADWE2rJPu0SOSeU8oA5VmteecSuFrTAeTFidBhxOadR4AydUAutZmYwXIk6wI+YKxGrlWAq7ZNAEy1tCgAVycNZJ2KdADO6rWNoBPTUDhQAj/Oe4po62BY+vT1YFkexqr2bk8BriolQNIOk28vrf0jwowDqwGgeltHLnvswVB2gNWPlRKAA9tuV31Pp7PatKH/bV+3NRYCYA0wqANVcS5tFfyJIIQ53VMqAPga8VkA61jGao7ZQt28FmCuXbdS3486jQFHLWQl1irSAhxAOgDIVixmRdlSnk8vUFA/awUnHc+OXvIdFRQrUHFDFP+4MxhO/RCoJHOlBzDjXi12yzH5IFamwWM1hAmSX1dzZcJ0VFA1vZOEKHdLLfBgmXN5ueJapMdguX36egCsDgrWhevCDoe5RBu5BfOYOOJi+HZOHor1R5hvysqa0gIMwdWcEsCvFbiK9g9Z6N4n9Gb4XvrcguMWCvQhQVK8OBx3/2iHZo9Tm+N+Y8hJHfMbtkHxSwJZBVIrFUAd3IjrRX5yKzsst+sMFYcEoka4q6QEB1KFMQxAVWAXDuKJxQowvK1BguMaQAyPj8peHXaeo1U8eia/HKMr/ul4zL4L+kP/pIu1vaSXuFXSQ6WAqalguGDjKHN1MXCVqQGYm1X9Z2Kv1vZrb0qSQm6DBrAKTK1pG0KPJl7+o79auZ3du0WQUuW+ymMCVf3cAPBzQUKlRMddbVgzfDzSNQIqojl4euT3rbHSC+MwDLvOHo+PLVonXQAAIABJREFUnJte7chHUrAoCglM9ef0UxwYCDMYyQsgdXlVg9lI26lRieh4veiZqYrgMYSw7uX8tDoW2MX+QIFkX4ethngkENPrpuqB3nZwde089Gzum/1rwBnBk8Q8TJ97wKyVsz4tCsOytWlc4Ub1vjCbuWKmgZF1bd/aPYyDejP/He/agRd1FKgtWAXlqFP+K6gabNUYuWBOVbZl16bxYs22652bvkgnctsd7VhGmXWZZWB4PPgcQt3kIyCHUCw28Ti9VXv28lZBsGhfykLvSNT7hQZ18hI63YBV1kkGWqV/YqrKmHGkPBgUAaCKqToPcDWSSDMtAFM26DdcvCp1WurMpNsVTJW+h/7HeS7RQj9mxO6j/LiPM/CYCmDCHA9PBRApAACwgqnagFUDbwxMPWSsOGetGgBjiQE8BcA//i/YqjZVuLJVPcdqMFWDrWqrOTiwKqYql7UHohFM1c4GjSmV7HMIOusm283s8+VpagRi+pQV7Cs0cCTDL/kcXydDL+XoNScnn7/SbIQAxB3gjIWTYvq/syYd5DHAz6f/E1TFtmwZpocHsLosmKsOrOKccq0GoArGqufjJVuVqQewV4qJFJCnmQ/V+a6OVZsJx1yqnB3HGVnxOaUCOHQI4CrYqmSsAlQ9bOCqA6rOWrUclrY3XqGDrUwLEOCq5WR1tipYqzXWDQfP+zk64NoTSA0dC4dCDjojSyhfgKseNDewwoFOZ6xymwRr1dpg0urnhFPOKpe8GsCq+kT7qTUgbul/PqRsW3QE/sm+o03CAYIFpAFgwgX/iV271IYwJhfmy5IDO8tLnndx+cZXvlA+/MH3l9k92405s98HOpYZEIFBqnnTz2UGLk5NTpX//Rd+oZx11mm2/3nPYfqyq19a/ssnPunTkS955vPLo4/vLg8+vKPs3D1veVpnymmnnFAefujesm/7dgczOIhnAO/U6nLEBjrOPO+C8rKrrrL4f6Fc+ewLy4ufcU7564/+QVm9dLY875pXm4qeUO55aIvlQp4sM6tXlw984PfLzV+8pfzDl2+Nhe60oJQ5iZa2YO3qlWW1bdPLl5ONBZABoHT4KD511Y+bPctaQ5vLAGiZ2YdJG4Bx5hTuElNfK7vQ6uYQFhGam2Ou2AAF8GPkoz0UeTC3Pb6rHDD27trVa8rTn35h+cItN5f9SC+wbFU54dSnlZe96vutNdbYA1fa4NKCpYJeavfc6/lWkV91MWB1nLZnIG8igNUMrh6L5frtAo7/owKriwGnnIHQ/3VtM/geYNKUgfHTBnwdsb5wiUnEKluoat2aVcZaXVOmTY6RlxygJgY+faAA9sd0GrmnYQd//b2fKnfe9XjYAzwbdgGGI/uB+XMKHqOf78HVAII6VmoGVZV3NZirDIvjpdUpshgVtKGT14OrjmwSXCVbteVbbcBqA1UJBHLxpSGwSrZqmxIJxipzzukcAs8ha5UgHP+CtSqSgRirkUvOB68dWDUfy4CveQGrdk7+13AxD61NgKmTWrvAB4GCteqLWI3dvJMJZDL6jhrkuZFvdVvBJKtHB1Ztc9aqDf4YKO9MVeScNvkSaxU5+TwdgLNWtaAT6oI+gedW9an+WmwJU9cNTEUOaaRxAssyWKuI9QSMoO9hlIE9+kRGkM6QRx7VCqjaIoCeQzftIwUEgda2mFUDWOmX08dO8XfEXj3wEwxc+Fq2+crm2iBj+E1iuAr18a7aNrFTRRDFnukAgrEqvAxSj6YK1eK7R9v4TmfCD4hBVU+r4GA1BgTBWCVz1YHVYK4eQJ5VB1jJij7s4CqcngG4mh7RrE7ItEAEL9PgnL6TjlaQcgDg5POdPvNF5ae2mLyPiRoYnuop/DoxEBmgqDLjWAGuVyj+kdMd76LgOpcvg6uuFyHbCVz1nwFITO2kJ2RAT7EXdNRlXHsBrGKvClzNOVgruzWDq5KBZIe7dkkBVg626nEU+Mm5/r1IjL0v9YkDxGKa5nQaw+O4TnFMjWcY23BhuAzE9nF7rvbatGF7ZUfopzVAVUSFuthV+NkE8trUczFY6yLPYE6OgKqhP1m5BexHDBeS2uqunk+n/DA3ho7H7avBluHmjRT8V92UjGdZCHlX3+nyHjqagFWMji0ZDC46KzXyrlbmqvUJOPbUAGnBK0+bg/5AMxnCdgrnENDEmckCs/s9F4FTPGSW/+offle2h80fiHpssj0A1/z9FRjT8Gejr9GavK/NEZ2D7EW1czpfbSEbKvtjcovU3vlzPQ5r0X1OopDvNyoKjeeawdU2+saO3xXA2anN8HD1Nq0yHwBcHQmKOFOdkduYeIL7giGA4YS5+Ys6ZT1RYfl1v1cdDQ1mVgUqcjPSw7rpFKXKtupfnbl8mvbZy1T1ZBRkrf3RUC/1Oeojmqzzh7NvXMFUdNlR+HouCUG8YXWsKzM2lIIdSORWBYPHAdM2zd+p3fH5YICpzKcaWyiWcANnwPo7JEMTDcHdaGfLOlEbZuPbjlub9nrXd+J9hyBD0Ea5eT/JD0WKclaNRu1Qmg6zv273rsf6nbd5Xy6WN+RF71ftYpIfv3fvG7eaa+B3Xq2yTf0nM4JsVTn1PGbO1ZQHVyNM0UlVx6/1aC4jrA12/PUY5/wzgLHQjGrvouzhQg+B1QlzGpUGoOZXNaYqwFUwVhewcBWAVeyNIWcu5f9LbNXIreps1QSmphQAYqsSVGUKAFJXtNHmNEcuyfSI/lLpmv1kXZG1LtkJNgicl3Bg8j6DqlVm813r449Wjr5go1eGZnr7jQKrzH1K1ipyqpKlasCqbQRUbW8gKvYAVpc5oGqbgWLcE1jlIlYJVA22qgOqYMc6i7IBrDUEc+PhVqR22j2zIQOrsUiriAOe6or5VZ25aoAqUwFgRXcAqwBVAa4GqBrpAA4buCrGKsHVBKw6qJoZq4h/6URUElEFUcc4gBVQDWe6UV8ZMGtBGIdGBKpavVr9AFydtDrcBGD1O94ereUSRaAU0ub5M+nAwpZ36TxCfCGZzGaLAQNIhHIgg7Fqiz0d2V/OPW1D+fzffrJc/18/adMN99klB8qMgZRzxpBDO5104okGjj5aXvTCy8t3vf515U8/8qHy1a/8Q3mvpQR48UtfUr7/+7/PViN/sKxbf2K55/7Hy9q1J5XNJ55pOSB3l9l9lhJg+2PlsN1r2hw4BJPzFjQuWIqOJctXGXvTAKSZleXSy55RfvP/+A/l5DVLy3133FLOv/DsMrV+U5nbO1HmLK3HsqnlZeu27eVDH/6IpRmwKf/bd5bHHnvUp0Q/avttW7cyFyymMQUDa9rYtitWrnGwRucFfnKhlOSrqT/IOSKj7bEi8CFfnKoxXeHfHED6EqQ1se+9/q1+sffceMhBaPc0bNlWeV9TzjZ27umnnOrs3Otv/JwxVWfLig2nlKk1p5UrX/E9ZfWGs8qeOQvY7TcbN6+zd3vYcmxabtpYpKoBwdGvxLOk8UOAD+cXTwUANWts1mw1/iewytoYV58jZj+d6EDTwe+Pdi98x4WEuCEgBVvcOkmfyr7cAqA1K2dsIStLNWGyCcYlp19yEbo5ADAW1C8xEP433vfJctddj9EuuH1wdW9/Os5Oo38b9skP9SOBqvTxyVCNfWWpirWq79IAmR7cOkXaH+8YtY8BTA8Qg7XqKUeUFiDSAQTQ2jNW7TpM/wc7XGkAAJ5GnlUFi87GQZ45sFXrishkrmZAEY/XH+OZmMEVrFMwUTn1P6b9O9hlnwGu2vn5AFbnY7Vk98HG5p8jeUELWGm68dhUAGKtOrqQgdXUqKhfTYmpAbad8EWsCK4uMVDVAVWwVYOxOgWwFekSKrAqxmoMkrtMYNp6gH8CVB0AtFz4seAoBpYaa5V9d3iR9Ao9xmAPzwVBg5WawNSlNri9BLJfz5HBqpQASiFAIIyxtWJp+U2V2BKgjtICiMGKvRatcrZyTHdV+gOlYnK1cT85SKEBpCo1gIBVfc7EUWnOUO1oT6Rjsfe4uaVYQN/lW00HAECVAKuDqiFvkMEjSJ+jfKsqKB46GNPo49jkDfaOfNNLlyXoZwJsBNhX4DJ0d3gPxVbh37b4K/WxtEqyOA00c9yRLNFFwdUwU1VJ9Xztc/n0DgJYYS8j7Yemrrtf3gGr7hTXQUzFsu6PJoxDM3HhxzjQKoC1AqrHyLkq8G40YGfteAXFXvbSzXk6F5e065ONb1Zs3MnwAQf3C5useDqzVBtZLMfXbFOfFVoHJuLcSGzDGCin6muvo/dNQlExBPZFdKEjHlD8WnGHYE7qc/jmjTFJNmWfKgCKLVB1uJfSj9Pk3JGOr9ocAfKKrvOLH0XfHBE2L5NOpbavspDaCucqYHB05ipSwijPuAYVG7jaGKzTNjNGC10pLYAPTqZFrZSPujH75VY04LuyvH2wqZFM3M982dt/kUTJcVUiuQ4QhfXRA6isn2b8O9CPSE7Uo/Z8UrNRPWjXgNi+TNlgsrnj39T28p3oNPX+VX6/rv3izTPritfyxgJdqiPmBodbHs3pQVWt4hZpAcJ2UlnyWB4FbshUVScqYLWCWF73TZlVvQ08YyOm7iTVVFRZfHkslWmMD2+tZPdGQVXaqDBCdm0djKj6wd/0f60ElRuc2sy/zZ8Hx15vcYt8p36ARRc04EIjc2IWawV5z59hRspBVTiYDrASTPWFkOxhQwZk7dNrAVrl1zpz3ZAd0XEDNpt9Udv2+tH6lsFvpYeSiXC+qj7Gc5sMsRAsS7Rn1dseSOUoXnQOOK7tq6n7rfwUDX6Okncy2AZbKJdj+82qyxn0VhvEQlXKp5pAVQCqGNFmKoC2yJhYxWov9ucBsYccsbgCZqjnoY2UVQGtzmRo9krv6U6t/z6meaccq2CsKhXAEQdVkQYA6QAIrpKxapstogPG6j/uD6VVblUBqhlY1fR/MVWNreqJQS0IcQ8hwKeR3Kpszfa3mMUQWMmrJSvN5xskeAc7x2Uq+pG890dGPzHGYkjCuvoaNSwhh2FA4mLKnsBy7sFSaaAqFqvS9H+Aqg1QnTRAFRvYqwBWBa4ucZC1MVYnOmCVICrYk5WtCjkP5moL7GMwAfIJ8DIcKTlKnP4fmwOqZo8EqOJz5FR1cDWYqtwbWBppAJgKYMBYNXCVLNYAVpGHFekAErDqi/n6swmqOrgK/Rk6Eho8ZDTZojQFxgJXM7DqU2sxVZ5s1bpZHW4+zYDV176dLQemJ6bzR6oCGhf6Gx5V2T2ZViHYwM5WNUDZUwBwcqfLpS8ud8CB1ZmJubJx5US57tN/UW75wnXmZNkvrB0xam1Wx/Oi7kc+x127ykc+9KFyl+VTfc973lte8NxnlXf92rvKA/ffU37mZ95Ztu/YXU6xsi7YYnH7Z49YDtY9ZceOnc68M4jbB1hWGLCx0lh4czaFeaetZH7I6vykM84qGy2H5M4d28vpJ28sF597SnnWheeUi55q7/3CF5dv3vNEObhsppxzzjnluuuvLz/7b3++nHzyyWXlypUe0E/aPR9//PGyc+d2B4KRW3X37l3O7EEgzzWnkk2OPqLXZQwExErVLpNR3dH3wTknEEm9Ic5BWV42SZCL0wXJWl1ubNmp6cmy1lZ2P/OsM2xK98ZyYN+BsmfHrrJt+1ZbeOuRstvqYOnKE8olz7uqPO+Ka8uOPUuNrWr5ng1Am7CBCs+xam3nMEdz5qjPYReGYKveqforXsbe5+zsxZgP/xNYDcuqzu1YFZbao9Z/OjcEVfNngdsOqILFZ88EeO8MdshZsNpnjGk4gxQBFuzMWK5VDBIAFMNCZ/v27Tdw9ZDJ2/LyO7/72fKtb21xeW8JmCXM6UXkULpNUV8Ge+UGi9sIwCqgdchY1WfaHf7O9nWAAnY+fMG6F6CK8woQG7iqgZC2mJUA1pi2bvpGUBXgaANXFUhqKqSYqr7XBvB1KlICIPjEyuGJlUM7G1OBPW1ILEDlqZYCWA1A1UFVAKq2n/O9Lchn1zlz1fOtxoa0TEoLEPcUW1WxUg+suoFpYGqe6eCdTmqz7EgKBPM8q5ESwORkiclOBVUNWAVYj3QAUzg/ZKx6c9CXA7AKtioXWWIOUDJVD/hChGKt+uJ+yrWaxM3T6KAuabXcv+J0fzBUTeYh90i1Yn2M73E+A6w1B2tjrirmli8vQJUAUPjnCVzV9OScCsAXr4ocq3X6suIA94YErHKGimYME49pbFXN1mOKrZrQqIZdaiW3wHSkm14l1qrPhMBAnNXzoWCtMteqwFWTs3kB+jbIV1mrdj+fah4F1rhGPKrzWVtQwsKMDUA8uOGmBdG0XyQVQAp26n3VFnxEi9Nr/CMZCf/OsUb3m+DC+EmaocbYab6UZIkBSm9bRsDV/D55sbrGzMyxPeuFrUYV0zHbTTnyPaew2KvOhmSu4bp4lU+lyp8hOHIgQ7cFrFaAVTISbdO1kd5T7RYCJUdlnN8v4Yu6VrVxP7TH9CMroBpMU1zWp9SL9ox2bdhGBl2H8XIGVYHZM9ap943ydK+Auo42qGQtr/8A7SqwimYZgKv+WQtxB04R6Q1z7s+ap7jR0HNiZcqe+kJKRKrJYeUOG2DYMFVY4x75c1yrNlG7q52iqcfqbKeTZgnzwFrk20buVc8z7vvMXB2mB+gBVu9DvX9saXMqE3mMD81uKWIi7z/b54krf+DfJmA1HNKQQ76fHPQhGMSKykbER8AqWMPvWGc6zxvL+DR513WUf1XoON3pmjtsEWWgASdsyTAQcajbRmk6nevaNX7LZ+dOwS0gQVWfAtKAVR+9DKYqAg0yfFqu1Ww3pTx8UTFWQ+gCZNB3dZSygg9U8mFyZN6qgZe1Dju1iMpKlZrsaLtSMh811OxRyEa0pxug7jgbGg0oJ1AxlSUfMqiptc1WS+0qfyqDr7V1xxnSevP0pctGABhyIBFA2rGAVa0kX4HWAFUrwJE6xEbbl5SlSlU7VDmX/KcO1963MU9zX5mDYZ3v67AObLhKJXDKRSD0TN+FYGvgg2o4HqAdjtw1ZmEDWNnmo+Bw1XGKoSSn2cWm0rV/81N+rRo7HPs6vSGYw85EBUuVTr4zVYOtymloDVgFOC6WscBV75hoHjptkHpnVnrSyMZYjXJ2NsvPcV1pB1bt5txbgOiMVcuaahsAVl+8ynOrGqgauVYFrB60vI42Nr+IZhzvaawADmD1OEHVWKyKgGowVsM+B4oSDx5a33HKxnPVRthxBVbR54Wtqsne8TmAVU2ZqUFD9CW832KWf/z5sWfdNrUys/3oODDPKUFVB1aVBsCn/pOxCmB1KgDVyWVgUhFo9XQAnhKArFWmASBjFcDqhFIAgDoXqQCYjoBgbnNc4jjbJgGU7igR0PQ9wNTwUw9ZwjP3X5UGoAKrBuV5jlVjqAaw6oBqzbHa0gAoJUBdzMoXt0rAKtiviF2UWsuPBaq2YECOhMfD9ABbMMDIgYqXgVUc11yFBFexeBWA1algrG4+7cxy6ev+KVrMfo9p7bZZ+QCuRs/i9cjp61hVntNyfQ9wZsKytk4YcEwN9bjB+asJWF1rq9B/9pN/Xu742t87sLrEfnvA9HP1KmNM2mN3bt9W3viGN5Z3/tRPl5+x7YbrP1d+/mf/dTnjzFPK17/+1XL9TdfbwlGPlQ0nbLbcqlvLnj0AelYbmHCk7N65wxdrmjAG3r5dOwxknCmbNm0qp9riUxdceFH54j/cWm792tetDQ+UVQZGrpwyX2F2r9XDsvK85z+znHbe08vFz3puefnLX17+/bveVd7//v/LwNkZk8fJcqble914wgZn+iCsRR3Mz86VvXv3WFA6b3lf560sez0H4CGzQc46RSDkgAEHruC/uM56MAHAp+mcgBofWIKtR8BuATkXVQF2YU6nOaBkD3IRq9WWrmDdunXGlF3h01znjZG73dIjbH1sW9m5dYe955w145Eybzc4ZKkAXnjVteWZz3+NLfi1v0ytXG8s3smybdcTBjavMyY/ZOi/XSqAcVb1fxRg9Xh7lGNdtxhw+mRSAaAf0B/rH/YY6gyWNOyvMUicZVeMxWygPYAoOwcwZ9bSdAC0Q07fD/3J9eX++y3HqpIx46Zu9nGz+oQ+Rkw+B69otji8Bff1eZxZq5mtqmNdl207Hh9+bfjmriyKykkbr4xVTwfg08XbYla+iNWAtQrdc2b6AFitjNVgp5KtGqxVB1eZGoDBZmOtavAcRXT/OOKWDKyCie5+V2arGuAFUFUbGKvMdy/GagNXkQqApAWxVtv+2wZWo3lrnSrXagVWzTYhj56nAjBwPliryOUL1ioCaE37RCxOkl8CVt1m9qAq2KoHIXfYO9BKYFVxXpUiX/iRwCoZq0gt08BTAarLLMVMBVcBsMZAg/Ku8neUi87PD59/OKOMhEUtTtX2y+z6Cqri+wTAKnZX/KU4lYzU0Xyr8EFwTUuFFh6Nun2pW+eQSQlxEf0BslYFzhmw6qxVTv8/6OxVkzmTMcqc0lDY9TkdQKXNDlyqiCVZFHcCR/cteA2ddGf12OCq30oBjl4ynuHtovhqEN+l2NzlRLFk+E1aGJTM1eRDjXO5VQY8vtqTKPsYkJXptwLci+MOWB2UrRlKlENl4Qxd6GsDV0P2zRnF7JVI+D8AV8OBzDlX5SdWOx1C43YytVXEsgEWDb4bK2hxcpFKa0AGr4u66/QIAKg38TA+H8blamv3LsMMBXiaCUkVrO3JSU1OqpT6gZfcq7yBdQLvqq/t+pN98JhNJrA1cAthUMwBGmvDjGOtegJlbDGaUsHV3ECLCWK0l3Rt0X1t3GjkgQ7leK87HicPWdaltwGwwlkA0Ip+AHlXfSaH9X2REgcsVU8DgAHb2kfqXEqdE8zVSeXh1oKPkgvZFWGOodPUbeKQE1d877+sOVZVTVXxQoklbPyYwZzByEz6jkCfwFUd+w1Cf0YBVhfTod3qDKXUPhS+vlAGVdt3Eo3Ozkt/tR8Ylp6pKknXyE0DVgmkClBlgnZfQKKOHPTAqrtdtWhugcP/cwtZQTGvH6+EVM9hZNQRVgC7GnK+DAFsKuvx/GW/k9fLGRTPh/2I7is5qHvIeMhENlCyid0ITRRIxRuqajMq2cBEqeJi7uwOfROPvGpfBfyVqPUejgeAQWA1g6ttuj8BVjoYLe9hdIpRgMbz0cvxyTK2apNqSKMu9ZnAdKvj3Jf4fUI2c59Q9S90pRvN1m/iB9I/ilMGRLMTYF9FB3BscDU6nfqckI34HK3TdDxOdGY1NY50TaB37gyUjkFT/336v4BV7P04UgMEOwKgKhh9alf6KW0kcCgoVdcBIni7Vfjej8l3G9+no06JnTFnJhbjmXBgFZsYqwasWu44AKsZXK2MVQNWzW08HlVd5BotWGWs1KWD3KrKqeqLVdlm0yZHUgAoDYALamx6Uu7gqECjZYiRbtVR8+s4Yuu+qu+5eiaZEjxuA0TNzjX7H3rkuydh0KSGtaRooHYHpnbo2aoEVsFWZRoAn/LveVVt2ngCVqcmlQogpQMwcHVJgKu+UFVirIqp6uFVALo1gM8AazhKcpZkm1qupAhwRAjogFVM/ydTlaBq5FX1PRatAmvVQEYxVmueVTBVg7FqwCW/B1uVjNXDBqwS0CUmyr1Yi7SlxEybg+fikdkWiwGrlbUarC+kBJiw+g5gdcoZq2eWZ70+gFX0MABX7V0AuNH+QybwQAKzE5bX05QugFV8be9nuYaRCuCIyRuu9ByrvnjVvOVZ3V9WTx4st9z42XLrl2603yOP40FTEdhITgXF4nI/97M/52DDb//Wb9nCOlPlrW95U7n/3m8Zk3VbOefcs8pffeozZc/efTZdf7enW5hctsIGdgz4sbq58OKLbTrztDtyF13wlLJ65aqyxabuQ/r+8E8+4r7seeeeW/bu2WU5XnfY0MjhsnIGgyQT5dWvf2PZsm1nOefss8vuPbvLBz/4QQ/m5201dIBLMyuWG3t1xkHgVatWWV7KFeYoYkEy8z9Qn1ZNXLiKm7NOQuaUBgfq7QtaxPRTrhIe6RVkz51ByEFJ6CtAHeTExLGzDG2Pz2ASzhuba5eVFYzdrU/sKHt3WH5pY7MdMdu8efOGMmfg6tbds+WcCy8pRuwtl73gteXs859rzTpjg0tgvNm7GZNuwnL+Ho2xOmLDB3YqpwJQH0rztXhw8D+B1ePvghYDVeUT5juNu1YsadoQAPyQKwCm8dmdZNhk6iKAVizShnzHkF362VjEjoN0f/HRv7eUHTtoG/JqEbm5u6bPzqO+cO88+jg3ZPE5gNWcBsCBVrM3dTErAatNx1gH7HvCgW79a13AyjtHbnGusVbBcGypPKCjyrHaA6tt6qMW48DUfwSSsDsMItt+OYDVmmtVbDYWjYBX+MY+KEOWINJ7YPq/QC7swSQEqDob4KoDq7ExFQA2rleAY6Xa0iKxtQ3FUOXInLc7wVYdx57oQtiwJGEMPhogllmrYKYGkOqBtIOrXCiNC1hhwRLUQTSDW+ZIA2DAfmWrmu8G24tBqwPWJxzEBnDV0wQg/iORJlo8QLOIN+BzOwOVTNUlBqAuwwCBbZPmn/HYUr4IWMU1ysXqwGqkBkhxtWb65H2eXVbZqq4fTMXkwKrSAMR5zRrK/pVwPYKnA3A1gNb2nWKh7NUMfLX6MbWfy5nS55H1qJQAAPEPeV5VAKtIB5AAfV/Iyu6jPKt1EZ7atSX9d8sfgiIHMAdbkJkkO0QeQ47QMYZQpGn1nX+c+xwdp+AtMx4VU8k+shsSE5FygjiTwGXYpgyujjPNOSBUEJlBVekEbCh8boF94Xe3orJO+ArCZVJU63FRlClSA4yAq95+3JzBCmbxSO7V0GsXqhhsd3UeF1OkdmIHPrChatZjxQWDe3ft1N+3X/shYlwvRgNQVT/5Niye4uogHUG/3CRF3ftnxkM9RtJ+l6VVVUKsKAOsmb0a9iWwCRedwDTa9HTr+yjrAAAgAElEQVQxVyPdYQVXodxw6gNIxb6Cq/Fd2LOm2VkIUa/Duk+65pfmz8c4rhWaf5dvEb/PMl/lWzqb9l1qGMzySMzVWLCKMzmwYKb6SQKtLS9rpNdx9qoWOSTBoObRDdnMNVElDl3/C7/7J3y+V1c1+lyFht825lsP+o0bUXPic1RG/7tQYteXHmRtoGtryHiyC1n9q74Rhc3/AkDplHURvU1mpAG5SXYq0yk6czd6ia3aQFUaE5/aEonZ+RngDhe2qgscZTti7+3my99fhqOBq2SHDOuYxkAdKgGDAKIH7ZTbs1cJAqatWmpF5st4rP5oYDz8qTIc+k6f815GKa7JjccyRCn6XW2+1KxVy6JPYnOrkF27xYdUdl7L93RQVQ6kd2htir+SidfFqbwNCRy00aJkavx+UvraLUW9DYBLb0v1D+m71IdUI85mpk+e2sE/6z5et6ntq6xEOfLnkDE+P2Qujiso7h1uY6aqY6ijnVXu1HmkTkcyOGhnll3aW5swaqy2Lgcbok0aW5gsB3fqAzwdBVUHwGp0HEzfwFH15qt01qNJjjsOeBfv5euxz+AGWJrOtdeJDjF+14BV+z3ABt8wV5vg6nDxKizGgZWOAa4etFQABg2P6t5xn4kUADYVuS5YZXkZ/Ri5VrFIlQOrAFWRAiDlVc0pAKoNSt3E2B5DBUuGFXITdTEyLc0HFJUfj4Gw8n95vsdk42TPxtoudb5HqZdcXF6WHETXp2jfCqySrVoZq8FWnXS2KhmqBFbt2EDVKdsvS+BqZqx6jlUHVclYraBqAKoZWJUtkiXJuZRqYJtGnTu2qjNVtREAJXO1sVQPgbHqaQCwB2AKgBV5PgGwgrXaUgJg4Sp+D8YqgVUskLUQjNUGrBJIZbw7ZKzyHFWoGsvAJsYFycEAEzCBVBhYuKoCq4d9qvxlr38H7xk5PwGcTE8ZCGfTBZHjC9MajxgjdMGmj69YgaDZmJK2+NFBY4Ee8vQB05bQfsZzrYJQgaB4jU3JX2KDGeXA7rLKGKuP3nd7+aKBq8iHesQWtVpuK9ojNcGspQF4zStfWS546gXlT//0z8pjjz5a/snbvs+YmSvKf/pPf1xe+9pXWN0eKJ/+9Kc9KH5i604rB5yxFeWJnXvKq6/97nLa2eeU7U88Xs61afE3Xf93Za9N1b/ipVeWj/75x8r9DzxUXvSSK8sjdt8HH3ignHHKyWXNqumyc9vWssaYn7/ya79RfvGXfqncd/e3yk++86fKrV/5sm1fKXP793le1T0GxiLPH1htmOIKYBPgFBayWmFg7sxKgJ0I3i2PXzAD3b4785TgKcHEYKJ40+Gz+SAmHxPIueuAugW6Cnx9QRfIuC0BZjZs/+x+/w2AVQC6ew1g3r1n1gAW0xVj4K6ZWVWmDTR9ioHH8/P7yz0P3FNOPfvcsu6ks6w+bi2bznt+ee13v6PstHQB8+YrTU5hMaIDBoADXG5sxnHs9ca4aX6pTMMyAOnjArZkO/T98Drdd3g+fx5XnsXM0rGuHff8OgAc74DP48o1royLlT+fXwwYPe4uJ12Y76WBsmPdZ9h27Fcb8019b+uXkSaA9rv5jPYp+oSPG7D6yMM7A1SxKxcDV7uuKwcGzRehk0i9qFvHXFUKAOTaCMaq27HMWsUx+58WVMn5cycrHDwcC1jlsTMUHQDrF7TyPKs4L8aqL2AVUxYx3TGmPLZpjwJUYTPNLpht5IIdBFbJWuXUcPXZtT9yhhOAEqYDaKkAyCB0UDUxVmeRCsBA1TkHVo801qr7b2RKefqaAWOVObsFpAJsib7iWMCqggA5yAqyx7BWlzlrFaBqbImxinQIXgcOPIWvByYlNk8DYHmkI68qQFUAqgeMsXrAmasAW202gHXGGVgVHqGYz71kZx4HYzWAVbBVJ81PW2a2E8cOsFbW6hBcDdZqx35rcWD11eGjxzUEV+mrC1gVUzWnAagxQXhLjI3Yz1cANXzpvA4OUx2gH6lDEH3cNuKvJX/fdSwxH0FGcmCOzFXP1T1IO+EAa6SaWAAIVIEgqF74HkjuHWrXAz+hbzQ0EVglPcyAZE4FQFYA9bXqbNxDtqS+Z7ovA5+I93owjd80V0mxD+tblZl8KYYl/Z8c3e5dolwj4Ko9L2RCsZxyrNZYUnFkrp4oqKtYh/QRFJXe+kwYDeAGuIo2rCkBamqAGJ0nUykNnkSD5XeM+qPRj3qt8UlUYAUn9P2gjpogpC/StS0Y97ZVXbQUZcNYu4/Fa/PXeor29iI3tmsGbBuZpAdgif/0Euu1EnVCfyBiZD/fg63CJkhy4EA4qzgGyZwgFoQxT8nCFHuVpeq6FJ/zoEX1oXL/OK6eq0DGl+M+y1hLA9I1am991T1i2GaSiaH+LgKwBoN1YmxqAOUhbyxWDUT2eVcxAEeAlf1wS20n+9lEVu9l7fn8a3/EPYCmrzzixeOATxqqo4Os46cvdE6V1xnvI8GqjpqM06Adq/5BgJL0VSezng+FHWuTApDSO+b3rKJB48YgmCNsMiiYUufAqgOoMeIWwKozVn3aXct3UQU+apXvwDrUnnXQA6sNBBsFWBuQzXvxVsO2GqMEQyNdLxn/RZYB9iEyILnjkDFhOTmAJqAufhP6oMdV8Ys+ROflM7V27vuVPl5qQszfJwMVX+kK3i8MUoCrlYkajoNWdRubS/WofV3oi0DEXE/RJq0TC6Pq9ZGNsfr7AO2yPYm6k2lS21MHdR/pZNOpqldehgGYG/qr0dTFphXl7+sonNs0lVPvHhak1ns7P0YK4xSDe/cd0ClEB0BHHPlSB6CqOVZzmbHqKQFyblXmwq3AuDsrqUMaZwscWM1s1Tiu5xu4GhKWRS0WSolUAABiwcBBoBXpAJRnlWzVSAcQi1cdNLABwKrxOhavoqN+A2ZXAKtgq05ZKgCAqb4PlmoGVbsUACmg60DVJHi1R6Du9H/tc5ieWLQq/NDofOoiCsGWUBoAOhzDPqLZCgHy414/dV3915056LnkVMnUzg6oRn7VSAMAoDQzVgGkElwFsGpMRwNVsff8qpFvFWxVpgEQqBp5VX3hKnnF6F7DArkBC4Ag9WHNIZIzJEdIbFU4Q1qoqgGrYKkqn6ovXAWWqgGrDVQVuKpcqv0iVgRW7RoH0gJYrWkAANwqt6uAVThuA4AVrzQCrOpcONEeNETwnPOsen5hTN8n23TKmKtgrJ546unlOdf+kI0iT5U5m+a+3ILQCQNM5vfP1cWgkI9xxoBQBMgHje24e/dWC/r3WY7PtQYsrrMsFzNl96ytXg/1Mv0AQ2hu/6y18UJZPXWkTC+ZL9sfvac8cM/Xyz3f/KrlO328rFq5vOzaudXKerD85nvfV75w4xfKxz/+iXLFi19SLr7oovKHv/979qqHyute9+ryN3/zWc+395jlOj1g4MJSW5hqtzEyv+tNby1nnHt+uefBB8vjtsDUnh1byw4DTL/nrW8uX7n11vLXn/lMufSZz7TpzAfKPXfdXc4448xy0YUXln17d9vzbionWC7VG26+ufzJh/+s/Mqv/IfyyldeY+88Wb548xfK+rVrHCTY+sQWy6+6o+ywdAV79+51kBV/aC90wGB+OkvJnEGfXgxdM5lEM/jUftt6AE/+FOw6mMHYml2motFekwELdjZZscznagtWYUEAa4+Va1YYQ/WEctrmM2yBrtWeY/Xee+4uK9etLNNr1pZb77y/7Ng9Udafdkl5w5t/uMyZDC9garOZLIz1HJyHnBBYPRqomr/P1xk/7KhWU182cLldnu+zGLh6LLBUdzve64ag7bcLrOaXXgwwHmtPR0CQ46q+kbZ5ssDqsP08eISfEk7gcPaIZLD1RfSIPv7Rm8sjDxmwinavjHa/++iLdN1Y/qBj2ewASt1eB3BaGapkyY9lrSZmeM23KscN5elAVfr8PCfaJGdz1DyrwVhswCrB1ZZnleAqGJh9PjkAqQGqDoBVpAVgHjkwcYKxSfcxYh2z9dBr+GFYFBSAludV5bRsgqrYk7E6a/pKYNVSfXiuVQKqyHvfAatKB4CAP44J0KS+oYIuwWrjSB5Rhug7O+KM6laAkk8DxYZcq1ZXDqwiv2wDVj0lgm1cBZqX8+f03bhqPdioyK0a7FSAqmCszgFYDeaqAavOtAxiDeVXoAfr0mUQgHkAqwBQCaRO2UCg9UkVXLXzZgCX+gAZgVWfSeDs1UgTEQBQZaoKaLVnZMaqwCGdgw9WUzHB9nuM1mK1GnyjGaLYAlbzvuZWRZOl66qXEzESe4rsR1aLGweMp93O+dTyNrMC8oYUC5A5TwegBdIAtAYjGgxodxsACKEgUEf3QWLvdiDpv+xbBiIFrGUgEscCUwXS1+9BdEJzyqaM8ZPz/WncRsDViIqqXWI8KyCM/W0doPaKHfrd8dP6TlEmBt3NvqTPFVBFu7sM6bI+ftTrddUUVtTLHTGRM1bDn/Mc65B/gKrBXEUbCih39mpNE4BAO7aq91mvk7mmw97X+Zj69V8cX3cf16V2qzIQdSjsoupHxNb6WsUbI9pVKiIuzqkaO3C1a4MGugt967riKgotdmji0bCMHmgNn60CrCmeyDlXsbjVoqxVga5SaGl4ap+Rw6QXXaPUzi9L0uhxbsNx/shQHrL+SqBdV8cArDU9APtKDCy21ADKuYr+MtIDeIoAsFlj4UcfuIz+MtirdWEr2eCKh4TeY/ec1769maF4Kb5Hbe6wJ6wkAULtmL0yzx8NUG0Aoe5dQSJ/HCW2Gp9xChOGKHZulNjfsvFlqHocQMZJ79M77Hzl9l1z3ChYtROo0xeUAiBA1cRYHaYCqKBq1+nIaLT6dMdqUIftc67fDLK29+jrMRmloQJYOfC+zV4PDHetKjJbq93yIjQwjUZYRlqddP9Zdp5y0tu/3LRupL1Qqnm1Iwvfytp+1Uqd2y3Jjx+OWkA5Po21qnxBebq/WKrBzJKB68oSQYAUPoxve9cBkJnqy+1ABjqT4a59R71f9C3RjrQnWY/4ng2Eb99X+eme3fQXv+uAVU0XiQ4mj97VqQzDe9Wyh6yM1MdQANtntgU3TXvW9H+AqlxhNqb8J1DVwdWaBgD5V7loFVkRkQYAPpfrrjqg8eVg8GbbEGD1zzHF360DtmZHpBf5t8qzCraqs1Y9HYAtgmDMh5oGIMBVB1WxeJUtpEMv8cn+oUQGomIzQKcCqmCqdikAgqmaQVVnqsb0Q3VQ/kJ8y/o3tL9SxHpeQCV/CiiEchLTz8KJcKZNBIsCWjUdtLHve6C+9gLj+oCjVNW4ywlwtjZsqQCCZaocq8ZURX5VX7TKF65CKoBgqxqgCtYqzpG1igV7kGsV+wBVkWMVwZlA1QSsxvABLEgdTPCBOn32+LIHVbmqJ4HV6ps6WxUMVTJVCaaCrWoLFvnegFUxVcFa9Sn+2jK4imm1YK8yt6oYq2Cr5jQAFVhF+eCMQadqWdXtQtnwamEoK4MknOb6IwXIQ8YqgVXPtWqs4SnbTj7tjPK8N/yws7TANIUjM2nyNGn7BQMzTaEMtFtuYOgWW7jmjnL3nXcYqLnd2gLlPFw2bzqpXHDRs8qpZz2lLJ1ZW4wUaSqy2hZ6Mp30RazmywoDx3cYsHrr319XFuZ3lH27n7Cgbn/ZY/f5iR/70fKGa19f3vnT/9IYotvKW9/6veXGG24od37zG+VVr3q5s2T3WU7UL978eWvzpQYyHCiPPrKtvOSKl5bLL39R+fpttzngesj0fcuWx8vVL3upLeh0evnVd7+7rFu7tqxbv648YEzVSy9+Rjn/vKeW226/zfOk7jGQFPr7/j/847L5lM3lbW/7QXsW0iQsNXbrQz5yvspSAJxy8kkuS7PGfAewKvYUFvXZv8/yAPpq3sgFCEYv6pZ+DIIfKKsDq3RuOn2n+Y6+P5SJJsLSKCAdsx07eLpqxtix034/MLjAlN24caO91/qywfao553b9patj24rWx55zBmup5xxarn/0cfLwqQxWdedVk5/yvPL5S/5zrL/oMmuPfbgwqwDq5YcF5ZkLHA3VP3s99CEmR0xecug5hDgzGzVYzFRhwDlk7HSRwOFjwbaHi+wyjYdH3gfL7B6vODvuHrP57JveLQ6OmqdhAnR7/O8KvTPkL1xfx//85vLo85Y5bwJMlZ18fF2IDl4DCNX0ZqwVzUvtNIAxN7TAgTC4+0hhAd+bZRYRVJ/6x0mfX52nm2gU6zVBq4q12pjrCotgLNWkYs2LdQB1ipA1TrN0QY8ZjwdAIFWz7fqqyebPXUGDvtrruCORgBphLbCgVVPBZDYqgGuzjqwusB0AAaqzlluZAKrBqr6QqJIBWAbmK/el2lKalvYtzFW1bHUUTuN3smRqzFes1kh+835iIVMrD4jx95E5JwlsKrFvJBjFe+PutN6RRxk9fQOZm+xoBLYqg6sBqiK/TwYq/psds9zg1r9+HsogFE/6JWJtsVDkPMP6QAMVEXeV7PxAFaxgbU6GWArmasBrGKhK2cuA1wl2K7BizzNWH58A1R7lmReyEr+WfXtaTRdTN0Tzl24+9ARC0GqA28Ru9I95EFsJGs0Dljld6Fn4ffXlACSt5A5gKvOlHZANRZIQ/5ez+FrZXKWHfqKULcYB2mL1w30X76t6yHaRHoXxxlgdYUIncQ+Xz8MZKXg7DjDycwdJ59XgTa/qrdJGSxzxrNvNRiOoDjbeT0nPVNAai1rtKubGDGZgxATGLEYlPyJYnTFhM2nr6ZL7RegqvuvIphF+yklAPSCgzJD9moCVp29qgGUkI1hd6b2Cjll1Q3rOc7lzoEC3f5ylQ/voWeEHZFPodmctcnjsfkxOu5uX+syMVMDgKsEpgTI1eekV6MgUQZqz1Rj2XTeYwjKi4tMtw9MwxmsEWPDh7fPnvM651WtjFXoVQJWcU3VW+nvsKKHtTDs9NQ+kqT8uXvpLvzkXQeVXgGS0Mvaf47T6dBjpQaIQTfkJ/dZG0oLUHORk7kqgLVPC6DBSMwUwUyPxFzNbRmy5Ltnvept1QOgzCVIzd9LLxfnBez4+QBqOnBnPLiar+VPAxAKkImPTkYp2qvpSDM22TmuAhjgalWoMU6n7s/HjAdaqyD542J0zYSxdgJgrLqTkIFVjthoAau8cFVj5VFOmsCEoKkefJ9Yq12dZkDVjuEI1e9zXbY6VFV20uogJnWWapIMeI9GS6y5D5mgHLdnyyh3Hb13JKzdpgeqaylqV4hsR1iuahRRQrt2aHC70vUyqzJWvYyKaCaCRkgrdxL8bk6EvsP13tFFeaqBG3SmzU5TT6hbDSiqdRbftdEs1lHuE2XjKZ2t5Sg2DBjbpvfOwGoGdHW+GXi2RwJX1Va18+Xv65Ru/76d03etnK2NsxGsYt7VVUhcrVOB2QlYBaDqTIcAVQNYFZjaGKtYLIGLVnkuL+ugW27VIEFU/R0Vn1qfqMIKqhJIbZ+RN7VntFbdze2DRav0O+RZjVQADrACWDUHfcEcdF+8yoCWQ5WxOotJx5Ay3vZJ/WG6rDFTLY+kg6oAU8VYNSe9m/7voGpKATACqjb7Xh2XkbIMFZCfUY/VR/VjOnHd9DP/HFMc/Xuw5xprQvaEuqOyZOs8KEwTrpFSjn7VmKsEVHFfAqBirGL6/lJMRQ/GqvKrOrAaLNWpylhteVYJqkaO1S4NQLBWA1gVqCogiz5zG1SQQ9TlVnVAlSxVTt0hWxWg50HPqYpjsFU57Z9M1VioCseeAgDM1QSsxrR/Tf8XW5XAKnJmMg0AnxkbfKxgrXJqkXxhHtcg4GjAanLEO9ZqXsDKgVXbDNxebsDqKaefVS6/9ke8vRZsyj0WgVpq/a6t82S6NGcLPi01MOXe8vmbPleeeOxhazvoLusdoAMWT5pavqpc+pwXlfMveV6ZKzNl1upn2fKV3neDFbt+pTE/H76rfP5vP1GWT9giShPz5d67vm6LRE2Wd/3yL5Xbb7+j/MHv/WG56qpryvr1G8vHPvqx8ua3fHf5xjduN3bpznLaGacY2Pq5Mj0zXR68/7Fykk3nf9U13+FA7JeMceornJtvd/bZZ5fXvOY15b3vfU/Zvn17Oe+cs8tXb72tXHXlC8sZp51WbvjcdcZKfXW5+5t3lj379pVlK9eWsy96Znnj93yfLczzx+XWL3+pPPTA/fa+D9qzbHV0e7/1Bs5u3LihrF6zyvUJfdkSLJBiQTgwnrlZggBzxrACm3XITu0tInwC9S1HyOKCuTAdhROKdAKY7o+FYNwptVyzOEbwtN9yviJdwMyMLaxl1xwy2/f441sNNH6k7N1lC2ntO2gpAVZYTtipst/YxDbRv5x63oXlwS3z5Yqr31JOPeeScuAI8j8DXEVKFAAbZgWCsSoFPxog13w6aj+AVd9Hvz8cvPf8nBHYH4/JPV6QEvc6FlCb3+NooGgun7ODmzM3AqaOY7zmsuR6OFr5/rEgq/yeo9Xp0Z7RzzGgnc5/SsszvL8Dqw/tQu+TQFX1BOM6C50b36c1YFRg2ZCxqjQAibU6km9V3mINrTxWCueQx95xBrgqpk0wVwWk1ZQAkR6AzFXlW9UiVGRfirXqwKmCRdvPLCeg2oGrBqqShRMrxXt/LMfsKMCqGKsAVY25CmB1v20OrIKxqnQAAagKXHXfLIOrAGScrQjHOwMs+RgdpYBWRw1GwVU1JdEJAmI5x54F0FhoTyxV5tZjYM13F2M1+g9nrGrhKuZVPWj+moOpZk/nwVhNwOoC6PrqIHMsVQMYtDMC/DCqwVgFU3XKBqPEWsUibARXYWMBrDK1S2WuIt5z5qpYh4l1Cq8JuLzHEuGrJyBnyGCtn+PaBqyyP2dXTu3La0tk9qp36X5dA37ycY1c7PVHQzfqRu2TQhaYD9zi6gDznbXq8tTYqgTtAdajq7D7YBAug6p+64ic/MHQsRCSvF8UWBUYE+2WAdfhfeL2+V1TAEgzFTovEpJi4mbDIhLJsUoNNKNyFzOo1Z6051QbE+/nxfdBk0Z6IDjP/rHt+7ivxnn4HWuRfjM7ltginQNm6IK5OmCtOrjqOZpNn8RcdYaAmAKh2zX1R9x73PvqXWuArbbN+8EPx8YJLb7o7fGwDhXXKp5usfhizVHFod6qxeLdjNAhyOpYQYqjvdzEDzI+o7ihmpkAVWlqGoPVv08AayVsBLgKgoTWlTmiPMXjUgHUHMbS4FFNDiFPVZL73aMdp+/ifakvY2o3+T61/5RuSY8JsowfMKmDJJrNYH1oSg2g3KotH7kBrNFnKCUAGa4xO8QHM7newAhzFW0bZZu45Oq3wHNL70Xha0FugGLJUfVv/TMFgsa5gT4VRAVQGMpA4wLgMASnM+zxzPQMNGOuZ8oPG5eU+YbWE7FP36Vru/bycur5IRbDd2/IbApIOLUf4KoWrNLCEJz+nxaxCoeBq+8Gy6fec4xAeT2oLllHqj91ev59XJeBtXrem6Bdw7btpZSKyjqtKlIdgGzEewVi8zYZIHMgjcK5gdaoGN8lU+G733dtqvaiTqgoXcAx0rcMNS9aU+9a60jv3+RTKhvdOsHVEKm8wBFHYRvTkaUcuvlRjlov1Bfa/2ZQ1R+oY60dmeoUtoDqE50XK4jSEPKZnp7boQaM6Z3HyQjOde0RepfbKU8NWuy4dcTtHdUBqMy1xOMMZMhdBpbqImIxiuagqm2+YFWa9g9AFYslAEzlCrSRJsCvJ1O1pQGgLNU2dVuQKjNsA4uYgdQ2pb9bkMqucWNZtYfywDaiHRLz1RewAkPMtiUCVoOxCkAVACv2B+csv+qBWZM/MFYX67AkscM9nmygKraltomlityqnldVwGoAquNSAHiDxabbV3sh2c7PDUVM7eo5aEP+1b8x1z+B1AauNsZqneY4YssGfYxX8SJCNKZaxl8ZjmB9nWgnB5F4TFBVi1cRXOXiVYmtCtbqlE1RD9bqMqQBAGvVrgW46mkAxFr15efJdvbV6Yk8VgepA1RlY+TwOHAZeZ/FVgWgCnDTB/4zsMpFqgSs+kJVh7hIlYOqAlRjf0SgKsDWmP7PPcDUlluVgKrA1bZolpMLgrEqgLUHVfGa4XBXo5rP4TsxVrEPdlCdy8c8q8VSAYC1erItXvWi1/+os4oOG4vUSJJGUrUp73O7yvrV02X/7m3lur/5q/LAvXdabtYFY3FO+7T8Q6ZrcHaQ99SZLUtXledd+epy1kUGrh5ZYSCeIbMTyyy/8X7jehvrddmBMnl4d7nz1pvKodlt5bZbby7PedYzyo/++D8rv/mbv1nu+dZ9Dqx++jOf9aDvHe94hy0k9Qdlw/rVnsv1scce8emb+/bsKy++4soyu9+CcQu+77ztq5a3dXs59fTTy5ve+pZyz733lw99+MPlWZYC4J5v3VWe/9zLyrlnnln+84c+VJ79rEsNkH1Vue6668qNN91S/umP/HDZZW3zmE2hP2yM0x1bt5QLLji/fOD3fsdyJU6W/Xv3eCCDABzPFrAKFhTSIKxdu8pTJDi+gGmlcPZowHLHH1ansVNpDqC7U2bvIBvwXejv5D55z549xpLdXfZZHtrZ2VkHBFavNsDayrRz105LvzBr914o61ZtsDq19jR/ZuduY9UaOH7ZC55blq/ZbO92qFx2+evK9OpTjbW/3Ej3BsoCdrW2BxtJwOrRAFWaiEH/j3OJsToEVfEblNOrYgy4ejwA5lHBwepPjfpfubydZU2/yeXK/uy4Z45jveq6xcDgIUi7WJkW63ny+XH+5bHA2aO+xyL2XvnPazflAX7rMz/x57cYsLrbvj4asDqmhxg5JUQj7BihJdsWYazaYnfOcDyehayqM5f63RwUir2aAFYxVtVnOsiaFrRaVlMCKAfckInTUgHMGNg6E3lWnbnqDFeCq5wOrwH+iKs8LVMwVh3Y6hmrDqpaCgCwVjOwOocUAAC/rK9wAMzz3sfmfRvjKB9s0GwAACAASURBVKZLI+ONwCocNrHXhvtoD+8zwojluIUBBh1m1GnNtcpAeonyyiI4dtAZUzwZHJOxSraqD8xZWyK/6oLNNgJbFTMOPK+q2KopFcCCMVY9D4qD6sfy4UD3t77HgFNsy8xXW+7A6jQX/4uNwCpZqw1YjXy7Q8Zq8vubH9bHXz2LNTHoUgzgohm6V8FRd/eYLqbFSI08PAqqNo2sNWH37Gql0zf6k7TBSpvHhemcKY0ZaM5OJagKmfK0X77H+kiQIbthZazaMXKsugorehpEUS0Ya75vBk51XPOswpkVvVN665VFU8SK6491rj465DLq2+OGONUiPN7Ci654tx6MscTZlqgI3bux72GWkZCHOO4BVYKuHejnsWIj1uC2w/jUc676Rj3F4pRKjSiWO0BWMVYBrAIkP9yBq3Jss/7rvtLxePfcL7TKa/GBvq/yNT4a6MCkrp1aGzGoS5+lGzo1pjnYeEnS/VqWocX9bPcWW48Sljpwtd6BdVHNXjy/+gbx7PZ96FWKLdhcMRsu9pwJFzZ3CK7Wz/a9EiuLYVbfH08c1nMVzPTdQAcHqEZUUujQ4H7dx6o0rX1qDGs/7wDW9JkjC8FAt+OaKsZsakzxr+BpXeixAasCWMlu5SJYPogJUNXTbfXM1TxYMfH0K78rmPsqfAtyKX+tcjow1Y1EfIefepDtB/W4AX+8d7tm9FiCyMpWC+babUIjo+z7ADc6oFU/l8SFQeOtoywJDdK5JjdUFLIZxXAIA+LOQQNTM6jaGKvBcFXnkRSSIsl6kmDleuoA0lqnY+ou6rnWmxTaf6N2i0ek53eHAU63Wk4Gwg5bEQNIimfIYAicy2DccQGreOAgoGB9+7/6f7TUXnlZJiSDPE/jhE5FcpjqOsmUd2LxPPISEpAanVsritopC2YAtrmjlLMS5zIzVY5PM65hC9LvXZOCVdc/KaoBAF5ypqRnw31um3x9d9yVcYyR9w42dwbqFKiaLaCtGjWws0Ojy3dgnSfGsB3DwNcUAMFU1YJVmamaUwAIWKXjjqlmSLmkzmN0NF2ClOU8M1P9GKCou5MBsDoTFc72GGCVCubXC1itqQAcXEU6gGCsGmPMGavmoPvCVb4QwqxNcwIAAWD1yf6JrQpQNQGrOQ0AFqpy2hkc+iFbVTY72SAvQuq8xhaJtkF1mJ2u5p+KrdoDq1g0B4tYKUhsNiL0t9qsJE/HqpYkYuOlLYskxw7JVg1QNXKsOrhqgM5S25OtauBq5Ff13KrIszoVqQA8HQCBVS5eBWDVtmCsOvPPjl3Sh4xVt7Vh27xfEWuDYA98Fzg8Ald90apgjpIYwxQAB236v6cAcLaqgYSVrcrFqTKweqSmAcCq28Fijen/zK0KUJXsVx+0TqCqnu0L/DnRIBirEAPNARxGWDoPQ16/wzH1hM64AFZFRZrTZy9p7QBw9fQzzilXvOHHTV+QE9XqH2kXTFdO3riyzO7eUv7yTz9Y7r/rtrJ6/Spf9ApgJlb5XLVyhemWMcSR49hkf+vuQ2XjGReWF73yTWX1ieeV7fvs2ZZvdcYAymU29Xz6yL4yMbetXP/pPy/bHrm7bFi9tPybf/VOAwJ3lF/99V8vFz7t4rJmzYZyww2fLy968RVl1apV5frrP2fT+k8zhurm8qm/+qQtNmUM0zPPNjbqLl/0a7kFx/fecZsBhAfKFS97ebn8iivKz//CL5aZ1auMaTvjIOQ1V11Z3v++9/gU23f++I+U3Tt2lj+ynKrf/frXlWc+7wXl5W98c/np//VflYcffMBZoj/wtreVv/jYn5Utll6AC0XtLdsMuN29ZzcXlzJZwSDuhDl8WPl62nLIzmAhqxUrnF0KfYPdBbu0B9cgp9Q5dpkmV4YXmZlymQTblQuKHIy0AlzFHeE2FhjBc6cNxF29ZqUDBAfsh/O2CBgAgoOzC5ZeATlxpyzn6sZy6WWXlkmrg0e37S+XPt8W/1p6Ujm8bIMBMyaDBm7MHtjnrIAlJpO+gFHXz49+9lInH6h+TsCqzlX7b9cvBqweD3h5LJN0PIxVtUW+V/5dzy5mf7kYYHk01mu+/2K/PxYQutj7LtY2i9nhXP86HgGGF3mYgNXqc4wAq18iY9VZzo1flXqqdueBTPWxYfUKwxENO67FqSor1RM82jV5A8AaW7eQVfKno9tlR/T/sPcmwH5e1Z3gfdKTnlZL8iJ5k2TZyGAMGAM2W2wDwQazuQN0EkIDWSszIZWeqUy6K5OanuqqrlRXpVOT1HR6erISMkuIk5AQMAGMWUM2FoNtwCveF8nal/ek96Q353fO+Z177v1//7fYpnsyNc/+9C3/b7nLOeee+7u/e263kb0ae0VC5H8uZmUzPXRhqwZctRWLlVmuqx9zimMKBSA6hcWrFFxlSACNM5dYqxoOAKVnZUCgRGNeiv5r6CVBtBBn1UBVY6sCXA1gVYBUxLMGoKqbhwKwEE1oW9IiKg6wNmCqthEOsmamKgHXAHRQnawrr1qWbYBjcgEAq8Zb9Wn/CrDCPhuorIxVsTsBrBIklwEgxFe1hasAqnaMVfHfDFR9JouOIvarDHxjBoCAqlMeDoDAKmYHAFhV1qrUqYKrHmc3x6VviRLum3c+/SiQMwCspr4wJZX9IgKrtmdzTqIQaqCGDmhqBGzXxhD0fmX9Em2dDdY685E+PWeueWgJkyvIl2yiarPKVsUGf0T2+KhuHGCht0o/19NB3RvLWnXZ4SBHgDba4LTYROQzvTuc5P6andsj7D+GZdQD9n/Z9xwxidl+ZUfc5b/t+3VsVXzbB1A4I1H98ABdzQdgDF6qUoBFal3Nf2W/B/qr5DEPCUDGMXwShHMguIqBGYQUAYPVVl9Fh83Zq+p4Uu/dV/TvjM2/+yz0Xaod72UtvSHLZAAbXllaflk+/DxEqBHoLlkuz8nU5/SYuFXSVYThkOvETeKeRsT4TQck/KtVNjLgah8P+WGSvK/d6Bn7yaSgEzztQwDEdSo/tbyvlaZgVbbtz4WyOR74ra+L0J9cd+kbrCu9z3U76s/rsBm01IL2QTdv6LxdWKFtpoGmZK6iH0FA1RZ85KKPdqzAKsFVjVHOGZlVl7S+X3DtTWKOPOHRwQ3MXRNPY2CGwTOj+bLCMzmvQGs4vM37WjCKQFgYGy9ggpwt7laFN3dOKwjnHbcqXaM6yermd3onKz1hwmsdX+sAZ8aqA6uML+INgjJZVWjrVLNwkpvUDJS1l2OA0ixXNyAGtlpJx3GXj6aTwXoaEFK8si/bENswDnkKbQVV2SDgCke/+gY8DLHXvWeh8WE1DWE8q0XSdPWAazZYDfhT5S2XWwCIksCW/VsLwxr+yoVQn03TZH+YCqN7Km/UX64He4dVje+bYwKT1bBy9K/GtDF9Z8oam+Ep4AwtdWWoY3mPb2cgOWTHQWZVVx6nelOVZbp7BrL9lh04/YQ/U4uFul8dhkbUc5l61XIUnGxVxt8aCQGg8bpkkYRgq9q0IB25dqdrVpmuNbYq24q+PnOaOI5uq132LFWeY09QFYCrSUvSiqgzvMPAVwdnm3AAQCkMWAWgaqEADFidlSnNkqO+uJZwDrbqWmOrgqWawdVxi1XpyDs32m+v0E62awJMS+tfm3vVe/kxj3DXMAAEVlN8VWXOGbia5VGPXa+jnWkrbMEyCds1cFdoMWWXwKqzVsFUUcaqME4Brmo4AI2vikWrsFiVMVWVrSqsVVzHNVu8yoFVeW4CjFXEaBNQlWxVs3AEU/0owNQKrObYquhD2pRJ2wzcNAapLlTli1XZglU2/V/3pwCo+sJUunfWqoCp82Cp4lwA1Xllp4K1antjqxoTNmZo6bcYhsCOmS4l+wWFxcWDytaArNETc0DVHeYMruJFjE2oC1hV1uoFF11SfvCdvyBT2Q8LGCDfnz1azjpjVdm985xy6199pPz1x/5EAM01Eh5gVvRUNhhJtLtSUKsxoCCDGlIpQureUg7OrSsvevWN5ZKXXFNOTGwoJyXfyk6alWn3Jw+W2cOPl70P3lkeue/28vrXvLRcecVl5ff/8PfLQw89Ut5x0zsFSP1bLZ8f/dH3lsPC0nxAFmICCfyiXdvLxz72UWWNbj17m7BSH5Tvryy7L76kPC6A6I4dF5U33fjW8oUvf6V85lOfKbuvvEL0f7b8kICnf/rH/2d59IH7yyZZLOt9P/Ij5dbPfLpcIItWfVhiq/7RRz5SpqUz/X985E/Kvr1Pln179pT1AkiCTYVOz/btFwordZOCq8ckLqs2QDJ4clLAgGMSX3VaGK0zxw4rG8w6TmbjjSkm7FO14aPNLH1U4t4AWlaB2SXOJIAbdPIzoMb3Qu10QR0p91UC4p557jnluKTr6ScO6FTN7edfIGV1UVkvTNq/vu22svXC3eUd//wnJRyA2JM150h9WCiAWYk3vVoAIKG2xro/VOkhADCAts4PWsriVZmtuhBwie+PY38OGaX83nFp5vUhUDSDqosxVvn9HszNz1k77VZV9ksBfpfQADW35HwuZItzWnK5RprSoLL+Tr/Im6A2Vrbky5zF8vE/+0ZlrC4ErNIRDaEarEEaNbdNbvAihmqOrzoGXA275sCsZjwyQScqdQq9Pc6sVdVphswhY9HaTwCr3E/KuQGrdeVijR+HzqIyU2tsVQNWHVx1gBHgqjE3fRErtQ7GIgO71KZlcxEhX7hKQVVhqnqM1eMSWxWAKtiqCAdgwBeBVWs/zMfjFFQOgDuYkpmqDbgKpzwBLgGsBmrgFSjn5qC5LYRBQvnJpguXiP0DkEqWrgLKxladlLjoaP9t4SqrT2OsIr6qAKsAVYO1agDrKdkEdV2umqT7kS6ZFSCg6hQYq8LWB7CqzNUUDgDTVWFXEfoh/CYPB1D9p+qTt30y9j3M12pJEn5O29Drhdq8gb6R95Hq7L7wrmq/SXPZz+6za/6T6Zf+TzDI+9lkM0PunOWMkGAgTwSoKm4C5GtWfJaT0rbAdzFw1cFUAqtVICgYrm8uI2zsxoGrlJ+KLtbnzZB5fpLF8z665TPnl85nd28tlThqurpDEsa6yp/3Ppx9tvbnzIRUORhhoirICsJDZa4GsEoAVt4ZICyOU+3C/uqi3gkUR3z7U4iprLFyPRQA4uV6vFXMQmzjruqIS43rGWEBcoecpZLL1GWqKw8HotqS6xulLO+0G8QVWIe5/pq6HKP24yqO307yMtLn9nqz/jUxstCY0Q960eS+2RAgn/0AM52pz6HNmvvkLPMMpMZxug/8h7F/kVG/Iwq26l8gQGGsqw5FHbmu5O/09UX9ynVPfWYbEHsIt78zM1fTglYKruZ4q9pmOqCqC1m1C15Z+2rtLkMCcHZmZoBPXPrat2nLZHVviagd3arBdpR+12MCK1ZYfEcG+QJ81du79zXPJ2GS23p8TU2xA28qx97QxnEG6jpBt6zVtNa66rXOalQdXP2eMUHIWjVmEUfWalgAXtNgzqnzbOBsbUSQAtj+WpYpTVo2DhZGHfidCXxgOWewtdZZVswBIXUxHwRWtcfl5ZrVw9PCqoOhxV8LunXxWqy4w85ZzvhHx0hLWstHP+t1GlVnF1JK+HyqMy8zlpvKnQOqzXEAj54SdDJcnunAEzaKz/o9XkPRWIZuZHlKZWT5zo6NlwUcHC+XAKVTOdUUtUY13BSUE3XIDYnJQAWqTCVb4KrWVdvoGqBV7x8CyrVx1vfVPPEZV6mo2agVV65cjzw23YBNt5FvOO86jV/ZDYiX6sBpiq3aMFUxLU1DBdj9NQRAfSfxnSw9IXqaWq957Swhjipjq3I6mF0ztmoFXinACrrTjOlHamxWA2MFaPM4qwgHUBevEqc8GKvipM/NyNeXu3AVVncRUBVhAFbLnizVZtEqLFjFuKoYjuZiVUi3hRkx0e9sX3+eCs3u9HLz7OOaNiTcy4V++r9NlTAwlXsDexiHWxOSOv92/kz+Bp/qGeCJrYqOugKrzjZVoFRDAWDjYlUeAqAPBSDAKhavAlsVoCxWtAdTFbFbpfK1rKzjIGCftkt21rQrrgc2TceBL50uWeOqMtapgapYrArT/33BqgBWDVQFW/U0QFUCqwKmKmNVAVWAqQBYbdq/bgKuamxVB1WNEUswt7JluYCWBrvXLCHhLg6qzOmYv2tmNcO2BWPVz1X3emCV4OpcOUdCAVz/rg8q02pi7riwVQ+XnefLCvP7Hy2/9Rv/vpyaOVI2bVgli7BIR2vmqIIsayTGsPlOpwVAEPakOPjHBeg8enpN2XrxS8uLr7q+rNl0oYYDOCpT9x+4+9vlgTu+JiEBjgt79Ug554yJ8mu/+ivl85/7ZPnQH3yoXHHlK8rzn39Z+fznv1gu2nlJueCCCwVs/Z7EOZXnjwtwKUDwt771TWG0nlH27zskneR1ylq98c03lju+cXu57LLLytt/6N3lv/uFf1nWnnlmuVgWqdqxY0eZPnakfOovPyqLPG1W5tMH3vtj5Xf+9/9cXvOq15Q//9jHyr/+pX9dfvvDf6Bs03/2znfKdPvj5Xv3P6ArW5+aO1H27t2rLKZJAXQRdw/T/desE8aoLCYFRsicDOTA/hw5fLhg2j46OBo2QIFR82nszyqJ59aWzKuTiYVtCOBAdyvjwQaN8a71G9YLg3e9sq5wjj1ire55em/55jfvLOvWniHxZC8t2y/YqQzgu2Thr8f2PF3e/PZ3l53Pv7Icml5b5ic3C8MVwOpUmV/lITQkD7lrPgRQmvkyjc97IaA14G9vRwiiZgB0MVvz/QJWtQY6J3cxYBV5HXqGeci/N/Xq5bQQsDqunBcqn/6ZxSx3vn8UAA6PwaSTzZRftmcxeMmmy374xJ8CWPUYq0PAarRrudFWybGs6S7phAO2hv7ATqUYq8pa7QHVfO730765jtXvaEXYN913i706YN4+J5DVWGZ1tkdlrZqOol3NwKoxV41lgyn/NvWfjFUDVxkOYErDATjIqMw1m82h/RiflYdpvBoKAIPcEVuVC1eBsUpg1cBVYxUCWAUxDX6aDRYyVBNnZGgYALYNI2EAvOwH2w5vXLTKksxomcpWR3s9LIBcxLRNZamK2+R7BVbBWFVgVWyOgKqYZTQfjFXEV5VQAIm1CqBVKf3PxR8WshKbPeVhACIkgMdZNWAVdruGAmDINetf5P523+fIvj6B1bzn/SaL0cdpNKFjpKbmnyXPKmBzX2skWYIxRsGerf3soRjzOiPNZQlyBJkCoAq26knxXQCwGqgqG44jHAhZq8gcBcOPs97lDhlBVN2n6cPaCXJ9dfyj6djymtoS2pTO1sT13u7YOYuotYBumqKf6eYqvav2Re3b1ay0/U/LUguy2kKyBE59YEWuGWPVfHl9Tt4a+LKrGAe1zLxZrFWtP4+Ta0x3A1d18TswVrkgme+VNRAbWavYZ5/RJWq4YLxAvEwbOXMb2+tp3JN+Z6GxanId8v6m/rqXNmnLJ+NkgDLpdaanqS+exWjIzqRP2KEpZr3sOFnol/c7tFjpf8uP9MkDYJXfGpaqnGtz5nv6/SNpikLyX6hvUaAuNWPO2R5m/UlqEpXcfMbrr6+rXE/U8yEdz3G40YZyMDIzV5s4qzYDBL6xxSYna3VgISsSh3a/+i3zZnuo4GPAPc2hCYXmMQxW7+Rapk3pq9EgwJrtEH+HUFiZVO2ojEYrWnPEvCNAIQmhSgKTRKy+zY6sDmu6ejWo7pUDog6SBrCqQGsFVwm0kg6vC1wlYLU2Hr00VgDUyoCKTpChNpq1LJMJHmNsW0cXeZYUUNh6R8QVr6asMtJyTZhoVKPdA6ttMPTMcqyNfVW1bBXcLLBzwXLzdOXkdv2PKidUnnA0bJRfY/lirwBOuhaNalVyslezAuv3vNxy3bAuKKv2ugxQ2ltyGABzgux1eVRKz+tnrFH0ysha0B5TN12G/cUBsiMtrpft6GV1tJg2fC2DqRWQ9fSz3ps8do0900wZa8TcUh465cY/AuKHs80VZAGY+qJVHke1XbSKv1scVrJVTzkwhb1aCB9t7zXOzi01eQq/Tf031qnF2TJQ1a75wlRNs0XZsU5eBVbtfgCrK2IBK3HCEQrA2aoVWMWU2WcSX1VACGWrAlQFuMpQAIiriviqAFUJrCIMgLNUNciiC2HUFW0OS8olrd15eVnZeTMR+6r7dMR8agSnKwagmjqGLqMx+Eab7MVa5X24Bkeudg/0z4dOOWtIQwEAVJX86BT+EcYqQgGAnVoXrzLmKtiqs9KJNVA1Fq8Sxireo6CqMlZhcx1QJcCagdVoU6xNixU71THltMnMGDVGqbFVc1xVm/avTNVTqytjVQDWJgSAgKrzBFWVqWos1VisykkDxo61hSEqW9bSg3QZVuBOVgOoqtJVJqs10w6q+jPh0LGddjSW02yVsVqB1a3bd5Y3/egH5dJsOX7wyXLx9vXl8t1bykf+8LfL5/76k2WdAHoCC0tZz8pCTUdk9Hi1gLDr5GMyPXP+hMb9mpBrk7Kw1LwwgibXnlVe9sobyo6LrxQwfFP5+jfuLN/46tdQXQrOzk4fEsDhZLng3Kny2GP3lKefPixxUK8pZ595jnauYScPHdhXtl+4rezZ+2j57nfuKFe/8uXlG9/4uoYiOSxT3k8I6LBaVrzftWuXPHO8vPvd7yp/K4tY3SYszS1nnVOuuuqqsm3btvKJT3yiHNz/dFkvYQtWi76++EUvKrfeems5U8DXG294U/n0Z29VBtOv/vtfLe94x9vKpz51a7n37rvL177+VW1DAF7OzJwQwPWYslZPgEEF8FPqZlqYoogzi1ismK5voH0NYZQBxTyzhoxT7NfICmGrV9c2DXEdDcwx5hSmq2LPGPMnBRw+JotuHThwoBw6dKickDRcIqzd5+1+ocrSAw8+VB59Yq/EyJZFtCTO4K7dl5U3vukmIdyfVfYflcGxlesFYF1fZnTwQBYoE+BnBdhjsFjJf4xzpU3bnw2eVp/C7sfg0/i/DC6OAyl70LYHAfnt/JUeyMxpHEpN/221sMl35HneLwZ+Dr0zf3sECB1st8eX3WLfX7DgF/sxOXlD6SSwWl9j9X7LzR4KwBA1SEXdmvzl9m6gkRsBV3u2Kqf6Y08wFXFW+5AABFeRPrdz+jl1KlPyUnscDiKBVfxWj+vCRZW9WkMCWOfOGDTW4bOQAAKgyh5THNc6wLrOWasKuMrgCTaNteqLOGHBPQVWFSxBrEsDSCzGKuLcG1sVsVVt4SqxObpwVZHFAYvGvySoqsAqpmzrYKEPGPqxrleRgVVtPwi0+r4BVXlNlcS2QBPQ3rpUsOoNETKHG+ZAwwLYYlUyPqUA6yqxGwasSvutwKokVkBVAKunNQQKZhZx8Spjrs7L9pz+CUPVFgOUeKsKsIrtDWDVBsOMtYo+jPtQ9J/MCCWfrPr4ZgetL2B4PY9tr9ddFsPWeSHmPjGbcrNBLYuVEj2y1xf0vmWvtTzv+9keCkneoT6IVLuRLjD1X2QLYCqAVTBWxY+Z9RjxNv2fYKofa36S35v933BkISeuhw2w6tfjNytr/ct9yLjW/e5F4A8kWGPA525MUeu96qe8/2iftuf1Lk223W9dPq9/v6/2Oe06mafGqnPVgBzAR/fflRgh1yqL1UMD+DeqdbXOnNkK02ViIPQL5sBc9fiqZL3DjthmNmVeDYSOwDhrlQAr7YEKXupEJu3LRZXt/FCbNvZef99gPeY65XebyvJ0ZY1J6YvDXOd+3MhSpy+sUyZt6JV+rX7Zyqg/19sCX9GTzldHObvvngHW/pqPLYafb1I3UBm9IR46T9dyOcQrB2xHrp8QeE/CuLLMOq6mIOl5XuTQ465OZnDVQdQmRID/botYDQCr8k4OfCnGcskrbxBgtQIypriWCEub/muF6Neydrtqh7ZbPs2w13f5tfiNrySAOCo9xu6hBFVmhYGXJjAEW02oKFn2VKQrPmX5oQFqBaN+315Ng28MVLJQWyC1nfrfhABwAdaU9KhglKGlxZKU96yL9HsuS94fOu7l7GXLzCO3KBPPNQvS9pawttABLOEdfpmvY+2HkfdksdPTB7+u7U4y9PWjmiorFv+Q7200JV3P93imalFS+cz5tAaHToM5IdbpMkdUQwJwJIEJZEPrMmGF0RlB/62XZToulO+RPGtyqv5Y2VXdzkB16L/XRjZFTR1p/dS8mi6y7nP+LR/jgNW47g22OV/JKXP5sjylPETxVJ2tItdKWZWuyj1ylU1s1broFMAJBVWxd1AVi1TNOHNVp/9zA1PVp5cFC8LbB36jCnYv0JYyjrgGmKrXHEwNpuoosFrVhrrD6f/cG1sVwADYDysEGAJjdV7ABw0FoIxVj921bLYq8uJhAFYJsKqgagZWwfxCbFXZNLaqM1XJfqFNlzpF6kdqjIJHOWSD5YCqV7/5lW4DOLrNKRCMN7NSpxYam0ZHvqNTwEEOl0+XNVO9bLFrDS561KWb99fL3h5ouuENgqnq4CpZq00ogAqscuq/xlrFglUAVrG4lYKrjK9a2aoKrjqwai2SSqS1J27Pgv3ntq5ZsIpsVXQoAHDifM5AVcRBnRMGpi1ahan+ZKqudpaq7BOo2rBVpQMyn0BVCwGA93OhKp+yqSGwuOCIhwRAn5Yj2Y41VCBVM2VmKhQ8HfNa7HGvd5KbKbMOrEInhAl69oUXlte98ydkAaS1ZdPURNm05mg5cuC75ff+t98UtqpM/ZeaRBzVyVWndfr41CoB5mThqPn5aWF6OsNSQgFMCovyhBTitOCt286/pPwP/+pXypUvu678u3/3m8JE/Yr0uSUWqDCS1kB1JiQG8tzBcujgHplqf3bZuEEYpWJzLn/hC3QhE+nKlW1nbSxf/tJnRabnyo++593lIzf/iXY4jx87KWDnfDl8aLrs2nVxeZksgLXzoh3lox/9aPnOd79Tzj7r7PLG1VhC/QAAIABJREFUN75RO8mf/vSnFYiEHLzkJS8px48fL9/+zrfLW9/yVgFoDysj9ad/+qfKBz/438rx/vLxj39ct3vuuUdZV2ChItYrChwxUxn/1ABOAK0zpvoi74zLWP07s+m64JWHLOK5deIBoGKKrD2L9hP1yu/MyfeOSV7ReULwfsjQyRM2+2CN1NOGdVPlZS+5QuK7ri1PHzhc9giT95CEJxAcRmobiQK79oyy+axzy03vek+ZEbbqoRl5z6pNZeW6MxUwXgnGv8hBnvpt5sHtgwOrce7AqgIFeuMzB1azrenBvVGGZWt4yIbt7dU4MPL/B1a7knLnbhz4O64cb7mZi1eph6Utm/lxrSdVz70lG2k3aptujmgGVtUI2jbCWM3gKu/B/WEsXS6HHGtPZziQqrSWdlVg7Om7ZtZqnQFiqxMDWMWifRVcnSK46sxVgKsWCmDCgFYHVo216uFIvV00FpqtIwHGGVirylhNoOq0+GcVWJ0QX80Zqz5dW3BXI6Rhn8BVtnfNNP+REABw6BLAOjIwhyL1dif3Y7zqzdn2TTvRdizmR0MAGFtVYqonYFUHcxKwitkBylgVe4r9HAawtP6f278VAqQCVCWwioErbGCsTg4wVrVvk+2h+jW1H4DjNgYrw8FUxip9/raP73rh2cva4KUdRZ68X7ubVdE92+pcX27sB3p/W36uK5gTZ7OZM5AhgKmVqWqg6qz4NNgQ4shiLEvF6j4LAG1Btw/9cod2IYCVDm92fuNYK8N13N+lZ/k43dMUQ3tP+OR+WXt4NBHp2Pp3/EQ6jv6a991oQrSPl8BVP1binvoDBqYqqEpw1dmsCrKqTFW/3/pNqHd1Yh1ctUFcDSGiIQF8ASuGAfABGl2UWAZoFGCVa/N5UasMsBLoC/+SeEEnR2HnvdrpB7Ti7PWTLjbNQ6oHvR4VwJda5p/x34Bc5O/0uMMz+lanhKwfpnmkHNlp9ucCWFVFbAFXFD2bM+/i1KJoCtLLK19zQWW7TN3IbXToz5De8Eu5jqhvWfeG9DAJbc9cNeFvFrTioKSxUytL1eJy+zljdvsgJtpdnTUCYFUHLYwJPnHxq95kMVaZbtfYWu+hwZ5Dy1R1dPrz5AQn58bel7rzPG6ECCfV4NJiEzSNaZUxajkK0PVApqcuFIN55QXr8tp3q+yNTlEwdlFdzTLHU2Uc1mCEEBRO+7bMxpUFwbIKAvfPNaNUru1WzBXwyka9Kd4O5G2i4dBYploO9Uh2ZhQUrEbbGmz3Cy1FDmbU0q5+kBll/VPddiPt53Y9geueV30iAqT7xzTvDrL2LNUAWdM9TUNICQkFsDSxI9foQ62XphyiQat6ZO22N4yuL7ldJnu1seEuidSB3r5aUqqMmG2yMmicK37Xr9stHdhKffTfyF6lvFlamf4EpiYdpo1w184lJ6pUc5MdtDooZgwGTuXPwCoAVYCoWKAKxwBVbbEqDxfQhQBQpirbiEhBX3JZqOwYQCr2o6EAKmt1AnEKAbS6kFb1MVnV3Pk9+h4wVcVBXwHWqoCqE+Koi1cuzoOAEQqsAmA9KXkRhz13CJqSG3fiYQAmhJkHUDUDq4itikUREAIghwFIcVXDXidHBNfGM61cDTw5LnrWPLqq2HShOqUoVklUxio7fwstWlU7BUMytKRiGajqesmkj3KK+iJjFcfGWMUCFjalnzFWsc8LWIGxqotWCYs1GKu6aJVtE9hSGAAijQGsBrhaGRptbNXE6PH4prbghy0sZcCqgarGUsVCVGSpGrA6L+cAVk9rXNUcBiCBqmI3ja1a46pa/FYHU33FXYKr+A0dYZsNC1k3mxzT/7VDrGrkTvZCx27vVYkSuGrzjWzzOKvnXbSz3Pje/6acFKBwzcTJcu6Zp8s/fPHm8uVbbykbNm4Wpx11IXE5Z49rHNC1azZKxxcMiaOS3iMCrq4WMHObGOD15bCwIqfFiV8nU/Z/5X/6ZWGBvrV8/BN/X37zNz5cHn74EZnCvqIcO7JXO9tHDx3TqYVrhOl61lkSn/XgwbJ588ZyzpYzytZzNgkoUcrXvva35dxzt5TNW9aXr//jP5aNmzeXp57cJ7Kztuzbd7hcffVryrXXvVae3V/++I//WFik07J409by+te/XkHQz3/+88o0BaB63XXXlX+Ud2yWd1x//fXlq18FK3WiXHzxxeWmm25Stuudd95Z7hbG6rHjstCWyCqm9eM92hlyNik65evXr7fFqoSCC8eOYCgAV7BasYFBQgDQmCUWhqIH+dQbouGWY7wPQKquIC7/rFu3Vr8HAIDvw7c3CpNYIAEJjbC/PLlnvwAvEq9QBnvmpLO7UuzTWgFVYcfBcrtg++7ytne+R8I1TMlCVgKMz0/pbwB5YEtNyNiZqxqNRQL5Z22fxZKNWOTLAFa1Jeh8oubdyQA9E2B1HBg47ruZUZyPef9C71soL+PytNj7evu73PuXZL9T+7LQ98YDq2CsHoaUUlrcdwvvtTYAURD9QfZS6JfSTjmoqjZrKMbqALAaTHz2QpMyjTjVdJjTfiy4mgYpfcBS29kErnJhDWWtis4yJEAAqwKoajgAAKvyuxDUy5TGWQV700KpcHrvKbBWNc6qAatgrSpjNbFVp52tCmAVjFVlrSpTtZLRDFjlAohGVGmmosa5twt96Jh8ThRP9TbXWxIklHHG1xxYBe62QvJZgVXEWJc2HLMfdDDcGKvz4rthMA0bwVUMkH+//hCn29iqAFht8SoN3xJxVkkQqeBoxmJqn7AFTytpYhhcrX2C7ESxH1R1JEo5ifFAyesDyTovWly1X+/gqoqFDdSp26F9BGwy1KbgKgBVAVgBqAawKgPNylYlqMrKTgKgPq8PWBDQCUdWO2rVqe2Zq96/iumFo504szvxilp+rJdUbF4+ndNaO1JaZm3fi3032yNX7PcxKdr/889anfo7vK8WoGoGS+U3AqsGptqss0m9nlisWjzW7w1wNQ9qdMCqgqtYqM7Z7jow44MzJzVes9kR2BMFWTGtZUHmarIVWcBYqE1R+knfJ0h9HivgJJq1c2AXFztfVKrH3ZD0iunpv9UArN17cG8WpLHpcJ88fk/ngbfQb097+vK9nx/X5YVszhpwNbWzUbCqXGljwXbXc/5zHTXHnpGmzFxJ4rWs91T/cX8ohrcJru8Q5h5cxeKvDqLmhSARWieu++9oZ3Oc1Ultj013VE8uuvp6ZaxS2iw9bihYULkzPnLNMmOPtcdxFjLF9+ZvDEtIOLKpIVW4M41eqpxlYRmQxXqJ4FCqBJWrKq3WP3Sgxr/F2C+VaeRT7Hzaf8RUhQCyA50a/ey4hz4ncGoUbDYAzAp1qDztemMbeB/rrhbvSOEaWy//9UvymLI1Mh/SUdsfGn8a7Xye254qWVpZLitWxo6oxr5hHdMe6N5yWxvzNiKpx7KQxNVp/1pGDcjq5Yp7NFGWspGyDlmvv1E/+FwAjqyHoYZNP9EBzSr+qeGrVdyYpFw7Tc71Oy4TWsgu05qOep7vqQ1tAlYjDS1w2j6X0hr2oOp5K38ucAOSlZ0y7S57O0kWgzpMHjfV4qc6mIrpIn5si1U5sBrsB3PW1RFTve3TkFNIgabMma5mxqpO6efmoQDimktgZsijlVFdAoiaQwAAWAVbVbYJWQQBoQDmxUE/JQDHaV1pVjb5bfluOsMA9MAqwgD4FsCqhwGAGwamNr0+l8kRo8ALYaeH/QuqDUQvwgDkUW9nqHKaoo7gJbaqOmhkjieZop1LyegsVPWFUHO5ZtuT0ZxRf0xtjJVv8VUtxqpuArCCgaosFmekGpBqIQGMuTprIQAk/iruBWuxBVUBriJ15nVkUJWtzAhbFbIb0yO5cJXF80dnwoBVbFhoKoOqjKUKMJVMVd87sMrYqmCq6qJVGVQlaCvftjBXFssMm8U14wJWUFbJTh9nyRpKM8hUPlOpCrLSYPM+ttvanvsWw+AEVg1c3bp9e7nxx35GOrony2oJmbFm5YFy84d/rRze+1g56+xz9XnMXFm7drJMzxwTlulxEYNVAqZuKJdcsq1s3LimPL13X9n79Ily+Mh8OS4s19e98QfLB3/hg2Xnxc/T+KR/95Xby//yG79VHrj/XtESWQV65pQADrJK/TGZiSJpWD01X6aEyor27fTsdNmwflW56soXl4MHnpT37Zf93vL0nidFNibL0xJbdfr4XDl32/Zy7bWv1+cefeyR8tnPflYXmgJwCrAUAOvnPvc5ZZ3C1u7cubPc9e27yg3X36AsVoCw6JB861vfkpiuF5Q3v/nN+o6ZmRllqR4+clBjmQLExPnGjRbjVIuaHRwBCU6J3SHgGdf9d3R8CLAOhglQv0bKwP0ZpBMAqi2uYp1+fg9pPSlT/GdmphUoPjlzUpjFByU8gzB8EZ4BzFoJUTJ9QqbXSg1NrV0v9btSOlRFma8vvura8srX31hmV6yTqZ3CHpbOMaYzm84asMrQQ9RsAqvRVnWMVQT5WOyvB1NHgOXk7+Z3sSybNtjLvv9mDwTmQSyWX/9MD6yOu2+x/C319+UCpcu9f6npwH2NTcd5VwfjgdWvt8Cq+3XxxuTPRXqqI+6XqmdpPqkbsmCt+lxIrhyvoSqWGQ4gnGrNnH23cZTNf4uNbFVrbON6nhLOttWAVQNYsaAGOnwBrEoHsE79X1HWCWMV52sBsAqoCnAV4VAsHICAq+rrGGMVcVYx6G1xEhEKQDbZK7AqgyPTCAUgxQBwVYFVaasCWHVw1YCxykBEWADVtwyW8rgHVPv7mjZEFa+rP5Sp+3oo4gZcletKasRAKsIAgLFagVVlrMpCiFiYCotXnRYgFaAqFhnFbCO5uBxxXva9KwGEu41dJe0T42JPIgQLBtC8P6P20PsRoTfRr2Dfwnx9xrKvU1RtJt/IAqL0xYZ0ZbSEoz/GTPY9ShfuWga9cqPq4mHO5nGvyUWDwOop8VsCXFVAVc6VqYoFD20/J9spMlZJTw7KMgHVHlilTrkeUseIHhJgDf3r7nNn2FQ2k1asVnA9l0vuw7Lrizut21ILSI+8X6mfTn01kl/4zSGQtabHLGCdUWrHnOZfGaqVqWqgamauup+v77H3cbNcVjxGiWdSaepTAFhVP8PCibTAKkOLIG6zD9gw1kNQ3EXXrHNX99nnHBwM7YSst/EjDUxS0bDHfq0/d/1YtlLnB3J7ZpXcqYkX8LhnFvr4mMHhZnQ835N9chVC9/PDp6dvn318ua8HVqPPzcJtpaOVmCw9uf1Lx6lY3Mi1ZdTUSyovtqNZl1w/9QU8NoUyfaN+N2EBRG99mr/FUrVY5QytE2F2IhSAxTc31mrd1L7ueuX12hLVuk6gnSv4iNszYICteCyzPLbb4pcwIIPfagSH7FE3Td4pIO2cAKZZpXrPeNlj/pIAyGFgsv5gnrIZ0//ZIWHHBQYkHdsz1tEzf8ycMnv3cNoaHfMTAz+8JmI/puxcgLKtiLIe0s9wW6sj0jzr+bdrHjuSNefv61WnbW8IIKYpAy6/JgHJAWK5ROHbbwTM7WeHu12v861Wuoz3Y8qqjRZjUilwCsXp4qt6w6kxV0MRCbaOygfLs+9ENY1ockhCd6Mh9AbXy4Gf1Od5Le2rpoxKMe5HifDboWf+0gz8Wt74jdbRstvTNcrRuOtRhw7gamlnHbe0jnZ6KEn2u9aX2+52NNriKCEOF0BUAKwndAEECwvAEAAAezSuKleYBRiF96EhdxlpvJgFG0KTIJNzj6uqnakWWNXftCPl0hZ6jXud8ZoXq9LYqgKmBrAqjFWsHotQAAKonnZwFYvLYPmD5S+BwDAAAFY9xqouWkVg1WOrKmPV5wKTxR3l4fWI7FOhqZp+Hnoedkmbh+qkyaN08Gyav8dl4nGKr9qHADAnjzoXrU7I66jkP8MrybjFEIxec8aq7A1YddYqOljKWgW4KoAq9g6qTgqQymMCqyscVFVgVWODOmMVngfDAQS46qCX67D1DdmGJBaPM3pskVRM/4d8G1v1tIKqWHwKi1SBrSrAqgCqxlLFHkxV7IWpSsYqFq3y2KqYrk6mqrJVFVh11niAqYivSmDVGKxGJM2KK+c9SzWPXofDFiqWGlnTm0HgQsvNp9nKfuv2C8sNP/IBYVKtKOulLh5/+Kvls5/8cJmU4Yj1EksVYB7YVOs3CstROr6Yir9yYkoA07ly4flbZHR5onzn2/fK59aU88+/uBybni8/8VM/W97ytreVr379H8vOXTvKy1/+wvLRv/jL8p9+6/fKnicOCqi6qRw7JDZHkIFJmda+YrWwlsEkwgqi0tE+eOCp8oLdO8tLXry7PHDfXbK/rHz2M58U9ukRAXg3lMcefaq85tXXlA1nbCnHZcGpx594QgFSLG61ceNGDQNw7bXXKrD6hPy2a9cuAyNloOVtkq6/+7u/KxdKCARcu+OOOxRgRaiAn/u5nyu//uu/rvetEvQDsoN7wEBFnFVcR2cGujalK0zbgidg9GZAVKeXesw+hgjIsVPZCae9o56ig4TBIHzvpNixEyck7IHk79ix47KYDcInCJALAEaYJ3PCUF0voC8W25nD9EyxRSvEPgFUBcsW4AwYsmdtPU9Ea1XZf/BEecHLXl1e9+Z/Vo5ISIHJ1Ru0EwYxGRcK4NkCqxlEHQJYc1vG46Fn+jZvPPO/GqOFvq3WyR2dcfvFgM1x7NtxVnSx9/XPLff+5Vjvvt3hs4t985absXhVYqxqu+WbvjR7uuqsDCSLjaC1EWannD2pex/4eVbhAPwb2ZHWhpUONo/TPgGqDAnATqGBZQy1U6cjWrxVMFCdsYopjMpMNZaqMld1b8Aq9gBWJaKKxh0FY9Vi0BuwCvaZxlmVzYBVhFbBLABjnhtj1UIBIOSHAatYtd1YqyPAqrpaXsZD4Ko1kC3wymvafOR2xOuLO9LWtfrNbzHHRY41NAD2tmHRSgKr0rrK7eKvMRyA2PtT4reRsQrfjQM9y5Hp5d6LMCwAV8lYhQ232NY+QJ39J3+5iXj2923w2nwtxmW1PcFWDnC3/hgH4JNf1qhPM79xJGsm3UO6tXgpWLUmgNWrH6AqRGRO9gawSrvi0/8JrspQt4GrstdwMwRY4fsSXOUxbYP3kZqBDHbKMsCaQVbqafqdcUuVLKDV4H0rrxPmPHocEF2zMPpX8YfqfNtRfY/WmZqE8fvWhFhaMghL8lPFkipD1ab/G5iqgzPpnLFX9TkTs1ApTaVmpIKrios4uBqsVR+YMXDVwFRbDI+gamWwelBmY7Aaxb0Cq+w40gbYpxf+6219L5759/wbr8c1z3j/tfzMQmnp26H83l5tBtunxXWouYOClS/maz2gQmHUZi8JKTvtFNoRYFUyovnOjVpqf0Na+msuTLn963Smaafj9VVPolPKss33DN2flWQsuCoPYmDfp/n3QCrjqyroijbWWasahsfBVYYDmLj46jca4S8ZRRrrenVEIq3K0nM0CLweBiLdlz9DgGacyAQzFfrjjWkd0XdlVgfANWysYLMyUuV7QsKB9USoYfDvBXMV19ARdgPSM0Ayi7Z1iFPa9P01ga0O1zMD3UyJbZ9K1RvPvnyb83yPvSGq1d7Upql+2a739/TqosCEl1WMYGkybYoC2yvjnDg7LOW9smXte5z+b7cQTCUo7T6Ulrs3SLq3xtZ03UBVAqvYa1w4TQhjrXYs1gB2RkHVKpMEElsQiHpSG9AMXFqdRZvdHLeNruk46zlpnl2qstLLtDfcIRf+MTwTgGp+dzT0BLRqOlQ0mt9NWEbSNiCDITf8Vq/E/gydLbPP5pjpICQ2ON3ygw1SYhVZ3xRgJbhaAdUWVPWV1PW9jWp5SqIg+5T5zS49DvQoU9U7UgBTCbjaPFl2NKyjhQEUixNpQKxQG3zBKo+rCraqTytbAcYqQgGIkw626ikBhHSlXEnF8vgPmN7kwCoW6enjqwo7zBauAlMVwCp0oB2hr7YgW59aeG2djson2yUj0piTt9Id93a0DnEaU2xV2AaG43Dd48CGW6hoIwcq61lfqj6SGTiGAxhhrDqwCoBVWau6AVRFXNXKVjVQVTZhNWoIAC681ICqZK1a+Zoe5I7DOGCVviSn6gMElQ4DQFUBTA1QtW1egFQFVRVQtXMFVbnpolUMA4CBDQNUQbxR3cPeQwAooJo2gKrzcm7KSqU1Gz0cBsDliA4Y7ZY1plaHNOIZuDCL4FsFVs+T+KRvee9Piu7MCIH1eLnr9s+Ub3/z1nLO5rWiR/MC7kGPsEr1UV28aOOGM6UeVgnIuV9AgMPCLl2jcQFPS4d/3fozZVGlOZmK/5ZyzXU/KM8cK+vPmCwveOHF5bLLLi1f+sI/lP/4m39YHn14fzl2WBaqEjDwpLBkt5x9hjIxoecbJQbArDw3fXRfeelLn1/O2Li6XPaCXeUPP/S7AkaskIWnzpJO+LywUncLoHtfecHlLywPPfywxkXFH9ilAD/f8pa3SCiBrylL9aVXvLQ8+OCD5bzzzlMA9YEHHihnn3122b9/v96DPyxotXv3bllQ6zEBiM8XsPZRXSQKwCr+dLTcGaRgoWKDnCHGsfYlB/64UBV00DrtFls1dFRbJpdVDGDplD4ZDBJgFO9HPvBnbYc8p0DOpE9hFTkU4YJZxAy/GfkH1nNSAF+8H++ABm4998Jy8PC0wORT5djsZPnh9/902XLuznL4mOgZBouUdeTf8W8xKzmCqtmRNhTAYozVxdiq/M444HQcgEqGcC7yce8wdRh1WHvgtT9fDGT8Jw2sNr6rleJi+cU9t9x8ewVW1dhz0xd4daQ2r2/+Gh2BY5mMWI6z2oCrmbHqTMdYxAqDsb6pT8HeqNe3ohHJP8kdvnAe1alutwyy+rEOkECP06AmwJEMrGpsOGWltqCqgawGrArxX8FVXdAJMzg83fB1sNI3WGeMfa9xVgNUNcbqjNhZW7zKGKsAWC0mZgVXFSNRvw/giypAak947PsAUofO07OmSF6DSZ8yqMrjBKoquIpFK9HWa36lPUdcZ4RuctYqgFWNiS/baQndlPtvg4b1OboIkGuVxCoAU3UlwgG4bWZdZ+JEtVWqLQ6+DQCrnDWk8jI+NFPjl2WHMD5k3xn/t1Q9q2+o4GJ1EegqYJaNyowDq2ClAlDVjYCqg6rScug1cK5rUF0G13XqsjaK1Cv4x24jGl2TaxlcxT3NuVzwKfURUxGXEria1Tu7RG0/ln1YK1NKr5XgeGC1XdPEbGQ1DS2omnHhWLwK9gK+e/jwAFQzazUtRIt8+fsVpnaz1VhVr8DARQisppAAIMXYIngYoKkhABheROM3K+AKg6FTqHxEBk6qdxYDWKVNSCo52pSagA2JarQJLoN9x6eRdX9Jfs+C7ceQZnQP9HrVv69P37LsCn3t/FB/DeXH3/248dNRrvm6nOcmrBFoSbz+liUit8ELHFPntIj9+dpZq5XTCFtuN1Pd6D1dm8r6z+9s2loXaI42aIdWFcHAVWkvuRgkAVYuWrVagdca07wCq2Zb8ZqJ5139g4aANXKWzv2QBjA6wyG4o5LGe+y1/bvcdPhv/dNW56Y8euyOTgY02Sjn38ePXuSRNhZ+XeGQWKPJVgJWHdALdioBviY9ltYK+A6n3TOiOctF0ugrASx1MC2duaxbJkWvbblM+99SDXROSJ5QX2vKaoAqYcdtuAD9zYuSxxVotVTXd3eODx1XOk9e7rW+HYJw3Y5BbRcFhbnkN9N1rO1tqdNImIm1moP+1/irCUx1J5zgIkd9TRdaYNXqzPMV4JCVjNmHCkhGG62P5AbS6rPX7WwPRmuuvUJ96h0gyka+PpqumlbPTnRcDNCveaTsxfdcIMLGUVaZvHRepYeSQwfCAHHUE9tK7BVo1PZUwFQcg7GqDFXfMKWEK4QqU7XGYML7RvXeUxmK1re6bGhMglR6VBYJrlbmKgHUWHBHF3VwBovGVMWCB1iwiqCqsR4sFMDJxFiV6WUAVgU0BnwEeGGcLzAsA9IDKsJSnZBtCgtXgbEKtqpsGgYAoCqBVV+0KnQhWRnW8xhB69ugsAMq43VaElcWrYtTcRqELVhljUvnwDtjwmwb9avq0GKy/0x/X4ixirioGgZA95jebxtAVUz5n1wBQNVBVTle4dsEQFVlqaKD7azVNE+GYQCQZsKqPKYPo4N1ADplj86mLSblA/TKKgVTVaK/AVhV9ilYqYil6uxUBVKl7gNYxUrwIgMKrMr9umAVnjVQ1RirFmbAgFXGVc2gKkJxSFoU49QeTQuuIvHRKXYhjgwloc56mYFVLYTkmQXo4FNtnbV67s4Ly5ve836N/bdW6uLuO79Q/uHLHy3nbdtU1q9ZV/Y+tU9CAMhKzadmxKc7JUzNDeXk9GkJA3BhWb9hRbn3vnulQ3xaYqWulbpdJYzWFRImYGe5aOcLygUXXiBxUVcKs3RV+YEfuKY873mXlo999PMCkv6pxEU9VI4eP6oxkE9JJxvsoXUy1f7YkcMC3k6JbstCTNMHyqXPu6Ds2nl++dxtn1I/bOPGM6QlWlF27rik3HXXt8uLr3x5ufOuuxQkBaMUf2CtXnHFFQqMfv3rXy+XX355uePOOwSgvUyn/e/bt09it55bHnroId0wxX/f/n2yKNSasl1CI2zZsqXcd/89Cm7CXs8iXrMAnlakZk1s+iji8UIu2f5U/TeZs/hn+Tlrp9J9Usmc0of7AJ6uEhuDmH+Y5oeBFcQD1HPYZEkHGCpIxilhrU6ukN/kd4Wf5HsAcMH+5Xsgk0eF4rZy7eYyJzGjX3Dlq8q117+1PPrEvrJ2/RZJOMINGLDahwIgsBptXhcKAO9e6G8xQJPPLgSsNu2tl38PrA6BgktlrOa6WS5Yupy8LwW4zO9b7v0LVkT3Y/ggfn2p37rl5m86sOqNVHiu1dePTzWiwZPcErvTyQEf1SsOpA5Sd1MeAAAgAElEQVSxVhlfNcdZ9TisatsAsPa9UihmZNIOGqfQ8xGOZHfeAawxzdvbXAsJgE5hYq3K8ZTGVM1sVQKr4lmIuq3RcAAAVp21GiFBzF5YnFVZUNQ3BVdTGAACrABVK2MVK7j3rFW3Vxlc1WK2Pl+zNddU0fCPO5TpuPGmvD6DvSrniqdhLxv30u5jlgRirIKxquAqQFUA5AgFANYqbKwAq/On/ssBq2rzZMN4WZ1h0DJWm06kixNtuAJt7mtxZkL2xWK2gt43HBqg9n9MNqvaUKfCSlYt9p9Q+t4bXZL6G7kmgYx+zH6esla1z4AN0XArsIoQAABTbZuM43mNs+0b1xnQGKsJYM36FToIJ5cdWx6r49uAq1zsibO1rLytrWK3g6WWvJ3ab2UeaW5MqpOZ8hLkO31vql/XNDFMiN+uv+HpYNOmZ40MQVJEv2CVAarKXMUzeuzvYfZz/5Up1oSb3qp/gT18AoQEcHDVwgFYSBELKyIsVezFV8DgK2Ku6p7gqsZc5eg/HWP3RRuA1YuMaUglOFb4evcg+T1J0M0m57+htmNhV2MB+e/1yG8ded9SP5ClJ5eJ1w1T0pdT1B2fyYroQtmDrCrQkq4QbBzzHOldaKP+mV3Re6PT6XkdqY+urNhWUmd1z/f5cQZV+vsjef7eDKyaggTAqszVblFIA1kt3I4Br2Sr1pAAqpO7r3pDA6wynVbUKVOsOyQM7VMveNmcahllI1PfWh/LnesqDMHv8UaWrMYeWDWHM1mmEaiCQtkCq5oNT0QjM/oqsiN9r0CrA6f4WqSJnRkrlMykDRDVn82gKtM7rMsVnCOwRSttxZkaOMog68iLb6RKeN1S6Y6JJjg9ORpjtZacPTd0PiSflG/7jd+g4LCumI6aHitXK3/u6WORnUp7qvCX2lhrcOtkbmevZqaeM/dilJcdyG6fy5f3WpHXDmc4Lg2YmoDVuN+fczEzvR4FWBvdD/VIBjKLNssyGSE7dB1S2cjHTLvd064SWp8LUJnP2htdPap+GhiW+gO9PHreXdxGaj+HbjCsxsBVxW7AbuIWYKqBrQB/ECYAwJPG6SIYJeVBnzu+iaJrFGtco1Tl0RjUJkHQCWWgkomqxzofW69xQQdcQ/wxRZ/AbgWIISCMslSxYJUCq7Zw1QSAD4QCQJxVAUQUOJMvLo+tihw6W1UWyDFgVc4zsApQFZ44QgBoGACytk0u+oGzMOVuy60M1ahXXff6ZrtEx5HOHFSrBVYrS7U68pA9MsZNl7J8ZZmq0lWlqHU38/VFjlPV26HbMKx6jGOEANB9jbG6Ah0sBVbFTY/tpIKpKwNUlToWWHxiQuoVwKpCRyIPRuu0MszDu/LxpNFxbA6otRsKdkInFGQlsApA1dimAFaVhSqgqbFSfV8cVPVrIhB6HxZxUGBVN7zDQVX/hgKrCqq6fqnD6wMavg/lzIxVZM9GRtypcgNlKhQiRFFq2mb9fcD+R3k5COHs3/N3bVdgdVbip24Vlurc8UfKd++4TbpKEvNO4nh+9au3i5gL23KV1COYWGs2CTF8vrz2NS8vR4/tLV/80pckRuq6skZWp18lejJzfF5A2YvLpbtfrGWyefMZ5cyzNguTdKMwV19cLn3+xRLL9Mvld3/vD8qevXvUfh0/PlPWISao6PlaYVxilej52WMKtB87sqf8zE+9r3zz9n8o35MYrZtluv9D33uovP3Gm8qTe5+WqbKz5XYJA4COMUAJLFaF+KqIt4pt7969CpR+9WtfLS+6/EVlx44dylh9+ctfXr7xjW+U7373uxoHFqDroUOHJB9rVIUPyIJYAGABoKLjg6mi6BwDbDU2qNl9MM04fTR3uOmztQPBtZ2zZ83fYcicBnCV68hTvoZjdKAwzQ9pmARjHswh1LkZCdd700Fl1WLQZdW6snLd5nLwqcPlDe96b9n+/BeXybWbpNMFvlxlrA4Bq833BSzRPLoMLgasqiQS7KfYdufjgNNsdfpy6S1S7x/nsuW9C4G87eynZdi+BW7tv7dU8JKvXO79y0n1MwdWv2XAKjtqTXvXOMqq18N/Az6q2is1emlPJirBUwfiMFSq08gZd5UgbHpWbV1qDRqn2tvocKB5nhvhfE2OE8Bqup4HN8lalQEQ6RjqIlYIB6AhARgGQNj8oqpgra5T0FUWjtNwADJFHu2ksm4t1qqGA9FwABIqBaEAZD8TYQAsvmoNByCsVQdXjbHKGJkea5XFqsWhzmBqT3jeXQvA1Z9hWxJ6m9oWNYLe3nCvgCquy14BVe7BdjdwlcAqQgLAn0OMVWxzsPu6cJUN9PyX/NM+vobLdx8eQKjmj8Jj8hT9C7BRYQtVHmwWgvlifuzs13qt+mc5LED0l/xb3tWwgo1+wIiTFUWToVhPoNVxm2z9acR1yG6F9/G0vwAv3YFVZa4GoFrBVRkSl4E6wOQy4KeDc/CDE2s1hwToiQfq6PrWTL/0DLu+oWzrDC0DHhWsVJfbcs6+GQuEmt/3ZakCnWXo6tTeG363qv7weeOjI/fafzVTEfFV/VnGWDWiXgVUeZxBWMOa2zB/Jndee1pn+KeGSWS8VQ0JEPFWaUfacABgwZO1ekLAVmWuagwR7gmuupPc2AzahCRMvZKGqI6XWSv0cb+H0C9d/cc1NbkNGndPTseSv0gb2D8wdL27Rjsayph+p3D2e+RDr2Gfjk0D7BqPGeyabfTI3qTJjZtlgGUzUid+H41Svm/wOL07P0NF7cMCEFw1xRDz4SAqwdQUBoDxzI2xygWbzT5MXHr1G6QIPLGp3Wf1VFvIH70Qu/pjmlkqvYGpv1fA1bKMX+zd8Xl37vXcj21vC0e1oKo/2zjHVWIJCzZ7zYJ1Ivhdgqz6Hf0sQVUzGnYrv01DUlPdp6me0/i0TUivU70zX8Esqxu73/9ND0cj5tdGdbUCowRUA1jVondcHb4Hz71uW0YrG3EzqKE2mjZ7B67RCFsJJ+ObO9Zer+xsRz2z3F2vDUBtGYoW07pOEXGeoTGzkBJpMC00ADcDmTK4agBSAiK9QbT7qlTyPnsdy97uqc4MG9MERPp7qANxL8qD9cT39YoWejWgjEyzC8SIzKTvMi9NOj3dlKfR55P2JpmLNFMuRtKeXSk+6LVPXXOpISBuI9A2zQcAq8VarW2pAqp+HcAqWa4oFWORZ3uRhb8/HipHh3oDWDWnwABUCwWgxw6eAvVS2yPnAaoqoOobYqkCSAWwqqEBPL4qF68CsApZ7mzm0k5h+QVMxbZKAFUAq9gHsEq2KoFVhgGwqU49sJq/aSVVy8dF3/SWMs5jOQ+Hzh19czAx9b/Ge2vYEZBHdgqyDqqKuT4trRCe4V3VZqEzRXsEYBVgOhauCnBV2KcAVjHF3xamwnR/AVYFRMV+QsBVgKrgGxugSlAVe5MPrWF02lDZ2RCnY5Y2BwbUvrlNq3tjZxjj1Kf3g4064SxVgqrY47oyVcFYTcAqoGNduAodEmOrGmO1XbBKF46TTrIyxcFWVYdWXmnKaUJLQDV6BmqorU60sUxi5O1kxhDsmAqbH/Cy0nLjkMOpcp4Aqze+7wO66Nt6AU+3bJCQALOPl/vu/la561t3locefDSA1dWyrPWJGdTn6vLCy3ZJ3NF95aHHH5aOFeKtTQm79PKyYd2G8vCDj5StZ58v6i1xamfXCGj5srJp86ayVuK0vvjKS8uOXeeXj/7lX5SPf+KWsudxCSkgzr4GuJGkAVgFg2n1KtSzsFaP7S/v+dF3li987lPyLgkXAFamfO+6115XPnXrZ8tpTK8X8PPJJ58Mdig6t2CvXnLJJRoa4ODBg+Wee+8p2y/cLiEJLtPp/ldeeaXGZUWMVdwD1ipioyJEAMDLxx5/RGOd4l32N2xRMoCmnbKhUBz+hlEQkaqmzgAUNVUuOvnGREf1AzTmZt80gNNmiAgAK/fOwyGQP2uVjcWyVurj2IwAOMJOPTK7srzpHe8uZ19wSVmz8SzpYEFeDVgdAtsYYxXvtDa9hgJQ8DItXtWDkzhn2TUD9XwXs97tc3nWsh+9mff1AOTQ9R7c7tPDty+HsbrYvX1dR00/g45cX7YE8McUoV5eCJjN5nKhd/S/3XKzAKuPHXE5DeeK0t3aYUuF/zbsF5hdo11Sb8P9Ah/8iZAABFE9FACMZgZW475+wC3lgEmh81wds+S/uj8V/qw6o3XLgI9cJ+jD6Yno/AFcbYBVDQtgYQDWKbBqrNUpYawqsCpAJIY3AK5iho4CI846Q9x7Za1KW8FFq4ytaiEBZA1ADQlwUtodi7NK1qqFokHzorLTD9D1ACsdvABVvf2I+kE5pjYlqtMPMmM1QgPIbwRWEQsdm4fzATyn4QAcWJ33BawQEmBeQwEsfzh8OXK8oN6o/ZTk+nh53Ms8Z3Hw8BABqnrMe8bTrguLVsCVNp06bAtk1X5O7RfRnzQ9GjUb1fdeqj7nbnu4EVqtHjoMewKrKpXGWj2lbFXZC4BKkDWAVbmmPGT4ANzIWI1CrOSD6Lyy32idWNOxGMBA+XeL1Ki+OQsUfq4/MmL/TVKdEJSPU3govaeWmvniFcysDNTKOIUbMA5kNZItAdh6TBZq3huY6uEAkCdk2/MTgC7zlixo03/IuAmOdRaW2Q7dEA4gxVtFzGYAqBoOQBfGs3AABFkRymkQXA2GFWxItgleyEtRuijmTkqbU5eB/L7+98WU9tmkJTdVi71nqCnLDnjzezqhX+6mVD/T+++8PbvtkFM9972e+8Zj7225IrnU0IC5waK8V1DEc1rtiF1IdWGKUZvxaDuTgLru8FH7DHW6O+bzJuim86YcaZ+Zq2SrMhSAnXOmCNvfiedf/fp28lRXSZQlutiDdZx+tPv93yiftqDyPa2fYx8nS9QRznQOhdVop7Vjpw/kCZdMYcuZVDlATtX5tr8Mztjv9m37zY/Su8morHdZai05SfL8xZFOB2kD0PRc1pRamZl8dQ1ayIEJRpTdOL3HDZ2TYc8kJ8SP7XsVJLVP2cOsdz2X/3uQFb9nmdRzXkPaXCb4fEqUp8XLLZU3DtXfcuCMNjRmpAIYkHsiXpM2uAa0ZgYrggY34Ko3mBlczaOyuVMQjSIcC80Py73u7X77rbknzs0BCf/X38Py0fJtVaJe6GSDMmKVwkEJ6lfdN7KjSa3AsXbDk6NU7dh4PaWcZeepv2bimkDVOM56BrC7MotZTwaOA1R19iqAVZzr4CQZqta2KnEOsqFyofzSGOiokpqlNhUwC5ACTRlP+hpAaoqfakgUFlIx1qoBqpgmxr0xVbGKrNDZ/FiYDQq2GtCqv4HtMNjwNTW7wAnDAAiYihAACqzmMAACrmHBqli0Ct6WDybQURzz9lokSefdruTRd2tv0ii5j3BbbDcDVuOYIQA8lhd1K+uMJSfbs/HZfyZFN5ov5g+GzFx2BVUVvHFXHawV3Sx+KgDVCQCqzlDVvUSF1Ai5viq0yoa49QGqWoOl/4XemJK4mIYlNqCddi4G4skuNXBJ12jWvdSvgKpS+bKHPCAOJfa4hg3sDJyTLSj1T7YqGauqVw6sQr+kY6yMcACq0lEGqIpjG+Wgwskre3C1NpTuXHndaRGzjcnXeBytrl0I/XNAOoGr5+w4v9zw3vfJQlUCLE8fKWtWHCgzR+8v9999h7DTnihPPP6kMDpXlymhXM1JyI1TAs5NrlxTdmw/p1z+kkskbud0+erf/WN51ateJwtVPb/89cc/Xu65+7vlrM1by84LLy0P3X9QFrm6rLxI4pxuPHNtOfv8deXyKy4p284/p3z8rz5Z/uJPPy4LWZ0QgPVJYb4K63X1KpWXU3MzMvUH+j9TrpRYq3//5S9KuIAVZaMs2PSCSyX26oYzype/9JWyXhixxyQOKhapIjiKNg1T+xFbddeuXeWWW25R3QH7dNu2bcpkRSgAgLEAV3EdoQjWSjgDxGHF+ZNPPR4LXlkhjgdWFdtnG6O23zbGVLUqoK/jdefVArZJO5DoA5Odmmq4AN9UyvENH+AEqMp459ZPNd1APgD4r1y9vkhplrmVGwRY/eGydcel5biwjovUI+R9scWr4nseCsAA3YWBVT7DvA8BkfqO1NvvQeqFwMHnAljN9cLiXgww7apl0dM+DwvladzL/l8DrP4pbAIWr3IPlPZWE067u2iRpP6E+/EB4Ll9iqn9ZK1iT3AVA27e7uu1fI8jiBESwHWNjVR2BPU4GmB3sIfOzb8KBxzHYMnIPsc7t1irFVg1cJVxVQ1cDWBVjtcIsLpa9AngKlodeNc2oOzAKgbhnLWqwCrAVA8JQFAV+xOyeFWwVhOwyoWs4M/liR0jrNVoY7w9CXCV7YbvQ09zu5PaGS1ja/NNPLAHmOp7BVelrpSxmsIBuP+m4QB0pgIYq8tfbnQJUvec38JZ6zpZQP0yi4O90mNpW3iBjsmqtnrx0ABNm2DGlFrW9V/8FFVBOY9juZDtayqB6kJUPynPSrTovwRXGcABAKoBqXMBqMo5jgVUxQCrDrIGWzUTD6hvrkvMk+tTdGhdt2wCRl2sNXRN1a9dXCpXLMU5xqjp+0ENsoibtGqh0YwZWGt9uSEQtVlgSu7hVP+ecQquc75Glm3DXIX90G0UlEV6iDe7Za11nzETzY8Dq4jRTIDVgdUcFgDgagVWLRwAwFWwVrGfGwRXtfASSt0VoKv8WMWqnYN0y5h2Iu5NDw0+P/S1JbY9i72vac/G5CqPTozL+Nh7luCzZ9edaKFegy5DaF2P+j3bZDJW45z6lvSP0jSU33yN5aXtn2d2qccUXL7PP2/K5fYswFUXeFV6VayIXU6GastYbdveicuueh2LrVYJLRyvDJ63NWjMKLtW020XCPrk33in/ubvj4Roh9M6qPq/Nqw9W9Xu7p3OnFSOevX76uZbKmj4eFyBWjLjchFV9mqUQAec6vPhmLXHVY9oQr0k2EgpOGVlGeAYQTItW/6Wyn+cDjfKpAUZHVrKFIHVKnMpXXhvekeGqvV5/67tCQin61G6SS6SM2SHLM8OUJVfuOp7A6Zi1Fues6nhxni0qSIGsPpk3wDzqjB65zCXrzunlhfKai17goZtJ5MNXQVV7TU8Hz7O9ZntQaNFVTiay3ESafTaamSkNsBZRgLQamTIKq/X074fMqLT496Rys8FVyUV3yBsf9qPwYWwaT02vUfjJqE+ca5166uWa93WMI9sS33MIulsV2jsqGgR1d9G9U61vgI8bmOMpWoslXkBUec9jqqt+gNg1YFU3fdbAladxUpXabhCl3IVIJqAqQgDgBAAQ/FVMf1W54zpvDF1Ik1maZDbcnDLGe0SUxFPJL2uoKoDqw1btcZSNebqwCq06hRS96r9okXItTfaEC2lfMJqj9xs76Y9s/pmKAALJMLNpvUDWDUA1af8z6NDBWDcOlbzwmaZFyBvXjrPAkuqbABcNYDV5akBVt2WJDsTqRF54wCBsVdNJ7BXvhBYe9IhMFB1lZThaqlWAKuy982OnbGqYJQzVslW1ffBjnp8VTC/PQSAgaoWBgCMVXSYTwWoKtmh8plh5YhXzmY99jLmLhV7rZPGh0h6pw85eOGs1a07Lihv/sBPlA2yaNTp4wek+B8vh/ffXR57+J7yyPceKYcPHFZfbkpoVvMCgq+e3CAAwhoBW0+VHRdtkzCzK8uZ55xXrr76leWTf/mx8jdf+oJMgZ0qr3rFa8sv/stfKp/7zDfKh/7go+WSS19Qnn/588u6LZPlvB1bysuuenHZsHFD+fDv/3H59Cc+J1P4Z3QaPxiYG9evF0f/uKx6Lx22uWlhmp5T1gqo+siD95cjwj5Fea1bJ2DhiZly0cUXlb1PP10effRRBUch/9g/Ldc+8IEPKNj6O7/7O+XMLWcqUIrfL7roIgVWjxw5Ur7zne/olHl0ghEGAAtXAWDdt3+vpufYsWNeruOA1RYcNFNIYJW2obZ5jeL4ffBfhgA4MFQBphKAJNMydFwqRtuN6Ix6HD8daUX8RpFp2dZulEXFhGk8N7mxvP2H3182bd0ui1fNyZiRhF/Q6ZuWt9w245yM1WiTuxirqjMdMNqDo2oVwkeruWcehtijkb8FTNJzBawyfUu1frxvqQDscwms5jQuBtAu9Ptirs+4sriFwGpu7xpHZrE3e6sT9onnbpdUlswfUNai+gY2W6ECqzjPcVYdWPXp9PV5tnCyz8mKjmFqeJkHbztcEdy59paaTniw6kTzglUnw2xyTGC1hgNAPFWGAzBgdb0zVtdqOAAAq3kRq8xaBbAqwIe0E9gMVJW9s1V1ASvJOsFVY60aY7WGBDD/Lsy+mgW0B2xCvW1orqdr3icMcG4EXO3LmGWNvWwBquK8Aqsab1UZq2StWgin0xJfFfHxzQd45h7KcnX5ubgfWIEyKsWcElDVRbF00UIuMpqZq0sDV9nXCWCV/RImetDvXjhHqdbU6se5EilIzFAetQClFi5G4fDETgVjFWCqgaoJWBW/GOAq2h2d0dCsxUFdsv6KNTp+7GCLDUjWRZ/y4IUCkR1zlGoZdhkWxEXYwNU0CzOLv6tBLkb2qwmwBoNUPlJBVLJM2xiqQbqTMiMhL8dY7YFW5qOPrcrYsWGmtIa8qFQrmPCKl4CxivbotIOrERIgMVcraxUAawVWyV7FtVN5GqOxbjxeFnxS33obog1o/JNSm2RwXLOQ+49REVl2+/7mMjV15LvP8n0Lfb4pgzE3DgGuYeaSQOo1SWujqDzH3vWIe70X11RyfUuMVV5barutxUT9pPB5exk6y1tyO8rPp2f5LiaLChvtKZItJ3kTpUDbquxUB1nJVMU5BrGUtarEIknp5a+4bqS1IOAVVZELf0xlBW+tyesQm80ymn5JNd5NuVfAEkpSQVVdPEbBuFTDnUGyX8iRsM7leJDV23R/ne3shZUHmxixPViZ7q/poiPg6QyQ1d8dIsKUWqFVcNJASgO//Dj2bYdoUE+bOkK8JPsuwd5goerDCzNWWRa1qavNXpXHFH8F+ejln3rAsooiroVuLGXvv2OUS+6pK4mSqWpMxgBWEb9JbauxHhkWgOBqCyx5wkKpHAgOsLLWwRCg2tRPgEWpzvRaPs/16R1bq1KTzr7isuEYcuCysxJpbmXEXpEB7hb8tZ9xF0qoVtKIDLn+ZPvjVWjPhY5TNrNM8kcKQg3PgDANAWdpvCSdkN0wVzVEgILmxkxtBiep07299/QyjVryOVOqR/yrdoN60SxOxbiqPu1/XtmoAFUdUEXcVGWiYi/OdoCrcoxrynbwjtYYRllN52JHaJQ8vqpO/wewOhBfVRmrPu3Jp/1yWXB2Zpnrtq5b06/67LIZeziVcsJ4TZWZWmO69YtVWUywLrYqbX6I3bDULVYiC/8+0pSFfetbgBZUVYjfOlUOqurqwNKZMiAVHSvpZCH2Gs5lDzD1dAJWYyBNQwFYQXJQw3SSpWs5wC10ttXueRuFOGI2cRr1CVDVgVVZEGjFSllASQFWB1d1jxABAF6NrWqbxVblpiEAdCOwWuOqZsZqw1bVmflukDOwyk4xMxFOtdfMcBV0P1KBtRSsNNDJ9QjEW3duL2983/vLpNTHGmENz808WvY/dUc5uOexcuftd6oNOmPTRumsnxA26QqJhSpT+sGAnDlYHnz4bgHtNpdf+qX/UYDMJ8vv/qf/VfrSpxTE/De//G/Lu256Zzl6+FT5n//Nr8nU/1vK7ssuL1de9QoZt5go2y7cUl71mqvLvj0Hy+//7v8lMVSxAJWApvI9dEYxRXZKAhHOn55W5urOC88vDz5wryycdbwcloWvwBKGg7Vu/RoBq2VFaQFHAaJi+j6AVTBWf/6DP6/T/j/96U9HB3dGFuJCzNUXvvCFEspgutxzzz0KuOIPDM8zzzxTgdXDRw5KHmXRLl8Qa5ixWuUsg4dDoNZQiAC9hin8Djz2ICNAVYKu/ftjcBHOtAKrXMCObB7Dpdau2yi2bH05cFwWGNt8gQKrp1dvlOKbso6vbgas9jFWAay2g6A1FIA+oKAssBr35Lp92MMErLYDpxYzNuc7l9NywcucjlwHPbA7BPQu9VuuXCMkA17v988FsDr0zf86wOqdHmNVK9+TFQ5KPY9CGDBQuS9hwmM2iaBqAKsAVQcYq2CrBns1xVnNwGq8z9/dJDc7zJ52gjt0tnqA1RqY2mATXFW9M2YdOnro9CF2KmOtapzVYK06sCqTHiIcgLBVbREr4wainUSfi9N6dRErAKvSoJwQYNVAVcRY9XAACVgFczUDqwRXT4nfHkXL4tC9twuD+9Rm8N6oKz2onf7c+9eiRfuCDSICMNXbGwVaPQSNDqoCqrM4+TbjyBaxQqzVogtY/dcLBzBOl5dyvQKsHgvQwVUbCOeAOAHWBK6yn+ODZBxcMjuf+6go1+pjL2cAZTGPzWqP4Kq0S/Idk0wAqNwbmGrXBFAVogGAVL0GxmoCVgHKWrg4exeO3Vmr+uS6ZfirxbcdAVbl2hBjlaxSVW+RN82fu1H08zDntu3XVOZqFmP2v4K1Kq8aAlbb6f2c0m9tJ2c15xir/f1Dv4XP79/M/QLKXHjwbGNdH9mXV2AVtkP3tqAVQwIwLICxVi0sgLJVnbWKkAAaGkC2eY0T56EBCKxyGusQuOplbunMErZAn2Pkp2yTx2gZK2gpSpjt/dD9zfcH0jmU9CHlGXn3km6qgpqf7x/lue49QcFgdb8zA6sEVXGNejbEXg0sImdyTF2xzKOpT219tIeevl5o+TuTn99Ftxn3kJrdg6uwgwRVMdvMj7WtTTFWFVh9UQZWB0b/AmSNQvaDrtBrGi3HBmwk4KWiMRXkCMGsjWLDUk1goI2AmMNbnZ6qOEx6rnsF2NSoGSxYGY2WtuTi5KbYHSpKWM7oApJGCxoOO/LUA6v2vJVQzXOAbVpu1gnP5WnyYALkpTsCzItoWsoAACAASURBVIUY4oBp8SzU79XSocxlGcvpIOBqr+icFvVRal4aefW0xu9MGJ7JukLQXF9vwHWM6sEQy4XKVHVAFaBq3vQexur0+s1KT+czBJIF6PtwXkNgq4MQYAjbWy//VD8ETrjHdAt7ZQduskw8/205p29T5HzfZIVy0+tVyEoL7FqWCaz28pP0s/tmf9qYNxZbI4uWfksWdd+sFBwXGNQc+1bZeA6wwo21gPQWFiBi58KR0nPXXd1TLZPeZrFM9iXbHcsP7VDS32xH1JF3lqpO+UdnAoxEslSdqeqLUQWwqg63A6wEWlP8zUWKdgk/AyxzYFXZqg6uyjToMinsRVmpW7fMWCVbFftUJ+M/ViM70SbYnrLMaUE+lQigqY/MZZCVcbpiTz2hHnU2bbHM95Z24fsbQUi3Mm+0VWpl1HbpQmV6DEDVQFWdzknGirNTDUi1DcDqKXS0AKyKbJwGc1XDRairbJKWdFw7GHDKnSFROxxIgYW1wJ6MVWuvoDdc0daB1RUyFZ3AKvYCQE3INQNYDVRVYJULNQRjFTpjAxXm2NqCVTUMgMVXRRiAOdlHCIAhtmrMWYMicsv6NFBDg5VY26D6IqK11sk99+Kd5foP/Hg5fWK6rFsJh/qJ8uj3/kGA1UeEsfpQOXzoSNkp4Ou2884S4HGFLOh0uOwXMBSA5+Gje8vVr762vOVtP1Ru+cubRT0PSTSOmXL57svKf/8L/6qcvelMXedtZuZE+Q+//lvlYx+/rVz6wqvKuRfuLGdu21zO276tXHvNK8v99z1efv0//EdZVOohYaHOluPTspjVGtE5qfuVEvd1+tgBBR/gXE2JUzUlOrnv6X3COD0sYK9NwwSoio4FwNL1wnjFQlQ/9mM/Vr785S/rlH/4MoihCgAWerN792595t577w0mK54HKAvm6omT03GvlbbJXPtngCb+erAO8tczTHNnme+JGurAVfzOhVDy+wm06nRSt7WQ5ViBmnGY0dGThfZWCah64vRkefrIXLnyNW8sL7/m+nL8lMjw5DrteKnv4TES2f5Qd55NjNXIX/i5teQyuJqBVdNpDowMFPdQDTSOTgV5861DwOq49C0VYF3qfc8lsLq0ErG7lgO4LPW9t/wZgFUZ1IheRTjJ/orGg1HZav4aX5ntiBs4on+BApKx6mAcwdSFgNUAZfHuMJxeIEwiGw0tJcuKytAYP5UON/3XaLj9/jSrRMj7NRyAHDPWqsVYFUBVbOG61RPOWp23cAAOrK50cBW+EUN+aExuccLRZmi8VQVUHWB1UFWvOaiq4CrCAchvBqxauCddZI5mPxeLHns99Hv2Q6Kz53U5AoyrdXKR8HsUTM0bAVaEAvBBPYQAImtVB8gTsKoLWGH7p/uHVgHyoKEAdBP2agJWcQ1th+3Nz+PgGG3g6CJX1rcwX2dc/7TK95A24ppWoR5Y+VooN9vTewOgyr6EgqsATXWfp/0TWBVQVQFV7o2xasxVB1fRHkb/hH0Wt1Nu8228wsDVYHSSFe7XbPp8ZYXm/nvNzyhTlcxVAq6mBrRB7EtVc8C2dSHAtImdKq8Yd+9CbNYIayDpWYit6taKqQ7cwdTW7J2GuwJRykFWDfPWhQUguHrCQdYKqiIkAAZwYDwcWA3Wqrw/g6sjtmLU1C9Jc3sBjXbF5XPBl2Q7vsCNI99gO5CfGXfTknIxcNPyelSuhO178iv02NM4wlL1tkt/7xir1rj5Zn5qPR/K88A1XspACtvEaDPxWhoktqP8XBiq+un+uRwaIOKrqEJ5aBUbtGRsVWOrsm8s9vAlL782TJnpdHIu6HQQBGucEC8SNmqa1moMorgCbGEdVdBwtPYtKeZ/eCgAv1Ad0TS1Pr0gA6sNO1XeZaCMx2ZU0KZ26eJ7uCfeNyJBUf29Y0azXwFfvMgBYHekyLKtgKclIIOTVq8ZHGuBspZVQXHMjVmV814U7TzVK29t5C2Hzq5uqn2pdWDifUkltL5THmpttwrNtAWTw1+vBliObQCqrpY9B0PsjKtZud4sFij32sryXqeNsrsE6gezgtH4aYvpBdn9PvJMqpsAnOqobQahWIe1QaogKwHIpt+1gP3M2XHNiooJoL0DrKotcVBV66WVk/hksi9JlZrDOg5NmWOxjQ6amIx6uabj6rzYSLEBq8aHMHC17hVQVx3l9B/62Q6oVmuV9HVA4j1vuJ1lRVnWu8OWmQOgOgtqny7YAEDVGIk6/V8BVY+XCge72RJzVR1vnyY4rkCXdR1hAGRb4WEAYtGqBKwKUMEwABMIBaDAqk+5SDY5a+E4+6C1R/n243AsNdRMBVXzKsRcgTz2eAdZDm7TevB9WcWQb17QP+h/tHNj6Gujosd2bnxpW6yM0zqxB1PVVwZWENU7V7onsDqnsnHaY/BywI8ij29aB4SsXd8nO6TtGVKk9s7ap5o61B9WXzdgFSDqCgHSlbGqwCrYqwBWAapib8CqNO1a/5Wxah1YY6waW9UWr0phADwUgC1aBYMqjy+0cJUVo6tSUsalVGjoHBWQL1PLb5swh7bt2lne9JM/I+uMnCyTMu1+VdlTHrzvb8oTD96jadwvAOZ5520rk6IG09NHBQsXntGJ0+X4sX0CPh4u73nvj5dt524vH/7Qb5d3vPUHFaC9TBaNes+P/HBZKR3m2RkJJSBfOyBxVG/+81vLX33yb8vW83fLtrNs2HRGeeWrXyGxWXeWW2/9nIQM+KPyoIQfQJEAPLVFtmbL9PGDArQKsC3gypQgtbMC1GLq0+FD+8v6DasFAJ3Rjium7UOnAKwCYL3iiivKXXfdpSxWLFAFZipkgTFVzznnHA0ZgOcAqAJ0BagxJQtonVKGdJ6iPx5YNX+ohtmpbY5ZdKu5UWWyuL+uN9Fu1PYDbFaySNVsqq/jbT+IqnS23Q4hvp9NP0Vcv0lh/K4tx07Iyr+nZRExCQPwtn/+4+WMbReV6dOrNTbjKilLn6vguuvtl8vXsw0FoLkOIMZe2gOnPUuX9yxFxIfuHQI8FwJWh9K4lG8vBqw29ZpeuBDgudh387OLff/7A6wyxqpW5GLJ7X6HAPMSbVmySd5mWBgAazPURsXCVN5ujANW417zL7peR01L7iBGB28BPzV8K88znT7dy+adQmOtAkyzOKtgrsYiVsparaEAGGuVwKouYiVApC1iZYszor1TphnAVTGIERIgwgGQtSoxVjUsgMVbrSEBEBaAcfQlnVrUsm8AVq8TNo65rWH7wd9MUWo59gArbdzIQlYwWJm5CnDVwHKdsRLhAGQA1Vmr6vNJe/RPlbWaBV9IyxZ/leAqmasej7UOjnexV92v09lIuR+kx95D8b6TnUavxQ1tvcaj0RaIKU29YxUVnDvLVPfeh/Ap/hFPVdmqGVRFuCCwVrE3MNYAVoKqZK6mvosZ8SaPI6xV+sIoSx3IMP+4ql/tOZlF8RmZ2mZC5DNr1QfXO3GuJWElGb64H2fQtE7xz4zVHBrACRL+bA4jUIl5GBits9OILUW/IGpUFY8tfaN/9CsyhoNBfWWvymZ+KBfEw8wp2BNfyErjNzMsgIcGAHMV99jIjMcAdEAgx4ojsApn2pLn+3EStkBbMfLTwL0LNjW03VnruuNxzye9WeDp5f+03KYxf2GoCPUaX+q6E9dUWv33fLwAyNq8L9VfpKPLQPPp3FbyswtdY9LRXvoHPAsBxprQj2Wvoq+rIQA4yJL2yli94uXXzDOOprVbpvnhJBEczMjlgFIxXbUD7Q6rpo9GtxbOws5cnupPR7iyP2NivrbBrspde0yGm05mCWNG1qq36cmvGpWdbDjsV8p8zYXfw3SEI5bKMLFsrZyz4vs0fK1fMsTcoHu5NQ2YO10xIuaJasAvJo6dIyY8OR1ZlqKv36hJVxp0aMJgpfJw+eNnaISzXuYwAo2+eprY0BBkgPFFnQFUtbibBqjSriowANuq99SBq7pKHb/S5LQ63hV99B5hFGR7Tzi59ffKAm0bXuabjR/1srk/faYKVCqRrmPQ1ELYADswWXTwNOkXv2ufSuAn7UzqVi/H1kZJuqxaGvh+32t68INvcIYc5OP0G52Ko13nBLASWFVd5bQfd6YUcKJjZWVFJjpLblR3a75r6SIHVW5hNzRPauvQWTJg1RapEnBVAFUAaRVYFacasbawQqzu0wZ2g4Kq2D9X08XQCAFYFZbqJJmqvmiVMlZBiwOomoBVMBadZWCyEYJSwZKsgH6c+3W1j5aC8TsDpoKpvmiVjtABMCE7bbEQAG6pGsGr9TJSn+N8ooE81Ev5ITPwleMMpip+t84iO8gTGlfXFh3BNH+wEnXaP6cCYhELkQUCq6cgGwGsWqfTAC9VOlNtdbzZAVkYWDWfsAKrXMk2AFOpY4CqKxVcNWB1AteUtTopVe4ArOqayABBWm2GwFj1gSoHVbloFZxaMlYjDMDgwlWmJ66Iw07rsuqKN7M9tDrhdo6wUV///h8vq6Xzu3LuuCxetb8ceOpb5cF775ToDKcEQD0q9TEnACaAZTk/KkCnxEOdlnism7dMlZ8QUPbhhx4vn/7kp8sbr/uBsmntinLDDdeUa1/1onJq+oCAlSeEgXqyPL3/aHly73T5+6/dX755x2OiUhcIC/ZiWdBqqlx6+a6yddu55SMf+bPymc/cJoDpUe//Ixbv6XLk8L6yacO6cmL6mMSCXSvpOVU2rNkgrNR9wnCVKfsC+AI4nZUBmbVr1ko5nywnBHydFMoQ2KeYzr9OFr0CsDon9+D4xImTMuV/jQLyiKWK+wCqzs7OKrAKVjS+QytYK6JVCF2kU0NBJOuX2wg/zkCYw/xmI53ZFbbc5Rnndp/Z1wwOkuFkwCreYQMLKxRUnVTAdIXI6kqxW0ePywDFinXlJa+4przoqjeUk7KA1czEGmnLZfVViLKzyZH6hUIBqJ5JeAZtY5nXRUIB4Jmc7943bcqkA2AXNDthS80A8L0xgNy9azFgtU/nUr69GLD5bIHVFtSveWTaFvv+9wdY/ZYzVrXQl1JMVX9CP5I9oq8bvrr58gaoOrMxL2RFUFVjrmJQLg/SuU0LeXZ7ZyrU/plD13YyomEeuu7Xsi/LKYx+jfFWwVIksIq9hgNgXFWPsbpulYQwESb+GoCvuogVgFXx0nSxx+ofYfEZ+OXadiAcgDJXR1mrjLWKUAAnItaqAasEVyuoCmNiZqNuub3x+mEbZMoxXI+svyhddQDcJrltCxvXsVYVXCVrVUICYGaKtvuIt+r+XkFIgH/6fxoeIIGr40IC5BlIFiam+nhkr9Le5QGqsKv2o9nEvtj0+pAy8EZ7Qme+uX+EdxnAav0HY5/WGKoGqtoWgKqHBpiPkAB8Du+ogK1+IzpQPbDqwCTZ4HKfAarjF3sKcxSizNlJPXu1BV1RJtGceVGg7R0l0RHQrczUuqB5DQMgQ/QpXGQ67q/LtxjyK4cfCBOT6rDWZev41TbA8mQEAgdWM3MVvqguigdw9ZTaEzBWbXE8hgWo4QDAXNXBfwCsBgrYPsdUIOhDO4JSXNQvHdNmjPRRBnR+Kc0N7fqI7C/0vu7FY7+zhAQsdstiv48k0211XOcLzOc0Lc/bODA1Xdc68meSWY9PDNVh+my0m9F59fdRl/M+PuUviPewPWVSeO57jj74yEnEMo+Fm52xKrerDl35sh+oWuyCqMoxAqim3GXQjoqv388AizleZlwcNIxeZzKy2RlSJfQ/V0izrGZqyAptOwR2PxlAZKPWvQGrZI2ri5Ta7F733JTrOy1pliKKSsqC/sb7rUhquQU4rR14Xk/vo2MQ9VdBsh5Mbc+TQ6vgSfrzd7UC6Y5FLdh4JgMqzCOf7cHQymSOCqrv8SPKby27mrZef2uHg3Vb2aoWY9NBVWesqjPnA1azicVK+5r9YMpMRTlS7gadVRZct8/3MlO4xcudjkSAqUkHTMcTWO5FUV/ZlUg6HbEjrkORC383/fCGzew32esoU/bx9JpRJ2fko7Vpj6R1smqdZ+bTfjR2LDYDlQJYdWcoRpodWM2LWUWQ+oa9Z1qmbaUb4NxuVo1aSBHyb1YOtCWmmwaOWQgAA1UrsOpsVYCpEjdRNzjZ3AN8DVD1uVw5lqu/C5gaIQAw/d9BVd0DVAWjUVwnXbgKLEeyVRPIbZbJ/lI9h44nu6EACes5AaoxYt+BqQ2o6mw26kXY/3CsewPV1stIXS7qFPVZ8gfc5EUvzW2zdRC1BajAqsbUtc6whX+w+GoGop4QXL0yVQGunhIQzIBVMJo9DIB2nE3BCATVDojFmWS9qOxBntOgksl2C6xOgLGqdWubgqoEVh1UNdYqgVXWPRmr/k60fT2wKkYzFq5CGAAuWkVQVZkAKCbZE+8cBFZH62/hK7V+ml60L2zEj229aHu5/n0/oTFNV0/MSidfGKaze8qjD3ynPPHIw1pX+/Y+Wc7YOFU2b1pfnnzsyXJw/wGZ8nqq7Lp4e3n7Te8qd9x5d/nibZ8rc9NHyjvf+vryi7/4s+WCs9aU6QNPlGNHDpVDskjU40/tLQ88vKfc97195dEn5oQluqlMrT+vbDh7YzlHFqe6VBa3Arj553/2F+UrX/mKME6P6zY1JfHbpLOt039E38Au3bR5szj+0nES0HZu9kg5LvFQV6+eVAB1jYQQmDlxvKydEvBQ5AnsVDBRVRKkuk7J8RoBZzEt85gArWumhNV5TL6D0ANSAVgdd5W8CzYKsrcCuh5hAFCmkCpUlIeSYDG7o+utwAjuFEAXwJNAJhmp3HUrnGWcuzPMhkSeiRAYZO3IXbI0irYBsPUTyoqSwQBZPAznc7Io27yAqBvPPK/c9O73l7kVGwSqWCcWVAYOVk9J/maMQe75a4FVaS2g27QnvnDVOGB1HEjaA4wZ8OPCXGEulwmujgNqe9CxB1zHsVqzTex9qF7XFgM2ny2w2n8v57UHisfdO84+LJa3cc/d8me3C7BqcZCbv9yv0B9SYzLUGGagLjoF5huYX18HfirAinbDwLi69+Ngt4YBjT5VpDMnOXQKvy7ND207lOGceWcFjRFCdxhrdZXssZDVlAxcGGsVi1hl1moHrDbhAOgj2cJ1OjBH5qrGW23B1byAFY5PnFqhsVY1JEAAqz7wI+fm3HHvVZXbG60+pMHrkfXHOmt0tGtjtFz9GtuZkZAAAFgZEsDjrIO16oOsDWsVcfV1AP3/G386WK6zCcRq6x6DYTXeqi3GwtAAKQ4rfH+9zn6+A5HEAGIPca791DgaUHj2WbRkU2fFwgLgAtoU7iuoikZUmaiSh3kFVGUDiIrj2JypinscjNV4rSkUAL+DvX3GfGjmkVPkbQ2BFlAlAxT3ZlDSpKTOTjJfb4Ct6tdMxB0Hodi6qIVfLufBMpX01TiqvoC5XDMGLe9zMFWfGwVWNc24blkemf6fiVxWR70tzY56nSXDfLBtIGtVF6WGHXH2Km0JAFYCqxYWQEKNBIPVFs6rsQDVsTUfNcAdtxHqjvtxTtpYlV2g9YmfltBCjdySLvS/Dd079ImRdixlorm/b/8GMtu/a/B7fG4J+U0IkImF6eboRhA1g6x+H5/RekptAMUst9V9XdJG8JMVEKltYCQHNsS/Efe7wDOrI++hQvA+V24DfLRtBTs1QgDoNdefl730tTW5odAQSip3atBY5t7A1XSSiZSBFoIsBF7sYWNB1ErnYaea0YjWcq0jH1m1CfjhvgZUlQvq0iS9Yz8x2mxmLRmKZnp+AKeOFbnI1Cz0dHg26pVda+WIDj2VfXTKfQbbAkRV42hlVUcGq5EP8Wcl+IVatKlEcZHfZx5cVlzUeMMo4ObvbZz25MhUmbS0qmwmBR6vnj6ipYC5+U2MOdOCqoyvSmAVTp2zWeUZi9eUfFZtuap8jUhaLWwXSFMSE85O+UYc3KqYI6Cq57s6GibrBF3r66v8R9m4PRlN62g+mrLVV9Vy17OkXpat5NSMr4xGPvJX8yNRt6me7XvmVBnQCofLy1RBvtrJBpvOHBkfbfZwAIydxIWtMnvPdLXC/JWtSvmx1I72f4cym01dFRoLAeCgagZWGTdVGGPGVHW2KvcRdwuO9nPJVkXaBThVxiqAVTJVR4FVBVQJrqKs1dl1cNXrJak+tTmqOJsP1m84V2w8ohHhqoe+94DdymrQeve9y4H5w1YPC7GVmJgRte0uLOojjQiB1bGlgKAqWKvOPgpQFUxVAqtgqYCtLCxVqV8AaAam+paBVbKcOfimTqspBxcBMkDaFgSirqqJcjtlU69psgxctTAAFVgF0w/AlAJUuoHBis1A1xV+vzFdtRYNqMV71T56GAAMSInBrIxVxFcVJgDiqyo+4I1lv2iVYwspoWNs7Ki9Gr3StvTeq0aJWB3Jtk0Yqze89/1l9SopM+ncTkwcF1DgZDly4Mny3btuL0cO7Skr508IQLq/nHnGunJAQNZjhw8qEIsFoN5ww9uFhfrN8oXbPlW2bl5d/u0v/0J59003lOn9T5UjsqDVYWGV7tu3pzz86EPlkcefKvd8b0/Zd0hAzemNZeWa88sZ519U1mw5q2y/cHt53XWvKfffc1/5ww/9fnng3nsE8DwixStLiwkTcxUGMsAYl7olDj2BwZkTEp5gdkaI7TPi+8MuiIVTEJZTTi2vlMvANFEKehE20v8wZRULmmkcQPyx41LPrdW1c5WxcHANZK/nvR7KV/TjUcHKxsUkS/uUOcITvqCavks7pV5rAFblfvXBdNqwAOFyOOWDARpsA0xVCWEyL4MCWOBmenaibD3vovK6698q8WwvLQePiDzOCxtXw1tgAZKTUt8Ane1PNSL5E4qlyjerXbEyMaasL0qiOsWB+HiVvW+hjgreFAMeVgPjwMj2rZ7WAVuX08Fvj/tGlOszTIPjzENJe06uLVZ2z+YjufO+nPd84uavCbB6oPpw+eGoa9empgHpr/E8OZA+CBfGeixrlSEB8t7bmNCt1Acwwe4FkwJvP7JhHtoP+rAq3PZc3nvHb1XEWgUj1QDWtQBXlalaNMYq9ggFoIxV2VaJQFmcVWszbWaGsczANpv1kDIEVivACjBVtjkLBZDDAQBcRZxVAKw1zmoYlLY5COBUVdz+YR3mtn7ccb3ZyxN2yt+TF7DSsAAEVg0oZzgAZa1ioDXPUJK257mbmbQcaf8+3YuZBQ6oElgloFrjZHN2kg8Uh89nPn+OvaptRvb9zPCa/Q3ZHlWB6Ic197miuF+De+qCUwauglAAdqoBqzgWwSbIKm2KgavpngXirFYQ19LckmgyMGl5DoDTj9V3pnpTjV1sze8jO5Xgaj23fnAFYbO8m1dnxRgwlR9XkLVO/Q9gVZ6JdPJ5pFWvW3s4BKgynitNVdNsUhdDHJNeus7ZLbUNJU7DmKunNLSIhQXQcH/KXDXwVMFVXSSPoQEcYIWvmhdZyaEAyFylc00z3rubi6oQK23oxoV+8/vDrncGfsTe8/2U7+57vZ8y9N7mnQPvye9gO8IKbT4/Lg19GfSZyC+jhIbEQMIotb7vzgNUdfuvMiNbdUdrx763/336s4L0bSDPNWlsI/04J5e2Kb8Lv3czQXhu5JkKptqAi9/+igysMmOdUmgeciNnF6LUw2RmYwqjpGm3jDQAUKpwVlV9mytjakTJYw2HNClvo0dyonXSjAj5gAbqSw0XAdg0suI5CVBVE+XT9Pkb66OTwZoVMy6cLBdooXaEaHjCK/D2HQ9k4Ks2SHmkLBt3lqV9l2UbVTFwMAz+jtMzyll9UVdOI0bV67Ypp2qAhlTRbq2AQm5sbMEqMbi+V6aqA6mMtwrGqs4GkM1sq7wr9zNrMddsNBlmJarA2j15H8e1jPM9dBpMtHOdmbwv/Lu9s7GbOW2e4tCHrgDjNPTL39foWnVaWuB1nJzkhtHqhn/18xW0HcyjsvISwKqBRsiedAfIp+4EuBqxkmw6jjJWu1AA1MQKPpkO85yOSPa5cy7VbI0YGX+Bvtw7DABXyUJUxiqcaXGqGVv1JIHVFApA2QtkMBiA8tz8YdEqAKuyCeBQEFsVDFWGAHC2qoI6DWOVoGoLrLY16uKeEmrF41Nq3Yarw5UZq8pcqIBqGwKAwGqVgZAFk/bOi26Furf9kbReLBcoXGueshfleSKCGXsHWLm6M0M/OLB6GnVPxqp0pjBN2wBWCw1hMS/JWE2LKSKXOoJprXJeuIeMD4KemrJwoOvAUrQ4PiBBxqpNoUYogA5UlbrHbwrC6lbrnTqiYt0wVg1YBUsVC5DAmZ3vY6s2bFWvhOyo5o5so2xJ1xZVhGyk+XJ0cOfLuTsuLDf+iw/o6O/p04hdKnxGqMOpaWGmPlH2PvmgLFb1qADCEodUQLh9ex4rhw/slZisc+UHXntNedU1byy3ffFvypdu+0R58xuuKj//s+8r52wQYG//PonXeloZqw8+eG/57n13lcf37C1HTmDBizPLvgOgdm0rZeO5Zct5OzQu6iuveplM8Z8qv/Off6vcdcftGhoETGXIN6a4WwfOB4wUGTtdViGEhACrczIAA2AebLYVK73zrp12A5BNC8CeRrnhmgPrDbCK8of+DNmWvqGzc3NfHFQNYDV+qTWj7+QGXyT7Cu6/ybe16yXvs7bOZMzgVPlXnjkNoFNAGHxxlWLHAJ5FXoWhu2r9BomlurocwYo2sjjV2jPOLm948zvKORJX9cDhE2Vq7RZ5x+qCBSum5H7pTslbFgBWCSB7A0qmLWO7SrTaAFWHGJxLAQczGIrjpTyjpRtpqvbtuQRWYUcW+puAg/ss/paaz2fxibGPPnNg9R8EWN0/anjGOZ4jtis3MtlPp4/Avff2grkKEBXXyFqF0UzH/fR/bZsG6mfEEWdbudS9Cp4rfeqk4L3eIUS7pItYyR5xVlcLY1VI98FatfiqBrCumXRgVfTZgFUDVznbQ1nzvrq3Mc2kHeGGmQm4nAAAIABJREFUuKqIt6qgKmOsDjNWAaxibYSx4QDUhqUiY/seJs8P+na/qd9U3jnOqg8EWcgTr9cMrEqbYsCqsVbhD4C1Cp8wwkCpnXqu/L3vh0Yt550qLDYonxaz6sMDVDar+zeYkeA+Iv29Zu9NTu2D5H7hUB/RrpnqVpk2FTG/yjtXqW+BmVoWDoBtMfZY0BWAqu2NfBDgK/oh+owPxMm7wV7NjNXolyccg/2eCqhan8hAynoc6pisUgZMKz6RQVb6gZVw1A8ieAlo+RDrMVDU2l4FdWSv7FmeezHyt36qf8aMmnVBklnJppTHxGRaRovZT9M66qefNf4uGKuMuYpZOB4WQOOtcnG8HBoAi+QZgxXEgNrxdwCA7Dl8Kk9HVvuR7UTWiXENhMte2o1qkj877hXZpvPh/t4MADQF3N3YAAXUg5SikfYj3cPf+MpxuEboVxLYJv/j8ttLBu/Lkuq2xdBA2zKgyvPUBTC7L/8YmOftQGqbczM6lDcqoAEx/tl+nwSc+Y93dcI/7h0BpCamKnQQtuCVL7uu6ojqA5WjZoijDVVfWgeh5s1BQoJLnuAWVLUaG5I9iktOEJV0aM/yZ50YaJpp9gPnBPTCANhXFVRl2bNc/byWewWXRrCCxpB4GXrv1hz8amiqOOJafucCwKobeBr8nrk4qvz1Svu9dH0R+xD1kZyVIQCjQsOU4frFOOoNixtayFsPhhuwWpmqCgSoPcW+Hhv4asCq9iny1jixnQHIyhjGpjMKI0bJ5TZ0dQFAVW5lAxaOhhsqArEmdPbNrAsmJcMV0xShyqY/H7JRnZLGhtY3jhGTcY2PTorJSW1A4zxKTSDOGKvW+bY9WU51rwAqmasEVNV153RomKF0jKrVJDoLz2Un2H5tG65dfv3rdNyuuSVxnawhAGoYAAXXAlj12FoBrKY4q4ipFgtWPVfAKsobYQAysOrT/3NsVQErAKxOCHMOrEVzih1c0w54BblTcSTp8jJq5MjAgXAgGVNL46gasBrTxXyKGBessvpnTFEznBVQTZI7YgdakWxblvpb2x8evav+nn5LoKrad7XHziRyhnIsVqbAqkx11JhqBqIqU1W2OT/G9Tn9Te4LBk/9HmOQsSyMyetsVQw8uC5Zu5Udabdf1gqpzihQqiEeBDyVTgFA1Qqs4hoZqzKFL0BVD79htEfzTQJYBTuAK7IasDrrW8RX5ZSqkTAA/jJmtS/+fN7X76DFyQ8ko+3syXOFsXrj+/6FlobGORY9W4UOv2wyqVTimh4oTz76vXJo/5OynsiRcvDpx8uexx9WwOCdP/RD5eLdl5VP3PKp8vdfua285fpXl1decVl59L7vSCDAE+UCiZt6xsb1Za8wV+++/7vlqQMHhFW5qUxMbS1HZ9bJdPRt5awdzy+rNmwWdurRsvviHQLelvJ//9H/w96bx/yWHNdh9733vX3em+HMcIYzwxHFnaJomowsyU5iR7K1L5Zk2JYhA0YCxEGCBAmCwFB2J/4jCxIEQZAgMrIAEWLDEBBlIeNIhuwIQmTRpqRYlGSR1JAUJQ63Ga6zvP291KlTp6q6772/73scyo7ifDO/d+/te2/f7uqq6urT1dX/g4G6z5nT+jUHSnPiwNf+0BsGf5A8g2kNWA2PZwPljdrWphiow8ZADD8CMtkNOTk4SOdSR8ah5h9thBrEbwjQ4PIatkxKOkDR/BJT/RsoC/IuYJX7yMQkGLjVbrsmiUcdYvW+BhqWwKpsZT4EjzeLEevlP7NcvHLVl/++CND0gYdtMHth+cPf9t3LU697s3uznTag1XzjHOC/cPHq8qLRG9FNOojs8xTtz6ff2mADg0pvi1T5BFadci5jI7OeBDycPUr1+ZO8Oz/T8+r35rL5tdU1RWwqO+7/wwZWT1L/sbVOfnUitbGR3f/+E3/bgNXPxZ2T5FK2QclXiFlRP+yE6DNkWK7CAUh2BKgG0Joy1Wf7Jcsqau8Tm3zKGByOLrR8cXX0xBo8xmUOKANRQT9tCwDM85/xVj0kgIOrp3ITK/dg9fTyWMUGVgRWy2sVfZ/AEPdaDYAVYKpvapXAKq7DY1WbWLVQAPBcJbAax+wKoq667oacNx/apTHDIOP9XnsodaSUWWSenqvQZWq/0WsVoYFgDzqw6mGg7JeT6nj29/of6M1+x+11rm+N+PkMDSAPVqzUyLirfaVSc6zoY555simvGy+T1dsocrIdU++EbSqHDU7yRXkDWCWoGr9Y0SNgNYHXcPBgSABtiIWPFrhassZxXh93H/L0FCUTXA1+FdvWmIXAIh0t2U/R8UurLbwDCxVVOktTr/UdgqrReg3ojb7bbuR9r2LzUPVqFf6QY9aGSQxqKMUpRlgpd935quvX6IdTXsvmZd0DYI3wIhVzlfGbGXeVQCtAVZ3nbtbdYxXnbs7oGDKZOqRdb4qr9Ot8s+vpfm8vXc+ETm6XPN34zqzrpc/z3a2+Qlm172z1ET3v4byVYw9wzc9u1aWVqSzZqF5yZxSyXwc3ervMeh/tF22oow9iok19/AaiTPpfRZnr50JBuaaduneMdunCq6ZavVP59IkWPCa94Nl887u/VdwfQoxi06DguHQWItZr7NkmcDAE1ssWBRvAVd7obObnY0GyOH5HMp3eq/G85MYVE4vLpY9xlId4KbDyWB06Z9G807i3Qyj+VJi6ZjFHeiRoE3T021UD/4Ro2DqUVHKe1oA7/yg7ni2viDbOyNLUSWrD4R6H8Os2SBlpVdoEqrw+XbhKplZg3EapvE2DBpSb6mQElrpH6gSmKi3jsKKdAR5Eew+sOVx05aDzrSPTZn4tuktGo8Pt7RTtw1nA3n5kqs47njLopnYxkjWoF1SNe2q5USeWcZJZ9GpvsOomnwTLbOnbUZnQQ28EVQWwEVBiTy+P1YhvBDMdcZECQOD2CDQZ6LUKfiCHEmCl+JRnM8+7kZL3m6ix+Yv/+zW9yMGDBNo8tqqHASC45svBEV8THqs9vqqfB9hqnnQMAQAPK/02mf2EiWg1eKsCXYgfvFIzrirOY8Mq9140b8XwmptjrGZMTzcWQYepCJ2PUgyiLaFrsl17zC3ES1ScrYq35SEA/PkTAKtTMba004SF+BtD39BeGt6fXww9HB2ZmMhyc7TRrhlf9Z5vWqX2B3Aq79QCV+GxWj/GVsWsO/VYgDs+gznGI+ubPXR92b30dY77Xh8Bqw6aYyBjwKqB6gBTzwSgyjAAuBfeqhlqwBqzy4x7q3I31ruxeRWWXwlUvaPl/33TKsXM0VGdbDZEUH27a1nz+qDo5pd65hjcmsfq6167fNef/TPe6Fia7v6RBq6eMvD7nHl+wnv1xktfNDD1Y4a5vrh8xo6/8eu/vLzp9U8v/8yf+3NOp7/6V/7K8swHP7C86XWPLVfs+S985lO2Eda95eEHX7U8+OCDRqI7y/O2AdUN+wh2p7939tHlqa959/LAw1+7XH74yeW2LSf8PDxcjZzPfvwjy/v+z5/xDc2w8RW8uNJ30DtltFMA6EZ7aDaElrhr3s2I04v3wGO+uQ025LKNYQhU4F0ckUkDVtF+kEmoqM1j3V8T217q3q1D3Cs+zebQc+Gxhf7Xbtw179E7mKhBfwW+tnKdseNp43dNdWmg5rxPo8RlH0O4s+ZdjxUmmAS4h9/p88td81598NEnl2/6Q//U8sa3vWP57Oe/bGOjM8uDr3pseeGla+5BffXqQ8sLFvf2DAJCBgjifU1TXBwUlpcY+2QCrXwFTxPgrgFq8dv9AIMz8HmSd/ee2fKc3QJvI6hCll/1UBsfV4Z/FEMBvPev/ZzFXX5uNkWdF/i3oaTmDnGyzbO/YAMwD8VaFWjq6VtAqsDW4NM+6eFFmjreHERv2KIlrN247kLM/FTVHASGkIds0n3NTIcAV30jqwBWAbA6uBrxVhNYlccqvFat/q6Hw15y28tjJMbqB19VFp6rWAnhcVUBqupo8VUHYNViLUdIgJxNUKxVVEZdgpoujxv9ztDno50kLXPbQ9+1tJwtCv3n4QA6sIqJL0yGYTNLs+1gE0KPe0iAsAkdXJXdV3qpl+D3xnkwiBOogZU+abi2/8YwAbAVuWJJY4EEVl0/a9xDPi1gVeMn8qpEo8aOMcLxvoVyQywh+hod1e9GSIC0g2UXx9EMpwRc6d0agKr3WxyP8Biyk3I6jfNyXOclWq0SZo1DRLPxBShynJseqyY3/VwA6wyuqq/QJuPMv1bU1joX9oDeiqEWvFZxnumJJaC1a1y6Bax29aKBBNVnWOSSP+FEXQCHsZdkU8BxjPdNhzBUFW1UhhihZyomaWqTvPJkvVdLVSu+agfkHARyEvFvPma7qKVmKW3pXWf3x7bS87Wu48UMc57is84sTZfPel3f3hqU69kUIjV471OmtAIjyLB5vXFO8eM/nWQjgFFyGg8RQ5FE8CiHKR+juJ63dHWlfdwhJw8BeN6mwUON58am3Klj6A3OMBx6prVVCvL8fNEhgdSo5hA+45vf/W22mkvmKwtO0IFKIK+TQTc6t6R3gUn++UEpJmeMgFI2WnFtiOyGTBDiCxu6+l/JETp8uz96rcIIqDRvQzcQVCFySuebNe1VLyrT5G2vtzit9ehd6YRhVt/rvIl3WqeSCo+dSAdROcggYwzHDfoVJbPRBuLWRhXjk6Oa4dWu999gwKzbVnkNsic6K9dQxlomkTFW3WO1QFVuAlibWaWXKoDXkDdvU5TX+Tc6sLn6vTB79IxnRlqzftI/3ViQzIovagawZGEEZUs5rQZKE7HqcmqZuJz5YMUX0Sz19kajDUnj/WxDsp1TIJUJbK5mTMlz0Y0rAW3dgzKW37g3lr1XcVYFpgpYVfsJYA19Gu2as7uS6TROaja080CoMHKyGCSMGwGrHjssQFV5Ld7Dkm8Bq9qsqoOqMK7dY1XAamxiMfToo3ztX4G40PoABQBqBLiKWFEAVuGp6gCrQFUAqoyzCY9V37Rq2rxq3ixp69vJX9JjaE/IhbdhxQZV/C0e5bFQACtB2AJVNZkmTSfeWXFf9JO9bDM71pTaoMK2B1CZn/oo5QbwKhhIg+T0WAUjFbDqoGqCYlz6z02rALgHuOqbnEUICcmYd66kCRQFAFZ5dnCTh1GGjwdWwwPZN5UwYBXtbe2Pc4+56u0QXq1Oe30j9Lb0YACrjGfFmFbubYRlV9hsCQrUQVWrSCpTO59BVfWXvYG2+oCxmodZPnoYPhQ9uwOrTy3f+SN/2mmMzaEQHB5tcNeW1tu2Uba502n3Xr11/YvLzZc+76EBPvLMry1vfuPTyx/7lj+y/NZHPrL8zE//1PK5z/z2cuWibdRi4MBlkyHbB8scjrBs3d6/ZMvPTX6PLl9cXr5zdrl294HlD/6T37888pq3LC/eOrMcXbhs3qnXly9+7rnl773/F5bf/PsfWG6+/MJy3ty+HGhIOQfoIGAVILcRwMfY1Cm3EaMXoQEcGAawiudBbMYkda260sFhk6ANwVfDESBiT0RW0aegD9TS1qT8dt8xe6viGkOy2+ZVetvAVWp7TH1ZGAOEMvCjpsKiLwzExnkPVIndmM9cvGwsBQphGebF5bVf+6blm/7xb10effy1ywsvGxhhcYLPXbi0vPDiNQdzsUHYNfMmxhFhFvqf9wpNdgSsVp9K4v1uhQLYZ+D1na1J7w7Q9nr09ARZranYRbFO8/E4YBW7P7+Svy0AeGiL2Zh7JR+b3k379j7zfO9f+5nlU79twOqxf03I8lT9hFM7clAnEvpIwCoHQvaMRuwCUJUW1+kFLsEO2eyDhhygeqfhkjYOXHsabsvga+2baZRU/ysDtc5lWnifjnAA8FrFRlb0WAXI2jeyQhp+ZyPGKj1Wqas8HABsJwdDEBIgwJDwWEWILkyqMDQAgVUHVHE04BTn2rzKQwEM3qpi/jiqSVqzZBOrL1LCcddqWydTZOjtZD95rPo5wNUI6RBhHazEPqEHr1UPAwMw1cNDtZ+Dq6/E/juWeX+XHhBzzMdyiHDv1fBgZZiAbv+1kEdhNxKcky1I3pVsyy6sMfQ4lq37xA5ynJXnbVycNqdWBJW9xFVciH+uOPU80pMV9UEsetYxN9eNb2hzrC6PBIgkoiyzj/tYwgG4LGmc9c3orek4EWwzn6QYjwmsxtgm9XLasPgu9ZSQm5Unq8vrqAa8lZs66mUfVlhm/Qrd6AZ3OqW4OJXjXfRa8eisTxueFOOvmQYeYiTA1dwgz8MDcC8Ahgmw7xEAqF8HVRN8C1EPMXcByibZ6ifnNDW4RK/p2JTGrbQg3vDa9Jxf9vzb+azr52dX91uDKs8CJcioK69NvDMwwup6jWOMvJ44lFeX9dO/Gu+FpFQf5ywb4Kp3p7GxfPi5uKNKrprDeXrMMT3B1ThvItYKMNUF9RdDR50PerE24U56tjZ10jUd4PptlDOnzTe/67tSHsR8nFUJoYlOK4HBuTLBQGx/fVCKSCBkHbsNMBAj8unZI36X/lI+LGudz8fZ87F7q3ZXex/3UC+t2iOqUcoziaY6FIPp2aGQynUGVOfOf5NuZM/O1OyY1JiiazV0svRKV2w11E7jZQV2ThqtxrrOz3caBW0HnTK0LtmtgavyOqV80WhjLFWGBnB9mqDrGkAPls08O+8EZVuDr4Hqak/dUw51LTKrTZhvyHLj/95m7LNn2ag2LCbsHVlk3Ejc1VfnUxneKodUHNVYZ4ythowPaBao82VULuvnRZ6CNbuXHpeId3DVl0W7gRMz4LlkhyY6QwE0L1WY7d3Tzr7l1zEJIt6A44h734XHIONHyjAJfop3So8F0D5NeGgzBsy8+A7vsXEVQwEUsOpeCjOoCsPaN6bpRjUBk3Hw5Vw+CYpTNH7yFhCw2sBVGIMJqNq5A6v0UmUYAO0aT2NRtC5QNTrQtZhmK2cnKB0TwLi3c7Qf25a7xupI8DyMWl/u3ozeMDaTD2UMzJSY2DE7oiDXTLVi0dZl7TxEdZu9BoHVBFXxYYKjHgqgeSxjmT/aPr1THVjlD/fuwKPZvVyRR+VPPU0ZwHnKQqNNyWXn0/K8ZpH5vg9OBJza8YxAVQdWG6jqoG0MZJKnWDSXnQas3g1Q1TcMQBiABFVd4RaY2kFVOeJwtqr+DnUlq75oTrCXh6TILAa7AFa/+0f+pNMbPooALt2AtwGuRTO1ctoGRxZ79bwF9Dxz77p5Eb2wvPzS55arDxggaOkf+OX3L89/6hPLtRc/ZyDB7eXI3jtveRzZJkm27p95Gppwy5DWe+fPGpB6evny9aPlG/7gd9ky9XcuN09dWu7YpMb5s2eXm9dfWn7uZ356+chv/Jo5LV2zN28vZx1oLH/7nIzwdgPsSq9J6AF5uQIY5kQMPD891oJWzzdSUHfIk7WW8HcBRlv3a+kRpTHu6dq6CT2UKkEAUTxr73jJTp1vwCq9tgpcNaA7tBatVfyweRomggCsnl1uQV+du7gcnb9koaGvLG966zuXd777Gw1LvWL8ht3BDaSxeMFHBnS/8NJLy4VLFxxQ/cIXP79cunjJij3yyv8fCoDtClk+LhTA72mP1bmPOuH1e//qTxmw+uljnm7KKk97ms6l49QBSY7Ud+i6y448HkuOcqakDEMZiDHIDOAqwJwcmUl/czAVOlIGdJOLrgByoB0k6Nc54oOo2vuBkSHWKkMC8KfNrNxb1X7n7DlsXoXNAM2ZlcBqhANgx0IvM3itJrgaXqsCV+nBamaTA6pxRBgAA1dvm4wPMVbltTQfQ2VRANTEUz9E4ZjaX+3X3knyjX1NxjlBv6KY0w1crVirBFcVJqqAVXiz4tcAWXk1t8m3k3eeJ2T8r/gxEEJrDroNOp/LcxUMEIzjACvtzCEcQEwcD6uWZA+Ck71f5M85O8EI8ngBfNN1e4+iZE/2SfywfXKj0LRXY6WP28kEWGEzsewBrk7AqoOsXphJ3pqsDQCSyi2xa0w6mjbkN41jiEOEp6rjRlz5NICrDqgyfj/st5yEC5tO4AXBVebfgVZ+v3u0tmqFKkjVFLa62/u9LWK8yryZn39JY6vEN8pJbb0Ko+tREorPzCBz1d/1iWKuxpHhRui96jYrva5iwYCdD96qlv1k2qTuSDVhNeoqQ/o2ZUo8ULUPIic16tGul9vzmSw9rlf79fSdQe/j+dYH9HudR1PHB+9mw8a1QMQEEy29A40xfkc2Cu3njyLdi0BMZwbeu9yy1g3r8wRPCTJ5oaL96TCFsb0PM4Tp4NhW1GUbJ4jeQFYBrB3EU4Oo/lGGYSahzyoMMwxB54GWjf5Be78dcsHzXu+69k9/0zu/b+iVylu1hEiCkMw092NRBv+MeKUpUdaxmCgJ3niy83T3UpKd7eIYz+s8lwu7qJansDwfkY/AVbaFvBql7KrdkwUmvmc7FSothlK7TaLHDAXgNMUXWimr2esreug7ouM8a8f2ZUnHWQLxbSfoRiOxcOsybKaMjbOyXTyf1iBBiC5Kuh0iNQ0gqywEV6utNIsnr9V+dM+raMsCzqWoqf4HDCDavPMmqzuC/d4GISi9jdO+FaskG+t5NUnxyDjbM8pEyGj7frWpmqHbzUnjYtVinY2yZB7DCWq3YZDqGfaYjQvUWQelpFBCwbqNHh6N3NBIsTdbDM5YMu5gn8DVOLr/QxgymsFiX0hlK8xK5xWPh7O8DqyGUQ+PO8x0dsMkZT0MGPIDM65lNriujau0FFzAmsfaNPB02MBKG1nh6Ma0/WyDg3D3s2P3YqEBsZa3ubPpwGrzWnVPVACrAFTj6LPuBFYVBqB7qhaIHUasM9JayZK/Jn6PniLBUgfGG5Aaxqk8VnGPS8AEriK/8JosJi+LbsVdJM2a63p66OnGnlNnNYy3+AkZevGSFJdA0BgYKtbqEGPXADNvf4+1CjAVQKoAVXiywtsT92PRbleKMEzl5avzAFVBo0LDWOm+7Au865yS9BCwysGNe6kKUHUwne1CT9j4uT4rfTx4Pchwd2A1PFZx1PJ/xVR1xRoFGYzTvYZqjTqfdh7YeizZsrVoAIJPvO5JA1b/RIzh7UHzfjx9l4Aihz8mc7evLxfPm3frq68sz/zmB5Zf/ZX3GTB3arlmHqwvffFzBrjaIv9bL9jPvCKvX7N9r25arNSLBhhYHFXQ0Nb43z2yTREQD/Xo4vLlG2eWp1//ruVd3/Tty+lLjy4v3zBQwXj+8oWzy2984FeWn/+bf2O5/sIXrEy3ltOmG45s8O2RRK1M+Ll+dTvBYMh79IjBhk4AVrH52W3EWoWu8CW11BMCUDsgBtBVwOtadkELfAZ6ov+VjDs14X26EvuiM9kEQIL0U3iiuV7G9l42aePZI5as1dfLpFAAKJV9/555o4Zn/Sl7B787BqzePmebVl16YHnsydct73zXH1he+/SbjEAXPL7qS9duLecMcH352nUbIN1ZLhqoiqrAq5eraNAzmI6LwtOIHe0VgDz6I7//3ggFAHmcPVZdQzUd8kpDAfwj6bH6P/6vyyc//skTmrWNlwaDtuu3eEb9BRuJndLeL70fKXsuPBp5cZRaNpCnqz/YAFhdfqPfHvpRv0HWX6VHYjctZLjKBNBAEthYAKsVcxWAKje0orcqPFuxeRVBVQKrmgYv0Cft9LDJuLu3ASAOsgJMhWwTVMW5vFWxkveW6XPYdxVnD7qN+o0iH+dO/xT5OO/tqHvHpPVM+sTT7LEqGw7gKmJpQ/fFRlYMCRCbW9qEK8IDOKAqYBXnDGruemkf4dmsVKvoHq/190a9WBQamCCYRUzQ7yVjbDwTwKv4lgZ/eXviGmBrrMrJ1U1h93QgdTgP3u4erLJF1x5yBcYWuBMTyA4GcTLfVwbJFh0m/+EIwNU+7iAQnra+witsVvdO1c/lpeTOXVL25KwkcWDMocsVBuDNpHEH9b3be3H0ZfAxnqkxDMcz/VnaqQVuaixTRnSsyvISKUJ7hBtyldKB1j5Wxb0RROvgkdQNq1OAaB9H1djKnwh9iccHJIe0Ulobi3GcN4GrrlMq1Ag9WPlMeqvKAWAWt4PAatMr2Xqt5YbBtxt28dd1b1Cl3+uN37AujbM8k8309g0auOQuZ0V9sx23nkFaB077tctu8Hac0zkqHKI2jw1k9fvkEWZLtKqwKp6zeolkpezEneLIYA+Fb0xnuWhfbqzL+Lp3Gfdx/BXoEwMm9de9mRr9UIABXG7XSaeg9QC2Mq3XdZSLGRNku2WT/YF3/mBwP0zYMjA0w8KkbnhIblihDpKKiCuAKvmlmDOfleS62JKnIuOxfw15ICDDP/bDWqASfbLdhIGaoAyecyEW8FoDb+WTn2yyM/LvYWA1ihNFrxkcFnJSLrC7JmGtzqUah0CfvksCCvxLundhFtH85kani6RWP5X5JMfMbbJdVp/vzZffEp84MZpuofFAfV2AN64pO2xDeifGOdL9up7xXLbadihrVX4osxRBU6bjrGQ93Zts5BcJX7BtCmO1VyqcuQ0HJU7iDXIxNc7ENvmsp++07VYbtcfrC9FxJi8rv9RRpWA5gU3ljHhLZwxZyCPAOAS7b7E4YZR10M8jFLocV0xVxVbtYKratcDU8GIGKOQgVyxtjnPyRoGsNdsbOiANHGp36oVY1u3LuwtUc4/V+N2LTYy4eUEDVd2Qbj/n5t6rk+fHv6bgvNEmIxbeeU7gHoCfS5kcTNMyJwdYy0gkqElj13m4dXarEkwdvD9vbUkvyfgFqOoGaZv1F9jqwGp7nroK9dG3k5mj+g0iad3JoB2joL28Nf6VrmB2o04a75WxuTb0OEi2NkLbu8cqf1raT2CVHswOqjrICi9VpvHI94eSeP0VaxbklOFfAwTxgU/+JJjajFWvWNEvPZAdSI0Bgn+jg6qRf1mAQZz4RtTznhulVvb0WuVGVpylsu/KYzVZOBqJanrNxjNr7ymaVDYbD2RS0DJD0Oo7AAAgAElEQVT6rdc8/cTyPX/mBykbWFJuno6OA+I/e/QMkEgDTh99+PLyxq99YnnfL/yt5Rfs96oHzy9PPPaQbW71xeVDv/5Ly+0bX7I1qC8vt1++tpyxwf255bzJr0F35v17ZK5ad82b9cXb5oVqy/5fNGD1wpXXLn/0O//0cuFVr1tu3rPYoNbely2g62kbUP/Nn3rv8qH3/x37OAYrFnvPwMAzxjcICeriakUC/xuHmA6CNzkmHUBWA+hvGrCKXaXxnsVXxZJ6D1oUSLoDq6lvMZi35afY7Mp1Q3BZE4oRWFWPQflym6jl1xU8xT4aM9gMafLcx3tY0n/KPFAB/npZI/YgYsSiH0aZThmAarCLA7C2pZjRyeprsVQvXnloufToI8vXft3bl7e+/Z3LpcvWFrZ59i2Lp3rHgFg8g5UK4OtbpkfPmWscwiRcv/HSctlCMoB+d82jzTezAUm8L62KcwAIZuXfClhFnwJQG7UM/V71v7+z/n4HRA/lsvfc1hL7tXcPqz2n93ePKwfCIRwSw/ujwD/Yp73nmO2hExThvT/+Ewas/s7xTw5AasjB2Imk3gwGClnRs10Jlgz5S9Ht5TEHcm3psU8qxxLkXMUDIRTI2vvNZiN0mqzsxdbafiolIgFxoo7lQz9vn4Tewi+9V+0ccVcdbI170LOcOCpQNbQMgZBNMESbzHLzbgdX/WfTYfgZuXBEGABfnRGyXqBq1GEwAqbmndtNao0NNz7sl+pf+v1oN28/tWcgNH7NVQUIPQN9j3AopzwmO4DVWNHUJmHpetWAVSEHOThBnxXlmI9Z7t7Z9nPZlCq/6jjVNWve+MfT+rWYVekz88Z1TgjYdYKq7dxB17iGnpb9GHZgrmCSXCvd2VE20XTu+j7GvPH81ga5XCHSV8jRJvIxh9mqHgMWR9iuRwGwJugaY5Hwsk35SLs1ZEZ0GxTqnnadJ/Nld4L12tjW5YX9Lb316PHN8Y08V9sx5Iu2qcYr5COtmBpWTq34SsAq+YQ6lkyic+ldYkqd9jF+FW/is238lKuhVK6451CRl2PCQQJDEpaUx3i/e/H6ZtQxWSOPeNEpB/8UT4r2fExDKO7ruov/qqfsunSSn5VuDZ068EjXve3+THAnvp6dnlulS3f351uaxnkxfgvkk/knoBrjkHD6cCcoH7eXI8gZ2FVKb+cM9UcwVauyEmQNuWb30vGxsEFclkfd4+Yu+N5/lAV6J3NCToCqx9W1GTn3UHaA1Rq7g6wUHgF6bOSuCjujJ+Bsjw0Aa9AIzzZQmiQlPXQuGenXri6k26Rhu2z9Y+/44cHuo2yGUKSQtHGk64pRoY/gajGLgMABEOyMRhkvvY+82/30UA1CpbzYNZcTx3GSL288LydBVjWovx+KrrfFUKSB17dBs9l+UTV4VOfZz6lcm+jGhZgwlFgIcAFxbFy/Oxx72vj1+7oaCnT4zWCL3Yd6VkVPzZyBWTVjJiU/GweutrOtBI5LADvY6uAbhqYhqByfxrtBdgE226ZHG4BEYUnepgpUiTWLDp0TBSzeS/3X+WZD6QTPd7kYRKF9e6uJetH6UGpM32/PzWZvDRysttn5FqBqytkB1VPm2UUg9cgsdU/DuQNyFfhes8QEVAWsQjfSVBdY7jLrOpOKVzO6DG5eYCpAIfy4rBkgWNxPA0UzoDBKaqCdYKqMEzdaCKxVOAB6LGZIgNjMCHFX01PVvRcEqgZAl4DbzNu9LUR91+A1sJKh6sc+IOtgaovlmMvEBaaW90sCnKE3BhlQh9d0TYGqMFjxvViGHjGqYJwy/EAsQU9wtwDzBHOdCaVEWdf+/eG8q0o91/pIGV+ZR97jSeYV8j+qXz1Qx9kI5cZlZLjiAZ4TTA0gNYDVBGLdI6UVIKqsQTLtGnXOGkTgoap9eqk6wDr2UaQf3mOb5iZVg4dweG94eza95cRqhrdPGBBEBqiK+FTyWh3iGWn2PztP5pNF3mvELdaejdZZ4Uy6dZwIvLc88TUGrP7w99nnAawiDAB2ekdnbzX1ThzeoraR1VmAlNetnV5aLl6wDao+/ynbIfyjy9mjW8uzv/1Bj716+s715cufe97gv6PlgnmsHrlHJP6/bRjrTQNQby1nL11Zrt0y/j56ZPm27/2R5dGv+f3Ll24QpkJ8vauXzi9feO7Ty9967/9mIM5HXMchXupp4w8HVlEfe86rabIDT06G0YCKuGVRRG64x6ovq4cBC/g1wklgcEX2Ab8AjEU+N6zZDVx1PSlWYwO456P7ysqEiPYPGrsuNW8wslDxXJGcfpFpJIKszi/kD3g9ngV476oJTwJQDV9Kt7LNM9Xaw7YQcy/U2waqHh1dXh43D9WveeOblze+4x3LuatXHeC8a2EX8Kx+0PtedhTLQFtYZ6AF4hqi3qSChWto7rYoR//rHqtIV7x4zSXfDWB1fKuutkDOrWdXNm4QcC/9JHn0Z/aAVbVxP2a7z3IzfXQOBXAIqHQ+kr3juoZhd76af/eT31pFjCl7dXnPf//jyyc/9vGdYvdOQo9MHYcTN/9pAx11Tr0vn/r11PvOiG1A6zPPvvSYq07iqMlS9fExEZrgavadyjjy9aKrT1U95uv+LB/na/FclhWdk6VHEQmwmswDUHVP1QJd6akawKpnE2sEG5iSXnZGGoEf2ltGY2EHVu0+AVXoJ+ryEUzFtdqiKbPWbGMjb7Vtb8e9F6MN0/nErhNYde1p1wGwcsYxQ6EAWBW4igl1rW7hCpctUFWDf5Q1ypt9ar/W/TiiL95Ei4QgTXw4WFgrSRIjbByTSYJhBoYOfg67UiAqkRbarXkOnir7c5CFsGXUH9HTTWOiso0Gj7h4JpcmO8ghD7sRUKVDB0MTAEjFOY5HZrPyGmGUWmzY8G7NcngHIxnReDzo4oeZniRjtkCqieqfaV/IBmP/WsBh88y0/lagqttkMXbhEf0xxzTaKHUGWDu42m3bOkdBU6hKJXS1oLYAfT29HGgGeVsBoAwH4qGmFLZAesExFslnHalmi069DywaQT/UpI0/4+IYx7yOtB4+JMWj6ZJ+vzfcQA3VVO3e5EI8kGwgvdv0r/rl1TH4x1ms5d3zVL/hjxYfjs8jfbrHQUb1ObqWTMaxnJ+4V0F3hBLAqjTIm8uPgFdcJwAb8ufjEXm00mJLWzLqwOp2ueG5N53rfwHnWNFAr2SBqDdtqQNA1ZsWPybPLc03LAPAmh6s4Cvo18i42y4zrTfp1GhHxnd6jjpH8lB1ZBU7vkMaiJ2Sc9719j87mFOSQwoBlUKTh3Yu1cKsSgdJOTG16tgIPTNr42P/VjCifwEyAqPP01CkAFSR5s8GMOPFjTSXwQLask/zNoj6RP26vbIqVhS+12ElX157/UnLKnPpEdGKz42Ammi0dQzaZgHi3aBLB9V29P+6bEN554u5jZyoc+1WOYwixBekB9gqHABlgO0waprvcX5IIGn3XJyBVN5zn58BNHdAIUpXTD3y6VD4EBC1yigcTXHGS0M9pSd1L5hn1Jlqv2rz4p8uJ40vom3bYSxyuyJbNPkbyhIk7YU2UvTLdetXY496nJ0tbSsq2+6lCkAV4Go/ysBhXM5xubgCxONrM7CaHsmpfJuXqsdgIaAKMNVnuHSegJFmgWvmtxs25cWqWeC2EZF7rMKggVcCwdV7ANUayApPVvdS3QNVmyEjIyL5K5srlHoanXHdlwyGl0DF2pQ3KTzKAvgMz5cE4NRJO2OUPsl2bsqLjwR454Yrl/67x2oAqnm0UAQMPdBA3k1vWdWLeTduGvG5LqconGwvaYEwTOPWcF9Gq99LYach639px+k67mTH5sqDzwNwDHC1YloVyA7jloC74rGiIw8wdhjMsL7qnJ200UnnDK8TvMqoDRQJarG/KjpEZ+d5avmb2j3aytuOoJqalceoXyhQN8b1A7AakxO5AUC5/5cB6x1rFXeo6tiVjSpkU7ms9ehKCQ3vEVj93j8FYNVuGFAGkI7nRgvXYQbIuTclPIkMWL3zst27bs7kLy8f++hvWD1eWC5duLN86tnfXJ775MeX61/+0nLqpgGWFkv1DAA/myA5a96S945s8sQG0Zdf9ejy0nXE/7y8fOt3/vDyyNe8c7l99KDrGHgnXcKGVTaofuaDf3/5+f/jvcuXLb8LtvkVFsPjPuIQ3raNtWD0XXnw6nL9uoGi7hEDdrEN0Cw+sy93B7Dq5CDfoQ0AXC4AQu2PoKs9d/q6vRseq95vAowE38l+EcGmxsB9B2sQ81R/Y2OSpYyCzQtGntYOe1q6RUk1kAW+oTBurfxWztOmA44uXLTmsE2/sCm2gaa289dy9VVPLG/7+ncvb3/Hu5fLDz5kQLXdszJwYwJExAUIC2CcbVgT5wBUAYwbWHFa4Q9AG/s6APX4OwSsymMVj9KkwDfr3ZE5Qz2cEDw8CbB6Eg/LQ+AiZb/aMMeAPe2E5XX+aexwkrI5xdLGPRmwKkAiuWuqQ6f5PxBg9b/97wxY/dhgp0ZLj83vtGkEGkc97VZ2IPF+v+4EdnbjXx+4ybuvh/JB3OEI45MrUXwDnR7v0Ud31Y+kMRp9gWrTbD5Pan36eK17oX+VTfT7faGMwFV5sXKyiCsD3OZzPin73Xvb6EPdXoctHmDIGL4rxsH2DDxUPSziZjzVqISrqtYZzH3NZt9TfepGg7ek/rLOvTMJvsA50gGs6liTP9zAD+FbTFfB/nPv1QgLJLux2wre/87AavBSDkidePXr78gjyydxO6C6B66OtV9fjVYC73fe2jh3sKEBq5OX6ua9boOOg4iRt9u97pXaYzlyA9AOqsbkYwBEBFMBBIVjRwCpdPAocNUdPxxoVWxYevGxqMyfohc06uPCJm/JNaFLqhnZrjVBHvIRtl2OPxIwrDEKY4rGZDdss5gAr/AAAbJqcjz0LccxHMO4Pdt+AlMHgHWwxlvLo4mdBj5iGJZ907JkrZV/B1P7CsFhjKU+IbGWpkNl+6u8zDzzp90pmQDrN5lJz1SlwSYMnaGjPzOlox4p/nty0JXp/Ezo0ASLjrt2hRm6Rfq3X7c0/6wzXzRKOx/Gh+059Tcun5OMCljVZIOP1QMsxRhdMmMKPs9zTM/nmB7j/PAMT4DVvskwAiU7VfTiI5KqdLmaVcBqxtL1EADwTDUPVVvecAPAqv1umL2uc1zfsh89V8N7FXoxV9kFv0iVZ/M1mg59dNA4QQ1eM6QJ6zA7xgz1DVYRjlfcoja27N75df90slzoi+BtKQvKlu7pondTSUDppWTArqykyuvjpDuvsz/1c2aUAGukDdcYnri81LF3Oan0JKfR09Ag2Ol2smgdEK4uSChxsYvsmp4jB8r8E+GmFhfTRf1ZXX6cjSXQrY6SP31RrzTLaqNWzFZF2QwR0Jh/O4OTpUaL+cM4l4cqW6iuHVydvFejFbNdKIQCHObzuG7tOnRw2c4nKbdormebYGy9nvxdN6vpeLM1ZQ1asnmn76068KF1xRJDSTrv5ffiieIJJszPtlquajfz9KzntSxAs1lQvPRUtaFwB1Zx7tcxUyxQNY5hwQRXNGDVjY6a0aolMgRTGdi6QFXMcAH4kEK+bUCnPFj77C+XbrPj7mAC+UugKgCSMpIJpDG2prwRFBpAzzEEgIC28FiVQSDqpiJoOq8PmJohN3itBMDqRp8DNAKm18dh6b+MRBnM2ajFuOSR0DE6CsRNUJWxqU4ZmOKeqjo2cJWbZSkUAfJrA0PIpuqG86izyCENXNfVv5TxGgbdIM+lW3t/lPk0vcu03oe5VuH/fhMnk2GanqsxCx8DJYKpGiQJWI38U6hIU/f+BYnD+OhGq+vfKOMKWE2DU8rCc2ltpVAPAai67ih94u2adYYgsZwrYNW9JMIo4Uh37Q3QO8/k5ZXK2EnYUJLiuf7GrHDavSdf+5rl+/6kAatuGACk4wJwHFlPbgCF3xkHIG+a0XXdNkE6vfzWxz60fPyjH1gee9Q2Ybr5heV3PvpBj7l61+J6nrljYKCBglzWdGe5fvsl21TpzHLl4ceWF65h0PXw8i3f8aeWK09+3XL3vC1jtyX8WCqLpfsXsKTQdMLP/NRfXz78S+83UNYMT8vn7h3bRAuDNivYHQMhkTcGnBoQ3oUesbIhrISX2XggAVUAqzmoED5jA/jT16zd4cVJz1PkSQ8Q+xc85F7OuAUQADQKVnEWgDcrPVr5B8qNvKpNkDiQDLm1F3CF8AZn7DvkYfzorY4trLAJDUDVo3OXLEbtpeWhx5+2Db/+yPKmt7zD7p+xewBLDUAFsOrgqkehzXNGaVVZ7BvWBqfBa1ZXBnRCGU4WY7WAQ74XnGED08PA6g7TZnL3olFiByl1/6TApdc2FJTemb+R19GUMyB50m9ubV61Vc45v/upi3s0xTLaHGwHSL9F25OCq4M6aH3HVhv077znv/mx5ZMf+ch2s1YnUffLOEfLpD6uk+yBJrkZbXzeDB2dgza48kQoH994sm8+aeCqe6/i2DxY+2RqrOThOEN6VJTperVTqx6tdxo58nX2FcOPszyuAqC/GNYEei02rEJ1cNsfUxivoIMAHbuf3niummKJZ5zTQ5XAqrrd9bL/YHzX91NTzte6vZneEvP0UIbQPa29h5AAuEdQE7oJIQEwTQRg1QFWB1dpF2QfmyufIuyO97+0M2p5nSuE9ovrDqQSfZh+kQ9H59PPtcwxqm2vw534K21HNPr0c0aQxyr7uT6hvHp+fn+4Bi+uvyGgswMbPC9PVYI8BahqhZyOGn/Aa1XjEI5VBK6OAIq8ZWluFZ1yXN6o65QPHYLDaMfFmLUBhWtQdVz6z1V4Cm1WxwwPEPaaxi4cy4Td0CZHczwT3x7ASmcP8cyguWhfeFMU0Kw4ms4KKe4xhopxlDav8/FV8Lk8VwdgNHVsfF86WTZm2DVkacmFzreOnfW73sC5OtDpKF361Tw6m0inhmL1g/R03OvP5DvtPQ2009af5WJDTraAVaUxTp8rba0kxcRDrirVuH1Ky2fyvQ6wNi/WAB8zPICrgXDwkPyo6qp7a9oel9uX/zuoyh8BVQKr1wGs2k8g6wpcleeqxi/z2NubZ6LzDK5OwKrXw8dtAo/rmqqK91gtgcjV5k1zLKfe8bZ/duyCwtbIsecwOC3dLfnI/j9v6cON8UJw/ZHU42JApZVXqvevUQF5q/LIvEev1XVIgKHbifqkbkld0TsiAZildEQ8lTmJlkxTtGhIKnP3/6WR/Mv1sA+IW2OEESUlnrNnyZRbz7dvJ02rWae7cakyrJ/bsGNXWWx122NObdk/h8RtljuWHrLlgt/j+QBZO404iAzzIWiZY33vzEjTYfw/tPO6tFX7LTpVo25SsbFqJ0x/NvVpMHhds62lU6u52nzOwFPjs11k9O3huy2xC7bo2WeNtt5n/kEd6aFgT7ahgIgwunN2yxSvWeJnoahxdED1TBx5njPEGY/Tc/RMKaM0tjugOmyI4DFUEYMFG+3IO1WzWwGqIv2WLesF0DqBqzJOcrlKzBiPO27WMvAKB9DCArQlX7X0i+8k4DYYyp33dmSud77ZoRZtCKhCcWu5tyMc6zQMcNv7Atqyw+fdUamF7nE9o28IWJVHaoCp8FIjsGqDQZ1HnNcEVsNrNo3k+GJOjkn7dHWItu/yGirSZ/zznC+mEdvTpV+VR7vmO/UwT/nxAlTrvM/4YwAkI1FxJzkg6gOjmL6bm1bCQvZm50wS02hVO7Akyfc0vFkelwnPV09HZrgGnb0z5y+f8rxJCB7jJ7ADx1im6APACAfgH9WMby0PGMdsQcayrgdmGmo0VZB1mJVp72g2lRizfPK1Tyzf/ycArIIgsQDVqxhedV5HLKsHbMc4oPAGPW9eqM8994nlF3/hbyxH9764vPrh88sXP/fs8vynn11uX7vmMVbv2KZUaJO7iH1qy+3PW2zPO7ak/cXrZ5cnn3rH8k98yw8sRw89sVw/dd70yq3lwlmLI2oerphoeeiByxZe4JPLT//PP7l89rOf8SY5i/WzFi8UHp4Y7N249pLpQACtKC2G5PB6t03wECoAfOSDc7Q10IYOrKo/xNL7l8Mjl+1PYJWwJD2b/V/PnV8h76Be5CEaffzTkm8wiPhGPAR62s/jHDLNvVYNHMUglCsD7IcBiwFCpxDn1zafumyxU1/7xrcuv+8b/9Dy0KNPLNduwreVEy0OfqdnKmwzblSI4RvKZhLGMnkFAgKG5yrSHYg1onpRVVYKmq7nUABOT8hAyONXIxRABz5nj07cm4HIQ+BltsL03ha4muEmB/BvFLNDVwJWt8ozg7opyU2fnAQEJcDBfgl/ijnd390Dhg+VPTXeZIweB/q+5y//lwasPuM8NfypD1gnthS909+d07aeSeq53PhPnqoOrPZNJy20xZH9AKiiH7VQGivvVZ/BwCSl9D0nVGQr8WtNYereTNA5vXUjIURZXBU7B5+Bkfm4PPotP7rsyZ5XH4Pc1FfLAaKDSs2mM/K5vT78QlF5NjqPwm41xR7jTE2+4oF8j/1j/cVFB1XZgbKgDqjW8ZRdo5/xvgZHn9jjJoSu03OCnmF3aEPQluCy17ArZOxSSbe+GkTSJGcDVH3ik/1E3pctMhJ0otCKMHF/7pAnvhKPxZh0G1gNHv2KQFVnppP9AuDIDapi3CH9U8uaw4nDw4/x3AHVcO5AX6zVdARe5bUa9ll4qLFY0efgPEnDtNQCzU4TqNonFrL9A+As0LG8uhVbFYAqzt0hxAFW8opvmhp8o2fSKaQBmRrHbDqMTACrbE5aUaNG8bp7/z96r/Ip1rwAYvKywhWsJw7C8aDzuPKRTu4g2Na53uWHt21SfyZ0L2qk6x5iJJVc5/NV7WdqgElPmBb87NlHWfzQGEjnu2nx7CAXJ5CTASTsSpvAKlYfEixVaD7JRx0lD5QbPlvn4QUuoBXyF56vCgcocJXAqlVbR7cpSiWp2TnO1wrUiK3qoCqW/xewesPG8+6xeoNeq35uP3itIkzAPXmuOrjadKfsJglrbwvRtwZlU0cnMFUTOBEWQHoIsuG6In7eRFXPGntHF/v2t/7zZYJEgbJ8cWcob9PZvfxFRjJKqKiBR/vHi/kkH3ype6U6AONpBFXrnq4DoPGBRwy8oiC9H5d8dgVZ5W0lL23aFGtXsuNbUrllB0dn2RRJqCVPUf0TDInGIfBWwrgPrmYuLEgr71Z9ui22eX/vpWy/494qZhA4x2EwKd2XD2HIlNeef/dcXbdM92rLtkyARANIli/19Yrue+VvUt8eGfhz59V8M056TqmO+70cILK9+vsdbumKqJ4ZAZm51CcpS6/Gofez7M6ToRxwhEKxf2BHjd6qAlYFqtrRlsy6IRMgaxoxDqwSKJTGJcTOflPLAxzrwdKYMCowo+UxVD2wNT1SsVyAXqpUsjjeMuADR4UIGGeAu5Fby//lxVpeq+V5QI9VxtfMDa3yvIUO6EbubCAM/DMzi65xbMR242b7l0vCo4MQ6Mr3R/3RdcPII/wW9Yu9E6DoHFPVPVT9Z2CKju6tygGje6pGKAB6LTTPhZJ+6nP1KZLTaHPJbQdOx34mgMZ4sBu2njT0Vc2TtR4MvVBgLY3LMNTyvA8QyxugPExkKIZuz3aODw2CU51tDU5j2czADxUfWhvz9TEXCz7zSOMV9a56pBmsAO0IBHOQJ89qgaoMY9GMkZzVCLp0Q3atlg90CE27DIqmK71QLsplS3navSefenL5gR/63tAPjQ+83a2czlfwHGJdMbjFBM8dW3Z/6/qXlw//6s8vn3jmF5crl+DRemP5wvOfXm6+ZGCleaz65kjQPTaoPrp0ZBvWX1i+/PIp23jpyeUbvuE7lje87RuXG7bJ0vUoo29KBV5BPFVLu3Lp4vJ33/e3l1963/uWa1/6wnL5yhWLoWobU9n9ixbo9faNazYuv+GDcOc3HF2XwOcT+sfKBOZA2cOTnizlkKIdDfC9i1AAARim8QbvVHl1cgrCYVb3XomJHheKAlJHTxzcIzCNx057uAD3R7NXuPkHvNRv2UZhZtf6s4ARztrGXg/YplQXLQ4tNlB76NWPL69/69cvr3n6dQ4YwYv1joFCgBrOwCPP0MFTAdSCxs6a4RSLU2zuhTLSrxSAKOVI1zXsYwM4qdpfB1Y5EA6ahMz8Xg4FgE078N9xYOJIkbq6nxirPQ/1OScBVh18PwZYVd4nyU/PrmyTbhDtVdjS3/Nj/7kBqx/eeKJs07rZ07bO57S953upUfKQI/WLCawGqApg1cHVAFg9LAAAVoCpOO/AqmykML5CTniYqUQZ2rTze8ff+6h4pYw8ZsGf/ROySkAV8tdBVbzcOnTn1tDJUGfep8qmUz8br/iDUNxBO/Vxed3qdlzTZYNuPbjFCvNzU7vuxluF8udk2JE9M4CrPs4RuMp+SB7cioUpgDU34NXKKYFefUIzPVQtLwcMYkXUFrgaq1GS2CNRO4F3JGeHj8QbYVPm+LKDPgJ0BiDIGSUGDscdg7Hm91f5hRwEmCGPVV/2r+XJAQidMblLL1VLyzGIyZfOMfEpIEnLnLlypU1+q+gbYiWO6ZPgClsm0LHiDcNemOKqWpsrtmQCqwBRB49VAas9JECFouqT/rPnqsBdjmdo59YPvBmyW2CFC6bEHgrAm9DHIKOqkc2gWK/wTI1BW3lVpwE728vTd1fjpNATYbvkoNBf67qmVE8ub56BVTcM45dKUcotmTuU3XzdleSmwgxZ2nsu9LB0dPKz9Ha7Pw+wN6/n55tcdVC1h+fwQYcP1AeP1Q6WcpLB5CLB1Arh19NyFapkLEMHME6rQgLSHphCSPh4tJE5mljjfOhDrUJVGICbEQZAIQBu3LgVXqsAVm+FJys9WDH+z5AAfdJJ+rR1U0Pfxg5NHdsErLZNvlQn1CuA1dq8S+PzGOuFvHh1W2jmU+YAACAASURBVP986m1v/ZcoctnXxCBV/WL2jzV4dQ6b+6qp0+dl6/Q7seNZAaWqfPdS7aAqz+1nlazl/wWusji6x+8O/Xfr47eKTqKE3OgQSqan8pkpszAmAuqL22Fd6GUUJvInWcJjxGnChh7B1BlobVy6Ua61YbXVcTZGn6o61HF1r+e1NmQSUG1xUwWuFnhaoCqV9+S5GnTd+pI6BBpwLNx8Pth60T77JtcObTznBmSuHhtz3GAXFi5ZflQusziQDSqXzn+lukt+dr83N2sTuUPt2vPbEFVnqdRBoThrsyrObJ215bD0VqWn6jkDVrvXqu/K6TPEBFUF6LENMcgvI5zLxWKZTARtT2C1xVL1ZQMRh8VnugwFILiKmKuMuwrP1QwHgFlhz1chAeroBkMupykDZtzMqgOuNlvmBgvTUAEZL6UXJmOg6ZNhBNQ6YNCavBBGTdMJ5aFYgCt5h4Zn6tnQK8Pnelo0Mj8T72KA3Jb/V0zVBqg6uMrrAlVjMBihANISg47Oniw1YsqsVOdKlkOoCStQwP0ZPx/TmEQapz6Il7pt1t9DTmVY+hW/0V6gx2gwpBhz66hnqlZtYBoz/vYMllOOXqtqGZZ9GFOBP1MWZO6KABJo8sdK10fdCajqNy4jdF51QLV7wNiz6SUTxPT347td3e0rU1WqjluKbC735jORhVXxySefWH7wB8xj1YG5AMPt6H6asVxTsXEZDu+e6R5brGkTLGfu3Vxe/OyHl1953183T9Xf9I2sbt98eblr3qe2at9KcnY5e/7ictu+c8M2rjp19sJy4coTyxve+k3Lu9717Xb90PKSAbS+1N/0183rBpK6rjtabrz00vLApUu+GdXP/ezPLh/5wN9zj8yz5xCVFHnbgMiA1bNWBmyuVTZBbGGL3aSx1N5RROiP4HVfJgsvTq9MDOa5sqOWqjIdEnbamMt1kDbBci8W6CaAALGhnvrjBA1cYryUp+CRCmAHIRbsldu2s4zHsDVg9N7ZK8u5y69arl59eHnQYs8+8viTyxNPvnZ58KFH7fY5px30ATajuQUWcrsMW1CZsWxeBedOWexZgEVgJSuvA8vYBMv1D/1VUSePlYs+Ad61nqTJ8c5KuDcyn4DV6jsJrP5/IRTAHrC65206Cx82Hpv/jvOmrf5lLcpzirx1FUrCOWoYwK8VxUnB1cEeWRnj+2V7z4/9pxvA6lyOQ9e6t6Xwtu71sriVVD94nc4hAM6eJ6h6FEePtxo/TETkhlYMq7M1SVmDk0alPN2wZ+d7s7HXDb4yNqMfiz6mp7venbue6Ctanz2MjdSPZGceGc4kPRRTVe+uubqlnKBzykf2+ID1S4WcIQGqvzljuqzAVfTviA9Nj3sPY9L6X4FbtWFRbFIUstI358Ez2Q/3/hnAal7rXM8GsDXbJxTI+6ONeEFvDYMB8QKOWz8o7r17Sj/JM1MePvAoYJUDkRYKQHFVAbJ2gMi9VbGKjl6rBIdqFV2Bq9qUp9lo4SSuyciZLM7OYYt6k7nNJi9UNKGum6dy3HfgNe6nJ6o7kIxhAOitWt6gire69lbtK10q1FnxnUIFcKzSedObOXmk8UrKe/THunYxDxusr97KiQDxYjuSQJQn2ZQpy0qLb49Gu4z+OM78bIXKIuPcLYf65TUq2e/puqcfSpuV4n2+lzIRvC/lOcjKllzsyQq6mFlGmnw4YBgzBAoFIBmZANQETwWuhrx4up/XcQjxp3xc5iQ/DBFQExQC5YV9kI4pO3ZCx6lwlorQfgBVfcOqCAUAcFWhAHT0sAARGgBjfoz1bSkrJ6AY2Ju81sHVrtOc9kHfFbhaHr+1OTc2cA1gNesYdUW6N0eBrHRuIp/4p97yln9Z48xUyF3unI/Vh4pK+eR0In6MzOM7ZPImuDX2ZroAVZRWHqoFpup+81IV0AqzOzSgANcq4miSb3W/SGtFbpWZEPeiTD3TiETdQEWShqQUxkCiYrweG/Ek4GoH7Iquc0NEbbJS64bavtXaZ6dtx/eKmt1T1QdMbmiArgJPw/iIewmstjir4nl+emypwQ5LPiyQv9tMw5vtYqvt+a0GpO7xtNKdAMxpi4Y9bcQNirbBqkMe9WyVZQ93GL4xcOtYqLlWc3m3yloAedc/5NdNb9UGrJ6Dkg5vVYYEqFAAMHxcATUvF3JH6cFa/s+lhZzRkrcql6O6l6qOEcxaHqsOrm4Bq7HEJkHVXEZDw8NjAvnsbnmhciZY8Va1NLx5qSYQSwMhjY4wQDZYuFqq60dnpOqAqPNDNXs6+cbPQkBST8S7UuIDR04KrXgu8ovO3dvDO+PYkAphALRJlcBUWwZNUJXLF+mxyvhwfJexFPtgUBISZlWQgyA6TbTRdkrVGfwQMGrZY57OXMtGm8BW0V76wZum3lEHxiLoXQGpIdcqSDf0+sBFRqIKIj2V/RplkICqdlOuSVG2L1mB2Rp/hx0wgqwyRLakfZbkocKRcYCnClWRuxVvAatRgKxnI3JXmvsKdFY8o1baVjTxzNTntGefMmD1h37ge9PnEwAiWw3AXPWzCGvgIA+ORtwj488zBpaevfHc8swHfnb5tV/5v5YXvvxZu2cbTBmf38bOSgasnjbPsTtYtm95PfLE08tb3/HNy5NPv2O5+uAbLU7o0XL9niGwZ8xDFcvhEQbA6IPJo9sGzgK8Arj62U9/enn/3/07y0c/9GGfODp3zrw3DVQ9bcv+AawaJEuwVANv91wlsOreqChK1NlBxbQXdKMDq6w7wwFYXcFk9A/zo2wP8jk8Xm/yvryomgw5BInl+eZVio1kTp86a562l5cHH3zVcsXA04uPGIj65BuWV7/GjldfZeJ+zoFYLPEHAAs9C5gYE2ZwTEWYllOm+0+DPuZlcHTP2sB8e93LN4DVfkwd54IAYJX9w2kri28WHvJZz4VGCeFZhwIgnUBD/H01PFZLd4zfpuy+8lAAc/663gJW78d7lR6r5B+SC/8EP+lU19Nz+M6JQdBJDckUnuslZXCSfMv+GPXeYVD5nnms/icGrH6o6Z1ZWR261r0tZbd3b9bLDVg1zh/iqspT1cFV/eS1qpir1qf6JlYzsNrcvNMgbN8e2mBqkK17vZ8Stbrh7R2UVPOWbt7qBFqaeG8gW1zMpDwEpiYPR1kO9j1j95NMcPAd9ZnJnVHvVkif9WE/wxkgjmEArB55WACeK5o1N7WK56G/oj/tgJrCAWS8/wDbHFyDzdmX/MtjdTj2SdEZzBKdVbd23SRj83Q2KYbBhzoo8EPwhN/X9ZR+LHA0v7dznSBSAR5yLYXd2TesUmxIeeJ1jzw5fCS4msudtTEPV+JxdVGMdVqRugaVZh3iCQMkinbUEucZNO8bPHloMjzv45IAVgNc3QRV5Qzix7VHdDp5gOccuBWgqtATOwB8B3i2mGLgieCpHg5rAFWb96oDW7PHKt6f+FH25gy2elkm+cyyznq3KzQpr/moFhyUm5RcV3i/O+ddZlI28KmTyM+GbB0CV5ORy2PVwwFMEw8JnHZgNc4xdneZCa9vXhfYOoQJsLLIc1Ueq7VUvsaykhtnjdR52i8F9qRCAZhnqoBVhAKwMAAdVBWwijABWq16BzH9Mb4BwJpOIsFvOVhU0zb9tee16jhFxXPODbuUBjtVHvTePOXsxCZt4Oqb3vyvZjeUPDzz98Drc8ck5dsk1OvQ0qWsnb/H9PJahedDB1Fhd5O54BWRQCsMwPbzooay94rg3k6fPC8zG3TKZEvM9wrv60qiPKHUmVIx1OC955PeAa1BdgFWr4o6MSoIp1zql6ZoBkW4oSmHR495eOP2Ook0YLoWdeO6wNQVsGr3alkRnxPIWqBx5aladBup21zZxpMRtZolaCWVkFdbDpDUdLFBx87ix9Cpt1VvsqF72BQdMqKeG56P7+/lN7BHPjvyyZhfa8f4pkRUun83DIArXy3/D4XcQwGEUtcSnvJWFdc0r700OCL+Si4VEKiqjapCCQewOnusOrgKb1VTtJwNpudqxbmKGFhupAS4OgCrNHAJuJaRMnu2lpdqAHiS9zAK9u16DXjZOCN4updWg+TiqXFGcNAxXe/qRuhctQE6D9c7AFPdYxXL/s27uC/9T09VA1bgrYprX8IYg0A/ElTlxBh1lQ8v4ntpT7mWWAOqsqH8noBQP2fBBbLwXO/PoGqbZNl6RvlKefgzbQDS0tOoa4Mk6ooN49AHXRIyFpgGeoGr3ASkTTazVqSF/dOBVbcLLJ0r8wF6tVbtA9He2EM5UcY+4AovVR+whRfj7LFKa4eF8WNk3htO38vyTIpvpQeb8nImH/XPoNzm+/Gtp558zfKDf/y7/YrwIYFV5CTgHWXGYIMgIeX1LCYADLy8dPrGcu0Ln1ie+fAHlt+yzas+9/xnLNm8ULHfiA2HwecPPvzI8ugTTyyve9Nbl6df/3XWUFfMmDtntobFYTVv07sG0MKIwh90CN7EkkNkYv6eywMWm/XZTz67/PIv/tLyqWefXa6//PJyxzxZz9lmWEe3rxm0aLs8eTvD+DPvVS8rB+UebxX1cd4ID5FWN+gu/4s4rS4bACnRvhjQa7Vw8BNJHICf3UfEU36b+tS9+EEjS8Nyf3idXrQl/lcMTH2VeaU+asv7H3/8NUaTx5azlx9e7p67bLxpwLMBpTftB8p73b1jAv0iXip4xr/HH8Dr0w6WFtP4ZlveavZEW1bMAnpE16hqTKp7XYtnGEJovNZ96kP712MexgqIMpBUiPE4GLnF8vVQTu3UzTSYmbRm+UjpMhv03y5E03etPHcidq7euR9QFe+QkqAFGAQDXB6t9fLaPYgTcAWojdblmyX+VZEaLHiFQv5QX+ZDrc+tx+ot6pL5eo8W3NQPgSdYtLLTyR/KR5YDbW3W9T1/GcDqB6esp4ZoJRlbfFCykUdSYbqeS8+a84eSQz5iUyrFUwWwClB1AFYBsGKi0u75ZlboU6Nf7ZOU3obBV8n/s+5dcWIVsuvdZKh2kn1XpFGYDhueAwlmZu8cNDDDBsnbu5tN1e/3B/b6ngN0mPMfeGHgetZOymsGVh1U9a34AmCF1yqv6bWqFQfRn0JW4lexVgv8Kg/G8lL0fkZ9NDyy5LWaxw6uUmYqZJG+2+o06botbbeSyaG/nvjP7TzxCc7jOu0/0E/p/biXvvVsIJ01AAk7E50l7yl+pIcFyKXKzTtVXqpxlOddLW8uYDVWTedy5gG7imI7RUPl0CGDK4wU4iE32rX20HmCqAA8w6FDoQAEpnePVX8+Yq4yfmmMRXIcEg4gwVOui/0nJxE+TzC/HELWPIJ+ISokWeh8MouSV1y/BqImuGr3HEydANb+XhIwhLHbrbrnjDjr3pk7t5RW18P9PPh0GEn39w+df6X3+jeb7MxykjJyn/KyAlZDfjqo6oMQgatmqw3AqrxR5cVdIOq5tvIU4Op4LS/wMRar4hz3mKt0NA8Hwmg+sZv04O3g9Vse4g/eqt1jdYyrKu9VeKsCVJXXKvZV8Ul+gKquKztvbuhC9W3OIqJbO4pu0C8OGm8ArPae6urOAA3HY5aqtx3f+OZ/bRuL6obRYCStVPGYoEF88pgYrGkpe6aHARCAqgG6ANa6Xnur+iDe82H+boyF0t8yl4YB3qEqNMXSdYznmQqIDac0Gno0Lakz/J/2POvO4pX3HoEOxZ9kI/sSXz3ndWMpWM1Gy2MGEKNdNWvLRoCd+u6TSGYvqawFfNQd8tCZvVVhNMdA0o/h1Zpeq2VDVp4swabd1W4M9/f4dMpkZWs1WoqbVvXfIOEWVVfNFBntpvcmVQuLlf062l/57LTXXJbZrl7dn/JT+aR3alLnQHxVzWhJKSsUAEBVS9OM1uCtioJFOxFEqthDPovbwgDkhlSxa6BiqxJQjfiqULYRa9U3r4KyxYywzwqPwGptKBDAqoOqk+cq5FqGyRSviHG0OCiWhxlVAitEvpLxMHFQNkBOOcU4ptp38OZyHhhlv2WRXLUr2f2GdI/PttHTVB6rtfzfNqYRsOqeqgBUw1tVoGp6rHYPG+jgGgTWNEvYbzGIT8O0yFX2XVBtG1x1rZr0Fb2linOMnfpYarcDrtEyqZvVTGq0Q0e1p7TGdHQ6U7fJW1W7Kvdjjkni0+T9CKcWQKpfRzq+AoB1Xwmqf4kjCJEGrmZwI06bhwFoHqvz7K5A1SRqsNeu8u1KTXw+KbI+SHelvtF3DTxa8vIkgNXv/w5WPfrS7ilIkRsLJ95BH4RYeIZvmgfly8uzn/j48lsf+8jy0pe/RGdr4/0Hrl5dnnjqKfs9vVy8fMXihJ4yHQJgzmKwugel5Q01tfkNepxcuHDevPSPli9+8UvLxz760eXjzzyzPPeZzy43r71oXps33LMJM/yI/+qb3hm4ehrgEfK29vD4fFwY7+nkcQCnhKxg11An419nXBLILvvOpBpIMQwA3gsv0pgAwYZTR+cuWIzUy8ulB64sDzz40PLQw48uVx96eHn4kcccXD13/oLzIvTobXiyug1CPZ0fFUtsKJzeEsSi+0P97uztuau9khn2lrezn+L7rPvxHpfHLYt3TVOocJahnxwCO7Xqcn5my2NzK20GVucCHAe0answ0h80QTuOR+ft0Mnew7T28kATE8/jm2e8zyZ/1m3m4+0ATu7sIl6Z8tokKFvQZcFjEMcVys5IvKwVAV77L8rBjeDuLf/Lj/3HXwVgdeRRlnPW96vWCDqCAg1YRRgMB1YjrqqAVQs5sum1OgCr8lpF5x8ymHpzR1miWGvDoAo7iNiso/XuXnqr83GiutXWSda5I2nkHWiN9KktNl71V2YD95jx0PyZ/ZEFdb/fl+cqmiOAVQuWQmDV3MNx7n0+OBUTXlF2bk5Y/XKFBBAoJ5s3HAACaNDmqxljVYBB98rS0lcBW97vNxugG0aq9EDDPYJGW8+8JP3Qj50n07BxIpF2RBnq57bAzr0YA6/ADqSHA0DOWCueZCx3Hnc7j42rcinzGApAnnq5QY+DJ9o3AnYBgBK0Y990lPKBKrleApntP8VWzY14wltU+0P05f4FsBbougZWI7ZqAKqwL3I1nRw/NOboR5Sme7LGeAXvcn8IAq/pRep8AhDUK8JaJVYhWZ/4gwMe/mYAdQ9c7e/0c/8kNTz/5vOdMqQaEnP2I3ug+rly2Lnu9w49N+f/Cp+d5WFLRg7KR8iPdwlNrjTDLlDQZQZMHccAWAevVS39X3mnFpjqoKqF1prB1vReTU9Yeq0iNICWzRNwDNus9RlUU5yQ4GZt5q2KUAAxtoftCY9VDwfQNqzSxlUdVHVw1cf8DAng4KompTQxJR7f6pdEQ3r25YRN6pkdr9UzGY6EnqqKv8rsmvcqmukNb/oLErFkX/I91cle36h00i4KqBySL+MkGameFZjq9ntUlDFUAyxt54qvCqby81DUufxfBvZQjvJcrYq1ArZGX9+PFGnUooIrht5p+lUoj/Ra7c+ELIhGudO3lkYPO3+zcQjCiqaj8ctOv4EzM83VHnOlWn3XVd++OT5XCjeXbaUZ3ABVB0vrRy9VeasSVKV+ELiK2jDvla200zCUlbED2EiKvuNAQx+yMTZfaz7P0/358WimrEG/n3aJ2KyJibftcF128166pLWTa/z+ml+qDUt89U7aNNDPrkDmjasw82XRChNYjdhGuXHVuPtmeWqzpNJ5aaD4rK52C6R31R1bduqbVUXc1FUoAA8NUOAqvVXppYqjL7fx3TWbx2p4tinmqjxRtcmAAFMFaa/rUcYT6EulXSAeOVOGS7XIXntUm4YmnXlhQ71uivyeEosOO/VKB1bhsWoDOyzjFYh6Wsv/G7jqYQDcyyY8ciKEQPdW7asG+tRL2vkhsWnTud5s9l277xRsJJRBm2SNewnEhhyzvUgI6YjBbuyF6ZmlOpkKtHqmG4Rg5bi2NnPvleloImKGh+KtlhzjLTcwYA/Y8Q6A1TyX1yp9zwY7tCo2GcdhLA/Aqja/6N6q08wurZ3Ka6DPSsUGYakv+LehJLsST4UyKTp/dVJyjX+fevJxA1a/vU1grJn7EFiFEAHwnjx3zoDS2zctJqptRWVL5MG2oCpiop49a+EAjGzXLDA+NsQ7ZR5k8OZ0T5FWsy1wFXoFAO1ZkxH8EC7g+eefXz7+8Y8vX/rk7yzPf/aTtonWyza7fmM5bfdYUw12bi8X7B144Z5xL9LYWZpWDYE9O8ll8a1jQ/OAbO6paxc+gIexCh0N7xwLR3Bk9Tp/4eJy4eIl21jr6nLZgNQHDUR9yDx0rxqIesk22zoyj9U79gGEW7kVehcgvtfbDcQ1vU+acty7x4GD/TtuvE59tN53cLn9bfHDSco8vve7A6xSbNfGxpymUAB75T6OdgyTcMioWefc84Qu6mWSt2rS2sNYiO46UmcSEv1K26SWVeceCgmqxtS9zzkQ+JCXIECCn/yv/8Pl2fRYnet+6Lrfm/T6MPAXzfrznQYEf9NjFVvceV9pP8VXtYmN5ch+g+dqeK3OwGqsAuF4oZwsBtruChneOcD1W+/NunzTkD2JJMUzTV/tv7VB++G93g/r2VawbkwNdTpUeOU5larLZU6qUAcXuArWLk9VhgSwJvU+n+eaBtDYpxsi3XM1PR7Dk7FiDnJvAN+AFR1T7nwdG7V4GoyEvqkVBE9Amfrx1p+Lj1e654Q6YujL1V+Lx+KY/Xi79rTpOsa124ArCIjn9YuJ+vTuaF6sEYJK4JGDRg7u2BgkvPMUW1UxI30DK6ywy13PETZo9Fp17zsUIz4lcCjMZ2//wmoUAoBgUS3rrxV3Ak85rrGxCPppnYfzSAKsGbIsvE0DEFXYCMccAmMQyCkMgryl1XU8Lw9ZruShjTcDrNFXKN/Z1mWnNf7EawmoTh6sbk/u8KOLXe+f5nPd39K3SJv7nX4d/Oav6ny+3+/Nz23ldVz+h7618+5KBlDc4PnZG9Wr0WVi57l58mHwXg3P1SkkAGIQ57L/BrBinwIP6wePVXOSwjmvCbQyREBsVh15ymu1L5snftD0hLc8eLvkhXpOY3x5rN6lV6pvZGUeqhFTVeAqQv7RoQrHcW8VgqtbnqvBV3P3rfKNYMegALRBV22cJzBV8Z7ltcqJmQRX0XSvf/OP1ie3+p5WoEPqmPpVyjeEI4krJhGIyuu1p2oApwGqJpCKZ4PJEnhFmn8ygNY4n8VzVSbJbR4PDyQSWo6OfwBVU+FRsVEBUrHw8aIY+5ogvoOq8QuAtTajoQDRgNUx6JdkleCuKsOE3hbtkeGtVRYbYK2/2+rQDE6+Xp6pBaZygw0CpxVflR6rHDyOIQFY3lltHhogDHwYF1tpQ+nJLDsEa9XMR0Zuz+SNLGa6zo+IVqwnr9REQ72DDltpvfR5v31o/OZ2W851qDasNhj1DbyrYwJMhkjGKWpKVspWwGqGARC/x0RBQOjepQYIJkB1AFYdFIXSZVzVirHKzam0WZXiqhJ0xcyVwNXurRqGhpbkxEyu4hH1wPCzAazdNQn0BWgXsp0DUMl6k/ctPbnHI9XWbPy1HKy5dpuL5692Zgo94p6qaNM5BACBU3qs2s/AmVNDfNUIA5ChAGB92vDWmSVCAaQ2IKfKbFKpnH4Ss+hnQqUyPfuew6BqYn+pY0cQNfOMBzPfFWjYFYc+3jvAltbalgrE7nkj8AjdlsAqPFksjQOuONe4IPSn+2fZqwmsGsgFUAMbAnFFC+/7L2ijz/o3RTA/j99x3qp986rZYzVHDFGnbLQNdYl7ewP7YSAWGmtWVlJ8B9TxU08AWP22BHkOgWZbwCc928DzsdkTvOHQ92B5tB0BjGopJpYjYWfuMwZ+nLajD2qxfL/9bX1DegNGFwZ16K+RZvEAluc+9ezypc8/vzz/3HPLi1/4gm2Adc0MxZsOtN6+fcMeYazV0w6Qsmw+MI/QA7ctTit9WGH3WEHsGzTu+HNA1+TvvHnMXrhgm29dvuxeuA+YRyq8Uq8amHrBPFQv2/k5uw+vdPePtcw4uY+BYfCYAJywR1D3e+CVr/BvF/OJ/I4DB/XZBFCDF+f3vlrAKkW7GP4Veay6XEb/3ghRE0DrnqHzlge82ABgZ5rsNc06/uzhRpxp6sDuYLOGZ0Zkg3v01AjAL2jn/WSzEw/Jzl6J6J8J2qnvcMYPGx+4AJQhZEUrAzio/8kfE7A607Zf38/5rPzWbcY6sKz8TcDqKhQAQFUBqwBZw5sV4QDw7LCJFUAl/SL/QWdu9/6D8bAicryzenUvHdXa+85ximGPXi5p08ud1uqPW5rzYvR3nQZpKG3QZ8/G3/z0Dl8MACv7eA/B0gBV9O1nYzKVAOsIrpJDYrIs5KpP1Fe8Qa6ugjOB27oCV3Pn6w6sBnDQQwYk2NVsgU430W+g/aE2mppo1V/LSO3GqmzN1h4zKORtdh+/DjSlZ55QzziG5ypAUwKsdPCoWJDyWo04ke7NaqCq5UfPVYKr9kpswsMN1RkeQJ53oyiAcuPGVR1MLZDVlzsP4LliqmrTqhZjNccmHViNMUe0r7cY9K9svmhXgarCHmqj3gp75nbJaqm+ANfgm9mujO8VuNpAVAGoK49V6ugVINtwg9IBIdvObifRuV0fpVEZzCo93PWyzrfSuu7eencvbdb7X8H1IXB1E2QNXTy/N8gH5GqSjQ6wBlP7Jqw+fi9v7vJKpYcq90shoCpwVUBrxV+NfVQgd+GxWmEBIC8EHCnybCtnGfsH3ThDYNj4Hl6rrvMiHAA8Vn01ql0DWHUPVgCsPI7AKgHWvrcK7Pr0XF2NcaTXfADDC2/m0Em1RJeTPPGbQdUxrmyLuRrAak7IvP7N/7pM12LxA3qX5j5FYYBvBl6Xoo3SZwUErPK+PFQFspbnKgfrA4g6gaveWAE+el6dWHuda0cupv7j8KU8oaiEaHx2xafA0gGqarDbMw0mc0BVQgsqegAAIABJREFUS3F17kCqdk2v3dPT8MV9cULXL8kdxStdnQx12jGUVtlNGYRYRFbli1bm7+ih6ksct0BVtNCet2rvo3crwCJsjTvY6YwtuEqT3dbla6fRiyZhVIm8m8Ra26BDF9AuttJTbLqsN7FJ+d9IU/Er3z1wvIFzQ3lIFE+SyLYjJ8NoYLjihCGSs77apKpmsGDUaNlBxlYNhdNKkEqW/bMMkDI46HlKhUtgVQArAdSta6R5fNUMAxBeq+6xWj/3GJjAVQGoPtvrIl4zxAJUa4aYzFY4XRj+TC2OGvhxpHPXnIPaRDPs8EuJxd43JmbujNUmdBgGAJ6qiL8DQBUeqwGsyks1vVYNYAWY2uOrutcqlywmsBrMozAA3UwqwLTAU9eekscGTCe+12S1QIkQ8Xi+vy+9wLQGzEZbDnqjK5AZbM1BSFc0at/eoNILpdPkueJHB1fDqyU8Vn2/ofhDTgJWbxsQ4+MkgF5udBBYHTa2GorTyqN+Jr0RwivBjQp5qm7FV5WHK/uzRLWlNKeqVsl3FODcr4qJu2JxBm5KrvfRU7ZPPfHY8oPf+8f8symLUYgy1KqQKzDKPYBJCwyG4TXssU4BYpr9iSXXvgmGARz3Amx0aBN0twbw5frT30k8In3ZtOm7C2aY3gaQeuOG/27Y7+WXXlxetHAEL7/8kp2/5OEB7tgzd21DrDvmVYtQATA8QaLc8M9kDR7kZ8+bF+o5Cz1gHqkAVS/b5lnnDTC9fPnScgnnuGfp8FpFvQjT0pB1739jJgfoXWa1vDpAW3kGqm1AG4sBuwZBViTZTDgOj+mg3ElyhMfqDADKk/IrbSPxVX/f29ftSFBq++84UBj8A8LPz20B86tvo7124cmTUIqA40n/tmjq8OhkYNELA7LBfpM7ANNGJY/VAD1ZaMrjeNmB3RLxdgOYdglMZkLPgv/Am7GBW9iY/5N5rH7CPVZnmd1TYsel997LOWWPG1DA+Mlr1fpKj7OKUAARDsBDAQSo6keFBGibWDm4qn61hwOI/DXOGWjSi9UM6KG0E0MMlxvMsie898FX28Taa5vBUghaT/3bAKw6AfiJHPupDVraTIPV56cE9Xv+XvXt/E5cB78BhGPfXl6rmkhFlF2FPBOoOoOr6GtdzgGm2bnibEJPu9MAbF53KLDJvwFcDS9WebP6JF73GOx9eZx7dSZ+3hpA7fK4yN377SaXAZ5ke2R/3wcTjYe3gNUtwHX2Xp09VyfQSBtaOcDqoGn8tEFPizPZvVZ9LINxDdo0jtzlPMDVOO/VBDXVt1acXHqwMpRZbL4r79ThqB3R++ZVCgNAj9YKQ0Ye8a+lEc1rmid1rzt10cu1jXmwes/HP8hH9qHO45g24MQ3Q3oHVidP1cx7L79Zzlv5JXMps3v6Vg90ZbQaPcVDW+k9TTpj6ygd0+/Naa/wWgy1JQ/+WciP/VZerJG+embHw5tLTZlPA1cdWHXv03GjKoKp4bHavVYjDd6qAF+P2sZXnJxgOIAEHVFMtxFipAuzyNU6vVYVMsN1XvdadWC19lGBd6oDreG5quX/7rUaoQAcD8C1hwHkKtUCV+2jAljnwWX2IUHvpDWUeHNbhw7wH3RLxVjNGKxWyWFDK3muvv4t/2Zy8tC/DJ3TMRcDH7dOfmAgVqAv+9d1eq6Gp2oBqtZNRRqaiOnB1P08B/Zi+Em+JqBVWZykiqQJlRgPzSs1zhXnhDGopJz4fH0LBimNVDQSGU9HCJG8WMO7LAwH2jqiKQmdaVsV6Hqn4Nh6crjP5I2klnNf2Out4LTIJS/tHB5BGcjdgVTFVo3l/wGupl7w66kMjX3m6u3x51b6YD8Eh2++P+txL09b8t/Jv0WsjfJ2/uq0TTFpib155/tOJ7HyRKdB5Bqh1m3Zwdao7FZeUQ+1xzCBkwqFg/6MU6TZ4Qao+o6dAO3iHQ6CmXmBYRz047qA1TA2AlB1YDUMTQdNQ+Eq7qpCBAhQzdiqMCJyaU0HVSdANQzbcRlNeaZqkJky76JP+nWwLwde0XGsRZLvbPFByXJr5ymDsT39I4NsbqmAlCiQPTrpIbaqhwDAZlUGqCIUAEAZnJunKkMBlMcqPGp886ph4yp61KQuD21AyalfXkexJX+hRqMqExCq9yWz4JOoZNmX8zv8wHDf24kv8lhgODPstDzheRJbckQISyEAcmlgAKvwaFE4AJcn1cPOPAQAlmPbEXEty2O1g6rluUpgP5p/NoRXwCqXC55CbE/FV82BWBjXLnyNaEmsRmxx7qwjO9NtKrvWX20qMN7f63eeNGD1hwxYnUHVgfM3BogF4ND/Df9CVwGyum2epNjAyif9EoDkcniQxnfm9o2wtKJilHV9W99w4BavAUzFZIP9cbM8W+IP3efeAWcj1jRCOiA2K+/jh3bxQZR7z5oHazAqbAQMDCNz5o9NoVyv2rZZYTuIsX034ZgoquaCbAbvo/aJfbHuZwz0kddNshK1tMe5xG8fUOqtsHV+iFlg5pS343E5HQoF4H1jdFYduLtfj8/xeZOyDVD9uHIWb6CTWwOrbNo1Xea0Vxxj9TDpk18H8W1g2imfgKhM1HfQejM9hbAWPpCIgRwGStDPpke0OqnnfTygGk/DuxyA5L3YIM25r2wwj78KBQr7GrGK7drHifbPT/xX/8HyO8/8hjKammomSL/OXqW9M6dtPaPHZZ1RasprFRtRNWAV3qkIBSCANUMCAFgVuKoNrHDc8lhtlmDXt2ND7rDpZOzlUxvady/vkwrAUJ6BE8YcXMY6beM6xlnZmfdOPYvrRg2kf+eIT2Wnw+9uNbtuDCyy0f7+qervNYF6Nlam5KoUTODZo7ifHBHnLA37Wul5xV1NYFWOBO5MQOAAQMK92XO1L3l1YHX2JIw+XcZC0lR0OMTTOwqkA+7ika1+PQdz0TZU0tVWHUjaAlQ3gSZ7Pz1W45weHwUaoU+cQNWKK6kQARa6LAFW9rHurWqNRlB1BFiJSSneKsbkGnfTnnRw3E6IbY8hAOSt6pOaw/L/mOhsAGyFDIiQZT4uok6VA5fwB7Ii2yjW6wYeQfnxsUxbmdcdSnTOZVDdBmwept3bVLKXNuIOsLryhO12peS8HyWQe7pWqqLz4pal2NPm+1v3ur4+7lw6pD83p/XrQ/e6Lmr5nRRc3ZIJN28lY3GUTGxNQijGxR64GnFXKxRAhAFQaIAIC6BNrTzERoTXEBZAx6sY9zewsWNVaFHJCsb9kBMBq/JarZB/DA+A1akCWOWhulqx6rFWw9s/Vq0iHNjuhlazLTa3xQB+QOdsbGQVOsMdyIBx5CRMhAd4/Vv+rV1z7AR2WsP8goGa4q0NqtD4ZIa+/H8+1yYogyerwNgAVj2PDjRavge9VXun0Lr3FL2d+8NAPJQoQdXoIP08duqNWaIMA6DRir4Hwus3g6odUA1PANSRYBQFMYs4lHXyTtzSPaGCJfZ7I9ndV5OypQT3ANUKBQAzfO21yvAA7BCSj+M8yzectMbqltHElHkZJzRc6t2UITTbdK9/wc/tgZEdkBBm2kSksSnWnqLe8XWRiI+lmg05Ga9HkzDtFJom1Zoq05RnstuqYu3d6R6/oc469HXX2zIupEh8lpczVN1DVYCqQAUFdp4ISvDL+17KUu2U2ZbIDOAqZqPotdo3s/JYqm3pFAELAqk6Mm8Ggq9dNmNGtxkvAnDqyIGw/4I8ee66IIio+2KemRlnWrfroT2zfYPfVop3Zvotzay0SQ9rBk2TOAGqJrCKEAAOrCIEAM5j0yp5rcKbJjetioFfDP4yrmro5G4qeTsnZxUQqnQnq55pskvaNuC0PaeBieg/tg8H48N4Qm2V39lQDL3NOlmHzne4ocYnmGDkZhiA2YvFlgrKczUmQNXmyM09VOGEgp97qMYybbuJ83RGsWdl27JuFKCcwLNz38jFjWINtGKzKvdahYFBr1U3NmRYUwi3G6FUQnHszHLq5zuPd4XVkdNIJ1DTAFXv58Y/fOap1zy2/MD3fOtqImNLra29AaHDsOURPOBALQCXVnfzWHWPN8eErIey+nssZsv0tC3FxTv3bOMq98pDWhv8b3nxdZ2BcmX/7rJAveGDHPRxaCNLp+GJCJEkppaz0yYOAw3ve3lD/2Rbh5LwQRy89qo/cxAK+ccA1GHRxr/pSS5l5rYIw4KkHIIVvO61qdYWvY9P29JN9dZJgdX/t4YCOFh/Grz+SPcInSfkeh69nV5xKIDdqYp1qTXZqTte6jmgrduecGagx6qA1TTgnM/yH499Ov+dCFx1YNVk0HMQZ/MsN3lzOTBg1+QY9sd5i598/vzZ5cf/s7+0/NaHfn367FyOLf3tnB/vbet33ty613tvnM/AatvAyvrTBFW7xyrSHVjFTxOXdsQEj8DVDj6lMbllrU8GYVJjwwAld26wcUvbun284G8x2TZ90+bs9I/JHDIU+7Lo68hkqiOOIWfenwjkb+mjtRxNGJWSDjy2r7cHVM52ZDiA0VuVG1lVnHX1HzzG0Fd85DZj2DdWxzHGaoUDcFAhgIWMt2ogg/flK3AVfXkAZIOxEP27+Fh1z5ZqROj3Ntt/4jH1/ykK7X4HKjoPD+0W7bWX5nnYTyCHljp7Wl/2XAArw/IoLAC9VoeNe7pTiIOqEQqgea4SbGW8VffC889VWACRzs0na0cuvYfNNsZaJWg0eq8ScKWX3rCBlY9TwvEjxkRp47kKUg9evNSBVdrFYRf6eCfGPemtqvjudRwB+Zx5pdy5YR4/eaN6hSdAtnvBpj05vS95Tl0669xDOrirlOOU0t79WVeH7ojeRRTdPkpX6p1D1/fzrPQX1FqTgzzfS5cymd5JGQnZkNwMcgKGhtxQXjwmsQOq8lxleIAhzmq/NnCVwGoLrxGOVS5z4RAgh6ra2Kn0Nsd7o9eq5MHj/WtSKVaqDvuqhD5071Sd5+pVrmKdwVU4WCWf4zx5lDI1/k20BU0ngBX2srxWh5AArh/kuRpjgde/9d8+bAnP3eWKf7tCDYZIHuM9H4BHIeeNqpBOT1QqyzEEAD0v+gC+OlU0UhRmRMNaJ7wWzNWjBwwG9jXs6GVA+lApOi8Bq7n7nht/bEARlf2PgFXFOMQgCsv2uKwKxoEGOjTIu9fqaKT3kelalbS2aPWq50SvFUtNVCiWSAXu1CYtOoiK7oVeqhFb1Qd5zXM14sexrw1jOWaAvaZDkWTMHNcovJ+ljJNuG6TcuDDXw4M8Nc5nMSKhETbL14m9w3Yzbw2v9DyjeuSNMnP7tR6XjSKR2jp6dttNf+xQq9q3tUXTMRz0l+KQyz/DAtQSgE1P1d64vjmKDEoO/BVnSkHd/agwADiP2acMDdBjqEYsKj7fQNVY9lKztfbNMDbWxxG8oC3RAdUG8DWZHj2kBk7cUNhdloqvs30HOR1V8cCTk1EsEHFTUhrTuj7RZA7AGwGrEQIAgKo2rHJQtYGrGQIAIQO0VNHy4ARY91iVVii5dE0RHalkrtLiuZBNVY3ahf8kr0QFmRczVT7HAa3S2z1P5j18qEg4d7abykJtVHHVCliF90NtcuEeq3Hts5rR6MhWS/9vyVt1OjIUAD1WBSCLP9Un8aYMBgGrBiAOXqoFqnIjg1hVkaCqf6CUaVWv0WXmsg1ltqHIWN/u7SEatMnCKWt8/snHH1v++Hd/i9+RPOqx470U8dFYVuwDH1tib3X2nUuNbQGy5kY7viwe3qT0nAe9T6Mv9oFMeW3O4JCvOIHNIl0x843bLMGrED/FinTOY/8uj9IVZfHtyE/9AZ8RzTkIE0gLGmv5n7/G7PNPgG/yjvfP/avjRFHy1lywE1+POmx+TbQ7aXaboQBQxamzPRGA195bA/LUPq/EY5WNGrZbq+DYX4z06fdecSgA8P1h8g98MbSBE9oljsl+IGglXgWwSubR1EHIcbyqUATbtD3Q4h4PGR6rkFvaieR4yiCPtC/NiWa5aKExHnjgooXEuLj8F3/xR5ff/LUPROZz5Q9dH1J08709okrYOrAKz/fYwEqxVN1bVSEBpk2sfOIyJi8VazVjrHbQkBQhYQYBjrR2fyb1wUHPRl7FJWNOhx7dat7OT2KqTKO8sUrRh0nnuiITQINjVZ2GbtClH5U+KMBW4O7C7/zd+dwT1gOKLF+TjQFUrXA/uZkVpMZ1fm1ayV6G35D0eK29z1G8wQh55aEA2nJYea0CVO3eq/LISvCgg2Pq0+M4Gj2Tjdp5+4DySFKC/tHYeRRfBm+q43LxCBnpAJK3VfvN15tgE4ga7e4EnsDVSPOVHQGwVmgAjlU8RIDdc+A0HETc4y5B1vJehScr46/SbugxV4Nb0kZ1LzyMZ8ILD2B5B1HzfABba4Wex2KN99Nb1dtM7dd1Is+TnzQuiWcVBmDwXJ0AVoZCE+gkvmlHGkTx/el+TuCjbNNE/fDeWH4Kl36i4NZRikS8eD9KZ+bf/q50tfQkriWZunfo2N/r510Y5vPj7oUsbfK7ZGmSFcnU1jszwJrAIMBUyUxMRGCS31dVxeZUfgxwddrAaoix2ja76vGMEw+A7LnM0A6qcY/QIzpV0dEe4/1RVjz0HyYfcrVqbGAdOnEFoApklaNVgK09nKDz+ipsykYf0PXWQEvQjj/HQuJXoQ+URrvU6/yGt/07h02xQ3zdC5K8JsUL79Rijq0QAARS23J/N+IqviqNOjJWeqnq3L/XCrcyHlQOCSqP6SNzAnlNA9GVFxUFB1NUKLWMODxX4/6AhvuA+jiPVXqQCIDNYwxW12Vee/rUYGpdMTWTKNApUk+vjVApbxkEPNagU+fuudW8VH3plg/gCoQFX/r70iVhtHTVk+XaapupeDOwlGNb2Uf92OxkP93l+Lb8rBVsoF+xd5JzKO7EdryHfzWgrRTdiWauAUXLw/VoPLhFq/r2mO/I9XNnNYy9kyANj8tvUr+UqztnhalIXLG02Co+2I9nyfNZQ3apLh91LGCVHqUKai2vU8VZreMYQ5XxjOal/zFbGwCS4gvR4KD8diBi9Awby+isEozFQ0yYpE2+ZYwHgw08xovOJ+P5+v7ApANw07+ZJYoGjlyD7gmqeptguVSEAMDyf4+rGmEAAkydwwAgTAA2s/L4by226knCAGR7R8mE3TGdiTpP8RxktwGo8Q6bYE6vNhk8WNV2c576dlcE2VYjbbcHW2hI6olh06r0ZCGw2kFVxGVzOWq0gP8kHE8SWHUv1YizasXIzYXY7ZTsdIPbb8iLgPEHabE0j1XtIgx58FnbNjGY3i3B551n985nTk5GZgVdX4HfnOEDVNX5cBQ9mEH/3BOPP7p833d+C9NT/uiVqb998IYt44EArB3URzuGal+5ffeW05M6jUuP75px5/nZQ2fgPQaa+QZWVar+vQ6qItcOFrptgO/GuzharjE5zFT3zNvo4xRjFb57cyfVv7/aPChoJI9g0U3vuE5WXeK7bmzKlkEdQm8jTmjKUVL78MkIcg6Kb/XiDIgeytmNVKdX6+WCt44H2Nc5HwfGstUA4h3/Bxqt62Ll3EPMW5Z7vEsY8TD9DpXsHIA52ahkgsFGxnfdq7nJVdLR7THQudefAq0SabISfT9se3cqdF1IQPQMbHPZwFHQQzI71AWTGpHAjdyQJwFVhfO4cO7scsUA1UuXLixXbcO2CxfOL3/pX/kXl1//v395JS+j/JxEsWUvFKU4qABVO+dO/lB6XwxulwGsAjCFZ+pRAKseEmAPWO2bWHHicu2Nic+2jmSwKKIYXrJJuTQ7bM0/G4po9dDOMyd6daKjv+M9v/MOz2MSyxmqgaw+adiB1aC1ALYOQDtdBESLk8S8UnqNTbrRoSIlp2/wgsptx63VKYyzitZXaCD2+R53VSEBvOmYt+REobAYb5B7CczAKhwMLLEBq0YTpAlU7Z5ZsgnS4Aoabw2Qsp1nnbOjg3p752ChiUINZEKXiFdxbD9/bud6vqfnEugQoBrt3UHW8MjTGCUB1gRaOWYhmBqr7gJU9XAAAlntE7WxVewtYZ8jWDSoVE7KYkwBkAh2m7xS/cil/77cuZ27l56cSOK59DJNDEG2DyZayaDSNAOwGvYgH6FtxzFO81Ld8VxVHPr98AAdVJWdiQqHjBIdCxlt6TRYxx+5fhLAQzpW9/aUzBaPHuo7i3rk2C1QdStN+lTv9+u9c5V56535nuQAanuSC3/9JGnTMwmo7suIYq7ugata9t+9VB14hedqeLn6RIW8Vl2OKgwgwFW33+JYXQqcRYgDaDKCc0SUCQKiTW6aMxXu+c/SiAmUlyqdsGr/FV/R6s8SI/BNaQWuHvReDZ2VQBUEP+gb4CpDA7S4q1HPIdbqG97+7w7cuMfGSZjhASlOMICYIGzLxhDyWF15qzZQdRUGAF1Q5LHapCoHWO373ZjIMo61aeOyKHA193gWnR97QFcGbgzLaI3OS56qFWNVAGx1NiQLGVwxVsfNqwiq8pnyVPXBhBd/BKg8Z7+101JT+6yemhLGy2KFml+QMSBPmu6dKi/V2H3ZDYjyXKVBEb+sTnUQUksndrOQbg7yRn/jV2U3dKClp0/nLa/iixlYhfGn9uNHV6wXbTTc69wVBO7qtOpdJrCycX4R+4RBpucrvbh15oNVew/SfYLOaGinMiQKXK0ZG84Ol5KpWCPiZZZT7ZReiDFDK5Czx1ktgJUKMTejCk/WAUgVsBpGRC39ty+ll+q4xGYEUiNGnIu25JuD2wT/EtiJmuAxkV/3qpaNyYJfpoEy24c59Lbq6e0D1dDJ4EHT6Vpfk86QLvHlvuGxKm9VgKruqZrAanmqynsVgOop96QBqCqP1X1vVdVKphPt+kbHkNF+399p9MyxQNzwZ4PYdS5wnvnH/3GM70WeHRQnDzbdkHzZPjC0YzZytUG2WwCrHleNYQAwqKpNLZrXqm9ehZAB5d3lw0eFAsARRoaDqhF7NY6wWcuxVGWvvojEo8Gb4QBi06rZa5UeCpQLZSqeH2nYBBba+4CtSp1FzmU/x3/U59E2oUIpsLX1XbOyinZ74vFXL9/z7X+k0V2DjCEpQddsqSwsUB8Cq+q7nXoAPB1s1RtWgAEIi7qARicE2MYS4QrhBkq+Z0nndYBbIpxTDCXkEYEMmpZZf+JEKeu+TDrGQUHv2tg3p5z4VynjB5r94NdHG2v70UPg6gxgd2BVE9RJNpT3EIOegE79/fsFVsn+wTM4Oih9go/GI3PZj/NYnWnTv+RyZoMJbhrJXwc5UU6P/9viAeO+QHoMso+sPxjoYSuPUlLQjVgeGNRgAhVyhPxUf0xO+KREaxPldTyYHjH4PbTWHfOcOVquXrnsy/1v28ZumOQAlvbQ1avLQw9e8RAAF89f8MHNj/75P7/86i++fyL63Aj9euv8pGlbbYv2B5fqF8BqbPq4wGt1y2MVaQBcEQrAJy+jrwU47qv3kE/knSBWsw5Td05KlEp5XdC9dH9y4/lNNj7w3HCr0TPTXeGEXqMupo7DT4Aqj7liwPs2THDxT+NArfIjnQKA9ok06S7RKT6+8laNz2ZxZAO0ckuQ0wW8yg+HEW1YtdrEKoFVxVytSVU6l2g8Jc8t2qcE4BgKIIFVxFk1QBUyNwKrAapiZtYnUWEodOALHWnQVgAXKTgOglT/QdvvKLDevlvnAiLETjQGcgx7IiCVhkL9+vXsQabQAB1YdddSAq/puRoAqjbYKUC1A6uxlDkAVXmwpjerO5FEzFWBq01stKoIR4UEGAHVfYBVG/kwZFnFrPamibZTv11c3TxWZQPn+CU20taYyHjKx0IYc2FyvQOu7Tz5R0DpAJ52IDUmO/I52aDBW7JJxXfOho0Xk9fEZ3u6eVMBSRNMNw/lNTNr1w06nwHVNjFDazZ+ydzxfeV96P7Wvfm9JisDkIrPTjLhj85purZ7g5zERNOWjES8VTC2wFUAo/Ja1cZWWvrf0xVCAJtYZYzV8AiXF2ff6KnbbdJ+PvZ3tcWj5KBCZMibtWEAgQfIG7WvVhXICpsEoQIqVGCAsbmxtX+MY6BhgJXKsNq203oDXEW9ej07/nHqTV//F9ea9FA/u1KqUp5q8OgA0fgY33Rw1JeRYrabjDB6qx7yVCXj1cZVTav56VaBWa7tqow3+jNJjELqQsFJ0YXiwiBdy/7dOw6/uXFiQNlAU4+l5ksJ2QmUNyuFQF4nHJCWAI5VnGq1qme7v350rbH0TJSfl1SGAlj7EYP48laN89XGVXxXnqvV35LCWbMs306HrtJOt/sAhnp7A1Btup4dlf6J6kmEOrn8XN6l0QRjUwRfFdHZNpVJb6tBXOKiWpWvkbv5t7JPHBBo9/XccNzmcpWKzbpH342OrZfT6y6AVZ6rMRMFA8b42Gdq/LyeG2UywDAvBsCdAjTToIiOP8MCOGhqzwV4uo6fGvcbqNrBVPdQ7d+KmVwqdIIJ/EWZGg+NgBweILHnQfgKAF3Jf+f1ovPAE92oZVOPzBntNuul7dYUo4QecSMwNsjDZlXW+bmXqn4eW9U2rDJPIIQByDirAFUx2AOg+hVsWkVSrkFMpYlM1DBizfKUG+6L9o3+NVYovqJ9eUJgNb45ALNbMjLITLWl6z4jdXqs2rvyYilvlvJaTWA1ZBbDx4qpWsCqx1a1z/CnMACBg04GdIKq4dXTvVV53r1WOeiSlyJXW0g5Fl+3Lm9g7S1eS8A09RY5l12dPFUDTMa136tnxOlIGTSQXTz+2CPLd3/b8cDqLJNRlGCqkCQ7EDDjfyiI+DAnpRJctRQnAmOY7v0dBvOwczq+A4Ag/USraJ5xA1b9Dq7BFbABsNoj6IQmAj3v+0gAGfVT1+Q8GzLipbJ6Mi3klNSxUpxZ7iLe7IH6b3mL6vFNU6zldRzINoNxAJn7O8lDkef9AqvyNu7VqzxIt/tt9yofmGufc7bK2tOOA1a3yqVvA8tHn3f7AI0KAAAgAElEQVRkDYA4vqqn26hOQwI5GPiAxe9AP9gRfQLu01ua/EqZRIYCVik3WJUEkAf9PZYww7v3LPoKuwdA6BQ8NcNJoPrQAu7329543kJ2IH8M1B544PLy2KsfMe/US8vtmzeXmzeumeOnga0PPGCg6jn/rjxv/41/7l9Yfu2X/mF5rLrGi98esIqNrBQKYCscgDaw2gsH4Aq1viOBToFbnTAh2XCPHzfSNx89pAknjpwf9euQpxVACd4CX5HP6JBhQD34UNcGqHufBT2Ff4MOGT7NwWfozIpLWxNDMW1k2bs2l1i7wVHFYj+K63jADzrfK7tiqjfvVXtLsVah/7mRVf18LISmTJJRLnLjo/DGKlA1wgHE0lYCq+GpKm9VHEGf2WNVoFjoeVaHOp9/QYBe10zvbbqhC3sb67w6mY2BTONfAUIa24qv53Tn33hv69hDArghJi/WfqQjE+M/EjidwVUu9Y/QAO5xV2EBzuo60wisckOr5rlKZUmfa6Nvea02L1X3xLMYkumV1zaxCg9XAkxaTafJ32ozaoAOqPKazRbP5ZimNrEagNQEWUewtTa2CnDe+Ufgk851L/qFDrzq+0pr5RlBVclZyNwglOK7iedmnZK3Oy83md3M0xkqPtB06eC1uuWt2p9VHnM+W3kf96zy7c9FvgO/b8nBnmxM6TPAmsCgzxBQZtoRdsBRhgWAJ6p5pw5Aa90nABuhNVoc4yE04OxwFcAGLFK1XE5IWNHp70Ev7y4LtbkbwwRys9aGC+AaQKof+wZW5bFanq30YAUwy/AAEFw5mkiOuv4TTRtt5bXqeoc/xZPNuLLokt78+/69De3Z+HA87T1DdHTxgBAhGGdxXp6qBA1zUyorTC35n+6B8MFc5alKpuN1Y+TZyMhbO/6c0/OHTAYNNwqwo/IiGMMZHIJEEbPOByi982qDSlfE7CjcW7V7ryq9P6OOx+sz1aWNXFbl3xjVDM9sVHhMKmXFAeYWsBpAahpD9FI9jYFkPE/gQd6q0SGkURGdw2Bk7CjVicedvO3RARipviVsCIFmXo3se8hIkQmOrRwsc6T5CQcb2RyyEdQujR15Wpl1uqpZJu5N7DHTe1m86VnQ1XuNLns8nOmdZkPlgwwDeBTEGQrPEpBNycf0vC43/wF4DaMjKzcAbAVkdtAzN5Zyw6IBphHkXR0/FWstc2EebTY2ZFJL/mm4csJDS2QKUB1B1eSlqbxlu5Sa1LNsBhk3M2ONPD2QdKJ5aLdq1blNEvwovk391DmkMe/KO96BVft1UNVDAASo2jeucmCVoKovl4aXUwxeqJvl0cbJLpf04LPQgjVOibK7NslnSDZqmHFMk+ObrWfjpvKRbqaqIkXq/aCQ8mnvekt5s43P+PXQG44KB+T1HzxQ7ehLVuMcnitb4Kqnh70vHlDsVHmo3o74qgJWcZ8xVkWz4lXSzRnaH3BPVXmtxmZV7q1qPxy5YVX9HPCIjEWD6rZY3yBNcXfSpLh40GnRR0lHUA12nVHX0iXk5MovVbIV6jWPPbp8xx/9w8NEBttsaJyUlzmd3ph43v0x6aWK6zgKLlJ7Vn8QfW0CSiWS/ew4YNV3hk4gYdTQvQZ3QTAlxGNepkjzOgSV7u/IDArIAkEItCag6rwuCZRAWE9ucm7QGQe2O38dnFzRfv+1qUy72ecN72O8/gWuep0mPrgfcPUQKEzdJe44edurXwS/lYGyX7+5vLr2Lx+g3ww66wv+fWvKczbYuWtxUH3TBugm092+bB8iD33goCc/AhuWdqgLhnvN+2S//5F/4D3KpwPcsutbt246WIF8bt+55fnD0/XuPQPksYUP+on2d7K2QRiTG8t5e/3K5YvL1atXlkcefmh5wJb8u30N/QXPf7OdAezeuH7d9CPKf2r5j/7Cjy4f/JVfXfHE2BCz3kht00s61P3w+72G2StYoi/8NhrEZlTutQqPVHit4hdhALSJlW9gBc/Vk8ZZlZJYGWgbfNMUSknUDlMeJ7Tzaweez1tNiYmn/B51Eelr7ep6iZvmnY4NBk+jbX18EcCqMXAN/aALCKRm3HeBq+GxSvsk1s5hghLnrT8tw8OZvJq6DIsQg4lPGjhMr1UCqLVSpYcCiJAA4Ar0h/ajk0k0lduq6IrHDawIrApU5c7YFQpgAlYRsqaDqgl2hX3Qjanq5En71KFNNga92tLn5t5gPxpGwSd+3nk1COBpca7jKo0aJ4HVfh5j5dErD4SVZ56A1Uhzhw86MmnXcoGjCgngRwdgC1QFwCpg9SzS+70AUrjUufpY52ij3+i1KnB1G1hl7NUOJsEZBOZcwxK8GaI/d6527e2E5gRp3HfeHTGJAlVjnBSA0pbXqq8EbHZieUA3gDUBV+IfQ0iA+H4OtOfr5LlWZi/6li5ufDSonklWpVfKgEtarTvigTmDWcW0AlUPgavBl7uj8Tn/ree3ytCfazIjXpcs7V6HQsn7TXZc6Uj54DhNQHSA1cPEESwFoCqQtUDU2rSKy//hrRphNQJc1cSFjnC6cjnJyYhxkly9QI4LnaVogc34QN+PRZtR5z4qWs2a4QHmUAERpxXxWCM8gLxed8FVsWU2WaPzQNOgcdSRqsjq+Zbf/+/PVkcIbePoDcXqL/XRlZ0LUEV6eaVSyZWnap3n8v98N/IIZdpDAEhrF7jK789FS+0+3ahLMe8gsdsXORgnC8jLpx/dUxXaMBTH0B7B7OWVSuZO0GO67/VpHRJLGg0a56v6ZsIGLdbEWbdt1rwp67A8OrhKZa6Z5TarDAMe6StglYo/Z9m8GppxC732/zD3pj2bZdd12K15ruqq6ia72c2mKIoJI4aixUiKLMm27MhGEAQIEAQIECBAgPyLfPCHyJFgxYo1WUBixVYCB0GQKPkZ+ZBv8SCJmgeaFJvsrq7hHWvIXnvttfc+597ned8i5Vhv91N3Pvfcc/a4zj771GZq/5EkV/60y1cK2W47EDSDYgp7yau8BliHT5Yckiz34xaxGjpbAGt2SQq8oDhv69YHvdvad3aWkUhVF5fYtYqLj1WvaZvP7iLjLa5G+wz3F7AULRpX+f786zTpNBrCI+iVtlGArtEORDZQQgFeW6CmA585SlUjrQJQqfAFpgpI7dGo8YyMCmw3o1Np+NQPVQvacN6OY25Y79T5rd2GNpyMBG+weMibsLd2o/24L5s4b2v3nwEerLtXBBcyRNHwcILhYDuoKmCVgOolAatXGa3qi1cJVA1g1ack+g+MwF8uJhhfSy6fgMxoPzZr0EC0bUqaaL5obkqdar7yefS8rnX+n/qLZalfWcE8N5Qf8kMU39pb/d9ZpYzZkmMEVeVAdWCVztYlk4maMsg8l6wLfg6i+qDpOP2/51Z1I1vtl9+MHf0iryqc0DB6O6haTlcAqwHGSn+pwbP9N8hvJXujUcjmIe/S5miywS+vwVXKtUkHq4+ifz7x1pvLT/3kj2fznxdQxX0uioL3xHEeW2cX/POwDXrSvXwRdBrrdRYYtP86gXQvD//qnxZ2Kv98zcOs3yh8OxWeZ1/cxf7RXw4aOkFxEJS15DH3cBYRq7tTAfSowx6VWO9hv383fxXZbMAq+nL4DpbtzbqLOF/j5WMZBOF3/fV7Z5CTdQRx7f72XYCq3ve6Eau9XbzHAJ46OAV5bzLIAD30O/1lW3hKkdGeJgM2m0UmY2YHIqrsnsuIrEyjCkzJqFTYdzgPeffKyrl797bnN3329MlycPDU6B25uK8vJwBXrezM7wd+jL6TDbzVtqjz5Yuny50blywq9eZy+9bN5Z6BqzdvXOdAq4HFx4hctd/x8clydHhs9bWUBKarfvXv/PTyu//8X5TiKKJur+p9etb+1vWZJsgr/It+921ErQL4A6iKVDoATfsiVlt5Vh1YBchqz2gBq4zGjHLd6NL78NqZznS9t/AkZ/PSeflz1/N7GGxVLbWdC2XSVwKr2PcY+QRWCbAqehWEy1zX3srx/bBnmE4N7QWwIAZ+3TZB/moCqwJXNZApcBWDlrT34uf+G/ZDEXW5kjeKsOo7PAWQFdIBVp5jJGtGrIIyrO4DsOqvq+gsrSPgwKqDq5YGwJgSwOrLXLRqBlZhQMRvK4JQdkLydHxDGbbB7+rP1le7urjLx84CSZpBh9Vh5BEBP9rfPKdOjvvznun8HI03AEhb0asRrZqgaFt016NWJ2DVjgkuYcuf9v1eRa4GmNJ9JdJY5Fe1LYOMmT/y1OUsQVZPFdCAVeWbJDhbWEPSpbdii1iV0ZZ02/GJyLUag1LuD8U+0wGUHyWQVcAqtn0gnuDpdE7RrKstdcYKXJURLl4a6C/4LuktaHBLRPXnnHc7vXaGFq/ORNxl9Sy3Jb933bNJ7KRt/9va7jo36w49r3cHvSdY2o/j3rwmfms8Jl2xi0+GCO8pgjXAVQdWtd+iUzn9f45WVTR4jwznTNYezTngYL3N8NlN9LInhdvUNmeaRnS32/GwDzKSlfvKwZp5VpW72qP/KVt9kayYJfCKYeY9kqV0gUioYSBU9a29fT/6KILOLnzhB//r3ZZkp8tO6KHg0o6MjhwiTTu4GsAqAde2mnTkWPXzIUTHxaqk2CcC1ftXfDNy43C0Yexv8e6sYqSB09luQo8gDQUJ5VxrSm9rNn5Gqyb4ROGf53FnY6JyPFnD/HejwvuuDd2372MlsJsRkUCqO6v4rmn6fzhnMR4cCdplzsTW39lG2YL+tsTdfI6s1f7agfpitBs6qAqGY3e4zTSBq16q5Hfwh7dz8ooiVWOEGefBPHGPmEi+FPu56jo4gsmYO0SweDLuOytKdasbV+fmhpPd2D68SFXt3ICxVmAWFTxXEbweRxQ2k9pG/Fpt0Z1v9lcHNyun0FkAa7/eF6KScTqXS/AoRr5CandQNUH4fi14WDZL52lvnWyMaV/t2q+rP0cqJi9tEHY2uWTJVOZc9EpoN8HPqOJIAYCtQFUsWnXlsjukDqwqBYCiViMFQEarasGqBqymnMaXRKXTHwm2SiDVP7VAzt6urjxbU/QyBjus3TfwffCwyo+uo9SIcvv9dZ0Fqv3KNhvlTe9vfmYB4+hDH9uOaFWf6m/nGLEqp8r245wiVlCOf7eLpDmfqqJUuZXsYjsJ5I8L3lgUcMqt6oCKG8XcCmAdc2fFc+FIikeSJFOPdVInaM6/ro/Kt08A1dtkBFMJKJec2KWv1A/YvvXmw+Wv/9UfKyESbTCciIMZrHJQ1XUW2sf+t/f7CDjKsJf7L15GH5HfxmfU0/Wt53nn6h4U45FYLJ2Are95TfxyPqTzxdE+KJ3t3a/3crbPs694X+klHfM7+VdyfxjNQMvtAUa3gNX+/efBVM8CXkfAkFMv579+5nUA1h5tqzKH5yM/7q5+33pXgoc5tXDr6dJ9/Wov7zzA6tx2Onbw03gfC+Uh1yl0JBwL/BC5yijTi3YMgJVTZHFeuhQDOhcuYJo9SCMiVBHx7tOzAdaaPDPE6Pr1q8v7731qefPh/eXjjz9a/uwbX1+eY5ry5RvL0csrywmmvJ6e+s8joETJ+2jKyr928fny4N615a2HFqmKhamuXXMA4/j4yIDUo+Xp04PlEJGqDkZgUMpkrumrX/u7P7P8/m8asNqVauPr+KDW5F1zbu2fdY68Mxh8ydEzsCpwVRGrSgnQF7GKiNYBWAVgqGnuObLPd4YdluKhG57Z2NjZsBR39sHGvQNTb9Pz3rO9yBbpyWpBSAeNMfkIgVWjNd83+sO+S27oM7+GTwrd4qkuOFisgV+ArQBVK8+qh3u4nu0zQJRqJ2eAuqJFlcJo8Oppv239Y6W9uQ/97znWwRsOpELnV4ogLWjlVGHfzRku6pkCDHLBI6UDiDyrAFUBAKyAVYAAq8Wrmm6fwS1XhEHXzcejgix9UP2pe3UG/bXR211NdZJzBRcX00lqtLsLZO30Xc5V0D2e3/jN4FGPJptSBECPZA7IWHSX6QAErGphKwGpiN4bgVUBrh1cFY4lCqmoVWRvqKjV8wCrc5qy3kcZqOG2SrwtaJX2Kvxe0kGt/1Kgql8bAFZGqfYfp16fB1xlWTRUBaZugKp0+sg7na/K6AzC6nJXLTnRnOR6p+Wk507HnU+3BJkssDlSdVfk6kzc/Xjftc4g+/Z3XJuBVeeP4KP52s5jCJ7GN+IJ3N/TAWg/olhhH3QAVQtT6Zyuj1Gq44CFFngiuBopA7t/IL8g+X7Q4qTw6PPqevf4SOu+mWaxhgzl+iwRuZpgaiwO6HK1gatY4KqnBXA+EX9tyb2NPuhtjMv/1lcmYHWfAG0NQFtCzjU7bohSjeOcOmov9ghV38a+bxXpSmIXsOr7TrNdQOsjdY7HPJoqnocbV6dr66ZrTB5MnAawdygZl46pjpMKBuOng6oV1cf2Gq6tiIxGRP3Fd2z1T/t2v7x5z1ySjksgEfTht7H15aBq7DfHgNN51WJVjFplr+WzeRxE2rpz/WV1ZoA4eleomAAA2Pz4h74Aw8exT6bjYJsY0D8nZXyKMu+KMNhQd9mx2PqxjDnciMqQqSjHgsGCTnvbF4lVFGu+M/qoH3ubteJ6N3Y62BNQwwZkMaTPava41gClVGy8MwUX9+Lfto1K9Ijq+Oxsk5n0nIIkGFMQjsBqz4VKkJSpNajsca+2dS1Xvgze66Aq+5jfk4BUf3ecT8Gs42EbLUDS0kdUyyRNxs5knKr9k6LTENKZAunY2I3I43g6k+04d2kxu+jStko34s6zgFXkVjUH2/OqClRF1KpFq/qPYKtP//eFq5gCwKfbRT5ol9+S0U4j4nTZTGr3oKlovwTX41PzOTVfnk8yjf6L43698T6bqtFu32/tWHZYo+3WtyUBN/qi9Y/4W5ED7ijZ9SFyVc5WRqzQmdIkWxTnQF/kUKURXlMV52mLBRwHuOrTJEOQacpkRBQATPUplJEGoEce+DMRyR0WSTZuDX4kxQ4kOZNntUPQHKgi5CEB5zmqPc6ljsN7Skll+8dnvfnwwfLX/sqPhZ7tdZq5QvRS5yEfLzq/0XHHFR8StDoJuOKAAAlAuw6W+4fSjd9+0/p9Vbu45u0Anqkro8wm2FSXcYxWI3jgcgs/v4HnuWXdzrP1vKx6S7yInGr9Ih7xJpggc3V0q/vq+2ZiQKmDobKv5eZ759LH6yi3R6wO75nqcV5wVWVs3e+tcUbE6i5g1cv1TtvdeH2QsX+5zjtl7Gn7/swMsHpeR0Shhv506dycGTyLKfvHxxbtaRGgShPgZODvNbm/AFjFdzBS1ctanjuwClD1wRt3lnt3bi+f/Z53bar+7eXjR0+Wr33tT5aPP3q8HL+ydABX7lqE3auMLsV75gHPdY+jyQ1Qe3m0vP3w9vK5z75v0ap3rQovDFA9XA6ePluOLEr1qW2fGcDKlDQG4AJYMt306z//M8sf/NZvRrES6vlVUuC8TmXeqrC1f9a5XsZowbHzQl8q+tTafHc6gFjAShGtiHBFFGam3hG4GnQ1g036EgnkuXG3zid9nZPQsswUKltdWO0/1KndOoCrIeVilhvAVCYgqS3AVZwTqM9oT+oVzyGMWTiYVRMzapgeIKJVje4pwzFIWcAqA5NwDuA8gy48X58riaAd0YhXMWhhsO8koUkHPqCKn4Oq3K8cq5UOQCmDEliNMjXFlUAAV8VWxCq2oPNXyq0qQBXHPVJV6QAygjAUqQDW0HWpXfr3DDwxf6/6r/HETDadBVyOxDNOsu1AwI/f0+i576cDpOtRYD4bNJggEogB5+Ln+4pY1bl+HHlXPZJO0XU992pPB1CgqueaHKJXeTyDq/xy2hmkLQNWra07uFoRq3U+V0d3v6f7R2HBRH/1QdGBNv16wyOclgNQja3bfgGqat+DVSLajynYlMNyBleRj7uDrSg/jt2ubMBqvLtsTNFi8I3brpKhW/S2ZT/ovnhOZcgOLqsp5LvKmMuSfp63MSDmxCtwdb5nJu4uBmcmWDFCYwpd67bCnn1hDAPPBA/1a8kT/VrjDRecW3wC/lDUqgtX5l71mY4EVx1EBb8E2Mrjlr/Y/UwdF2+JxxJghT2niM7EXNpMV5wTy09gyCh2Ot0EvwTfzItbIzIcqVQEpPpMABsI7scVvWplSTE4uCqdMNGR5NrQ/mp3fsCFL/7QT49PbenbpBvu9EWkhun/9iKCqxGVGmAqc6sSsWJKgNpPRz2uuWQeBDId+JBZrHSn6RTU88m4c+t7orDBH1g/noqVCLmYuoRdAax1reopJyEAUickfluPVM3j+A4SVlV6PlY1hzs2vnHdRhsf2BRsg0giqiXgD49MnaNVG8Ca1ziCK2A1KMX7ip9DMtvZHaSsdSUHmcoDylMBDdzvICpzdkLeB9AaeqC6sTMwZUnKpb5PUmb9fYsT8Q0OvMbxxB8lHOpz5nPeLnE5+bR9fd0/seeW3tlqutQt9UB3Cmcw1dVe0HiowOyNUlPiw9aLE62O1ROozRJnJ0vHAlD92A1djbg2MHVldER50alJD/6eRh/+Xb0eG9eCqMqOri8u/10yoDX2YHBH58kIWtFzSLFsoC1ab30lQlex8dr1UyLIki0+GBARq2MKAItWDQAV20tIAdCiVR1YVW7VXLQKhK5fDHw5l5dcjt5lu6u9h22a9HlP8nGU08Tr9j3Rrt0uK9Ax+rS1UQcLq2xWsFijhEtIlpQvoyDq0aqusSjX3LGCXOD0vxlgVRRrzhQJCedS0l7IPKoRUek0SxCwbNMCqlnx+OH9HEFidKoA1ohUFcAKocgUASi4RxMks9MA3yDpovtmB+M+kZt/N2XYVsQqF3iYAFZ/Xvq7ZIhkD/v2lYE2D5ef+LEfjb6YJEqvWOsk9bcDq94/Aazi02FbRNvD6Zn/PMo1rQw64hvcmY/tA/Ec1AQ40v4GrA6RWrEiVUXMoi3opKuea2C1ANgCXLe1KWwsznxoVoIUSjIQO733PbuX7bbrb/72YXYG2tmjHXf/nTdaVQt4KVp1FanpJHw+2hj6oumrdT9ae5wxcimdNZd5NrAqWaM2r7qzz6vvWfZ2364A1bjvwoXnFjUHEOZ4uWJy/O23317ef/+BLQR1aXn65NXy4YcHzo9Pbfr+kydPLaL0eaycS/BzuXDF6B7AqkkyLBqE/KouV06tLi8sf+sFz3388P695dPvfXJ54+6N5eTo1MDVj5Zvf/vD5YOPj5Ynpxd9jZ2T56c+HQ+RrAKuxNv+Zfnp3EEuzcuvjpZ3Ht5Zvg/A6r17LpdODAR+/Pjp8uTpUwOEkQ7glHGMlm7g2YFFr9r+P/mln1v+6Ku/Fd3RhLtoeBBupHn/mwl/Ze20ewd+mHkjrTh7IBx06EuPpgSoGvlTM89qLGCFlABa1ArXPGI1FrCC7g2gsEb6w2J0+m1CuNNJkky3z0SpG/QkmbCXY6eL22S5XULeG202gKuUM5C0GBBIYBUg+wCwMmIVsz4SF/DcwebMYwA4QFYBrFy7w+FN16VMtdMWhTRg1adgW5WITXIfNmgYL6Ox4mQgqdz3RbsFrCp6tRa13AWsFg3SdwHQy1yrCay2XKvu7Hs6gABUFa065U+PBJ0BCOB7ot7NbigDSNc6T4i2O43v0gWuNOuvs4Ez9WQoOM02/yHpuNN1PBfWFcvfeE7PpmEV93RHzkez2/m27zkfAQR5/tUCSDnNv1IAMN9kpQO46ov2KILV9iPSFTqKgBHrixbLqFWnM4GojGBV5KrOE+ivxasqalU6TnKtdEj2o9tv0dfu54CY5Wtx9KAWLa00AJDtubZFi1otcJULAq3SAujcJrDqjFR2aqe7eT/5apKzk24oAmv86d8bvDjTdllQO6Ra0JtoLIHUs8DVoMVVqbNAXDFCPNHPv+b+zDdleHcjPPYbjw1RlOKFvtWgQ9sq76oDrOAhAqpDZGqeK3C189O4zwGMSgnABdsLYAWbMte70qVpDRf3HyRK+r7EQnBbx+GU2kKBWZ4awAZpMwWA2SQAVjFgdXJaKVdgrxBg5cJYzsAJrja7QvSZXdhlmrra6v2lH/k7o+TcQSd+U0OAato/z/c0AAmcdkB1TgEQSFZfoCrzp6bxK+E8SfChjjzIUxvX8vqOa51XdAsbpTVNOvZduM2Cb+IhqxV1AIm5T4ksQJXfWNP2WNuy/6vSzSeYX7Tj+9eypUprStS+bQ2sRh62GVjdAlrDQHLnNKZA0mhiG4a+Gftpr+taTe+1bKAKDwMocwUSx1BMEaE6bt0/KEzCC6j2df3rQFTJJQ16er8UphR9yf4c7NsQdMVrrc+K14bvX/Hl1KOKYFUP+v27bJz5WnbtSL9sxu7ARfvFWfnc1FnhAEYPDibXmhDXVYvnXeiF8t8EVr0PGaXKX0WoKn/x+rniO+nVBNKCXuRz6ztoYzagSt+X22gZl6FNkOIo2i3IuXXEKAtE78V1AMB0VH2R1CG6ntl0Pr8h1+uREuyuiNzAQ5QqRxw9rypSABhgeglpAASsGqjK/YpWdUfFI1YREdLzlxVzrPOrBm8FmyZAIB6N9vPmL1YOiVHPis15n31T9INocrguOla7tHslH/r9HTxUV4q6RSf9uaHHXDaOrZ3AqsvtHrVKUK8DrH36H9gmeWwFqOJagKq9LavCIQcpzLR6coGrFvGT0aoARJASIABYdxpxTh0QDbeSq/Gdnd42ZI7keVNtrr9CzdFwcpUncFUGUujqkB8sWn1dcv3+gwfLj/3ofmB1H6jGmAPxZkSqRidKtmWPRhsoonOg0cFeaEQwtwlVeIqHWgSI51YRqx75zZQA23+iTtyBl73G1lHi1C75fNf7neZZaTyjW6do+qmCksUzoFq3bRBMb7r28i2Q9VIoVtLWOIi+K9q008JZwO3OJvfPRzuM9X8t8Nb7NSBhKpxGF8F/SSXSYUU32PNFmVyGX+LqtVaMT3kGxXhoHeQLo0JcDuG63Y8cpXfjM0gAACAASURBVJdeGnj64tny+e/7vuUrX/7ccu/+bSeFk8Nl+eYHjwyoPLE1lK4sN65ZJNzJi+WjR8ceXfrxo8fLH3/tm8vR6TV7v+VQs8949er5cmoPXr96yab9313uWe5TyLWbN64un37nbQNWb1skiE33t+l2BweHyzctavWDJ8+WR08PDQg9WI7NaXnx0uCylzap28AsgKH+HVYhLLCFiFg4XBT0p8u1C8fLW/euL5/59LvLm2++aelqLALWvvfZswNLOWC5XC1a9ej4lE6R/Q7tWwBI/JNf/vvLH/3OV6Nbm+BK/ncCb4087Uu+JmH0/tf+1rlOSU6t8QuDUcCqL2ClXKuRCuBqgKtXFLGKrYDVAFeVN1RgEUf2R94eBIjsgJnC201b9+9jiN0Cav3Urnv9fGs/KiH+3FdgKgCBqUoLcFlpARTJauUIK3NQFYuntAU2+0JWAFZ7xCqAVSzO5vhkA1aJUzJ6tQYA7EbHfEUnoql2rPrHljBupQVgBCsXslL0KiSDL2qYlMLyGEigRYyU98/At8iziq1HrPbp/zpG/tmcwhpgQI9axYfIQE6bFt+jPtB39m/bwS+dP+a+7uoG9w3HjWaTfqUw45qcKX82WsjLmPb7tTI2muMWRIJrW9F5Oh/BXwWqEmAdc632HKsXl6sCWE04cl8L9xQwS93Db0MTawFSRK0SRF1HsPp5kJwD/JVzt3we9lH5JOq/OB99Kf/G78WBZi6Ef+UVcqCIiwEyiIX7AqG4jRXWWwQrwVUsiNqA1qSzFrka702aG2gv6i3aSztg4q8uKwbZHPepzHk78GSXOV12i/twvUemClTVuX6tP9OJ+7yCszPDd7nvVWk8Mxz3a1HP5IPpOemUYeChg6wdaAUvhS/pAwkBsjpYStBVuVQ1UCH7ZABYw2aZc672YwdWUa7fyy0/oQYu5FcwoCV+lKT8X1gCaBl8FxHZDppG5KpsCIGrnnIFIGvmYuUgVzJwRro0vZDdH32qvlDT/8CP7gNWJQApL1wtRAGKWu3T/8dp/7jX1E0HV60leuRqArJebrhCcgoG50DCepTovGU818l9n5F9fgN8NMSK16Mj2Zsjl0W9sn5yEJxQSqlkHboDkd8dX9aO9ZL64tapE5/vbpVeVypYb/l0BLCvxS0iGkpRqQmq9ghWRa+yXEWsal8kU9Xb77ilSOxtmrK3AaleZSgH/KiYOAIXizV4wEWArfwkETHrGUzL0ZMWteogK1bUZdRPpQLg4wN5Rl+KDNMNbGzD72dvpFgd2apY1G9YAzlT1w52ql8burTTazzpyjYcR+mneEjAI23JAl15f/38NSoa373xmnhDXBNQygqO4OgIpGY/TgBrnadhQV1afDfqZgGgrLSaJJ/J+heYTCNE9WttpUbNb0wC1E35gopta51ghRb/1Xl27yQrot3nPp7IP58TlxXRkLIyCt7pl/nzAK769H9zQAiscsEq5Fb1FADaeqQqUgQYqApg1X/jglVdVmsYRqQn2nJ6CTobthMtFW1F6/XravN2Tv25ouHWd7GbdFJN3ftb3dZoZWr/dfe0Fo+6afDIVaE7VbGFEeDOVGxjXzpXNKHvV5AM9XYMbdm+iyrxYjKd3xSymukAMlJVgKptBa5yW2kDlD6Asn6kw5GPSFn5WnVyEzIlA/uIMuXbHKkq40gDi7POzqrEd+O99+8/WH7kh39kYIkOcG1FDQ7gmvNDPd4HifhtxYO1j3N8KK/uUKIz2LaKptzg8VYbH/hYC/H2uQk+oAKq13m31G27ype8m+XNeY/3gZh4r6IHdpW363m1oUmtMDFnW2883gV4nt+u26ihM2o4pu3y/K6dbeWL5pgTQqVDXpV9lUpJ1EU+bEe+/wJpPEJ+A0uBDX3JZDEchIsmz+H8AgCAffLKgE04uw6yGqC6nHywfP6zby9/+Ud/aPnMu/fMUbAcpYeY7mng5+GB3wsw6o17BpJamYdHMJJeLH/0Jx8s//f/80+Xb35o4OyVmxaVene5e+emzwi8c/va8u47Fvl68/Ly7Q8+cvn28I17y01bvOr05Nid9edW/hMr/8mpgbTPDpfHTw2wfX7RokIuGwD6cnny7MTfhUhw9I/nebX3XjHQ9uoVG/hDtK2Bwrevvlree/ed5e13PrVctRyrYOIDi0z92CJsnzw5WI6ObPEqy916YpGrJxZxi/f++i/+wvKHX/1OgFUpmsbxUiKjFJh4qWRH0YFoMxxyNygj/2dfxMp0rkepJrCKXKstHYBHrDZgtS3KVKBqM0JlZQysscsnaDdt3b9PAGzKwa12SBG6Lm2IVlWbI32YL5e3AlcVxaprnsMU2LI9SufegFUbKIatotQAlZeWC/Bx9sfFAFURqQpgS8GfAXQF4CVgFVuXkWmkNIOEyiPoobZIIUMAdf4RTBWo6vCN2/6avcR3EViNVAC29UVVrKLu6AMYSGAVACvA1ABah4hVFNTA1ZBBCXI1H6++oX+P9qNvsnvnfm7HnS7SuYmu784OTnXHyfcbHe869qK8wYKwYr/fn8ZVlNej9PaBqxE900EhTe2HfMViVRWxWpGrVw1YRRSrtp5zUhF57jNWoziOCZkOmkOXWZ84DTrNAVANQN2uK2JV2w6s0ueJwdagv/SDRI+4rvvU907LeFZ0QRpJ4NX95d15VkGTmEq9Dao2QDWjVPfQX6tn0l+Xt90IlfztNDjZwUnXnc4Hj3WHfKJ10X5boOrrAKvze2ZhuZMxmrBUfRqdi/YLNShe6Iji1r74TViT7um8gXOMKiNvus6at+tzjPZWpLdAVds6jtIWrHJgtCLCtT8Cqy2aVTxk5TDCNcqyKvWI19rngDLlqeQqZVfyjg9acUEr/ACuegoAG5g9NvvBFwdUBKunB2DqFb/Pc7U6Y7bo1SYjd5oB7O8Lf+nH/pvxlqQL1jgvRicJXB0iVKOTMndqgKmc9o9ymBpgBlVdxYxIVQpRf69XoRHqBsgoZyhlb8j1grFKpuelJNomt8eL41EIgOLzarLRMRNj6J2lFORQUieQkQYns39r74PGfr0p2ps2P0snRzZXvSFsSYRp+Ifg46IfMZVSQOoEqHq0TYCvAlIVrcryWPa4nRt4l+CL+7yKMmpU3QasKlo1AFUHVhHG7VvoEkWwUq9I/gqE8h5wRQhDjRGrlCsFrOIDXO647GFfSqdzP5hIjTzRq2iyXSblxYnh/Na5LZrcajb1Zb82netghPd6KGrta5BeAKYf+32iElYmezW7hjvdYRdP1Ds7sFqgqpR85lkNIwCGJkHP/uNL+FlJGXEsSotKa5NkrucaHfVyRGvi8+SNKkjv9f6Llige6i3Dfd3Sajb2ZhoSeWsTtlXfVlpr56iFaCYUJyNWY3QRC1Y5sDpGqxJUVRoARa0GqBq5VT36I/Orlvzu8jphg2i7gVZEW7ktGhroyZ8tQLGTbC+vsMCitU4Hoj2VLXr0Vmyibjhe0ezcPcVMXYZ2mUYpjih9jX9X9CquKXqV99VffRuAqInPVjQrWvKnXJitQFUBqr61yFUHVLEv8JX85HVo26yR3pltEq+KG4pU+a3igbLbKlpVQKqiVRNYdX03S8JSQ3iHZNAbb9xfvvKVHx465LWA1clO2AXC6QWr672zRrIIHmy0sWGTpOO88ey5TvnCLt/531ng4rmBwteowhhNWu1zVhFzXS9Dhk2Gzq7v2fqOLeB2V6Trqm7OqJIx29+wr22ptlrtfTSX5WgArvQIeFPQK3nbp166uMWiUqydzzYwmwTRFrgHEaI3bQEpnDs+eLbcuHFtuX/vjeXiiwOL+ny0/JUf//Ly/rufsFvhoJChDw3YRM7Sy1buiYGf12/cWq5exUWU/2r5+jefLf/vP//d5RvfOrJ3X1se2gJSbz28Z5GtV5ebt644uHr54ovl2cdPDQ997tFaiE55YSCndPSp1f3E6v7c3ntqoOrxi0vLgeGu3350sHz9zx4tH9mzJyf4PrQPbDOLUr12eblveVuvW11eHn1scutw+cRbD5d3PvWu1fGmt9ozi4Z9bJGwB4fHVi7AVIBOdJAAQv+Dn/2Z5fd+8zvIsZqOOlqhy9igikE/ixb20bWkfBiNA7CqqFUsYqUFrKaoVZwfgNVYwCoXsYryZYAOcscNz/Xfpr8Ut+27tsW0q/LPwePDM3Z/Hocui9RhBFGnn6W1sJhlP3/Zrl+2YAcsBuUApkdKAVg1uwVpAcJWYdTqmAoAkasEtYwuHdQCsIrp2LHfgFWAXWBBAGDe/RzhLAXdjYkGVIKeV1GrkR4IwCrizbUVEJDyAO/yqFnyv68Y7069cq1iP8DUnlt1lWOVtsF6KnZ3fqZvyW+gnOBfM5h0LHrAPZt01ngoVXx3aESfse007LfhfLOSBjuhPeu3ig/ac34qynBjbGs/HLx+PcAkRckRWGUkKvYBoI7pACxa1VMB1Fb3JLiqenhLMrEOF0xjyokOsDJatcBVRS4rFQC37BvKWbbzDKBKp6yAVTeqWv8retVH8istAJ7bWsCKwKoNiPVI1VXUaqe5BuB2p5uKMWir74vedtDeQJONdlXevCXD8j2S6bnttmeT1UrfQniOzj62mS+90eXKihdjnLWd7d65LkHLWf78znZ/GuCi8U77bV+8UkY6eWQFrgpYDb3l92yBrHifzvOeVe7UBqb2qNMCSSMSFc/ae+ZIV4GmLt+dFytlBzAanZu3jtugPDVb0IVsEw5aKWI1pv8HoHrcgNUhgjXBVQxMOwOThhUNI8dts+vNxvnKT/zMqCGtcnmidWJGqIYQ2weszmBqvzfzr0bZlQpAxCXhKcGpmjeJLlm7KeVDTu+4VvZEK2/7FSNukgzbeDdaSu21KjFetopMbUbNYKjr/qE+Y6nrd7R246dPf7MBVEKMybD585x9ctxzG/lV/Vrt03FU1Oo6MoN1WEftnV23pt/V3qnnG6jqeoEGiSJVE1gNcBUpwqQDSqaH0wPj3hk7Rj2MaQWgktkFpgpYDRBcOt0/pJ3jUTZ+fmej0xSNsbMStSN5R79UV/rl1pVJc5NOwn3pXIYipv0UyjmKJIhBAM8Vq2/RyxXhlzIkrvFV5SKOvkkHPSmEaqRVhkHlTq3p/wBa2yqWaURUGWk4qDlEE1GfmdrSNow2yyaK9sh6x44MFj7XC0/iizdHSWrXgc7H51a0nkbCmj/nS/14eNVMFU2+dFDVI54CVL2EVACKVm2g6pBjtUerehoARtugnFFe93j0Ml+kY0RL3LIt81o0T11r/kp8F+8l2EgDctc9fIHK8rvjWN2X4H7SAAtrLMG3DrTUeGfqJsk03C/97dwQ0/sUtYprcP54j3KwNjA+2kZ8NLePaLBsSv9K/17NLMhBrRlQjWOPVk1gFbKdz/oscQkRP1ftkay1QeLiny7TZ3vN4TDIuzBy+owA3w/52EGzPkiTNovt3Lv3YPnyD/5QyTFxX/Ira7QLMJ3Br7MAuLks2jq7/1TeKlJV/MjpETv/9gOf6KRq8f01+f//6lZbjt+zv+54fle74WuwhFL/e12QWCvRC9gnj1LfnwUou0RpbX/2t07tD6B0+Hzw7TYtjHrGKdDB08sWEQX5CxAR71eEB66742CO7j2bho/p+k8ff7y88/Ynli998TPLXcMhL5nR89n37vu3Hhyc2vR9G0CzZx49PrSt5T+1SE8AUbdu3/Dgvmd2D1bOtVSpy4ePni1Pjy5aZKmlC7hycbllgO0Ve8m165cM+LResdQAzy1C9dVLq5c94/IN9A6AB4N5Bm6d4HMtV+vpCyvn1EBRi5b91kfPlj/9+re8fACiaB980+np0XLdgFXU/84tS0Fw/Nh+T/3b3nzrEwb8XvOormcWAXt4dJxTtTll1qxPj0ZZlp//2//V8tv/7J9KQjQbadTHZTs1JcBm5z/a9nMUDK2TZ9rG8WTJKadUAqsYpIwoVI9YFbhq0apzntWeDsBT8UTUa89HlSCUd8BEgGWDriTD6t64Y9f5VQHt22dj1O/dwfcbVax7IQsiYtUjO5lfFYCqg6mRexXRqlcasJoLqWCA2AeQkXNVdssErFrEqgNaSAdgpOqAagCr2lcUoaZrE+AK/eLqdzYcqI/DOgk9v50KwBe1sjZQegAHAexJLY8ou5x5VgWqMhWAg6uIoELEVQdVMxUAUOAAthStKiAtwDPWvWyIYX+g+/6NE8133hBdbOmolVMz0dgMCq1oWfQ7WFjBYq1w3w1jg4KojmfgaBfQGgFfmV/C7ivAhqubAyzt4KpyrHoqAE8JoJyrIxDkecGhb5xCmN5J2AxpMdJP2FZAay1gxQhmpYgQoEpbmn2UASu4z+1e9nE/n/1ehlXQMX0tOnvc55oWlRKAeVaZEsAX//H7RGeTY+30NgH6HcwdoprivUmTkq9d/s6yWLQrPpzKUFl6T8oh0XCnZdFV3waQmjJW0aqxhTHov5VAnGTeDvmXj20xx1nn+vVO/8EnMridHaZz4ovVefFNbMUvPXJVPCOAdVgQroGrOu9YCmwsRZkiwCem9Pu1yqvac60i7VOmC0jgNHjJB2/Jkz7Q0RbMypQdihaHfA3cxnmvyWbnCcjWkKcYpMK0f4Ko/CW4GnlXmYM1Ilwj0tXpX7k90NUCR2YHUiLvh/4qgVX/RwKr7fM8O41RpyE0/JhotyJT87hFrHbHPJ9NgRrlylXdeP9YLRGXas+r01lebGVtX+fZzWtbPDScCyZKXtJOlNYLdadS9Y13dmOmX98C51TLVubu761Kru9RnWUQoNM15R/CKqaNRjRqRaVScA4LWLXnCmoRwNqcd1cr+tsSPO3csDu276xQqBMmYBVTZjzxsCJXY7AuBuxixTXSC9o8RkMgO6BElWd1AFYdVwrAAPsiGHfUgsx0MuRadrX4ptFYu3WgvRXZN1ob+nFuwk5/sx6RQ+AKF33NXE74c7ngp3hNq1h2eVFAa5iP0ncsiso89v0opMgMplLhK0q15fbROZ+aol/dW4YCa1z+jaAhNThaSK1U2xJqIduy/tzh9fEbeKrzSaPdXmB8O23LseGzv6rCUcjUeVuk38m+tbE6rXOTiJE2JZWapmnAyYWz4aAq8qoGsHoZwGpM/8eWC1chWrWnASgHBcCqy/SQ1zlbAa5EpwfRUqMNXRetkARlbIqGRtrKps9ysouS5nr3qA+DvJNOskeSJtkF6i6BGsU+xRfq8cERj5ODWPdW4XOkQPaOt1YDVkWdKfJVJ1eo8f1Bi1W/ok3e5F/YphhTVheAyvyq+UOGOQGrqJPdq/plnSdyjCrU52+Q68RdFSRCEgwAi6PHJMuQtc6qfsPQkr2fuv1/9+795Ys/8O+0uoyVSQdCnLXitXyU/b7n+hY4exawOpYeAFM7yUHK3X9ngYWWw2Hv8/86L/b22gJIz1q8qtd963kLoCRPTYDPWWC56rUPWD2LFki04cC2iu775qEvOpmu5Dc4z/4DG0yyUwPcMN4xVV9O9DWLGL1otsnp0ZHZO89tOv51WxDqeLl13eS1gVDPHj9aPvuZTy8/8kNftKhVW3zKgNNbmF1uMh1T7a/ZNHuAmZhOj3zLAGthj1/DNHukAjg8NSfDFpoycoMjcWSRpgBWIb+wSAtkjqkQBxFsPrI7LxzcMfkCp8jKeu5Rq1as1Rvg1ctXlxcrwqJVXy7Pjl4uH9qiVt+w/K6PHh8EsEqw+Pj40CJiryyf/vSnlnuWduDFyTP/XbcUA7fv3HOexWJVRwaqwoe5ZOAkpJhP6QsnCTbgL/70315+51/8M0mCUseDw9MavJQ/nxmF7niOBLM+Vw/Ge5tcc0HoI/b8+SKQPc9qAKtznlWPWAXwGukAOrDqUauhXboznf7CZO3n4XTeGUsUu3FtuN4pe1YWE6Hnre38/J7ZkPXjno+8pQTwaFUAkgBXbd/o8SqAVTSnnXeHG6DWDmAVC3/54lXWVkgFwEhB5llF4DcAVSwghIXWfDGh2PqiVu4/c9sjBp1O0uihPhZtcAC1Ra0CTMWxb61LAR7b9zrACgDZ9WF0hdvHWsCqolaZY7WiVpEWwBdV2Rm1avVJkCvqNgBcrc5hTyQAMdi84pXUzsUjW8JuJqNRxY/0FrYq7UkX8myFwZnqvNQJcuO8n4rnVZ74o29XUXrxTIJJOi6gp+dbRYRqLmIVOVaZCqAiVxnlSjBIi+/IQqT3TCyGwGrRmCJZMxVA0ALurUWsIsggaGUEVmnfUEcJfGX/yxdTappc3AzXetRqBLYoatWBVTvHBdXqt0oJkCC+wFXqhv6eAeDN4K3inbze5bLoU/I3ZXQ853zYfp3OB39sllvJdVZyA1AFqoIeMmo15G3Y6SZMurEenNB4ZKUTBmZZ6wk/0+sz7++6HnwQmNzKCPfHtniin9f1ovuMRsWznS8GHpmjvtuxP8fycraaYyfKmcoo1Z5D1XOy2jkHRRuQyqjxGtxwWR/HlduY5xRdrq3jON6yMbsu+MBnBLjdwIWsmFe1gapt34FWpQkIgBWDXMCWNhe1km5oXX7hh3/yZ4v6JKjAoim0sB9VDeElgHWMTLVPcUccjaup/+wkOuQFyvpnj8hUCMguSCV4e223QFQRWpPh+Uhdm0qWWsuHJLa32GH/uVBEQwE8qObsdex1ivvy2VbIUPWpdmjOc1d0AjdTaEm4TdGqik5tW6zaSuO/A6x8XqsIsz4ZgxTfPwueVulNZ1dKXbqcz1OGlrKgHA0gVVGrsZrbNrCq1hqZXiCqR/dl9Krs4gaoukCYSDTAgwS4GoH1vqlILX571mQkTV7bOJctNusINjf/UvGsj+UUSvnKNhSwSoUvgLUGYgSsSma4qx/dQ8cvXp0KnR1VI6sdJG3AagdSQ4EzmXrLu4rjeFl3avlKyhJs6WzHL/eHVs4mYnGq9Exf1bj1vqLFbOj46Iz6U+PbraL/7K+4Ng/sD91Y1anG7d069fkkqPn9UmRu0IGOx2hVLVil/KoEV7lglRay8nQBvmiV/WI6nW9dZsdUEZfZbFunCXZ37fdjpwNdD6Nw6xl/3grt5Wi/0ZfKchLM6002RFt3v2cE/uUDxdmha5MqGi+pF9dM1/tTYKVaJakxgdVQ8FGceD9LbfUgaVX9slHCgctoVR/4osx28DRBVKYBuOTnCLoqMoYRq4ySKUkYbLSLxgbaFFGGsRJc1/0j/3YnR8rNISVA8GzTioOmGGxke+/tO28sX/jiVwZWGuRAOhJ1y+uApyOPhm5pJ/3T9yjYs4A2RSPN7zn38V9gYHXXN4zT7dd8o+fOAkyVY7W/ZxcQvQmKN7tCz50JZGfl0O+SK7u/YWcbrHhJ/Nwi/UFXIR+zHOfn8Gfs5HMDQG/euL68/cm3fHDsow8/sOn8T3xhp+ODJ3bv6XL9ijkkFkX63rtvL5//3PsOgL56jsWmLjhQCWAAkRfOW6ZPHz9+bGCUxQLixAXmpsQucpUenVi+MXMcjm1BqyNbzApy4yUWrzIQFzYfIgThMN+6ecMBrWumQ67agB0Gyk6OMUUfuZfMEjSd8dyiVW1dKY+CfXr4Yvnw8dHyrQ+fWN7VQy8fYCxkmwPEhgK/9947FrF63UDVQ18sC8DyZQMXAagilyrAU8/9jcW8EEEVaQDgIKH//+HP/+zy+1+1VABq++z/QcjX9cGBb3I+5G+oEgq8rXMuprdoQ0Y5tg1Y9bQ6Bq8hatUXsQKwKnA1cqxesS3OI/9qB1bxnH135Q4t2ydBqUFWrf0EfuGGMMtT+zyJ9p1+WzZyNJxr5ra/kzPGKuQrKx850wEAgKzp/1ciahUAKzJXIGqVqQBiiraA1SEdAOwVlGT0iDyrRpeIcPYFrAJQ9a0AVky9b+AqsUtO21ZUtAI7CoiMtmj2YC5e5RG4AIUZqTpvfVEr149huYYuywWsNlIBdJAV9D/kWO0pAXrUao9YVYSi03REmpQBH7QefSma38VHJbTGzu5k5DJU/BC3he1YgCpu6fQsOm18NNBus1xUlj/S+S7KK2OE11dRrDNA1O6JKc49Ws4BHESvWod6lGrmWF2nBND0Zc+jHnWTl+y06LK1UgMwjSMXriqaYxAMu5MAqYJgar+fL+A1AdWwGzsASYC1RazGPqP6GLEKP8xB3glURdqVilpVhGqLlkbZAvZ9f6K1NPLcs+yG/ER/IU90fzoHok89u+cdKcRnOe2EEQQph96jpzQ1lftKByDfUhGrKM4d5lkWnlcOdlnc6HmwyhsfJP3vuHcXuJq8JiGzgy/Efz16ewZW+3HnJQGuCeLGOzYixjk7WItR1X7laq1BCQ2aObAacj7zHdtgxpD3OI5xvYOsQxVcjXMgIVMCaCaAA6hrcJURrGYPKU2A0gLYiIgP3HeAVV2fzifJ+cK/+zcErJYg7KCnk2aAokPEaotKZcSqolcFrtIpV5Sql5GgSJQpwhkEZREfTw8Sm0zRTnG331OHm7Gsceu+axslBjOef7OuO+uV780qxxdMx+vvnL6xVXLjCntXf11JSqihNzJ8vqJSGblK6cHFUZjbyyNWY8RJ0asEVklZBTaN4GoZqKjMLOic6oc/AWp+Ug6IKxY6wFQCSgHQwFVPUFwRqz5wFgNpYcKwSR0kbbk+PGIVYBTkaaUHqNlXBFUFGKhfSJZz3439W+KQvNXFo+oy09rYl3N7tabql9K2lVJatx0a0JU0L+WUfwGrPkKa19gtssdG2TGCqgMA6uWzj1yBe39pFUpN+deWilrTUOq+BsiKYlCBbG8pCU4v4Agjtg1oTZnB1pz9IB4X7Q00F+dxDk/jG6pPmtKPrtgNso50rfdtcEDyQF6b2GLlx0mOCFQNmmYKAEz9t2hVRKwqWjVSAKwiVs2JA7gKQNXzlPmiVTAynBnCMFT7di5v4Gq0L+kq6CvPNVA1vkn0N2xbH0k/9evdtkp6y2fqHXlf9qG6mS07+BIhddXYKAAAIABJREFUeEQKY2+t5VK/XnzMckl94z7Pkc5qv0rpfTrKPBoCqjABVRwFoBpy26NVG6hKQNWc0twyiobm45iSQPXZ1hsz3ardhnjp8Bka0AoatEdp1MSglOgzhR/Pp4bw74roZ8ifkPM3DVj9/Be+QjnS/vogEftz+/r8BftAV907ALdnNIzu/YuYCuA833puoHFNCqs29x4cbLRZwm0UsnqmylDEqp46q67npQHVc195znffVSqAiCp3ri95qXjxaplZvhBYhfOOSNPntijVvbt3lvcNSEX06Iff+jOzZU6Wz1p05/HBY1uo6tQWkLq93Lf5/28+sIWmLJL19DkiWQFKXvAp9ohuOzGQ9IqBeHCoP/j2t+3aVc9LybyTkJsWOYqoUANWwXuHx6d2bNP93fE4seeP3CG6avpD+hnO0L17dy3Pq0XP+hRlA2CR+xRhgAYpHdsW4Orzl5eXx5ZqAKkAPvzY0gwcnvi6O5g9gWmmyPl67+6t5ZOfeNPqa3UyoBXvQ//AeXn69MAdIc7EsMW7rL4eNeJTV1l3iJV/9Is/t/zh72wBqy4ggox6e2t/3znJX8pvyt/pXAoOF2HxJ9sEW4GrAlZb1OpWnlUtYiUAFltFrTq4Kj1cgM1gUW7KrDj52tf6x837pGz+ab8fN35Pm825r9lwvAe0DZJXLnIBq0wFoIjVlwsAVlvnzIFVj0W1Jrhs9soV2DeRBkDpACqPlw85uq4hsKqcqhGxugNYVdSq51uFToptypl0oKsdqGcjFYB9D6NtGWF7JQBWy65h9WfUKnPFMmbOWzH8moqqIq0LUMWgBxdeqZWrwaMZverOfjg8DLUN56dtBVR1YNX5A/QdP1amzuVxo/9+bqCroIF+TnqhDKaRDmZQlERRvEQqWR93usp3BO+pjA74bIA9K8C1g0vhHzqw08AdRq2Oi1cpctVTBgDo8Wc5JVqBDy7/gX9YEzmw6jRJ+soUASHXiNmEfxv3jGkBzgZZqz9b32b/17nNqFUELAXI6kCUPceo1bNyraJcOd3aj+3q3XvA1YH+QvZu1H0YINi6nvKpyaOBlrp/04HV5vtkVKsbreEU29Y7STzRZeAOOdirsKLpLXrv5/bs49LMQ/2ceGDFE3ouBFGmr2n6axXNrfaKe3bx1AC0tvfE+cRfWtoA5TbWzOFM9RI5jgmcWk7tyG9caThMB8RictwygtVlqwO5JU48dSQGDXzgigtUQcbm4lWRGgBgKgaABapm9Oq+yFUHSoI+giwu/OWfArDKzhuiVF0RVpRpRqlGAwlM1aJUDqBGxOoQtRrlEFiV4OwKv0niLlTzdECR7TjpNIsZJHyRcZS3eTWE844nWUavGmGWFYtsneBjaL/xaumDoeB80fiJGzVbF3lGfRrImahCE2qQDg6e4ru07ys/udMukDUmMuSCVe4yxDMdUOX5LnBiP5ut2m90iOJ8boJQ0eIhNLmhUvGRtYxUDWPbgVWlAxhlvINuQYcMR2+r13n+jg62wiZWnlUBBDyX5Bs71Z/s734sGhjPsbyBtLxPk2Jm0m79O7ZRXmiyfAXQhBEosNPbLKiYQCpBKc/LDAoIfUE5QcUvO7K2fKFANAe/8QsDrUDVnjcV+4gwia0rbh7Tyergq4BV0g7JVoSPLQBVCnlu69j3JW9WBhlbjOVVWxaI1c7XjcO93aFI7gy+Km5tMmKHuBArqg9VpV6X+VEeNzoJ0ArtwDQWilYNYBXgKhwPc6ThTHsKAPtdNkdbC1gxDQAXt0L6ADiw2NYILtob79SgmHN4+pnSJUkb0b6kt9A12ua16fzGdfmyLGMDOI3z/T7eye7yesVBPycCyLZNMbOvz6aesEP1de9zthL/5kjW6jn1eGz1HWtCaHQXLW4fNOdWXUWrOrDqkyBjMQ05rZHXLdjI65q6ZNavrY7Dp3cKpFOs71JZNA1CZoITk0ZDxg0CMwBV0UXIGjgVN26/sXz28z8Y3TW2/3cCrp4HbHxdYHVf5OW/7lQAZ33vWWDlRKXD4Vz2uqwdQk+8MYCwwS/t3L9KYBVvg9O7+89kyDTFoH9v0vNmASBgs5t8tkXISXemuTr5ZqukIiCPI0cqHHPow9u3by5vvfnAwMbD5ejwyfLWg3vLu598YADkkYFMr5ZPvvnG8uYbN5drGAjz1TptUSkL6+P0aIN5YCcZAIscqi8RaeHvMl1hg2lwFgCmQt4jYlULQ50YQHpiU/tRWUSrHls0Ks16m05ti1bp7+HDBxZRe8OuY1EsTrE7snsvWn7VA8sDgHQABoctHz89Xr757ce+PTLH5KKBhQB6UTbMqTfu3VvesMWrAEpgUS6kJYA9cGyA8NOnz1hfgKqw66JNIa0UoIFv/PVfBrD6WxL4tUVlW/tmB2ydk9LoW38+/pm3ea3vdBuFdgqnQXEhyCFqVRGrDrAiajUiVz1qdU4HgFQCjMKswc7QNpM8nf2NItN9jsPWtU6t2pe21zfrOKl9B5VTK+ZaGq40KqzFnWD8QP+IVvWITwKrVy4yzyrAyWtG85xKzzQUvhp7RqzC9uFinYzwBY8zjZGAVdiynksVtB2gqiJVTyNqVblWtWVwkuzgsEVl2CSXU98z+YCm/bOuAIItsNwBVUbcFrjqYAIpme0jYA3TVWMQwVepbqAq92PV6gAGVtGrGVHVQK6csk0ZlcCb80Io3vCz8rjzT+eZga+i8v4RjWbKMGo+cDM+Bnue9DDY+AMhr62tFfg6g6tbxy7Iwp7t4E+eA6/G9SBK5n8MWvNtAKuKXM2tUgVg+nJf6ZzBH6J9yTAGswTIiq39lNfXQVX7KXrV5Xj82HUaWAq/ywGjCGgIX0w+2QCSu/3IvpaP5vvxPOjC0+slsMrcqz0VAP3uHqU67+NDIprJ3xUgv/ZFY327i/62aHP1/ETLw/WJJp1UZaV3OqAPOchYl7cMScjhD0WtqvOEioccCK+j8UGXm5LEW4yhOql+vZ5TnYdviGuD8R28NNB/O5eG/z4+cIVPnuz8sitCtfOSypcPPjoG4XTUu5W6rnKtMsWLeE55VTFg4QMamX6D+1ct1VGl5OA5pQQgWEu/A9Xo2JHAVQGrkKnKq0pg9bnbSNxv+Vhd5jL/9faCVtH91vUXfvxv/V2ZDelt0XChMhwXqaop/q60YpSnQFd2SH+OgGo0JlSQ01YjsMHQ7k5e3DPdz9s7gUq4b8aghtDefGL/NfFCex3f2t+924lYR6aywHx61Q7FfOM96+/d8E1abSejKHs3FKgLsgBTIzKVyjYiUjNKtR0LZNWzTZj0BbDoToC4JiMMryzLtulg1pV6O+od+9yUMSPGILAKhaBoVWxj+kICq3ghIh9YtpnnNObiJyBKIyTIY8ZzimSFXA2AQNsQEtVta1rtXTqApdFhKXec3UkM6mseryksO7a3kU5OXS1HQHYQFWgTKtB73qwEWB1IDcMxj6M/eF/dyy5tCjz7JxQ1ejiMtpraL8BU4ClGPRmtIkBVx1Lo7GcuckHiULtQhiSYaoLegcABXI0o1gRYR97JMlUwmyfes8U3jS7jzvK7eT97rNNu9ti4015e7xzM0fpmlbglXkQjodA0zWIzWtWA1csCV236v8DVSwBX7bxyqxawykVINqNVw/hNzo6203GQWgGqoh+ni2Z2bO3r3HQtSIzSRn2VNFjdJtky35N+ctB89lR2175+68QxdmXXAD1SFe8TPRRfdzrp5QRvDqdah4cMlXzldP6WBmBIAQAglWkAPOrHnbzYwj6yd9B5bfZSGBxZz6ZUNrRrY8b4xpBd/v2+3wahcj9krjPKIOlCVEXkczS1Ilav3bi3vPe9X86WGUDP4KMO6O2LWnydiEa9kNDY/r994OR3C6yaW8Vol/a373vPqquunwW4spvYZ+S9dTvo3O767W+7rXbr5y6aUurH7phGPbCdn9/q39cBjudoWwCr8zvndtlubw58AEal7mScuJInOYfEt0C/KTITC0FhsShEql4w8BIg4zUDjN5555MeyXnrxtXlw29/03DT4+X99z5pgOr95U3Lp3rnpk3HN/33CtP1kU/VFpjylg/HBLsvLPIVUauo0BXL6emYi911cmo/cxIAGsGpODIw9NhATaQBODWg9blPgTuxLcBU8LfRA9redC6A29u3b9v7rjpoix8W3UKuVXwjsgI8f2WA7fMLFqV6unz8zABau3RkkayYCnvz5k17h0XDHh95SoEb1y2i1t6BKBLlgAfA6qCtixaUaRWHTkd0ous9guMABf6nXzFg9XcBrPqZ2sZh6WbJetFnl+/tuaGcqUxdm8tOgqCNUr8GrHqeVUWtagErAKsCV2O/L2DlUatKBdCjVuMdaUBOEnu/g9Bk8S7J0XjYDZ7eZtjX8Dx1EuFL/dRmVBCar5Hp5FqdaVIjsmhMCcBo1R6xGsAqUgGAq+w5RKpeiZk2TH+EBaxoE2o6r4BV0J1wEIKmsYgVtg6qMucqnOYOrvZ0ANJNKW+kn+1zNTPEQWFFqAIYtnoSVLUcsZg+nuAqIiEjJUAJ54xUBL17XRBR1fKsckEV480hghVR48Z0PSUAK94WtgJ9TyCXoiboIIy/PKe+bP2/k/bT+OEXjUZSnIuTg/MjQwIndX20FfYUGK03leFFzbx4xnEHVQUqOT0RUGXkak05roWsBPjoGnND1kroAdiCQxwLYcQqtgp8pB9WIL6i8ns6AKUEoE+7Aa66nV2/dCZ632a/VjoA+oj0p1mugpY4m5CLqjGKVblXmaNg+vVo1Z0pAbaA0Di3lw43aNTrvQtYhciadMHgac8yWuBqDyrh4EyC/i4GqQdd/Gk6OPiOHsrGL5mlCdpNxmgM0/jA69x5YWM/6TxoXvI18Irig43rmwMN8c3igc5HA7jaeMzf2X7O/5OO2uLHeD/zrsaAROQqVqQ4eMkjUWdQ1QKHrplwvWpbgqyx3/Ku1oJW7BoP0gl61mJWnAlAYBX7BFQNWI2o1dzGwlaaRQD5nEolI1aD5iAKf+LfJ7BKADS2MqzbVP6+QFVGqWJ0PaLH+rT/rUWqBkBVgrWRm+qQQjSULs/nP/nEtvFMATuZGVEkz25f01s3r1Ytu16Y6z4dr0oanm1X52+L4+H5re9fvb8ZQytDKARTE6wulAIwLVA1olVdYMWkBYGu/qxUAgVauMUUNv4XwsUPtV/XeNso8Mox4nneHfthvFD2l/BntGpFqvp+z7Easg70TiSfgJySiqfSC0CVOVbHBawy8sqZPxxOJ6DqyAHK7/Sat3UANehP/Zt0ugZZ1bUrGupdrCZWyw9tG12SIBTBLVfY3usxzcllQwdZ2f5S9N58UxmKICToLVCVShn0Uf1U0amvjJY8YhWAKhworCwc4CqOud8WsQJw7v9F/yWIGNGpsWL9RXNWNFUQo2zIw8bpN1uRqxPDRFsm4J9tO/FRHK5jjhSdPXVEf83cX0NfFceIXasKNQzBuyZKCPAjp1W4AQiDbita1cDVyKuakavKr9qjVRWx6lE2TbmGcl/nV2Wdgssn8FQAfNHT9n3B78H3I71N13RP0HnaTU6jVJqSH8UKIU3UsLpvox+a8JkIRTfrdEWZzD0zgKzea0UA3lobQFUQeb1T98hxa1sBqz0NQE39x4rKWgCE0TMOsNqLfR9bl2PYUubweJY/BEjnv+rtZuo1ndbtOA6A0GmWnk6wrtGz+lC2v3y9qzfvLm+//wNZhQ6s6eQ+gG0LiB3Ycqsf2g0pe7YpYQXuzbf9q8ix+jrA6uvcu/WJ+4DVfffzWqP5swAe8Mh0j2EQlDjT+V2g8D5gdctGnO/fBaySXaXfGLXZAdd1O8RictCuVnfa2gWu+tT1EBiKaH9pQOoriyq9CsANk0QNPEXqpYcP3li++P1fcLAUfPvNb/xLizo9Xr73e95d3n7rnoGqNi3OSkdcqIWwGuh6agNopvssGhXOL+UMp+kD+LxiKV6u2Ar0WKwBwOoLW4gD046RRwxg6pGBmEeWEuDAputjWv+JHQPchPNB24n2E9MCXPMFpnyBLJTl4CpynwKQte8xqUNg1VILGIB7ZNisLXvlUSB433VLIXBq73r69Il/O6JS3CaArDInCYPgsAUA1pJN0ZYEu6Hf1Q8uXe38//yrP7f80e/8dnRHKIlBoUrRT1t2cJDsoCBIw90eKIWyvrYihBCyYYe4LsVgpYBVn+q/K88qcqxG1Cru08JXCa5KL8vhd0aJGsw2giq2IcxXl3DPbKy0NiktH/cpDU0NHSS42mQru0+QawTduDEdEtJ1T0zddHBV0+kFUDJalakACLYKWIXNjly8TAXAiFWkMXIb0GdOVtSZ19YqA4DVFw5qwKpHIAFUdcB1AlbhhOM5jyaVPChbQ3xMLufCVFykSqAqFt1itCpSGVwLcBUgK4BVRuBGF9L4YbSiA7zgAUZH4adVqn0165iWWitXGyiAoJKef3UGVhMI8w+pVAFSvgNIJd6Ie5NXJr5I2m+008lt575koZygvt2i57MK3VHOAOYEr2wBPDq3mv5Mo2kEVys6FTlX+wJWnIpMYNXTyw0pAcS71At0UYMuIa1Bl97/SgWgoBelBSD9KU3AAK42+nTqlN4K23EAzsHLGaWq6FUFs0TAUvjafFctZCVwNUFVgfWirRW4CnoRoC8QdAZDd4CjLoPj+aRRnTvrWtCv5LbTb6O5AQgMOaFId0WrZi5AD0cIPSHxxzbMPA74fnrOsXVmDu6Y5aoLxUlm9+PvYJ8GU/y29uOdm/fEc0N0qsraA7J6Nbuu80oUVieHYB/oOkXEKrAtI1YVLd6iVR1EDSD1mtkLilrFQp0evdpSAjgfWj28S6PFM80G5KvbLTULwGXrBKweCWCNvKuZ7xoD06IBAasJsNr7/up/YMBqB1VhsEQHjNP/I1o1p/vXsT8vELY/PzQ0O6KTGT9WnSFaa4QVnZdidTbU5RSmgNdOldlFMq/uuzbWYf3s6kUFeUw373u2vqcxmQh1+ISzCx3viNaVQAV7p3Btgs0NchzXz3OprgBVpQWggMuUARJ6UA1RPoENCRQpYJ6ra16hwBJK+IyjwKqz7o2ItxD2BO4ErG6Bq7getOZbyBtFrGplugBSJ2C1gFfYfnIowskL2uOGNDRGJTeYtdFlBxZE7yojZY/XsXpyk3a25POgOPitaddGO1MnBbAqxW33pQLP/ThnvSOAw1VFPEtANfrTu5f0VEqcwKif0/T+AFQzShWOpIOrltPNAVbuC1hlegAp+fieqf88SjV/kRu0AawEWqkM2e+Nx8Rbq7YU3+y8AS3r/2/yGynC275fH16zesUInjZ/ZBN/C0oOXSbahNEnWuZUOOSwu2RKBlsAqgJTBa5yESu7x5wSpgHg9H+mAmCEDcFp/CIyKJRjmQpwakfTQcfO1XEN21iGbDiXUqLdl2XnuRGcla87vDdlSauLzjVeIJvwDSPLzJ2i/o87t3gu+lp3Uv5l78TeDL62gnJ3PtdaV5W0sl1jYuv7lMHzolVjtCqmU2pqJcBV+AZwWmFksFu5ojflV9laBYbOKrk4iATeNHQfZ6p9B0FCPrZt5w7SiSJWJeMpg65YxOpb732J/aV+m7bnBVZ7Gcndndl6l2fvzQMb401nRUSeBazufx7vDsUluprtno067zq1C5Dcdf93AsrO4KTTy1TnLbB2qx2QCmBX+5wHXMU9BOFC28I2bf3d99fvsbaPiFXRTS9vL7AKvoz4VAdWnXYJNwHYcRvZeRhgCjjPJKMBohjA9mnNQJRt8SlsP/P+p5fPfe6zrhefPnlkqQAOl4f37yzvfOLhcu/2VY+AM9TUHAnwt+lMKwey+7mVC0cB+fAQPYstxMc1m6Fw1SJMASJxRqNNtjb779iAz4OjQwNUj2yLKFHkSzXnwiNXI6eePYDvBkiAHK3Ia4mcqwC03Lm3dwBYBcCKZ/GthqEuh+aQHGAa3Qss2GILWsVCECgDEXZHRwe+gJWijvDcBdNFF7HwEPSGO6tc8IL6IsDd6FuXHXbhf/nv/97yx4hYpbQoRZD7OidZ3+XudC7ppD3T5XXK5XhX2/jrm23oB3LSBawCKPWo1QBPEa1qQHWmAlCeVV/Ayu7xRa+QCgCLWEX0a+rlEOZktomdz/Ib9l0vPZRtKtDA2ycWTNSMCR1H0MXs4WUsq3xEn6KP94d9EfrBBwADOGXUJ1MDEKTE4lXIWRp6ENfMTsFCZ54bHmkAImrVbb4JHFEICHKtQr8IfwTI2qNUkSZY4KrnO7XjVdSq83XRB74kwV5rp1ywSoCqbxFxa5HoAlc9X6yBcsDcpZeDfslTeDcjaPvCVTO46itXN2BA92IG3xjBGv6eA2DOXNyeZ6p2s0VGHmt8NHj1UlqNJDu5dR6Z+SVt9WZkyNrw1+2i8zgvPpBRE3LXH0tDJ/hm1/Fm5KrJHgfDOdU4UwIgmk7TlNs+AB3cy4Cdnm81BhfiO7fA1ZxB6HRQ4CpTRQh0pd9VUazlh9FPcyJN319+W/rnuuaCtoGqcb5Hr3JQofKuCmhNGppBVQ3sDVGrW6CqaDDoMIFUHMc53/bfBgir9+V90gOzDB+s1kYPAay6zNCsgFmGuNIscciOCGA1hISDDpSP3M5ydBLRqTB6vUTjU11Hi7sxmORop2/tt3PSEQIcBtpv9/WAmq1o1hXPRH0Hfmvn9F45DSn3Jx7sPBcBbpc8UKh4LvnMwVOLVo1UAAJUfZsRrNNiVihTTetdF5HYPjOAP6VY2QZWkRog8rEq17XPJCAWNUSiRfdf+Gv/4c+NwKorwDAEpQz7NkcDC0ztOVUJsnZB11TtGQ5CGboSrFVOitShDJ5dF6vnSIOzOO7e4fqa6DbK3uKHdm79PBlqu9zmcPdKz99UHzs4ssPXTLnABsSgg5whpOhQBJCaQk9gKs4rWnU8Ny5wFWNtlNwBVnA7AKtxPYG4du8IooYSCCM4oJREP7qCEIDHKeMxsiaAFaO12EfuC7/GHmCUSAOhImoVYec+OtKmbGi0pMBV0qCcNHZRnFPvuoO0cd5pUrSpiDCOzquccSt60b1BYN126XQ4n5dDIF2C3pFyRa97F7Uo1Tg3R6u6jPBnA1yN/Wp79vsIpgpw7YtTVYSqg6wZpRqAqgOr8bPo1QRZEbXqI6SiLfFxKT+PTACQikgFi+rwqNU0rgN0zbyrWuCKfSS22tWso2NWDT7ycj2d53cU6KfzGneajz/ut3unRxrbCwijfJ5zq14yZePAKkBVgKcBrGrRKt8O0apoQ7VfANLhlDiIkIow+Mk/h18t3yLNh6C9IDuaGHkugLPpuSxDdLvn/n3Aqtq56hJtHW1a7bkLzG4duNmXPDmL3OD8ZFZvmfb8HOUcLVeE1Tu6E0sQSaUB0MJV5wBWFfVjb4GD6tMm7SdgVVGqdGRJT9qWfGryK2vrZgLbIc41kcjzFI++45I3bkjZObYUzc9gddIL6eTytXvLg3e/tBNU5StGwIw0WY0/g3D7rlWHcE/BDfP58x5/d8AqSAizRaKtJ+Nmf9Tkdg1fB1x9XWB1GBD0uq4ZaKvMXcDreSNW9/Wv6GPrvXpu6/0uHRqTzyDsXkDcaA+D04RUsSI5WoKThAdg1e7zRaosWhP3mz/gjvotmxJ/5+bF5cG9WwasfsqBlQ/+7AMHIN+0nKbvvfsWLBq7zyJGgd7Y88g/6bClGTxXDDh9cnS0HAPcNJ2L2E/yqQ20OAiF39Vw+QiKAuw8PDxenhlwe2SgKqJM3cmwyFP8XpjzAJZSpCiiVVEOwFXoHujt57bIlacCCCAIQNTh8YvlycHx8tTAWqQAOLXG8CnX9vOIU7QP7DgDhGEfwB5Dq710ncZB0QK0cb/3aNRF0sfus3f9r//Dzy9//Hu/3dRsaoG0IwcdvCFnUxGn/JgUkpQPpUOVG4cD16VQpI7OPKueazWAUkWsYjsAq5ZrNfOsAlhV1OqUDiABI5eyEhQ7xNMktM8lxFobDmBBgKqe8oKpZ3zrA36Az2sgMCoV058ZQepJAyLvaUaUug4irSolABexYioAbAWsYj/jX609YecIWOUAcwwOB7iqNFE5ty4WsaoFgwSy7ohYtWbwFdJtK8CLtq/EXCY6iHQ7O4BVB1SX5foArjI1AGSBrxdaPcnpqvYSTlfVQlZI2xH5/gJQJbDaI1gj/2oABQPACrC1R62eGcEqxRxbp/X48M5DSU+T3B+N5tEhTgMiDQYZDrUNnh/J1YVq/PUXTDzQ7dbcD350I0U/NLr2N6LzaCTxHus7j1zNKLpayEoL6Gi6MvM8Kt8qUpgooAdlRbAH7BenZtrUFfQ20dtAf4peDWA1gFf5YwJa0++e/PAOtua+0zP7WAv8VHmRFiB8boGqQ67VM6NWG4gfWESC+mn8dcB0Bk/POnbmbIakaFRyWrza6SbkZgRc1aBVAKp9YCb00UDmNFZr8MIFimuweJkERAqKeBzHG3Q7WNTJHO1eyfn5WqN7Gd9btI23b9J88B+dgJEXNoHVVs6gg+J84CMBnBSflmMgp6C9S3qybT1KnKkBHFz1BeOYDoApOJhfFRGrng4A+9pGagBfTK6lBZCPI7pX5KqAVdgwkq+5cJWNEB9Ni1nVYFbIZp8ZABoM+RhdfuEn/6P/dgNY1chKB0+VXxW5VWPUcU4VMCl8l4GTYyCFuzbAC3QK72wQsoNztipTz85WAwlnlvF5V5Sz+7pqu/MOwQzDi0eHmgy+KiFPbCiXqd3c7NhZhbUhmSBnCDKPgNEIZQComJ7NqNWKVMXCC3VMEFaLWFGpNiGn/QDapHQVtSgAbiXMA2TtACvri48mVdK+HUfeKOw11ZwRqxzFY45VB1bjHGQ9xihYDiMd3HjzKFRN+w9wNaZ6KMcqozMKjHWQwH8qq4TbTJO8Mt7Lxwiq8v+pvLxenDF29mSwqJlmUo/b1IzektI5tWgMAAAgAElEQVQ36DmBpSEDlCJkOxVAAGGhdDkKugWokkbUN6CnPu1f0akVpQoQ1RaoMFD1hW8RscotIl58EY4E/fWBErjhXCB6w8FAGNUGrPovjiOSVQZ2RipLLnnv8I8qrphqVnkb+ED07tzwU4dM3ZWHvX/ikbq2C/BrbUAyIi3FL4FVA5Y96TcWrPKIVQKrHrE6LFrFxazcIWlpAOicELzmtinZMP58wCxaQP5nmg/Bvklz0b4zcKrR9N338Q35XN9X++W7uKM6dN835cfczlHeoHskerJbWwfG7ih66/oMtPK+kQB4zwYPD84678l7o4ErWpUpWHzxKrtWEasEVeDYen7VBFU5JVG/Dq4KUPUtBpe8q+XYBnCfsooMUxKPjUSZVoOEIRqbjGOZflvqWBbU5VPva9nGkEcAVu++/W8HLYgmttqQ9XkdEPU8IONZOVb3AmzeND6yt/PvrOe/2xyrW9GhW+20VcHzAqu7gNFO62d9Z6cP1aVHrM7fsdV3W30/057K3np+rKNJqI2IVTy/f9ErJ0LjRaZPAqF3YLVJDOMHAEXWw7YoFSLW7t66YU7BpeXBG7eX9995aGkAbi7337ix/P4f/OnyJ3/yL92Z+Oxnv8cXsnphYCfyrl6+YPrSQEkAToxCtzINoHt2hEWibPEocxJ8GhzAJ9TLnXyL6DDwFW2AVACwl5BLDNGphzb1350JLOqDSAwHVvEOAqtmMXkTIkIQKQCQugDBPajD85Njv//Eo+uYcfOZJVV9/OzI6mOOiS/AQ+AKU7G9PNhgVm+lAaLOQTIE2l6SOK6T7RlvezWibP8Y/fjf/uHfX/7k974KC0XCIGRMl+Pal7BvWwmhrW23SwfBpXf5QxMbdXsejjoEbdguvogVUgHEz/Orxs9SNfj+5X3pACKqSvo57ZqQ0KmodjoLg0+15v/WTn4RxwEWOIg6AapG75wt8Tx1knSW2+9ev1i8zQiGwKptHVyt6fqyr4VjcSErgasEWBH1iXPyM3yxKmtH0I4iVj2/Ko41jTf2C/5UoFnlXPXI0PCNMTgAfCSjVp1XynauPKvk9yA414esM3Wu54eNiFXwOCNVCaxex74NjHhagEgN4OAqyKQZp3L8GbnK6CjlXJVzL1AVKTaw34HX01j5GucIsEYe1kwRYPUX2IpvyShWtLH8xeKpTVA12yAlbJHUFgn2c2U08Bnxdfr2q5ur7NXIZ7NQslzxhAtIyhTfxPFZ2ymKjnwc4OoQvQqgp0BWgjkRbefBHwRZmf+X/qeXE8Cq7Gq3Y9EN2qa/Nkau0o2PlAABhoouO7CawS/NPxeA6j65y7YGqoazOPvZHsiEurhvV342c7E2sL4DrL4fv8AgKkJaGMIGmDpEn+4DVKdrm8BqNOQs0kgEjSbOiFh1OqD+S5HoHRU/RYdDiDg/CFyVDeg9uxa121Y16zZcO+exg6Odvqd9ffMWD2yBqMO5iW96Wc23Tj7r/Lx1XXXoPNnfR+fE+YR2TC1MhWhVgKuKTlWkKraKXh1TAmgxOQaQCFfy4DGX91z03IFVH1TGQFUsXNVAVYGtI7BKcBXlcGQ47ArbXPjr//Hfw2aMUo1jH1W0j+M0/xFYdYHgvxhhbso+86lKyG2Q1aZB4v3XBCIlbhoD+8DVfeDjfmCyyDg8xlVtU8RPymI8ZKPyXGekcEBnJTQolib42/fy8zv803guGb0kBx2HMD5ceBL4IuAV+z49OwBUnyqG69i2VAB5r57ZAFQj9L1Gx2SAFQBKAc5n51G0lXD3ZmP9Exhpx6PA7ysYYqRNUxU46qa8quwGAatjjlUCrTFNAwCDwNQGqgrAcpqcwFEZAqQt9noHT9Vv/VkWQ6XKekXftj6eenvNOVsyOkhu0CFOjsxPlkpb+sDuT2A15EEqZ++GGBF1UlL+VAGrAlMrnyrBVeZU9X3PmYr8cYxKfeVRqQRV4Yw5sKqtncN9NPxEj3hHfLo3GuSQnBMAq4jkYK4yB1Y9coEAKyJYO7Dqhnf0UfFr49w05HpTqz83BVeenMRB2dr9Mdmmya/6NMqLQVJMfZtNENTFz+jAakw3wog4wFVEJfliVQBWCar2dACVBiCAVaUAQG4yOSQdWG20nZGqTcJ5/UqXbAOiwc+iQZkZbm/1a8H+uk/iYH6OciParb27t6VELdtP8oQdkE28cgqGi2fw3TjVXzcX0FodWTQyE8LEtFGzXAwwGldgagGr5p7CyZWj24FVOaTNyZPDpqhVgamee8hZi9Nt3S4LOSRHV3VPldxYkvKOf12VSUeXGh/uynZNWRXqqjsUlwxYvf2JAlbPE226756zohvnzg63YyfznwUYfncRq6Ez29vPet/OijpP7VIY+54KXtnx7G5QtThs1z1zFOhcC0Vazs/rubPA1Yp0DBkOG7V9x/73bwOrXebubE97B4FVs6/CafbMixGhh+904ART/80menFyYNGnVyxn6sPl5rWrtn1j+dxn7jsgAz784z/92vLo4499EOzhw4eem/S63Ycijg8PPD8pQNlbNwyIsz/o72PTn4e2KBSATjj71w2oYw4y0wc5dT+mGAMMjWn/iHLFM88MoHFwKRawcnVs5IM+kU3gwKr9HOs0vX1q0/mRX/X0JQC0a8sLA86eWRTso6cHDqwem7NiAawBrELF+6R/OjlWuMs320W0qs9USfsIZivsAC0EQz1e7U8b6n//tV/wiFX/C53CfUGtUrJtG9d1X3tYhYzbrful/DoB49wgDGOQMgC/jFgVuGopGhxMFah6ReDqlGf1POkA0m+YOWq2UlTHLf5Pqczvly+R0/8BomIwj4DqZQNUAaoSWEXEKsFXGQK1GrqdRYoHB1UDWI1j+I8Z+BCmdM60cD3GdAAAVl2uBiiEWUu+6KYPBgeg2iNWc5A4/NPQVvR/lXNVs3mZS7WDrEMqADjhdr0vYCWRwrhD96DbYGZbuApAaoCriDQHsIqtpwbAqvImFDxq3eieq1jzR5yLKQGUFoAAK6atYrACU1OZCkAAq09XdYCVUawdbOVK1gBYp18Hx/wjm68nwCp9ymSyoI+goZWeCDraID1/op8fjAsQQLuh76cai4cHtdZsjOH5ICjZscmbcV6YxdY2gR6rTyL+AYoG4MO0AMy52rcZKecBDwGsRloAgavyC+U7VvRq9X0fbOZ+Aarspi2ANfw02dYkpJTftIfr3Da4qmCZ8vl8lqgDq7WolctnBcIMEdD9PN7VQNa9KQK2wNZ43uu8cT2+ZYhaTadEMr+Ta6cVyAYFkmykAcjI1UaXdFzYSYpW1KAFhMgArHZ5uiVvZ9tY3C8e6Ne3rrVznYYHgDXqPtA4eHCDB7YA1l3PeRXj/clzM//2tt7gUS97oy59UCNmFSevtUWsGKnK3KoCVhG56uBr5FvlwnMEV/UpFGekbQKrXDxTC1lxMSukSkIKgAJZcU6y1e+155gP25XDCKz+jf/k523GdKgGGIQBZOQCVTi3Of1fUa2x7YCgG5b6m6Xr7isJIpZXVlI4nL4c2criWf74FnVwEfNwXeXH5bmGU2EEZjb+1lM9GyPZbl3n+X6/zghkKzA63pV1VATkZhUcnBAg2cFKgV0Fqgag6nksFR0YQJiOXXD1qMEGrPp7JNgCbItzAj0ppKeFjOKZPJ+CndEQMt76dwzn454BWIVCaRGrmsLAFAGoJyNEPS8X/nNjnXTq4IGDSJpKHcBrB1Q3wFUBoX1Lki/lTfkiwJQ0SPC0wLARaFXf8p7RNg46GAyIDRpoBkcX45m/UDoAfA+x37dtn0qaOmM98ilwPEYpE0hlhCrB1ADvG6hagGpEqhqYSkCVW/zgIBJUDXC1G3ZpEHVgNaI94JzAMQlw1XOGehQrwdWMYoho5QTGJS26MpD8aDw3tnTIGImBM/pky87MiJroD5Xf7yUPzH0seTCCqkxdUcAqIpJW0aoNXE1QFU4xctmhnZBfFbwAgDXSY3CqUlO6QdPkVNYlpZlsjKhy2hzxjbuB0wL7ZaP4duO5tJFau+k+1UVtmPQfO7vaPL9h1VHtQ7bErcv0/rdDl0muia7ykayYXsRtu9/BhqSDyGstAAKOa+x7pGo4sx6tiqhVOHdWnBbRgH1SUasRFRNAqk8/DHlILL0AVg34dLvHySBqnayzcY6yjjdm5OAo2JLEu41a9rE50FfvLTcNWO1g2lmAmjdj9OdZ954FNv5FTgWwRZZnnTvre3c9v/XcflA1bO2pwP6MytxVTk1hL/rZAkbPAstrADNYbKKNrfe7vJhSAXSgdi/A7XxpOsyXhwq4pU17poUNBxNT+I1WLWL14b3by/fYtP/bNr3/3bfvLe+9fZ0rfFtu1o8MVH36zPKQGhByxQbIrpiew/th9xwdHHi+yYf37y93bt/yhaaOLfL0iQGuJ55i4MJy++b15c6tWwbIWl5Un8Zqr7acp8yFaqCLLSDljsPxMfcByoaTgAg3OAyoLmb+aDI+bEnMjICjgouYdcKfOdsXry0Xr9zxnKofP3m2fOvRY6vP6XJiRgVyVwLPAYjmeV4dXEUKBEauQgBi6jMW7AHvIaIVQsQj7ey8R94CPKO1G+AaJdL/8Wu/tPzp73+VYnSSo7qXb5BulQzesU17OgtUwV7KILxE54Meke/RdKhH3yBaVekAFLEK+0V5Vudcq0oFsJEOoOvotD/ZHhS8Z0mEdkO0fz2Bb0xt7P3sgKnrGICqAFIZpXr5ldGyH5/yvKcE4I9tzsAbn/d2wZZbS2DVhhYErHpOd/Y3dVDhWEoJAHAVkZ8AVuUQY8YSwFVGNnHRKg6+RwTaBKyiTbw+3oUFrPqMXpA6AEzsW9Wfu8NNO5jbAlUVqNB1tsBVH7y0C1qYCnXGdP+MWLXqImr1BgBWgat2DGAVOVcRuerf3+jK6xfgKrYASBm5qtQABgAEEFAAK6OuEnT1KCwAAeR9gqsRwSqgVRGrfSulnAbXDh6K3l5TXdlHq2udRtNgmGl4IuSumLPooaAGzG7woRcffJm+Rdy3D2jqQE8jUIE9661ysUY6AESwRtSqZpmNAOtoWw/YnbOj1r0QkKpzjJZzjC+Aoq2o1QRS0/duQGs8lwBr47ECYKdAJgGs4fMxz+QMsqLi5wRYFe3a8AUyauANuyJZh/MhtzrNdueBAin+qI3pcJe8yH3JEEWrJs3E42WsBrgaPAXeogcdW8nR4eWtDl1Yd+t63t86ns7N9HsmuNrofo4W3eIFOQPJN6p74zPxV1dCs0/tx+kgFL92Z2PFb/Bzp5QAvohVpADwbU8LYOmKlPvYtkrN4cVmF0bwWMwIYNoVAaccnMqUAJEfvs8M4KKCBaySB9DtlJEX/r3/9L9rwKqiUklwGaW6AazyOhtJOVmFDG3H83TRqmmPk7h15Rodpm0CTl1QdoJU3+ywJgTIrqX+hh0yGxx8aEfJA8zg96WB1Z3jcT+rUd5nMLgEPgxQMf2+t4tZ2ZEekRpGoe9L6AVo6sBXRKb6NlZmLyCVeTEpzLZ+BE0l8Ch02zRwgW0uqAWy1f4MvnYQmE5SjKT5Z1ECDudRroS+Rs9CKSjZNgFWNoMba9gPULWiTiItQANYa6GqBoACXHWQgP3So0xBEQOgGrQ6RKJGH/Zol839EFQC75P+R3bZoN7RoJDOSPBLC8PYk+T3cQXKDrJSMZeyznZG+zodqa8JzpO+ANALUCUYn2kAEJ2aEasGpFpEi4OpmPZvUxUTVMXiHQBW7TrTAGgqJQ3zVH5uasbKup6nDA4JgFVOm8NqyBftHHNuKXK1FjXoYLZG2dhlXcHW+8Y+mLl/lzSIKkdHpA73nQbxyTYN9g1KH3y2dWc3AD5Af488TGC1Rav6olVjxCpAVV/ECrnxYsEq3wpU9WlK5dz0PFCU6fzmEViN4/gemRBlFAZ4Guzs1/3eLVA1ZFi/t+1TVpCdJWLTZGntGU1d9lM8oxPZJ9nAvTMmhlvfXC9vt+6mBs1U2MPI3SHPD+OXVeQq9+WwupuKaNX4CVT1qYj6WaU86gdcY/8oOpUrZNJ5wwiuFrHiuUoLQLuGNJdmUDNKBhUtTpWttAWspi7nzSmrRDu5pQNx4crd5fqbWLyK8nwNmLIEL1YCXzwWNCbHVyAXmzcq6c7/2MFc1EeDcQR4WNlsgd6RVpRklE6r39h2+/7Ouv7d5lhF+WcBj3srqE+f2shbsH3bbpC12nYr8nQoA7dCpqHffZdtt/Ucu7vK3veN+4DVffVGKgC9XyCOjs8FrEIngpYUqerfw1C0C9Bvpu+4+NTx8imLUv03vvf95eb1y8u779z2PKs+jd+chI8/frJ8/RvfNODTwCsbQLx544bnTvUZCVYWojLu3LzlfHxoQOuRRao+evLYyf7WzZuWl/X+8uD+XY+Kwzk4DtjBFkAswNQjyyF2aItXHUUqgOemA3y6fkSKot42BEeZYdcuC9z0qXPIrRo6HTxnwOqFy7fMGVmWb3/0ePmzDx9ZxKqlCjDA6wUW8QLQZXoaK52f2PuQd/2y1Q0gracCAv+Cbu0/10sA5KLOGDQUTc+y4Df+x19ZvvYHv0NWbQogNa5sSbeN/a74P+hI8mNQHv1aFtyUT0qwEmYzQ6UNb50lYHXIs1oDw6s8qz5gDNsmZuYoYhXP5wIrIZf6e1Z1cMo9D6uzXdiKsaU/QVCV0aiKTBWYSmCVv4s2YEDgNcAUGt+ZW5WRqgaoGhjq2zjOmUgxAN7BVUauGlBpZQGsdOqw/gJ45KAq2sX9UAGq3Cp/a6YEkP3iclFynt2pQCNfkR34CHik7ddiQpQ91Ee0Y9RcrjXQzXZCg5qo7xU7d9VymyAqlSkAluUG0gFgC2DVI1gjJYBHVtkP5YQulrzzeipyNYAAOPWc+j9HrRJEdVBA4IBvAzQIcBVTX3MVryFNAD4u0eT42PjoZDLxUqMX8c8mtZXMXl1O8mwGRvj8vHei3yxKulwl6j6VI4Ok8UkaLrgnfv6KdjzvC6DaAa76QJP6LtIAOJCT+wWuQo7ifM6UbDS/ZWN3W1r+GWl2BFpn4FU8Iv2Veszpdw2qrvzsuEdga6bgc76olABcDyN8QIGcW1GsJOCgqw6WBp0l3qD7ggaT2fp9YkBhEcHEea+ug1CCTmM3aU/GXcy25lT/AFgTTOWAzSrIREyf4cQaqAjhIRwmwdUuU2fqbzSbtN7Pzftbx80+7QCpC6RO143O5/vme1fX49kZVBU/qe7z8b7ziX8Fj6ez0ercR9lggwRPId+q51nNXKvKs1pAa6YDwCxOjxrnL6WJ+AgRq5CtDVhV5KoPTkXEKraStwBdtbAgZzlQdwypAH7qP/sFqCknoD7dv44DbA0iK4ORRNcXqmI5G8JQxJhCsUGvEsiDQT0KPUXz0Tpt5fthE7wb716fqvtzrxWxIv3N75mgY7YgGdmd4tj3843Bu8ufhBXMKwGffdGYaKhDM4Ck4F2oNAAsQS+CVUPeS89lyZXYbTlZbgMUY0oACkAa1/UTuEZhG/fkeytiUQCqADiBrIoq9bLDQJLglnMsAZ/AqgvGFqUQwhPpBVheGVqlBNgNblS5Wq5o1TWwGYsbBVg1X3dAFfEaoWwFps5bf0sYuFmGAFMHKPRroG4/P4GrpMFdRDmfLzopKhTV1bYGVLi8Ro9cBUWN05wEiHeQvAGnTh+dtgS0Epz36f8x9d9zqA5RqgRWfUVkAauIVvUFWwSsShPi20LpeSweDOlKA8D8ZBG1agDrJU8L0CNXscqwprlTAamfEmAdHJNoS50LeTPImB39smVXjiBASZa6l7wcvl/e0I8Tx3BaZORR5gn2FAAtDYDyq24CqwBVkV8VuckAQDNS1fPXBbAqOs+BhMlp61JvkHjNfhlsmZBPZSBKQoaDEt9OeRDXdpYVbQWJGiKwScK0oSSFVyonWjdV0FbDv865KG/kxqH07E+/Z+7k4Vx89OD8C1yNhasCDITjWsCqHF5f59s5BI6oolYdQA0njaBqHM/gahwLdJ0Xs3LOEWvouye1KxUlXc3LFb1aupsF9D6kWJezYBev3l0u3/+SG/HuaMcMg9QL0GlYoAcfaO0BYAbDR3gn9I3q6pFI7nSb3ECruKBDBBYAJpM/WDjHyvAMti4nMEkbpw0ogE6Akw4xBz3uPELAkr3M/OPOM/7OGgyKNUiz/+edGRBcAXYr0HYs4Sxgtt89v2tnpdqFNZBdQOcWaKv6bF2LRCy9dO67PMMGyjr0tB8XyDp8RxycBRh/t9HGq/aRXQra6oS7utHj4NzeczIDWfgPNBMLNhmgeQUrmz8/Xu7euLh8+YufWz799v3lwouD5ZOfuGvq7LpNo0e+8VfLwcHJ8o1vfLA8efKUubOtLEzvf/DwnkWi3nQ+vwij3kDKZ88OTZUemyoEALksN2/eWN568NZy547loHRKJf++MLvv1Ggb0a0JvNiiVccGsAJ48ZmMFS/nuhNgKldf5wIsDswendiiWkcGkorXMKsN0YNXl6cWpfrNDz5cvv6tjyzXqoGn1y1q9vZd58EjA3NP7F0nhr7CBkBbufrxloNVV7YMZWY0soSLhEbQDq7+xj/65eVP/+B3C1SNPhp1LOXrucDWlNNdJkvhdMUznRvoodkRii4d8qxaW3meVaQCiHQAbstYKgAsZgVQFec1gIzZOf58RGhCprlNOvsOzlhrFt80JXWy66yuUSOfdwKrjFJlpCqjVC+/PFmuvDrx7UU7VpqAnE4O+leCAACpkK8XryTA+gpRrP5NjDZVSoDJn3bdBtAR9AIgB3g7Ilb92QBWmbYO6QYKWFUEmsulkDnY5myu6GJFpDI6VGCrpv93IIs0JAxHBErLkroXugXg6CXjcwCriEbNVAABqiJa1aNWMy2ATWVFnk57mItZcXZJ7yFiU5EWIMBVOPdICTAArAACALb6tuUKDKAV5xnNSgD2VQKsLYJVEYj+UlfOTWFv8MCmXJyMNKfKbfuIHzoZFAMdTwQ8FONE1gVFwwjUiNg2ngx/KxRQXIt7wtfLax1k2gJXfaoyouk45b9Hr26DqxG9Cvsbcsx9T+yHkG7f7bQazebd4LRL+pvzquZx+MW7IlcHsFX+dfjR3R+vQcXwAdPfpu8tQNXfA4A1A25iYIUEOwKqHXzVAExgCJWCQgCs6E4A6h5wtdOoaHWgWW840kgaCOJa59wmTxXB2uRrpwnRusr30Zj4TijQBFbVe12mTnTqh6Xz9u/P96n+KqPR7xbNir52ga+bz2zwhHhHdZ95V99TjmvTR+0bkqUbX6osPOv1caHKvuEUuxyw8IhUgat9ESukAcBCVn7dIlc18BH2C4oLQiAfTcCqolaVDkDgqtKqCHTVooLMyx3AajqxVuW/+Z//EtyGGOUjUCqAtUetKkKVo4ECVCWwcNyIpMvBFHpNGvobQ2LodDyfzr0XF8QjQ0oEnvTZIQ8J0erHqoY6r/VxI+nhbK971HI4FfWuc/yAXMFZjOcAazHXHCGDoglEt1GRJFq1Kw3zzT938Ch8CuisCEJfjT1WZOc+c11iCgj3uRXw6uBqAqu4hrKZZGsFpEqIxrWKXORoVoKqGTUb5xOwDVAUJn8T6m62pABk21GxxH5u6UCPwp9KJywoa0m2G52+AjQFGmVEC2ir/ep6y83ZyqBDyP7ZufXyOoi6Z19lpQPX+3vu+61rMREpnidnBR+7KUo680gU24/lyChUcCz95UZrH9GMvgmQ3ulkAum3zpHmmEeVC1N1YJWgKqJWLWyG0/8t0sEQVvt1YLVTPL7HoSL7ASAxJ+NC5CCLiFWBq0gH4L8hahUOYeXxStCwK1P0ZJM1lOgl21ibLl+ceVd/Jeq4J6NIN9ax6LqKSH9ug9nZtQSpcgG2yD3jDq8vWkUH2COakFvV0wAwcnXMrYo0APxhtVICRho8aIMIaUxEW5CZ4rtSevNYRl98dEq9bgz2+1x2yVBszkrcU2VWO+l+OsghO9XG/bnWfnMXbaki3h5XNnXV0Hur3tmUzhvlDPpCYkrvFmHY1rlUegN60n80NpUGgMBqLVyF84pWdTDVyqjcqj1CFRg6nDY6AwJbc9+eZa5pRs14zzsblJ6VOtL3BGmWeSg5Jpol6cbf2Frej6KF+GzIoItX31iuvfWDbrwj9yNyOKIQOC5om5ceQcWoW7xOOZsBz3D1c9xnIgYOqDv2JjNeYSV0ewhgqpV7yRYA8uftVhhRnnfPnH8YUDiP6dN4Jxf3ozzHd3geyPjznH9YmR39Y1uBiIRud/91cHALJL2AiMY/x78zgdzOM9LH0TfefdmnwfeTsOrRoSRdEA2B5i1gdaQnRHsVXazvHxviTGC1LOfvqAVfp63mF3DI0mSWASy+l2oC9IjoT0SvWbSakeNnPvVw+dK/+c7yxq3Llm/1iYGgN5aDo5fLkwPQoq21/vzC8vjxUwNWnxkPIDr02KJQ79niVveWGxby5rIAUWs2lf/YgE7Ih4cPbpvue7VcM4AW4OsVIDteI/4dWV7XU9O9x6aD3UEw9NfYy6NInxuwemRlAelEH0Cv+PTVyM/q+sL6CakKTg5PDPgNYNUnP9t5ewmAmqcHh8uHHz+1xatM1xuIdvHaTVPb1+3dL5aDQz4DfsaMFrdc7Dmf4h3lnIfyO738xj/+FUsF8Lv1lS5bJc9VmgQuhQzP1jmSs+Qu91eDC4Nd2p/Xq1HIZJ+5CAn7fl86gHkBq2ERqxhI9gjNHrHaAAC9d9NXiDptKqpOwa2tvF84UGCUGLqmAatIZxGAKrfHy6UXJxnR6pHZaC+n/0oFkMCq0cUrAKz2TQRWCa4yHREBfA3uKWoVusqBVch0VDWe9VQDnlYgIldzpqUiziCLZbuVPew9GCSQwWd23CNUBbi6rRx05c8MNEad7ToT1YL+9YW3GLHq6QCs28D3iFQFmKpUAARXIy0A8q0iLQBAOgyA+qj2S9sAACAASURBVGBnDdFJVzKqlnmSkTrDI6ci56pvY9r/DKqC/5gyAGCrDW4E8IqtLxyLacyeJsBHEgMU04c33khe2aCdZN7Gxbq/C6It4xnXZ/qdj7tw8P2ZqAerZOj3pIFu56fx4kZOvb/bvjSGwiXQfmw1AuCpVtbg6hawCpmK8znjLAZsx4Cc+rbkyqDVAlZpO7meCZ19Frg6g63yvUc/OmSfl1n+eQGyCmoSmLqOYl3lXc0IaIGmDXB15lIA17Sv56IeDPTSPWJEbHW+n0tGLVmfjdnphHYeo1Zj2zGZ3J/o3RkywF4BqwKOy7spvdQfz/25Hp2mo15lWQe9b9Rd/iq2HfxP2g3anq/166trPuLZ+KLxQOqbub4zT076sH93Xur6qb3DeTDenyNtHhmSi1mtI1cFqnKr657zOAasyvaMAQoHRmMBq42o1ZKpXNwK9ovSsUD2Kk0L8bLobqi+v/lf/Iqr0E3gNJUUOyZBVYEOIaRG8G8WdqRmP9sN8tgf7k6BxifSgEphGCV5m/cOmTo0+mQteEdZPNeU/Z4PV70npojxzzhbEardKU6gNTRxPYP2aEB0Y+JKASBmF3PRSO9ITYXvV3QpAU0BqjBeAXIRUPUIwtgS/AKoFQBr5FXtiw95ZGkIjg6s5n6CqzVaReBNUwUEsta5cVr5KLhl2MLs9U+lh5bfTP3Mc3TGeW2cxqCOCtDTuzOA06DZBEOD1pwG4h7wQI8uFQ2Oq8vPgGuBcj1XFMtRebu2cU/WrdPxTJ1doOq+EJghWIfUHE5jXEalYmkUUyNDkeAqSZRt2iOORQMZndoA+QGYF+ga17dAVUStvjDj+4UDqohWNWcQwP4CYFWRqhOjDYceC2A/czTws+iYXEU3o1YBrCIlAKJWkZdtWsgq+oT97WZwKA46KaKNVLLNIF85Ta1usz1Zjh1vGm1L0fT6Gu/t1mNIOck7F9PhdEQyfHeAA1hFKgSCqZUKANP/HVhFNGuLVvUFvhqwWjwgEImgVfzTjF7KR+fS9ilOZ123dEMwGoH0FfrHtxvHYvNoN93vRUTTpH2U5aotySO9BdVNW+fqxna1d1Z/6T7SbNd216B9QFaqv3eUd64//McouEwFAG3dgFXmviMs4RGr2Fol6OARINWWAGqcAx25scHjng6gpwXoKpmysjhhPB5pVT7RrujK7MNGJ2mbXLqzXLz3/b4COUqFIeP1M572/I/huENWMZLOcjfGYnhXLEQIkUMvDLyBvXtqIJXH8lp0lEd6Qz9adB/y9qEtELl6iug5yAyLGEM0E/JXYlDRX+MNQDlBpxtOdMjzAFS9b7C4SnzUeYHVuW3K3lH06zmJ7hy3nQXmFknyI7YiXXt95/J0De3nfGV94E1n+12TJV24aMGViPqNCiDH6r6/rXr1c6/+HIHV14kMJmuEfQJg1X5+5MaM0YtHrdoZA0gf3r25fPn7v3f5/GfuLZcs2u/o4CO7ZqDHi0uLYZY2/d+mmplaBEdjYOHk5NgHNd9449Zy4wZSAYB2LerNADiUCzK8bujN9RtIFYBBgascZDOaB56HqIxTe+9z6F+jd+Rh9VSurxChbdLjJabrvzSw9JnTOXkNsoE6AmCA9OULTDM2IPfQKopBCCoD5k7F8aHV98BSAByeILfqxeXIzj+1qFicO7FrPmUurZKQcX6SOnhTTgdBzP2Bfv8///E/WL72hwBWo1hp0PQ14h26QfI9rsuOlP0p7dEH+KnbJr4YfJktim22mTuwELSRBxRT2K1/KmoVEarKtRoLWCkdgBa60tR3Twcwg4auqIPR9vDPcEkHvcWlgzjTLtMAaMEqj0pFpCqjVfmzSGn7XbTUFp5r1ej0Auw6j9xCtQDNwhYliOoRqw6sWtoLj8S187blAlTM+S59hP4mWIk8u6CziNhENb2cyCye4CoB1pcur4Oe5F+xMkEFpaVlXwzgatgldS542UlpHOyVX8ceQOoC5TW39AW2rzyrAFeRazWBVc+1KpD1oudcBbDq4GpMLZeuTnzR3p/RtQCYPXIVv1jUynOvclErgahHMZUVaT+0EMtRLsoSAKvdw9QAG1Gr5SAMPLai+CSj2Ujrx9O1LEQPT7QrA0P3zaSazw8aplVt4os0WNr5AWgNHhqAVXRs8LK2ApwS8AF/s+MVtcpc1MwLiZ9AVmz181Re/gub3geKWbdR1kmzuCAafbagSQGs+8DVfVGsu0BW+oAj2JprmuC8B2S1CFYFUyU430DUOYK1R62+Dria0UABqIadTNBVdrO2oRhCtA0KJtM8SVaHP+iyVL5hp6FGiF5evD+BVZzk4Gp5Ibs0mmi2b+f98xxH/QID2AmsngW4Ku3BFvg64XIUo1s8t4sP5/t3PJ/8KZ5rvDeBq1wsjlGrPXJV6QGUYxXHzn/u6yine4iyoOueCsBn5GABQAdRNf2fW8hZRrQyfQD2PVoVpFYRat71F/7Wf/mrcBVo1Dh4Wvs6l1tXkEF03jYRLRf7K2Hbm78bOkHrI0BZQi0BDpVbXpq/gtf1tthpfVrxNVP/DxUsR3Cr3rs+qV6D1ixjWtP/Cagqh1tErYaRge/1y13Ae5sXwMO+EKPzOwfW9Nd6Tw4gWEaoYip2X5G9A6oRSSigVc9k5KELt1jkSsAqtqScBE0LcKsIVUQRUcgi70rl4vSp4V7G/DwFH6NMaYTxuwJYJXRDezdbgG2u+7xdAhBkAWzfBE9FLak86xr7t9pZ+x14pTMRSi6AtxFkxd3su1KIW9GpFRVIp3y6JxUpqavFh7W+b0JW3zPQSqch7jNnGSNKsE+IBs2k2BpvMm/PGpEk4F15VCP3bo96NvoCeJrAvAOq6GMC9UwFoJyqEbUaC1Z5tKpSAHikKoDV8/6hDQJYXSIPWYta5VR3AavmgAJYjYWZlLeN4HkZ3n1/GLVU20bfKMaeNe0KhDQapCqCbccTDZOE62+g7yqrv4biIgYIXPyGMRapAAZgNSNWFa0KYBWgKherymjVMOoUsZo0LONuoOkmj6Iu9Q1GU+2btD9EIjrNNeck5CBpkS2Xz8W5HDhpTSIVUmYL+0F12fR1V0aAmn7otDjZO2e+PvTaeQl2um+z8xsBxZdBhoVc1GBdAatjjlVFqyrHqtsfVuIcsSrjPVMChDHvkTECXP1cAK3e5QTX0YR9O0iorn5xf3wx76+LkmxDf010oGiMV5cNWL37BYKmiJkyecQpmhz8kVz2SFZMv8O0Wnvh89BvHrELQAlZ/wCsejoAkw2Q1tBNBgJcMXAKTiymokP7IPoHDidWB71mfAIEyHM8BiDCqH/a7T4oATkSeguOP96GdsffdwKLDo7UGakAziK+AjmLZr9bYPUskFEDkvI1NMVfYHM9zzpVLtUmSawPzwus7opc/fMCVrdA7y1Qt/fFTmAVnICIVYA+p0fL/dvXl7/0xe9bvvC99zw35ZNH37Lp8Tad377+2ADJR4+eObh669Y9o+1rnhMVwYogcxsV8Fkg123Q4c6tO76o1WWbwXHn9lXT8U+Xa9fhcBhwhQECo/srBuL54MHJkacCgG3o098cADdAy1Lr4AcE/Oj5IfU3dL14PkBVpjTAJBMDbWwq/8GRDVx4DlT7JgS7IXrD9i8aIHjqC1gdLB88erJ8ZNtDi5bzYDjYH9HdkA9umQAoOAewmvTVhDz64//6dQCrvydFMsnxkqelpMdzm8CqdBKNzbA3ZSdFSQ1gSxroKmIF2HRg1TrTwdUpHQDSACAdgCJYkSoAPwCQnlte0Z1lv+wa+BxlxGSv4OJwKjWofxy9OubxBuAPmelpAIx2AJ5iMCBB1RdHtn9kEasAV7mIFYBVj1r1P6VaMVDVp+8XqPoKqQ7sWN8HcDUXHRXYFPoMOsqBVfsh0tojXmMxrBcOyCOHK35aGyRSAmjw3KtSMGi3GWSHaKvo1AGj2bBZ/POCVqQfEwi26v5/5L3bz21bdt21vn379u3cqk7VqSpXxS7fnbIRTiCOIMGRAkkcBYKNIoUnJKQ8ICJF4hKFiEeeeEKYgARSSGLzTBJi+FuI49iuVFy+VNW57fuV3lrrrY8+xpxrrb3POYWF+M5Ze84111xzzTkuffTxG230AbDKWKthBBEOAHBVClXFWh1gFccWuAool20zWYfzLNsgDvJNcFULW3EKKwCrlauxBVRF20bVKrf5AmDlMYQFiDAhXGXOcDV/yLCqN9ynGqDVGXOi8vvdp1p9obOt2jhhdcXqfS/Uvb+UiedEbP1Bpmz1A230fOzI+4JP+XkHrKlGHaEBBHZ63FWB1RB+JIg1XHWIr9EXzeu3pNn4ydnnhR1TefXMQ7gwo1/Xoaqm7699PvlWHbBW/xyBWtxX5/fyPfv6gqvq43f1agq+Vpi6955lzKpVg1jcy6pQNUhNpWj6yOo8tBevleXNx11+WQZhS9xU0LvVa+pXG7K2PHCRyjovkJv3bZCsH7ZhaFtn4lpGWzlNe1n3c/a9793GIZ9hgqNUTuwrWTtM5XeOnLvWj7SleqK1bWnvd+MytbTfVHkbOte7pf61eoYBX9crwdVQqQK0MgyAQgAYrvo8DdjlHaf5QR3ZCwdAqFoKVQw8afAKYZoEVAOy8ruqZ6MDqwtf/Lm/9j9FK5oLUW22AjM2PASAWQBZtqogOn1Hoo69ZgVdIHF67wVX/hhi5bcnoJoKqtZZ22Qq82XHiWj5f/TzPOfIt5cipGdSpxd7GuElFMQrp7ivneMJqaxAlYVX6TsvBtbwc3Ysh/FLYJmKQQFVgK0xFbvHunyZiwgNBeuItzoWtxoQlAA15e3bcAN9ej+ccYUSMFSlc15AtYFWGmgZyKFKTUPUyseoc70BLmuY3x1O73Ccs7q3smnoWYbA5aS8lVGWpxHDpmLU8Zwq7S3BQ1ewnlKo9s/W8xLQZp3qYHUYr+5dZVnJe1L97M52OpdZd1ki6VSOVw1E22Fk2cp8KeVxxlF1yIjoBFrpjDK2Basj5ARVqy22KhevYmzVBKsEqgCrr/uHOhIOOVWrWrzKoQAuAFWhzsyFrK6GI08IEi+DVYHUXIk21R9cUbanH23csHXDzsyN4OrfsUy3x5GJyyM7xXg6e5xWV9gWz4SrdrgBR1soAIYDyEWqGBKAi1ZpwSqpVROsorPM+KpxPauREqiWU5eDPeN9t8kjHUaNLFM4fJqpM7IFq0wdpksDq5VO45jPa6k5/KK095Xui9806s+2nOkp9tunCaLs2qW8XjUY2tlc0z873aAOzr8xbKDbEqpVs03Bvjq68Qpb68WrCqjSOqVaNfYdW9Xq07FYVapUCVOtWpViotSr9M+8mFU2/2hZmwmaakJrd9Vky4K5+eaR9qbKTOa9m1F3DK5cvnW4fOcb0TkMe4F2Jb4PRwbb6wEfEF8P7+HUw8nB96h4it9AuwMQcJ1ANBbLwbRqlgkhu4uwPxcBBi5CZfU8VmZHbNTLWJUd13gUzhQWCsKCYBdxDdgKsCNAKGICL8LDaw1VidJCMW4BqM6B1bOQ8zMCq1X0Vl9rWxWmIxt1Xss/5OMKGA29mEQILsp0UCq8SiiAXj5eFaweezb//JlHfOWP91SSx758GqxCiRaq6Sif16M0ff2r7x1+9qe/cnj7jRuH+x9+j+Dz4wePI17qE4JVjBm8/c4XonmLafQRzxQLmmF6G9pMtMGXMTPhzq27UUbDjkeYizt3Lw+Xt56EahX1OuBVFPorUW7xmy8BXCIMADocwJsa5IprAazG3VzBlP14GwiGylbUO9QjWrOc1UD9YlwPHYyHWOwqwCr2UT+wfRJAGAE6Lm/dYU34boQD+N2Itfp+hDJg4I5QLAK+urNPTwR2I8GAoNcstejpfAys/sO//z8yxirLUPPHeaDKvXxz+ek+nq1vHrcfz/agHRsDfG6P1EDxatnez9WrW0Ya0nzBHiVcBSUnKG0LWEGhWmC1q1YNVhOuWvVa/op9FVbSTLJqlDZdpOMF30PH6SVmW6N2JgKqFFQ1WH18uBYwFVD1WsDVq8/ihVir4SNeYNAd9jMThgP6OeUf6lSoVQFVCVa5QFcsQIq6gRd9taFcdfKhfUKaA9CD/+Eaz7EwGmAqBt8SsmJ/Uq3y/fBdxgD5KGvbQeDeT+5+y2izR56rNWPbkmXQg5rXsPBWZDkAKxWrsU/V6rKIFUIC3EqwegnVKuOtSrmqeKtjYUkXXwE0tIuOuzrCAjyNPqCUq4KmVKgGQBVcHa+HMUCizwBeFSYAYFaNXsIrdxT4w37SfNjeF58c3yxlcu420GFUoLro5IYdL6Ptk/57uI/1fZ3anBb69fkMnS24r1hOS55XdXd9H9fYKADzGOt4+AZUHQOgDtXqMfUq+iZU09EfdxgMCylanc5dl72RtLJNfZ2MTQzWBKkGrB26zqIa2UnD0+qnu7+e/Xd9B7NV89wEVBV7Ff5ZCq0ISA1U+7Yf7+rVdb8AJsqT4Wru76pX04az/PnVy6HLZ6+5cy2eIWsr963nMcAqEj/vSwXelaVt+zX6vi3H8vuLVdEdDysz9nfuu0NSlOEJrCY87cezzE5gdVWw9npTzUtrZ+r+lkfe1M31c1fU5VpVP/HY2Yb252D4jYSrsJcJUm9E22oVq1WtHuRQH2ikpOsMyikHqQhOhzKVClUCVSxWpeNWt9ruMjTYgCllhy7+/H/yv8Tgdt64G6F0cgxs9qaoy8ZuK/2a1HwMnrxY3ng7nUvbtW/45uMtI1oi1dXW/PHpvRGoYyORp0NHr+GzhoOmU4cydVYYqfJXR7mlwZhiOKA2ncsEGqVcbSm3leQbaI5p/z2mJadfJ9xi3Mval+JwxF4VFBVIFRClQW2jSDakQ3m6qFKpdFAoAkNWg1XC1q58pWeqUSWPkrl85KK8rZpOLWalRkGpCWapIZ8Vq72c2gidOibjVTAW8JTl0lsBt9GZ7HEpj8FTqST7QkoCsu38/A1DCZbnyVH2e2w12EG1LA2gYOGY/qT9UZZSjc6SKIeyltnIPKj8Zb64PLTYvBk79SViomb8VMftJWzNEBQqVypfhqkqkwCtHapa0bBUxld6i5AAgKuOtaotpvNasapwAFCtGqzKWUdHlCCVqrOcmtfSrhSspXRo6V6lbzEQ6T+6DM8dLTk9w3J0U6gPjnMPfO4BJffPOlz14lUZDoAwVepUgVXtz2pVLXYl1SuU1BocoDOIMpVtgfb1edWHaidaPWqd4dXR87MNcNoB6uiwyILOcHV8VynnJsRJuW6n9G3WY25kRj5s26nKRP1a2abtleci6jZrc3SnJI/fyJyf28bymLM9yZkPHqDzwlV4vw9Wc0Za/HJXngqaZsw2ZnXrsKHjlsd6qAAWiSx71b+QJSyzVL5WJjLPy7Qf/ZZdj6DyVPk68p6K0OuhxHv7p6jUY6cDIQDiP6hJWS7jGHwZdMKRZFylM9oefIZzEQYA6omrofYDFEVHnAoRfDfs0vWLZxHzLq749EGcF6u0x2rscJ4eBMC6GoDjRtiNWwFbMUjxKKY9f3wfaj/UB3XiNRBDjFoljX4qR+jjumfAqMHknipSFzyNZs8qJ6vdGEXwLMzNU/egaj1nu+56vaGSjTSg2fr/bygADgFkKACCXqRblI0LlEl0RgPov3n7+uFnfurrh69/7Qtx6iPC/kcxZf6Dj+4fvvudDwlCbt1+M1jbbTr0qavmAlXosEOhcRnKxheAlaEQvRnyt3feRXxhtN9RBwKSIAbr9Sj311CnAm/eDKID0MMoqvAPMFAQ515QuYpy+yCAzGPWOygDAbgwKMdFgaJmA6wCvjxAjNWoF0+faFocwAymHzvkxrN46PuPHh/ej2cBLMbgBnwRLvQQ50uh6rk09qDpRc98pFnQPcU0yiDAKhWrabMbLmsNq+1pthoFWW2PsWXrldcZ55V9opkacLWZ6vSn/HNrn2j4awoFgAzIeKlUrDbVKgaNuIBVglUrVrtqlbFF8zrpB2oQ2IZ5r/Ny3Abzaw0W0EPMtCjFKgerAFShWo1YqhkC4CrUqniF0hn7Vq2iLGMWnBX9XCzKi28BpgKu8pnSbwNYhf9GuCqwKriaPgnandhH2wCw+iTKF8IIxDCY4KrBqlWrGARI8FzhsVrfUrk70sT8j15IFol5O3y4AbW6v6A0dFXHACfaXwBWhQOIehhZhDirDgfABawy3uqtCN/huKuX0RhjIaseEoDKVbQv9MmU1eZF6NgPuJphAQADcnEq1NcBTwVVH8YicrA1D2KApINWhwqAvZnBaquImz5683+sUFvJ3wQesq7ZWayH6b9xYr/50kqIap3a/py/W07R+lYFVf0c+Vk5N3l8OEED9OCcDli7cjULAGy1FXMzWMVq5SMsgGYO7YcG0CBuPpPzP5+9rFbaJg9OW7k6qVgBPxOQloJ1T7nKPjXyScrUFa6OvqIYAX/LILXtG6zS3vOVi2OvkLVAap7H9/p9FfS23QOphprTuS5nS3mbyl2mKctQs9uqyc2m9s/nNmS+z9aGHG3J9n7Lx9rv1j2cOubPfO9DBLlRqbJs5ufer/KasNWAtUArjU4r762OTFV0p31xvdytn7PtnOrwUnXFILNtK8CKepd91rg/16uuUMW+wKo+VygAtyd5864zUX5kQ4cidYasAKvxucFqnl9K1WnwSc928Rf++t+lB1wg78T+BvZMDnwzsD3R5Zks/duRsJUlk+HQtQy06nINNG36DsuBKat97R17Pf/+9oTN55EZ49pWqKryTlA1DVMpjuy08SeGKnUsBiZA5nwYcWtxVTfsY3RIABPTGjX1uuJaMpalFgjCy4sFGapqO+KujgWJZNQUo1W/I4O2hBwo8GbFqu5DhjVXhTeg5fU8TWBcSw7M4sTSocv0b0Vpp8r21lQNgP/a7uyIb68yTu2fdcPR4CoL4wCsKpkJN7NhLhDFyj8D1lo8KdWBep9AKxWvfM/fSSeZ71ROEmeYrAmEtdcAhFJEvCxQiH3BenZjWLdbB4bVUHkxGlI1gCgHChGhKf9Up0a5Aojgli+UI2zHgmg9DIXK4QgJwMWqwkFXTNVP8weogXmRCVazc0LFasHVAIpUrHbVqiAr1Wu1YMIWrioPshFyA7fYujRr7SGyJLrdpdkbpWw+v5Xa1VHkFXcOVvsmJ4udDitWGRIgwFHElyRINVDlVscYAgCK1fzOAKsjLMWAqzvHqrzLfnVntbeho0Oio3q/D1RV5rI7284b31PyOu02bfVOSpV1XhqAtb3oNnzYD9+zbVP+fsvHTaltbcsOz5pPr2ydCkk+n44NtWrWVLQrpVxN1WqqVxEGwJ041XCW2o1atcdQtUq14Cod+vxOduAcLsAOvXwrWSH3q8a+UtL+D21jJm59J7/XE6Pn6YAUqfaMUABX3/op3hfbpEA216Kzift4/DggJ+xI/AgW3bhz904s/PMW4yF99NFHh4dYyCfq9zVMp43Ot1ZMDqAV5R/xlqC+uhM93B/8yhcOP/DeGwGbpNr9zvsfH/7pb/zm4fd+/w8Ob7359uFL73051He3D9/93gdx7LvRAY20D9uCPudYTE+2elVlCqyehqNrOZraq08BVif16FJujwHdKV/yO3uq1PWecY7vuxSF2Qc6FwpAvjLKSmuJ4/2rKlbX+ysgbEnCpqK+2oFz0Psc1Ka1Y/5hixd2s0LE9gYqR5RfwKn33r17+PEf+Wps32R4CqTH997/6PD7v/+9UK4+RqmPqW03gz+Fui/q/JOIDfzGG7cPt+/cUquEQYMAJU+fBrgJcvP5L92O8hnxWKOsot5cjc9vhrL1zSjHdzI2603GYNWMDU3djG2AWbT3T1884Pe5mA0GNGKQ4QIQjMrtmGoc8BQAFfFSAVafxO8ynmMo3wBlcL9Pc6rc4zh+7+FjvlD/OKk8shogmOUG9YaGQr6zoepuc7hkXa8rBKtUrHb7iS8M+ynzo98Z3k82POvxYYzqGr1Nm9ozt104E8+mX5EPzz+3k7H1APjROKuKGX9huHokHMBLhgPIgZ285hBhNMe597hsj09UAcPV6sNwUE+LJEK9b8XqlYjTizAAgKgCqw8JVq8QrirW6kX4fVKt1vA9bTKAMga/CVQNVQFU8dyxxUA44Cq2GvR12CalIxXTBVZvHJ5BBY1wLwSrAVkBVAlXGR02F7RiTUnVqhLCJcXJUX6Fm2WWx9nvULEYPt4op+Nq+Uts/9QOK86qwgEIrHIRq1StOt6qFKsNrhKsxpTWNd7qAgZ4jwRZWtCqxwpUuwfl6pj+T2VqQNWHAVWhVgVYpWrVsDUGcxhCgAqtuDpXOcdrKc8GHKy/8JOzrPcEdQK68hiIcZsVRpUmbUAeWzPlWJnthmJjNLrz1+6dt7nWzTw2nJZxjp/T31OjNZwd7yOzmel7L4UBMETVKuUQQhi4OgakF7USBNIMO/kmbluVzOPZqtw6Oe1no0ww6xKkklM2qNpg6qm4qx2qqt1zCIDsM6ZYSsrVBbAmaDVwFVxFn9KQNflCP9aVqgVLPyu42spcVe4yBlnZe1nZK0PDetRAHMswEltt/ui7bQplluS935DlyIrU9l/leD/HZbOVwyqXhqc4p+3L+U9QuQ9Yq/xV+Z/r+3hq+BGtwvYC6o5eS8Lq5h5Lql7e17rXoDAFIRluY6hUR72zctx9n8pZZp1m0VQ4AMLVVKdyK6AK4YbBKs+vfLeNnO3XxS/8jb/HdnlunFtDxIqcGeZelRvtbqScnr08xm/2txMwqM+w086qDlwemwyhr4f7WS3uOLb5aLq38enp8/pPjJzvZm2Oq2rIKkPQV3Meo8CuvwOsSlmIMwRy5gWIWlVFY8+XJfYJVAE1U4kqhSpgakDVWEmW+7ElZA2HyFDVoQIIxLzYVSlWHV/To1V9mzA1gelYqCohr+FqGdptCAAb63qydFhWMybIOGfzPrhYaqXf1gVbjrnT2Brv0VbRxwAAIABJREFUNWf1foWqPFL1YAD/cZ6UfnuhABxTNRtKKiYFVad4qwZX6+8wEQxxE52kQ71RXgIW0oHF+QKsAvezYtW2Tf6NzKLyZY6tqqn+C1g1XI0yJaiqqYlUqSaIrRirCVUBWDm3MaDGp4equPu2iJUVH1CodsVqdAipWJ2mlwmsCqpiMZt09huI7sB6sntpcFw+uvUxIKw2I8v0/F7f6OeuFmxulVoL5CJcZnjAVTpgdNQ0zb/gasZUrUWrAFb5UoeFW5TDdOBKHeIyXA5dlr18P9WNrJB77efUGa1yln56vlf5y1RB8Wtt0yibzVVpVX0e3sqUnAz60h7wM53QYU5RW95G/kDaWmWYIXjeYF2mt1k62H5ik7WZ+Xncv1NdtfrtCQAwEakVY3tixSpXBEenN+N6YpjBUNVT/+et1ao55T8d9hFf1YpWmA5NPZQ/tg0HUGA1H5ZW0U31BFUrRZod762n0sB57vxmFlx/83A9QgFci87H04g9CQXnV778xcMfCXXfZfTLP/jeR4dvffO3Y8X0Dw9f+cpXDj/x4z/Esvwb//zbh9/+5rdC8Xr7cPetz1MpB7Xpxw8eMP3gYEF5dSMUq9+I7/zRn3jv8MbtAE3Rz0dcun/57XuH3//OR1QNvv325w+3Iobl73z7Dw6/+dv/IlR6MR027As69ljsRxFV9RowkCQ4FauvDlY3arzPCKyq+M7tY4ehe4X0mGJ1TzHYv9/BqjJcz48Yq/N3dT9rjFWf86pg9dizfRYxVo8qiXfSczcNM+YuAGsHq5ieH61OxEcNGBRT8188uX/4kR/68uEnoyw+ffyAnYOPPrp3+PCDe6ECxZR7hFZCZ+daQJAHMQhw4/Dee1843H3jToQpD0gSatAHDx7FtHwouSMO5q2XATkDjgY4uR5t2s0bEYf19uXhS59/5/CFz795uBODCLeC8FxS9RpWBbN+MZ2fC4FjGvCj2EZbDlvDAbqoGFCaAuAGoIFSFZAUYAbxGp8FkH0W7x8lpHkcoFXigCsErR/df0gACyAG1SLiO6IP6vxnGfDAPW3BccXqWtb8HmD1d7h4leyz0SY+rwVkfWXa0mHj69z0gWRr5Q9NbUEBC9lrmeWEb/zZjFlfseslVOlilfIrqLRxKADHWQ3FMNJ6D6w6hnzGWRVYNVwds5JkhNc+01I6y07vldqRdgpn5gE9qFUVNxXT/K/ilQCVYBVA9dmDw5Wn2D5KsBqhVgBXLc5gZsDvQFgixVSlQjWe7UrbYp9QNZWrHawS7qMcQjUNxWqEAnhaYBVwFepV6LIXsOpZmFm+aDeynSrL2Jp2u27l0/Q+w3Ree8OU1zeQxIi5zZYh3hiuAqxuVatavGoFq4jDuqda9awTdjUyC91+orNPuJoQgFNYG1gVVDVYBVyV6hxglS+oWDMkAKAs4wmyrcMvjL4P2zyOtGIr37CLQXhbWYWqcec4Y9YpbP2yk+jP+N3hG21K6dyUDcfQJ66fT5BgrRt2pvF4fr7MwUrgTOhXAaxMk8x0q/wMrDIsgAEr/JprmEkAGNQAK8IBMP4qlatWsK6hAXy/c+qUH8Viqf4ckzkhqsCq8rMga/tMbMHfU175vfYxwN2Op/jKalUvYNVBKtSsDNlkNesGrjbQaqjqWbK7KlRDVj5Ydib4UGN/Op5lLv3oNNyz0+nyWtvm1+/GCB3tR7UTvn4V/H7Rnk+tI1fWotlt17Pdra2Lzz+yNUhdt5NKdQGrK1wt0IqylyEq2FdcldN6nmErV38+P6sTdur3anA3lb4ZO9fLvk3AqrAAY/E41i0DV6pVNWDRv6ri7HqSC1HRfqY61bFUAVebSpUzudcBIts8twN/8T/7B1SsKp+VWfPU/2ZsXBiyU5VfGlae3z71l93hjQHUFw3TVgdBt9e9guVXWtrXPfk22qmn721789vzZ+VtOW52yJpDYidNzsVw6PjoBKlp2A29+JADgOFjG0uaShg3GKhUg74opWpO9zdUDVWDgGpsc9+QdYQJ0DTtvuCVp/hLtZqALQ1qGVb+9qJi9f3w3gRS18WqKti1DSBrY5XEMjEugqXRzHKp7F9zY7+VLcVJlpdx1lDNKT1HOR0u0Vpo3ODqt18Frp4CrKVchZHK6XhjISsOe/K466E6eA2qrrFBE6RqRdXmcFvRsANWe9dDz71AVeZRLljFhV4AVjOeasB57CusRIDVVK6+MGDlwlUoV1JQQy3NuKpULwCqvjpsOGlGvICVFz7IKXVXw2GXYhVQFdtVsYoYXglVM834fgGrVPNQtWrnqzd+KglVfLrjreRUmta+nsR4bnxxfcJeJnvZ7q2SbqlMRzaejLOaqlWoUhVPFVA5Vapt0SpPNwKM1Yi4wwHkyDgbH0NXNawOF6Cy3QYdqk6OBra3k73z6TpXDiBbteaDO93ymD/rybits0sdnkzEUE6qbcm/TVsx/6CdxwKqtIHjLnrOzO3SFqzutje9fPCyS/6mXXTndrQjWqV5hAHIVZthIZCPshSa5o/3fBmOSvmgY9rfxlftnyGb5+mHcki6GnV5v3zGT6e0XhKeyZ4WyOUgj13cePtw9e1vxDT8++EMvTy8+84bhz/xr/3o4atfunJ48uDJ4V9+66PDt7/1zcNHEZvyZ77x44ef+omv8ZnuP3geYDSm9yPm0u1bh99//xCwFArAPwgF4D22ixcx1fnm1ReHb/zE1w//6k//wOGtN6RCDT50uHcfU7EfRsf9yuHumzdpA37zt793+Ge/8a3DR/cehMMFYAQnK211xLK8gvAAOeKN7LwWde0ZbF2ArhVSdnUnrUjWpQ7yqjOTxfV1wegxu3kOjJ62t/Onp641YqyqfV/VvDYZx8Aqpss7barKtrZf08jlEPc/39MaY/XYeXvPu6b9ek5XA+9/P+8LUJlQNUp4KnJRQ69Fe/X0ccSljKoA5dqzx/cOP/Dlzx9+8id+ONrIUAJGGcY9PHwQC1p9/JBl8V7A08cBPZ5G23p583qoVW8ebkfZxoDhs4CXD6EIjfOfRBv7BLGD49oYaEGsMU7gj2PvRPzVP/IDnw9l7BuHz70TCu+ArWrTZf+fYFpwDD4gvxjjDzFAueJ6gFPAmjgPio0HULpFbFWAmKfPoECN74YyFfcAFSvUqlALPglA8+BhAN8n4YciPnH2Q6rxonM77C7tQPrEU8vX8vhYmftH/yDA6qJYHarL4e0ULEwfxL47n7l80bbvY7D/Wd5wiLqkbBPclumYFmmyalVb+/kNQHkavxej4iJWgIx+IRQAQgJEHiEkwBIOoBSr6eONhW9nXzUr0X617l2pOiPrXbU/+TRQnRKqCqzyRbVqqFMRVzWg6lUoViOsCsDqBeBq2FiCVQzKp5JLC/PAHwFUxSB4QNQEq1fiea9E2BYsfEawSv/Ns4ssDAjAH3UIC1fBPj8PxevTgKlQrPKVitUZrCqExQgHQMty1AWrljh3qiwubdWcqONkmSlBVXruUfcdDoCq1XiPWKulWvVCVmEQbjfFKsIEONYqVatRJwkJ+Bpts+9DXEfAbFatKmYqBjSsVpViNYBqQFWE63gY9ZbvCVfjPC5khYVb8lp8dgl/NBDfw0ghvJlCNsj7GIptsVNcIw53mLq3z4rFh0j/mRVqJPNs6sc5lQAtR9ZzVRHyBPsgrgB92z7rPESdT/XJWMXad/ze2w5X0zcvNeBOrFVPVy7ImqEBNHVZYQE8+N3Vq/TBeVuzhynXcqhVlaxdqdred8BKtjDO65BVPjzyxTNXzSIStvK7inffp/4bpnawKuGNFasJVTmqZ/VqftaVqyrcsiPH9qvsvCpgbeXLRlxVV3/ctrRVwrbyyC+1+8n348vz+WsZrPdpszfvffzY1ve387nL3br1IIgBa4OnOWVNAyWMC6Yt+wnsN6gPqFAkSz3Ie68UyCpcbWNrK+nauV4fTfeRzNNeZUf7/aneCfx6QThDVYcA8JbP0C7stnyrWjVMVXgAlePM82mbZaMnAErPX/ovfgU+gQoSK6q3/RgOt0Lg8+sGdatLPd+my+IM+4RxORutVrCZji0p1h/pX5mSLK/ev3okz6Zyv/3a8pRKSF0Wjpi3SllP2+z7pUKKL6l6DsWqAY6mbCuN+8i9R5/GyJCVqohZCXil6f7Pw5mBOvUZYCpWgI0t9ztcbapVLmpFGb5VpUsc1GbMdA8yWiPGag8RAGWFoCu3ud+B6phKMApijfJmXXFOswFnecpytSlce62nju0XMUNV1fo8c6rj47suUC44YzvAqvLQylUPCHi16qFIbZBqR6HaoapAq+qeMAn2E6pylHiOD8oYoVBd0lEPZ3UCq1auNsWqnfwsvQNqIDW6KtlxcLCVGlWhAARUQ2bTwGruN5iqctXjq+b3jxPFU7Vy5zN0G1OxSvWDFoG4IEgcYBX7Vj8oXpegan8pzmqbWsf0dqxa5LtdZBbGrPHKez1O4dJqd1eA6rJ2+vF72Z1ad9W5ucUfnXXeYo4kUoWKjou3WHVUgLWgK+OXSeGqKUYOmD+m/lu56qlIVLfSoe7hKzpczfRgaujP/rHq4hjQMGh1Hdy8r/o7IHOv6cf29au9uWxvbVvKxuSZOL2MhY2CGk6pt0eHuiDrXkktJzet13Ib/c7G/ZcRGqmWaaXz9fvVNc99KlWhlYwt1apxmlQxCVa9TWdIYFX518MBVMzVAqxw4FcIq/fyz2yPZZNlm3Wn9rPs7Lst7xCWZ+51Anp+t3LzIkIBXAmwehPKugCUP/i1Nw4/98e/GlObA0Y9inyBWu/eB1Sz/sCXPn/43Nt3ys8F+HwSN/Hx01CwfvPe4Td+83cO3/nu+4wbCXj1MpSCP/b1rx3+2L8SoPa9OzEtWuHkUNWjz3n4OJSpT5Fm0fuNfufh2793L0IBfBAdzlDxRIf+UYCl3/+uYmDiS5i8juIChRD+4Ng9xwJBGe7kFNg7Bur6d9bv7xXBVzn2WYHVc9ehM4myfCLGqsuQygXG9Uel+azBKi1QcwpOQmHX/SMJ+mpgVc8usBrloJ4PU/BvRDMK9AP4GcqIUKx+8d23Dz/xY18/3LoVbVi0nUiKZ8+vBJh8evgwwOoHH3wcys+IfRq+HcrU1ZjafyNCA8A+I/zFM0BOLBwFWxBQnwNm4fhfiwuhlbx4+fjwxbdvHX7oa188fP5zNw/vxGJZtxHcEW17fB9J8wTgJUALwubAn0C7Ef/QD4VyDUo2wBZA3o8jRMHHHz8iZPU6N9hC5Ra6WfosT8MvBcCBeo5iAViy7PDL+mYZYb5k+wb/V5av/l4l3whWQ7E6bCVzfLKdeK+7GOsd2NP2uba3MiQ+L1v47BzWgjBZpixaoSI3r479AVjl0wvuCRAqNlyGHyJU1fR4KTjxMljV9hDAkZL6XOhpUqwy7JOhbaZr1aXW4O2VZ7u5/bNsZ9R3yXRAGACEAwif7oJQdQtWoVYFWOU24epF2Fp+ByGl0F6hDYIv0WYWAaReDbiKF+Aq4uPrc6lWnU4MZRV+GWYgQK36JOICP4v0eIbQE4arBKsKC/AiY2ED8nfl8CKL2XXJBJGUKHNZdEJtB819du8xvLJq1XFWsaDVAlcBVf0CKDBcZRFqfSPWIpfRVFYhHjleT7koFYAp4qpClWqwGgvlcUBEkPVBfuZFrKjaImwb5VfhozIGrmPhpk8p1eoYTDA/xTXqWowFEq/a5ojLCirsQMp4z6V3eXsawK4+4dKnm+qKK0Tb+vPh5KT56uewEctX7nfASgctFYI5XZnhAHLlcihWFR4A8bFHeAArV/fVq+lPsYrPzziVhWa3POV5KPS2oQE28Ve7L8z9fbjqBay8CFBXrT6vMIEKFUj4ypE2q1V7eIAeg1Vtw6xMlU06DVj753l+gVf51azY2fZov5Uzl69p2w2C9/OL2VdovZ8sr72g9jxKO82zvP9pt+1aLHv58j63q0q1lcsJqOq4Q8aN2L/q89HuZL9AjCKt3zCbUxKrjVR/rqp5vpeBdX5MDdHWAPsRe3lnsrW6pw5PqVMLphYgNhxuvUXel/p8VP3D5m1iqSZUtVFznveyVNmt57n4d//mr2DjnlKLReNEs0qlGaUqJ63AvFo7vmniF9NX96Fyt5iNpXPmNF6NS5XZ9mub3/Fn0yMcPWtx+dSE8Bazgk4KozomhZGct9ZQxxspVlOhyueyE6YSVAaShdCjQYCqME5SA3rqvwGqoSq2zwhXBVgBXBkewCEDMiZrKVZzyo5jqxZELaPRDeqsZh3xVRxnxWA1DTHvP6GsjVnWp2q30sSong6oOnfARt7sFT9eMhthpN1Ib0OaHGkrG9ngTbOBY7eV9yxQo5yN+qKO2gBN1fli2W3AymCV5+bx+jx1PfkdUQuDVjnkXHQpF2IqIMhp7ngFYOSCCA2wQq1KVYO0bHbwM+nTpmWnJhtN6jE4eogGzvFV0fANxSoXr8rQEi+5TQUrVKwZc9Uxf1FGpVT9rP7wLAlVu+KDU/5z6n8qVhlfFccqxqoWRkBaGa4yzTJdBVQNVVP/l50i3f0of73JbH64anhrYPi1xTGcvqsTdHk3Mn6DPKnr4aKailNA3N+jGVGDwun9bcq/pv732KoKBeD4ZV6FtAArG0yBWsPUDljVsCbs5zbTJSvypp1sjao+M6z04+b7fP7ddnZJz236zR2g0SaMLFv9Yt21r+T0b0A17Z5tcIHVvH8/tx9f9V9XPdJELRWgA/n+RKPrN0NV4wlD1YytGs9AtJcOj4oB3q8wNd8buGb+9lAAXdHqIO++nnyXZpfxpO15aQFbR29Ni2Mwq3IgM95+ysWNtw4XsXjVi+ikv/3GzVjg5/Mxdf+Lh7eCn8aaP7QAV8PJAWBGcHo1L1hsB3bucHgY778bArxv/e69wz//zW/FdP7fCxXdk8Pd2zcPb4bi74/9zA8dfvQH36UqCKYum+KASIfDo/juxw9fHu4FwP0oVIPvxwrtj7j6VUCx6LxjivY//+bvHO7de8j4SxiY4fNhynamAxSrx8BqLwgrqDsGUT8tXD0HQ5fCefLt2WtxlB4FRqB5DQUwtfl8o0XH/Ifz17/+eVeVOl2q7MV1rFjdU/o6f0494Lm0Pg1mbVngUgOqIlapvRF4A9H+RLJcR9sUz/08FrG6e+eSYS7ejsEBYCDUZQyUPg5Y+uGHD6L8BVi9F6EB0JZiMCW5HAo6lBQvQmqN0BSy+/ADot2PjgGjkMePQdP3hc/dOXz9B79w+OqXI8TG1Vi4DQtcBfBF2/2Mg/O4BuoR7JfaDLSRGB4AdEEojfsIOxChAD6O1717jwLKxCA+BImcUQNMjA5KXCOMhlfYRX3moCbyBfeaamOlP2Cr9rihTzzb8lcBq/94Bavpa9N+JiCdbWnXkqJxGRBW+/JVrb3rA2yjf65Y0OosKgwAYWqDqgrUMqBUwdUVrMKHS7AKgMp4o1CsegErhgLAC/HkNZD8sgbRo8RQieSBePulrR9zzFmeKkFHjkO1K5EIXoCqgKuAqgHgAU1DyGHFKqDqhcFqwFWoVi/CN4S61YtYSSiFkEVeUBNQNV7xrIiHjS3eK5xT+GgMfSCfDFAVi1RBsQq1qsDqJaHqBqzmYlYVY7V8X9fNLGyLETju06mETu5ZldPZOVFSo02Qa7QuYnUt6hzDAUyq1Yi52qDqrVSxTqrVSDwuwpKAoEICoNpk/touWjmIQQ0u6ohwAAFVoXoHVH1EdWqA1FCU34/Xg4CrpVhlrGQMomSMwSzfHhAgVKWvjcGXXMOAs8KkYuXoZPrM5KdRMTDeaLjq+MuwBfzwGGCV49UMwuIEltFoO7MbteRuqw/lILb+3XDkMkEzA9UhHYlcjdfOcZ/nbfrkOW3II+Ac+HIcyFpgpyCrwgPgOGNGLqEBDFntN5Rf1h6vfGjkHfve6NKN6f+CoPOxKTwAWEOCpo1ylbNZ3Y9Gm4FzIajSdgKreE9A5fVXcj+OSdCVcHWCrE25OgFU5P8CTI+FCthTr5pj8DsuW9naTGWtN0h5XhUxl8G+9TVc+NbtUgxVmPKg9z/DrQ0PfYhsC/q+RmTyNWB/KVUrdEUPSYH9HBTLvqHKX9rR1r70KqskH/293UHJ9vlkYCdj3NJwPT4l5fy8uL/d/g0ERS0XmL0s0yiSAqiEq9zqPcOhqLGft35gXUQ3mhXw4t/7W/9bHmnGhGm2Gh52G/Xlbojac1u5t1ec1mNsgBqs6Ncdl28Wo2Wgr7V2Yje/sff1Mzc3vtKNsZKoH9G+EpoZxYTtTkk6Z3TuKsWzO9/UqbKO6VTO3X2NLiWg5DTr0MK01dYdQ9Ug9VmAVABVQlVsAVafZGiABayOMAB96r+MJEEojXIWJBtTmGp8ns5njWB1pWqNag0jLOd02zhWCcuiN+yC8GoHqxvIXvnYIEU2JN09H3Aqy/5ee73eGrKyN1auIZsyaKCq0jEUp3nvLKB7IFXQVc+Un7MRT6ycjrIXqdpA1VJepgMKWMhOFbaAhR7tDyfcI8ncdl/FzqLzU42aILiUzNrmwlVwknt8Vai/HLsX+1kuaxG1jLu6rfef9MgCVdG54IrFuTAT1KoZn4vhAGoRBKlwpMbR4ggG0VrIalasIq2lHE8lSGsIJ7u+tME2rPM5491+WzEbY6WM6pzKbToxLNdNIZ51k+dQHaXGkqpSKlcNWFO9mrFV5RgPlarDAAii7kBVHm+KVe4PZfUor6vSaNRAtT2qYLKQ+YjYLI/vNJqOt/NccnRe/3ctU+rcsFZme6t62Ow49n0zdXNWbjfnMRtP5ohvsNmBrOJqy9yE8rf63eLNWmDGM/S7rwE7to/ED9RNQwHD/biJXIqOs8wGVDVgzfhchquZf46VVMqhuEE76tOCVnHckFUgHWk4bLFstJ5P7bSBa/oHZcuVAD6n9kdKtFx0WVAaX1y+dbjy1o8fHj/8OOJCXj3cvXx5eC/g0I8EHPrxH34vpk1qujNizsLe4EtXAXdii87b/efXQrF65fBhAKBv/+53Dr/3B9+l0/TFdz93+PIX3z187b1bh7duQ9mHGJNY2CouEc/xCB3R6LjfD8nrB/eeHL4XsS4/jmtAAXU1Vme/cu1mtHxXD7/1zW/HZx/H9OmAS9ExQD1iNzoLCEMBsNxmG9oymJAp7qXDwCop+X18dgwMriX93PsVBJ4Fo+cueO7zBKtevIrmKb+j31Y9WEMBqChFWYLzeuSvp8sxJXAPBXAOku79zLnvHE8/5JmeT9P/A0teEcDUHyB+gM5ooy8DJKHTLOgUMX9jQam7d28ebkUAYSiXgq5xsbSPQhl6L+KUQnGGeK0aCJPCV8of/BzqaLT7BE9ou9BMh5Yv6j9iNV65eHp48/bVw5e++EaEzPgjoW79MO7kadyDFgiCkvtF0A/GY4/p/ZoZg23ArCiPH4da9nsffBT14AFDFCDGJRgvYhLHzyhmKoAqfVhs0SlB2Yct1XPjvy0QT+uWnSsUkmofMsVeBaz+HwFWv/3bv14++NDMDYUqdYsJWYeGMf3yBl8LqKb/a5/eHUT1qzzVNvtZca+GqlDsEqgWYIV6Uha8FhGlcqgpVnPBJkJVqFYzDIDAKl6pWM2QAC/p58EAJnSkDwOjOxa+VXFrDmwv6G4Xd+tYAlZmnEQhUJxSdRplFaBUC1MFNMV0f077l1L1ItTX3FK9CriKcABWrRJzsqN7LcHqtfDRroXy2lD1GsEqXoqVz0ECqKbjWaVAvRql9mpA1QjH8jKgf4DVCJ6RYDWGD6xYNVhFeW6CAqPjQshIn2r/e49hJEz7mAd7T8PNuc6ebVa126hG8WkPCXA96u8m1ioXs0Ks1VStZoxV1N8QqEfoAIFVhAToU1v5O+VzJBwg4EKMQEFVDJxQsRoDiwKrmP6PQZJQrD6IGMgBV/k+YCs+x0wMAlnCMjxZCjvoQwqKX4vttcgn+NnMz1zHgACW5RB1QNwUYBUDkGiX9YLd0LbgaoeskyoMSbv4TeWE2Ui09F+bjul9rw/lvKRprhbKDsvpbTmXrZ45I7ztakHDrARX8MGtVOVK5lStXtU2IOtQrgq0Kvbq8Ne6f2bIJT9rpAlrcLdXC1xlMrdja+zVY3BVM1INVbEdYQBWxarAlMAq9ykKw9TqDDW3B1dhex0aoPEHlgO+TilS/Rmu4fP3vtM/yzKWfr6qc+sbuAyx3PXjy37ZgPpCs7BL2UvPPgtfZhzOyQGy+lyWZH4dOaeMAcp2e02qVRgktfG1bTC1QgJkSIptzF/1DQbYn5/L7beTz8CShKGS3HaltaWV5M3C9rpb+07zlrR9d0oDGl7eq2boyefs9UU9F9nNYm1ZJwxXdeMoT3mTU7lK28MHbzccuxd/+b/6VWzyf7e6zdBUhe0YtKw5H0tnLw35yQZ8c/YwZP1Kk7U4+hMjadfzjxTt9VZ92jFfZOfp2Ml1XdK+QWqOgDOd5dCtfw69IICjTp260HYundlJzMOxcUxVgFVN/Vcc1YKqCVSfYhtTJA1ZHQpgVqxKjUgFAUecEqixkNkQqbDJmAj0qKLIeM3TAgxn1+P55H6wnfowtUdZrIZdSPCYGTBK4OTiKA3rPpcyfswWtrqQWbW9u165d+59U47SnrEzQeCgAx2e6niDqj4HwKrOt0rV27HoksBgxgmlQhUwVav3AqxC0aC4oQKGAqt2ut1mjDyVQRgqZKlVBVcB3wlWAQqwTXUqp9QyrMTYakE0qVYdZ3UvyT7ZMWjU8ply6j9DABAUCpp6W3B1AasDqgqszgtY7atVWSfLKAz7tvXtZoOv8nSu8OTnvdFodU11zPVJ+aOVNxVuoxwcfMcNSoOrAqwJUmurqVxUpBLCtq0bnVKrdtVqwn+DVapkVMbddjR8Uh0Q16uq/i2ZJn+5H1dlzjqdFb8+1wc9yfYsQTZndWvjNrNbRTtj25bWIx23AgBOfw4kDUDWc1VenaLlAAAgAElEQVRFIyEq6/W2P1tN0m5x2B4se4i2Az6QUpidMwNVKdvkKACKOg6SIGvGRoI9MVSd4KrVq+Gs43xO7xsxV7ehA/BMtmHe79uRBnrWng5psZnei3/Q8zGrS+XltbuHm5/7cXYqnz3+OP55EJ3LJxEa4MXhT/7xbxy+8ZM/TKiKVXfgpKOjB2XTI8SbROctQNP9UPx9HAv7fBhACKuX3759+/BOSF7funuNqtebKMJZBMAm0JFEHDp04p/EVOyPH7w4vB+LWEG1+ig6grCx1y/vBGC9fvju+w8P3w2wimnaj0LRB7ja46wC7rl9lCkQDPPfClYNkIYCU4Ng/m69yWv198f2v19A9SyYLcWqEneNsUqfKMuIiovqgK8Lgec5uLmXLv7+GmN1Pffc/Z/77ZNgNft1kulCsSogqu8ApAKQXI/OcwClaJ+jDx2D4A+54NSNoC23YnEqxMd+GZ8F72TYCYAOJCls+YuXEeO8QRyJgqP+YpiBYJU4NyaYxOJVUSfuBLh6iXiY8b07d64dfvCrnwuwej8Wrzoc3nn7zcPNW7dCyR2rg8fgAeDHjVBGwkJKWRjXi+vfC7Xq+x9+FPXgPgcSoJqMp8i4qzn+mn4Lwx9kR6XSncUg7XZrE7Wb/i+fSrW/W8RXAav/pMBqDjzxCdp+AVXBPYcDmFWs3XeXT2yfnnfGtgB9dW9VRqlU7SrVgH6Aq1qdPiErr5SA1eDJYBXbVKwyXRtYRXxVhgUgWLViFSEBrh8YDiD9nwoxkLPfNu3xxuyOjlnzaJoZmcUhTIscYOfUfoYCkGKVytQMAwDF6kWEWRlgVapVqlwBZR1vFOAIECnAHMDqdShW/SqwCsgsH1dgFQtTCaw+DrXqkwCrUKw+iXJIxSoXsdI5CgegBawYQiBzPa2MytdOR29210YpnFro1WWbHRXZsTxWfA13EAmtWKtYQBFKcsVZvRGxbS4BVfkaYJXvM84qPmec1Z1Yqw7VU7WItnOAVbSNCMuBwRMoVh9TrSqw+jCA6r0YNHnwKMAqVat4RazmsB0DrGaHJpWqaGcBvq9HWb0OKA6wmoCVC47lDLmMBl+KVYNVtM1QwyJsCAZmsBAeBnUEWJuCdQ+uOiPsVNLAuNg2B7Id2m8be4VwXfCx7IDaV3E56ds6tX3XTl66w0W7V7jaFrOCItUgFaEAsH8DytWCq7Gf6lbC1Qa7HPvS0Ej95eFrsRtBszvs1gpSyTRhwyik0naOx5rHqx+SIq8EqfWdVLEWPKXaT30Vx1elajWVqgOwYv2OVK3uhQXYAFQW7uXVIWvuG4TVuceO+1rZPvl8NVxZtiohVZSKh/R9G4Xeeu05+62MlS9cBSbbwvQT1JM4c6x9PoCJbBs/yrrLToTrsbeLcrWFqiCBdKzfUkxrNqSAvsPI2WdznRlJ5JQY2aW23aCfbWkrn9P5Wa1dfquau95XMrc8miq6n7+ngfanxXh7f4R8C81+K/O7KtVeVlwG2rbd7MUv/u0MBYCDK0TgPS6GaLTLmfHjqUZ71b8zutw8s320OWu6dl53pxHcOTQlbb3Zu97Oh/N97F/KR3XuaGG7wmjA1dFxH4Hx23XjAaqhjwuO0dRuEC2z16iPlKoJVTOWaoeqBKrhpCPunFWr3DrGaoYBwHUAVaVY7WpVGZoVpupGDVwT9NByd/BjADTsXjV63cb0/d6Woe5v68GwDWvBaXmwtq17wKaOpS3lE/W2+Ng9ni4K20+77fTzVDFWF9MwatrvUHVVq3IqXQerCQUXqIqO/xxrFbBhjCC71Co7GyxqoJzmDo0cFcm5T6gqwMowAISrCAHQFKsZEsBwlXFZpy7S6yZkr21BQQBVc1VcdSikPGUMVcd8WiErP/M0pdym2qNCAWDqf6bvFAYgO8Kuo7qbqebXA22UZfZqTj5yL3zdnmT3sqtT4ZTQWfaUGmzzRcCajUI2pnSwAE05fUMx9yokQIudY6AmuDpG9kaM1TxmFaxBHc+FqqnB1cUBXetkPWF7bLeToyuiBMuA33PpWZJrlGEnsn9xVOQBbIafIaiju6nczLrAOmG1foOqSHtlqZzUKtfNkdWASDq3R9u39t0jZWPjE8V5NXOH++omSqmaYJUqFkBSAVMveiAHSArj4RBt3/N7eQ05Hj7fjsg8Qq17FExWkdMDz7As/Qb7D+V7zS3txuxmWb68887h3a/+9OHR/Y8iFEBMlX7vnbA79w4P733v8CM/9AOHH/36Vwt8GKNgpfKHMT0ZIUGeRIfyXuxDUYeYcViY6kaAiru3oAqMhamCUzCkQNwOhflx/1DQoNOHnm8IeWKa5HOq9ABX7wfgghrw6rVbnKr7UYQB+DBWb//gowfRacVK51arKq2ewlbuwKQqrflZh3SzunVJp7nXfxY8fr+gqvP5lGlTtF9kuAaU11AArj+j7BwPBbAHOfdUq70MftpQACfN9skPU7EKW8HFqwRWgypl2xE2M8rJVQx4ImxEALnrLIBRtmJmESj/FahSaaOjLQcgeg64CYCn+vYC8c2B7bLOxbBZXCfaMEzjj8+fxm+Ra8dAwvUAU7cC1D0L8IWQAzeuPQ9wGx346y8Pb795+/CFL7wbcV1vHx7cf6QBgoArl5c34/dhQ64RfGGNNijc7sc5gDGoH1AOQtUNWPLiOX5Mg3W4/2cBcdE2scOfyteaRkfbPjuA3Vf7NGD1d6lYFTS1ItUQtd6HHWdcap5n9DMgbM0Zi5uawgE0X0l9dgNVq3CEagFTsVAXfmHA1QFYBfmQT1Bh7qhWoUiNNGcogFy4yvFWFWcVcBUD5wHLO1h1uKdjYFWV9mjJHR+NPo3ax3SWC6xmnNVUrF5EXl9E3+IiFq4CTCVUJVjNLcMBRLgAgNjwIZESKO5S6gms8nUpsErAypirCgeA8AgvYwAcYJXAFIMN4QcSrAKoXolQADGANoPVjLPKtE64yjSntRl9rhP1uJfQ7oRsBnDbif6sp7LKY7bfKG/ZZjscQKlWw0AWXIVqlVBVoBWhai6hWIVyNVWrU6xV+gADwfA+CMnkL1qxWmA1Zi8+4oJVCAGQYPXhwwKrCBOAwUXEZiUAgzFJv0/q1MyzyCPk23VsCVgxICR/m2rs+A7rBNTtYf4QYkftawxeAqpGaB1u88X45Aar3pK+pOPnztraaZsciF5+WwZPGdozvjtq3rejku/3wCrrU/7Tt9N+OUfq2BpsNbAKeCWlaoeqAqs3IvC7FawVi9WwiwrWHPyyCILlIAf4l0e3wp79BLLrBlENV6djAy7pOyM0gOGr4b3ej0Fllrv4TgFVwtQRDgCgn+ewfEksRgdsDQdAp8z259iWaK4pUw1ZDVJ3oGuVqSPXLJvHxipdFZ+LhM199/HYgC2fM/2PFbpWzjbwVDZKr1WVeuL9Bqq2sreBq7i0+m2jY5GQNYGqwwJ0kF9q6R4SIMub1av9qSfeEmlRIs/0AZy0qt7uVynV/Kokzu8IxKYPsbEHzqtW+KekbmmS7eGmRWSfr35k5P+qUJ0fLvM/f7eyPWz/LxGs5l9rgN1Z1Ce6DduOBZUOVjp9vz1kXX7bwNeR6aP8ve3p60+PW9/+3Diyd+1+/t7v7OSRDrXk4u7cSdelPOqrjHKT7kTUFRa46kLGrwhUuoGsEAABR59RqapFqgRTH8U2YGoAVUBV7ccxhgEwWE01IeAqFxbCogW5Ql9CHBsINc75nO4cpvFQwbMqQQZlLYujZrSk2rMzvS1Duc+y7zaoQwam1pE8mpzzfut+BGWBcsV2sR1bsnTfJh5tnI8Ukn6vbqvzGcZj50MLUwhQENYYWGGbQBXbVKJCmSqV6lCqXkRHTO9TtTpNb5ehlsEaxsPhHjz930rkoVhFw+RwAFrIKmTShKtdsQrACuVqQdWMBddS5hPuMkqcVLjoUKQaF2BVQNUq1Qymn3GeDFOtYHVcWjt90+JVjqvaYtEKRvdGbtRwP4irhwvL+n564E3ZWQ+MwmnHWGo3KMkz2DsGVqgw1wCLHJR0ThL88V7ckNZ0D4UFUFo0BSv3BWALqhKYwid2gG8D16ZsTVinhaxG/OD63aWi9iftfeqajlft4agVIy2dis16Tu3nAjpVurMtmpWpThblJNJJ1lfq/KwZdCI9zWlMd/KUVk0HnfNONinTzY5tq+/jCc5UAX+n2n9PwR/+j9So6KAZrGp6C6FqlN9SrfK9YMcAqwaqO1tD2YSwvo5h7FBFGLAKmnbAqmwfQ7BDPWEVxapXnY25U9Vtz+fe/dLhZ372Tx+++53vHL7ypbcOP/bD70RHQ5l/Izqf6KDjCsq5w+FxmKf7AVYR/5TK1UcxfTo6kZhOihXNsfAUbOCN6PzdjB7tneitvhE9WKiHEKcSf1CdPgp1D5DL47jgo8cvtFhPwFXEWH0GJWuMK2GRj+99eC8+w9RJBWjlQit8fsWTxArtp8DqXmnoYLXXlbI57eDrqCr3FJbnVJuf0GDzawOspuL6iP2jhWWdGSfwPRzZ/OvP6X2FXUgHu93onmL1XDp9mufcfldglXdPqIxQAFE+EjCj/F1QyhxgjfFM4SMGbKIdhi1CmYkCxnIUQAmxew8R1zeuRHURkB2axAC2UGsj/aLWx/UEbOGVPbmIMh+dcvBcJCs65wgLAJXhzZsBaaIZvR2LZL355psBVW/xPu5F+b4fitXHUa6vRh1DuyBQopA4UK9h8OApOrtQxQKSRH14HlAVAwp4LtgfLF31PMAv2if8AQjA66BNxbN2B45lOTWj9iHTus5txlw29vLrn/zK3zn83m8FWM1BJ0LTuKYjnBqmaiuwWp9leJVZvaoOeYerG+VXdsIsrDNYJVQFTMIvpHqVv0rQlArKVFKu4QCsWO1xVg83NJDzsqtWC6xmPF2qXz2APnzKjcN8po/jtK3WlnmUa0RkKADEWcXAOqf4p2r1EP0MwVQA1gZXMxwAY7KG78LJ/IgxSvUlAH8swgawCqgaEuoVrHog/UX4fYCqXqjqccBVgFUrVp8FXJViFecpFivg/65iNcpgK1GyI8PYTMVrY7bqvMnr2zUhhqr4kDg90p6ha6BYjX285pAAL1O1OtSrgKsAroCrA6xi3E+xVvGSm2eLqzuuvmPO5kAoAIHVgKYxSIKBkkeMrfpQitWHeD0icBVYjXAfUcnZ98x+CfxHDFhCnYqF85BXlwFWb8T2BgArFx7LxWITrjokxrOoDw4D8DjBKtpjgNWxBQROuIpRUBg8x18lDOODKa0LeLVjlZGTg3i6L5e+28jA5oThYP/8lQArvrNx5IZiqEbIURjwkm/uUABWq2JLsIptqlcVi1VhAfxiSAiGepGf3tV49o46fxIEHSpVqVX1XouUzarVUrL243Wep/8b4mPxREPURbHa4qwarLr/4tAAmHm0u5gV8gE3mfzhNGzlw5BP6LwGVhWbZnu8jvkzb13O0sPkJj+re8lCl/2HAiGzVVnsw+jnKI9OvWqu2nJeg6zuqxZAdRnMdqBDFMPUaduUq1StSq0Kw4KyuQtXVyHO6Fyx+LPnVdVQfbSefGYQdSxTKFN6pJ6/l8yCflC2uyiv1Xfr1Hb88FSt+cb1ubJgaRA3IGlz41kOF1vUbU/tx8/90t/++/IFfSvNAarukDuQvZjkF9Yuky+kj8fNb+wYP20Pt7+ra5xxCrYfxyMdIXHTua/obMxP0lIPP9MqkkZ59bn3R1OOD9rZKn/69lSIulI1lWo1/T/Aak3/N1gdQJVgNaAqlKtWqwLEAnxxsatcsV3OLuBqGhxDhnb/dWN8GhmVfLQNoLRtqaSoB+sFZtlvNqbsQmZ1r/vVpq2ZkMm51gc/wtoOT3bRt3LsPn38xO2/1kd7ZbsV66rzXa1KeNWUqlRpKvbUDFYTqkLl4vihVGKmYtUdmCxoME7MS+a9Y0pi61HCDAXAhGyxVnM62MslzqrAKlYAhoL1s1qsKqEqV8LV9DcuzJXPz1hPVGMmVGU6DZikmKp6GawqLTWirlAJ+mxWqlptpQavAGDaslEsquVojnmzC67XuR3sYK9gjQbbTjHyRdP+22J1BKrj9Qzwxg5Jr4AbuIrphmowlV4JW91AMt0EOQRZY7/B1R5jdSx6lWA1VUkG0QaNc4MybNxsyMfAks5oBiGTaU7/UePKDtnJsY3K3Cj1EeuYOjbD8kIhJ6PrWNGuD4wXlapVjtQbtLK+ZGPu2/A1CYcMiXLrfG+PxZ9sT1nWPw3c8IF0PeeFpvvrvVSqiFWnwOyArXC4BVelUDVolSLZILVD1ti3mpVAVud0pauPeVEzx9U1MNV2qFYFg9zkDujKx0/j5u1qN3uN8P4Xvvilwy/8wi8EDAqI8zg6m6Gye+NuXIjtVnRKo6NhRwzbmPVPVUyIbaKziMUasWhKgFJMbYx8vBZq1Vs3b0WSB/SMTiQAwZ3bl4xp6bKHfL8fnU6oaB49jFXNAVYzDh3VT2FzPg6l6h98931CLy/MgdAjAFDoLCBeK/66avJVpjPLNPcyBkg324o9yHisDeoQ6/upXt37/a4exedajAp1ELY16xCUmUQN21iznyVYdboeS6fP+vgAq3hoKDejvDK2AUCn2ha0Q1CtInsxQI7OMVR88NOuolxHAQeIeBHhKNBOoQ0TW9DCVWobFM0TIJ9wlQqX+F4gpxtRpjXZBAA2gF60yeikv/3m3cObb9yKkBhQmkUM11CtfRRq7IcxeECowTIY30FzgcWrokzzKaIeUTULOBofosnBMdQJ6ucBkwlO0W6EajWeA3+MFZvtl8HqrNDGWbbKqYpiCRl/r1J3fg1gNRWrhqZdldphKpDbdE7B2LagVSR2QVXWQfhJ8oEHnEhAweNS5g3VauQlVatDwTrgKtSTAKxdtZrT+tsCVlCnahGrMIA91mr4Qi/LH/IiVgKrCgkgvwXbajs3fRwd2HaPFkuMMstnx0PG0zksVIYDwAKmUKQeMhxAGNYBVjMkgBSr8YrB+KtRFqjWjNsFWCVIuhGgLlWPVD7G62o8HxSrCnkA1TQUqwKnT7F4YGyfAKZeuSnFaoLV57FlGACA1Xz1GKvyBPzXe22rFViHT+dCuefBNZLQfkE54HZ9zDTRwCgUq9dzMavLGNBAaACEABihARpYjc/WcABayMoDr2h/9XsCDp7lqBirAKtYvJFgNeo9XgKrCO8RsZMRZxVwFe1fnPs0GlPV8fQLEVM1BiWtUAVUhbr9MhpobG/EC58JruaiYwzJoLqBcU3EVTVYxUAloCq2mFEiyIqwBXEi2tAKC2BYhmpoPznzo3f8qt9KK9Y61vm+bZRBa6XI9+6IrRWkOqHNR63d5btZBYtbWFJ8RLVKBTfDAKhOCKxm/YjKIuAqyKqFrQBYAda9wJBDQcF/ZwtTddt+8ghhknA10lLK1Rm0HgOsBV+bQrUW+GmKVS/2M0IAYADOZXHebuOtLsrVDkaPAtAsExNIXRWrxwCrv9uha79elqMCp+0zlieXR5c3f74pbM3AtPLT+zuyFPHqytRX2LfNn9Rosv/D+LT3/bw95WqLt4p+n5WqBKyGre4bst+AQWGVOfcB9FiNemUhNOMqPpNJuKaW7WvfquqPgQGXU2znWLo9zxa73pN+1wastmO5Vj3AeuN5p65seZmLX/pbf5eHlB7Z6I4D4xZaSzzMUmbgjqmqhO7Fqhuu9TsbB2B8cfnakmLn387fb8+4Z2NPXG7cYjPevRilse+jvpNaNa/dC432Tfbdme9q1YQpUKsuIQCkUA11KoFqTEvM/YKqFQZASgKt2q7YmRUDjgrUVljWkt4/WmxHlaXtA80e8l6a2pZkou4pVc2Ipmyi9zAuOP003hypD2Uf+/O162Q2nC9M36cz6llpowZUZRzRWngJjotBalOs4hgUnRU7dADD0vClceoLjkm1qhi7UqeiHGorp9rH2VOL9xlGIsMBALIarGILNYOGlz/NHzqKgKkJVXPRBi9oAMeNcVRrmr+gkSDQAKxMw4SrnM7UQKqBqhcHc8gE2T91UFQ0ZqNUxaXbUj/qAkJ2U2Bzji80IJ9Uk1Kkop5WCJBawTnsANIdSzJDHeT4RP3aJHN49VFI0LiErPjMMXMIU9VAVsyuBKxqOKVM7VBVKz1LyTqHBMg0Y7OwZ/l6emofJa1pHVuaj5ZwraYyVzJGtp90dBpuk2+hY6pbOt/HZHNHbGFB1aFYdSD+OZb0fCfVj8UTpILEbc30pH6Dr7cPRrvU4Ww6yEzzEft0wFQtAuIXwSodn1SuMl8BTBeYSkfIAw5j3+pWwdQErQayLZyAp/zUFo+SQJV+VT6Y0l1+wXDys82devNTa1rVBfn6ta9++fBX/sovqKNIkRQc9FA9xXNfxpLKAlADDqAvhk4bQCqUd8/ifEw3REcNnb3riFdIxWl04iA7jT8ocACQcJc4Fysk37sX0/4BUx/FeTGdGp09TIsEkMWUN6han4SaBypXQqK4H6j+XG5GnZ/txmoLAGFZU7Z0g1CW4XpOXGJeXV1XN4RCmnuq+K4NOvK7PvecmvVVVaAzYAVagh0J1EE6CCVcbpc0cCiQ/kyr+vf7CYtxj6eg9rE0zZ5M+1i2h7Npy2zY6VmvkrbLQX8dp5YdrcxfXudY24rUHXAUZR1/DD6EOkqleyyMEyrVW7dCXRbl/hH9RU3bx5mALzzpyB/uUOVcZa36lVn2alDQFnmnPSSsXY7rPY7jQiN91vNmKDvy6Nd+9X84/O43f72pUaVIJUAlOJVSVRi47RPuOwLnCBEgQKXOttLb7UwDEXGo1F8LVAVQhUpPYFWAlfFWm2qVv5ZKU0x1Z3ijnOZ/EYBKqlVBVS9iRdUqQgLgPADWDInEOPoVDgDgNtOw6pVs8am/0Q4xM13icj/TgX6GQkJdwO+Av0ewipAAETuFYBVbhwOIRawyHMBVglUsqPZCQBEqTE55DtUqFJBUrioMAOHcAlatSo1l3ghVn1xEiIuIsfoUW4JVqVr5olpVawv0GKtIgz5QO/ZHm869xdnY+h7ZwdieWkncvUflhupfD+PjeKs3DFczJEBEqgm4KgWr46sqHisWrwKQxWCqFKsSPqZyNX9Hfg2U4oo//ryBVcziAFR9yOn/HaziPcBqKNejfXwWCvUOVuFLQK0KeHoj1MU3A6QiPjOgKrY3Y9DSimP66U21qnAAmMWB+KoKBSCg+uLwMNpX7ocdImyFOn4DV7OyoVw6NMCmk5cZV0W3O+h7zrozb60b3Tnzfjtnr04VdMU95HeY6fm9vmUhyFeqVi8yHIDqgwAqtpepXNWxWb06x15NyOpyAJ+83Yp5kJJvhalg2EOtOu3zXAPYtlJ62MS+arr2dWwA1TxGtWoHqgP4OyQAw5olfBXphY1x37PlvRscblcYugdPm3J1UrLufL9UjzuQlUVLbcAMU20H+vFmP/eMSRniVrZ4bH3tQVUfa+Kfk2AV5a+/skxOcDU/r76iy6b6jR2moo9RIcMKrsq/oL9JP0MFb5S/bNdHi8I9NzEb21r9bn0hvaLyOQj48cqBXgz4Cq4apmeedOekrmTzfL49rDZgutHFjnQ/ZvV14tSLX/yb//Pw4d1R4j2MkQ/d0lxh2xF/3NrvcfPDVK3X2+9Y1PlnnAEn08iC+UizLXV/Nnw94/d+b02ncSvbZladdf858Qtn1Sc+p6GALGSaYmrFimKWSFFKyXxAFDSOUAIIrOb0f0z3N1TN2KoGrRVbNc7nIldeVMhQtZRYS4nvSbg6GOPRxlku+a4FfbvNjvlIsyVV/1HKenvU27md6zUXcBeoVuXM+5xsXX++nWw9d/vfr8/5/LSdgiBc9T7VqqVYpWp1TP/HPuOOEq4Cqsa+p5xxemIrX9loGeAZpgquCrTK8rlxQydYgNWLWSkcgBerUmgALhUcmplP94dFqtRxUCdCizZIxRAvQ1UoV1ONKqg64KoUllq4RzDV8UAFA0dMVR8HSN1Te8wGaFNE3K6qFm/MkM/fvcpaENlRVXorBEiHqlADq/5Difc01edM74KrzSGw4SP4SbCK7RJDZ8TYwXmqeFUPDQlxjPu5EBLS0sCO+4Ku+q5eSdTatpeI7lDUjeYJwyCMTnRLvUaalLZjOohsajo4hqkEqjoum2JjpemNUKvW1H+kO5SqBVc9sKVjpSa0Q48trylj5XSrlc5b72y0NbgVf89p4u8PsKqVvx1HK+Fqjh5z+l/kFTtV6FxxahjA6lCtYn8Cq5VfUKoOJbcg6nyuQgpYBZ4K8IKrmccFa+wPaKvnXI5lp6PKhU7x2b3mjP1Ioq8GWP2r/0GA1TgXZgkLajyJDiFVeFD23LyMDl2Ah6x5ELhgkR/EgUSMOPb7Gfc0AEfkK1Q4OA6V3fXLW2FPLolYqKKJEAL3Y+X1j+7dC0XqvQCrYc/i8+dYICWnRBoIeUVbv+coepYPPX6rA73YL/sGq+sp+P4KVl9HuYpzcQ3Ezf2kf58FWJ0Vs7on3xHqJNOpGVTZkASDLwQFmbfpiJ2Duefu+XXSwqEJPhu4+jq/7NL8yZ0RBA9Y085gFcdhGwBXMTABBRvUbBpcQFMSwIyxBo7/Geh39X5XWr9ums0q7Cgh3cYvTvgxsPp//uovC6wmRE0dbQOtUdOjbBmsWrV6NcEqpqevcVk128wLWKltpUdkCIG+HF54D2hqkBr7sDvP8FrAqgCrYF9NUwcARPoz3BEAq6CqXgOqBs3ie8VaBVSVotPx5itmKzum6cssdvYcXKX9GqXHFRC1UH6hB98LrML/SLjKcAABVRlrVcpVANYBVkONHd8D9uQU+HjkG1CtMhyA4vkKrGqlecRXpWI10gWK1QKrAVJDkx3xVQFWpVh9hv0Eq1jkympVbOHXaShVT7YuRDrXNDl0e7VvOtbe2A/Z1Bg286Otx68L9He4qrAATI/Y3ogtXgKr8UrQKqgqoGqwCjDdwcHr5psAACAASURBVCoYHd09PaX8SAMtgNXwFZ+mYvVx9BsVCiBCgKRiVapVLKKH9hN9TPicCvnGKeaYhh55AggutWrM9oj4zGiDscULIQGuBfxHnFzNqgPchmo16kI0ak/RDmPwEy+D1QSqD7lNuJoDorsLWhXcYuOQ5KX73s7AlpF7FGeTybOXnk6KakR95P080OtXubXLZ3SM8nvOoAKrVDIwpjuglYCqlKqXgKkJV70/wGsucAX1aoUGGAPtJY5o90fPF76KbRbtlyBrxVztENVQNcGVYRYgKQFqQHKD1BWs6hwvoNYWsHJ81QZSx0JWnpmbQh4C1g5L07d/HaBa318Ba9qzKks7MHUFqUfBavYplMBZ97yvt/t/VWDS6tqD9vZVwGra+Q5KpY4ZHZIqfz4GQ9Q/h9Gw8cB+fj9BK/p+FFww7nquvcA+iNSq09oc2X/sgHW0KaoD2+Ro9a76DvqWz62y29pflT3EdB9An7HcDcgLlC+2YWrk+m8vubTeKN8vB9djy/uLf/8//zvhFgyDoD0lxPjpPDrZnz3QOr67Jqrq+dAm6e10weU3jxXKY8ePlmI/kXt/0/vpjnA7ZZNPXK85feMJmlHP6jJGf1XWe0OsSyTwyi1X+s7OPZVq4YwAqmIaP8FqjDiOuKqpVDVU5VawlQtWIWRADwHA6wHYZJuUdmAvNf1MOKX2e3L0Ut/L3OksmH+q2ZLe9vT9LDL1vX5fPrgOHJSNQ+q6Xs1Zs63hr3Pfr1ssX/d82z2CK620SaBacVWlWqU6tYcF4PR2B48XRKSTzWfX6KPjdtaiZVShOp6noKoBnzsXcmAyPECGBgBYBfDnImhQqTIEAKCqlFif7A9QtatUtWADIIinh+G5qVZNxSohX0FUx/zUFGgvsARIJcWqt3K4xzGUqhmsdsPen2UqJmUnWgU4W45WQ4+LqCIqb6RWZWxVTvuHg4uBFavVsSBPhFyIAZOo6DNYtSNBK5PGG8/p2DloLJc4Ounpq5InXC1KVrBVoK/gaioiK40BAhtctVNq2z4nSRZu3qENAGt5HvHn7T0zYGknWLcHWFUJd1pKZaTuVBxrcfSkpsZ52tIe4jpMdwTVF0TVwFYG5Wf9UGYLBOQTtfaxgLSTnfc8nnxqI9rjDDCb0JJOSzouueV0nJyKA6UK+Xg61N4CrjImEsAoIau2DIeRSu6+yBsWpxF8HdsBWRVmw+drcasRU1dhAfQQpxSrs2LRwHF6+E2+2l5/6b0vHv7iX/hzOe0tQETkEwYVnyPAY5yETvhlwFWNlEc1AHyNz6C2gSoV4dmQxVhgB+8fPYp4qKFkxaDKjZu3OZ2Z6taArVCq3n+Qi/PEeyhrDqGGiuiX6lzG73khHq92i7TFcccMM9CsBXvO2IE9xantDMNwosxxO5R5fX/PvhpSoUx9GsXqJ7Pd+99SGdB0/w5WWQpcjewDJlhlfNHWqJ977s8SqvK+GvE9B3S3T91t2vbT89c74ZS9QsZcBxhdyoy+pjxAeb0Z03cBVl12Pe2fZfIMkO+g+9g+Ld8CRdf89KPM58FXmQcE+ucrWPXv/F8Aq//i1xnD0wpUIkyETEmFai5lFAMOOkfxPhO2Jlj1woBWrGIwWT6Q2+ceCsDTEhOwJlC1ShWKVYBVANY5JMBQrhKuUm2qxTipQOWAMiBr+D4BU61a7eEAMOgjdavAqr7fwwHAl0k7u/avmPCt4dotU4uPwucH6IBydahWOTuJA+rwRbCIVSzAlqpVxloFZA3gCriKOKtUrMbreiywxoWboMCkKg9gVXAVUBWLIGE9AcBjLlzFGKtYpAoLVgVUDbiKhauoWI33DAHALaBqvgj1sjQwDfQaYHV+cD5xs9naHQeW4lxf3jXzcDmWtp+DSfGtFa5StRofKCSAwCpBam4BV/HeC10BpmLfitVrGESDPxDXMK9zmZU/Iz/yWYJVKFYBTwFRH8VLYNXhAAKsxuDlAKvhG9GHkv+BUAAGq7AhUr/fjtAiAVbjdRkDloKrEkIgDyEOQS1zOAC0rZxZUmBVqlWA1YcRH73gajToWOyKDTtjrar8lWK1wEnmE6uofLTs8IztdGzO5yWb1Umvv9x3XcqqU77oyeMobquDiALQMor+ePrkBqulVr1CuHoZ9ULbBK0JXqliZVgAw1UNsnsWk1iZfh+3WcnDJNwPB2BY5Wn/fl9QNfLhWSlTc5+AVXCLnyGETYJVAVjHXR3gdA+mzgvz5gzKCax2+LkC1wZOUQaOAtVj1zhy/BhcdZvQPzc0muBqL4uroXU56/6CLIRtVeuULcfzHEJUD6JlubJAiBCfhaC9XCbXz7Jcdihb5XSGqVo0rQFVi27A9chkYS2y3BUoncUWTImsZ6pCSoteXns9dNnFMI8HAljmsjzCx3e4Ig7GsAxku+0ts2LHWld17/U+s2C1A2sW2sZPl219vr/8N/47vWN6DGPSgeOwN58ApjqhnXj5YxumWoaq3+l4YJ2/JI5tKa95vDczJVuDu+WsTQk8XXRJTutN9XPbya7DuI/f3N6XIEDigHSEa7EqNoi5UA2gKqYAp/L0aTSMWqyqQ1UtXsVjuZgVz4e6lfEvFQJAncLyE08l16YITQf8OOv2dBZsr9lsius/igpd62wQdv3CNUfyPtZ2taBqv6+9ez79tH84n5L7wajJyYQSlaPAFWdUU/+1WFUqVR1DNEfqbaRlmDosylAQBfEGzFOnTMrJAlDsYOQxQibMzVVIAE1FxwtQFYtWSHX0+n+IdWilaqpVDVW5xSi4Ym/VwlWEQlJQSpWzwh81Ol5kqcPV01AVT94tRq/JOzYm6/HmmXfNUSustlmZ5gN6IwxA1FfGrc3F6qLz8jTDgDwPG0CoSrCaqlWP8G7SHxUqG2DHzynAmpVNMorRntd+VkI33nkdp7lDA5RKj2mthrw3mDMTnR2KoWTMBtmAtXWGWquUN6mUFnAZBm1Az+wQG642sKqYqvrc9nYsFDarVK1EJHDoxqW3M+1x7EcPf7o1slU45kJR8DHhNAEUnJWc2u+RYgeRR4cKfehawIAdHsTcauEACFmb8rRB0gFTpYKXQhXbfDF28QpdW6gN1rGuXJWxlp0evgFzs5ysAVXtdFXnpBWOnjLvvvvu4c/8qZ9nRw4LTqGIchAnyzfDfiAOJFXrUiVhWtATzuyQMhVTCrEYBxx8nIdsfBTgFDD1XihUHwZshRJWsd0QUw7ZjPIb341Vz7HolWKTDbBqyEdlaQ6AGqoyBbLBOtYRdzE4BVZxTliACayuEGsPJg6wOteYPVt8CkaeA5Xn4aB+cYB15azGaVBQ1EYcU6wCrLp+723786z3eu7e99JiPsbWcjr0qs+bT816cOzv/LW2v3/+nscZ1wGTsvBVeWhpDpgqgIXBCuVDB6tzu7f/y+v19wBr/+apz2dwKrDK1G9ZMD/HuLKP/9qv/vcRY/WfcmEkhwCgOpXgNEFqQtQOVAlWDV+5VegAgtVsIyoUQHampwVg4h7NehjxlirVoVh9CqjqhayoXlV4gL6Y1QvYLsTbJUiEYjVgomfrrDFWGWtVs3h0TsLVnNVE1WoOGFeHWjWN/+/3qk4U13Kgs0wuqlVNCxiqVYJVKlcNWIdiFXFWr2U4gOsMBxDA0LFWuVCPYnhyZXn4u5kejGUdfi4Wp5I6Naf/B1SFYhVq1ecBWglfoW5FWkb7VWpViwuqIwG4mmlSRWn093oaTVbgSJdwnGO/bpRPWQHVKL00c6bDVUBVlEHGnuVLClaEB+iQVUpVL3oFtepYxGoLVvFbAJHpz+T6HIqzGjFUoVjNcACEqgFXH6Zi1Ys+4lwtcMzlqxpYvR5hAGK2CMFqQNWAq7fv3OEL4QAUazVVq1xwFrVKsVYVDkAhexBf9WHC1QeAqnjPLULwKEwAYp0Drr6seKutwnWwWoArDYc6PDNkrffdtvRMXW12+r6uP87W3iGd9luZKp8wd5j5rUNrAYNpeM4kg02GKvUyMtphAG4CqkZFMVytbY/DmoC1wkNQZZj+F3826z8el0k4YlVawWrV6oCpiqM9lIEApwKl2PKVasGuGjTkKtVqniPY6in/Lpe5QFpTsNqn8rZUYMzvBYBWGWhgdTovYXx9rwPZBcayfBwDtplwBU3be5e9XbDabcKxsjb3h0YnDMf3OmU+ZqBKmpl2H8Yl9ztU3QBWGqEsk+qv1aurV2ms9KrF0Va1KsGqyprCxqkvYN9ffQW/T/8vy6SPs+a086o/kXZa1XnMGDHoR7lDeQPQ72UxZdkDrrrub4BQq5+79XunTtd5uTO7ipPjcvGX/tP/dj8UgDvI7Ue7+Znbp96pGo25zm8drzQydZ3lN7qtGk3U2liN93qu7oUt79tFdL++I+27Qzj5wunZbdKsLr1tRBdPcEr11WQLp7K0cI8dfOyjIcxpwFKr7cRWTcWqIGpTqBq2lloV07ykKlSMRlw/oarZ1+4D5q1vb3pNdL33NU5day8j1wKaddtZ5Laof7WXjd5xrZ9O2zX5g77AUY/p1M39IX1mO0loAHgKZ3Ms3FQqVcZTNVjV6PC0EFMaZsOAocIzWFUcTxQMTz1XIWn0vRea+qypFghXoVIFVP0kYBUWHveOTkJTqxKmhrLGUJWqVcHlAqtcYKOFAGB9TphKm9Onqfv4aJDUCc/3dD5aIzcM1NrN3pqbKmNHKsFkLvyGzUXZADjBjqtKqFqL1SmUBxToT/GK+h2esVb0IVyFagTpjjxAxU4gzntiLWqvbITHigdqYP1aTp2dwey09dACub+CVSajHcn89ZEyHtG0HeYwCm9CDiD+lfNQtpmfbFoepl/Fic60VOaMhUjYsVnAqjvLBVbT7lYYgFSqEtr2UfNsF1bwUknsJOfzrNHccP9L+cgGtByPdEy0uJhUq7UqJ0Arp4zJacaCB1QoJFidV+/M6f1WrFYogOi4or4QnioOGoFqvtcW7wO8NNjawwq4TnHLbM58nNpxO/UjrwdkVSJVKxw7SpW5wXn33S8efv5P/dl6XvUIUkETp0o9rcXrpIqBuOUlASmn77MjJ4dLMVZjumh01D744N7he+9/eHgYwJWh3OJcdOCotHD7AfhBKCJI1cHOHuAUDFc5dqiALNRHN3sKvulY5HH/be+fAnPnod24ne83WO3XF6xqZYWDdvqbzkvg+hJtQf6tEI81K/LkNFD9pIN78z2t6flq6Wsjup/156+R7cK5AnTk8wjNOP3VIEhSbJRP2xeD1aGylj7tVf+O5c2ad/393ndGnrrTqG+cTyud82u/8stcvGrAVAHWgqbeN1yNbaA3fY79BlVHWACFP6pZOwarhhIIARBp7YXLuXBVglOGAeArbFBuR7xVIC/HXUVIAMVHBQwUXJ3BailV+yJWGQ7AC3pKtQrFqlSrUh2rLd1AxCV7z+f28FMEq9AmdtWqY632kAAGrKFYhVqVitXHEQog4qzGC0tMzarVXPEcYDUHBR3ioBau8iJVUKqmWvU5wGoAVgLVAKwvGljV4mBa1I0qVTklruCbIl5Nu/tmtj8siFkedyrG8X71OjQ/AKvtoUE+4Wr8iNSrCVgZHkCAtS9yRaAa50O5arhaokfCDf/OyCsAUoaSCn8R4T8AVhUO4CEXrgJcFVh9EIrVh/E5fE34nTFAiTqA+4tyBfh9IxYbuwwl9a0IAQCoCqXqnYCqd+7cpYIVMVev10JWEH+obKLMKxwAZpbM4QAeGKomYGW81WiT0S4brqJ95sinRzJKkUZDMUBqhygboJINfOVpe8+83asN7VjvgK6gYvqsXauKHcpg/kSHVx2u1gJWVqtejUU79QJc5RbvDVoLrgrI9rAAjs3f4ZUfW3A1AWskaUFV2DZOsVbcVcWvTJBKgCWYqm3f1zFBV4cKUAgAqVNH7FUvWFUAFfDeAwAMfaiZY4SwmGFJ39xl2fmc/dOuTD0HVNfPq8ys8DV/qz7fe+/7aNsOVlcAsQv1e3lzGesdsCosWWjwvkFV2vcGV5HRu1A1zym4isuhH4ht2sW+5Xn5WSunFnyc3LL/PUBrrTmRx9mz40826F/782dqvkbdY6/OZTbSc6hVBVcxANMBa9kKFnaUF9uJZtAne57PnYMQMgduL/p+OzZ9f9MSHC5+4a/9N9W30df0I/VY3B8X7OZnKFDyfHe08sZ4rjtdTMTWrWo3Pq6JvbwdfXm6/U3nlOmk8+vf7TO2NBoPps7eSDR35Mv581V3Wk/XnTnr+71kw+rv1oky5kKr6rR5+n8pVnPBGoJVqNYqtmqo1hpA1bR/KFVTxYqp/3xlXFWCVShV5QslczgOQ+eMXdK9ve3psZPWx7+484ntxyh2I6+OleG8TP10by/zYIHXz/JeX+vBPsXJKKIBTDjNnVP9MYLfFq3y9P9c0Eqr2wNOwojmCsHpXFN/QWhvxepYFMlxfL2Y2YCqDa4yIRuRN1y1c+2pYYSqKGQuaOeeH5mLqf+YxpbKC0+BQ0zVSa1qxaoWNeCiVQwFkAsolYpuifeZnQutRp2qOVbycZ47IMPguRLsFL5WlppufQe0rg5brztppZiuarQFTXL6P0dvsTAVBkQcU1n1GnX/ucGqVauYirdJ+7x2eXKuZG0EtKZ6pIld2uz5qyiQbWS0w1U36G4wZODnRmlTFHw/OFf7ssSZL7nVsRXE6vrgBGor2yBA2tQCq62TYbjqxdo8eOApSMP2ehqS8mZacbLgLR4oPt+zl3yeVzQ6bt+YDBrtrfiqDLeQYDVjcAmeKrYqIOsAqzgO5amVriMsQJ/+r30rUgVXDVWvMXaxXtyvzwReFVJA9U2hANI5Kl8h84V5fQqs9jxNo7+kGL4PsPqn/80/C+ulIpJ2SAtsxSs6FYoHCQgqterT6AgyFisWwMBARZyLBTduhC2BEvXjew8O7wdU/SgWqEIHgTAkOxGcYkQbifYYQAJQdYDVY5DNUBVqK+xDEUjFbB/52zGF58AqwgGwlDWw2/f3rOu53+zf+fTKznP2XZ8zfZyH+ZXUJNYFfC+1+FJAlDV9Tj3b9lk+G7Dq9H+1J/VZ3aHZfvNcHqZVe72fbGcjdnQPsdDBKvYrHeOkPmBQd886df7vHHQ+9vne849zt2n3KmX6n/wDgNV/qin+01R/T/lvU/8BrzIMgECWACvhar686FWpVsv/ST8qzDthBPtsBqxQo1qtGgAJQBUgqcCqPjN8tXL1eYYDAEBEPFGDVSpSoU5tC1i9vH6L4QEUazUHoSvOqsEqBppkvzaO9KhxWTlHPvembBy1H+NthsRhR1WzljhbiSEBoFzFIlZjMStAVahXCVcRCuCFXgCrFWs1btNASO1b2nX6GJFTCAUQKlQvUAWQSrAag+4vAqw+j/3nMSBvsEpAnTDPIoMZrKZ/cqSIFxNpn3dTvtvdmdw9nTG7BuOYo7121arKbYLVBliHinXEYiVUjRfGxhEGAHCV079xLF5y66y6Tr8ywSr6koizynAAoViFOpVAFWA1oOojvAxW4xwtdKzBBbS7mBkDsArF6q1QrFKtmmD17l2A1QgHEMcJV6OcWghB1SpirUa7SrBq1WoA1qFUtWJVWyxwhdeAqwJ5jKPo0QwTQm7ZWO5A1vaZDHozsTt+emXw6v+3HO0QVY3cXJr6++bjlV9s/9g+uDMvB8+pWmWc1SuEqISr3F6b3lO9mucRrC5hAaQyRHlwmY8tH7mHMRmLWc1q1RHD0iAVMXKRB08TqnLLwesBWQuuVogAhddyzNUVrEKNPMIAjH0vgqU4sAlXNyC1++itz9rPK7CW5xrSVtmxStVbGvUsJ+1Y/95UzrLMHQOrLE+tnJWB2e08pOVwO9i3re9mwLqCVfbFDFIXoHpWwcpOyOi7cT9f+V2+7QrVUkVvY63OsVdxW7Oyde/zVfWqfoSqlvp6GgwoFbVBP8ukRBRWsaL8nFWuTrW21RHXT9dtv5+ONxu/33geLv6d/+i/Lss/A9TZuByFqzYeZWMGsCyQyvs23Ei4Ws+i32mX2TROx109FVo9QFpFF+blS0Ndo18b9zYy0LbX6LNf1lmsy48mFve9Hhs3lUnbEl/OohxbvaRUZVxFghWNMGoasOMrCphOYJWQVVDVQJWxVfM7UqrKTpSQTT99/u9IYZm++CrXOfdL/p22rXYgv3vqVuoWlvZyk2+fxb2ee5bP4nM8LAGLpkMZrAIoXoQDWbFWMy6XV7ef1KpLnBapoRVPUg2bY3imcrWrELpilcoiNxytsclpRixcPN9A1QWtF7ieKHy4fKEDl6vheiGG7CxgkSoEwWds1VKsIrbqUKwCJHvRKi+gNOyLYBzrOwdPsoFArU+waout9+Nz3u3qKB3J11H2lsK18dcWG9Xqv8Bqr/uosxpM6UpVh/94GQMpsYpPqlYBVb1gWIfaruS9cvWG2Q12PmtB1fieP5q2ayOLTk9vwFua9cq71m3cltNbCb283Bn0tueN4WtCyMwTgVL86ZkF4qyQy6mdbGd0XLZXThgHtVAfqNgesa01EpWv1Ykq49nyfH3OqbzkeceMWDkwrvcYUBlqVYYCyA7n1ehRUYmQcBWq1a5oRfgAfb63eJWhKrYJUalOjbpWQFV17Fo7VupV2KJJHS6F8dSGZt2R/5HwNevWUKwqT4cvoYSZW9PD4XOf+8Lh537u3+L10TFAx86qGcbgAzyIq0gpFrWAHbFQnyJGKuFqtJ9xHPYTZfVJxFP9OIDqg4il+hTtK/2ujMKLLRy2OJ8qCZSWhKq8t3TusTWo6oAI6c1prLG1YvXY4lQuGsfAoY8rzupsV/Zg7N71fM9HzJZq3gkbdw66noNdAHtVJWB/Q33F38RxvE/yJ9FErxiqy9AT9mfw7+397t699hipp9LgVT8797zzdZpt3fmB7zdYvdrhaUtfLxiGNlMhThRzdb13K6+Ppc25tHgV4Lp3DR1T2p27xnpvAKu/uwGrgqya+t8AakHVmI5umBUxP60WpGI1Aau0pQDV2Z4SploMIVthxkNBHRSrCVKfEiJhwMfK1QZeE8AixqpXsCdYDRsL1SWgql4DrAqwAqyOcACKxRqAFSEEMs7q0XAAp3yasw72eH6BKbeNC1xFrNUAqICrFwFZD6lWxf6VeAGqXgFYRazVGAw2ODQcxEChBxYJhglVA8ghHADCACCWaoYAeB5gFYrVF4iFDbAaL4JpvhxzVnFWZx+QzkD+YafZ2Oa3+WhxkFboFrN8woyk3atfG2pSecLyVwhEsU3AijLL8tghK/cdNsBgNRexxHEAVraV6WFz5Dn9HPcpM06/wgEArgZYDZgKuEqoWopV9SvRf4SPj3tEvigeLsDqDYYCuJNg9W4oVglWA7IiHADA6o0Aq4q16sV0U7Ua9QJgtcdaJVylalXxVh1/dQarA+gB9NVCNVawFihDI45szX5LTUPJ9yzKmdHMnp1Mn3K0VQ7u9srSy1J+tjGpeWA0iANesSuUmeYMzFirDAeQatWbBKzXDrcaZL0V76Vkjc8QbxWA1XA1Cso1DsqPKdyq/sPXMqTCVorVoVyVUlWhAKgGTIUq4BVgaoHVBbRazepwAdhKsToWsCIkJSB32C2FejBcLaDqz6lelfjMa4RI7JD90V3V6s5nfOAVmLb3VkD7urXt33MZWoDrClXLaOT5Wcx2yxrLYO9ArPuyFKOv1BQwIp3qU9UW5ekMXLWylZfGd/uLTkN7ze9XuGp/eF3EqkBqAlUvdLXZ+vOEtON79g1HHXOZRTkoNbXVqhu4qnKjfhy2zjvX/dm3FgNoddj92N4/i/2+MJzr1MYs2N7/mb/6X07zFsrhqmdSZve2eaNU5ef9vC24dCawY2V7M31HD1bVf3EGZpvl6fRVamkwK7mW1k8Pb+Cbv8PyY/AyrKnsbb+WP9PV/bmP4tp1to11XqNf1Y8zg9Xs1Aeckjzei9bE1I1l0RqC1RgBVhxVKNgAWwFVNVVYSlWB2A1UTUY27ufM3tpAHDt9LZ+v/AMufdtt/fTabh25ds/qKdvXe8N7Zdb4O/WcPr8Vsdd9vNc+n6JTQMMRAoBwldPgBVa1oJVW3fSoPKbEw7jWirB4UIIDt0Fu4FS+tDjSiLVa07sKrGbj0dQaVo2Vc021ao4U1jR0FzT+8pK5Dari3jGNt1a3VScBsVT1GlBVC1dppVEqVUutOsIA2HkeNggZm3CVVV/vbTzX9/rIRqnX7L2iMulVdUI+6mwHbCt0QtmVAqtKOyuHFQIg6290RLRYHer3owBGDw/PQ6GOxSHCI1YogOikxIF4dbXwqRKXacBT+r6zKe6Q7XZsp1NbQ1sNsRWs+Rkv2SrszuX1K65wPmHZehpjArlyKir/fC95z+708tINrMZpulXHzctMIohV2eaUowWsTlC1GuNWlJ3Xq93o71cb0x+7Z09PiuYvUayDTqZVqwCoUGoSrKLaGK7qHCtZpXDFOaoX82JVCgGgaf0Gq1aoAq6qEySoGi8MbnChuK5eTcWqYxpn/fLAhR6nqVUZLsDvWwe3OzFTmciEigsBrP4JgFUWswTNvHfFkkVCwOZJrRrVIRwrLFIlqArI+ozxVA1aESIAceMQDkBTZaFGBexIxQb9L4MT2wI90RgAHWDV8XfxGdIaYBUv/OEzDIi+Sge8g7a+j/s69Xda+beFsuu1zsHTU5+fg2tlPsq3kz1R8Aj5/dy2m9LvCaw+fynV5ApUXwWs9uucTMDX+PDc886XOmr4prJ0/Od7u/kaN5mnokPdy6yvYNiM+KodrPZ8rjbxxM+eiw18HJrqoqehKaDq/nl738Ux3PM//vsAq/93wSnFVjVY9XR/w9OxRaxPwj2D1RgAsHJVnhTgc2wbWOUgS71S5c5+G6b9KxwAQwBw2jMUq9pXWIAErwlWGR6A4DDsGBZdgkIToQAACQusYhGrDlUBVg1XW5xVwtUlHMDi80xMNM569wAAIABJREFU6HWKVvVpeucUBnMNCaDFrC4IWAVXAVS5jfdUrSIkgMEqlKtUDEuFyXaPAy85Y4DpovQhWEUcVahUAVOhWKVqFWA1ZiQgzQhXNVjPbfrEGmD3YO3op+4lgZkby1uesAdXO4/LEjtdbnYHdKVsTdK1UpfbcNVgdQWsDBFQwDVV1fE9plnC1BEKoMNV+UIcQOagsRZBhk9J1WqAVcVaDaAKsBqQdYDVh+F3qi+JfoIUq1HscqGxywircysWjoRi9c7tW4e7EQYAYJWLWEGxGq8bUWYRfkeq1VzECgMJMfAQzTRh3eNwW7mQVbTJjreqOKtSq3bV6tM4z2DPKknPMNmGB8hyOkFXGp8GVRtg6U3tbrO7Ons0PEvxyffT4eYPuwBMwAYFIB1VbDMjMRsJkNRw1UAVW72kXOVxw1bC1QgJgMWtGB4qZzSVUnCUe7cwZtGOuer0ZBiAOKlP+xdQNVidt13F6piXgqoKDzDD1ZzeP4UAGJAV0LXCIRLw6r3uTcpVrXmwwNPXAax7ULYGjFRnRllZYOwE6JCS+LyXrSxjHbaq8doaFB7PAsNyd6ZvlBZD52WHoQNV7xdYTbvnMlazDqtztANWs8wuQLH6dmmfxfJUpmyzuW9AmvsFUqmqHwtfYdZZXwir9nFdl1lcq/oKSkK3vQ5VYZUqFasZk7mUq1l+tJItvzzbgG7EB5AsRqAOpOq6n22AVanBfXuTv2xT8G/84l9Py7+AR5sOXn9YjKOA1ectW2eCb1AwM2+4b3fs1dbBb5YvG3w1fOWR8a4NOGbzNwPduofFSKqeyPyMzpGur8O4+rgPXof1Ro0lP+v31KpM1sK6vlalHnDlOeEKFKteuCa20SHESuBYjApxFglVl2n/BVU5jTgaUdue5AjZZ3GOvtp2pz3ZfHG3IXq1y092pJW1MjH+/TO/sST1MGCtWLziHQ3b5t/safBpnvVVbgCGxNPcGVMVENELNkmxqlirAKtyVjwdthYtaEa37D1H/FKdl2pog9WKrVpT+61GSEDaOhUGUirsvcFp+2pltk9bRj/jgFlVkFPZCE6xIiyf16EABmgVVHV8VT23V6mfpvrThsjiqVoPW8ObmgZSxjnDfg9naOM7tXo8PaHt0FLebJe2W0E9O70vHAbAUJUhABzWw7GUHwZHTaiKLcAqoarB6qsUsNc4JxuNk229IWtr/MaI2WT0WpnwhV3L+w+lI5BdjxErzk4EW/JBZmhss7zZCBdchc+gaeRWq45yi/UlVYbHqu4e2YxremygjxE46XrG79nHY/bi1Ln4rA9EE6yOF2EpQWuCVTgeGW9VClWFDdCiV4KQ+3A1wWrB0gZWE6QKqobapL1XiICxqJVCAayLWLnONbDqkA7ZsR0AtpcB5EpLnKx0AKv/+p/80wKrAMb5e9zPECnoQKOdu//w0eHBo1DYYLGpSMrH0WN78AiQNaYUEq4GUKVSfzhnWSr425gqKr/XEzXB6N2GjzrTodBZMJkqzVM1roPDDm/5naaY5VsOBDSfg/c829m6Hs5fytvrwcEtfOjPe051iUfvA1zUFTdjytXX872P45qYes2VXxfFqtOwnytTvnh39V6Atv/t5d0Kbs/l6bG8nK/tiqyzT4HEvc/OqW3P3WOH1fP9Kk2sSF3btnHdV3H6Tj/XsXQ/VRfwmerncSerl7ueDv8IYPW3AqyiXAECLVDVcVQB8aRSxVYLKBmqch+fxbYWwcrr1QJWWQcLrsb9OiSAQkAOgMrBniNwlXFXAVVzC6j6PKe9W7EKBSZCAUC1euH4qqFY5X6BVSxkpUH3oVrNxmOBiVsQlLlR2X0s37sdxL5fqXomtAv41kICXDA0AIAqIGtsAVUBV6FYbYtYIRwAljXyAmPu/+teBVcHWFU4AMDUDlZfxvuXDaxyoD7hKsEqB+DSr1j7nTsF0qVvj4P0knmimPKqSk19Y6TsiLOakods9gXvqQzlKxdcy30t/zTKtkIHJIdbtoPTORxADt6j/atFrABXh2oVcPVxxFt9jG0AVoSY88xH5C3vJ9IOU82xkOTl5fXDrQgHcDvirEK1evfuncMbd98IsBoxVxOsIg4rwgFcS7DKxciQn1R0YyA0lKvRL4nmmWAVgLXgagOrDgWgWKsdro6FlDw1eKNiNVjdU7VW54hGenRZ9sxP9QVPOHHTR/lmPb3gDQpF9jM6WMV+xnnwIlaKsXrlcCu2ty6lWjVcvZ1g1eBVC1tlvNUGVg2tpjY8S2eHq0pH2TSCK6tTY99Qdc2Hgt0tREAtYAWouoQEqLipsBupVO3qVcdetXKVcVoTplq5KtgamTLB1AW0lqp+6at2tWvvw+4d3w0J0KFrt4fLvhr/VrZcxo6UNZaxLDB03lx4vN87CT7mwaJFtboLVq1ije9asbpRq2aZZNk8vi/zbD9/hqtewGpVplIYgr5KQlOVyYSrXDdi/ryHHKhkgY/AsjAWVvPUf4cCWLcsP3uhQ1z/exuwwlX2NQdU9b0LHnsQUM+fSTKgLJLoZ//8f6xsdYJlczB+R5lcoKIZDO6WkzwAbMFUAo5Bt7Xv6/XrqmCVw4dCuWfHKiFGAR3OWFpAgs/5675PPaIKjmKPjI5gT+PeSRmcaFWdtW+4g8/6xFxrfCnjxE337tiKqVJtMRanRascCiAcEwLWBlSpVOWU4a5SBZjFNT9hCIDZE9Adn8qH436wvrtmhNOgX3Pn+v3QuZ+YON7k/fQcPbN/4hlHmVyu4eL2Gj+zeyqKIRzAhKpQpQJmcNp/KTXhQHfFqtSqABxwubQdBpn7adc1hUJglSApwwEQqub+ccVqXsQXMzh1o7FRtC65pYqHB0xJgqkRlAWKISsVqp6VECcVqlavzkpVQOW+YFUq4Wjcsj6nTUrrop93Qea+DozRsD7gstihYd72czltjcu6nn4MyMgUaCCm9j39P9UEVKriRaU56vKIqfr0KRxdxFEGVH0gtSr2XxisQq36/8Kf64eLWN+udbqf+9q3hi/bYWj72dkqsFr1NW0tsy33SzKn9/IRWigAqlZln2EnWaT3YKovvRqgbtOO2bc9o4V79vE1PRtY5eNPYDWrjsckSpjUQWobDaYtWeBqXFCxUhOQYsp/KlcJUQlSBVSvt/2hXG1g1YMabbq/21QpVBEHVVu1rwliC5jLEZmAqusn69vF4XOfj1AAf+rP8LvXuEhd8xukJaNKDHDiUYDThzHVH9ODkJ+PsfjFE8Rcxdpuz+I9lKqoY1ab4cdwTwCQAJTu5o5GYA+ssmZnj/oc4PL091PF/xxY7b93DALuwTkW26U9W887d//rfb8WWJVlVY7SLs/+D8DV6gN2sBo0KYDKFrKduuf+meHkLtSM62JgoEM6/nY18q9tsBYYmOW+lRVf8RRkHb/a7NnOrZy7z/8vg9VyKY5kwTGg/w//3i8fvs1QAA1IYTo/p1SPUACOqdqh6o0CrICsGecScJUwyaArG4j0692501bhAAQkQuWVCnqugJ6L9SgkgKAr9xOoapuKTIBVqFZTsfqCYZECrAZcvag4qxkKIOAqjzEOq3xCgtVSrcLu6mW7nJXx9Qt3/0b1a+QTenDYvqPgqhazAly9oHo1AWsqVgFZvYjVVTx9qFevRHsseDeGtmTDlKOCqwoH8CLSxGpVQlW+oFgVZOYCqAlWPaMLnXSnxfD9YJxG14bNcuuypdvGp1doGCXE1Kwff7OBqbSF7QoewuM2oar35cnHk8dxevdMnwFcMXDFcBVxvRI60q75Peetye7yoXKBoASrmE0BcY4WsgJQ1Qv7TyL2KvxNg1WFApCqWGAV088BVm8QrEK1+kaEAngj4Cr2b+IV0PUyXjeibCocQApBuIgV2m3EH8bAg+KtIizAowCrUKg+eioFq9SqAK8ZZxXgrqlWtViN4J+nrEvFpinjVKfVynL5fgNYaaSVqafg6urL7bYVrcFd2t6poLkgdHDFzIovNelxV60CrhKsJlS9nYAVYNX7jsNqlWuPt6qB97E4UJXpbKMGf3b8yrF4leOoYotFx/YBawvT4HirlS/r4lWpWOWAzBwSQNxivARVvQiWwgFoQSzYXJ0nJaIGD7YhAnZgK/N5ObdmafpaeY4bpF3AKhuol2Gry1G24b1slXFZjEw3KlXO6Jim5d3rcGW/qPzpLjyh7D/7230L45Cf9c934Sq+l8YxGZl+ygZzn+lZueqZByX2KLWqQKrWgnB4r7H1sR5GQD8/LKcGNVU+HXJiUq3STnghK8X+9QJs+yEBnAGtMfAzL1C1g1WB4wWuZpaVb/tHf/4/HFnajMbY1Tf4r7+c2c6Ok4sAOz86yQniDtHRLU+3qmwkYv+9jZ3yb2dDpUbPBdZQQ4/Uv9uded3fUN0MoquLz2B1WFYpnebfqNtx60uI4u+M7iPTJiGLtjYuiPPn+KqCLIClz9gQAp7Gfk7zF1hNoBqglbEYGY81VxJn/JIdYLA2DlMatjpc+dpOOJ0Be1eaPZBT318+2z31Fe7dRWDkxf5tbY729nAt2yqaVY7wG9P95X2V07W+P3ML4g65urWhKrY57d+wcQoFsImtKiPrUlZAFXfKoprTWz2VIhWrnA7Y4606GO8mFEA2HgaqqhxZ33LbG43+zGWMPVqWCgJMJabqLIFqbhlDlapVb63WFRBS3NlZqbqvVrWt6nar2ZgFrFYe585oP/p3jmXmAlG77aBJ0ufVKcwOiWMqj7jKCVVRvwlWFfKDi9MFUH1WYDVjrB4AVhFf9Q/pr4z+8vvHjp+6zY3junPNKkux47nE/K0sg/y872dlbfdD85unlb3oqtS+76LdfmL3EfZsUz/m/T3DxntuL/hHfimyx6Rc5UC04ao/a+MVGruwYjVVrICcGXN1QFUtXOWp/gVTU6l6ndumWiVozUXjEqpq4TjUj6Zc5fsGUg1V61h/WKSmEmUk14Cnn3/3vcOf/Pl/O0e19RvyYeGoY4k8NODSOnHqf/TQYrY/pxg+Csj6pMBq7GNAku2jwCt+EOAZDiigKs2XNtWBVmf3k/99UrDK9OCDDkS2QtX1rjbALk6A8vPUeecAXf/ueu4xwOXvYMq/+oppfyumquyp08ahAfw9LuCHfHiBKcDDB/Pne/e8fwwZPFSrx6Dy3nOwPVmp9JKQe6rKccxlXF86pcDc/7wbnm35e518m76d6XFOsXrlzLOPvJrL1zml6avUpHPl6lh6/u//6y8ffue3fr2BUIUCUKxU6J9bGAAqU6FWfZErrsc2jt2I9wSrqVy9Sriqa2gYZ/g8G8Vqg6sGq1KrAhppa7jK2KtU7cWU6A5WHQoAK9t7WntAKcBVhAIgSL0cilUpVwO6EsAKrEIVeDYcwDC7zJJ9G9ePtnxOf0amxTAhOxtRdy9omBGXE1AVi1klXLV6NUCrQwJciXOuvIxX9HWuJFylsj38T6S1UltRbgFWBVcFVguoRppgn2nEF+LNaiHUmtVFxarbKA/0Df9welL77/xt/VO1Mffz8CjOO+1/b9Vmd0gn+3OVKbgtVpfmU2caIC2kZM1tHh/q1oSpcQ3FBk73AVs0jwVWkUfZv8RsxuxPPs01O7CQFaAqlKoIOfUsFasY6AeUxX0wFEDF/wRYvX64zQWsbkYogNuEqwCrt25dBliNcAARBuBGvABWESIHvj5C9wCWawE3LBw5FrNyzFUDVcZXJcwbW8K9iqU4Yn16+rm2fSGlSE9RmBFnsU8LpkqRRnrebjI5s3vNa2bkKS+hfdZP8/fcVBhudUoeae1wAIyxmmAVMPXWZQDVCAdwu217/FUoVxESAPkFwMpQUakU1EDLXHxnsDorVrkoaCpXCVUBu1OdulERN9UqV21PqIV9xZ43SBVclWJ1gasJVifFagJzQVaBdAPXoVxtsLTUp3sAFWWi2a4CrcuxvXM2oBXlZnklHxrHuyHJc3v5Kk6EcpgZw3Lm/e5PrJ2FfE8/K/vYa2iACaIausJALPu4xgRZcQsoK1le2r58fH0+uJ4h44jr676IQwBwnYSM+6s1E3L9iIStVU7dh8H1+VijwDJrI83GAlZt8bQlzirKK8thqlaH0nmnvrtK5HP52ayyNRCe4GrWKSVxMk8mi+734kd/7pdaLyIPLvaiPRszvb8vO1EdK11cHa/cJv2dphAy35oSpe3zxrpdKiPWG/qhIP1/2Huz5+u29a5rvbs/OSdEUokJkRCEEgUkIRQEQo4JBGODXnhjKZa3euGdf4BVeuOFJDEdFqFTUEoBsSgJWEVR5b+hNKFRmuSQc84+u3u7vV/Ht3vGM8aca63fu/dJd9y/vdc755pzrtmM5hnP+MzveAbLqgt5huIvj1DlQ4WR5cTDROZbTB1EB08nZALNKypDan/hrM2BDnhKy1y2LM00TuJJa/jmBeEAboNVNoZuEKlSBWj1G8hAVb3t4an56SxsWZ92dRrZJNa27GDRPEpwop/D6z2/TvwNFbazH56cKwkfB+faIcv25vwk007bQt6Ifrk838n9VXKwXKzP3di5brfbzdxLv6fcbK5NODEhIxWrVqhCrYmh/1z2+KoOA5CYqoqrqjKdtKo37C6rc/IqQAmpVgP0tNRwLjZ2LpdVgBaI2mtDe9g9c8ogIH3tzDYVnRSn47kz23gDrJqgKsB1i6kaIGsFXDfsrNMuoLZgm/3odi0vflQQZpuhijrbkg2s7mXXCd7BemyP/LUVqup7Yiq73nMinRG+wxNWCaoi3IdUqvg8HWD1I6hVCVfHZ0wKMVYeVCW+5g5CHkTd2W2VqsD6CZvK9p4YMQxnMLWZ6dihZblVgzrtNaN3LxNyfxtYpSTFoYgDVEv4bcDaheBq05rPxPUZb/VVvpyActUxVjNRVVSqBqqvjw47VavjOyErVeSItarf84OJrNqLSbbraeupWJ2KqcBXZZzqXP5W+67Kh73f9C3fdvn8H/p36B8EBvEN9Rje/2xAVGQblFoEq4Nc4IPYbU9HfXo8QgE8Hcegj4+JqqRWVdvIrKMhd6PsYVfK8gTzGbttzD8uyLoHVjuI2tWTukml1Q5VrwGs5Xz4nZP4mkryoc+1HyfAvYYl2Iv3sOyVw/q9FKsVIiCQb/MiAlahWE2M2dz/rnDt11zv0WEHfI2z9Moz9PSd50ND/zAn5TxtV2NzBnWv5YlLJ9Pr2t+9fLu63+kx03G9QrZ/UrCa89x+xquPdxNEX3vB8JcHWP0nA6zOodSGqlTaJcbqFgIgcNVQVXDVqlUqV/NbqQYDqVL2A1crLuHIMvCbKPGkWIX9GTbJIQEYd9VgFVD12YglzJAAA/1SkZlwAASrmMQKk1fpA5D6yJNXYfko2wlfo1pFY6ERPew49042ze7u5Ld8eEiR78a6gELrcDAkAOKuSrlKxSrDAmDpz+i7KCTA+A64CgjLzxhyjpj9hIcezedUh41XHNpM7GWgSrDqCb4QMoFgVf5ywGrS4ijskcfIZGk1bvrQk7XRTtAW6+jz2qmtPRm13oQ1/o4TzLNIscrjmq/N8BOAqkiPbYnts0zmXazBqps1vdiKGrYJeBxrVROjjheOnKsDYDXzdmD5ePQvn9AnBViFYlZg9RHjeL45Zqf/DFSriLM6Pp8bsVW/fsBVQFZsg2IVUPXNUTYR0xmKVY3Am/NAaNJJK7nxAoIvIaSK5DIfhwAIzIMaDfvWIeieZAn+QSazsZo1Q4ULru4qVqR5AdbK5GmC7/p0D6k47Zi9gMQPCdTKDGQjJABAE+DqDlalVJVaNarVHhZAIQEEVxVrVZNZaWK4sJuUTj0q4SpH9EywCtumiaoCV5P2At4ErnuIhitwVS+1Nc9HwgFEsRrAelCrBqKO3z1valWCsgZZIVKZcZ72Fz7op54A1lO46mMDW1k2TiDsAlOz3/3hZV/KkyHADghiWPpy2dbsdYUHuNLREelcbT47A+kUwAHr6963hA2Q/70CVhuUdJJpV9JnXsEqfXXCUC1rqH/AaRvuH8iKJcrnhK5r7FWNKtc1Y4N72xvFekIA8OXKBlgLrlJcJigbVnjgYkxGPRffc/DeA4Gltq2wBUgqQuB5fF5c8La//bv/XZr6pe1dIMVsgBfY6R/wl3z+meATWPTEV2ILuCqx8hA61QS2OucJwJ23ojVCUBdcrAWGojHaju3OuS5tqMv7cQEq2zqVaOxyNafi2jWMY9MCs7FU0vShcK6IdB7mjODsVBBySX2qGKt6uxioim2Aq5oxvKtU81uDVdsHpU/dxrm/3upuJddMCufrnujTgUi7kzLQjyzwiJ04cM+Q5eDjNSpb8xwnh2RTXesBx/bndDFbN/k+++2e3noefha/5oC1YtDvO/bPSlUCRqpVHUPUkzcp5qgmccKSYQE4edWMrzoD8s/YgOX8lZ1XnWCjyYathwKYs9ELqireL2MVlSKhPWQVKD1QpUlLnKUD7PpFuAqjymeOQjdDla1CTWzZijHbFKoBqgTRUSDMYW7LixHfWDnN272VrUrjgOeohsLr3OZ+SNmq8+Irs2CAytWse2kjXrMJG14ntq1eiqCuo07D2dVkVYGqUKs+ffr+5QXDAACuDqj6IcDqVGTdqBZf27u67cJ6B6593XVu6UElZa69gOrF/loV6Lb1q5XSHN83PoaqWXa1aoer9IO2PnT5SouaFc5Bj7Gqzk7CAEyQCpWJgGqUq6879rFCCTSwajVQhv0HrqqNl26xXqycQVWna7fdsh+PLv/8t3375Q/+W//+7MTC4R+269kY1o8YqoifCogB1Qs7Y1G2YAKrEbhNztPootvuoV4mXMpDoE8/psOqe2BrNiQoWNfr6A5WZzuGRIFq8mFg9exZWCy3BusakL1WbM+A6nqP1wu8hqrGn1TjH7CqhsPhOeB1+jjdn2KsPiQUwFk+aJvA6nCflxs8y88d1NW9QC77En9r2s5hw2fp1e/7vBzeNir3yt+vFLD60LLSk/kesN+PxXf8BmD1H/09g9U2fF/DpddQAFSresIqqVQ/urwZuPqqwGqFBCCUBbDSUGw6se4czzAA6awBqkIdE7h6BKsz5qrUqgKr+gCscvIqTmAVsGrFaoFVwdVHQxGo8ACAifhg4k/BxB4OQLY3SqbWWD64eOfANIDOgfSFCgQarg7f5hEnNJVyNXFXAVUHqZtwlcpVgNWEDBBc5bBzwlW95Mcfwr0QtULtONJGE3tJtapYsyMtDFcZKsuqVfnLgszyOefIiuqsu79a5Sr8gwVrdp0SKkbl7bZh6Nh1pnj6gT6xT1EgNSde0nP8xsq7QFZC5wI9U+Varg/LvvxU2luXWVyHYRuiWu39SqtWNQGy4CqgKj4v8GYSauJxHk7y1sAqZ6lHOACAVatWsQ6o+tbYDqj6xoCvAKtQrNJ3oGp1nI1iEIV5oHp1PKomewPAA2RtKkmv92HofRKlrpokUKnh6jMmqya10dDhqyECWL2T6b0g9DJ/r1F4cMVyZ8Id7ZlhliCPDQ4L0FWrCQcAiPpZg9XPOhwAQCsmtcqEVqVaHWAVytWa4LT6ZCooEeEIVkXYq1irsmcBVRtcdToTcje4OsGWh2o7JADSnr6YVavoY871qVzNcRryPz8Cq1If7mD1YWEBkKexU1n3sitcA1VrWzu21b11gqvZLpS6qgPWMiY+rhuS6lvEGU4ZY+bo7yzm6gJabeNFIMcP/D0dgeokuLNwNSRAU7EaaO4qVvW1j2BV7wVugdUJTKNMBeznRLyHZcKaKVxX54Kppoq3izI2Fams/ygffsFCxXSFDInaOZOg6UUCfY5mlnM9qv/HlyNYneEMqL71MYGr/X4ffeu/+m/P5sK2oTQH9X0alSNcxT4ndoerVYlDdFfIWnQ3DVyOb2WrTBVtkJz05a9aOhnDI9xcAdAELi4gbIRSIF2OndIzwXVNfV/VrPNeZqXJPSi+zfiU/WSxGB9VcIUCkFpVSw3nL7iacAA1qc0ErYKvCkguSKNhjrELs1LeaBh6O9D8LuZmz3fffwejhyYkx/TLuX261hwtObll68tA1TxrnWI/VytPKqn+c7avZUz7DmV8/kRloYzeXE+7XPe+P3+lo5w9Dm0PSLQqVfFF3xyjmcbH61KxOr7qDlblRk1+nniBLHpNMRmwSuWW1akedqHy19WqKrd6YZEy63TZ69+StlPhKXsQI4z1OLcTrhLARL3KJZwvK3gNgeZ+GFk7yfUixNcoB1k5yX/LXrSyXOnfGwZDVGCglIcdtKb+Hgp9ksdD1/Y0j7PCtI1Bz9AXTyaAyebwwgRglWE+BlRFXFWqVQdUHTD12ZP3pFQd3wlW0Qn59O+YAulV7EtVketkPEW8F/VWv09t6Votvrq5gXsNWMVE84atnOQYDX7CBKTP3PrO+0vqrmjVsJYZaxUTSwSuEqxaqVpAtZSrCAWA+McBqwglEMWq4Glg6pzYasJVOmKxU05X2c9pn2JdAla/5du+4/KDf/g/kpo+dgydrDHeH5NRYbj/BwCsgKojLps6Xu4IgG440/T7OGdxQGUbZcfXxmJ5adoagXoJ+5CcrmHoDwOrp/cxhsPn7+xer4FZpeovfiiAW8kQxep8yaY0lqYZ9VDpchYKANs/GsDpViiA26B7VayepW2HuXv+4w4ZHuLG3xmkntuOhuYW1D6Wv1l2z27hVxtYPUv/a0n7UPi/14e/9GcmWL2nWgVYxXB/xVZFGACD1VcTEqDD1alarWHVfuEcsBoFDCZYIVR1OBJCVCrop2J1BauvCq4mxipjiAKsDlUm46ziowmsqFgNXAVU9SRW3NbCATwaAAvxRakMTCOREUMsllvZvFrMb5X/7tTaP0ynw+BCqlUpV6lYpYLV6lUoVq1ejZI10JXH49j4p24fFBxggDjGTrWSN0pVglWAZkNmxpydqlUJF9w+Ga7WzM4bWHWTFBxZnE1luHGOk/7F1n3SyyMXdC3vpmqdAAAgAElEQVSb0Kd3HnJy+9os2/iw0+8OnYchEjZz31TJldoV2ctPxq9l3Y4Kz6tRkQgBBpEOJjnO6EeFmgNQ1fKjkU8vAMOhVsXLCbxwAFiFipITKgGsjnAAA6J+FmAVE1eNdXwQBuDNAVTfGKDvjeFjEKziY4FE4v9mMiuGBRi3xzjEaOP9ckLD0LE9kHTCvUxktQxH58vVNlzds4QXlDUAhEJyAaxMU2cygZob0d4J7Xl+kv83G4zTnb2D7czbVauATlAID/Wq4qxqEiuFAABcVTiALBEegGB1bMPxyKfXHRIAytVAojm82h0bP7LAagCrfCmBqx4O4CzO6hGuSkE442ACoiYkgMIAqD9UcVYJXDXMn2EDOlT1ukDvBKu8P++DapWxdbt69bDu/QVPNzXqQ1WspYCN/bujWk0/egEEJwal9zlSZrjNZeUs7moB1g2uIpPZCW6w9KC4QGciEHZbDxNTTBF3ksPv4k9Pnndt0ir1OebEVKX+7GEAHKoiwDUTW0kNaj7HZLAlrX51QgIo3jIhqhWrLCctHIWUrSkvFpq5X8FwEk578eSEM4BitYPUoa7lfff4sG1uC/RzmNzmEL/2t/yQTmsiUc1qa1/7toKu81lFlk0QpUid8CKq1CLaHbg4wZR3ysQCqDyPy0czTvO23DnaKVxayLPf1Dnd1dugapXndo65GoByUgM2wDutc4t+iVhjPM5vTjDgDQ4IlYJYFyTlRDZRrFq9yhkd24dAtWJkqvOYdjhts9tzPdJZY9D9p57XJ+s3y0TPoxzYrze24eth13ZPWx93fTv8kMbMxzzk0ALHexnf2rtm1mYVWYye0pZtca5/dh9VP6LYDEgETEws0QEvCFQFVglYoUjwfryFfzQc7wTlz9spXpsdQmd17H0HqwZ7fQbGDlOzTqDKE6Wsbg+1JUgvQgIo0yhMsGq1QJRsbVmOb0IidHVq1K0GNzUBgYcgC97OG1rWtzIZe5TbK+e6QdRsm/tkk+Lv7GVBduEIVaVOlZPCFx5u9DXURaEXVMejTD9Rqz4TVH06oOpzKlUdCoATVzXD9unqmgJsSMYHfkU+2bZnYOzibs7PvrtK8GK32cdXJ0dwz4Gqgax+nsDSRYwE++JPvahuo334ktofAFJ9EGf1NalWMWyPIQHG0H+uD8VqlKuYgILHKs4qoWpehESJXqEBJmSdIQCUAWqX2sse2xrZrbQQqtPf/C3fcfm+H/ojfnkoWAaAS9UCY6o+v3zwGBNTYZKLoWSF4zRARSkwHL+cExzQJHmySnY9lcF7O3EGK7sC/x7UqoxPrN8HKlZ7gdE9jGcdcFHmxfd6ZZnf9ntn8bRhvgaOH/osDz2uP8MeCgBDSRcY6nQ5nJsvm/Ef5grXX+7/Vj70NkeKVSSh2q+exzhXAPmijkTaxiHgz5ZW7Wp9PkvbxPzef3QThDfHhzDl2stLl+NbBiZhMw7HtJizqg/rEUnfTxIKoL98uFbubt17z++z43D+s/rwF//0ClYxBFqauIQE2MIBOM4qoGriq77ZwOobUK4awCqUwJw4CHmjsqOOfGK9SU0FdZcm5ZHyLpPzaNIqfJ4yFIChqhWrH1qxilAAUGUGrjJmKCeoQigAhQN4xSEBFBrAYBUwkUpNx1ldwgGgUUgne/XP7uXF/f3NR6wOSFSVU7lagHULCzDkkVSxYgnICsDKl8YMVfXc6Yw6bKwN1SpiqCamKqAqP5rgi+pdp4XmJeijnuSD1ojJkSz087aHjC/dffpq+u3n7+myd6P0fQerAp3zTyeb4oW0jdjol4mBqwRQ3m4YNSfqoZGc14MpK7jaHBl3DiumP9K3KVcxYoqTp468AFT9iPkBtaomFhtczmD1kYenA6wC5A2w+pbgKiDrW0OlismtEC7gjfF5feQBPoyzWiKKKKkZxViKZMJVgFVPAge4Om4/ysl6adrCAEi5KugqwOqJrjLhVV9aWRkQCzXbQb2K5Cqw6syOb7Jl3VIGdkfiWsXZj0vBSR+GfisKppddteqQAICrCQUAoBrFahSsiL8K5epbA7BiIqs3EBKA4QD0wQRBgWC9v8QS5EeumdfHhsBVqIlnSIAOV+d6lKulch0ZqDirgl4JA6CRk+gbGaw61uocVdmUqgVVPVmZwSpVq1gf91gwlv2tXZXqfF5eUqguFTA5BaobdD2EE8g5xpJl5uSzANXsl22Yb2piVJpxadXWpgQttkrVrl49A6sBqukQVEehdwjcLrC8Bb5mfzoS25I+eBcl9WHw2peJpyq+qofKB1DOmKW7WrXHW/Vkaw4pwNs3W0x11AsAiQkzodk6kd1UrvbJ7XJsDwmA7OuwKX3+5V4NghewSsDqybj8nAtX+Oxv+sGq8nkAOl/dQBAMzb/pmDX4eQItF9UakgfxCAJEDGCdZtfBqm9mbwSriwSHWcXVhbbf+LRmBX6521Cm3UN+NTt6Pqdzs8p7wNNymbPaIJdAV8u6mhHFsBRQ5RvaoVadcDXQBaAVija8YfTM4ZmoysM6BMpaXXWd7W1489v7HVeGxq4nz49Ot37Wj7taPh7WJ0lOzftpdiX3nvu+dv8Hp+heA7eV4ZS7WvbyfWV9ScAty+t+fZD7yEq7ijnYJ6vS8H9N1qRh/xz6PxzF14ajCLA61apQrQ6nkipXS9bQdUBmdZUqigLLQADGdNgkfZ/DLjLsv0JS2Dlewarr1K30YLomcSfsXBWrMuRSrqJx7wpWDfGPgjXqVsRx1BCuDPufw7mOUHWWhu6n5LgO0neoWsMY/HYswwDwmx2yptwXnFnSugHVMvxWqrITZqiKOmywSsWA1arPGAZASlWpVd9jGIAPoVgFUMUHU51/ClZXO3b2DYUAbArL/ZPj02jsprsXeTa6/mD7LwVUzf1t4QB2WLyP8iw/qvlMpVhFWUYIPvhOXAquQrWqD+KhCa5WKADGSMskVo7L2hSvBVgBVVlPpWJlvXVdTyMz/U4rFegUTUgR2yk78ujyjd/8HZff9Qf+AzlNw/EeZ+U9c/ILdJIw5H/UhSeIucqwABj/od/S+aP900gOdc0NVtPOMLFmK8a31u3vFtDrgOdqQSTIul5RT9V5dQsjkwz35HrkZZeutkDBamvm/VeRdfle8GIO2xrP68220mmzrtcfm11lHa3kBV5vkIHtVWD3epr4XXh0DAEGGwVqRWiBF2gzsoQHhfKM71jCu8I9Ip04dBtlQf1T/J6M1ffD4+iNaXvt5+/j78lri3nIcjcbJiPKE//Lp3dj0/3I/DZt81lZU95+UrAaY7dl0S8RWF2IbatTKcdXC86DdjiVXYaj7vsLA6z+Pw4FEKg0waqG8WMoMyeywpDmqFY5gdX4DJAq5WrWrVotuKpzlA8PH4r2a8LVOWxWE+h1tSpUq88+GrGgGWN1hgGoyasYY3XoAh0K4IVVqxOsDt+vhQN4xZNYTbCqcAAMCbBMYiWAlXAssyIvFfpKyl+3CLZCqt+Lkz5hRKlW0b/hhFZQrSocQECqJrgaQ84BVhe4KuiHjg19U9YvDyGHsGA8J8IBFFBtgJVhsxxGi2DVkFkzVMf3dBvhPmB/0imDaY/WHnPW9a0/7FTUuaZqtOxgs4GxFvXiB3aL13B7WH66/HW2YU3dR8jKtNGL+4I6sURjU+93BryqvmROhZHGwx9lv3IAVQh58IFKlUvHvUVfFS8WqPIeNviNoZ4EqJOCUrFWpVodatWx/tZQqnIY+kh7gNU3XnuVUPW1oaJ+tSbRlK8gORrgqicpG0uFQNWSnwKseXERBeUc6p9Yn1CrMiSQP5wAC/HX8SJ2ga2CgQExuigaC6flKVyNkU8j0arN6jqkehzr1dlxvVGh6WaDtoQEoGp1OG6KtWqw6jirAKodsCLuKuAqwCry6I2xRH5hEiuAVc3IDh8Nl5K/VG2Tyzluk8OsCa308kiwFGriAFak61FBjFAMPXyAhmMLrEaxmniru3JV4HWCWM3mnlndj2BVIQE8FBy2mPccsGpb1KHpDlCX7xuAPQWxyPv9OG+bDu6sj2fbYjO5z9akL5dtzpmzSa1gfW/FXW0v05ZwMFFXsJw10Lp8xz6Uja52VVlRkbkPVBVjNdCxhQGwAjRKVqk/V6gqxer8BObu5XTC1TaZVUA+y6nDRzS431+EKqawJ/dudRM1QvePJJI6VUB1KlZnGAMpWOt+O3x+8zv+QJ223uFdaXsLUHSDIKyihOdCPxZAXQFmvdVOJtlrn9BzXjjnnI1TtwMtJZZOUbyung1aP0DjBoJ3K1hOfp0mrrOtD+1sj+Oa+5EbkErDBo7DQtR8qMFTkHYt8RFUDWCNmm1ZAsp42L+WMCToONoBOGlf+zMV5MPl97xt3zuA6r/vsFX5sqbYtd8l5dfl/K3siNM2S9ubtqu/UFguvDhFtxouFc/1t/6+bz8+nsq1k26/+ekn+b7nbaThQh0ISExM1RlXtYb/U6n6lhWrAKsKCzDDAECtOmRsHBMsCb8UWg4FkDLg8ic/oSnEYEjirNp5E1S1A9cagv4mPc7iXkcWxVGrS9MWxBjPZU1eVzGvGmDtsNUwtcAqC63sCWtyCqHtTO4t29vuKu/VKLhxmG2Jzjffttmw2rjWWzqWoRQi1XHWdqfxVKh6SE11vPS2FmCV4Tu4TOxkDb3CpFUKAWCoiiXB6nuauGrsE1gdF/wUrO5F8fy7iooc1az3yp1K3ewNT9TtiM25e3frvofdxcc/CvfXQgGcqnD9XFXebXLiM3el6lSsqqwn9hnAqmKhCa5yScWqFayGr5z0quK0WvU6hq9W3FVPasWXJLBRSXTbpQkj5EDPGWEFP2Vg9eL1GwZY/Vc+/x/yHFI3DGbgMCgfjk4SVKusd+M/vrBAvdJZ1Ma6c1TZjma4ckJ2RNkMKOeWeRyQrNeEIc2Sl8O0NSJXc/d2Jb0PR1Fo598tBeDZvlNwe+Vej6rU4zMuitOzBrPOLZ8IM1cTMJTN1gF3ofTwlTBUFY49QSfKM061fQ9QzXbiF+Q57Pj4HIFpypf8wJz3bLl0eGwj7KGwvPTU6f4Lns+vzWVGFr9Uz38vX26ppq8WtbYDk6bt+fnwvBtPR/nGx/tjjj+0emyX4M+syrt19bP0+1/+1E9e/uHPKsZqqfWuxlr1JFaIr9pirRKqAh5ZuYowAYq1KhgLuFT+u/2lKKwKPAACUVEntSqWT8by6YdQqx7B6vMoVjHjPQZcF1hFLFHNbs+JqajIHL4gVarDL2Q4gKhXZziABaw6pFKGXXffyRXx5TN5z1sVfteHOJ9YRg2WkACY1EpgtT4BqQVWx2Sc3Ca4hw/hoQGifF30dEeDSICcdJmqVcJnj/TihK8Mr5UY/pnEUbZfL8wNCpQglR6pAX68ahOqZrQqUv2eOkMfiq9TQkHN5XaCtHlqx+xH9s6+/ccaLm3AOodQG7jCzvAFIrND/8wvSwdR/n5Cz2FItgQ7VAhbxYolVcajVOKFgsDqCOnLUABSrGpSJQ09/zrA1aFaxXdOnDRgKkIGAKpSsQogQbjqeRXo5yvkVw8LkBrGuLp4JNyBzbrqmEDfhHxzsqooUQVVx0vXAfgAU/HiVcvrcBVgVrDaH6YnM8QOvtcrfV1Uuqlc1jcbupvUnjcpdSl+ZidSro4PVatKd4LVkaafeWOEBEAogIKrQ7nK8AAKDVBwFXkRsDrWpVqdQ7MlcmMBXcq+Hl9qwADWpLnCAiTdd7A699UkYgkHwGXm+ZhhAKJcDVSlkpB9pcTHnGCVULcpVnfVqmZ9PwkJcA+gpt2pIb8PhaxIqLxM6vYvNjBlqO1j3Uy5Yq1PJ1J5EJ9hMUKp1yl3rTNzClc9vN995gWsFizNEDZ2fA3y/bv67jLIzrE6FpmYKjY0feaIpfJ9wtEVqhJUsl/dYaonujJk7eEDEgqgfBgXVaEKh60w/NdEkg4LwG2G+g2yHsIB2N4mS3o1nDFWDVdxfwVXU5cCVvGcEWK5XXnt1/9AVf3FCdsrfW9+kM61fzqbO1RVvTUQSWPmyrzD1CP4jBvrhqk17MdmMDeTRqVsxbLSfYOZWZvH4IZu2tF5zlJ/nMHc1gQbdbFGFFS1cwaYStVqA6sFWBNr1Q2dhg4rPIDUqYKqmc296qlzsG5rN+bnybHAxu4k9N6DjG/Pb51s5r/Xc2Bdazfcazqv7ctU5UQxWTbmWgN25Zlubd77hIdOyNJtmme6glanIXRhmbcqQyQIaOVADYURVO1K1Qz7P4DVVxEKABMTKAyAYmdFsTp10MVEbZt3xWomT+Lb77wF34BqYGopVstBmzVBOdgLg+uo834Hnl21Guc+9qAg665IbSpV2YQOVJOmq3GaRS9lbpbPANWCTXao1QjYGI4sisGvt1VsSJpqlbbM16VJmNA6ELvegtHIt2EqVJ3DSXBID8ZPHh9MFBCo2sDqswFUo1hlGACAVahVx//bvCwfoxb8/+wn8UOq1fTzt7y8miL2fdTz+WVIty0MwCG8wdkzuXoefCiU8VKsQtwEp0CqVYFVLANWrWClYlXQleEDrHR9ddiifAdYDXA9qFXx0icvHqhakGJGMLQB1qU9FVj97d//H9vvRP2HGnaoWzBccHSa4KQvSkwq8gCVZKvioD+C8hH1lg4oYGlrk8amap3HOl978gSjCz/ucfcV0lYcQeRZubgPVnmnG3yroc7M6Pn3iwVWz59lbadvgbqzJwdUZcvk0+zpdg8u0hdqfw8Bhf2cARnX0uxh+Xc97fdn7tfJq/PqF13J32uW5G7a3DFBcA/2v18NYBX3vL/MeKi1/fN/4scLrPI8rtVRmWoSKwGiVbUKxarUqvMTuCrw+trYF7WrzqeONEf+oGPnTt0KHhQCACEBAFWhVNWnTVqV+KoDrkKtyviqmaCJkzQJrBKWAqo6HADgKgHrgKsBrRn+rsmbNIEVJ7LyKAJWxDa84cyHO0/rrV+0VEoar9rC/o5fpggcRDk2461GtUq4OvwfDP+XWhWqVYNVx/bEfoZJY39I18FoBfi+fDYrUxUKIOEANNpLcBWiBPnZiDmrl39Src5ZnANWY6j8OOlLdfvLG5gblmY37a3LnsqgP26PlpTM8zT/ke6Fy1PF70U5M1xln6+3l1z3fh6nPmra2rrZ1omSfy8VcJaBrBT3OCwd4+OyjzpwP+rAuPnB85ZQAASrYyOVq4ztOYafj+/YDoUkwCqA6usj7QlWx1KKyeRDJhXT6BaUT6mS3VumWES9ZDxa1KuLgnKBfFKmKizAgKkj7jpCBBVUNVgtFSvVrQ0EGtgKsPqiO1i9Bru6jT/rq57t39qFVpFmwWlwFaq4TGSlWKtSrq6TWEm9yhANDAmgOKsVa7VUqxN2pW9kwqp65qqdeKs9zQm2rVxleAa+SJrhAPJdM7NLNZhYqzMkgGNcMq7qnNSKfqHLtSYdmnCVcXYLqq6AlQBtpOeMt6p6sapLN1ia/WWrkO+BpNvyptLVdu8qYPX+dNA7sAkASTkryNqMzWmZa9ZnDw2wqEhs93fAehj6fwZZ0TEOaGUneQGrJUIyJOVItTYcHnb2AFcDVH3cGnt1wtX1PHkJBoO6tkc95F763SmrFaaH5ciK1qZmDWDV77rd1GVwpQ6Ja8KtUQ+j/OayFLdW5xZ8xnm+7fv9ollnXDsUa5PLfe2ABYZ6Z+DKXLop74CVpw0w0TkPYJWHNIUAj1nQ1XpzveUbh+mqV3rDy3k3B8LQpJ98dXj30m5LNM2S7zMdDLnbnt9yHCWw+mg0ZjtcRUgADddQQ8clQZgDj/ONTGZvV2xVPuXe8b8HAbovcW3deX21PPSywvTMiRa347j9zHGx4am3uDZAsj39beyW5S/xdd6fy57L11qkt7KgUnr7KodGsj1/DX/H8Je8PXcIAA9ZUggAKVVfoWJ1fOAcDqjKoU0FVaNW7WBVcKAbhzhpStJmOAhV9086Ci5AldZrGb+WAsdOW2yIlwWXUZVtnFNWokrNCxd3AAheG1CddqHZi7Ifa9bsNiQwlWfU5adjbWhK/4WQdcr/F7iadqWMo51YFk2lp4Y1o21GrEc7DgRIcg4AlPQZEwYwfvKAqqMTAbDK2Vg5adUY/k/F6nv8YP35WEqpOj4wF5+C1Zeo8VcOXc3Tnbp9vQn55DfygDOAr3nyqgWqhrvtFRPf20flXf1qQtUOVhESAM42Y6BNuMr1irsK5aonufJMy68RrjrmamCrlawCqzV9EXrDFWsY5f85J1xMXbB6my8K04Dpgb75237z5fN/+D/lRFUY6g+/Fc7QiwEnYEfxQDgX9UHxhGjrBDTZ4vKUOh9FyzZpgqz647BzL2lH3aYB8qxoU/ZrV2Bez8GHgVXew0knC6qd/e9MzVjP0c5xpoY9u89bwBKnu7b/NpjU0H11iec5XgpmbmC1n6ev7+k2rzHT/mVB5bX7vJX2PQ+pflbzMMvYljfXy8wsC/t9JE+vxlD1SaFY7X8vC8U/iWIVVfGTDKa4B1av5c3/9NM/dvkHP/u3Zv2u1yUof4m3OieiigoVS4QF6LFWA1ihVqVqleEAMIGPQkwgImTAKvJE8f2sootilUA1cVYnWIVqdY+v+lxTAykUQAOrgKNSrAKuAqwOP3DEVA1YPahWqWwViBVU9SRWjgWzhgNotmXrrN4qm7e94PiPrvsBFgQOM94q1ZAEq1anGqi+wCz0gasErlCtaiIrQkBZEzdkeDalywwHIN95BatQrSocAGP5E7AqDNUyi7N9wzw7nvPQfWobFvch7YXuzv0836q3yUP3X+tbLkpV+I7NV0+5qriTVmMVXG1xKQOn4u9nubYt7AzwyWTLJlyVqAcvs5xXI70fje+vjLIP3zhgNYpVTmA1NkKZquHpCgtA8EeYKoXl68PZEFTFesCq4DagSp+4NnAVbbl6zYasSBfcGdMngHUdnh6It8dY7UpVKFYfR71KVWvisna4iomydO6A6kVd2PvY1T3aOrM3t7eGoWBaKxhVAFuhimqVYRjmRFYKCZCwAFastomsCLsdEkChGRAOAGEZVtWq6kFr620PdHtTEci0LzsnoFrKYcPVgqkE3hOqTrjqWKtIYwPUerkONWtTqs64mI6VuYDV83ir6nf5ZT36Zffg6q3h/tf2HSArEqqrVr2uDvn62aFqoE3KQvyEWrIGT2NUNsjWpHzE8X1XrjIfPVTPffB6uVbA1B0DdYCnanX53vYFoqavXN8xQm0Oh3+1Q9YA1mX/OtS/A9YeAqDOSb87/KD7VUqaPlJUqlXV4Qibavh/h6y2p6zrtr1Kdvyj60V0xdF9bYIt2LOEAqAC3CrWhD6Qehdn+XXfz1Myu1pDq+/zQWrV9Z57vPGa+rQAic89oYl+PC+X9XnB7Ov30Rt37a8md97o3Fz715361q5Uu7sKRmduBZvfynK2Uy6ReXhUFKsdqBKmjsYKjRbeBhKwskETTMVbwz6R1RyyMWdt1/D/OXy7bu/straHjsOw+1L9+9X1k7wu5FggzFuWgtNh2Ezx2ddQwU6DX2+nDay0PfuXjNXTlbHJw+7u3/UyNh31/TdrwnWnqArN4br9N3KxpLRMXNE1BMCrnJDKcVUz/H8AVYFVTV71CGAVQ56gVIUKYQCFvLWPC6dQADEw6phNez4VlXG2olxV5yBOlpeVKdmeerI/rFKk1119jzGYqrDYFO1qYIJlRic5B6lNWVZ2otuGY57NYjfzPMxFQMQv3qphCFDdwGoaARtzv6xroMGWge1m0tGOcTPoUs0NiIQ3rViOWVgDVgVVx+e5oSqA6glY/Whsu/CDDglNhj6fpAe72YVPv54Yymy6Wc9/CVIOhbqDVXzfQxvsps/mhxWsj+45Bauj40SHO7FWDVnbhFbZJ4WqlKqYyEqhAVbl6g5W6bSgTvjlwnPMRMxJM/SSIQpWtmktOf+F3/AvX/69P/Kf02a8GKouxFN9990PLu+9P2YsHmovOImY7AIKVg0pHC2qlbC85nDoEBmRSeETC/j5z3YSIBUbc21WK9gJWSs6xl1x+XDV6sPBKi55UFca676sUnU+3ssV3BVadTvrBGl5cxeswv9huk2bL1Ov8+bl6bXaEyjb95+pLjtA7sCbYZXa33UAe34HZ1Dz7HzHPMOTRXG1pv89MLvn2/o8s61+GbD6slAV97Bx2WtZdLodT/xxQwGwfKDMTMfwwdf+H//4jw3F6t+q46fvjXpsTGPAStXqsAxQoRKsGp4CqGKdYNUq1gWs+nfx51X21gmsMFQ58VXnBFZNrRqwOu6qwgCMdYYBIFiFfzcQLoNgC6wmdipDAeBlO+Bq1Koj1iq+Cy4CLGKyK4FVwVUPt86btfLTp5/24ESeHT3+pHny8xTNf5ywAUoxhz4jVBVY5VB/LKNYJViNelUxVwVWFWu1xBXwpwcgHQ8r0QGAsxWrTB+uO4TWAM1QrBKuQilJsJrJFacSSv6nHsqebXtGdbT1NwFptpR/yaPafp5r65s6faqrhjI0frcor9JeFiSaL+knhHIsysApw31NlArOo/N29aq6UNzKD8qu7s/KPgcx6f1VKr3HcyAMAAACYSmAKof5j6HpCQlg5SrDBBCizg9iE+I7h6EbshCkjHxEzFXB1cyjYNDDRHVk7rGeF1UdruZlRikorZDscHUHqwgL8HiJtzrhalecByAixmjNGJ5OlopBg13OzX1bZbJ/UEmf491pq3zZaiL9EjsiVq5i4qkZhmGqVjOZFcIAZDKrPokV4q2+gYmsGJohE1nts5mvfbbyh9zHCViVcniNd3tQqWK/Vayamb1PYnWMt8qXCPQPM3TbSlWrVglmqVbVeaZy1WrEUZajVv3QNlmhEu+oVFVZVC/Olvv+/v0uYGXCtfPmu/N9dtJVmFRh5/oCVFsZi2VKBtFHLWtkW9U6CPS5WkcgIxc6XC2Qeh+uZnj8FCJ1qDrqdAOorB6JGCAAACAASURBVONRsZZwKQKmtiwF6z751Twm/XfygqX6NRvq+trFTROqRtE847Emnq+yEucJa1LVwzV7rNiE0SBYtVq1Q9Y8K5ZqF37dD1Q2zcbFFb0aG31PA1Tr7QflSHOnm6hlucLTBWzxOuvFdK3e1OHrcqu+ybNt2TX3xXSVU9Ap4mbXCqDWz7Wybp/WcyppVTnmQAZ0MDLvIaPGrJ8GVrEvilUoVAlW+ZFkfg7fCFhNI9lufnvc6QAl81o+zkw8yVfv3PI/BTtnSZ4rq1oFT37OUiOI5tSZvWinaAAVE7kDP6d6c7iPHbPlKbecPLpKedir5QBpiGcZy72IuPnZrtG/ypAxLQjzNOQFs2kjPuphsqrhDEahiuUrUasiOD/g6yue7RUqLU/eku4CrhNlFmHCCVTVizMDVhoOGfjF6co2l3DlTS9IWp+p3NK75/Oy3p1VFaJ6yWIjMh1a7FmP2ctTtztX7qQ2x27kN8wRZofhag8BMLYfYqtmf9480cD28m1bUGk7HVo05vW2rMVVfW6Q9LxCAHSoeqZWHarVgqpDrbpDVcrsbhTDT3d9baQACi/8pHzyfTd5/btM0PwErnq+iB5rlaMq8cFQPYcDeC2TWmUyq9FZl0LVcVW5PkIGBK5atQobl1AAvGH7lXGcCVVR/rkUVM2nXhb6tn/jb/5tl//kP/svL5/73Ocubw2QgEkofuFL715+4YtvX959b6i86UQNpReaxfFAaHERd/XZOC9Ug4gQh1mFKxlcV8p9iA1kuqVtnz4qkOySpLQd/SXh7eLV/ZRbR14Dp7te9mUB60OVmmeQ9N62e+rTV9GewOdxAu4w+t69NRevkm4Hq2eq3ORPwOq1NLt1/9f2PUQtnFaym+Zb+XZWLuDs4y+zl7N0uqxiX99+Wq6Y7qtxuJdf/Ty/WsEqFKtxXybQih8etamWCgsAuDonsyJUNWgVXAVo/dDwVcdLtQphhMAU8mUNByDFG6Aq7JNiqxqsYui/werzCgMwAGugqpeAqgSriCVqQFoz3Y8Z2AkPDVYLsBquUtWK0AGBqziHhyjIH3VDEJB46OztJWpvZLxfrtr2l85/X0a91VSrjuNZcBUAteAq1hUSgNs8M/2M2SpHji/S4E9HzVsTWQWsCjL3cACEqg2sVmzA2HX7iHgodYr1tzer2ZZj0r4EusbXzPflHAapaXFUftT6FFwlHLXiinBVKjz6lFGpGkJpdnXDfSj+6vgmqIj9kCHBP/zkFZCvrv4qFKpcur4wFAbUWQarHOIPwCqwGoWq4q16X0HVEToAvx0JUnB1fOfs4IQvPSyAY64yL9pka+O7UHUhYD7CAfJRPbnGW40itcdZfZxwAD3eKgBgm3BJk9DNSZsU4zWj/hpoTSYmXScKMFBzUhc0c/oz+Z3p6dN2aBsjlrpJfw+dlPEBtEb6G2ojzT8z1KgCqwkNoDirUawiHADAKlWr43ioVqMihtLudNKd1n7odlssS6SHwSp8rwmknf6GqgVbnS8JB6AJw6xY5bontSqwOkMHKE/1KZha6zMcgEIBeNKrpljNfCIVu/umQlX94ruANUC1g9UFuPZz5Jx3lmdgtZeNXtb2dZQTlr3d6T/pADBfDU8dfkNlaw8FsANWHUMlZj7jXFGaTvjYIGvV8RWO7n3txGytia74uzY5loEs4wG7Dx6bXFWO1an3wWEzoW6ftnMHrBUqwPa2bLHTXXZ8jmKl3fKw/8QqrpjFTcE6QTJy5ABWcVr1Sg4NS9twAKGukB2wFXjjuXTC2WXJBXTSOlZt2vH6vvZZY6cfTNIwj0lDn5PeWs7fH9a4YW7NOq/DWRaQXnljOYf+q4EVWH3l0RlUhWpV43uhXh2mZvxEQJVLqlMNVRFS2k5dh4959NxdT5/9aWvfko+ul85tPVP9szpR5ZTNDNKhhmMzI2c+p1xs7oruV41MDLjeTCs9leT5rsozs6DnhR+m704BSlFqz5M0WcvveartIPU6WO2FczoICdJO6IAhSQNIYLIqftpEVVp3CAACVkFVDHnC23mcB2oGQdU2R62LngBqh6vTGZgq1ql8kf2YytTZAUwi9vQ9qTNlG+ZzuxY3GJ0XKRNK9jTfO9yndmO59DzfrVqcrJ7LGOUJWDV5AfwVD/9foOvcFqAa1Wq/rvyh8R+HE6ydLDnDPQTAGAZNqOQQAFSsDqA6hvlj0qqEAMBkVQwFMKDqhwGrAxYtStX03FlpbqXEp/t+1acACnHCAbC19/d7Rj7Htt9EuIQlRT9eEq6O7wkJ8CpDA+CDeKsa8o9lFKu1DbaMsDWTWjWw6qFJXa0K6Pn82QSrgqtNtdpe8Py23/rdl//iv/pjl899Fi+eHl2ejH72u+9/dHnn3ceXr7z75PLeB08vHzxBLLVRr+DgDyf98ZNn4/NU0ctHfY5ukUlQzqebNl8rclbtlmpWxyfhZgkKuHsIqHooWFUTd6zEv9yhANSMr4XsQc/N1gm/lXE62PgHmKypWpzXX31Dew5bsuV26S/57x7EPbMPD1Wsrm1BXrlLb7t4ii1/791P9p/dA/a9jGL1LA/v2cNPAlZZlm/ZpRsXn3X0doN2ln5/bihW/8HfjWJ1jh5TDW5wFWWzlKuOnTpyK8pUDPtfFKzDX8f3PoEVdPDBPPSrGgjDi5zx/pT2iIrVAVUFVsfEVQargapYAqp+OJZQq3KaIKhVOVu6P1StCiASmka1+uawiZzE6jOKtZr4qwSrhquLajVKQIFVla04cHcybNu9fD3sc94twMiKSKrH8NEkSVCuUrVaYHXA1BYOQLBV4QIUK3Gq0DUR7BAsECBbtQq4CjXvolgFXNUEVvo0uOoOfDrPBUrdv2EKVX/uBFsw+YL9VLB1jjbs320Jdx6gaoMBAVf23wusevTThKsdpCKkjkNROHagvscPnUBMaqz0n+I0esln9IdAFX6BX0AQqkKdJaAHtSPBqoekKyQAhv8Lsmr4Pz4Dqo7zAMhyORKGcBZglUAGyxkSgCpi5mmUq0hIrGOZWqyeNPs441kSG3GqS6dKUqpVqVEZU9WTVz1m7FVte+L9icvaZ72fM4cbzrR+VUB49bWUtWR37sTOpfPdia8DcVw6a/yNt+0gLbaS/p7rKuBSS38ohhlvdYBTTSI24OqIrxoFa4UD8CRWb56oVguO7QArBTp9nNa/jGpV6WS4GqC6LAVJFTYgwNTq1QZVpVRtQNUwNVBVYNWhBcZ5umJV+T8Vq+x3GahB5JI5RZRJsUV4mChV+/qVbWdK1Zwr+w5wdb+GEzB+Z5ZmHVV2+vfiHS4j5dT0hnSUjfJtd6e/fQ9UZZ3KC7ZbQLXBVcjWUfbqpYgnnzI8nRNSGdQ3ONqH87PPnXLWoCVtcFe0EqKu22QKIm5YHYmqRmRj80WI7OYMzac5TqZitcKtsLyYnaTOgl7xsWd4wD78f4erS7zVgOHLt/1BzdmQhiBtrhuLXsfDxqpN5cpUp7nbsjjl14FJv2g7z3LBmYi+1BH2Lum8Nmxp1Nas2L/dcub2ffk+l3oKWdY4XXMZtarjqlqxigFACAFABStVq3M5waqg6sh2GoKpNpTrHjimp9kq3/aISjv8i/s8OlNrH0r7k94zO9b8CmRcO08qPMs+N44TqrXrxxcz5FsUlX4mOQZ5vgDXpHnd6VYK8KizILcnOkuZ2nY4rpfvpEqrH8e0FFTNm3VOusI35ZqlFCEABFUx3P+tASwAU/1hKACABKlV+UEYADrbmB4czrfBKoO7o112DEM37gR8bB9iZLzOY2XcAwRlw2c5XstTT9+ZZDPn9rRN+WopYid1JptTtxmPWe52aNptynkebxm55mGKam4zDrONZZ+UaoGs2O+3Y317+Xj9oklLOsaGqzTcGSLoCasIj6TSYwiAQFWDVUFVxFdNbNWmVn3u2KoZ/k/HzDcRZ+4sIW6ZtGsJ9+n2X3kpsKtVUa4z0id3e2bScVw+OT5+VFsCsPJD5Woms5IytcIDEKxOgEr1KoErwKqgKuBrFKu4QdRe+bIe+jU6NXipgJipU7U6Yg1byZ3YWCy244ff+Z3fc/nhH/0fOPQQUTAej8koOPx/lP23331++eKX3rt8+SvvXT4YwQwBMwAyHj9+NmDrAKvjueHQfBjpI36KxJiR5JVyBHCuRAaBSdKAVdjH3r49VLX6MmBVj7xW2ChWrykezwDTLVXlvYK9K0L78S8DWNlJH88i5ZPO8rKK1Ri4a9dFWXmIsrSqx5a2DwHEt9I3vz/mmXRg6XyfXf+TgFWc7x5YxcuBKsOrU3evCHA/oiP/8v2583njBs7y7s/+dz96+fsEq60Ood6qkhfsSoxUelAVEiDgVPFUC7IyRMAAq96mCawUY5XAzT5p4Cphw/hI8TbU8garmLSKSlXDVYJVQNWhtn/OMAA4I4ITALDCb3T8/AoHEGWm4CpDASTWKqBq1KsJCWAVJyaxuhYOgNawysbizN7P+ubbL+mNel6/jlNvZ4UOZ8AqxCIBq1gqnqomsHIogAFYCVU9kdWjTKqUPGUHXZNYKdbq8JcdbzUxVhUOoKtWN7BKmNeUUbRT6kizieVzyob1ppTHGJ5ye+3fwwSs/VC1a2lt4oOLsUURWeultppxAle4qhBTGj4d1V9UrYGrgY8RWJzA1bz84nPqWQNWEY8dADTDXgusevi/VKsrVBVYhVI1QNXxWcd5CWjHEoxGYDWKNyhYPakY4WpEKUhYw9WlJotFEq66r9PhamasfwoY1+DqEhYAsHU4DDgmE1gJ3GmIO3wMAphxfoUDUPtMbyH9LPe/F0EL7sl9r+TlAls7UK11P0zaKHXO5l8qFTNGBVNhGRJvVWphgVV9EAYgS04qBtUq4Sp+o3AAMyRAn7Xd4TGiDszLF97S7E/m2QJW99ira6iABlddVis0QEIEYHuHqSN/ZigBhQFQvno9Slb3tZ5XKIAoFBUGQC+9LEbrClM5pspMx8xWp/gMrDbb1X93Dax2wOr+9lTMun3L9oKo2R4jkTLQ2sMYEB+yFBDuS0FZrJW3uwNAm9+hqurYGl91+06oKsiaif/6cP8eT5VqzcRXbWC0VKkGo7StgafcZrvb4P60zds+/HaBldOuIjlBy9LviH3Qi6o1bI/sZlP5Vx/elZxJqpGqUdDSHsJ2OW40YCr6Jx2y1mRWBNG//gfV5Ugb29raZXs/pjfBvbFdYErhNR2dk3G1N8O64NzSC0ouxN7RVaiq366dE/1yM1RXj+sPpPOs9zPPvQ771zUS10nrNPt26EREqFgFPIVqlTFWDVWtUE3MVcVaxe8dtN2dP6kwrDCkQeiwsaVRe4x5//1J8Ft/P6R5y6acpznn+/m0S1tnYW95XuUi+ZtKXyevPFN7IkMiGxI15QTIantmPmz9pZ6BzuXDHR+OOYLRNee7wrJKrdPETz7PGYBMY5FZL/O23DEJHT8VYDVQ9TUG3ffkVYCrHaoCqNLZ5kA0fjT8P2B1vgAtB8COQOx3vbF2o83S0xpypWivJ2f1qD3mmkQsA60oqDy0ylq5UOXtWN/XdF7tw0mmneS1iuJaZ+X4qnzqnAGkgaZSLKj89uUM6m5MxGPWyyYNA1WjXolaVY4vYkp60irHVX3W1KpPoVj1RFVPn2DCqnepVq3YqlGryqQUB0qWXU2bZOHtrHxI0n56zC9nClwDq/fuKaY2yytwlcpVw1WoVqEOReyzxFElULVqVYpV7ANYbaEAxssfgdXxAgkhSxwflBNX0WnWpFVQqxKsjuUzhwRQ3GFNYqWhW7L33/Vd33P5kR/98+PaGO6vGWahpH02nO5/+oV3Lz/3hS9f3nnvMZUnjJo47OOz0VlCxwid7nG2sT7OzXPCORt2E/vQWYOVYCc9PgWWqCiuYDSQsrH529Wq9+DcVwus0jJvDd01gPpxweoRYLbC1f05b55KIm9o94c0VSsVu7v5B/fKLW11b+PtizXje0/VeRV8+j5v5d09YJ1ykOOWNC/zrJed/e/j5s2eXPfK3S2wit/eA7sPBqt5vr1RfED+9jrV72f61ecnufbs//0f+5HL3/87//fyo+6j9wHFgarEmVfh6gSqnLyKE1ghJqtCAeAc9PPpq2aYrPwwgtVhNwJWo1gFTFUogIBVxIgWWBVc1UtzBtTODIOBq4CkVq0mzuqrQ7XKiawQZ7WpVhU2AErOHmsVHWNMKggnxh1r+0K9L3A965rjM7sO2+G9f0SrZVcdywALTcJL9WkLCbCoVg1XAVqjWH3EOKvoD6l/wOfg0FTBY6l0/WmKVcFVCRoW1SpDcxkUBACg1Wp+oDiWFJx45FoSQs53m1G19uZWCbM5Xk6O+N7s/I+jdrBaE5+O/X0ClgKrXaXahk+XGitDrQkGJ1xN/yp9gXIkrcotsGquQvgJkGBwgOHjAKnLx3CPkLUmrApURX0JWHVIgfEdY+4IbQFWGYNReUFAY7Aq33xXV6vgueYdlGmEoAajmTjp6fgORWo+Uq++sGJV2zWjfZuMKWAVoCVp6P5UwKq7US02rtVuSG/+rsNyh3NwXhQVZgFQea43cTlxlilDk95bOThDAiQMw1SuKiTAZ6xcTSiAwNU3AFhPQgIkv9fQAK0fl/KL50u5bfBZw/sDptcYrIqDe6ZeHdsQhqGgqmOoEqwKpgaormA1MVsFWjPDu8IBCKABqCrOKkYVtJG+B/AZn6/ZqQKe024VHFXmyqZdW688baD2DLgewKptRjruLPBtW/8e67vEV8XG3fHv3xtU7W1BhQLoKtUduFqlmvpqCLqHA5D6fIujivq8iJXSD1/jXEfRWqDVtrn65jhH9eG3hqiVTyX/VK8eJ7RqoNX1XNmDsp12S0mZa6d+ZKKqTALHsBqeEA7rAKt48UF+8Nq3D7DK+/QDO3+SJQuwOIEX2t8b3/5t/mA55ohA7g4jqiuc3MM0u62935zbDo/m3Qrktbv3CcbWJe/s4KfslomPExGTr4o64Wriqu7xVadatUNV/o4hAbBUxdS6zl9wNc1Mtd9bQ17J4I5NS5aTh+XeJQ1cHg7bC6TmhMqMuspSFqJCZAldy8h2E3tHRd/Poaqy9dxx0V0dc/N82+1j+zMdoWoKR66VZ9Vb1mMIgAFW+2RVAKtRqr7+GapUX8FnTFgVteqomVaqYohYV6qi43YGVv0m3I7AbKeTjuqkK/m89PpM0fNydJaiTL2t0LRicyhPvSTu/bH5u2tX6gX4/vrhPlxG1TE2aDU0mMpUGdJp2KezHd+mHor2V0ZYMChvv9ywj46AQgFgop5VrfqMSlWFAYBaFUpVQlWC1fcGeHpvSPCgVLVa1e9ZXP3vP3yOiMl4+C8+PfJXWgo8BKz2KjvN0dHHyotr+0zou6CTE7Ba6lVsN1wVVHVsVYYzwey+e4xVT2LFzjsm2RsnIJi0YpWq1A9HeR9gFRO2DQkqwOqHY6mJrAxA6Qirrfud3/37Lz/+U395XA8d6NEZGsrUZ+McX377/cv/+4+/cPnyO+PlA+NFvTF+86r3j44wFLTjnkfNG9vHZBVPh4J1OEwAwYC6gr8DxMIppgINyYS2HomI+IkCsXwGdK2dtrtqdQFCNmYd/OwTKL1ssbqnWN3hYWzQy15HNnyzuZt6dz/nWZzPgp0jvShy8I/OYNg9OHgGVm891w4L74HVe3Dx1rUCVtVsqnAsL9hUmso7uQXFvyp5tZ+kKVZf9vwoBWfxbc/O0+H2DpsPt7RB8V6Xkn44XwerR9h/3S/4Mz/1wxtYTWfUdZv+uNYZP5LgH6G5NJHVjLcq1Wqf1IrfqV4dxw47hOMF0/RRH9hwdaxLtYr4zlCqQkkPoDrWr4HVcVzAqtRE/gSutnAAjzAZE0Y0IdaqlaqvWrX6CJCVqtUZDuAwiVXrTCt9dx/2eok55edL/2j/bfLA+ZoRdwVWA1ehVtVEVlO1KuVqVKtQrBKuWlzCO6fSaqpWGVeWsVbx/FKwEkJz+wpWFVtSIK+GoI6Tsi0kFIANkwUmYLU940ujrHOZcmV/0t+XlKiiOFWqbBfR2rRyM1WA2p7h1jWctRRXmeQnsVUFoT4cMCoTOcnvnKpLntvQQH2CZqFSlvE8YSmBqh0aWOm4g9WEBmDsz/F7qFUFVA1Wx3PWOtPVcJXrjrm6wBj1n+STy1GfZVUFLnff1aKlMgXEGx9BOcRPNVg1ZE1oAIYKsKqVQ8uTXgVTU6dbSDXaer9+LXAz8xH7Ohifw5CdpwR+9omU4Ue4modSJ00PWz6dCx9fCmgysR5vNcrVzyAkwFCqagIrfQJWoVzNRFbIy0ChDHOuGJGVB9M/YLq7/IQdRvWX9JfiV5+slxLYCtUoVtcJrqAwNlAl8PbH68nTmsjK6lVdo4UCQN1hXXEM7Cz3sAB8kA5V5f/l5Y07dsVgBFG9P+sLYO3A1eeuvOxKWO9Tw3H8qEGcvCeJnu3duNi2aNMtxz+23sseCkBDN3vlX79vilUBxmk3VV4EU6VYPYmP2uqzqvQEq/t6Xm4t/fAoWbffzqTIs9uy9TaZdc4vN1I2/T3ANft72c65yQICkSvGqlSqgqp4yREF+FSvcgKrN7/jD7GFUIPlLGrflW3YgMNwlHPUYKI/4GyAdQI9ch7c6/1r26ezLjt7MTqeafMC65fpDfEXNk5ZzxljuPYr8CTrneiZ+rY5zGhun3KyDlU1xP9k0iooVhMCwNN867uBqpdRcaY5CXDUbS81a/3qxLidmjrL1WMO+bsmVnd+p+LQOV4FIQ2jrrQ6zG4oWyMS3HcfrK55u6WEUudBAb/2p58GimvpNDcntD9rP0ZOgOMEeUZWzkrqzj7gKT8IAcBQAAOoOrYqoSrBKob/jwmrEAKAs12PmWI1bYJceajAuNTzRfqehi6Kr1oyHZRWqRbVITzUj5MytdcPf9dz951+bXJW7soOzOP3389T3Sqxay6f5fl6R/MeZdemTeqAlRo27Cqouq17/7Rnrn1uANX2aRiKjHRmbfXM5zVpz9OhqnsyPoaqTwBWG1Q1WH1RYLXFVuVFjlV+N631/GfHXsnLTzf/Ck2BM6iK6hFqldvuFWFrak0UVFcNVrG+xFsNXN2XgauenAqwFcP9BVYzoZXjq+I7oCrsHi4UsGrFKob8P4Ni1WB1n8TqI6pWHfpm1KHv/t2fv/yxP/5XOSEV1K5vf+XdEQLg3RFj9f0RX/UxX1L9mn/uGy6f+/qvv7z9zpPLz//828MxH5PNQP0PxSpD6IyYagOmQkmB+3rydMT1Y13F/aGOp5LsbTcOenmwupYinPPj/30csErrvfg+969/Dj5hN69b1w4XD1cY16cvzvTV3nqhnu+nlOasMNvO7n5Ov6hvs70mPLhFHyddbqXcGdTmNfjfJwsFcC/HXiYUwL1zne2/F2P1rHydweace/pKTKAUiGqL5Z7HR1d9fBmoihMGrOr09tMX/76BVXlRhKoZhE/lak1mZbBKoGrlKiARoGrCATSwmrJFRjLOTMAw1idcVZzVDlYZX3Vsk2JVS74kooPR4eoSp0WhABgOYIRgoVp1jHIyYE2sVcLVa+EA0omOH77A1Zljt8v++d6j15bMpqOqfLXKi6PvAFjHSzUoVwVVAVcdV7VUq5rAClBVqlX1jeJzI+YfJ7EifAZANVQtuIyYq1GsSsHLNgzKIsIBD4MuKGDwNy5AAAg7RpWyms6oWNnZZm5NRavs3NpvTHlXm6OySdYy1iZXm1Ae2wjmsCTgSyiAFhKgD/13KACC1a76w2/bsPYCC7xuRgKiiXY/1s+oF61Wpnnma4A3TnjUloGrVLEy/mriq25gFT2XkVbowSgMAHoyAq95+ZbJrGoYcYcwpVCjc6764RqeNC3Ax7TqM9ZPNapirup7KVi9TrjXYCDqr/JnB6qzhdFowbk/UDz5FqVrKeUI+xxWoK4VpSWKNIyHP9WRq0Kz2M3y40baMDyD49u+iQmtPJkVwGrFXR3K1YBVLqlYDVwVENJkVvg4/i3rhl4yVD/J1T4eU26zQDGfcaqsrwJWAtEZD5cTjhq4AqwSqAKGe5nvVKx65FLB1QKqHa6mH6YXD7A1WdbL5xZWkYkbRb3bhhKxua7IXu1K1batQOs1uLqD1XbNHa6qQSmbaYdVpb5csr6+2+3UkxtLdnbRzrTlmWo12wxXNcGUFeZZN0jldq9HsTrjqao/HQGTONDsY0eFmpcotK8H+Lr9JmxKjUE1ShGOKQkDVaMkb/Y0sLWWOX76EDwz79twFQp+PDehKtT8qjsIB9CVq6xLsF2f/U3/+lCsyv2N/cp67ju3vj2HHyhqvfmQ87j50LtitcpJVdpj81wp1nb1o86GDy3bekfj0OnY78BZ5AtUQ7l/XwhHTI1mC/W7SC6jPo0iNfFUufRsNBOurkDV78VU6XM91qdcz5tvdToChCoRjyvH9DvmwWFLbdCK8nrLZxeAuS/gbTaQ+92sAHCqVWVrWl7B4OXHXtEiX64MKuunmCV3vY0OhIukTSCct6f1FhUGgsfpufQmHcYHoQCuTFh1iK0KqPrWGlfVIQA8h606bFZQCahO+1svxtgQuLS09d55SRKcd8CP9eFa0TnrG/dysJeZ9XhdZz0G3x5+/S37T2+z26pux3ZbN8Hqauz19kz3OVU2Lmdp21gWrVjl2zEPQYlatRSrgKpQ6z0ZMBXD/wdUfTLUqgOmPola9cm7Q6Tx/pC54LPFVr1Rh5ddHy8ZH3r2T4/7pUwBzVW3ANEFlDaTdygDqWC94W5gNX7V4k+xYzVfXitMwBj6P2xRwgDArjEUgMHq3JdQAL7pa2B1ibFqtSpDZWDCxqk0IFj9E3991I/nA4g+vfzCl750efvtLzOGKoZ1fuM3ftPlN3zHN1++8ZveunzhF55dfu6fjvpCSHEZ8HXUrQFxAWrff/xkxF4d9W7UTXSqoKhFgkbR4G6U6zgArMDO4p0qVAAAIABJREFUi6E0I4Dd/u6pLXM40vWT/D0UrLIItM7yx73m8lx3FKu3wCqKGzrSenzb+a2xuJeG/NUDpZNn7Rhdpvb3srD5Vhru997TvjqdRizX1Kq37ude2tzb30MBfJyycA+sprz1c1d5YALMNvzWvZ6l41me333ecUmA1b9XoQD2TucUQURlmqWGeivCKcDqKVxljFWAVey3krHA6izjAmayPx8SmkK1CsCKof+Js4ptCgWAY6Bq/chwVbgQnw5W86aLAbA1pN1gFQA1atVX3kA4AIcGwERWCQfAkAAY9QRlp2O3Jm6lerbORjs5JwWmefja25y2xX873V5Okp3VAAaoVQEhAlYDVzVZ1aOAVYPWV3ycYq0arOJW/HaQE7wWXE281RkeYIYDUIgbtWkBBIKriv0ZFWXAqsCgIGAPC5CRDoKpe48mvY+dg8g3P4OrU6VacI7lSGCgD2WdQ/6nclVgVSrNrgaccGuei2CVlrl6AoYcaPs0UQthJ0MAjNEpBqpYvtEAK+CqJrMSZOAHitWRGIGoVK6O6wCoagm1quCqIGsmslLM1RpCbKC3qFbdF1skTUjP8emQupSSLSzAol51Oim2qoesG3ZmQqxuxqq3vfUdc4yu77ALDe4qPutRvXkYMt9CNyyAtTp1q02dZgKjIkd6t3irFRaggdXEXl3g6gCshKsjP5OPgquOHxm43pSC1RWutm2W5YQ+0MuAqci9plxNWACWV+ZDA6oNgONF+QJYN7gKZeoSCmAPA+D+GNtoQ9bZXq/qVNbZcVyNN2E7pm2c5wbnwov/BaIGrhqodiWrXwJVuIclfqsL7g5V2zUnXE3+N1s6m53NYndnv1klzjXT2pfwiqtwFQYvHQGvS84v21DlY76Y6i+pUm/XuUo6pFd7k364gKo4im6zf7+mbj1ypyRG7GzqJrl4QdaE+EiIDjGThA4ImKV5dLJlFAOep+qIXyjpxYQm9ptxiwVgH33Dv/RDDAXQgUOAAtvS3u4SwPqqi3dlwNQa3xWkbq1y/fYIwWI8rzmG3U/ff60KUkmsFX7vlrGtzwM6G2xqCzy/jp9vJGejlI6ZHEoO8DAMlUo18VInQN2Uqlazrr9TpS+ImgpX4FDPc5IL15JsebarB3nH4jBdObgcrsWh8hdn0KrsTCHqlX89ecAqn67lWe+IXAWsLcv33F2KxIbz1juY98a1gqV+2uW7YasONHiTEeKEVXRmp1oValSoVaVUxWRVn5G6ituxtFIVilWoVDlZldyQCVWjhvEw22afy2HiNqVAIGs9fwfSfvDrnbyU+fNCUfmvx3f92FJzKRvXC9KxvDkH18WVEyxapeWYOm/Zr/kC6GDvmN0x6Pt6bCDO2EvXHAqoBntCVcSMVGxJwCPElTyqVQNUnzyGavVdAtbLULASqmLGnkxYda/Cfrr/ay8FdrVqg6JLT+5g7GZ9XI6LX+Vl+tURMVUM+82fYkfLcJXD6AlWpVp9dajq2VEFeMVLJHw8hH4qVt0BtGIVqlVO4uYlQ2UYrM4Yqx9dvuu7v+/yIz/1V0edABj9gFAVsYnh3MGJ+7W/9hsv/+Jv/JaxfOvyxbc/vLz37ovh2Lx2eeeddy//6B///ACqIwTA6A4/eYaZgBFyAGogdI8Vrxr9lrSxM9QOYqAnQcdxI8TA/pd2gaEETv5iTxFr6ZP8vSxYzbVeBiKeq1VhLN2pWGzdfJojWJ3PCh/p1WEL98d/CCCrZ2hQ9drvToFq2r07YPVl7uVeHs621u3QqFhRpfXfXvVh7l1g23/33j9BKABc6iFgtZe1+cJxlAHXKboEV2A60uHsGZg++wi0BwL5P/0Tf3QFq0ua2Y+xD11w1SEB8IqaU0cRrAIAYTmU7xzKrDAAM8aqFIw4TmEF5oXYORtbpToUWBVclWKVQHVAVsVftVrVxyCs0wSrqH9REzneqmYWdJxVwdVXMYFVFKs1gdV4OY/tpdj05E4JpE3fNOBWTpHlNAswPS+SOX4vkPp+bu3ck3O97LFWOZcEh/hbuQrVKqAql0OlClv/4RMuo1idYNU2mv6aVKuKZyPV6qXHXGWMVcRalcihwKpVqxU7b5xLYFWz2XM5PqtqtYcCmHBVz7/5y+yGrn54/HGVlXToJxiMWpXKS4MAqACpgCTYiTJvTvaT2dQJqyo2pRWBXbmKcmlQm75C+bIoz+q6zIlaGDewg9WhWiWMmwpWQtWotgD5qOhaQwGkB8PJ3xaompAAhtoHsDoVk7N/NVM6rXT4Y1SjhwmVGnBWPFUrWamaBJjr6ZK+00lpdj+vbB9WkI/8tFAgDaYewKL3Ffy2cpMAnJBXgHwCVlwjnbx25QAZK4wJV0dhBVi9BlejYO1hAQRXFTd3Klc1nHmJudr6RTYaTcDTnp/la4ZDWGdgb3FXo1BNflipyvAMTa36FGC19rV4qwzdoLqgNLP61+rUxFmNWrUmsGJazknA3WBZEDfDuyBfO2AVWE2IN7/8D0RlBYUtYwUrVb1jPoj/FCQ/U662Tnzy2kC3uFUBVxe68vl7B7mX2e7sxzo3x5+G3x0KliW3NzWMrYyBZfqCqpYxF1zt6lWCVdThgvEtJAAu4ZclAajV9qQN4jFuj7xcICu546paPfMznEKum7N/PsHqVK+WotXMRMm/8gTaRT/XjLOqF0mavMovmBJn1Uvse/RNv/Xf4KDpAgtqQxtRng3n5utUK1sQ1fmrRctsrLIcrEZr9gvvA9a16LD0r1fhyTqWTcGbV+lv1FdIYo7G5855p/O0QFU4gB12VqwOgVVNNJW3q1iCkGjSqr5MmICpbjWYTcUiqE1lqma60rz2bVvydeZBe/6zY6/sXnIq+be1OXUNNzyz/cke1xjm/Fzfck5PGQcsRSUdJe304+5q1fX74VHo4Nz780PlwCrkJ89guKq3KqwlWtphxVv0qVbVMCSFABjOsGOqztiqmbDKsVU5/B+fCVU1VQJA6lBZ0SFLGIBmr5tBmO2wHjyP1JKWqbvb5plCs16t5ail4bU63uoOjt6KSnL1Jtpec2rNuWv5qO1+2NPy6dIW4G/7xjz0PXd7V9AphtwPk1OrKrTySKgqtaomsBJUFTRCfFWAVYQAGJ8RWxWKVahVCVYHVH3yWFD1+QJWx0XO2c29wvzp/l/tKfAQqJrCuFeKtZFsDbcrpEzWLPc2yQtg9bauZsWkVYlPSvUqwaqBqkMFIHYpJ+1jKAB3OjxMMaEAAlQBV/ni4TB5lWKc/o7v+v2X//qP/sVRVwRWn4z68rmv/7rLZz/3dcN/fX75zFtvXr71W77p8rnx/f33AWphGR9d3v7y25ef/8IvXN59PIDqeDcxQrMO9epQvXKSq4FNoBAbwLTGgdAwopuL62bCSHSghx2mtmZtlwKFrg3JThv2spNX7UX2ZcDqfo8vW/xXtaptaaXQ8Ww7WO2/h/qfrwLd4JwBtnvwl0NUm6N5qm5st3VQhja7ee9anyStOlRVquG/oDud+Uy1+kkUq3fv947a+NbvaRpuOEs9H86eQV2f9e8aCD47V4QE16DstXP9qZ/4by5/729j8qqzmy8PSJ1lgN3kksMBJOZqVKs97ipVrJ64inE3xwMqjED6CTh/uuECqwClGuJvuBqg6hAAgKvZx2OXifKQgq2jC2CID8FqV61CsRq4OhSrDg2AuKKPRqgADYufE1iVYpWdZwNJZFX5s2clY/YguPeab7Vsj/Cmnw/2wHallFtSrWZiqkcfAagO0Qnh6oCpjrmK5SsvsB2CFIUD0EjA3LpUvS8wwSsmshrCBABWxVwFUFU6ZAIrxQ5HOACoVqcCSzM+G6ZmOZ5rqpSnalVIwkpVtJUsU8e/sg+0A/O9A1sclpM1DEDfpjAAK6SiMjIKR8IkAyZD1Zrsx2rMdab7Ngu2r1s+rMGq4CpUi1IuYuLIqVh9bYDVqFYRGkDhAQjlABiSfhiizpcPU7mK9iABzQJX/YrT6Su4SoCB0r9BmFnvlcqq0RaXOG0rLa2aLKgZVaqBaoahcxlg7bxIH4lXoY8kR8kuk+pNy2bcByG5f0+uNjbovA7n4OsIBAYuzuHvih2aybMEVnPsGh5gPnnVRZoKAJ6LJw8DWB2A1SEB3uohARxrtWKuIiQAlKvIQ+RrxYmUAi+T9PQYxPMlGp47edFDIqjMJi8KrLZyq/RXuV2VxHOSsT7hWAetpWy1cpUvFeplg+CqJg7OyMGMJMzkVRK/qK/I3HN7kPqctmFa9KlYnWCV4HZcmy/XEcxYMSi0TMiARbH6knC1wOrsY87OvA1Jb+uWZq/3UmO0U4Lj/PdlXuKhoFtVUW9ZaBAKqAasgnH0WKsJ49Hj86KsqOyYI6ZOs8mZ9SqwTXXO9csVcAGt1Vf3b+vYo8/BmlL2titSZ2iACVW7OCo+nCo5U4n33UKkWLWqGKtTqZo4qwGuULY++tbfPsAqEoKJ4JPpOWVI2gOfNSA0QcuO9rCHH4wNrSD0MhGDGds19+kkMXi1vkDUtPspjM0QFVXaL4zWeSaiH9WbNqjKtHBl5Kl7BQ1MtVrV8d30hlYwFcuA1QlaDWBL5SptYoe2bPzilPBWz5zHnmJnOXT8zdGBPj/vebFNZiT5eiLmF1V4qoGaR8999UR1+SvgtKXBXNWPluS59j21zUl1eNolHmvK8zRS1bizLqSiKNA6y3+GJRFAKO6TYqsOoFqxVRNfFbFVrVx1bFXEVeWQJgxVdVzVQFXAADXgVsO4MU/DXjDVb1uKQfuZ92ddIWsrU63onNdz5fvZvkM5qfqSsjmX+v2tcrz+puXy3JFqcTz9YUu3TTKWrOll37K/Xiz5mDKsOrw9d+5dRjmN74yvqlnOOWnV6BhArfp8TMbwbEAiQVV8FAIAatWA1RcEqwgDgJhjD3iwTw/52ksBFLqoU7tKFesuh4cYq9me1Jhma/4mx7R9aU/zImG2/6oj7oN7eKA644CnUrBGrSp7h+35sKagfo4POgqIn/p8qA+kVJ0TVmEbXjwkvio6KOF5v/N3fd/lh3/yfyNYRV2C6Oqbv/kbLr/mG76Oalc4yJ8ZYOHNN1/XpFgjRADOzeVobp+9GOrVxy8u77z/9PKlL79z+dJX3qNi9fmAqp6Chi+pGHh/OEEauu82nwZ1HEe7a+vTjCbsxBxS1kxSO+aXavKqaxXgZeHd7LzCJ4qfc8UnOIGeBZyRpiMdNHO6i9/qHN6tswCr+2+vQb1T5eodxerdG3iJA3o54F2jbMRT3BraHPuyedNv5xpcnAn2yd7G3VOs5vpn5Z/tZysyt+71FJafUN1bgD3PPMFqtvRy6/WAfvvwyiW+pqZaVVFOrVylalVxV/WBelVKVdnIOfw7voSu4tkVqEDFCxyYs8RTlWq11KwOFxAQKx9WvqScDXzSqRVYBThkzFAoVhESYNg/hANQSADAVYUDQCgAqVYBVjVMnmA1ilUau1xDDUIg0nnR3zy+az7gFacxL1loX2lb1U9SzFWrVhlHFVAVS4FVAtahWH0VYJX7pXKlvID5OdMJk7tSkDCe9wWVq4m5asUq0m6k4VGxqnh4AatcjtMqpm4LCTCuxrxnedGy5RYyT0nXip7y1K8L7K+mw78oLfFEgayEqfqeYdUJB9BDAiSuas243mdSr+HV+2z3Bn64J1yvbhY2P23+sN8BqxgePgAcIOprI+2gWMU6QwJgvStWGQpAQ2AFqPuQ/4SHmYHNMmsEJ7Aaz9/BKlkETWlAS3Nako4uqKtiNel4BJuHGesLqk4wmAzsYLfug+nT+ra+Pl0WQ3CJFhUbd6pVhyvf4opiO4B3DYPHOvIu2wJZDR8XuOq+hius7gBcDDDb4RiiXFW81Vc4aVUPB7AoVxlvdcDYAuaKlZt4q5zQysO+Z8xLWYv85ZbUP50Qi3bNaRHFdZ/QKnFVM4FYlKk1udh4Ua51hQPIfqWVQ15wmVi1E6yqviS26hS8SI1o++O6WS/Z6kXJnNAU+9hWM3/7aERPlmXRwDlcNUz9OCEBzsBqderjm3VbY1u4GO9Yp55f3WK5wuclXtqbcvxXleoKWMU7MvmcYq/OSawmjFcfWyEBImJS49Hbm2Pbk2N070Ys9ZvlXLYTy6OnbpbN3ZWryNKIobIuqFq4jee1TYQ98jOyfWAdmYpVvVwyZHVIDSpWv/07/02HApDxqA5WHsoX8WPOZ2gNaQcrtZkrRzSnBidmbGZ8c6evYpeCIL6L3pZPzatTtC6yOVr11Q1KP1echtZ4atKu3LQqmnJAcJVvQQhTvWxAVfumajXrib/KnmTFUV2h6gSs3Yz1ItSf66xobcceDj///dE/urLF+ZurzApiZ606VKrQcUJ1/PGcZ7e3CLPTya3k0C9mdq4y7hNfxxXn5Lm5aS1N+pp7n427hlPJWMD51RJqLcxgjbfhGoIFVReH+sMRHsP9o1R9bTi/gK2vcOIqT1hFqCq16pysCipVwFR05KOGUPGr0QVuzKqBQ3qUEV7xZS/2vfbtWbHkzJZNa93uOXlWRlS/zv9ulN0b5fRmic/OG/ecpiXGfUJV53Q5c/k+l7Ocq9QpmWWg6aii8eVwlAFWF7WqwwBsatWCqgwFMKDqUOURrGJ80ifrH98zBp/u/5WYAiicUavi/jpYTcHty278NtO1mNhpulbTu7R1sy/PS2Df+GQEkNYFVxNXNaEBCFRh96JWLcUqoKrAKmYtJljdlarYx7f846J+Vwm7/Xt+7w9c/sz//Deoan19BG57a8xw+/Wfg019cflgKFRRxxjHaLTNeIHx5MljqgjeGLb2jWFfX4wXWu8/fTTA6vPLF774zuXn/tlXLh88/ejy7vvPLo+HjBWQFbb7ldFJhDKHzh8bDM8m+6FGCZyBVSTijNE67e0KzD5ZBX5ZxerHLc5rm4w8t29jAHV6XhvNqWCZjjOORygAqrg2oNqh3K373cFqv07Sfv/9kvbbpJVnqtGPm17XrlvlpIHVHLuMxHFb0dsSpDjqHJdJ23x/yeUvdoxVvIhYYHKDx19tsHpWfs5g7Z/8cShW/6+WNbuXkM6GynbTlxqQCapOyDpe5FjNOgFr1KpSrMZGloPj3p/Oog8gKgOCUZW6QlUpVfWy3H13lYKU3R2sAowGrEKByQmszsIBAK4qzihUmgCME6zKR603ZvTJ3ThsdXUt52ooTl25/Hz5gTauYxBnWAACVZR2QFUCVsDVwFOpVl8BWB2AFUvEWMX+VxI+YBG1oGEaZXI8V1SrAawICcA0oB+OsFwDrMLe88UglprEaoGqVqsmHIDy381ylMqspxOsIgP3tNnVqkgP+u1eoqciqD79+XzfwWqPWwlIVXElDZXWMACY/KepAUsNORWaCTMg0MQ7U36pO2PVahSrgKoGqQOuArQq1uo6oRWhKmBDwPQ4l15IzIBmVKmOa0qtqhauoOpYp6/hpeUrrQ1RCtvlnrW4YN6mAt6Uq4t60opSxlRlfkx7QRfMSruKrUi/J/6PiYYzPHW3q1YnWIUr34bAW02pkAQCqkt4gqhq23bc9yE0QKcjvGGFsUD6A4wyJAB8prEUWAVkbYB1+FKZyEqTWeF4h3nok/HwvJkB3oCstVHJj+p7siwHVKd8T6X0riLWxFQqqztYJVQtuLpOZoXyjt+UYtvpiu9draqYuZpQODFW01+LfZrWWvYqZTD1O6EDGAoAz8brQhCQ60NljHAmTbXa1asJBUDA6sp+L94q2RI+Nhb5zqVTPctud6sYN8eeh/cOgDsQRSvb9x5zlRDwmoJVNpf1pJWR8wmsugJ9MqClubna9szGJWyJWzqktd3aOWOSQsm4qVJZRtu2JDOP1J+uM+t8hQGgnVM84pq4qiaxykRwOubRb/ruM7Cat0UTOPQ8zPpOm9Ok9rRaGx05EvnrLlDN4u6n6vvyoPXQefgkbJ20n7ySdxZIXng1pPUs5TxIuaJrNqgaoMoCzig5rAAFVguuYiKODCs0VC3lalSsfYn7CVRN73JWqnm3PUX6Y2zbzzLqNMW9sVXSU+cpXhWOawfM1VmRk/8BVyqlqrypFPMk51dbcqjD1MWYBGzpGaayN9+XbLY9upKSS/K1p4rxyUOzQsvgCKYKNOi7oComrOKkVXTkAFShLkhcVStWB2RFWABAV8Z/QlzVhAAYcEKKKnRgBFV3peqEqrHV86040+JQv2KQt4JxPflnf2EvS9PWnZay01NWvVrr3vVierzf8xK+gfQbjxeAEDvi5sQdBhl8bsvzlfFupbUeznfjTrIMd+LwpOFNGAAo6QRWp1pVYQAAVh9/oDAAHwKq4sP4qjcr8Kc7vxZTIAXyDKbShp58Up16pct6X+7bcr69vsiklYkPXA1gzXeFBUBM1QlUEVuVsaUdu4kODXiph01x2BagKlWq+kSpyljCbgLlTF4u3/t9P3D5C3/t/6S9fQth8xAadex4OqDo4w+eUcH6xuvjJdRoV+XMf0gn7y2ouEYHGq3oCLM6HPbL5d0PPrp88SvPGB7gn33p3cs/+bkvXt5/Mi6KIba020h01V+12zifCLd8Yd9USy8Aph0ULh20W7b1AeWXXoedwuXwxfM7nijt78F32k5STXm35zGOSL0r91/te2yl7SQKDicBxHZ3nvslY3+1bW27D08RdbZ3aCTBvKFrsFvb0yXPWY9txC3FqG/vRg75fPZFtOjXiJYtlbO3x/MlXBIYT8W5JVwFjjKE463gmiqxx+UOVl/GM1Terddbi0FuNGmgZcpEtx1uWOtks9z4F4tPEI88F9fyDKKeglXEWO1gdXmGfk5WZqd0AKuGlrNTLQxq9aoUrVCsauj/BKt6Tr04qHJtX5FnHev8NaAplasBrHlRrjis6mvrhbkc1M1o80Lu3AascgKrOYmVFKsArA4HQNXqcQIr+KSgL7DRvxxgVU+m9CdwxTJQFUuDUwFWgdVXqGAdtn4oVglXO1glXI2BcLgshgMY/jNjrjq+bMIAGKwyBABD2RiqegbnGQrAkGrc8KtNtVr5z1wKVHU5LVOj71Xipps4O/cyF2ruxj8FVtt3Kh/RBlH0JuXqMoEVwaCGjQsu+ROgmtnVA/AaXO2KygIOaXSruEG1OtKHMVb9oVp1qlYJVqlaFWAlaBhtItWqgC3jXFJ5zwmrqAgfzxO1KtTxmcRK4TiiCo66rXqNSmGnG0tQ1l2l15i1bUh6KUijLO0TTa1tA+0f892TaY0bqkm1KOBTO8TmqdpK5ed5nFXlW8FVrDuWKoCqYKIhOOKLGjTOCZsEYJHHL1AIeCEXoJQy3rQSDuk+soThGRgSAGCVQFXq1ahVv66BVWwjWB35iSVgEVSvGurcYq3iudHVxX9+dizT16QJC6xiWTZgJdxcJ7U6hgMAOHV8VapUrVYlWFWc1XUSq8THdeiEANUCrDMUgACa1avFa2L7Z13u4V1qPfWCdTGKVeSHwKpU45hH4wSu7mEBWNEfAldb/sr5LLtpiNEcihiYaQrXtd6eVKF1gUFlT+FxxS+HX8IxtT1j2Yeubd+hlo5aVSEBZpzVKFVZbyiCaOWn+XO659XTWJrw7Pch55D1eI7FZthHqzIan622J+V8Zd8rIyH4mQJXBVXXGKsFWaNYRf/gt/xugdUp9+6gwS5RPfeaAOUINkepnKjNeapMX8pDNbnVIvFmlr8JebtNW4vNPOmZcnUFb1uDSCdpZm+t28vMG+5ZyAVVBVQNVQBW+NHsxlCm5rtUqu60ZUIrOgZRq3alqmLMKTF6Qh2L2rE6zWPwOOe/aFvrOvNMe8pfq7LMhyWflNmzY6CKO8tCW9eP26lPKtVy8/oSI15u+Hb/5/vnZfb9qXhrldrukw+VwjHBqp5NTi+hagernrQK0JRhAKxYVYzVNQQAwgUgLhQdX4QAIFhtUBUO+hg2psb7RKnaHIzeYX1IadmqWH29UtVX07cVlGvl5rj9IXd2PGbm3VmpX49frlllcPpC2N+dA363YSnj34qottk+cEWJLhugxo+Nt9Wqa3zVTFo1QgEMVd2ToUhlfFVAVYYBUEiAjwqsPvk0DMAto/O1uO8WTHW55GOnoFaBPTGha6N46KvfTL6tvU65L3/L+zl8nlBVoQEIGTHHr+0gSRGrBRxSv+W38ymgKkeUM6xqvKx7ml6Oxe/7/A9c/tLP/E117ODn4XxQv7rNlc8HP2W03YwHpzfoODDXfPYEIPajywfPXlzef/bo8vSj1y5ffvfZ5Wf/4T+9fOnt941Q/HIMdXeozNFOo1PJmNbN4t2Hcbdf8uzpfm9I973r3d7vZyqblUIxfYr5+/g+zWqGrm1+mIrdCjn7sKwqegAlzfu496yHMol8vPF3L23umYh7v3/Z/dfUsmcvewnve3uTMuZ26t613frwVzkPwSzqB6qdqt78W6Cv6mT+lmH2tC8jb0d9vTWc/wxqL8rlDYrfKvfn5aL5vduPz9IG5/iTP/HDjrG6Xy3PaiepfGpfg5BPfnjgqpb6KDwA6kfAqgUXtoMHsOqOqrrthn3GtZmgan1R7tBOYYT16PE5xzLKoQKribMK1erwJfEBWGWM1YQDkGL10QCwUGsiNite+gM6Cqzi/Gp07ipWmw1Y/ao1rafPOI/SWu+TKB8IJmPHCdsUDgDgFACVH8BUqlYBVrVdYBXLBih4woBVqVZfMC5twGpEDlcUq1RZWrU6brjUq1FbOgsmbJkwZn+++bhHoQOztnXi8b1D1e7fF1ilv69h7bUMVOVSk1j1cABSAQrYTXDXVZNzqLomsUq7pXwST0k4AI3mCFx9fbzInOrVqFYDVhVSIZ8eY1XKVCtVxzUFUceH6w4DwG16UbS6ObM8KQ3dM+5LppNdiAA9LwOnC/RlO332WYZ5Tef1nNDMkDXAiPs1onf2bXVP4Z1LPo3tHawqn2YogFJrWr26w0XmoUMC4HdbB3C9eep7FIYBqtWCqwBQ81PKAAAgAElEQVSrCAkwPl9n9aqWr0rNOvZjKZXrjLWq0AKA6wJnAczyBVcek3Ss/GFeNOWqy28PadEBc5SrGfJfYBWAdUw+WqEA2guDhAPoqtWa3C1+Z1esMr/dX5NzqnJm4Vx/cdZVqypwE84qhusEqnqpoVBXirnalKuHmKs6lwpMYz7Z1hPQ91jH05TOdkuZn3Ztb/f2hrM8M+9o7UvxjbatT7jASmHQWktvM2TlywaqVx06AuWjQdY5Ct7tjdvPlQHVE1WTsbUc9VCzzZq8qfrzJ0nB8zTbO9fnFZopmCwA9ijqdQNk2rdA1Tb8X5O/Rc2qF02Pfvv3RLFqoMoOi2+6LWl4N7Ica3zIutnSHn+xlQeb9BQVm9ZmNxr1jNEVxFtty2zEcwEnV1nQfHehtDHNWfQWWt+4YKVzRfBSznIg6g5VvX04CROqBqhO2FpA1XD1EFA5zki3/Ku7fKcm9d2tyKiEnRe9bMaDY72nw0yRPcFneVCC+WeppNe3Zc/Z3cyc1d46pt1/Kktu6Pz7vN29k8PzVvr2kjRLwywJKmx6OhkZKVajVoVSFconqVUVX1VqVYUCwORVAqr5TrXqOEZgNbFVpaCiduJKXNVratXdxi5Fpwr0MetbNV12OjtPf3CWWv3A4/7zXO6586ACvdiN2+fsTEDP0pC/bccBrpbBb85d6sGhPrSGms6aFG94m8n4qpm0asQIe0bF6pi0KmD1sRSrE6xarTrir46AkQzJ/Onfr6AU6AX6XlF+mdtOY3a23M/TG9hqBNtB+/5e5/fGebcHu1fR2wJadXe4XD/kRAmkKq6q7CDwKm3iAazqjX+HqjPQ/zh5wGq7j+/9/Pdf/te//jdtcf0mfHybL399cMwwenLj/36dF0P5/cGYwertd59c3mO1euvywfNXhnr1/aFcfe/y/uMR/xgGFUAYHYFRZ18whh/aBmCVtbW8C73svD2kCNyDjfeudWu/zi3CNa+TxN18opO4lnb+1vYg9hPJZeOqcqG2sIoYfCZcwp2Ah6oO+8W2kfyH5LyXNvfS/97vP87+xZfoLtfWEM/OXc+buX7v2reeLel2C67m/GdQFed+BR14/10rox2udqhafbQrN7lcc4P2+gkLzlbrzk6m0pZT/Mmf+JHLz3Lyqu3v4D/73Omg2pfHNRfAihcDQ6lq3akwKc3LEazKr8BOf3BUVPtepyoV67VcQwCU+LIevTkd6dgajGI4O2e4RxzVEQ6A8VajWgVcRYxVbCdYRdx+AUZCVQLH+KxRJTElZ2KeJrfT+3pWTL+/HdObzbxoiUhFEz5FtWq4CoAauEqVKpSrzweUw7rAqwCsBSm0t+qsMOkYDgDPJbhKqMwwAIGrUau2MABUrAIIRGkpOKX4qg4D4Lwn9Es5yHPujjZ9VPdb4q962w4Fr4LVce415qqHVZf6Ui8PazZ0qlat4mszrNfkQFau9gmbNGRan1n3VBSkF0Hs8TUcgACrVKsErO0z43IKrs74tBOqFkwd1zwDq2g3VM/mp8wC8tfpuSzHtkBNvsjFMdwmcMp1grEj2MbxLKMs/p44K+XAkJjPEVWeoWp8kNlPXa9ToRwIv7dJrKxgncPgBU+fWrGqiZteWKm5hgtAnk+4Gnvp7Kt8k2oVUHSqVgVWqVwdEDVgNTFYoWrFfk5kVROSGRL52aNG7GA19jdFiCWp8khprrzxy258dxkOWF0msXJIgAWsWsFaMVYLNCsu7THGquOrjmumjGtCYffXGs9ROZNNvwZWWT7Yt4sKFn7sGgZAoTgGXKWyuIHVhARgQpAuuxB35Wq2dWPRthVgTeKmDWv5n4Q/2OdugV3QeUzvEMx2SxUh7UJbvwVWS9UqPzCAlcy1AdbyE13XchudJ07Po5E8btyeI5U2Rb/5o8vjbVWEX11Yp9nuV7UtwMIMVOxYLxbykiFhAGY4AE/gB7AKwIrjAVZ/x+/V5FU5WV/yseI8LM+4Nrbd2a7DbCSX/G7PoVWdZ27umZ7dAr3zXpIA/Qy5io1lOU9MzTR1Oqg1hmVYfcT6PYVYS6nTjlA1UEUwdVeuemKrKFmtUhVMzVuL+fZiAsCTYpZNe31ZEnj7sjf8W2rPrzg5inm7bl1nzeuZbW17Ocrexu8tL1kWtrzN9+06uad5J16L7WnguY5JhZnFQHm2fE85qxNVYh3LX8rmvOfpQOdtv51UhgDwjNh2ZAFMCU4NVQVUEVNVsLWHAKDzCyVB1KpRrMLdt43NC66yzSzG861rz+bNVFwtHad9m73OtrJ2Wuzu7d+vfloeDwfdKtFXXzEs99eeY9Zpl0Hvk5McW5KXSflu567szuJG2YHIixXZBsZWJUBKGIABbghWRxgAfDhplWY4L7A61p8N0HoBVMVnHP8pWL2Z/b90O7sJ61dNBXtoReu/7SZwM5FlV7F9P/e13+Xc+/6Yr7Ply1W33YxLoUqoOpcCDDUYXB2ZYazokPIjh5Qq1bzZp1FTM7j/Aaz+xZ/5GzweHa7XBhh4AzHe0NlDvXXaUa2HdfDc8Z/UBDgvnKFXh0J8DP//8uPLO+99OJSrjy5f+eDDEQbgo8tXxqRW741YAc/GcDOMkIEiiS9Gnj/zSxJ00t1h32wWO2TNeK6KxQcWilPjO1PhkwA2WbkkDM4p/+X8ngGRNss+vtIb2LYTnPsvHdEFrNF0ApbYb2qZeg8kL9XrtKH5aqXNdK4/riHpeXPIJ7fXy/O08hOwuqdHvn+SfFddGD4D8m9vZ3f/KPlI+zAT/NWtLu73uT/7DkvJFO/8XXt24hD6xed16Nrv/sSP/+g5WOV9NGPN1ZRN+fLTAOW7Z513eICpZEUyrSBGvkNesiPxrbejYyEVpbrsQrQAqxnGPGOr2hdtt6Xki5PS1EKczX74igGFgKqAqF21ilAAw+ckVHWMVfiXCHsisDoVq4uNONijOD4zMw/Vsv1m3ad7n9vSJ5N90NMZqo7lK1S4A6oKsEKt+urwpV4Zb8agVKVi1ZP/rmDVo/tY3mnhCI6pWkXbVL44YqtC7IAQAI6x2kIBVJzV8XOp8wJWPRK2xVNNGAClyuyXVM9i2TSVq8zeZLX7o/k+1ZY6hvxsHN9DAYipGRZFreq2tVR7jj1JWJXh04GqVkpyxnmfR6PLY7DGsvsQGLprsFohAQhUrVq1kjXhAARWMxGYhtBXOiKPWRM06VgmN1TIGMVZlcZbtxATUuUnaer7VVqib9TSl2k2YarSVgmu48/6gmoTeU0UHRYfg+EOWAmMVDaiWF2YSKyK768UxxyQcw5Xl9iqzCspjDVh0wSr+B4Iy5fA/ZOHy8tRU2lAHajnolx9y/FWGQqgQgIo7upbjr8KsCqVq0IBcGizY+b2Cax4CadZbzdmVXAepLy7jxrovahWDUYzcRcUvBny3+HqMnlVXiA4pIImJcvEVVZxe+h/IG7ALl/D9PIeO4R872WAZaGi3Ct3C6xOX/Y5JyhW/kC1SuAamNrjrDLPzHhY2U/A6iyoNhRuEGIkuD911bZn6fS7kkxzfbJmx44GGKW+ffK9lni7wsxWu4blHhIg23Kclxr2bxGE13kat5VqNibT6y1FbjpPk9bi/LF6OyNrcdOtriQ6TyvfllKF9z8Vq2wXrN5WmAwpV1VPxqfCZ9h+IOzO7/zeCVbVIE7IOhMgLWVnzPPByiYn0ZwSs3E9Jg0fD/84NZKITqJm6HXN6cR7V27JFWRewda0arsLqQ2sjluzrIAiz5lCneNUEQRNvUTMjUBUV7oVrOqtailXWTHiOGYfrtOg6tIhyTPMe71ZZ27uPCtI/fzzx0t+tS9rPs6Er9KQUln5VCXC2ZtKrEo1va5bJUS2ZM9XbUqj6QN6x6EKlnO5Vai2q5WCKg7tWvP+ubEZHr7bzLBXhwDg5FV+S474g5w8AGAVQLUpV195NVAV4NVDtUYIgMT7SxgAaihoRxtc5ffVeajS0R2Hm2Wh593J4yp39Hcla+7tX3++lb07xm2/9evNxdmeZpu6bZimy01Jf1Hj5sXH7DamG1u77i43auTksAnKaJgIJuNBLElM1PNsOLiZuEoxVp8UWEU4AADW9y/POWnV46FWHR+C1Yc0kh/fGnz6yzspsJmqpR70rFlbf52U7dnJ+TdzUj7NXs9y3LUikHvr1+jnvrZ+65GvNA/1k+VaqCgdrKIu+UVT7xaxWRNUDVydKlW1hTJwhqvb/f2+7/vXLn/+r/wfdEhx9tcHJHjzjddHZwETj8Tfs6OMZHe6sEVFnRx0CXH0cIkvvTNA6nsfjeWTMZHVe2MSqzEB1ggP8MGTp4zZClsLnxFtNeIhow6PqaULrPZbuwa+PgkQO8uaT3a+5Em1DlccTvk5atrWQsti7G2tJV+ahXSwOlwtqDry4MzJxbH3nu0XW7F6z/7duz+m6uqYqOpz20gtt9PXys3Zb78aYNVOMsHq7XvsbfzMd6y9MqrjGQQ/u7/9BUP11a4k8K3zGn/YgJ4bv2tg9acJVv/Wlas2I13On8r9cdJYKyEdHiD3VCrLVk1SZ3RPgasyTJnclKCvq1dtpNRXHmeFbfStpMtRDUi1I+McDPSmj8DqAKwt1ipGRL3CcAD+EKreAKu9s5xKutX100asmYi11KjY4+9hTV/UqlIKS72oSawA3wRSA1c3sOqwao+gDgsYJ7DGf1ILS7WK9BKIhp8tsBqo2ieumhNYoV3RkGeGozVsMfArf3JC4vQhZQpUzmIWmK3pkzC/ta8kPm3bVFxG4SdouHK0GafyCFg9M7rVfD0cQE2URIg1J7B6nrY5946bY+Z5KaowujUzHEAPC0DlauAqloGqfvFZgBo2BfnLspF8Vv4TsI7L8VJoL1x+Di5OTz/3c8KYulp1prESu2r+Zk66eCjq04BVhYJwnN2m1oxydZ/QKiU+yTgVmnJvEis3MBsQEUrKyhfCcMcXDVz1pE2CrAKtUR/XRFZIAFygntKJZ0KoeKsICeBYq2MJeFohAbDeoOpUrALIOs4qYuYaru7PXXC1Wd09vQOzdauydSzXSIOxTGgEgFGkAZSfAMx5KaBnF7icaWB1Nl+gpzxvYJU8JtdxfNX01aoO6m7zoqTAOsoiPii3bX4dPgttjhWxibE6fMXnmJjVsVYPqtVA1Q5USx2Fm0lb5PVeH2tfDEuO79+n7amsOPFNjtZ57yjAwPmTdivfe2gAwtMGXRWEVL8tELuu71B1fxl/DTjMarvI/fyYrQXiqr7v7c9Ze6QTtLNX22VxVT1O2gIpcWkXHDqmwGomrqowADMcygJWeyLwRk2ZkzHTWfaDtJvS8WsWrg927TG13U3W6tjx+nRdmGpa14Vm0TjLAlvjavCaEdoKHrONJ8sd9N+qMgWKZjZgzRKnxl3bzsMDzEmuOlQVnLUHrsa2e1ipXFVTXmZla0VmbVts8LUzVg61rFq3tQLdM9zFejq/M3fyhuJQMs4u1m5szSY91+rEtGethlR5V3vi3FRd8nnmyQ5JkVIwKytu1B87pXxOwFQPPeoTV2kIUsDqClcFWw1Vx4RVCh8gtWqccE16gA7oHD2w2+ICrL77q7Z0f7qtfjrb6qhmo45FJHXvAcXxvKZfK5v7Cedxd5/r5HnyDFUCYyt8/8xJ25RqS5LDtDF5kRNbU7mf1GbdlXMn+6D4qvgkDMAKVp8+BVgdMVYNVhlnlZ8PLh8yBMCIrZoPZpn89O+XJwVaVW8NzHovvRiXN3nndqc5PJjB5Zc47tY5+/3lh9lGe9w++d6X/WLXrlPPd3bTboQ54RPWM4mTVZIGS2nS5oy27Y19f3t/FgdgnPl7vvfzlz/3l3+GBhD+GtSqbxCsDsUM34LPNpntM27Vb8ehNH32ITewk/3uBy+GQvXDyxe//P7lCyMEwJj7asTuAlgdLz5GDC96F4jNOuowFatQyTLe9XToroO0rWjcNVgPK9b34N65ffW52eAif67BTRy3OZZLSIDW1rk40UVq8KXbVhav2Fh2kNeCdQbUbj3fPbD6sBS8ftS9tL13/v33y/fW92Eqb+XhHpg/S6t797NU6ZExeyiA9f6cN9OR58+Zf2MXQEf+7t3LAlbjG9wsmLfOjbLafPSTh74GZn/6x//by9+9B1YrH3KNZFQbNVZzHsi2BKzOZSqDTd8GVeUTrnC1g1WVB9Wt2Z+2s8rb6o4rc8X2PIohgMLhcwKsAhhiEiv4koy1qtFRj6hY7VAVYQDsY56FAlDmtwdrCR9H6jQv+sY10/efra1IAJqU7VIqOp4tFKuOuRqVKgGrt0G1ihdtCgWgSQYD0ARxnLaEq6M8U+gAlepUqxZcxfD/qFahRESnefyGQHWcZsIVZwEfAvec53Y/gou+nj4KPcTqi1TWup/Sszv7FCpCv5dqdYOrBEarcrXiShLYtZAAVqpWOIBx4gNYrZtIuXM7ikciWaJMk2EkAlW5rEmtAlcB4LBds8h31W+lo0q98nx8CFIr/3ewqvupUpUqwuwWMK3+UKoNj1nzoUqo635nE2qvpFg1Q54qW0IUh4YIXB03c1CssnrqLqvF870mnxbVMYFi8kF5FcA644tCrSrlaj59kquP7sVaTVWGms5wFSEBAFgJVseDISQAQwMYtAa4Ms6q47MyxirSAXnKeuF0Kh4ju7Gb+5hZVYuuKB5ll5sAPKPkbWXW4F/ltQHWZSI27ZtAdYYC6ErYgFvVjRkGIOEAKrfsN8p1nJOndchavgyexUpYhXzr4QAygZxVq3pAS84tIDgMOXX7YxsmQ5E2qRdql6zZYKhY1/de+rxeNurEcOfwav+bdY7fmE5xa88mTN2gKo45wFb3EVgWs562rDkKtbqWIt3+NUdi356T6Fn3ElmPudntusJ2W7rdWdajVK+Jq1gn/MKhK1atYM0LJvZRvqspVidw0BVlgGZi6Eb1cFptgNPPrLrtYw7pMzbsGb9lcjlQOXcqc33vjd2eBROOzjavFdiYXxp1l7LKm/U4wdQoVTWMMSB1Dv+f8RXrWA5pMjylcemq1ABVA9sFqsYRv10zzovcrd/Mt3eHtN+LcMvDqpatQ3W+rZWPlIylnPTK2yvN8UlOn6I1mrp/P4+teByY2jMz3iB2Ghw3vdO21gPFudgrtUqzK8NcEih4VmmrVRkw30HzFT/Vsa68TExVLBmHNbOXenZqeTOJxzXt7ApVDfSQCrnl2N56luNKy45l5+n21VbN47fsumb69qsf3jdtRu5eO3DjsZZ7a6Vs9kmajZJtcz+CyxWgVhsQ67UZ3dVwWa3aGlzMTJ4Zz59vMVYZCiBgdYBUhQQYy7H+EdWqmLRqqFX5wSQ6n8LVB+X7V+OgVsVjvq5C1VyvF9qz9bPK0bcthdUnPTvPoa2c5mja4ratn3evEPVwsXFui+sa/sFyH+2mq2fijr4cBH0iGW1gtQxUDFje2neDRoOeC8713/O9v//yZ//S/852FJ0wKjAMV9/EMJtxyY8wAVavJ1SdSvXzZMRSfcrPiLM6FCDvvPv08sW337u8PYKtPn7+aHRqhkh8QFW8w8BVwUMYygMTWNE2DLBaHsJMEDU5D//+sYonn+GOD1A+0/kVFJZhnKNnn7N9/ymBVjuutEPVDmhnqknWc+Ua4eQNwgPrX4di98DmvWf/WGnafnTr+vdgInM/vcdtnfuiQnzA9c7O85Dr33z+UU9Ui9byc/eZXQQq3IPLw8x5FwBfvJ9PPsQcBXJ08Ocdsy+7+xG1YZ307PQ5249z3Z/+yR8bitW/fV5jlvpq+1Lbpl+ukWPTN1dHN3C11fmyqa4NreN4DlZxHPy6VoOa36b+sTdkfXnw2FjE8IeCUCpCxVrVxFSYHFXxVhUCIGCVQJUv+TWZk1Sv8FlxzrwYa/e150vd80lOlG3I7+cxh/xtP49CzNIBg1VANitXo1jtylWCVSlacVxirDKsTOBlIA7OyBuwwheqVaQR/W0pVQlXOQGj4So60gZoK1TVC7e1qXa9chmaICmZ6tKfLK0+ilmI7rj6JT372Sx6H56sN5sF6tA2EE5J9Qd7Q3jUwCqgjxSAUjpqqPVwKwGveJyVlP3i6Yf28o3EMFgNXCWMbhNaFWR1KICa6Iig2nzWpqOD1QDWCgHg/jhrVUBo2ZrK5hkvNdVmT+eTZjP9j/j/FacdpaRAukMXkCVHtZp4uwHvYEiCLhKcHUFOJSnbcPsjBuJUr47tNaFVwCryq8VYfcJQAJi4CYBxVa0ucVZTQKp+xYi7chqOAqoiLMBbUK8SrgqyFljlxFVQto4P1KoOJTCyWZORuX6kbqi9XyjQwUCUWrvyaULWXbU6lasCpTNMgtIlLwcyYRXLMEJauMxzmTrR1guwup4E7M62S4VFgD0q1fXFil7gp86H9TgcgMNOMcaq1xEKAOsHsFojtHy+QNTeiT8Dq7Zv7U2c0rp8kHZ/y/aeJa1S1Goa+G7d0tZ4yZG5SBi3F1zPtn3p33TVau9wz85164C77ah2Z2uAztofNfpbeVsao5P9V9KinSa3x2BmfkzWddsxKVX1gmGGAlBIgB42gxO+2X48+s7fdy0UgG5YYNWo1K2mnm+CiW5iZqVTIqzJcEwUnXJm9AS504DJcZsVOr9ZrzUbwaWzRuPbC2C3vl2lSrPIj1SqhqodqJ7AVb0J6RB2KlJViX2uBlj1Nif3lP25r9lIdyd1lr+zAnjSonSDy0p3sH/LhuNQq60QnzQkE6z3/Nt/FzVTLtfv/0zmbduRw5tz0g1K7+SWsbSDFeNTj3xyDu6b//TVVjm7AcJ6VyQErjoMQMAqlKgJnG/AinhXBKpjH4dz1bFWqtLRzYCZOFVSNuQt7WqLVUbm851kb259z/ba3i3LPGgpXWdFrZDDWX5eL2jzVLdB/+1S6r3nt16dNuyOgx8HaLHz3l9OQstm/tZFuJ8npTr1Vm2i6z0b+RljNWD1GcIBcPIqgNUnI+bjmMSKIQG0BGx9QaVqoOqQ0wHucBIdfI6Q4kHp8+lBSoHT8nus3gdqlN/dM7XNZMvmnCT8au62ipbSNpZrs7Q0YfWjKpzbM7TTbAV/HsgKkev4pmrGm1aXT9uJXuF8npwPS/6mnZ/Nng0UlqcSk9ne6ur5DsUqwOpfUbs66CdgHRybt9584/KZMewVSgqAVancNLwc7TDqHRQeiKf6zlCpYoIqwNWvvPfk8uV33h8q1RcDrOJ2ZG9xW1KZwVkfk1dhGCrVuMMub9LJm0CtHN2HVbx7cBEBCm793QJwaqXWgqvjxzkBCuxL9fTO+ZgDS1bPL8zd7bbq5ZSvx/PE58HxMcLtYe49+y82WH1YDl0/6uz+qyOJIs9CNf9uPe/8nX7z1QCrufKt+6zavuUP+kXX7uMaHF/vedbhh6Rz/22HWGe/XWBuu++f/qmfvPzs3/k7Vy7nvLCf5+59K6N0sMZvm3I138/6DFUdxkp1FrPuzia3W8kfgKlU9UdVEX+6VBy55tClCMURgQKGcUMBWBNr1SEBWlgAgtURBiBQVUuPiCrFqizE0k7U/W3J2J+37To0iy0/9n178xeQQbgGpRih2gSrFQ6gQVaBVcNV5JWH5cbWxE/GM0kHC8Vq0kqTVmlCpgZVA1epxvPEK+Nm6YUnS2eO6UWV/1Sc9D39EBcxbfM//x97b/7r2ZbdB52qW7emN/Tr7tfdbseDOrZjd7fbiYfEOOF3hEAIgRBCiCiI4ISQkSFSIssmsiABgoSFuv3aduzEMQlCRPwzICLcjjM48RC7+w013Lr3VhVr+qz92evsfc75VtVrd4D73rfOOfvsea+19tqfs/bazg0+rkidOE3E42kS9v4NVHVLv+5Zp9OwxONrAk2xRRoWqjiJ3qwlDVx1YDWn26yQzg/RQCNV+cdMeIV+9CpIm7kGUBA1wNX0v0rWv2zZCYtVt071zgKoavdSCbWSz3fobwtrvGv9aKxKVpBtCDKcqbdrCo2pYT/KATrWNu5+9e3+zc8ugBQDiAEUBwbRwNme2iH9eK2WlsdmvOhWqwyuVh+jDqw+DZ+rzU2AAozP2WKVgVUtkBts6o010A6zUrAUh1np1a1XHWx1NwAKqoZfVgOLAlQFsKT9xCJvhev0cqPnBTYG8vsj4Cr6xQ9mc1+qCaqqvhcfFdwq1fu0s1aNOCjLffJ6+Y0h264eWK0q2TcQ2eNq1wIT8vzcxQB8+vshWjjYSj94KJOFtSqDqqkHY96JK/iR5xwQUQoZpOkIv0kk7vQmhcZrkm64Yl5ifT4F4AxIJdAVYCs6bjUvEvNBrmj5mNtwrXVaTzI9kdlTMDPuBzFWQS5sWnACBZEdyQVYa6fFagCszb+qA6vueqO5ztD4Nz7/w/+K69KhcDfQEl+hHdT0KOtr31fty3XmmU2YgKxabpRvQGx0tI+PdxwWA/Hoz6Vfex0RMxmEc05rjRA74guRGIuCBEp1AlfARBd4xky+3dcnNFixwtzcv6C68G+M030h0TSrdx434SZMdGMy6kOT+Lx9eCSycSLqA0rO0cc0TjkcRLyNzhsx54hizLpaIB5LfK4lV6PnIq9um1j9qR/TFZgKRcciI4fW9vYVjcKymH4S72cp5w2jTSNGFSruZ9DdAfihAH5V0DROI4UPVQNTA2w1i9YAVtOVgOfnqoSXA5mKr55Olr1SgecBmQyDmvzq+3qw9vX0LLOOFkI0uE13mwSZpdVYQxmMMqO++DADudRfeytVtBFypX0oCOU66LDrIyOf4FkdE51owxWA+Vg1fzvqCqC5A7gU4BTuABRMtXvxqXol1xWoCmDVLGbwq/LrhAEpfP0iKfdn52PjeVrZPZ0mUQ7bQ8RaJ4aVmOFJNV4627UiuGi+52byCqmTsaO+iEySkGxSawXy/t3g9SA9qtSkrsGrLjpQDt9z2XJv1eOy5bFrVxklfdcxQNSd6w+BwWSKdrAQs/cxN+K+LTmj4OfLD//hP7L87XOEY7cAACAASURBVL/3vwsvyQFwwjvPhSdUmbl394787poSY4syAxxE9kpKVbwvr67swKrfef9i+S3Z9n9xqS57bsqBVdfL+w8u7Pn6mW8+xUZUl+P4OKpuALR3xGK1DGMFwfCcoGQk4OcZGFVBr+5Zyq+fUzpOmAps7z5bLNocEg3I4eqtCjkb1rns4B0lk5Bt6Aj/mt/yxW6m1MWSPMeygPtlE5wcsf1pguNDi70HVob62PoeFD2gDVRyC3g9GZgGMko9cEr+g+Qd2FvpuYKq7uLq2F9tm5dtQqPLoPJXzf3LX/ySAKu/0kRadizy84Bev45ybFxg+Rj3bRCH9XFRh/lGrz2g2lA5gJdt/WSVLDISC/aopJeZXeDlWB/g0MAAV23Xk1hj5mFWasEq7gHs0CrRORVUVUvDtFaFuyksfD1jbUx2KZumZOiKH1vALE5NQrNN6JWAPxXIZGDV/XDa9v840Erv3aLVrYrdYlX7CG7aoBfbRBU6tApCN3zA9n8DVhNcVaBInxVY04MY+63OAFdtqFeLJ4AzMUxYa8SY5fB265F+2HmIMU0CVAXGkmCqUqhNmc0VQD7LjYUXqz23oHMLVQVSDZCSPACq2rcf/jXic1qALgH/vkpHab2qlr7hHkAB1QBbzZpV+rEDVsEqUpb1YyxszCpVftgs4e8Qp7By6AlYE6UKoU3gPibBwPSGDzYwzALmaCxlv+ZXF+4g+GrbgZM+nBctbSwemBva2Ef32hwK1w7efGxPt7HQ8bGDxWCpyYdYtUOtzPeomxpHZnEFsYBGURlfTnoDZeh0W7/5W02A1YFWs2LFT4FVSaegqrkBUCxdk9uHh2bRmRIjykKRTV/SkJC2xBOoqusVFVxtYHO6tIi+SUAVlqpG7/Bf27b7Ow+0jw7o5/z4EOV24CrxNwPuPr4Q82iE85q2zQ9kDWCVAFU/Z0Pe5eFVLqeaYUHwABiwdQrJffCJz1qpiOa8hPC42iUpr3FBG5AIcx7r/2ge6xbDZU6zzrEvEO26sl6N+QTzS17RkVFWrlFAQDxboD6o5WryccLenXhqulXDeyGTRJ2DLs0Nq3u9hhUqfA7DatVdZjigisPezMpbnm989w+5xaoDq1oe7gEkxcRuijXeh4AxIQywooEWEauBpDma3mAo8n4frerKLuVoGTrWqEPEXY1RlsMdCYKqxNcYBgTsSg75TO3AVACrAbKSf8W2CIFIcYbwEpwZwZQJosZM0X9FZ6YhFiA6qTS1Jr01EXUh9XWMn5fmRBujxEGFoNv4IFJN03JBDbkRfr+qKQliHsqmFHsqlxk+rtnLECTo906xiZGIdH7pS++fap0JVLUOYmDVAVYDVRlcDbcAbp2qwKr7utJnP+wqANo4DAsqnCm3JFudTNpE1ZredxbX32o/kkmN+davRzRGJLh325IPhFiXeO/9XklruQqAH+sdlgspM0zWRNq4pjwbvMsuZDkOjrbxiI8oeh+TrPlYVYfmCaxey3YWt1oFuGrWq/JTUPVat/4LGLQIgCQIklzVj5ia1MXWRGx3Gyw493tpFGNGFKfkdnT8jsbbIlbUq9Q7BzIGbjRYU/ofSJ6cWKPO027CXBL1YoUmmztqN2dIROgrmLbIQdV8yhj/JXHHaxZVll0h8hToRaaNrFWza7TwqJdVpAqHqDcETdaV2xJ9xcpjtisEnDWBG+r3P/xHfmT5pb/3vxmoqvzyXHgCFqtqtapbOVVvMIsZ9Tsoyozqsk8EQFXfqb/5tQfLb8pBVRcCsuq2f91S9uDRE3knD+Y/dQ2sarfBtcBzAV9NHmMOmVyN7DAeGA55rqCrtdIUe8xDZe4pcxEOIBrlP+RqqoPKO10IZnnSLl8fwx+uDwI+VqP/81nS2uec0H10UeBkxQCRz/9uudMzy3wPitd8rw/2fKzOwOoJt0yDj1hgbgLgkTPHwdoHhW6Bmkfi1L7dy2+v77gzRqDtCFjlNG7NPf7DOQN7PIHUFZR1AKTxRzXimJX7zhffWX5FgdV5zYLEe33c9T/IIVxhuUrhI0EMuZeLxxG42oBVfJjqTEsgC0M+NsMBYxJIk8A+nc/MCpMsV80tgIKr8uHeQVbXMw1Ute3//tHfF8XNj79vl89JL0T9XDfwN/F+Gq0Zu9Sh6GeeNB+w8XZJC4tV+FyNqx1o5fdwAeAgnI8TQOkeYHMqsn4Kq9UztfIFsGrXAFQNNGq/HE5L763g5ua6g4YI48bTf1CxU05VGUpYi+P1tp/8w98jc1t5gEN8GJADrgH2yNUtV33LPw5LMlBVfm4tGYVEPayRXHlnYP8Zoha0Y9arZtLpgL1ZaMVBYGGxav1q/dkAS6cy7wQAqmhkA1TjXdSlm0OiblgHZXXRr9m/HjFpLdQgXhPYfCVxYJHYrm65atapqleUe7QHafExsdGIl4pu5HH3sWwAqz774U0OJsJ6tW2BF3A1DmzSK9wEKFAeTnbbFbpVlVFW0eiM8Mng25aXsEyVK4BWDVN3ARL/toGq/jNQNX7NgjMdBa15IzugcUySldF0bxiUHwrKRwH0B18bTYPWG7CqGGVH//pshm+NJxAHoG7iCTFqKQ2D5F3fgYQEXTXcwQ5ltTFslqvs79gsVr3QWMspkcazE7KVjA8NKSQ4PAUHEzqlA8WB2LrnjqlXWIdTKks2YpbA/5z/Ma8FqMpg6hawagAs/4Izt9YmWR2ql92WCafom+u1iXftob9+YmpTIuoZ8gyW7ABNb0nbnZ/CFUCAqf5BwoHYG9/5Q/+qDQ0ATp9zHUjie1+feWd5FK8VvuDEU4KvndBBWkq3KtPKC0U94vvYqEIRoC6XzXEwbtGb/XgQYYL4QNRJjP0hVbBO9ataqPpPfWhgwZHOjNMNgIMt/j+L2DUzNCVK33XiuD1aI/pvyJWm2jOLMCYplD1apzeqav2FUXQawJ+PO+frzxyjRaY8KvMWah/VuqwxG4iqvUEzVgNbATp6bqvFMGk260UdhKUPw7gXjdrz5x8h7LunKW8Okvp2qwastu3+6Xs1rVo9nqctyrfVIRSsTvaibd6B3g0RVvp09ljHuMZbyauNfIuoG8RkuqXX2cEzej21UFqqED328hsfhDxvVrRCojUlOhqWnFGe0fvof1cWMIm7bPAtIXGIlVqvKrAq1qtXAqBeCZBqrgHsKtZ4BqYKkKp+VWGpaqeS0zaSbrLl/uE+3B+Rac9i4IdD0uTHNplNmacl2xryWv18LnJnNjCjVdC0S6giGUfCmjjcaCr3B80rkEuZctZYtIcLk/tuCojnMi0k8RoRR0FdNkSsXX+MyoQQobJRd676qBkpKCYdVqc0Vv6zTdS4gUz44R/5Q8sv/q9/2/hDD5TSXSNqQXH7XA7MkJ9bGcnCTiy0dFui6gcKoD6Wff66/f+Di6fL1z6Q7f/vy2FVj8UFhxxWdSE+Aa7Eb9nz/AgW8tc6M3aSpGsP7ZcNYJUopCOz0E8SAItnF9cErJL8ttt4RlcAWN0CbVGFNbDpFjYoU3MHkKBx3coXul0W7nqd/LQO1hu6eIgtt5jRrayQRy5HI69t4dC97YHINYFZyEFxNgIaR4BhkjYpFzPQ8ghwOwVco/JbgKz1cVFyjrRjlK52+ymzahOxuMO2SM+l6QNtMLb61rTeYrHqefBgooacp7eiwUp9q7AmmJX95S8psPqrE90tuQtM5nzhyI7R8urexgbvKX0yXLQJbfNFSvuZXujPWFN5f1I/sGzH3NFd132A/BwsdJDLD2hS0FAPtXKd061U2/Z//YiEXVYGY1o9yLLTWos5YsTIY2YchnZrhtKG6HlQBO3PkippzbCHIE6MVzCV9ha4KwCXTj0g4Tp8W3MBWNU2hZWqAas6HvFMchDAKq9jR+pEo5sgHTQvAKOkFFYRItCDGncGhzV8JfLCVGnUZ21qV7NStedorwJH0W6V1QYkyXPbZt0APA0351L2PkaABS0LDqbrtFALQBUWrABYzQI4/NUGCGFzTMwvwPa8RG6QW6vm+lbuGWTNvqJ6Ye3XYVJJYpE38ahTuf+jV1gk6thm/eyef2GlJmHtwKYeJGYfrZ7/mhOyjt04NnAVY8WAoW19DytNA1TpADK1al2DqpQ5+hZVQeOt4e2noI+Bp+oeIIBUdRNg9+KT4Zb8xN2qgKrPA1T1q3/c6KXGWCqAkNdraRZvjjE6xzoIGnRrYGUDnHvfqQSY6nCD3iN9PhMfIIyvRnXd/OvzXnYZRHnQTw4vEV79mJGuAbTs0Js6INUYNX6FD1w0QGiUa4ISSEtxO8AC9M+MzDyBfMEgiMdynxvustM6ZmalarIg4gFITSC25lWemW9S2BJFdTwV4fma4wWDpxzYu+H+gYCINB3vgCCM+K2dqlM3YDVAVQk3H6t2jfd6r3PNt/6Bfy0+YDqY6tipk1lTwAlo5XC7h4Ldrgy+QvhEjint8NWnKSBebvvVZwJXo45d2eh/q3sDdtowoFOZePHVk3ykyiKuA1QNJAGw6n4U1b8bfG34RKfpY3IPJvFSCqFzWDK3x1nVk2me5Hc36VcaS7qibzKVp7JaKMAzaeBpPFNBBF9lRbswZpTSGuReSLpxQJkTWc74fWvACEx1gb0DrmJMQrh1aUoZddRI5EYfaYsAqgawGgCrg6tuKQA/qg68xsmsZuna/KpCAUcZSaFhetKA+iZ7W/+0Hh31LZHGQNo04tqO1+e8HbcVM443pYBB/Y4FgbZ4XeDyJno0Hkz2pHxoI5rpsjsCcGB+zHelv43vfWFmE61tD8GJkXAJ0KxXG7jqgKq6CnhulqphpWrWqgqohrUqJmKj3QGTMKEeHZjkTc0THRJ9vTk8k/K7YRoJmmPjuIrF7cGAIhLe8eSbYTH4XdxRw+oES8/DvqT3LjzaQp3lON5Z+YNyu7YEYeHgJ56eZtak2a4ydkbgTPh0n+Mcaawc6rBaze65jOlqLDjPyJf7pwm0MhVyIUxbHv4H/6UfWn7h7/6MH1Bl/obVx6oo/AKinsmNH5ohVlq2K0Dkqfxd6UFVYpH6WKxWnwgy+f6jq+Wf//bXlg8+eGiHdzyTPlUWe6p9m74PdcmgVfNdKgYpmtYfywieNzRep5D3VDsC5GrYHqAWnO6UU+hwL39LovqTXM/s0IVWvwaoKu7i1lsKRpvGEnIM6bV78gTdsMzAOyfrlrHlexQFjers9sGOLKsAY81vG/zzMRzFQT4zwLUf7TEtQFRz3BnNbNFSLQt1OiVNzYOfh31k/a5j69v5oYcnXWzQvufttFRxhlHdR+W7Lr+WmYjL9eG2fOmLP2vAqpIhUWa0hWKSbO4MH3LQlGfAgaDz0dwB3tQKh+DtgNUIR5hFb8pH56e4m0t63srGZFLP1/oBu50CZAXA6nrnmVnkq95plvkBrPqKKOBLY/0eXIXAmbTYOzLkyxZt9XTWx2yzjpfivac0w8BNs1p135xuzWprutSFAK42uvM7/HnOLvcciDZALK6wtFcZmPfWvBipmJr72vdrqja1tVKJxIIjevqbTbUrMghSsFaHKO+vDVz1OADt/IqDkuDT0yDqLFwZJRUGEHN/tdegYwfx20lP/EyWbGSllkCV9WesxbmROq707HSBsCC1HFCs7Ty8LQe9Y/o+Lev+GEc0B+Bq4kDGTwGsSt5utQqL2waoGvgK+kCeSSNee9B20kXUHxKljR8D4AC/e8tVO8QpQNZnI1C1oexND+2IVUrFEAPd7gBWtUp97lv/DWBVQFWAVfnpVd1v6L3ynUgRAlXZYnXV+VGD9QROS/gcQ183AS9u9Lvezg/QtYGwK8BUcu2tuNfPvlYD/RAvx9i5HHJZ3eg36BJ9S/rgGlwNLAkgKoOpvJYrfNCvJZLoaX3BYUFdvOZgpqhga/eO8uloBcMGfgfvE7Aa802zYC/ywJgIQCvLDZYjmCspzBinzY1ZrVQiiiCuygUv/EdtqmGsw1QybZOTp7Lpkpg9vsDoBzrb+h9gqh32xhasAFY//fv/deNCB3kaYfkk6p1UQVAXVBx/C2Bt71r+IYwib5TvspzB1UjLE2AXp02GruP4xGi5d2PSibumQBmzuXWYgaNxAE1aqYblmS7wDFzVK/lZNQA2FyYuHIYLaqvPelptY9u/yzEuNNfa5YIz09sN5UH1aMJEo3gKj9nGIHNKxamNLTqzL6ulzztUbkXglYK9AkMlA3IjK8mTKvpX0zcg1ZvqAJf/H9fhorgpJJ6sCaqsz6pujeOcH3yGcoUflqcAS9nnagCs6YPVlV13I4B8nL/aSLalRTcZZZ1GysSE5AbdvhqaCJgO3SRB2AREwVEQL7hnBRH1bUbZo6GOtz1y4w3QNfUqxXfZ3CZPe6K+WsuO/j3zOECJnGTlpcmHkBPX5m9VrVYdYFVw1Xyvyv1Ts1JVpEdRH/xiwWDgaqhkPBFnv1TuOWGwe9Yl2ovMa9aDxe4oaCr3UOdVvgMKGDWjCysDz0Kppu2eh9KmVWAlm9EtLJBMYngakhu9YlTmmdrEVX0loANR9Zn5OZ4bhfdEjfxThKwIvSfenDGoc3a6Zs6nY7m+ItER/Q7nyVaRH/qD37/8zC/+lPWzLbrNYEa3/suiR78QC6h6Lge1mPWpMK+yy6V8o3gklqrqCuBC9j2++/Bi+Z3f+dry8MFji6d+rh1c1Y+i6DDsDnCLVf0wYgs8leu6JBzOIX2PVJBInz2f0JHAVqknrHuUATP0wsxqdTQeXAedndTKhP+aXuXAqvrDg/6mde0AO4mMRQ+DqGiPn8ad2kPTQeaEMnwzBVhtaI7Js67fYqz2gNW+X9bWozMQ8xBAaoPndR/FPxqWbH2wH07s+oze+koqrqIm+I1pF/r4Hqjr7502Ku3P6sdjBYDNRaz+g4+czaBilM8Xv/Tzy6/8yj/MV84/TD9rAQed0ROVebZ7xvtScrcYVJkbv1gvNWXE5Qx0juwbznYlH8ucA5EeZUJ39F18vsDNa2z3T0A1gVTYg3p90ulC5zviGM/RAL8Q2bl+1QM0qJXXUmvYvGCjtm7RiLGiex1BoFZRI6Oe0KvdBYpv/wctJ5iaa00bpbbGrySElpIezlNYUlhVF4K+htOdjUP76zSHKMdai3vKGyCRdwkAI782gMm5ERgcrzH8vvwYzLD2K+EBXBlcDWgIgEXjJrAanVfJiem8059o0FZr2FXHFzUzB6TQosuz5LfgIcdJGphq1Y6mNstVBladjjIOuiX6J9WuASfkeHbj5tVnENDPOGrAqvvFdd+raaWKeyCRnkkB37QSRFE5vNEX+mxLV3++odapZqHqVwNV9cA4BVj1GjyowKrxo84NQc/V2pibzzTdy2FSmzu6DlDVwnrQma2wvemxfqc+dP5oIG1+ZIj8Ml10j/PUuJYBaRVgNWd0b2aW17AEuAZwZo1xwz0zcKX72bOVA8IhycCCpLuvcYgWurb27cY8a+2C3oW5DFfm8+6+fmwJeZFygIFWME4QZep4OblFJ9fnSIcKdjIFcQfMNwsq4+7Zlj7JukWfrL/GCIzTgFUArN1VxeUnvvBvGFTvEx5dY9LxYG2EA61NSfdWJhCa9xFmcQPozPTtnesgBKIivoUp4/cAq39x5DSTsmksWC/NaSwmZ5+MA1CtoKqBqNcOkCgIkqAqrFfhZ9W/UoCZh+BCEEOdZ6z9BaHwMWjhrL919yUe6EgXoY12mhDKMPtKnbHBTVGmE30qu0QL4LuIuCLboJoBObdWV5ZGZKZ1lxUes8mNPUDV0yAtA6sZhjw5HoV5sa2GPf9Fv1itQsGAxWqxXPX3xTVAuguIT4Z82EH2d1GyqLNmstSnkxf7m49XkMQkZxvNjUJXNP7CNezb1ec7eCo8llYuySfgK8+XZafTfAvPCOiKRvxRKSg0UGoxqbu/HVOScEpkuA9p4GpYsKolXoKqYaWa1qoxOYecIkbY7Pt9SpgJokHK1RifSGnD6CfmgYGIk9+7WlZCy2e0cSptKJvBhDqkVyg4RPyd0gN60HgxdlbKoA6rekrACFi15NRI3GOCYJqsxAvtECsLTsOrDfTvqKsybG/M1hyfzU5drwqzSd9otFByfuAHv2955xf+O+NLB1T1kAz3g6aL5DMDVu/Ywk7VfV2cPH4iflQfXIov1YvlgbgDeE8A1Q8ePJSD4q4l/m1xGyBArPSjuuDQNYnmA5nvPtAArKpEsKOaNoHVsdWd98cesLoF3qG3FFgdgbarRQErOVI2A6uuX3l/p64V/anP/GHIQTUrdCpK9A3SuDbodWQA+hRgcwjW9cJ5VZcpIBsxt8rntBzvSDhXZF4H75W9Ou69N/Yu48D9vC/rxzHmNBsfpq3cxq85j0ZdtsHVkH9U9BFa8DjYBr6WDaDbWZu/+NN/c/mKAaukaw5pmObtCmk1BdnlNitds4JZIffFTOMde9eeewCZ5Xq0l+XtaFqCvI81mK3FUJ7dA+By/bTfWN+gydB8on3M5zoPbVEVxZ2Lh9PIMuQSEsEVhBvYOT10oGqEd+BqyCPLg9cNIZvQTwauduvLfh3bRE7TBUeNSY27kRIXHUm8I0dTaN/FRK9UGEiPp8/krCjX4zSjE3CvYzgNqGoVYbmu5WIdw3Ra7kHDBixEfA1L34oRTpaqyQMzGgHIROO14rW9jqu8OdNVCnlbXyAsrmAhB04boGo9pE3VJtK76KFcBls2EceH0DNes3Nbw+q7ZtTYgERzC6BrB9tKLrHyFwkyUdC6EQURIi9awVvZXlV4tHpytcbqs/9U3p/fUAtV+amlaoCqBqzaoXF+oJzxouoIpOO2qSJabJd+8LMvtLO5utFR3gwzbwtcMlxcaBeAljWd4Szx6Y7oHF3QPjAAcwbwGSvlZKhuhHzY8MdiDjSyapGnd/jI9cYch7wHo+IdGj67RuNBPWsCcqpi2u+Ak65xZf6iTl8p59x2EDIIP2RGgqnB++QGZGjJbjKC5ATNUz1iTeU5k3llcu6MuuVczozWMd1whMYTGtMp8s/OjvIRHnVB3VgohAm7ugG4bZarfuBb+0kzPvq9/6azQzTILw1EXd3TuwaqjiYqBk0jz1AIKkDbAayIY+OqYCpt11Dh14GrVG60wcYx2+OTtP/R1RgCDtDdj6pbq7pVag+oqnVZAKz2nv2sNmCVS0g+TUYtE3ZHF/ElqNAZBLa3J7ZYZduiXZlP38YEF4Nfnd9D6Ifw8xShlHmPBU3HkikI2pZPKWQqQWdLiUO3b3vQMkaGaHsNcB4FVl2A8CLvyH0PyhKZZDO8b/hniqz1iypsbWu/HcHYbffHsxItlBOkjT535uv12iILC+uHDllDDw/BOGLSqr8uj1PFexUveG0cjqL36r6d2miVW1HIMmV0xGrPMWyR1vJI2o6Hgczua1MU2qA5WK7jNEr3tequAXRrj94rwGr+V+1YSwVUsf1fMyHfYZigU6gMJoQXHe7acbN8eHJ/kbJGjP4i+WyRwqgtFjajLw5fcdWgdiV+ilm9sYEnARZhVjzdI1euaxJeBCa4imcizJDXyZVdPky8RLiV4LNlSDzo1GGXsSAq3cNZzLp1LLgmVNAi/8APfe/y0z/3X9shVXZmhgGrKj8ljpSrLgDOzm6bTcW1IJCX4jv14eNrAVIFVFVg9fGlWK/KgXHqZkP6Vq1bFVzVYVFgVXmxrzJ81PmY7gGrW6CqNu4osOqk0mqS5KXhVR6ngtnSjMA3nUnUOULTqZwfGCS7SSatuTiIHjHAOdKPSBf1pdnrhYHV2n4rT5XWjb8RuDcDRkfZZP2pP7ketU9nYOIwvOPVfmxXY32CfDwCUG522uDlKk9bZDutvNhfk3lHQOE+jm83NcqTOvAY7bX9i+/8ogCr/8iqnBuBeWLvWlTlGXOcMSM1facfVgs+lb/x01xW+vPkc7YVg3mE9a5avst3b1pwHy9aQx91XVLBfbUz8/vc+s30Ofpwd/LAb/Dq9NWoXyMskZo2LtECH10CwJP/OIy6kuWdHWRlQ4N1Ldam1pm53m8d7P08relAZnPkGeVMKaqQZdoGNrJw+g5ayd4pzx2iZylovgdP5NpFA5qhSAM0nLa6ZwZWAZzUsLbwblSE4ju24sbWhg96KINKZ3S0userEbnTnSiM1aLgMbZutZ6KONlMJJ/R+aBpPG4NNASQKG/bKWUNWAWaaNfINNHEIPiu+fQAfoJcJ0A1wVUt1CzI1Ur1qVmqnsmhcQmsKrhq/o0buAr9lt05rEVH3zFeqxamz6k+xz0+Cug7x5F9rdWBp0QGCAfm6M+MF0StuKA9GTeikVUaDC6PB92DWVvFPYduvQABgwbRuA1B0zrWVAfUr85fIR+icBJohV86+qd5DLzOlqo4xK4CrBauaePafYApeTK41Sa1gFiI0YxkJs/8bm9MGdFfSfWB7Fj1R5BuM2u3tio2qb5VHVxV/8UAV6Xab3z+37Kcu4koGsvAqcvamJAwGSUI2qwXOpA08u3DXHL5FyICX/k+rFWbLxz3d5L5JNjaLyB84sQE6p3hfWTsGYTVAFXf/k/Aam75VytVt1TVLbu91SrSwC9rs5bsxheKVUxoOa8hEuqWdQy9zAaj3dtpqUyXAbLCsmAEHDsu04SS7SwOBcsFVUyeNo5xbyChF+RVj/sg4CZvqMKbBF1mnG5ebA9J1iEUWf7Ur7I+hD6Oq2uAGWi7xYh+6O6tX0L4Rh9tg6vUV05dJjxsg0i4BeCrg64EtoYC4vGRnq9EEJC1EbRee9GksStMXl2EalnNOZdRTuHdhw+E10nVg3BtiTp6DLmHeZvlosuAlr57BzIfNKir/6qRpOQGLdoH5rBY9RMi3QLOT2YNkDWAVj81EidHDgDVThHoGOekXjsUGW172SHqGPdQyS8XaTAmvfyF3OdQ6ktLXxvNfV3e0QJuBaiG7LGS+J7z5/pCvppMDiK0tBEpF72rRNEYlsF0n3Kb8syyKCy7L12JTwAAIABJREFUZErYg7HZIJDRKw5bvd/O6wcFWH3nb/ykiVUFV20bp/zSrk5eXD+9sTy5fCoA6vXyUCxUHz++MjBVD6l6Ik5Vle90bjuTE7LdH6ssFXSLnX0krcCqz5eiCdhVSjT5zh/mfGi93iPgiDvsFGCV8wVF6vBzD43AvlkdGrCq9QSg0GpnukToVyjb2+X9leBUtJMppAMwm1T9ugKrtb/q8x4Qp21gXbeO8Sj9SeAq87FrKYSbQQf1wPX8XtguWbsbBR2ZyFQjaJ6nXV0Xaenw8bwvBdv6Z7zqsX1xHeWL1dNKyoRODn0tGIiW2JG8ozzvBy0BOn/fM06v+vfFd35JgNV/nKmNfqkhTM80EJQd2lcE1tZ8yDJ1uPBDHULziPjDKYsJJPuz0AEemR6qrIduaT2jPjUdXLU/EyhlbsG4DafAYU3XlToYbdKaHMN8PwBWowFx4bHqeWk1lRsBGQXxYirWOK4TYp2TQ1hoh+vtJTf9YDjlbdFM6YRZ1Jhh1qpJFl/1EmQ8yjEGCAvI7Asy8iAjkewrxMOaZQXgo0/r1TrdK1RpA3SeQ0j17ao+C6d2Djtvo/O5LrjfCqtxaltIxHSv9GFjePIV9wH3CwOnMwtVgK9GD8wD8cx0xvxkFZX4AFcDUA2HEfLOfdnLVjqJosDq0+WmrFFu2jPAVS0Ph8hReR0Q2FWg0IH3VidxqQkazlgkA621uau5c4uuhjKuMORgjEuMNQfPxpEB1I7u0dgt2TV712RPR2TduqTKgpIXeh/1Xm2DD8IGv8MaHcDqCFRFGL9ji9UKsKYManNkB54O5zXIE05Tx28gcFYigfq/Sz6QHSwD+KORfQGWl/gxsBpWqwq03rj/uX9buS2+2rmg9LZtWJxa+yoo2pSg9bv2hdAAVaQNBZ+B16Fj8QKksr8cB2hRdlxDsLe+MZb1BYCCabBWVQtUuTcr1Wdt6/8zA1PDSpWBVRxcZQBKA1Y7aZHji4m7LcSaDuaRMF6Yz52eXRXswNQEV/EuwFZbDHViygFV+7mQcsBH7/El2+9d4vkECwtMW1TY+PdX1HU1Ww4nz7k4goxp7N8Y39+VhUgIDb+0hUi3GEoA2fuhjTGAZYx5fbYcgx76/PvJkTkMvlUBQtP2/gHQav1qg15BVSbQfrLhPp4u6Ly6B/8OR8z86rDWglbvo4gWvlfm7P265D4knigwOKnVffXOSZ3z4cUzseu4/ZPOMIlC9Nn7TQqXAGaYqqCqH27l/pmDIWdOzoMPsjLZVXt9ujdqB8nFueiUyJPoG3mcmH1fGZ2uRm3dypTf1Xgbz53CSHKWFaeQId4JkGdxz33JhOYTrDerHiRhxfA7tB60X9reVoUtHfKvxN31G+Wz6roIOEx7NEKb3bsz8PpaqvUDP/C55Us/+5N2r8CqHVAl9wqIXunv+tny2EDVS7FUfbJcyIFVV2K1qqfpXss7n+9kbhSxe+eOuAGQE7PVr/GlnnAV/W0naatdhvoYVctxFdEyfgaKqu9WfQrAEfPpjClWwOeAf1he+PD0kqvJEinXzGPmNO7gYKsNAwQarH7RfApnS62IvyEmNJ/Y7Gflu5UOEvjg4CNbs7/zObT9tfs1cLgGEysr+5zZZGvmS0WElhD8E/N4Nm9HDnbzA1qDzGu/1/qGDsmE0NWrr0tPL0HcCExdxzPQNrkehnjr52MAqhK/9uHgarbMannE72NclWTI5chzSS8zlgYSKSKuDpDvvLkRzoBvSPwbN5V3mp/Vvv1NH+ZwoyijO6c9UJze+RZd75JuVK1u/vfFL/8dAVb/idXFwzy/To/qK1KGZUy7SVyrtJDDVAaXl2AeatDi9xwfGRcmae0cy8rGd2iip2AA2UFVDUTHxtUiZmdHEwf8MhXTJe4Oq211+1Bp6Bb6qEQZH3ukdztTSgjCGAwVioNxG7YDcVHcgblru8EnvKUKDYuNwNG72pYOXJaXsCozOYv1i7aV7m3yKGuWmk+sEVeL2ODBdWNLnevkkG2Z9PPee+hew7GkPPn9ihai1qs41Jp8N8kTUUfNWIkaCXDB5//Yvfyzskyld4ifOiilzWqWgqzOkdB4TH/uT74DVgVENYBV9SG9j98N0YnMYtVwkwBWVQcJ/YjZcUzkxEtFVnXNQC1r381Y71AfU432ZEWOLRHAFj2lGCryiMcz1wQxtkkfpTJVh+pex/hbWuYjisQAa0ajeq3CKC+9RTs7EFHHLWQG/CkrgMpgagVWO4A1ZEjKnMiPy0g5EpUAT1ZwzF5HJbs1D1e+Ul/tY24z92npC85Gi8xf0LGbs/thBgGw3pKrWa5Kk9V69cbdz/47UkL5ehfgmsvSAEUtTgCwCOuurnZ31qnxfmqZKu8ZSK1WrJ3D8bRiVZnv5fT5alUBEPsYNJ7QTnSBAivVdlhV3f4vAGuAqXrQjPtXjasBI/5rAOaAW63/ou/s4jWxOgXhdHQTdfX3zUL15ure33m4t8cVz5S2AaiSn5LYdWxbg+IrtvMggYJW3wayskVHA1obtUVrKhXncy8T2lPeJU37TQtvwKrLJn5GxACNIyGDrKt7Al0xXsizAbCxGLLsuTLSyqyYc5YDzrGgGFms5vuNLTYWpwqDjlKH/QpZPVRIpyPx8i+sZq3wLsPRnLPfktPr1C0mMnkrKe8gd4nzVwv30vVdG+ihD+ennkaN80y8wF+SO1k3IFXCYb3qFqwaELII15YBrRdGE8Lp/fbhpRjIPBS28WpFu5txa+03Io8IcSiNIg8WRGOpBaLvaX8GqHZKTYwvhEdjIC8pCRKVdtni0Sls02oVMgSVp2fOnxljJXOqDEpGZ4FcBoHGYG/shu9r/48p9A8IsPpTX/oJXxPb4SMCgErSJwKMPn4iW/wFVL3Qe7FOVVBVrVN9flP/xt7/1qsG9si9nHprXaxzobx/LmDQmRxmdVPyfSpArFqQ35R4qhMa7xpI48Dq6OPW7INXtib2DdZ4ncVn6gQ+SPyRxg7l6qGkyNpBqwas9taXPqLuCsD9pxGwSoJwVI+su8TzjdnrXfm+I6gf2FxcRQac95G+q6C0+kPk/kC9TrYaHZNW6mLj18GL9LK2Z2vsbWaoViCDglxceD96flpuG8vZc0vn8RFvHX/S+CinpjPdRvjnpoKllq3wgIKXN/SDg4KlXl/XNTWuxhPash/0IuU1+XAxBVabHlxrZ1OgjLu69jDStSo4D5sX5eRnt1o3TS303y9++X9ZfvlXfs1S+UeBJkOrO41Vr3SkvCfQSuoqT+uiz9ZCnGasxaxHSts7I95JeIpVL1BlZYedMJhq76JiKIfL6+ahGR2dEL45Nztdjfqgha0qF69Uzo8oCRRE7wZj08RrnUtPaBtHPZF8Tirl1LxBm3wFUFqBVQCsKyOQDWDVJuYYWAcJaLqa9CfJPGt7tmlLJ6CGT/tg9mKj0ypNnvrMDZjR9yGyJhq2RUR0jPFoPK+uHAdUtMULxOQJqmqY6hLxU8VIAVUCUwUE8WeArPa1mn9aJn40oKt2g04GfDnUcRp7z3mkyK9ZxE2+2RVMg3X6gOGZjkf3DJh290X2VX7I10X+DfmG+WQgLytom82guG3adN52BTo+xOgVgKrcG7gqWibC8LyyaI10cA8AAIyvkB0sRzqZQnVJEoKMYdrakqjMHyxvqnwZEEzXL9EnIfKa5aqEq/GngqpyvaXVu/3Zf1dyK8CqPTcQFeDaNrDa4s+A1BrOz6tTGxk8TYtVKYPuW3pX2ny8XIFJuW9gWWwitIWSW6jABQCsVXW7/zP4Ur2+Cn+IAFnVL2L4V7X0sAo1CdgmCQJQa59WcNVpF3XW+jZAtYGnDqLqoo8BVQCrvshpP7ZW9W3JfmKyuXOUxWQDVrF48kVrgoXYtm4LMqcevzh1ObC4RcBtwuxJ1PuoY3li9lysIM4AULW0GQ5LEljmes4j8HQWZnlxfiznoh5odUiZ6IEGmsZ5kdF/DriiL2GlGkv8RpDZh+PZfNVvpbtH8ndnRNqg7EeMcZ4VOh5+b8laKLUFwuYM1xeW3TIitD6sPdFdSdZnN4Fot2h68A6tMc4LWtEr/ALp1XkO4Ko+uxwiL+3BusQYq4l33K9dhx3q2gN8u6KNQcaHykJGddI6SHyjhdZmuXuVqu87KTQmdBc2/q67D1mLMBuvGNesd4R1z1HMirYxQ8eLDkzlGV3TMyFWhYLHF/eIQ+lWoO5kTKoidqrQ2Yq/N1xSpd///Z9d/vr/9Je9cgH0mZWqgKqPHl8YwGqWq1d+eq4CoTfEAtV5UOZnCXMXAs8l3oXw3uVyfvvcXAKYKwBZM9y8ocCqHNWgPtPld0NAJDsgS8rTQyRsrjT+7ius8yK2+k8pegdY7T5cUiYJrkrd2h/oKciR6pPugEjvwMze1r3tY3dyZuQxdiegFn9t5kOapk/1/N38Hq7rZ+xT+m8T1JX4pwKrozK2JM22qwDwI/X+SE+ZsY0ft7FVfL7bBeeN9PvJZy/NeNv8oeoIHhogqYozBVbt9Gi3QFUOM28DqpMbsOrgqu09M3BVKytxFFjdaP+s763H9CC64BsDUrV4zdYOUGkamNYN/2kyBVa/IsAq9CylXYCrbMV5rBc41mwc61xaZK+LrKgxX7aUjCg35pUDMVf9DDJ1rEP/kShmlCa55X0kQ9Pwzpjo9B7yFMdq2+e+UZhlN5mzN+eVUZ6jeXE9NtmGU5rywv31gv28V95KPYi2A6TAtt4EOXQdE2s/+5gVFqy2MC1rGeSRgCrpGCyjmO5HzRzqt4gYDdxrJ9NGF3crIb3bGuPZu2H4oDyNN6tGrSs/J6iq6YN3sWC26Z/6hu+NVSijIX8ksxPzQyAEUBouABxYBaBagVWArOHGzAVNlF/q3I39SP9EhJM6vFDUHrO+gvd7WXRrBKJjHodunItss3eFYGYyruhRPaBSChnlkelXFerFONoM8NNEg/yT298DYIXlqgKsfM9gK6xc8TGHZRDyN3Gs8iQKXt2HvHbAzOcbrmNHSjxgo35lXpncV6CKpzjNPn9ygy011jfaT46XqfXqjfPP/ntWQq/sj0BVj7P9QxxZ1JS4Yx+pnp+92wJPZyCrpjWcy7+a+5gAWIUwMsnkoFz4VM2DqgwsJR+qBqjqYVXNFYCBrTjUqlirulxjoR3AjY099WH0L2iGwd+kX6u7gqhx1bEqoOpNsR6wOGGxim/0caZeAIvh6zGAVT2/Qw8gfyaKswGtabXqE6sBqzGpuoULLFd9bKwlRNRbsqYnZRe2/XxCyw5752+9Cyl+Ap4RJ+V225rH1kR+73kwuAxAvYWFBVKUDQWUrYVSemfFnbaco5orADy7QIDqT195efu/ZdoEg2dderJ2bO27rNj4pvVzESg1+uT11rh275jcy6TQ57FTj532tB4a1awP8ycI5pbxMGUGrt+WdaxnVKKhVUSyvm5xEdMO8wwXqgawxru2xSeIPkQTMYGX+fJdd6B3T4kyqNChOkakQ3FRnxJ5mHYvw/qenjFwXfM5Pte53Oegx8CxsgKQ1eG4yJ2uK2UAMiWI7BCoysRY6R3PHM5h5f1s+Lv+UcKdjMtUITwsqKaE/oU/8D3LX/0f/2J8wHT+USD1Qrb+P7q4EFcA8sFT+kuwVvtgqGCKHbpkfKYWqTp3im6g68YbEndRSzq3CFQw6Kn4Z30ugNDZcu4fP2TO123PPq/qHKnNju201BzoSHsAVxqETUDFbWBV23OrdOJoe3VYEKqICsHl0zTs/nqdbhtQbHHjS2pXvqd1QmgU6HQ+sq7bAlPxbgzqtnrM8piNwd6YoEEvA6yaaF4tcFpX7Vms7tVxC3TWeu+l3wNWt9K7xaqMrs5hqe4EhGnWq21sDHMFqIr5SpOatarSBeiFr0iP99xv8k4ydb5xe2mrj1ztQCsDWp3+GrDq6X/6y393+eV/4MCqpkxQNXTXJtm3NJwdmZXEU+NRnsZ7/NxpJSxFCh/h1d6cNogXsrpNS9FHNgwhu2GYhmmpu/p459+sCqPwDT1qvzePtPWUymy0oRv2tY440hv36z+IcaRJmmyLDI/mMaug5W2E6H+54NT7WJskyAEgNSzP2HI11y7FahXroFSUqayjAPtIfg7bvdMZnZ5SO+QFOnI1LgfyyDQl7i7pBm8mS0eCZOR4sQmoahwqKG9r4SiLGT/ktFmqKriqgKpeGUyVe7VaTYtVvVeFC3E1X02jVypj2m1r2dhGrZejw/AVzQ8YCfQ/FKkjxmP65QJm9ZkxXhnPOq6r+szoZdB5Q32j0EtXrdm7maAvZXayQzIGGApgtboBYGvVWwGyGrhK9wBmR5ar+FiTsgtjYgqHy7IOdGUZV8avG/9RHzO/HLg3FpN4TDosY/OLb9SDnm/c+uy/byV0yn4oCa6oecMcKOSfp+Ff3davi50VwBogaQKqBo62fHCPdPlct/8zEBv1TDDTCI0EiTF+HDoVFqtmqRqgaoKrCqiST1U+tKpzAaAWqwBrMYfFROb9HqBqgKv5HLTibWvzHrb8G+2adaoDrGcBrAJgvSmKa4Kqus3R/LFG2wJUNEtV8+foclCBVT3o46kCq2a16ldXX3XleSvAVAdVHVh1ANEB1QAW7do1ltiZmZnFfRM4Te4zuMrbqj2uzy0t3MFSCo/JB4toj06AqaUli2KT+7BORTy2dA1Q1spAQSldrI1pmRqKhftCIzDVhAPbVcTgJiDrC3XvwCrg/Xk6H2Uve4xhvP3ENFaz2237jtECum9JpF/VZV05TufCJxrWZdgtU5jwqAEtQe3VGLh+sTNo+hBMXQ1Tyx2t4SsAVbsqtBFgKixXV5gbiaY2qD0PHRiwr3+UxsTHyj4avyORHWIO/t+uQM2Dn8u7TnGhd1xOKrgYoxhAHlgGWXPuUdqmPDsBahMr0XXcG7rQy5/1s0YZyBGWL6yMsOwZyiDqzQ4sZokD2bgnrV6ejj/3he9afvyv/XnzqWrzrtRJt/urtemVHUylC4L4SGiiI2So8p/EU8mhtVCd787ds+XePbFOlf051/Lh9EoPt7pQ/+magwCYOh/KwuKZLCrc9lXnCwWx1hIFc+KexeoRYLWCq93HvZtqsQohUSm9hbc8JCzm57aRv+l0Js4mgm4VHoBUTQOyyV6xRdl6NmPwbgtgRatmAOsesIr0e2DjMUGVtVm16Egbsi651XJcas2rtn3Ulj1AnEvai7vXVwas0qC69aeLGr0+M33TRZqGKcDKcijjK/9o3Lx6POMtVYNUlJTrIhbjxn+ar2pccj3TtUHM4M90l5nq7qEBQaq+k8Cqg6qwWE0L1iGV0nhbk3fmnJXOxmRCckLbNChvb1xmNNpLoPHc5OIaOmy7+oCpQIzm4QrxkVfMO1SLve44jamOxV6J271K1P7YKGam5E2Vv2NV/oaMlfN+8KYxrBKm/sLyzK4BrNrXR4Cs5bo6GwK6CQh9oINMO+WgXrDx4arPekAfh9Me4XnmcS55jy4jLuuPSF6Tcn0RP+OQvlXfcd5beVq5iKD5MfOztSrA1XAHYG4AAlQFuJrXAFbdkX0PrmZxKHODPkZ66N5ibCUjSsBUt92j016G93Q2KqMQ+RbdjeigI78ygLP4PJZMI11VVsTQ3s7WOciXm4l7kxkSgcHVGbB6i8DUlRWrTuqQOSSLUi6FjLJ1CskW3PNahuVbrmuQfiZ8uF+IrxLviQEZ8V7HQ5E/xCDKx7P1k8uNG2ef/Q9cnQJwlqAfrC8roEqWoQG+YcFRrVIdPG0g3coyVd9PrFHXYCtAWh0jAmJLfZO3IEQAqgJYVevTsFRt1qoEqLK1qh1gpfHDryr7Vu0GpS1cfF0Cq1nuq1BGQTtKazTXGXhq9Odb/wGmntm9+4Djq4OqBuMEcOhX+JlTYFUtc2QdKgtKte5RQFWsdeSn1joKsLrFqiwuY0uIWq8CXG3AqvtpU2ppcm8l4UiAh/wmgmw83SxOjZTjRacc+osAWB3s9KFEGIBWZxADTZEGAKq98omkWqu2vNh61fOPbJwzvMVx71d/ZutUqP0e3m/7T+nk3Bidt4IvB13ZicdT5vHge78cSBhRRqOJrLp3Et+fW941beeDj6uw63tuVos+HCPTNTVGi8NSDnQRW17j9xS5K7Y9mLAM2ZxqipGaciJbrLrlW/o7W/k5i7LqRHpg2Pbavn5/NGRS+OE6UcStNCcReEQe5jcrhCfPygs1TXnulF2UjTjI12VLEkKCYAhTRuF8k3EIiAjZMrVULfJjRePxviNknVBM2JDMiTAAZinEI7yOBdNjKuLaVOqDJKeD432iXPruz3/n8l/+lT8l85bOywq46H+xP8M+Gro/Y/x1fhVjaFz3eC4uAJbl4x//yPKpT71hBha/+RtfXb72tffFT6scKqfbn1We21ZI/SCphzfovOBjMwPC9gCqPWAV291nwJpbrGodRpaqSkLeeFiS2jc9S6GtWX8gOwqqejyli7UsTn03Or36Vs2xKIuMLWByVK89i9RRmr3xOCr9UiumBKfkbTrHxjw3ywttqoD9qYDcqfFrv9jhJDn2QkkgLIdEzc2G051//DeOTFJBfAlQ8ox5kq9besZzXciL1bjmp+sEBVXPzDBDeVRd6ciHjyhf6wD2f+ed/3n5yj/4pwL6+icFtdeGrNCEqZN1jd2oyVYlMw+KxGIYcteZMXiSHlYdPqbMYRVWi3efi2AMYLRlsi8EoHbQDFgFyIqOtM6McRtVaTbNHmesUxr6grnWShIdTnPsBukFy/1GSYa5P+rDoEQCGMZcMtQx5xm4yharFWTV/uFdeDw3gEoPMUzrpKpvcPft0tlGhCm4tZvpgQEses6YQT2fWXFDPYuKPgqyZhmRYS1vJCcsTeim0FXtmcFVgKrhDkB1oQRYGWQNq9XO5ypkzqROXQ8zz5WOHAGrozATV6NBqPxc4/Dz4N2UlLfkRBmAKbm5fN78O4mGR5nthVEdrEkcn+6ZtSFHElw1i792gFUCqiI7GFxV69WV5SpkT1whlxKghHyJq9YjddK4zzCigazvbADrGOGZx4TuR7xYB67rI60L/fT27HN/dAysGpDmDfTLCGD1sJVP1WJN6u9FQWL/qBsWqIfA1qwP6sZqMRjcv6q0g6rcv6r5U42fWaXCSrWzVo1DrQyI7Q+sSpAPc5gxui9sfF1SgVWA/hKOj4YJpGLLf9v67wdpPEuLVb1vwKparar6qEqwH7Ph7XNQVS121O+cWuSopaoehHx1fdOAVbdaVVBVDwPR1ZhYq94EsApQVa8xXjbwAaxGm7zJ3s7214iynz/8yf4FcBkBqRB27zyfCrT24Kln4PpjxLdnDustVFtcAlqjXJQFsMwr643rgdUAUdMylS1U6Z6Bi+ykgBst2zXz78lb9PN+vCMTG49bjuY6kGm7H9RVC6ov1Rdv4UwwzifI1qXjtH3oeoJcpSoBTg4tkESy06ABMM11qrvb0DVNbCnWBFNQlQrbH9zpGL2aF3XyOSXXE9IWWpqW4kJj8nqLzmuarWeeWEt5mFxRj7yibBvYtcJqNY53uOdJmGTCajZevQvaSbHBxDm4T2aAfPb5uyknuO9pOjt51sZOOFJ/ThVBHrYNwp68+n2f+47lz//En7R5+VonMomnuoN9vJL7pzYf9wCiZuXzrs5xHl/nST1Q5xNvf2T5vZ95e7l753z5Z7/+7vLbv/X+8ujRE/HXKnO/7N64eabzoPKrg7iOZzqw+iJWhDizfAYq7gGr9rFz9aed4B0GQBWiyYe9zVbgm6OAassTdAHacuvffg2D7f9Rl8KjMSV3tR9Zsc4sVZFwr+9OsSSdypjhC+ar/kPwXj5+oNL8b8tiVfsDh6J245HjvVe6yort8kd7QDLX2AFldG9yKHbl6ODH10S4nHJgNY54yzYrv4RbqUFVZ+tjj+o6LIBVK13+UVDV1g7ybL6TqX1o6Zff+aXlK78qwGqCqgrwwklW87e61rsG+sJM/digk3W7IHs9UcuSMi/lHCu2znltHmJ92fqo+nOv7gDYetW6X8eYGrlNRgcI8SWjbHbI6fNJr7Ae6+2XbMGHlHyj7lUdAGGuQFVlLLZYrZarDK6GHLC8ALCCqpnOB/UaDtOW3hZd1qU7Sohb+e7kMX29le5onqwrDUgC+hZeZXS56fhxlM+szSUtMuo+jGscTT8DVmegKgBW8y0oecS2WJv0w4LV5Mmsf2Y6K0nKjDKSlxHWkVsVppUWB2VmcVtxWXifKjNK+zfJZYtGZgkH4VbFUfwaFs9dk2ZxiMdHLgHSt6rIBnMDQOAq3AKsXAKEHMEHHgfM6BeDk2E6DlrZqAuA3nxGfOIvaxsaOOiTjj6JX4ZrPupX5s8RWSFMq3r2+T8WwKoDSd4Gt86bA6qxiClgq31dHmz1Xx04ZSf9rn2rVovWGcDqabkOsUQFcVkHMKjqgKpbqrJf1QBVZYsgtv3rYk7jsF9VO+gKiyy9DsbQxxJ9hroRoKrzWdCPg6Qxv9F2f7NONVDVgdUEWPVe4lmYbJmyBaMptq4hqVKKLZN66rFv/3dL1Sv5XSqw+lSBVTkFOYBVVYKfG7Aq2w7NYtX9rToADrcABK53YGoVNE3It77xuwQu+R60TH3ZrFf9pc85ZLkKYDYAVAZXOW21UEUeuUhmADYA2px7kodgnaoBDTTtD6sKZs9FCJ5JENjozCeTTXlLNNbHqxMnRXyJ26xlqZSH94FVhndWqinSjrZuVumdSW+4ZKE0k7mwW1zO5stJOA51AXigLUxg1XSVHlRVcNUxtsiw3qPp2VWzCr3EwJ6UtPHxsWRljI8MOU9OW4UMlTMqoCtrVvBAYdhMx7yVQgjCiK4+8iGkgj8iLHkFz8kQ3looCf5AP36Oe6tr0ESnLFB45hNhGY8VkZBhrKxkvkGjnQLObUdbqT0rZb0O5AFC2IjyXQKs/tkf+9HcLZKAV6ILAAAgAElEQVT9JjThVn3+4c/+Yl7WcHz8NYtTm2/l4+TZ0+WtN+8t3/zpjy9vvvGauAJ4trz33iOxWv1geffdh8vFpUyUovxpfnFMT26f5bmEWwhgdEa+Lwus6qFaw784cR2g5PrwKqeVKo9rXpugZtKnDxA+EiOPaqkKCAvvDW6rYoEBMbnfA1V9WPtM8Mx9/+GBq63HTrFYdXaey3AG6rkP2GJV44zezWitC2cz7kGCTYvWBFZF51Le0kOpVB8klxi+VV+/WmgdQw+1rx4he55K/B7FKrWY9Y0djxUfDorG1H3Qp3GJ25/9sgCr4mPVgVUxGFBfy6YZm3fW4AaUO9IPDsy5JUp7nOkbpRdWRYBPD42qckOJ2M9NbLWaFqu2NJB42EajWTCg2lmtYg6gYg6I8KO1f+l4B4aoK6PW/dT0L13hoxm8wopxVuBHyCOAEZ0rAJ0gFWClA6xwmJW5BjAH5fIL4BW6ykp/2WnriI6O6G5T+tsizI13h+iZ9b9Ru+rExnEGBYzaOe0PepG3cVPzGYiDlYywOBwReelV2xkCIa9hsar+Vju/qvC1Wl0DsEsAuAWIfFcKQPRT0ijLzSpcR8J2R26nzsvjEWlW71aMQl+/tvhReeEoX7McPUR4veCdJZl9uM16UcJRXYfpJY3GXdGLTZ3+h2sHrqrlKv0USIXFqt2Hj9Xqd1Xlhx8kFLJFr/yLAutaJWVYjAN/OEIdWffaHCvm88l9gqwbcTFqXVnenzduff4/bBarQYS+QIFS7Y3O52ppWsFVAlbNx+qJlqkOrs6A16gTLF91zKNu3rckNGzB5X5Vn6sPNdvSD1BVrgBTO2tVWLMqsBo+WS09ttu3becgOLboaP3m9WLraaMnoyna8i/PAFMNRLWFYFirwmrVAFa1XpVfAVZDa7I2wreqg6oKrgaoenXTgNUrUXoNWJWrW6y6f1U5vswmUQdV5RcTbW+1GkDjAcGytdhpAKgLfedlFwb81b0DVBP8LK4AOqC1WKtamt6KFQrn2vqVF3HSQKuONhTgqt8rwOoLE79HnP6ehEIQSBN1fecNXPiRcG23o7l5HfFU4b3OwWo3yKbV2l9W2ezvR6180ToNZ4RS4T6OP5V0q2xaQN7N6DnkIBeK1rSrSxscdONGIgysBsDA1iAry5BBBV6024bU86oDJ5XbItK99owm9Kx2JF7lUQLycVRYDRs81/pzfqhfXlGnmGtSScUz+EGec3j1Ph5y8g9ZsusKoNJ2pRl65kUP7mcKTH4oQ3olYGXlaMfsas3jtk4Ex4j0NsepJVBg9c/82J8Qf6pXNm+rPqB6gX3cDHc8+hH3ln4NVx5kFz1WN22Tgj/Xy+3z5wKs3l1+zzd9cnnrI6+Lf9Uny4MHYq366Gp5/8GF/S7EX44BgpLsqcz1OPm8+9hnzfYG7AGD7ArgRSxeZRN0luO7hnrpY54LDFxGnfA+9LToyhGQdmy7uPcftxVgrVGtgV0m8DKek4XO0QC02nhugZPH6rMGWlEek1kFJUckeLQ8pB1Z247y9c4aTqHT6EdecH0rPSI94qjxAIf5NDaYKznMxszH+tb5mfkh1sebspPppuiCdlCV6eQy4rI19OnTK18zqXviZ+Kz+PqJ0cKZxn8uH+qF+PUA2FsaQftDJsYz4VMXLboA9xpqmNZNy7MPlULUdgid6f6BCZre7SQGGVD77Gff+UU7vAqgarNcddcAnjxk7e7EH7kP5n8ud6xarOfyVtxM0VhpLa0YEstrOuE5KHiDDQasQ+U3cgXA4CpNYVaGZRsFp6w+QqUfRhyeP19F/vMxeBW5/+7lAb2CaoCmdmCEziPyY/9z6RIA4CqDrAGump5A7gBSx8hCtps+oqPRR/NdetuIcFCvWFXU0h3JFylL3K30XVTw66SrZkAk1622cVVt5fmaP4exzAjGTx1P5TIOpWI/q2G5av5V6TArcxMAABZWqwVcNf1gRhqVZveeQy6tVN9VQBGo/F7pGPWZ0G6ZK6fS+ago2aXpCV0Nu61kVppmSUZhFr6Rthskisc0WeVJswokcDWAVYCqHbDKh1rBQh7gasglBxjXP6xT8p22B2MZ11xbRcfV564/uY3E/+BlvF4Bq0TPHb9y37b7G7e+9z9yj2LxD1uqWpsKcMrPY5+qbuXIVqp+PwFLj/hYrfmhXtTHPvZNYCSoCktVtlZNMDUsVcOvqvtcxdZ/v9pigQ6rqjTv490WNL6OJVA15iX3mdq2/bvvVLdOZStVcwGgPwNYn4b1qlzNz2qxWI2ti+6qwH3PSVPMWlUtVdUFwOXVjeXJlSjMAqheP7tl4KoDq7ekt2Cx6u4AOh+r8VXBLYN4O2C/NdDpsWdcfEFPsiUQlMPavIQtdwBIPdYIbHWAFIs4L9tB1AiLZ08/AFctSeRBwt/Lcipye4P2a4dX8ZZ/BlcRl6Vbo8hO4pHwOyp3R/PlUPa+YODKwokKbNX1QHuO99xCbrlX42jruNKzGasPX1vFTNJZMMZ00jldUnqYjJP7bwtJY2TUThGvbgB8i11k1IGqGl7rMwp7wQF9qWSnjFvE3UoyezdSrivdZNpJJsM8RnFL2CodT7bcJkymdE2ZYQIHlED0jrDgAdAR0SLLFh8qljdrGdLibPEKF2STUvkNvhI3jvb6QyBjYR67PkLgtrY2wT3h88EYnEBW3/X571j+3I//SQNWn4uzcLbos14N0EDBGW01rFXxzuZtAX10Hn3z9dvL2x97XX5vLvduny+PHj5cPnj/sViqPlseP3m2PHh8JcCq+FuVee6p5PtEJtCbYq2njl8+LGB1z+JVrQWNCqB72SlB/qd18qnZ9Syf4+D70ncBjf5OBRSRB9LBUjXrZPSy9gGrMrAO9QxYfZE6nQR0Djpir8wEKatOM5VXrZAGUQ6HYDdwr257wKotjuOP8+I2Yfy4MtCTzs7VEELASOE5/Sl/nctPjRCuLi+E3p4vd26L3ij+UJ89fSKHwt1ZPvLWG8u5LKKuxeeUukm9enK1PH78OOn3tddeWz76sY/ZjrB3v/bucvHkwg6he+3+/eW+vLsWHn8k8R89uV4uhXb8w77KLtC7z7G13qDyn/3y31q+8iv/RLyzSj3DYtWtVdWCFa4AmCYrf8TzTPUoo9aJ8foxF33vzLs53qnDHCy3yWd0DRkmmOj2+Qi6cHMHEHK9ugOoU5cxLTp9l1TnEU6Q810mh/vhJer2L1zSnU7ZVJeDh0y1KLpA9bPa+Vpln6sBgiSwSgCrc3gPVg1Vr6p7TQZhS75u0tQLKJ8nJWF9sJOaLPgHjYI+Ra+G5Q7iaZIh+Dzqy5muVePiGe0JAWBzeMzlCa7q4VUATxlUHYCrFo9dArgcajrjaLwL4bJQzVdVLo/kNNMfya+ax4hWEZbVm+Q1kxlH5dULycNJIi6zqPvZHA6nLhk1d03ATBs+hKuFKubmI+DqyDUA3JB0h1ntgawsw8q9tdHHzkVdoDcYzjJO3bSn82XH0sTrM2CVw5E2ebXlduP8C3/cdrhadUz+uqVeAq0JrPYga4Kqw63/YxB16mM1LFK07LE7AHdo30Bdry/GuKlNUC6aperztFRtvlXTr6pZrXq4Aarqd1VBSr0nv6VQWLwfvfNywZFzFqx6ecv/wErVLFMZTG1b/x1QdWD1VgKsaq2qAKsCq9h+pSqjKtFxYJXUWV0A6IFVCqyaX1WzWL1poOqlWK1eXd8iYPWWpFRg9VzaQa4ARKlVcNX9qoaFZvR7D6720qbxn/eNPw/uIyLeI11uZYrF/SagCsA1mCK319nQE5iawKrXhbfhNWAV9ZRBTJ4w9syfsylA1BmwCglWpZovCro/ejwqc6fxjmbQ12BWnZUQtapmGaUlEj52AZDSZqPU2avZbOXh/O+0U2vrRvNxLX60CBqME3rAhTMDqkpicZScvDRwIYHUoC22TOxojSqzN55HJ/NR9+7lvTtagwz6WWkgFAaZrrKhgK38eAokmlyVcAhsLZXo0qggiVxXk6jPL/bHoGoHsCqhZga08NBwyBWWFyxvGpW3hHXQB5oCZEzSceTpX/m83Nn2m5RP0e5UiuEzS8OhfDvl9+0/wO9D2psT5O8TYPUvCLCqh1fZ1n+pEz4eNus83zINC1YFgQwUUlmvftSvL5Y75zeWT3/qo8sn335juSvT3PPrS7NYvRIg9cmT58v7D6+Wdz8Q61VxB/BU5j61mhP7WD2gnJrpc0e2Uu4rAFafZxarTWfYZmTbfh06GT7aevkBZKqeZHpXDEXIRrXqM9I0dwn+twfWZcTBjbsakHL80mZFu/c+4QOFNPQosDrrwy3rVi+vp5u9+LVZm/0RupzpC5ywPk86Tav2MmL2yFhVcLWjKQJWZ+PadOhGg9CNlJ7OZHuffVQQC6Wb0iD98K/WSqpvflRA1I9+5A3hnwv5QPGBAKZvLt/2bd9kOwAfPRSlU/jmwQcPxdXGe8sD+YBx+eTJ8vbbby/f/u3fYrSq7jfee//95aG8U2D1rbfeMj373fc+WH5H3HN88ET4EH0Y7qggcXKNklTo9Phz7/yCA6uitya4mqAqHWSltNPpYkHQI7p3zmlvdubd7kPvJG4LPqKQjEZvMmfRfGT0F7quzU+b7gCgl1jH+F8WEe+2hMPmu5fhAmT8MsrOC1d8O+HLVClk6Kut2aBCCLIrhDZfVRcIvSDBEbJUTdcA9SCrkdVq4ZNOZpaWVp1tRCIzsqlpX4b29kjT3ldeGzRsptPU8FW8ySQxamM/CfWt3qwnJRz2e0hV1vVs7U1Wq9UdgH41U6tVwUjcWpX8raavVVitxs4EBpxqP9Q1Fz+DdleioMrOyXOSJfMHxx2EW5pJ+Ijedj6cHeLzrfEdicGOt2OK0rAMB59H4u4dxeOmIm3qOEGfqcyAXqmy+FDjjtB9bbFyC1D9rcazyheNy8Bqrk20/pFf9zEoKpxheHb9VrVerwqDqrR7i4a1TXWu4+U0KU+5wYPXeIgEfhs9m8igSVRub9z+vh8NYNUr2xBfb6S3hUFNKPV9WGehmoq/x9EFzxw0bYdfbftU5bqEkh90ZGRkhBAO7s3nqBxEMfKrWg6qgpWqW6rCZQC2/iM/FbWNsFZzVvRTv/UfFqq03d8sVPUZFqnrbf+3DFh92oBVBVPNFQB8q+rSD/5Vw7cqHVjlh1UpsKrWqgKqBriqwOrT5+cCvupVrQ7kZ6Cq/sRyNf2sqo9VP8DKAFZH20PmDCZyLLByPqKeArMGUTbadGZdAaoxjk6jYbEaeVRL1e65i8OWqs2S1fOrVrAk/lZbcrXlgy3/JlCrtSokeZV8nj98c1ZhO5ybJxLZ456SYpIRBVttB1l6K/rJuY08LU8iyp5Pv2P19hLWFFZDtp+3F6eUlufZjgzWNWgik6xVA1pwEDUOqwLYmsBq5MVWqyjLMh3xUx23I3H2x7rFOEBDqyhH0kzibCWFQBhWPxJm+lFGLke227aXD78f3SOMr3qPsuPep2niG7lfiYNQHAgcILiK6IESdu2b0AJoCRMT8k8lBdtvXKYn2NoBsdSemEvbgQQMslI7u/E7QCMd7c/jf7cCqz8hrgAuL8OnqmO7OJXc+kySm3uAOFhSdQzTM/SFzOOyydisVb/1m99ePv7WPQm7WJ5dybZlmSvPz+/JR8az5WvvXSy/+dUHy1fff7g8lEnzme7akC3MzwXdeS6HWpkUDIVpC8DbAlZX3HxAIVcgcwSAJbAqmVpbw3LVJEnoaHr/sqfLe519nPGNAG00HadjOteRtLcshVjbqnbScSWBoSP5zGFHgNKXAVf3gVWnyxcpQz+mncAFK6l3BFgd1S3BVQDvA3lqYxS0N6YtHVf5AC88ci5K6p3bYgF6+VjWzxfLx956ffn0Jz8uQOhryxv377pLAHEBcF/u33rzjn3Uf/DgWvTOp/LB4slyKXz7/nvvC2D6rhwc94nlM5/5luXWLdk5JRbijx49Xr4qlqv60eTe3XtWp0cXl8tXP7hc3hVw9om45VBXAkZRQuPuIrT5T/YdIA3K/Bvv/Lz4WFWLVdFrzWpVP46o6wH4WZ1Yra5E6UTzOBDP+C//WXG8BXTZbE7po5dbc1+T21UnDj9FY5cA3bQFPSXqfgoRnxJ3QJdd0KtWdfbKO+n9N3DlKvF1eocJbAcs/OtE+8jqWyhdH1DAAz5XOwvWYrWa1qug6i2dhDqYdQWmmQlp90MDGt8bsBOIcStq+XjnEwLKjpuavtOFJnxU8yhZttaN2ns0LCo77FcEog0hBDqrVbgFwFZ/BlKr9Sq5BMBhVjjEyr/yEOC0NXZBl4iyAl2LBJ3R++pjGNNm3Hdp6f0mqDqg8VcpDnisMt8ygKi3T3/92sKVMvq1Z2f9ZvSX2XRdHiBjYC46j7hrO4zhgKZYpmj5DKyapSq5BsCzxSnA6gxgBZjGAGuGuTw702JVa5GrrgUS51X9AO2zKze24VOYAs3FmGQJd+R21oIE6A42d1sfvAewma/2mvnJn2/c+f1/Ym2xmsgvwFOVvQVIBdgKf6er5+Zf1cHVAFk1HqWpPlhXzxE/LVRBJEZHJCgSWIVvVICkfhjVMwCqap1awVUDVB2MxUINRAXwLyUrDVTOU5ibYu7Cln8H5jesU+WdA6nY9i92pB2wGpaq6gbAgFVZMNoBFir8/JcuANSvKkBVuAG4PjOLVXcFcO4WqwKuqhuAZ2KtuujP/KyGK4BNi9UQbixQaKLgOSNJ1+gREwK2Lo0AVY/jNNyDn7yw9Q9s+NIQlkQhAACa2na8EAjNgtWZowGr4BVNjAbF1ayFxqBqb726lnDeB8zEvfQdzXU5tyLqVqStuell3sXCeJRF8ljUa7ypLls+qcVWo7ZmKH7X3/epZnkMYq2iRsAgi3A+bW2CEHYSBMDafKq6BWt7xgLQiVoy767opq22nxLnlMHfIbDh6700k/ezZCwsatUxkXXhlNGh9xgxzmRUGQgdio/8uZxu4mzyzIVWRxleIPs06sQLywzcB32stCWET+hg2LdcWExK6UeNLVdp600F91OZwhyjBQFYJYC1A5ZTiu0T4tbYR+rvEWD1P/+JHxUg5kLmapn7RIO6KaAnrFZNqRKfjmqlqnP2lYCi+mE0P96KG4B7d9Ra9WMCrL61vC73zwUgUnc6t2SOO791xxaRj8QdwG+/93T5Z//8fQFY31s+EGtWP3BOf2r96hXaA1ePAKsMau2BhwoP2+hDpyJ6srTyGnoSA6pwMYC+qIOhcffKdjA1hX1CWJB42DmE+dTiR0GukMNKsJXOZXJfHQUSOy6mRe+LgJ8fKrDa8fA+K7xojNruBnrr2PXuGWrfNxDW9XFTV2xRqf71z2Ur/2PhD9nyL9bel48/WM5vXC3f/R3fsnzX7/2UWHuLf1XVZ5U2ZdzVTYDS4bXozk/E6ltY1Xyh3rp1a/nggw+W3/iN31ju37u/fEr8G9+Shdb5LdU3byzvv/+BvYeufSW666PLm8v7F8/FPYeAqwLM6qJGFyZiHmE6rvle1V/sBAHN/cI7f8OAVfHqmharoinH4VUA+QGuQt2r827RE6bTcnkxVx1iaFv8/e8pe7rASMfyuch17Lg3/Vg/DJng8l9nuarhoY8Mpq6mDxN17kz/L0rHu+n2umQ3g9+tCL9LFc9iiTDt1vk8wdW0ALKJJIBWWJEpwAqQVfWE6hrABIb/UvKX9jK94J7BytX7qt8doL2OJl8hge6BqrWoTk+c1Zv1zEKTq6qP4g7CRvV0ZWVN9FxHvGW9FfeBKfSWq3ALsOMSwKxYGy6RsqeCTl3tRgI0aJXjsfCsNB7k3WgRZFllNZ45nMsfhFsdxjK/7+RXwe8TGq7VTj6OqtlkrHzs/WasSa4oXSduLJviACzMJGvYS1hu2jV+pva3OSaTdDJFQVMJAHjaHWQl78znKn5h4cpuAXCwHqxX2Yq1AKraplsSZsVp+6RCdo1u2LNcTZGk7OKzpwOrMVVau+VZdRDdQYOrhmOezWsHukbOiqfc+/7/JPEDBy8xQGNrVSjy3m63RGXg1J4ZbO1AVLJc3QJbM09aXBj9NCTa6S26JIE0BVXVUlUBxwBUbZu//xJcDZ+qFqauAAJY1W1t7lcVFqtRhhZDPIh5BVe2VHXLaPadGhaqeRiVOvNvW/1VUfXt/wqikqWqnGbsB1bBUtW/xePAKljnqtJph1Vd48Cqxfyq6mFVarH6xMBVcQOgwKqCqgGuqhsAWKsysOq+VuEGAAc2OfOy+FjPaw04DVUPSGkAplAAR1efEFz+nwas+pxAVqr2WMFVH0cnExA/S5SqJPjSYQWkhr/Z0FKCKEaSz/P2kqjX6PaoKtDiHU0R7ToQfT0dtET5Libl1bRDE3ifz4GCqevXt6NJysP435auxic6XWXVAuYLHVmEDcaJ3QDg5Gu4AzD78bBSNXDVBl8yqZaqnHGljc0++Tq+HA7fZExHChuqOiODWZqMXxMq03L79943zmupKM2wfC4D94Mrg4msmObUTGWnqV9QLjSa/tMyyQfIoCpPuO1KU7UteK/vSN64hhUaFS+UsJAKzYoXSKk4aEa0rcvaze4AYqtX1+5Rvxe63RzHFleB1b/443/c/DE+FdDGrFGlnvYRUfK4JQDN3bB2U8s3tZJTv436p37Ln8lW5Tdfu718x2e+afnWT7++3JYdH5LRcsc+lqsPST8o50ryevfhsvzT33qw/NpvfXX52oOH5grgmbjRcYtV+DAlKTxYuBwFVo8CibBYtdE0nYc7zlVB7AJKUC12BWkatlgdlblpfZt0DcDNx8XgUiMZ0KfWSemin6GeSb/BD3WKAp4rIn2tF573gN89MHUv/csCq1vpjX3qQuwVim4GxtHOBtgLTUj5MfsMSx359k1gXrfSixW3Hpt2a5FD4549ko8RD5dPfPTe8rnf9+3Lt336TQFDH8p7AVCfqEuNC/tIcefOPTvo6kp5Uw+wElBV83xftvz/2q/9U9O7X3/t9eX89u3lzTfFJcfdu+Y7Wa1alWcvJJ/HYrH6WHZUPRY99dElgFW1G/HWGIUVYBV09zd/xoFV3YWllqr+c2DVfa2CHptc7WeQXkkY6wUjnSSwpWFPlzxJLHv0cX670VayJ1pSdWfSh3PFGCI9OzTYtwNZOxGO+eQVEvCLZjXvrhfNsU8Hgviwy3mp2p5QudQ1gtTwbFOa/FOBVXx8NUugYrmargFYb4gde51OUxqHPoW+1T2DqYPg+umtZTRQ9cYDt9exNaOd+MP6gNcibcYh3fFIulr0SCdaVZfKsPT1GXWatBNjgLK7Z8zhvI0fAOneQVbkDiAPtKIP8jiskHQKVH8sBlXBKB1UBTLTdicwI2Gmp4y6PLgALm+kd3MeqNcJfLhHlnvva5VcJQ0ejnsDnACmqgGjf3TPrfFmlF7AVehx2Xw2VlOAEYCq6tv+YVPP77GPnW7C2dZkqI/JlS1wNaxYt6xWE2jVisGavpdX2hYFUWUDjF3914BVvfeP/8Cae+tV7nIWSapt2BQp/7jlKoGq8nyNZ/SDzZ/gw7jiWYHV+z/wpwY+VgnQBJgZgGmzohgAqgmWBoAKK1cGVwvwum2xWoHVWCemgAjtwPyhBiCa2/k3LFUBqJpf1XABYAdeCLCaIK13u3Y386rTUTOt9p0UehAV6KpYqNohVHEglfpOlWfznyrAKfyoupUqwFUFXWGp6qCq/vTbvVqr+smqOFRLfKsasNp8q16SteqlgKqXoqw+Mf+q6gZAfgKuKqhqv3AD0LsCUMuFABaBHBvg3kmx5Kwmo08HVhPsjInC8xoAq0a3EQ6l0aKOrFYDZM28+vwagMvtSYllYJgvVvQXCsTqnuJ3M8RMmBdsiLj76JTf4h1N4YX0cDiLlZCOkd16uvAXGR5KfT8tFSEb2XucU+o5m6xqeF9693a4IurTMx+3nuAxa6FZe8k3pIwv0owWPcxBVHIFkM+Sp2UwuHZDMGt3Haev0/NIyZsVPQCYNoc986ZC9sqbLSSTvEY0VmmyxinPXRllomQgdQaqdgCrDjnlz84p8Tl5CKxCnlSZVDqfq477ek2u1YkJCkps56vWKSTfs6QEVwGk0pXbWtt9hOdHNDCgr88JsPqX/8qPytZi9YHuc535Qpf5WT/63bv/mmxDfk3AGTkoR6xMnwjQ0z6YSX3FOvXN186Xz3zrJ5dv/tQby+2z6+VMrFjvihXemVm+qpXd2XIhc+V7j54uvy7uAH79q++Kz1VxFyD5X1268QWAVSM3BhALXe4BqwleaY4qT2a8A/kp/dT0rLUs1e/pFVh1vdbpaJT9UeBSE482tLtBBPuXbfHSotf6ae1ndWY1iaHn/tvrm9H7rbGp5PXhAqsv5wpgT8rPxtDDRX80/moWqw109XlGLbxTZ6LCPJ6Ao1fyr1qc3rgUffTJ8rp40Pj0J15fvu2bPrp8VLb8L8/ETYDEfSKHTT384IEVdf/OfQFTby+PxFz1A7E2vSHAqvKpAqZf+9rXDERVMFXLvnPnznJbAFa47VB9++GjR+Ie4ImBqgquPpF8LtXwQfV4pTgjbCVrB0lhsQoi/8WfDWBV6n8th7J2wGpaTzPYz9pJm38PA6rGB1t/e3myjAfD+/WYNoA5CnVoc5bzPe3MwkLYlBV71a5NqfHw/AhMbVt9CN6j0LWsOpJiHGenN451lmd9iiq6V+GvR7nTMk4oHFHtGkRr0wP0AuUrmzToGsBqAqwVZAXYER9sU6ch6q06CiYj1lN4ghrpL6uwqtPFIE3HVSfQwUDudd9QVSxlZ90m4UZvJ9Z3NGEHL2crurpVGRBEPuqPmk/yA3UydDnT/XhHLIBVAljNtyofYkV+V81fE1uuan7x63TpOjYxMN34TMLqGK6A11WEQgv0PtNymnI/qtNURozqvCNQMPYz2kyejQkCz2mpqt9CdAeX/1tJtmgAACAASURBVACs5r1hcgE20kY1gI+tdo6TdKAqAFU9wyfvHXBMgBUZAMk0cJV+ZqkaFqtstaoWrfiIwz5XUyZFZfEcuOGtAFXdYpUBVrZa7d0DcBdWuVCnQYCqbrHarFUdWPW2J8gaz0njlpnz5o3XfvA/JWC1WqlWgLW977ei9dv+R1v92ap1dUBVBVsNuATq3CPO1kmYLQ1YC6AxfK2ZX9UEToularoB8DimvAFQ7SxVWXC5AAKwuJ6XAKq6T1Xf1k++U2GdGlcFUcfAqlqoOqBqB1Xl9n/3p2ouAAxQbRa16r7AD6x6LotQPaxKtm/ZTw+rUv+qt+KnbgAUVL0tjCNWqwBVRRldZPuXW6mqOwAFxJt/VbdSjUl5OFN530ChY5nt25M8BLIdYfOrZ+a06enb9v1mcepm6fGuKpKWvoKrkW9WMKvG0ipASFBYA1V7X6t4HwqKUwfNf/PZO+e9QZTRnPhKFcKJfE9eKu8tnCb8Lp4KDmpx3wO1oGHLKNLWjMJ5eTz+19+u03dg8up1H1DnZfuMQlFc8LbWw0o1t/7L+7RWVU6Ff1Xrv6CVOvBbhDAZp4OrrlnqFr43HBZzJ9IWMFSTds/xsEXs+W6S0db7UVmFTlvzODLJ+2ybCRhPzYqnCx7qI9yXMNBQgpeaESw9SIZ0QCvTcyHcUl0XgKUa3dCFfII1SucSANYnpGmhn6wczTssGKZuALjdXeI5DU7Hrk/yvV/4zuUn/+qftuapMnMlSOfjx269qtaqr70uVqi374oF3YPlffldCRBzJr5RFbBRNz9qu/b6vfPlkx9/Y/nEx+4LoHotM566Bzhbbgvwo9uer5+JD3KZHx+J2epX5QCrX/+dd5ffefcDOZ1cD65UNwA6Vj7H8LXe24gVIcKHV+E9g6t74KFbrOpP5+M1szCwip5regnmrdanq/pN+be5AWDqs7oHsSVYR8TXQO1whULyUvNh4NUshrXPgnRVF+Tnvb4Z9f//e4BVlws65OaRSHU9n4jt14DVjtE9XBLd0K8BqjeqpabtrgENiQYjWQBYhR4JGFitvGWJYu42LgQ0vXP+XADVN+TQt9fFp+rN5c17ZwKgyqf960cCrGpRwmfyUUMPp1JXHfph/kp+F2olqnkIqHot7jkeSV6Xl0+WW+e3028/rGbPZFGlurfF1R1Xy203AJD7S/mIov5a1Q2A6aCy8FIHBGb00LrD5PAv/Zz6WP01SS+gqgCrdlVfq+Hr1z98TvysJvOMRFbRE6wzR/HWLyzajt6ROUW8adazIjsexvxFxgeqF9ctnCtwVUqtYny0XccpaVYTCidZtRZb8/RHsj5Q+tcnyu9SZbPYE8pPHSTGz8RL6LfrbZZxqAx8IPKVdrzkFt2qOxSlmfmUdZXUL2K0QCd5HdBQjYOBXtFYCegmMaKOURfWvFhXWdUxGjfUv0hG9WK6VWCmB3EdRuAz9PJVXQfMNiqji9ZkhsvUaEwHrKoAYXB14m81D7RCXAVY2XJVy6LOGsmGbkyCRpmhVwDqQCZVwbsSxJxvIY4hf1VCoeej8v1lhJLxa2QAIFWfw0pVr4rD3VJgNcFVnecBsjqoaiCrYWzNWN3wOM7fSIAsVQVIbW4mYcAX1wBZzQ9rHaO0MIw1RucSgA60gq9VvcLgYwiw6ph5xRVMNWA1r/IhWJ7ZapWtV9lSF93X7byOvnXKrBarehZn7woAgOp1WK0K7Na5CzBjXgCrb/zQn4mzdRhUjcVCgJs+CAF2wgo1njuAdeICQC0gkX7fp2oDc132E7BqdAbB5Qu/BBrTUhXAKvlSTTcAoqyZW4B2SJUfcuWWqvAj0UBBJ2zwZ85LctOAdD+QCtv/E1RNIBV+VMVCVcPCUlWvvvW/+VdVH6p2SBWA1bBSdSuSAqoG4bsLAD2wKoDVK10wnrkrAANWZUn5VC1WBVQV5dVA1filKwDZwtVcALh1kyvr4LyBoCPBjbky4NBY82OcTgBWdQwwZ9GC1mVyA0vHlqpROgOrkVmm7yY6aZO9pzbmfTu0q7darXFZuK+F8N4H/9H8MpLDHu9o7LkkX80Fqyw9oItntMd/8Rxp67uXmUc8refY8t2Y3EZxV40c5DabFEnQoi5NHQgr1ZBAfvo1/KrGlsW01lLaQmYobJV57enjXTds407yw+QziViVslrcKNkozTD7OkMXem8ChkqFfBnxBhVyOC3XQe+b/HKBFpRQr+uVaSNeKIOdLGUr+CJjO8qnQeY+SwGpIoHqiDiNYGMRRSCqLYqKWwD+Ujhrc4KrpQ86ZPeAjMp2bBPjF77vO5e/9tf/nMyDApLIXK0njD98+Nh2Urwm24pviYXc48dP4uTxKwtX0Eiro2CNAktqeXfn1jPZhny2vPXGbbO4e0MOs1LfkRrvqVit6hz5+PK5uAO4FFBVDtV574HkKW4Fcjt7+0hnrdv6oFBkpBUS458SIJ5VYTWpFC8S+ET8oDEFVpvcx64RT5jUYVMzMorZjBch/N5KxQ4OqnBO7wGg6mFBITbt02opr05FrC/Z3KyJjZ2Cp6IO2urMV19puMpRu0JkbtOGD0EfpwNWd8TglujEtvF1FiiPxmBQTr8W7mWaV9tpoqtDPitdumyw7lOw0/pSlDvzq68LHTtWIUB3jaX8HANl+qFu4ZcPC2dqFXpHPrjrhwih+dtiVao5S/FXAnQ+F8tTdTN145keDnclh7ndWO6LJekNWURfXjxcXrt3Z/nWb/0msfZ+W3hIXWNcCGNd2cd+RevEs6rl5244xB+qgKFXMohPRAe9lqtaml/KIVQXAr4qQOrb8n2b3U1zT+J98Vx08WvVxbVbzu4IKKsf/62FclX+fGYfTXSBo7JA6TDPQLAueb78nZ//W8s/+FUFVsliVYFfA2Ldx2q6A4g52ekzib5nhMG49mv6DQpqbFhymaQZVWFVfjDTqF7EC50hg4npZrmKdU2zWnUZ2E9dFGZlxfMOPw1fb7Pwfo5bTLqf+hskxofdiH06xDC2axCcEjSQBlisAtSAtWpu2XWAVQ80vilXPzSRXcU5rRiIoPMvyErvIQIDbGjqQrxgnUWzSf0jhnD1voRbmvynH3fuHtyPwjhVR7ckv7keKA/8g+Jn4Vv5j6qedejnj66ds3qiLM5jFUYBXVkkEGy8ijsABVjVGvX5wNeqyHC3YqXDrMx6NT7O50d6GuPhepYGqJ8k+0VpznnUuTVsGGdGABDEG+9RVEb5kPk7aRY8KxXwbUMJrKqlqoKqDqyKzmuAqgOreq9YW7NkdZDVWJ9AVtdHHHcxYFWHTcbLLFRlXvfrM//4iWtYsOo3VWyZ9+5B/QLBTctVOsgKVqsAXA35LQdaDQBWA5DlpztmDFgFuGrPbq3qICtZrmr7tVZoM4k/Jg9mb+gpfICVWakqyKpGjNJHCqjCglX7YOSL9cabf+jPjg+v0koATF1dfdtZez8+qIqtVDsrVhvYBtZWsDU7IjoFnWDXXNhiO7wDo26pGpaoZrEavlXz0CoHVT1O2/6fPlWFgDpLSicTJ5e4wRrU6Ntop4KqfhCVA6humZpgqj0ruNoAVgVR4Q7gpvlSdb+qtvXftv/7z5Qku/phVfYzQgeoCmD1pvhTdWtVBVMVWNXrlfhXNWtVA1ZvS144tEquBqqqXywhQQVUjfsYWFwvJnq53cDQWEr1i6pgWl5orSxWK4gaTI5FFKxW01LVFof0dZ6VyABBuvc0gfVrYx1Y//lyxqRWho1A1RZPmzmasYlgSO5TFVpoJF/poS+rmJZytx5XmxdJUWlTh0/y3TPxh+VPdT59Q+RsklpPdM6LswkQLfX3q6jZEZR+VTSYHU0iVwDhPxWAag+shksAnaY6S1Ue5FrYrN0nDOCrjroLHtFAb9HpIeUOdDPKiBXL+r4onUx8q/qXtN37eEc03+aXIOoVoBpLB4T3q1NHL0aTBmRLfqwaAaxM20Ibw25B2+NqSnANIz6wSYvBVTqMorM+IUJyLSsGB1dYsOKZ+wdpjwquSbwI/t7v+47lv/lv/7QdgqPA6sOHsl1YgFVVVO7eFZBI5iwFdB6FFatvi1crU58TbgpAo9CPzqV3ZQezAasfubu88cYtAZlU6fRtxYL7yGE5soX54dPlPQFU33v/Ynkg25KfiJ9HBXNy5wPNT8fYTWnE9Sf+w7PqHHWbNscdyc/u/SRfkF15vbaoHfA4W6IqoNd0Ltfz0J6jW/FrvM0t+Ex6OyJxr/xj4zOONQdWW/ytdpxiOZscmoMVuoeAgbbQMctT0fMMVFX/wWpN4n6EXQ8Nvk69RXRJUefUUOBM6P/GzdtiTap6+m05ZEp964uOLFakqnMK5YsF65X4HH4mfk/vLm+//ebykdfuie/Uh8vVhVqsni0f+/jHljdff81062sFYyUz5TOzlhZeU9Gh2wEvxGr18aPHxjNX4pv4qdRfF2AXUpYCq7q134BX212lSoTrWmqJrRLQRZAAoUJz6qdVQ1UX1ZZeStprs8JVkNQbblbcmk6ut2RF9Qvv/Nzyy1/5xwmspjsAWKzGB9Dma9Vl7FoCVV6dUdJYd5iTLekiXvTBv1HEvtYew8OgKzc922Vh6sFAuRL50kQxx6RIpzknizpcYW/X0SngSC+cWPSRLL9x4nwYjSt5VjVZn01uxBVWq+aY0Ezb2jVO8lYwVT9a3pSfgjcJrtpaEXMDLMJ9+OObR5wsHtuLNVxeGhky0AqagQ4G+ilqRkdbTGNb+iraP7uOiKHTBSNCV6d46NQj6F9B/xwfDDHii2kY5Zc8NQkb8dyoT1ZlcX64j0Z1u5UUTFUEjf2tFstVs1jlMMQv4KoLJ++kLTnRkXHQK4/VSsEpghXKyzRNYYx8rIRyIN8VDZ3K19QRXG+uik94BKoKdmZgqp4JdVPmd9FpZS40kFU+hDrA2luymt9Vw6wcz/F5t2E7Nk8ojwJfUheTCqAyoGofOgNkJXDVwFfMQSlbAlzVgtJqNUBUBVfhIkDdAbDf1e4DT5NH5wmmSnsTZNWsA1C1a/hdDaAV/lbNCFJ/pnf0IhDDl1NhkKZpXdIna3cAAa4SyKrxYL2q8k2fb7z1w39+aLHqSgxbscKcmAFVR8UTYJ1YrHIcv4cFawNo0yLWOgFWqm3gE96IhWRzAUBAKQGruiWwB1dp+78QiLsA0K/lZJWSAqkn9pyPYlDcWrW5AOisVM2HqoOn5wqiitXMeQKqLdwOq7LDqeKnCq9aq5rC2bb+uxByEBmnIiuoar5VRZapxar7VdWFolqrwmK1gapX4gbgmQCrz2+IVUAcWqX+VW+oj9W0VlXfqgGuhtLuvA3BBk73vmnzz0sAqwyoWqawpmlKIRTFpiQ65RsMHvHT0hhjOcirm9+s8jaq9tsCVe1dgiEtjTNkEdAkZL2XipCNx605xfuWYuxF7iaPlZSfBvQ7TGshvVUqQ8gYfG9Kn257Shk1ZCvFum+THrNV6/RpDzTMmnLo3tOD3GLsmn6UG2GbT1X95EEWquxv1XovzZWR4ahC2z12fDRfYcyvO7A60S67YOaHNa0WgRSdUXmI08V9E2JYmTpNow9M6BQgtR7ilMBq8IMNachMzOL2DCA1Pht3H3BCriAtZMeqqah3zP4Jqmo4NAKqP2QXA6vVNUAecEV14H7J9qGMuCbvD/p1lxwnQi2CP/f5zyz/1U/+xzKH6rZ9sYSTg24eC4Cjrm9uSpgCL2oJdy1WcXZieMhn/crs8ly2NQuwonOrbmu+f/eGWK6eL6/fF2BV3AHcE1+POh4K/Dy+eCp5P18eXlyLtaqCtRIm4eaon3UD7eFd3kDDt4FVzoddBBjlaFvoZPcRkLcNssZ0VcaA04zagfcGOUc7R+DvHrCZ2/5LX/2LAayS2B7S8BGL1UbbCXZN+MF1C7z0OcP8iKovfaNkBViDr23Cxszk1ptdnyoAG+6w9KOCHiKlHxgMiNQFgrrI0I/+ast5Q9xiyAeGT33yreXbfs8nlo+8IflJ2ZfyoeJaeE3XQuoXVa2+r83Psdp/ul5uU5tUQ4FRbOd/JB8+Hj66EJ5U8Fd0Ud3iL/5WH8nHDwVYr4RPdZFmW/lV95dMzJJGF4K6m00/dKh+q22WZzUnUKD28RMpW/j7TBBj5XNdqPghdnpGwZlYr99ffuaLP7P8X//3P5KFjVusGrAaFqt6ZVcAzSvwBrC6OyX3ukJI++kI0+i+HKhqxbZ5q6+mhydvQi+OOUEB8ASzbDoLnSRFOT2DIDsRvdMpE3H+4ihrKW93THYnnG+cCNO+crWh/3vJhrM+gaxsmpd/0mJV7+VngIZe3bpM3W8oj50JAKI/BXDsPvi1s1ylNaKRlPxjIKrcO5iKk8bbM+KkCmNxQ9aB1NFXTfQ1ksp3Gx3atTl6lsNGVMG6z7DcqGPyTn2OTLktxLpZZK12Ppc+cMb2ZNwfCFjlM+iPLqjkxRlbOVo+rmy1qvdkmcqWqytgFZarkT4tVzn/aFCtbkfy8VDDKlucDLRyvpzZgDhq3ptfxkb1fQHRU+mW+VXmTP2gAatUBVFvnwvYqMCqIIsGsqr1qtz7/OpXWK8yqKrszs2xOdhwppGlqgCqAqr6LhK2XlUAtgGQsdcpZIzKlvhgA/BUQdb0tQprVXYRADC1WbEqiHwu+ZjFqlwTZGULVimq87uq7TbR1q4AWPnbEutgYGk7yEoe7Kh4vcoDgFOzVlXsTa+qV/F9yD0DVj/6I3/hRItVV/73AVX/ojV0ARBgbL4Dit4BuQ36asCONjgsOGMLv4Gj4VfVt/iTCwAGV3csVZtSAgFsKq49JMqt27NiHjIAlP2phoXquQCpBqwqoCrAqoGr+Ek4nhNYVcsE3fof2/7jOByFbXRYA2wMK9WwVIWZtgKrorcOgdXrsFRVUFX9q5qlqgCrz2/clgYpoKpKt/tYNWtV22rllj/pCmAFqkJIMJjqAtLnowKyxiRV36XFakwY+FoCYJUXZy7jm6l6A1FdkezTkiVrMEdfJxtNmmEhWXBt4EcDW2ucKnxHyk8vYDem/s0PdyySPY+tnKoAT4ixvNiaeNfb/lGkt8jT2j1lw+9eYBopSYLnMnQ08bVx7GKvhqIF5N36pii00Rq7NEDVyRDc6X5VzZ5cF8N8r2msbyQDXFuvDdv68n32qnIgpW6YJQ36LlGXCCsFcEDPIS/6orlOnEmt6+xdCe+KjXepuMbUulIwtSwArE0u+wDDBChqneJBbuIDlX+YcbnqxDYDVxtdD1fhXM9ckWjd6OcmIV4ZvXAdYjeC1WMFsIacgyKJsUhmj75ZafeD/t0ix+EY9wm+57PfvvzlH/ujvv3XPjOqAiPAjHxQNF6Lr+l1h5nBUQZMKpik4I0fFHkuHzvvyrR3/64coHP3fLknoJHOKI8fK2B7LT4ddQ5V61UBcwRgVYs7/bz5YQGr3NoKXjap02LNQMmxRSzGKUBaKgzxt4FVpc42phXE3QNWjexoXrf2BE3pdQ+c3nWfA9qmdlWg+kWlofXcaDo/IcPavll712MXOo7tVCo6hlVK6RG6aPjBTyaXcHlpPsVM7/GPDeqPWN0IPJePEGqpen35UPjgpvhNvb184u03lm/59NvL2x+7a6uHRw/EH6rww6UAq2p/otbiZjsb/W2gqtZCFkjX6v9U9Ow7t+8IP90R0FatysVqVfhHFxu6ff9CgdELAVYFXNWPILrIaFbRvi7AoRua853btwTMvSOLQNFV5Z0eSveBALZqIaM+Wm+qnhplP3r4QOr4TFx7vLG886WfD2BVPrYwsJruAJpG7VgHtJWqtai8ng30+kWoB4MEfdzuaf6Q+QyrsAqcz30rcBU6MsTClsUqE/+UEaDXjPpqSyk4gYlq1JfkyWnJL1rdE+jkJJUdFT0l/71u5bwSUQi9wL+WxK8BIDfM+s2B1Fv5U7BGAdawXFWAVdfxYSjl1YC7LAJXpY8Brqr1l93rN6BYn0FdcYNqBzQQZtoVqTYp7jBu0CXqOHZttmolb+davgUl22c2VJfER1n9QWCGBT/aM91rhffUo+59PHD7WJfL/Ar/9xXvKYLf4c2K7pFfNIj135lLALVQBbg6BVbpICuAqwBuu3l8xIgxiFVmVt44GVQN2l9JXMq4y3NV4ITjtuaPPSaN9nO5qQIofxK/BkgK8PRcwVTh19vyOzeA1YFVvwKAVSODdrAVW6u2IsF7Aaya8R65AAhQ1cBVu1fDPrmqLg5DPwUalX+N7LU/1rIFH27C3JasVQu4mj5YXRYlsGr34RYgrFUdcIXlqvtdNbcAxXIV345U5PmumdCnXHQlq6bFvQQ3q9UGsJo7AFisypWBV7dwlew+/of/M0MLXebGF/lQgthiFQdOpXWqxplYqHbAK4OrkcbeRxlpmpxltsZi0N2CwiWs+VS1g6bCN2pu74fvVACr/qUd2/8NdDUA1n2VugsAfMmFjWBjcChOJpODZ/QrvdGKWavyIVXY8h9g6i0HUw1YlXsHU9ViQO/VQtX9q5o/VQVoY/u/kmR4bsy2aps782yBys33hcgsJWg9yRUWq+oGwPyr6k8BVfWtKodVqX9VBVQVWF30KtvDbtihVWL9Ixar9rOFNsDVmIlsAMazPMBRl/WYEBqw2t73VqgWnxZePjf2cSqwmmBqpPVxQ7oRuBq1wkSH+Y2tCHO2hcUqQA9tL9+jD/gKQVn6pgr5Ik+76YOSjua5PVH8at4Xeo+x4LybT2MP9WqP0o1q1AO1o+kTOa6pbGtCY8uhEX0SqLx6zRMoUzdZsZiQRUvJWtUsioJLCUxlqxj3vapdVHlnzEcbq7lXM8RHcxkAFuukRfFbRSgKH97XgR+V5Z225pipYshxudwSntmO4je55QX7HJNXBlNNYQaoitWpf/iy+KkIKZPEjG3KRYCYBqoCXA35kkAr0wpnxN0RbUxFO+rDKw9blUSdso+hPQSYy/UB0AqXAFlfKteqg74bXJOsx9w9IpH1OPexFFj9S3/pj9o8Ie5O0yJVq6HNU2DnSq3o9IOg1PmpzucKJoUyp03XIXCn9hruLnduy8Lwzm39qWucZwbePJEvk2bhphZ7oi09Ees693XpQFbqCNoLh3hE27JtsYrWjixCnQybqwDumWMAa9AjD+HOvKRRkbd95V8N2nbAEbB1C9TtqHwmJiPSXllHLWNHLbKe2yn/aNfMANYxGK7l6kFVV+ZT1ehYQEI9ZA20aFdhBl+rhI9DJxb7Vw+nUij09rnofHLY29XTS1tcPZPr86dPBACVvJ5dLB//2OvLt3zTJwVYfXO5G+91EXIuIOyDDx4JT1yItegT4yvnL9c/tT1qpXZ+LrxjvlXFT6vw072798zKVK1SL4WXTCcVK1dzAyAWp2ZZrq4vrJb6UUT5y7cwKnh7Lm4H1Gr17p3z5f499Qd7RwBUcfUheT0QFwO6iLuh8cRXrFrQXYrC+/7779uBdvfv319+6qd+Zvk///4/FFAVFqsC/MJq1eZodSOQWrXN695jvdVq/aTcj/OWPlEpAi21IiZ/4xcH2BRc0PKt86PqxkEWAKpcvw6dOYFVU3LiR/e8wuQGHBTvR/njlcdDl35D1PMVCRF0UpddPGg79Zbbu1Vsp2KEkNcwAKuOQtjHC9tWbICqX5VHz+PqfEuWq7Gmt8rIvZGUztP6k3v32ejWqAa6BBCRcUKt8Z2jDUhNwFXzsHm4B1kBfvA6tKMprY52kclLv7crPVt3xTue2m3eNx7yOul9Xwe3wG0vwEfR+OSrNbu6vlj+OIin76wI5W86askXDB983+Vey1sVHwFdHlGJTv+FxSq5BDCfqls+V5GmWK6mnh39tSUMMEgjXnhloGoQStYDjMQMRfd5+yr5XPq8AqsgYOZTWKuGdaqBqgKowmoVQKsBq3APQIdbmUsApXn7INIXyRarZrWabgAcYDVAlX5qgGAAa7r6ge/R4P2QCb2MCUtUuAIIlyOGglb/q+aCxIFVd3ngoGqzXg1AFUCrAqp2Hz5Xw2rV1gERZkb5kAGJe4YsJXRD5YrKGHwM2rJahZ9Vt2p1WXfj7X/5vzjBYtUV8N6/av+83vbvX6pXflQ7wNXzdToCyEuqjwkHl9AOrDpICr+qDp72PlWfmW9V8qtq26Q0HXyzxjUFlSskzDMseF0gK7DqoKpbq/o2fven6tv8byuQektOIQ5Q9TZAVTu0KqxXA1g1QFVVPfanCqFjQl3bqpOR+lRVH1W+9R/Aqppkm8XqlboCcDcAT67cv+r1M/25tepT9a1qoKr8BFR1K1UFV9ViVYFVBVThCkD7HxZV2h/RI3FpcropcCrpIZfngCrA01is0sRl6W3ydCHfAaf8LuK4leoAXI1KWDakYOZ8Y++hYQBQNanVwldgB8fbEbg0QQwVdfTh1kRic+hg8t1Jszs3TSfzWpY/N1cB7X3yRgTteyrbbeggQp2sQvOxEZpMdF7j9u9qvusD+vm40DeVgUUY/LP5Zw8VQ75ga5aqOmbNctV9rLY6OVGXZ7R8p64vMex9UlacTs30CKC0pzCCpofkVgJXeZEy2fHGXjjnO1AgSfanwou5xgQSWaniy334urb5CHE1nxzy0FYYwKygKp5N8eCPOEwjlTCirS7cykoj6gJQNcFVkCE0qChvaLHKwGvUo5Lx6oT6FAQg8G3KOkJHksPnPveZ5cd+7I+JwqZ+Gx2kdB5ya1V1pq+KjgI/mqVZs9o8GpCgztOmVKkFn6YTzpWfKV0B6KgeoCDNlSwMwpO5b2kSzeiZ+Ir8MIHV0Vb+DmTdcQXAnbwGEoM+ykjsAY7/P7DaMKZTxeMs/h4Qz2PiwKr4MhXd8LkB+7KoUHDVfuoSw62w7acf9nU2NLYOGSWXm+IOSt1cXF4+Ej65ssPabt4U+hZA9TVxhfHNn/qYWax+5PV7ckCVfGAXcPJSfKreFrD0tddeWx48uDAr0YePBPaD8AAAIABJREFUNb36Ur1l1qNX+vFBeO62HHB1Lh8lzLeqALDmIsCcrbo4OhNAVD9YaLgCqgq26r3pM1pZBVWE33QevyNl3r9/b7kvvl21fP0AciYRFLTRD/xqDfNIwFt1CaBz600BVm9JPP3TstVlgYI9//3/8NPL//H3f1X4uFmsXtuHEvzCYpV2m/C8nqJlioKSHF7N1eNJHOuGni6miRPcWdPRKM1INyzzoD16GPTkNbDq8tSmU/vFfcjZJnPHbXxVPPL/zXw2aOGFO2SQ50hd1jD80lpVAvzUF/Oj6tuKFVBVwOYsfwmwyntzExBWq7q2d1DIf2nxJXSFrbR2jS3DabUqQsNBV1/zAYwFiMpgZotHIKeSbYCfRrbRd1aLaDuDqWn4p9WlOOgmqCe+vnSZllerZwN/0R60pU8AnqJK7QGcqDxfR8BqVnKSd6fyFlmxEh0sN6IHLQ7pmKkPB0ia/laLn1UGWFeHWQWw+v+w93Yxuy1bWtD7rd+99j59Th+ac7qR5jQg3Q0ajcYYjTEYYzQajUaj0fCjqNF4pwboiEr8ixo1iiIikKCCXnvtlYk33ph4aaISadBgaG2g+/ys/7Ucz3ieZ9SomjXf7/322Zs+jXwrc835zp+aVTVHjTHqqadGeUErG4xell2fd1WkJc86mOR7kf+dEp46fl2v7xoK6mFzfs3Dtr2ubXGns5fks/wSzP7qBJ7iRGurXrAK7RQAqoHV3BdzdbBWk30ucNVxVg2w1sBCfnaFAoh9+sHJRh2s1YyvuoCrAFbhoxNcncMCYIg4vfcsA4h70DFmxneA1TFX2yJXAlzprwNUxQAsQh0MgHUfGkBxVwWqjhisPf4qsiKAOVWXkIX22Yo6A72VGweGuGjVHA7A7FWzVTMUwDd/8+8mYzXL35mrBETTeUt0+7jdHw5gZrWa9VoxVLNwdhCdh6H35wZupuq8UBXA0mM8VYKsWKTqfqbqolyqzcIZHAo4x7whHzl1nyzTAaoCXCWgmsBqHD8DuBrH+P0knNsMB5B7MVaTmQDndcA2DnMwRpjHQlU1gpDAKtmqCAWAKYxvK7bqiK9aoGrEVgWwmmzVWCm2gFWAq2CtJluVoOoIBUBDSQbQrDlK7xr+0wmf7w4ddeXKWB2jgB4R9D1kps7O4Bg1bKPuaeDuZ6qOvDZNVUxClnFmpxLkoCQa8PCz2UJaZazK05eG0j9Rp5XGfde3Ovv7Prl562L0J8BUlbiWNn+3pMb176dU81vOgdRxH+3n+bfg9V2lrbLdvxuPd8BqsV/cUWt7OmFkx7AWIp1DdZzl9QEf9rS8J2ncCGjtn16dr81dZ+lPZT9J5+BwrhXWn2vXpud8fnfv5lw9q+c6WFmOJJ6TQ2gwFTGm+rkKA6B0UkV0gJIxq4MGIgDVezNXpWeqU9KFdVW8La+pJ711UNX0EDuyKrsbgfUdjTq3ibWq36n3J+PHj+4sHZTBjW3+RjlMYPX3/pO56niuGs41e7IpsSNjsDVWIcegoxaDAsgDO3mBbc3PkNEmc5o0MGFrcPgcMAMJyILtGheZdvgLSC8AKoBbrGLamXz/jfm/j7FqX8ot6fB708mYQDjlY8d+ZH69yNGiT6/ojQGsMiaV/24pc78H6az11UHj8e1OtM096vE+xmoCfZ/zL/X353j/tded1d/67RJYffT28iGAVUpq+GUBFt4FqHoX4OqdwltwYJ9+KEHVuB/HkfFPLgFUBoP03ZuXAYB+vPz4j3/j8uJF8LXffi9iDD+5/Oiv/MrlVcRRffPyu9kmngUQimAbj6OdfIztZUzb/05c/97L1+k3Y7oebBmYqGgrYKsib/BTwRpH+8zvGW0G5QEDNWU5Moi6BBhbZIakryFe6qNkpX4WbFPESH0WQC0AmvdvIkbr6+9Fe442mAMoAaDGe18H8zVDcyRbNoDd2BKEiXejln7f7/tDl//lfwvGatQVmKoIB5ALaHVg1bNLMu+DvZplkV6xchuabBGE6ee5kJw3sfP09qltzuapbgO75B1t4ACdBnHBY4VbUNXCn0np/ZNq/wJ8l8/ZNn/pHrvFtn1Z9fJ50vUzMni94sqm6/N20CbZqmS5EbAxqIr2+iTBVSxqR3AV1xkSgFOMtZAV2hNcXs/sgq2ODUADgUgdF4uVYKVBUzNbC0Sd7jPzdQVWZaMXAUlbLzemMCmdM9i6ujOF88GGpr0f4GqBvA0cRnmSiZvlIgHKruQYsLDfpgzuxKk13bxL/eCmnI7n6pmz9OX7HVTEmf6QbsnL0orlF8vHTN9XjNWMt9oZqziO6bMAWA/Aqu517KbaO4+9Unx8pv90ftXH/Xcer/r24LSOmtkCrkuCN+r/Ao0q9Wv6Y7m2lqH74AJXYVsrDABAxqcEVp831upgrwpczYEQxTXP9gq338AiGgm/uf3dirPqKf4JnK6gamOwKu5qAqwAY3MAlQtaZZzS1AvptLC/UeAqjjuoquNc3Apx4hl6JAd5OmvV4QCKwWqmqkMCDHA1wwKADNuAVq7VN2KvWk90vAtfxgM9ZtsbYO1xVpPJCsIj9EDqOi1e9aN/289EmQluJqjUgc4JTIWimoHS3e9bGatUbuN9+J05qO9MeKKmgYupOmKqMp4qwdMRV3XEWPXUf+03TFUq0qPgu10WPJJ5zahr4TQSDCVblVMMHUP1WUz3f/ZUoCqOBa5mKIAAVX0/9mSreup/fsZ0WBNIzB0A5AGsZocv6dgGVsFedYxVslURAuB1bO/eP81QAO8BqkYoAAOrd48jnhYYq1jUIGJZAVjlglVgrXI1VjTcZEeMSphM1qiy64zVFWA9/G6dVX8HN2zalsZi9bHkgfp+D64SmJVxql03oWlyKesTgNqZY/jgC7C6YyFWzeyU/VRts5QtOv5e1+3aDRv7M7+5/ap0djK/GOiW43qFO/TLC65m4RSM2D81g6nUSePPykG6YouYtvvn25XM7lv1G+epgjNbVTFV470VXxXHBlPlUBaweuilP+RjnX5FKsmH/N0MCPVEV3k4eeFZ2jtZm/ynRQZXXXxItzuK5VUyU9O9zvdyz1AMoyDlODZHMs+1EfYpxlQbtXcMbE37zkRTrRis7KAqjr2lhyT9Yh0jMLYSWeW+lb28fZxbQVV4+trKec0KYuZSbAz8SsdlfO0NwFreRhq/0Qwnu9C+4X0ieWJrd1L1m37jr738nn/ld6Rt9zRkl6IDq2hncPiSXZf2i1ON8Q+sPugSsFrBW72LadRcxIWan20ofidTEAxYMOvwPvQdwML78oDVDv5NTNXSUHPbOIBwUYgdqMqmMIDVlKJFV5wxV30eDugKTd4Hrv5lYPVcGd8KrAL5/wB2aQKrBFLBVn0EYPUD+KlgXEDGw+/MBajCAgUQi0GE7LqEfL949CIYq59e3rz+brBBH19+00/92stnX4lZTC+/HUxVfNdoFyEfbwN4ffvq7eVp+IGfvvgsOi3hL0Y7ehVT+L8XTNBXGSIjQmnBtkWb4YIV0TBClhCDFf42VIrlBGBptqa4F+DrkwBLIeMI2YX4q2iTYId/iOPPgqX6ta997fLVr341GbBI63WwZt+8jO1VhCIIlio6J9CXsLHurCVrNYBgpI8+BkN6fbz84T/why//6//+pxtjNUDVBFnFWI3nEqjNkADI9ryKARcM43nrGB7u5uOsenl8d6vFvSQw7VKR9+nKrV/TE7jHdsrWlc+Ncpc/LXMgkzcA1shUmUxlMH+fZfa+Qtzr1Z43ml+2V+6rk++3YJ8zfT9We9nzzoRD7EYsEqOYjQZWAdgwfA6A1Vj8MRjvCKkDYBUgrMHVGhyUvWF4LIOhcxgAApJ9m8HV8RzB2CP42sBVuUarnp0wqShuJ+fuxoy7e5hNI9sMh0gLcFK+DaImiGIQSaBxL9sEkJZyaTLQm0h3V/OFrZ3ms8s5Z7KnW2m0hKd37PSG86Nr3U8r/1h+ZvrFjpvaQwIs7NWKuerzy2JWE7Dq996jL1bl2ZtC93FWRbxVzM2fnTTzlCgr5uz5XVPe9svOyhXnp+bc7nM6uG5hlQA7LjkHQBhflaAqmOU9LAABV7I9OWDiBSM7a7WyTHeYg5bYAIwKfyJrlcAqZkzbH5hDA8Qi6sVuxeJOYq9GstAF8FIwOEp24gm4moDq2Hp859Q3ZqsaZAWDFYta5eJWLe4qziegOkDVCWDF6+N6Dw/QSaU1vqj2n4NC6B2ojddCVgJUGQqghUHAp/1Vf/u/RA6fOlLcXQNYee22cABEhvP+BtKSuSpoK5WegV26Mylv6uCmwkxQtDFVMX3P0/xzyn8HVgW0bmOq9riq1Eir2Pd2ZJZqul0GVrXY1ONkrI6p/clWDTD1eQCrT5+8TVAVYQAYY9WgKmKr8jmCqp5cLC0uMJWKHB3GyJ9GDRgOgKEAwj/NQSGEg3sb7BqGAYj4U7k9YXxVbAGsfjBjNdiqd8VYZRiABFfNVk2AlYtXsZO1Kh9qkqF3PyewKhBkN5rOz+5RP48aGlz3NZxv9/j+AuF7HjvmojIR/WDnOjeBG5sQAEJKrF31nDXqwxxvK+l7zMdWJnc6/L5zV12wysSam9kgb6f6bwpwVhOneVzSGHldc63frVFevXcvsgdZntJor6zOlayNQdXqjC3MF8dWreERddJSi2UZ15q5+lXu+6Tz9VvB1e4o3fKGW0HYa/ft5Gs9d9Xhmy6ODt+kraEkSyNJM23OrfdsHUecHDqYxw1EzbiAbevhAOwBlxMkhmrqU4CWMY23QFXFTZxCA0gHTR4OZWf8uVypILU1FkEiBgZV5fgmQuh7WlKl29FYGmtV+p8gK/KejoAYrWpY5fD1dqm0bxHtG2XrN/70T1x+5mf+8UyY66M3xhX0Pc6n16Lz0v15J8ocYFOupg4tL4AKjD7EqGQbd2ZxL4BV3I8uFNmCH8KeGlhNCUsbQ5lMx7MYs/KblnYFX6H/7cDNHaDqZ+7Tp2fgaD1/CNlwveEPf4+LHzGm/fi79r61Q3sfCPv9Mlavl+T+q1fLAjl6QN2xmu636M7Ven/PC8TzHWQXnYFgfuLwTYCfTwL8fB4AJJw/dA4+fHgdYGv4l3HqeYClj58EmBnN9VlMlX8Uvt/P/9zPh4y+ufyab/3Y5Vu/+hshoG9CxF8Hk/VpThOE5L+NBdpefed1gKThmz765PL8+Sehoh4HsPr68jI2qBPoLDBVXyZjFPUSAG2AnmCQQwflYlYKyQVg9WnkGUzUFy8+SYYJ7nsTAO2beAYxVwGuvnj+ImK8fj3ueZHtiCEDAKy+ioXkXiYDlnqH3jE6LIiljI4c2vuQU+gtxm39b/7IH738iT/xfxZb1aAqgNUOrtZik/K674u7al9g/sKLktuowVkCF2/lFh2ZCezfM6e9kbvebqUnk4CgQhzB1XhPKs22rwLr3C4/s3bQr9vbwf2t9Jf7HTd/6M9Z0M+Rvh+x+bO/YnDVC91garGmEz9PdvnjDB/CfbTxZK6CKUfmKqcZYyGr2AwCye+lnR5bMTzbORLee0iAdj/uW64buExYQBvt/qYvD/dFrouB1XRpFncmP4JcLLpXC2O15zeP4QOInZYAFKYGk6VnZu5apoOpmJqLX96aEt0e+Xo6TpRX59xOfV/+VqI9bR+vvtehuSoProxKLysEX1J5abO20i/ehAQ4BVYNynbf1Om3/O9aRcpvk/v+u07rw/r59ZkDptHbUVfmm/OVp03bu9oXaxWdj+4+jhLfvTYFFkWn4HJKP8FEgKVoq1MogAlcNfucLFeHAyDLfDBWe/YNrKZ9FrB6X6xVAqwNcFVIgAytFcXNLbKfiJf7FGiEU1gAAapwZsJ/SLYq4q9r8byM8az4zmSvElTN4wRYF2B1+W3WKu4DYzUZrGatZl00Bq+bmZud2v9YyArAMcMB9LAAfaGru7/i7/g9cFlI4BDAyd99E9iqDEyOuIDTFWydmKtKdz43gNXSx9l0pCnUgTSgmgtW5eJTbZEqx1Y1uNqn/xtYFSibUwTVQSoVvCq33rakYJg3QSsZYxWLToEhwwWouCAVNoKpAFafBbBqoPXpk5hCJbaqGauPwHqFmGleDpm5ZKgij85rAqv4eIp3wYU7AKzGCEAeA1TFqD4A1QBXI7ZqAqvvn+WiVclYjTAA2BgGgKEA7nJzfFXHWCWoSnAVhd4b72EgFmBVF7jztdmp46V2zc/ImNV1/87vld3nGXCt76h36T5bx4MRg0LtIQBSwaJ8jTFWYOvCVJ064otynwzAqK/7phOu6nVnR774cwdLqld0g7pAgUtF7iSizq1taTaDV4pzNdXJ4ow7jwZ2L636Xou9zUQP8s1pTKMGPKW/M1w4lbCWmKtphWOKIWWYuemds93v8zzf8vV3hVqeOzaE6Yajb3UmI/2xWV4OOd2BZ5Xs+uzye+kYVtpTmk5M+7omu8EPkLXPP79j89v31b6BlQWkepQeLC2DqwbhkCaOJU8CBRJM1UyAAax2gBU6xmEB0vBKHnXMBFvVtnqSXRygafY8mDezVRP8ENBqcHX6UHrfFA7AzFXtzbz1KLNtwmSs13Z4j9zuZGPzyE//1LcuP/O7fzu/HlS39b2eN/OMn1qdIA+spbUIoDRsbD4Mtl8uBIQ2iniVPc/8fgBWCcbqmWSscnBknda+Aqu7Ev/yBlZhFYce2LFle5kfCqzeB7zeYjvvkbLPfTn9jAcAq5a/W1+4MnuneoSzH9PckxgaFzAFLnHWyBO0xYeYKp+znD68uXzyyd3lm7/ya5dvfvPrMcU/fDtwtKPNP/n4/PJzf+bPXv78n/uzlxefPssFqr72Q58mAIvOFxa4wgDD61fvLy8DWH0dAOvHiMUfXZLLh8cfL5/EM6/eRfxSLOIWo/evIs4UFnODvYNvCBAUJAaUI6cjhi7IDk6wSJ8/f5YM1GSTIn4x4qO+fpUECHRaUJ4XLz7NBadw/9tgsAKoxfYqFstCTNYEdNMzFgMkTmTnxWNGyH9VWhbm8t/+l//F5Wf/jwBWKxQAF6+agNUos6kMZK+OjfactppWY56xMn/bMeRxfVxz66kseOlVj2V97YmIsZ2O1trtKY/pAnSgyKQE6EYp2FK0OIDC1eumxvj9eSu3tpH/f9z3ZdXlWbpuOM1nrK5PnBO4CuClx21MtmqAGwBWXwBYfc5wAJ/EMRhyDhlA1irAVWIG/GNbSRGLgwQcsRf4ODNWj6xUPMP7V3B2DR3g9I/AauZCxStAVVXQ3Rg1EfUzmV7qgrT/I/8uxzr9n6BqiyG7gsVOq/Zqt2pnfle1uw6gUilxc2X2cyPzrHZf84+hHLqikI+8tDYqCzd+Kw/di4owIOq9Was9JEBbzCoBVl1Ln3Qd9Le/XYpqlKHysennqJ8mMSt5m8ej1uc2v6v4/VpvQ2fHKd7+b6nE5Wfet/kIk5/Rrq+vtKCibQkQNUia8UYxyJEDIB1gZdtkSAC2aS9kNVirJkdqLHN8dZEHPIAA+4u46Yq3CtZqzpweoQHAVC1wFSCr46560AFtWeKbs2DcGDtz1QtXhV65Q5iRBFaf1OJ5GQ4gB3LmsAAGWLes1QauEni9FABbi1wluLoAzfhi0mPZ7KS/HBKgpv3DP4lrXryqx2K9+/G/818WsErhGqCqwNQJYBXYugKs9ZvPTCzVibGq6wZwD0rODUwNrkDRsVCVF6kaU/6DvRpOWbJWDawmAEuWKxermpmqexVMyaJcU9DZQbKrRXcsnVuAqw1YfYJp/wWsMgQAwFUzVgG+GoQFYzWncXVgtTqOXlgLuoxAK3QZhJojCJz+/z6BVUyDBGM1HF4Aq7G9DVD1dWzvPgBY5RZLDhyA1Vy8SmEAkrmq6aAFrE4jO72lL2CqqmoA1SugOoOo+at06ABNCXjPndj63a4ZYM00VGeZBVnCOf2u+FCG48ZJjzjv/f6+oSp3jovOnfg0XaV2Pb6q2+va+Qu4OhnNo6xPur//iOfO3LVTZtWVZ26wQu0WvrnevwFDp+u9glump/yvBnH6rc4VR5nU8ufFL8hSbUE8HAbAmqJYq6s22ef0Wn2c1fsXIA2ZRMnmTYDX7Awe8+CGvVzpcjdeeO7knYGrpTic8+YADqUySlXgqu7rYKvf0YHVHOTqjqNH1wWoenTe4GqFAlD6Hok1S1UDVwizkltnriaougKrnlhrHbTWsOq357lYqUYesLfzujixWW0trwZzE0DtoCqOHwCuTrbimmSeyMfmkZ/+yW9dftfvIrDKbNP+5eIRUT0doKKFtmzqV7JPYUtxUSD2DljFc7o3v30e41GEDeD3WIHVvCzG6pSPJrcdWN0xJGvaZKS1vT4r40MNfZmM1Yw/tcmX3+nFP/u36Rm8Fzi9R9d82cDq98tYfSiQfK1F4FoHIuCLvcE0pPj+nyD2KPzk0Dfh6SWwigH8r7x4GoDpD0X81G9efvTrL5KFgsWlXkZs1EuApL/wC794+fM///9GEm8u3/iRr15+9Ju/MjonEa/0ey8ZAzUqONasurz83tuItxqdoDcBgsb29v3by1d+GAPv7Dh9N9im3wvGLEBW5MBgA8MABEs20nqRU4MDVA02LMDSnPqfepI+M9Y+wN+LT8CKjcF8xZ9GmcFE/W7k6bvf/W68/212ZEA3IPtrAKoJhEZ6jKU82jn7qx8v/91//Ucv/9fPkrEKcBUxVgmqKhxA5CQXskLaCbAKZNXxmDdmIOgIrKo3cN+nbNflt1w14MtF9YUe8JLpVtVMO2dfW3vZ4Q4WHcIAuPGt++lNX7ZX8nlr4Jfbc3+R6/EUsIl6S/YY2XCYNuwFcQCsfoKtAasAVbEBYE1mq0MCJANMsVYLlJA/HbKXFhn7Dei4PY97tSXAWs82kDZ9Aro1XlgqTb7dnLTv6vlt9jTwDUqstHiuM7zHe1q+zMgzqIr9SRmr3eUr3TYps9atLi/9FmWsQFZVIF2ctvUC6LwTVfmqZay2V/W0v+50VSnsdMfW/GTGTaLPmczVKyEBMu6q77VvrfRcOT3fZ82599dGx/A4aLV2+o6dwFlf97TqytpodOH6qNqmw0w5bJKmhE7O+7V+j0YHkmUabQzgqOOsJmu1WKojHMAAVr0YnViuYryOOKskVVaR9NlJIKDPnfFSMXO6pvr3mKsj1uqbBFUHezXXARL4aOZqDprGy9LeOwQZmKtAPQM0vQu98ih8C7BVAa6CGQ+AlXqmgasAWR0GQKxVL241M1gJpuYGlm9jtxJcbSEBGo7ZkUA0k6GL5liqBlUzPID0Acp492v+rn+VXD7VLgHyTSiACSAdbNZ9TFVN718AWOjvimUApzHfO4qQajg7UezgkqXqAPic/m9AtQOrBFVxTVtOUTKoarajtFEKzqxRjm2O1zklLquVQCi2AFUBrGLLxahyQapYqCpjqr4NQ3QPsJrArNYhVvp4T8VXxXHiyupMqq/vkbsEVlORA1gFqEpgFaBqMVYDWAVbNXIygFUsXvU4tpha1oFVxlflwlV7tmqvnSvAalaZRsOX/TAkMigom5SojUg3ZJQBj7JbJkad5PW0PTZQI91hJIaDLInGF21bB1MV+2MDvjK91Qm6xSma78ny3vLYmUG5+fxqLduDdWl3j861ew7ZbY9tSrc1R7dle07tepzVuSKHPdxXLu3w5lo30O0eT//Hx4omFnKGWIsra/U6sGqZOdbywwTgYXffVtNspfr/iqg4tXGLLO7Ja7aAinSCX8dHWzrd0fPx4ZmeST9rvezSWLcv50t/L8/5Hb5eU+blKDoMQIUAkNO4CwfQnaAEJDX9XwsDUt8KXE2QdY23igSsfyzbuy/fylBeevZS6OymgWjOa/02WEw9OhqpvCkvruUQABHHcACtLSzAjrnqxO5zNG1vb5A3JJnA6u/8bROouQKr8CPSRqiqhvzhHHsj/LxJx4ESyAGRA2apwVPb+ZJVzXDYgafroN4KvhpY3YUAGFXGjP9lYHVWKD/owGrpxdaW7gOTV5W5B9sxTZ/ManSaMKvp3dvXwSXFIqjRtN++ir7r9y6/6ps/fPkNv/5blx/75leDMRoLTgUw+fLldwLE/Bjsz3cxYykWfEt268fLj3z9K5cf+ZGvJ8j5ne98J8MFoC3EzPyIowpANeKivf5weRkA6hsAt88D0P3sk3j3UwGrby5vQr+8DbAX0/lhl+GPA4BBvMXPAiwFAIzOHWQe0/9RF1iQCoArpv/jfoQaeBb3YsErsF4Rzx9t8Tsx/f/b3/l2AsO5AET6tQJWs1M2Yix6AZzU+PEOe3L//R//I5c/86f+tIBULmDVgdUMB4Ay556gau71O+O/TfYdmmCwV21hUn+c2D6eHjp7dS2a0t2nUH2g3eUzL2DjjKWJ8Pnhz5X/revER9K5ic0KVL9Rjny07Q/Z+rI8k6sV/JfwRdfnLQby+6j78lUkrkXnjN8rsKrYjQBVDayatZqhAbyYlRa6MovuEWY8oqNP45Y7yFtaZOzb1n/Tvu+v74DVXdzV0WfsosI6LYxqI0XqRhaQahA1m4fcpiOwKiZ9XE9ARaCqwwF0pi0JQWpuduOQtpSL31PgM+oiMQDdlC/3sfaVufZb6ZWft6iCyff2vfxCrJVJ/JxRvTh3Qnkn5moHSxtztYcDqOPFP538blW0BWbznahim/z333V6VaaWRSfY288N1yg9fLi/4zR/64UoVz2nuszf/qA6XhmsTWA9EE9glVsPBwDWKkMCAIg00DpYq16QLsMHKCRApqG0CP3NOohyv4KrjbnaGKxTGIAeFiDvMbhqQJL96kTA4v0IMfRRIQEQjugRFq0K34KMVYGquXdcZ+0VZzUBZoUFyPJleIABoBaoKmC1Qga0uKzJ4m3MVWOgljfqrqGfOjM1p//DZ8E+9Rf3dz/xd//e/PKuXIcFmEMBzGEBbouv6riq/GiOozqA1Q5zufFiL6YmFpOo6f9MHyr+AAAgAElEQVRLCIBw8gpMrTAAXqxqsFSLXZFA3EZ5HGxU00R5SEWSk4VCCdR49907sVYJrAJUZSgAAKsMBUDWKsME5OJWyXINp1SruTJNxzODFAtItn6xQjewmh9NjNXsT4ezKGD1HUIABFvhbSxaxRirBFbnUAAKB1DAqkIBiDkFZxdO9xwGYK2ghwGrO0CVenMGYPe/qdhpLGWYZOVsQAnAUjGVEbJey/PI/24TqJrKhMcj5mq/v2vTWxwaOd9Xbp1s1045r+duee0undVIHu5h/Y7k2wOHTPLEaXNpaZ9n14me38Er6/WNIdT7Bp6zT5N2d3OtG+R2j7trGE3bx1fNCIQMBVBMVd1bTNUO6H8xH/PzisCZeLnN3Cd+JQYdkFseYvNbBMZtcmqLlDf+tWM/W/vleuntppudRjkn3X6cHTufy3X2MuVBO36Up/zLUcxReTC1WjgA2YYS2WJ+Qq8GmBrxqz2Ilb/NXL0KrPpL776460yGwR5/gaoChTszoNirDVzt32+KsSoQtYDVxlytxa3ggQkE7m1obU/1jp1crFJ31Ig//ZM/cfmd/+Jv5VeW/kes1QnQbFW0Mlhps2U3MhHq+SGmJ/pCRsShPPz+Q47T7jDfK8hKdTKX6Yy1ynuPebkXwrkHyF7fv+Z//d19PQVNqFv+UgsFcBtj9TYrfasePav/OS/Z20hz9RgLWb2PWKfvXwVD9cnlk4ij+vI7v5C+5Ld+9Y9dfvLX/7rLj/zwZ5f3ESP123/hF3I6PQbGXwVw+TroqO9jQzP+7MXzWJzqeQAjzxMMRScH7eBtAKqv49nXb6PTE6DpqzgGsPo4fNQXn70gsBppvoxQAQBWsQDV2+wcxzBjpPNJdHI+i1iqP/RpAKbREUKILrQ5ME3AankGhknc8zam+L8O5utjTN8LYBUMGAC/jx9HyIDI4Hdfvr784re/nQtbJdsltg9Rjuy4qEOGaYUGK5B711n2J+L3//DH/uDl//6TfyrA0gVUzd8EVMNbTyAVewOsea6xWL0Y5bzywWiJa1if4zdt7fjUYC8X9POK9zJes71pJ6c6l+ZiOV5NR9L/Uwupn499s0GVfFe2uv9UqO/TNr8cr9+mD+aSfdFe2y31ds87V/diCQcAHZEgRUwffo5Yqwtj9QWYqxEOYGKtaioypiUz1qr6+gmu8oU151PyZ5zQLNPO1Nwdr4ArQc4dEBvn+MIGW402kNlpn3L0K+n+dfA0vcR8x2Dr+515r4DUXOQH+ir75ANg7SEPmJY2t0q7c76mfWfGmaWbeTYyXccqSyauh1X2KmOWtZW//eSHWeS6fvZnfKwXlb9sn1J+p0kIyVrVdgBXDbyaBNDTqApa8qz3b/txq85dFSr81d5u+v1rW+m/l+OzNE6SrtP5nCs19uUXqi6nQX2EmRz352Fmf4TpTNxNzHDYYYKKWqBKgGrGItViVp21mqEAKiaygEQDtbCleNei5ju5j4tZYUYK2atc0GqEB8jp/7Lhude13IO1qsGHZHamODMkQPa1oStASAGoqviqR2CVPoUZ8hl7dQFXB6ga4GqyesVUbYxVnH/m8wJiK96qwFXUcdV79iT4Fdk2FUcZ5RCISqaqgVWev/u1f8+/luEE7LAMJ5vn+tYXoOpT/nPgC/eurNZUsiOdPIa8WP4t90bFcso+2Tce7f6ghaoqtmoCqQGs5p4hAMxUxTQkMlw99Z/TAdkJWpRIaxRzExMI2/KUWi2nZHFaFvaPA1x9nIzVWGCghQIgY7UDqx8yDmuGDsCCVwWsAlRtw1KZ0aaA23GOXuHDAhlPFj1G2TH1CeBqOLABrL4TsPo6wFWHAgCwGhFek7X6MeKqIr5qdvbFogJTFQyqma3ap6R2zcFGP3R1Y51KHxyAVFk41z+L6HIewVVecgda3y07seM862ju2NqQzp84vqpYRwdwFaOqKYm3hAC45qysinvU16m0KblzaVzr/Pv83Y3rQeb5LU5zbZt2moW5FIeauqmQ46ndEV+9q+cjr3U1opXexjBaB2WHyVaslKjA0mTFDXYqpiomsLoFVfmS0QHz71555yW89pWvSeBDpYPicP+HmcXi/P4dW2s619p8ebw9D1eBVb13kmHr8s2+9PyiV20aS6frWXu7DgHgqU1mpiaY2kbhJ2BVadigFVtVoGrqW84OOGeteoCn66FmIP1xq/plFLL+VEaHA3B8VbNWJ4B1cWCrTUH2Aah6C3sARGZirS5hAeyBZQOyIXdGu6SeyEwvy4nw/vRv+FYBq7jlA0L6yC7wdxsoXdJA8naFprvUQRq3O6+jHPZ7u33ZZXFlqK5t4CNkRn9nQF73t9Z3/FICq4/gFC6+0lUwctElD2VvrmX/pWOsCohPsbhd3z2kvFcBdrwVcUbfByj6+EPGM/z6V19cvvErvhKdhPeXX/hzP3f5FV/77PLNr389mKhfv3wajND3AYq+/M7Ly/e+/fLyMuKZvot2/DpisCKcw4sAMp+iHYe/CXYpFox6n4yjiMX/NliqiG8aTNHsEMXvd0FWeBzXAYKiP/ydAERfR4xVsDmz84N6CR3zDLFSP3l2+epXXlx+OOK3fhJpvwfRIfQOYqPlAlTSq2+Dcfv2TSyeFT4mpjCiY/YutkdPMXvqyeV7Cax+J8MfoKMGUBYzRJLCAOACQCw6cBl6gzZ5kDSQoY+X//G/+gOXP/uzP5vAavrEHWBdwFUDq3lPgqzw5s1gVSgCFFMDp15alhJxrVWuepBSPdvt9usmg37uW85tZier7VzqSoq0bb/NXi4AmCex1/EhDEB3WK9l/KZC7Spmp2J/AM7d7yM9LJMPqJ+HJfywu8vsSb7wWzFWCdbEQnixJwMOgyhmrDLOKoFVnIu9VyLXFF0vrJMLwbDjbytID0wyWACmzg1Ak329AlfRFvW7nz+e6yEBKNJlo0v2+T17WxjtQD5Ff3d7b+W95b+HNPCCWtcWrzLrzXWQeWnuba+bYuMavMV9hUarEOX+KlPdHV4LWr/1ObrNnsTcSmJ3n16w+syJ15iQcGUhqzPWqkLHDHKDK+VK+6umtPE/+7WpyfV717bYf3e9e+0+K/hNuz6wT/0BokwdTMWaPbIsnA1t37WpyWxGzFNicYplPFirAlYBmuYgh4BVTaPPOMga/DAIa7ZrsVYLuxs2q9sKyqPYqwZYxUaFzU7wVGEAsAYQgVWGBIBdf5vAKu05p853cDXagfofdwGUYgO4+lhs1WSqItaqQVUtaFUAqwZ0smwODaC9p/1neBMAqslaJaOVx2K2KpQAWasjVjTVF7/v1ASjLoqdmuWZ2apoqne/7u/91ysUgBPq4OoKpmYA3Qa47hapmu8R6GrBQFabAM3T/6FYj0xVAKcVQ7UtVIWRdACvDANwZKqmcrVj0ZxlVtXquJTnkdVIxcwOKafph+OIjjVdsqgDAKsBqoKxGnuwVp8HoPr8GeKt4hhTuMBYJbD6JGOrAlzFyAQXrnLZkZ/SdczyMET+LUWPhas+hAMJJ/J9AqtgqA5g9U0Aq8VYzfiqAazGQlYJrN4JWG3x/giuauEqtl5pVY5i2BDx5DVgdQVa+ZvfQE9mWdp9+k0jM1ip/Zlis+b1DsY63VF5rMORf6unEUvVXgT267HPWS7WdFQti7vss8f9ULhTts4f+IKvLIZp/pDtXTZk/fUbfsYVO8dav+eGQ+mOBqna5XTvxnAJFq/bNga0Ti3Xmq4sHTAmFqJ/0dmqbcq/OnwjLABBVso4ZYc1YEW8y/e4fnb1FiH4/M+Ob33+tXilrp/c6AGSWWpGW3SbdmLj/qbceNPs7Y4e4DETuDcLn7WeurmOzSC13u7X85wUae3NUsU1DuaNxamWuFEHxmp7bxqzzvYEsKpBrA6ubsMBaJp6gZSr7lmkoTxxGwWXQfnfgaoGWGv6VvuglXfHWTWwarZq22cZVdZpeHvY0dF+79EFp7qI5f0phAL4F34rnRnZ4jE4Jycvv72czi6v1QIhWvxOx3ABOD30P+JOUrBYAvgU7pjtwLAjkDqXF8/3vPkrOi08/4MMrObsnE5fUAE+T10sEnzvzx90YNUFmFjSvaN6pYS9/ta6hPUIzCJ9zK9+9dPLr/nV37z82DdeXL7yKRZfu1zevPx2ABtPLs8CpIx1pi7hUiYx6N3LYK3+4ncvf+EXv315H0AIkJFPA/j8LJinWOjh3bs3GT4LLOZkg+BcfN/vvXoTTNU30dEJ3zpVX3zzYLBiWj6A1tfqHKEDAXYpGCRgpsJ/BZj61Uj/R772lctnwVq9C935KoDaN1jYKv4xDBfWPogNYbkQzxSgaqSZLI5g84MtCnAX4CqA1QRVpdY4tZadsHwWmsChqnBYzIyPl//pj/3+y/8TwGpAwgWsEmAdcVbfpsdOBiuOA0Ku45XFyvc59A/fb7vuVt7tfH3uoQY3EnD1olvX8bmbDL1y1e9d5LFktZle13X6LpkE9v1Y57A7NMqbMnZvW59d6S8ozXzrmf259o57bNb9pXnAHV9kWR/w2vZJy9wJtMloRGZyxXgMAIjnoU+w9TirL54LYEWcVYUEyEVyQq88CZYrw5gAI0CfEmI17Kq8sMEOxZeKkxNTFL/b+X5tMF0He8zPD7DV/U67lvPAAuWe5yaANnXNzIJ1G3F+1n55MWnFWiXDdDDXep5cjqwDido4HnmuNFUvDoGSY0tyVe3+DqBA11zB9qFnhcWbDufcXFqmhpEbwrXzoU9DAvRFqyLuzMRgleFKv1Q+t+Me1Mwx5+WkTfZOXDWlrmOXY5eiP5fnlnY4+TxrG22/D+nsVDgMlXXResyPCRworGr2HBkecrU0hmMGa5ULWDHcRi4aZ+aqYh0TgDTAOhietYBVsVYZq9XhAIjjIcu97mZMxoMJsOUfNJMErFXHXgWYmgArwFUxWnORK9jyYq4y1E+yVhGCJ80OBm4Jqhaw2kIBTOCqgNVkrCYLdzBXsy4WcLVP/X+mMAEGVRNkFdg64q021r1wzvYV28CPmav7/d1f+ff9GyRtIRH883EDTw20TtP5V4BVqHe/56bp/+rozkxVT+t3CAA6aZ7+D7ZqMVgBunamKj56AapNkXT7s7aRMsWpdfNXxXl1vL1kMYWSCMcXoGq6Z2Cs3g3GKsDU5xVj1aEAwFIdYQAQ+4pwDZRKa9pdr3UHqCninP4fkvjhY6ziKnAVTNVkq34IpipCATTGKtiqEZgg7/8IUDXYU7HsACwoqddmqzrGn2Sgg86ZrdJv3Ui5bhvYmfcOhin1OO+bp04y0Q6m+t4dkJpcEgO0skorYJuft09jKqW5xFItj2KEAziGAehK97oTNKv+jWBJ7k5MRJfKe+58qDN29sbRJphiu+/wyEkay+mH5myyc6dA9S7VcW7u9x/vHbZvvtZHofhqmTMBqvwtlo7B1GytjLXq1ttjsabGKHDGNXo9/3MdbMTgnlMPr/P5o83t2i8b97Qmv+SEV47PWw+4bVuc54GUcu7stUpn0Fm0Elz2B28Q11dPUyCj2aepUHCPzw/dPmJF6Z5yEFu8qJWpavZqshEJ6uUfBCpHXMH0bKDqAVxdFrHKBawY17pAvTaotf/8Q+cWCuFQAD3OqsHUNSxAnyHBzDPvBQwLWIVtOGOtGoxNW6HyuyoeJMZDD62PAVj9nf/8b6FIwPGqQbU8kyANWKzjE8zDOm4bA1jlcwMMwx1IWGFgwpYWsBCnc7ZMgfb9UzNlL151xuTEjJoDcNYU1g80sArttwAzf5mxetIaWz3dwlw9A9Ppe4dl+RgxVR99vPz4r/rG5Tf+1DcuX/sMrM5XEV/1TYAbkYdY5Ck7YhECCsvRPopB9QsG1l+/zZio759FOgG+osOQKilTjQWo4rm3AFjDG3yCRabCd38Zab6O58KT1mLP0T4y7mrcFwP2d0/Cd4wmhg4SfEV0YNAu0El+HOX+oU+fBXP2q5ev/dBnke+I2fr6ZYYiwH3QjzmjLJisYLAiTYKqMTsqAJiPERYlMNzLqwgBgJAEYLXkYrPxPNipyV4FEwStFm1Uz1FXSu2qff7Pf+w/vvz8z/7JBFYTXM3p/Y25Ck9dQCtq741+4zhB1hYioNirUW+7uKt486m/Vxnbyco1a907sg9SoAdcYDxt+zlyXKIqUInmF30JKdnUhz5u5yqJtQwP90AOpfsCknhgjX3Bt+/844cW6qH3XynCrdnxK2UGOWBKN4BxGMFY5YaQAABQX5i52oBVx1rl6uMAcRTDUaw64wb2sy1KBig72HgAV+Ue7M6vwGsPKZBAa+oN90PpVuJ3B0gPMVo7sJrHgyRagxCZrpqJr2vfp/6bzVYzTeV6siwCUVUZ9Ez4X3q1Tm8BeXPwyzcbYfZvf/f83fyqOt/1QVNiHeG1WDkzk7Jzmn0v/9u+cycmyE7MgGpgJ+mPYpEYA6+OuYrCeVNldR/Ex6NTJyPQlG41Ix1sf1/RYV8oqBr56tP+zVJte2BAAFNhz3NBdM6TOIKrNg8iM5C1yi0XsgK4GgBjslCxz3ZIe83FnrQAlADVAUQOYNbhOxJcRdaXanJbYjsjczXZ2R4AzdkmIzxAgqmYCZNAa+wNrPawAPGZs52kOLK/HYAaGblgrGZZOP3/CXwax1kFe9WgqxfOayEBsh4KXHU4ALJUvYBVAay5WJ/DBug51atZ972P05sX26kHYgZj1e337jf8/f9m3HI9xmoxVKep/gRjj4xVplXn9aE8MOZ9aQk1KHRkvFDVR0zvx0g3QFMBqvNiVT3mqhe36tP/B9g3eULV5tbGJ4VEBDDBwLGAFuPtfcxpoNg45p1j4ABVd6EAciErMFYD2kRc1RYGIIFVLK6Rtb73jVKP2M9JRUdEH6AOVj4FqAqwlOEAsAdLFSEAYv8u9li4Ks7hfIYCAGM1pv/nVitS94494+YVwNgaVtez2TktI0Al25lo1Onz+cE0atdk9NzZteFj9QtwlXHs5/w+Ghgaizl/OOFaPe6LuZqa4ywMAOt70dzW4Cf72Tm2PbvnocVJnyzZ5tETB2x3+lApw2pOt5/dd0MB5te2B649K429L8mZg3nt7nZtuW3Y1eOFEURAUxzVEs1WxfenmXNMVbNTBbCWCaSMUe7n1ryLycacnJXz2pWjOJynst57/kHWtj2kREfbR4cOGG/qoCrbMBtnG3RR2y5AUNcnT7U95+f7O+TSqtXjHQJOO8haYKpB1Q64puKQE6fn8+P1kfMTtqqBVXT38Yw9kDR2GKhSCAAAqlgk8BGmuzocAPYAVhEaQItXCVjNMCyWnXuAVX4vlwHHKluBqugRtAUCdvFWJ8AQeYfuMuPWgCpA4pW1KgA2B1xxnF7D5IXdLpMnum6Rt9LwGzkcfrdlbZaU6qlMzYG2abqzfvdrKawlwwOcb/XdFzKrRc5abF5fZ3eJcpcVJFvhxcCwcCTYPlgRNWTkUS0mid9g/TBUD0E5xbftuuZqh2DRBTeo2OmWoUQrIRdhTnmvfI+vm8+sDvxWA+qRTeCX6fbtddT2SZnX0/ytb65PtC+jM+QUekonx/tK7XiDdMAim8qT27080/KRMkBGtOce36ucfamK1BaH9tMytH7Q/Qdmxg7XRttz/blz+CjyhbASGck0jh+H74ztSWxPw4d+ElvQAPL4WfjT3p7jOIgLz4KMAN8ZQHPgNlwJGdP00JFEm6lZVyANxNaAVXRXOd1fcVYTROX2JnzmCJbA4/wtFusSg9WBv0bYH3UA9Yl6lY5quaYBS5BPG+W5pa7KX5rItSf6taHbJvMRpx1Dkh0ObHpXJyn43JLzh3ksh4ebTJ1c+4E7ff0LHbP7MIt4U3EfmgUnumvnONe3jEuIUIeMs2pw9ZNkroKpyg1hAMBcRSiAYq22GI7FWhVeMAbmPMNLnpzEcgewQk5nIJTPTCzTlN+Z8coZLuMcdGaln+fX2KxcKCpBngJUeY7vt39PPUpdzHT8m0xV5+XIevU7ff+6zyQTd+A7OmsVvwuozRtQCdpbFirBppz6NeVZ5oQP1/VVobVrzNgQy8knwn3dH7IPLR9oC64CVAWDNe6ZwFVU3g5c7RnftI4u02fH+dhq0Dd2uk6d2XMks2nPe0eCdZzXsNeH02xl9CYREhJg6hPtE1gVa3XHXK13p08YCRsADHAwbWL4jwRZCajidwKryfAEGIl4rDPLM0N3JDjLWejFWk0fv9V3yaaBVbWjBrAylI+YqS3+aoYDSGBVYCvamgBWLgIlXSCCSvq8BosFoCIUwNPQOU8ydjvDAhg4NpjMRbkUc1YLWpGF6sWtOPX/afzOGKtxTw8NgN95b7J4Z9YqsTHaf/xZx7CtDnA1e5z6ffeT/8C/FXgCBY+MVW+ewj/O3R4CADIogLVAWwqZHTA2WDZMTDGqhaoSUGXcVMZPxci32KoZg8qxVcVqRTzVKa4qvtRgSbld2Qk4tL/SK3yOzzJNhgFA3giqfvwQTJRwBBmZKVwzA6vBXH2mxaueY/GqBFa9cBUbjxeuArBqW5ZNvrd5CTNqBudHBA6O2sN5xPT/ZKzGerHvY0/GKkFVgKlYwAoxVgGq4jqBVTuf3IebmkBthgDID+/O/VF52JCwmhpQIp1xAFKJhMoA2fiw9dB4tOM87L+VfhotGxqlp+fztaXgh6Fj/lyBDSQ2gHoAU3fAakvjCgDWX3XNuWwmqWmp/aFq7Mp9s3G4zWVbjKS+4fSS+QMf32/7cG8JfMNa6jmnx3yfleRaCc2WO88U2/mShnQcv581EU76OExeHndgdQ4HkDFW1YKzfSrequVvlH6f/zMAoEvefVV927c/+x5z6vz88zebftWPJqHd12pO2gSoKl36fG7DtqJD154Cq5Nc+oXYy27U3uCq4jwVY9Vxn/rIup5ttmeMlAuUrGn/68JVBs0aSGbGabI7xVbFytsTsOqwALwHQBkXsnIYAOvgySqcisCsb12PckzTu78BWPX3zldK/ydL9QxYJfBKP2EscDimDVEiz0CsKkyTM8vwVkfeI3MpWhu5dWeBjyuRabfqw/7bx35AsnYmKwWsin3h+LsJsu4WOWuKtMBs1WsCq0+iap+GgyuANeubW4XqsZ2WjlKtW/Wk3rrpb3fbFTU8vae/QM+cXve9032Lpjtcu3b9JJOTabxib9qlNXSNLcBBD9czPljaKQ2NSnpPxR7SmitztJ/eKpovlf6X4NXwTRlrWMBqduzJytqBq9WR7jKyy89UnkWaDtdG4yKgiprg2gHJyElwFVvM2BKomoDqxwBUw5fOPYDU2HdwNUHV8LEBrAJUjT6hNoCq6PQgpEG0F+vSAFnhG4MRyzeDucoN4KpB1QJTE1SNBV8FsgJcHUxWUCbAWGXsVc0tSztPuy/NsvnU1Q5Om+EuYNI9bVZ1vtWT1b6OV/Gmyay3H+rmyPQyZjzlA3vJt39ngW+U75uUz06mPs+DfzGeuVrrD8jAPd/4lpS+iKz0bNQnlfJUdwjgCsDVBCG8iFXse6xVMFUTYF2A1ZpunIMfM+lqOAejDSQwAfFq7uD0O3WZrrdjEzbXafNmhM5g6wBaZ5aZAEyAQ8iHwVUdnzFW7e4Wlon7s7+6grwbgFVtsj9LP0bgkvb7coy6yLaaW3NuLB89wVJWVlp+kQSunpmcpHKdKmOWz3pf843KPzI4eh+wui5spZAAXmg1K8eAbStUl//VbvXfW5u2E/xSns1tWtvp5DA0O98abHd6e2xVH3e2qtbYSSQHs5iB4oB4l1YLcy3cu/QHpj1NtZzqGW11bMnudOiN8CHzOEHVCN0jYDVZn8kAFRhpcFVALNjpaVMLXB3Y3Vob9j0YuWHEXS32qgHTWtRqhASoUAAGX9XuMj6xxVmgcQKr2AygKs4qwFUCqx1cFZhsUNnhESrOKsFSLmTV46sCYBWTNfdmuvJ+hDKphfgWwgu/TovrrHZdegDf8af+wX+7xVg1FbgDrC2mahImxu95wSp/kL5g1QAO7ZJozIrgm9mqAFMBkIqpOgBVAak9DEBbrIqxnASsGhQ1qDc8yWwQ3SccHcLSGFJSclzFADKomquehkMIYDUZqwmudmA1nEMtYAVgFfFWCayq4WDkHSMTMfquWRd0QmXT1E8q2wNwB/WM8X4CqgB8BKwmW5VgaQKrCa5i2pYYqwJak62Ke8KBTGA19kgjQdVM1x17OVIJsM5NqXSZlLV1dorVdO4ESJXF2AGqTsMM1by1Og0CT2WwehgBJikDUUbJLm13AHHcwVMvWLWed/lTc0kgzhwhMxxv8YTGPd0m7J8cd5zd6xLe2nfme1pq4+NVFqZSbq6zPnBBd84C8bBKqFQ2dbszhofU5+cOqSxpHJPsOkBXs42pEaYJEzNVbU/Rbyb2ag83vsZWZfXsZOeevHc7fUOtnknn2dt7krN88df66SdpXHyu/sBRHyCxrgusT3V+6tFlg2+es1+k81PGmoOVjobB1A6qeoq+AVX99hQjA66puPCOPkKu41rZVOCYQTKf5+TUoSOK6Wm2arBUn4Cpqg2sVcRZRYiAYKuCZXWXoOo8W4CMjkUP7T6ydV/WzQBZONqPuuxOqgDW7SJWqgPr/MPiVWCrAggG0KqpuOn0aGZD7WeJO58yvuNvz+ppyOgVmVz0zwQcWDBXeW3C3eV1lvsme5WO5dCygn2TrWmBM3UWDrF41clwT6iMfhy0Or8L+ShgFTIC5mrKisBV3Bt228B2yUrKSBcU67XPr0QOSU5JLUyG5TV89pp24gPXQguUOj4zdFMRr9mSE5jZ6n60Yh3NMjq6/6PMy5D4nMLifB+/wPptRt6v15gGo7PJN1A1fTA49wyLYfZHLTSRukLqdfmGc97a23cf/6ptHpaCgKospgHVBFcBqsYWvnOCqgZUY5EtsFUBrgJYJcAq5moBq2CrhueawKpXMiYbh6xV6qmhU8M3zpldAlaj/bzDrEjeolAAACAASURBVK7YE1wNMFWg6mvv43oeJ7jK8ACIxTovajVirtrGz3b0TOznL7tqQae1ba2bdrS+k43JT/dv0c4d9KH0q9RbxYxfAdVpEauNjjlVMfe3/315b9BZN99y+Do3Prmt4SvP9vvvK/d915fXPDQrt5Rw9xnL9aBihKkBgy0HNBQSIMMBiLU6QFUuavUcsVaxCnkAN1jwal15PGdbaIpxtw0kJDRAsesrHc/gZdNncHW22wqiGgDq9w/Ak4tOYVozr9deaU/uKepX+fJ+5G9hxabenRfU6mBpltvtz9anlzmPjwtyGWSuilOeJoDV50oFNAVgmcq9X1jmjwf92pSWC+9nVYDypfFbrNX0g7zJN6oQAAoF0Bez6usAHOKtHgrUld4RFF1t2KRH1zbYbfIVHbd1ihZHonRx1IOTWkBVM1WTaBc2LtGZBFYJsnIobwZXnVT2qtAvXYDVbFs5hV7AagKs4T9mXHQCrNib4WnANdmrBjANrmowJDEqESOzWJkJti2KB0HVbB8ICYDfYq+CjZrx0VtoADNUc5GrDqzmMzNrlaEONDPFoQ1aGICnERaAMVcFFMeeZWoAq9mrjbE6M1fFWk326gBXawEssHhbSIBRF/wak95SvXBAyPonvuFP/0P/jr4VWX78bics1XZtt2jVaUzVkl83RrFBBYoCuOTUfzJVyUptTFWcS3BV4QEUJiCZqigM0pHT6X4vCr/6hAZUjybOYADTgVJgaAKGAABjNUHV3GKVU4fAB2NVrFWCqVq06jFYqwJWA1zNWBrRyLBaK4WWOixtmmf36bji7pkNJUDV050w/R/AKsb0Aay+VyiAwVzFObNVGS7gIzZNl0pQNYHadQrqrla60nUdDWBzZk+t590Q2RrNQC1AQMajrkkoCczoWbXkGZhtRsG1mK29tJlrNstJOG0GWEfH1F7F+rzKfQ+KaTvlu7f7oRmrUfK+49MTYNyz5IGBytatTtryjtT5V3J9U4E2pbQxPqsI6JOrlTQVdrlz/+SwdbdfZ7tz4xt7BZkewCpqKTtoBls7a1VgrJiqo7PUwwqshZ3zeK0u7quns+v3PTdy1BytRQoHUKW23sS0REPfevzmEfFKgQBu7wb/5EV+7HOyVlC1PE3nz2/oexxvQNUEPA1iNecuzwk0LWBVIOT0u422r2Aqfjv9fLf/CDhOsVWffEJQ1fsEVZ+FSmdIAAAAybICaFmDW7S1s0663ljmgSYOUOa5dGjNXsV0q+7g6loByn4lDBKYkw4HYEB1hALglHQBqzm9j/p0bk95Zqsc1rN7WR1y2dXQCp6usSzn6/b8mnZtNxxktgR32C4ZK7YMCvWQoQoZYVaGwgOlX+DjvjfYb5Yz6hpV1+obAFHEs3wc4OojMFYhJwZWO7hqf6DCAbi+lWbW/D1a4AblUbec3NtVKD/2otsOzx0TOmJG7Z5enLMyXbtnTmrbkCaSSbOHfJRS4mRGcrKc1VaPd5UtOFaS0lzqQhm5/tWaTmV3u9gijBtIYJULPXlhN2nJvC4x3tblWpHKyQ3fkBU76moAqwoBELqoQFWEAYj2QaZq2/R7BlbjvggFkB5u+M2DrYoxHk71A6iKRbjAXOVg1QgNQLsNgLWxVhNYjbiusSew+jTA1CfaAlgtcFUxWCuEgBayElt1LC/Cbw/ssVfVbkxh6LLuec1e2Mmw06FtVVr3NvPVkVv0on/Gnuw/zbw5gKnxokzq2Bp2bX/b2G46eWjQNz21v2n2b45i3yvvoQ7vQ+/ffah7Pt5DX/HQmpoEVg/jHLa07RxLZazVS06brXiriLOKxaySrSpgVaxVgKoAV5O1CqAm22lfYdvfeNayA5ykqHWG6nQNsipd5nsMrnKqfGPqW64354rNb4aq9sm6i/sNrnbW65rH1HxqQ2PvPuucz0P818NzQ5NOafkd7f4CVkv1jnY9detShjbX+nnLmVycU6C1v2t6r9uZfJvMvHzvWpRKs768eNUZuFp+qgkOJj0gTb9n0zBKlrvdWgR8vcft5RrgevVa14et/VS6qqR8b+QZ4KpCAGQUcNi03DinIsPdaG5FzvLQHIl1KE8e6gyuwi8HoJTT5znQyD2B1dwArgpgRUiAAlYdLsDgqgYuk6VZIT+pF1aN1fEZduMIrBa4ijaVcdIHkFoxWOMcAFaCrWhvY7E36mqWBwxagsKhT3JBLoUCKNbqAFcr/IHCHWR81vIVGPfZi1Ph2AtWOSQA46yKtSrmagdWPVOfFTFqI5tO9nmtDwb4fPeb/uF/N8xpA1TzeAZYZ2ZqB13RR+DvCVSljm4AIltvuhPZ2TawKqYqVhBdANWa8t/YqryHzxRbtXfeuzJpgj4DqkNSrOKpb6gYHOuVbFWGASCoiv2buCcmDWWc1XDRVmC1mKrhGAagig0hADD9H8Yq20AT1ASxDawKqee0P3Zqi2EKUDQBVrJUGQpAwKrA1YypqoWs6p4EYRnUP6dKGVSdpsd7EpcrbOyth6kihqJ+OKDKZ43oZ2r1u13bAapSrAQO5OetOvawaNXCTq3O0G76/xfgNC6aZ2MCqlJZnEMByn4stT9ptgIuzozF9An5jjlrzdgePzfPXMv82TNXzh/dyHscy02ud3jB1Sn1G4PLU825s5JMdio9yxlMFaia1wewmoMSgqfH5Mde091xZMXUuzf1dFYbt55f77teu+Pj1tEkEmyX/jve09pgyooHW/wcWVTU8VCnA/TjgBV1bHnP5UXDHjC92iyMzpBHfw2shmNCF9aAKlZi93R9MU4TPD0DVwWw1ig78tWmMVWMzAUcqy8Kxb2EAEhANbYCVhlnFcCq2aojNuCYMUD7RBnsEnPeRIciHPWtwcWJtaoyFXvAADLtMYuidyf7S+EAfJzABUfDzTypUAA3AKszlNCKV4fKw7xjvppcDpXJGycwte47Cm4ND1T640VKqQwK32EQS/VTnQU7+l0+GhPDg64IAdBB1inOaqSZdR3vMYhtxl2Ej3gS4Crk5ACuJmikcABhw0tOVnm5Ra3m9z5KlVXhVt50/0Hf1nk/tSR8uL55efOFzjI2Um3p71/Fwp1eG6Ub/aYOaU1DZHXz+n4Pwo12OrfZGVw9lvlYj9sS6v2UQ6pGHSdYSr3KTjvYqmastnhfULdqK7g/K6Y1kWNd7T7YPZWphlgWNEMAYBEux1XFPuKqhu/8JBmrwU59D2D1NbcOrIqtihAAEciq2DwZXzWy4el8jAlHxqqBVe7J7k6fOXzonGApcBWM1Xehq81WfZPHTy+vGrj6KvxoXAd7FQtacRUFLIQFcLWWmy3b3wWkaukofvItXPXSiGLrUc3x6enTnAyQ5D3X2vn0/nOlan06TK54UsVa1UvagpyTbVrl6EQFbPXJfSdv1WNrOnMFnr/lIekPw3OSHnT6fR/llust+VvLcV89ninzXv6uunCsjauFE1wNTGOAqwBVo0GCvZrAKo7BWo2buICVtgbWYIEdAzVZE+lPs04OchhnCfTbxgPwH3qsH3fG6gBWzaBbGa19Wv4RQCVrbhdrVe6o8pXt1M3K+VTjZfdULFPdNwPAA4BxGe3jVJq79JWuur/D9+lyUsfKlL/9et6/5d6MwjQF5GsHB0yJlvPld2HffWn8ls+dgKrBVeyxgNUSCsCxVjsJoPoIJkH0cq0NZLVb/fci7F1RV/s4u7+12+1zG108tSdVZLYpE+sMqhJYxfbUzNUMWpNLL0bLiCG8qIMCV6Pvk/Yfe/UVqJoNKpkUQR8++xoxUJ8Aa4CpjzBoLwYrmKpmsDImqWKzKnyHQ3gM4qTUQqvKgf8MTKfAVbcjM1cDq0sWa2OqTqxVXEMbT99bCsjMWTNPK9aqQwGM/RxvVYtedTauYqbmQJFiqJ6Bq2S1evA2/AzgmtBfRTRFXdDIdt1lvaDeQzaru7/qH/n3bmCsUiH6BTNbldfYP1MYgFSg3RRLyARcJoCZbNWZqXqIqQoGa8RVTfaqAVXti63qjnxXBNUmxvTfLVsV37FqyCAA85ULViWwihAAUAZvCKzGRrdrD6w+Taaq46sCUCWcmTMqVSd27AmsMmYdO65oGI0JlY6i4qOKcUrQFItSEWQ1iErmKsICjIWtAKrm6H04ih1UHVPabE33eNrwKwyg0IoYHOT1DqqoGyBjUADLBMAY1cdNHWBVWkq/gNTq7FITdr3OM7N3cJWhOjFXV6/CmvYhnpeemR4ZP6pjL+Or2lsK4q5Tk8VS+k7fyt/dshNjUrWxGp+WAafdbrla4gKt10xt0tzdMn2jXX09tN6Z2zNbN641BYT7J5qS5F7ghOOqMkSGgdTGWNW5HgagHMN0EGcDvqv9+zi7Z99gPX/2pl4ft0jwbBgGoDrafNMJbr/65G73bI90etKoWBcnoKrNswk6qFpT1+2QpWWVF2tbsXqB+IiACryFjk5w1SDqsk/nDuxBg68Gx67txfDEswZt6332OFG7nJodkcg4zR/T/3N7MQOrwV4lqAonx6EAtHhVMRAXxmqX7vVDlmANQJv6WHWfdW3balC17c1oFUjDV6XhJqjaAT+MfGecIYKrCag2tiqeyeypXY2sIr21RbCNd814JqNHh2W0pg6o9uMC+Cfd1rSvEm3VJ7gqBTif6sCV6/QYLkIylZ0FsVRrJotntCBckEMDAOwXowONxHVdISS46NldAKuPY3sEYDWA+DPWajrSxVhdGMOu3Vsa/xVlc7i02LYTU9e+b7tjSWzR3JNQXLs26XR/47O0t+f9kF6Z9/C78/YdwLryCGUzDAjUYMgulY3Wnqrl/DquNInnL+tXt/XswJu5KsaqOzTq3NdUVIn4bJNOrMru494nT/FeWkAAqpzGOKb/M7ZqslWLqfr68gyg6nsDq/E7QwIwFEDGVq1pkkEliPcb5EkWSgKrYKSgw4hOD8JmSE8lqEpgNeOtJrAaAGncw3AAAE9jA7AaoVnAWgW4mgBr+M6vks3KBa4YOoDd3HfJWAW4SknJuuzfU8fUh7OsDeCUINH0W7cypBD/ulQ2AZ0TXX+dfiN99f7xm+J0fmi21Y3vi78eCAvI4O5lvQKuZ/Wmq/fJ3JrIzuG66UW7m+5L7Mr1nQDUK24o1H2v/txlWh7sWXGeh3pjOACF33C81WKtZlgAgKkGWBUKoAOrWqU8B0HWWKsW6nifwcL0panm0g10O+hgosHIAVYiDvJgqRa4aiaqXMrjYlVm2PFdY9GqFhKgnh0uaXp/yuPwd9ngeW0Ap70sOJ7z7v5vL//o13b/x011OjeURGmLZjAmLTKddwGqcvW4Za4qe05ipOHC+7WZoBQW9h1cNfO0zeypBasWcLWA1j67qjNXUzlJKE4aSMnziSLufb+d4t4q2khrZw/5yfW30XvJUPVlHIfGj43T/wewmjYuNsQTD+uUm4HVtDoYnFTfgxLG4dEE9bBB7sxejHb2Ub77xwzhJcIHfEuAqh1cDYA1mavFWCWw6rAAwPZmcFX4nt7Nog08qGQ/P5PDApCJ2sMDYAGrDq5Ox2KL52dOPSSypgdoMj4swowEoBqhADIMQC5kNcIBVKgD3JvPGTDWAl0KC8AwJ17QiizVjCctpupTx55VKACDq8Y3jSNaArI2SmeNfvTdX/2P/vvbGKvTQlWQsYmZujBUDajiPnW4IEyldtyRc6dPoCWn/8+LVb1/91YLVjVANReymherIhuKGDELpkbehH7YDDYS/uYNFhBWjAQ3NaDDADgEgFkoBFbvMhQAx75XxirCAQBUffLI8VXVV413ZN/Ur1fGGE/Co+0Z3EZsVU7HNKgaPfY8BpiaW1u8irFWw4lMYDWaplmq2n8MUJU8ArxUe4yYox48l6l0Ju7hdysVprodVcybx6jF7ncHT2V0ZHgIpg5ANdNq33FivPVObwlvz1xpsPyi10DVkFi32rYfksCGsnd+lhppbWqjWHuLc1Zdefl7GKOSW9X4/NsJWXZLgBtIOJT/kOqd8Tmey/tP7NS1uliK9zl+7ut4n9D1eyd7WQmMwZRxqsGaZnq1/RwKgOCquDc0YAJW6UQ1hqtkxprO7zub2jdKcyzXWUnnSYPNZutlTd0Ne37DV7FMd+ft6MiNRje1f8nOAKOkQ9GOO0s1jSvBPs7VEmNyYq42Bit7eBTM6gDqd9qTDagaDkmOkOd+2YrBeh9z1UzOHaDagLGsV4OqiJXqBasEqoKp2lirdxFj9S4ZqwJWteJ7dv4FkM1s1SYFe+Hml211w+qyTqVza3AV9pV1bgaBQeVWvwWsEjxNG2SmarIlAah6war9wlW2s01jqWXEbqiosrnXWrV1YDfppTJ70etYkjzpMtuk0SJ7GgOI7baLcjYxgPOhxmR2DNWc9o8OQgNTc9DVv3U9w0hsgNViB4cMgVkQoPyT2JKxKmAVLIPBcm6LWDVgVR7F0dFf238XqyvXpu+3/UgGczcKZjKFy8MHM3nM0PzE0a5udechmSt69XBv19ozb3DiVB06ZX0gDYkOu0y12H2SXk+24zi3q9y1zBboIaMevEq2arzJjNUPIZc5rS47NgNs8GJW7jMzNyfvnk4f63/zxUdp4wXpWSZjlQtWAUydY6sGRzTYqgBVn71/JdYq2asGVhFnFSEAuDIA/GjGVwXIg85egqoFrDK2GhZ7y8WsklnCwaBireZiVuETi7HKUAAGVp9dXoc+fhUkBbBUI0disA5wFYxVbl7EaixgNVVlX5B2qUdqFfkN+SkFxCSYtLD3Jvm5p6EePuPemSv/oS6Pzh9NibrtDm2kfS1ilT15y82ZbK+a/1w/7OXol/rsNUf4Nn96RtrP6mPT9q764F9ivfSs9M8KNQVwJfadterFrACwMuYqgVWDrM/AWhVjtVhfLXZjDy84rDJfLBdm3mf74J015q5js1UNpvbYqBN7NZ4vnSjcbzBdxVy1W5p6U4CQjvH+/m7q0UZCUP56/u1ndOZtgcHZ3uby7nyb1lTn3rie3UnFqElezTTWhJpJWSp73EuFpURaAXfp+cbJb2/EhT4DzMzVAlI1MI3fuXVmq/1x75WpXigcH5qTbbH1le9Z9Fb+3DSAw3ndt3vPSRIrqApglWEgCa5iA6g6NoS9MbAKm6no3gmsjuUTFdSnxrU+pOsBcBWgKvqogRcBM8JCjrlF38QhyJKxCpAVgCrCTjE8ANmrPdaq7SvxvREWoGNX6LEMpeVP4oEFMlc9eCEWuEBVhwaYQgSA0ZqfmSVEAROWyvePkAAFrLZ4qxVrFYtZaXGuCgtQrHmArEyLcdq9mNUICWAGK+oDAGsPI7AuYmV8s4vPKpZp5f+af+w/OGWsdgrsDLQCEKSTXSEAAGtlhdjddwuFNsDGBpdM02SCDrZqMlU95b/2jrXq+/r0f017lJbiZ/bH7sDK6AiYsXZoO9WR72wfMlPW2Kpgq17CEeQaouGiKb7qE8SESlA1GkgCq4gNpen/AlQrBIAzoJh1FYA/O7AebUCnnQ3EoOoKrDIsANmpOe0pmKoDVA33Ntmq2JOBx1FxA6y9A2BFDAfq2GBoSoamnju+gzllo0NDwW9Ofdvv6YBru17fsQOuAzDvGMvIy1CW/OLeHP+vA6n3gaq3OTyNAyXL0xX5xty5LiSfBZz2OinLailu1lPZMvhSsRgXtlixxw5ZGN+zX6rSHi5v6mFTrM93apP29nW354F3LvdPn4Q/2OSacZVR4kW1C+/RRoqh6sWszF6ljBVrRTI3qpHvmKt15O9ayc6u9fOtBCx5yQe/SBq8RSTXdLtvZdEr44i8q7G5zY1rlEv+Xtu02rsGuwimAmTt7Mm4p4DV7jjZNthOaF81KTtSwKpYqslWFZC67gtg7aEBBC5meIDN1kHbiaWa5n609wRWoZexIFXETu1sVTBWc2Os1UdirMKpgT53PMCxeBVatnQThXR511G8J2fZ30I27Iy5aqCVIKF6GF1K05ArjmpN/zegaraqQFW1GcqeWuDCWr0ml8cSHm3OLI8bP183NHM12ShXYulbNcrS36WXLdO2V5Q1xqyVv9KBVccKA6ia8cIMpsa+jgWuJmtVsuq6Vj2THYywC2Q83z39JJw/yksCqwZXtZCVF+fh4mG2b9RFJTMH+Wmi1A/bB5h0w0YBnWL7q47tzeMgsscXbjXidNsuM9ZxazuZm4wkcip8pTa9g3LXNfboMOwmaDft60E5pTCm/68aeqmY9kbq6Z3Wd+WqXVjXplyaSMAwAIyvis5LEA9izwWsWpxVqFwBAUe/ySptzcNiQA41uVo3wYbxXgCqBFaxWBU7iQwDwLiqBFXBVn1F1mpuWMQKC1jFfclYJZMnvVr40JEds+cct3GEAyCYyliOAFm9wJ5ZqwwJAGD1vVirBFafXt5ExzPDAcSxWasAVwGygsmaC1lpESt0dT0xM4dJmoIraDSZSWubG74CubwEU7mnD16+xCY8wJzaWcPdtfMu21J+bZdPlA03H8pAb+Svs1YTWG16ZiAHJwpmJ/Olke2M3fPsQy7vfdyHpHB+75r27vdJG56qYbnn6iywz5nzNWu7bB3Fc5zpn1jhNwCsVIxjxVoFwPoMgGoDVzO+agdWM9ahYq22UAAGV6kGRwZpp838FPAoecWlFZjsgOp6PBbxo6vTgVa8Zx548u827p/6k11hg7DpFeQ5VrK6q6fHvs5nNLRKV+MArA693PoNuncnCa3WWI26aW+r7d+0PE+ZQIbWzXZH5/UdKi+T02WhU0Hlh5Z/PcVaNXAqIDX9J7FXt6xVkQKyEuWzOu+seZec+9WZWY3+YYDUz/QHdZy7nQ9y5pfgfOSnm/9sT2arwo4JVA1sCLHDE1hF2JuMJw5gFfMpDKyGxQl7OILQsO+S0CPUMf6lWiZrFSHsPoT9wwwNYEYfwqYBWP0gYDXDkSWw6pAABle98JP2AhUJRGpLgBPNVfgeirWqs9ZWTZorgBWgKtqUQgN0cNWLWpndysEIJm5dwVirZKAmuNrjrQpkTSZrgKsGVfF7MFYZimT4DmTkYpAWuqwWtRJjtRawajGiE1zN8hNwLt9tIw5uz3d/7W/5D2fGatycESqVUIGnqOj1nCs7n6EsDv08xmbJWEJnBYAqgdV1oaoDsFoxV30/pzwNRhS1lFRdNQS3iTH13xUxJIL1MZQCWSpmVikEgOKl9UWrAKqCscowAGKsPuICVk8fCVRFXFUF3ff0fwqK2z8bQk4lxQh7jB7kPuNidGAVIw5kqibImqEAzFrFglQCVDtDFQ5ghgLg1P8OqlJg5Qa2kXIrzKHgG3yYgm5FOwBWsy73+w6e0hhtwVVZHRoh3SPF6XMJ5DhjTd9Dq6j56btL6uBYlwQaTP0coOpUKUNWLDG+PCt0t7KeUdWfytAZfuzAs4CsWRvB9S2aKqy2RxAVMu0pxGx4p53gymznUW40grt50+t39zUHoFfE/tapqsaPB928SaMbQLerdls2+faOrLPeCC0vrEeyB/vU/3Gco4IakBhtaDBNKB29PLN2mavoerkPV6VPXeO+PnSs9G2rDus/SsX+rzcptj29Qfv5t+XSIqrfbteWYTFVMfJoQDUB1hVMPQVX5UCNRs8XpsNi1h/2AlRrL3Zggquahj0xVwWoOu5TB1aLTWgm7Lpf22ILAQBgNRipFQIAgOpTAasRZzVBVQFlDgPAFawVL3OZ1k3xPMrRySecbV+qEdaV2cFe0IoLO+o7aPpw6RxUbQoT9IeB1QaotjA1pW9K/8x6Z9hbt0ckPvwBy2WzQseiWQ5Rki6LTaWuwL/UptLyYJx/9qGwMVDHZ4bQ97rrvgDr0OEh1piqAFO5mCVBVYGsOGfgtUJRoI5RHwJGE1QlWzWdXgCrAcZDZgiwOhyAWKu1iNUAVvXhllZeCiMr4FTbbC50vTF9mKOq9QfWO07eUlnZX6eoX7u2vz4/dnx+ZwenuzblWbU533y0w9PgXNXw/LQMzabZdu3tou+h1UrafoO93PQVHFuV4QC8ofOC6Xae+pqdGbUjxi/b1edaf7P8zHLQ7x0N1dDgXbyDwCqm/xNYBaj6GGBpMLkx9d9sVTBWZ2CVoQCeRHtBJzP95wJW2bFj3EeyTzjFmIBqgqrRrjLmqnVYW+jtg+Ktvo82VOEAouP5NjqerzMcAMBVhAEAwDririawWuEAyB16n76A7L3lSIBq1sPyiasHJHJDWheFFTgwRfV9/J1m6TttyeMTbdt0U6h5Z1Ok+ikLm4Bv5tfAr/3oFWS9SY424n926oaiPSC1L+jWXm/9S6w6YafCrtnw76Owm1ffXNjta7eKsAy21wNZQwJMzNUAWAGqgrnqhascZ5XTccc0XBCxxiIwxzpy8XagZQcnPX3fU/jfxYOMkcrQAF5lfGWzFkga91R4gNKPY7y5A6/ZNtK3Uj/Wv6vt9D4xv8bkt+TvARhbH0ut27vVg7d9zUnFlH81fK1Vy7Neh49v0Jgvt5Ml1VDKwKqitYNV/g4AqyrK/rvJCzVbSgPNuxirBlgrXIDDAjQiQAdXD7a51123YV3GS2G3m31vk8etX7KziyftJz8Avwc2MlUx88Js1QBV4xghAAisYo8BRdq/tDpgrSZzleAqwgKw30NwNT8T4q2GwfkAm5TAatgozNAQsApQ9UPYuI+xx2ZwlfFWA1jNhayOIQEIYjKExzYkgGXuUE+tLaiNZbuFHwJwVazUXKyqMVj9OxmrFiEJ8cxaNbiKMACI5Rws1QJZAbryd2euohxgqo6F9Ea5xoJWGgQC2KqQCDUzxv5F0119IStKwN5nuvvrftt/tA0FsC5I1RHbBG0Fqg7Gqt8xAFU23JkJmmzVnNaPuKk7pqriqW6m/2enXR16IW4CpRqQkuVkYafOXoErbldWGiOPZNRywapcrAodI3SasqNEtupdjK4zDMBgrD6OUYcnAawiDAAWq0rqdziDRPqppMw2NKiK2KfZOYF8DwAAIABJREFU0RZLlXuCqTwfjaKDqgZXazEqhATQCqiY7g+Gau419R8K3c6SHKYBrK5gUAMwm05V97NQF4OcZRiqMz86qgW2XgNUrejrW3bDxe8yOtDS6KXYo0LzWJqLyEBuY7r/NVB1Mk2zku0Ku943LErvpo8Hd16LzJkqinUyA6ljyqmsWQGsMniluBqwCqCjg6oNZM0amXqVqyXcdWNLNagOFwPVf26Oj2+49sDWu7vnDbvLJ4rMt5a9G4bPeoBKwYA0jxkGgA2VAOoCsur6PgTAKNNgLVk2H1YXa+30jv0qsfXbRi5fxY5dv7bmpH+vowPIZjVAVcH9Fk+1Wcoxb6xBEw14GUjl4Bk3WlSNPvfjHM3eOE52zFJp2tPrgKeBVcSv1JaAagdVfbwwVouJ2oHa9fg+kRRbNZZYASs1GaoGVLW/E7BKcNWhAACqQq+3MABiHx4BGzfHTZtZ9ZJ1TOnirmvGQCTtsIDX7hRbbzRwlexVtgvH/6ZwjQGK0aZk44ZGLl8jtfJohnHsoYmTOi4A6AiszrJZJqk0tu1FtgQbKDaL8hEIKEt2eYHXOuBsfyVDAnGQNUNN1Mq2BlMXULWDq46/Kmd4lFZOAWx8AqtgPANYfbEBVskyeJSgKkMDJSh/CCGx0Tf3jLKVablVvbZvOD0ynT/K6pyN+foxi+36XsW7UZSS27xxMnI7i7OWfYFFqUerkMWf0Bl0Ynp9n2jmbQW3e+sFG2C1KsZ+jwde7SONRasIEOA3QgGsjNW2YEu1ifWDz3W+8xD2I7bDkgBQTcvZwwAormotWtXYqgRVY+vhABRjFWzVWGaKoKqmT2boOHXyvFKvAdXHCaiSTeLjHCACNSRDAtCeY5okwwFwEau3ZqzGjAOAqwWsCmgFYzUXscKGZ/qkTH/b3MvmWq/1+HqC5pOpWsAqwJ/2W/45AZfGXj3A+jtJbt/y5DJPU89Raocv3c0Irazz1QaSJ1DVcr/KvPNxTx53uubauVuSe5gDeuVtu4Qmb6k9u7m3tedxYy/A2fENlfKFlbFU2PGla/Zo6tmuFIojmatgeIGxGmboaTBWk6mKfQAdPObiVU/iXE6pNQNuibNK36L12Smlllbuh6jmsUGXAkzjHNxJxD/m3r/JUu3hAcb0/8ZCbWl62v5gqtLHHWEABEyWSt4DqmptM16p5ke/2kz1a+J0Jvh8+exPqecrezmppqk2WZ+jnLQNWel2f/P30BXsDCwfpX8YF6F8STyrzT58+fc9fqoB1k2sVYcFqMVWHcrKjNWevmu71eXkVHQnwseq226fT5+xvkOl+x3Lt1k/FX57i8NHmnGRwCpYqmKrPst9xFcVYxV7zNbICOCxJ7AaEb7BWhVzNcOcFbAKUDW+YbyL4CpAVbJWMTMDoOr7sGUEVwGsPr98TMaqfMoNuOqwABVqJwdFFuZq6gUxV1WHvfpSXFKERnvJQV1082JPZioGMQSuap+gqoHV+px6j2KdmnVq4NShAfJ3AqoKB6Dj1D3JXB3gaoKs5Uvw+Aiwdr2lGNFgrE7EUrN3rceO8nH31//23zcBq4yHOxir/j2tjBXXObV9VLKN+DDmbAxmfSRzRoCq46rmolQtBABYrPzdp//jmB1EfJwCqPIb4lM259TKersfDWS0h9bRFDslO1IAVdU58oJVAFQzvupHuFyNrRqMVQCrTyOu6mOEAQiBR4NKh1Dtme65F5DiglKMA6WpgA1MHeAqp4/O4KoXo1IayUrFNH+DqfotINUj0NSHyxdqBtsNwpq0NxD1RL1TR9Qd0s3eAGF+KoEvUsj8fAZkqMhHI/S3ZesUTtA6xRvrX1psAVULbO0M1qbxWtepgpaUDWkWvSyL8tR1+Zn9c1kzvR2YOgCOFVwd4IA/TjZGtkdP1RXYYdCDYMfRUWnmhtpubinjdzcyOjs/yyev/TVRunrfafLTU9ffdfaCUQw+339T+bc6EmjEc9gWQNW/2WXU1D+BsHlubkt84Q4KvVYdo5xziXf81xW88vdU9lXeyem68tm6D1XxjiEl3QmsYx4cWOep3seU/5mpihkJWgTQYOoEqnaHSQBrd8rKq7PnhykwBlfb9H+zVKMLPIDVdfGga3FTkeZD/wBuBSB2AaiKmKoCVp9+msd3sT0S+xCODNiH68JVNaW72q4lYCf7J+2hgaOlN0r3Wu/w+9gO98Gd4TWrXTS9UoMPdW4M7qS9ndoT6099pek4Na5sII8bsJrnhyNfPnyXQcvkIpd4SfUB5Mjli0dyLLdOFtDqe5d64r1tALjirANc7UxVLmJZ0/4TTH3N3z0sAEDYBP0he9na1EIxaMMBVbNVwXh+9MzAKlmrPRxAl50RCoADQaXp7gFSV/VdEjUdDC1+CnrqWx5ajNJpmnfcsojvPJNgTukAMz7o2ZTCg6natqhDuq3skpltq6uKSWlumXcFbM7VXb2Suu4/ZGauFDlC9JPoL43YqgNYzSl27rxEccxY5b1DCukK7N65KfFVuRpWcCxa5TAA4QdnGIDoLIKtiun+wVh9LkD1OUDVYq2yM+k4c4itmpFRQ98na64Bq+zcuHMkpip+JwBEgDX+FzMOg+sDXAWTJ4FVgKVBWngXHU6EAwBjleAqtmeMsxp+N8DVA7CKTiy0lsUMe033LN2masypmvLDGSABoCpnkeW+ZpR1QNPACxMZVn5pcVvhXNuSf7dUms046kuvQW3m6hz+aMhMl/2zjNyQwYMSeeiJB3mdD0x82I7x4Nm5VtZJP/R2ttbHlfr5MovVa2GrGHVDyjU3h+IgCBEuTuwDu0hgtYOrAFQNrOZCMHE9WasKBYDn2YcRvjDp6jkzwxfgkfWXAVIDpwRTY3E5AauMMx2WN871kADpekY6M2t14IDFJKWrJKb/AId6HzVz1P1h5a/aa9O1Q++mMihPYKuDs6RX5KKZj/KppIe67lkt09ACAyweQHPPrBSO3ZXxEZjEKpf1WwfWLdVxFxh6CAewhASoGKs9RIBjrjocwELAsFCcteqsq8UmV+do014nO2fl7sT7/Ztz6yl9ALYdxVYNPOipwFWAqs/Ctpmx+hzYUdq/sINhKx+DuJfgKoDVtwJWvXZE+KPwU8FWxVG8A4xVbgGqClh9H3btfYKrAFafMyRA9EM+JrCKPglZq1jUao23WgtZOb6p2i9tsXFB+/XuCzTRtTi43YY8JKAv4NSgqkMFVBiAJE22NqL24DAEWKiyQN8MNYL4sFzQ6gCu5uJcfQGrmM0iFq7B1Snmqpj1DAug93iGTJVfMV8Tj8lekMgnPF6b793f8E/8JwNYRf0IyOkAa7FS4bhYMVajpghTNqWZcs8OM6eFGiglU9UA6gBSAahysao8l2EAlpiqZqv23tMi1AUwqaFUXFU1tGpvbvwFfPUwAIytioUoCK5yih8AVYCrj7BlfNXYMP0/tse5Z2xVxIV6lOAqR/xQOwA/E7xJhimm9HthKsa9IJjKBU7Gim4MATDAVYOpjJ2KNHKBHU3754i3pv9r9Jv6R4BPTf+XnmyK0sYigcBmIaZj/XAndbcn+8cGyWkNILVPhT8ArNmo2LLm6Z440Q2Oj7Ffpv5nfY+p/8cFq7rxamk2IzEOy7IMu7I6phvFzqdUD1UfroPeeR+gfk7fzW9Fq4b/KatuvOxEFLgqkJXXzWJl2c76QqO0QwmMjuyufntdbQqKRyqjR7t7fOKK07BJ/uZTkx3sZVP9qR65a1bPspJacu6EOSwAO2YroMoXbsFVQkUnf0v5j7p411XPtJTrrPByqvQWT0H0PdP1kypPKZOqxvEYmZdjmR34cc/UprN9a4NO9qBX6fnQ29LfyVTNoPR9LwZrxa70aLT25X4uTNIEVhn7emKqVgiAhbVqNmuxBg2w3ixZJzcKWL3TQlUAVMFUzf2nYh4GQAbALBev0sJVFQaAC6xU2za4f82pnq7J+1Dzy0w2p9Y62INWHUw1yJo6JpIpe6g8kEkydM4YtKHM075SqGbbOnyAlEO1yem4WF2W56Wl2Kla9iWby3m7ATNoyk82A815RlV0NtBlAJqhipKpGht8FQ60KqYq9mam1l7AagKuiq8KoD/lzsCqW7FCScDOw+4rPu+jZ58mGP8YTOfcA4w3KB+rni+MVX+nrhlWxX9o+nv1wwrb6IkhG3MzGPZl/9DBzizpXwNPHwSsbvJ99vxODXY7yeuUx3Hv+tuGxnfM+85kVQtZ9Iefn9+yc8rHg2ojAlQHsEp57aEA3mkRCMZavRJndatnVuE4MRxTiVpgnHhfLvcYOr3CACzAKmKrgqX6/P1LMVYZGiDjr2bHEowdgKqxJagKP3oAq7WYBvogYJ5kX0SgahwnuApmiTo87PiMAdPseBZrlcBqhQMAUzV+A1x9DRarwNUMB4DnkrEKVhBBVbujVJewyfT5c8FeVZ1nuGRsVgGpAFRr83lPvW9T8Hec6UWYrv6cv96cWhP1SsPmw4vcVl8i/ZnyLNQ6XMC1HSi56eX3ydG5t/SQ8n6x985+P+urn+t5xvfuZWx1MinQ3T2lcr7Y7N+UWstPzgpqf60IDAegUBxxHFhGAqsAWCskAFbUFnPVYQBy7xirDdAYwMwYnN31VzJHVn2qf4OfawgAMFYTWBV71ccVGiDSWRmrCZ6WP4HBDPq7sx9soKcBrO6fpe88+so6yr52y3oDilq/YNuXdf2ftJf+uWRGysfCN0LLXM6vPTL68wJXVdasl2KsukKaXG6awtzBmT4SC1EdC6TXfPu+kJUXquoLWR0A1tZn8Ow2Uh+ZwalNbgTY7W+3t9CteySzCuRZhzpf2T+M8pA2Ae2G8cHJVkUoAICrAlUVCiAZqwgDkDM2AKxikDGsTuwBrN41cNX9Hi9ilfHVI30DqwRVAa6GFRWoChtH1ioYq7Gl39nA1QRWHRbAC1mR5elwAAVIph5gu+14YHWpF7+iyxtFwlP9B2t1hAkw6E8ZLI2UfRH2NRjzVflS/jq4OuKrKiSAFuZKxiqOEyhWvNUa7BmDtLmwlReuqhAAfRDX5Z9DotLPGLJQIvU3/o7f3xirLMQeXGXHqgoqmWKDthM6GpMXgODU+mNM1c5UHSEBcF8ArAnEEpSthVDUmT8gFypUtZ/W8eM5ua6TznLD5J4x6DjljwtWMQSAgVUAqgBYE1jVJKEnwVTNuKoJrAJUBWOVIxQpfNl3JsiXwCqA0FxQCoAowNUBqM7A6ggHMIBVxmMlIAsw1eCqGHUCVUecJH5o6h4Dq0NgD4ZLCrEEuhkNA33sqEunGQBtQGgHRXlfA1QLYLRydwMaIKzBm9EJ3unOZvUNqub3nqf+jwVhcK1vyNeJ8Sob4YNhVarzTstBUGJJhnePco3ys02M9uBYwePcBIKo7jrIkeBprnyrVbq9Wnc2Pk3XbaDHpPIn3d/qL9ttr8/FUPhaPX9Sb7InfVdytLn2hZ3a2DShP0PFV9sXWLQASI6tio85QgCMUAAGVtmGKEejAz0zVOcynwCsTWjW2py+hHXrsNVDx+Z3aznqv+t4lk/c3/NHJo0MXVzr4NVwOIcjZsOYjpkHuPJY+hn7HAjTgFjocMxO4AI/G3DVoQEch8n7bD9tblKxVA2qLmEAKgSAWKoJaDXg9QBufRHSB2A12KqPAlgFmBpswwGqEiAzY5VsVWxj4SoMjljuBtC/tr2ez1VSDBLqnqbMO6BIPTXs3MyOd/p42PYRwkPJMvDLhmSglfkYi0BS2HQLZdLyF/vV2U/+U5NPhnmYBTOzi1PKdmeSdLnsoGrZGlfHMFKoAalk2flWJ8W29gBwm7GS/kotXmnGKkBVT//vYGqLsQqwtWTQQL5bHmoIsqOQPwWshrwEsPoYTOcAVh1rteKsAphXCIl9KIAuH/4gQ35OtfaiY/hx5/bhb3toNZaL9cKU5lZBt1ccMzCe2GWuZ+9h13d10O33uM5vtdToUpm+OrzeZnCmGpmA3qky57o5AMKVSvdBIM1s07nWQIYAAIhKvesYqwmqYoqd9DuZWmOg7PCR1xKfffS1EuEDpVVsoQAQDgDxVWvRKrFVEQqgAatmrnLxqhFfLhfvCJ3fgdVcJFckBQMznPqfE/6nfXhH2ZlFfSbEKn2WPrOAVYKrweiJdvUWrFWEBRCwWuAq+EPR5t7EvRUKAFMt00+QD4D3RGe5g6pmjkEeCDXPoOo7AatgzaJPQJCV9/j+zxsS4PjZJMvd2U/ZnvXukDD4BOOLFshq32cKCzDawA2a5qA+9vrk/tu+3Dt6vYxaGUaqn5tnFZURlCKoq6VkNvV11g/5cgt5nvpG6RFE4caQAAwNYNYqp/wjJADBVYKtDAeQoQDAWhUY4qm0HVxNXbvVN8Nbdd/LYCj8gB1j9W2cB1PV7FUwWc1aZfgAtDOzUeVjNF+j/I48Z1B19FdHPkaftQhAKIh8Fx1mPVd81UnH3td2dkZYVslmL3UcwTvsu9+Vv6te/bl7eWQPsk6G70/HSxszvwAGi+iMTzQeMth5AFc1Ky3ngbd+QfYPzFRtC1kVyNpjrQKfMVArB7FXuqqoclkIlyprIICjc+SK647slM7Oc/Abjt/J9c42Y2AV7YWM1QRWxVh97lAACaxycUcAq4/DJgJYfYQtiXwrYQSs1Yy0fgBWMSOjgNWwbQBW3ydjFcDqiLUKcBWMVZA+Hj/xQlYAWQmuJmtVQGS2eQGSnbXaCZasPgun6qep02pPKW8CUTUD3WECamZNe46qoYG5qUtmgNXgKhe3MnvVZTFrdYQEMEA7wgJoun+yVR0T2kz7cS39jRYOYMzgZ8kPRJO/6Z/6T7MoBaa2YypWA60NqW6NmXLYWqWcPgyFEBwNFmoBq2SmfogOygBWyVQlW5UdcwCr7LQL9NTHmOFsaRB/Unzce0DV0RTopFJ5mEXYYqsCXG1T+zIMgDYvXGVQ9QniqmIVUyxalWxVhQBIdN+LSBEMxQqlXHSKwCpGENDxNrBaYQCSoQKAFYAqF7ci8GNAlUzV4driN505ID90danv5F6NAZ7Umc1w6b7siB+Or4CpU6dVBsjnCoRt4KqAVurscb4ASOdXeWtZVCG6QaL5MHDdgVXKwGCtysyotTdlWI5NsxBZX5JlVQZ3PDcAVvzuipVpdOPbYxp68RguvjZYURw0oLEo4MOOb7YxAKroWBBUzXh7AlcTZE1QdbDfCqhho8y/kct5ZIX1Nxv5VBEHR2dvXCa7qtrtLzy93u/93Me9VC0RZ1/lGIrZldFBI8lJ1t9grBbI2kIAZDtzJ61qlGm6fY3juda7/8wn5vp0dc9fotn+9gZK/QxQ9enV9BPG9f62lbdioMqg6nHfHUi1WYOqMIp94KsBqjkwliPRAlTTSerOVHOWvKCUHabDYlKo3TaVP4O4L3FV8zcA1R2o+mVIIWKsKrZqAGIGVR+BrbowVsk6nBcg4kCIp3Kn0do11knnVSnK6Wjeh8R/BVWpimcHdPzu0jraRumExQmd9EJrYweHXsXJlqX70odIXdY7AUvHVHaKwNHw6YdMcpAwtXC7Pvz4oX+tr8eeDxiUop7t4VikkxVPdTBVOcCag6tmoua+Tf0PsKhCA0ygqsMA9FATYqsCWM0QQFr4LNjOBlYJrsYCVmA7IySAZrEQmNdil+kH2P412bFuWdT1Xnsf1NBR7VutHuzI/OwRPJyV+pCdzfmjOlQpdi/l85MO3RTu7Prh1pLjnq7zuMhnvXjV0rpQife3tON81/7aHlgY+eCR/KXcjxirBE8NrH5gnNUGqhpcRVuwvm/uhV4y53O1T6z0nvehUx1fNYclE1QVY3ViqwJcBVs1QgE0xmqGA0i2KkMBAFRNxirYqmC/OpRWmue1DxIdoNQx2HMYHb8TWMV5+Tbq8uSZj7lqci6tFZ1NAqvJWnW81TgGsJoLWuWGWKzYAMQqhh2sa7zMGGMHVRH+Kxmrqq8CVsF0BYCK6LGxfxeLy76LvkAyYLFvoQFq4aiaXcZ67z7G3IrGJzw2hSbDUpQ9tZZwiQQHXBm2oC/Y6eO9L30i89uMfs6Te/H7nImtbasn0/0F9QOqovwVopaiPtkkWj+g+dKueQ87TMr1KmNxU6Qv0oU5NQbtvU3FpXWB/Y4t1wzRPmOtAmAFkJpgqgFWxVgVwMoFrMT6AiDi/gz0oXCFbC7138gH6nj4PTwu5qmn/MfJjK8aIOoMrBJgJbBKgJXPYrDj6EPQV2j+Revb0t9wf7X103wunx15ZVqDWFEyQMUwGmx10FabcqKPl2a2Y6mufYFJspXH7kd5ES91b1UBeqqLv0V9Es8mmONDSVnZSfN+BVY9i02D1gWkNnB1JWXUIlj039wnb0LC+p2qWD/SUfUmobZwQw7z0wwCHp/ysyNJy4nPuNj1Sr0+24mAVbSbDAMQ9oEhAAiuPg8LkIxVsVULWA07CXD1UW4MP8kwZySPhIVPXzYHTOM93t6HwTwFVsOXLHBVjNWcSZcAK6bNN9aqwVWzQzuwKmDR0/N7vFX7eauKqbaV7UugqttUEpDZpuzr97bEzyArXu/WlPwpNIDAYOU9Y64WSCxQNX6b8TrAVYUQyrStpxwKQLHbHQqgZskAjxms1cJHJTJVD3/zP/2fJWaAE5S9Nt0/y0Wnhgi1fuf5YWiyAhrt2wxQAqpmq44QAMfYquiM93ABM6g6OomtZZfcU5q3oOpyj12UAZSpkwWwy2zVBAV6GADHVo09Yqsi8tJdOIuPsVgV2KoBk4KtikDFCJ9W9STmmxeWgkMXThVCAUTo4gRXo0clADX2BaZy4aoJVNVK0ukgakOhE2xNZwglE6tOBqIrdxsN194ACBsYWMpzAVjVMgZoyBv5Tr6s9urA5rlsML7WQRo9U4qeynftJE95LmckpVSOfgdPBVakMsS2AqurUcsiNAvi3y47rcoAoH3cyqs3MZmq9GaEZ5Yqw2GMsBjswDsERexZadxn2ixngaqhAKEEyVrlNsDVBhiqzbp0fSRpHKseyxD5NxXZ+FvVpK7odDOt7ZlxOF8/Sevw5Jrq9efq6qGtSyd0w5kKzEC0ZCTZLAu4KvCipsHFc3WcX7tM6RAjfbU9EWEpgwxwfedW7SPl8Sn8dt5Pp76GVTKt/cj17qNQstnuc1ENGbUOrA4G64iPY+dyjqWqaf/JWJ1nJVwiVvYAVNuxA9PngkByuJKlquMDuNqB1c5GPQNUGeT9y/uDbm5xVTGN++lnBFVrESLEyhxTbhIYS/0OPYUBEeooL+IwXDd+4f43nLnmsy4KvetzK1KHFcm0hnIt/VKCm69z47F+1TnrgtaG8krdLqdHKrmcfcsn9pJ17udBAVmHrj4zPL/BU8pnn7bHolh+fWxnrNuo0qfl0I0BrD6bpga7kqHKwVWGAHibA8BctErT/CuWagdXOZvlglktBfL3EAD9awKUx8ZFqzJGbwKrIT8BqnKb46zCF+ACVgRW6Wg2cLV/kDOh79+4S9hOtTbdVMmdnPP1a+DqDCg2UcuHj3pxnL3x2va2Mga9CIfamUR/ucoUIGlrWv2FvWLWyhwdNSa9PNfaka8dP4e9ixlYHWEAAKRy8SrsuYDV2AgmjEWshmWNN/nH9NJdZe6ExD6KQCZ4ogdglTFWEzxNxmqEAYgYq59EKACAqljAyoxVRDNFjNU5DECkXaAqzLb6J5T+BE+5j05sZIfAKn/7WgdWoXtBbOAiH4hBZ9Yq2KkBsIa+BrBK9qoZq4rLamAVfkBuyI90WXSUcTyHAtBqzZHHBE8jR++CUAFA9W1sCazmnqAroGTHX6V/Dz03rL5r+6x5dzyh3zPgncivbcDisfSfxZrNPHRw9Vq81U073rXt08yfXbjPu3xwgvc80N9nLyk/RNZE62HJ39JXUVOCLe+Aqr2yIrmUl+ZsbNrVF1LkXXu9oa7ysZYBqTYDq2arjcWsFHPV4GoBrABX41rGQXTMwmirYL0BR6hBErfnoQiHznV+e7+KfcpirMaljK/qfZj3tw4LADA1QwMQWOUzA1TlIBN9C5d6HPOdY6r/DKoOkNWDs7pfPtnQjGwXTVPSBpTRwYG2Bsqz6ZzZGD3iJ9s3qtTKJB2FiXqFPczyq0YVy7FSjbQmMEnPVkZbRba+cDly+TKDq15fwWSLNbZqY7FWqIBOxnCfIT+SsrZkqvmtrOL4r4AZ/p6nsw8/Nnve12xiayX1+vFZ6jUZmzjDACyM1Tj3PGwGYqs+C58TYQCeia36BKBq2MYEVuM4gdWcLQ1QNWZQ1wJW7OEAVH0fW+7D8L0LG8f4qoyx+i5smhmrHxJcZaxVhwPIxVEDVAX543GEBUiQFcxPT593jORayAptGN2YjgkO3HAW3VGJAyeS/+72te4ll10TubkMHHKEBXhkhilAVA/iJGuVC1nxHFm4DAPAgR7suY24qf7NmNAtNjTCC+V9CjVkgLdwUdbFjI3G77/ln/mDcygACdYaR2EAr6UOytgQhKLAM+aeASSzUMciVR/eBVu1LVJ1XKxK05wSdJqVVjVwfbNCh9USsoD6ujy1NhIrDWqNzLNjqqlTlSwVTfnDwlVcsApbBBMOYPURYkHF9H8CqyOuaoYBUH+HHWax4DDt5wMcpwBUk7VKtuoAVgGqbmKrqjPFRa4a8DMgFSluqtRULX2krOmargB4Hy/ymP/52I1gnDte64Dq+o2uAaqj4zuAVurhYcycscr+FlRFmQkt7VirNGDNcKluSn76wSi4aoEKu8AKg53LHqn3+qM8eeuxVFuMYciYBhAcd9jthi+0lUPRUoNlXFV0rFP5heK7E7jaAVYyV9nAXe6y3+rQVVtR3QyAmo1pYrte7UyOytva2Fa3913ffo9bT5YOaA9U+0/JkB/DOjnGjzQ4obbVWasdWM3zWUPlONvysnzMyChrNyjO21EPlcHw9ymHSPp1+j2AU7qEHGLJz91yxt9y79vzzoUFMxq5AAAgAElEQVTzm35OnFzB1Pl3yHIyVKEiJdeeRaDZCAmm1uBZHGshwo8egU5w1aPSDlovJymBVU/vEbDKXC2bY1V6vzJTDbCaJXirAH3e+8xWDXA1ALEEVQNcfZJsVS1cleBYjAYjDIAZqxW+g/Lm9reyxk9U01ANVhFykC18HpCZnE3r1hTQ5oSuDbM79iE3kCC3HykH7awrLKOjc0TfdQzAroDqYLCubNVuX5rDv8hnga0uiurhCK4O3b0yTQpQ1cwByC4HVB1PVaBq2P8PGFytqf8OAaBp/2CqFsgqRkGxpiGnZ3+ov7D1Caxq8TPIDYDVxnYejFWHkQDrGYA8oCPZvLJvODV0ztA4LQ/DGNTJeuL46C650SfsRSsdvCTSfv7FBlaRvXrnlI/jN1mrZVMVtoStQ7zU8GlF2v5svohe3N/HU/2MGmm1c+pghgEY8VVz8YcEVt9rGqxW3xXAanAVqeGYf7uSLuevCUiHCyLNiq8KiDDygYWrHocfTVBVjNXoLAJQPQCrFV8VYQC4cFUu/orqs9tbHRd+WwOqcVsAuqQXAFzte4Y7lR5LXwBT+bGBuRq+eOhlhgMAc1VhAUJnv3F4gPC5EA4gF7zKZ6KUkSnsaYDJUHU4gLGIFdxwhQGIHAE0BZAKPu5bgKtBrsh9Aq4EV9EvIMC6LGRV36lDpCdyvJzm5+teyZCn+euPofwRCuAcWB0DzE7lIMWn2u/qhTOR/Hyp3fjUagjLuOp501XmPeqVXqGZq3a2UAh6YNfg2MkC/gCHBCj/Mm37YKz2kAC5oFVjrfLYoQDa9NqcwtviEwKcKR+dKmmIwOgHoSZ7HzNnk8dlT/P3QlUZBiDO1z7B1baIVbYt+BcDYNUXvNIPHn069gkHmLrONmzdSEtG20sepj4pCkx5YeH7cdfFU8VMqnv4/8N0ZCqqyF6fPX/0mRpL0KqiuYiL+ti0p03vbqqErOyxZeUTb0HIxVp7IWe2XQsHoNlvJmQUGaOl3fTcUJmqNzqm1QesxZC6LOblGVzNL7DYwMM37sDK+JL5HIFVgqtPY/8k2apkrQJYZXzV2DT4CFA1gdV3rwSqElwFoAoMKmdOJWOV+npiq0b6AFa50a5NwGrYtVzESqDqCq6CsZqkrWSvApBETFIzPcd0eAOMY4CE9Ybq5YB/k73my/QBjE6CIOQxgP4azLA8NpvQwUsCu8pXA0wNpBJUHWEN8lhg8QFUFcBKFqpB1Rlwhb7L56JMeYz7UO4CmDuwquO/9Z/9z0PVtAspj/7NzlJXsFnWvEeCrb0BouysLEzVZKNOgKqBVrKcyFYd8fqmOH4dbKp3D80xgalqDfymA8xwnqksJJpSlOjcu3MFQAACnJs6VQmsBqBKYBVsVcZVBaiK7bFCAORUiax0vFquHxw5OE0BrNJ5AqhKxmqGAghAFR1v7Ll4lRasalP/yFJxeo2laoVM8z5hcqwyZGR0Wi2rtiJWEvM9vr8/1zuqTMWKme+hEWSjaMc6V/cLdOz3VsNSZnrfn2/id74bc69KfZG1Y2aq9xDMdtwcU1sGpFUgRK8Ud2AEcE5T85138Kl0zNpVAotMcQEUTtFjSAuGwyCo6mMZjB43ZjIQKVDJXGYsFIKrZK1SCc6sVQKFBdRI0dljKSBHRlxqsBTiMOzVyFTXrrnNnmJ3+nft2pXHbrrUdC7vd3nth+Rv/vBARwHPNR17tNPBWh0y5On/3fkZZWIO+Lsfj99VEOujEsJKcTJINkwu23CcxlsG689dHAOsrcsz1GNloXwmNtGaGmpHtcdbqs54+kF0KMlUZQiAYl7ntH/oduvxkO0AU1N3wlkCsJpTqe04NXA1wwAIWK3p/vcBqytjtf/+MqXN1Yg2FixDxFUNMPUuALEnCao2xmouQOSV3dvCVS10x7x4leRTr6hS6DvZ/JWPmkJnHVwCWLrXhmDoOKU4FP5J+7LQlPQNJ750iduS5DdutX/AjhdtrjthM7iKZ3u3vAOqozwJ5Mu1qD2LPDb/1l5VUjZo2JWxgvoxHAviqFJuB0sVA8EAVd+QrepwQAZRc7/EV8UUrQJVb2FKA1h1GAAwVilDj54QmAdjdR8KAKxV8fHcCavOmHTOohSPOnLopuna4cbeqZC4WK926WnPyVJLFx9FbAd2HnKzy4dt+LZsu0xZbI/XNslvQeR9va25XZXsmsGpRg6VuNbXLm98iILPPohB1XnhKrBVCax+DHBhB6zSP8tpsPIVd1+oIRtx+bowMQwA+wF3YKvGnvFVYwsfB+AqpzeCkaNQAMFSxeJVn5ixGgvCcuGOICsgnBa4nVgANgFLuj9pv4utylznaQCqUaAEVnMDuMo9Nuat+44GVjFDhcAqNoCqCaxGpxMxVwG0vsmNoQDeeVGQZLqSraooXAJVAw4tgJUvTeZngquNrSpg9c0HgKraBKyCvZoxV1GLCfyMGTK2/Nes21au6wMPHiUluNsDyVfe2wHBAaw6LMB8vWp3yHW971ySjzJ345kvIcmD5zrZxxUWXQBWyFnO2ITvpZYsXVzfK36nHFRotlG/rHWTYVj39/7d597ckMS97/ANTbWlDypVivYIsMj7HhLAYQEcdzXZqslaVdxCxUY8LGDVfYt8/yLxNvy4Ah0m/yDB1QoJYIYqwFWHASDQivqvGKuRBr+H6n9tCno9+7G8y/29Ch9UfTsRyKpfO/UqWylaW06ZYNuqfqr7qweb7o/QPmwdDtuWp/TT+jhPrfKQ/iQLzP772NegO4s8/u6TuUmg2s1uS/UioeEFrApgdYiwDq6671CEjN53WGa5lWwsGc2KcKWE5yHGYY/zW8fGt9q+WmSvb5XV2IexisIsdD2/MNpI/ObiVVzAqmKsGlgNO5lhAACshl+ZwGqAqo/BVBW4epdhpwiu5izqBFbVf4MsR9oAU71PYDVAxARWE0wNxipYq7lwVfxGnNUEV8P/zBl1CgfQgFWzVgFGcuGqzu40W5QDJOnvJ+xgULVhbhbMVZwkex1QZR+HF67aOeEbCebCPzCbdAJXxVTtjNUVWNX9lAuS0gyckshm4FSLXel6gapmrTb26hRzFaL3m/+5P9SAVbTRE5C1ZNVFt/KZmaoDWHXc1MFWTXaqWE1kNx0XqzqAqkPXyv7IRc92w8ZzjalKw9cbvQHAwSpMcFWLVpGxOhauwjQ/AKoJrAJUNbD6JDinBaqSrWqjUQvhaDQ6naYYqf7Q4qti1JxMVYQD8PR/AquOp8ZwAAP8UWFTk44uKos3uU/dYLSWb31XKlYnuDsBU6dr10BVpVGdAMoHdR8NFJMa5/o7R4zAYVqp4LoT52MvTFCed95pFutwVHy/02ErZ1ZcSWNvg3oEVdkl6YzUkZDLSQBqhMForG3HGE7ZalMgirEndWkxtTeD7x8AKlaQTsp+BpomdZ+MVYcGYCiEYmXa0mZbpnUY04/xayzsQEDShlr1tTEoTT8e/MAH2d8pIX2PzbndqdVX8D0sosspqZFxXZmqxSY3Haa3r3Jy7Pwsshc/Z74d3znKv8lh93Cks3yKtn8MYk3+QH4zlqpxZUfLL5BqtHzfW5+zVWL5OnLoDWB1R5WDynZeuXqjY107BEACqwtTdeh0zka4xCAawVTFp7STlNOqJf8GVg+gqqf+o82tbNUWYzWnXfv6jQL0fd8WbRHTtxFbNbanzwGKxQZwLMMAmLEqYBXTuHMAhFO5YbQJqvYF54YdK1mSg9Gdtx6HyPqr9TlKv5ZOXWzeKPraWrvMEjiY25J+WxabvSWIKjBVg4oGWP8/6t6l55Zk2w6q/aw69/GfEOIhC5CRsU2PjhsWMsLCPOwLHTo06CDRQAjD9b0/Ep86tZ/EeM05IzLXt79dtfe5nK8qd+bKlSszI2LGjBkjRoy4gqtusXh/D/u5beAZH2ua3hVcpb3Cdofbptcc7dacLcH88qwXDQz0YBdZ1m7vAaxysMss1U+r7cdGjXVuAVj9+cPQVeX0/zCon+sFo9G7gttlM2A9w4ZeDWBVwHxrrEpbG7GBJzm7E3aZZXDnfqbNj7LdTtfvRhrSJNxceHmMTxR42iZUv/5uwOrts8ZLT3u+qf+XDmhZfy6+zQi1NltGjA+VH8dF/lFfqXvvNXB/SUOqY9AguqqTtRrG6gJWIwdgP77rrOJubMSOv+2FLznAi49CF6CatilSAAZWvXiV2KqWAiCoasbqOoYUwFss2kGN1QXCrri6Fq4CY9Xj5hNvUPu2tlW3ua00ClwFUzagqvZ6N+2VyZL8IQS8Yiesb0DW6qpXHwCwro4mNgCrtYGtilWW1++gYcfFq9Z7feaIkcDfF5YC4GdkLTezTyVuILYqgdUF2K4+gBir2cRWJVeXoKrA1YbybjL/LIzT3C8RiQq8ea9xovkhPit381xD5f7cUgAlP1YVJ4bxlBXfVLxnn3quX332DR9cmOckB3BZl8JYXoxAvgYJVebMWxvq1OIPQH4FWH1n2+Ylhd8syTcNwqNs2i6NvTgGtY9im+52fkoCQAIPWqsEWi0NEFCVOqvrN7UAjlleHCyx86s+iu2Wr2JgswhcjAvUd9Rq4nNxKh0Xe5Vgar6fwKriB8YNqQ1nVWD+6CIORbnvGrJMBmhrrYzEGPyBbrbXttQp+B8Dq/BFqOcM8O/79/JZR906G6vZ5LiM9l+0Ic2jyoM2eVlFBVe/tS75XgrQxjYB1kzvD3v1lACYi1kds92mhFjhG3vsohF+xadhHGoPveCe3i3moepv+mPdJu/1p7IrGMbIMhV6x7gBVouxCjodGKtrz4WrVv/nDdq9FWMSWF1xJdiqZKyu45errXxBDX/FmyT7GVgt+sl6vcXZG2zV9XnVNwCrAFG1F1OVoOrCmgSsTkkA4AoCWcVaBTAJXGHlkXVJC2BlXhmoPvNt5N80W+Vg56OzqevJhjuN0CSZfbFxYRqqOmGZGhiNHEAkAGpvKQACqi0LkN9r4Nbr2QSs9WfaitOd49iPFrTy9zhmlfX7/Tv/5f+16ncQZ3/hhqI69iPuoraqnZ6czlz8yZqqBpLQ4SYjlYDqIQEwFqtSRweMqGYEBsHeqrjfU4YvT6J372M1cirMa9Asl5r3bumCAayujpQYq9FOE1N1jX8xRCJjdQGqbzZgtUHVAFjRQr1jrIK1SpaqmaoAVslYBTv1hq0aMKjB1Hafsw2eRlsO3if7uwNAHRfqmp1JpAYmDc2x57U+Z2fDqzfwNJ1fNYrVUOW9UiS+j8r7DNbwWSBq8rdA1I2hOtmqtoGbIHTmRRziDqZGhkL2rTwZC55wTp3tiHt/Z1kJ2fNgqNLWD6HugEylKTk9idNLUFXAKjT5Xq1NmihwfNhbZ3Vjw1Wk53qh+rGDrg2sFosz+ZQ61q2Lm4svN7bTFr989XnFXRBw6c9tTrrruq3GFV4x7khzHffCQTXPMABrGNAMehLU8EbafO8dWJWNXdPtKMdJbHC739OveJkRQKDKPqwAVd7uCqCqpB0irpfIm+x+L3U2VzuwXKevoKrPBVz11P8LqJoBMeuqTv+OmQkEo7IvnUoDrZQAWMdciGpuAVITNgxt1e26AKrY/5H/MAhGMGyxCxeo+nZtbyawCr1MAGJhrG7Aqgc/ClxNvbS/c7XdgcMMQgVoTMfCPnX4zv5dhX/KnLNRqJN70MjTm+GMRr++6kGAZqcqoJAGkQJZjSb7fGwX36U+VI2ZA2+DRe0QI4xVgaojPne63Jw4id3pygCY9FOhQem9/TKAVC6WaR1Vgqrc3q3zAlYFqk4tVdj1+LyBql9jh5jO3zIAPwCcD+M5jNXYEKQkOHiG+OCesbqBmTal02tuJX1X7PW7kY7dhcVxyUzO5JapHN+Mj4+AVd1vt7V5e31zfZk9TftzH6X3klcjMXd34Lmb/MrJ3c9uiR35dKZtvAWT1b+7j1dl+AIVtHHBKg8WUFN12XUxVgGsBlzltQYiUqeSuecU5MeJPfyCKh/bKABMbn9aY3XFyMu3S191AquWAvgkjdUfP1tjlasim7EKKYDVvwBrNcAqm+VhAhNUFbAKkBXA6qoiBFnxXtrDMczi4ykCrAtYxUyxFUdJj27tV2xFcLWkAcBWbcbqJwCrYKwCWEVBEQ/RwyAH0Egu2KrWTQUwS1aqVGQbWF3HWK5rnZfWKgUQSm91Aqt7fHFrjK6b206Jj/m6cdgjlRHJKETg1VWiAX94bpcG6GikIg5b1a3TOL3F8fm3RY1fuPlXPbtSM0C9mXouVmY+ceVIqrc7y+mjEUz1xvwbTGS1W8nrkfd/l1lxON1YGus5itVFq7bd05zR5q/PkAMAaFWgKgBW6KwS2PCeQI1i8slalWvXzfVMGWPxSgfWoC5Xx0CRBNBebNW5YJXAVUkASGZDnovzSqZsXtWUUQB8bvqBYae2zGFJuZVkoRyses9dL7o+naCq/RAsauuDMMfX/+nLugC6Nl/bpFHtZrmpSDtNOnI/nDY4Cv0OVL2zxydcUN0tv5sIbgGskQPwnmzVSTa601g9WKvb+gx29Emnsy9gGG014L6Zq7BJgWMGWWnfA7CrJrsz9lFcniQmM/14s1YX4W6dIGN1vR8EILEBXIW+6lvM7CCwCrbqWr/nPUBVbS8WuPpitZOIQyFJCXD102CsRlu1WKurDpK9Csbqwgg0I2M9iccCVHdgFQuoah0IMleBKwRTMMCqafMAIiez85D0cLwvjMGhQmEIZ+iwGw/NpGxs4lIP3PaJU7rMSqLAbNNIAgQQFvt2gquRWNSe/fOAq7inwdLs2bdZ58JYlRRK2KyT1Wr/hnz4d//ZvyZjNdhBZVAcKjNsNNIGlNjVgSOp6c6SAGCHxVuYTJOpKrB1LlbVbJKpibb5BEdW3rUjLqA1IGoKtwvwCjIkQA3TVu+tDYCq5QDQsVoBH5iqL5ZBE1jFqPpaqOr1iuAErIapGmBVzlCjuhqVKhkAyAGsIEtVDMCqwVQsVMXjsFK0MJGAHy90ck4XoD0+ZaSzP22DpRHHtcag42SvYGo7YHd+3eBdQNYbcFXX7J3m7hyocdTtvJ81bGiqqnqVqxqgKs5xmEn7eU210Pnd1rZUW1O5Yoff7ywwtQBVg6YFnj78btdS1RRTTzUNe48rHXpBlAKLxIbtv6QJ6ZKNcKGTN8sBAlwdgtOSBJD2nijtyhPV553B2szN1nfsa5VXJSMQ27r29LY3Pd3fHzMujC/IO2zgZYBUpwkjUgJanT/FVh36xbYlSgLEGcauKh86bNnTOupiHVbrrNzk822pBp3UEPVIF18TFu0GaljwJVRTzfBbuINbxj0LxnWrYVkDVOuabfq/B5PFBpAEgDb5ZzFVs0iVZxpsg2Zr4GyBqQ2shu2XBYA8Ag0BdtSDjXE6QdTnAKun5f0xPq/SeCO2KlZx/5HA6l+IsUo5gEzjtr4qV9yUvMujheYy8jojZXW65BFmJ6KYxBiAREdh+te4dvrifEiefE2tHF1v2yLvsgU0bbMFnjLQ0NSgKYmzg6uy164pe/tQU5WZNuVBAavJk8qXbt86vwbwxDwKs0+SLNkSn3w0mKq9AdUV3H5cQe5nsFInsLrOawErbwWqPqWn+sgmDawCoMcGcP7NX1hj1TZ0AVa1mOWdFIDyc48F7j+2Pzrf7PSlueVx13rM5ZmXW1+fVb+53JQtj17p9jt/8VQSj3Zqu3RzzfcPuJ71295cXi8668d8+bu8OM/5fXN7fTxztXqnVadV5wGqtm1/XJ9bCsALWBW4CsChwdWuK3cJO889LhO97QRXFyy4nlNSAGGscqojGKtLCmBtkADIAlZvlwwAzi0OJyBGLV612J9YDJYaq2yqxQqtkA7PRFsHMJXbgksWkgJAdf1U+5XIwjnT5x4Gj44o/Nnn5ZcBrH5a+8gCgOEjcBUsVuirAnhdHdW1NbC6fot7mGhWugMEXLEJWAUDNWxVMVbBVtXGpbqwB7BK4DXAKvYGYAr4OcHLo/Y+XfWPGIGNg631rl0YwKr7LwSGPNhcbNUu/eHRJ2z7sOI8corPO//Nbzv6tTiEvTlemjnR4OqyTYOrBax6tBAxW0VksK+VR5ipOMHVyAJk5kUPS6hY9tbxyJKva8afl583V80sjlt1lWH8OmeiqK3H4jwBWJu1KvaqpQAMsLKP4jihYnJX7vKF0z4T19Y+MZHiHMWvBk7X8clSrYWrWBYF1Tq2sr0O36vscJCB3mlINdtaLOrnASfI7FwM3ipoM7A6yrJYqqlH0GsmWxW6zQZXc1zydunbopFh7rvZeVABDlfdV12NRhDADYg1UdZn29oTFXJHIit/lE8BVZFvZq4WuBqQ1f0F9plPKTH/LjJ6KlFuss8x2O/YFGCbZCnAnm55isStskvFtqzJ0y5wPGNPx94C6o2hVHOtWsz3WN8h2gOw2iKQAFXNWF140+sVf75+D2B1MVYJrC626toTVGUcuuJRMFZB+FvtKRd3XfdkjwlA6nqOAFXIACw7R5u2ZAM/G1Bl27ZwAwwkgqAFcHV1VgpUJaHPjFUO4ltrtfosWezJDM7SSU49dp6lLxtfoTxs+9hDtKcduU109054js+kbNJ/iuZqFqMi6Gn2api30lgVUPwiUgAILgyo1t7YQYOqZjezb9N6swFXwVqdDNbqz/97/9X/LYIWQYju+G8ZtDXGdiAbUxUdbjmaYqji8wJRPwymqr7T6Lqmkw5dVRqrtvg3Wbh9SjlgvWRYtgEsmIJRMZKm/WaoINNhSgNTMgBhrUpflWLBayOwqnU9V96vMGhFb2SsAlQtYDWjHaxSbCA1Sglt1YCrONZUf4CqqGqPdFUDrGbaaDnXC8AzUjecYR3eAaluO6ZznSCjjLo76JfPdiZyNPI2j6b6TwA1IEEAV/7a/rCfPytcGhTtt0WqHG1TZ1XGYEM596mbvu+WH/VwA72DkWrnH00zgapj87RSpa9HMaHZVzqqYanOKdEFKAVYCog0W7JE7HTJazOwysVOwlo1wDp1Vou1qvwoaQDm3Q4qCngdeWpnkpqmOnfj/JKNu8vbPj27TX72hcfDyh/Ey+4d890vGCz2qFTXp56SPZmrcoSHTc3AZssTvQiTsWVVv2A3BO2bJpjai/00u68XDbQv5u2VWfu+A8CqSKNuz1w7XWqAu8fAakBVA6sAVKHjF6ZqDY5pJgJ8PADVDwuAErC6AKjsOZCQzZqrXN0y0/pPUPXuc879WqN5wmCf+xXmuy1t1RcLRAVTFduPC1glY3UAq2CrviKoisWrtNgcg5SSAhh104DlrG+Kz7vjcEozEOxe10j7tsHXBHjVfto6Z7yc1kJ2uVekztn7YEh2q60BU41eK8jobWOv5nfx0Jzx4jch6NPp2AFVA8ioY+gU9c/6uIJd5RfzjfkjTWDtW25ogqpgpn4EkEowFftfap+AVvsBqHKwNdP/yXv5FX8YzFkAvSUlpNO7APpNCmDprNqGXlh7nVISHhBqCQAHbIze7v1kzn4RvLxx9w659hvXdeOZx28fPetrz7eVJp39KncuNzZ9/51+u9n+qAbHYV18k7P+7i7PR93pjN+f6ra124bxXvXd9HOOixkvzQED2XdAVcTU75eP/rDMEoxVSAKgbjWw6sEY16er4Z6FeGcQe/4X+LSeQ45maaxiAasrY/WnaKxSBqCBVYCqAFdBWAC4KmB1gKqWvQl4ARAXAosvsAFMXc1DAasGVykF4BDPvBD5iJWsAKMTXEXHU1MnsRdblUxWAqtgq0I+QAtYYb+wUI+ArjIZoCpASEoHrPoK1diAqgRWF1eJwCrBVTNWub8BVm9a/cfOBmWVGOGsrrGlObTqvIkjrp/gPi7VC2PV/ZrM6PF1MyrJbU7Sx69wkt/oJ0/HC7uFd/6MXHAqLYxQjFXrABvIYY4xhtZrp/+Xxcjw67kw2Qaw4gkOIruknPyTVe7yepyqG//zVE4+qOJ92nli9xtgNXtNhQXrTwtYZR9JAJ4zqBqwY2erOj7n/U8b1iAKc3PtGft2h3GPkQyuRkuVrNX1S4GuYqhmzzvN/L7NAz+rsIKdqSq5QGmzo7/Xi2Db4VSsstclAqlkqAJUXf4kC+n5mBIiBFvdB5z92q0fMgp1vP+ZFH2WtfDfxF190Dc6A8UvhdpuqzbzOn8zOx4KVnvLdH5KgwFoHdP95+zOrNFAgHXMdisZvRbcYM9tvVcY1YxDB8A/GdS79q81QwGy+R4hE4xs2+JtxapZAGwHVzPoGGAVszBer2u5us5qs1cLswYbsa1WYPWTAKpie7kAVoCq2BB7vljMVcpSmrVK+SqsC7DKL4xVgqoEVhdKtfooYKwSVF0b9mjXcExQ1eAqjsFU5UxYH0tvFaxV9FlE7itwtQZE9oGR9AWuoGr7wgZU+1zbzNMxxmZbRwg4+/mt9RqJB2vDBhTe9pZkY5oGsMpEeECj8IIx1d+gasBV7F8f55olvdL6H/zXfy03M5zn9nlUTnmkwVRFxwWOpZiqE1gFg+nQV/X0/4/sqGdhHwGdJ4uRj3W+Cwiy88W+OqQprB1UvUfK5e0EBmbqtpxigapxllm8qtiqHwmuakR9hUsLUOX0h7WP5kyALI9XsHHliOUaUuCeG4BVOFSzVKmnmml+kAFotiplAVzY3ZFKrZfJVSg1nGL5NnvS28+VD7pLnG4BpQFMH+3Z8Xd+GgQIYFogq59xAqrzd3z6dMZ1rNCGJV4NSjc2BagWa7WvbzhqGNCsoZV2OXm9jwH9GiwIiBoQvvV4a1EqjrrFfmLPzdbWyuhDa5IMvbmieaZBuzGurnGAVYCq2JYDfAHGqhY8IWsVkgDRWqUcAOwIWh+ymU1v1czVydaMnMIuD+A8PBvMmwZ0NNWb75uN0OWLuxNfarznb+4CiArIZC53oKpo/ta0DFO12L1wpLGrHPNGDIDkg2Jbhz1tbcLRQJTf0u8nmJoRrSmezuDU12LyfUsAACAASURBVJ0rq+upqemJ2ByguALFhmtAZFSsZPEW47je4dwEsyZoF7YqfbUHwbRQlaZRc4Bs2ffH9wJUKfVikOoHMPw2fUrLA1ACQKtbXhmrp7bqlAZ4ljV9v4tQnosxDmAVuqpgq/7401+UFMCbjbHaC1dFG1N6yFMKwIMd9G957YTBvVprlQcCOLLQBKgCOGHZGWTdtUVVC/c4+TkVbRqtTd8mHxcQJvUdI4BBRhgBCGjZ6TILQNVzpLXbDgKrZEs7TfbPxVa1ybf9rjulGtCOA6o60OXU/zCtNTOGU6Vhs7Rb26uB1Q8AVFdA+2ExAwCufgKYisAW0/5PYJULVQFYfU5+PjJHA6tgPy8JgJfU6V2M1QWsvoYUwDr/ci2ABmAVwS+mZ5VG7xPA6q2rvMStBgMfxLNti77b1SQqJpNp3F0wzl9c5iM/eX++f37n/LdXOT7cv9tNdsxU7AVWSbvJLFeIZ93vvJZtVles3CN5f32a4oMGVRWTAFBtYDWLV3364f1CFSQP0JIAGUBjHXNrsvuHmb/nG1zznmcMdgRcbSkA6KwuOHH5ei5MtWmsLtbqkgIAwFoaq6s+FbBq4kIBq8grOo4GVsJYFbAK1ur62sBq7VeWEVg9JgOxX8/7rc3NPvRWwVr9DJYPgVUBqtmLrSrGKoHV1UkjsGpwlUAtjteLAnQlWxWgKmUAxFT9sOL9gKrYA1glRxc6q2C2YmFbaKwCdCGzrjVN44mvHmcvp/7UV85zOt7BVbixyTPVJ2X6Pv1fYE8zLDX4rLt1dFLvur3aA2dzcY+/xac+8rVfPp98yZVJVcOj7MmZqeoBhPqM88guMeVU1cOMVFlGN1fAagOsBQcdTMo5RX2+/bfMnS+WSPm+lKjqDEt7/TNZqwJWDarieGitXoHVnlIsXcOq4PWgDIIk/6ef4XEFAqPdlzuqGVgEWJnfPufjjSE8asNpJSjBjqn3ma2YbUXyDMlXWTPD4GoYlC4seW7XJYCmA1TFGisCWLHPscBWyZUMHVbXMzUbj0vvvu0YqSsjcp9fLsF/I6j6crXxFQ/eZRorMyEZ4n5LANYNXB2aq5TJm0zV8dkyYi9WTPdigYyQgak2CF7L9pmB/gL5uZCaWKu1sBqB17AQvRhTmWQPnPLtHZd2n8kz+xy3Nn6FticoUFirYK4CXF2kvICrkAHAtvpKkgFoYPXFOgaoyvhzfQdglQuqGljFLJVPq3EjuLrqHAf+Vjq4ka1q1irAVIKqattaVlAgKkFVMlghOYVzXg/CZBCBq+i3YG9coZiq6zO6zO7DZGApPmIC09Nkg+W1iT0dk96Zou7Xv4uMgwDWAYYGUDWDNQtTJV1hqUoz3aDqAFiju6qZeAJri6m6fiP9aACsmbEXuYD1Hv/hP/9rSgEEWC0Hynd3Q8yKoUqxa6qGEWItVbNUo7n3IVNFq0M+NFit3/fdQNU0dFvJJA3Y79qwzVjVqtZwmgIBBKrSLXI0XRIA0pVReWRFsIAw0s9xkESR7QjSs3qtHwlM1UJVvVhVRgkkATALmiXUrVv5Q0R17cWmj4zHjFOYAOodmNqd8XTK9/0FdD3BVT/ooq9anQI5WL1ud/yvwKrSqQroNJuZurNW8Z3ZhdXw5Dd4xI3T3549wdTTtnd2amyFgwEFxLeEBDX8ahEUA6pYER3AKjvjE1TF54CqYazKUXTEP9iqYKxmFWmwVhfA2sAqqPtayIrgDUFU2U2Dqw0q0kkajL4udjXta0ZW943nNdDbz3zLQHBW4Xqbqt86kENX+QfIrDROYJVzDLE1A6xZql9gq46HP0zf8DvV2PC1Mipqxt8AnzQdRQGqAoOkIVYxAhNWnxn4GVzK4AC/1vWXuo8QxPFT4h0FCl6oyvsCVT39v5iqAKlqsExM1Y/v32m/AgABrAoGNqZfGKusDwFVJ7g6QdT/H7BTz9YcS3u+XWAXJAB++vMffjKwSsbqj5ABkBTA6wWKFVs1o7/UyMToqOxtY2y43dXj3CErgLGZqVz91kBJgFUO8qO82JSNkfMaDLMFPDLUBzFxPJFfiVaUYEmdqus0q5rylyADAQeB1b4+j8te9mdmdKVjAKz+XvaKdq77AB3oyshZG2jHg6m6Mk2AakBV2Ctm0MhOAah+AKC6AljsP2K/zn0mWyBB7dRUDah6GsfXfsYAKkBVSAGsRasgJzE0VmFDXwJWFbTe+Gu/yvSR59vxu/6nvx5+q07OZiAnh918O2B1s7pUhzZBvfB2/vKLw547D/YvHuVNd6OSP+fjrhmke10z6cyXfoM5kJI+sktyJrGOY/QGVped72xsAawfMJtgxavYE1gFY3VVCOzhH7hnffJAmqrNNUbaOu33GVr12J1H3Ilw0foMbVWwVrEYFcBVaaxisxTA2v/4AFilFMAiLYi8YMaqV6AKVEVQBdP/IQNAp7jy0KAqjy0JwD0dTO+Z3LR9rjqcpwm2KUBTdj6nPIDYqmAAXYFV662uTjrBVoBpaw+mKq79uOJ6yAhgo7YqtjU4/u7zAlX5GeCq2KwBVbV4lRlthgrSJpSN3VWCi/u544v2uQZS1TCwPGcbQWAwwOpYcMexdgBWvZsyMvu8Sj1tM6G7Bud7RYmXTHlwop/f7ZMMp1NmMDUSAN5TC3gCrgQZnKHWTwXko+no1txdnye4KvJN8nuUjPsuf5e5M/1kqkvi7B5gVR+4WKsBWMlUlSxAa6yueIBAB8CPIVNW4Or06LFNVFiXhTGIyWKV6apSp273IBIpYIqPmM/ad+mmlIdplIv3DXljTVsHU5CgKjVBtdglcAIc81zpftrxxNe4LglUlRwg/APAVO65OF7AVQGsYq4CK1Bfju9dfeGZT2cbpRy5q2m8kv2G/W+f4eTvRqf8eq95Zh+W2d6mHjQDtxRU9gxiO+/IWh3M1clWDdi69i8LVEV7g7ZnMMrX60HXtMB+6v2+XNKNawuw6uMpDxCdzgYI9/ae9jVi8/Sb1CQF5K9CL69YrNX1jq8IrAJgFWP19bKdV8uGXq0+FIBVbARVIQXAfpT6UlpMdc0KxJoAYKxiYHX5n09r+7jsghIAAVcXMEVgFW3Z2q/ED1DVJD6cN0O1pAAIrGoQPwQ/zpzeSCGNK3Qfe/RVGZfKB5Y/LaeYeMdWMmINXXITpz005L5HPY99ZoPj7EebXQtQ1exU7pcN0P8UDoC22/XMs1WloR7cRP4qC1UVkApbMtDazFUTSvAuf++/+Tdy486MbmBUSeOOatrznPrs1aFrkSozQu6YqumcU6cP0/NgpCX83A6SWeaXCLp92VcBJlBtMCW/1y2SmuFOWDnMusXUbTtN6abAQcpp0olCW5XA6qq8AFU5MglgFSNzalDUyPR7aKqBAYyMWJq1CjBH2wRWtbq7pv/3CEHAMaNEIy3DCKfzcmnJgeof755xnGv7Nxmxm0BoN2J68GRKBTS9MlZ1XTl1Oyf9XhWk37macAGE6TyuBiYsS0bCrIQHqPpEw7O1Jny+7LptOrY4mKkBUWPvA1CNto5Wlu7p/2loOQ0ajQIZqiewmmnQI+2XQ0T8AFSxrRElAKsvBaqCtYpV/LCIFfVWuZCV7CfAakaXABhGBqC+uwCvA8SuDvuwsWlXD175twaA1+Z+f9DF5V4c96iDdrAZxeogbjrTA1TNIMZkQJc9zQb2C54erx3fFX9q31AMVY9u3U+fPsCozSe7DqVup07ZnueU6oBNFzBKbkFe3ftirAacw54d9bW3FjZYq8VSJePPixECoCKwij3AqbWnDIABqVpBfcgB3AKrk636VL34O/gObubNql+LrfrjAlEJrC62KrZIArwhqAq2IWQAwFhV3dTCQ5lSo0EPaSHv7RU+x1dTQ8mg6WSoEiwxaMKyMdi6Mz4FMPYgmAv8Jtu+aMlDV10rIC/THkBptKoQVAhY3RkB0a6i3bNeDOjK70hA2Ha3gcSxT7cVxbOazXiaDXcWIgPA0fwMCCzfTDB1xSUA/wOqvl+2+n4FrwRW117HAFYXoApgNeBqbJmDY9i+xR+CWkgBYBG0BlYBzr/CtiQCZEOyo8lYlT/3wFnaxpuCrFNHsFru6UHh6/LxZcVhI93b13cX5A7X7/aYbPjKLVunvz0gpeO9636P8uByftjgM+/1KC/753fve3POeZsszu8zu4r1a8vbNvaOxaa+KoDTqa+6bH05jPfwE2GrYu9Bi9QvAQzufs+G+ylQdfSU9IoNdhQshI6j5QDAxClgdUlngLUKPdUfobNawOoCWyEHcMdYtRwA/Y4RUgIqBawOUNVj1GSnBlxdlxZbVYnVWzvt/ODwEdP4eQyQtMBVsVgJqBJYBUsVx+rAfgYzqPbu1KKDaz3Wj4uhSlCVewGpZKo6tWSxYkJoGKvMOQGrpbHqejgh0S96n7vq6CB7llsyJOf2+9ISmzEH9izbJ4G+/d0EVE/WqvzIb40Ln5veL153e4HejnmAQ1bZnGtuY6X8Aqxqgr8WbBRzFf1D/SlvAJpS95MkG4OrnJpuNquB1tRH9R1tq4/hsYrhzmQ9cOvX1D/jwv0S1EP3xsaeaSZBYICrQxKgwVUzvQhqmLVqdLZmJN60VfQzqMuBRAmy4lzyWd+rL6e4p9yE63v83QRWU9LDAgbmYINwH5HBWGYnDnDv84onSMCqxVkNChZrNe+URcykqRpglYvmLd/wyXuy5Ad7tRbZq7qoehlzPVpZl/GWou1cjEDZddbM6Rj7CbTk7dJZp/c635cNy5m/LedrP56Cqvy1HADzGgzVAKxhqy5JxnUe20vjMgBYNagnYJWDHWsLsEp26rIzgqoFrgpo5VYLq5nlWCQ5JLxjBZuY+01NYpC0bs8wC2s1/pVa33ivdTsAwK/WtQRXubjjGkrDBrbqsiWAq5QCeCdwVaAq9P4XqErWKoDVhU2t334ccgCSAkDbE8YqFmYUuEpgFcdcABuglaf5m70qIDVyAGaxzsXT5wxqg48hKykMzaCw+zN2qIpxOv/2uKZjo1znn1UAlBjp6rj6TF/Tz64+P549wFUxVTOgEwkAjQgRRCVDPG2eBzESZ7u/hn5bs1VtOwNYFWt1MFb/o3/xN71cUDXM7bjKUw2GJzouWZhHgGk62ppuJwYTjsVw2har4m+zYJUqdAErbuCU0SqALiR/fgCqpiBn52D31eNZrNQHiEZpAjASJUwtYFVsVYx9cSIMKu6qLa8xog5gFa80QNVyXtZ8URzo0TJEcAFWucKvwdQCxaJrIUZdMw/tUB8Gviqr8mFpaHZPegOyniDq7JDPvBrn2Yn1dwWQpjELUJkGTucLcB2/ywvv7yzj26f+axSi5m3RIAKoBmBNgxOHfu5nQzLfKeB6ZCE0KinbjC14EStOuxsM1QiXm6Wqaf+Z+h+W6gRUpwTAU+5ifmcZgACrP4DlJHAVcgABbzZglU4gK9352I5DgM6UCsiocUDr1Dca9eUlGeDX6b0hPpvp56bw0XWwsesbtNeuEo6/ctS3OdYArM4TjUC5btVoldmrAVRjWwZVp+Mfid9em2kfIJSMOEGonH5WSi+Ra0wjsCMuQfUBuE45gM6HUe9Yl1TfpLWZvRp6VbtZv/uV9yDBfVXX5XPBKgKqnPLfvlwAlRmqkAEgSGVQFdOqM506oBQX/QGwigWAPAuADO4MMARU/a1W851+z2r4lsxUAKsBVX9aACvkACAD8AYSAVy8KmxyaCD3gIcY5Y+AVdlIyqUAEAKOns67sghgCYCTjwtcpX5iMVgjCTD1nlwjZ9t6tdqY6p5xo47r0J0q2rE32ypsGIAqgtbXK3DTXtsWZLA+2L/zjrZPp28GqD1AMGwZv+0k7SkZ9j6Z1mGqBlR9v2z1/QpQCaq+E5iq/c9rv7b1+SNB1Z/FWEVwCzkA2C1t9Vv9Icj1wlXQVyVjVYtX1QJoTwKragObFfnAU15Op319kI7p3nNJ/Gv9ZL9oe0R9GOClfaF+fpznqbaJ7a1G+3P/jNzRv7rJgsSPZ2rl07cX2+vB8d1IVn54XN8PP6/dP486UO1W50ySnDrHNqTqr3z81FglqGpJAPppaKyuePsOWOUADWJRAw8AfFSzj4LeU9aZO/I3hw2oIl1mrAJCImMVncZDCmCBqARWP/7MBax+BKi6tjcLeAXk+HotDPsaUgAEqaSzqgEdegt2ntHmccEq0nDX6VUtwVgFNa32ngQUxippa05sQJZK5ggl0fslyEpw1SxVdEoNroLVUmCqwVZOvfT5BlWlzwpA9cNiqQJcJVvVwGoYq2SrUoN1gqoC3wLrqVs+yui+qp8mfomdBhdyfBdQKj/HU32lY26CqQNUzWdNcG1g1TB71at7u7q85hdOPCeqfGaG3D5pv7+qfQ3hMZ8EqhrqHkxVlpjtNMxVMjdRWvgh660AtY+YsWhgVXvNYNzB1apNNtUGWLt0vjb/HkWsTOj9zW79aHuKDVxd11Y8gOOV/skSLN3VYq4adDBjDDHuXDBGdXK8gIun67/Kg58DsKZij6BWcW8DrO6CFmO/S1hlVL5g5EjXF/scsFEL8FNfT9qXlriKJiiBv7nwsd5DC5j1gnZgqAJUJbi6pmLXMYHWlga4kwS46xltxZa8uJTySV/Z+3DlJLu4achptWedtkcuWx0Wst2msjQ/rnJSGU5sKczgWsyKLGCDqga0X5Kt+p5tDI+x52CeBjkEqgpYZWy6bBL9qw1YXbPPyFydsaolrHo2WXCIvZrolXddVRFT2t5c+cusMAjAsbsBrAJcJagKxurCx14SXAWw+u6HFwBWKUcFgoq2TwFWgTcYWF1oBNtzAKsfMWtiVcCPkKmhJACAVQGpaMsEqmLRJjNQCbBmiySApAA4k/oAV8Wo2PGCwr0KXO2wasY9MzraANYZ+znm6u9DVPyCm5rV1zgcaWIAUdP/X3v0vYgPkqmKwErpaUDVoOq6RgvL6RrsQ8w6gVX4OvZ1aGeRAzD4it/9J//t32yYSYVcNWIDo7F4s1l70twbenuZ8h9AtXT41CEnsIrrC1QNCGegLjWzMgoJs89jwenzrqGoBoJ5kEJyAfnym1JxZabjhcfLlO8sYqVRJ2qn0JnaoZKxqtEQjdKtysvCQ/C3t0abv9Aj2JgqAWKrasq/9FYz/b/2ZcSK+jS9eTaG83nyWOX0xkH71wZYDJG67sex5vux9481yKTrdkDVzy2HIlcbx1OAqs8FXM01W3s4WjaPf7hJmCxVpDkgmPJyZ7Q6f49Wcs+XmY4Jpp4sVdlrQFaB7R5IsG1gICFT/y+garFUT7ZqN0337uI8i/IHW9WMVQCrlgLgIlZedVyr+MmeRH8PoNoMzWbKNWh/SgVoYOK0NdudTW5PQX/62pSN3sLzsmKYf6y/OqIbqGofQacqJzqB5gmu0rkGaHVHQoEdHcrYz7rn171GMpUOVdWAUT21P4v8CHTKiqk98nUCrDVoMyoLvaVHSauTbQBOzD9874afjqGDKdZJ/7G2+nMBWfM+QwIAwGokXTSVGmBqWKoCqjSlWnsuAuTVLDnqOoFVBKIFqj6Huf188/guV6Iw3y4bWjIABFWXBMBPv/uLH35Hxqp1VgGqUmP1pxWsCVgVkxybJDoi08EVKmejfzRUbJIcuAU4DVMVbFUAq8VaJXtV12vK77CN+N3az5LX8d5q5cSsyQE1UB0Uzqvt0/S/acNvVhDHjaCqANa5giZrkwMwmqX/KSC/0jwC12p3+m3xu0vr57Ypgwua/q+F1mC375e9ElRdNgtbfbfAVG0/cxOoquNPAVa9eADlLL4ZUzVlgMUIDawue3rz9i+XO18AKxavIjgPxuqSA8Dg2ep0RadXg2IjuL311e2fLuXrUj/Cla42HXLtVenh+TugNLZ1PN3xy9XmdObR+bzIFv6Mt3t0nvesm+53v/+N03JTKZ57/ZYS36dfYeRV5adj1xTZyOd+d9fHAguGFMAAVjngAnb2svl3YbavhkLMVfsI+hb3ZVEHE/5tuT8z4Cz4mcJAac0gY5eEnUdrrEJnlXIAYKuKsYoN+qpcxOqzFrACsOqlnASsQm10yW0h1sYssQ1YVTAtNqplAGpvGQCCrNQ9YDPM9pLuZqQ9PijNfrNW4eTWtQZUs5euqpirZLCyA+tFrbjPNkDVVXcDqgJY5fR/7iUNAFBV29BXHYBl5/BtDemKvtdWJvw0Y32WLd1xzvYn0FsLwuJAs0FUdDQ31qpgx76jfpe/R0Pjl9f9VifuHd4z776/bcGcrAK7FICAG7Ozsc9n9w+Tv5i1GCkAAqlYxBjgGvb8LMCVAOwmByBQdb7RV8fXz0z1U5dt2Xn4Jpb0+sek02asrnPEcDLwuo6nHMBLr8Ze7DHH5+7EP7Bp58QBpmZBq7LtBLTsk4ZcoH5r+Tr7vOTnxUZHosvvMA5B0L1IVmZRvsAaLGNxVnwG2Ao2pZiWwA0Qj4GQI2CV5W5wFWx2sdrfrkGYBaxymwxWLHCdBa5a35jW+LABl7+ztzuKNu3Ig+9n5yC+4jC6OeSg3n78hI7jXdoBHBUyQV/t45CzNzO4JBUGaxUMVYKqYqtijxkRBFYNrmp4ysAqAFVu6GdhwtnLH95urNXBWGWs2iu7C4NLPDD8md9bMfoOpk57C1bC3EEbFA8KgHVtAFXZThJYXe+/+kQvAa6CsboA1Bfv1kZQ1fqqK3alxioWCAZjFfEt7Gr9B3AVOqsFrK50NLCKIH1MreaABsBVTIdvLVWxWK3jDyarpQAkVSkgdgKRzBnU24FNVV/cDUnHPbKG3RJ20PTE7vZ7nb887Jdfd2wVrOyWYEWH5fiZTFWBrZLdUL2SXEeDrLkmEm4TXA2oGmmABlctR/D3/zsBq5UBAVQDPtpBFJvPDFWxUHtBiEz/39iqXqyqpv8TWB2j7+48bV6ATlyeXIUnL648TDDq7wtQzfXj2rjplE35lq7Q0YstgNVaKTBeOUcPf8N1pOFU+Tjwu3b0NCXRHUQNeLEiIkBh58j06jBWd2A11xg4vAW7prEdo1Cp/GV/SrRO+3heE+CFDY7yJdfWvr7rRipsue0aN2hxLApkj3vGWfOe+Ut6DOzZFTVTFWU7qQUPQFVXsk7wfIbSX+9DtvIcMAiwLseVBdloB5GL4MCApv5DKgLgKpl40FKNhuQFVI2e6mbhX/HhAFYXkyngai9eJWZcL5Bzt1DOFKEewKtGJQRSPwJWz4GD7e331vdoix+n89kX9i3ma0xQVcf2CwO0EoDVQPMtYzVgPfPBNpZ8uAMujlihLWxYc9irbH92PUqtSiltlrD7SvfHo19cAAi/Y+M1AALaqzrJmfYsbdTBXvRnBZK6flT9yky7gA4663e+lxesIjhFMDUbQFWBVGKqAqzylOrSrJReZa2snkWsyFidwGqoRF9RHf7Yl4Kt+ubVqnK/W6Aq2Kp/LlB1gatirv75IrOKsUpglVIAkejA3qAqwFXKANgm044No0aZZDR8linBEYKqn6mfGNZqLU4DrCGguG2k5FjK7Z8V7up9r7asNq9C6AwqLqOcCwMEVH27ItjXBFe1zwAC08307pWHthwZAMYEsW0Hrd1kjVKfgYoatuSb8g6AaoNMiEUCqr5bthpQ9Zdffv7hFwCrv/xeAOvaA2D9BLbqAl2LscqFqr71HxYiBLD6Zz+8ILC6GKvYNmDVci8PgdUMgnXbOd/yib7XAByPdCXGOpOr0Or6lzhte7A+XCDXKrbjTonfLs/s6+ro/Gl+c3f+wQs/ype0IY9fY79h32e85/Gi+8c7YFW+vWNd53Pl9x4skZ9i30+plrBVLQcAUBUbGKuls2opgICrAVbleZsVpyfNNOr4Lp3+Ze4QCI7Tc9HJZQcXi3IQWI3G6gJWF4BKpurHG2AV1y3GKpd7WuAq2UcLXBXAJb4XHATYYAWcTmA1LFWwV5EYgKtyXfIR3htvHbGnky38UFt0Vw2mbozVwWQVwNqg6gcvevVhASQASwiqcr/AkwNY5cJVAFfMVs3CVQIowgadZTLh0JTUrZGXCe+/SL1sm9pLO+eHP0EHk+ydUwJA70dGT4ErjFT4kBOiPOvU9/r8ZEj5MKvueiGpDe7zGTYiG46sOLFVBeL4GPJwbB9hq8oFrPFQjNUJqhpcDdCaxa08ROH2bAeqfkW4/E2y+cw2+Svb0joQsBqykSQBNOjqRayyH6zV6KxmkLnADtrUsL+RgsoNV2RZWwZ1YnXu3/Fjg6sh9aSnXDGx7195O9sipjOxz3qOp6trsSQDqKvv92LFti+wL2AVx9EJ9cxcxiWShPiw7IBbyYQIWIV/mOAqZAE+14JWBoFYF+/ql+21EjK9eToASuyGFqQTsFmK4rBZ7qfH0Poxyp146Jlb8TR120vomXcajtk4QQBsstFCbAtblSzVNWWegKp0VtFeVJtDYDUDHZhVjNBdOr/Yb8CqQdYsrlax6jLoXt9iGHuqNE0rBDLHqzK3ikUNoDD5tFPnJ70l20i0j8uPcAOwCsbq2gCwrr6VQFWBq5AAgKwgQFVKAXjmoFirq1+w7kklnJVWAIIEWM1alW64K2OYmtyveJzsVRP8wlylJEAvpq4p2QBXAXYZXDVOEOJRAZlJbHzDA+9zxl8PQdVx4ZOxbJ5zxFHCNAZWWGxb+ximKe2bNNIl07HvxVxd96nZhmMRK8pMNGOVRBMPKHEh6v/0f/hbWroo9rEgdsub0Zmp/wadAKgSWAVD1WxVdLhzXDIAYbZSVzXMwDi9PG8vjQo04+gS8M+MYnoT/I0gcHYObjsKncapr0lZgKLwZ8q3o7X1XWnMmYmm0XTVnOSbsk5pK927ApFdQBtDNcxVs1YJAgkAa2aKHvIo8N98lstu968BSodbxTuWo5j5YcfLUzrfWqT7OTVOAcjb2QiYNaATB7TdazigVAosnZbMdKCWBZbEUkUeKOqVbeRzB3NVGOXO9JytNGP4rwAAIABJREFUKXHZSAJCo4mTlUpAdTBSczw1eAm4TlCVwOo55T8sJ5w/W5UHHufh6WisLrbqprPqFaPJVp3AqnVWT0kA29XL0vCdzNUngFVWrWtUuqeqP31Var/i4ulcc5w6Id+nOpJVAfk5jQi/0IBFC1a3LEDZk52om8MdCLp49w43VHQj/LBPyHtxitj6IKH0CKgDWBXDbwdYM3pqYHW27a6PzUo9QFV3oveFjFLf8n5dll3HVX/rvu6oYzBsA1U5lVps1XdrukoYgJlWHb1KLgZUwuuZTo0R/VUvaiG3ryj8r60y3+p6ZBWr39vFVgWwClB1bQZVsQeLVcDqT0sKwMAqGauvV+cidVN+vcTU3ei3X28LEutyZZWB7rBTxVZtxmrAVmmtWkfRzLSeMhwfXY525IzyX9Ywy2LadcJnd2Cq7VPHqWUAlh0vDVoAq81cfUVQmSuummWZUeQ8krFogFX64wGs4jv3gPrt3M5Pl+S2SnF5tIEFMHFbNvsO0/8XC+CXZbMAVgmqru0PAFXX9gvBVRz/vMwTwOraIAOw2HW/3X/fGOMLyLkIWH3Jxc+0eBU1VheTlYxV6GhDDmAFu/eM1RNY3Z/T7urqux8Gqr505LJuevQv6kkJZuejn7iHbnW8T2K4M5uOdueuGao7nbec9jHuu99j/OiSPufAJet2cDS3rrMP0j7LYr5Djos84Pqo63e+mqqC4hYNpglYxZ4LV8FXm7EKUBXgqha1EmNV/qTZ8Kx7G7A6E9sJuZRX+Yx+x3SzazomGatawOo1Fq4iuBrWqkFVAKxro8YqGKvrGizzxInxBFbX5jUN4BgIUbGzvWwojNRoq0YKoDkQV31Vh7kTWN1aICT5AFY35qqZqgFZPxJUXcAogVXszVQlqGpgFaDqBFbNVqVEABmrYKpijWjpLpIpc2Gs3hnztU7POtl2OSuV/b1j4hkFnHfD51ooZ7BUdc6s1Q1UPVirNvjTb994wj/uqdts2+OQtIfY067pGx4wVgmuQroCAOsqSTNXVR/UcgCEIqAGOTjAQAWwrl8emqsZQsBvAlSdniAZdhs9jZNPWMjjPH+eWVVfGIlkyWOPTVhFyQHsUgCKFxgPLEBC4OqDhayqwZkvBFBq9zmsGRhsKV/JIIA5r769en/zuCCO9EmP6jX1riMLUYM78EMEVjUNHWAqNwOrAMZ03KzVSB4ul0xJiACrCx60/rIHXtb6GWSuljzAlAPQYlYFvJ8NuMt9H0ixw2NpD8MIqlxn53W7v+hLUyvUZgRM3Y/TnqTMbryKy69fKc/G3gw0A9ila0v2qta5CVMVe4Cr2jQ7QmxVL3y4DAV1UYxVgatXYNUzBi0HoPUChj4muse2w9Rl5qRNLBjH/Fy2ddRD1WbZKhirLEmAqmCuYg9gFWxnSgIs+wGeMDZq+XoDsBrGKtt/gKvr5togB5ANoOqolKyg6BOrr4/6txH6DK5KAkCLVzVzVWv/cIGnjYjk6OA2oLzzUIevHb+bAOvM9wy0PIxZnbez/Zv4Ia0w/a3077mPpmqzVCeoyrxMnTMIm1m/mnnqWafYlxyAgFYOLuGZ/+Bf/q1THKuZoCo6PJnC7yn9BFWhqSoWk5iqXtAkkgABXgmsGlQlkBUwrh/JTHE9rIwYGdKZowsDWOgS/ZA7JCY3Y4M4/mbtGDWgF7FSxYYjFPAmBiOHvu3S8hw2tKop1THdgEaDqdI+BGAb17YbcxY1CZhaiw89A1i9mK2dVp2fn4/jACoFOhbQGoabR2QGIKpb3IwCVkOmjq0+XsFVNXYuj82Xu4PIrxSgnUxVLX2CDA/IWq5K51X4vvnh0Efa0uDushY9xZ80e9u2HJim+0cGgJIAPldM1ZoqimnNE1D9hgudUAoAwOraVnCuBazWPgvkEFgFMw5OsQHETWs105GzwNWUCwhbdQA+g6pyVKJ8NDg/69gTx7eB4DNB57MeTx8RX5B9AascebQUwAGqkp2bOkb7GXYVWzp8yTVpw5gVQpdxV0CutowsxZ42HTBV06UFRK1pKmD5EXhVg68FATzqxjsrv9mQb1P2rcPJaeGedlSDOQ7uO5p0XcmrjgEWd9i1mJAXROHA2WJAwc+TpWpQNcAqplNbr5JTqr0AUBistbI6dCqjsUoZgHtreKYp/fEug9tBNYsMANmqAlZbCgCM1d+tzcAqQFUDqxrwiBSA9VVRpmZVIyFpsVS28pE1tR+AiMGRBla9gBV1Vr3A2Jjum+nwuZ98sexHBzPq63MduMSWHQs4lE4byE6UZXAmsPqWwOrrZcvYYNOvKQmAoIMdKNry0AX1m0wwdZ9e1f6F7caMDybSl7aNr5uFfCwDsOwWAwFiqgZU/cMCVBeo+od/S2D1lz8YWDXASn1VMFYhBUAuwHf4ewGtbCxctYBUAKtmrEIG4HUBq0sKAFIvBFYxTQsDZlMK4LnAqqwsfw8D1DNe6l/cNwW+bcVb9QAdPD5/tM987nGu7n299njMfNh44y3Jdc3lKTOwn8WsBuburfbBtpnOzT63zNnus3fcR9SS/B/loFt2u1JsVQKqZmcXW3UCq17AygvdfSCoisEXzZza5ADwdkc81i985kFerkHfBjasRUkpgCkHYMYqdFQtB0AZgMVaLSmAdX7KAZCFJFVKbmKrSsOVU/wHsFoga84ZOZ1sVabPaRzY65a7ZbSDsSpgdbXmq+5x29iqAlMFrC6glMCqQdUVl31YQAlB1Q1Y9dRfwMcAUKKtSlDVU8Id60646NbIT7d0VOx7tmrb0/x+2tlWb9c998WqBnPOADCcwyM5AFnuTd2+rcRngr728xPPeXirIw6putf9OtyVJBoyVcNYNZBKdlzYq4uxuhjWYrSKmaY2GMDqwkk49f8KrJaVe0GrZq02X3LDxb4yW76cK1++4rJ+gEu1cArm0QBXw1j14KsWsJIkQDEDA7CaSdeyXXgfFETea7RdIyMYYxNUlU2XPbs/mr4qvzX6pVAhMe9NDDp9L48bWA+4SjDMrFVqfRpcJaiKzwFWqbmaRY0Rl2BwCzr5L354v2zh/bKFTSZkAKvwI58IsAJcBah6AqtHvRpg6Z4PMRantZLccf9+xdYQbFF6BuECps65BCfYuvsrtS/b34xD8+5BKO3rN2B1gNlhqzagilkREVPB4IaY46iXb9ajaXcGV5uxOjVWW5It/bRNqmtUj+1VjWekXZnhdZI7LZh+JDYLcJWbgFUwnF9QEmDtAazCdgiseg8i1zqm9GBwNWJyYayKtVqMVTAxscE3V8VUlaop8ugfm3gEEBV9lYCqXEQ9wCqkBDzLGnZYfeVU/grMY3nT1rrgg4/duS9V9SYPpurvbNbRknyxSVFF1m0TJ+s4W+mGA0CFd/f+o1mrXFmpJAKMD3DGoRi/d4tYTbYqZUL/s3/1t+57KQJhtSt2aS/kUytEl36qF6iy7l6kALRoROuqzoWq5hTFQtoCjlZGOEOYOcqMmfm3TNUqGBlP/eUedaI7k6oM+EeAr1ELAWk1csLm0b8ejpaPyHe6Z08tF6BKYNUgB29gRuoOqB5TtAN8DSNoo5MBXpoE1/jtfHWoR2NyNCzxb8VccwRaDVDlj9OW3wdALedyjhCejZk/O8v6PQcQzmowFlHyyIiumKzV2fD6uIK3mxpXaVBZqTwMpmYPFqpBVTGxQbkX7T5T/1kfrK9DkCgyAAWmTmD1Gy90MjVWwXYCqGpgVXIAlgHAqBMr/71NldbjAFfDjI5e7VXPVzZ3/2e38eDbrzl9d6fzqeVw7TW7igiA5LQkg1b7aPi9HEAaidLqLVDVjn4COE7MBKDC5t78AIM8GbraNDRgmBYVtqpYfWrkAUYFXI0+ZRb+yZSU+L4G3gKenTIAYS9uAJXfRa+vN3M7tnWod2mB5bvC+IO+qkFVAKsAUglS/WKgitOopVepRYC8wnpWV4/WKurM6lz/Sf1x0apVPgs4bRkAA6tgrS4G648/gbGKhasArP64WIfSV+XCVRNYDchvOYBYGAvDPipNUAOr0k7dWavSWN0Yq+uHKftiHqc9GhFf6ljsU6ZhbzwGCT06phfzwCKBDV6DxRunFAC0q5Y9v3mztgCr2gdYfUV/44GO1DE/OkDyTHuCsApkU/eG8e42rPYXMgA9KKBB33eQAjBb9RezVf+wwNSf10ZwdW1grAJgBWv1hwW6ElTFYMD3+nsJYPXPCKy+/vEvi7HKxas2xqqBVehfgW3/DGC1fOaNy648u0sXA9Djzyeut0rUerYMX3P+wbVPgp39fmElnL22W+D4Qdr2dHViv3x++NHTJkcWntIXW/vl3yWCSVPT17By+m4Jzx1XAiidto7BFzJWsV+DCeuYkiHwHRx0GaxVh7lsI/iETu08bmD5KP0utvp1g6vRWCU3T6zVYqwCYJXGKhew+oQFrMBW/QPZrARWF2t1wQ1mIJm1qsnUWqxq/R8glcAppAAG0MpzJ7AaFwf/4K9POYAtbh7AqnRXl8fLAlZexApM1U/QVCWwChBV+/cEWM1WXWxzyQFoqq/kAACsRgLAjDRBcc2OEZyzHtw8PBrBrWHH2O5q6KWXUHFJmazta/66/UeO5jTk1lo1TMA+zf6++V36KTeO6Ll+9St/ek3xcx+kujb941YKaffWNRNIzTE4x2KsekErc/rU9GLxKgCrYayKqUooaMgDeOkdXl8bp1zrb6+bX5Ou337t2W5UCdsXwDQlCRDGKhhbkQOIFrumZEdvlXJXZAgO1moGnAsMuTcAnQWw2jkTGFoZlv6osYwjFspMmL3tsBXHvyU9rHpRFmZpaur5YK0GYOVU7jBY1/Fnzm7ULEjGcbADAKtre/dZ/HxqLtM/yF9IbxVaq/AxAFiHzmrZxl2ZylLgi/tvHI/zE+SqK9wezDsrn7oeh2LWw13NXi2gNWvJ6G2OF12fXT4uQpaVjtUaBYMpCUavcQP5Beb5xlRFDlrP28NUkJEJuLrWqPrhDRYah8ZqpADIXoW+6g6ukoEIJrXtMXIATdbrV+ebGgNJcrb9SHXa994DUFWuAlhFuwY5gICrAFgJrJrBmvVbPnMBeM0Sj1QhZ6GATLDuJ2BVzFXOfCCwut6TFVNFMSElzeg02YFgoWdNE2A1mFoLWQVc7bagboaUHMW82dfEpm5wqq3tsaPhe6aPTzMKM/bO7nWuPWUqcPq5fkL17fU9fWxN/ZekhSIOAKqMONgmY68F5PA7EbIAvEtrtQHWWojahCiw9V/8w7/6W1MU45B6MR+yTU9N1bEwVemphr1KxmoKX6BsMTdpjKlIrE0ucWdOANbKyMlO9XEyfBTCBB4rmE3h3JbFrMyq1Hovs1bZyzPYynN5VznZLsh2BpOJy6njZI+1nqzeEcYsA25wdbJYr9qXGxvTaW6n1O81HSQblqS7Ghpd2w4gnvRgpyoakOMYx/J989qYzBVUTX7Ws0aZt6s/QVVVclUHAaliqk6Wqr+vznnclUqk/3DcdqZ0aAtbVWUD8D+aqg2ofuQIUQOrJUYOYDWAKrUi77ZvCaoiRUB3Fpia7QKsCsDhwlVxjrSvtisxN4fNRXICecxpus7vASxu3WzXyy67zbjaHK8X3Na+L5+8uVH5y/iBNBT+TIaqGguBmTjuEaawd1tiA2k+0z1aIFpUO2laWJmY6v0GrMKeHBLTbfunAaGoxWIQVcw+gKsApLDHZ0gEhLXqgJONodJXVWg9+pQCiNZm62zG3K/5eHb2VXipy5paAgkArjgNUJUalQuggpbqAqjeEaTCdGpPqSawqqnVvRAQNFexsjrE172xvnwzA/myCf3WK1DWlAF4/cOPG7C62KpkrK5FrACqUgpgMVYJqq7NC1ftwKoGjFgnq86NF7QrFijq6bpkDouxegVXA5ZMxuqQn3F7Rg8ev5daWgF2DwBUudBtuk1zW1hwBAYaEQxaDkDSTR4swAABGKsEV9+YtRpgdbFW44+cdqVclQmP25mqamf4Xf1Tl7vzu4OAaatKCsCLVgFYJWN1DQRABkDT/xdjdYGpP/+8NgOrAFoBrL5fACtlAMBY/V5sVaTglReuWgtWQQbgzQJXIQVQjNUF0r+CDAAXJ/TiVZYQqsHHB53PGSKcVeAWm0ncWRdfTozS6nJIGW4xdX0Y5TPOdannPvpyv6TvePy0r90e6hffXfU0sb17NzLh+u7H+/Dlbs75jjM/9/ZyRiPj9zNrj/Ys+dDxZQokPlN1WT7CfjozCwpYtcZqAauRAgiwOqQAWO9cB/dSGCUycujGLPLrgoLWu2mFZgEPkgMAoLomvgM4NWM1OqtkrC5wFYBrAauQBIB+noFZdnHIWFp5alZqjgOs8jOyCd/bffHdEgIm/HOtDrCK/XQxvNwhJ9mqPNYiVZEA4Irdnv7/CSAqdVUDqGr/HuyzVW+5t9Zqpvlm0RqyVQGaPMVWvasAZ6W+gBeb6W8pnPZ+hT0HdJf+FzuV+NUJripuimyBvsd12pTt+9Mur/21J+7q/LjHb48s/NZl50kFYrkG1lpfFcy4sFUD5ngqcgGrigjFVoQlg7HawCqPUWMMsLr2rDqeGiUAQDb6hQz42vz8FddvJZp8sh8rndX1mTHv2k+dVYGqYa1GEsDABKclz/gIN7U93TZati7HCW1x7uMxwzo+VwiUmL3jC15TltoxO2N3pGPsIfcgEQxPOa+p6WsgyMzVkgKwJABnOxoPYYxOiZbVa1zo17tV9u8IrC5/sfp0AFfBcgdb9SP1VrG4FcDVLGLVUgDTZ00PxnzYgibVxgr50p+f9cbXz/rT1+/2Z0EWMfzMsJ7nJnN190IrI+8q6PYgO+7En1MSwGC2Fqry9H9ocRtk1RKA6zP2ZKxqe2M5AIGr0FiVJECtaWEZAC0aLGC1gH73uxivn+1EZbPsZ/bNzmqV37d3VJkEXIV2r1ir2cReFbgKvAHgPOxIe4GqIhBIDojK6wJXV3o5eLgepgWY1rvl5d0w0rPYrpu9atzJTNXJWH0BxqptMLM8taBTYzGb7aTujX3F84nrZ7k7w1TN9bJ6vxz3ueTtuPRJL+Zf+rb2o/YrYqwqnzx0K1C1gNWArFrMisrZmeVqlr1sZUgCFKjq2ab/6K/+hrVPnbABCrIAxTyVaG6m/bcEQC9UJUBVi1nthS8G6ARVR1FUBipjBUio5Pt4z+gUQnxug6mNbJ+Bbhdb15IAh0YS2XxtzNUAcm7adI8OdPO7yrcJ3BFcNZBHQxKIRW2LTWd1MAw9PfvUV3Vv8taIKifHwX7uMZiq9MpNs+jL8cpznOBqX9ugqn6SoF9eZrtXeZ3ZBLiMHYgpb2D4qayZMjoqMK+dIGtc1SzZM/johqYAhgCqLJ8JqgpY/bj0+ACsQtoCnwmkegErgapeqIpTms+p/98aVEXagO4AWLUcAKQAyFiF0PRiMoGxai3HCZ4GZC32aoDVobEaQebo24qtqnytnByBzX3wqrOX7+4vftIRPvpy68DSP8T5yi8wCCqmarRJM/potmrqlsGtnv4fEN83TsrToMY/bal0kFb+wQx3NbP2EQKhSgaAwKrBVACpC4j6sXQppU9J4DW6lJ4+LckRNwqqWAVEBUgtpurUq3T+z2KYDdKsKYplAsyJaZ8V1T8sUFVM1YCqAKgWqPoHaVQSrMp06qyyvhh/HwGsQqcywOptZPWrzOGP8yO4olXFXkBfFcDqAlEFpkoGAMdgq+K7kgFYbNUGViXNkakjJUuBNuCms5AAbWcjA1iVxANiLGkpThZaNHYNsAZ4iRRE+eUYg4PXsw3zZ1uZajM7HZqCK21HrQrDoHDa9bJXDhKstDdrVeDqa+jMwp5roAd+PbMS5LfT6bFpZ/xLbdJR0hUjbvln/2P7FWNVcQhAVdqugVVIAMBuwVb9+ef/V8DqAlgjC/BhnSewCpv9bn+YHzmA1Z8WYxVSANZYfb3kAKixWsCqNVYfAquz/dtiyD0FcW/z7HACW8t5RK7dFlwzpVqK7V7XG+9QOIt+tjK6sZ97fZfx9Z7c+bPLy932yX3zu/fpW+/vr099rrPncpfqEORl9rzbAee2505fxbQ8tXdZakYUbN2dKg28iLEKu4dsCxmrZrpP1ioGMNABQ10rxiof0VFtp3PmwTWd81fNsbNuHKQAyCQCY3UsYEVwdTFWIQNA5iqAVTBWAa4umGF9DyD2FbdmKKHzeQesbkCrXRvfeh1nz48OAzlotT5bklUdKxdUclpg6vpN2KolA7AADjJWAaQCXLUUQEBVMlXFViWoasYqz5G1KrYqwBICJgWsSvAgUxO7LFRhHwFqp02W8W+VZ1pt21PnkVN9+Ia2WRzhy9ZVDciq9wqgOlirVenKui/18vGJ4+W/8MsnQ8yvu9VW11K/264RgrGUyFjV3gzVVXpgyVEtl4COBB4oX+Esj75mAasYNiCoCpC1wdVb1upt3axbbzlUSf6GsXfblW46s5XWYdtJ10HSVwNYRXOHhcnXF1pIaH1eAFdkr6S52iywxPGF/lQf8S7NzVqtb/maoz86jtUHTH/VhZO8YjrkONj7xB5xzkxPFixTyWnwKIspYU/G6lp0CNO43XfEFG7JJmqQ6/1yPu/WBjkAsFbfGVid7PYwViUFAGDVjHbWw9EqbOXsb5iE8cUAsZqp2z4x5RsfWZ+HX2TU54XYAqRKwsL6lNyrtkz9Vb3Gg4p4vrvLrQb2PZAvSQALZgRYLZaqZAAEqg5gdX3/BnVxoZcAVd/ABtf21lqrYU5rbYuAqldgNX2v6WsbI1Ee2tpsV8m9ESvQrtR+Vl3B8fqxpAFwrHazwdWVZpK4vAiamc8k7A1pzQywSuIncgAGV20nn9cDDP+uMyqdtCp6J7ygSEgiHwFIBTMTBMBTaxV9ZclSpH5mtoJrk4qcfQfhR4UtDfxv2uHmwJxHzDFnYfr3sqSjoXpGnxK/aTPUTdXWPgGsru+W4u1qrwWuClh1G135ZDxvkwWQ5B8Xnkae/uP/8d8IWOX0f+0bUPWU/huWauurLqA1TFXIABhV13T4nmafTK/M/M2gahcAjcM3vkoB3FXw1Ire9/vB+/aIV7syhzk2mHbgAlARrYoJ2Qth8bjea4Kok1WYqcqaMhkGYY/aXSvsxaeeHVE3IK75+jaNjmuBzj0AV+01JiBejNVLhUll8r1csfreruW1i6vBiwhMncCqmKsBUQ22XkDVlGkHcNOFK39GmtlyTCaxBwxKV1VAKoFVblqFT0BqxMgNrG5M1YCr3wNURdoBqGZbAOsK3CMDAGCVbNW5eFVkAQ6G6gVo3ZiqQ4LBDUG3h3vDuNld8riL9/STjz9fb3R77QmqstTVFtBmNKqs6fbFWPXodyj73WiEoZqGoUfddN/RGSgfrgO7ZL9jGoyATma6e7JhBeQMzlpfVQAUQFRNmwZTVXst/tOMVYBRDRBX48Bq1oMaYDRucgD+Dufa9BlpxQNVgzU9YhpB+X502gFMaeEqglPvAE5p8R8xVcH603RqTKMOsKpFgMBc/YNWVw+wiiDhT+0PK0MvYPXl0k79yQtX/URgVTqr2ANUxaJWUwbg9epUh63KKfBhTbO+yc9lS5b0iK7KlwAA25Ke4h/GQ6b2Evw2m7WYypwlkU7F2NvPp71KcKXnd6A12zmBqQJWNTDawKrYKbFrDAgYWH277HrZ9huyVt9cgFX6INYx+X+5AATtGYxb3yUoy6sNu9lAJ7f3czAw8UYNCsB+14AA7dYsa4CrZKtyM7hK5urv1+x/SwHA33+3P/Qspa/6w5KSeEuNVTBWlwwAt7l4VTRWvcglpQCQcxkMsjN0PlYtv+vLnDHpdAAshZnRe+KrY3Hcd3Qfthu0u9mu0E0T89Uj+sX2d7j77c17fWVab+46/HvloPLjkl6f2HbjjsPPbj/f8n7ErHlEvh/XbZ1j19FmrApY5TTAAaxSDmBIAVwWsKqBtwmszpZttH/DmO6yuNO3TV6WbtxgrWoBK3SAAaq+J0NVcgALVF0AKxevArC6pDcIrBKoMAssqz+z07l8sRmpBFTRrGW/jsEA4jtln/d3CEgweZ2raZPrWK13PKC9n0FVadNFW9WgqgHVgKuUAgDDLKCqZQCKrbraAoKpAVXNQmtgdV8IKjnZBrlbgVP4CKq4xTCuZddQ7V3JdxWNkWMvggOhAMfmcyEr1Ol0sKuj7XoeH7/X3O/76Zmh5U397vdK3mTRYtq0WYuSALBCLgBWg6sTYOUq8m7hEKfV4lW1gNWCgkoSwHIQqjkGqASisX0cJf7FtB0XPKq7v7oENh9li8Q5nxcQCeBZ+IymyApcLWA1AFeAraG3WrN6hGq5vZiWegcsurdXSJdjH5TAAaZ2rDFiZOdyAB2CqrB69ikEriI90e5EaXEKOsD0TE2H34rG6lp3I+AqgVUSzjCbAMCqwdVPC1il8AkYq5ID2AZgSg7AUgCwA05d1p+78mVjCfg34ldfNIC/9Pf7HooA+77Kss7z+KUNVCUDe6pgX8HV+KuzVjUeNoy1AGBhEnph16EJrAbQNmO12aoCVqFcLbaqFpMTsKqFrNbkwHUcgH+C+wNcdb9LUgDZVA873ydZza/6oEIV45U2pbZflu2hqZXWktLB8WCvaqYsOnmaXStg1RiGY332/9BPwH7d1z3S2gdULWlLgrmyorBXeexp7r3+yIrVyVYVYzUs1mKrGlxlKtb/ZS8DVFUxCtid/dbZ3xm1We90iwnyi0tMdte2zWJo60pbpvdMj0cDAYKbpwQAQVVvlAcgsOrFrJhPwuhqITD6uF4XpdZH+cd/9dcNrAZULaYqFjAxU3UFbQRTsYiJzwlQFUs1uqpzsSp18mOIoyIxrcmsBJs2vMpcFRq7YbmeVjl+55y8lQCoRqAztmtHVRN7FL9bVWp2Q0etma5HBsMrYPjsGO7yCb1AkiM7thGZmmwNzJoiKWBVTFWDXEFcB1kXAAAgAElEQVSPXAWOty37uTS0dqZ1no/vtMXXzg6p+t0e2fD1XSnSOKXz6wapOvB6MxXzXtabr6w3DgDuhrMYTMggMZpU6AZXq3ENwJrqpEZXn44qluQ+AlbppCJXYaYq9UsCqmrfWqoDWOWq5nfbpSRmHf+Vx2Crcj6ytwWsrmA9bNUCVmv1cYlQ71ITlgBYnfKSB6BT2CUANBqkMmkw80uuK8lS2r9HDlRppwqnYfLrCkwVgCkgdW5Kp9Jt+5rT/53eTrCtyb7GbUZbLs/HxtXws56DA+NjuW4FBAwyN2BV06XJVLUmZcDVLPoDXUotXpUFfzLo0K4odU2AWoNwAtVcl+12puGVDx1VBklKh7067mA/0deDASVQlcBqQFWCUwBWBUhpk1ZlgFWurk5g9Vst4vYrq9Cv/Rmr3gq+AJ4OKQDoqhJgXRIAP1IGwNqqaxV36Ku+9mAHmJqlacwAbQdW6bKOCsPOP8pwMI8FoHrxmdJLNLCCzwioPKAnyR21RQFYq22y3cZ+9fDeYvLVrjmwDajKwI7hhQKyMLGRTmoFk7H6tkBVDBQgL5qxav+T9s13Yo2aTW+yZdhveaFqzxOAzXZNaecCbiUF0AtXAVzVolU3wCpYq8t2PxFYhQxAui+/1nie+t1iAXjhqhfQ6IUMABev+nOCqrcaqw5sNeDag2ABqfm04ao3r313/urWFYndnOetL+fjjO9+sgOHyonzXA+C9zPvz90/X+ndX2vZQr9WF0AZ9nH9JV/6hv3VOJpGuGf3GJBLancHO98zPriumOmo4zsopQdKpK96XbwK8ff72tSJb41VTxe0b2HNt4ajViGPO9re9qbsZxrlC9JdoV/ARgaOWV0EVQdrNXIAAFXJWLUUwNq/XvEXwNVX65rJBNMiH+tZ3jiNEhvAVhc7P49ymamgX0WtXvsAq2GtbuDq+lF06TT9X4Dq5xVT4Vjaqmarct/6qmKqirX60axVaSaCpaqFaIqtukkAhK0azxojmGXiOnTnVg67nJecd9jdxAmwjnKteoR38XvZ93ChqgJZ8Z0AV1pC4ilbxV7jHjiXJ9N09+V9lHl/9pnPPC7rIT8kvwcOBKz2YlUAWAmwEVwFkNPMVdhs2pECVle5E0zFIlb4hdmqWXqnGatiAzZYfVc3q8LeZdKT556ZK/f3OHxs3CstwTJBinstBWC2YKQAAq5yzxlaC5QAwIq43auyq2/iuDf2x7fZh4Sre+f+J32Yg4kJoDaok35u+qrJ17Yegqp8ttKgTcAc5AAIrhJIX5vZkmDXc0Bo+Tr4rheQAjBrFau5A1ylrBb88Yqt363u5PvlaFpnVeAq/YUHYugrvHiVdFYnI5QJHeXjOI6nDB35uC4KBjN+qjYgUWDnbbULw7tPUJUsPstXtBRABgTyntPb2GjuKun2njMQZEfGdcgzISwJULMhIBdjGYDleQWsrjoocBXHAFW1mBUBVgD6BPmxevvQ/B0yACG07AtYXWtM8q1t0DmNVx6XlxQA3foEVnWZPadq+7qpNmmvElg2sCpwNYQ9xf+1iDH6AMip7Bmpuy/BuqH+aMDVHvSZcYbrm3EoxpkXaYAsXuU2YGBUASyLGDHwob1/yTcpoFWf+i9ZNwHWHWzVtfE7bd+nu1JBnLVk1BAzrtVblwxA9gFWIUgE5qoYqwBYS2/1wlwV7hC2Ku3nP/+r/2fleZBwAE7onEgoN6BqAal0Eg2szun/BFYJzO7T4FV3jlo1EOgE9Y3ue6SAOXiAqiNIP3UYFGy359dRApWH/Yb93eKYqyOqougSihOTceygqgFWsnS7EujHAIAM8gTYqkWGQsPGu3oafPVmUJh6hSTnzMppUpXLw2El/3PqAqo6fZep/y63NEyqnA3E6Gd3oGo3cHnv9jcK1LKFqdqMVVValWRYq/tvVKZVBc8apc9OrPIqZdU2LmDV0zSsqSoJgF8WnvqOICtBIa5mPoDVW1D1ezDyTJnbgNUBqloKIDIAWigH7FVNQd5lAVp+QiPCVxC/OumzDt3k7F3bmMv03VNX3BfVo7PVPrkK0wpc9NpnwaodWO3GMcBqjzDJnwym6umhy33ooe3oRyoZpOxsvmb1aaAlAXlWDwRYKgAKbFWAUJACyII/YPotIApyAARWwVi17tRh56n7AuDceKJBXdl+AqtbvqZcb9LEe7ohLO0eD6JFBuCXtVgVmapmq/4ewOqpU+mV1bGAFRcAArCKF/tT+0OhQ9p4DXG/XsCpgFVpqgZYpQTAYqu+zaJVS56DMgCrXgpUlebxrqvqdu1Aqso/jzKcOrot9SDN1WYpj2ODLQ2qDvkdgv8jUFWBH9usxQ3QonMIBrOA1cFO8yjtPbCKvIA9m7Vq9nx8Ty2UxzfooHsLgq7hQlkR6/6wqaRN+aIZM4hbdikA2K6BVWus/n4xViEFQOb12j4DWIXdfs+/1XEKsPpysVUbWP2zBUr/2bIfMFZ/5CZ9VUsB1KKWYaumDXSUMzMk79+hUKfouO50f7qwf3h32/767mYjBhv5uM0i4hPOl7sDVq8B9N373qdBybh/f+fZLOfR2Gy/id+caWEWXe8xUnA8e1x7TfaljennpxIo/lSstdd5yYRo4aorsKrpp1z8bv2efoQ+xoxV3ZYAa8q9q91s/665qDNo53gDdQy5pRO8AKjSWRXwIL3Vd2KtLoaqQFUwVxeoajmAVzwGSLHA1XU9FoN5tepzgFUAqQRTA6rieL3CzbC737A9HdL9AfmAbX17gquLRKZFPwBocBrkAlSXL6fOIUHVtZiMwVWwVfEZYOrGWi1g1SDrAFUxrffjthiNpviqA+g4v2JjlYji5keGfGvAdXIvNZXsPDcBxHzZlhAbj58xW9WgasBVGEABq47Li7V6eeJ83y8c31bc62++TXSBNG6W7zd3npmpipRKCmDXVhW4IzAHU5J1DXSB9XtgI7I5Tf0nHJS9JpXz8y2wivzNIlaobM9O8LMvPHzkUxnve45LcBj/S+4C6uL6J6xVabGLuSrWqpirbygHgL2mYyM+zoJWHTPZ9ga4qqjF3sc+kfXEr6Y+bPqoOj/7qO6yj3OpZbKt9Cs6HUoPAVWkg+AqAHWB6tw4cBRwdfksa6yi/xhglYO9BlffLyf0DotYkbGKRawsI+LF7VoKwDrMHIhpwLJbBTvwMgoBc+057EAU/RWM0WCq8oewm21MEJw0VJPXEzztRX6+LAWweZxH5ridn+nR08NazSyIqXHr4YmSAgCgSoDVjFXIAVASAHswVrOQFWzRwCr6Z5IDkO6vCAMC9gtcjWFM95NXta3tVsQfVL0oQNWxROJXAvi8crBXcWwj1Z6dPO4BpGYfEkUIFA2sqo1nD5V1YcTynoHWTGDnMe3eNZkv10Q/SQJYHgAzpgi86hqxVZOCu7q240XX2XTKtTs8K12kHWDd83UWRznGYU/TtI5a4foktiqBVTKwT2AVAKvAVS1oJb1VgatirobooLVdvBAfcQkAq//qXxNYbWHcBTqFhZpFqQaYuoOs0jOj5hNXVzdbhuBiKvRRq+yJlXlG8ROoEviQ45T+g0x0Xlvf2eDj2HdQ1d6/ds9oMOJ9+PRRc+K4htPaQdUY/ARUDS6Xewq4I3A1xjspxUovAi0m3lWuzedqgDsiP65MCoa9KT1Pg6r0Elu5pWHSeTVYuU8BrqOcG8j022xFn2ZY+wJVWchmqNLZTNbq/pvkizNp1K1Zvn5opZcvbrBb4D/1VTkQADB16KsCWF1s1U9krAJctaYqdVYxRfSPwVYFqEpkZ2wLVF1BO1iqm75qZAC8CrkA1ZO1agmKqa8aB1r1bdS5zWPd1Zt9lGl3cNdPbQKPWtf9N+cT28kqcFPwkwDOo8uectSM1dZt4oBN6Pv5cTmN/Wk5Lc+kh2mfMMEg/XLHzebTVGltFZooyHRDDbBU7NQAq2CuYtq0pAEoBUBgFbqUWryKDPe8b7LIbil1kYGR62YDq/Jfye0auNrSMzpZrtfVaffsAy1cZRmAgKphqy5A6veZUj0XAVpSAB8LWP2eU6q/ZHW/4Xu4H1a/VSYEVsVOFUvVbNVNW/XHdWlAVQ1whLHa/j2DhTJe2MbW8FcZdKegAFQChgqUuL+Aq7PNDVs19um2yUFaQMiEzRrbniPXsR37S9gWBqG8OqtNiL5bgv+y2bdLi5aMVdoygNVIAXRevAxr3m1bh5UpK9XFtFGnG0pNjT+o7xNAZnr0YKyWFECxrTEgYI3VGhgQsPrDsm36/O/5txao+GHZDqQAXi9g9e1irEpjVTIAu8YqpF6Wjjb8OXy3Z7RocGi0iwqTHjrR+u7GlV/yctwlMdfl1tt90m5cX2D6UtrNfEvfw7/uH29p6YtuHsnfnM/IybtWa8enxhWX/LtL0xX43dKTd5k+dubleNn5bjP/q51zLeifp/PxNLD6gXZv1urqvL9f9YEsqWK6owPR4Gozk/xy5ZCSIbe52GPaTLM6Z7JGsW3UCTYAhamyy38AVBWwanCVwKr1VdcxdFZfE1SFHMACVVc9DHP1JZlgWvADAGsYqzx2vk9gddp7uo5wf+w4rd8AXEXLtIGr60efVltNRuqKs8hWBVPVQOrnVQ/FVhX7VHIAkgHgfp0jO7VYqz4fTdVinwkaYOcMOZYOKnKxjGGzEJnBfVHYRB6U01YlE79sVU23rthmfDeDrhGftxSA4vVe3Cr+yFPYyz/lnk8mYHvT+vCFnzwvmry/9e3Z3SW0XZu1msWLuIAVwVXJAEhftRfQwXkBq5rhQaY08BEvXiWenbl21lrVXSIF0JIAew2bb52X/ea58KwMm3UsJd9xeWZrXVmrBawCYMViQmatgr06wa2eZea7r5tXBJ4YGCU0uukVE+e8+6WRV7oDVQO6TiutLsJ6NJm3jHUkbyBgVeAqp5sDzOMifV5MyXIAAVcDrH4mqIoB36V/vXwydFZhBwJWl+8AqOrp/2GrZhAGgy/ypooZ26el7N2/RSLYAe/+b/oBBaaO/kMUNwOialEqA6uG+zRUNjfrTj6QAcj11SrMNuW0rPpu2PDAWAQ09Bt0uxKO9wC2X6wFEgtYFWs1wCpYq1rIqvVWxVq1VIWZ0iHBpA8p4o5jrTNQOuxu9remh6Ut0cca5yq865QGONmrKsuArMEvuK+ZaYoLIgeAXAxrlTZ/gKot7aV2erMVNQTum2AP4HBorhaoGrJbfH/3HljmwYn87BBEVAcD8mqWZfoihTEN+4h/2diq6Yv7Va+OahRK1wJeFrPa6o9B1TBWYecceMX+3FZ+SG/Vi1kRXHU+EV/YZyRKY/Vf/p8LE/BKY+xUN1u1QNQ5/b+kATT9fzJVo6ka+q/q+Kg4NtAE7TI8WV+MT6Cbci9GqXJXdl+m/ScOzH10VQUj/pXK4Wis6+MXK3mSEWDFzqwAOxlqM1UFLFeJMn1hrKYgMu3/nP6fpqpzbmZj52an8cjlkeVztEqGdwFXbXU7M3UG86owTN+oPPrs61yhePfp72393QlR2oo1WFIAd0zVI1zeAs8z6pqfj4Yl785RH4P/AVbBUgVjddNX/UXA6mSsQmuV4fgEVrOA1bWK//ozQHQCqg5wFUwns1S1aNUCcKKxWlIAOKcRpmiq8ti0foE8uwSAyiLBy9H5fRDNK3dHnf71iX3ylyxRBrWuuvL7O7BK3wYKvkBM6iJxj4Xi3DASVO2tG5AyzgFC9jm7INkrruCLpN43sEpGH0BV7ntyIbkc67kS6gdwqinTP9ZCP9KjBOBKTUou+LPYqhtjVQMtfoPKrwoS3VFOPdwbqa4Tm5/F/aoutU/IYnvy6ZJ9qUWrBlsVwBRA1d//fmlUGpyCLADAqV8WsPoJwCo2ZMWf4h+ynGMaKB8xVgGoBmCFrirOlbZq2Kqc+q462DIAV23Vyd6LX9e+B68Y4DoQKVAVZW1glYGKgcRoi0rfO4Bo7HMHWDuYcnsVYESVjSYeSF4yF2KBhrGqq2Q/qGNkWHMxNoCqkAIQuLoDq83epS8a09lds7vS8Wh4GFS7s83ePtt+KcXRjFXY7ofl0wGsPly8ymxVyFi8B6iK7bvqq66krYWpflggKoDVNwWsLhmATQogjFWwVQ2sTsZqfPbImMqSLW9G5HPmmcv6zsWf+Z0qnDjtrNI2HVvGEWIlZps/uju3xW51q3698f5379HvcHU4t+k579eJLH9bd6owa+RnWWzHYLuZHrDrFqr5Pts7KM06dbatw0cXY1UDKGGsgqWNaaaUAuACVi0FADbr6s9bUmQsYCWXwwdvMeVM+JGdl7rYcAfvcoKrYq1iIapmdYW1Cl3VSAEAVKXOKkFV77kgjGUBzFoFqPrK4GpkADwkb7+02186UmmVCaoaXAWwSoB1ZTp11AieNoD62QzVCaqKseqp/QZbA6zu+0z/H6wzslXFdpFeabhK9KhewXla0WkgN7b9IEa7raN10jGVb5+n1H44k/TT2NG+sFUtA8B0qMPdbNUY84UXe03El84c/v9Ll/+myHTU007NmIEEiGsAq623CaacwVUAqwBVawqu6pyAVXTQWwogk5nFcRVrVYIDY0Gwqp9fmRFfyqjf+P1pL8yvdbKn0B/AKoCssFazQjvB1cTIYq8ydkfMbrAi8brqsodyilEpH1b9Uvu0xMGJk4t04O/nZ/WJ+0+xsglp6wB9CzJv156gKpiPAFbBWs3U8+Xn3nAQSZIAG2sVeAp0Vqm1unz0ckLwQVjAKuAqwFQucAeodrX1kg2RvyCoCv+03oqzDUYfW3F/+rsVubmf73TxN51PBaQy3dFGBSg3jtubD7asp0TzN2Gshklb3n+U0dm2HAZ3qah7v92lag3S8LkjM+MFErNo1doHWJUcwMFcBaiasiOgGha12aokwJi1ythWdjgBUblaW33ZTOMdieWZyulb2ffsuFl1RP1RIhzT3vxT/nyVa/Yy8sS66YMaWLU9hKGavoPsJDPXMLKjvoDuM4DVlEPS50525CnJWrX/Z+WuATW8eIZWfdsNI1J/pfox+M4EkYs8QIFGTLhyoZuQ6nPEgh7FqPo+8VLb2z2wGptX/ZhyAB9WXXguuJrFvESMFLZFu/lH//3/sXCBLDoVB2DtVDNWP2zAqjrecBRZ6KQkANwZDLNxc1kuuDTWMSi9jCzxS+BqwFZlen7TllyBgE/5CuXwaDSPKn79eBZ0OQEbeBwa0xsQde/YqqOcIMYVyVRqpVPBSBcI3jbNeTvFBIfx/pcg+EF7O5NwAVNdceu8K8Ts3Ack3XVrBpAaB/8AVO0qUk0w06eOkUDTXqjKEgg1/f/Xgqopyng+NzwppwmsUkcYoKrkLbRo1WSs9uqO7HBTX/WOtfqbQjm/MPIIaM4EVX28Gtkvg6oQmw6AIXCVW4Gp+JxK33ITE1RNa9DmdF9hlNqR5m+R/JsKuTEpqmFCldGIOBsoMvIDqGr10VNvtRmr7QTOqaluweotqo2xT9IXafjVQIHFV5ISE1gt1qpA3terHDDNH4DTDqxKkxKMVYJTawMwB7AqI/YAolRP2sd1HJWBDoNweMMHZXHxq3KH/huNnzUqtaq6Fv8BMCUJAE2lFqgKxqqB1TD/oLEKcIqM1T9RtipypAjjKJ8Aq9BTXYxVMlUhAQBgdTFV10YJgAJVVxliMAMDHGSIj4bWvr6AoSOObHC8AdY50qsgpfUVNTtEm45hj7hGAL8Wo+xNvn3wHmgsQr9pX0e0ohknkfaxnIAvE7CqQQAOGlhjFXkRYBW2zK2kADzIk7avH7zBA1uAGhM9XFG9Kt8x9qtZNz0wYGB1SVJQymKB/rJh6QNjUID6wMtuPwRYZf58r7+VCOqrrm2Bqz/+9JdcvIoaq+vzGyxcxcWrFrC6VhXnwNkdsIr8G1Hn1vwfsUB9PM9fYoYRyJ7J97V37cJd6HH61u137YL3pzBN428r7/5wl57hGrd7XoNv/fouKL8Hjf1O48XmW+732d+/39PP3JM2Ol4jd3h4OvB8Pjsoa4YYfQFYqVrESotXCVh9R2C1GavFWkUnO7MLUfuf0Fc9CuiIn/VeevuCOxi9arXjMFYBMoHRpRW0wewCsMptgaZgqnIDmGpJAGitAlCFPABYq69XjIY9GKoBVV+tx5PBup6+sVZjKs7WxM7qOAngej9YqxwuX9cCFCVgSgbqW4Gs3gSwepusVeimGoilhqolBFofESBsgFUBqlpduKdRFtd3M+LN4I7aeLWnh97qiduk3LoMXZaj3jWBBVebqYRVoXncC1mpc61SEKM1D8b+EWh/m6yHSbnWi/EY/+rXhaGnBxM4mL8JF2XxKkkBzMWrin9akgBirKKrrpiMMhwEVKcMQC2BZAar2cwGrVyTqoZ1bXucTXf++IlM/c1fVf33gzc5AMTpACQLyOpFrMhcneAqyAcGWAlqYVo22oRMPbYd7Z5GeTtBwwZZozEZwCfXJrYKTuXPIydUFS0zBss3qCqNVQByE1gFwGqGpJmrWcTqJcg4XgAZjFVJK8pPywcJWOUGYJXMVTOZsSdLDtqOAjExXZkDRAO8YrSSzweglDiqfOCc3s/u8Q2Qyvxsq98lCBpMnSxWD6f5d7qvXmWfUbvNi9oq61FzqxPjO6zPvaRbAFYM2KXeNVv8TZirtZ8LWYW5GmA1wL+kASQhJ+Y0bdD2t/WdDl8zAbuUw6xUsSVhXQZYY1vc51wzWG896CjMfdaw+37M75YB2BmiBlfR8Ls/EKBW2M7MfzcAIT+EuRpglQmxX88+eeJ3YJ0cOOAmWxBglXu8V95f7xA8asPqRmwY37zHmDee3+/im1YKk9r4iQy4Ig6KNBCn/q9tgqtLNVnn1gtEEoD1Em3fwV4NpvfiH/6L/33hA674ZqBievSc8i9g1ZqrAKJynZmuJQHgDFVK1PGfQWbih6eBVAMJyVAbpTLbgUXl8ICDKijQQTcy/WE7d9OszIAjhdKGx9Jy4dMiNFp0gqvpwA6jnYy5E9nWi8ZgdVwNhLLRnUd/t9XcLzelXSfz/u2MkwZdk0YmaZLR66uktUGcHYTta/e+wR5kXUFVpPtctAq/CeVclVh/5z755m8OZ61Xn+VkQCyLV5GZ3TqrH7F41eqEUwpgNYif2ShigxyAG8lbYPW3aqyeDNXxeQETq6ctCQAzVLVAVZhx0FUVoHoyVSdDNUxVnoutHR30mcNHBbqpKandyuLf9Hdjwls4nupr9uoOqkYSwCBrAa0ZdUQ70A0a03hnRpvrdXXktfY3lcAMpGj6f4Ccz6vDKOaqGq/kpYBVM1YpA/CjNFYNsmYFdYCqYqxm6vRgt7sBy7uMNta+YdRTm3xXlwYH0rDX4JRqdvsXA3FcwZT+X8AUF/4BIAWNyp8NrC5QFYzVKQcAxuqHP3W2KrIkpPEFcAFYBZA6AVV8JlsVTFUAqwRVMW1bQGLXxWZnxv/3IOIw+rSVrkc1nWYGJ6ON0awQzzAxC1/gquxP3+/gagdUcwpQhRmsFDXIYuONlI/sWgBmAkUNXoiZC3ZqSwAIWIXWrGy5B3u0INvIE97N+ZA2cNrvA8fSHd/ZNnWeSGNVOvDvly/HwIBYq7BhDBAsMDVsVegCr88f13dauOq3OrMnPCG0qgysvqS8xJIBWMDqlAJ4tRit2qCvurZoZ2MqVgW7AVaVfzPrzqffgYh7bHQUQTuOGUCNWKqv72isn9rPO/2mr5kxWp86nrUFb1cg9IjzZppv0xtnXK9+NDj7427z9EzNDr7s96tPl7bDOTYu72u3LKguabobrBblD6KzKkB1gqrstBNY1ZTTywJWBFUjBxD2lzKoLX+mxyl/EGaOCbqsO+mSa9ompu9rWjTkAE7WKtipAlgFqpYcgEFVAaxhsYK5insIXD2BVQKsLsdZNkhTdZ7WMRir771lDhLADE3jf0tQlXsCqQBYB8gagDUAKkFVabBiq8VmtkVnBkuVHbEAkIMPeVbgR5V2GPpWHJeyuRbWDnHc29roUqk9oFnYR3PvWWUDVI00wARXdTx8+/QpT7jH+uqBrT36aUkEP+fez7mm/MGQuLBtR2M14GpJAZAhJy4qGHOw+9WBYC5kKvpkrBYUBCkAsBPBVl1AGxcqGozVfoOzjj4nIbrmK7Pz+Tee/tumwlI38SHM1dZZFaAFUJXM1YVSvrXeahazot6lF2/VoHQTkBit2LYaUJVlawo7u7D+3ICpgJ7xPbuEFkGqmGuvXEqH8o7pGIxVAKxkP5q1yinn1Fo9WKurz6hFrNB3FL7yiQvDAlwFRQfgTYDVBlQFtOJ8A6vSgAS4an823l+RWdI+WozJ6uX3ziv7enzWMHvv57n25vO6Zqs2MBvW4s4mnm3K0TVnZt9GWhuoqqu4oJPfUkM45nZvwGqzxcFWlRTA3Ky1Woxj2WJAf8kA9OruAVals4qYdbbdqlHBF54CV+NDy54cZ+N+xVp1/7QXTZPvnR6067AN+Xi+7F4YTTRWC1wtggUuEuGisCv/pkvDTxr1rjVX0xZkdkJ7l2l/AUtL/9Ws1Z0Y4oHiwWBlCsoohnWkLXKdZEncOrXdogr/GX4hdjeB1fiS0lhdt9nlAFxXl+UFdNWgB7RXd3CVlkpjWe/4D/75/0ZgNUwPUtbDVPW0f3W0xVIlWxWA6lisaiLUqjFXUJXFMAz0Ebg6z+s3ysUeQW0j9zcDB5I37HzvD3Xt8KFbvy7n7wrXAMQEIhr1H4Y6qdf5jV+hmXMy0AJYkzFxNkcjYey2oR+8n2qstkrs4yY0IwEqGpVNgNEYdEYvUjH0+mFK5Hc2ft9jjp7kBbtypOuV93SHkGk316CAvsE7SDDHUfCRzpFPff4IHI6yazmG9d5jUTFNbw2oKo3VKQeQzwJXDawuxgWPv5nO6p2WqnVVF8hGQJULUgFE1SZAVRqqFyA1EgBkqTZbVaDJkACgzRyBc0zqksezsuzHownvL7Z4U1oAACAASURBVG5by8f3qOIdl1y6eDRxMQlqz2CntZzEXB3gao042uekmqTdiFnZT8mjextVinV2e0kz5AxeYQE0aUtLh5KNVliA6wiNZelQGkzV6ukCVwOscur0LbDaMiHFiUJGJCD0wda4V17uoGpcxQ4WxxeYCUkWN6aVLn8PfdWw/aCtihXVwfazDMC/HVIABKuwANCfOlsVhV3VEtqpAlbBUC1AlaCqmKrNVrUMwKiXvViT61umiJTvPupT2k1HKe17HTCNACkgPnXRC1yV/UmW4thn6g/tc9h6DMkBn9qTbkdwpUaW3Sjxa/mTMFYBKpOlGhkAAM0GVgk2exEvaKxygMdt3wRyJ9/vCI9unUd8hNq1B4zVSAEsGyawSp1VDxDYXn/hgmtLvgKg6vdeuApSLgZWMfX/R4CqYKy+AbgqjVWBqmCsAlQFuCqfL41VZL79QeKH5M6NTV2Cz+n7Zq4++/yIqm5CDT1vXHOU3P4+u1edLla3Oe4zYpztPue7j3cYP9nepC/ZE7G//t37Xc+dd9g+Vzty/O48P3601zy9tj30M4HVyVjdWatgzbFjbsZqgw3zqTMFfu+bsq6SHtrjOpeOsCc1g7kKcNULWWUFbSxQBVA14Gr0VYu5Otir+Y6M1/XyG2sVbexKE6bp4jU5U3H8AXSjD1sb0j6BVc4/Wsb03tNwAap+WEzxj6v+CVwNsPoYXCWoCjCMzNTJUJWOak39J0u1p/9LmxSdsL3OHJ0Xp+RaAKedHVHwxWeednUp5bLJ7lro1fSe8T2aBjoA1rBXDyJE0re/1wNDurzt5kbuvq1zW1vxFbd/8qaVF+HYhTGHeNNM7MFa5YJVANbEOSTgxi74slWAjOy4o86tfIsUwAaskudqQPUCrKoPtAOsT779s778VlmVh7E9dr4RNHJdJMvXjNVirmYBqwtrNYtYjfURwqJYNw1owT3ytPYTUA2w6nOjL93+bgddHW51vjlzaPlIizdKAqxt11mVJEBYqwBXtZDVgkUBrHIhK+xXTDaBVfpigKWShxBTFZqrBlphQRNcXWkFg46sOqY9AOsElA2wwl6YbiUk0V4vSHUDsq5rxfydIGkfN3N1QpzNeC0QtvolD9iq9f0007uTOse7FLAqKDeKs6oxng3h+ifdWwCrGuBogLWZqy3n0OCqQFUArVnAqmXkRAaQMVziVGMkBQ8xw9NiK42Ji4S3CRTcQVWxo7NYFpEQX2fvO6Kqo3r7+QnPa/CVryG5MJ1zDD8+F7ha74s8j/HzZdvvV//AoOrWbgVQD8Bvn5e43OzUYq4WazXrQTTGFAJHgV2jLsq/6MQltt2ypVuFO/A7hJHU+x547YGLZq0GVJ3SAKibYq5qUavWXi0fhfz6+//sf139sEgABFS9gqtiMpnZyg64OuOt4xDEuQ2rG+ergSmD5I1PNtUjcLUytxq//F7VsOzC1XL/7GvG7jjcrdYd3T5pL+3KrgrUHTsZ6j4aEOcQEJWBXypoHesJMYcCUuFAZ8XZ/I8M31V3GFrnQd2zfqf3V7JGWTEJuqiYqeN4GmcxdP19wNc7UHVUA5ZNrQad6ULFVA071eCqgzkVZra9fGfAllzYMjEfyvHZTgtcHdO4i7WKRaukuQpAVaxVMBFXCL4aSRyLwRqd1WisRiKgK/RuSOcnpPNcnMqAKpmpAlO5BVjl9OIGVK/AKpy/gYuwwjY9VeUxHRP3ssPYT9WDpz3WlpDhvu6T+6Xs2Aqub3EFVh1WmrGKYLVGxTdw1RIBBbKqEctWoUatAFs1zo2hQpDZZghYnXUt9d2MQa5CvmwD/rAYqwkK1FgCWJLGahaush5lmH4EpczwgxzAWEU9I6bTZ6Rxmdl7cVXJzirr4WNdqzrHNejAaeWUAtAgmth+2MDy+wNBVYCn0VcNYzWg6jusqv6nrK2KDEHVBLDKCHqBp5zuv8BVTv0HoLo2nOPK7SgzyQCIWaiF4yTjYDmHwdBMoNLTWDpMs/eVfz588QyMMrU/IH70fUsHNfIUxWBdofjQVhLwLztPixNfENmCdKYZ1q4vE5xN/yEdNPkk2LYGBrJoFYDVda5Y9dac5YBPgNUAhPI8pyso256jdMPB6/q9/RVbd0gBGFhtndUFrC5mKsHVNUgQUBWfNSDwHReugl0tuyGwClsCsPoTAFUsXrU0VmvhqkgBAFiFFMAOrJZ80OaTpu+8VO7ty1uXu4cMmy9Pp+B08GczsbcnO5xSbct2cL1GMcJ4UnzX+N3lOVuCzvjvzIthZ0dG9KDVkZfTMm/y6czP05KrUzUzkPfpX840X8snnsGxG6U/spBdM1YZmw+N1XdeJCWMVSxihYWrsIgOpyWrGSM4wZrEx1xZq4/CgdlGzi58GKsBWGvBkQGuAngQSNrgKtipmPovrVVM/wdTdS1uFYkAfi+91ddmrIa1Cne9MVaHvSBZ6ThRU3WdwDRc1HQNkb9cwKpX5V6gKoDVBld//OHT8mlgrQpktQardVY/H2CqPgdQncCqeFYw7mK0JK93g7+rFLsRP6yrD4Ip293+7RHjHNfklRT32FYZRCVOF3u+2ao5xlPQZoQkod/3FOCn3/H0Mde+W3z+5crHJ77ykblR50FiQoGrkgOIvmMkAbyIzgRWsdCtGau4J+ocfhkpAOhnfvicdeUFqmlJrGatTsZg181fkaA0phef9xX5+OSlHe+6O2/w6MEiVpO1ujFWo7W666wmgC+2quuONEHjxwQKliwAfdsVXNVgdYDH3rcPTHWTh0Z6Aqyi/AWuZgErMFfFhFzeYYCrAFbB0g+4CpB9eR+Cq4qxP8IfrycAXBUsH1mA5Y9KImAdF0sOoLx1ILF3+vb075FdpuIHZK2o72SuOj8JW7KZuQdXd4bqZL+mDcnvzrYk7Usb0dY1vPQTR78MZWDSS9qWAKvaSxIgNUkDG9JYnZqrPBdd3KUpE3CcYD/KtIBVzXSUpFyv8t4zjkfjUu2mItENWxn1JW1lSDp1r8jWwU0uQyv5ARzb76o+dVx0jZT1oCLWGCS9SAGcON1grQbD2qs4X0pYQXWg+1zhMvTveAHbHvcBSltjNYtY9YK8ks3M+hHq1xz4UyFiaRZHfHi2g/Fth2E14ajL5w5YZZzA+qWYCPVLrNU7YBXnxV6dACvlMVZecRAC+fYf/9P/ZWOsZsp/GKrcUx/EnRaCCAZVCwF/AKpW4ywvVYGmjYlmepyfwE8Z5WzkbdszGFa+dm6fgXJ9v9eLS4fubD/4u61zlwKKd5a72piRYQfJ5PUMpzcVpYIGt+DVmfbjitJtY0sgPO5oYEzBTHWAqvHcW9F5/wuoGqfgEQYl2eVp8DhGX6MxBzDrpI6qkM5D3g/7dKbFVhXA4NFvuo8EbvqNggmn4wxAXVB7Kn2yKpdr+yif0hyE3QYMA3OV7NVeyAogqhitC1w1qKq9QFes9ijNVYToAVqj0nFaUT7jbWue8To2mLqa5R/WtLIsSvUii1IZSNWCVBNUxZRag6jFTJ0M1YhuG0x1QPwQVK1qc5ubjxKTIqeNf8u/rXs3GDEEVGEVBawq0GXwQ4DVgdw6TkBUbQIsifeajbaPaeMBnFLDlClq1NzAOODIAAqBSLD3Iy0xACzWezaQ0OyBFIBYfW+5wA+OW4uyFq7CFOpNCkAstbnioOr6tZy6BPbv8qkHquSMdF6/KuCOPr0Xrso0ajH9BKxqRXXpq0JnlVqVWLQq06nfoS78Cf9twOoCTS0HIED1pwUeAlQFmNpsVYBfKLcwyEsKIEAi27ce2Jjt3SWnMnpcflftTA9e7tP9i3kfjV8vpDaB1jtgtcq/3Ou+sF13ohFsq32bjMmkEYMA1AUOqGobBthabNXlqwQ2RwpgtgmxxWm3tsvKnPjxttmtHjt/NDDQjGvIAbynnMVirIa1ugBUAKlzw8DBWr1qbd/Jdun2EcELWH1ZwCpAVTBW/7z0VV+bsUq2qoFV2JeYqgd7vfzAY8BQtd1/N+79i989aBJOF6TLqiG5xFXnbS63jR3WC/uO4wU7udfvxqOVWNS5s3LVM+4z4nq2z9zl05fStIOnx72cmHnfB1l9+OmsritQlRqr7Khbuy8aqwWsnjqrZjwRnBXzi63imE+t2qeyvMkBn9/b/O6Kq45WJ3jVSbKM1h4d4GKurljq9YqfAK4CMG1gVaCqFrLCvsFVnJNOK0ALyQEQXF1PDLgaYCdFzw6TN0RnlAFYJ3oJ0sUSW8Dqe7NVP6w6+uHVT2Ktkrm6wFVukQbI4laa/v/ZbFXuC1S1jqrBxw1MZbnb+17a8S3Dq9JudvHQSB5bz+YDctcaXO4yzh3yWju5Be8m/yPGqnN8A1gbQK6ONyyBN376/c6qGhO8Pf+1J3/to2fsSVjUy0p58apMSRbfNGxVgTycKAowDfdY/wuw2hmrtYiVQdUCV81uFkvwGzBWU1WPfPgV2fJkzrf9KE4vQHJ9kNYqFn5yU+hV2afWqjRWBa7OBazugNVe0V7eJmzUHjC6gqft6yYQ1WBk+4z23PEnSkuA1YCrC6BbT6/V5wOuWlMaA0hgrb7kwnsa4KYkAOVb5H8FrmrKvzRXAayCnWpQleeG3iMAn8FchU/TAFmA5AY3GyAdYOkToKp6R2gTJrA6fltevaUB2tt3GzJ7WOrDVxNW9jO76I/7j91/3wbsCKgK5pXOagY6htYqGatcCqzZqwDBwWwFwMqy1EJk5FDQPj3D0BqrWa9DcWv3u+IXZ7p0bEIhX/tsH+EChdNcWKuWvKi1Qfws9WHZA9Xvtjb5WnvVjusfLVw1Nk/Hr36EgdaQA/O7ruBui/z81EEBTWmn+h2SF3p8Bi8Sq3hvpqoW3QWZJwvw+ni+r/NzczizeazjPhncYC8X2dAsn3pH5xdjBF/DmS38LFA1C1pFbxVaq72olZirYrdO9qrA1Rd/75/8zwWszun+AlgxEr5P/0dAl0zpwlPtmea0GUIC3RhXjCQBpg0Od3nEVtWlykgV6XHcp/Td9tkfrrtRdjEUpeJiugWwdoWPYdqi3QmWi5JL8mu0nc5Xq2fXiAcDXhknKf+sAC54Z26DjQhw9KYFtozO1kgYD5sJ5bKyBfZIQc5fQdWAsc3QnfdQci9lz5eTY1BHp5mpLQXAJtjXjJFu/xa7zsUulatbOVI7PXfV+gAUY2GXCa6SndpgKkAzgqkFrIrB+nmxJ8BsJcAKNmvxH1QV3cSNFxKQ3HOMD7bqAiUIpi5QItP+J1O1FqIyE07aqXNhKoHTOj9BnACryf/DIV46n1/M1dOknvy8Ny2uB7e/uF5Z4CrBVIcIOSaAKqBUzNX+nPOaQSSAlfcyqDrDDvortSjc6nj4lxpdpO3K/trnSQ6lgNUSBtczafEQQ1+dkLD6qEVpUJWA6ir3yACAAXkBVtOoZ4VUN7IX74R3GwuRzD7brR+WR3AwIMYqGt3Lwj9jCjWkALjwj6UAqK+6gNWw/8hWBSXqT/VPrqgZqwC3CKRi2r+31cnepv+vAREMfIipanmOAhINjE+ANb4wfvuSV2OA0rY5V/bUolQAV8OQxj6Mae0lBeDN1wtB0XQgMgC2IAXgPfyGBmviSwKupkPSwKrZql6kSwuuyY5lv9gvwNXsXeYLR/97wKcGLCr90/d0Y1IRxYyWXF9pwWq81plmkNfgwPLP0QkGsPp+aK1ioOAd2KvLZnFewOp3WnAN7h6yLguYx8aFqqKx6oWrcO71+m6TAoBtZUDt1FgdAA290hOu+8nvukm9WGLd8rh3wrD8YPuadrX/YA6UzYf0VSjcM17T5z3ma6PteEcJ2N9J153vlRbo7vyj7Pua83qH/sU8ynfbuXHzinnv/IHPZZqcVtY184md9CxcpcWr3nG2wdpbY5WsVTCkOP1UrFXGlqo6aV1HANdlcRMFH7aWWPm6VxuI1dENSFkWgJ1hslbB7NLCVAJYB1vV4KqAVYOrYLT62lfr5V+vR1IGYLhtvHkVgd1IQAeyT9a5MFYFrr5eoGoDq+/BWF2DGx9f/87AKo4PSYB1/Wfqqi5WarFUxVDdt4Oh+hBUnfm9G0DVpSfq96gBj1vex49wPRkEEJ9J3ZsDywqoxFglazXECLJUJXWgRhTX6aGjF3T/fl9I2+2PBjD8ONHP/ObB8+O3WIpkqg5wFWAqAdZeQKfBVQwkrO42dFb9p7rmDriFAwQDha0qOJasVedrCxAMgomi2ef/nRffpPXXZP/R2YuHSq9tw2E2QNIAFjVWobUK9moBqgNYXWhXFnCtQV6A+vIo3itPWb/jx+DXYHOu+3d72mS+l4FWcu6yawdXBapSLYrMVbEfw4YEc5VgXhbsI7iKAaX11msPeQjODvOsAYKk3siCI6i65EkArBbAamA1YA+vF+gTiRO8t4awGnlQr6Z6T+Xrdc0T4KnzMnX3cp/xW+Vl22Tq+szHgk2G1db3t8Y8Tg7M5QKuoj0pnrcGNCLJAcZqgaoEU8VgFaiKvcouC5IB9H+1ClpyAMcCyOt8AavGr6pdnLbjd9XuvpbWFP9xz5IAKAar8ByehyflMxtcLb/M/HSgs9lwA5sbuBqZygJZmxBYU/Dz6jOg8vOnT+9GNj5ehVts0AmSMtZQHzOM1cgUhLGaWXGRC1AWJvrvvCxfdWIXpxNLWcz7+H605xyXnxC1Sr7E9WodR9e4wVQBqQFYm1Ee9qqlARCT/vv/xf+05D/MRo2GagGqmVqXqf/pwExEXKUxTSmdeRb9AaoyEGa7q9xQvJHguI2p7UbGM4OM/XgYGE1tjyL8lK7WtsVRz2Wg/ttNZV41rNegRHtluZ8JtFbDzBsG5NGjDnPcUH4ZnYyx9LA4lWQ6sQbQlHe+qYO3pKaDGpVOKn38VU39Z9K6Qsaoq+Pq7wOw8uoU+MwWF1rnud+TZR6magIvf+a7H6Dq1nG8a/qv5/rMdMy2zQBorPBeKXvIAkzN1QAVO6gagDUSAQJWsdAVdVhNGr8Cq3irAKsHWzULUmGhklqYSuDq1E9dX9b04gZQh2aqQVXawWQ1JQ+nfVTduHZ/9/rwx/x0NkKzeTaAajDlxWoME+jimCOXOEdwNfsGXWUTDiXIHlAIYms/6qxBwaqfnZ+RsaCz4m1kRwBVAa5m0aDUf9dIM1bF6nsD8Cl6lABYqUUZUGoBUhuwimnWAaMGaO4OS7d7Zz3YP6eTuXXc0xYXcOdGz4MM0tN+x4WrtOjPYvkRVLXGKsFVLVylVdV/1qrqAKju44k/pjH9+melmhJcXZm0gNUXYKaSnYpFqsRUFXDoBasMqG6LxxFYnbIcAC4DKsoyVB5qB7cWpvyUW9QEQxiDpr/KolTQVp2A6h2oKnBVgvW2fTLI9Dc7znw/vuPqMox3V+eZV9NHF0Bq2QMCqAWmirnbgwNDAoCBYgbQHChWN+xaZBkE7HamG5v5XeqbAGczVsO6pqQFwNVlxwBWbc9gqNbG8wZWsaLEtx4XoKzE2paP/2EBNi8gJ7FA1LcLWH2LxasoAzClAP4/7t5l17IkyQ6LeyOysrr6B5qkBAECNBBAgFQTEghQgCBoookAUU1BIMGBJhpopom+vboyXnSztZbZMt++z7k3Mqua5M08sd97u5vby5ebm0d+1Z+RX1WpACzFC3gm2kIaBk3DFlVL+SGv3Tj6TvobsKJfv/tIZIut+ZylJ3vvDjKPY+N1MP1bfh8VnnxF8C8fcie7/EjyrF69yVn5J8fz8exjRYbHrve03zNbRLI25K4PUP1RDyOqfK/0uZQGANEevXgVUgEEsJqLV62I1V8WiviZi1h9CVB1/dbp6tQDXLVOcVZHNLV9566L22XD3pxRkr7uKic0HO01O8EBMHjUKgBWj1q1iNUEV//44XcWtQpgNX7ruVXe/K3veJ7VKiL90gJW17FyrP6y9hNYXXlRf1HE6pLPiFb9TGA1ANZvuR/Aqketrjg1LlgVkaoBrg5ANTwUzlAoT4b6vnXplNkpuH1tE+1N0sRjl0Zx5hvPnO6c9oAckDIIQcRWNguAav8IsjJoQikP8BY89xRYvbLaVs8HsnhT9SOhHp08vGcAqwWu1oT9jpTLRauYWzOi5MIvjVQAAaSt9wrEQ4cdca4OA+FYqQCUDgAxeQ2uNpGKh55Vssh2R79dWz17oa5v7zPaOS/Ffs0oWwcJWnGbEYIFrgagGgtare0CWWPxKq3QHgO+yWvIoZfA/cj3GTosNXFHrQa9lX81S0o9UH1eP2f7p9p5fdI9XCcSKF4vRb5VAqsRrRoAa0ZINriKQaSIWIXeQ4deKRQ5/Vjg6qrDl28Bqgpc5ZaAK84jYjUGiTRlObd5DHwgVyonTRxAVZTvDqomXUEm8FzSSxau3wVSTUAWtL1aw5J50n7nLLTLYxs7sZUupQDWtCUpUSepWkBqgNsJqM7I1VhwDu2Gn/Lmij87FUBPzxf4KTvd9YkzqGTzGuq1V8/7YrGfYK3WAkn/uAFc38fMR/nMIQa2Tx3t9EX7xT8TYA08ScEV0R8YoCsLrDrU+1Dh4WsZgJXXdrnxiFV9oxaySoBVA8NKBaDZ7x3h6mXbeSePYZpmM1yYjO2QbaE2IU45gFUt+CVgVRHgMyWAL2iVsrhK8Hm1BUBXRpanLMaiVotm//O//f8XsKpoJQdYYx/nMfX/baAqm8KMMpxgtpEBqupYcuv3DKMuIsrQN2XLNAxCk+RPz6kluomu9rWFv9SHc586wiVJraKGesqyAFzFH1SUmt4ZKVH8/IUSJbi69vPN5QhrWqBFJSZZDGR1pjcjO0FVaIAfBVUF1Dqbo6Xx03T/3hK9iE56trEAVR/lLnNGWu2tcm2lR+0mDaeIxM6Da2BF8vYW+cXjAFgjx2pe3/KvBrCK6FWtMVuTMqzsFQa3zq0p/zG1syJUI+LNf5z2n9P/I9JLU/4FpPqUUAdXQcsGbOJY0tH70kiTXlfqHZXZn+XkblzNTG9RpulSZecNY7MAWbktwNXuYYRrRxBrPJdbAxblVqiz3J0J0Zu0puMR90FGoRs9z3Twm2CPAKJyuvRq88yzmuAqc1ImONc5KgGsIm9lbj1XZ61OKR0oHfeo7Uznlm6A7pEOwsCJRftlrr4FRq1p0Q2sBqgaU6gXoBoAKyNVIy3A32vxn/8cFq2SKqqkfQsMyzYCuJpgakaocnsLqnqO1T2dAwHW0R6bYFEfQy+H4rfBIEWjZsSq6avVkdP0/8jt5hGr0b5pTLKto+1hbyewCj1TEZKxgj1zNCc35wPOkwRNMw1CgKsebd0LVvX0/wksN4g0+dcdbjiH4Nc+3w6SZFaDHMqxqojVWGQTwGqkBIiBAoGrC1hVBGts17XMrxrAagcZ/XptJz7KJF6RBiDy8kau3lgI7a8XsLrSAKyI1QBae+GqFbWawCptghauUr7sbAtEz5edNRIOal5UA2h3oPh9XYcP1be1H4Nz9U6pJX/j+uyMs6L+OXSsCoDM90h/mc7LTgW/WP5iO/4eycqnq3Bd71mp5/Q49Q6n3TppYbO+9MtYpyo/a6i2rDY118F8TfhoBFcTKO2o1QJVA0hNYDUiVwNY9QWskOvRF7CCT9lW765WKvKJUZBiR3zQtkWQ2ksO5iyIyNICJLia4KiiVk/gqqJVAa5m3lXmWs1I1/W+PWpVKjxLw3opquuUCuCXBax2KgCAql+WjH5ZMvo1QVWCq7WQ1YpWzVyrAFcBrHakqqI2a3Gq6gFSAobgPBfcXa5MAo3mh1a5cQvu+bTcxe6nWR9sRq0KWO3I1RG9ms/FlwCEtXbwrz8q4O4TvkEV1+v82Ztv3L1u3O7QEvtuAeBk5KrA1Z6GjNhTADgFrFrEqsCqnDK6VoKPtBF7xKrH32XIQA5qdpzeLmFvoEq7em+6+cdvcj5ly8PHiNZf/xQgyYhVRAYqLQBB1YVwZa7L2K6LOYtGM7ViJg35KXsABOwLRE09ZjlWIf4FbkmNlnaSCVKVh4pHbeApkeocNMq6rFOIWm1wNUDVSgtAcPWnSH+SgHuAq6tFl77O9BAc6AbYhHypiFpdLsgCVmPwy8HVCbQi56PSAVRagOoVEVQmrQRCD0DUgFfU08DSootocI5GLenI+4/WHTS8EWUzazdM5w0ybQr6V5BDbZFrlfTOYQqk5sgoVS5mlRGsubgVfwWuIi1AAf/RxnvkqsBM9aldj1tR91nBl8rRZ1EUak4QS+CUC7bF9Q1g3YFVPZuUp35VcZrPUSj3GQpj2kHVuK/6wjfNIT3uPoo5Bd7M16hVvB8Bg9p29KpSA1yiVvlMvVvMdDKbJ1UvMJWMCH2At82IVQLQ63xHv3dKgPAbKiXA4rg9LcBID7DoJAD25X/8u/9v5VRGRCoiVxtMjX2NjCuEfUeTS0hYuR7phFYF/dmZk7E2Bu0OnpQYXnRyksuphjxT8WGnaVsFeXKOL5HyvOEpqB7/k/bJpuIFjNI3QCN1AzBVUXb4ot+XXF3ATEWpMsKAA1ypdGWcMx8WR8Rrej0FvwlRJqHKR/5qxmLDaYQBHfkWAhdMDIA0U+Il1eVFY6QlKkgJ3aI8hiMmcBVgagCrAIXRcr6vdtml5SQ93u57A5q4q21KWKPwXDGPiw41GGHARIAXAVSMtAC9sFUAq7HYFdIGcEQygIz6U90CqFiAqhajGmBqpwC4LFCVo7UN7kGOCKYnfU959yQPEgrJQ3U1H3O8k/nGMN6KyrsvDJWcT+/ygY6bJroQTE1AVZNher8B1/UMwdZUl9kmBnrLkICxCWDFxwGKRilgwCzlQsTGBL/SkPZ0Bq28WELKenSO1QBWBa4msMqfov1qGvWKYM2p5Qms6qdoQgFcBjjwS0eym04sHVv6CgKMSL8YsdOihCtnbOalFLAaC/5wNXVGrWY6gEwBgBXVM0dlpgH4szPLu7nrTQ9IBVFUK8A85XXJ5voVqMrp2bVQVQ58rHaqqMIJLDkf8QAAIABJREFUPiI9h02BNwdt2MlRUPEkdVQyHKNVczqNpvtzsEeDPkwDEJEyShmQfO8pAAT6p2qmfmYZFXUbaUiQ1zn4HTyPSHiBr536QHwafIxcs82zuZpq6S7YhZ6lIqJvLSSb4ralgGbyLGUWT/qqpx6xqvRFAlYRuRqDBQBYI+/qL+scgNXMmR09mmdpst/EUDBnNUc5wnEi+jlz9G7AakarAlhFftXfZ7RqgPmwBevnixLKppbdDFVFf2kvm+nx2fUJ0b/q3UvVDuY2T4339lPe1+jbqCzztuk34TU28yWr0r6bdDBUnHjHdKD4d1zvdxxBVhXXP+Nlq2Ie6HOiGX2oK+n7A+0HZY3oE3mdVGaBxmcmG4Pv2UnxiFVGqwpY/cxUAAGuZqoARKsmsJoD9pYKIJtIrbERiA155bCwr7j3+iRot8dNvabuQb7VAFYdXM2oVYGmXMgqUwB8CXD1j0wHEOCqLWK1crRmrtX1LeValQrPZiw7TfBincscq/qt4wGsLtn7vCJWAaoGuPoHAquxiFVErCIlwHdbvCqBVfpoGV1Inkx6UkaLk4aAnIToKnB1ZhcuY5HjUwfZ7bZy/upgDz3SvgIa1wfrYTMOwOpICcB70Oshg9Tbz8ztZ2/Kjlve6WM8fNdNUYqvm48rSi5nSXnUquJNGyaNaeGZBiCB1ewUVd8tY+vWNG8Bq/30jFhN2GjRWhGrqPm0me+ixLtuft5EpztkGzrSFyIQPwGrsY0IwQCUlNcyIlc/JaAKgDWjVS/AKiQ7F7BKuuCnaNWoXucGtb4yWeZSfTdLrMwjiyjK5zbB9QZXY9w0ox9XiZQSIKJWEbmKPKCfUucFXwS4qoAe2L7o8ye4SlBV6UqQEgBga4CrilhVztUCfBJQ1hTk9T4B8otOBawazUrX5znX/a7JwbMtcWeAVX0h3HnxMjZgdbbCHehavDVsa/sO3fq0J7IpKZeUqFzQinmPE+g2oPUAriawmrzZAKuiRoMfG9xMBnAXqIvr7k1Cmpu6KlXIHuZ6T6UBiHdaKgBPDzCA1a3/ABPj5bFwPRZgRKYG3wsD2baF51xkAwUHd2z6XEIvGdI3Ux7xIs2yGdGrnm91i2BFgIRF1CYdFYTomkd9dZ7LshiP5eebiRU8KJ+zggnpg0IW6BfFdv20SJyA1QRNGa2q9AAAVuciV3Hfy//wv/2/CzPVanVaGbqT4yuCsqOy2DhHximrBGAi2+IZuLrdU+13bVBv3Nr39rbGnzbVyuVtYyJyZ4MP6oJfEQeqSdw9peq3qLs0MmEOCBSR68iATOibDnPkuGZOrAw2wmhW8mlGrMLIeO4ZOewNbIKm+islWeAoGg/vxMthnMDQEjLfBwCMNwpkxQEbID/ZJkjTp2cKgB1gpeUtp0HP74161zqjn8fCVa2rdT36CfVAmyktQJzTCtvRAJWnsKK/Zr5VLWoVIFTsB7Cq6EUSNajBNghwFJGoGRGWC7toJXGBqpFPb93DNACeRzW8kjwW+HzoZErhCRSk4IFPL075gZb35N1oOoTnNzhwY+ty1PsTVJU7kWov3QlOiun9ZTj7meBl3AumjrTeilylUFXnHmWB3iLNOT0aACuB1SAuH0WuO8qPenKkSg4pRMRqRa125CpAVk2jZhoARqwmSEWA6iW2AqiUPzfLtsvHuSmG/m1hpdAu/k8DphkJsUhhRPmtHwGoiOzD4lW9mnqkBIhI1QRWF6D6VSuq+3jCb8AZf5FXtLqCIqFqxTZ0rMDV1SZrP+WXU/0BpoIvkD/UgUcB8tZ+5RQ9ilo1vi9AURHRSgWggZ+lc1I/UTdRVwmERWQEBxUS1IhmZzS1O2hKA8Dp/Q2sBrCnQTFF4XakatQ9orETZN5zqtpCVT3C3sBqEFoqxzXAdO5kl3CHdDZslQzRDbDKdADJz8y1GsCqcq4GmJo8znOZziV6ND7+8iMM6DxUEasxQyGiVVc6iQBQFbEa+VUzFcACVheQ4wtXJbCa+VW5aOFI94KPtF6/B+RK9R9AweGqXno53SonTMfP7abDvA7zrqRrwYPlAHtbQvlCB5ftpP2SzcvtllKCvfcZVad39JYa89Cquw1KbisfiMw3yow73P/Da50WPXACP8CPvazY7zrXO7rxVBz6Zx3tsacC+JyLVq2I1QBWFz9HntUAVT9HGoD0KQGuKseq5yZkrbdaoE0u7gGUyVZn2U+/hoCD6gzvUauKXM1cq4pajchU/CoVwJc/rmNGrVaeVUSt+iJWFbFafiqn264iZUTY+gVY0akAuHhV5FbN/KoLUBWoSoA1QVX9lt/2PXKsLhtdEasEGu9BVbRv//HgTFTQ9ME1J/rZbXvgKz9w/XAp+ieUQfoYYE/ysAb1c+sRq/CNOueqGdbqE9xL4EUoL+UcVuIgww9O3ZPj/BB5u+iREiEQZ4tYtTyrGX2d+RsJrIbtpYw0EBhT1gM0VUbIQxoATm4GgNhRq2ydUeY95OeWCr+CfG8nNktj7E7VNlICJLjKRYMySjDGHQNYzX0BqwE00U+ydABJRwMOYUlmxOU+SPQUwKO6OlmBXWqTq7N+yLMaEcyZr3Mda+vgKoBVAKw5oBTpITiDSAFNyjMZujlStsQAWEatxpbg6ucAXQW0Rk+H4E5H02keH+I4E1wN/hm0ohamPCbtKOtNM7fekNeki/QplU/RSiaQhNrZ7BHtz9fGh0x69IFu8RrskE0RsJoLWnW+1VhEzKNWE3BdchrRrJEnOduocq428J8DAIs+4QLXVPz0P6TOp2JpOs3BYtFEd4P8eI+/95oKAFHbumeWAf4fXB/oWqpraHEWBl1SgZSG9QxQ1XCffPakLNxmTfsgGRnyUziTokEbKE2fw/Ktgv+Zd7jSZOCcZOQS1MePVgvc2IuiA4kCsjjW1X4ctLXKC79B4VyFMoQPsSiNBasinRBTAWxga1x7+dv/9f9JYFVTiwCkdkU9hNcbbCjcoju4rpzIMtLt/Ish0DmA8MqRmBEtcjC8Ief9/Jj5Lc0Ak9ZPzmcpzn8nYFVGF09Itfd+qXpOR64pzPv05OR8MJAS+wb9M7IgZiamIwxwFfmwDsBqRH+ycwF6eE1MURazo5z5afyTCqz2TRhHR9eEpSiVnFoqw4Q8ytFgYC9W5SkA9un/UBD4K+21i9CJ7S4NN9rHrID4V507CC6myQJkRbQXQIleCCajwHLadyxYFSkBuNDVAlaj845rcQ+VQZWIwERNs3VwNfYJrKoDzQVwOtKL0al0aCEroo06a+Jta4ck4Ymjt3N3TH8jC8fTP+y0nVwZyZKc0o42hSpTJIBUG88FyBp5rTDORLVHlETRqg6qVuce/A+JAPcpKiPzSRp4puhVudnxgHLHaABCDghbBlM8+ItFrAKI+sSV1AOQ0jTqTytSNaIiX1d0W0Sq1YJImWdVIB1k2yNIqj2i4Id2cBYwTUD574EFnz6NiFXlWEU+SoGrf0+QFSkAcO27Fv75YT54D7P9RveamkGjT9XT56LDiEjz6EgKYK82EZhakc0AWbvNdmAVK4zKsWqwRfVqflQ0Jrb6dTTq98yxuuVWzUgZ3JsRM7QvVPCsVnRa5JgBqMKgDiJRtQWwJ/3VEdTI/4zFujyqekRYc2qT9NUAActksBHcOSfQ1n4GHOnrMc7DdnXObDho0MWhl/UrcHUDWZUqIAbGKlrVAttPMnXLgVEdITsesRq5tGsBNEas/vzXK79qpAFAftVIETCB1Rhoi2hpSwfDgbWesdA6Hm5US/iUdeOtVHTSd6KhtF/DAF7Hi4nYTDO+3U+47cUsHr5fOnf4Ee1/4DVt2xqMlM0Tz8omWue7AJ8GnPdpcleAcLM/8LrzP9GoQHwre1kL1e3cQzSAqu10D9q1Lm/QynX75DIWLcuGaA6uLB3RqOG7Zy5V5VgNULWBVS1eVVGr4WuGT5n2C96rscWhMScHTLeiaQg+8GPsly+8vouI1QBbkRcvgAYtZBXAai5ktaJSP+ZCVh2x+omRqwG2fgzQlUAsnu08qxLBAgJYR0WfBFiBRauQFX99EakA1kBG5FeNvKoBrH5dAx5fC1iNdAAAVyMNQP5yAavOr6ogh0uk6sUHk6822xdHJr8nobNHjq5dXb936k7PuSnMUqiIFGy4m8avFbG6g6sK9pBfj+0PRa1aOY6OzYl8j87dk+TmKYeaEAwDmBN5/ZEpVdGrAnICwAmQBhHZIaPg/Qb+sqPOiFWLrxsxsEoDoInOO+j1ZjCVNbPuz3up9u773RaUS8UITwBJACMBVjHvKiblFbiaAFMuXgX9DgSKWwMLAeQbqCo9llrcLOAiwHub36zWYL+sE9MCBHcr3+oEV5VvFaBdRKsWsJoRq/DRQvlm/zOxl+jjB6iqH8HVVRClBhDQikX4esoxejvK3ytQ1RfSI0CftEOrdKoSamgSaKebKHfqqQEbmJQdXQAe9LnZQbgxm+C58gnnl2FetlZfL6pcqzETggBrpucYkatLPnmcEayMXA051kJWiFxF9GryavAl+1yJ7xewes9R5RZkUa38pfqJd23v9ZyrWuj1koeVz5T/TjxAONpojqQhfWfzq/eIVbg75EWWeeiMqqrVWTZhmi01XbefYUsOkmIxq3OuVWGPwMTCt+/y4QMdEnAqWjFQkZ8em56zMuF1wr+aXvFEdgPIh71QnFCIa5RqDNoClQDY+vJP/5f/e9mAruTYF8GrcuT6UrntKIxOYjBAEl0If7bEcDblQ+9gKs7z/vzO3f5+zVoZj/BvZ4i6gHdf79rObc4jvbYZHB/3UOAFpsaxckLGtvJDwsGExlancANWl+7NqVsBrkaof+rh9cVllGt6iBycpE/n1wTJrM6lpCTnZ2ErAVOHlYKp82LCIk6RRTxQcFKDU+oMKh1ATfmfzle3Q7+rW+leiZ2umEn1hqaBRDvh/2Tq3hYgIWBC4Cq3lnM1AI3IcfhtRfflVrk2A1gtq5AMn8AFotk4bZhTPCt6ldGsuN6Rbw3wwRh6RxMVwzntd5PvVJn8P4nyGxxNe/mOF+7mug3mZfp+TqsKh4S5bPN47eexnS/glXN6Caom0KRwNHWSq53c+IGHBWwDWI1oRWxrsEAOHVionS++qiUBQNoEV5F3NYHV+BWoioV/ClhV1GpFFO5pH06a69wYUyaa77UgElLBKGK1gdWYMi0AFVGrkRoA2wBVc0X1NZ06Q4F+mA/ewTK/9laKksSn1H+LUYkWDdhqc02JZwgiI3Ug1/xVZDMXHMv0AD0VXo4SHLNzxGrKr/NmOkWyEUFfH/iJxau0OFWkK8E1Tf3vrfQdXeB1OKYWaaq+wOCc0g9wHxH26DwDLO5F9QSiAmQFMJu/rLPXUba7/YTZzVnnC+hD/ZONyhE0XiVterYB6tYzaQSqarv4eQCskQ4AEawxePCF0awAX8PQtoqgaQZP72rqJHbiq9hmj4u/nKfMRdAWaPOpFq9awOoCVWPxKoGqDqxq4SpFSBfATUfaB1jKXwqLcDSVqoBk1O1eEtts1l1lN8Eb/tXeole9XnwNLxlEtfZEm9M/zDqYzauBCEUwKYq69TRmeBjfpf9J3iNR5syNK00uEdEsa/kJaUOmz5BUKUffu5loCAGpai+Xf9hzpQnpshcAvDVmRVMoumN9NyNWA1DN6f7rFxGrCap++fCnyrGKXKsjFQCB1ayi2bILBLGVoZrmwg7ReDoJ2uJQ+wwJWB/M2KroDDMdQG4FlDIlQACrEaGqVAABrH5aKQE+LVuDawG+Isr1Y76LIqdisHnFbshj2EuMNri6Vt+OiaIesRqA6ooi/xapANZ+LGAVv++5iFWkAghQFYNtAa6GT6DFqgT2sPGvQtOE2a71hTONpw937xE/+MAmsyqAv6tAVfJu8XA+6/4sQVTWv9MDUPHliwCG/TCweluVH3E0bip/aYV+t/p3Hc6CBVIF4jiwihyPEa0aUXAxcEBbbCJBzic0G3lWO9/qJb/qbSoAyKv/vQtofUK6H6HsTkJXGanFLT8pwNWgo0BWgKsAVrFNYDVBVf6in6uoVYGDFokJLaOAo9Y4BwErl+6RGJplKNuvc+0mguo5fsp8qxdwdZUqgVX+kAIFUavKey9gNQPbOEsVA2ANsCIdgKLtfQErLpSTMH8smINtpJnISNVFzLGoHgcfNfhzGQSCsE833hY3bG1OysqdMEIP/pEOPjUEXzb5zY4uz9KOyFFQi6c9McnKATsOWWTkKvIeZzS50gHkvlIFhLzGPgZEHFiNffTdFFna2+KfDWcxcZ9+LS9AtwMbg1ujwWJsPTXAKU2A/IdaTGvgawRsvT1ILwc1PfqzQdYoLhpU+MWtLhC2VwbkbI38PQ7cgufRt+lgQotYjfMK7Cz8kcAv+wr49DNt1QEZefdTYNUBVrr+6xM+iU0LxmkwA+iDola1j+3Lf/s//fvVv+6KeqXhmKACz0KET45sMVIZZjn/YgKh9zLc3JJz9c6dkem2ljNXx6Yxu7lt78ID48mhAlB2N7TdmO00yi2NoghYtbFGrlSe40kJriq4ON7LaLxkMEatKgdWAKsZsboUJn8nYLVX4dyA1eHWkg2rHbMx0Wck40qgSrjYsUU/Ymv/wc9tajpCBKDp21IARASrGo1KfTjz9y7k3ZXd7RiNWmAa2vLamUI7dNSXgG9ESlYeVkawIlo1gFWPKqNOBQMV+BLpADyPIUAJRSRpWjHAmALK2flqkIcDFnKuntKK1Lgn4yTPrz16puvG+4cLQ0XJUX4BogJKDUiNSL0CVSNqb+VamwCrolo7YnV1QdkoGtCQVzAL3B3fBsNrCjjbaoCr9fgicO6zfdY+u80wmNGFzsjVNdWpgCoCq7FYVeZWXb8EWTvPaoHxHLGvKaTW7heSD+MjgnfcgwMFpwV/MmJV+SgXcIoV1BfAytXUtY1zXyNaNfNTsvl+Lf/8ls87z7eaagDgdF3fH/ISxksdRtuOyB3o307bgCjjC9AoUNWcE+jNEStAYqbypaPDiSoWkQogVRH23BK0gG1JDZ/bWX05cOj4qszKq5rRqExJEvop6u7RqdJbDa4yKrvyqTZYRGwr5eL6Rysq+0LdDACpdfOjfehwTwegtBaMWj1Gr3okK/djaFrAKk1zgaq7mvKKOGHjPMcLd2D1NSJWF3hTwGqCqpFbdUWsRrTqAlw/roi5jwu8iRyrEa2a+kA5VslrV2AuSEudIwBR5pTlDBeG1r54omeqsHLFZ13ZqVfO3XeauLLgTRoB+c2D4kXZVz8u3zLlDHXCBjxag4w2EIBIa8vjW/ynzkrwITovyX/4n3+neoOXUuaSJ5uv6lzOeqBcmnydnPwCotIHoD/EbR5rqmsN0Nh9WffJXA2szqlz0QlPcJVRqwJWkQpgRWUyHQCmmCIdQEWshtdapnDrVA/fwmh3EOXdVwaR2+bIX04fmZF8yDnYuVYbXF2gKVMBfGIKgJ/W9iP349pHAqv5TL5jiR5/+S1ju2xJireWGFXEKlbzXRGrr7/78JURqwmmLrn8uuTzWwKrf7VA1RWtmnlWI2I1FjVEKoAEVVNHxlcFJDb/kplbLI5+WJ90ebo8Cy4+q1L5Hf2l69727b0oendxXckg+mgDWKWPCj91LmJVIGvwlmQvhW9Xlo8Ke63ndebgk+f3y0fa373DeVfgDUJaeiXyuYhVcJIi33K6d/qw/dcQ0OkthGkXPRETiwjEBgwd5tU7JVVvocOBeu/y1SXRz791tQnR7wXbxhb94AZWFb3a4Cr5rcDVGbWKlBugTQOB2/6hmBf+3u4JfZskkWng9SLT5lcrHhtRqxE1j3QA2EaO1QZWkbKk80uHAg4eycCGAJG0lk0OklGfMy1ApnEhsJr5HVeBlOcRAM8CVFfZM1Yz+GfJY6YC2CLqBbTCEDIfdBnF5i8jASlw5rNTN2OwVBPuCoHZjdf+ixoGV+w1edSlCVvSsolZEPxZOoCc1RBAqoGrvY+FrBpcjfYDVlNRq8Grge2nHQcPhy681cWP6lY6XOCq3klgNf0Cm/6v/K4cNK50AHZPgbNpGya4ijYCwPgYUG08qCESOAZdHQjxUKObj7CLHT7vwRIoh0BVBHFqIei3gasok3PNnSITsNo0KFpsfQ0WM98rfyhdiPWPzZ0lyBqzDnpe7My/ivPxzMt/86/+3apnd2a0Wp2Db/pwEU6GNhtTRte2m1FGm6thNlBV1y7vqhNszG5VNO7hmKdtI1ZG0XfG6DfvPNECTE6SQA/BzlfCi0uncUSo0jTGKGcCrLaKeT4D4wvah4Lliq0EVVOZfg1gdamLTAWwthmxytB+RoGC1Wl8WEmwGgtujIi+gAuRGImdCQogOg9TGPOVJmjVBvyW51SFE4ZoLpRtSwGQncE0tf0zTTXKf2mZG9+y2uL6gCuDEsqyDCeANSraYGntE1BVmoBvK9IJ+8hNLCAEr1aHUJ0qRa3CGS2Q1RYnCQ2+L05V8mVGsGs41NyJwQ/U+4/hlFsfyA9+igpSxGlP/U9AdYGoAlKv245gDdAp1FtFqlbEajI1vzXpAPYjQEYQFW0EgAMgR/zEzyGL8Srw8IC81zmd5TADwdWOXlWkXwKpBajOiFVFBO5gu4u3atGOzjQ6zSGo+zNgFdOje6GfAFATXI0Ff9Z+RKn+8jmOf/nwLVZTj2nUysLwl2ItZ/uDCByLIVWji/tzp4eClHWfRdmnXoOOg6elCB7I+ly4idF01AdyhJLdHAzL78uWYF9tVbKhqHrxtiJVaUvSFpG/ZZcErKoaWTY6cD0CHmWUTrIcv5WGwqf9M/I+I1WlywSmGqhKR3Qn6+6Qu/MHxwf1PgGq12hVgmHr/hyc5AAXRrwR1RvRqJkaoKJXYx9RqtoqFW0NT7tKkjjd+W9Q9fO3Rax+DFA10wH8fkWq/tWH361I1Z9y0ao/jDQAcR+iVQNYXb9KRWJ2ge0nwHFOeZ+OdfAAik2+IG/I55j6gHde9OO54kN88mCCr7WYpwGQV1BV/g+/UUBMCkfp49K5tI/Qy+JZgKueMqWiwgnKHqNVR7nmgOpMD2QzWOirAWjVYAfLbow9ZmHVYAqj21eZrvqhr6ns6rmFJVEbwn1jR2RtlWN1AqvfLBVA+JAescr0UutFCa7m+06gjZi6pRc+nUtz80X3ryav7LO6yldeZXdg1aNWXxM0jZQAC0ANMJXRqrH/ce0DWP3TB9z3eb1nwaOrIgGsxiBCiqLU4Nr3iBMBq70NQCImhv68FqqKX0SrLjB1yWdErCawun4CVgGqIseqR6zKDnQU2MHI3NobeQ5ua67Pm3t8sFT2jpMdO3z7aDatiZ2HASjQx7EBgZzNwVkNktEehEQ/BYCqXvzIcFvBL+V91iM4VXo79xZ7X4+8DVgFkKO0ANgGuNYzrmY7Vt8tgUH05xIKIqCqRAMOqhp0JE0+GMWk8JYIj0yXHnrLPUaeTdu7nvDigY7i3dgKWBXIqujVcKEw/Rp5LQNgShunOdmFanEAQ8ehHweAfyM7NCnSbC5PzhrD3Ice4euKPqljWK8ob7YkwVUBqxmlasBqXM/IfAwmxQJWmappAalIIxfgKhYQjwGy0Ot75GqDqwJ1lOuxI1YBqq4fQdUI5kmAlXKKyPr2WYtuJMadlF14w+hytAg3zJSnT4hsnsebTt+aZ/VxBbU1wMoMs1gYMaBmAaxKCZAgK6NXC2hVPlbkXA1gPNN5LJogalWDAAJDaWOMgXbV8kyWZEsLpJWfkjKwg6ztU+9RrGP2mWFuUxE0xiNMR0Cr4zwNvBK4tEp4faquDqrypKyQ/BU1aPotBI88ShZYowBVLcjJiNX0c7aFrIhTNhudKN3n9E3wFZyCLAt5cIDN47x6YqCdkrq0L9HgapzDfFqmCcjF5BaP/Nf/8v9qYFUvL96d2HB5VmknRU2i7jSezjQAl6wDWY0PLdcKF4YXb3zL/n6f1GU9brxVrT79Qn0Lj4w/lGs3WT5aIuUKllEOHoCnmDIS+2lEcgREx72quVy+ZLRC7uH4RrRqgKoCVnMlyQBYaYixLiEdlyy9RqCMDq78tvbcI1MLcC3g5TGoiq+IagQQOa0tx3bU+StQlQqd4EKH9rjDdWyFrWXOh3t76a6LL+XWkTc1eKE6SwAZ9eUAa3bclUtVeVc7x18pD75bADM6wZrqjw6hFqgSAN3RORalk7LQdK7aj5GiSy3fRLN/2JvMXVk8pw5XLiwlEDQj8lZEakabIrctgNUF5uU2ooU3oHXdq0i+CkErMAqyKiOdVItDKqHY9NRuTWsmqJpgB1MC2FRwPMxBg5KI1dasXr4z/lvHBbBaxzqAqVjIakaqKs8l816mx+nACqRvmhQzZTZgMDmD5i2takReYTAgHLuRCkB5KGsBK6yknqAqV1PPldUX+Poto1VX+8i6NHnfzl5eyGes/OzeR8/fqRfxwG6j97rU8yGT3mE0cJVT1iDbV7CxQVW3fSBVivSl7QiuplOgQQeY9x40iILimsCsmj1h3R/wN3R1/wKQAhjcwCoWo2qgqq8B6GsQC8DqAVSVbT9wQZLZaA0QFSeTNXNLHbyDrHaM++GY5TPKbx2OWjprHr2K4+TzBFhtnznOfOylhqlVVlNXR8aGoPfPgdUVDReRqAGqBrj60wJvBKwiDUD8sLjVAFZr4SqzGxbd6MBqg6s7sMoKlF0nICi6yVHVAC+dT7YG22kXDOPXTQu1iF0jVh2sRKoKa7/cB3/m19hRrkjVkqfFa5YipQe+Fk+u89coVvL68CnhDMFWXwFVpUfBYPchLZBA1XpWMtqcIT/WI4w9b7pS/pT81AAFZBG+sdn+oIfJhkd5RD7+SgUQIGqmAli/pZZ/iTGvXLyKqaXWNvP2r3fFDKjMIXYEVk1Zmn0cvF8G1PxnO7dbKQdVK3I1o7iQH/112feMQF3253VN9/8Y0/5jwaqxoEbSAAAgAElEQVQAUxmx+rr2Xw1YfV0ALJ4LwALgatApVSkLq4gTJhPKMUAmEmJnKJYxWaDqGtQIYDWB1ABWM2L1Dx++r2jyD0wFAGA10gEw7zan2057sPlrtzZJXMKCXu7rE2yCG9XzwOi99VKwmhdj65sVsEowS35SLsqa/HqKWo03mp0suQZnPP3bbnnDE09f+fyzPji0g6seS6rIOJ/ET2AmUX3oN7Tb1Io4i/4a8q3OCFalesuepCIzk58F56Gacxjr/hxvvtXUItpZy0+SjnuePXDhKZrHkRoAwBVAVmL0uQ1AFbQDwErUNflP/hboI/+9APyN5sXXXh6e3CRVpLpuYTL6j/4Ki2jgqiJWuV2OBBavYuqTpadC38WaHZlrNYJyElDVL1IChH/C3Nmh22PGweKljGRd3838qmsbEaqZ0zFB+dguKDH2maIkF9fLyHqkssqtRZrXYJBA6YuSAXUuzcwT8/xw6M7PbS878xLO1rXTTaR9c3z7vUmJU+RqAKoVuboWSQxwVcdKF8ABkhgcUVqABMzJm+LRoAoAUfxBvN+vnY4DV9k3nD76XUoA5F/tWTm+doPQmaKm+Jd+VvvYoabov6QvIL+I2yMDVKVJANT/RAFvzeHj0/eD/3FdvMrXeJKv48GfBYhm+U6KqM81uEos08FV3yffgR44gDsR/9FXWscdwQoAtfOvAoDVuZf/6r//P0HOQdRNh4iJRL5kLHDXZVtGWU6+wFU2ABlR9qaiCca7yKzFwK0JsXdz3I91BazJBx5VdbJb/Vx9ohupo1MJbVQ+1QBOBaIG0AowVTl5dJzbIH2uHKlpZVrlFVEEMfUfwOpSnLG/AFVErXJ0U3lW1xal4NYBODcEW7sWqFodUzBnMxQ7tnmaonHgXYiSQFV2CPIYvcqO7KMxpJOF58wgTpfuQatc2wn8dxKsN6g6E8gaPshzqj80TUemRIiHRbHGaEqBrOqgHQYiUlECWPacjBNQBTiBzrKi4aSuJAS76jor8zM1DrT7Bzo1zTW1ebZhg6oJjjJ3akWqJoj6S4Gp2k/wlUBrA7EzxypGqjTuNCsufdKdYAJJGVUsYJURqzY1N4Fy8nIBG3G8qgLJgHLO/TqHDrOM4ohajenXARrkD7kuFZUFBzP4Il52bXc3oO2WOCc0nSHnPRjgi/1EntWxijpXTo/oVCxo9ac18x+pAiKqNVJhoKeO5qMl6u2Jx8ojaTX+0C+581lO59/i3/g9j2wyVMH5rxq4nfx2/jUwokjVjlhNfSXQxJrSi5T6LE6UfvKBh3AiGSmX8qJrBFbznSg4iogK5D7t8g6sYuoRgWBLV6Jo1ARSC3j1CNUDeEyfoBytrIfISGKabeqBKAdXBbjBpXGHSrrZI1crwrV0s1LrYODgBLICYI3IkNhiqnBsjzzsfPCIH0Roqu80yzlH8KeVBiDA1UgHwIjVBd5EtCpA1UgBIFB13ceIVUTK2+JVsh8XwN5tB63ykAPK/gBRBRoSmDagte0fFdjefia2xVzGayCDHupvazAgwMqyq+FUCxAnj+KrsoXwHXqgIoBV6capK5EbGDl/K9LfOilqHrfvadvFNzXzRItWYtBpDqR6yp8Gh8HkxhzlA9ugg8lRD2S0rSng1SMC058qiiZltGAifEUsYlURTkwH8EvkWl2971++vABUDX/SQNXM259FxqKobOlLK+aX+f2hCOWS1EnWfZxveuyRq6m3Fu2RbzXyDi6IIAHS+C2wdEWjAkANUHWBqQtYTVD189quc68LdH2JexJYXWvzrnbyiFUVS6Ir0Ra42ltErH77sPKnvv5+Aasrl2qAqQtY/b6A1dwPYHX9Imo1QFWPWA1gsWYr3AEUR5skr8OoOu7rgxP58dThHd5IN+/TLftlN8utxqVP1Ifr6Kn0U1n/TAewgzYCVUUXyrSXffDUToq32PLxAlfONw8/eefsS1hEXGokQp4O3CDedPwyxyptc7XRkGHotgZQBazi3F20qix5bukDtnW/NvzFVA05v1L+zrRdz98TMe49XRUPlz+SeiL6yagKwFUcJxul3g7Rqot5kwadYlp7PSy+KvkzuSCd4kyXwfxzFtbLrPoCD4FmzK35LVKYeC+jGtmiGfHIX+buJLiq/KoFrOZsx9V3Wco5F0MOcHXlxgaw+hWRq0oNEBGsBax2xCqWaopUAPhFpCqAVYCqoasqbUkCqyankteSSynv2YLV/hsjjMMb5hH9zMCcJfbwfJvT04erlehrWFw37UrSm7mPsWW0KkHWBleZhzXzriLqHOkAEL0KFlQbk+2ofouvSmHeabRdLnoAXH45+v4CViUD6ivatfQjeMxUAe3Tt5/PTkSTPvkXTFxbgqqAPZzPdd99feqKfJ02SZS2bje15fwu8KVKQ5q++ha1GgGHGfzTfk/1B1ImnTc27MX6Ty2/Ua8DwJqv2s7X63FeA9ANrMJPhW/B7bpR+y//5b/4O5G6OpKTlVv7FC69gacFrkqR1XU0NGwBBBcKjm/y+6SSdQ9vLjVZ57sFG2NoZXDFHR5duxoCKWB8pSnxQ6BqgqtL/SliNcg+8qyiY6POXWIUjFQNQDXA1QBVY1+pADIdgC1i1V3oVfIsrrmx5KhibFqL7rBSoJypCkylWhzMa7Rn1x3taxF1W5RqA4WK2aM15fMQUFPm3gBP5fo0bnt544O3sH1FJ6mhO4C1OqAAAT1KSiA0Om7gcdQsPQTyv0ceCmy16+pQGkAxazON3l3FbuzcU2r+uW/o0ovuqbJSNTWwqqhTTO0HaBoRq/FbwGqAq3nsIKvu1WJWAlbx7oyERXed36uWQQvRKcMU6YhW1XRngauMWLWcuHEPno2IVbZvHLNqY5sA2Lp7XYMziedq4R/lVSU4EOCBIgNntOqsgdpLBqtcQfKv6E3TUIBGyj+jrwtYzenR68cFfpQSQEBqAKtx7jNTBcTiP1hNPa1JN6Oa1Em9iXiJuwr4jK1P1++e8fMuCKf7d0HZy+7HXgcvdzYsdZqiKej4DxCTfCagol7BHZeNXU4SLGWbgtD4ySaJt2uhiLhu9rKKWGUAz9evplgbKKWoevIp5EJgqkeqqsMjXVdegklbuhjdUSm1y/O0PwJMw8GK+mq7A6xHYFVRl6ajtYI6wFUBrYpk5crqwb7A15y01/2dn3dlmUTmTxGrCa5+ArDKdAARsRrpAD7FL0DVBbZ+ytyqAa4yv6ry3HoqALXRqQ3M2S5/KxlAfBN1M3tFEFH5aZUjvAZYi9fgcPbf2bLc8q7ek+2paf/Idw2AtZ3p/MYGGFT0JqcbF2hqi6xhsb9OXxHgaiwKCP3ZQNCog9vxTBlBEDWB9pgJodkonVc99GSDrDM9AJz1pg1cGNoGA4Y7CrxTASklkAYvOrK17VLRJcUlaAfZ+Bq/zMmnqFVEOEXE6uflRwaoGlvkV2XO/oh4ysEERMAFwNo+40Ehbw712T1D3a++N8+XJuhIZoBPAFYBjAa4ukDSiFhdoGkCpwmiElhdoOrL2q9fXl/3JbC6fiZ+bRexJ2A1thoDxDZKsUDV+L2sHKqRT3UBqh/yt8DVJaMf8rdAVQNWE7AQUMFB8wH0nIkxNEbJzLBLVyP1qD+Dljv8XR86f9tecLJHZauSl7uz7wMdEQ2HVEUNMktuGXZIxqCNBKecCj3PjVt+jUdrL3roZ5yjVdO2pv/msaRXQDWBnARgOoKuamrgQ7wJkfn+6xRv3y7XOlJVFl/0c+kC8fYwk92TEInX+bLHTfZJ5btn7+6/5Ub6Ilba9E0IrKbe2EHWdVIAq4e0BhMWqOqD2pT+pLMcHwOvWGRCEOA+8492ZhQd2F3Oy9WHxlH+3zqH+XejeOsCgNWIVmXOzsUbkQog9RwjVWMgKVan/r786fCjcyHkAFUDXF36ewCsBFYFriJiVflVLbdqAKsRpZqA6vp94lYR9sydr/QdBVaz3zmJgvZPWhzFr4G4gzDXqXp0vAMH9+9ueg9uO7yjgwsoUQmsItVMAKqZZoYAq8DVXMzKgdZa5AppARS1iohVyDSik7WVtMnmTZ/3qt6268V/oHHp1tQNrmfpo3ve1eyjXvOwDnD1xNz0HcC60+/ewcZxz6PGNb3WdT4pWbY3GxxyBZzEUxuNSFWCquHDw3+fQRaQxwZDB58Uy7KeJrPqC+vbkG2V7wm4mvd2r0uoQsdkCGhdbfhP/vZfT96PIzPMbHrKHLRRAalswIm6g2vEIGIcnestGMivn/eLC9l2bLihGKfxnE3bRyd/w++tfU5XQGM1ICNTGB2WNouIVk3wlCMdFa36yjElz7NqwCrQ93ByA5nXYlUBqEbUKgDVL9+WqDNiNVICBKiao5rZwEzizQb30u7CsUeq5nV2CND/AePujFYMm5es/ZML4Cx1lGocA2jyLdo8qLtNDSpp7Da9cRVvxPvXAqug2EUoq0OI6yOfGjtloJdPJeS9eiWtt2iEwQTSJ4WjwTjQsJ0D0aCdBNJ+K23edzF628jNDeX+0qdbzsptYW2CEQWsckEeRauuDpOm/wew+m1NEQS4KpBVoCuB1XxO0a53aJ9zmOgebKxOeC8qhgV62HHPVABcGZ0RfABU+aOblW2WTlc7X7QgDaxSHgSe1tRrTXONaa2KWCWQAtm7UpEmqrwUB/ilvwTKNUCliFXkodT06AAVAjDFqumxevoXRqdG3lX9uLK6VlP3SD8Hpx4xmKqxb9/yjN9zsuFvZeyr2IOG/tvVg5eX4mredcp0ynKNJCPKuJye0p8oJFVE77Ps+AwKiCbnfhUO5/bBPtjcfq+KKD/rOrKtsnZUYEevNm+fc0LS6ePsg7IFLG18W+6zHOhy6HSlnDw6Walr7bcfl71K40XnbD4TX9VikBr4qsUhBbDSUVOkakWsqu3FxyK9zou3dp2788UAVhfQtwDTAFdjAaufVvSbIlUBrAJQTVA1gVXL6bxFrHp6Bm8TTSmv1WLpf4GNUHiPzlQKEOW3yjxvnL4q+uOZ1tVXJ7EFbddKzb9opyrDmFoP29m5cUNpeox1ML9HfwP0z0heRfXHwn8R4ZvbPv/R0wWUbbXGlO0eACqjhhJYjQUpGUmU9/C4wFXRy2aqFK0os/SLMICmdA4HQDWuRdm3NBsNzIqakCh1SjAYT2A10wFw2ujafo6I1TXbCeBqAKv4IQ0AolQbWIWWkIYxzTQVlPRVKa5uf+25rppXfVCzgSct8oO8g4haFbj6EnlUIzK1wNQ/LpS4wdUPBF8DgI1UAlgje/9qq3MHV3s/fOlYZmYtThW/iFhdoOrLAlUBrq7fkteXdX6tNpcRqy9cvCpyrCr3uU9Plo/8zI+99kWuxuzRPQ9N36mjY6QZz8pe8LpsUnJF9c9OwGqca1B1RrDC/wctNp+/yvbEeP8a235lzcHW++X5Kbe10J+jr5e9Lp9yjLglRa7G1GEECbS7BlqWlBRd9WbIH9IDTMDVjyF4bYqGlzBat83TXrNzTWEnTj2hKeyXrga/et8Lm5RuGjDQgL5N+S0GsMrdVa7VAlSVGiAeEsiq/mX1obLH2aJI+pc/ZO1x0hkkR9GkrCB3dAzAHZLevXEAqwnKMbo5tojMp57LgITIsbr6LwGoLt86tuF3B8jq4OqXLTVADqbF4Fhw3apvRqpWblVGqq6B2gRWl856yX1Er4adyQGhTJvT0auaLdk6ayoFM20XyTpfu3LK7Ts2vqsPpH93UOhi1myk9k9SUujrpDx65GqBq0oJgG2Cq8y1WqkCElgFbgOAVaA52hrpHdnmZJ7WmRs3FRkPyiyv4TzkYtex1m9YN3iKgGe5Vut9Rr6iZvncwn9Ax6uPPpXCpS0Sz+CfCEC67IZY70ZflbrGsKcRtUogNQaMHWj16Nb2UVEH/G38sp8vfoIPJV+qfCrDvvBG+Vp8O/m0vwZ9qXmw8Xh3fxdt/vE//995r3MJGtobHXoq/iEDlOKiAhOheR3P6h0aPdIW3HRhSGfEnSlvj7usXV7jKNTC6tLXnN1HdCoVPp6EKetxQ037h0HFKEbnUC1QlZGqOI6o1RiVU8QqOoXRwt25C8fXANUAVhmxGsDq1+9LzHMBK+TmSXFn1AGMImtgigp6xlD4i1CRydiZTXYyBiN/GTG7PaEIGIVKcOkUuSowFa0N/pEpwoutFUxA9xa8HssBOt/5xLfshy4av8SKngbaqTqaVAgCVgcgvXsnrCuqFXUP0Jk00DVzBkQXKcYzp8oB2pS11ePOAXpO0z/fHV3aq2q65FXN/KoETdf2wwJTv2WEqoBVRKt+y2vMtxqLWynHKqNhulvVY/1TRwgckl6zac8Vtbo67RZBpum5BXIUuArgXMBqfkdtgnmX1CM0mHFn5pJSZ5sdcAdVR27V1kBqJZkSRfC5rItLNELXQJQix5AvuBb6GQv6dORqR7ASdA3ANZ29dU9O01ilOUX7pTI58NNUuncsfs+IBx+lbvZrj4TArzk7qsxoqvvyuwrTvvqRBHJO0argvS7klRTro2XnpBldz2mfhct7u5OSKkaqRu/JbdvdmQpAfE85UHSqBguyLqcoVY8EbNu+q3OoQ+rT3DQwlEdpd3iP7Wu68wBZyxEj4GfHdyArBhIQFYl3MVE+v1VpAMIpehSx6nxxx5lqTE8FkADryqOsdAABrMYCVplTFaBqAK4BqI5o1QRtANzUQodsB+kdDPqgbSryXe2VzQqLW7qBaRGwEjEGU3JFYuWirYjWAAUatFY7dbXNwaiT7UIWTycrC5yl/rNvKOeqIonBJ/kEVGXZx5hyLODfp/8vvbwicuIHYDX2Aa4myGr0qYF/+lzIn4oIVCxAGaBqDNwhCj9/3AeoCtA1p25yIGrkX+V7RY6aAeHlrhQFmg3BQTqlfGB796KW9K/KX8LbJS/tNwJcRURqgKsRpRrHAaq+FrAag/LZIR/AavuQ05sy5WH8/sinul6bCrj9a9rBbGQADplzkOBqgA0AV/+0wmwDWAW4GqDqh5US4MNaOPFDgK0LUBW4Gr5CLOXiCttVOL7UPx0DAmlg9cPHFZ36u7/68PLzXy9wNQDWtb8iVl+WvL5E1GoAqxEFFm0VIEUBi+bXFiE2Q7W7uRc9Mu+/0vNsN8Zr3ug/jy+ZvYF9whthR3BQU7PLtiE3d/qzHPyBjO5Rqwaqlp+rrz8w5I9s/J3+3c4/fMXDi+0QYNbRFVhFGgv2+wxUzV6ZUvFAnanX0wOeoifLm9Z70eYEqM7eJ0qCEqmF9r7A6MXyC9dz1+dx6915UUE37ZLdz3ojHIicp+ZXwGIdsZqzcyhOYJn1DweqR7SqA6zp+OAnQDW9nuJl3+etVdQJC3frW/evSk033qu59FgWM/mB23UugfYAU/mLaFX8AlSNX4Cp/K30WgGuxu/r2gew2mkBkBOeaV/CV1nfyTCuBFUBrEYO1YpWDTB1/V4SWI1o+wBV12/ZxwBZw7fI/MhMB9AR5qhJ/802pCfXl40RJk84gUS8A1BqjDOe314GMdy/4H4I+3fZFh65SoDVolZjZkSCqCM1wMrtzQWuYnGr2M90AAmsIjmHZFuRq6JU8Zh0ZYsmeFF/tUudaucbYJ042e6rF7h6iFjFNelqKJ7+UtPuBCqCvLwnycqWrse85UetUIv8UON5W+ubpIEXgH3R/187BawGHrYBqnXMazPwovniNLOqSk09Lj7ybc9+AzN2f4RdQOFhzcZJHf1aR+OcuhEv/6iA1eYIB3auU/nVaGQCOvAXwLWMMolOJVlm1Sx4NVW+urRhM0afUisa4xgnx9Ubo7nxdfMDm10mCzwi5Q/ySXFiv/OpYjoDRytrgSokMX9dS5U2qCrg1UkPXQEHGQ5vAqiKVD1ErE5gdX2dwCranhCw5EPMRAaW8ADfUcfptO/M2iLSQopOOAyXoi41xd2iVfMeRpzQ5DSoqjbbFc9N4w1JnQp2PDH45E68H4o9LrogUglQE1ApJFGr0yplpWerhIOfqYo34+80adDlmXGbPK/yqma7CXovJX7r+7s2KpmrJkwJRE5V/Saoimn/Aa6eIlajs4sfolX1vitSQv0P3qUGkPESP9eUzMyxqp866sspYQTSFVgFaF76TXyUmpq//DL+xjRsdkpqYSACJui4CLHrNpfBaANBfmQHvwwKhJ6GUoAUolURxefTowEy9OrpAZxialJGsfqvFgAiCPIeYHVjXTbD21jukXrwa48EwK85O1Z7Uf5P7/DGpXpTz8l8+xpdhk2kwyOO2+pwJ+ltx9rxLxvleq4Wg9B3qo8BftS91EXqrMjGT+eNgKnneczyY8Ch66MOjOzAtVGLB4M16bAMxyVZsx2Zdph0v8DQbZvv6l+9U3yua9t9UQYArG53aX8lnm6eT6rqkYKlehc/pMnj7/WVeVYXMBOgakSuZs7VtbBVgqrr+itzqyJiFZGZlYvToxkTSHXdpGNuo72iI6q2Z4WTZgJRY7vkOYHV0AGR3y2BRkSQyrZ5ygWoEiNKtquE5q471noP79QU+t7Pae3Msxq0g2Orv2Da+AncN2A1wNPVYUQaBYKsvq2oVcogy4qZOwKWgw6cipnb3g99J7A1c+AJaLVne0Eut2fQ7eUfFaAK4AmLb3UbI5+2QFZG5NaAmlIIibnk7KMt0ndcPy1IlQufxi9yqi7f8POa7ZQ5+heoGsfhP+ZCqLlyrYOqeP/QNG0sW0XfOtd3MWtoyXoMzmf+MKMjfgGuYiGXhSwQeFgDpgGcZi5VAKkBqH5f4Or33F+gawKvAFfXifXTslTdgd+8jNHxAccugGGlAcAvgFMAqxGpmuDqAlVffxcRqwBWI1o1gNWUzdWOvXgT+TRlbngAYORHdstuqNuO9/fJt95XYuTidDm5ye6wLW27vNMOvUT/36Kxmx5KcyVgVVsxw53VewutDhWwU09JvT+uB0rpkGdLCzVYk3w7QFX0Bys6jtFt3WdsEK/T9Ni54g3K3iKyh/D4l6FpO7LcdeTQl7xvMt4TcJUv2GuObzYDT9epKe337M/ct5Z9LX2TaHsArLlLlYfYHcrXWMgKPDiixUvv4iVzRiy+ka9ioY5yZPanrN1+7sQr65xa75UAX/JFAqsEVSNKNYDVWPQ17O/SX98DVF1ptr7FYrC5H8Cqfg6uBrDK1DlAIbDwWQCrSwZrsaqKVF366nfUWwGyHsDV7Fsw5VMT/KC/rBG3qheHeDvnPc4sGxP09etN5WJsL+w7B7Mah9KeSIIop6J/pQUI0HQDVz+ugTmdi9yrAaxm+gBGrSZIrshV4UHJRxwQMN++zaYBkGZLh37i+aJ4YWZgUvlw8tFPUatxbUSwqr9htvqq4mgj02fmX/I4GB3nfP9OilXOEKzWEyW//Wrs6Rux674/p/n3opyMVk0wlWkAGMkKv4dlKwyGZXb/tDhDFdrqzLo7sDoBXxRYr6xtUWcfKq4qJoe8/M0/WxGrpWxaq4FOQqFtywbPZ4wRuqOGDyC8vJmjzo334joekMJrzUf1OK+Ne9Xgza5b+xZH7Aztx7u5ymMKTpuzHVQ9RKtGCHmCqtxaCgCEkC+vl6CtOhDfC1QlsBrO8AaqZioAOsVYcIBOsfI9aGVX8hCYgEzhDJS6ZwNVJVxk9DuBMigqjVke1/Rp9CB7warpUOHeoLj/TBBH41STPd2px7bnf/B1uxqA459/ErA4lsKhIjdlMUfVmq/LlLvTLdkqxp8c2ZWftZmmiNc2S/bApj2l6W9xwz39m56QOaUAaGC1FqtipCoWqdLvT4hctUWskIcVkUQF0I4u1DbOb20AFQXehBFjBFh0gGsKp4GrjNCIaZu1uA9lYMEapS+z/lVV8YkM/643CZ5WdFNHCMqhDF3qXVcZPshyfIvgKTuul+kRdh0LVwHY0DRcpANQ9JpWTXenjiBrRqniOu5Hx5595bl1GpyY6sQkv05wz6x7EoZmw37Gz6lOqoPKtaswqMBsJqUCUx+gAPvNBrbF64INyS+1UdbP7B/VaGpSOXVxgA5wliEPsYN9VDE3bs913jojmhLWaTF68Ay23iNV7X3VVZG27MaHnSPHDn6Vc4WrBZamru3fMXpVOrj42u1a62e3dWVvKYYKIhc4ZZjP2/jZ+eqOPwpYjSjKFVG5ANSMVmWE6scFrCaomhHx3DLdSOe0xbQ9RaUqwh25RDu3KKa/AwCv3KLibso7cocCSA05TqA1FsmwCFalt/H2gH6RnnF9Ux8YsnexWLJPKkdsGSJcEau0tcULZhc71yp1MfOqImI1FgZD5GpEqkbUKvaltzX4K9uNXLOZS5Xg6dcAVKMzu0C6jBzKqHwDWhXJavlXK99q8qIrDMkFAe6K6lNKgE5ngAXKkGpGi5V1xKr8KcigpLjU7doR7ya4ytypsc1p/8tHTGB1zXTKaNXoJiao2svtzHRSAndKW0hrUIcclDN1zFS8Jhiue9ogFr1yRkcC+fEj6JARXQJWA1xdgOoCWBNUDXA1jjNqdZ3LqNU1CPshwFUBq4uvS+OcTQLORo70HVhdU/6VAuDnSAPQwOprRH8NYFUR5TQA6RObwrV+zaNSgNobbS+k7hPj0v3B8ZPW176V1+rTWVXuIlZrNkMuYrWlBUjDqIEBTwfgTHPiqR9zAn7sqROZwL/ebWbICmzu4lnAWoI9J7AKFyGuy/52XsaMaszqt+0Gz+gf74leSxB3Nbg6S9klnsZItZH+wDvqo7U/XaIJGujZBhfwDfdg+vluiX24ZXfFHO5Fer2gxRVcLeeq8q1SN5bTJRkE1eX/lGTJF2K11TbV+s48LOTuDtLl6HpXZbp/gWBbi5hcBAOoyqh8RauuYIXvobcWoBq/BFbt93XtA1xF7lXlW3VgNbkw+gUJqjawihQAAagufbUGhV4jlQlTAkRaAACsiLgPX6LXcPDo8uaPo4TsDbnfVDS8uREu2vVv0N7u2NoEjeBvIEfTDhO+NBoAACAASURBVGvQrhZHrLQAyOUdbTLA1QJWF8Cqha4yarVTAji4qt6YQHrfgv9M2oSRqbYt8CaFvLjhbTXTJv17W9jKIlbPwCrLUBiDk7rBwvLrKMztp9/c76e9XqzTVrVTCw8/ssBV+vvp6zN//Mi3us4jclUD8tZfuGA0UzMJLBXHNXgMJkxfgZ0D7LO/km7dFYBOTtv4Vz4ZLqHxC1gd5v3QwPBzoaHQ4L2fL+J57PPl1sHrTp19Se+kHB9B1ro2hX06CZvjcbLX1sxYOdmYv8hBsyXjR8RAhjTJxhypyqdaW4KoWqwqo1Y19Z8JkLvHhgZQrquMWOUiVdgCXFUKAACr635uE1wNFR6AalYFWzS6mMP3yUTqsNZ9xjjkmNZXohHbkq7CjFbdUgGkcwmHCoxCABZMg3Ngu26NO2/P2utu906QD83/hrfplk3lbwochxQlE0I87c/upaB1dxrULX7v4Tkr/SODdFODd9T919966SQMmjjI6aAqO1bROcoUAGtLAPVDAasEVSvHqvKvnlIAIIQSrNVqD/zS/IxdRZmgA6t8hQWsjghVLeDDbXYc8IvRxKFD08mKz0txu/qVL93AFRwcdqItBQDkqGUG7d9gVO7ToRBv1vTf/Dy+2wYk9mZ+w1rch9FYuWI6o9gEpCb4QkAGK6ojYooBbs3608q8j6F21o93/RphPgnL1R+7lv30nKsu8+OV5usErA6bKUqUszM/0gNXqHN9zmykO2xy5gSqJvelmsWb+jo+XPa6WYm8j5slG1iMDfq6olntuOWlZWlvZLchyQ4CzeiojFHiPEeb5Q4W+XpM/TH7pfMQMcmAO0PWrLSNaSNt30FVikmrC/GxmmmK71nVbzySRKU5DBAUwCoWqAKgGluAarldoKpSjWCKbYNxNd2f0Y6Y/g5wVflFHUxUdIM6IEgBwMETyrYiVQGs6jqjSpOuGoShzikfQc55b4u9TWCj+tG2IAvBcgKq4UDnf0pR4DwiXyZ5FXq1olZzgT+AkQGgfipQleBqAatBUw1SoSRZhqynpvs3oJr57VbU0NeIHMr80gRWI+VMpQfAjAqkUYjZEXD0891Rfrb/kB+bjeALIyLVA+tSqR8UzUpQSnZg85/Aw1goIfZ9en9Hp8akxhV/832tTR3gqoBVTnLENPiEethCsTV6t9YY9qfa+UYvt829aAWeoECtgmMBq6gMAP+M5iL4EKBpAqcBoCaw+vcLfPjj+jFidZ3LaNWKWI2oVeZXz+3RU2IZwj8NUDV+C4g4RKx+SGA1gNYFTqzBEAGrESWtiNUEJgo8VJ9o8+Ue2K/jJbP1LVM7LXlcL3ibkbxztfuT7b25/Wibwg6+olUVSa6FDrmglwIsQJt3pgN4W1XInTd0OZ5+9uLdHrfiH3An5R3gigDWAFfRN9QyVNBa8EExjRjHinzT+Us/lif866k9ZbdMv+IeaVc3Pr3fUVN+Ds91jdWPlJbUO+d9+t7cQhdlGVme6pNWOwwI1b47a1D6U/1zqf60o/BJOtcqDWueg30o36Rwh1LI8GnijmyH/lMQlbOM/Bc3/anieVPRjfawWiF1GuxMAvCMWI0UABmRz7yqiFYVsLr6Nb8EsLq2AagSYD2Bqwk2rfeyd5PRqt+XjRCwWgtWBZC6dFdE22fEvYDWBFYxwyNTAghcpRzDzoroB+0zREQw3E6Uq/Cd6KW75rV+9u4ZI/n8MBvN6Y92wIziihyOaFQCq50WoCNWO3pVUasOrir9Bzi+8q2Sp2aE9BlgbYk1+jab8qSexfY6sHXOuQrwVfejUNDtxvGGZzToiM82tkFef2RCB3uo/4Da4ZuTD7o9hTnBN4RPTt8weHsHVvNc+GyccaYtnfmUtqoTvuL1kNSCb3idwoz6d196AKkp7xB6lbN4tt7TFd11A4DVor0a47RlI7O1JppOglpDNmiB4gywleWhqmsGaM9UapAPq526tS4GqVhy32nTM9rbFqjqeLAwhFSM7brCQGa0aRvSHVgFiNqRqgGs1qJWeucqvhSDgNGcmpXAKqdtxdStsc/pW+sepQIAoEoVAt6o9/a+AFYyRzIQO0JiZDKbGHEwZEkClK3aap/+v0epaiErPCOAVe1Gpe0yd+ftTbm8HJ2E9yDPT95yd/mgUUx4W7nzPp446yHTMJdCb9qnBREFg2SOQh6/sZ18iz78QcI8fewWWE3dQGal81HZgnIKPxegyin9AZoiShXb1bHyyNVcvCruWQ5KPqdoVWVSgwznT99VyfOY3Cww1LaZCkC/jADr6NRaJIbRGQKhapp0vZkfKw+NCjwdL/sjeCUQ6xLhsTk54rsyDy7TKduo84hYrXNxxfMn3oGrWkEdYEsCqwReEmxV+gBGq1r62CJ58654+CnbPL/hICpPH9oFwY9P+2Kbkj1+wdRXOjoxgwpqsdN+8RiOUDtDeEM7WaP5JyvwTrOV1AfSmu64SZVkd552txwwe85M6sXZKcfLbLo6Jw0OqfwoxZjq6m0iG8TGb141EC7YIW0PCCxHZoCn6wrSVEyHq6YA6TldZ1tl00kdT7XcHSKWkT5ZAVNPo67v+EI85HSoxkpyVTqAj6uRAgTNnKpaFC+BVCxchIXxOF08jwMUbHA1n9E0cgGqASIqv6iA1pxazshVs61HYFUDKAJamQMVU63UPtQnmwPa169SuNsAkUeR8uPdTAMwo4u70wYTKNBq0USRqJVXdQdUA2xF5GrlWc0CsE6pywCsKkI1wNSvC6hDlBCmZXrEagOxMTOi87PCKYdPGOUs+KDKG9P0elo0Ft9CBHItxKW0D+SJvkd2iAqnLEd1HeGVrg/Dl8zJjpjZlODpp7X9af0WsJr7OMf1qtcW00gRTwc/DSBM+2gajJEOG7rrpI+ph64csStb8wOS1wJ4wOBqRBGHbc+Irpgqm78AHZAOADlWkX/1mgqgo1Zn4m+VSHWLaFVFrDqwGkAqUgF8+HltV8TqhzWd9gOB1dcEJRDxFbylaK+O9Of7pZyvhOgzt7S6EvZo+qYj8ehLsCu39nN2hMvUcadtSnfyKyK+gFXpKota9fyNyVceteoFwofeWZ2n9f3RG1COya8OrIbMV1SiAasJpCWwGnVBxGqCrFxJvAFVz9eI6zvNTZN0v85KVXbOdELJaDW0eLF7t03lrlHXVnoFrSEKYLtdg1LmPa2P8K7t/Oqn7t/wtnF4rkFO+O3lnyQxqZu2dABjyhBnjckhav3VPF60vjDd5JimcZd+nnM2acdDfRxsFx+kXltbpgGIRaoqv2qCqAGsAlTFdtmhAFrDBlVaAA0EwjePryWHGbAaQOn3iFaNgZ9IXbL01uvSZa9Lj70msIoo1tBh16jVsElmZ6y/H5+pru+NUPX13eHuB87vwP1377/9Ln0Re7u6emwU2JfkfEsJEClnAlTFryNXXz1idfkGEc26wtsY1bpFrVLmIdtk08NWPj9Mgem4G0Xc+o/30oY4jlaBDg6g3kSvpviwgEfVn77wbC9vR/nvN01OdWOeXtJgN2r+5f4W3u2AZvv6HbXK9RCYAiCjVQ1U7T4D5ZO+/a67m79aoznedQRXSYiKqE1ZJr28b0HiDGvBAwKr1vGTUHHrU/oBADQBR0dPzFNbMJQYi3wC4lOpzf06qcvQrPP0zbnZ/NWc1q5S723E2mS4KQCw2lM9mCYaQmrRqsi1ytEQn/If+Tgyv2qMTgJclWyJWQWqampWLFoVi1NlhCojVrUv4LUWrQpHWsAqmYnYCaAk/oONAanZISVDSzGx8wTmO3BMER8dmzkdtKf/vz0FABtTzSWmeCi928VmieNTRyVyPHl4fOiZk5Eo6c2HSzHd25PrR1jn+0duCksHBd99XPb3FOc9pH927xVUDXGVnKnkMnoCQZlXNXOsIgq1gNUFpipytcFVi1RVbtUEDBWlUuO51B1NjdYLrpdkyIK/O2q0I1H39AAzSnVE+FFfjRaUjElIdyISiROQJUdRurUjDiDbqE2DUg5SSPl3xOoEsfo5jRAauJqpAcJ4Me9iAqoCWRfAWukC4jr6wcdp1NbMLOoztnnf9V08giBn+30jKJsADato13Re+ibsHn8Vpao0ABbBOu0j9N1ZzalDRf6jakyHKHUtny1fpQFU2dXxrXiu7LNoEm9aFbnTf8M+6kPS812GBrbUVKjTrmd03MA+bZC4Nvm3gX93XNxRSj4Ujwvgq23LQZksqJRmN8nJZtIkP7KT2v5qYJVtlwVAA15+wTMfl375FMBMRrgzOjEjhLmAnQ/qMB1J5l2Oe2tqey/QlNGaityMVAMJNiKSVSkBkvRRnpxKxRQeAaQynQcWxvDFrBilqnbafIRsF+bEqhF+yXzRwXh6k25FwUJvRbtB71wjB6TpjKjB38ox6+kAKrcqFrBCFCsB5gSrg1nJUxFt6qDqiniM6KAvAd4xYrWiVZUOIBew0uJVAlYZbZnwPAigPlPLLspb/lEB5zEyE51ZRK0W2FoLJnokZEeQGwRDACOkO+Nx1lbLbQSQuqJRXxao+vK7NV30pwRUtf0eC50EwJrbAFcDYAwCYVVyMS7UT3nL1YrXfqEU5DZouLV7+gHZpKUlKMgAHjLyVzQOcDWA1UzNAGA186oWuEpgNVIGRJ7VyrH6GwGrAaomwLqA1li0KkCJAFVzobT4CRgHIKE86CDflWZNvCbKWSXfnD2efsMb7vQ+FVVdHnYALFC1sD4f7J9y+sFXwgJ6ogcGhjzXai+MM9MBSEZ2Nhkfv15895mHJLh923QK8I60Frby+AawBpAzIlYngFo5GmuVcS6Kk8AqfeRLYeW/8evl/1HjVDGzYSi74kEe8zws9voSBJs1nyBoS6cBqUozx1LKmyc18E5QhlQi7Jxl9XM8tjpM/8GOtojVtqfrfQWsdgqOOicayFET/kCGdn5/xhfty5DWxisOQNVpd0bEJ0xzoojV7xmxymjVEbEKcPVrgawAV3OQT+AqbTbs56LlqkAOjOUo/5I5Aqu5uB6B1I8BqsaPUasAWDk4pJQAlyhz8BLo01Tafb2u95U+Tap+qml2Fbp5bTptl+/WCYMF7VyWmH2tBrkRsaof8q0u8HTZG0StfsZ2DeghRQCPc7/zrVYu5cB4aO8136NYLsWP1Es9CmW6g45N2QMnlv7tZ6V7H0avFsjKvoDzPT8Tm2GGq0fJdhnkv2v1CajufZwrwLpxROFP6g+wn7DOX9IBZJ/0Gq1aM57o1E+QuCvhXmT1nkkA9DHAL8cgD91HXxWlBQF3yhgLQnL+5p/9a/hTebQDoVTH6ME1k/h9VNRirLzLzuG13arNaBRcZ6I+pQKxXC7ixiEmoydFKbXejoKr+iiXhe6noOh4Rqaic5rpoufPgdV8XtP/MeUj31dpB9rIaPGABFa5uACm/XP6/4pYzen/zJWFNAARlYD0AVnKaFz/lT6ZIwHVodgYSMwEPUT227il1KuMs6Y9MZ/qBFSVywwGT4a8Db63UDX6Vcsez5iaf2ARj5eeWdD9e4MGd4oFknXrGIx33hfg+vYHhf1PElgNuZHsqraQLS0ytYYU1n6AqoxUjU4S86tmtGqCqxaxmsCrFqtiRyqnZx2iVaHSoAljnzrO9wePC1itXJJbaoDsZGjqv+ebROf9AiyXFkanvhlGZoB8Tf0KYsU5bbvkegJinP9S/vVugVGo7x61iu+7boiRbwGssdXq6VrQam6R36nzqgpYlQ5KAqNY+Nu3kok7kapGeaNKeHTbrdWzh07l8PLz1mwNNsdxNtq6JqBV/NW2kE1pDqoTp6S9HFk5RM2r+P60y/Ud8Tevz6lI4v2dUNT12+nR0S39jQ+43OCx1lP1NmNv5/VyXuiUnKbbFKhK3r7mVTVbl/fwRz4rMfNjZ0O2dTUvyxrv0XTq4l3nWz1w4mvncSeJSEMxVqcw+j8f17lPCajFlK21TT3Tx53D1qLmKxUJF6cq8DQAVERrBpAYUZoB2gpcVeqAdF3Wd2uRKA6WVJ7kAFZ98SpGkEqHjDQL0hdb5IDkXVp28FJyC4xA6qRyqq/gOVSk6aRNXH0mQYA5mQIho3YBpBbIHKBq0kl0BNMg2lTRqohOrWjViBSyVADIuRozI7BwFRb+wswI5POGLh1eDQ+u/fuofwOs2c6cRp65KXM1dUQnI5qVUaS0N7sPBYcdkbCEbwCUrt+3BdYmcLry935//XkdA1wNoBXbAFVjCjzuj+9qPetK4VRG25l51yfTV6k+xEUvBwN6Q5owpR0jsJp8p4hV5r8NUDXTAaxfgKoLfOiIVZ4/Aqu7P6Dvk24ZV3iIWI0VtBNQ1S9A1QBXscp2yFrmw2XEaoLmTOGDfk85OxtnzMNJOS/brpQn6frq+Q1DM9/fIom8vK5aW3yc6h91kh3KFCNcpR1R9fp5NLYAVkVrg//l10AfTN66sI2YRrftwnZ94HLmIQkePu/OQfcZQzsVjBhAKo0GemQMsuE9SgkAQBWBNilpBF9rtfGKcoWcoMwyWLKuBgDIrlURCY6e+lw6N3xKGaZsXH5tfLVqmSW5AKv9jPT9TomaTZkUYl+1aqZjVOTqJrLO+RnqDjAffp5XlY5XTIfH9Zl2onEHlDn/Nd5+xAKjXOY/6JkLGCgnRH6+cmRxwEipADIiP0DV/DFKNSJVf4lUJwRYGcGaaQHSJkWamrBbscCkBj4DJEedv+dCepzev/RU6KtMA7BA1Y8rpQlyrUY6E0SuZjqTPddq0k59+OfyWexX9b5S06Wo+z6w8ePvQN8SgSEPp8fozNWlGPwQZ9lAiIDVkMXIe6uo1WXTBaQ2uCqgdQGrK3IVqQMQuVppBVKmg52gHzotgPAv6M7u2okHS8hv2O/Siyz87B5Ujaab6QF8pkHrlbs2urbHdmY8WHrV+i34hgvXtR7SZtU6hTtZX5bgKvKp9iJWDq7O9GB4W7Ph1N2uY1zbAI8F71xmSwloJaBafWc9w5fOL00mfvmbf76A1VQ4Z1BV52fkKplGz4meVNRyrGU7fywNALXgRRGeNePViPoIOvc57YLqflXCRh25uJSMJDNYpcFUpGpHry7BVFQr0wNkdGoIWYKrQZ+OYIBWBzCaZparsu7AaubCKoCVU/8zBUD/0DfZgNVgrULuySg69o7Mtp/8Yczd0uMjVnAYL9GqGWlj0Rg1DYO5bsp5OjhQ9174ra17NAqih46O1I96V3dWYS+h6PfISj+4NhXYg8LmjdMBOhknnXukGH+wqA8fu6rRKO6UwXZM0fGJEUTkRVurAQewKlCVqQA+fF+AqtIBJMAa+VcVsar0Ad2J6nH2qD0pUHYsjtuozUEDdiDYOarI1R1gzese1UrZIK9fWo/aHiySgmsuBctDqtbolpxgnbctXmPgKEEIP6eBlJZtGi12AlSWNiYCMgSsYmXwNmoCVL+vgZ91r0WqKg0AcV6U1Eg//Ke/NEOqLCeuPZRFfnxLGTuTwTW7P08ffq6doEFIPOBOfL5zMEcXwDWtnBO3nxqi2u3ztNlwatrebpU+fPvSMRgF1Ltad8/yK9Kl+bHJzU4gmaH4Dbcmg8zR4SuYpmn/BaBCdPDTe3y/3k0xs+oXpXl/sag9L/Es3t15+MTTJ37eTV0c8yceWlgfHXHZz2g5AoDUL9ma0jMVsQpgNcHEyKsqIHV1kH76aQGrsSAWAVbkXUUULPg5FrsM2dX0KixapVzKWMiK0wwp+9If0hN9HNiiotu7Lama8L3SYe2rRS1bf6kx5FBjemMD7NSV1WbSm9S3jJJDegTPMUu6JACmxbyo8xkVqXypDaoiWhU57fY0AABWBarKx1LfWbpil7vCMST34oNSLlQgCTYhOhWdWkWqCoTyVErGSKkoGlhNcDTA0gBNV97eAFE/LH74/vr7tWL0z+s49uN8bOO+2I9vBQiL91Qy4GLYKiyZ2HXYtHRP3TlXrqV4KFQEvBOwZu5aLSqmdAAAVhWxyujVOKdfLlwVOVYVsXoeZKXkoa4DWI10ADHlHzlVE1j9OQDV2I/zAFYRsdoLxjmwWjyf7Hbw4x76occn5O6ZNtPu/ct2u3N4eJavRbRuLX6WTWGdgG11xCpAVs7oqahVDBDcRa22bpBwOJ+dSvvg3AOa4tJDoh9efFLqO7Cami6NUfcVAayid2f7B1A148oTZF1x5QRZAcrgOwjiSWVY34HNVF+t7at7ETI0zYfqs8GWtO+bjbjRZkau4r1t4x04Re39/upN47wCf1gjAas1BzR1ur17s8t4P2nAJszyZJFZ9uV4IVKzpwzl8QFcRVXcHztwhq25kt/f2ECH5SegZfrPH/B2k26zHKtXYFXpABawmgCrRa/GYF+Cq1zIKtOkCFgVPZBnFTlTlQqAC1cRWH1duiwXsYr0AAmsKh1ApDXBYoo98Gf8cafYWfmrtFhjkjoniaIEkYjzDqfxIPGhYerJS4OZzFJOMx1DcF4CqtH3REqA6He+avo/o1YzNcA6pxys2CJyNZ7FHJHOp3xJCzD0Je2B7ALdEdTtLfrpANQSj3kItNY9+tL4sDOvk3kwtrfMpaRu52xffZdH1Ws/EILUg+nQcR61in4oA39qptTuK6rYG/+530Gm6x649YtTTnF8XCyX10oPmwMocFZEFM1e/tECVtG+B2DVmaFA0+50DQDVmAkdA37KlJoj2nOfTDaM/LT43bDWxMddNzetEtto7WAqJ1MRWO00AA2oAmTtaFXfF5gTxjFNRkWqtrOkCINedIpjHwRSMy+WRa/eRqpmwxuoKiPAhs8SsAeKTigYBn5AHtk+HhaTT+nq7v4OqCqHakWr0mi38e6pa608vKHeokz20kgHPX72JPzzTT941Br89gV3BuTxF4P+q9RvfXjkK9refOMM/GCN3/3YpWtwSQEgV61lKabvI2IV+VVfClhFblX9ELUa0atKE4BnIsJFsgki2rRMEfXAMlR31HkyOICwehBB+1iYqgFV3deju6UHT1QzGSulvun/bLouFEuOgkOrYK9lms6nDAKvCVStwRJ2AIYho04oXWDHDWgZyKqE+WnwrikAahr1LGzztPPlW/n83dz3xgcO309fnOQv/3rdN87T17yk96rzeIkcnWxO57s7HmSx1fSldWkza0DS7GneUyzbUneJVi2ewkfEQ6JURzQf1I/sfpFVH2w6g6fmu3XuyufuxMgumUMVrzLnZgdR65hyo+MsgsrgZXmgC8sj0Lv0Dgla3WDC10J45mtnv/J7JNPYDmB18BfacE8pMgZwavp7LFYFMPGTLd70aXWUELXKxZziWq42v8CzZTOSN1J2BayurVIB5KJ0DapqUMV9Bh98TeeTnTtFFVQbFD+zwpQsj+TrPhAaIEkrn8V0XOsy6j69m53nTKdQ+VaRKgGg88eM3hWwCrmAYy6ANDqqXwiixjamYFa0auZXRZ7PAGEBrILP1GcugZLuoAJBO7K9KX/tB7us4J5i03VT5TpVZKu0kkX6laYqAAFArEDV1WteYMMCTVe06svHBQh+DGD19xm5ukKYElzNLUHYBFYJ5gJYVeFLI7aGKhVwVWZvA1ZL87DiFCoB+QasZoRwLhjGqf4FrColgHKsxnX6BAms+uJVSAnkFrQ1vXKsxlY5VgM8NWA1AVakAUDEKqK8BOTnwmMJKhK4qn6Oe0Kk1UH/ixrHS3XywYOuc+xlh9a53DnuGUXEgdqz7BLtgeybANXaVjoASwugyOuK1I6XMOhiF5JRwnfWmXK2V/IH3rK9oo0I3tVGIPt8BGzQ/xPI0ink0MNDhKoiVT8SaA1ANX+8jvu6Xxrf0jd6dhK+6bOVusANogJE5LFFIApw3aM4HUDVPmq+g62n48egqlLeFQStdUESgBVF2YPefQk2YJ6mOkKEJn6IUtVUePJWHvc9ZXjLYSqU4wbT6javPZbTH4Cfs9+rG3uL9CaMyF82NhbmA7CqqNUAVRW1asBqLNSXqQF4PW0VF1FMkJYeVtAhHQum3xCwqsWrAlj9/R9sEStFrjqwinQ0PRBC+omHkvNNmoZvhYPDqSFLh7vK9p/U2PAReANovt/tg/i6Vg1WMiR5ykAeRq521KryrQJgBajaqQGQi5XAqvKzJsCKARTPo4w+Q2BA8unYJyAPuz/vJD3RQPzmeqz7F+qbqs+haNU+HqCrvq+PxkuNf69UvZZomiSzcbQNELE2JrQkx6qpf4AieL92AzdtZlT7mgReBXbeYlihNy4MU0zU3+5BqxkJ699p4NX7zfJfnZn1xQWs/h8pNzCi7wBXd2ahFR5ga77SjTU+VESv/Wr5bIjRKN1WWyMld1waro0gGk3HmuYvU4AoVBk0B1HjmQXYbFP/BaZqyjGSlcPYDpMjvU56QtQ0ZUsLUOH4AqhyISuc36b/r08VqEq5aNA02bNHNdMGA0hFZ2Dbp1B553qQUnyQylVAqabVxblwSAksVUfgLgVAtyga11XFWaXsZ8laxRmPnpoK4G3vf9ddbnFvHjyJ86NvnI3G4YlyPg40PHz0veV4Fx0oqcfWLJlVCXrMG/KCSNUYNcxtAqvRMfq8zk1QFekAsJgVUgDEvtIH7MDq+l5FyW613wo6dZB0VGxptLQNWUh5IH+b43o1lPYRa9SrM+zjZk11lNgjBXBtABs81qAJOvzQQzIM4xlqf3xRjkgPqPBsA1t8j0bucvp/6p4GVRNc4a/sM17EAtt+FmbjrD8/Yz5lZbQ01FF090B5lNWvwVnifQqKiGfifB63k5Pv0MMqwa39mkXEN5oPxZ/6ftlmllQ6cQCt9o6ukL4DopdDgaM+90iQD9T0JgSrG0/LvvA5B/rvnCmaqQKw/DiK6VP21Skrx6b0YlXp4BmgMBJLsau+Q/Hom8YN/d7B4we6lMMsepIfYoM8q/D3xFPFc+Qz8BA7xwRtAOAoYhW5WbFAU0Sqrl9ErApczXQASAmAiNVwuhGxLmzwewAAIABJREFUKuf0K4FURaxi1dVOBeL6Rr5D6iV27BOIzfcBqBVfSX+BJ1Vx6/SLH5xu5hijLUyXDb4Cf+ndSSMDnJX6AAArptMn3ZKg0Z9SVO5atIqLVI2o1ZiGGTlVswO7fpkCYH2T+FxuR7lRxfrxOzrOW9mmu6yc1ORQiSq0g52DpoxwXe0bsW/oWMdq9QBO4/cSIOHHv1rTRANYjX2cD9A1IlZz6mgBq/DnjsBq+YKqfCu0VhlH5dEKdSechDAFGKC38qwm+J2gKvKsJnCakakEVSMdQO4rYlXAakSr7hGrPdCKIkg5s74rZQKAVUasBoiaeVUFsE5gNcDVlKsA9JnHuFIBpB3AN7TdOOZ6aDJ/vveGrry52OT2Q/P5R/dfO8VsPpbRO+pKB4BUADPPaugcLcJXYE2lS2gfqtritlCP6z6q/JSOT1vi5oaWSgXQoIXBtzqHPuUEVzVtWCkAMjo1wdQAVZfUcl+pAQDQME0WdSCUD0Z1oHu1H6VwjQF74aAq2qvTVe0BAxCHnca779k1xBdnjUkJnkfftkDUvBcRrJVYz9LYKSFYpw1AjY5uZOhvllfAqab/D4C1gNVdl3ld384sF7d1O+EDyKBP8AXbhm2GUTnY1zViB2C10gE4sIoF+ipq1Re1KmA18k5HOgDqzTI+4Vggz+qHyOEeEamWCiDTAsRCVmug6GXpttcAXjMVABbiy1/mRt5SKWzOzE6PITTm/+3CdHmu/LXDG0XCy0vav5zfJd39pHVK4F+BqxKz4UxJ5FtlSgBGpyLvavwi1+oCVwtgBbhaC18dI1c9HYD8O9gCqDjtN/9B+t6m57xvgNfxfdb/6L6IXeO9R3HfafzgWHXQLVUnVkH2Y9i+TdSu8rT1Q0vPMXJU6QB0voBW+Ik7yHkp/gju6qsut92P7v5zRa3eLJaF76ov7XKPb6Sf+o//uwWsquHvtkkgUMmZpJ0INPS47gTX81sj1P29Y6xGhjO+e86Ccu3bdZ2mgBGlnI6RxpCRqpjKz9+LpvrjeAdVS1DNDFTZilZxpjLtrDsbTM0UAARWlQ5Ai1P5tP+IXO0IVawAi84HOyBo32Swee4KpELfg3mwa2y+c7yBR3vet5wywOljilKtBPUBtnoHYFccPwCqDh55ogh+5PXv0C3Pb3Wa2t0PDRIFsSTy0VfKIB0k4eYjz779vFJ3dzwwC6VQXR5jX+6UAFFMxUAqgHtgVaArQNUAYQXIzil/wy2ERX1cPddL4NzhnEK/7UArlJjADz50MY/yr8rsl+MBIaYUXnCa0lzV1pt8U3ZrdC1ln/IvhS9ZLzmXzIMm+jZv45l+RxmWdeUOUB1pAETqVrugu5P/rin+fAw6236zIxk7s85pG5fFMgWm8h75rzX1P/hmODTiG7zkqoeskvERHV5smzliyWPkteLLrpI7OrytbDSemn9bq9P/d054JCoQ6Gky7NnNqW4glfwmXjbbU3aMfJIQiOwZ5QO2Tfauv69y7Fvx3COWcvnKd/P9xa91Uhdt6zx99xER3rfkMwGr8VHxm/Oct9sA7Qhe5IJUGaWJ6e8JrgpYjS3BVeRZXSAQgdXoNGW15Kh+Ve6qtSgdI1d7QSrkXs6qUonFFmwLoBGLXQGojYGXard8ympGcBW+4c6RfdwOsvilneZdf47BBwHOCfAAeI4tgFVEcegvAbtYgG+BdQBWPccq0wDwGsC9oBdpQL7c5SpraoMteczqSybr+6XzMSglVioeF//fk6mFWmkDMk8r8usVqLoA1IhWDWD15dMCVl8Brq5ke+u++Al8FbCKaaAjFYDarR36oqMKMZtzFrqOamcXFhAU7AXkGlNcFVV8AlYXkJo5VvdUAMsnWJ1hpAJ4S8Qq65qpABSxyqhVAaoCWCtiNabYRtSqcvfGFoEGCd6Tvy9BJEa12r3o/Cc3UaJOz5+enOe2dtl5q+R1imfbE7ytOvHar3x+UX8Bq5I/X9ircwn7IlaKnuTLWeRj4ayET2o7Hr9/13OalcRuJG/npvqUAmwW/zqwqnQAI1p13XMCVxXZKlBV4I9yD2vgQVPAWylJg2QL9WAc/ZJK07COMeNq92Wb7AWqpyTqb4KsFqKUtd1BVhwjzZ2DqwJba8HmuG99pI/jmx7BSpvMsqTdorKJrRZtQrTqjFxVOoBOC4CyjNHuXTG/gSFOpn529Qz08/51KnctzMdUJwJXmWc1Ila/26JVAFY732rkWM2o1lzETzMoCLCXoBJYZZ7ViLCPXKofA0zNiFUsYDUWsQrwtYBVyKzSywigH3QjnS60sBPmEV6oOp579IzZxvGSsp9bCcb9+4vJtQasKgVdL2Y1UwIITE1wlcBqRbIqL2sCskgJgAWtPOJ861ck+6lvmZJKnAxbSO+jv12H43gCq94faQAXZhzfnrbpDUxvt7TI8NulIrzPLBui8j2umfuY5f8RLBWWpZQAPZMSuJXPbkvf4SSgievtBJ43zplYFqFagGrI7E3kKnmq+iDpBDfRFrD6dxXpfYmYybYnI1C5DSapc1Luvu3GxCvEUEbw4q0Tk1257p4BnWBw2nCv1L/yn2ra/wRUBapm7owBqoajJnA1vrGFL/hny9NMNkYOGBqb7zmSRxNaoOoau4z9zJ86t98TUPVp/zByAjOElv8IqApnlioQB+SGGnOgMMoQa/qOIlYZLVHgatS3R7raaVJrPdIeTxygZosq41ElXO57n+L4ze8uvnhkavqr2+2Pi5M3i7u3W+tFT+iarX7SRqUxc+f5W7bvX9ohvjFdMMgQUgBkGgBLAYBUAL8gavVDRKgqUtWiUi7RqviG8iWjRK7hHtXTy49R/wazWu/NaABQRroSb2jXtL82ZUxyp+sTfFKJ+xm/L2vIjuhuWDTipo5qT6sFHQocKbLMlnfAzaPcNVjjkam1v96lfSA2RvIqOGm7k//UHG9too3d3nVIZkbCefxi3491voBV3Rvb+vlIcTs4Epj8zFFwds6w24aKbMdI9XNem68Wv5ILZY/rwaZQaaK1022eB0MTPGoKv6b3Dcci+bTl73wN9+g28DZZKLa2r7KN+1mIfvcU96OTZYzScoWTHgmbJ5yf932//oj5xEjGC8FnEa0a2/iGR0lvlhLsI36LXUsnp9yplQ7AUgIkyBqL7GiBqwDR1osC/EFedugDRZpGZz2B1QS0NBjbg69ZXRI0eFDPd8QrANpqwyQuC25bj5ZyHgqtmdltnGfw0bZPAuDMYrVP2lOxAaQqgo6rtac8oBFj4amMQl3RQg2qClyNhao03TLuXU/wJ+EIMmSzmqxKJ4xAH7uHLm/TR7xuPF4DVOSnwZ+7HikFRX2UH7Zo1QRVFwC4gNTXBFb/sEDVlS80fwRWGbka0aoJsnLRK4Grw38bPi3aduq3XRuZUNw6D1XDbufkS0R1IV2DgNUFmCodQESoClTNLSNW4/pq08fAqgvrI2BVEavcJrCKxWAiWjV+SAUQEasTWG0epwicjMAtTXZl0jdeHnnjO3Cb3Xx8ziC1/VbavnxLdc5l75RnFbrFI+qRIkHgai9iJWC1U4aRmclQD2r8SNP+gJP6o69rvh0zFJW7Mf3cjlrFglU4zhQAFqGaceZc+HhErLJ/ibUHLNKR4JwiVqGcUlGilbOtGjhV6qoEvQ1YbYB1a1OR5AFv7T1qHCtWt8HUpEL2cftagauKXuU2e9apCw1sZa3q/PqMzHBUNMHUuD9sGlMB5JbHuIdrtXPUC+CqycMcFbpliIsvJN9je6LuM1vFSCfYz9JtSgewok4FrMY2gFWmBADIasBqgqprrYnPmEkR0a4x6jf6D3IQBKwGaJoLWHUqgBeBq1zAKqJaXzO6NQbaCKxyYc3uz2/GbNT7BtCye5p+tnch6vQ/xdfjthu6O6J2bSuT15IVRK0i3yrW+Mio1UVPz7cKcDUiVhm9OgBWj1zFO8TtFa+9eK0CNtIdMgCyWNGHM3z/hh2Nf6uPqnfTMVH/dQR9kPdxy9UevMmcUL8MNXEHFhfL0AIdPjB9cA2wdmDPAFYLSGUfmD7snJ2pkjUXiEYyg7MYuA9s0X7vJd0AAwduwdXsoLQcCCBOTRPAahVib/Qc5aI75VsZQ5Z2oOEiuDXk5f0y+GW824ofDay+c+Q5eqlFKqjhGalqar4ShtPwBZBKIxegqhITI/djg6pazGqf1isDIyPDLvsqga3YeohWDbDVAdWcMsEf9qPNbCQPbVidmyOomkAKG1oMKeaR0rftJGcDq+0k+kI9Daju+VUrd1J1psyIWVvfWrBxwTy6NN2nvx9UEG8rwK+/y7T8YwDzZFSefL7e3SPK9cSwLo9V5sG+7a3wPjpcZJROX7lFilaNbedW1aJVEbH6QjAVW/0QyYpIVUz1k2xCzjnYQflHMRbVc+dUy6tD0AbHR+BkGAC44v8+18ThufE1Ku4y6FmiLI5Uui5BW7mix3FfvxqcBkB5jbIOUefT+a35TZXZvmZl6u9mmahvBDxVOgCdV11QgSa1SL5v75vjns/25nuTF3B4nfGmok6ze73OC1jVNp6mn1JbPGP8wGOMCDfYkl8+lnFVJM5Hfda2wSqVtXkoXzEA0i789dXTIXvkTBSPkbF2Puzm0Z3XrznfVPMSeMNrN9CeN1UzkmcG7+se8lXxHgtU9xq/7e9LKhqvOLgqsjtXdNnJuvx2vcd5+sTfzpds08F1Ip34g7y2A6t+m7NOnidf5SsCWI1jAazrAAtUIYIu0gHEYlYAViNSFftxLRThLbC6OgVfvqCTFtEBiK4hf26ES2AVTYycrPGMUgGoXXOrQScJBo/TLzSb9aBz27NpTDPmu2PGUfNl+ilcoTwjM/gLgLXkkvowp5dzmnkAq5ljVdGrlQKgUuKNaFWXUukGyGnPnpRe2fVB3CNdGvTzSH/fhz9nalQ85mJoDJNVrLB7pAEAqLqiVRewGhGrrz/99QRWHVytdACIes1cq9l2GEif0Ur94dls1hZDAO70oG5qoYeN4oIsq5NbeXA5ZbZTARBYzVQA3M80AQGsauGq8A8wcFtBEIOqFMixeJXSAQSA6sAq0wD87gqs1sJoAhWN97KG1gc66oWdVkWuo/GYdx9vmSffcAva2hmb+35O1OqoJ4IEAusE3BW4ihQJAa7Wj9HkOdONTNsR7K0gL9CClOCBVn/OU+cWKIvBTxOgIW8l1FcAa898VDiNcqtq0aoEWW1hq4pazfexz6mRHUZxa+Chc5OgTGqj7KezXRLsjv0CVgP8DhvSuRhrQDmeoy6D9u6/vQn6i7rTI1cnmJr92/TODWgVoHrYquZpX1IPMpjI9gWqfgtbJFB1B1gNbM0+OQjDmrGyZyctK+6mfeez0zX5J63Z2lFRkEPpt5gGERGrAYxWOoAFmGbUKhexWsDq94haTbA1AFWArt+ZDiDTozB1T/Ucso7RwCtndshfLk6FdAAff0aOVQGrnQqA9zAVgC82V9Mw0h6IJuSMCxEOPVz3xQ7Cist9U+3dPWdEHp8f928F216agGraGnJWgqqdDiAXs1rtgsWsGlQVwJrRq54yQGkECljtxawkTwNclV1IFlRAxAyM2CTvajpMOcvXl9yrf6rjHbcru/0G23S2H62h69uqExWR14uXqKE24yLzr34v27fwrfD0sqkaz+qoVchX9nLVpAepPdZ3VEzv8e/ge76GAKJme82R9pWtbOxng6vx3pd/8reKWHVQAZoWirUb/xjRyhqI2Ghgf95MuK7VTeqH1gVTeY+dDFzdDJ4oXQZPKhoqXqOIAaRqWsZrgKlMAxD7lQ4g86wGkeZ0YznJ+fVEb2RcOEp2AFS/r0WqUuwYrQpQleObFrGaRqUWp2pQNaeOFaPRUTfmq2vFbGx0FLLBVl0X3VwXZXsLRFInZc+v2s4RUgRYpOpwxrs9b5CGBzpktvuZC/z9eNVjbhk66s9/cDEQJ5OMYlztVJx5Q22YCP6+MvaOm8/flerh1x9cnJfAtD7AAadR0/g7WjVyrCJKtXOsCmRFGgAtbsUcapTJfPeSXbT/pguktKNQhrTgLt278xqPy/iYASSTPRtbbJo6gDuB0ioBDYSOUUzcW/tmREZEacl1y/o5WhWGY//bzzj1qG4AosBOFCDgEaz1Wj1QFbGv+YdODPfWc++R2p1HqS4SCNFvvS87G8E7PAdt3h2NHgFGpyVZgPbwau9UQKvQeqRon3zIlxOAnCAFnm/wngxn9b7VhayDbtVAwCRZO8Ad7UBpqCJfneSuDSowpax53F4x7+EFsnZfI1/JJxEvFcBkZPRryWIbTw0WOvGTs6OVR3JW8laMz7baj0/8feJLMRGbMA4DVF1BbohUXe+F48sfy5THUkF6Nu4L/rQp58m364VYoAoAq6b/B8ha5yKCJZ14xlJkKoDol8UW+VErFYDpk2uVBJZSFxSwinQAapNsl6wAC80t+BHvmPyE+yUapZeP/Lg1bNKP+rl8VBzP2QQA7WJBqopYZdRqrrYcoGocc+p/pgBIhdd8JrnLmgGz5Xca8MZ3u13dhBewGjwf9L/ZivfFZpd2sII0sLruCiAroo9iqn+mAYjfmv65gFXkWY2IVUsHEACs5VnNqNdKB6D285hqMGPpvFEw6cWTINg5V15SBumPQshmxCryrGZ0li9g9UsAqn+PaFXPsZoRq3c5Vp1vJHGKWg352IFVAaq2jaiulcc4F7BSxKotXpWR0mQK6d6uLgX9HeR5eOvJaNyQuU5nYab1GEd2ULuUr3xSuoqyJQBP6TY8YlXAqketJqiqaLikVXyFglQ6QqV1BfiEaLeXZ13f+pY7mky9BH4afi3BGssmmtd9Aauas6jAHka0jtysFSYfkY0x4BVKiEBcpsqw/CT5TW8bRqfmoBuA1dzmMa5hK4CVdiV89GpfTeIHxbCGyM45/GhKLSimp7A1gFXgakWoamamANe5Td2YPXC8U1GreZy2Y52rLSJWvxmQ+i0HiDySNSqm6NWOM5aRfeIqkG1Ux42L6MP5WVpCsouAH+i27IczIj/bduRaFbhKEFWgKgHWAFUDeA1QNSNdcwGrLWqVsxcCWK08qyu1yce1gFWBqpEOYJ2LNAEAXy3Paubp5mgdB9c84ATtfP9XKn276/TM5dwtLfk9e2B4qOO8ymYOXhU3DG7LbIKr6kMKYC1QNcBVA1YZteopAgKA9ZyrKcNKCZCznvEtyRUGMSBk8k+gkh2sfKSzhjWhQG64HL9R/o8dt+3efaNNtrciTH34GFj1/hGrVprjZLLEL5KZ2/5u+qXoR81Zm8GQB1BfUmuGrL6/mWKBoABpBao2uKpUBLnOCNNoAXhVWei/JHuBxwxY/TcdKa/GV6M7Qxyu4TbUQE5XV0LALJmKGpp3V4uej4/qfNdsLXXmqAnG7tyoiGqDAQOIit9XgKuvPMdrc+GqoFRHxKEB4Bxj+oLlUOV0f0Sq5nqPBabGMaZDKAcNolUVpVoJvvPdnBZR36GDX8yFxhOzZWMmg7kibyZM5iN9qpMPHpiuVgo5O1Dh/OT+Nv0/z6OHh8iGUwoAb+gnDs7t5eKKG01OJfVA0f+DXxr6/d4kzSv+0BPa/QbA6rtp9ObmRD3kfDKj0jpjuVUTTF2/jEaNaFWCqitaVSBrnjdgdUarKgJWFIQhk/mXwr6cKYI75d1wtfZtkGtW/NLB3BR8fZtyBjo7CGWl47NuYCCuMBq7MbmLVvX7+Lg++9whYvWKkiw3vt/Tpfe0APXivLHV8figk/lODPbz9+LyPpZVs62tR6YKXE2gi819jeBA6/s0yHJQxCIydsZ3KmBFTBu/HWXdauSA6MZxD+vdPoTpzdwVaNVfbgeAPFkFbiflWTN5U9OfIIeDDy5N7udsfwBJUn26fnpme/fO2LBz9reOgwxH9hKPc6vBSwjdzU/K5Bl/JuOwHGurSNXc8pJusdvygToOHuNBbKPPE3/q+yS4mvkNY7EmAqsVqbrOBei6A6usV6UCWAT7khE08h/aVwjOUTXHNOd18isdy86xioIqd2jNYAHapN5EcmORzjoVh657t1ox95XoArOKbkavGjxgByqB1Uh7kCBq/LjKskDV6KsqBQDpFPw02kd6pKtki9hVNfGMCfAjYDW/GTyoH9lGvDxqLZ7Q98VMEbWb0arMr5oRq6tD/dMf1jmlAwhgtRexijQA3wNcjZQAAlYv0apqP1TItAtKKd9/CN3UXNPJ1I0u5OI9TwWAdAAJrCoqVVGqlQ7AFq9auQffD6wqx6oDq4uGuXiVR6vGPkDVBFYzz2rIV0x5Z+oJgoVXftxoMejUPHJ/15Pn9T677fzEPHuHzdZdkiO1ePAbm7unmXZEpBaKy0hJRqw2sKrFrDjjLRUZ+w+u4Iq/KDxvrPpO0nn89pdc7rzTOxTM9m3h52JqMRSHw4sRpaqFqRpcxf06FiCbU5QFpg5QVeCqwFYojYrDZPsoQjUA1QBRfZsA67qvwVUNMkeaAtQB5VR92p8uHXgkJ5RR17zeVPlWEbXK0CbNzKxzurZvQUmENRWFB7AaoKqA1QBVsa8tZ4xmhXpRrTKqskX3Dd+stPsdxmQ70Ad9zX+p1PMeDmYi2rSjVtfUCUzxZ1Rqbhm9GtGqGbEqYDWj8wNgFbCKQcP8Ykasov4AVtdv6bHXBay+/hTgakStClhltGrmWY0FryJHd6SGoYwOOzCN2UPXp+h0vevogzWpRLGibN5/+Fid2m643Lo7gy63uU95rajVdUzA9IWRqbnNSFX9LJqVi1llpGv+hDHZMEP4C6U3pUN7gLJAUJmCO8W82Ve/bQCaKbs22FwmurG4suMHWc5TB3nQ+dYD9AQK+9P7r5jfpa98IzvoC4CBHN/SDOwGP4Mv1Dcmk5h8Nm0aeE4XFP+M6kl2OzLWwVWAqZqZhXQAkDcHWbvcs3+/Ilb/zeNUALJzRsQ8RWq3bRSxQbka7VCl9B5crRryqe1Y1D9p8k2ECCqiRajeK6Ktp2WkWudU/wBTc1VGRqsqarUiVhnBKiPZET4APhFViikONeVfUamMTL2CqwRTBa5avhmAqRypcyd7+J8NpmYt2St1oAUk2EFVU/LgSdNY5ixnk/gqkq1kE2BNELWjVAWwInK1RM7a9olT8/Byj44MnVJsUVxzvPwfxUmyqRvaU7mam42va/cBkZI3HhHRrj20hu+g1oPP9SV9rKNVexza0gAQVAWgOheu6pQATAFQEaua4ueThSjzVQCn+M3+BYG56huoN+czfuCokq6t7FGiuuqiV0pdskzZRDeTxmM3Mrx3nyLRoCp9EfHe4MFDOx/qAmriL7aPIlYLgNLN/qCrGX36jg/388+O71h2r4+ppYpUXecKWLV9dChgt+Z2GuWh6q5sc3AQvTKPtcETjdmN4vUvtnT7i8r4+1zPFH9ZO5Pl6s2Xplov28Geau6Nzy4+LXlhUMKfST7f3r9dLxZ6xhuPdB2/o7rqm7UV899tnafvvnMwhQWsKkJ6PZs8xl+8FjyHWkL39Dk44DzHfQCr+gWISoA1AdWYkottcm90tozG7hh+XakAsFgdKldtt/NVgEhsIz1fiwuw1AnQpvxsBc4y6BzaugcRJtfnN4wGzepXgs9+iCkfFhTOOEAIRKxyxfnVYfoaHVouUhXg5gBVMQmiFKG3S+VTXZcrPUNUzSJZL7IXtF+/ilQ1MHWPXvV2Kp43fhDTEC8Ak8S3V2caaQAiahXA6usCVr9vwOr3XMBqAYiZXzU602v6aKYBUNSqtV21Y3XHmmPJpNfW6xZrZt7OJW1byGDPCKxy6nOmbtgjViNKtRawMmA1olqZJqgXsFJAhPONJE4Rq1HvDViNBawyr2qkBYjfTAUQIMTHTwBVU84yClALWHW/57ZDuSn5xzr/DRbBbrnefXh+swtoGdxXd7seivOli9BZrZQbjIQcwGrqHqQCGLlWHbQpeqk98IFRiqdVf3rDgenuefPtbwM/AUSFkthhxYQBA2jJBVTYQ6x9wIQAXAdkCJkgoIq8nAGkAkQLXZWRipST/K76u6vwGQqztgmcJogqcHXtx+yGdRFgq82eyOcArDYATIA13p9tsgO4LU/O44yfpUvYTyHy1GJ5a7YmzmeohYOteaweA/vacS5+64PVoyeoKkB19eYTWL0ArFEDAoWKepUxnRblOQfcmfyrr0/jkTYXyh/9deQyz2hTtWcuZsVI1My7yujUHEiKFAALXLWIVaQ+6UWsur8fjYho3dDpCa7GIlYrt2pO/w9gVdGqcZ7pAgpUDXBV0yByS9mknj8JE12Go5wNwLkkZd569BMpU2UitrfffbO+d2wkOX68yEGJHsiYaQFiyj9AVSyqnCkAVhsVwJrpAnhPAqzo117BVQVuhCxRd6Y+3cFVaN8m9RP8I29vfp1Y3Hw3bqVmtbacvpMR+WIfvFzySfW+3uLV3XeSQRk12UVMzcE2r/5FAafEskqOiG+F1hX+daPlG5ckbfVtq19pcGFm3PqMrkoF8CzfKnWx6vDyX/yLFbFqRBFxYOhk8PZtE7F9r2kcvQNaxHXjyYqWMd2IPg/jaEqM0G30GOiklbPGkT9GyM1o1QBV1+9VwCojVwNMVSqANIJ0zCiT+YXKfaopDYhMnRGpOjfP530CZcc+3ks+mdELpQ8egKrGhFLgUD4TYIXDftU6FIVylgSUerTqzKkqJ5LhEupIyS07Ig8H7n9oxx4oFiqH52bwRuL+Uqc3pXH32W4Ra5vRTA9q+jBqdXvuzit4Kz2eELwvU50U6qbIUkWrhrGKfUzxj+hUX7RK+8irGqDrnOJXif3pqEovaNqSqtPApVMYAjVoXgetkMxkyT5Yr2MSrJ0DvKgN/5S2kkk+rrt1v0bpILoakbMtwQ8fuavRPPMb+n0ozMNm9zblfhkb1qUAgXV8AgGq0lTBTYSLyj4XZi/gs+O38KsZUZq2/9C573WHAAAgAElEQVTdl6DpjeRWKktSd3vmCuM+he2bjO9/i+5qlVIOLA94QCBI/llL2059v7gFY8EafAQROg+RBwiAXPKcF/vil+S6P5zEW19zc5jy5MNf14Uli9xtPhonmDe6eJh/2Mj7vTRRwFh1m0+qQTEG81EP87vLSzdDR2CV+hX1tX6mXuQQeGJd6u5y63VFlRP9XjjHfVSxXf9BtsNsQZ67XBeCDcLIsucyJ54SD7TqNVcdAVYor+xPtgziFTDVCwCf1Ocnqd/BVQEyLIrOgVXfmkwIgOTP7WurE0dPCyCpALaXsZAfDE8fBBwwxf1ujzQ3q/fe9h1EVfnzMFu/vxjRMrOPWeBmZ93dF0LbuZOhsPMK1DlgJ4/plvLAo1bXQ60dr3ItUjWmkC7TaB+84VyqBVh1GzKo3TanK3lWG8g6AavelXjWxZxbyCuR8fbx0HowVlA1gVWOWNV0AAtU/aF5Vi0VwA+AqxqxKvNWVEY8LNIJIWwgWHCnec6rOYPLTQIPtnp25lgVENwXphKQwYGGsoBVRLPSC9jIr4oUXqBeaJgQy38CqopuyCJvskCVA6oAVQVg1QWsJFpVrq/yGrEqEeK2aJPls0RAgiqbPyCTTLP03syj0EvoVBH86eCyvnpx0qWRk4NPMflvwKocO5AXtHBgtUasZtSqgLAWoKE1usGDvIXBOc63bunhtuhRuTbO+3vMthhV4aQqsKqAZ/tZJCgBlg6sZhymP28CWNU8JKYLAbBGagDTk4yOdb8hEq3+gFMCAFA1wBXpaGzeIwtoYQvwl0FfB4V9nm38l3I2dvZVRpT0YuYynQr+jFIA1sdRqwmkZpI+g6O/C4gq0PTaftco1c+xVXBVnrER0er7Zt8Q5+ujCBW5Vszibaa5DWTCJCP+s30Aq/6iDzlSFVyVdCe+mJWmPTGQVeydAKq59XNuE/U+r0fBH+WBp0HQz/rFVskiVutlGwBVBVctVYxeE/B1iFhFjtXEbehLEygJ0WCezu4z381jDzf2OZ5781TNPjckpTWXMvcm3xijAtIhT8GBhaxsS+BpiVo1oPUtcq5i4SvfeiQ624DyNZzanLSjpjoJXvZ5+xEJIWOeu2dQNVXU5fzK9pVr7sfytvBxe2rQCqzWfPhpOZmZzG99tg3TmpiXqZAfSxmfkwMD7BxPU8R0NRu1qbuKAwBc2xZgldJmlZQAHs2KubPWInX5vGYBq/8/At8SSKVOMNMb8p2ocGNWG0AFVplDza2TbTuZuWREUNeUSRyRmHOPVrWV32COZVEq+eTfPvs3YDUBVqQHsKhWjoYzNdWfOgi8XcPCUwKWihFfk9LIn0ppACJ6FflVLTJVnY5HqUbdyhS05YIURjmPS6SqGlS7aYpUTaN+MjisCLxQlSjoHLGqk6JxAu6K89BRpYSTZdRdV+R+GseQwdP1/0bnLw19cQFHTx30GIelrJ805aA9B59zS7KLOcd+yTSmpgHABz3IqyopACRvKi1YpQBrLliFFAGWX5UXrMqPg0xaVnvaCRqcHydYw+7ZDfODQd+Lsute1NUmE260cRk97A4BQGoYZzLSZhNIx9nJwGaQ3XCToU3CSW1DLU4yr2r5dS36uXaweJWc2/KrhnH0OnDc2JGdGYjeZZKPJ3m9kmEWxpznB6gKIKpEEK5yyIFk4KpNdJQUBzrZRaZb7VQFVvcxR+lX9NF53Guj+ZU/0FPXfIK0kdRPpDxarZCXKO9jnO6/vbfJXx8zH5/6F3rzihx42W6XGMR1dXK/7n5XZJ3l+STbfeDMEJI5yA9HR2+pAJw/chvfWt62SxkvF4Can+sRkxZBt37LRwPY0Gm8InDg75rDaL4+mzMowAiQyyevNiTWgQRWlSyY5OKBEVCDXGyACQNNmmMV9CNgdXoJkHKdk+Ps1aqEdVNlzRhWUwAIgCzzQgNWA7Rb5yKnKn3+H6AqyRv6oTyCrUDbDm4H2O18KeZB7KnSmuRM2pTeSqRsu7bpYNDLBc2FRdsswKqs7pyLV2nUqi5eZakAfvz0l7Vd0ZgCrnrEKlIBaMSqobO+xUC6ZKZtZBkhaUlt6Aq4m0ElSAKrBjqARwIcSJRxLE4FYHWtmG05Vn0RKwUhbC6R0ap98So0jvHIllMBCMDKwCoAVgCrcox0AJ4KYEVlTsBqfqk3PBLf0KRefqnwRt2t9bG64UGTxAxmALLPgIDpggCrlsczgVVLB2D2x2glZeTljm0JWI3IOFOu0ufy4mUSnifnctDb8J/I59aEKaPdmo7A3vFMkas2P0XkagFcA7AEBIk3LP5CQF8MWSi9RK2qHXMACMYkImXdP9jiVMaXjFzNz/8jWrWAqpaSwBbTkuhVT1HgW0TXZqqAOYLV7GQSFc8l9qxL1KGFq+R8pgnAV5sOpiKaVZ65PbbXnub1SV5/CqrKvoOq31cEvgKsFL2q4CoBq5qDlbytsm6UtV1AYJtTLNJR1DkMnG3O3RNc9c/3lbcehaxRqwKwSvqTXJDPgFUDVJFrWkBXAf00RyvSCjiwavC8CMDCIARcldQwGp0qL4ccVPX8qgBWNbJV8rIKEKtva11HMdkgR8tztq4a0xQNXpnLdhr2+6Y27JxfSdLu2nnbwdRZoHP6giJScAjYKqCq5FmVxawQuWo0j4jVxSMFVj1yVbaWEsDuz0h0RKznHC7mCjovY1AVWIxbGNfpHGSTx3IIQNVK334tnk3MRhTzG7J2+SxkHYO+m2/AHM1s+IYLcp8OZhs8jmd2yHSbm5ZnZ7xQYHNMdKl0MD23flMnVJ5sEqagKrYMqDZw1dICVDA2QVXDFxRY3RHeHUHnye8pr6rVw4S3Yx6MjSmlJo4xViZMHb8dsWb6TBhh9vb04DNlAVUVkPEwbQdWA1RFOoAVuRrAqkatpkuw5hIMlU//7bMFB1YVUEX+1MyjGiBrAKtSh6tbRKeSw8Hk2sfH6HyAptIXPPiAqQ7AQCjyoYIfMMh0NSuGt8aZN8km13a851c1UJU/E8BkSNWrPtEfFIh09VBimJAW2dgk5qqlf9q1tPGzy2FbkJM07+52y2EWaLMChhS9gg/NGh/SqvOndjYBVTmf0aqaH1XCgyRKVSNVkVvVwNT4/F8WsfLUAPGwpPch4pVefJTk+mLNcgjsjM1kJNwVe2fWWEUNxM/iVac2II1QHG6ilHM7JhsrXt/IHcFUL48HdR9avJSh+QfPRYIwQSLsdFFZxzH9WDu/CbB6onM/X4nVmflQPs0UhZ3RyYtHc8gWkaqXEavG+0KiFiHHshD0oh6ehrINwgteiuKdnKaosthuzwvMV/Sj9/2q32PZdbKcH8ZD6qDNurgHKaLNfu/duIfrIc7TvdxXtCXnRM59G+AaOqoKSr8YAAbSOEpCA7nTSCH5yXOL8GrVB7DUPWce+/2YgMMMTWAroicBstmLAwMxbGtflejiVTReBVJ1EinPdgKsmlHpfIEw2WTZFUmKak5WuwdRqrBDNg9wH61bzAusDrClzgPJp2P8bR4Z2limGU1aAdRp1zhidfVTI1TlJ+CdffqvPGc8A/Lh1QYrvc0OoI7HyrA2d4dsGck2kBW06za962g844KsDqzqeYk+lTyruoCV5VN9+yLA6r98ev9JwNUFrAq4ukBVSQdgoKrkWRVQVdIBPABWdVzsMHK/gmLoeXcubUR4aFLfN6cCCKBhyrGqC1g5ENG+bDHPhXQA3B8llv8ArkrEqtMP+VUjWlXAVQddNWJVFoeTtBvyyXuPWMVDpQkAU6eQrZkMF5nh7AUdT6T1W7bLemK/Kc60S3y+Piw7oKrPCGZvbAV6p4XSxNIBKLhKaQFsEasOrpow5/MldeQCXL0Z/pmWtzfeyGxQsdoeWDbOs6oj44hPdyQdaA3YUfUh3/Tk4lUJqsaz7iprPc3oUQW6hScAVte+pADAnMdyylukqgCpBqZKoJGlJtA4z7K4Fi/AFUnvYkzIycp9SMInHd292OgRwepbTasnT+nii/RZhnKtAlB1MNYgKwFTJWJVAFTZ//zpFwCra1/AVQCtlh4go1d1NO6TDPQIrpG87Py/m4Y4NGN1lDmMHUSqAH9uh9MRYDTAVYlOdnBVQVQBTj2nKl4uvQXoKqDqKuPAaqT2Uf+6fhq5arlWFUD1SHyJVv2kCxuarbP0Mcixal8tWJ5VOBjfBnWYpweq0ByLCdJLXx33+SKRlei7tz/dF10vF90JO6BmOuvpADxKXL6UlEWqBFAFqKpgKqUEQFSrAqual1WecfEawCJiRa8QIw1saUoLkDY2fchs/opjKXJbytPzi/kitquTlpKv8aJFE6JZB4RjfubHNOczV0PPT9yxC/sbz8HOcH3tSnNTnR8pz/AMQU/Ufq7SjEFe939MPukL16nzWZ83cn5VOd9TAUzgKvomtvn//dsCVp0Q3nQSBcQBY3gL4tNIbDcHUxhamJUHSeeJmzYVCBXinXgQgDOyyZkaLQVx7Dsvi1rNiFUAq18EUJV0AJoSwAFVKMFqFE2ZI/BFpzwqNYBVBVg9QlW2EbWK3KsGqDI4a5Nnh59i65Nts8IOkpBQOfNDyPwBwuoyIxFRb22/GHbXHYg8HpYyt2qCqT1iFQ9oZnTpU54y2yflJJUvuxeKhYnfsQjk61T3f6Pz7lJJeGvn0i0MDmo7dWWNpmtz+fsJAvfR6rhkV3ot3+OXEgBAPXpEddE+66+gqgCsWLDKQVYHXRGtynnTGLg1cbBRuWhQj4IDakGK6fAjPdeJMtmpNs7CuzKR8DZLnQynsl2h/rktMx8Cx9HtgN0bD+a+DyeDeQPPH04TjUIrZrDvh+1bbcTn/94eolYL2MQ38D7odiV4fO3J/lWdfSzho2y+qKkA2hYRhQqSiBy5z2MaWTWVjyw6r3R7ErlNBkkNRxmtpqTIPtxx14dOttJnPziNQ/vsjrizF/0r56f6JjN3IReQ3Wf2x/X/VB+dD51wvWV9+tXpANBZFSSHb0Tm1u+Lf7JvUCcio13m/Bx4FtWQ/HY3O4F6iMjWawysmmTnnMbTAGjEqkevqnxv9HMfoA/sPii3UTEJbrSVw/qZr1lnu339h/I+WNt4OxDSYVIe00zXUy1K+6adwlTfc8RUAbv1zwDVtSCBFHFgVXnvwGpO1q0TzEq0U2ju3UbQHfOuPxCxbQ55s66Wn+oZ6w7zo3TIxx7AqgibRaxqDlUHUd++/J9P7wBWFVT9ywJZV5k3iVrF4lWykrZEbHp+PoP+8+G6Cd4IrCofJk2lc3y5GDUPAtB5qywYQZHFHMHFwCryrOo5ASEEZKgpg54BqzJWGbtHrAowjfyqnGdV9zNiVT6fFWDVVl03sNBALaNb2OD5yRhSXgTt2s7dWMEDmceG/ORd1yDP4GyOyfTbXurkZ+dbxGoAq5aaRO2RbD1gwyLj3KaovkPm7juYw72hCxPghaKVbnm0V2EKaufN/mA/twA+UbZHtuJeNkS2j+dZe0nk6QHIaDAsKKRMnhi4mvMdSwNgxw6oyv4AquJ7S13YWYHWDq7inANGnh4AX47tUKU52pgfsN8Vn6THuS1ZZxHd6mAqR6suGCuiVX9RcHUBqrEdwFVErqqdC6jL+sXOZWD+xTQlS+s4akk7ovHjWV3P5Zs9TfmAH8BVTRFg0fgKqNLvTe2ifcn347v4NAeDVmsKVMv4FFi1XKv6ws3TAmhKEwFVFVyV9DHiNwRQJWAVukg+f3oSLOPlecBGw/PcGUXjdpIVrqa4DNe28vDGfnNS4OZzjFXugEUCIx1AAqy6uHKAq5lr1dIA2K+kDODIVcRZL56Xlys+ZzFXYTqK+VE8e2A+NBnpNMyjmeLP72GcJlC12rLZgZQy5OO17z4pCkDY52w1etWMI7dvQ5osaTIQeuOPwjSnM57BBIbGNdmrTXRwlfWd9dMxNMfPYh0BnR+39ADA2OK8QsDl2d2BVeO2dcgGDQLgHDp7ilYt9zCfWDjQRkzWTDa8xRSUkxMk5bC3QKYYGbGKt30VVNXwbE0DQPlVHVAVYFXfKsQP3QD4acCogqkBsFp0Kn41xyqA1A6o+tskciQMipgQuRGOhwMYZTBdhgwmym6OX6kRxymAxfj40DCJMaWQX0apYoGqmAApiGpvsY4LVhUDcDODOV7epKAaDtKWmxZGg/NHnkwncXbJ4XSnjh1vm0a+zm3lZwo9miBEf+ZHpb27WWuPVkUKek1kpy875OEHkaoGqAao6vt6TsvIxEHKS/oAA2cj77FoJCIIw6aEIfEupjPHXvjSKyTrgaD0CcU+odpnB0kl6pd3yHQ3ddaMtJs3v5Zl8mFc70BTtLWa8N9RjfQCq669YauTYESsxnZV/OiTaW72SvD4GvZ7+bvjzjOIv2z9pw8WEqU6AKv6UOK0CD93kgNRN+/P1N1pOA9E6sivQsZGhz5HKX1nvRCeysXWb9Tdx3Eid5Q7jL/TBfLZx3+SzVLuQmZO9l/PT/c1pvA4oD+yfRlY7e01uYuH2XVegFU5hqxF3i2Suy57/LwXYwZfvS4Vb+y7jOcx7hLpzj+ZNII3kRbAx8KkyjZ9nmAWw+YZILXuW8m8lztZJ+Eo0x8AwtuE3F5HG9RnDvRHjCBPcg2cMGB1/e/YheZWtaIJrPIAckhmPpwQTOdOdy5jVMo/yLtsadpqUAzSAugB0ZD3mXkkY0gFoLn1HFg1cNVA1E8Cqq5UAO8/SdSqpAP484rYslQAP97kJ5Gq9rOVsykVQAFXbUQsD9klO8v/l2snZQ0jUIFVBb81stgWr6oRq54C4BvSAdACVr8aWPVUCgGsyueznApAwFWLWJUozM+6OJx89m45VuVz+AxUMIJczqAaXWYynYhHFL4vUqQRNoZFahIvfxgMntvDtI/LAQEGVgU4BdBskbyWBqAuZJXgauRZjWcLKBqUrWtRl7imZGVAj4hyIsF8PuwSGzq2eOlFYQ3LVu8HqGr7ou1pOWEA3CjpHLADrDBaXjbuN97gC4YKsHouecx7xEeIpiNiVVLj4dgjVi3G0yNZNdEdAawb0OqfO1NQko2LxoaJgVDWn23Ls69bELOPudAVPm3HN6cRrSoAqgOrCqo6oPrLekEiAKtsJXJVIlml95qD1dMDRKbbAq6SgT9IxTatOMxPtmeBKOdzescsGDiPlRMZXBVAD4v3SdQk9tcWqQAQ7Wo+3OoHMK1Rq5oOQABU+2nEKo7FjulXDp4GwF966CTZv0rVrt+CzrOjquSh+QLRl8uEO/Dr5X4/6CTPe/LKgS3VsbocalPukA1YNd3TL51lC1BVjjVSFblVF6AakauZb9XSAVBaAHBj1ZsL2dF8TfEXP/Z9w1kuXs5NYOtgwCcw1SzqI8dTSwEThP1HLYodDSArxkXyY77jGlNIVeFnZN9XMYMOCatIpk5zpegvfIW3v7kHPG+3T/z1RbzNTzagFeCqfr2V+JwFOC5+/+uKWFXSxIQNjWcnEp1ORQvgtdgkn17x5I9ZFM6JnadJxTYx64Mn41xC6/XTCVOIzEGDqNUesYr8qh6put7eWRoAEXzhu23hAmVrnyr4wlMKrPIP0aoeoeppApBZo+dRNT0GYJvgRwVVIUAmLcw0gMjmgHhCCuHzc3499I2tDYQ7FBhRqgBY+VMd2teZYkYzmHTQbCsau5jUXM53boA858vvMGVis/Sb7IfKH6087Pxtgdaf0+jX+VLVXO6iNWon731Ga9Tao1XtUzyJFjdg1IBSRKuu5X3X8QSsGvD6AznTShoAlXz9mZ56m21etDls1SL7C9vhNb3G8O7A0+PPU4fGFtdntGkjgZ6Ts3BH0cFV6z/ZDSOBjY22XL8NmlSVOc0M9v3kpt32OGIVrEF7WycGSneB5Man+0/lUbaPx02UmClEbwBgRaTqHrFqlRXZF/Witrt87fLmsvaKcD0xBa1Mn2ON4E43DSz3IjMy0BTjEJcT+QuLIHNU54lOXPHFUDfCXdmgozWcGuAxYl/6T7oGcNVNDExNKjFk/MRwmveIAHEKgABW1whD5lzOAFq4iytgRhEhuFu5j2xe3K9zmPrrIqhDcDBPxqkgo5xr8t1pi3pVvbns2kdfCGM1HQp62I4CT26LUmVzUF4qpxXlAcO0ssh83ErzH2de5Jz3vhYwVXiOADGMp/O00Tp44+fzgciYWICnQe9BMwC6oGOx56RcRx1hGZOIVSWLoCayGJWAqg1YXWkAviuw6hGrAax+XSCrpANYwKpAK7rAGaJW3XAqscEVkghiQp21VanBc8NAjnBa2n+dywIc8IhVLDamn8N6nkHJqyo/RKxqKgBPB1CA1Sc5VmUuy3lWCVjVnIQAVde+pAKQY4ny8gWsLGKV8qw6sNoDT0xqh78rw0ZUH2nHJy/qCX16UD6rgWGxm5oKu30xPUSUbuZYldyeThMFVR1c1YjVFrUaKQFMeUxWyKhFn5tM3dBtp9fLN5QqoPd7vc1pYi6qBe1aRnHaOesJz5O9TNzjDkkncw6s+kO7Pd/W69GGtEV2KVMCpK+J+Y48za6ynFPVgFXkWnVQNdICGPDKEawFaNW5uEe1bnljKTrXFN2dRzrgsHPqhwmOXQPK6FVfsMqDm+T7UwNWDVT95sDqNwFWCVzVKFZNGWC5V7HY1QSuMmeMUU1uOruJzywb1W4nEGRlEsAJWoCvvpLim6cHkAh8AfZ0K6CqbuVYQD07n6kAYDslmzggewdWNd+qA6sapYrfekkkeVUlqpWjVekZf3q+3/yS8m32Vnl22nNxIOL1WniegWKlTPBkaL/NZ6KZUmnVp2O+VaG9pAZwUDsiVpFrlSNXA1x1gFZ0K+FuQ014DqHHAFgTVE0/Qpb5YIy20bOrjoFXu84yO+2H7+h1EThaolN1TJifETDsGJF1ffRIpXmWlJgzqeqYlNk506MwKaSLhb1lyE501myMzesGvlbyp9In//kCI4HWXNvI+xTA6r//p83NfOBBxwLAWQGeKP06YJUM18jv7gxZS6DGcD7khDQNgEWr4ldzrFoOGUkDIJ9ESCoA/dRBfbqDNc58c38JqCJHqgCruu8/A12RP/W1KFWXFwNJITwwVDosoOEuWEDJ9TDHbwLnx6iUhNConZMWUwD8KrAqeVYyv6oQhvOqInIVQgo+Mb9Grb7TY+5hlu1ikKN4UN8/rwh4edUDk+jZIZ0vbQTxJuh8VHkqe9nqzIfjQLL/U7Sq5a1JULXkTv2xHpAEWH1PgNWAVgNWkQZgfazqdUhbS7dV9KzdfHCH/cqOFgPtp0HzYrCfiAkZYC5eJhQw+If6mN/dIXB/Tg/gkBa+HhIUE4yDSJGYdTDuMH8MbImB1dhXgzP8opNEhAsR3+QcZfme6dyN6uTToIqz/k6pAOwB0Yt1X8QqBEdOJL7qbpWTPJIqcV+rfhLeS+lMX23FzIfTI8FgAjo77khdxnhFA5bBLobtWh/U1s0LmZms2nT/qc4OCuJZ1Xzow2jsk0yyO1z7E7AKWdMHXbdhKqLMNz9mOl2B6Mz3AqyigrBfdsIDVm1y6r9QqUE4i1yxADvNQt/kXiY87Z/6H3LbZHefX6ZyFt7GgQlnzA772Oi4jBuy6dup+4z3dAA1AGfi32Zjnbhs9zc7T7pl47j4c5sG2xZ5UpE/VReokp9Fq37X7UoD8JapAARUlTyrFrFqAGPkWUXFBKwWxtLD1YnhRscm1H1IThB8fWapGrCAlUWsys/AU4lW9YhVXcBKQNZfC6xyKgCJ2qVUAPLJ7J8EYO3AqoGrCqzGAlaWYzTm1GSMNzs0GbBGl6DdnQyM1y/uHjpz7M7BHpn8E7AqC1etkwBXNWpVIlYBrHK+1QFcxZugBFbRcNPEG1G6ItVHr+Uz0yi4W7WZbMUu8fG2r8NzkDWcknohf/lvBit045SzxOuAjTafAv6YdvJLZANBkVPVtmXRKo1UdZCVwVVPDQAQ1jOXOiCbEa0ehrTa5Y/65VNriz8FoIhctEap7nQQ2+uftXttkWN1PW93YFVA1W8arfp1Aa0SrfqVolexoFXNt6pA7qKVccHkzXryQEmp13UMCfhAQOpzQj7rM7hqkw/74lYBVV1ESdIF4HN0gKyW91NTB4StpIhV9x02Nnnhtux7RK56agABVBVUxef/SAVgz/dKD7b9zaGFb9p3Rr9lxdKjdcC0+7pe7Xi9nRy6QvpJHNgqN50T+odMatQq+CBb4wEiViPnqketAmiNtAAa8SrRqx75WoBVlza3ZwmyPgVXd9k8zhUGMa6nbuSc52+g5g2wai6fgFUGUydgtXcB8zFvL4BUFyELNHSNw/whriXLO9h/tuV5cwYxIgLVt5xPdVy4CuVt/ik2++1fF7AKoxzwm5+Iya3bmhq5aid50gmDVPSQJ2FOxM31l/OTYUtqB8EcdAzn0yNWHVy1HKti+N0sy6cPkmcmgNUEVe1THrQP497AVV/AyvKuGqiqLkMXpWJgVXTVjTVFqSobfZJvThSGGPv5VguAK3/iz8y3sfvDhO+jzj41h2DZWwYZ575I1bxglfB4ilSFRrQJEJmzh/7J5IjvCyWulT1zd1NFf9w5PDxdPRqRi7nu2GYxTxSg83HPHbV4IvF0KtG7i8bmaFWkAIhIVY1aNSD1hwKqDq7qVqJUAaxadKushmr5VRH96k5QJIZUNe2XX3BHnr1zQwznDp1r5SCHcl+p0+8r7HDrfsXLPoHIx352DCYpBez1/j0BUWufBnGavC5o13QVsgsqo1/IqyrHxxyryZoq+kev743z9Z1h7Cnv97spkmP/ibzoqrj+SRxHqgLsKjjAoD4dkO/dRQfvhvxha9Qr7n6T+Fp9MOS/0rxXN42ns4dlRH2Z/7BPKrYNE3UFaR8SarJkj85NsuUdjXGQro2pAHiQfbAH3cJziUUGWRoARKzG55qrXgb0VUzboMrhdM35PQF/XJfsF1L4OHSDiNVg4CCdbC/Qj0kW5eAQlG4AACAASURBVNwwHai2tNpWFI8xSPODHPfxRC/Z9Xmfih3DOeGz//w5ymhyUmIaSqEv8QnPnsy70s9u4lzWAjhFf9AN6uvJRiBdC2RMjvUBWkFSRKyuT/41QtVSACiwqqCqgKuSDiBTAbxrGgBErVIG4AlUjcHxfI0YQIO/imQthlzn8SaIWMDqXXMHfv/0XYFVX5wK4CpAVc6zKlGtY8SqzBvA5JA00TznbotYlQheX+glc60SsEp5ViUVwGcs1KTgonzmnhFHe3RON9YnDl/MxbqBOFeRanhhRCYbqlUOXU0dMM7KsUZGNmBVAOagi4PPkpMWC1pxrlVbzEqUXYI3ZIuGbVtk6MoYXtDh9tKBCEfaXNJ8dwiIWk2yZhlroxkgnWRYQA0MVuiHFifjDWCWbZLvK394321qAqlC38yXuoGrAapigSuOZPVzBLzK/bpWiacR8Kdii9YTkCo+i3bAVYOgPKJ1DSmje1MGGPg0WNbzqvY0ABq1+mV9A7fAVQJW5ZymBNBtgquRNVbTn6g025c7Lvh4mrmTneI/iJfTtMDK5hVOZZg8NVoJwJpby79qn6X7vjwX6b69hLJPlSXljYtMUFaiVsU3LDhc8qkKyKoRqhyligWrBGQ1XTQHHOErSQby/dMYIcvlGvtkImi/v96zx8D2Os807lxjmvM1OGPXQderLWpVeYFFrGSLvKqWDsDA1LVGiG4p56qDq5FWoEetiuS5TiLyE5HmeEGnEgn8DKDkZgdtfDM/aLwv+A6mUjSH9nGR+mX+wG22jskGVvBCOeKpQqpb6F22a7wpllGP8/yeCmC+p1CmGXUSZ6OgmlwHSVWX1r6uR2C/EsmKcn4eOCSAXwJW4czMGqedyf2PAavkIDeHvZ1Q2vL4dyV1QfJZMhxQpgEQItjbHFu8CkZdcqxaxKqBqjIx8FXb3KdH3i+fVKphD+CUPvdHJKsCq8idStu2OBWEhIESGNoERp2RboBHUNXB5A605ptNqyP+sAshV+GeolVz0SrOsZoTngas0gR7t7qDnnRbtx3/bwNWr83cQ1N4sJbTlG84F09go5m85cixQGnKRqIuGBM+B0ETVBVgFDlTKTr1/WcHUtc2olY9BYCCqsiv6lHoDuEgtyqcEhvwzXiEw0lHHcbaFHAfpoxPTtNEi8uRm7Z7Y+Jw69p2cMNblztPIGrtLzU5qPnoXb3cJiHu1EGA4sS8PyWvKs6tgsccq72SA4k3+8TlmIx39Z1IjsHanNmcvOe4RORqLPQjl2H/J1UJ/ubFjVZNiu4lwW6YNHkXyOszZb7EPG38VRJDtts4J5cxssHmHiH2UKE7emjbVOHVuOPaRMRhTCMd171bG9TJ0m83XXLuZWB1km/I29oix2oAqzLnWPfkZ5kuey6DlzIxTJUmMHIC+7oE5cvcfBDrPCr3EN23+XnYSudxk8Go50I2p3EELXAfj78zl+SaecsvQgKPgAxDryc5E/lp9IY7UPbiGnjtg+zjiLF3W8025Ul/RH8m2+Tt2yrQngpAwdUVrSoAqi9c9f4m4OoCWRVUFdBVrq9UAAuEiDyrmldP4tHcWMJwKiPYoEK3iAnloYuZ0/ZxGIOxnZzPAlyVHKvrt4DV70gDIOBppAJAxKpErXqagABWZd6AOYNHyLEQxrg8l6CmA5DFqxaoKr8OrGoaAAdX5ZqnA5CITIta9QWsOM+qkswGa5sLi8dk7Iq6He/13FVvVdT7nj5jc90hAfr84G517WikKra6mNdKB4BIXl/kC9GrSAeAxazwrKHPm3DC/FCOvl+Q74pkt7S/pfdrBXrEqg/FKzFZr0NxRwWjZdpg5QNg9X1/9strVrZrG9sm2KoEWP07TP9kH5GriDJVEJRzqDpIamkDfDGr1aY+Q8cx8rHiOm8RY2pAYQVZcS4TANS+J9iJqFLU7EtRayqAlfny0y8/BFAFsOrg6rJvArJyzlUpb/lWLeWJxuquRqkHzoFm/FkMmr/Y3YfbtC46MXdiZyD7mIDkfiykhAhWBVL96z8FWP2rXM2tKuAqR9iZBGFMFrXqqV6QT1W+UNAFq8zma37tWIURTi1t/uQiSVJzpAwcD6ozutojPYmO3X9S3c2VkJ+cK86zwRDngeuTTo4sT5C+ECDaW+Sq/RRE1dQAvohVpAWwc5lvlXK2KlcEj7JnZuinbfHCiiJXw4cwKFkBypEPjfYy5mcm9FCq+Cg3/qiT+q32jfxeB1arPXzgG9X0VTnAUZnDCuTKZtMg2BeezfNm4HE2J0mg9QSqIrdxCXgUOvxVUwEYsYJ+TqwAWI1igTWYw+WJQxKULhl7td599pBnXphZELXyEwkzTEYIC6WXiRWA1gRWDVSVY41a0vyq/tZA+ojxu6GF6NcoVIlSBYDK+wLA4rwNGozfwVQSFuUdMVCFoSLmcexlSwqAuB+C5WJHBq6+PcAb9Rat6vmOYsEqrNypC1fB0OKtsjMVzA0lZgFqmn156HLUyxQdP5R5pZk/oGyK58kVzRDdsWtjNZPxG8797sAqOsefM9EDDaJNdREq/7xfIlX1838GVS1q1c4LsOrRqhrdyrnSzCHplAHzHp/kmyjyyyAGgMgwp63VPQZ7jp6nkxY2eEQxd06WNvwys5Uf/vECxkZp/xURiLZbO2dxiwpOUtNvlWP9edsRrbqOeT9w9BQDJnp28KpvMVAiTCHORLDh3KRAbrb4OXrKr5oPiVmJ3DrRBSV4yP3cy2amMebZBMha6SYy/Tf7civ7QESyHMldH2tMaKjOLqtXtNv67QTDWnQn+p3o8uj8IFPFL/t4dWyhAG2AfJ4J2gdLcodUAAqsyjoS61oBVt1l6i0vuE8GRvi+wCa8PtByk2fmL8Z8IyN9Ugw+yvDBgyAFjwUX2/jChntFVKzNRasss4x3WdnkkHgTvMU4SbCx22Xp1CcGALT78Eck3JNcon/FZsCmNzma/EZRepczFUvkWPWoVQNOBUCViFVPB7DAVYtatYhVi1oVcNVSAUie1X0BKzAnKZHjqkwu54Mxdlb/72ieE8M2FqGHiFWJwgKwKhGrPwRU3SJW2wJWBVh9mmMVeVYFWHVwVcFTz7GqgCoiVuWcAK+WCkDyhyqAuB4m5PN3mTvHAlbyxAOZ6ONmoSUhubb781Wj62QxZ24U+ZluowIBEuI5z8uzv9TFqwqwaikRjCaeKoFzra59AVc1bYLmdcw0ZPF2U2kXxBt62QZ8INw1PY+DpwvP2kkWnD1s1rTKjDxvhsp7gWdDn5H5fDDL7qkH7MbqExjAwb4uU2fgjqcCsHhQg+MsqtWOkR8S6QECYPXUALrIFUDWSBfggKp8Do04Uw9yks+jAbCirkgfsGijz+TQn3woR88UlqrAqudZXeCqRazKdoGqDqxWcHX1VPKu6shk31v2Z9z87u7kCdRYbcJzP7dKh5tlcY4cgIB5OulPYM8WU5LP0R3bQIoAxzoMVM1UABGQBfhOxujgqYGpDrKqzxBglX7q5JEKoBqX0xi7TwN9LsuDghh6o2jc++j6Ht3qLuWg5O25Lx6yrDGLWDUeaOoKjx42gBWRqwKsSs5biVC130+xn5GrkpdVI40R4Ke8DMi74GkigpnG4wCuQrmPdt+GbCM5ceCjlrE+X1tX4N9tLqBTksAF2fc7BgizDs7gmf3AqRCTkAPTGYwsU2jimdVHrvMJI0FIB90308brjnvpZYVUBVwutnSOMTy/fwBWk0gVrPi9gFWSkjue02wzQ+mFTFg9MY2S5VrFJ8SUBtujVNWmeH5VllebEWXelQBMI0p1ilCVPhi4CqUWxp5A1cJ01WN8+oF92z4HVSFQu0LhExsTegZURXkxscm8qvUt8ospAO74NyrQ/45o1XQGJ4PG6nwuU0g0FpuIPJz7PYDV0gx//u/OiCNFNGpcokdoMSr//F9A1B8LXDWA1UFWBVUtshXRqpYKgD4ZcpNK860WGaJC7iQcolS3K9XEluHFU0tlwsSS40Nwk/d+L9+XNiFv6vX2CceVP5qAqjv1jJdBbrukvd8dWGWTFR4zGGU7TLhTmXDWvmNm3P7cjHEaAJ3I2DyyvjAkom78at3arS3xjurZ5eqKc3btyCv0t1XRn99HHONCAFi2RhL7xCQnNTTBuWDXcaSrojt5/Oj1uO+CgaxvMZcGQ9V5k9zxMRNnMgaQu7V9FVi95PuB3zBTvC3nuFLpr1x0Xupwse9jOXmmTb6I52lxSfd41wsUQNj7xTxmQICB3DvZ7np4sqXFnhINtKuDPEbfSOfKGMh2BJkx1gsVR/9QpB/H+c6MQizjpRbRiCPJpWfpACQq9UfkVLXFq74LsBqpAARc9RyrGrVqD9sKrso8Fp+DBhOs4RogUTuTR8N5CGSniQ88vzqTT+8WqCpAgaQBWA+v339Z84Ft8aoFqnIqAMm1qsCq5Gbn9EGsuOiXbCnlQUSsOrD6GQtVOajKi1gJsCq/tQDMT+tNiaQD0HyiAiYSsPpoAasL4zbTctetWcTAK7r60baajhYbI7IvwKpsPRWCRqsCWBVwtYCqvJCVAauaFsAj5bDNZ07m15Ox74O8GPYV6S40t156Wn+1XycL26xYM1amKrND62ah2E4FT63fBqSWp1sCVh1UDbDVnpkZXMUCVyV61YHTWNxKjhU81fhQ+2gfx779SaNXM5o1QFx/Huc0TYbYyAAyayvulDyrsnjVLz8+E6jqwOqyawBYJe+qLmSFlAAatWo5pTHKABTVFWwUHWQiecFzp0l4esksT5OJcFoAVy1iEpGTAFgB+sXqixq12kEg64XWpLTziFSKUBVQ1aJU8YyvgIjS2fzKLt2T5F49+5TydDDW4z0G/Y7PPl6gXrcaT360aNZUiIEanRyZ3yhpAQCQEriKiFUFVynfaqYLsOhW/XLao19VBxW0JRjfSK72VLklW/05UOnnr7+CIBo8tmCnggfLFqeffNGeswWzPxWYDS/lY7/rcp3TGTie5/wY8wm95gC670NAdhgeFdk9xn6nJfTKbe+WJmDD7TLA8e2v/+ERq6ZSAUxgH85UCRMGOqkR58h7zBNhYlbUA3IOjORTg+UqwKorQqycqNRhYNXfEujbMIlcFXtCb/IwHO+4XzHDFICp51H1YwNcRf8yUlXVUf+za8kgCAEh6YyMhxBktOo1qIp6PFKX2ir2SceFN8BQVn+7LsoqkxtEpwbIap9I2ac5A7BKMpLKcFBE06ebvztgNVTwrqJfdb0b+9tuU2u7o5y78rLpmzzQSNCpt+od298ro7q+Nd+WwxG1aNVYtAqAqYOpDqoqoCrgqm6RX1VAVdn3xef0IcmcXLEU4YhMvtJGVXnj4ddaXiDNgWQvgakDH/upO5D1Trijm1TxKBUXfYn5xWqMF6oqKQGc3TC5wRom8Da4i96j7GmrNtbvvyrDTWDgspWfmzF8/s+Aqk1ezmaqyxCaeWWIo8mcSPJgksGyXvi7u9dtUKM5af3YSOwngr3C/8aSuIcauGury2Y5vruZ1XyaOlwxB+Ohre7CjEHepkFOMt7bgsytbQFWNfVQpgeYFq8qrJjqreaN5mMxbSvn+AGb647xgo/O0y6S6AKTOPbvXEmXRz72/VBTPiYd2GT9ps0uuz5PjmF1YPXKpp7k87cAVosNGWT91resznGuVX14dqD0XRaw8k/+FVxdEasCqlqe1T+vfcmzajlWDVyV/KqIWrUHbZv/itEUgYNAw5ywkTIq8f9sdPC11NG6uiDaBpFXWLzKUgFIxOo7IlaxeNU3AVYdXNVFrSTHqi94KV+6UF72dB4hbeQUELFK6QAEWI10AB65qlGrvu8Rq29YwEoXZ3oBWL3TmwpfVxE9GfwmyOditfEHXSH+pjioRIgY+MN/Rq0iFQBAVUStOqgauVYdWNUcqyZzkQpAQQTIWOthiN5tz2fVfum2+8K3JboN3CfkBxO0zzrSJszOkaNXu93Ua047lIsP4PV8RtEhanWKZo28qVu6AAZJM1pVgVVZTV1AVgVVFwy6tnYe4CsWy5KtL6q1+hRztJicmR3SOEIBRGkBq28LWP22akWO1X/8WKDqsm0KrHr0quRZZXBV42xLOgC3e2JbHwGr5Dyx+4CbQIMqF+GAHczzyYhFr9pPQVYH5RJcxZe6Z2BVuYtn+fLJv6dCWdcAvsaDVOAgad3VRB8mCHPMqN1wmsqV85iLpace9hxboT7s/Tn2RO/CvMeqoLt5QhQTwQRWS9SwAqwSrYq0AB61ilQAFMUaqQM0ytgXYQaoqlvrB0TcthytCrCVQFa1vW5YLg3QFS1uLdcgydXLQ1ZgawLF8TGo5KCbvhOtUpl5jjr1j6NQnYOOodmzqF3nT/ONlXleqV2FIDA6YwXhanQcaQEUpzOhNuC27sc8RsYOYDUHTUCXI+UjEYNoNsh0hnpQ4R8mJFi2ycYTZqcGZogvoj3NAOHtt0WrSnl/6+N5ZexTB2G6CzSa9T5aC2bEAarGu4WST1WakyhVMBlgKo5NaRJZZzDUGMOMDyDVhaMf36YAcGYneY0JAFbXu2WfCNlkhheqGhet0puFDkgH4HRhrx20QqvD9patA7Ba7jkArxdNni6djPwHqppvOTwRbU603/1Sx04E7ef9uNR9y4x9XOMtLVpVBbkDqwaSIg2AAam2YJUAqgBWkV/VAFWkApCE7IhWzS6lEW9AAuwN9VWHvY4xfCbDaR+aP2LX3o2JVXHuAR9LkTRnhe4dZH3CtQP3TUPv+mWmSP9gr2Sr0ap+rgCtZmr9BjVzO6GviMyj7Qy6O9ZOXjADdZsJz58DWzlh94dDKXJB4E66u+NNgbov5P75/rH5zUfaDZsJxrmh7tIf0oeoZyCljpFlAiT3c11WnrJko03v9yCnT2S/11vuGRhWxjfJMgY0yfhJPge5A5D6deE2kg5AYZzVubJKM0S0D/RGZ8vcmmQsJ7NJlauqc35i5a+aLaDixMyT/LEct330jW27yiZ1OnYf6in4i+5sY7qzh00uudkOrI59nfo+6NmJ2HfAqoKqRDg79gjUBaxqxKqmAnBgVSNWfQEr5FllYBWLV4mEUrSqPHDb7IsaKzzguRmEMAtQzApJC1cAB0jAgCxctaKwJFr1fS1gVYBVBVEdUMUiVpJ3VYBXiWpVUPUErMLiYTwOLKhWUiqAFfVbgFUFVPcFrGRBJsuxap+22w/BCzbGeAAGBa8cTafQKOv7yckX7KpZ73t2z2A/nMVKQQdVEbWq4GrkWDV6KH0ishfgKtIBeMQqRa1qtCqAfOok03E2OxeG4eLSlQl7xbwZs5/Xdkv/ZgBMSyajled683nMEatWj2kAzgNUjSfeHWilnKwlZYCnAMgFqxqo6sDq5wBXBViVGFOAqrIvyUgW2LrakKhXA1fdT4o5UlmL/7T3WCLLoVqNWBVg9ZunA/jZAVUBVnvUKhayeveo1QBXAUD66AfpPzK4cmZ2LnGWLhe+0oTa5us2MQlwVUauztrwDFzPACyvDfO2mL8BOBXltZyyHDCFF2cGrvrPBfQoccOFPBUNB71O7nbyc6Us3APJfr8+9zFu3HhW+dDuTjAn6e80z7y3NSUAolMtLcBaxIqBVc/BGotfeeSqAbUmyWY6oJPVrk55V9VGur2ZTM6Dqc1DQ3UwaM142aH7u+iX3+v+IvrsLVvxKYL1fmDQGWYVolPrukQVZLX3E9ARUAkRpqZvAbqqCJscT1uUA4ibOF/e80FglYhJ9C8TicHSE/mNxK1MPewVEAIPwyPkaMqQkaxkgAwiVTBV/iyPi7Vfwf98n2fi7m5oW4wqQVStyW1JZ7bbxmDaxiRGyBlZl339GWMrqMoAbe53bcGk1iZACarq6qX4BcCKfEdClfw8R4WfDS4p0cjASWUvJxx30aqkgA/NwVSsGpuPmB4exOH+y9M3bb7UpYmgg7KN9LpkxgsUbsCqCr44iYw0tVypSANg0aoCpurn/w1YraCqALKop3aJQYNNfzE0U8f4SxNqp6Zrky3qoj478Faht7qVfZX9bk949IVzbHOp0CYF1G651ucTThi1d2TLAkz18z3HaphhM5RJ4CORm4g9Yc6pzNQGD1L2+edfOt1Gq3odnWXlGAdN1sxaXfzlfGMvdOULD/ddPqffqfrhOni6kZ1kEnICfeplXzAkRq+jcr1QE2h0Uxe/EAj55T6cZBnnr2QWAuBy9xKw+sJQUTRsoJ84ga1T1TEM37kxUVEF2nwq6/XG+lIA6gmlCRM+2bcbeb41OS6/d2pRaAu5uNG/DQSeyqPhyfZyO6frkzNwAgqwKpGnBq4uYDVyrBqwKrlWBVi1aFVfwAo5ViNqVaI2/fNQZYijGgysFoNTAzCye0nhDVhl4WHl07mvz3n109YFrgqoKqkA7iJWJYpVANeXgVUfo6YCoIjVBUwbsOqLViHPaixgZXlW3xwwPAKreAAWn8DjnpRxXb+Wy/nqudpaPo6eCn/rY5dvjAe+VD9d1TQAAFcFVHVg1cFVyUlrPwGiF6iqKRTsizn5LBlfyAWtolGL1nrNYX7AmG6Kv5/4IPmsonbzua5qAPLoylDbtS4P3EY82erJjMksnyQz6IpnZnp2RmRrRK46zJmpAWyhnoxQtYhVA1YdVPVjAVclO6qCqgKuvhm4+kUA1vU1qb2AtEWmEcUnggAYGMkEvmvkqkesxiJWXz/9LCDrsnESsZrg6mpt2UmJXLWIVc8Oi8hVBwSImjvjlHov/NG8abrT6uJCzhsCT41lPgExhMjvwdZBpKjK6sunNDEw9tNz8fLCHQiBymzHT+Mcz5dx7vSJe279W0YmopbeXrqOoN7WYIK2e28roNv1CgMxOjOYbeCqR5+uCFRJP2NRqZYKILcMsHo6AC1HUasOrhqXGFh1Vjn2YmzDCzvTcrxoONkQQspmQS03PrFqe5n0KbbHx+xvEociySJDxTYrarrqUsgZBy0CJyMwNeYUOOflG7ia+KGDqKpqkImUxRFopbKx5pPr4AisppFmVLkh5UCpiQjlzaIIBLPVDwqUNhDwLCxNRkCgMEqmCKZ0zfC48MLUqLDqICnonxy51UEfTQQzLUJ1A1P9evLDFV7Pw8j5lsFUMIZA1QRRE1QtwCrfkxYmIshAPyijKaJ8quQAa4lWzVQAluMI0amGQlgUctRo6vOqUl7q7R8NrJ5cxWx/Xjo7VJ2nbtp9qVsTQfu5E9GfGNH7UZc0AB4RXoBVyZOqi0+tCNSIUpUFqv5uoGoAq7ZolaUC6NGq5PDCdqQIxtyArToPb+2DrKftONKHJDo7+3v6TSVKfZM8MA2ogjbkuFLOt/rk/VJvzy2m2Te//jKw2gntTmakCHfgjlFXZbkNNlWQCzmXGU1KXtUORE3dHfl8YDFPKHqRTazaiZNZ7XX2crfi2gpgPFNfyZ1UnJxUEWUgL0yzl8xYI3bp5qEi7t8NErE/w3xE3vog7wbdXCUDq5LfV6GrVSaiVsWcuUud+KjziQODi3432zDJ9SayZANe4Zs2dSt0BwOFW6m/pa9OD+7r5csDmQsNuvh0PE9kblJ11p1gOfF+O3dr8A8P6zyQTvN1HOkAlmxZnlQDVn8AWNXFqhxY1ZQAAqwiFQDyrEoaAKQDsIyKBqpKg02gqQ91Hp8X6oyuE6XN91QGYVzkwQerXNeI1e+8eJVEqGoagJZn9TcBVgWcPgCrSAVAC1h98RyrslCTLcgkOUc9GAHAquv3lSKf1cmunHzDLla/QflSqfNmsy8exyxj058vYoUcqxqtSuCqL/aFBb/ePMo38qyWXKsud0q3IN4zQ1j6fmGkXrFfB1+P0/dV8Rjsrut7rqxXQiZzHfVetlPWbl7nEKJ4LvbrO9jqwE989Zn5VzVa1Rf64YWqkFtVQVWNUgWwumJL/fiLR68KqKoZUFfE6hcFVRfAqotLL1/ppkilAsDq2mrU6gJVEbUa6QA0atXAVP7JYlaWa1V+Hicr20gHQEkQiu3rlCOBeOpoRj9lDrhWkRPhiFqV5hxYUJCv4R1qQX1iFPhD3qKdDZTDx1WiU3V4pnPWepUslhhWBTu/DWD3xzTAE7kq0GmtdHAw7oW74M5w6WN7+421Tr7RKVFA7FxArC9kpQArA6vfF7DqYKukqFHwdUWvyvohFVwV+lFKAGcFXiTwVwE9ejUAVtDhYFTOIOud5Xrglcp8AHLEIKvbcBcrrnH/msMKaZm7rpF8Z5SqA6h6jQITff9dt3ZjjzRNHXLJc31KVQMVWWe73vELgaVxUyqAGBsmB658GLRtyYnD8fIsePcnQbDB/Zt4NAe+K7KfKZqYA3RUNRFnpYwZI6vaFQZ9GxlYSgZgmTlVrZagPfQ1tjPKHUzVbliZDqIy0/dIVQiOjYnzt1bzjEmPv+VACgCsXMoLVsWExqNYMaF2Q7tFqz6Z6BSDd6ckA7C68eQAvvZ2Dsez43p48yvFBq8RzueqnpO3Od4zCW0/d7JMDyzW7Zgv0gB4XtVTtGqCqgKwCqDqwKoCsJ5bdU2V5AFr89BkT/zlq5kMDKlvoaPrPEjcty+RGKan3QQ7cEu2XkBulD43/k/i0J1NdVBZcSGBV1TKcuVtnsGA6gasmj8pC1nxnCNM6xWhT3L+5J6JccNYCg6gwrF+WKdE5Ac/kpsTcDNVP/F4mggULWsqd+FyTJ65ke5DB5/6CHh6Ue2D3CQjzIIygT/oxa0+DPKg6rDOo7vThPu2Xi7Q25iYepI/ddBtcP3cSVkxjxEwde1/XdsxFYDLoRSfWHTnGkLf6WbI43Rtoh3br2gvGNA6JrzpbVGlpb/DgFhXtn6S8L8irhONcO5JPbdlegMnWkM3WUcvaLW5A9DWbe1RzoOxXmIdWyqABQz44lWWBkDSAQiwKotW/V9dwEpAVQFXLQcrcqwiz6qvFq1Rq1Ih3kaxVbLG4/8YXzvfLFk+RDVqu/DZpgOrErUqtJm1hQAAHH1JREFUEasWtapRqcixCmBV0gLoOUSsIh0A0gghHZi0wFqG8SEdAEWsLuBFI1a/UH5VjlolYNU+c18/B1Y5FcDtAlY3gjfOei/vyYul2OGeZ7PqFP6i9/5cCH+KiFXZWgqAFb1KEasSpfpZc9JSOgBEriLQw1YTzi/k3EBYu6eBs7LVUkfbeavwL3mY1rNW+ZH2Jyd/Z/FVUR50sJbJblAgkVKV+FtgtUwXgGdnfPFpddlnzApFLr3NVADniNXPa44vAOuXtQXI+kU+4JdzDKw6uGqRqx61uhoV2QrUBcCqxMZ6rlWNWtWUAAtYlRyrayspAf7x6U8RsSrRqwKsStTq9wWqCpyr+Vp1IStNEui2L6FljPYB0S+LsJ/Ngkb/yi0/0nkQTUBilyYhGcmVeITXmO0RYOq6ZFUJPXdnsksXS0nr+SCKcerqGlNK/d0s05Vme6mJpqVUq7YcDjcDoDYS7pHDsYAYIk99IasdWJWc3x61Kr5LQVaLbF25bTSqW1M6rK8zNB2AtxWRq2oHDWbEi6sKshr/ytz/wq7dWQz23hCNZNG1wQw/4sVyStBqHa4X6YO9H8w92uh6gudUA0AzIhXAqYGpO8gaX4O7/mwpAhyfCzzRlbS8BAaBUNbbt6IfBFadrQmEEu2fRK2iT5tzf+L0uuayYsaTGIGtZLqqIyHt5na1PhshdK/YNNM56F4tQwyJSNU4l9G0JhDynwtD7OcxBCLKaD24p42PJS4U0oFVB1KRAkDfrC+nMi5a5RPqzHMkhCHxfzJjY6M5KEm9/PsCq10Re9d+s+NLJ3Jj1u6s3tbJSUn6uSdlPjb6Gq0q8lhzqyJSVaNVJRUAffb/rvuIWkW0qmzrolWTw4QTcfsbkV4jmOZD03rWDUzi0OkntqbJ7+zIb+j4Mn/n+kZAA3NN0lLusg7R2+d9MonFfsFRATQt+VXXTZxnNYBVtCHt4EftcltlZBtTsq8boMX1dXo226dtwGy1LQOrWuwgA1PXJq70+4uM4gbi0a3G9cmHjyUnK1bDy2b4qawTC2yyYn+Frafzt4MbCky6cUX8V3XpSlZ4cOhaPzfJ80nGid8sg/JwqMDq4kGPVtVPaSGustP6+2S4YQ+9/XL8UPaetKNysAreAfkbl5vsbXas27BJB6jSboNvzcFd+73DVxVyWe4nxjBsu1j06tE9OV9EYCqIQmwExL8pBiq59BCxKotTCai6QFQFViVadf0UXPX8qwquel5W5Fhd88KaDoAGRFbH+szCFWfIOoFAPMcbDJEzNOe7Eq0qeVYtFYAsYCURqz8EWFVwVSJWKWpVjh8DqyCc9INzrAJYlVyrLceqpATQxav+4ukBLBXAJwEKeQGrlmO1A6vdhp/N5bOvuLpcRX2jrc+TL7iC0sUKrLrdEhHQn0XqWp5VA1Ujx6oArEorAaG/WioA/0nEqkX6evoxz1EL0MdsWe9xo8/tgLoByGE9tXtnXiXWd1WmA8OlR7f955qf9NjKzNX2awy0zqArfbfp9eLT5fwo3yBJz3yqqQAWVOmLVSEVgEaprucBi1K1rQCr68P8SAkgAOtXAVY9HYBsBW/XlAAuCyIOj9IBrMhVA1ZlISsHVwVYXS+fLM+qgatICQBQNcFVo+IVNS95/rIvtxuALVQ4kyZdMTHj8vVe9pG1GzvImmPoAKpJUPe3ca4Pnrt4IMzpRXn2kXp7qK8Dp5NGWJ9nXdnHU9u08VnjShHcoA88tiC6pgRQUNVS1mk0akSm2ks+jWBdkasGqloOcANWLWrVAFZfYF2BVUrP4a51i1jV8wm2VhdcZg8jB5gi1T7wZOboWahOssGbeeV5wW4f+SsE9olllmCGP9rjw0m2a9pMYX0Cqgu7rscEtEYgI+RF2W08d40674eIQfdAXZPQiFiNobgjY6eGgVWiJAG70y1EmSx84eNLnoWYW41JPJU45atysUhVBzJJoN1LEJLfnoBqkD0J7yCp8YhAVGfaCLRyOQJZt5yqznCOcFURaFYCwom8qvH5v6YCwATGQdWSX1XuxDcXGeIFJ5YI+lnpjly8ZK9dvJ5ovPpufeDoyaIfHEDV6Km+uxtJMa+Kzrb/4o4TMffJ517JR/Ws1jSnAfAIEQVI7ZMH+cT/k3zmr5/6G5j6XlIBIGLV0wAsh/NDc7SyYauyEcCVDAXmh7auttFhJa8PO81ejifU5yFpOrtO7MvJ0b2cnDRKjTPdvttYul59WSxWVe4/ECDmDWq3gvy6r0DqOj+lBAhgVQpw3XysDPFBHInVrldTbRenc3x+En+XESWizsrxEOj7JBvMJTYVV+pZZNErmIDVV4EonmyEbBRGHh6a7mT47npnk/O+sy/Ye7j+WOIn4h6VlGrt9/G47hT0To6u2u9y3uWSB06ypxGrC7eRbU8FoKLpuqtyciVwh8s6/DKfsmOQ5ZH8OS9jCLgZ/eHj3lZj+BOdiS6z3eo2bB0fH8Soka0MyUN/GTe2W5SfzI23cTd1GO2yjKXp2yM+oC9oe1KmYKxfpIh8AVY/rRyhlmdVQFX57P9fPv34bMCqRq8izyrKLbBBUwFIKgGRUF28ylfIHqKaUt6qUcojCIhtc/bWjJheTSKbH+JUALJw1QlYRSoAj1j9xRewisWrZAErvPCF4jLhVPNccZBjVbaLfgBWNc8qFq4SYNV/Aqpq1KpFYPYFrDgf3v4Q2YS88beIzPlgU9OrCfSDaqgXTWjJIBXuBYsFUDVZT2DVFvGqqQA8YtVTAgjNFFRdoCvAVaQhs1yr9oMEpX3r/etdv7jOtKZiNyZ30sDtXOr2s/YrT840v27cez40mafYUFZD12/bg47sXiuHfc7ayQArold98SrJmxq5VrFgVQKrCqgSsCrgqqUC8HQAlBLAFrNabUF1nNiIk13wlEetrjjYFbH6j7aIVaYDWPlWl31ESoAOrOoINC2AvKCSUdeo1RNU/URAjjJW2HOYvMTpzss8Th8FTKBNJeDfixNiKdlts9njOro8rApUi+033enY7mPtjuPQW8cuAdvh4l7vpCcgmmzdhzi4asBq5ltFrtUATx1UVWAVoKpuJUWAgLAMrNozL9I8mOS5CSQQlUFWi+wHaBlWchDRUywwihIfY5fqY09zaXrbRfiHdv9mc6jNE4aoRYa2wTHG5Aw6yAjV9/XgKpiZRq7yvrLUrtXgRjsP4csIVas3/oDbecGif17oBli1UeXgeF+YPzO16+/VZy3PXNFsvqqCdEMDAh0M1lRl0tRIVmlZzvVP8QuD/WYzTs5A3eWo1bZPQhFIOgTAhQVCoNuYlOZA8i25KJ6DqQVUlXO+GqdGsspE2srySoE2IQRn+luuiXAX4Oclgwcl3sq/CqwOZvzOss/iZWc/OO85mzRq7MP92qdFdQgT0X+NpoEUYc5Emu2HiNWWBiCA1QBUHVwd86v6glWaBsBH0mjTH5I3YCvFteJwfp6rO5H9jh2jJZl8cpOnX8sN2F/2fTTcAqSoyFKf4p51TveJvsU5qf1JYLWDqRPQivkGRMEMZG0jznUdmxjy9BzqkvKTKjBxCHhQ2ohp477IwcBDs91nRsptPv8uIFbn1ZXWlTlf75fbHuZ5mKOPCNRD9Y8huzxMLAVtJlZ3Nh+PJ2XjCjv975STZYIbPSn+K+e72Ztko8uUCogBpwqsrkPkVi05VieZvJJv4gvkudO4yOAkVwNTnpI3ZLDsUIXSP5K1UeyoT2VCjWpwU+sU6yTNf7fRxPi9nnwIIcCZ++/tsO9hGVd2nwiEsfBW9tF2H9PBpHRTdskPl63gv+ZYFUFaAKkCpisqlVIB/Pi8UgEsgLUAqxq5KukABFQVcNUARgEXSlLqtG5kOCtXGUBkClspMsbdmLUJtuVYlYcgiVa1qFWJVn3HAla6UBXnWPU8qxrNKmkAOBUA0gHAqBDR4m2bnLMo3YWUrp8DqyuyMkBVLFoVEasCuFZgVT9114hVLBJLUUVOgqtZ7DXo/uSrripkm38b9N1OPXEKJonQqdy3fgFU1TWo5FlDQVVZyGrtL7p80YhVAKtfFYiOqFVZvAoRq0E7eRaxikN+vPEudeOwtiEdxkinX7F9U5vPX5pUjYi6Ltlw0zue7HmFW3Xs1E9lFFKsf1OqAJkUmSaZXtVoVYEnfVmp9TygC1RRflVJA6AgKrYeseoxpA6sAly1XKsareoRq6BztrxA1QBW1yJWmgpggauaZ7XmWpXo1W8rLYBErEpKAANWOWrV8ksDXNUvAApFnuiK0e/uZVyXoeQwHBGX2J2gnall41ybHxTWk6BmrWtcpYknn/5XWuziVft8lODW140uV6BokODwpF3qHvqzdap2BoFwau8asGoRKBKxauBqAqv+uT+iVQVIFb/kAKsBrQKsGrhqEa+Igk2pNhsLH2I4G0eqAmQNG0lzj8k+FXlJq2pFu0/GqdGoJd+vfcz5q4J+X5TEGLRP9Dp26B/GCM53cJVTAABUta1hcDVFgPF9CoZMXSYNbTLJcsKY3G8CrDotkqdMpEaoifFg8HPTRbZgcBpKqO1p+cJBdWNERQNAdUXWSwGQeju4n4FTlLMbGqiK++wNkzFVdxxJn85lhKoh7TlGuOsEVm2CZxMdi1C1iFVarAr7CqJisQIsXmXCzRMvdTJHBv1GwOpY//88YLUasqPE78DNRdGiXKXcPh3aq3lFs86d2NIAaH4YjwzRBavEUXgKAI1UlU//V6SqRqwiahWLV9VFq2QlYMxIXGU2m+/z65jk47g4iD5h9mOodLcC0yRoshTbfY1M0z3RFbnoB0+41TlQxu3OEPUwDbi9ct1tl9a7+iLX0hlZa25S3B6ZaAJc5X2kBzC7ZfWVH9rqBD+Z36tyT4g+EZRN1wCsgr58K2SuNNnb5xvEHLpJ5K2yh0xlzE/Yp7g4bLJH9W/zCTa/kzrfqfjddSdKdJN8Ilg8stbLndh7adJO/H1FJqYGuN5X95uuRPWnPp1kxGVQ+P+nhd1oGoBV2bZ4VZOXS3o9vNhfOm2sb7boMe9OdoxtLld2kLmiRkOZfgq6ieEXXaU+hV5jfKSjmL5MQG7U532P56jJThIPwi5DN9Geb5ld03PKiS+bzE02Tg0N/dTOCUgqi1dZKgCNWF1Rqj8kFYAvYhURqwq+LkBVI1YNWJWI1QBWY/5HxIyO1Q7NOVQJGINR1PtzPmf2L4luUSQLXF0PrD0VwPuWCuBvlhJAUwEgYvUErHaLD6fA6QAEWHVw9TMWsPIoVeRYxQJWLRXABqzKJ+3+YGxDvzC+bNedPl3Ny92bY9iNwtPyU69OtgCyDrFjfbKoVaQCWECqpATwxau+aH5Vz0W7AGnOsypl9Pkk0gEgyMPlhII7KgkfODPu8MluejWP7d+hnrmp6z7e6v7Y1tDTUlFeP5xuGrzXV/tl1/NcjVgV3fXMpGtri1gBWOWIVf3cHxGq6/nAgNSMWv365hGrFLX6eUWtCrAqP21D9WT1xwVBepYLWL0tUHUBqyXPaoKrAqoCWP22bKMtYvUHpAM4yR2fp3mWnZ6lMSLpWp3l3ZTenveXmmBmDzbGqjVObz0ofRwk5KBA3W93cuwYTS0R1VJFU1M55Hp1bt/KnPtmg822XQc2cNWffSnPKnKtIhWAAaqWa1XT2ABgFWD1u0WtGjBri8EJ7zj5RD5X5Iu6WJTcbW6xyxcmB+OZ7Y6dTdeSpRj4nMV5b/TK9Fb3RdhO+EHbQY+K3R/GBz5apKrjZjqPkOdXx9PWg2wBWBVkbVgbY3deKcvVJGNl/qIylYLzxwCryrXGvM4lItpJPiZDsaliMSCuQreKvysbK94OrpLyTWCqGzipI8KND+e2z/79nv28A6sBwtaR20ROKIeVSfEGPaNUM1rVAFb7/Aagat5vkt3c6eU84Z8LrB5ciRHowPvZSBzOytgv6pkvPWj4QZG9R50Rd8fFZL40bC5cXa5KdoKqCqjWNAAWsWog6vv73yINgOVZbWkAFFRdESoHfmGEHTAIA0wk4Ggpuc4kxv5kRzor1GiiXthLyIHUi+ubvUmq3XGmXA9ncuC4F2an1ekSnF594rpLUEMjAgOsDK4iDQDOlfyqaqMOwKqLRtG9Sc7vGHN3z8l/BFGcf3iGJjWYTFk4zic6CV64mSwAq/MRfIq2XIaKKZnaap0bJxbTAK7s86Xt3uUNetj15cTaUu4J/bhJktUA6nF96kC/Nlm0Sba6bTmVuSt3dR/6IvQGzZf8KbC6TkXUqkR3rWNPjWn4mMgN25yDpR5tJNklNXiwJWRTQgRelIXCKuEV3T/V+Qr72ZZdeanyAsL1aHsp4R1lH1FeeEAvD3a2g6mwb2wfu2iEjrsd0DHAJnjgnXbr0ObxvI8FPgZ0Bm3LO29+cbRAKgFWP61oVc2l6jlWBVjVPKuRCkBAV4lWFQBWwFUBZNfPUwFoRsMCrPYBWI/ifxKEFA/sJXH4rpArmj9bYIGlA5CI1UgFIBGr37CAlQCpngrgZ0kF4DlW5cG1pAJ4GrEKzWRgVSJSPQ0A51hVYNVzrDpIiAjMiFgVUNGFAHpNlKqOedTxqmCzutazV7jt1qDfemUG7txSyD3J+1UqAItaXWkTlGYCsmIRq0wFYOCqA6uuGBkJ7ZJzOdBhRA9snY71QbnKqv2GbssO5jtONw6u823SNlZwsK5RWV4fTm01zsMe6khlDejN7tUYTwVVJ2BVl4fyiNWMVHVglQHWkgpAl5RagKoBqz+trbbRTJD00lq1VACShEDAVYlYlUWsNGKVFrH6ee1/W/aOgVWAq++ea9WiVW0BK8/q6mkBXhCSwqJrwbKi54nuycflHCDvjT3f6bWe6kqhmCNVDSs6SMqVs3c/faUHdS6zVzZd30pdtNOBL/Sl0oJqLHXxAfZl64tNIT+qf9ZvEaiWQ7UAqw6ovhGwqukB5D6JXkW+Vp1w2GKL6jdi3sCgqr3AirQAsJPMHtKTK/akvSKPTUbMdlvFJ1N5FPPR4xd7G7dqv2HnnVMyVjCNrgcfXX8gJx1c1WdWB1UjLQAA1QBWCWB1YLQvZmX1s66xkjUt9nIDsGoczQH5vhOdHUg6vpEHVR2ZQhODXnVug9RMn8ez7Tq9IWEFrqG9sHt+p+qXKRmIfbttwCsDrT3HAyfdjehVQuJxzsbEBHBlU13A50jy5tgXqpJ8RiVilRevEold5QJMhWbCdTpjLvnzUWC1y9pkhu8jVlnktxqurMuV1edrMvZDPZdt39X/ob51Rtwdu4W+68vNdUhDEoKiVfUTfuRWXU4DuVUVWP27RqwiavU9Ilk9t2rcx8aqdqbaHDMefK6iiDDKM6iqqkPV9wkHH5dyjT6ddRMrd7dklZzOdxaUcdNN1dnkXVO9E6gq59IZGUHkOMAE7PuWo1QL4Ko3XfyY2CdZPxH5SXkMHQPnrezj5zlWR00ALZ70tRFY5h3IMTeBq1t7XcRPY2Rej0y1gcvtME3S/tGcvOBbJ93AOX1pAVlx2oP9Xa+6LMdx66R2DXThyiZ+REcOtU+ydFLUiVh3Cv+kfjCd5E9SASh84/Ki23XcF6+a2MRz22ieZfZAigAYvT9Xdd8/dLm8rXYLsDpUepTBUz+H82hjAlRVLFxOelsbqCp+Aj/RFdrnZguoas9N1R7KMWhOjQJ7RL2YQsEmFOB0oFXxYa7LXa83G9JsXOCfCrAuYFWiUCkVgCxeJakAJHLV8qwuUFUXrkIqAORYFWAxI1aRZzCMaOtsDkeIatSkD/icvHahRmw2Qig97eFGtxKt6sDqjxXV813zrH5bz6CycJUvXqULWCHPqkSrCrh6SgUg3gt/aLug0Tpui1ZFxCqAVcqz+mdfvOpPEs1q4GosXqUr3HsggwOrffGq4OOtLXaabYxniS3UvwEGgznOo0HhXjgV4odq3aZxxGrkWF00+fzlp5UOwKJWvyyQWqN7176mA9A8q7yAlciSfzXn8mY6nUJfyNcVaBiHvWi/IfotTx4S6KTj5fYnfbmyosO1UMHh2uRv23Cue9RhtTnPakarynJQlmN1ZT21hak0WnXFiXoKAPkYX499azlWM8+qLiklgKqmALgHVt8Xk39ZJQVcFVA1gNUAV79++rsCq+u3XjpZnlVErLZFrDzPaqYCYIP7UA4OmuambpLScs5YtvNye1ZpNY3XB+eeNfvY7sSGolVGycT8bSJPu+HqfkdX9lpivjPQZCZVUu80/lIVUXw4Xz/vw2QAEat7OoDMq+pRqgBVl9/CQlYGwFq6mzePWsXExrgiegZQ1XyrzTMSWNVP5vVc+rf67ikHw8PK4t2PwPeEQXFcaPY9E7s3W3JhXHo/YKrvANbeLgB0m6Nl5GrmWJWgYEszVAFWmdcBWN0DF6NeZUej5RFodd799d//c91hhDwNNKZMxdkxuOEMYSJyfcn3oMlI71cc3JUx6NdCMV0LuyHgYydYGsFfA6oCiEUdznR9Or1JA6CArE84g/nW//omJsQwlE5B1PVTYFU/+ffJi+RX9WtyzhLF4/N/aKgwwRnh/L5y80C4bll3LDAAp6XsU2D1yrq/4hBfK3tygpe1XBL0rv1OyKZ04+233LlrdLEZnZat//QNG6JNE1jViNQFqn7S6NS/L//xN91qtKpHrL5LygB5wxcpBBLsk840EahgZHEmVNhv0p42sqjOyLliC4q9LO8qmEVhQ9f95fyFU4eTwA3oTgEmiOpXHDqBGQU88bo2afAO63lmIfmKAiz4vCHAVC8nt/bUABuoimdYEhHt1iTvGyF9AMSnUSj79SAsEYDPccRqlyuiQafN1u+hnVy4wyY3BWQl/6diB5pwm21f23yi3pOwiGyCNp1wL6j/JN+YV3cLoKzt+jQybTi57ivdcrkrdJ8anORpkqUm6xs/72Ty1M5JbnmILCtrf+EIBVj94vYrPkgmexY08R2mUQyp9V0P2zkGGdG1TbToBN9+Ehfh9RDEEHycSIq2J/A2bGQTD7TP48L9OBfHLvNyTwdWZUXpCVhlNQvbB7vnWw9MKTavjyHq1sazLW43aH8gan0QChcVL0yir92ww74UjFCirSxi1VICWCqATwqsygJWkmdVgFU534BVARU1HYB9yRRxM4HcJtWqjGbHJmC1A2ObJQiG4qGIUgFg8SoFViliNUDVFrG65hQWtSrRqj1iFf13ZpW3bgysLjqsaN5PEqmKxat6KgCPWp2AVcuzCjDZHnwL5U5ycGOz7bbnN28lH956pcNFBDEuH6v4PgFUDWDmxavWc4jkWnVgFaBq5Fr1ZxSlmzpQox8Uqn6K2p8FhkFtNg2KcuOYVjGM/WT/bmrgB+Kt6Et1auETJ644ZPfdtTVdv7vHBkQrl/vkTy2FpgAACApQVSJPDVj96sCqfP4vkGYHWBlY/bwWsApgVepcACuynb5RlACWzpI5qQCq3xVclQWsLGo18qxqvlUDVv/hwKpCumv/uwCsEq26ovUFDn4Xu0dRq8bQtqzXiVAbW55SFKLSJlJK7Z3X5cx+S72DCo9SM5zs9ackDuMZ2g/Bv7p2HPIw3u2UnZjmPLiw35JnpvFtlI5CvtMnIjoR6MCq5Vq1HKrf6uf/mmfVU9YgzypHrWquVvyGdAACoIokOpBqgCqBqn6dFR/cImoFa8KXEEtzvaS0l/zFQBQdxbq2dvRTJJ1jH2D2GY/E2PRa3JUy4HsyTpvLLfAU4CpSADigukWtCq7mZQySA+Zm9RjbnYIkA7nbqZtC/1+UT0UMC5XL4QAAAABJRU5ErkJggg=="/>
          <p:cNvSpPr/>
          <p:nvPr/>
        </p:nvSpPr>
        <p:spPr>
          <a:xfrm>
            <a:off x="141121" y="-131057"/>
            <a:ext cx="276476" cy="2765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45" tIns="41473" rIns="82945" bIns="41473" anchor="t" anchorCtr="0" compatLnSpc="1">
            <a:no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8" descr="Πόδια, Στέκεται, Αναμονής, Διέσχισε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06679" y="2775756"/>
            <a:ext cx="4406399" cy="35275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7 - TextBox"/>
          <p:cNvSpPr txBox="1"/>
          <p:nvPr/>
        </p:nvSpPr>
        <p:spPr>
          <a:xfrm>
            <a:off x="400896" y="5433403"/>
            <a:ext cx="3658979" cy="12225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82945" tIns="41473" rIns="82945" bIns="41473" rtlCol="0">
            <a:spAutoFit/>
          </a:bodyPr>
          <a:lstStyle/>
          <a:p>
            <a:r>
              <a:rPr lang="el-GR" b="1" dirty="0"/>
              <a:t>Υπουργείο Υγείας</a:t>
            </a:r>
          </a:p>
          <a:p>
            <a:r>
              <a:rPr lang="el-GR" b="1" dirty="0"/>
              <a:t>Ινστιτούτο Υγείας του Παιδιού</a:t>
            </a:r>
          </a:p>
          <a:p>
            <a:r>
              <a:rPr lang="el-GR" b="1" dirty="0"/>
              <a:t>Δ/</a:t>
            </a:r>
            <a:r>
              <a:rPr lang="el-GR" b="1" dirty="0" err="1"/>
              <a:t>νση </a:t>
            </a:r>
            <a:r>
              <a:rPr lang="el-GR" b="1" dirty="0"/>
              <a:t>Κοινωνικής και Αναπτυξιακής</a:t>
            </a:r>
          </a:p>
          <a:p>
            <a:r>
              <a:rPr lang="el-GR" b="1" dirty="0"/>
              <a:t>Παιδιατρικής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87633" y="424078"/>
            <a:ext cx="8230001" cy="699309"/>
          </a:xfrm>
          <a:prstGeom prst="rect">
            <a:avLst/>
          </a:prstGeom>
          <a:solidFill>
            <a:srgbClr val="9BBB59"/>
          </a:solidFill>
          <a:ln w="38103" cap="flat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82945" tIns="41473" rIns="82945" bIns="41473" anchor="t" anchorCtr="1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dirty="0">
                <a:solidFill>
                  <a:srgbClr val="FFFFFF"/>
                </a:solidFill>
                <a:latin typeface="Calibri"/>
              </a:rPr>
              <a:t>...ως ποδηλάτης</a:t>
            </a:r>
          </a:p>
        </p:txBody>
      </p:sp>
      <p:sp>
        <p:nvSpPr>
          <p:cNvPr id="3" name="4 - TextBox"/>
          <p:cNvSpPr txBox="1"/>
          <p:nvPr/>
        </p:nvSpPr>
        <p:spPr>
          <a:xfrm>
            <a:off x="391678" y="1338624"/>
            <a:ext cx="4768176" cy="50851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700" dirty="0">
                <a:solidFill>
                  <a:srgbClr val="FF0000"/>
                </a:solidFill>
                <a:latin typeface="Calibri"/>
              </a:rPr>
              <a:t>Θυμάμαι </a:t>
            </a:r>
            <a:r>
              <a:rPr lang="el-GR" sz="2700" dirty="0">
                <a:solidFill>
                  <a:srgbClr val="000000"/>
                </a:solidFill>
                <a:latin typeface="Calibri"/>
              </a:rPr>
              <a:t>πάντα ότι: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700" dirty="0">
                <a:solidFill>
                  <a:srgbClr val="000000"/>
                </a:solidFill>
                <a:latin typeface="Calibri"/>
              </a:rPr>
              <a:t>Το επιπλέον βάρος </a:t>
            </a:r>
            <a:r>
              <a:rPr lang="el-GR" sz="2700" kern="0" dirty="0">
                <a:solidFill>
                  <a:srgbClr val="000000"/>
                </a:solidFill>
                <a:latin typeface="Calibri"/>
              </a:rPr>
              <a:t>ενός συνεπιβάτη</a:t>
            </a:r>
            <a:r>
              <a:rPr lang="el-GR" sz="2700" dirty="0">
                <a:solidFill>
                  <a:srgbClr val="000000"/>
                </a:solidFill>
                <a:latin typeface="Calibri"/>
              </a:rPr>
              <a:t> στο ποδήλατο μπορεί να αλλάξει το κέντρο βάρους και την ισορροπία.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700" dirty="0">
                <a:solidFill>
                  <a:srgbClr val="000000"/>
                </a:solidFill>
                <a:latin typeface="Calibri"/>
              </a:rPr>
              <a:t>Μερικές δοκιμ</a:t>
            </a:r>
            <a:r>
              <a:rPr lang="el-GR" sz="2700" dirty="0">
                <a:latin typeface="Calibri"/>
              </a:rPr>
              <a:t>αστικές</a:t>
            </a:r>
            <a:r>
              <a:rPr lang="el-GR" sz="2700" dirty="0">
                <a:solidFill>
                  <a:srgbClr val="000000"/>
                </a:solidFill>
                <a:latin typeface="Calibri"/>
              </a:rPr>
              <a:t> διαδρομές με το καινούριο μου ποδήλατο, σε κάποιο πάρκο ή σε ήσυχο δρόμο, ίσως είναι απαραίτητες πριν κανείς βγει σε δρόμο αυξημένης κυκλοφορίας.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5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2" descr="Ατυχήματος, Αυτοκινητιστικό Ατύχημ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5173" y="1991860"/>
            <a:ext cx="3592462" cy="35928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934620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</a:t>
            </a:r>
            <a:r>
              <a:rPr lang="el-GR" dirty="0" smtClean="0">
                <a:solidFill>
                  <a:srgbClr val="FFFFFF"/>
                </a:solidFill>
                <a:latin typeface="Calibri"/>
              </a:rPr>
              <a:t>επιβ</a:t>
            </a:r>
            <a:r>
              <a:rPr lang="el-GR" dirty="0" smtClean="0">
                <a:solidFill>
                  <a:schemeClr val="bg1"/>
                </a:solidFill>
                <a:latin typeface="Calibri"/>
              </a:rPr>
              <a:t>άτ</a:t>
            </a:r>
            <a:r>
              <a:rPr lang="el-GR" dirty="0">
                <a:solidFill>
                  <a:schemeClr val="bg1"/>
                </a:solidFill>
                <a:latin typeface="Calibri"/>
              </a:rPr>
              <a:t>η</a:t>
            </a:r>
            <a:r>
              <a:rPr lang="el-GR" dirty="0" smtClean="0">
                <a:solidFill>
                  <a:schemeClr val="bg1"/>
                </a:solidFill>
                <a:latin typeface="Calibri"/>
              </a:rPr>
              <a:t>ς </a:t>
            </a:r>
            <a:r>
              <a:rPr lang="el-GR" dirty="0">
                <a:solidFill>
                  <a:srgbClr val="FFFFFF"/>
                </a:solidFill>
                <a:latin typeface="Calibri"/>
              </a:rPr>
              <a:t>σε αυτοκίνητο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6996" y="1403942"/>
            <a:ext cx="8228766" cy="4173458"/>
          </a:xfrm>
        </p:spPr>
        <p:txBody>
          <a:bodyPr/>
          <a:lstStyle/>
          <a:p>
            <a:pPr lvl="0">
              <a:buNone/>
            </a:pPr>
            <a:r>
              <a:rPr lang="en-US" sz="2400" dirty="0">
                <a:latin typeface="Calibri"/>
              </a:rPr>
              <a:t>	</a:t>
            </a:r>
            <a:r>
              <a:rPr lang="el-GR" sz="2400" dirty="0">
                <a:latin typeface="Calibri"/>
              </a:rPr>
              <a:t>Τα </a:t>
            </a:r>
            <a:r>
              <a:rPr lang="el-GR" sz="2400" b="1" dirty="0">
                <a:solidFill>
                  <a:srgbClr val="FF0000"/>
                </a:solidFill>
                <a:latin typeface="Calibri"/>
              </a:rPr>
              <a:t>τροχαία</a:t>
            </a:r>
            <a:r>
              <a:rPr lang="el-GR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l-GR" sz="2400" dirty="0">
                <a:latin typeface="Calibri"/>
              </a:rPr>
              <a:t>στην χώρα μας αποτελούν σοβαρό πρόβλημα δημόσιας υγείας, λόγω του σημαντικού αριθμού τραυματισμών και θανάτων.</a:t>
            </a:r>
          </a:p>
          <a:p>
            <a:pPr lvl="0">
              <a:buNone/>
            </a:pPr>
            <a:r>
              <a:rPr lang="en-US" sz="2400" dirty="0">
                <a:latin typeface="Calibri"/>
              </a:rPr>
              <a:t>	</a:t>
            </a:r>
            <a:r>
              <a:rPr lang="el-GR" sz="2400" b="1" dirty="0">
                <a:solidFill>
                  <a:srgbClr val="FF0000"/>
                </a:solidFill>
                <a:latin typeface="Calibri"/>
              </a:rPr>
              <a:t>Κύριες αιτίες:</a:t>
            </a:r>
          </a:p>
          <a:p>
            <a:pPr lvl="0"/>
            <a:r>
              <a:rPr lang="el-GR" sz="2400" dirty="0">
                <a:latin typeface="Calibri"/>
              </a:rPr>
              <a:t>Ταχύτητα</a:t>
            </a:r>
          </a:p>
          <a:p>
            <a:pPr lvl="0"/>
            <a:r>
              <a:rPr lang="el-GR" sz="2400" dirty="0">
                <a:latin typeface="Calibri"/>
              </a:rPr>
              <a:t>Αλκοόλ</a:t>
            </a:r>
          </a:p>
          <a:p>
            <a:pPr lvl="0"/>
            <a:r>
              <a:rPr lang="el-GR" sz="2400" dirty="0">
                <a:latin typeface="Calibri"/>
              </a:rPr>
              <a:t>Όχι χρήση </a:t>
            </a:r>
            <a:r>
              <a:rPr lang="el-GR" sz="2400" b="1" dirty="0">
                <a:solidFill>
                  <a:srgbClr val="FF0000"/>
                </a:solidFill>
                <a:latin typeface="Calibri"/>
              </a:rPr>
              <a:t>ζώνης ασφαλείας </a:t>
            </a:r>
            <a:r>
              <a:rPr lang="el-GR" sz="2400" dirty="0">
                <a:latin typeface="Calibri"/>
              </a:rPr>
              <a:t>από οδηγούς και επιβάτες</a:t>
            </a:r>
            <a:endParaRPr lang="en-US" sz="2400" dirty="0">
              <a:latin typeface="Calibri"/>
            </a:endParaRPr>
          </a:p>
          <a:p>
            <a:pPr lvl="0"/>
            <a:r>
              <a:rPr lang="el-GR" sz="2400" dirty="0">
                <a:latin typeface="Calibri"/>
              </a:rPr>
              <a:t>Όχι χρήση </a:t>
            </a:r>
            <a:r>
              <a:rPr lang="el-GR" sz="2400" b="1" dirty="0">
                <a:solidFill>
                  <a:srgbClr val="FF0000"/>
                </a:solidFill>
                <a:latin typeface="Calibri"/>
              </a:rPr>
              <a:t>κράνους </a:t>
            </a:r>
            <a:r>
              <a:rPr lang="el-GR" sz="2400" dirty="0">
                <a:latin typeface="Calibri"/>
              </a:rPr>
              <a:t>από οδηγούς και επιβάτες</a:t>
            </a:r>
          </a:p>
          <a:p>
            <a:pPr lvl="0"/>
            <a:endParaRPr lang="el-GR" sz="2400" dirty="0">
              <a:latin typeface="Calibri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95731" y="5715350"/>
            <a:ext cx="8752540" cy="853197"/>
          </a:xfrm>
          <a:prstGeom prst="rect">
            <a:avLst/>
          </a:prstGeom>
          <a:solidFill>
            <a:srgbClr val="9BBB59"/>
          </a:solidFill>
          <a:ln w="38103" cap="flat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82945" tIns="41473" rIns="82945" bIns="41473" anchor="t" anchorCtr="1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b="1" dirty="0">
                <a:solidFill>
                  <a:srgbClr val="FFFFFF"/>
                </a:solidFill>
                <a:latin typeface="Calibri"/>
              </a:rPr>
              <a:t>Τα κράνη προστατεύουν αποτελεσματικά</a:t>
            </a: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b="1" dirty="0">
                <a:solidFill>
                  <a:srgbClr val="FFFFFF"/>
                </a:solidFill>
                <a:latin typeface="Calibri"/>
              </a:rPr>
              <a:t>από σοβαρές </a:t>
            </a:r>
            <a:r>
              <a:rPr lang="el-GR" sz="2500" b="1" dirty="0" err="1">
                <a:solidFill>
                  <a:srgbClr val="FFFFFF"/>
                </a:solidFill>
                <a:latin typeface="Calibri"/>
              </a:rPr>
              <a:t>κρανιοεγκεφαλικές</a:t>
            </a:r>
            <a:r>
              <a:rPr lang="el-GR" sz="2500" b="1" dirty="0">
                <a:solidFill>
                  <a:srgbClr val="FFFFFF"/>
                </a:solidFill>
                <a:latin typeface="Calibri"/>
              </a:rPr>
              <a:t> κακώσεις.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</a:t>
            </a:r>
            <a:r>
              <a:rPr lang="el-GR" dirty="0" smtClean="0">
                <a:solidFill>
                  <a:srgbClr val="FFFFFF"/>
                </a:solidFill>
                <a:latin typeface="Calibri"/>
              </a:rPr>
              <a:t>επιβάτη</a:t>
            </a:r>
            <a:r>
              <a:rPr lang="el-GR" dirty="0" smtClean="0">
                <a:solidFill>
                  <a:schemeClr val="bg1"/>
                </a:solidFill>
                <a:latin typeface="Calibri"/>
              </a:rPr>
              <a:t>ς</a:t>
            </a:r>
            <a:r>
              <a:rPr lang="el-GR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l-GR" dirty="0">
                <a:solidFill>
                  <a:srgbClr val="FFFFFF"/>
                </a:solidFill>
                <a:latin typeface="Calibri"/>
              </a:rPr>
              <a:t>σε αυτοκίνητο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604844"/>
            <a:ext cx="8228766" cy="4567782"/>
          </a:xfrm>
        </p:spPr>
        <p:txBody>
          <a:bodyPr/>
          <a:lstStyle/>
          <a:p>
            <a:pPr lvl="0">
              <a:buNone/>
            </a:pPr>
            <a:r>
              <a:rPr lang="en-US" sz="2400" dirty="0"/>
              <a:t>	</a:t>
            </a:r>
            <a:r>
              <a:rPr lang="el-GR" sz="2500" dirty="0">
                <a:latin typeface="Calibri"/>
              </a:rPr>
              <a:t> Γνωρίζουμε ότι αν το αυτοκίνητο συγκρουστεί:</a:t>
            </a:r>
          </a:p>
          <a:p>
            <a:pPr lvl="0"/>
            <a:r>
              <a:rPr lang="el-GR" sz="2500" dirty="0">
                <a:latin typeface="Calibri"/>
              </a:rPr>
              <a:t>Η ταχύτητά του ελαττώνεται σε ελάχιστο χρόνο, με αποτέλεσμα να αναπτύσσεται πολύ μεγάλη δύναμη επιτάχυνσης στο σώμα των επιβατών.</a:t>
            </a:r>
          </a:p>
          <a:p>
            <a:pPr lvl="0"/>
            <a:r>
              <a:rPr lang="el-GR" sz="2500" dirty="0">
                <a:latin typeface="Calibri"/>
              </a:rPr>
              <a:t>Έτσι, αν το αυτοκίνητο τρέχει με ταχύτητα 50 </a:t>
            </a:r>
            <a:r>
              <a:rPr lang="en-US" sz="2500" dirty="0">
                <a:latin typeface="Calibri"/>
              </a:rPr>
              <a:t>km</a:t>
            </a:r>
            <a:r>
              <a:rPr lang="el-GR" sz="2500" dirty="0">
                <a:latin typeface="Calibri"/>
              </a:rPr>
              <a:t>/</a:t>
            </a:r>
            <a:r>
              <a:rPr lang="en-US" sz="2500" dirty="0">
                <a:latin typeface="Calibri"/>
              </a:rPr>
              <a:t>h</a:t>
            </a:r>
            <a:r>
              <a:rPr lang="el-GR" sz="2500" dirty="0">
                <a:latin typeface="Calibri"/>
              </a:rPr>
              <a:t>, ένα άτομο, εάν δεν είναι δεμένο, θα εκτιναχθεί με δύναμη 30 με 60 φορές μεγαλύτερη από το βάρος του.</a:t>
            </a:r>
          </a:p>
          <a:p>
            <a:pPr lvl="0">
              <a:buNone/>
            </a:pPr>
            <a:r>
              <a:rPr lang="el-GR" sz="2500" b="1" dirty="0">
                <a:solidFill>
                  <a:srgbClr val="FF0000"/>
                </a:solidFill>
                <a:latin typeface="Calibri"/>
              </a:rPr>
              <a:t>	Η δύναμη εκτίναξης ενός ατόμου, είναι πολλαπλάσια του βάρους του.</a:t>
            </a:r>
          </a:p>
          <a:p>
            <a:pPr lvl="0">
              <a:buNone/>
            </a:pPr>
            <a:endParaRPr lang="el-GR" dirty="0"/>
          </a:p>
          <a:p>
            <a:pPr lvl="0">
              <a:buNone/>
            </a:pPr>
            <a:endParaRPr lang="el-GR" sz="2400" b="1" dirty="0">
              <a:solidFill>
                <a:srgbClr val="FF0000"/>
              </a:solidFill>
            </a:endParaRPr>
          </a:p>
          <a:p>
            <a:pPr lvl="0"/>
            <a:endParaRPr lang="el-GR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</a:t>
            </a:r>
            <a:r>
              <a:rPr lang="el-GR" dirty="0" smtClean="0">
                <a:solidFill>
                  <a:srgbClr val="FFFFFF"/>
                </a:solidFill>
                <a:latin typeface="Calibri"/>
              </a:rPr>
              <a:t>επιβάτης </a:t>
            </a:r>
            <a:r>
              <a:rPr lang="el-GR" dirty="0">
                <a:solidFill>
                  <a:srgbClr val="FFFFFF"/>
                </a:solidFill>
                <a:latin typeface="Calibri"/>
              </a:rPr>
              <a:t>σε αυτοκίνητο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457170" y="1604844"/>
            <a:ext cx="5225223" cy="48944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l-GR" dirty="0">
                <a:latin typeface="Calibri"/>
              </a:rPr>
              <a:t>	Η χρήση </a:t>
            </a:r>
            <a:r>
              <a:rPr lang="el-GR" dirty="0">
                <a:solidFill>
                  <a:srgbClr val="FF0000"/>
                </a:solidFill>
                <a:latin typeface="Calibri"/>
              </a:rPr>
              <a:t>ζώνης ασφαλείας </a:t>
            </a:r>
            <a:r>
              <a:rPr lang="el-GR" dirty="0">
                <a:latin typeface="Calibri"/>
              </a:rPr>
              <a:t>επιβάλλεται όχι μόνο από τις ιατρικές συστάσεις αλλά και από τη νομοθεσία που ισχύει στην Ελλάδα και διεθνώς.</a:t>
            </a:r>
          </a:p>
          <a:p>
            <a:pPr lvl="0">
              <a:buNone/>
            </a:pPr>
            <a:r>
              <a:rPr lang="el-GR" dirty="0">
                <a:latin typeface="Calibri"/>
              </a:rPr>
              <a:t>	</a:t>
            </a:r>
            <a:endParaRPr lang="en-US" dirty="0">
              <a:latin typeface="Calibri"/>
            </a:endParaRPr>
          </a:p>
          <a:p>
            <a:pPr lvl="0">
              <a:buNone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	</a:t>
            </a:r>
            <a:r>
              <a:rPr lang="el-GR" dirty="0">
                <a:solidFill>
                  <a:srgbClr val="FF0000"/>
                </a:solidFill>
                <a:latin typeface="Calibri"/>
              </a:rPr>
              <a:t>Νομίζετε ότι στην Ελλάδα  εφαρμόζουμε τη σχετική σύσταση;</a:t>
            </a:r>
          </a:p>
        </p:txBody>
      </p:sp>
      <p:pic>
        <p:nvPicPr>
          <p:cNvPr id="4" name="Picture 2" descr="Προσδεθείτε, Κουμπώνουν, Ζώνη Για, Ζώνη Ασφαλεία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47712" y="1665242"/>
            <a:ext cx="2743331" cy="41154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869294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</a:t>
            </a:r>
            <a:r>
              <a:rPr lang="el-GR" dirty="0" smtClean="0">
                <a:solidFill>
                  <a:srgbClr val="FFFFFF"/>
                </a:solidFill>
                <a:latin typeface="Calibri"/>
              </a:rPr>
              <a:t>οδηγός δικύκλου</a:t>
            </a:r>
            <a:endParaRPr lang="el-GR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403941"/>
            <a:ext cx="8228766" cy="4768677"/>
          </a:xfrm>
        </p:spPr>
        <p:txBody>
          <a:bodyPr/>
          <a:lstStyle/>
          <a:p>
            <a:pPr lvl="0"/>
            <a:r>
              <a:rPr lang="el-GR" sz="2500" dirty="0">
                <a:latin typeface="Calibri"/>
              </a:rPr>
              <a:t>Σύμφωνα με τον Κώδικα Οδικής Κυκλοφορίας (ΚΟΚ) της χώρας μας, για την οδήγηση μοτοποδηλάτων έως 50 κυβικά εκατοστά απαιτείται άδεια οδήγησης, η οποία χορηγείται μετά από εξετάσεις σε όσους έχουν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συμπληρώσει το 16o έτος της ηλικίας τους</a:t>
            </a:r>
            <a:r>
              <a:rPr lang="el-GR" sz="2500" dirty="0">
                <a:latin typeface="Calibri"/>
              </a:rPr>
              <a:t>. </a:t>
            </a:r>
          </a:p>
          <a:p>
            <a:pPr lvl="0"/>
            <a:r>
              <a:rPr lang="el-GR" sz="2500" dirty="0">
                <a:latin typeface="Calibri"/>
              </a:rPr>
              <a:t>Η ασφαλής οδήγηση και η τήρηση του ΚΟΚ είναι κεφαλαιώδους σημασίας τόσο για τους γονείς, όσο και για τους εφήβους.</a:t>
            </a:r>
          </a:p>
          <a:p>
            <a:pPr lvl="0"/>
            <a:endParaRPr lang="el-GR" sz="2500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738644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 dirty="0" smtClean="0">
                <a:solidFill>
                  <a:srgbClr val="FFFFFF"/>
                </a:solidFill>
                <a:latin typeface="Calibri"/>
              </a:rPr>
              <a:t>...ως οδηγός δικύκλου</a:t>
            </a:r>
            <a:endParaRPr lang="el-GR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01874" y="1253252"/>
            <a:ext cx="8459310" cy="5175583"/>
          </a:xfrm>
        </p:spPr>
        <p:txBody>
          <a:bodyPr/>
          <a:lstStyle/>
          <a:p>
            <a:pPr lvl="0"/>
            <a:r>
              <a:rPr lang="el-GR" sz="2500" dirty="0">
                <a:latin typeface="Calibri"/>
              </a:rPr>
              <a:t>Η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οδήγηση χωρίς δίπλωμα </a:t>
            </a:r>
            <a:r>
              <a:rPr lang="el-GR" sz="2500" dirty="0">
                <a:latin typeface="Calibri"/>
              </a:rPr>
              <a:t>ή/και πριν την απαιτούμενη ηλικία, εγκυμονεί πολύ σοβαρό κίνδυνο ατυχήματος, που μπορεί να έχει μακροπρόθεσμες συνέπειες.</a:t>
            </a:r>
          </a:p>
          <a:p>
            <a:pPr lvl="0"/>
            <a:r>
              <a:rPr lang="el-GR" sz="2500" dirty="0">
                <a:latin typeface="Calibri"/>
              </a:rPr>
              <a:t>Όσοι οδηγούν μηχανάκι, μπορούν να αναπτύξουν σχετικά μεγάλη ταχύτητα, αλλά είναι εκτεθειμένοι, επειδή δεν έχουν την παθητική προστασία που προσφέρει το αυτοκίνητο.</a:t>
            </a:r>
            <a:endParaRPr lang="en-US" sz="2500" dirty="0">
              <a:latin typeface="Calibri"/>
            </a:endParaRPr>
          </a:p>
          <a:p>
            <a:r>
              <a:rPr lang="el-GR" sz="2500" dirty="0">
                <a:latin typeface="Calibri"/>
              </a:rPr>
              <a:t>Δεν επιτρέπεται η χρήση κινητού τηλεφώνου ή ακουστικών.</a:t>
            </a:r>
          </a:p>
          <a:p>
            <a:pPr lvl="0"/>
            <a:r>
              <a:rPr lang="el-GR" sz="2500" dirty="0">
                <a:latin typeface="Calibri"/>
              </a:rPr>
              <a:t>Η </a:t>
            </a:r>
            <a:r>
              <a:rPr lang="el-GR" sz="2500" b="1" dirty="0">
                <a:solidFill>
                  <a:srgbClr val="FF0000"/>
                </a:solidFill>
                <a:latin typeface="Calibri"/>
              </a:rPr>
              <a:t>χρήση κράνους </a:t>
            </a:r>
            <a:r>
              <a:rPr lang="el-GR" sz="2500" dirty="0">
                <a:latin typeface="Calibri"/>
              </a:rPr>
              <a:t>είναι απολύτως απαραίτητη για </a:t>
            </a:r>
            <a:r>
              <a:rPr lang="el-GR" sz="2500" b="1" dirty="0">
                <a:solidFill>
                  <a:srgbClr val="FF0000"/>
                </a:solidFill>
                <a:latin typeface="Calibri"/>
              </a:rPr>
              <a:t>όλους</a:t>
            </a:r>
            <a:r>
              <a:rPr lang="el-GR" sz="2500" dirty="0">
                <a:latin typeface="Calibri"/>
              </a:rPr>
              <a:t> όσους επιβαίνουν σε μηχανάκι ή μοτοσυκλέτα.</a:t>
            </a:r>
          </a:p>
          <a:p>
            <a:pPr lvl="0"/>
            <a:endParaRPr lang="el-GR" sz="2500" dirty="0">
              <a:latin typeface="Calibri"/>
            </a:endParaRPr>
          </a:p>
          <a:p>
            <a:pPr lvl="0"/>
            <a:endParaRPr lang="el-GR" sz="2500" dirty="0">
              <a:latin typeface="Calibri"/>
            </a:endParaRPr>
          </a:p>
          <a:p>
            <a:pPr lvl="0"/>
            <a:endParaRPr lang="el-GR" sz="2500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803969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 smtClean="0">
                <a:solidFill>
                  <a:srgbClr val="FFFFFF"/>
                </a:solidFill>
                <a:latin typeface="Calibri"/>
              </a:rPr>
              <a:t>...ως οδηγός δικύκλου</a:t>
            </a:r>
            <a:endParaRPr lang="el-GR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6996" y="1207974"/>
            <a:ext cx="5114076" cy="5029978"/>
          </a:xfrm>
        </p:spPr>
        <p:txBody>
          <a:bodyPr/>
          <a:lstStyle/>
          <a:p>
            <a:pPr lvl="0"/>
            <a:r>
              <a:rPr lang="el-GR" sz="2300" dirty="0">
                <a:latin typeface="Calibri"/>
              </a:rPr>
              <a:t>Το κράνος πρέπει να είναι σε καλή κατάσταση, να εφαρμόζει σωστά και οι ιμάντες πρόσδεσης να είναι πάντα δεμένοι.</a:t>
            </a:r>
          </a:p>
          <a:p>
            <a:pPr lvl="0"/>
            <a:r>
              <a:rPr lang="el-GR" sz="2300" dirty="0">
                <a:latin typeface="Calibri"/>
              </a:rPr>
              <a:t>Επιβάλλεται η τήρηση των ορίων ταχύτητας και η αποφυγή επικίνδυνων ελιγμών και κινήσεων εντυπωσιασμού, όπως σούζες, απότομα φρεναρίσματα και αυτοσχέδιοι αγώνες ταχύτητας.</a:t>
            </a:r>
          </a:p>
          <a:p>
            <a:pPr lvl="0"/>
            <a:r>
              <a:rPr lang="el-GR" sz="2300" dirty="0">
                <a:latin typeface="Calibri"/>
              </a:rPr>
              <a:t>Η οδήγηση του μοτοποδήλατου γίνεται πάντα στο δεξιό ρεύμα της κυκλοφορίας και ποτέ στο αντίθετο.</a:t>
            </a:r>
          </a:p>
        </p:txBody>
      </p:sp>
      <p:pic>
        <p:nvPicPr>
          <p:cNvPr id="4" name="Picture 2" descr="Μοτοσικλέτας, Ποδήλατο, Αγόρι, Αρσενικό, Άνθρωπος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3712" y="1665242"/>
            <a:ext cx="3584560" cy="33533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 smtClean="0">
                <a:solidFill>
                  <a:srgbClr val="FFFFFF"/>
                </a:solidFill>
                <a:latin typeface="Calibri"/>
              </a:rPr>
              <a:t>...ως οδηγός δικύκλου</a:t>
            </a:r>
            <a:endParaRPr lang="el-GR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l-GR" sz="2500" dirty="0">
                <a:latin typeface="Calibri"/>
              </a:rPr>
              <a:t>	</a:t>
            </a:r>
            <a:r>
              <a:rPr lang="el-GR" sz="2500" b="1" dirty="0">
                <a:solidFill>
                  <a:srgbClr val="FF0000"/>
                </a:solidFill>
                <a:latin typeface="Calibri"/>
              </a:rPr>
              <a:t>Αλκοόλ:</a:t>
            </a:r>
          </a:p>
          <a:p>
            <a:r>
              <a:rPr lang="el-GR" sz="2500" dirty="0"/>
              <a:t>Κατά την διάρκεια της εφηβείας τους πολλά νεαρά άτομα πειραματίζονται με τη χρήση αλκοόλ και άλλων δυνητικά επικίνδυνων και εθιστικών ουσιών.</a:t>
            </a:r>
          </a:p>
          <a:p>
            <a:pPr lvl="0"/>
            <a:r>
              <a:rPr lang="el-GR" sz="2500" dirty="0"/>
              <a:t>Είναι παράνομο οι έφηβοι  να καταναλώνουν αλκοόλ. </a:t>
            </a:r>
          </a:p>
          <a:p>
            <a:endParaRPr lang="el-GR" sz="2500" dirty="0"/>
          </a:p>
          <a:p>
            <a:pPr algn="ctr">
              <a:buNone/>
            </a:pPr>
            <a:r>
              <a:rPr lang="el-GR" sz="2500" b="1" dirty="0">
                <a:solidFill>
                  <a:srgbClr val="FF0000"/>
                </a:solidFill>
                <a:latin typeface="Calibri"/>
              </a:rPr>
              <a:t>	Δεν επιτρέπεται η οδήγηση υπό την επήρεια αλκοόλ!!! </a:t>
            </a:r>
            <a:endParaRPr lang="el-GR" sz="2500" dirty="0"/>
          </a:p>
          <a:p>
            <a:pPr lvl="0">
              <a:buNone/>
            </a:pPr>
            <a:endParaRPr lang="el-GR" sz="2500" b="1" dirty="0">
              <a:solidFill>
                <a:srgbClr val="FF0000"/>
              </a:solidFill>
              <a:latin typeface="Calibri"/>
            </a:endParaRPr>
          </a:p>
          <a:p>
            <a:pPr lvl="0"/>
            <a:endParaRPr lang="el-GR" dirty="0" smtClean="0">
              <a:latin typeface="Calibri"/>
            </a:endParaRPr>
          </a:p>
          <a:p>
            <a:pPr lvl="0"/>
            <a:endParaRPr lang="el-GR" dirty="0" smtClean="0">
              <a:latin typeface="Calibri"/>
            </a:endParaRPr>
          </a:p>
          <a:p>
            <a:pPr lvl="0">
              <a:buNone/>
            </a:pPr>
            <a:endParaRPr lang="el-GR" dirty="0">
              <a:latin typeface="Calibri"/>
            </a:endParaRPr>
          </a:p>
          <a:p>
            <a:pPr lvl="0">
              <a:buNone/>
            </a:pPr>
            <a:r>
              <a:rPr lang="el-GR" dirty="0">
                <a:solidFill>
                  <a:srgbClr val="FF0000"/>
                </a:solidFill>
              </a:rPr>
              <a:t>	</a:t>
            </a:r>
            <a:endParaRPr lang="el-GR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xfrm>
            <a:off x="457170" y="273355"/>
            <a:ext cx="8228766" cy="970937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 smtClean="0">
                <a:solidFill>
                  <a:srgbClr val="FFFFFF"/>
                </a:solidFill>
                <a:latin typeface="Calibri"/>
              </a:rPr>
              <a:t>...ως οδηγός δικύκλου</a:t>
            </a:r>
            <a:endParaRPr lang="el-GR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484818" y="1465498"/>
            <a:ext cx="8228766" cy="5018638"/>
          </a:xfrm>
        </p:spPr>
        <p:txBody>
          <a:bodyPr/>
          <a:lstStyle/>
          <a:p>
            <a:r>
              <a:rPr lang="el-GR" sz="2300" dirty="0"/>
              <a:t>Το αλκοόλ είναι ουσία που επηρεάζει το κεντρικό νευρικό σύστημα (εγκέφαλο και νωτιαίο μυελό), το οποίο ελέγχει τις λειτουργίες όλου του σώματος.</a:t>
            </a:r>
          </a:p>
          <a:p>
            <a:r>
              <a:rPr lang="el-GR" sz="2300" dirty="0"/>
              <a:t>Ο τρόπος που δρα είναι </a:t>
            </a:r>
            <a:r>
              <a:rPr lang="el-GR" sz="2300" dirty="0">
                <a:solidFill>
                  <a:srgbClr val="FF0000"/>
                </a:solidFill>
              </a:rPr>
              <a:t>κατασταλτικός, </a:t>
            </a:r>
            <a:r>
              <a:rPr lang="el-GR" sz="2300" dirty="0"/>
              <a:t>δηλαδή επιβραδύνει τις λειτουργίες του κεντρικού νευρικού συστήματος με αποτέλεσμα να παρατηρούνται αλλαγές  στην αντίληψη, στα συναισθήματα, στην κίνηση, στην όραση και την ακοή.</a:t>
            </a:r>
          </a:p>
          <a:p>
            <a:r>
              <a:rPr lang="el-GR" sz="2300" dirty="0"/>
              <a:t>Ο </a:t>
            </a:r>
            <a:r>
              <a:rPr lang="el-GR" sz="2300" dirty="0">
                <a:solidFill>
                  <a:srgbClr val="FF0000"/>
                </a:solidFill>
              </a:rPr>
              <a:t>χρόνος αντίδρασης μειώνεται </a:t>
            </a:r>
            <a:r>
              <a:rPr lang="el-GR" sz="2300" dirty="0"/>
              <a:t>σημαντικά και για αυτόν τον λόγο τα άτομα που έχουν κάνει χρήση αλκοόλ δεν πρέπει να οδηγούν.</a:t>
            </a:r>
          </a:p>
          <a:p>
            <a:pPr>
              <a:buNone/>
            </a:pPr>
            <a:r>
              <a:rPr lang="el-GR" sz="2200" b="1" dirty="0">
                <a:solidFill>
                  <a:srgbClr val="FF0000"/>
                </a:solidFill>
                <a:latin typeface="Calibri"/>
              </a:rPr>
              <a:t>		</a:t>
            </a:r>
          </a:p>
          <a:p>
            <a:pPr algn="ctr">
              <a:buNone/>
            </a:pPr>
            <a:r>
              <a:rPr lang="el-GR" sz="2200" b="1" dirty="0">
                <a:solidFill>
                  <a:srgbClr val="FF0000"/>
                </a:solidFill>
                <a:latin typeface="Calibri"/>
              </a:rPr>
              <a:t>	</a:t>
            </a:r>
            <a:r>
              <a:rPr lang="el-GR" sz="2500" b="1" dirty="0">
                <a:solidFill>
                  <a:srgbClr val="FF0000"/>
                </a:solidFill>
                <a:latin typeface="Calibri"/>
              </a:rPr>
              <a:t>Δεν επιτρέπεται η οδήγηση υπό την επήρεια αλκοόλ!!!</a:t>
            </a:r>
            <a:endParaRPr lang="el-GR" sz="25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 smtClean="0">
                <a:solidFill>
                  <a:srgbClr val="FFFFFF"/>
                </a:solidFill>
                <a:latin typeface="Calibri"/>
              </a:rPr>
              <a:t>...ως οδηγός αυτοκινήτου</a:t>
            </a:r>
            <a:endParaRPr lang="el-GR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457170" y="1604843"/>
            <a:ext cx="8228766" cy="4588959"/>
          </a:xfrm>
        </p:spPr>
        <p:txBody>
          <a:bodyPr/>
          <a:lstStyle/>
          <a:p>
            <a:r>
              <a:rPr lang="el-GR" sz="2500" dirty="0">
                <a:latin typeface="Calibri"/>
              </a:rPr>
              <a:t>Για την οδήγηση αυτοκινήτου ή μηχανής κυβισμού μεγαλύτερου από 50 κυβικά εκατοστά ή μοτοσυκλέτας απαιτείται η αντίστοιχη άδεια οδήγησης, που χορηγείται με εξετάσεις μετά τη συμπλήρωση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του 18ου έτους</a:t>
            </a:r>
            <a:r>
              <a:rPr lang="el-GR" sz="2500" dirty="0">
                <a:latin typeface="Calibri"/>
              </a:rPr>
              <a:t>.</a:t>
            </a:r>
          </a:p>
          <a:p>
            <a:pPr lvl="0"/>
            <a:r>
              <a:rPr lang="el-GR" sz="2500" dirty="0">
                <a:latin typeface="Calibri"/>
              </a:rPr>
              <a:t>Η ασφαλής οδήγηση και η τήρηση του ΚΟΚ και όλων όσων προαναφέρθηκαν, είναι προϋπόθεση τόσο για τους γονείς όσο και για τους εφήβους.</a:t>
            </a:r>
          </a:p>
          <a:p>
            <a:pPr lvl="0"/>
            <a:r>
              <a:rPr lang="el-GR" sz="2500" dirty="0">
                <a:latin typeface="Calibri"/>
              </a:rPr>
              <a:t>Η χρήση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ζώνης ασφαλείας </a:t>
            </a:r>
            <a:r>
              <a:rPr lang="el-GR" sz="2500" dirty="0">
                <a:latin typeface="Calibri"/>
              </a:rPr>
              <a:t>επιβάλλεται.</a:t>
            </a:r>
          </a:p>
          <a:p>
            <a:pPr lvl="0">
              <a:buNone/>
            </a:pPr>
            <a:r>
              <a:rPr lang="el-GR" sz="2500" dirty="0">
                <a:latin typeface="Calibri"/>
              </a:rPr>
              <a:t>	</a:t>
            </a:r>
            <a:endParaRPr lang="el-GR" sz="2500" dirty="0" smtClean="0">
              <a:latin typeface="Calibri"/>
            </a:endParaRPr>
          </a:p>
          <a:p>
            <a:pPr lvl="0">
              <a:buNone/>
            </a:pPr>
            <a:r>
              <a:rPr lang="el-GR" sz="25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el-GR" sz="2500" b="1" dirty="0">
                <a:solidFill>
                  <a:srgbClr val="FF0000"/>
                </a:solidFill>
                <a:latin typeface="Calibri"/>
              </a:rPr>
              <a:t>Πως νομίζετε ότι συμπεριφέρονται οι οδηγοί δικύκλων και αυτοκινήτων;</a:t>
            </a:r>
            <a:endParaRPr lang="el-GR" sz="2500" b="1" dirty="0">
              <a:latin typeface="Calibri"/>
            </a:endParaRPr>
          </a:p>
        </p:txBody>
      </p:sp>
      <p:pic>
        <p:nvPicPr>
          <p:cNvPr id="4" name="Picture 2" descr="Προσδεθείτε, Κουμπώνουν, Ζώνη Για, Ζώνη Ασφαλεία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59039" y="4070871"/>
            <a:ext cx="1316387" cy="12934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Τι χαρακτηρίζεται ως ατύχημα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604844"/>
            <a:ext cx="8228766" cy="188948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l-GR" dirty="0"/>
              <a:t>	</a:t>
            </a:r>
            <a:r>
              <a:rPr lang="el-GR" dirty="0">
                <a:latin typeface="Calibri"/>
              </a:rPr>
              <a:t>Ένα συμβάν που συμβαίνει απροσδόκητα και χωρίς να υπάρχει πρόθεση και τυπικά έχει ως κατάληξη </a:t>
            </a:r>
            <a:r>
              <a:rPr lang="el-GR" dirty="0" smtClean="0">
                <a:latin typeface="Calibri"/>
              </a:rPr>
              <a:t>τη σωματική </a:t>
            </a:r>
            <a:r>
              <a:rPr lang="el-GR" dirty="0">
                <a:latin typeface="Calibri"/>
              </a:rPr>
              <a:t>βλάβη και τον τραυματισμό.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79535" y="3428998"/>
            <a:ext cx="3919045" cy="25476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7 - Ορθογώνιο"/>
          <p:cNvSpPr/>
          <p:nvPr/>
        </p:nvSpPr>
        <p:spPr>
          <a:xfrm>
            <a:off x="5355809" y="3428998"/>
            <a:ext cx="2743331" cy="19150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900" b="1" dirty="0">
                <a:solidFill>
                  <a:srgbClr val="FF0000"/>
                </a:solidFill>
                <a:latin typeface="Calibri"/>
              </a:rPr>
              <a:t>Τα περισσότερα ατυχήματα </a:t>
            </a:r>
            <a:endParaRPr lang="en-US" sz="2900" b="1" dirty="0">
              <a:solidFill>
                <a:srgbClr val="FF0000"/>
              </a:solidFill>
              <a:latin typeface="Calibri"/>
            </a:endParaRP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900" b="1" dirty="0">
                <a:solidFill>
                  <a:srgbClr val="FF0000"/>
                </a:solidFill>
                <a:latin typeface="Calibri"/>
              </a:rPr>
              <a:t>μπορούμε να τα προλάβουμε</a:t>
            </a:r>
            <a:r>
              <a:rPr lang="en-US" sz="2900" b="1" dirty="0">
                <a:solidFill>
                  <a:srgbClr val="FF0000"/>
                </a:solidFill>
                <a:latin typeface="Calibri"/>
              </a:rPr>
              <a:t>!</a:t>
            </a:r>
            <a:endParaRPr lang="el-GR" sz="2900" b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95146" cy="1145004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 sz="2900" dirty="0">
                <a:solidFill>
                  <a:srgbClr val="FFFFFF"/>
                </a:solidFill>
                <a:latin typeface="Calibri"/>
              </a:rPr>
              <a:t>Ποια ατυχήματα είναι συχνότερα στην εφηβική ηλικία;</a:t>
            </a:r>
            <a:br>
              <a:rPr lang="el-GR" sz="2900" dirty="0">
                <a:solidFill>
                  <a:srgbClr val="FFFFFF"/>
                </a:solidFill>
                <a:latin typeface="Calibri"/>
              </a:rPr>
            </a:br>
            <a:r>
              <a:rPr lang="el-GR" sz="2900" dirty="0">
                <a:solidFill>
                  <a:srgbClr val="FFFFFF"/>
                </a:solidFill>
                <a:latin typeface="Calibri"/>
              </a:rPr>
              <a:t>συνέχεια…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604836"/>
            <a:ext cx="6139672" cy="4633107"/>
          </a:xfrm>
        </p:spPr>
        <p:txBody>
          <a:bodyPr/>
          <a:lstStyle/>
          <a:p>
            <a:pPr lvl="0">
              <a:buNone/>
            </a:pPr>
            <a:r>
              <a:rPr lang="el-GR" sz="2200" dirty="0">
                <a:latin typeface="Calibri"/>
              </a:rPr>
              <a:t>…….</a:t>
            </a:r>
            <a:r>
              <a:rPr lang="el-GR" sz="2500" dirty="0">
                <a:latin typeface="Calibri"/>
              </a:rPr>
              <a:t>οι έφηβοι έχουν συχνά ατυχήματα από:</a:t>
            </a:r>
          </a:p>
          <a:p>
            <a:pPr lvl="0"/>
            <a:r>
              <a:rPr lang="el-GR" sz="2500" dirty="0">
                <a:latin typeface="Calibri"/>
              </a:rPr>
              <a:t>Πτώσεις</a:t>
            </a:r>
          </a:p>
          <a:p>
            <a:pPr lvl="0"/>
            <a:r>
              <a:rPr lang="el-GR" sz="2500" dirty="0">
                <a:latin typeface="Calibri"/>
              </a:rPr>
              <a:t>Πνιγμό</a:t>
            </a:r>
          </a:p>
          <a:p>
            <a:pPr lvl="0"/>
            <a:r>
              <a:rPr lang="el-GR" sz="2500" dirty="0">
                <a:latin typeface="Calibri"/>
              </a:rPr>
              <a:t>Δηλητηριάσεις</a:t>
            </a:r>
          </a:p>
          <a:p>
            <a:pPr lvl="0"/>
            <a:r>
              <a:rPr lang="el-GR" sz="2500" dirty="0">
                <a:latin typeface="Calibri"/>
              </a:rPr>
              <a:t>Εγκαύματα</a:t>
            </a:r>
          </a:p>
          <a:p>
            <a:pPr lvl="0">
              <a:buNone/>
            </a:pPr>
            <a:r>
              <a:rPr lang="el-GR" sz="2500" dirty="0">
                <a:latin typeface="Calibri"/>
              </a:rPr>
              <a:t>	Αλλά και….</a:t>
            </a:r>
          </a:p>
          <a:p>
            <a:pPr lvl="0">
              <a:buNone/>
            </a:pPr>
            <a:r>
              <a:rPr lang="el-GR" sz="2500" dirty="0">
                <a:latin typeface="Calibri"/>
              </a:rPr>
              <a:t>	....ατυχήματα στις αθλητικές δραστηριότητες και στη διασκέδαση</a:t>
            </a:r>
          </a:p>
        </p:txBody>
      </p:sp>
      <p:pic>
        <p:nvPicPr>
          <p:cNvPr id="4" name="Picture 2" descr="Λέξεις-Κλειδιά, Hip-Hop, Χορό, Σιλουέτα, Χορευτής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82394" y="2122511"/>
            <a:ext cx="3200560" cy="39847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934620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Πτώσεις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403942"/>
            <a:ext cx="8228766" cy="4178377"/>
          </a:xfrm>
        </p:spPr>
        <p:txBody>
          <a:bodyPr/>
          <a:lstStyle/>
          <a:p>
            <a:pPr lvl="0">
              <a:buNone/>
            </a:pPr>
            <a:r>
              <a:rPr lang="el-GR" sz="2500" dirty="0">
                <a:latin typeface="Calibri"/>
              </a:rPr>
              <a:t>Η βαρύτητα του τραυματισμού από πτώση σχετίζεται με:</a:t>
            </a:r>
          </a:p>
          <a:p>
            <a:pPr lvl="0"/>
            <a:r>
              <a:rPr lang="el-GR" sz="2500" b="1" dirty="0">
                <a:latin typeface="Calibri"/>
              </a:rPr>
              <a:t>Το ύψος της πτώσης</a:t>
            </a:r>
          </a:p>
          <a:p>
            <a:pPr lvl="0"/>
            <a:r>
              <a:rPr lang="el-GR" sz="2500" b="1" dirty="0">
                <a:latin typeface="Calibri"/>
              </a:rPr>
              <a:t>Την επιφάνεια πρόσκρουσης</a:t>
            </a:r>
          </a:p>
          <a:p>
            <a:pPr lvl="0"/>
            <a:r>
              <a:rPr lang="el-GR" sz="2500" b="1" dirty="0">
                <a:latin typeface="Calibri"/>
              </a:rPr>
              <a:t>Την ταχύτητα της πρόσκρουση</a:t>
            </a:r>
            <a:r>
              <a:rPr lang="el-GR" sz="2500" dirty="0">
                <a:latin typeface="Calibri"/>
              </a:rPr>
              <a:t>ς (με άλλο άτομο, επιφάνεια ή αντικείμενο)</a:t>
            </a:r>
          </a:p>
          <a:p>
            <a:pPr lvl="0">
              <a:buNone/>
            </a:pPr>
            <a:endParaRPr lang="el-GR" sz="2500" dirty="0">
              <a:latin typeface="Calibri"/>
            </a:endParaRPr>
          </a:p>
        </p:txBody>
      </p:sp>
      <p:pic>
        <p:nvPicPr>
          <p:cNvPr id="4" name="Picture 4" descr="Έφηβος, Προ-Εφηβική, Παιδί, Χαμογελαστά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02074" y="4016918"/>
            <a:ext cx="2808649" cy="2678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Ποδήλατο, Bmx, Δρόμο, Art, Αστικές, Πόλη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94536" y="3690300"/>
            <a:ext cx="3178041" cy="29379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673319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Πνιγμός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6996" y="1207973"/>
            <a:ext cx="8360638" cy="2743619"/>
          </a:xfrm>
        </p:spPr>
        <p:txBody>
          <a:bodyPr/>
          <a:lstStyle/>
          <a:p>
            <a:pPr lvl="0">
              <a:buNone/>
            </a:pPr>
            <a:r>
              <a:rPr lang="el-GR" sz="2200" dirty="0">
                <a:solidFill>
                  <a:srgbClr val="FF0000"/>
                </a:solidFill>
                <a:latin typeface="Calibri"/>
              </a:rPr>
              <a:t>	</a:t>
            </a:r>
            <a:r>
              <a:rPr lang="el-GR" sz="2300" dirty="0">
                <a:solidFill>
                  <a:srgbClr val="FF0000"/>
                </a:solidFill>
                <a:latin typeface="Calibri"/>
              </a:rPr>
              <a:t>Θυμόμαστε </a:t>
            </a:r>
            <a:r>
              <a:rPr lang="el-GR" sz="2300" dirty="0">
                <a:latin typeface="Calibri"/>
              </a:rPr>
              <a:t>ότι:</a:t>
            </a:r>
          </a:p>
          <a:p>
            <a:pPr lvl="0"/>
            <a:r>
              <a:rPr lang="el-GR" sz="2300" dirty="0">
                <a:latin typeface="Calibri"/>
              </a:rPr>
              <a:t>Ο πνιγμός συνήθως είναι γρήγορος.</a:t>
            </a:r>
          </a:p>
          <a:p>
            <a:pPr lvl="0"/>
            <a:r>
              <a:rPr lang="el-GR" sz="2300" dirty="0">
                <a:latin typeface="Calibri"/>
              </a:rPr>
              <a:t>Αν η παροχή οξυγόνου στον εγκέφαλο διακοπεί για λίγα λεπτά, το αποτέλεσμα μπορεί να είναι σοβαρή εγκεφαλική βλάβη.</a:t>
            </a:r>
          </a:p>
          <a:p>
            <a:pPr lvl="0"/>
            <a:r>
              <a:rPr lang="el-GR" sz="2300" dirty="0">
                <a:latin typeface="Calibri"/>
              </a:rPr>
              <a:t>Αν η καρδιά σταματήσει για περισσότερο από 10 λεπτά, οι πιθανότητες επιβίωσης μειώνονται σημαντικά.</a:t>
            </a:r>
          </a:p>
          <a:p>
            <a:pPr lvl="0"/>
            <a:endParaRPr lang="el-GR" sz="2500" dirty="0">
              <a:latin typeface="Calibri"/>
            </a:endParaRPr>
          </a:p>
        </p:txBody>
      </p:sp>
      <p:pic>
        <p:nvPicPr>
          <p:cNvPr id="4" name="Picture 4" descr="Κολύμπι, Αγόρι, Νερό, Νέους, Θάλασσα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73744" y="4082243"/>
            <a:ext cx="2678021" cy="254596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5813080" cy="673319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Πνιγμός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6996" y="1207974"/>
            <a:ext cx="8360638" cy="5027305"/>
          </a:xfrm>
        </p:spPr>
        <p:txBody>
          <a:bodyPr/>
          <a:lstStyle/>
          <a:p>
            <a:pPr lvl="0">
              <a:buNone/>
            </a:pPr>
            <a:r>
              <a:rPr lang="el-GR" sz="2200" dirty="0">
                <a:solidFill>
                  <a:srgbClr val="FF0000"/>
                </a:solidFill>
                <a:latin typeface="Calibri"/>
              </a:rPr>
              <a:t>	Θυμόμαστε </a:t>
            </a:r>
            <a:r>
              <a:rPr lang="el-GR" sz="2200" dirty="0">
                <a:latin typeface="Calibri"/>
              </a:rPr>
              <a:t>ότι:</a:t>
            </a:r>
          </a:p>
          <a:p>
            <a:pPr lvl="0"/>
            <a:r>
              <a:rPr lang="el-GR" sz="2200" dirty="0">
                <a:latin typeface="Calibri"/>
              </a:rPr>
              <a:t>Μαθαίνουμε να </a:t>
            </a:r>
            <a:r>
              <a:rPr lang="el-GR" sz="2200" b="1" dirty="0">
                <a:solidFill>
                  <a:srgbClr val="FF0000"/>
                </a:solidFill>
                <a:latin typeface="Calibri"/>
              </a:rPr>
              <a:t>κολυμπάμε ικανοποιητικά.</a:t>
            </a:r>
          </a:p>
          <a:p>
            <a:pPr lvl="0"/>
            <a:r>
              <a:rPr lang="el-GR" sz="2200" dirty="0">
                <a:latin typeface="Calibri"/>
              </a:rPr>
              <a:t>Προσέχουμε πολύ όταν κολυμπάμε σε άγνωστα</a:t>
            </a:r>
          </a:p>
          <a:p>
            <a:pPr lvl="0">
              <a:buNone/>
            </a:pPr>
            <a:r>
              <a:rPr lang="el-GR" sz="2200" dirty="0">
                <a:latin typeface="Calibri"/>
              </a:rPr>
              <a:t>	νερά. Μπορεί να υπάρχουν ισχυρά ρεύματα.</a:t>
            </a:r>
          </a:p>
          <a:p>
            <a:pPr lvl="0"/>
            <a:r>
              <a:rPr lang="el-GR" sz="2200" dirty="0">
                <a:latin typeface="Calibri"/>
              </a:rPr>
              <a:t>Υπολογίζουμε τις δυνάμεις μας.</a:t>
            </a:r>
          </a:p>
          <a:p>
            <a:pPr lvl="0"/>
            <a:r>
              <a:rPr lang="el-GR" sz="2200" dirty="0">
                <a:latin typeface="Calibri"/>
              </a:rPr>
              <a:t>Είναι απαραίτητο  να ξέρουμε το βάθος του νερού, πριν επιχειρήσουμε βουτιά, ιδιαίτερα αν στη συγκεκριμένη παραλία ή πισίνα βρισκόμαστε για πρώτη φορά.</a:t>
            </a:r>
          </a:p>
          <a:p>
            <a:pPr lvl="0"/>
            <a:r>
              <a:rPr lang="el-GR" sz="2200" dirty="0">
                <a:latin typeface="Calibri"/>
              </a:rPr>
              <a:t>Οι βουτιές μπορεί να γίνουν αιτία σοβαρού τραυματισμού στην σπονδυλική στήλη ή εγκεφαλικής βλάβης, αν γίνουν σε ρηχά νερά ή αν το άτομο κτυπήσει το κεφάλι του στον βατήρα από τον οποίο πήδηξε. </a:t>
            </a:r>
            <a:endParaRPr lang="el-GR" sz="2500" dirty="0">
              <a:latin typeface="Calibri"/>
            </a:endParaRPr>
          </a:p>
        </p:txBody>
      </p:sp>
      <p:pic>
        <p:nvPicPr>
          <p:cNvPr id="4" name="Picture 2" descr="Κατάδυση, Σκληρή, Αγόρι, Κολύμπι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31525" y="816022"/>
            <a:ext cx="2351429" cy="24170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28102"/>
            <a:ext cx="8228766" cy="653244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Δηλητηριάσεις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1451521" y="1077323"/>
            <a:ext cx="4824575" cy="3498902"/>
          </a:xfrm>
        </p:spPr>
        <p:txBody>
          <a:bodyPr/>
          <a:lstStyle/>
          <a:p>
            <a:pPr lvl="0">
              <a:buNone/>
            </a:pPr>
            <a:r>
              <a:rPr lang="el-GR" sz="2500" dirty="0"/>
              <a:t>	</a:t>
            </a:r>
            <a:r>
              <a:rPr lang="el-GR" sz="2500" dirty="0">
                <a:latin typeface="Calibri"/>
              </a:rPr>
              <a:t>Δηλητηρίαση μπορεί να συμβεί με κατάποση, εισπνοή ή ακόμη και απορρόφηση από το δέρμα, τα μάτια και τους βλεννογόνους μιας βλαπτικής ουσίας.</a:t>
            </a:r>
          </a:p>
          <a:p>
            <a:pPr lvl="0">
              <a:buNone/>
            </a:pPr>
            <a:r>
              <a:rPr lang="el-GR" sz="2500" dirty="0">
                <a:latin typeface="Calibri"/>
              </a:rPr>
              <a:t>	Π.χ. </a:t>
            </a:r>
            <a:r>
              <a:rPr lang="el-GR" sz="2500" dirty="0" smtClean="0">
                <a:latin typeface="Calibri"/>
              </a:rPr>
              <a:t>φάρμακα, λιπάσματα</a:t>
            </a:r>
            <a:r>
              <a:rPr lang="el-GR" sz="2500" dirty="0">
                <a:latin typeface="Calibri"/>
              </a:rPr>
              <a:t>, καθαριστικά, αέρια από καύση ουσιών κ.λπ.</a:t>
            </a:r>
          </a:p>
          <a:p>
            <a:pPr lvl="0"/>
            <a:endParaRPr lang="el-GR" sz="2500" dirty="0">
              <a:latin typeface="Calibri"/>
            </a:endParaRPr>
          </a:p>
        </p:txBody>
      </p:sp>
      <p:pic>
        <p:nvPicPr>
          <p:cNvPr id="4" name="Picture 2" descr="Χάπια, Δισκία, Συμπληρώματα Διατροφής, Γυαλί, Kocktail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69632" y="1013026"/>
            <a:ext cx="2452374" cy="20009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Δηλητήριο, Τοξικές, Μπουκάλι, Υγρό, Πράσινο, Γυαλί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5008" y="1651417"/>
            <a:ext cx="1698029" cy="19155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245495" y="4495262"/>
            <a:ext cx="8317946" cy="13764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2945" tIns="41473" rIns="82945" bIns="41473" anchor="t" anchorCtr="0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b="1" dirty="0">
                <a:solidFill>
                  <a:srgbClr val="FF0000"/>
                </a:solidFill>
                <a:latin typeface="Calibri"/>
              </a:rPr>
              <a:t>Δυνητικά οποιαδήποτε ουσία μπορεί να προκαλέσει δηλητηρίαση</a:t>
            </a: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b="1" dirty="0">
                <a:solidFill>
                  <a:srgbClr val="FF0000"/>
                </a:solidFill>
                <a:latin typeface="Calibri"/>
              </a:rPr>
              <a:t>αν χρησιμοποιηθεί με διαφορετικό τρόπο ή σε μεγαλύτερη δόση</a:t>
            </a: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b="1" dirty="0">
                <a:solidFill>
                  <a:srgbClr val="FF0000"/>
                </a:solidFill>
                <a:latin typeface="Calibri"/>
              </a:rPr>
              <a:t>από το προβλεπόμενο.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934620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Εγκαύματα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6996" y="1338624"/>
            <a:ext cx="5290715" cy="5095303"/>
          </a:xfrm>
        </p:spPr>
        <p:txBody>
          <a:bodyPr/>
          <a:lstStyle/>
          <a:p>
            <a:pPr lvl="0">
              <a:buNone/>
            </a:pPr>
            <a:r>
              <a:rPr lang="el-GR" sz="2500" dirty="0">
                <a:latin typeface="Calibri"/>
              </a:rPr>
              <a:t>	Τα εγκαύματα μπορεί να προκληθούν με:</a:t>
            </a:r>
          </a:p>
          <a:p>
            <a:pPr lvl="0"/>
            <a:r>
              <a:rPr lang="el-GR" sz="2500" dirty="0">
                <a:latin typeface="Calibri"/>
              </a:rPr>
              <a:t>Φωτιά</a:t>
            </a:r>
          </a:p>
          <a:p>
            <a:pPr lvl="0"/>
            <a:r>
              <a:rPr lang="el-GR" sz="2500" dirty="0">
                <a:latin typeface="Calibri"/>
              </a:rPr>
              <a:t>Επαφή με καυτά αντικείμενα (π.χ. σίδερο)</a:t>
            </a:r>
          </a:p>
          <a:p>
            <a:pPr lvl="0"/>
            <a:r>
              <a:rPr lang="el-GR" sz="2500" dirty="0">
                <a:latin typeface="Calibri"/>
              </a:rPr>
              <a:t>Ζεστά υγρά</a:t>
            </a:r>
          </a:p>
          <a:p>
            <a:pPr lvl="0"/>
            <a:r>
              <a:rPr lang="el-GR" sz="2500" dirty="0">
                <a:latin typeface="Calibri"/>
              </a:rPr>
              <a:t>Επαφή με χημικά</a:t>
            </a:r>
          </a:p>
          <a:p>
            <a:pPr lvl="0"/>
            <a:r>
              <a:rPr lang="el-GR" sz="2500" dirty="0">
                <a:latin typeface="Calibri"/>
              </a:rPr>
              <a:t>Ηλεκτρισμό</a:t>
            </a:r>
          </a:p>
          <a:p>
            <a:pPr lvl="0"/>
            <a:r>
              <a:rPr lang="el-GR" sz="2500" dirty="0">
                <a:latin typeface="Calibri"/>
              </a:rPr>
              <a:t>Ακτινοβολία (π.χ. ήλιος ή ακτίνες Χ)</a:t>
            </a:r>
          </a:p>
          <a:p>
            <a:pPr lvl="0"/>
            <a:endParaRPr lang="el-GR" sz="2500" dirty="0">
              <a:latin typeface="Calibri"/>
            </a:endParaRPr>
          </a:p>
        </p:txBody>
      </p:sp>
      <p:pic>
        <p:nvPicPr>
          <p:cNvPr id="4" name="Picture 4" descr="Φωτιά, Καπνό, Φωτιά Καπνός, Αγώνα, Έγκαυμα, Ανάφλεξης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17075" y="1730567"/>
            <a:ext cx="3200560" cy="35928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Εγκαύματα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457170" y="1604844"/>
            <a:ext cx="6009035" cy="3977483"/>
          </a:xfrm>
        </p:spPr>
        <p:txBody>
          <a:bodyPr/>
          <a:lstStyle/>
          <a:p>
            <a:pPr lvl="0"/>
            <a:r>
              <a:rPr lang="el-GR" sz="2500" dirty="0">
                <a:latin typeface="Calibri"/>
              </a:rPr>
              <a:t>Η σοβαρότητα του εγκαύματος εξαρτάται από 3 παράγοντες: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το μέγεθος, τη θέση και το βάθος.</a:t>
            </a:r>
          </a:p>
          <a:p>
            <a:pPr lvl="0"/>
            <a:r>
              <a:rPr lang="el-GR" sz="2500" dirty="0">
                <a:latin typeface="Calibri"/>
              </a:rPr>
              <a:t>Εγκαύματα στο πρόσωπο, στα χέρια, στα πόδια και στα γεννητικά όργανα είναι πιο σοβαρά από εγκαύματα σε άλλα σημεία του σώματος.</a:t>
            </a:r>
          </a:p>
          <a:p>
            <a:pPr lvl="0"/>
            <a:r>
              <a:rPr lang="el-GR" sz="2500" dirty="0">
                <a:latin typeface="Calibri"/>
              </a:rPr>
              <a:t>Τα βαθιά και μεγάλης έκτασης εγκαύματα είναι πιο επικίνδυνα.</a:t>
            </a:r>
          </a:p>
          <a:p>
            <a:pPr lvl="0"/>
            <a:endParaRPr lang="el-GR" dirty="0"/>
          </a:p>
        </p:txBody>
      </p:sp>
      <p:pic>
        <p:nvPicPr>
          <p:cNvPr id="4" name="Picture 2" descr="Σπινθηρίζων, Εκμετάλλευση, Τα Χέρια, Πυροτέχνημ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27480" y="1991860"/>
            <a:ext cx="2024845" cy="25476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Εγκαύματα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l-GR" dirty="0">
                <a:latin typeface="Calibri"/>
              </a:rPr>
              <a:t>	</a:t>
            </a:r>
            <a:r>
              <a:rPr lang="el-GR" sz="2500" dirty="0">
                <a:latin typeface="Calibri"/>
              </a:rPr>
              <a:t>Για να κατανοήσουμε καλύτερα την σχετική σημασία της θερμοκρασίας, ας γνωρίζουμε ότι…</a:t>
            </a:r>
          </a:p>
          <a:p>
            <a:pPr lvl="0"/>
            <a:r>
              <a:rPr lang="el-GR" sz="2500" dirty="0">
                <a:latin typeface="Calibri"/>
              </a:rPr>
              <a:t>Τα μεγαλύτερα παιδιά και οι έφηβοι κάνουν μπάνιο συνήθως σε νερό θερμοκρασίας έως 38</a:t>
            </a:r>
            <a:r>
              <a:rPr lang="el-GR" sz="2500" baseline="30000" dirty="0">
                <a:latin typeface="Calibri"/>
              </a:rPr>
              <a:t>ο</a:t>
            </a:r>
            <a:r>
              <a:rPr lang="el-GR" sz="2500" dirty="0">
                <a:latin typeface="Calibri"/>
              </a:rPr>
              <a:t> </a:t>
            </a:r>
            <a:r>
              <a:rPr lang="fr-FR" sz="2500" dirty="0">
                <a:latin typeface="Calibri"/>
              </a:rPr>
              <a:t>C</a:t>
            </a:r>
            <a:r>
              <a:rPr lang="el-GR" sz="2500" dirty="0">
                <a:latin typeface="Calibri"/>
              </a:rPr>
              <a:t>, ενώ οι ενήλικες συνήθως σε νερό θερμοκρασίας έως 41-42</a:t>
            </a:r>
            <a:r>
              <a:rPr lang="el-GR" sz="2500" baseline="30000" dirty="0">
                <a:latin typeface="Calibri"/>
              </a:rPr>
              <a:t>ο</a:t>
            </a:r>
            <a:r>
              <a:rPr lang="el-GR" sz="2500" dirty="0">
                <a:latin typeface="Calibri"/>
              </a:rPr>
              <a:t> </a:t>
            </a:r>
            <a:r>
              <a:rPr lang="fr-FR" sz="2500" dirty="0">
                <a:latin typeface="Calibri"/>
              </a:rPr>
              <a:t>C</a:t>
            </a:r>
            <a:r>
              <a:rPr lang="el-GR" sz="2500" dirty="0">
                <a:latin typeface="Calibri"/>
              </a:rPr>
              <a:t>.</a:t>
            </a:r>
          </a:p>
          <a:p>
            <a:pPr lvl="0"/>
            <a:r>
              <a:rPr lang="el-GR" sz="2500" i="1" dirty="0">
                <a:solidFill>
                  <a:srgbClr val="FF0000"/>
                </a:solidFill>
                <a:latin typeface="Calibri"/>
              </a:rPr>
              <a:t>Νερό 60</a:t>
            </a:r>
            <a:r>
              <a:rPr lang="el-GR" sz="2500" i="1" baseline="30000" dirty="0">
                <a:solidFill>
                  <a:srgbClr val="FF0000"/>
                </a:solidFill>
                <a:latin typeface="Calibri"/>
              </a:rPr>
              <a:t>ο</a:t>
            </a:r>
            <a:r>
              <a:rPr lang="el-GR" sz="2500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500" i="1" dirty="0">
                <a:solidFill>
                  <a:srgbClr val="FF0000"/>
                </a:solidFill>
              </a:rPr>
              <a:t>C</a:t>
            </a:r>
            <a:r>
              <a:rPr lang="el-GR" sz="2500" i="1" dirty="0">
                <a:solidFill>
                  <a:srgbClr val="FF0000"/>
                </a:solidFill>
                <a:latin typeface="Calibri"/>
              </a:rPr>
              <a:t> χρειάζεται μόνο 1 δευτερόλεπτο για να προκαλέσει έγκαυμα τρίτου βαθμού, ενώ στους 50</a:t>
            </a:r>
            <a:r>
              <a:rPr lang="el-GR" sz="2500" i="1" baseline="30000" dirty="0">
                <a:solidFill>
                  <a:srgbClr val="FF0000"/>
                </a:solidFill>
                <a:latin typeface="Calibri"/>
              </a:rPr>
              <a:t>ο</a:t>
            </a:r>
            <a:r>
              <a:rPr lang="el-GR" sz="2500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500" i="1" dirty="0">
                <a:solidFill>
                  <a:srgbClr val="FF0000"/>
                </a:solidFill>
                <a:latin typeface="Calibri"/>
              </a:rPr>
              <a:t>C</a:t>
            </a:r>
            <a:r>
              <a:rPr lang="el-GR" sz="2500" i="1" dirty="0">
                <a:solidFill>
                  <a:srgbClr val="FF0000"/>
                </a:solidFill>
                <a:latin typeface="Calibri"/>
              </a:rPr>
              <a:t> χρειάζεται 5 λεπτά.</a:t>
            </a:r>
            <a:endParaRPr lang="el-GR" sz="2500" dirty="0">
              <a:solidFill>
                <a:srgbClr val="FF0000"/>
              </a:solidFill>
              <a:latin typeface="Calibri"/>
            </a:endParaRPr>
          </a:p>
          <a:p>
            <a:pPr lvl="0"/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Ατυχήματα στη διασκέδαση.....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95352" y="5551950"/>
            <a:ext cx="9178699" cy="77890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1643" tIns="40817" rIns="81643" bIns="40817" anchor="t" anchorCtr="0" compatLnSpc="0">
            <a:noAutofit/>
          </a:bodyPr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Picture 2" descr="Σαλάχι, Αθλητισμός, Αστικές, Οδός, Έφηβοι, Πόλη, Wheel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33271" y="1665242"/>
            <a:ext cx="3135241" cy="28089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Skateboard, Εφηβική Ηλικία, Αστικό Αθλητισμό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2314" y="1730568"/>
            <a:ext cx="3265878" cy="28089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5 - Ορθογώνιο"/>
          <p:cNvSpPr/>
          <p:nvPr/>
        </p:nvSpPr>
        <p:spPr>
          <a:xfrm>
            <a:off x="587633" y="4735488"/>
            <a:ext cx="7707463" cy="17765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Σκεφτείτε ένα περιστατικό όπου εσείς ή ένας φίλος ή φίλη σας τραυματίστηκε: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Τι συνέβη;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Πόσο σοβαρό ήταν;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Πως θα μπορούσε να είχε αποφευχθεί;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Ορθογώνιο"/>
          <p:cNvSpPr/>
          <p:nvPr/>
        </p:nvSpPr>
        <p:spPr>
          <a:xfrm>
            <a:off x="1306127" y="5127431"/>
            <a:ext cx="3412540" cy="584775"/>
          </a:xfrm>
          <a:prstGeom prst="rect">
            <a:avLst/>
          </a:prstGeom>
          <a:solidFill>
            <a:srgbClr val="9BBB59"/>
          </a:solidFill>
          <a:ln w="38103" cap="flat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none" lIns="91430" tIns="45711" rIns="91430" bIns="45711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200" b="1" dirty="0">
                <a:solidFill>
                  <a:srgbClr val="FFFFFF"/>
                </a:solidFill>
                <a:latin typeface="Calibri"/>
              </a:rPr>
              <a:t>Ευχαριστώ πολύ!!!</a:t>
            </a:r>
          </a:p>
        </p:txBody>
      </p:sp>
      <p:sp>
        <p:nvSpPr>
          <p:cNvPr id="3" name="4 - TextBox"/>
          <p:cNvSpPr txBox="1"/>
          <p:nvPr/>
        </p:nvSpPr>
        <p:spPr>
          <a:xfrm>
            <a:off x="783588" y="1338624"/>
            <a:ext cx="3657781" cy="12091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0" tIns="45711" rIns="91430" bIns="45711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dirty="0">
                <a:solidFill>
                  <a:srgbClr val="FFC000"/>
                </a:solidFill>
                <a:latin typeface="Calibri"/>
              </a:rPr>
              <a:t>Στο σχολείο ή στη διασκέδαση</a:t>
            </a:r>
          </a:p>
        </p:txBody>
      </p:sp>
      <p:sp>
        <p:nvSpPr>
          <p:cNvPr id="4" name="5 - TextBox"/>
          <p:cNvSpPr txBox="1"/>
          <p:nvPr/>
        </p:nvSpPr>
        <p:spPr>
          <a:xfrm>
            <a:off x="5682393" y="1534592"/>
            <a:ext cx="2254123" cy="12003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30" tIns="45711" rIns="91430" bIns="45711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dirty="0">
                <a:solidFill>
                  <a:srgbClr val="FFC000"/>
                </a:solidFill>
                <a:latin typeface="Calibri"/>
              </a:rPr>
              <a:t>Στο σπίτι ή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dirty="0">
                <a:solidFill>
                  <a:srgbClr val="FFC000"/>
                </a:solidFill>
                <a:latin typeface="Calibri"/>
              </a:rPr>
              <a:t>στο δρόμο</a:t>
            </a:r>
          </a:p>
        </p:txBody>
      </p:sp>
      <p:sp>
        <p:nvSpPr>
          <p:cNvPr id="5" name="6 - Ορθογώνιο"/>
          <p:cNvSpPr/>
          <p:nvPr/>
        </p:nvSpPr>
        <p:spPr>
          <a:xfrm>
            <a:off x="718269" y="3167698"/>
            <a:ext cx="4570563" cy="18073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45" tIns="41473" rIns="82945" bIns="41473" anchor="t" anchorCtr="1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dirty="0">
                <a:solidFill>
                  <a:srgbClr val="003300"/>
                </a:solidFill>
                <a:latin typeface="Calibri"/>
              </a:rPr>
              <a:t>Προστατεύω τον εαυτό μου και</a:t>
            </a: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dirty="0">
                <a:solidFill>
                  <a:srgbClr val="003300"/>
                </a:solidFill>
                <a:latin typeface="Calibri"/>
              </a:rPr>
              <a:t>τους φίλους μου</a:t>
            </a:r>
          </a:p>
        </p:txBody>
      </p:sp>
      <p:pic>
        <p:nvPicPr>
          <p:cNvPr id="6" name="Picture 2" descr="Αυτοπορτρέτα, Κινητό Τηλέφωνο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51765" y="3037057"/>
            <a:ext cx="2937603" cy="29379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 sz="3600" dirty="0">
                <a:solidFill>
                  <a:srgbClr val="FFFFFF"/>
                </a:solidFill>
                <a:latin typeface="Calibri"/>
              </a:rPr>
              <a:t>Δηλαδή τι μπορεί να συμβεί σε ένα ατύχημα;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467547" y="1700804"/>
            <a:ext cx="4402833" cy="4525966"/>
          </a:xfrm>
        </p:spPr>
        <p:txBody>
          <a:bodyPr/>
          <a:lstStyle/>
          <a:p>
            <a:pPr lvl="0">
              <a:buNone/>
            </a:pPr>
            <a:r>
              <a:rPr lang="el-GR" dirty="0"/>
              <a:t>	</a:t>
            </a:r>
            <a:r>
              <a:rPr lang="el-GR" dirty="0">
                <a:latin typeface="Calibri"/>
              </a:rPr>
              <a:t>Σε ένα ατύχημα μπορεί να τραυματισθώ λιγότερο ή περισσότερο σοβαρά σε οποιοδήποτε σημείο του </a:t>
            </a:r>
            <a:r>
              <a:rPr lang="el-GR" dirty="0" smtClean="0">
                <a:latin typeface="Calibri"/>
              </a:rPr>
              <a:t>σώματός </a:t>
            </a:r>
            <a:r>
              <a:rPr lang="el-GR" dirty="0">
                <a:latin typeface="Calibri"/>
              </a:rPr>
              <a:t>μου ή στο κεφάλι μου.</a:t>
            </a:r>
          </a:p>
          <a:p>
            <a:pPr lvl="0">
              <a:buNone/>
            </a:pPr>
            <a:endParaRPr lang="el-GR" dirty="0"/>
          </a:p>
          <a:p>
            <a:pPr lvl="0"/>
            <a:endParaRPr lang="el-GR" dirty="0"/>
          </a:p>
          <a:p>
            <a:pPr lvl="0"/>
            <a:endParaRPr lang="el-GR" dirty="0"/>
          </a:p>
          <a:p>
            <a:pPr lvl="0"/>
            <a:endParaRPr lang="el-GR" dirty="0"/>
          </a:p>
          <a:p>
            <a:pPr lvl="0"/>
            <a:endParaRPr lang="el-GR" dirty="0"/>
          </a:p>
        </p:txBody>
      </p:sp>
      <p:sp>
        <p:nvSpPr>
          <p:cNvPr id="4" name="4 - TextBox"/>
          <p:cNvSpPr txBox="1"/>
          <p:nvPr/>
        </p:nvSpPr>
        <p:spPr>
          <a:xfrm>
            <a:off x="914217" y="5062105"/>
            <a:ext cx="3815945" cy="97630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900" b="1" dirty="0">
                <a:solidFill>
                  <a:srgbClr val="FF0000"/>
                </a:solidFill>
                <a:latin typeface="Calibri"/>
              </a:rPr>
              <a:t>Τι σημαίνει αυτό;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900" b="1" dirty="0">
                <a:solidFill>
                  <a:srgbClr val="FF0000"/>
                </a:solidFill>
                <a:latin typeface="Calibri"/>
              </a:rPr>
              <a:t>Ας το σκεφτούμε μαζί…</a:t>
            </a:r>
          </a:p>
        </p:txBody>
      </p:sp>
      <p:pic>
        <p:nvPicPr>
          <p:cNvPr id="5" name="Picture 2" descr="Αγόρι, Ανθρώπινη, Jumping, Πηδώντας, Αρσενικό, Άνθρωπο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5173" y="2253162"/>
            <a:ext cx="3596940" cy="35275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522314" y="2906405"/>
            <a:ext cx="7456334" cy="653244"/>
          </a:xfrm>
          <a:solidFill>
            <a:srgbClr val="FFFFFF"/>
          </a:solidFill>
          <a:ln w="25402">
            <a:solidFill>
              <a:srgbClr val="9BBB59"/>
            </a:solidFill>
            <a:prstDash val="solid"/>
          </a:ln>
        </p:spPr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  <a:buNone/>
            </a:pPr>
            <a:r>
              <a:rPr lang="el-GR" sz="2500" dirty="0">
                <a:latin typeface="Calibri"/>
              </a:rPr>
              <a:t>Οι φωτογραφίες και τα σκίτσα είναι ελεύθερα/δωρεάν από το: </a:t>
            </a:r>
            <a:r>
              <a:rPr lang="en-US" sz="2500" dirty="0">
                <a:latin typeface="Calibri"/>
                <a:hlinkClick r:id="rId2"/>
              </a:rPr>
              <a:t>https://pixabay.com</a:t>
            </a:r>
            <a:endParaRPr lang="el-GR" sz="2500" dirty="0">
              <a:latin typeface="Calibri"/>
            </a:endParaRPr>
          </a:p>
          <a:p>
            <a:pPr lvl="0">
              <a:lnSpc>
                <a:spcPct val="80000"/>
              </a:lnSpc>
              <a:buNone/>
            </a:pPr>
            <a:endParaRPr lang="el-GR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buNone/>
            </a:pPr>
            <a:r>
              <a:rPr lang="el-GR" dirty="0" smtClean="0">
                <a:solidFill>
                  <a:srgbClr val="FFFFFF"/>
                </a:solidFill>
                <a:latin typeface="Calibri"/>
              </a:rPr>
              <a:t>Π</a:t>
            </a:r>
            <a:r>
              <a:rPr lang="el-GR" dirty="0">
                <a:solidFill>
                  <a:schemeClr val="bg1"/>
                </a:solidFill>
                <a:latin typeface="Calibri"/>
              </a:rPr>
              <a:t>ώ</a:t>
            </a:r>
            <a:r>
              <a:rPr lang="el-GR" dirty="0" smtClean="0">
                <a:solidFill>
                  <a:srgbClr val="FFFFFF"/>
                </a:solidFill>
                <a:latin typeface="Calibri"/>
              </a:rPr>
              <a:t>ς </a:t>
            </a:r>
            <a:r>
              <a:rPr lang="el-GR" dirty="0">
                <a:solidFill>
                  <a:srgbClr val="FFFFFF"/>
                </a:solidFill>
                <a:latin typeface="Calibri"/>
              </a:rPr>
              <a:t>και που μπορώ να τραυματιστώ;</a:t>
            </a:r>
          </a:p>
        </p:txBody>
      </p:sp>
      <p:pic>
        <p:nvPicPr>
          <p:cNvPr id="3" name="Picture 2" descr="Εκπαίδευση, Πίσω Στο Σχολείο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3" y="1700804"/>
            <a:ext cx="6840757" cy="46085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4 - TextBox"/>
          <p:cNvSpPr txBox="1"/>
          <p:nvPr/>
        </p:nvSpPr>
        <p:spPr>
          <a:xfrm>
            <a:off x="3475168" y="3525491"/>
            <a:ext cx="2448274" cy="1061811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30" tIns="45711" rIns="91430" bIns="45711" anchor="t" anchorCtr="1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4800" dirty="0">
              <a:solidFill>
                <a:srgbClr val="FFFFFF"/>
              </a:solidFill>
              <a:latin typeface="Calibri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400" dirty="0">
                <a:solidFill>
                  <a:srgbClr val="FFFFFF"/>
                </a:solidFill>
                <a:latin typeface="Calibri"/>
              </a:rPr>
              <a:t>σ</a:t>
            </a:r>
          </a:p>
        </p:txBody>
      </p:sp>
      <p:sp>
        <p:nvSpPr>
          <p:cNvPr id="5" name="7 - TextBox"/>
          <p:cNvSpPr txBox="1"/>
          <p:nvPr/>
        </p:nvSpPr>
        <p:spPr>
          <a:xfrm>
            <a:off x="3461344" y="3404233"/>
            <a:ext cx="2376262" cy="13849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30" tIns="45711" rIns="91430" bIns="45711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dirty="0">
                <a:solidFill>
                  <a:srgbClr val="EEECE1"/>
                </a:solidFill>
                <a:latin typeface="Calibri"/>
              </a:rPr>
              <a:t>Στο σχολείο…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dirty="0">
                <a:solidFill>
                  <a:srgbClr val="EEECE1"/>
                </a:solidFill>
                <a:latin typeface="Calibri"/>
              </a:rPr>
              <a:t>Στο  σπίτι…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dirty="0">
                <a:solidFill>
                  <a:srgbClr val="EEECE1"/>
                </a:solidFill>
                <a:latin typeface="Calibri"/>
              </a:rPr>
              <a:t>Στο δρόμο…</a:t>
            </a:r>
            <a:endParaRPr lang="el-GR" sz="2400" b="1" dirty="0">
              <a:solidFill>
                <a:srgbClr val="EEECE1"/>
              </a:solidFill>
              <a:latin typeface="Calibri"/>
            </a:endParaRPr>
          </a:p>
        </p:txBody>
      </p:sp>
      <p:sp>
        <p:nvSpPr>
          <p:cNvPr id="6" name="9 - TextBox"/>
          <p:cNvSpPr txBox="1"/>
          <p:nvPr/>
        </p:nvSpPr>
        <p:spPr>
          <a:xfrm rot="18550460">
            <a:off x="-82067" y="2419732"/>
            <a:ext cx="2545794" cy="5847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30" tIns="45711" rIns="91430" bIns="45711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200" b="1" dirty="0">
                <a:solidFill>
                  <a:srgbClr val="FF0000"/>
                </a:solidFill>
                <a:latin typeface="Calibri"/>
              </a:rPr>
              <a:t>Οπουδήποτε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457170" y="273354"/>
            <a:ext cx="8228766" cy="837042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>
                <a:solidFill>
                  <a:srgbClr val="FFFFFF"/>
                </a:solidFill>
                <a:latin typeface="Calibri"/>
              </a:rPr>
              <a:t>Έφηβοι και ατύχημα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273299"/>
            <a:ext cx="8228766" cy="2253824"/>
          </a:xfrm>
        </p:spPr>
        <p:txBody>
          <a:bodyPr/>
          <a:lstStyle/>
          <a:p>
            <a:pPr lvl="0"/>
            <a:r>
              <a:rPr lang="el-GR" sz="2700" dirty="0">
                <a:latin typeface="Calibri"/>
              </a:rPr>
              <a:t>Τα ατυχήματα αποτελούν την πιο σημαντική αιτία πρόωρου σοβαρού ή/και κρίσιμου για τη ζωή τραυματισμού στις ηλικίες 10-19 ετών.</a:t>
            </a:r>
          </a:p>
          <a:p>
            <a:pPr lvl="0"/>
            <a:r>
              <a:rPr lang="el-GR" sz="2700" dirty="0">
                <a:latin typeface="Calibri"/>
              </a:rPr>
              <a:t>Τα </a:t>
            </a:r>
            <a:r>
              <a:rPr lang="el-GR" sz="2700" b="1" dirty="0">
                <a:solidFill>
                  <a:srgbClr val="FF0000"/>
                </a:solidFill>
                <a:latin typeface="Calibri"/>
              </a:rPr>
              <a:t>αγόρια</a:t>
            </a:r>
            <a:r>
              <a:rPr lang="el-GR" sz="2700" dirty="0">
                <a:latin typeface="Calibri"/>
              </a:rPr>
              <a:t> έχουν διπλάσιες πιθανότητες να πάθουν ατύχημα από τα κορίτσια.</a:t>
            </a:r>
          </a:p>
        </p:txBody>
      </p:sp>
      <p:pic>
        <p:nvPicPr>
          <p:cNvPr id="4" name="Picture 2" descr="Ατυχήματος, Τραυματισμό, Κινδύνου, Φλούδα Της Μπανάνας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39622" y="3690299"/>
            <a:ext cx="2808641" cy="28742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4 - TextBox"/>
          <p:cNvSpPr txBox="1"/>
          <p:nvPr/>
        </p:nvSpPr>
        <p:spPr>
          <a:xfrm>
            <a:off x="261041" y="5127432"/>
            <a:ext cx="6009209" cy="7608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FF0000"/>
                </a:solidFill>
                <a:latin typeface="Calibri"/>
              </a:rPr>
              <a:t>Γιατί νομίζετε ότι </a:t>
            </a:r>
            <a:r>
              <a:rPr lang="el-GR" sz="2200" dirty="0">
                <a:solidFill>
                  <a:srgbClr val="00B050"/>
                </a:solidFill>
                <a:latin typeface="Calibri"/>
              </a:rPr>
              <a:t>τα αγόρια </a:t>
            </a:r>
            <a:r>
              <a:rPr lang="el-GR" sz="2200" dirty="0">
                <a:solidFill>
                  <a:srgbClr val="FF0000"/>
                </a:solidFill>
                <a:latin typeface="Calibri"/>
              </a:rPr>
              <a:t>έχουν περισσότερες πιθανότητες να πάθουν ατύχημα;</a:t>
            </a:r>
          </a:p>
        </p:txBody>
      </p:sp>
      <p:sp>
        <p:nvSpPr>
          <p:cNvPr id="6" name="6 - TextBox"/>
          <p:cNvSpPr txBox="1"/>
          <p:nvPr/>
        </p:nvSpPr>
        <p:spPr>
          <a:xfrm>
            <a:off x="391677" y="3820942"/>
            <a:ext cx="5290715" cy="13456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FF0000"/>
                </a:solidFill>
                <a:latin typeface="Calibri"/>
              </a:rPr>
              <a:t>Γιατί νομίζετε ότι </a:t>
            </a:r>
            <a:r>
              <a:rPr lang="el-GR" sz="2200" dirty="0">
                <a:solidFill>
                  <a:srgbClr val="00B050"/>
                </a:solidFill>
                <a:latin typeface="Calibri"/>
              </a:rPr>
              <a:t>τα άτομα στην εφηβική ηλικία </a:t>
            </a:r>
            <a:r>
              <a:rPr lang="el-GR" sz="2200" dirty="0">
                <a:solidFill>
                  <a:srgbClr val="FF0000"/>
                </a:solidFill>
                <a:latin typeface="Calibri"/>
              </a:rPr>
              <a:t>έχουν περισσότερες πιθανότητες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dirty="0">
                <a:solidFill>
                  <a:srgbClr val="FF0000"/>
                </a:solidFill>
                <a:latin typeface="Calibri"/>
              </a:rPr>
              <a:t>να πάθουν ατύχημα;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326359" y="245590"/>
            <a:ext cx="8491275" cy="827237"/>
          </a:xfr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sz="2900" dirty="0">
                <a:solidFill>
                  <a:srgbClr val="FFFFFF"/>
                </a:solidFill>
                <a:latin typeface="Calibri"/>
              </a:rPr>
              <a:t>Ποια ατυχήματα είναι συχνότερα στην εφηβική ηλικία;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6996" y="1403941"/>
            <a:ext cx="4245637" cy="4376733"/>
          </a:xfrm>
        </p:spPr>
        <p:txBody>
          <a:bodyPr/>
          <a:lstStyle/>
          <a:p>
            <a:pPr lvl="0">
              <a:buNone/>
            </a:pPr>
            <a:r>
              <a:rPr lang="el-GR" sz="2500" dirty="0"/>
              <a:t>	</a:t>
            </a:r>
            <a:r>
              <a:rPr lang="el-GR" sz="2500" dirty="0">
                <a:latin typeface="Calibri"/>
              </a:rPr>
              <a:t>Οι έφηβοι τραυματίζονται συχνά κατά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τη διάρκεια μετακινήσεων στον δρόμο:</a:t>
            </a:r>
          </a:p>
          <a:p>
            <a:pPr lvl="0"/>
            <a:r>
              <a:rPr lang="el-GR" sz="2500" dirty="0">
                <a:latin typeface="Calibri"/>
              </a:rPr>
              <a:t>ως πεζοί</a:t>
            </a:r>
          </a:p>
          <a:p>
            <a:pPr lvl="0"/>
            <a:r>
              <a:rPr lang="el-GR" sz="2500" dirty="0">
                <a:latin typeface="Calibri"/>
              </a:rPr>
              <a:t>ως ποδηλάτες</a:t>
            </a:r>
          </a:p>
          <a:p>
            <a:pPr lvl="0"/>
            <a:r>
              <a:rPr lang="el-GR" sz="2500" dirty="0">
                <a:latin typeface="Calibri"/>
              </a:rPr>
              <a:t>ως επιβάτες σε αυτοκίνητο</a:t>
            </a:r>
          </a:p>
          <a:p>
            <a:pPr lvl="0"/>
            <a:r>
              <a:rPr lang="el-GR" sz="2500" dirty="0">
                <a:latin typeface="Calibri"/>
              </a:rPr>
              <a:t>ως οδηγοί</a:t>
            </a:r>
          </a:p>
          <a:p>
            <a:pPr lvl="0"/>
            <a:endParaRPr lang="el-GR" sz="2200" dirty="0"/>
          </a:p>
        </p:txBody>
      </p:sp>
      <p:pic>
        <p:nvPicPr>
          <p:cNvPr id="4" name="Picture 2" descr="Bmx, Ποδήλατο, Δάσος, Κύκλου, Δράση, Εργασίες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33271" y="1403941"/>
            <a:ext cx="3984363" cy="36581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</a:t>
            </a:r>
            <a:r>
              <a:rPr lang="el-GR" dirty="0">
                <a:solidFill>
                  <a:schemeClr val="bg1"/>
                </a:solidFill>
                <a:latin typeface="Calibri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alibri"/>
              </a:rPr>
              <a:t>πεζός</a:t>
            </a:r>
            <a:endParaRPr lang="el-GR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3" name="Picture 2" descr="Μουσική, Ακουστικά, Χορό, Γυναίκες, Ακούτε, Άνθρωποι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94536" y="1730568"/>
            <a:ext cx="3396507" cy="43114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6 - TextBox"/>
          <p:cNvSpPr txBox="1"/>
          <p:nvPr/>
        </p:nvSpPr>
        <p:spPr>
          <a:xfrm>
            <a:off x="1240809" y="1991861"/>
            <a:ext cx="167563" cy="3350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7 - TextBox"/>
          <p:cNvSpPr txBox="1"/>
          <p:nvPr/>
        </p:nvSpPr>
        <p:spPr>
          <a:xfrm>
            <a:off x="326359" y="1926543"/>
            <a:ext cx="4637539" cy="32076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FF0000"/>
                </a:solidFill>
                <a:latin typeface="Calibri"/>
              </a:rPr>
              <a:t>Θυμάμαι</a:t>
            </a:r>
            <a:r>
              <a:rPr lang="el-GR" sz="2500" dirty="0">
                <a:solidFill>
                  <a:srgbClr val="000000"/>
                </a:solidFill>
                <a:latin typeface="Calibri"/>
              </a:rPr>
              <a:t> πάντα ότι: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000000"/>
                </a:solidFill>
                <a:latin typeface="Calibri"/>
              </a:rPr>
              <a:t>Σταματώ, βλέπω, ακούω και σκέφτομαι όταν περνώ τον δρόμο.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000000"/>
                </a:solidFill>
                <a:latin typeface="Calibri"/>
              </a:rPr>
              <a:t>Υπάρχουν οδηγοί που δεν ακολουθούν πάντα τους κανόνες οδικής κυκλοφορίας.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5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 idx="4294967295"/>
          </p:nvPr>
        </p:nvSpPr>
        <p:spPr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>
              <a:buNone/>
            </a:pPr>
            <a:r>
              <a:rPr lang="el-GR" dirty="0">
                <a:solidFill>
                  <a:srgbClr val="FFFFFF"/>
                </a:solidFill>
                <a:latin typeface="Calibri"/>
              </a:rPr>
              <a:t>...ως </a:t>
            </a:r>
            <a:r>
              <a:rPr lang="el-GR" dirty="0" smtClean="0">
                <a:solidFill>
                  <a:schemeClr val="bg1"/>
                </a:solidFill>
                <a:latin typeface="Calibri"/>
              </a:rPr>
              <a:t>ποδηλάτης</a:t>
            </a:r>
            <a:endParaRPr lang="el-GR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457170" y="1604836"/>
            <a:ext cx="5617133" cy="4306481"/>
          </a:xfrm>
        </p:spPr>
        <p:txBody>
          <a:bodyPr/>
          <a:lstStyle/>
          <a:p>
            <a:pPr lvl="0">
              <a:buNone/>
            </a:pPr>
            <a:r>
              <a:rPr lang="el-GR" dirty="0">
                <a:latin typeface="Calibri"/>
              </a:rPr>
              <a:t>Μπορεί να έχουμε παρατηρήσει ότι:</a:t>
            </a:r>
          </a:p>
          <a:p>
            <a:pPr lvl="0"/>
            <a:r>
              <a:rPr lang="el-GR" dirty="0">
                <a:latin typeface="Calibri"/>
              </a:rPr>
              <a:t>Υπάρχει αυξημένη χρήση ποδηλάτων στον δρόμο.</a:t>
            </a:r>
          </a:p>
          <a:p>
            <a:pPr lvl="0"/>
            <a:r>
              <a:rPr lang="el-GR" dirty="0" smtClean="0">
                <a:latin typeface="Calibri"/>
              </a:rPr>
              <a:t>Δεν </a:t>
            </a:r>
            <a:r>
              <a:rPr lang="el-GR" dirty="0">
                <a:latin typeface="Calibri"/>
              </a:rPr>
              <a:t>υπάρχουν ειδικές λωρίδες.</a:t>
            </a:r>
          </a:p>
          <a:p>
            <a:pPr lvl="0"/>
            <a:r>
              <a:rPr lang="el-GR" dirty="0">
                <a:latin typeface="Calibri"/>
              </a:rPr>
              <a:t>Δεν υπάρχει σχετική ευαισθητοποίηση.</a:t>
            </a:r>
          </a:p>
        </p:txBody>
      </p:sp>
      <p:pic>
        <p:nvPicPr>
          <p:cNvPr id="4" name="Picture 2" descr="Ατυχήματος, Αυτοκινητιστικό Ατύχημα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51765" y="1730568"/>
            <a:ext cx="3200552" cy="37888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1677" y="424078"/>
            <a:ext cx="8425957" cy="699309"/>
          </a:xfrm>
          <a:prstGeom prst="rect">
            <a:avLst/>
          </a:prstGeom>
          <a:solidFill>
            <a:srgbClr val="9BBB59"/>
          </a:solidFill>
          <a:ln w="38103" cap="flat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82945" tIns="41473" rIns="82945" bIns="41473" anchor="t" anchorCtr="1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dirty="0">
                <a:solidFill>
                  <a:srgbClr val="FFFFFF"/>
                </a:solidFill>
                <a:latin typeface="Calibri"/>
              </a:rPr>
              <a:t>...ως ποδηλάτης</a:t>
            </a:r>
          </a:p>
        </p:txBody>
      </p:sp>
      <p:sp>
        <p:nvSpPr>
          <p:cNvPr id="3" name="4 - TextBox"/>
          <p:cNvSpPr txBox="1"/>
          <p:nvPr/>
        </p:nvSpPr>
        <p:spPr>
          <a:xfrm>
            <a:off x="326359" y="1207974"/>
            <a:ext cx="5290715" cy="43156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FF0000"/>
                </a:solidFill>
                <a:latin typeface="Calibri"/>
              </a:rPr>
              <a:t>Θυμάμαι </a:t>
            </a:r>
            <a:r>
              <a:rPr lang="el-GR" sz="2500" dirty="0">
                <a:solidFill>
                  <a:srgbClr val="000000"/>
                </a:solidFill>
                <a:latin typeface="Calibri"/>
              </a:rPr>
              <a:t>πάντα ότι: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000000"/>
                </a:solidFill>
                <a:latin typeface="Calibri"/>
              </a:rPr>
              <a:t>Είναι υποχρεωτικό για την ασφάλεια μου να φοράω </a:t>
            </a:r>
            <a:r>
              <a:rPr lang="el-GR" sz="2500" dirty="0">
                <a:solidFill>
                  <a:srgbClr val="FF0000"/>
                </a:solidFill>
                <a:latin typeface="Calibri"/>
              </a:rPr>
              <a:t>το ειδικό κράνος.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000000"/>
                </a:solidFill>
                <a:latin typeface="Calibri"/>
              </a:rPr>
              <a:t>Πρέπει να ξέρω πως «συμπεριφέρεται» το ποδήλατο μου σε διαφορετικές επιφάνειες δρόμων.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latin typeface="Calibri"/>
              </a:rPr>
              <a:t>Υπάρχουν γύρω μου αυτοκίνητα ή άλλοι ποδηλάτες.</a:t>
            </a:r>
          </a:p>
          <a:p>
            <a:pPr defTabSz="829452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500" dirty="0">
                <a:solidFill>
                  <a:srgbClr val="000000"/>
                </a:solidFill>
                <a:latin typeface="Calibri"/>
              </a:rPr>
              <a:t>Οι κανόνες οδικής κυκλοφορίας ισχύουν τόσο για τους ποδηλάτες, όσο και για τους οδηγούς αυτοκινήτων.</a:t>
            </a:r>
          </a:p>
        </p:txBody>
      </p:sp>
      <p:pic>
        <p:nvPicPr>
          <p:cNvPr id="4" name="Picture 6" descr="Σιλουέτα, Τροχός, Ποδηλάτης, Ποδήλατο, Κάθονται, Ενεργό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51764" y="1534592"/>
            <a:ext cx="3331189" cy="39515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887</Words>
  <Application>Microsoft Office PowerPoint</Application>
  <PresentationFormat>Προβολή στην οθόνη (4:3)</PresentationFormat>
  <Paragraphs>170</Paragraphs>
  <Slides>30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 Ατυχήματα στην εφηβική ηλικία. Προσέχω να μην συμβούν… </vt:lpstr>
      <vt:lpstr>Τι χαρακτηρίζεται ως ατύχημα</vt:lpstr>
      <vt:lpstr>Δηλαδή τι μπορεί να συμβεί σε ένα ατύχημα;</vt:lpstr>
      <vt:lpstr>Πώς και που μπορώ να τραυματιστώ;</vt:lpstr>
      <vt:lpstr>Έφηβοι και ατύχημα</vt:lpstr>
      <vt:lpstr>Ποια ατυχήματα είναι συχνότερα στην εφηβική ηλικία;</vt:lpstr>
      <vt:lpstr>...ως πεζός</vt:lpstr>
      <vt:lpstr>...ως ποδηλάτης</vt:lpstr>
      <vt:lpstr>Διαφάνεια 9</vt:lpstr>
      <vt:lpstr>Διαφάνεια 10</vt:lpstr>
      <vt:lpstr>...ως επιβάτης σε αυτοκίνητο</vt:lpstr>
      <vt:lpstr>...ως επιβάτης σε αυτοκίνητο</vt:lpstr>
      <vt:lpstr>...ως επιβάτης σε αυτοκίνητο</vt:lpstr>
      <vt:lpstr>...ως οδηγός δικύκλου</vt:lpstr>
      <vt:lpstr>...ως οδηγός δικύκλου</vt:lpstr>
      <vt:lpstr>...ως οδηγός δικύκλου</vt:lpstr>
      <vt:lpstr>...ως οδηγός δικύκλου</vt:lpstr>
      <vt:lpstr>...ως οδηγός δικύκλου</vt:lpstr>
      <vt:lpstr>...ως οδηγός αυτοκινήτου</vt:lpstr>
      <vt:lpstr>Ποια ατυχήματα είναι συχνότερα στην εφηβική ηλικία; συνέχεια…</vt:lpstr>
      <vt:lpstr>Πτώσεις</vt:lpstr>
      <vt:lpstr>Πνιγμός</vt:lpstr>
      <vt:lpstr>Πνιγμός</vt:lpstr>
      <vt:lpstr>Δηλητηριάσεις</vt:lpstr>
      <vt:lpstr>Εγκαύματα</vt:lpstr>
      <vt:lpstr>Εγκαύματα</vt:lpstr>
      <vt:lpstr>Εγκαύματα</vt:lpstr>
      <vt:lpstr>Ατυχήματα στη διασκέδαση.....</vt:lpstr>
      <vt:lpstr>Διαφάνεια 29</vt:lpstr>
      <vt:lpstr>Διαφάνεια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Ατυχήματα στην εφηβική ηλικία. Προσέχω να μην συμβούν…</dc:title>
  <dc:creator>Dell</dc:creator>
  <cp:lastModifiedBy>A1</cp:lastModifiedBy>
  <cp:revision>4</cp:revision>
  <dcterms:created xsi:type="dcterms:W3CDTF">2019-03-08T08:14:05Z</dcterms:created>
  <dcterms:modified xsi:type="dcterms:W3CDTF">2020-05-15T11:24:03Z</dcterms:modified>
</cp:coreProperties>
</file>