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494171-EE9B-4402-A982-33B8B0BF2AEA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B6B94D-DCDC-4CCB-A627-C880EB15DD9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79512" y="1752601"/>
            <a:ext cx="8964488" cy="1748407"/>
          </a:xfrm>
        </p:spPr>
        <p:txBody>
          <a:bodyPr>
            <a:normAutofit/>
          </a:bodyPr>
          <a:lstStyle/>
          <a:p>
            <a:r>
              <a:rPr lang="el-GR" sz="4000" b="1" dirty="0"/>
              <a:t>1.4 </a:t>
            </a:r>
            <a:r>
              <a:rPr lang="el-GR" sz="4000" b="1" dirty="0" smtClean="0"/>
              <a:t>Επικοινωνία και</a:t>
            </a:r>
            <a:r>
              <a:rPr lang="en-US" sz="4000" dirty="0" smtClean="0"/>
              <a:t> </a:t>
            </a:r>
            <a:r>
              <a:rPr lang="el-GR" sz="4000" b="1" dirty="0" smtClean="0"/>
              <a:t>προβλήματα 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l-GR" sz="4000" b="1" dirty="0" smtClean="0"/>
              <a:t>Μέσα </a:t>
            </a:r>
            <a:r>
              <a:rPr lang="el-GR" sz="4000" b="1" dirty="0"/>
              <a:t>Μαζικής </a:t>
            </a:r>
            <a:r>
              <a:rPr lang="el-GR" sz="4000" b="1" dirty="0" err="1"/>
              <a:t>Eπικοινωνίας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Α΄ μέρος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58335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4864"/>
            <a:ext cx="91440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7179532" cy="528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9230699" cy="99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325" y="404664"/>
            <a:ext cx="8849675" cy="551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992" y="620688"/>
            <a:ext cx="904400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67" y="1268760"/>
            <a:ext cx="8280701" cy="3298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7440" y="4653136"/>
            <a:ext cx="374968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422" y="1196752"/>
            <a:ext cx="8592578" cy="3220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7482080" cy="554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κρηξη 2"/>
          <p:cNvSpPr/>
          <p:nvPr/>
        </p:nvSpPr>
        <p:spPr>
          <a:xfrm>
            <a:off x="323528" y="836712"/>
            <a:ext cx="4176464" cy="259228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Διαφωνείς με τον/την αδερφό/ή σου για την ταινία που θα δείτε</a:t>
            </a:r>
            <a:endParaRPr lang="el-GR" sz="1400" dirty="0"/>
          </a:p>
        </p:txBody>
      </p:sp>
      <p:sp>
        <p:nvSpPr>
          <p:cNvPr id="5" name="4 - Έκρηξη 2"/>
          <p:cNvSpPr/>
          <p:nvPr/>
        </p:nvSpPr>
        <p:spPr>
          <a:xfrm>
            <a:off x="5076056" y="764704"/>
            <a:ext cx="3816424" cy="273630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Σου παίρνουν τη σειρά στο κυλικείο</a:t>
            </a:r>
            <a:endParaRPr lang="el-GR" dirty="0"/>
          </a:p>
        </p:txBody>
      </p:sp>
      <p:sp>
        <p:nvSpPr>
          <p:cNvPr id="6" name="5 - Έκρηξη 2"/>
          <p:cNvSpPr/>
          <p:nvPr/>
        </p:nvSpPr>
        <p:spPr>
          <a:xfrm>
            <a:off x="1259632" y="2996952"/>
            <a:ext cx="4248472" cy="280831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Ο/Η φίλος/η σου ξεχνά για 10</a:t>
            </a:r>
            <a:r>
              <a:rPr lang="el-GR" sz="1400" baseline="30000" dirty="0" smtClean="0"/>
              <a:t>η</a:t>
            </a:r>
            <a:r>
              <a:rPr lang="el-GR" sz="1400" dirty="0" smtClean="0"/>
              <a:t> φορά να σου επιστρέψει αυτό που του/της δάνεισες</a:t>
            </a:r>
            <a:endParaRPr lang="el-GR" sz="1400" dirty="0"/>
          </a:p>
        </p:txBody>
      </p:sp>
      <p:sp>
        <p:nvSpPr>
          <p:cNvPr id="7" name="6 - Έκρηξη 2"/>
          <p:cNvSpPr/>
          <p:nvPr/>
        </p:nvSpPr>
        <p:spPr>
          <a:xfrm>
            <a:off x="4860032" y="3717032"/>
            <a:ext cx="4283968" cy="314096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Οι γονείς σου λένε πως το κινητό σου θα το χρησιμοποιείς μόνο τα Σαββατοκύριακα </a:t>
            </a:r>
            <a:endParaRPr lang="el-GR" sz="1400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Τι θα κάνεις αν …..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57</Words>
  <Application>Microsoft Office PowerPoint</Application>
  <PresentationFormat>Προβολή στην οθόνη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Συγκέντρωση</vt:lpstr>
      <vt:lpstr>1.4 Επικοινωνία και προβλήματα   Μέσα Μαζικής Eπικοινωνίας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Τι θα κάνεις αν 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 Επικοινωνία και προβλήματα   Μέσα Μαζικής Eπικοινωνίας</dc:title>
  <dc:creator>A1</dc:creator>
  <cp:lastModifiedBy>A1</cp:lastModifiedBy>
  <cp:revision>1</cp:revision>
  <dcterms:created xsi:type="dcterms:W3CDTF">2021-11-07T16:17:01Z</dcterms:created>
  <dcterms:modified xsi:type="dcterms:W3CDTF">2021-11-07T17:00:25Z</dcterms:modified>
</cp:coreProperties>
</file>