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4" r:id="rId7"/>
    <p:sldId id="259" r:id="rId8"/>
    <p:sldId id="261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3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562499-7395-4289-840D-82EA647274D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01D181B-FA6F-48DF-A58A-E66EF6D33B2B}">
      <dgm:prSet phldrT="[Κείμενο]" custT="1"/>
      <dgm:spPr/>
      <dgm:t>
        <a:bodyPr/>
        <a:lstStyle/>
        <a:p>
          <a:r>
            <a:rPr lang="el-GR" sz="2400" dirty="0" smtClean="0"/>
            <a:t>Το κρέας</a:t>
          </a:r>
          <a:endParaRPr lang="el-GR" sz="2400" dirty="0"/>
        </a:p>
      </dgm:t>
    </dgm:pt>
    <dgm:pt modelId="{90F3546F-FBB8-4949-A7AF-C37BCDBC7790}" type="parTrans" cxnId="{7C163D35-FB9C-41C0-8AF3-9E803AA76DA6}">
      <dgm:prSet/>
      <dgm:spPr/>
      <dgm:t>
        <a:bodyPr/>
        <a:lstStyle/>
        <a:p>
          <a:endParaRPr lang="el-GR"/>
        </a:p>
      </dgm:t>
    </dgm:pt>
    <dgm:pt modelId="{42B82DB6-B217-4A5B-90F3-402372A69BE0}" type="sibTrans" cxnId="{7C163D35-FB9C-41C0-8AF3-9E803AA76DA6}">
      <dgm:prSet/>
      <dgm:spPr/>
      <dgm:t>
        <a:bodyPr/>
        <a:lstStyle/>
        <a:p>
          <a:endParaRPr lang="el-GR"/>
        </a:p>
      </dgm:t>
    </dgm:pt>
    <dgm:pt modelId="{3BA3C5FC-25C5-450C-90EB-618C7B5F77A6}">
      <dgm:prSet phldrT="[Κείμενο]" custT="1"/>
      <dgm:spPr/>
      <dgm:t>
        <a:bodyPr/>
        <a:lstStyle/>
        <a:p>
          <a:r>
            <a:rPr lang="el-GR" sz="2400" dirty="0" smtClean="0"/>
            <a:t>+;</a:t>
          </a:r>
          <a:r>
            <a:rPr lang="el-GR" sz="2400" dirty="0" err="1" smtClean="0"/>
            <a:t>λιπαρα</a:t>
          </a:r>
          <a:endParaRPr lang="el-GR" sz="2400" dirty="0"/>
        </a:p>
      </dgm:t>
    </dgm:pt>
    <dgm:pt modelId="{FA0E0FB7-29C9-456C-ACC0-03BBF34382CE}" type="parTrans" cxnId="{44F43B31-DC46-4A7C-A603-0F6A6FFA13AE}">
      <dgm:prSet/>
      <dgm:spPr/>
      <dgm:t>
        <a:bodyPr/>
        <a:lstStyle/>
        <a:p>
          <a:endParaRPr lang="el-GR"/>
        </a:p>
      </dgm:t>
    </dgm:pt>
    <dgm:pt modelId="{AA7A2D22-F77A-497F-94DF-767C7201E07B}" type="sibTrans" cxnId="{44F43B31-DC46-4A7C-A603-0F6A6FFA13AE}">
      <dgm:prSet/>
      <dgm:spPr/>
      <dgm:t>
        <a:bodyPr/>
        <a:lstStyle/>
        <a:p>
          <a:endParaRPr lang="el-GR"/>
        </a:p>
      </dgm:t>
    </dgm:pt>
    <dgm:pt modelId="{C37EE41F-5B84-4307-8072-7DCEC1CF235A}">
      <dgm:prSet phldrT="[Κείμενο]" custT="1"/>
      <dgm:spPr/>
      <dgm:t>
        <a:bodyPr/>
        <a:lstStyle/>
        <a:p>
          <a:r>
            <a:rPr lang="el-GR" sz="2400" dirty="0" smtClean="0"/>
            <a:t>+ χοληστερόλη</a:t>
          </a:r>
          <a:endParaRPr lang="el-GR" sz="2400" dirty="0"/>
        </a:p>
      </dgm:t>
    </dgm:pt>
    <dgm:pt modelId="{3B502BBA-FA43-4F5D-9BB3-D6C3CCC8A48A}" type="parTrans" cxnId="{153E44C4-E20C-4B69-A63C-8D66C721A705}">
      <dgm:prSet/>
      <dgm:spPr/>
      <dgm:t>
        <a:bodyPr/>
        <a:lstStyle/>
        <a:p>
          <a:endParaRPr lang="el-GR"/>
        </a:p>
      </dgm:t>
    </dgm:pt>
    <dgm:pt modelId="{C9F9FE0E-54C9-4609-B4F6-5CD44CC28D35}" type="sibTrans" cxnId="{153E44C4-E20C-4B69-A63C-8D66C721A705}">
      <dgm:prSet/>
      <dgm:spPr/>
      <dgm:t>
        <a:bodyPr/>
        <a:lstStyle/>
        <a:p>
          <a:endParaRPr lang="el-GR"/>
        </a:p>
      </dgm:t>
    </dgm:pt>
    <dgm:pt modelId="{B3B138D8-ED7B-4BAC-8F30-B9616B5830F3}">
      <dgm:prSet phldrT="[Κείμενο]" custT="1"/>
      <dgm:spPr/>
      <dgm:t>
        <a:bodyPr/>
        <a:lstStyle/>
        <a:p>
          <a:r>
            <a:rPr lang="el-GR" sz="2400" dirty="0" smtClean="0"/>
            <a:t>Το ψάρι</a:t>
          </a:r>
          <a:endParaRPr lang="el-GR" sz="2400" dirty="0"/>
        </a:p>
      </dgm:t>
    </dgm:pt>
    <dgm:pt modelId="{2A6E5E50-C834-4963-A1B0-7CBCB67D30B8}" type="parTrans" cxnId="{22B6B1B5-C869-4DB2-BB73-62F0B57A8DB9}">
      <dgm:prSet/>
      <dgm:spPr/>
      <dgm:t>
        <a:bodyPr/>
        <a:lstStyle/>
        <a:p>
          <a:endParaRPr lang="el-GR"/>
        </a:p>
      </dgm:t>
    </dgm:pt>
    <dgm:pt modelId="{63EE35E5-15DC-4B84-87AA-76D85F98C4C4}" type="sibTrans" cxnId="{22B6B1B5-C869-4DB2-BB73-62F0B57A8DB9}">
      <dgm:prSet/>
      <dgm:spPr/>
      <dgm:t>
        <a:bodyPr/>
        <a:lstStyle/>
        <a:p>
          <a:endParaRPr lang="el-GR"/>
        </a:p>
      </dgm:t>
    </dgm:pt>
    <dgm:pt modelId="{C606F499-142D-4F38-A8C6-FA1FC36785A5}">
      <dgm:prSet phldrT="[Κείμενο]" custT="1"/>
      <dgm:spPr/>
      <dgm:t>
        <a:bodyPr/>
        <a:lstStyle/>
        <a:p>
          <a:r>
            <a:rPr lang="el-GR" sz="2400" dirty="0" smtClean="0"/>
            <a:t>+ ιώδιο</a:t>
          </a:r>
          <a:endParaRPr lang="el-GR" sz="2400" dirty="0"/>
        </a:p>
      </dgm:t>
    </dgm:pt>
    <dgm:pt modelId="{048BB406-EF6D-40AB-AA3A-7F10DB6F491F}" type="parTrans" cxnId="{B3D128E0-9A2A-432D-BDD7-ADA2DF25571A}">
      <dgm:prSet/>
      <dgm:spPr/>
      <dgm:t>
        <a:bodyPr/>
        <a:lstStyle/>
        <a:p>
          <a:endParaRPr lang="el-GR"/>
        </a:p>
      </dgm:t>
    </dgm:pt>
    <dgm:pt modelId="{96915501-DA2E-4179-9180-7E31BF78139C}" type="sibTrans" cxnId="{B3D128E0-9A2A-432D-BDD7-ADA2DF25571A}">
      <dgm:prSet/>
      <dgm:spPr/>
      <dgm:t>
        <a:bodyPr/>
        <a:lstStyle/>
        <a:p>
          <a:endParaRPr lang="el-GR"/>
        </a:p>
      </dgm:t>
    </dgm:pt>
    <dgm:pt modelId="{6954BB84-7FAC-4A69-A580-A10B71B64312}">
      <dgm:prSet phldrT="[Κείμενο]" custT="1"/>
      <dgm:spPr/>
      <dgm:t>
        <a:bodyPr/>
        <a:lstStyle/>
        <a:p>
          <a:r>
            <a:rPr lang="el-GR" sz="2400" dirty="0" smtClean="0"/>
            <a:t>+ καλά λιπαρά</a:t>
          </a:r>
          <a:endParaRPr lang="el-GR" sz="2400" dirty="0"/>
        </a:p>
      </dgm:t>
    </dgm:pt>
    <dgm:pt modelId="{1E9E7649-858F-410B-A46F-A37561B2CF1C}" type="parTrans" cxnId="{256B72A5-8363-430B-AFC8-3D3ED711B449}">
      <dgm:prSet/>
      <dgm:spPr/>
      <dgm:t>
        <a:bodyPr/>
        <a:lstStyle/>
        <a:p>
          <a:endParaRPr lang="el-GR"/>
        </a:p>
      </dgm:t>
    </dgm:pt>
    <dgm:pt modelId="{4438DD49-BA62-425D-9F16-B98D3AD9C3CD}" type="sibTrans" cxnId="{256B72A5-8363-430B-AFC8-3D3ED711B449}">
      <dgm:prSet/>
      <dgm:spPr/>
      <dgm:t>
        <a:bodyPr/>
        <a:lstStyle/>
        <a:p>
          <a:endParaRPr lang="el-GR"/>
        </a:p>
      </dgm:t>
    </dgm:pt>
    <dgm:pt modelId="{E62EDEA4-AEA3-48DA-B816-DD313345B933}">
      <dgm:prSet phldrT="[Κείμενο]" custT="1"/>
      <dgm:spPr/>
      <dgm:t>
        <a:bodyPr/>
        <a:lstStyle/>
        <a:p>
          <a:r>
            <a:rPr lang="el-GR" sz="2400" dirty="0" smtClean="0"/>
            <a:t>Τα όσπρια</a:t>
          </a:r>
          <a:endParaRPr lang="el-GR" sz="2400" dirty="0"/>
        </a:p>
      </dgm:t>
    </dgm:pt>
    <dgm:pt modelId="{F7960615-DC18-41BE-97ED-08C21F3BFF02}" type="parTrans" cxnId="{E6F26F48-6B64-4EB3-B759-208335D21250}">
      <dgm:prSet/>
      <dgm:spPr/>
      <dgm:t>
        <a:bodyPr/>
        <a:lstStyle/>
        <a:p>
          <a:endParaRPr lang="el-GR"/>
        </a:p>
      </dgm:t>
    </dgm:pt>
    <dgm:pt modelId="{209CAF44-55E1-441B-92F6-A3634F87FCE3}" type="sibTrans" cxnId="{E6F26F48-6B64-4EB3-B759-208335D21250}">
      <dgm:prSet/>
      <dgm:spPr/>
      <dgm:t>
        <a:bodyPr/>
        <a:lstStyle/>
        <a:p>
          <a:endParaRPr lang="el-GR"/>
        </a:p>
      </dgm:t>
    </dgm:pt>
    <dgm:pt modelId="{2FF945C3-0E70-4F61-A697-22F13AE1F4E7}">
      <dgm:prSet phldrT="[Κείμενο]" custT="1"/>
      <dgm:spPr/>
      <dgm:t>
        <a:bodyPr/>
        <a:lstStyle/>
        <a:p>
          <a:r>
            <a:rPr lang="el-GR" sz="2400" dirty="0" smtClean="0"/>
            <a:t>+ άμυλο</a:t>
          </a:r>
          <a:endParaRPr lang="el-GR" sz="2400" dirty="0"/>
        </a:p>
      </dgm:t>
    </dgm:pt>
    <dgm:pt modelId="{AD20A850-B9BA-4D9B-A1C0-25B471F91F16}" type="parTrans" cxnId="{CDC2CB43-16E2-4823-898D-D88E696FB7A3}">
      <dgm:prSet/>
      <dgm:spPr/>
      <dgm:t>
        <a:bodyPr/>
        <a:lstStyle/>
        <a:p>
          <a:endParaRPr lang="el-GR"/>
        </a:p>
      </dgm:t>
    </dgm:pt>
    <dgm:pt modelId="{220F112F-CFD1-49AE-B342-B71B27F4328A}" type="sibTrans" cxnId="{CDC2CB43-16E2-4823-898D-D88E696FB7A3}">
      <dgm:prSet/>
      <dgm:spPr/>
      <dgm:t>
        <a:bodyPr/>
        <a:lstStyle/>
        <a:p>
          <a:endParaRPr lang="el-GR"/>
        </a:p>
      </dgm:t>
    </dgm:pt>
    <dgm:pt modelId="{F470548F-CF7B-43EF-8FE6-D08B90E7711B}">
      <dgm:prSet phldrT="[Κείμενο]" custT="1"/>
      <dgm:spPr/>
      <dgm:t>
        <a:bodyPr/>
        <a:lstStyle/>
        <a:p>
          <a:r>
            <a:rPr lang="el-GR" sz="2400" dirty="0" smtClean="0"/>
            <a:t>+ φυτικές ίνες</a:t>
          </a:r>
          <a:endParaRPr lang="el-GR" sz="2400" dirty="0"/>
        </a:p>
      </dgm:t>
    </dgm:pt>
    <dgm:pt modelId="{BCB1A67C-B571-477C-8046-C7C8A30C2083}" type="parTrans" cxnId="{54960AD4-54AF-4CEB-BBBA-2886842672CE}">
      <dgm:prSet/>
      <dgm:spPr/>
      <dgm:t>
        <a:bodyPr/>
        <a:lstStyle/>
        <a:p>
          <a:endParaRPr lang="el-GR"/>
        </a:p>
      </dgm:t>
    </dgm:pt>
    <dgm:pt modelId="{B5253513-3BB1-4BB0-B873-6BF26496FAC2}" type="sibTrans" cxnId="{54960AD4-54AF-4CEB-BBBA-2886842672CE}">
      <dgm:prSet/>
      <dgm:spPr/>
      <dgm:t>
        <a:bodyPr/>
        <a:lstStyle/>
        <a:p>
          <a:endParaRPr lang="el-GR"/>
        </a:p>
      </dgm:t>
    </dgm:pt>
    <dgm:pt modelId="{61A49455-7313-4ECF-AE3F-7DE56E98B798}" type="pres">
      <dgm:prSet presAssocID="{31562499-7395-4289-840D-82EA647274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E7086E6-D075-4458-A8CE-FE1B0EDD6A19}" type="pres">
      <dgm:prSet presAssocID="{D01D181B-FA6F-48DF-A58A-E66EF6D33B2B}" presName="composite" presStyleCnt="0"/>
      <dgm:spPr/>
    </dgm:pt>
    <dgm:pt modelId="{CBE4010B-45B7-4342-B729-443E83969CDA}" type="pres">
      <dgm:prSet presAssocID="{D01D181B-FA6F-48DF-A58A-E66EF6D33B2B}" presName="parTx" presStyleLbl="alignNode1" presStyleIdx="0" presStyleCnt="3" custScaleX="1374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FADE1C-2F8D-4FF4-A8E3-A32C9789D34A}" type="pres">
      <dgm:prSet presAssocID="{D01D181B-FA6F-48DF-A58A-E66EF6D33B2B}" presName="desTx" presStyleLbl="alignAccFollowNode1" presStyleIdx="0" presStyleCnt="3" custScaleX="13743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25C7F4-B6A8-41FA-9DC2-D78FA6628024}" type="pres">
      <dgm:prSet presAssocID="{42B82DB6-B217-4A5B-90F3-402372A69BE0}" presName="space" presStyleCnt="0"/>
      <dgm:spPr/>
    </dgm:pt>
    <dgm:pt modelId="{049D2A98-E295-4A3C-A38F-B3B81B5254AA}" type="pres">
      <dgm:prSet presAssocID="{B3B138D8-ED7B-4BAC-8F30-B9616B5830F3}" presName="composite" presStyleCnt="0"/>
      <dgm:spPr/>
    </dgm:pt>
    <dgm:pt modelId="{2240BBF1-A2F5-46FA-95F4-58E64B0B92D3}" type="pres">
      <dgm:prSet presAssocID="{B3B138D8-ED7B-4BAC-8F30-B9616B5830F3}" presName="parTx" presStyleLbl="alignNode1" presStyleIdx="1" presStyleCnt="3" custScaleX="1180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C3BAD04-5990-4A04-B7EF-7012CC26EE7E}" type="pres">
      <dgm:prSet presAssocID="{B3B138D8-ED7B-4BAC-8F30-B9616B5830F3}" presName="desTx" presStyleLbl="alignAccFollowNode1" presStyleIdx="1" presStyleCnt="3" custScaleX="11945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6A89B1-60E6-4336-B5E1-03C82DD57A38}" type="pres">
      <dgm:prSet presAssocID="{63EE35E5-15DC-4B84-87AA-76D85F98C4C4}" presName="space" presStyleCnt="0"/>
      <dgm:spPr/>
    </dgm:pt>
    <dgm:pt modelId="{AA09C600-9972-4836-959F-4CCE72091936}" type="pres">
      <dgm:prSet presAssocID="{E62EDEA4-AEA3-48DA-B816-DD313345B933}" presName="composite" presStyleCnt="0"/>
      <dgm:spPr/>
    </dgm:pt>
    <dgm:pt modelId="{28B7E48D-7622-4AF1-B821-7B9D9CD2884C}" type="pres">
      <dgm:prSet presAssocID="{E62EDEA4-AEA3-48DA-B816-DD313345B933}" presName="parTx" presStyleLbl="alignNode1" presStyleIdx="2" presStyleCnt="3" custScaleX="1374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9A69E9-279E-4189-B265-6648B09549B4}" type="pres">
      <dgm:prSet presAssocID="{E62EDEA4-AEA3-48DA-B816-DD313345B933}" presName="desTx" presStyleLbl="alignAccFollowNode1" presStyleIdx="2" presStyleCnt="3" custScaleX="13743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2E04DF3-19A6-474D-A3BB-314A6E8576E6}" type="presOf" srcId="{2FF945C3-0E70-4F61-A697-22F13AE1F4E7}" destId="{909A69E9-279E-4189-B265-6648B09549B4}" srcOrd="0" destOrd="0" presId="urn:microsoft.com/office/officeart/2005/8/layout/hList1"/>
    <dgm:cxn modelId="{A54CB9B2-B108-4202-BF86-144917F4A807}" type="presOf" srcId="{E62EDEA4-AEA3-48DA-B816-DD313345B933}" destId="{28B7E48D-7622-4AF1-B821-7B9D9CD2884C}" srcOrd="0" destOrd="0" presId="urn:microsoft.com/office/officeart/2005/8/layout/hList1"/>
    <dgm:cxn modelId="{7C163D35-FB9C-41C0-8AF3-9E803AA76DA6}" srcId="{31562499-7395-4289-840D-82EA647274D9}" destId="{D01D181B-FA6F-48DF-A58A-E66EF6D33B2B}" srcOrd="0" destOrd="0" parTransId="{90F3546F-FBB8-4949-A7AF-C37BCDBC7790}" sibTransId="{42B82DB6-B217-4A5B-90F3-402372A69BE0}"/>
    <dgm:cxn modelId="{44F43B31-DC46-4A7C-A603-0F6A6FFA13AE}" srcId="{D01D181B-FA6F-48DF-A58A-E66EF6D33B2B}" destId="{3BA3C5FC-25C5-450C-90EB-618C7B5F77A6}" srcOrd="0" destOrd="0" parTransId="{FA0E0FB7-29C9-456C-ACC0-03BBF34382CE}" sibTransId="{AA7A2D22-F77A-497F-94DF-767C7201E07B}"/>
    <dgm:cxn modelId="{54960AD4-54AF-4CEB-BBBA-2886842672CE}" srcId="{E62EDEA4-AEA3-48DA-B816-DD313345B933}" destId="{F470548F-CF7B-43EF-8FE6-D08B90E7711B}" srcOrd="1" destOrd="0" parTransId="{BCB1A67C-B571-477C-8046-C7C8A30C2083}" sibTransId="{B5253513-3BB1-4BB0-B873-6BF26496FAC2}"/>
    <dgm:cxn modelId="{256B72A5-8363-430B-AFC8-3D3ED711B449}" srcId="{B3B138D8-ED7B-4BAC-8F30-B9616B5830F3}" destId="{6954BB84-7FAC-4A69-A580-A10B71B64312}" srcOrd="1" destOrd="0" parTransId="{1E9E7649-858F-410B-A46F-A37561B2CF1C}" sibTransId="{4438DD49-BA62-425D-9F16-B98D3AD9C3CD}"/>
    <dgm:cxn modelId="{DB902637-3188-423F-8957-48B352A2DA5A}" type="presOf" srcId="{6954BB84-7FAC-4A69-A580-A10B71B64312}" destId="{6C3BAD04-5990-4A04-B7EF-7012CC26EE7E}" srcOrd="0" destOrd="1" presId="urn:microsoft.com/office/officeart/2005/8/layout/hList1"/>
    <dgm:cxn modelId="{CDC2CB43-16E2-4823-898D-D88E696FB7A3}" srcId="{E62EDEA4-AEA3-48DA-B816-DD313345B933}" destId="{2FF945C3-0E70-4F61-A697-22F13AE1F4E7}" srcOrd="0" destOrd="0" parTransId="{AD20A850-B9BA-4D9B-A1C0-25B471F91F16}" sibTransId="{220F112F-CFD1-49AE-B342-B71B27F4328A}"/>
    <dgm:cxn modelId="{97C27802-7F3E-4A41-8E39-546355D78FB6}" type="presOf" srcId="{D01D181B-FA6F-48DF-A58A-E66EF6D33B2B}" destId="{CBE4010B-45B7-4342-B729-443E83969CDA}" srcOrd="0" destOrd="0" presId="urn:microsoft.com/office/officeart/2005/8/layout/hList1"/>
    <dgm:cxn modelId="{4D574751-6C14-4CD0-B10A-2DE7385E31F4}" type="presOf" srcId="{31562499-7395-4289-840D-82EA647274D9}" destId="{61A49455-7313-4ECF-AE3F-7DE56E98B798}" srcOrd="0" destOrd="0" presId="urn:microsoft.com/office/officeart/2005/8/layout/hList1"/>
    <dgm:cxn modelId="{8856BC28-496A-4FF6-B10A-E71A683C5199}" type="presOf" srcId="{F470548F-CF7B-43EF-8FE6-D08B90E7711B}" destId="{909A69E9-279E-4189-B265-6648B09549B4}" srcOrd="0" destOrd="1" presId="urn:microsoft.com/office/officeart/2005/8/layout/hList1"/>
    <dgm:cxn modelId="{F1DA8752-2E54-495C-BD32-F9DEDBDDAF5A}" type="presOf" srcId="{C606F499-142D-4F38-A8C6-FA1FC36785A5}" destId="{6C3BAD04-5990-4A04-B7EF-7012CC26EE7E}" srcOrd="0" destOrd="0" presId="urn:microsoft.com/office/officeart/2005/8/layout/hList1"/>
    <dgm:cxn modelId="{5B53CC7C-67EF-4012-9BF5-D3F5E946036D}" type="presOf" srcId="{B3B138D8-ED7B-4BAC-8F30-B9616B5830F3}" destId="{2240BBF1-A2F5-46FA-95F4-58E64B0B92D3}" srcOrd="0" destOrd="0" presId="urn:microsoft.com/office/officeart/2005/8/layout/hList1"/>
    <dgm:cxn modelId="{22B6B1B5-C869-4DB2-BB73-62F0B57A8DB9}" srcId="{31562499-7395-4289-840D-82EA647274D9}" destId="{B3B138D8-ED7B-4BAC-8F30-B9616B5830F3}" srcOrd="1" destOrd="0" parTransId="{2A6E5E50-C834-4963-A1B0-7CBCB67D30B8}" sibTransId="{63EE35E5-15DC-4B84-87AA-76D85F98C4C4}"/>
    <dgm:cxn modelId="{96BDCAF6-AF75-41B3-9823-F990312B338F}" type="presOf" srcId="{C37EE41F-5B84-4307-8072-7DCEC1CF235A}" destId="{EBFADE1C-2F8D-4FF4-A8E3-A32C9789D34A}" srcOrd="0" destOrd="1" presId="urn:microsoft.com/office/officeart/2005/8/layout/hList1"/>
    <dgm:cxn modelId="{153E44C4-E20C-4B69-A63C-8D66C721A705}" srcId="{D01D181B-FA6F-48DF-A58A-E66EF6D33B2B}" destId="{C37EE41F-5B84-4307-8072-7DCEC1CF235A}" srcOrd="1" destOrd="0" parTransId="{3B502BBA-FA43-4F5D-9BB3-D6C3CCC8A48A}" sibTransId="{C9F9FE0E-54C9-4609-B4F6-5CD44CC28D35}"/>
    <dgm:cxn modelId="{E6F26F48-6B64-4EB3-B759-208335D21250}" srcId="{31562499-7395-4289-840D-82EA647274D9}" destId="{E62EDEA4-AEA3-48DA-B816-DD313345B933}" srcOrd="2" destOrd="0" parTransId="{F7960615-DC18-41BE-97ED-08C21F3BFF02}" sibTransId="{209CAF44-55E1-441B-92F6-A3634F87FCE3}"/>
    <dgm:cxn modelId="{B3D128E0-9A2A-432D-BDD7-ADA2DF25571A}" srcId="{B3B138D8-ED7B-4BAC-8F30-B9616B5830F3}" destId="{C606F499-142D-4F38-A8C6-FA1FC36785A5}" srcOrd="0" destOrd="0" parTransId="{048BB406-EF6D-40AB-AA3A-7F10DB6F491F}" sibTransId="{96915501-DA2E-4179-9180-7E31BF78139C}"/>
    <dgm:cxn modelId="{F5B4BC62-0C57-4088-9CB1-73777B2F0674}" type="presOf" srcId="{3BA3C5FC-25C5-450C-90EB-618C7B5F77A6}" destId="{EBFADE1C-2F8D-4FF4-A8E3-A32C9789D34A}" srcOrd="0" destOrd="0" presId="urn:microsoft.com/office/officeart/2005/8/layout/hList1"/>
    <dgm:cxn modelId="{DB39C675-5832-4E4C-8628-0A575DE280DA}" type="presParOf" srcId="{61A49455-7313-4ECF-AE3F-7DE56E98B798}" destId="{6E7086E6-D075-4458-A8CE-FE1B0EDD6A19}" srcOrd="0" destOrd="0" presId="urn:microsoft.com/office/officeart/2005/8/layout/hList1"/>
    <dgm:cxn modelId="{B57E8F26-C6C6-4776-A4AF-CBF240AF909A}" type="presParOf" srcId="{6E7086E6-D075-4458-A8CE-FE1B0EDD6A19}" destId="{CBE4010B-45B7-4342-B729-443E83969CDA}" srcOrd="0" destOrd="0" presId="urn:microsoft.com/office/officeart/2005/8/layout/hList1"/>
    <dgm:cxn modelId="{AA2689B9-6A9C-49D5-BD22-110478CB2A11}" type="presParOf" srcId="{6E7086E6-D075-4458-A8CE-FE1B0EDD6A19}" destId="{EBFADE1C-2F8D-4FF4-A8E3-A32C9789D34A}" srcOrd="1" destOrd="0" presId="urn:microsoft.com/office/officeart/2005/8/layout/hList1"/>
    <dgm:cxn modelId="{FB4CE78B-BAE3-4FDB-8A61-027D3A2B4007}" type="presParOf" srcId="{61A49455-7313-4ECF-AE3F-7DE56E98B798}" destId="{7F25C7F4-B6A8-41FA-9DC2-D78FA6628024}" srcOrd="1" destOrd="0" presId="urn:microsoft.com/office/officeart/2005/8/layout/hList1"/>
    <dgm:cxn modelId="{1D7ED23A-C2BA-430F-85A1-8AD81E4AF468}" type="presParOf" srcId="{61A49455-7313-4ECF-AE3F-7DE56E98B798}" destId="{049D2A98-E295-4A3C-A38F-B3B81B5254AA}" srcOrd="2" destOrd="0" presId="urn:microsoft.com/office/officeart/2005/8/layout/hList1"/>
    <dgm:cxn modelId="{49C88A07-79A6-4EAF-9447-36399F7BD2AA}" type="presParOf" srcId="{049D2A98-E295-4A3C-A38F-B3B81B5254AA}" destId="{2240BBF1-A2F5-46FA-95F4-58E64B0B92D3}" srcOrd="0" destOrd="0" presId="urn:microsoft.com/office/officeart/2005/8/layout/hList1"/>
    <dgm:cxn modelId="{D2587047-BFC6-452A-BB93-3587DEA06687}" type="presParOf" srcId="{049D2A98-E295-4A3C-A38F-B3B81B5254AA}" destId="{6C3BAD04-5990-4A04-B7EF-7012CC26EE7E}" srcOrd="1" destOrd="0" presId="urn:microsoft.com/office/officeart/2005/8/layout/hList1"/>
    <dgm:cxn modelId="{C9AB25B6-485F-4492-9F2B-9B42BDC37DBB}" type="presParOf" srcId="{61A49455-7313-4ECF-AE3F-7DE56E98B798}" destId="{796A89B1-60E6-4336-B5E1-03C82DD57A38}" srcOrd="3" destOrd="0" presId="urn:microsoft.com/office/officeart/2005/8/layout/hList1"/>
    <dgm:cxn modelId="{BBF6687A-47EC-412E-85AB-ADFB1F3C5963}" type="presParOf" srcId="{61A49455-7313-4ECF-AE3F-7DE56E98B798}" destId="{AA09C600-9972-4836-959F-4CCE72091936}" srcOrd="4" destOrd="0" presId="urn:microsoft.com/office/officeart/2005/8/layout/hList1"/>
    <dgm:cxn modelId="{31D597E3-2F57-4FBF-8032-BA5066DB464E}" type="presParOf" srcId="{AA09C600-9972-4836-959F-4CCE72091936}" destId="{28B7E48D-7622-4AF1-B821-7B9D9CD2884C}" srcOrd="0" destOrd="0" presId="urn:microsoft.com/office/officeart/2005/8/layout/hList1"/>
    <dgm:cxn modelId="{24A7150B-D387-4545-A259-002592EF3EE7}" type="presParOf" srcId="{AA09C600-9972-4836-959F-4CCE72091936}" destId="{909A69E9-279E-4189-B265-6648B09549B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664B1B-20BE-4583-A59E-C1EB1CF431BA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DCAF291-655A-4CE4-BA79-057BA29F534B}">
      <dgm:prSet phldrT="[Κείμενο]"/>
      <dgm:spPr>
        <a:solidFill>
          <a:schemeClr val="accent2"/>
        </a:solidFill>
      </dgm:spPr>
      <dgm:t>
        <a:bodyPr/>
        <a:lstStyle/>
        <a:p>
          <a:r>
            <a:rPr lang="el-GR" dirty="0" smtClean="0"/>
            <a:t>Κόκκινο</a:t>
          </a:r>
        </a:p>
        <a:p>
          <a:r>
            <a:rPr lang="el-GR" dirty="0" smtClean="0"/>
            <a:t>Πολλά λιπαρά</a:t>
          </a:r>
          <a:endParaRPr lang="el-GR" dirty="0"/>
        </a:p>
      </dgm:t>
    </dgm:pt>
    <dgm:pt modelId="{F9288E90-80E7-4193-8A69-3C0D9A3697CC}" type="parTrans" cxnId="{1D2030E8-B679-4D4F-A7C6-16C368093610}">
      <dgm:prSet/>
      <dgm:spPr/>
      <dgm:t>
        <a:bodyPr/>
        <a:lstStyle/>
        <a:p>
          <a:endParaRPr lang="el-GR"/>
        </a:p>
      </dgm:t>
    </dgm:pt>
    <dgm:pt modelId="{A552E493-94C5-4917-8A0A-7649EA9887DB}" type="sibTrans" cxnId="{1D2030E8-B679-4D4F-A7C6-16C368093610}">
      <dgm:prSet/>
      <dgm:spPr/>
      <dgm:t>
        <a:bodyPr/>
        <a:lstStyle/>
        <a:p>
          <a:endParaRPr lang="el-GR"/>
        </a:p>
      </dgm:t>
    </dgm:pt>
    <dgm:pt modelId="{87ECCA79-00AA-40E0-B183-16400A1A7B33}">
      <dgm:prSet phldrT="[Κείμενο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el-GR" dirty="0" smtClean="0">
              <a:solidFill>
                <a:schemeClr val="bg2">
                  <a:lumMod val="50000"/>
                </a:schemeClr>
              </a:solidFill>
            </a:rPr>
            <a:t>Λευκό</a:t>
          </a:r>
        </a:p>
        <a:p>
          <a:r>
            <a:rPr lang="el-GR" dirty="0" smtClean="0">
              <a:solidFill>
                <a:schemeClr val="bg2">
                  <a:lumMod val="50000"/>
                </a:schemeClr>
              </a:solidFill>
            </a:rPr>
            <a:t>Λίγα</a:t>
          </a:r>
          <a:r>
            <a:rPr lang="el-GR" dirty="0" smtClean="0"/>
            <a:t> </a:t>
          </a:r>
          <a:r>
            <a:rPr lang="el-GR" dirty="0" smtClean="0">
              <a:solidFill>
                <a:schemeClr val="bg2">
                  <a:lumMod val="50000"/>
                </a:schemeClr>
              </a:solidFill>
            </a:rPr>
            <a:t>Λιπαρά</a:t>
          </a:r>
          <a:endParaRPr lang="el-GR" dirty="0">
            <a:solidFill>
              <a:schemeClr val="bg2">
                <a:lumMod val="50000"/>
              </a:schemeClr>
            </a:solidFill>
          </a:endParaRPr>
        </a:p>
      </dgm:t>
    </dgm:pt>
    <dgm:pt modelId="{6D5FB6D1-6F29-4A51-850B-B88F17C6F510}" type="parTrans" cxnId="{6936F04D-BBB6-4853-8E24-4F02EA702606}">
      <dgm:prSet/>
      <dgm:spPr/>
      <dgm:t>
        <a:bodyPr/>
        <a:lstStyle/>
        <a:p>
          <a:endParaRPr lang="el-GR"/>
        </a:p>
      </dgm:t>
    </dgm:pt>
    <dgm:pt modelId="{A553ACFD-AA30-49B0-A8D3-87A59DBFAD19}" type="sibTrans" cxnId="{6936F04D-BBB6-4853-8E24-4F02EA702606}">
      <dgm:prSet/>
      <dgm:spPr/>
      <dgm:t>
        <a:bodyPr/>
        <a:lstStyle/>
        <a:p>
          <a:endParaRPr lang="el-GR"/>
        </a:p>
      </dgm:t>
    </dgm:pt>
    <dgm:pt modelId="{ADB3B739-3246-415C-B16B-125DE4C1ACC6}">
      <dgm:prSet phldrT="[Κείμενο]" custT="1"/>
      <dgm:spPr/>
      <dgm:t>
        <a:bodyPr/>
        <a:lstStyle/>
        <a:p>
          <a:r>
            <a:rPr lang="el-GR" sz="2000" dirty="0" smtClean="0"/>
            <a:t>Όσπρια</a:t>
          </a:r>
        </a:p>
        <a:p>
          <a:r>
            <a:rPr lang="el-GR" sz="2000" dirty="0" smtClean="0"/>
            <a:t>καθόλου</a:t>
          </a:r>
        </a:p>
        <a:p>
          <a:r>
            <a:rPr lang="el-GR" sz="2000" dirty="0" smtClean="0"/>
            <a:t>λιπαρά</a:t>
          </a:r>
          <a:endParaRPr lang="el-GR" sz="2000" dirty="0"/>
        </a:p>
      </dgm:t>
    </dgm:pt>
    <dgm:pt modelId="{13EDA047-6A3C-4784-93DF-57C36474B8EB}" type="parTrans" cxnId="{0D89D793-0261-4779-95DE-1548622F09C3}">
      <dgm:prSet/>
      <dgm:spPr/>
      <dgm:t>
        <a:bodyPr/>
        <a:lstStyle/>
        <a:p>
          <a:endParaRPr lang="el-GR"/>
        </a:p>
      </dgm:t>
    </dgm:pt>
    <dgm:pt modelId="{91F10BA2-451C-4C78-97E5-463B5F454F7F}" type="sibTrans" cxnId="{0D89D793-0261-4779-95DE-1548622F09C3}">
      <dgm:prSet/>
      <dgm:spPr/>
      <dgm:t>
        <a:bodyPr/>
        <a:lstStyle/>
        <a:p>
          <a:endParaRPr lang="el-GR"/>
        </a:p>
      </dgm:t>
    </dgm:pt>
    <dgm:pt modelId="{7DFED414-5E41-4484-91E5-E62DE6AE8E1B}">
      <dgm:prSet phldrT="[Κείμενο]"/>
      <dgm:spPr>
        <a:solidFill>
          <a:srgbClr val="92D050"/>
        </a:solidFill>
      </dgm:spPr>
      <dgm:t>
        <a:bodyPr/>
        <a:lstStyle/>
        <a:p>
          <a:r>
            <a:rPr lang="el-GR" dirty="0" smtClean="0"/>
            <a:t>Ψάρι</a:t>
          </a:r>
        </a:p>
        <a:p>
          <a:r>
            <a:rPr lang="el-GR" dirty="0" smtClean="0"/>
            <a:t>Καλής ποιότητας λιπαρά</a:t>
          </a:r>
          <a:endParaRPr lang="el-GR" dirty="0"/>
        </a:p>
      </dgm:t>
    </dgm:pt>
    <dgm:pt modelId="{05E4E238-4FFD-445C-BB21-DC113E6DF61E}" type="parTrans" cxnId="{D1817D09-7B8A-4F2A-895C-F82B061B0F20}">
      <dgm:prSet/>
      <dgm:spPr/>
      <dgm:t>
        <a:bodyPr/>
        <a:lstStyle/>
        <a:p>
          <a:endParaRPr lang="el-GR"/>
        </a:p>
      </dgm:t>
    </dgm:pt>
    <dgm:pt modelId="{DED7C198-1299-4034-91FC-3F47E0FB8E60}" type="sibTrans" cxnId="{D1817D09-7B8A-4F2A-895C-F82B061B0F20}">
      <dgm:prSet/>
      <dgm:spPr/>
      <dgm:t>
        <a:bodyPr/>
        <a:lstStyle/>
        <a:p>
          <a:endParaRPr lang="el-GR"/>
        </a:p>
      </dgm:t>
    </dgm:pt>
    <dgm:pt modelId="{BEBDA386-E025-4C35-8DC2-A7BBA8AE3D03}" type="pres">
      <dgm:prSet presAssocID="{62664B1B-20BE-4583-A59E-C1EB1CF431B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59C7C4B-5522-4D19-984A-F9B87E900CB3}" type="pres">
      <dgm:prSet presAssocID="{62664B1B-20BE-4583-A59E-C1EB1CF431BA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2D2FA69-0814-4471-A5E8-56667D27AADB}" type="pres">
      <dgm:prSet presAssocID="{62664B1B-20BE-4583-A59E-C1EB1CF431BA}" presName="triangle2" presStyleLbl="node1" presStyleIdx="1" presStyleCnt="4" custLinFactNeighborX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58DC296-12C2-46AD-A445-D15FAACAC7BE}" type="pres">
      <dgm:prSet presAssocID="{62664B1B-20BE-4583-A59E-C1EB1CF431BA}" presName="triangle3" presStyleLbl="node1" presStyleIdx="2" presStyleCnt="4" custLinFactNeighborX="1111" custLinFactNeighborY="-222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2B38782-D4D0-4420-BB4F-A0CB1421FDEE}" type="pres">
      <dgm:prSet presAssocID="{62664B1B-20BE-4583-A59E-C1EB1CF431BA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9F64FA7-80CA-409A-A1D1-E00E9B9A4568}" type="presOf" srcId="{62664B1B-20BE-4583-A59E-C1EB1CF431BA}" destId="{BEBDA386-E025-4C35-8DC2-A7BBA8AE3D03}" srcOrd="0" destOrd="0" presId="urn:microsoft.com/office/officeart/2005/8/layout/pyramid4"/>
    <dgm:cxn modelId="{6936F04D-BBB6-4853-8E24-4F02EA702606}" srcId="{62664B1B-20BE-4583-A59E-C1EB1CF431BA}" destId="{87ECCA79-00AA-40E0-B183-16400A1A7B33}" srcOrd="1" destOrd="0" parTransId="{6D5FB6D1-6F29-4A51-850B-B88F17C6F510}" sibTransId="{A553ACFD-AA30-49B0-A8D3-87A59DBFAD19}"/>
    <dgm:cxn modelId="{CC12FD6D-2346-4F43-B0C3-A493CC19F31E}" type="presOf" srcId="{2DCAF291-655A-4CE4-BA79-057BA29F534B}" destId="{159C7C4B-5522-4D19-984A-F9B87E900CB3}" srcOrd="0" destOrd="0" presId="urn:microsoft.com/office/officeart/2005/8/layout/pyramid4"/>
    <dgm:cxn modelId="{0D89D793-0261-4779-95DE-1548622F09C3}" srcId="{62664B1B-20BE-4583-A59E-C1EB1CF431BA}" destId="{ADB3B739-3246-415C-B16B-125DE4C1ACC6}" srcOrd="2" destOrd="0" parTransId="{13EDA047-6A3C-4784-93DF-57C36474B8EB}" sibTransId="{91F10BA2-451C-4C78-97E5-463B5F454F7F}"/>
    <dgm:cxn modelId="{B749B4C6-7865-4516-BFBD-7AA3877FBB2E}" type="presOf" srcId="{ADB3B739-3246-415C-B16B-125DE4C1ACC6}" destId="{C58DC296-12C2-46AD-A445-D15FAACAC7BE}" srcOrd="0" destOrd="0" presId="urn:microsoft.com/office/officeart/2005/8/layout/pyramid4"/>
    <dgm:cxn modelId="{D1817D09-7B8A-4F2A-895C-F82B061B0F20}" srcId="{62664B1B-20BE-4583-A59E-C1EB1CF431BA}" destId="{7DFED414-5E41-4484-91E5-E62DE6AE8E1B}" srcOrd="3" destOrd="0" parTransId="{05E4E238-4FFD-445C-BB21-DC113E6DF61E}" sibTransId="{DED7C198-1299-4034-91FC-3F47E0FB8E60}"/>
    <dgm:cxn modelId="{A6EAC4DE-903A-4FBA-A0FB-218F6B9384B5}" type="presOf" srcId="{7DFED414-5E41-4484-91E5-E62DE6AE8E1B}" destId="{92B38782-D4D0-4420-BB4F-A0CB1421FDEE}" srcOrd="0" destOrd="0" presId="urn:microsoft.com/office/officeart/2005/8/layout/pyramid4"/>
    <dgm:cxn modelId="{5A9DD460-0130-4E9F-95E2-2362E7F0F2BF}" type="presOf" srcId="{87ECCA79-00AA-40E0-B183-16400A1A7B33}" destId="{E2D2FA69-0814-4471-A5E8-56667D27AADB}" srcOrd="0" destOrd="0" presId="urn:microsoft.com/office/officeart/2005/8/layout/pyramid4"/>
    <dgm:cxn modelId="{1D2030E8-B679-4D4F-A7C6-16C368093610}" srcId="{62664B1B-20BE-4583-A59E-C1EB1CF431BA}" destId="{2DCAF291-655A-4CE4-BA79-057BA29F534B}" srcOrd="0" destOrd="0" parTransId="{F9288E90-80E7-4193-8A69-3C0D9A3697CC}" sibTransId="{A552E493-94C5-4917-8A0A-7649EA9887DB}"/>
    <dgm:cxn modelId="{FF860D74-3EBC-4B9B-BDB5-5DFFBF55A95E}" type="presParOf" srcId="{BEBDA386-E025-4C35-8DC2-A7BBA8AE3D03}" destId="{159C7C4B-5522-4D19-984A-F9B87E900CB3}" srcOrd="0" destOrd="0" presId="urn:microsoft.com/office/officeart/2005/8/layout/pyramid4"/>
    <dgm:cxn modelId="{580C5C38-6FA1-4F44-B41A-82C02D0FDFB3}" type="presParOf" srcId="{BEBDA386-E025-4C35-8DC2-A7BBA8AE3D03}" destId="{E2D2FA69-0814-4471-A5E8-56667D27AADB}" srcOrd="1" destOrd="0" presId="urn:microsoft.com/office/officeart/2005/8/layout/pyramid4"/>
    <dgm:cxn modelId="{AA5D2C86-6384-4DA4-80D5-9F4443723247}" type="presParOf" srcId="{BEBDA386-E025-4C35-8DC2-A7BBA8AE3D03}" destId="{C58DC296-12C2-46AD-A445-D15FAACAC7BE}" srcOrd="2" destOrd="0" presId="urn:microsoft.com/office/officeart/2005/8/layout/pyramid4"/>
    <dgm:cxn modelId="{E8C50828-097F-4EF9-84BB-4E8A3F451391}" type="presParOf" srcId="{BEBDA386-E025-4C35-8DC2-A7BBA8AE3D03}" destId="{92B38782-D4D0-4420-BB4F-A0CB1421FDEE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E4010B-45B7-4342-B729-443E83969CDA}">
      <dsp:nvSpPr>
        <dsp:cNvPr id="0" name=""/>
        <dsp:cNvSpPr/>
      </dsp:nvSpPr>
      <dsp:spPr>
        <a:xfrm>
          <a:off x="8471" y="1089405"/>
          <a:ext cx="2970156" cy="617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Το κρέας</a:t>
          </a:r>
          <a:endParaRPr lang="el-GR" sz="2400" kern="1200" dirty="0"/>
        </a:p>
      </dsp:txBody>
      <dsp:txXfrm>
        <a:off x="8471" y="1089405"/>
        <a:ext cx="2970156" cy="617344"/>
      </dsp:txXfrm>
    </dsp:sp>
    <dsp:sp modelId="{EBFADE1C-2F8D-4FF4-A8E3-A32C9789D34A}">
      <dsp:nvSpPr>
        <dsp:cNvPr id="0" name=""/>
        <dsp:cNvSpPr/>
      </dsp:nvSpPr>
      <dsp:spPr>
        <a:xfrm>
          <a:off x="8471" y="1706750"/>
          <a:ext cx="2970156" cy="2086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+;</a:t>
          </a:r>
          <a:r>
            <a:rPr lang="el-GR" sz="2400" kern="1200" dirty="0" err="1" smtClean="0"/>
            <a:t>λιπαρα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+ χοληστερόλη</a:t>
          </a:r>
          <a:endParaRPr lang="el-GR" sz="2400" kern="1200" dirty="0"/>
        </a:p>
      </dsp:txBody>
      <dsp:txXfrm>
        <a:off x="8471" y="1706750"/>
        <a:ext cx="2970156" cy="2086199"/>
      </dsp:txXfrm>
    </dsp:sp>
    <dsp:sp modelId="{2240BBF1-A2F5-46FA-95F4-58E64B0B92D3}">
      <dsp:nvSpPr>
        <dsp:cNvPr id="0" name=""/>
        <dsp:cNvSpPr/>
      </dsp:nvSpPr>
      <dsp:spPr>
        <a:xfrm>
          <a:off x="3296527" y="1089405"/>
          <a:ext cx="2550945" cy="617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Το ψάρι</a:t>
          </a:r>
          <a:endParaRPr lang="el-GR" sz="2400" kern="1200" dirty="0"/>
        </a:p>
      </dsp:txBody>
      <dsp:txXfrm>
        <a:off x="3296527" y="1089405"/>
        <a:ext cx="2550945" cy="617344"/>
      </dsp:txXfrm>
    </dsp:sp>
    <dsp:sp modelId="{6C3BAD04-5990-4A04-B7EF-7012CC26EE7E}">
      <dsp:nvSpPr>
        <dsp:cNvPr id="0" name=""/>
        <dsp:cNvSpPr/>
      </dsp:nvSpPr>
      <dsp:spPr>
        <a:xfrm>
          <a:off x="3281183" y="1706750"/>
          <a:ext cx="2581633" cy="2086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+ ιώδιο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+ καλά λιπαρά</a:t>
          </a:r>
          <a:endParaRPr lang="el-GR" sz="2400" kern="1200" dirty="0"/>
        </a:p>
      </dsp:txBody>
      <dsp:txXfrm>
        <a:off x="3281183" y="1706750"/>
        <a:ext cx="2581633" cy="2086199"/>
      </dsp:txXfrm>
    </dsp:sp>
    <dsp:sp modelId="{28B7E48D-7622-4AF1-B821-7B9D9CD2884C}">
      <dsp:nvSpPr>
        <dsp:cNvPr id="0" name=""/>
        <dsp:cNvSpPr/>
      </dsp:nvSpPr>
      <dsp:spPr>
        <a:xfrm>
          <a:off x="6165371" y="1089405"/>
          <a:ext cx="2970156" cy="617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Τα όσπρια</a:t>
          </a:r>
          <a:endParaRPr lang="el-GR" sz="2400" kern="1200" dirty="0"/>
        </a:p>
      </dsp:txBody>
      <dsp:txXfrm>
        <a:off x="6165371" y="1089405"/>
        <a:ext cx="2970156" cy="617344"/>
      </dsp:txXfrm>
    </dsp:sp>
    <dsp:sp modelId="{909A69E9-279E-4189-B265-6648B09549B4}">
      <dsp:nvSpPr>
        <dsp:cNvPr id="0" name=""/>
        <dsp:cNvSpPr/>
      </dsp:nvSpPr>
      <dsp:spPr>
        <a:xfrm>
          <a:off x="6165371" y="1706750"/>
          <a:ext cx="2970156" cy="2086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+ άμυλο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+ φυτικές ίνες</a:t>
          </a:r>
          <a:endParaRPr lang="el-GR" sz="2400" kern="1200" dirty="0"/>
        </a:p>
      </dsp:txBody>
      <dsp:txXfrm>
        <a:off x="6165371" y="1706750"/>
        <a:ext cx="2970156" cy="20861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9C7C4B-5522-4D19-984A-F9B87E900CB3}">
      <dsp:nvSpPr>
        <dsp:cNvPr id="0" name=""/>
        <dsp:cNvSpPr/>
      </dsp:nvSpPr>
      <dsp:spPr>
        <a:xfrm>
          <a:off x="2494619" y="0"/>
          <a:ext cx="3240360" cy="3240360"/>
        </a:xfrm>
        <a:prstGeom prst="triangle">
          <a:avLst/>
        </a:prstGeom>
        <a:solidFill>
          <a:schemeClr val="accent2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Κόκκινο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Πολλά λιπαρά</a:t>
          </a:r>
          <a:endParaRPr lang="el-GR" sz="1900" kern="1200" dirty="0"/>
        </a:p>
      </dsp:txBody>
      <dsp:txXfrm>
        <a:off x="2494619" y="0"/>
        <a:ext cx="3240360" cy="3240360"/>
      </dsp:txXfrm>
    </dsp:sp>
    <dsp:sp modelId="{E2D2FA69-0814-4471-A5E8-56667D27AADB}">
      <dsp:nvSpPr>
        <dsp:cNvPr id="0" name=""/>
        <dsp:cNvSpPr/>
      </dsp:nvSpPr>
      <dsp:spPr>
        <a:xfrm>
          <a:off x="874439" y="3240360"/>
          <a:ext cx="3240360" cy="3240360"/>
        </a:xfrm>
        <a:prstGeom prst="triangle">
          <a:avLst/>
        </a:prstGeom>
        <a:solidFill>
          <a:schemeClr val="bg1"/>
        </a:solidFill>
        <a:ln w="55000" cap="flat" cmpd="thickThin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solidFill>
                <a:schemeClr val="bg2">
                  <a:lumMod val="50000"/>
                </a:schemeClr>
              </a:solidFill>
            </a:rPr>
            <a:t>Λευκό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solidFill>
                <a:schemeClr val="bg2">
                  <a:lumMod val="50000"/>
                </a:schemeClr>
              </a:solidFill>
            </a:rPr>
            <a:t>Λίγα</a:t>
          </a:r>
          <a:r>
            <a:rPr lang="el-GR" sz="1900" kern="1200" dirty="0" smtClean="0"/>
            <a:t> </a:t>
          </a:r>
          <a:r>
            <a:rPr lang="el-GR" sz="1900" kern="1200" dirty="0" smtClean="0">
              <a:solidFill>
                <a:schemeClr val="bg2">
                  <a:lumMod val="50000"/>
                </a:schemeClr>
              </a:solidFill>
            </a:rPr>
            <a:t>Λιπαρά</a:t>
          </a:r>
          <a:endParaRPr lang="el-GR" sz="19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874439" y="3240360"/>
        <a:ext cx="3240360" cy="3240360"/>
      </dsp:txXfrm>
    </dsp:sp>
    <dsp:sp modelId="{C58DC296-12C2-46AD-A445-D15FAACAC7BE}">
      <dsp:nvSpPr>
        <dsp:cNvPr id="0" name=""/>
        <dsp:cNvSpPr/>
      </dsp:nvSpPr>
      <dsp:spPr>
        <a:xfrm rot="10800000">
          <a:off x="2530620" y="3168359"/>
          <a:ext cx="3240360" cy="324036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Όσπρια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καθόλου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λιπαρά</a:t>
          </a:r>
          <a:endParaRPr lang="el-GR" sz="2000" kern="1200" dirty="0"/>
        </a:p>
      </dsp:txBody>
      <dsp:txXfrm rot="10800000">
        <a:off x="2530620" y="3168359"/>
        <a:ext cx="3240360" cy="3240360"/>
      </dsp:txXfrm>
    </dsp:sp>
    <dsp:sp modelId="{92B38782-D4D0-4420-BB4F-A0CB1421FDEE}">
      <dsp:nvSpPr>
        <dsp:cNvPr id="0" name=""/>
        <dsp:cNvSpPr/>
      </dsp:nvSpPr>
      <dsp:spPr>
        <a:xfrm>
          <a:off x="4114800" y="3240360"/>
          <a:ext cx="3240360" cy="3240360"/>
        </a:xfrm>
        <a:prstGeom prst="triangle">
          <a:avLst/>
        </a:prstGeom>
        <a:solidFill>
          <a:srgbClr val="92D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Ψάρι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Καλής ποιότητας λιπαρά</a:t>
          </a:r>
          <a:endParaRPr lang="el-GR" sz="1900" kern="1200" dirty="0"/>
        </a:p>
      </dsp:txBody>
      <dsp:txXfrm>
        <a:off x="4114800" y="3240360"/>
        <a:ext cx="3240360" cy="3240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230988-040D-49FB-B63F-102A51F377C9}" type="datetimeFigureOut">
              <a:rPr lang="el-GR" smtClean="0"/>
              <a:pPr/>
              <a:t>12/1/2021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A4C24C-A85F-4ADB-985C-A9DF5FF6488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-zR1SgrM-w&amp;ab_channel=Huggbee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8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5229200"/>
            <a:ext cx="9144000" cy="936104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3.6 Ομάδα 4η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6093296"/>
            <a:ext cx="8458200" cy="764704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FF0000"/>
                </a:solidFill>
              </a:rPr>
              <a:t>Κρέας - ψάρι - όσπρια</a:t>
            </a:r>
            <a:endParaRPr lang="el-G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u="sng" dirty="0" smtClean="0"/>
              <a:t>Το κόκκινο κρέας </a:t>
            </a:r>
            <a:r>
              <a:rPr lang="el-GR" dirty="0" smtClean="0"/>
              <a:t>και τα προϊόντα του, δηλαδή μοσχάρι, χοιρινό, αρνί, κατσίκι, και ο κιμάς τους, τα αλλαντικά και τα λουκάνικά τους</a:t>
            </a:r>
          </a:p>
          <a:p>
            <a:r>
              <a:rPr lang="el-GR" u="sng" dirty="0" smtClean="0"/>
              <a:t>Το λευκό κρέας: </a:t>
            </a:r>
            <a:r>
              <a:rPr lang="el-GR" dirty="0" smtClean="0"/>
              <a:t>κοτόπουλο, γαλοπούλα και τα αλλαντικά τους</a:t>
            </a:r>
          </a:p>
          <a:p>
            <a:r>
              <a:rPr lang="el-GR" u="sng" dirty="0" smtClean="0"/>
              <a:t>Το ψάρι </a:t>
            </a:r>
            <a:r>
              <a:rPr lang="el-GR" dirty="0" smtClean="0"/>
              <a:t>και θαλασσινά </a:t>
            </a:r>
          </a:p>
          <a:p>
            <a:r>
              <a:rPr lang="el-GR" u="sng" dirty="0" smtClean="0"/>
              <a:t>Τα </a:t>
            </a:r>
            <a:r>
              <a:rPr lang="de-DE" u="sng" dirty="0" smtClean="0"/>
              <a:t> </a:t>
            </a:r>
            <a:r>
              <a:rPr lang="el-GR" u="sng" dirty="0" smtClean="0"/>
              <a:t>αβγά</a:t>
            </a:r>
          </a:p>
          <a:p>
            <a:r>
              <a:rPr lang="el-GR" u="sng" dirty="0" smtClean="0"/>
              <a:t>Τα όσπρια</a:t>
            </a:r>
            <a:r>
              <a:rPr lang="el-GR" dirty="0" smtClean="0"/>
              <a:t>, δηλαδή οι φακές, τα φασόλια, τα ρεβίθια, φάβα και κουκιά. </a:t>
            </a:r>
          </a:p>
          <a:p>
            <a:r>
              <a:rPr lang="el-GR" u="sng" dirty="0" smtClean="0"/>
              <a:t>Η σόγια </a:t>
            </a:r>
            <a:r>
              <a:rPr lang="el-GR" dirty="0" smtClean="0"/>
              <a:t>γιατί πρόκειται για είδος φασολιού και τα υποκατάστατα κρέατος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Στην ομάδα</a:t>
            </a:r>
            <a:r>
              <a:rPr lang="en-US" dirty="0" smtClean="0"/>
              <a:t> </a:t>
            </a:r>
            <a:r>
              <a:rPr lang="el-GR" dirty="0" smtClean="0"/>
              <a:t>αυτή ανήκουν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ΌΛΑ ΜΑΣ ΠΡΟΣΦΕΡΟΥΝ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b="1" dirty="0" err="1" smtClean="0">
                <a:solidFill>
                  <a:srgbClr val="FF0000"/>
                </a:solidFill>
              </a:rPr>
              <a:t>Πρωτεϊνες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dirty="0" err="1" smtClean="0"/>
              <a:t>μετάλλα</a:t>
            </a:r>
            <a:r>
              <a:rPr lang="el-GR" dirty="0" smtClean="0"/>
              <a:t> και ιχνοστοιχεία, όπως σίδηρος, μαγνήσιο και ψευδάργυρος</a:t>
            </a:r>
          </a:p>
          <a:p>
            <a:r>
              <a:rPr lang="el-GR" dirty="0" smtClean="0"/>
              <a:t>βιταμίνες του συμπλέγματος Β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μας προσφέρουν;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pr dom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286858"/>
            <a:ext cx="2808312" cy="4767599"/>
          </a:xfrm>
        </p:spPr>
      </p:pic>
      <p:pic>
        <p:nvPicPr>
          <p:cNvPr id="6" name="5 - Θέση περιεχομένου" descr="τουβλάκια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27984" y="1412776"/>
            <a:ext cx="4536504" cy="4536504"/>
          </a:xfr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οι </a:t>
            </a:r>
            <a:r>
              <a:rPr lang="el-GR" dirty="0" err="1" smtClean="0"/>
              <a:t>πρωτεϊνες</a:t>
            </a:r>
            <a:r>
              <a:rPr lang="el-GR" dirty="0" smtClean="0"/>
              <a:t>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Οι πρωτεΐνες είναι απαραίτητες για την ύπαρξη της ζωής και τη συντήρησή της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b="1" u="sng" dirty="0" smtClean="0"/>
              <a:t>Πιο συγκεκριμένα:</a:t>
            </a:r>
          </a:p>
          <a:p>
            <a:pPr lvl="1"/>
            <a:r>
              <a:rPr lang="el-GR" dirty="0" smtClean="0"/>
              <a:t>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«Οικοδομούν» τα κύτταρα και τους ιστούς.</a:t>
            </a:r>
          </a:p>
          <a:p>
            <a:pPr lvl="1"/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Συνθέτουν ένζυμα και ορμόνες.</a:t>
            </a:r>
          </a:p>
          <a:p>
            <a:pPr lvl="1"/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Χρησιμοποιούνται στη σύνθεση των αντισωμάτων</a:t>
            </a:r>
          </a:p>
          <a:p>
            <a:pPr lvl="1"/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Παρέχουν ενέργεια.</a:t>
            </a:r>
          </a:p>
          <a:p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οι </a:t>
            </a:r>
            <a:r>
              <a:rPr lang="el-GR" dirty="0" err="1" smtClean="0"/>
              <a:t>πρωτεϊνες</a:t>
            </a:r>
            <a:r>
              <a:rPr lang="el-GR" dirty="0" smtClean="0"/>
              <a:t>;</a:t>
            </a:r>
            <a:endParaRPr lang="el-GR" dirty="0"/>
          </a:p>
        </p:txBody>
      </p:sp>
      <p:pic>
        <p:nvPicPr>
          <p:cNvPr id="5" name="4 - Εικόνα" descr="υψο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645024"/>
            <a:ext cx="3456384" cy="2073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Κίνδυνοι</a:t>
            </a:r>
          </a:p>
          <a:p>
            <a:pPr lvl="1"/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Ήπαρ</a:t>
            </a:r>
          </a:p>
          <a:p>
            <a:pPr lvl="1"/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Νεφροί</a:t>
            </a:r>
          </a:p>
          <a:p>
            <a:pPr lvl="1"/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Αύξηση βάρους</a:t>
            </a:r>
          </a:p>
          <a:p>
            <a:pPr lvl="1"/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l-GR" sz="2800" b="1" dirty="0" smtClean="0">
                <a:solidFill>
                  <a:srgbClr val="FF0000"/>
                </a:solidFill>
              </a:rPr>
              <a:t>Είναι μόνο αυτοί;;;</a:t>
            </a:r>
            <a:endParaRPr lang="el-GR" sz="2800" b="1" dirty="0" smtClean="0">
              <a:solidFill>
                <a:srgbClr val="FF0000"/>
              </a:solidFill>
            </a:endParaRPr>
          </a:p>
        </p:txBody>
      </p:sp>
      <p:pic>
        <p:nvPicPr>
          <p:cNvPr id="5" name="4 - Θέση περιεχομένου" descr="p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88840"/>
            <a:ext cx="4376099" cy="3277850"/>
          </a:xfr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Τι είναι τα συμπληρώματα πρωτεΐνης;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0" cy="4882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Αλλά διαφέρουν…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88640"/>
          <a:ext cx="82296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9C7C4B-5522-4D19-984A-F9B87E900C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59C7C4B-5522-4D19-984A-F9B87E900C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D2FA69-0814-4471-A5E8-56667D27AA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2D2FA69-0814-4471-A5E8-56667D27AA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8DC296-12C2-46AD-A445-D15FAACAC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58DC296-12C2-46AD-A445-D15FAACAC7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B38782-D4D0-4420-BB4F-A0CB1421F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92B38782-D4D0-4420-BB4F-A0CB1421FD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772400" cy="18288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Πως φτιάχνονται τα αλλαντικά;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https://www.youtube.com/watch?v=Z-zR1SgrM-w&amp;ab_channel=Huggbees</a:t>
            </a:r>
            <a:r>
              <a:rPr lang="de-DE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215</Words>
  <Application>Microsoft Office PowerPoint</Application>
  <PresentationFormat>Προβολή στην οθόνη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Συγκέντρωση</vt:lpstr>
      <vt:lpstr>3.6 Ομάδα 4η</vt:lpstr>
      <vt:lpstr>Στην ομάδα αυτή ανήκουν</vt:lpstr>
      <vt:lpstr>Τι μας προσφέρουν;</vt:lpstr>
      <vt:lpstr>Τι είναι οι πρωτεϊνες;</vt:lpstr>
      <vt:lpstr>Τι είναι οι πρωτεϊνες;</vt:lpstr>
      <vt:lpstr>Τι είναι τα συμπληρώματα πρωτεΐνης;</vt:lpstr>
      <vt:lpstr>Αλλά διαφέρουν…</vt:lpstr>
      <vt:lpstr>Διαφάνεια 8</vt:lpstr>
      <vt:lpstr>Πως φτιάχνονται τα αλλαντικά;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3.6 Ομάδα 4η</dc:title>
  <dc:creator>A1</dc:creator>
  <cp:lastModifiedBy>A1</cp:lastModifiedBy>
  <cp:revision>3</cp:revision>
  <dcterms:created xsi:type="dcterms:W3CDTF">2021-01-10T17:54:59Z</dcterms:created>
  <dcterms:modified xsi:type="dcterms:W3CDTF">2021-01-12T11:07:27Z</dcterms:modified>
</cp:coreProperties>
</file>