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0114E5-402D-40B7-A91E-EA39A1376BC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2DFCA99-17BE-40B2-907C-5D3981C5C653}">
      <dgm:prSet phldrT="[Κείμενο]"/>
      <dgm:spPr/>
      <dgm:t>
        <a:bodyPr/>
        <a:lstStyle/>
        <a:p>
          <a:r>
            <a:rPr lang="el-GR" dirty="0" smtClean="0"/>
            <a:t>Λιπίδια </a:t>
          </a:r>
          <a:endParaRPr lang="el-GR" dirty="0"/>
        </a:p>
      </dgm:t>
    </dgm:pt>
    <dgm:pt modelId="{4336EF30-35B9-49F3-A66E-3F9D0896A432}" type="parTrans" cxnId="{C5C7AD7F-E591-4A92-82B5-14078411FBBA}">
      <dgm:prSet/>
      <dgm:spPr/>
      <dgm:t>
        <a:bodyPr/>
        <a:lstStyle/>
        <a:p>
          <a:endParaRPr lang="el-GR"/>
        </a:p>
      </dgm:t>
    </dgm:pt>
    <dgm:pt modelId="{C576F1AF-0F2C-449E-B9EC-1CCE7CEEA355}" type="sibTrans" cxnId="{C5C7AD7F-E591-4A92-82B5-14078411FBBA}">
      <dgm:prSet/>
      <dgm:spPr/>
      <dgm:t>
        <a:bodyPr/>
        <a:lstStyle/>
        <a:p>
          <a:endParaRPr lang="el-GR"/>
        </a:p>
      </dgm:t>
    </dgm:pt>
    <dgm:pt modelId="{B59F49BB-C9E9-4105-A2CE-C5E70AD6FC7B}">
      <dgm:prSet phldrT="[Κείμενο]"/>
      <dgm:spPr/>
      <dgm:t>
        <a:bodyPr/>
        <a:lstStyle/>
        <a:p>
          <a:r>
            <a:rPr lang="el-GR" dirty="0" err="1" smtClean="0"/>
            <a:t>Κορεμένα</a:t>
          </a:r>
          <a:r>
            <a:rPr lang="el-GR" dirty="0" smtClean="0"/>
            <a:t> </a:t>
          </a:r>
          <a:endParaRPr lang="el-GR" dirty="0"/>
        </a:p>
      </dgm:t>
    </dgm:pt>
    <dgm:pt modelId="{F6B8FD46-130A-4DC8-9EB0-F16AD86C4D69}" type="parTrans" cxnId="{8C1888FC-7BCB-47AF-83DA-4A67DC2DFB8A}">
      <dgm:prSet/>
      <dgm:spPr/>
      <dgm:t>
        <a:bodyPr/>
        <a:lstStyle/>
        <a:p>
          <a:endParaRPr lang="el-GR"/>
        </a:p>
      </dgm:t>
    </dgm:pt>
    <dgm:pt modelId="{ECE901B0-D266-4394-8CAE-617FCE19D59C}" type="sibTrans" cxnId="{8C1888FC-7BCB-47AF-83DA-4A67DC2DFB8A}">
      <dgm:prSet/>
      <dgm:spPr/>
      <dgm:t>
        <a:bodyPr/>
        <a:lstStyle/>
        <a:p>
          <a:endParaRPr lang="el-GR"/>
        </a:p>
      </dgm:t>
    </dgm:pt>
    <dgm:pt modelId="{7D540F5A-BD93-48CC-BE4D-95C717D97F4C}">
      <dgm:prSet phldrT="[Κείμενο]"/>
      <dgm:spPr/>
      <dgm:t>
        <a:bodyPr/>
        <a:lstStyle/>
        <a:p>
          <a:r>
            <a:rPr lang="el-GR" dirty="0" err="1" smtClean="0"/>
            <a:t>Μονοακόρεστα</a:t>
          </a:r>
          <a:endParaRPr lang="el-GR" dirty="0"/>
        </a:p>
      </dgm:t>
    </dgm:pt>
    <dgm:pt modelId="{7F0554F3-1FA8-40E1-9ADC-1687E35744A1}" type="parTrans" cxnId="{E42329D0-1FE9-4B7F-898C-82BB73C80D83}">
      <dgm:prSet/>
      <dgm:spPr/>
      <dgm:t>
        <a:bodyPr/>
        <a:lstStyle/>
        <a:p>
          <a:endParaRPr lang="el-GR"/>
        </a:p>
      </dgm:t>
    </dgm:pt>
    <dgm:pt modelId="{4660E0D5-7289-458F-A26B-16F3B476B398}" type="sibTrans" cxnId="{E42329D0-1FE9-4B7F-898C-82BB73C80D83}">
      <dgm:prSet/>
      <dgm:spPr/>
      <dgm:t>
        <a:bodyPr/>
        <a:lstStyle/>
        <a:p>
          <a:endParaRPr lang="el-GR"/>
        </a:p>
      </dgm:t>
    </dgm:pt>
    <dgm:pt modelId="{15C9F0B7-90D8-4FD9-824E-528072E7A569}">
      <dgm:prSet phldrT="[Κείμενο]"/>
      <dgm:spPr/>
      <dgm:t>
        <a:bodyPr/>
        <a:lstStyle/>
        <a:p>
          <a:r>
            <a:rPr lang="el-GR" dirty="0" err="1" smtClean="0"/>
            <a:t>Πολυακόρεστα</a:t>
          </a:r>
          <a:r>
            <a:rPr lang="el-GR" dirty="0" smtClean="0"/>
            <a:t> </a:t>
          </a:r>
          <a:endParaRPr lang="el-GR" dirty="0"/>
        </a:p>
      </dgm:t>
    </dgm:pt>
    <dgm:pt modelId="{0A1A806D-B80C-4A93-A4FD-CD9B868E5C4A}" type="parTrans" cxnId="{0272C41F-007B-4FEC-B22D-3C16616700AE}">
      <dgm:prSet/>
      <dgm:spPr/>
      <dgm:t>
        <a:bodyPr/>
        <a:lstStyle/>
        <a:p>
          <a:endParaRPr lang="el-GR"/>
        </a:p>
      </dgm:t>
    </dgm:pt>
    <dgm:pt modelId="{98D95579-14D7-49A4-85BF-24A27CE99EC0}" type="sibTrans" cxnId="{0272C41F-007B-4FEC-B22D-3C16616700AE}">
      <dgm:prSet/>
      <dgm:spPr/>
      <dgm:t>
        <a:bodyPr/>
        <a:lstStyle/>
        <a:p>
          <a:endParaRPr lang="el-GR"/>
        </a:p>
      </dgm:t>
    </dgm:pt>
    <dgm:pt modelId="{31B88EE0-C9E9-45C0-BC1F-D63F9B18AC64}" type="pres">
      <dgm:prSet presAssocID="{590114E5-402D-40B7-A91E-EA39A1376BC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280F0D3-1ABB-4004-89ED-D280B75F7771}" type="pres">
      <dgm:prSet presAssocID="{42DFCA99-17BE-40B2-907C-5D3981C5C653}" presName="hierRoot1" presStyleCnt="0">
        <dgm:presLayoutVars>
          <dgm:hierBranch val="init"/>
        </dgm:presLayoutVars>
      </dgm:prSet>
      <dgm:spPr/>
    </dgm:pt>
    <dgm:pt modelId="{FCF69524-5B1C-4960-B6AD-C3A23F4781C4}" type="pres">
      <dgm:prSet presAssocID="{42DFCA99-17BE-40B2-907C-5D3981C5C653}" presName="rootComposite1" presStyleCnt="0"/>
      <dgm:spPr/>
    </dgm:pt>
    <dgm:pt modelId="{F2804049-3C4F-4A96-A0C4-E19E3122DF76}" type="pres">
      <dgm:prSet presAssocID="{42DFCA99-17BE-40B2-907C-5D3981C5C653}" presName="rootText1" presStyleLbl="node0" presStyleIdx="0" presStyleCnt="1" custLinFactNeighborX="1516" custLinFactNeighborY="-86405">
        <dgm:presLayoutVars>
          <dgm:chPref val="3"/>
        </dgm:presLayoutVars>
      </dgm:prSet>
      <dgm:spPr/>
    </dgm:pt>
    <dgm:pt modelId="{DBBC8586-EDB8-4B71-9352-F98EBD8008DD}" type="pres">
      <dgm:prSet presAssocID="{42DFCA99-17BE-40B2-907C-5D3981C5C653}" presName="rootConnector1" presStyleLbl="node1" presStyleIdx="0" presStyleCnt="0"/>
      <dgm:spPr/>
    </dgm:pt>
    <dgm:pt modelId="{B219A3C2-CBB9-401B-9BD3-9469DB2A5940}" type="pres">
      <dgm:prSet presAssocID="{42DFCA99-17BE-40B2-907C-5D3981C5C653}" presName="hierChild2" presStyleCnt="0"/>
      <dgm:spPr/>
    </dgm:pt>
    <dgm:pt modelId="{1AAB9B5A-BFF1-483B-8446-C3C16F95E520}" type="pres">
      <dgm:prSet presAssocID="{F6B8FD46-130A-4DC8-9EB0-F16AD86C4D69}" presName="Name37" presStyleLbl="parChTrans1D2" presStyleIdx="0" presStyleCnt="3"/>
      <dgm:spPr/>
    </dgm:pt>
    <dgm:pt modelId="{EB60A6D7-E87E-44DE-9DA7-6CA0DEF839D9}" type="pres">
      <dgm:prSet presAssocID="{B59F49BB-C9E9-4105-A2CE-C5E70AD6FC7B}" presName="hierRoot2" presStyleCnt="0">
        <dgm:presLayoutVars>
          <dgm:hierBranch val="init"/>
        </dgm:presLayoutVars>
      </dgm:prSet>
      <dgm:spPr/>
    </dgm:pt>
    <dgm:pt modelId="{62330E22-8CD7-4631-9F3F-A754AC15D628}" type="pres">
      <dgm:prSet presAssocID="{B59F49BB-C9E9-4105-A2CE-C5E70AD6FC7B}" presName="rootComposite" presStyleCnt="0"/>
      <dgm:spPr/>
    </dgm:pt>
    <dgm:pt modelId="{AE321F92-DD16-4379-B241-4939964A9C6E}" type="pres">
      <dgm:prSet presAssocID="{B59F49BB-C9E9-4105-A2CE-C5E70AD6FC7B}" presName="rootText" presStyleLbl="node2" presStyleIdx="0" presStyleCnt="3">
        <dgm:presLayoutVars>
          <dgm:chPref val="3"/>
        </dgm:presLayoutVars>
      </dgm:prSet>
      <dgm:spPr/>
    </dgm:pt>
    <dgm:pt modelId="{21818918-3F74-4481-B81D-67F540A568E2}" type="pres">
      <dgm:prSet presAssocID="{B59F49BB-C9E9-4105-A2CE-C5E70AD6FC7B}" presName="rootConnector" presStyleLbl="node2" presStyleIdx="0" presStyleCnt="3"/>
      <dgm:spPr/>
    </dgm:pt>
    <dgm:pt modelId="{5B58964E-64B9-4D94-BFAB-EDB1BE92F8FF}" type="pres">
      <dgm:prSet presAssocID="{B59F49BB-C9E9-4105-A2CE-C5E70AD6FC7B}" presName="hierChild4" presStyleCnt="0"/>
      <dgm:spPr/>
    </dgm:pt>
    <dgm:pt modelId="{1D567F46-1956-4FE8-8F12-C56E62A36C06}" type="pres">
      <dgm:prSet presAssocID="{B59F49BB-C9E9-4105-A2CE-C5E70AD6FC7B}" presName="hierChild5" presStyleCnt="0"/>
      <dgm:spPr/>
    </dgm:pt>
    <dgm:pt modelId="{5FE6D796-B020-4B3C-A3F6-F3DD7F3720B3}" type="pres">
      <dgm:prSet presAssocID="{7F0554F3-1FA8-40E1-9ADC-1687E35744A1}" presName="Name37" presStyleLbl="parChTrans1D2" presStyleIdx="1" presStyleCnt="3"/>
      <dgm:spPr/>
    </dgm:pt>
    <dgm:pt modelId="{ED076698-C60C-4E98-AB5F-13DDD808E1FB}" type="pres">
      <dgm:prSet presAssocID="{7D540F5A-BD93-48CC-BE4D-95C717D97F4C}" presName="hierRoot2" presStyleCnt="0">
        <dgm:presLayoutVars>
          <dgm:hierBranch val="init"/>
        </dgm:presLayoutVars>
      </dgm:prSet>
      <dgm:spPr/>
    </dgm:pt>
    <dgm:pt modelId="{BFC62C58-CA89-4A37-9253-1AF9238DB29F}" type="pres">
      <dgm:prSet presAssocID="{7D540F5A-BD93-48CC-BE4D-95C717D97F4C}" presName="rootComposite" presStyleCnt="0"/>
      <dgm:spPr/>
    </dgm:pt>
    <dgm:pt modelId="{15E56541-3803-4856-AF54-0DE132C6DE31}" type="pres">
      <dgm:prSet presAssocID="{7D540F5A-BD93-48CC-BE4D-95C717D97F4C}" presName="rootText" presStyleLbl="node2" presStyleIdx="1" presStyleCnt="3">
        <dgm:presLayoutVars>
          <dgm:chPref val="3"/>
        </dgm:presLayoutVars>
      </dgm:prSet>
      <dgm:spPr/>
    </dgm:pt>
    <dgm:pt modelId="{D4CEFF46-3527-402C-BD3B-D699BE7E2700}" type="pres">
      <dgm:prSet presAssocID="{7D540F5A-BD93-48CC-BE4D-95C717D97F4C}" presName="rootConnector" presStyleLbl="node2" presStyleIdx="1" presStyleCnt="3"/>
      <dgm:spPr/>
    </dgm:pt>
    <dgm:pt modelId="{31A3DC7A-5C8C-4D40-B6F1-E41F0C1F9DC1}" type="pres">
      <dgm:prSet presAssocID="{7D540F5A-BD93-48CC-BE4D-95C717D97F4C}" presName="hierChild4" presStyleCnt="0"/>
      <dgm:spPr/>
    </dgm:pt>
    <dgm:pt modelId="{A33C7AFD-5143-439A-A6CF-632C863DC485}" type="pres">
      <dgm:prSet presAssocID="{7D540F5A-BD93-48CC-BE4D-95C717D97F4C}" presName="hierChild5" presStyleCnt="0"/>
      <dgm:spPr/>
    </dgm:pt>
    <dgm:pt modelId="{2FBF4C57-B2F5-45BD-A593-B8B6619F6A2F}" type="pres">
      <dgm:prSet presAssocID="{0A1A806D-B80C-4A93-A4FD-CD9B868E5C4A}" presName="Name37" presStyleLbl="parChTrans1D2" presStyleIdx="2" presStyleCnt="3"/>
      <dgm:spPr/>
    </dgm:pt>
    <dgm:pt modelId="{8789CD33-F295-49F3-AAE7-D8C893219024}" type="pres">
      <dgm:prSet presAssocID="{15C9F0B7-90D8-4FD9-824E-528072E7A569}" presName="hierRoot2" presStyleCnt="0">
        <dgm:presLayoutVars>
          <dgm:hierBranch val="init"/>
        </dgm:presLayoutVars>
      </dgm:prSet>
      <dgm:spPr/>
    </dgm:pt>
    <dgm:pt modelId="{E0FB92C4-E087-4CE9-97E2-2403EEF8D23B}" type="pres">
      <dgm:prSet presAssocID="{15C9F0B7-90D8-4FD9-824E-528072E7A569}" presName="rootComposite" presStyleCnt="0"/>
      <dgm:spPr/>
    </dgm:pt>
    <dgm:pt modelId="{6E4284F1-DFD7-41E4-A63A-E0C1328CA3CC}" type="pres">
      <dgm:prSet presAssocID="{15C9F0B7-90D8-4FD9-824E-528072E7A56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9D4BA7F-7DFE-49FB-B01C-931C28F3556E}" type="pres">
      <dgm:prSet presAssocID="{15C9F0B7-90D8-4FD9-824E-528072E7A569}" presName="rootConnector" presStyleLbl="node2" presStyleIdx="2" presStyleCnt="3"/>
      <dgm:spPr/>
    </dgm:pt>
    <dgm:pt modelId="{8C0E3B60-536F-44F1-BB82-EA695D86EEAB}" type="pres">
      <dgm:prSet presAssocID="{15C9F0B7-90D8-4FD9-824E-528072E7A569}" presName="hierChild4" presStyleCnt="0"/>
      <dgm:spPr/>
    </dgm:pt>
    <dgm:pt modelId="{589A2B8A-60F8-4CB7-AEC9-F76037B6D212}" type="pres">
      <dgm:prSet presAssocID="{15C9F0B7-90D8-4FD9-824E-528072E7A569}" presName="hierChild5" presStyleCnt="0"/>
      <dgm:spPr/>
    </dgm:pt>
    <dgm:pt modelId="{978775CB-5BD9-4E05-AF9A-E5ACCB37D6DF}" type="pres">
      <dgm:prSet presAssocID="{42DFCA99-17BE-40B2-907C-5D3981C5C653}" presName="hierChild3" presStyleCnt="0"/>
      <dgm:spPr/>
    </dgm:pt>
  </dgm:ptLst>
  <dgm:cxnLst>
    <dgm:cxn modelId="{0272C41F-007B-4FEC-B22D-3C16616700AE}" srcId="{42DFCA99-17BE-40B2-907C-5D3981C5C653}" destId="{15C9F0B7-90D8-4FD9-824E-528072E7A569}" srcOrd="2" destOrd="0" parTransId="{0A1A806D-B80C-4A93-A4FD-CD9B868E5C4A}" sibTransId="{98D95579-14D7-49A4-85BF-24A27CE99EC0}"/>
    <dgm:cxn modelId="{D67A4F0C-B55A-4ABF-B3CF-13EDBF1AC47F}" type="presOf" srcId="{590114E5-402D-40B7-A91E-EA39A1376BC9}" destId="{31B88EE0-C9E9-45C0-BC1F-D63F9B18AC64}" srcOrd="0" destOrd="0" presId="urn:microsoft.com/office/officeart/2005/8/layout/orgChart1"/>
    <dgm:cxn modelId="{8C1888FC-7BCB-47AF-83DA-4A67DC2DFB8A}" srcId="{42DFCA99-17BE-40B2-907C-5D3981C5C653}" destId="{B59F49BB-C9E9-4105-A2CE-C5E70AD6FC7B}" srcOrd="0" destOrd="0" parTransId="{F6B8FD46-130A-4DC8-9EB0-F16AD86C4D69}" sibTransId="{ECE901B0-D266-4394-8CAE-617FCE19D59C}"/>
    <dgm:cxn modelId="{BAF2836B-0825-4CCF-B364-C06E003EE2C1}" type="presOf" srcId="{7D540F5A-BD93-48CC-BE4D-95C717D97F4C}" destId="{D4CEFF46-3527-402C-BD3B-D699BE7E2700}" srcOrd="1" destOrd="0" presId="urn:microsoft.com/office/officeart/2005/8/layout/orgChart1"/>
    <dgm:cxn modelId="{E46FDC37-9ADD-4254-A048-7262700BD00C}" type="presOf" srcId="{15C9F0B7-90D8-4FD9-824E-528072E7A569}" destId="{6E4284F1-DFD7-41E4-A63A-E0C1328CA3CC}" srcOrd="0" destOrd="0" presId="urn:microsoft.com/office/officeart/2005/8/layout/orgChart1"/>
    <dgm:cxn modelId="{CDA37E73-92F7-4CF2-88BA-7A0146B18737}" type="presOf" srcId="{B59F49BB-C9E9-4105-A2CE-C5E70AD6FC7B}" destId="{AE321F92-DD16-4379-B241-4939964A9C6E}" srcOrd="0" destOrd="0" presId="urn:microsoft.com/office/officeart/2005/8/layout/orgChart1"/>
    <dgm:cxn modelId="{F76DEAD2-AD30-4DD7-994C-E68ED23D3980}" type="presOf" srcId="{15C9F0B7-90D8-4FD9-824E-528072E7A569}" destId="{69D4BA7F-7DFE-49FB-B01C-931C28F3556E}" srcOrd="1" destOrd="0" presId="urn:microsoft.com/office/officeart/2005/8/layout/orgChart1"/>
    <dgm:cxn modelId="{0EC1E27A-EBC8-4768-99D1-6F078FE8B1B9}" type="presOf" srcId="{7F0554F3-1FA8-40E1-9ADC-1687E35744A1}" destId="{5FE6D796-B020-4B3C-A3F6-F3DD7F3720B3}" srcOrd="0" destOrd="0" presId="urn:microsoft.com/office/officeart/2005/8/layout/orgChart1"/>
    <dgm:cxn modelId="{F6B30B84-2DAF-481E-82EE-20F83A25540B}" type="presOf" srcId="{0A1A806D-B80C-4A93-A4FD-CD9B868E5C4A}" destId="{2FBF4C57-B2F5-45BD-A593-B8B6619F6A2F}" srcOrd="0" destOrd="0" presId="urn:microsoft.com/office/officeart/2005/8/layout/orgChart1"/>
    <dgm:cxn modelId="{28F0D0FF-BBF5-4322-ADC2-481CE5768C58}" type="presOf" srcId="{B59F49BB-C9E9-4105-A2CE-C5E70AD6FC7B}" destId="{21818918-3F74-4481-B81D-67F540A568E2}" srcOrd="1" destOrd="0" presId="urn:microsoft.com/office/officeart/2005/8/layout/orgChart1"/>
    <dgm:cxn modelId="{E141FD2F-B608-48FD-8403-F24B5E0E5ADF}" type="presOf" srcId="{42DFCA99-17BE-40B2-907C-5D3981C5C653}" destId="{F2804049-3C4F-4A96-A0C4-E19E3122DF76}" srcOrd="0" destOrd="0" presId="urn:microsoft.com/office/officeart/2005/8/layout/orgChart1"/>
    <dgm:cxn modelId="{68A2403C-43C4-434D-8A3B-F9AFDC50A28A}" type="presOf" srcId="{F6B8FD46-130A-4DC8-9EB0-F16AD86C4D69}" destId="{1AAB9B5A-BFF1-483B-8446-C3C16F95E520}" srcOrd="0" destOrd="0" presId="urn:microsoft.com/office/officeart/2005/8/layout/orgChart1"/>
    <dgm:cxn modelId="{3790B944-DC88-4F9F-B4D4-BFCBCD807A81}" type="presOf" srcId="{42DFCA99-17BE-40B2-907C-5D3981C5C653}" destId="{DBBC8586-EDB8-4B71-9352-F98EBD8008DD}" srcOrd="1" destOrd="0" presId="urn:microsoft.com/office/officeart/2005/8/layout/orgChart1"/>
    <dgm:cxn modelId="{C5C7AD7F-E591-4A92-82B5-14078411FBBA}" srcId="{590114E5-402D-40B7-A91E-EA39A1376BC9}" destId="{42DFCA99-17BE-40B2-907C-5D3981C5C653}" srcOrd="0" destOrd="0" parTransId="{4336EF30-35B9-49F3-A66E-3F9D0896A432}" sibTransId="{C576F1AF-0F2C-449E-B9EC-1CCE7CEEA355}"/>
    <dgm:cxn modelId="{2422CFE0-486C-4118-BD42-655825416824}" type="presOf" srcId="{7D540F5A-BD93-48CC-BE4D-95C717D97F4C}" destId="{15E56541-3803-4856-AF54-0DE132C6DE31}" srcOrd="0" destOrd="0" presId="urn:microsoft.com/office/officeart/2005/8/layout/orgChart1"/>
    <dgm:cxn modelId="{E42329D0-1FE9-4B7F-898C-82BB73C80D83}" srcId="{42DFCA99-17BE-40B2-907C-5D3981C5C653}" destId="{7D540F5A-BD93-48CC-BE4D-95C717D97F4C}" srcOrd="1" destOrd="0" parTransId="{7F0554F3-1FA8-40E1-9ADC-1687E35744A1}" sibTransId="{4660E0D5-7289-458F-A26B-16F3B476B398}"/>
    <dgm:cxn modelId="{3189028D-7E6A-4602-99CA-7B2BCDA86FDF}" type="presParOf" srcId="{31B88EE0-C9E9-45C0-BC1F-D63F9B18AC64}" destId="{8280F0D3-1ABB-4004-89ED-D280B75F7771}" srcOrd="0" destOrd="0" presId="urn:microsoft.com/office/officeart/2005/8/layout/orgChart1"/>
    <dgm:cxn modelId="{9FA007D7-49FF-433F-9E06-1EC712DB29D2}" type="presParOf" srcId="{8280F0D3-1ABB-4004-89ED-D280B75F7771}" destId="{FCF69524-5B1C-4960-B6AD-C3A23F4781C4}" srcOrd="0" destOrd="0" presId="urn:microsoft.com/office/officeart/2005/8/layout/orgChart1"/>
    <dgm:cxn modelId="{691E54CA-828B-42A5-AEAA-AE1E72E96752}" type="presParOf" srcId="{FCF69524-5B1C-4960-B6AD-C3A23F4781C4}" destId="{F2804049-3C4F-4A96-A0C4-E19E3122DF76}" srcOrd="0" destOrd="0" presId="urn:microsoft.com/office/officeart/2005/8/layout/orgChart1"/>
    <dgm:cxn modelId="{397BAF77-1C5A-4296-9A0B-8114AD569177}" type="presParOf" srcId="{FCF69524-5B1C-4960-B6AD-C3A23F4781C4}" destId="{DBBC8586-EDB8-4B71-9352-F98EBD8008DD}" srcOrd="1" destOrd="0" presId="urn:microsoft.com/office/officeart/2005/8/layout/orgChart1"/>
    <dgm:cxn modelId="{B062C137-231B-4B1C-A9B7-5EF7EB08A837}" type="presParOf" srcId="{8280F0D3-1ABB-4004-89ED-D280B75F7771}" destId="{B219A3C2-CBB9-401B-9BD3-9469DB2A5940}" srcOrd="1" destOrd="0" presId="urn:microsoft.com/office/officeart/2005/8/layout/orgChart1"/>
    <dgm:cxn modelId="{01E2A7E6-233A-4D9A-AF56-746EF48167F3}" type="presParOf" srcId="{B219A3C2-CBB9-401B-9BD3-9469DB2A5940}" destId="{1AAB9B5A-BFF1-483B-8446-C3C16F95E520}" srcOrd="0" destOrd="0" presId="urn:microsoft.com/office/officeart/2005/8/layout/orgChart1"/>
    <dgm:cxn modelId="{1BFA1EF6-3D86-41E2-AD14-801184CFB9F7}" type="presParOf" srcId="{B219A3C2-CBB9-401B-9BD3-9469DB2A5940}" destId="{EB60A6D7-E87E-44DE-9DA7-6CA0DEF839D9}" srcOrd="1" destOrd="0" presId="urn:microsoft.com/office/officeart/2005/8/layout/orgChart1"/>
    <dgm:cxn modelId="{E5283556-91D8-48BC-B7C1-C09238EA2648}" type="presParOf" srcId="{EB60A6D7-E87E-44DE-9DA7-6CA0DEF839D9}" destId="{62330E22-8CD7-4631-9F3F-A754AC15D628}" srcOrd="0" destOrd="0" presId="urn:microsoft.com/office/officeart/2005/8/layout/orgChart1"/>
    <dgm:cxn modelId="{8614C52E-733E-4759-A4D8-92CB1529562E}" type="presParOf" srcId="{62330E22-8CD7-4631-9F3F-A754AC15D628}" destId="{AE321F92-DD16-4379-B241-4939964A9C6E}" srcOrd="0" destOrd="0" presId="urn:microsoft.com/office/officeart/2005/8/layout/orgChart1"/>
    <dgm:cxn modelId="{1D61BF1C-CF76-4274-BE0E-EC6A34D8AE2F}" type="presParOf" srcId="{62330E22-8CD7-4631-9F3F-A754AC15D628}" destId="{21818918-3F74-4481-B81D-67F540A568E2}" srcOrd="1" destOrd="0" presId="urn:microsoft.com/office/officeart/2005/8/layout/orgChart1"/>
    <dgm:cxn modelId="{915F1655-6119-4081-B2BC-59D051C044B9}" type="presParOf" srcId="{EB60A6D7-E87E-44DE-9DA7-6CA0DEF839D9}" destId="{5B58964E-64B9-4D94-BFAB-EDB1BE92F8FF}" srcOrd="1" destOrd="0" presId="urn:microsoft.com/office/officeart/2005/8/layout/orgChart1"/>
    <dgm:cxn modelId="{7694AFB6-0CEF-49FB-8980-C7B7F2769590}" type="presParOf" srcId="{EB60A6D7-E87E-44DE-9DA7-6CA0DEF839D9}" destId="{1D567F46-1956-4FE8-8F12-C56E62A36C06}" srcOrd="2" destOrd="0" presId="urn:microsoft.com/office/officeart/2005/8/layout/orgChart1"/>
    <dgm:cxn modelId="{16E65F82-5856-433E-A8B9-A6C29A4F4897}" type="presParOf" srcId="{B219A3C2-CBB9-401B-9BD3-9469DB2A5940}" destId="{5FE6D796-B020-4B3C-A3F6-F3DD7F3720B3}" srcOrd="2" destOrd="0" presId="urn:microsoft.com/office/officeart/2005/8/layout/orgChart1"/>
    <dgm:cxn modelId="{BE8C7D6A-3168-4DDE-99A8-F3629D20D280}" type="presParOf" srcId="{B219A3C2-CBB9-401B-9BD3-9469DB2A5940}" destId="{ED076698-C60C-4E98-AB5F-13DDD808E1FB}" srcOrd="3" destOrd="0" presId="urn:microsoft.com/office/officeart/2005/8/layout/orgChart1"/>
    <dgm:cxn modelId="{1C689959-22B1-42B7-8301-547540E847F7}" type="presParOf" srcId="{ED076698-C60C-4E98-AB5F-13DDD808E1FB}" destId="{BFC62C58-CA89-4A37-9253-1AF9238DB29F}" srcOrd="0" destOrd="0" presId="urn:microsoft.com/office/officeart/2005/8/layout/orgChart1"/>
    <dgm:cxn modelId="{2ADEE98E-6B9F-4DD8-8FD0-23E917118CA5}" type="presParOf" srcId="{BFC62C58-CA89-4A37-9253-1AF9238DB29F}" destId="{15E56541-3803-4856-AF54-0DE132C6DE31}" srcOrd="0" destOrd="0" presId="urn:microsoft.com/office/officeart/2005/8/layout/orgChart1"/>
    <dgm:cxn modelId="{4D83E7F6-9D15-4A22-B8F8-D01B8FB3E74E}" type="presParOf" srcId="{BFC62C58-CA89-4A37-9253-1AF9238DB29F}" destId="{D4CEFF46-3527-402C-BD3B-D699BE7E2700}" srcOrd="1" destOrd="0" presId="urn:microsoft.com/office/officeart/2005/8/layout/orgChart1"/>
    <dgm:cxn modelId="{EAD1B2CB-242C-44CF-8BA3-213AF0D3A42A}" type="presParOf" srcId="{ED076698-C60C-4E98-AB5F-13DDD808E1FB}" destId="{31A3DC7A-5C8C-4D40-B6F1-E41F0C1F9DC1}" srcOrd="1" destOrd="0" presId="urn:microsoft.com/office/officeart/2005/8/layout/orgChart1"/>
    <dgm:cxn modelId="{A94E1EBD-4617-40D5-867F-B8E9CC639C76}" type="presParOf" srcId="{ED076698-C60C-4E98-AB5F-13DDD808E1FB}" destId="{A33C7AFD-5143-439A-A6CF-632C863DC485}" srcOrd="2" destOrd="0" presId="urn:microsoft.com/office/officeart/2005/8/layout/orgChart1"/>
    <dgm:cxn modelId="{458C98A7-8692-452A-9D40-B1C99EED3A21}" type="presParOf" srcId="{B219A3C2-CBB9-401B-9BD3-9469DB2A5940}" destId="{2FBF4C57-B2F5-45BD-A593-B8B6619F6A2F}" srcOrd="4" destOrd="0" presId="urn:microsoft.com/office/officeart/2005/8/layout/orgChart1"/>
    <dgm:cxn modelId="{FA447A49-5705-4F2F-81A4-AF5167A89C6D}" type="presParOf" srcId="{B219A3C2-CBB9-401B-9BD3-9469DB2A5940}" destId="{8789CD33-F295-49F3-AAE7-D8C893219024}" srcOrd="5" destOrd="0" presId="urn:microsoft.com/office/officeart/2005/8/layout/orgChart1"/>
    <dgm:cxn modelId="{42A6497E-B50F-4517-AF9D-95E0A99E98E5}" type="presParOf" srcId="{8789CD33-F295-49F3-AAE7-D8C893219024}" destId="{E0FB92C4-E087-4CE9-97E2-2403EEF8D23B}" srcOrd="0" destOrd="0" presId="urn:microsoft.com/office/officeart/2005/8/layout/orgChart1"/>
    <dgm:cxn modelId="{BBB2C286-D383-45F3-A0D5-F432CF58FC6B}" type="presParOf" srcId="{E0FB92C4-E087-4CE9-97E2-2403EEF8D23B}" destId="{6E4284F1-DFD7-41E4-A63A-E0C1328CA3CC}" srcOrd="0" destOrd="0" presId="urn:microsoft.com/office/officeart/2005/8/layout/orgChart1"/>
    <dgm:cxn modelId="{7B47F950-0EF2-40F2-9CE1-09E0D2D5837A}" type="presParOf" srcId="{E0FB92C4-E087-4CE9-97E2-2403EEF8D23B}" destId="{69D4BA7F-7DFE-49FB-B01C-931C28F3556E}" srcOrd="1" destOrd="0" presId="urn:microsoft.com/office/officeart/2005/8/layout/orgChart1"/>
    <dgm:cxn modelId="{E31C2937-2390-424F-98FE-EBE14788B176}" type="presParOf" srcId="{8789CD33-F295-49F3-AAE7-D8C893219024}" destId="{8C0E3B60-536F-44F1-BB82-EA695D86EEAB}" srcOrd="1" destOrd="0" presId="urn:microsoft.com/office/officeart/2005/8/layout/orgChart1"/>
    <dgm:cxn modelId="{FC49E3C9-EB2D-4BD2-8797-A5867239D079}" type="presParOf" srcId="{8789CD33-F295-49F3-AAE7-D8C893219024}" destId="{589A2B8A-60F8-4CB7-AEC9-F76037B6D212}" srcOrd="2" destOrd="0" presId="urn:microsoft.com/office/officeart/2005/8/layout/orgChart1"/>
    <dgm:cxn modelId="{9BCE723C-8AB0-4A58-BF79-27A025443118}" type="presParOf" srcId="{8280F0D3-1ABB-4004-89ED-D280B75F7771}" destId="{978775CB-5BD9-4E05-AF9A-E5ACCB37D6D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8CBA61-FCE6-40DA-9BDA-CA5FB36E0AEA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EC4F4F8C-C3EF-4BF6-B3B8-926B94251283}">
      <dgm:prSet phldrT="[Κείμενο]"/>
      <dgm:spPr/>
      <dgm:t>
        <a:bodyPr/>
        <a:lstStyle/>
        <a:p>
          <a:r>
            <a:rPr lang="el-GR" dirty="0" err="1" smtClean="0"/>
            <a:t>Κορεμένα</a:t>
          </a:r>
          <a:r>
            <a:rPr lang="el-GR" dirty="0" smtClean="0"/>
            <a:t> </a:t>
          </a:r>
          <a:endParaRPr lang="el-GR" dirty="0"/>
        </a:p>
      </dgm:t>
    </dgm:pt>
    <dgm:pt modelId="{D93667EB-485B-47CE-8162-A66213DD4CBE}" type="parTrans" cxnId="{8CB5F303-979C-4512-A8F7-815A748C569B}">
      <dgm:prSet/>
      <dgm:spPr/>
      <dgm:t>
        <a:bodyPr/>
        <a:lstStyle/>
        <a:p>
          <a:endParaRPr lang="el-GR"/>
        </a:p>
      </dgm:t>
    </dgm:pt>
    <dgm:pt modelId="{789C110F-441A-4C1E-A1EF-08ED69FB22E9}" type="sibTrans" cxnId="{8CB5F303-979C-4512-A8F7-815A748C569B}">
      <dgm:prSet/>
      <dgm:spPr/>
      <dgm:t>
        <a:bodyPr/>
        <a:lstStyle/>
        <a:p>
          <a:endParaRPr lang="el-GR"/>
        </a:p>
      </dgm:t>
    </dgm:pt>
    <dgm:pt modelId="{AFBA7941-4981-4AAC-B643-DE0E7B91E430}">
      <dgm:prSet phldrT="[Κείμενο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7BCC4AFC-2F55-4AD5-87AC-D54EF35245C9}" type="parTrans" cxnId="{71B96AC9-7C6F-4CBD-8BBE-49227141C191}">
      <dgm:prSet/>
      <dgm:spPr/>
      <dgm:t>
        <a:bodyPr/>
        <a:lstStyle/>
        <a:p>
          <a:endParaRPr lang="el-GR"/>
        </a:p>
      </dgm:t>
    </dgm:pt>
    <dgm:pt modelId="{D548C03B-0C6E-4EDA-BC6B-C7A2304AEC11}" type="sibTrans" cxnId="{71B96AC9-7C6F-4CBD-8BBE-49227141C191}">
      <dgm:prSet/>
      <dgm:spPr/>
      <dgm:t>
        <a:bodyPr/>
        <a:lstStyle/>
        <a:p>
          <a:endParaRPr lang="el-GR"/>
        </a:p>
      </dgm:t>
    </dgm:pt>
    <dgm:pt modelId="{DA5150E6-D971-47AD-84C6-3B08BEDA4684}">
      <dgm:prSet phldrT="[Κείμενο]" phldr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1F003319-E595-4844-B4A1-5C600DA8898A}" type="sibTrans" cxnId="{15B662E7-D6EF-4496-BD01-E89F5F671676}">
      <dgm:prSet/>
      <dgm:spPr/>
      <dgm:t>
        <a:bodyPr/>
        <a:lstStyle/>
        <a:p>
          <a:endParaRPr lang="el-GR"/>
        </a:p>
      </dgm:t>
    </dgm:pt>
    <dgm:pt modelId="{C15D3440-5918-48A4-AF37-654A1BFD250E}" type="parTrans" cxnId="{15B662E7-D6EF-4496-BD01-E89F5F671676}">
      <dgm:prSet/>
      <dgm:spPr/>
      <dgm:t>
        <a:bodyPr/>
        <a:lstStyle/>
        <a:p>
          <a:endParaRPr lang="el-GR"/>
        </a:p>
      </dgm:t>
    </dgm:pt>
    <dgm:pt modelId="{6DE9ACF6-EDC9-43C4-907D-A79C3D1D1152}">
      <dgm:prSet/>
      <dgm:spPr/>
      <dgm:t>
        <a:bodyPr/>
        <a:lstStyle/>
        <a:p>
          <a:r>
            <a:rPr lang="el-GR" dirty="0" smtClean="0"/>
            <a:t>Είναι τα λιπίδια ζωικής προέλευσης</a:t>
          </a:r>
          <a:endParaRPr lang="el-GR" dirty="0"/>
        </a:p>
      </dgm:t>
    </dgm:pt>
    <dgm:pt modelId="{0783741F-DBBB-4448-B22E-3D0693001B3D}" type="parTrans" cxnId="{5966D2FE-A329-4764-9206-E4657E605947}">
      <dgm:prSet/>
      <dgm:spPr/>
      <dgm:t>
        <a:bodyPr/>
        <a:lstStyle/>
        <a:p>
          <a:endParaRPr lang="el-GR"/>
        </a:p>
      </dgm:t>
    </dgm:pt>
    <dgm:pt modelId="{0668400F-BF83-470B-ADA5-9E647C99E955}" type="sibTrans" cxnId="{5966D2FE-A329-4764-9206-E4657E605947}">
      <dgm:prSet/>
      <dgm:spPr/>
      <dgm:t>
        <a:bodyPr/>
        <a:lstStyle/>
        <a:p>
          <a:endParaRPr lang="el-GR"/>
        </a:p>
      </dgm:t>
    </dgm:pt>
    <dgm:pt modelId="{E397120C-963E-4E7C-BCAA-F790DAC1314A}" type="pres">
      <dgm:prSet presAssocID="{0D8CBA61-FCE6-40DA-9BDA-CA5FB36E0AEA}" presName="composite" presStyleCnt="0">
        <dgm:presLayoutVars>
          <dgm:chMax val="1"/>
          <dgm:dir/>
          <dgm:resizeHandles val="exact"/>
        </dgm:presLayoutVars>
      </dgm:prSet>
      <dgm:spPr/>
    </dgm:pt>
    <dgm:pt modelId="{5385C3D9-85EA-43E7-BAE9-993A6DAC4C4C}" type="pres">
      <dgm:prSet presAssocID="{EC4F4F8C-C3EF-4BF6-B3B8-926B94251283}" presName="roof" presStyleLbl="dkBgShp" presStyleIdx="0" presStyleCnt="2"/>
      <dgm:spPr/>
    </dgm:pt>
    <dgm:pt modelId="{09D434E4-0FEA-4B16-8BD9-678E621D3F3C}" type="pres">
      <dgm:prSet presAssocID="{EC4F4F8C-C3EF-4BF6-B3B8-926B94251283}" presName="pillars" presStyleCnt="0"/>
      <dgm:spPr/>
    </dgm:pt>
    <dgm:pt modelId="{6BD66A91-CBF0-40B5-B479-05E5339232DD}" type="pres">
      <dgm:prSet presAssocID="{EC4F4F8C-C3EF-4BF6-B3B8-926B94251283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BBCA607-D915-4AF1-A3AD-C05AA59BEA7B}" type="pres">
      <dgm:prSet presAssocID="{6DE9ACF6-EDC9-43C4-907D-A79C3D1D1152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047C236-BC83-4FEE-818F-A100633358C7}" type="pres">
      <dgm:prSet presAssocID="{AFBA7941-4981-4AAC-B643-DE0E7B91E430}" presName="pillarX" presStyleLbl="node1" presStyleIdx="2" presStyleCnt="3">
        <dgm:presLayoutVars>
          <dgm:bulletEnabled val="1"/>
        </dgm:presLayoutVars>
      </dgm:prSet>
      <dgm:spPr/>
    </dgm:pt>
    <dgm:pt modelId="{EE2BB7D2-E250-4CF2-B330-8D1FE2E485DF}" type="pres">
      <dgm:prSet presAssocID="{EC4F4F8C-C3EF-4BF6-B3B8-926B94251283}" presName="base" presStyleLbl="dkBgShp" presStyleIdx="1" presStyleCnt="2"/>
      <dgm:spPr/>
    </dgm:pt>
  </dgm:ptLst>
  <dgm:cxnLst>
    <dgm:cxn modelId="{8CB5F303-979C-4512-A8F7-815A748C569B}" srcId="{0D8CBA61-FCE6-40DA-9BDA-CA5FB36E0AEA}" destId="{EC4F4F8C-C3EF-4BF6-B3B8-926B94251283}" srcOrd="0" destOrd="0" parTransId="{D93667EB-485B-47CE-8162-A66213DD4CBE}" sibTransId="{789C110F-441A-4C1E-A1EF-08ED69FB22E9}"/>
    <dgm:cxn modelId="{D09E576E-B3F4-45F0-9587-FFE6A05BF599}" type="presOf" srcId="{6DE9ACF6-EDC9-43C4-907D-A79C3D1D1152}" destId="{1BBCA607-D915-4AF1-A3AD-C05AA59BEA7B}" srcOrd="0" destOrd="0" presId="urn:microsoft.com/office/officeart/2005/8/layout/hList3"/>
    <dgm:cxn modelId="{71B96AC9-7C6F-4CBD-8BBE-49227141C191}" srcId="{EC4F4F8C-C3EF-4BF6-B3B8-926B94251283}" destId="{AFBA7941-4981-4AAC-B643-DE0E7B91E430}" srcOrd="2" destOrd="0" parTransId="{7BCC4AFC-2F55-4AD5-87AC-D54EF35245C9}" sibTransId="{D548C03B-0C6E-4EDA-BC6B-C7A2304AEC11}"/>
    <dgm:cxn modelId="{15B662E7-D6EF-4496-BD01-E89F5F671676}" srcId="{EC4F4F8C-C3EF-4BF6-B3B8-926B94251283}" destId="{DA5150E6-D971-47AD-84C6-3B08BEDA4684}" srcOrd="0" destOrd="0" parTransId="{C15D3440-5918-48A4-AF37-654A1BFD250E}" sibTransId="{1F003319-E595-4844-B4A1-5C600DA8898A}"/>
    <dgm:cxn modelId="{9D4F951A-6AD8-4783-9249-767745A890D5}" type="presOf" srcId="{EC4F4F8C-C3EF-4BF6-B3B8-926B94251283}" destId="{5385C3D9-85EA-43E7-BAE9-993A6DAC4C4C}" srcOrd="0" destOrd="0" presId="urn:microsoft.com/office/officeart/2005/8/layout/hList3"/>
    <dgm:cxn modelId="{E55B8E9E-7395-44F8-BD52-A522E15481AE}" type="presOf" srcId="{DA5150E6-D971-47AD-84C6-3B08BEDA4684}" destId="{6BD66A91-CBF0-40B5-B479-05E5339232DD}" srcOrd="0" destOrd="0" presId="urn:microsoft.com/office/officeart/2005/8/layout/hList3"/>
    <dgm:cxn modelId="{5966D2FE-A329-4764-9206-E4657E605947}" srcId="{EC4F4F8C-C3EF-4BF6-B3B8-926B94251283}" destId="{6DE9ACF6-EDC9-43C4-907D-A79C3D1D1152}" srcOrd="1" destOrd="0" parTransId="{0783741F-DBBB-4448-B22E-3D0693001B3D}" sibTransId="{0668400F-BF83-470B-ADA5-9E647C99E955}"/>
    <dgm:cxn modelId="{0BAC0FDF-5486-4590-85CB-66279D57FCC1}" type="presOf" srcId="{AFBA7941-4981-4AAC-B643-DE0E7B91E430}" destId="{8047C236-BC83-4FEE-818F-A100633358C7}" srcOrd="0" destOrd="0" presId="urn:microsoft.com/office/officeart/2005/8/layout/hList3"/>
    <dgm:cxn modelId="{2C63CEC7-67F7-4A54-86D5-6AD3897ED4F9}" type="presOf" srcId="{0D8CBA61-FCE6-40DA-9BDA-CA5FB36E0AEA}" destId="{E397120C-963E-4E7C-BCAA-F790DAC1314A}" srcOrd="0" destOrd="0" presId="urn:microsoft.com/office/officeart/2005/8/layout/hList3"/>
    <dgm:cxn modelId="{292FF62D-687A-4BEA-B8EE-A4389A0D60E3}" type="presParOf" srcId="{E397120C-963E-4E7C-BCAA-F790DAC1314A}" destId="{5385C3D9-85EA-43E7-BAE9-993A6DAC4C4C}" srcOrd="0" destOrd="0" presId="urn:microsoft.com/office/officeart/2005/8/layout/hList3"/>
    <dgm:cxn modelId="{5FF4C6BC-895C-41E1-8F33-0CCECBCF78BF}" type="presParOf" srcId="{E397120C-963E-4E7C-BCAA-F790DAC1314A}" destId="{09D434E4-0FEA-4B16-8BD9-678E621D3F3C}" srcOrd="1" destOrd="0" presId="urn:microsoft.com/office/officeart/2005/8/layout/hList3"/>
    <dgm:cxn modelId="{4A551F18-69F0-473D-BB8C-D0251D25DA13}" type="presParOf" srcId="{09D434E4-0FEA-4B16-8BD9-678E621D3F3C}" destId="{6BD66A91-CBF0-40B5-B479-05E5339232DD}" srcOrd="0" destOrd="0" presId="urn:microsoft.com/office/officeart/2005/8/layout/hList3"/>
    <dgm:cxn modelId="{1358B0A0-53CC-45FA-9575-655E358878B3}" type="presParOf" srcId="{09D434E4-0FEA-4B16-8BD9-678E621D3F3C}" destId="{1BBCA607-D915-4AF1-A3AD-C05AA59BEA7B}" srcOrd="1" destOrd="0" presId="urn:microsoft.com/office/officeart/2005/8/layout/hList3"/>
    <dgm:cxn modelId="{7AA18703-89B4-43BC-9A44-45569CA43D77}" type="presParOf" srcId="{09D434E4-0FEA-4B16-8BD9-678E621D3F3C}" destId="{8047C236-BC83-4FEE-818F-A100633358C7}" srcOrd="2" destOrd="0" presId="urn:microsoft.com/office/officeart/2005/8/layout/hList3"/>
    <dgm:cxn modelId="{DAC51F97-BBB8-466B-887A-8B2A709B63C8}" type="presParOf" srcId="{E397120C-963E-4E7C-BCAA-F790DAC1314A}" destId="{EE2BB7D2-E250-4CF2-B330-8D1FE2E485D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404250-F043-4803-9498-1A3C1CCDBFB1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87B6FEFA-B866-44F2-85A7-0761BE6CA425}">
      <dgm:prSet phldrT="[Κείμενο]"/>
      <dgm:spPr/>
      <dgm:t>
        <a:bodyPr/>
        <a:lstStyle/>
        <a:p>
          <a:r>
            <a:rPr lang="el-GR" dirty="0" err="1" smtClean="0"/>
            <a:t>Μονοακόρεστα</a:t>
          </a:r>
          <a:endParaRPr lang="el-GR" dirty="0"/>
        </a:p>
      </dgm:t>
    </dgm:pt>
    <dgm:pt modelId="{CA5D2D5D-DB10-4F80-BD47-CE02936426D0}" type="parTrans" cxnId="{57654522-26FD-411F-980F-3E5DC5E7656A}">
      <dgm:prSet/>
      <dgm:spPr/>
      <dgm:t>
        <a:bodyPr/>
        <a:lstStyle/>
        <a:p>
          <a:endParaRPr lang="el-GR"/>
        </a:p>
      </dgm:t>
    </dgm:pt>
    <dgm:pt modelId="{B3C8D84C-1A29-4A49-8AF1-4A015EB704FF}" type="sibTrans" cxnId="{57654522-26FD-411F-980F-3E5DC5E7656A}">
      <dgm:prSet/>
      <dgm:spPr/>
      <dgm:t>
        <a:bodyPr/>
        <a:lstStyle/>
        <a:p>
          <a:endParaRPr lang="el-GR"/>
        </a:p>
      </dgm:t>
    </dgm:pt>
    <dgm:pt modelId="{7C1B9668-7A5F-4619-8697-0BF9411D4929}">
      <dgm:prSet phldrT="[Κείμενο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l-GR" dirty="0"/>
        </a:p>
      </dgm:t>
    </dgm:pt>
    <dgm:pt modelId="{701D7EA7-DA16-4D86-AEEA-42D0FD2135EF}" type="parTrans" cxnId="{9D2BE336-6AF1-451D-AD40-00CF41A23D15}">
      <dgm:prSet/>
      <dgm:spPr/>
      <dgm:t>
        <a:bodyPr/>
        <a:lstStyle/>
        <a:p>
          <a:endParaRPr lang="el-GR"/>
        </a:p>
      </dgm:t>
    </dgm:pt>
    <dgm:pt modelId="{A1FAD33D-0CAE-4870-B61C-2F51144EDB47}" type="sibTrans" cxnId="{9D2BE336-6AF1-451D-AD40-00CF41A23D15}">
      <dgm:prSet/>
      <dgm:spPr/>
      <dgm:t>
        <a:bodyPr/>
        <a:lstStyle/>
        <a:p>
          <a:endParaRPr lang="el-GR"/>
        </a:p>
      </dgm:t>
    </dgm:pt>
    <dgm:pt modelId="{BC9530D3-B8AA-4CF3-9EFC-EC98B9FC5F20}">
      <dgm:prSet phldrT="[Κείμενο]" phldr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16B3672E-1A0F-4BA0-AC3A-5C9B5E608200}" type="parTrans" cxnId="{2AF09049-5C5B-4E92-B000-6C83328B610A}">
      <dgm:prSet/>
      <dgm:spPr/>
      <dgm:t>
        <a:bodyPr/>
        <a:lstStyle/>
        <a:p>
          <a:endParaRPr lang="el-GR"/>
        </a:p>
      </dgm:t>
    </dgm:pt>
    <dgm:pt modelId="{B0493035-6A77-4A58-8657-6C729847AF50}" type="sibTrans" cxnId="{2AF09049-5C5B-4E92-B000-6C83328B610A}">
      <dgm:prSet/>
      <dgm:spPr/>
      <dgm:t>
        <a:bodyPr/>
        <a:lstStyle/>
        <a:p>
          <a:endParaRPr lang="el-GR"/>
        </a:p>
      </dgm:t>
    </dgm:pt>
    <dgm:pt modelId="{428BE5B8-0AED-4546-B9D1-2CFA0FCD88A2}">
      <dgm:prSet/>
      <dgm:spPr/>
      <dgm:t>
        <a:bodyPr/>
        <a:lstStyle/>
        <a:p>
          <a:r>
            <a:rPr lang="el-GR" dirty="0" smtClean="0"/>
            <a:t>Περιέχονται  κυρίως στο ελαιόλαδο, στις ελιές και σε αρκετούς ξηρούς καρπούς</a:t>
          </a:r>
          <a:endParaRPr lang="el-GR" dirty="0"/>
        </a:p>
      </dgm:t>
    </dgm:pt>
    <dgm:pt modelId="{E13EE75D-DA35-4739-91C0-10826255F46C}" type="parTrans" cxnId="{A07CEAAC-9F16-4EAB-A673-C114CC8B3395}">
      <dgm:prSet/>
      <dgm:spPr/>
      <dgm:t>
        <a:bodyPr/>
        <a:lstStyle/>
        <a:p>
          <a:endParaRPr lang="el-GR"/>
        </a:p>
      </dgm:t>
    </dgm:pt>
    <dgm:pt modelId="{12796ADE-FA3C-47DE-9FA8-D5ADB6DB6C78}" type="sibTrans" cxnId="{A07CEAAC-9F16-4EAB-A673-C114CC8B3395}">
      <dgm:prSet/>
      <dgm:spPr/>
      <dgm:t>
        <a:bodyPr/>
        <a:lstStyle/>
        <a:p>
          <a:endParaRPr lang="el-GR"/>
        </a:p>
      </dgm:t>
    </dgm:pt>
    <dgm:pt modelId="{C38A9B54-F6E8-45AF-9A22-304E7458E555}" type="pres">
      <dgm:prSet presAssocID="{9D404250-F043-4803-9498-1A3C1CCDBFB1}" presName="composite" presStyleCnt="0">
        <dgm:presLayoutVars>
          <dgm:chMax val="1"/>
          <dgm:dir/>
          <dgm:resizeHandles val="exact"/>
        </dgm:presLayoutVars>
      </dgm:prSet>
      <dgm:spPr/>
    </dgm:pt>
    <dgm:pt modelId="{578B0D0B-811C-4EBB-B0F6-F9D9C53C184A}" type="pres">
      <dgm:prSet presAssocID="{87B6FEFA-B866-44F2-85A7-0761BE6CA425}" presName="roof" presStyleLbl="dkBgShp" presStyleIdx="0" presStyleCnt="2"/>
      <dgm:spPr/>
    </dgm:pt>
    <dgm:pt modelId="{4F4484C8-6536-4831-82A7-050F0A6B41CC}" type="pres">
      <dgm:prSet presAssocID="{87B6FEFA-B866-44F2-85A7-0761BE6CA425}" presName="pillars" presStyleCnt="0"/>
      <dgm:spPr/>
    </dgm:pt>
    <dgm:pt modelId="{3D600837-0860-4724-922A-B66CE1593CA1}" type="pres">
      <dgm:prSet presAssocID="{87B6FEFA-B866-44F2-85A7-0761BE6CA425}" presName="pillar1" presStyleLbl="node1" presStyleIdx="0" presStyleCnt="3" custLinFactNeighborX="-147" custLinFactNeighborY="-378">
        <dgm:presLayoutVars>
          <dgm:bulletEnabled val="1"/>
        </dgm:presLayoutVars>
      </dgm:prSet>
      <dgm:spPr/>
    </dgm:pt>
    <dgm:pt modelId="{6A283BFC-46F8-4E1C-B527-17F00395B33B}" type="pres">
      <dgm:prSet presAssocID="{428BE5B8-0AED-4546-B9D1-2CFA0FCD88A2}" presName="pillarX" presStyleLbl="node1" presStyleIdx="1" presStyleCnt="3">
        <dgm:presLayoutVars>
          <dgm:bulletEnabled val="1"/>
        </dgm:presLayoutVars>
      </dgm:prSet>
      <dgm:spPr/>
    </dgm:pt>
    <dgm:pt modelId="{2A49803A-B4F0-41FD-8EEA-C72D6F70D5F8}" type="pres">
      <dgm:prSet presAssocID="{BC9530D3-B8AA-4CF3-9EFC-EC98B9FC5F20}" presName="pillarX" presStyleLbl="node1" presStyleIdx="2" presStyleCnt="3" custLinFactNeighborX="-340" custLinFactNeighborY="809">
        <dgm:presLayoutVars>
          <dgm:bulletEnabled val="1"/>
        </dgm:presLayoutVars>
      </dgm:prSet>
      <dgm:spPr/>
    </dgm:pt>
    <dgm:pt modelId="{9833C4B7-8F46-447C-97E7-A55CF8F344F9}" type="pres">
      <dgm:prSet presAssocID="{87B6FEFA-B866-44F2-85A7-0761BE6CA425}" presName="base" presStyleLbl="dkBgShp" presStyleIdx="1" presStyleCnt="2"/>
      <dgm:spPr/>
    </dgm:pt>
  </dgm:ptLst>
  <dgm:cxnLst>
    <dgm:cxn modelId="{EE65BB6D-3548-498E-B1C3-2582853EA997}" type="presOf" srcId="{428BE5B8-0AED-4546-B9D1-2CFA0FCD88A2}" destId="{6A283BFC-46F8-4E1C-B527-17F00395B33B}" srcOrd="0" destOrd="0" presId="urn:microsoft.com/office/officeart/2005/8/layout/hList3"/>
    <dgm:cxn modelId="{9D2BE336-6AF1-451D-AD40-00CF41A23D15}" srcId="{87B6FEFA-B866-44F2-85A7-0761BE6CA425}" destId="{7C1B9668-7A5F-4619-8697-0BF9411D4929}" srcOrd="0" destOrd="0" parTransId="{701D7EA7-DA16-4D86-AEEA-42D0FD2135EF}" sibTransId="{A1FAD33D-0CAE-4870-B61C-2F51144EDB47}"/>
    <dgm:cxn modelId="{FE68DD7D-25A3-4A90-90B4-201323B5E81F}" type="presOf" srcId="{87B6FEFA-B866-44F2-85A7-0761BE6CA425}" destId="{578B0D0B-811C-4EBB-B0F6-F9D9C53C184A}" srcOrd="0" destOrd="0" presId="urn:microsoft.com/office/officeart/2005/8/layout/hList3"/>
    <dgm:cxn modelId="{57654522-26FD-411F-980F-3E5DC5E7656A}" srcId="{9D404250-F043-4803-9498-1A3C1CCDBFB1}" destId="{87B6FEFA-B866-44F2-85A7-0761BE6CA425}" srcOrd="0" destOrd="0" parTransId="{CA5D2D5D-DB10-4F80-BD47-CE02936426D0}" sibTransId="{B3C8D84C-1A29-4A49-8AF1-4A015EB704FF}"/>
    <dgm:cxn modelId="{2AF09049-5C5B-4E92-B000-6C83328B610A}" srcId="{87B6FEFA-B866-44F2-85A7-0761BE6CA425}" destId="{BC9530D3-B8AA-4CF3-9EFC-EC98B9FC5F20}" srcOrd="2" destOrd="0" parTransId="{16B3672E-1A0F-4BA0-AC3A-5C9B5E608200}" sibTransId="{B0493035-6A77-4A58-8657-6C729847AF50}"/>
    <dgm:cxn modelId="{A07CEAAC-9F16-4EAB-A673-C114CC8B3395}" srcId="{87B6FEFA-B866-44F2-85A7-0761BE6CA425}" destId="{428BE5B8-0AED-4546-B9D1-2CFA0FCD88A2}" srcOrd="1" destOrd="0" parTransId="{E13EE75D-DA35-4739-91C0-10826255F46C}" sibTransId="{12796ADE-FA3C-47DE-9FA8-D5ADB6DB6C78}"/>
    <dgm:cxn modelId="{0AFDE24A-69F5-4E49-9D58-9EE9A57287C2}" type="presOf" srcId="{9D404250-F043-4803-9498-1A3C1CCDBFB1}" destId="{C38A9B54-F6E8-45AF-9A22-304E7458E555}" srcOrd="0" destOrd="0" presId="urn:microsoft.com/office/officeart/2005/8/layout/hList3"/>
    <dgm:cxn modelId="{DACADF0B-F4C8-4E52-AD07-D4AF3EB561A0}" type="presOf" srcId="{7C1B9668-7A5F-4619-8697-0BF9411D4929}" destId="{3D600837-0860-4724-922A-B66CE1593CA1}" srcOrd="0" destOrd="0" presId="urn:microsoft.com/office/officeart/2005/8/layout/hList3"/>
    <dgm:cxn modelId="{6EDA1BF6-4CF3-4129-86C3-A6132CB1976F}" type="presOf" srcId="{BC9530D3-B8AA-4CF3-9EFC-EC98B9FC5F20}" destId="{2A49803A-B4F0-41FD-8EEA-C72D6F70D5F8}" srcOrd="0" destOrd="0" presId="urn:microsoft.com/office/officeart/2005/8/layout/hList3"/>
    <dgm:cxn modelId="{9D8456AA-F38D-43C9-9733-741DBADB46FC}" type="presParOf" srcId="{C38A9B54-F6E8-45AF-9A22-304E7458E555}" destId="{578B0D0B-811C-4EBB-B0F6-F9D9C53C184A}" srcOrd="0" destOrd="0" presId="urn:microsoft.com/office/officeart/2005/8/layout/hList3"/>
    <dgm:cxn modelId="{2B56CF75-6699-4820-9470-780044FEAC78}" type="presParOf" srcId="{C38A9B54-F6E8-45AF-9A22-304E7458E555}" destId="{4F4484C8-6536-4831-82A7-050F0A6B41CC}" srcOrd="1" destOrd="0" presId="urn:microsoft.com/office/officeart/2005/8/layout/hList3"/>
    <dgm:cxn modelId="{959ACA9A-8AD6-40D2-8A48-E01245ABE9E0}" type="presParOf" srcId="{4F4484C8-6536-4831-82A7-050F0A6B41CC}" destId="{3D600837-0860-4724-922A-B66CE1593CA1}" srcOrd="0" destOrd="0" presId="urn:microsoft.com/office/officeart/2005/8/layout/hList3"/>
    <dgm:cxn modelId="{AC3C2773-80A2-430B-A5A6-55100C42F2EC}" type="presParOf" srcId="{4F4484C8-6536-4831-82A7-050F0A6B41CC}" destId="{6A283BFC-46F8-4E1C-B527-17F00395B33B}" srcOrd="1" destOrd="0" presId="urn:microsoft.com/office/officeart/2005/8/layout/hList3"/>
    <dgm:cxn modelId="{AEB14E15-63AE-4C1E-821E-89F0DE331D2A}" type="presParOf" srcId="{4F4484C8-6536-4831-82A7-050F0A6B41CC}" destId="{2A49803A-B4F0-41FD-8EEA-C72D6F70D5F8}" srcOrd="2" destOrd="0" presId="urn:microsoft.com/office/officeart/2005/8/layout/hList3"/>
    <dgm:cxn modelId="{9B02D472-C060-4D52-899E-9D886E30C928}" type="presParOf" srcId="{C38A9B54-F6E8-45AF-9A22-304E7458E555}" destId="{9833C4B7-8F46-447C-97E7-A55CF8F344F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3B20A0-D2DE-4AC7-A245-6C7D2F0F3B92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4161E3C-9E7B-4480-990A-807631EAA329}">
      <dgm:prSet phldrT="[Κείμενο]"/>
      <dgm:spPr/>
      <dgm:t>
        <a:bodyPr/>
        <a:lstStyle/>
        <a:p>
          <a:r>
            <a:rPr lang="el-GR" dirty="0" err="1" smtClean="0"/>
            <a:t>Πολυακόρεστα</a:t>
          </a:r>
          <a:endParaRPr lang="el-GR" dirty="0"/>
        </a:p>
      </dgm:t>
    </dgm:pt>
    <dgm:pt modelId="{AFA4A303-AC8B-4938-90EA-5F53AE94B5AE}" type="parTrans" cxnId="{E23F4763-1A1D-41E7-9032-10AF30B5C0BA}">
      <dgm:prSet/>
      <dgm:spPr/>
      <dgm:t>
        <a:bodyPr/>
        <a:lstStyle/>
        <a:p>
          <a:endParaRPr lang="el-GR"/>
        </a:p>
      </dgm:t>
    </dgm:pt>
    <dgm:pt modelId="{C03480AC-E753-4371-BA25-4D13657889EB}" type="sibTrans" cxnId="{E23F4763-1A1D-41E7-9032-10AF30B5C0BA}">
      <dgm:prSet/>
      <dgm:spPr/>
      <dgm:t>
        <a:bodyPr/>
        <a:lstStyle/>
        <a:p>
          <a:endParaRPr lang="el-GR"/>
        </a:p>
      </dgm:t>
    </dgm:pt>
    <dgm:pt modelId="{2E3D4D93-91DE-400D-BAA9-44A9CE49EA34}">
      <dgm:prSet phldrT="[Κείμενο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l-GR" dirty="0"/>
        </a:p>
      </dgm:t>
    </dgm:pt>
    <dgm:pt modelId="{F7BD5638-CD5C-4A18-88B0-3ECDDCFEC29F}" type="parTrans" cxnId="{D689C4F4-2860-4E75-B764-AE78EC760E98}">
      <dgm:prSet/>
      <dgm:spPr/>
      <dgm:t>
        <a:bodyPr/>
        <a:lstStyle/>
        <a:p>
          <a:endParaRPr lang="el-GR"/>
        </a:p>
      </dgm:t>
    </dgm:pt>
    <dgm:pt modelId="{A7206914-F824-416D-9713-A06227E52AE5}" type="sibTrans" cxnId="{D689C4F4-2860-4E75-B764-AE78EC760E98}">
      <dgm:prSet/>
      <dgm:spPr/>
      <dgm:t>
        <a:bodyPr/>
        <a:lstStyle/>
        <a:p>
          <a:endParaRPr lang="el-GR"/>
        </a:p>
      </dgm:t>
    </dgm:pt>
    <dgm:pt modelId="{F454F0A5-A874-484F-9406-2F9218C261F2}">
      <dgm:prSet phldrT="[Κείμενο]" phldr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l-GR" dirty="0"/>
        </a:p>
      </dgm:t>
    </dgm:pt>
    <dgm:pt modelId="{DA26B7CC-D038-4C8C-83F9-CEE7FDDCD2F2}" type="parTrans" cxnId="{01F76FD7-A30A-4062-8876-0E6E20755F2A}">
      <dgm:prSet/>
      <dgm:spPr/>
      <dgm:t>
        <a:bodyPr/>
        <a:lstStyle/>
        <a:p>
          <a:endParaRPr lang="el-GR"/>
        </a:p>
      </dgm:t>
    </dgm:pt>
    <dgm:pt modelId="{B1408073-647E-4A6E-BAEC-C5BFA8844AAA}" type="sibTrans" cxnId="{01F76FD7-A30A-4062-8876-0E6E20755F2A}">
      <dgm:prSet/>
      <dgm:spPr/>
      <dgm:t>
        <a:bodyPr/>
        <a:lstStyle/>
        <a:p>
          <a:endParaRPr lang="el-GR"/>
        </a:p>
      </dgm:t>
    </dgm:pt>
    <dgm:pt modelId="{EA9DA0E1-B473-4C57-B8AE-76BA5BF4DECC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dirty="0" smtClean="0"/>
            <a:t>Περιέχονται  στα σπορέλαια, και στα </a:t>
          </a:r>
          <a:r>
            <a:rPr lang="el-GR" dirty="0" smtClean="0"/>
            <a:t>ψάρια</a:t>
          </a:r>
        </a:p>
        <a:p>
          <a:pPr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dirty="0"/>
        </a:p>
      </dgm:t>
    </dgm:pt>
    <dgm:pt modelId="{E70D263E-C8F2-40E4-967D-F108D192CBF9}" type="parTrans" cxnId="{334482BA-087E-4C12-A167-8FDFE15CA8C5}">
      <dgm:prSet/>
      <dgm:spPr/>
      <dgm:t>
        <a:bodyPr/>
        <a:lstStyle/>
        <a:p>
          <a:endParaRPr lang="el-GR"/>
        </a:p>
      </dgm:t>
    </dgm:pt>
    <dgm:pt modelId="{01736A5B-BB5F-46E8-B300-0E9CB2E906C8}" type="sibTrans" cxnId="{334482BA-087E-4C12-A167-8FDFE15CA8C5}">
      <dgm:prSet/>
      <dgm:spPr/>
      <dgm:t>
        <a:bodyPr/>
        <a:lstStyle/>
        <a:p>
          <a:endParaRPr lang="el-GR"/>
        </a:p>
      </dgm:t>
    </dgm:pt>
    <dgm:pt modelId="{2755D86C-3BEA-4ACE-A942-582942D2358A}" type="pres">
      <dgm:prSet presAssocID="{B63B20A0-D2DE-4AC7-A245-6C7D2F0F3B92}" presName="composite" presStyleCnt="0">
        <dgm:presLayoutVars>
          <dgm:chMax val="1"/>
          <dgm:dir/>
          <dgm:resizeHandles val="exact"/>
        </dgm:presLayoutVars>
      </dgm:prSet>
      <dgm:spPr/>
    </dgm:pt>
    <dgm:pt modelId="{7BEA763E-14D0-4EC8-8988-5B3BE2BA2502}" type="pres">
      <dgm:prSet presAssocID="{44161E3C-9E7B-4480-990A-807631EAA329}" presName="roof" presStyleLbl="dkBgShp" presStyleIdx="0" presStyleCnt="2"/>
      <dgm:spPr/>
    </dgm:pt>
    <dgm:pt modelId="{B622E095-D99E-40D7-A144-79B65406211B}" type="pres">
      <dgm:prSet presAssocID="{44161E3C-9E7B-4480-990A-807631EAA329}" presName="pillars" presStyleCnt="0"/>
      <dgm:spPr/>
    </dgm:pt>
    <dgm:pt modelId="{4A10E954-CA0D-43CE-BAA7-7F46756E167C}" type="pres">
      <dgm:prSet presAssocID="{44161E3C-9E7B-4480-990A-807631EAA329}" presName="pillar1" presStyleLbl="node1" presStyleIdx="0" presStyleCnt="3">
        <dgm:presLayoutVars>
          <dgm:bulletEnabled val="1"/>
        </dgm:presLayoutVars>
      </dgm:prSet>
      <dgm:spPr/>
    </dgm:pt>
    <dgm:pt modelId="{521BC1C4-F6DF-420C-BB83-EBDE16D8A31F}" type="pres">
      <dgm:prSet presAssocID="{EA9DA0E1-B473-4C57-B8AE-76BA5BF4DECC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4374F2D-502B-4A90-A01F-55E8AD07ACAA}" type="pres">
      <dgm:prSet presAssocID="{F454F0A5-A874-484F-9406-2F9218C261F2}" presName="pillarX" presStyleLbl="node1" presStyleIdx="2" presStyleCnt="3">
        <dgm:presLayoutVars>
          <dgm:bulletEnabled val="1"/>
        </dgm:presLayoutVars>
      </dgm:prSet>
      <dgm:spPr/>
    </dgm:pt>
    <dgm:pt modelId="{CA097332-C586-4CBA-AFAB-C22F9BB925E9}" type="pres">
      <dgm:prSet presAssocID="{44161E3C-9E7B-4480-990A-807631EAA329}" presName="base" presStyleLbl="dkBgShp" presStyleIdx="1" presStyleCnt="2"/>
      <dgm:spPr/>
    </dgm:pt>
  </dgm:ptLst>
  <dgm:cxnLst>
    <dgm:cxn modelId="{D689C4F4-2860-4E75-B764-AE78EC760E98}" srcId="{44161E3C-9E7B-4480-990A-807631EAA329}" destId="{2E3D4D93-91DE-400D-BAA9-44A9CE49EA34}" srcOrd="0" destOrd="0" parTransId="{F7BD5638-CD5C-4A18-88B0-3ECDDCFEC29F}" sibTransId="{A7206914-F824-416D-9713-A06227E52AE5}"/>
    <dgm:cxn modelId="{C8F2E21C-0EB4-4EA5-902F-2EFB8CA276C4}" type="presOf" srcId="{EA9DA0E1-B473-4C57-B8AE-76BA5BF4DECC}" destId="{521BC1C4-F6DF-420C-BB83-EBDE16D8A31F}" srcOrd="0" destOrd="0" presId="urn:microsoft.com/office/officeart/2005/8/layout/hList3"/>
    <dgm:cxn modelId="{98902C55-2853-4EEC-BB85-0C98D34011AC}" type="presOf" srcId="{44161E3C-9E7B-4480-990A-807631EAA329}" destId="{7BEA763E-14D0-4EC8-8988-5B3BE2BA2502}" srcOrd="0" destOrd="0" presId="urn:microsoft.com/office/officeart/2005/8/layout/hList3"/>
    <dgm:cxn modelId="{E23F4763-1A1D-41E7-9032-10AF30B5C0BA}" srcId="{B63B20A0-D2DE-4AC7-A245-6C7D2F0F3B92}" destId="{44161E3C-9E7B-4480-990A-807631EAA329}" srcOrd="0" destOrd="0" parTransId="{AFA4A303-AC8B-4938-90EA-5F53AE94B5AE}" sibTransId="{C03480AC-E753-4371-BA25-4D13657889EB}"/>
    <dgm:cxn modelId="{334482BA-087E-4C12-A167-8FDFE15CA8C5}" srcId="{44161E3C-9E7B-4480-990A-807631EAA329}" destId="{EA9DA0E1-B473-4C57-B8AE-76BA5BF4DECC}" srcOrd="1" destOrd="0" parTransId="{E70D263E-C8F2-40E4-967D-F108D192CBF9}" sibTransId="{01736A5B-BB5F-46E8-B300-0E9CB2E906C8}"/>
    <dgm:cxn modelId="{01F76FD7-A30A-4062-8876-0E6E20755F2A}" srcId="{44161E3C-9E7B-4480-990A-807631EAA329}" destId="{F454F0A5-A874-484F-9406-2F9218C261F2}" srcOrd="2" destOrd="0" parTransId="{DA26B7CC-D038-4C8C-83F9-CEE7FDDCD2F2}" sibTransId="{B1408073-647E-4A6E-BAEC-C5BFA8844AAA}"/>
    <dgm:cxn modelId="{F53C163E-D730-40AC-B752-A1C86B57271C}" type="presOf" srcId="{F454F0A5-A874-484F-9406-2F9218C261F2}" destId="{F4374F2D-502B-4A90-A01F-55E8AD07ACAA}" srcOrd="0" destOrd="0" presId="urn:microsoft.com/office/officeart/2005/8/layout/hList3"/>
    <dgm:cxn modelId="{19698B61-DD5A-4DC2-BCCF-7E14E58BFCD9}" type="presOf" srcId="{2E3D4D93-91DE-400D-BAA9-44A9CE49EA34}" destId="{4A10E954-CA0D-43CE-BAA7-7F46756E167C}" srcOrd="0" destOrd="0" presId="urn:microsoft.com/office/officeart/2005/8/layout/hList3"/>
    <dgm:cxn modelId="{7EBD51AB-B279-430C-87B0-4DA1250E327F}" type="presOf" srcId="{B63B20A0-D2DE-4AC7-A245-6C7D2F0F3B92}" destId="{2755D86C-3BEA-4ACE-A942-582942D2358A}" srcOrd="0" destOrd="0" presId="urn:microsoft.com/office/officeart/2005/8/layout/hList3"/>
    <dgm:cxn modelId="{6D1D33AE-F3E3-471E-8580-38CE14E0F1B5}" type="presParOf" srcId="{2755D86C-3BEA-4ACE-A942-582942D2358A}" destId="{7BEA763E-14D0-4EC8-8988-5B3BE2BA2502}" srcOrd="0" destOrd="0" presId="urn:microsoft.com/office/officeart/2005/8/layout/hList3"/>
    <dgm:cxn modelId="{0BB4A46A-7D47-4026-88F7-1A28B7FE066A}" type="presParOf" srcId="{2755D86C-3BEA-4ACE-A942-582942D2358A}" destId="{B622E095-D99E-40D7-A144-79B65406211B}" srcOrd="1" destOrd="0" presId="urn:microsoft.com/office/officeart/2005/8/layout/hList3"/>
    <dgm:cxn modelId="{93EF682C-D144-48F1-9039-834C7BBDCE45}" type="presParOf" srcId="{B622E095-D99E-40D7-A144-79B65406211B}" destId="{4A10E954-CA0D-43CE-BAA7-7F46756E167C}" srcOrd="0" destOrd="0" presId="urn:microsoft.com/office/officeart/2005/8/layout/hList3"/>
    <dgm:cxn modelId="{35673A57-BAA1-45C7-ADCA-0148366C1998}" type="presParOf" srcId="{B622E095-D99E-40D7-A144-79B65406211B}" destId="{521BC1C4-F6DF-420C-BB83-EBDE16D8A31F}" srcOrd="1" destOrd="0" presId="urn:microsoft.com/office/officeart/2005/8/layout/hList3"/>
    <dgm:cxn modelId="{E09328E4-31DB-48BB-960B-9116E09D555B}" type="presParOf" srcId="{B622E095-D99E-40D7-A144-79B65406211B}" destId="{F4374F2D-502B-4A90-A01F-55E8AD07ACAA}" srcOrd="2" destOrd="0" presId="urn:microsoft.com/office/officeart/2005/8/layout/hList3"/>
    <dgm:cxn modelId="{CA417AEF-959C-4C66-A4A4-363B21E368DE}" type="presParOf" srcId="{2755D86C-3BEA-4ACE-A942-582942D2358A}" destId="{CA097332-C586-4CBA-AFAB-C22F9BB925E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BF4C57-B2F5-45BD-A593-B8B6619F6A2F}">
      <dsp:nvSpPr>
        <dsp:cNvPr id="0" name=""/>
        <dsp:cNvSpPr/>
      </dsp:nvSpPr>
      <dsp:spPr>
        <a:xfrm>
          <a:off x="4612527" y="1696705"/>
          <a:ext cx="3194195" cy="1716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5642"/>
              </a:lnTo>
              <a:lnTo>
                <a:pt x="3194195" y="1435642"/>
              </a:lnTo>
              <a:lnTo>
                <a:pt x="3194195" y="171634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6D796-B020-4B3C-A3F6-F3DD7F3720B3}">
      <dsp:nvSpPr>
        <dsp:cNvPr id="0" name=""/>
        <dsp:cNvSpPr/>
      </dsp:nvSpPr>
      <dsp:spPr>
        <a:xfrm>
          <a:off x="4526280" y="1696705"/>
          <a:ext cx="91440" cy="1716341"/>
        </a:xfrm>
        <a:custGeom>
          <a:avLst/>
          <a:gdLst/>
          <a:ahLst/>
          <a:cxnLst/>
          <a:rect l="0" t="0" r="0" b="0"/>
          <a:pathLst>
            <a:path>
              <a:moveTo>
                <a:pt x="86247" y="0"/>
              </a:moveTo>
              <a:lnTo>
                <a:pt x="86247" y="1435642"/>
              </a:lnTo>
              <a:lnTo>
                <a:pt x="45720" y="1435642"/>
              </a:lnTo>
              <a:lnTo>
                <a:pt x="45720" y="171634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AB9B5A-BFF1-483B-8446-C3C16F95E520}">
      <dsp:nvSpPr>
        <dsp:cNvPr id="0" name=""/>
        <dsp:cNvSpPr/>
      </dsp:nvSpPr>
      <dsp:spPr>
        <a:xfrm>
          <a:off x="1337276" y="1696705"/>
          <a:ext cx="3275251" cy="1716341"/>
        </a:xfrm>
        <a:custGeom>
          <a:avLst/>
          <a:gdLst/>
          <a:ahLst/>
          <a:cxnLst/>
          <a:rect l="0" t="0" r="0" b="0"/>
          <a:pathLst>
            <a:path>
              <a:moveTo>
                <a:pt x="3275251" y="0"/>
              </a:moveTo>
              <a:lnTo>
                <a:pt x="3275251" y="1435642"/>
              </a:lnTo>
              <a:lnTo>
                <a:pt x="0" y="1435642"/>
              </a:lnTo>
              <a:lnTo>
                <a:pt x="0" y="171634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804049-3C4F-4A96-A0C4-E19E3122DF76}">
      <dsp:nvSpPr>
        <dsp:cNvPr id="0" name=""/>
        <dsp:cNvSpPr/>
      </dsp:nvSpPr>
      <dsp:spPr>
        <a:xfrm>
          <a:off x="3275865" y="360042"/>
          <a:ext cx="2673325" cy="1336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/>
            <a:t>Λιπίδια </a:t>
          </a:r>
          <a:endParaRPr lang="el-GR" sz="2700" kern="1200" dirty="0"/>
        </a:p>
      </dsp:txBody>
      <dsp:txXfrm>
        <a:off x="3275865" y="360042"/>
        <a:ext cx="2673325" cy="1336662"/>
      </dsp:txXfrm>
    </dsp:sp>
    <dsp:sp modelId="{AE321F92-DD16-4379-B241-4939964A9C6E}">
      <dsp:nvSpPr>
        <dsp:cNvPr id="0" name=""/>
        <dsp:cNvSpPr/>
      </dsp:nvSpPr>
      <dsp:spPr>
        <a:xfrm>
          <a:off x="613" y="3413047"/>
          <a:ext cx="2673325" cy="1336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err="1" smtClean="0"/>
            <a:t>Κορεμένα</a:t>
          </a:r>
          <a:r>
            <a:rPr lang="el-GR" sz="2700" kern="1200" dirty="0" smtClean="0"/>
            <a:t> </a:t>
          </a:r>
          <a:endParaRPr lang="el-GR" sz="2700" kern="1200" dirty="0"/>
        </a:p>
      </dsp:txBody>
      <dsp:txXfrm>
        <a:off x="613" y="3413047"/>
        <a:ext cx="2673325" cy="1336662"/>
      </dsp:txXfrm>
    </dsp:sp>
    <dsp:sp modelId="{15E56541-3803-4856-AF54-0DE132C6DE31}">
      <dsp:nvSpPr>
        <dsp:cNvPr id="0" name=""/>
        <dsp:cNvSpPr/>
      </dsp:nvSpPr>
      <dsp:spPr>
        <a:xfrm>
          <a:off x="3235337" y="3413047"/>
          <a:ext cx="2673325" cy="1336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err="1" smtClean="0"/>
            <a:t>Μονοακόρεστα</a:t>
          </a:r>
          <a:endParaRPr lang="el-GR" sz="2700" kern="1200" dirty="0"/>
        </a:p>
      </dsp:txBody>
      <dsp:txXfrm>
        <a:off x="3235337" y="3413047"/>
        <a:ext cx="2673325" cy="1336662"/>
      </dsp:txXfrm>
    </dsp:sp>
    <dsp:sp modelId="{6E4284F1-DFD7-41E4-A63A-E0C1328CA3CC}">
      <dsp:nvSpPr>
        <dsp:cNvPr id="0" name=""/>
        <dsp:cNvSpPr/>
      </dsp:nvSpPr>
      <dsp:spPr>
        <a:xfrm>
          <a:off x="6470060" y="3413047"/>
          <a:ext cx="2673325" cy="1336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err="1" smtClean="0"/>
            <a:t>Πολυακόρεστα</a:t>
          </a:r>
          <a:r>
            <a:rPr lang="el-GR" sz="2700" kern="1200" dirty="0" smtClean="0"/>
            <a:t> </a:t>
          </a:r>
          <a:endParaRPr lang="el-GR" sz="2700" kern="1200" dirty="0"/>
        </a:p>
      </dsp:txBody>
      <dsp:txXfrm>
        <a:off x="6470060" y="3413047"/>
        <a:ext cx="2673325" cy="13366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85C3D9-85EA-43E7-BAE9-993A6DAC4C4C}">
      <dsp:nvSpPr>
        <dsp:cNvPr id="0" name=""/>
        <dsp:cNvSpPr/>
      </dsp:nvSpPr>
      <dsp:spPr>
        <a:xfrm>
          <a:off x="0" y="0"/>
          <a:ext cx="9144000" cy="195760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6500" kern="1200" dirty="0" err="1" smtClean="0"/>
            <a:t>Κορεμένα</a:t>
          </a:r>
          <a:r>
            <a:rPr lang="el-GR" sz="6500" kern="1200" dirty="0" smtClean="0"/>
            <a:t> </a:t>
          </a:r>
          <a:endParaRPr lang="el-GR" sz="6500" kern="1200" dirty="0"/>
        </a:p>
      </dsp:txBody>
      <dsp:txXfrm>
        <a:off x="0" y="0"/>
        <a:ext cx="9144000" cy="1957603"/>
      </dsp:txXfrm>
    </dsp:sp>
    <dsp:sp modelId="{6BD66A91-CBF0-40B5-B479-05E5339232DD}">
      <dsp:nvSpPr>
        <dsp:cNvPr id="0" name=""/>
        <dsp:cNvSpPr/>
      </dsp:nvSpPr>
      <dsp:spPr>
        <a:xfrm>
          <a:off x="4464" y="1957603"/>
          <a:ext cx="3045023" cy="4110966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500" kern="1200"/>
        </a:p>
      </dsp:txBody>
      <dsp:txXfrm>
        <a:off x="4464" y="1957603"/>
        <a:ext cx="3045023" cy="4110966"/>
      </dsp:txXfrm>
    </dsp:sp>
    <dsp:sp modelId="{1BBCA607-D915-4AF1-A3AD-C05AA59BEA7B}">
      <dsp:nvSpPr>
        <dsp:cNvPr id="0" name=""/>
        <dsp:cNvSpPr/>
      </dsp:nvSpPr>
      <dsp:spPr>
        <a:xfrm>
          <a:off x="3049488" y="1957603"/>
          <a:ext cx="3045023" cy="41109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500" kern="1200" dirty="0" smtClean="0"/>
            <a:t>Είναι τα λιπίδια ζωικής προέλευσης</a:t>
          </a:r>
          <a:endParaRPr lang="el-GR" sz="3500" kern="1200" dirty="0"/>
        </a:p>
      </dsp:txBody>
      <dsp:txXfrm>
        <a:off x="3049488" y="1957603"/>
        <a:ext cx="3045023" cy="4110966"/>
      </dsp:txXfrm>
    </dsp:sp>
    <dsp:sp modelId="{8047C236-BC83-4FEE-818F-A100633358C7}">
      <dsp:nvSpPr>
        <dsp:cNvPr id="0" name=""/>
        <dsp:cNvSpPr/>
      </dsp:nvSpPr>
      <dsp:spPr>
        <a:xfrm>
          <a:off x="6094511" y="1957603"/>
          <a:ext cx="3045023" cy="4110966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500" kern="1200"/>
        </a:p>
      </dsp:txBody>
      <dsp:txXfrm>
        <a:off x="6094511" y="1957603"/>
        <a:ext cx="3045023" cy="4110966"/>
      </dsp:txXfrm>
    </dsp:sp>
    <dsp:sp modelId="{EE2BB7D2-E250-4CF2-B330-8D1FE2E485DF}">
      <dsp:nvSpPr>
        <dsp:cNvPr id="0" name=""/>
        <dsp:cNvSpPr/>
      </dsp:nvSpPr>
      <dsp:spPr>
        <a:xfrm>
          <a:off x="0" y="6068569"/>
          <a:ext cx="9144000" cy="45677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8B0D0B-811C-4EBB-B0F6-F9D9C53C184A}">
      <dsp:nvSpPr>
        <dsp:cNvPr id="0" name=""/>
        <dsp:cNvSpPr/>
      </dsp:nvSpPr>
      <dsp:spPr>
        <a:xfrm>
          <a:off x="0" y="0"/>
          <a:ext cx="8892480" cy="181460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6500" kern="1200" dirty="0" err="1" smtClean="0"/>
            <a:t>Μονοακόρεστα</a:t>
          </a:r>
          <a:endParaRPr lang="el-GR" sz="6500" kern="1200" dirty="0"/>
        </a:p>
      </dsp:txBody>
      <dsp:txXfrm>
        <a:off x="0" y="0"/>
        <a:ext cx="8892480" cy="1814601"/>
      </dsp:txXfrm>
    </dsp:sp>
    <dsp:sp modelId="{3D600837-0860-4724-922A-B66CE1593CA1}">
      <dsp:nvSpPr>
        <dsp:cNvPr id="0" name=""/>
        <dsp:cNvSpPr/>
      </dsp:nvSpPr>
      <dsp:spPr>
        <a:xfrm>
          <a:off x="0" y="1800197"/>
          <a:ext cx="2961265" cy="3810663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900" kern="1200"/>
        </a:p>
      </dsp:txBody>
      <dsp:txXfrm>
        <a:off x="0" y="1800197"/>
        <a:ext cx="2961265" cy="3810663"/>
      </dsp:txXfrm>
    </dsp:sp>
    <dsp:sp modelId="{6A283BFC-46F8-4E1C-B527-17F00395B33B}">
      <dsp:nvSpPr>
        <dsp:cNvPr id="0" name=""/>
        <dsp:cNvSpPr/>
      </dsp:nvSpPr>
      <dsp:spPr>
        <a:xfrm>
          <a:off x="2965607" y="1814601"/>
          <a:ext cx="2961265" cy="38106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/>
            <a:t>Περιέχονται  κυρίως στο ελαιόλαδο, στις ελιές και σε αρκετούς ξηρούς καρπούς</a:t>
          </a:r>
          <a:endParaRPr lang="el-GR" sz="2900" kern="1200" dirty="0"/>
        </a:p>
      </dsp:txBody>
      <dsp:txXfrm>
        <a:off x="2965607" y="1814601"/>
        <a:ext cx="2961265" cy="3810663"/>
      </dsp:txXfrm>
    </dsp:sp>
    <dsp:sp modelId="{2A49803A-B4F0-41FD-8EEA-C72D6F70D5F8}">
      <dsp:nvSpPr>
        <dsp:cNvPr id="0" name=""/>
        <dsp:cNvSpPr/>
      </dsp:nvSpPr>
      <dsp:spPr>
        <a:xfrm>
          <a:off x="5916804" y="1845429"/>
          <a:ext cx="2961265" cy="3810663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900" kern="1200"/>
        </a:p>
      </dsp:txBody>
      <dsp:txXfrm>
        <a:off x="5916804" y="1845429"/>
        <a:ext cx="2961265" cy="3810663"/>
      </dsp:txXfrm>
    </dsp:sp>
    <dsp:sp modelId="{9833C4B7-8F46-447C-97E7-A55CF8F344F9}">
      <dsp:nvSpPr>
        <dsp:cNvPr id="0" name=""/>
        <dsp:cNvSpPr/>
      </dsp:nvSpPr>
      <dsp:spPr>
        <a:xfrm>
          <a:off x="0" y="5625264"/>
          <a:ext cx="8892480" cy="42340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EA763E-14D0-4EC8-8988-5B3BE2BA2502}">
      <dsp:nvSpPr>
        <dsp:cNvPr id="0" name=""/>
        <dsp:cNvSpPr/>
      </dsp:nvSpPr>
      <dsp:spPr>
        <a:xfrm>
          <a:off x="0" y="0"/>
          <a:ext cx="8964488" cy="183620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6500" kern="1200" dirty="0" err="1" smtClean="0"/>
            <a:t>Πολυακόρεστα</a:t>
          </a:r>
          <a:endParaRPr lang="el-GR" sz="6500" kern="1200" dirty="0"/>
        </a:p>
      </dsp:txBody>
      <dsp:txXfrm>
        <a:off x="0" y="0"/>
        <a:ext cx="8964488" cy="1836204"/>
      </dsp:txXfrm>
    </dsp:sp>
    <dsp:sp modelId="{4A10E954-CA0D-43CE-BAA7-7F46756E167C}">
      <dsp:nvSpPr>
        <dsp:cNvPr id="0" name=""/>
        <dsp:cNvSpPr/>
      </dsp:nvSpPr>
      <dsp:spPr>
        <a:xfrm>
          <a:off x="4377" y="1836204"/>
          <a:ext cx="2985244" cy="3856028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100" kern="1200" dirty="0"/>
        </a:p>
      </dsp:txBody>
      <dsp:txXfrm>
        <a:off x="4377" y="1836204"/>
        <a:ext cx="2985244" cy="3856028"/>
      </dsp:txXfrm>
    </dsp:sp>
    <dsp:sp modelId="{521BC1C4-F6DF-420C-BB83-EBDE16D8A31F}">
      <dsp:nvSpPr>
        <dsp:cNvPr id="0" name=""/>
        <dsp:cNvSpPr/>
      </dsp:nvSpPr>
      <dsp:spPr>
        <a:xfrm>
          <a:off x="2989621" y="1836204"/>
          <a:ext cx="2985244" cy="38560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3100" kern="1200" dirty="0" smtClean="0"/>
            <a:t>Περιέχονται  στα σπορέλαια, και στα </a:t>
          </a:r>
          <a:r>
            <a:rPr lang="el-GR" sz="3100" kern="1200" dirty="0" smtClean="0"/>
            <a:t>ψάρια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100" kern="1200" dirty="0"/>
        </a:p>
      </dsp:txBody>
      <dsp:txXfrm>
        <a:off x="2989621" y="1836204"/>
        <a:ext cx="2985244" cy="3856028"/>
      </dsp:txXfrm>
    </dsp:sp>
    <dsp:sp modelId="{F4374F2D-502B-4A90-A01F-55E8AD07ACAA}">
      <dsp:nvSpPr>
        <dsp:cNvPr id="0" name=""/>
        <dsp:cNvSpPr/>
      </dsp:nvSpPr>
      <dsp:spPr>
        <a:xfrm>
          <a:off x="5974866" y="1836204"/>
          <a:ext cx="2985244" cy="3856028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100" kern="1200" dirty="0"/>
        </a:p>
      </dsp:txBody>
      <dsp:txXfrm>
        <a:off x="5974866" y="1836204"/>
        <a:ext cx="2985244" cy="3856028"/>
      </dsp:txXfrm>
    </dsp:sp>
    <dsp:sp modelId="{CA097332-C586-4CBA-AFAB-C22F9BB925E9}">
      <dsp:nvSpPr>
        <dsp:cNvPr id="0" name=""/>
        <dsp:cNvSpPr/>
      </dsp:nvSpPr>
      <dsp:spPr>
        <a:xfrm>
          <a:off x="0" y="5692232"/>
          <a:ext cx="8964488" cy="42844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178F2F-39CF-4FB9-B737-FAF3FFC1477A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AEC41F-8DC2-4DA0-88CF-DD06D0BB1AB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78F2F-39CF-4FB9-B737-FAF3FFC1477A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EC41F-8DC2-4DA0-88CF-DD06D0BB1AB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78F2F-39CF-4FB9-B737-FAF3FFC1477A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EC41F-8DC2-4DA0-88CF-DD06D0BB1AB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78F2F-39CF-4FB9-B737-FAF3FFC1477A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EC41F-8DC2-4DA0-88CF-DD06D0BB1AB0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78F2F-39CF-4FB9-B737-FAF3FFC1477A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EC41F-8DC2-4DA0-88CF-DD06D0BB1AB0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78F2F-39CF-4FB9-B737-FAF3FFC1477A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EC41F-8DC2-4DA0-88CF-DD06D0BB1AB0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78F2F-39CF-4FB9-B737-FAF3FFC1477A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EC41F-8DC2-4DA0-88CF-DD06D0BB1AB0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78F2F-39CF-4FB9-B737-FAF3FFC1477A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EC41F-8DC2-4DA0-88CF-DD06D0BB1AB0}" type="slidenum">
              <a:rPr lang="el-GR" smtClean="0"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78F2F-39CF-4FB9-B737-FAF3FFC1477A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EC41F-8DC2-4DA0-88CF-DD06D0BB1AB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3178F2F-39CF-4FB9-B737-FAF3FFC1477A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EC41F-8DC2-4DA0-88CF-DD06D0BB1AB0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178F2F-39CF-4FB9-B737-FAF3FFC1477A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AEC41F-8DC2-4DA0-88CF-DD06D0BB1AB0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3178F2F-39CF-4FB9-B737-FAF3FFC1477A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2AEC41F-8DC2-4DA0-88CF-DD06D0BB1AB0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996952"/>
            <a:ext cx="7772400" cy="1368152"/>
          </a:xfrm>
        </p:spPr>
        <p:txBody>
          <a:bodyPr>
            <a:normAutofit/>
          </a:bodyPr>
          <a:lstStyle/>
          <a:p>
            <a:r>
              <a:rPr lang="el-GR" dirty="0" smtClean="0"/>
              <a:t>3.7 Ομάδα </a:t>
            </a:r>
            <a:r>
              <a:rPr lang="el-GR" dirty="0" smtClean="0"/>
              <a:t>5η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4365104"/>
            <a:ext cx="7772400" cy="792087"/>
          </a:xfrm>
        </p:spPr>
        <p:txBody>
          <a:bodyPr/>
          <a:lstStyle/>
          <a:p>
            <a:r>
              <a:rPr lang="el-GR" dirty="0" smtClean="0"/>
              <a:t>Λίπη και έλαια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195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Θέση περιεχομένου" descr="bm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9" y="2492896"/>
            <a:ext cx="4359270" cy="2472203"/>
          </a:xfrm>
        </p:spPr>
      </p:pic>
      <p:sp>
        <p:nvSpPr>
          <p:cNvPr id="8" name="7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Το βούτυρο φτιάχνεται από το γάλα (ζωικό)</a:t>
            </a:r>
          </a:p>
          <a:p>
            <a:r>
              <a:rPr lang="el-GR" dirty="0" smtClean="0"/>
              <a:t>Η </a:t>
            </a:r>
            <a:r>
              <a:rPr lang="el-GR" b="1" dirty="0" smtClean="0"/>
              <a:t>μαργαρίνη </a:t>
            </a:r>
            <a:r>
              <a:rPr lang="el-GR" b="1" dirty="0" smtClean="0"/>
              <a:t>προέρχεται </a:t>
            </a:r>
            <a:r>
              <a:rPr lang="el-GR" b="1" dirty="0" smtClean="0"/>
              <a:t>από </a:t>
            </a:r>
            <a:r>
              <a:rPr lang="el-GR" b="1" dirty="0" smtClean="0"/>
              <a:t>σπορέλαια…</a:t>
            </a:r>
          </a:p>
          <a:p>
            <a:pPr>
              <a:buNone/>
            </a:pPr>
            <a:r>
              <a:rPr lang="el-GR" b="1" dirty="0" smtClean="0"/>
              <a:t>	</a:t>
            </a:r>
            <a:r>
              <a:rPr lang="el-GR" b="1" dirty="0" smtClean="0"/>
              <a:t>		</a:t>
            </a:r>
            <a:r>
              <a:rPr lang="el-GR" sz="4000" b="1" dirty="0" smtClean="0">
                <a:solidFill>
                  <a:srgbClr val="FF0000"/>
                </a:solidFill>
              </a:rPr>
              <a:t>Αλλά…</a:t>
            </a:r>
            <a:endParaRPr lang="el-GR" sz="4000" dirty="0">
              <a:solidFill>
                <a:srgbClr val="FF0000"/>
              </a:solidFill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Βούτυρο ή μαργαρίνη;;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συνοδεύει </a:t>
            </a:r>
            <a:r>
              <a:rPr lang="el-GR" dirty="0" smtClean="0"/>
              <a:t> τα </a:t>
            </a:r>
            <a:r>
              <a:rPr lang="el-GR" dirty="0" smtClean="0"/>
              <a:t>ζωικά </a:t>
            </a:r>
            <a:r>
              <a:rPr lang="el-GR" dirty="0" smtClean="0"/>
              <a:t>λιπίδια, όπως:</a:t>
            </a:r>
          </a:p>
          <a:p>
            <a:pPr lvl="1"/>
            <a:r>
              <a:rPr lang="el-GR" dirty="0" smtClean="0"/>
              <a:t> </a:t>
            </a:r>
            <a:r>
              <a:rPr lang="el-GR" dirty="0" smtClean="0"/>
              <a:t>βούτυρο </a:t>
            </a:r>
            <a:r>
              <a:rPr lang="el-GR" dirty="0" smtClean="0"/>
              <a:t>γάλακτος</a:t>
            </a:r>
          </a:p>
          <a:p>
            <a:pPr lvl="1"/>
            <a:r>
              <a:rPr lang="el-GR" dirty="0" smtClean="0"/>
              <a:t>λίπος γαλακτοκομικών</a:t>
            </a:r>
          </a:p>
          <a:p>
            <a:pPr lvl="1"/>
            <a:r>
              <a:rPr lang="el-GR" dirty="0" smtClean="0"/>
              <a:t>λίπος </a:t>
            </a:r>
            <a:r>
              <a:rPr lang="el-GR" dirty="0" smtClean="0"/>
              <a:t>στο κρέας.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Είναι  </a:t>
            </a:r>
            <a:r>
              <a:rPr lang="el-GR" dirty="0" smtClean="0">
                <a:solidFill>
                  <a:srgbClr val="FF0000"/>
                </a:solidFill>
              </a:rPr>
              <a:t>πιο επικίνδυνο να ανέβουν </a:t>
            </a:r>
            <a:r>
              <a:rPr lang="el-GR" dirty="0" smtClean="0">
                <a:solidFill>
                  <a:srgbClr val="FF0000"/>
                </a:solidFill>
              </a:rPr>
              <a:t>ανεπιθύμητα </a:t>
            </a:r>
            <a:r>
              <a:rPr lang="el-GR" dirty="0" smtClean="0">
                <a:solidFill>
                  <a:srgbClr val="FF0000"/>
                </a:solidFill>
              </a:rPr>
              <a:t>ψηλά οι τιμές χοληστερόλης του αίματός μας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Χοληστερόλη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 </a:t>
            </a:r>
            <a:r>
              <a:rPr lang="el-GR" dirty="0" smtClean="0"/>
              <a:t>Τα λιπίδια φυτικής </a:t>
            </a:r>
            <a:r>
              <a:rPr lang="el-GR" dirty="0" smtClean="0"/>
              <a:t>προέλευσης</a:t>
            </a:r>
            <a:endParaRPr lang="en-US" dirty="0" smtClean="0"/>
          </a:p>
          <a:p>
            <a:pPr lvl="1"/>
            <a:r>
              <a:rPr lang="el-GR" dirty="0" smtClean="0"/>
              <a:t> </a:t>
            </a:r>
            <a:r>
              <a:rPr lang="el-GR" dirty="0" smtClean="0"/>
              <a:t>ελαιόλαδο και </a:t>
            </a:r>
            <a:r>
              <a:rPr lang="el-GR" dirty="0" smtClean="0"/>
              <a:t>ελιές</a:t>
            </a:r>
            <a:endParaRPr lang="en-US" dirty="0" smtClean="0"/>
          </a:p>
          <a:p>
            <a:pPr lvl="1"/>
            <a:r>
              <a:rPr lang="el-GR" dirty="0" smtClean="0"/>
              <a:t>σπορέλαια</a:t>
            </a:r>
            <a:endParaRPr lang="en-US" dirty="0" smtClean="0"/>
          </a:p>
          <a:p>
            <a:pPr lvl="1"/>
            <a:r>
              <a:rPr lang="el-GR" dirty="0" smtClean="0"/>
              <a:t>φυτικές </a:t>
            </a:r>
            <a:r>
              <a:rPr lang="el-GR" dirty="0" smtClean="0"/>
              <a:t>μαργαρίνες </a:t>
            </a:r>
            <a:r>
              <a:rPr lang="el-GR" dirty="0" smtClean="0"/>
              <a:t>και </a:t>
            </a:r>
            <a:r>
              <a:rPr lang="el-GR" dirty="0" smtClean="0"/>
              <a:t>μαγειρικά </a:t>
            </a:r>
            <a:r>
              <a:rPr lang="el-GR" dirty="0" smtClean="0"/>
              <a:t>λίπη</a:t>
            </a:r>
            <a:endParaRPr lang="el-GR" dirty="0" smtClean="0"/>
          </a:p>
          <a:p>
            <a:r>
              <a:rPr lang="el-GR" dirty="0" smtClean="0"/>
              <a:t>Τα </a:t>
            </a:r>
            <a:r>
              <a:rPr lang="el-GR" dirty="0" smtClean="0"/>
              <a:t>λιπίδια ζωικής </a:t>
            </a:r>
            <a:r>
              <a:rPr lang="el-GR" dirty="0" smtClean="0"/>
              <a:t>προέλευσης</a:t>
            </a:r>
            <a:endParaRPr lang="en-US" dirty="0" smtClean="0"/>
          </a:p>
          <a:p>
            <a:pPr lvl="1"/>
            <a:r>
              <a:rPr lang="el-GR" dirty="0" smtClean="0"/>
              <a:t>Βούτυρο</a:t>
            </a:r>
            <a:endParaRPr lang="en-US" dirty="0" smtClean="0"/>
          </a:p>
          <a:p>
            <a:pPr lvl="1"/>
            <a:r>
              <a:rPr lang="el-GR" dirty="0" smtClean="0"/>
              <a:t>Λαρδί</a:t>
            </a:r>
            <a:endParaRPr lang="el-GR" dirty="0" smtClean="0"/>
          </a:p>
          <a:p>
            <a:r>
              <a:rPr lang="el-GR" dirty="0" smtClean="0"/>
              <a:t>Μαγιονέζα </a:t>
            </a:r>
            <a:r>
              <a:rPr lang="el-GR" dirty="0" smtClean="0"/>
              <a:t>και σάλτσες για σαλάτες με υψηλή συγκέντρωση λιπιδίων</a:t>
            </a:r>
          </a:p>
          <a:p>
            <a:r>
              <a:rPr lang="el-GR" dirty="0" smtClean="0"/>
              <a:t>Ξηροί </a:t>
            </a:r>
            <a:r>
              <a:rPr lang="el-GR" dirty="0" smtClean="0"/>
              <a:t>καρποί.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</a:rPr>
              <a:t>Στην ομάδα των λιπών 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</a:rPr>
              <a:t>και </a:t>
            </a: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</a:rPr>
              <a:t>των ελαίων ανήκουν: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Περιέχει </a:t>
            </a:r>
            <a:r>
              <a:rPr lang="el-GR" dirty="0" smtClean="0"/>
              <a:t>λιπαρά οξέα, μερικά από τα οποία είναι απαραίτητα.</a:t>
            </a:r>
          </a:p>
          <a:p>
            <a:r>
              <a:rPr lang="el-GR" dirty="0" smtClean="0"/>
              <a:t>Περιέχει </a:t>
            </a:r>
            <a:r>
              <a:rPr lang="el-GR" dirty="0" smtClean="0"/>
              <a:t>τις απαραίτητες λιποδιαλυτές βιταμίνες Α, D, E και Κ.</a:t>
            </a:r>
          </a:p>
          <a:p>
            <a:r>
              <a:rPr lang="el-GR" dirty="0" smtClean="0"/>
              <a:t>Έχει </a:t>
            </a:r>
            <a:r>
              <a:rPr lang="el-GR" dirty="0" smtClean="0"/>
              <a:t>υψηλή θερμιδική αξία (9Κcal/gr</a:t>
            </a:r>
            <a:r>
              <a:rPr lang="el-GR" dirty="0" smtClean="0"/>
              <a:t>)</a:t>
            </a:r>
            <a:endParaRPr lang="el-GR" dirty="0" smtClean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bg2">
                    <a:lumMod val="50000"/>
                  </a:schemeClr>
                </a:solidFill>
              </a:rPr>
              <a:t>Η ομάδα των λιπιδίων </a:t>
            </a:r>
            <a:r>
              <a:rPr lang="el-GR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l-GR" i="1" dirty="0" smtClean="0">
                <a:solidFill>
                  <a:schemeClr val="bg2">
                    <a:lumMod val="50000"/>
                  </a:schemeClr>
                </a:solidFill>
              </a:rPr>
              <a:t>Χρησιμότητα των λιπιδίων</a:t>
            </a:r>
            <a:r>
              <a:rPr lang="el-GR" i="1" dirty="0" smtClean="0"/>
              <a:t/>
            </a:r>
            <a:br>
              <a:rPr lang="el-GR" i="1" dirty="0" smtClean="0"/>
            </a:b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l-GR" dirty="0" smtClean="0"/>
          </a:p>
          <a:p>
            <a:pPr algn="ctr"/>
            <a:r>
              <a:rPr lang="el-GR" dirty="0" smtClean="0"/>
              <a:t>Στα </a:t>
            </a:r>
            <a:r>
              <a:rPr lang="el-GR" dirty="0" smtClean="0"/>
              <a:t>τρόφιμα:</a:t>
            </a:r>
          </a:p>
          <a:p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el-GR" dirty="0" smtClean="0"/>
          </a:p>
          <a:p>
            <a:pPr algn="ctr"/>
            <a:r>
              <a:rPr lang="el-GR" dirty="0" smtClean="0"/>
              <a:t>Στο σώμα μας</a:t>
            </a:r>
          </a:p>
          <a:p>
            <a:pPr algn="ctr"/>
            <a:endParaRPr lang="el-GR" dirty="0"/>
          </a:p>
        </p:txBody>
      </p:sp>
      <p:sp>
        <p:nvSpPr>
          <p:cNvPr id="2" name="1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052736"/>
            <a:ext cx="4040188" cy="4333321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αποτελούν </a:t>
            </a:r>
            <a:r>
              <a:rPr lang="el-GR" dirty="0" smtClean="0"/>
              <a:t>συμπυκνωμένη πηγή ενέργειας</a:t>
            </a:r>
          </a:p>
          <a:p>
            <a:r>
              <a:rPr lang="el-GR" dirty="0" smtClean="0"/>
              <a:t>παρέχουν </a:t>
            </a:r>
            <a:r>
              <a:rPr lang="el-GR" dirty="0" smtClean="0"/>
              <a:t>τα απαραίτητα λιπαρά οξέα</a:t>
            </a:r>
          </a:p>
          <a:p>
            <a:r>
              <a:rPr lang="el-GR" dirty="0" smtClean="0"/>
              <a:t>αποτελούν </a:t>
            </a:r>
            <a:r>
              <a:rPr lang="el-GR" dirty="0" smtClean="0"/>
              <a:t>φορείς λιποδιαλυτών βιταμινών</a:t>
            </a:r>
          </a:p>
          <a:p>
            <a:r>
              <a:rPr lang="el-GR" dirty="0" smtClean="0"/>
              <a:t>βελτιώνουν </a:t>
            </a:r>
            <a:r>
              <a:rPr lang="el-GR" dirty="0" smtClean="0"/>
              <a:t>τη γεύση και το άρωμα των τροφίμων</a:t>
            </a:r>
          </a:p>
          <a:p>
            <a:r>
              <a:rPr lang="el-GR" dirty="0" smtClean="0"/>
              <a:t>κάνουν </a:t>
            </a:r>
            <a:r>
              <a:rPr lang="el-GR" dirty="0" smtClean="0"/>
              <a:t>τα τρόφιμα πιο εύληπτα</a:t>
            </a:r>
          </a:p>
          <a:p>
            <a:r>
              <a:rPr lang="el-GR" dirty="0" smtClean="0"/>
              <a:t>διεγείρουν </a:t>
            </a:r>
            <a:r>
              <a:rPr lang="el-GR" dirty="0" smtClean="0"/>
              <a:t>την όρεξη και βοηθούν στο αίσθημα κορεσμού</a:t>
            </a:r>
            <a:r>
              <a:rPr lang="el-GR" dirty="0" smtClean="0"/>
              <a:t>.</a:t>
            </a:r>
            <a:endParaRPr lang="el-GR" dirty="0" smtClean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124744"/>
            <a:ext cx="4041775" cy="4261313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είναι </a:t>
            </a:r>
            <a:r>
              <a:rPr lang="el-GR" dirty="0" smtClean="0"/>
              <a:t>η κατεξοχήν αποθήκη </a:t>
            </a:r>
            <a:r>
              <a:rPr lang="el-GR" dirty="0" smtClean="0"/>
              <a:t>ενέργειας</a:t>
            </a:r>
            <a:endParaRPr lang="el-GR" dirty="0" smtClean="0"/>
          </a:p>
          <a:p>
            <a:r>
              <a:rPr lang="el-GR" dirty="0" smtClean="0"/>
              <a:t>παρέχουν </a:t>
            </a:r>
            <a:r>
              <a:rPr lang="el-GR" dirty="0" smtClean="0"/>
              <a:t>ενέργεια για τις περισσότερες δραστηριότητες</a:t>
            </a:r>
          </a:p>
          <a:p>
            <a:r>
              <a:rPr lang="el-GR" dirty="0" smtClean="0"/>
              <a:t>προστατεύουν </a:t>
            </a:r>
            <a:r>
              <a:rPr lang="el-GR" dirty="0" smtClean="0"/>
              <a:t>τα διάφορα όργανα του σώματος</a:t>
            </a:r>
          </a:p>
          <a:p>
            <a:r>
              <a:rPr lang="el-GR" dirty="0" smtClean="0"/>
              <a:t>βοηθούν </a:t>
            </a:r>
            <a:r>
              <a:rPr lang="el-GR" dirty="0" smtClean="0"/>
              <a:t>στο να διατηρηθεί σταθερή η θερμοκρασία του σώματος</a:t>
            </a:r>
          </a:p>
          <a:p>
            <a:r>
              <a:rPr lang="el-GR" dirty="0" smtClean="0"/>
              <a:t>αποτελούν </a:t>
            </a:r>
            <a:r>
              <a:rPr lang="el-GR" dirty="0" smtClean="0"/>
              <a:t>δομικό συστατικό των κυτταρικών μεμβρανών.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Εικόνα" descr="kk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0"/>
            <a:ext cx="7452320" cy="596779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- Διάγραμμα"/>
          <p:cNvGraphicFramePr/>
          <p:nvPr/>
        </p:nvGraphicFramePr>
        <p:xfrm>
          <a:off x="0" y="188640"/>
          <a:ext cx="914400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9 - Διάγραμμα"/>
          <p:cNvGraphicFramePr/>
          <p:nvPr/>
        </p:nvGraphicFramePr>
        <p:xfrm>
          <a:off x="0" y="0"/>
          <a:ext cx="914400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E2BB7D2-E250-4CF2-B330-8D1FE2E485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graphicEl>
                                              <a:dgm id="{EE2BB7D2-E250-4CF2-B330-8D1FE2E485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graphicEl>
                                              <a:dgm id="{EE2BB7D2-E250-4CF2-B330-8D1FE2E485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385C3D9-85EA-43E7-BAE9-993A6DAC4C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graphicEl>
                                              <a:dgm id="{5385C3D9-85EA-43E7-BAE9-993A6DAC4C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graphicEl>
                                              <a:dgm id="{5385C3D9-85EA-43E7-BAE9-993A6DAC4C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BD66A91-CBF0-40B5-B479-05E5339232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graphicEl>
                                              <a:dgm id="{6BD66A91-CBF0-40B5-B479-05E5339232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graphicEl>
                                              <a:dgm id="{6BD66A91-CBF0-40B5-B479-05E5339232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BBCA607-D915-4AF1-A3AD-C05AA59BEA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graphicEl>
                                              <a:dgm id="{1BBCA607-D915-4AF1-A3AD-C05AA59BEA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graphicEl>
                                              <a:dgm id="{1BBCA607-D915-4AF1-A3AD-C05AA59BEA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047C236-BC83-4FEE-818F-A100633358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graphicEl>
                                              <a:dgm id="{8047C236-BC83-4FEE-818F-A100633358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graphicEl>
                                              <a:dgm id="{8047C236-BC83-4FEE-818F-A100633358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Διάγραμμα"/>
          <p:cNvGraphicFramePr/>
          <p:nvPr/>
        </p:nvGraphicFramePr>
        <p:xfrm>
          <a:off x="0" y="260648"/>
          <a:ext cx="889248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833C4B7-8F46-447C-97E7-A55CF8F344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graphicEl>
                                              <a:dgm id="{9833C4B7-8F46-447C-97E7-A55CF8F344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graphicEl>
                                              <a:dgm id="{9833C4B7-8F46-447C-97E7-A55CF8F344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78B0D0B-811C-4EBB-B0F6-F9D9C53C18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graphicEl>
                                              <a:dgm id="{578B0D0B-811C-4EBB-B0F6-F9D9C53C18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graphicEl>
                                              <a:dgm id="{578B0D0B-811C-4EBB-B0F6-F9D9C53C18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D600837-0860-4724-922A-B66CE1593C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graphicEl>
                                              <a:dgm id="{3D600837-0860-4724-922A-B66CE1593C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graphicEl>
                                              <a:dgm id="{3D600837-0860-4724-922A-B66CE1593C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A283BFC-46F8-4E1C-B527-17F00395B3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graphicEl>
                                              <a:dgm id="{6A283BFC-46F8-4E1C-B527-17F00395B3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graphicEl>
                                              <a:dgm id="{6A283BFC-46F8-4E1C-B527-17F00395B3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A49803A-B4F0-41FD-8EEA-C72D6F70D5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graphicEl>
                                              <a:dgm id="{2A49803A-B4F0-41FD-8EEA-C72D6F70D5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graphicEl>
                                              <a:dgm id="{2A49803A-B4F0-41FD-8EEA-C72D6F70D5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Διάγραμμα"/>
          <p:cNvGraphicFramePr/>
          <p:nvPr/>
        </p:nvGraphicFramePr>
        <p:xfrm>
          <a:off x="179512" y="188640"/>
          <a:ext cx="8964488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A097332-C586-4CBA-AFAB-C22F9BB925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graphicEl>
                                              <a:dgm id="{CA097332-C586-4CBA-AFAB-C22F9BB925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graphicEl>
                                              <a:dgm id="{CA097332-C586-4CBA-AFAB-C22F9BB925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BEA763E-14D0-4EC8-8988-5B3BE2BA25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graphicEl>
                                              <a:dgm id="{7BEA763E-14D0-4EC8-8988-5B3BE2BA25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graphicEl>
                                              <a:dgm id="{7BEA763E-14D0-4EC8-8988-5B3BE2BA25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A10E954-CA0D-43CE-BAA7-7F46756E16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graphicEl>
                                              <a:dgm id="{4A10E954-CA0D-43CE-BAA7-7F46756E16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graphicEl>
                                              <a:dgm id="{4A10E954-CA0D-43CE-BAA7-7F46756E16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21BC1C4-F6DF-420C-BB83-EBDE16D8A3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graphicEl>
                                              <a:dgm id="{521BC1C4-F6DF-420C-BB83-EBDE16D8A3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graphicEl>
                                              <a:dgm id="{521BC1C4-F6DF-420C-BB83-EBDE16D8A3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4374F2D-502B-4A90-A01F-55E8AD07AC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graphicEl>
                                              <a:dgm id="{F4374F2D-502B-4A90-A01F-55E8AD07AC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graphicEl>
                                              <a:dgm id="{F4374F2D-502B-4A90-A01F-55E8AD07AC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</TotalTime>
  <Words>236</Words>
  <Application>Microsoft Office PowerPoint</Application>
  <PresentationFormat>Προβολή στην οθόνη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Συγκέντρωση</vt:lpstr>
      <vt:lpstr>3.7 Ομάδα 5η</vt:lpstr>
      <vt:lpstr>Στην ομάδα των λιπών  και των ελαίων ανήκουν: </vt:lpstr>
      <vt:lpstr>Η ομάδα των λιπιδίων : </vt:lpstr>
      <vt:lpstr>Χρησιμότητα των λιπιδίων </vt:lpstr>
      <vt:lpstr>Διαφάνεια 5</vt:lpstr>
      <vt:lpstr>Διαφάνεια 6</vt:lpstr>
      <vt:lpstr>Διαφάνεια 7</vt:lpstr>
      <vt:lpstr>Διαφάνεια 8</vt:lpstr>
      <vt:lpstr>Διαφάνεια 9</vt:lpstr>
      <vt:lpstr>Βούτυρο ή μαργαρίνη;;</vt:lpstr>
      <vt:lpstr>Χοληστερόλη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3.7 Ομάδα 5η</dc:title>
  <dc:creator>A1</dc:creator>
  <cp:lastModifiedBy>A1</cp:lastModifiedBy>
  <cp:revision>1</cp:revision>
  <dcterms:created xsi:type="dcterms:W3CDTF">2021-01-17T16:03:51Z</dcterms:created>
  <dcterms:modified xsi:type="dcterms:W3CDTF">2021-01-17T17:01:58Z</dcterms:modified>
</cp:coreProperties>
</file>