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67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FB276A-4C1C-4CAD-AEDC-C970C9DBC9D0}" type="datetimeFigureOut">
              <a:rPr lang="el-GR" smtClean="0"/>
              <a:t>21/3/2021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9DA2DBD-7C56-4381-872B-4AFD8847B6E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l-GR" dirty="0" err="1" smtClean="0"/>
              <a:t>Τζιτζιρίκα</a:t>
            </a:r>
            <a:r>
              <a:rPr lang="el-GR" dirty="0" smtClean="0"/>
              <a:t> Σοφία</a:t>
            </a:r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4.2 Στοματική υγεία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5"/>
            <a:ext cx="9143999" cy="6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35"/>
            <a:ext cx="9143999" cy="687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59"/>
            <a:ext cx="9144000" cy="687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l-GR" sz="4800" dirty="0" smtClean="0">
                <a:solidFill>
                  <a:schemeClr val="bg1"/>
                </a:solidFill>
              </a:rPr>
              <a:t>Πρώτες Βοήθειες</a:t>
            </a:r>
            <a:endParaRPr lang="el-GR" sz="4800" dirty="0">
              <a:solidFill>
                <a:schemeClr val="bg1"/>
              </a:solidFill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904" y="332656"/>
            <a:ext cx="8401552" cy="6293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80" y="0"/>
            <a:ext cx="9171780" cy="680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76" y="0"/>
            <a:ext cx="9165876" cy="684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821"/>
            <a:ext cx="9144000" cy="69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17"/>
            <a:ext cx="9143999" cy="688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</TotalTime>
  <Words>7</Words>
  <Application>Microsoft Office PowerPoint</Application>
  <PresentationFormat>Προβολή στην οθόνη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Δικαιοσύνη</vt:lpstr>
      <vt:lpstr>4.2 Στοματική υγεία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Πρώτες Βοήθειες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4.2 Στοματική υγεία</dc:title>
  <dc:creator>A1</dc:creator>
  <cp:lastModifiedBy>A1</cp:lastModifiedBy>
  <cp:revision>1</cp:revision>
  <dcterms:created xsi:type="dcterms:W3CDTF">2021-03-21T10:35:42Z</dcterms:created>
  <dcterms:modified xsi:type="dcterms:W3CDTF">2021-03-21T11:01:22Z</dcterms:modified>
</cp:coreProperties>
</file>