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86" r:id="rId4"/>
    <p:sldId id="276" r:id="rId5"/>
    <p:sldId id="277" r:id="rId6"/>
    <p:sldId id="278" r:id="rId7"/>
    <p:sldId id="279" r:id="rId8"/>
    <p:sldId id="287" r:id="rId9"/>
    <p:sldId id="288" r:id="rId10"/>
    <p:sldId id="280" r:id="rId11"/>
    <p:sldId id="281" r:id="rId12"/>
    <p:sldId id="282" r:id="rId13"/>
    <p:sldId id="283" r:id="rId14"/>
    <p:sldId id="284" r:id="rId15"/>
    <p:sldId id="289" r:id="rId16"/>
    <p:sldId id="290" r:id="rId17"/>
    <p:sldId id="291" r:id="rId18"/>
    <p:sldId id="28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A6A0-99B1-4A1F-941C-462F321215E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DC60-A185-4AC2-92B5-D87227D50A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DC60-A185-4AC2-92B5-D87227D50A2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9B3-A242-4C14-AF69-DCCE61BCD09F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355976" y="620688"/>
            <a:ext cx="4536504" cy="266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ΚΟΙΝΩΝΙΚΗ &amp; ΠΟΛΙΤΙΚΗ ΑΓΩΓΗ</a:t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b="1" dirty="0" err="1" smtClean="0">
                <a:solidFill>
                  <a:srgbClr val="002060"/>
                </a:solidFill>
              </a:rPr>
              <a:t>γ΄γυμνασίου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3968" y="620688"/>
            <a:ext cx="4644008" cy="2664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</a:rPr>
              <a:t>ΜΑΘΗΜΑ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l-GR" b="1" baseline="30000" dirty="0" smtClean="0">
                <a:solidFill>
                  <a:schemeClr val="tx2">
                    <a:lumMod val="7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Γυμνάσιο Αφάντου</a:t>
            </a: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01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-202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l-G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%3AANd9GcQ4C3LuhE2bNcE8-CKxOVtRZUwymdSZbzH248rpvYp5YRi3Ffyi7lSlmmTPrp1X4sCEhwdHY7q6&amp;usqp=C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117752" cy="443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2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Τι είναι το ΣΥΝΤΑΓΜΑ;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6863" t="36117" r="53046" b="10835"/>
          <a:stretch>
            <a:fillRect/>
          </a:stretch>
        </p:blipFill>
        <p:spPr bwMode="auto">
          <a:xfrm>
            <a:off x="1763688" y="1124744"/>
            <a:ext cx="51845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12641" t="60722" r="30111" b="29120"/>
          <a:stretch>
            <a:fillRect/>
          </a:stretch>
        </p:blipFill>
        <p:spPr bwMode="auto">
          <a:xfrm>
            <a:off x="395536" y="2708920"/>
            <a:ext cx="82809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ΒΑΣΙΚΕΣ ΑΡΧΕΣ ΤΟΥ ΣΥΝΤΑΓΜΑΤΟΣ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476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Η ΑΡΧΗ ΤΗΣ ΛΑΪΚΗΣ ΚΥΡΙΑΡΧΙΑΣ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ΑΡΧΗ ΤΟΥ ΚΡΑΤΟΥΣ ΔΙΚΑΙΟΥ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ΑΡΧΗ ΤΟΥ ΚΟΙΝΩΝΙΚΟΥ ΚΡΑΤΟΥΣ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ΑΡΧΗ ΤΗΣ ΔΙΑΚΡΙΣΗΣ ΤΩΝ ΛΕΙΤΟΥΡΓΙΩΝ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8488" t="41986" r="26124" b="41535"/>
          <a:stretch>
            <a:fillRect/>
          </a:stretch>
        </p:blipFill>
        <p:spPr bwMode="auto">
          <a:xfrm>
            <a:off x="179512" y="2780928"/>
            <a:ext cx="7972105" cy="16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7585" t="45598" r="27944" b="33860"/>
          <a:stretch>
            <a:fillRect/>
          </a:stretch>
        </p:blipFill>
        <p:spPr bwMode="auto">
          <a:xfrm>
            <a:off x="395536" y="2276872"/>
            <a:ext cx="8106616" cy="215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22220" r="37272" b="27773"/>
          <a:stretch>
            <a:fillRect/>
          </a:stretch>
        </p:blipFill>
        <p:spPr bwMode="auto">
          <a:xfrm>
            <a:off x="888513" y="320814"/>
            <a:ext cx="6347784" cy="570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22906" r="37272" b="16636"/>
          <a:stretch>
            <a:fillRect/>
          </a:stretch>
        </p:blipFill>
        <p:spPr bwMode="auto">
          <a:xfrm>
            <a:off x="1547664" y="0"/>
            <a:ext cx="590276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27679" r="38545" b="11863"/>
          <a:stretch>
            <a:fillRect/>
          </a:stretch>
        </p:blipFill>
        <p:spPr bwMode="auto">
          <a:xfrm>
            <a:off x="1403648" y="75942"/>
            <a:ext cx="5616624" cy="66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81528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2000" dirty="0" smtClean="0"/>
              <a:t>Από την ομάδα Α (ερωτήσεις ανάπτυξης) να γράψετε μόνο τις 7 και 8. Η Β και Γ΄ ολόκληρες</a:t>
            </a:r>
            <a:endParaRPr lang="el-GR" sz="20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9210" t="26411" r="26665" b="8804"/>
          <a:stretch>
            <a:fillRect/>
          </a:stretch>
        </p:blipFill>
        <p:spPr bwMode="auto">
          <a:xfrm>
            <a:off x="179512" y="692696"/>
            <a:ext cx="878497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296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Τα πολιτεύματα και το Σύνταγμα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411760" y="3140968"/>
            <a:ext cx="2520280" cy="237626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8172" t="29722" r="57786" b="40820"/>
          <a:stretch>
            <a:fillRect/>
          </a:stretch>
        </p:blipFill>
        <p:spPr bwMode="auto">
          <a:xfrm>
            <a:off x="2267744" y="2420888"/>
            <a:ext cx="37444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ι είναι πολίτευμα;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ο τρόπος οργάνωσης και άσκησης  της κρατικής εξουσίας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5418" t="45777" r="52143" b="24605"/>
          <a:stretch>
            <a:fillRect/>
          </a:stretch>
        </p:blipFill>
        <p:spPr bwMode="auto">
          <a:xfrm>
            <a:off x="539552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Διακρίνονται σε: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628384" cy="10801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 .Άμεση </a:t>
            </a:r>
            <a:r>
              <a:rPr lang="el-GR" dirty="0" err="1" smtClean="0"/>
              <a:t>συμ</a:t>
            </a:r>
            <a:r>
              <a:rPr lang="el-G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μετοχική </a:t>
            </a:r>
            <a:r>
              <a:rPr lang="el-GR" dirty="0" smtClean="0"/>
              <a:t>δημοκρατία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56084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l-GR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Β. Αντιπροσωπευτική δημοκρατία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400" dirty="0" smtClean="0"/>
              <a:t>Οι σύγχρονες αντιπροσωπευτικές δημοκρατίες διακρίνονται σε:</a:t>
            </a:r>
            <a:endParaRPr lang="el-GR" sz="24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6140" t="35666" r="53407" b="15350"/>
          <a:stretch>
            <a:fillRect/>
          </a:stretch>
        </p:blipFill>
        <p:spPr bwMode="auto">
          <a:xfrm>
            <a:off x="1763688" y="908720"/>
            <a:ext cx="53285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 l="6682" t="48307" r="27929" b="37020"/>
          <a:stretch>
            <a:fillRect/>
          </a:stretch>
        </p:blipFill>
        <p:spPr bwMode="auto">
          <a:xfrm>
            <a:off x="0" y="2348880"/>
            <a:ext cx="88204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22380" r="38545" b="32546"/>
          <a:stretch>
            <a:fillRect/>
          </a:stretch>
        </p:blipFill>
        <p:spPr bwMode="auto">
          <a:xfrm>
            <a:off x="899592" y="620688"/>
            <a:ext cx="682705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762" t="22317" r="38545" b="45274"/>
          <a:stretch>
            <a:fillRect/>
          </a:stretch>
        </p:blipFill>
        <p:spPr bwMode="auto">
          <a:xfrm>
            <a:off x="611560" y="1052736"/>
            <a:ext cx="744850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</TotalTime>
  <Words>104</Words>
  <Application>Microsoft Office PowerPoint</Application>
  <PresentationFormat>Προβολή στην οθόνη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         ΚΟΙΝΩΝΙΚΗ &amp; ΠΟΛΙΤΙΚΗ ΑΓΩΓΗ γ΄γυμνασίου</vt:lpstr>
      <vt:lpstr>Τα πολιτεύματα και το Σύνταγμα</vt:lpstr>
      <vt:lpstr>Tι είναι πολίτευμα;</vt:lpstr>
      <vt:lpstr>Διακρίνονται σε:</vt:lpstr>
      <vt:lpstr>Α .Άμεση συμ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μετοχική δημοκρατία</vt:lpstr>
      <vt:lpstr>Οι σύγχρονες αντιπροσωπευτικές δημοκρατίες διακρίνονται σε:</vt:lpstr>
      <vt:lpstr>Διαφάνεια 7</vt:lpstr>
      <vt:lpstr>Διαφάνεια 8</vt:lpstr>
      <vt:lpstr>Διαφάνεια 9</vt:lpstr>
      <vt:lpstr>Τι είναι το ΣΥΝΤΑΓΜΑ;</vt:lpstr>
      <vt:lpstr>Διαφάνεια 11</vt:lpstr>
      <vt:lpstr>ΒΑΣΙΚΕΣ ΑΡΧΕΣ ΤΟΥ ΣΥΝΤΑΓΜΑΤΟΣ</vt:lpstr>
      <vt:lpstr>Διαφάνεια 13</vt:lpstr>
      <vt:lpstr>Διαφάνεια 14</vt:lpstr>
      <vt:lpstr>Διαφάνεια 15</vt:lpstr>
      <vt:lpstr>Διαφάνεια 16</vt:lpstr>
      <vt:lpstr>Διαφάνεια 17</vt:lpstr>
      <vt:lpstr>Από την ομάδα Α (ερωτήσεις ανάπτυξης) να γράψετε μόνο τις 7 και 8. Η Β και Γ΄ ολόκληρες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Δ.Ε. 11  Η ΔΙΟΙΚΗΣΗ ΤΟΥ ΚΡΑΤΟΥΣ</dc:title>
  <dc:creator>Boss</dc:creator>
  <cp:lastModifiedBy>Boss</cp:lastModifiedBy>
  <cp:revision>365</cp:revision>
  <dcterms:created xsi:type="dcterms:W3CDTF">2020-04-03T06:53:06Z</dcterms:created>
  <dcterms:modified xsi:type="dcterms:W3CDTF">2021-01-11T07:16:21Z</dcterms:modified>
</cp:coreProperties>
</file>