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6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A6A0-99B1-4A1F-941C-462F321215E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DC60-A185-4AC2-92B5-D87227D50A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DC60-A185-4AC2-92B5-D87227D50A2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9B3-A242-4C14-AF69-DCCE61BCD09F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11960" y="332657"/>
            <a:ext cx="4246240" cy="32677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ΚΟΙΝΩΝΙΚΗ &amp; ΠΟΛΙΤΙΚΗ ΑΓΩΓΗ</a:t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b="1" dirty="0" err="1" smtClean="0">
                <a:solidFill>
                  <a:srgbClr val="002060"/>
                </a:solidFill>
              </a:rPr>
              <a:t>γ΄γυμνασίου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620688"/>
            <a:ext cx="6400800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ΜΑΘΗΜΑ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l-GR" b="1" baseline="30000" dirty="0" smtClean="0">
                <a:solidFill>
                  <a:schemeClr val="tx2">
                    <a:lumMod val="7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Γυμνάσιο Αφάντου</a:t>
            </a: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25-01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-202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%3AANd9GcQ4C3LuhE2bNcE8-CKxOVtRZUwymdSZbzH248rpvYp5YRi3Ffyi7lSlmmTPrp1X4sCEhwdHY7q6&amp;usqp=C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6938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8800" dirty="0" smtClean="0"/>
              <a:t>ΕΡΩΤΗΣΕΙΣ</a:t>
            </a:r>
            <a:endParaRPr lang="el-GR" sz="8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972" t="22906" r="28124" b="23000"/>
          <a:stretch>
            <a:fillRect/>
          </a:stretch>
        </p:blipFill>
        <p:spPr bwMode="auto">
          <a:xfrm>
            <a:off x="2483768" y="0"/>
            <a:ext cx="3816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91" t="49953" r="28550" b="10158"/>
          <a:stretch>
            <a:fillRect/>
          </a:stretch>
        </p:blipFill>
        <p:spPr bwMode="auto">
          <a:xfrm>
            <a:off x="179512" y="116632"/>
            <a:ext cx="89644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21" t="26302" r="28616" b="7090"/>
          <a:stretch>
            <a:fillRect/>
          </a:stretch>
        </p:blipFill>
        <p:spPr bwMode="auto">
          <a:xfrm>
            <a:off x="1475656" y="116632"/>
            <a:ext cx="6408712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18" t="46771" r="31107" b="42092"/>
          <a:stretch>
            <a:fillRect/>
          </a:stretch>
        </p:blipFill>
        <p:spPr bwMode="auto">
          <a:xfrm>
            <a:off x="179512" y="2204864"/>
            <a:ext cx="8749480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Ελένη Σκούρα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010" t="21315" r="32101" b="50047"/>
          <a:stretch>
            <a:fillRect/>
          </a:stretch>
        </p:blipFill>
        <p:spPr bwMode="auto">
          <a:xfrm>
            <a:off x="2627784" y="1484784"/>
            <a:ext cx="3600400" cy="4999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66935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504" t="50705" r="31751" b="10961"/>
          <a:stretch>
            <a:fillRect/>
          </a:stretch>
        </p:blipFill>
        <p:spPr bwMode="auto">
          <a:xfrm>
            <a:off x="2555776" y="116632"/>
            <a:ext cx="4608513" cy="65937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78621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18" t="35634" r="30113" b="54820"/>
          <a:stretch>
            <a:fillRect/>
          </a:stretch>
        </p:blipFill>
        <p:spPr bwMode="auto">
          <a:xfrm>
            <a:off x="251520" y="2420888"/>
            <a:ext cx="8676964" cy="126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6174" t="52919" r="28601" b="34162"/>
          <a:stretch>
            <a:fillRect/>
          </a:stretch>
        </p:blipFill>
        <p:spPr bwMode="auto">
          <a:xfrm>
            <a:off x="2843808" y="332656"/>
            <a:ext cx="3258558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7799" r="30176" b="49601"/>
          <a:stretch>
            <a:fillRect/>
          </a:stretch>
        </p:blipFill>
        <p:spPr bwMode="auto">
          <a:xfrm>
            <a:off x="0" y="1772816"/>
            <a:ext cx="8899142" cy="22322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29270" r="28124" b="40501"/>
          <a:stretch>
            <a:fillRect/>
          </a:stretch>
        </p:blipFill>
        <p:spPr bwMode="auto">
          <a:xfrm>
            <a:off x="251520" y="1484784"/>
            <a:ext cx="854242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67454" r="35084" b="18227"/>
          <a:stretch>
            <a:fillRect/>
          </a:stretch>
        </p:blipFill>
        <p:spPr bwMode="auto">
          <a:xfrm>
            <a:off x="0" y="2348880"/>
            <a:ext cx="8752972" cy="24691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578" t="35634" r="35491" b="54820"/>
          <a:stretch>
            <a:fillRect/>
          </a:stretch>
        </p:blipFill>
        <p:spPr bwMode="auto">
          <a:xfrm>
            <a:off x="755576" y="2564904"/>
            <a:ext cx="7272808" cy="14497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13</Words>
  <Application>Microsoft Office PowerPoint</Application>
  <PresentationFormat>Προβολή στην οθόνη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         ΚΟΙΝΩΝΙΚΗ &amp; ΠΟΛΙΤΙΚΗ ΑΓΩΓΗ γ΄γυμνασίου</vt:lpstr>
      <vt:lpstr>Διαφάνεια 2</vt:lpstr>
      <vt:lpstr>Ελένη Σκούρα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Δ.Ε. 11  Η ΔΙΟΙΚΗΣΗ ΤΟΥ ΚΡΑΤΟΥΣ</dc:title>
  <dc:creator>Boss</dc:creator>
  <cp:lastModifiedBy>User</cp:lastModifiedBy>
  <cp:revision>354</cp:revision>
  <dcterms:created xsi:type="dcterms:W3CDTF">2020-04-03T06:53:06Z</dcterms:created>
  <dcterms:modified xsi:type="dcterms:W3CDTF">2021-01-24T16:50:49Z</dcterms:modified>
</cp:coreProperties>
</file>