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6816-4151-4EF4-BDFF-A79FC672142C}" type="datetimeFigureOut">
              <a:rPr lang="el-GR" smtClean="0"/>
              <a:pPr/>
              <a:t>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8E4FA-A4EA-4036-A6F9-44A0CE1AD9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6816-4151-4EF4-BDFF-A79FC672142C}" type="datetimeFigureOut">
              <a:rPr lang="el-GR" smtClean="0"/>
              <a:pPr/>
              <a:t>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8E4FA-A4EA-4036-A6F9-44A0CE1AD9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6816-4151-4EF4-BDFF-A79FC672142C}" type="datetimeFigureOut">
              <a:rPr lang="el-GR" smtClean="0"/>
              <a:pPr/>
              <a:t>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8E4FA-A4EA-4036-A6F9-44A0CE1AD9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6816-4151-4EF4-BDFF-A79FC672142C}" type="datetimeFigureOut">
              <a:rPr lang="el-GR" smtClean="0"/>
              <a:pPr/>
              <a:t>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8E4FA-A4EA-4036-A6F9-44A0CE1AD9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6816-4151-4EF4-BDFF-A79FC672142C}" type="datetimeFigureOut">
              <a:rPr lang="el-GR" smtClean="0"/>
              <a:pPr/>
              <a:t>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8E4FA-A4EA-4036-A6F9-44A0CE1AD9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6816-4151-4EF4-BDFF-A79FC672142C}" type="datetimeFigureOut">
              <a:rPr lang="el-GR" smtClean="0"/>
              <a:pPr/>
              <a:t>1/5/2023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8E4FA-A4EA-4036-A6F9-44A0CE1AD9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6816-4151-4EF4-BDFF-A79FC672142C}" type="datetimeFigureOut">
              <a:rPr lang="el-GR" smtClean="0"/>
              <a:pPr/>
              <a:t>1/5/2023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8E4FA-A4EA-4036-A6F9-44A0CE1AD9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6816-4151-4EF4-BDFF-A79FC672142C}" type="datetimeFigureOut">
              <a:rPr lang="el-GR" smtClean="0"/>
              <a:pPr/>
              <a:t>1/5/2023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8E4FA-A4EA-4036-A6F9-44A0CE1AD9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6816-4151-4EF4-BDFF-A79FC672142C}" type="datetimeFigureOut">
              <a:rPr lang="el-GR" smtClean="0"/>
              <a:pPr/>
              <a:t>1/5/2023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8E4FA-A4EA-4036-A6F9-44A0CE1AD9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6816-4151-4EF4-BDFF-A79FC672142C}" type="datetimeFigureOut">
              <a:rPr lang="el-GR" smtClean="0"/>
              <a:pPr/>
              <a:t>1/5/2023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8E4FA-A4EA-4036-A6F9-44A0CE1AD9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6816-4151-4EF4-BDFF-A79FC672142C}" type="datetimeFigureOut">
              <a:rPr lang="el-GR" smtClean="0"/>
              <a:pPr/>
              <a:t>1/5/2023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8E4FA-A4EA-4036-A6F9-44A0CE1AD9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96816-4151-4EF4-BDFF-A79FC672142C}" type="datetimeFigureOut">
              <a:rPr lang="el-GR" smtClean="0"/>
              <a:pPr/>
              <a:t>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8E4FA-A4EA-4036-A6F9-44A0CE1AD9F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971600" y="3140968"/>
            <a:ext cx="6984776" cy="2304256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1026" name="Picture 2" descr="C:\Users\User\Desktop\Logo-Kethi-High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4" y="764704"/>
            <a:ext cx="9091426" cy="434363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l-GR" sz="3100" dirty="0" smtClean="0"/>
              <a:t>Τι είναι το ΚΕΘΙ, πως ενεργοποιείται και τι επιδιώκει;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50405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l-GR" sz="2000" dirty="0" smtClean="0"/>
              <a:t> Ιδρύθηκε το 1994, είναι Νομικό Πρόσωπο Ιδιωτικού Δικαίου του ευρύτερου Δημοσίου Τομέα (Φορέας Γενικής Κυβέρνησης). </a:t>
            </a:r>
            <a:endParaRPr lang="en-US" sz="2000" dirty="0" smtClean="0"/>
          </a:p>
          <a:p>
            <a:r>
              <a:rPr lang="el-GR" sz="2000" dirty="0" smtClean="0"/>
              <a:t>Υπάγεται στο Υπουργείο Εργασίας &amp; Κοινωνικών Υποθέσεων </a:t>
            </a:r>
            <a:endParaRPr lang="en-US" sz="2000" dirty="0" smtClean="0"/>
          </a:p>
          <a:p>
            <a:r>
              <a:rPr lang="el-GR" sz="2000" dirty="0" smtClean="0"/>
              <a:t>Διοικείται από </a:t>
            </a:r>
            <a:r>
              <a:rPr lang="el-GR" sz="2000" b="1" u="sng" dirty="0" smtClean="0"/>
              <a:t>πενταμελές</a:t>
            </a:r>
            <a:r>
              <a:rPr lang="el-GR" sz="2000" dirty="0" smtClean="0"/>
              <a:t> Διοικητικό Συμβούλιο.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l-GR" sz="2000" dirty="0" smtClean="0"/>
              <a:t>Ενεργοποιείται δυναμικά στην προώθηση της ισότητας των φύλων σε όλους τους τομείς της κοινωνικής, πολιτικής, πολιτισμικής και οικονομικής ζωής, με κύριο στόχο την εξάλειψη των έμφυλων διακρίσεων και ανισοτήτων.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l-GR" sz="2000" dirty="0" smtClean="0"/>
              <a:t> Επιδιώκει την ένταξη της διάστασης του φύλου σε όλες τις πολιτικές και δράσεις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Ποιοι είναι οι στόχοι του ΚΕΘΙ;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63711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l-GR" dirty="0" smtClean="0"/>
              <a:t>Στήριξη των γυναικών που υφίστανται βία </a:t>
            </a:r>
          </a:p>
          <a:p>
            <a:pPr lvl="0"/>
            <a:r>
              <a:rPr lang="el-GR" dirty="0" smtClean="0"/>
              <a:t>Άρση των έμφυλων διακρίσεων και ανισοτήτων,</a:t>
            </a:r>
            <a:endParaRPr lang="en-US" dirty="0" smtClean="0"/>
          </a:p>
          <a:p>
            <a:pPr lvl="0"/>
            <a:r>
              <a:rPr lang="el-GR" dirty="0" smtClean="0"/>
              <a:t>ενίσχυση της θέσης των γυναικών, μέσω του  σχεδιασμού, της υλοποίησης, της παρακολούθησης και της αξιολόγησης προγραμμάτων δράσης.</a:t>
            </a:r>
          </a:p>
          <a:p>
            <a:pPr lvl="0"/>
            <a:r>
              <a:rPr lang="el-GR" dirty="0" smtClean="0"/>
              <a:t>Ανάπτυξη δράσεων για ζητήματα ισότητας των φύλων στην εργασία, την επιχειρηματικότητα και την κοινωνική  ένταξη, </a:t>
            </a:r>
          </a:p>
          <a:p>
            <a:pPr lvl="0"/>
            <a:r>
              <a:rPr lang="el-GR" dirty="0" smtClean="0"/>
              <a:t>Προώθηση της ένταξης της διάστασης του φύλου, μέσω της υλοποίησης επιμορφωτικών δράσεων με την οπτική  του φύλου (</a:t>
            </a:r>
            <a:r>
              <a:rPr lang="el-GR" dirty="0" err="1" smtClean="0"/>
              <a:t>gender</a:t>
            </a:r>
            <a:r>
              <a:rPr lang="el-GR" dirty="0" smtClean="0"/>
              <a:t> </a:t>
            </a:r>
            <a:r>
              <a:rPr lang="el-GR" dirty="0" err="1" smtClean="0"/>
              <a:t>training</a:t>
            </a:r>
            <a:r>
              <a:rPr lang="el-GR" dirty="0" smtClean="0"/>
              <a:t>).</a:t>
            </a:r>
          </a:p>
          <a:p>
            <a:pPr lvl="0"/>
            <a:r>
              <a:rPr lang="el-GR" dirty="0" smtClean="0"/>
              <a:t>Προώθηση της ισότητας των φύλων σε ιδιαίτερες συνθήκες </a:t>
            </a:r>
            <a:r>
              <a:rPr lang="el-GR" dirty="0" err="1" smtClean="0"/>
              <a:t>πολυπολιτισμικότητας</a:t>
            </a:r>
            <a:r>
              <a:rPr lang="el-GR" dirty="0" smtClean="0"/>
              <a:t>, μέσω της ανάληψης σχετικών  πρωτοβουλιών.</a:t>
            </a:r>
          </a:p>
          <a:p>
            <a:pPr lvl="0"/>
            <a:r>
              <a:rPr lang="el-GR" dirty="0" smtClean="0"/>
              <a:t>Μεταφορά τεχνογνωσίας και εμπειρίας σε θέματα συμβουλευτικής γυναικών και κοινωνικά ευάλωτων ομάδων, με  την οπτική του φύλου.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114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l-GR" sz="2200" dirty="0" smtClean="0"/>
              <a:t> Διοικητικό Συμβούλιο</a:t>
            </a:r>
            <a:endParaRPr lang="el-GR" dirty="0"/>
          </a:p>
        </p:txBody>
      </p:sp>
      <p:pic>
        <p:nvPicPr>
          <p:cNvPr id="2050" name="Picture 2" descr="C:\Users\User\Desktop\δ.σ.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5400600" cy="38164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1 - Τίτλος"/>
          <p:cNvSpPr txBox="1">
            <a:spLocks/>
          </p:cNvSpPr>
          <p:nvPr/>
        </p:nvSpPr>
        <p:spPr>
          <a:xfrm>
            <a:off x="5796136" y="2852936"/>
            <a:ext cx="3347864" cy="115212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el-GR" sz="2400" i="1" dirty="0" smtClean="0">
                <a:solidFill>
                  <a:srgbClr val="C00000"/>
                </a:solidFill>
              </a:rPr>
              <a:t>Πρόεδρος</a:t>
            </a:r>
            <a:r>
              <a:rPr lang="el-GR" sz="2400" dirty="0" smtClean="0"/>
              <a:t>: Θεοδοσία </a:t>
            </a:r>
            <a:r>
              <a:rPr lang="el-GR" sz="2400" dirty="0" err="1" smtClean="0"/>
              <a:t>Τάνταρου</a:t>
            </a:r>
            <a:r>
              <a:rPr lang="el-GR" sz="2400" dirty="0" smtClean="0"/>
              <a:t>-</a:t>
            </a:r>
            <a:r>
              <a:rPr lang="el-GR" sz="2400" dirty="0" err="1" smtClean="0"/>
              <a:t>Κρίγγου</a:t>
            </a:r>
            <a:r>
              <a:rPr lang="el-GR" sz="2400" dirty="0" smtClean="0"/>
              <a:t> </a:t>
            </a:r>
            <a:r>
              <a:rPr lang="el-GR" sz="2400" dirty="0" smtClean="0">
                <a:solidFill>
                  <a:srgbClr val="C00000"/>
                </a:solidFill>
              </a:rPr>
              <a:t>Αντιπρόεδρος</a:t>
            </a:r>
            <a:r>
              <a:rPr lang="el-GR" sz="2400" dirty="0" smtClean="0"/>
              <a:t>: Ιφιγένεια </a:t>
            </a:r>
            <a:r>
              <a:rPr lang="el-GR" sz="2400" dirty="0" err="1" smtClean="0"/>
              <a:t>Καρτσιώτου</a:t>
            </a:r>
            <a:r>
              <a:rPr lang="el-GR" sz="2400" dirty="0" smtClean="0"/>
              <a:t> </a:t>
            </a:r>
            <a:r>
              <a:rPr lang="el-GR" sz="2400" dirty="0" smtClean="0">
                <a:solidFill>
                  <a:srgbClr val="C00000"/>
                </a:solidFill>
              </a:rPr>
              <a:t>και τα μέλη</a:t>
            </a:r>
            <a:r>
              <a:rPr lang="el-GR" sz="2400" dirty="0" smtClean="0"/>
              <a:t>: Έλενα </a:t>
            </a:r>
            <a:r>
              <a:rPr lang="el-GR" sz="2400" dirty="0" err="1" smtClean="0"/>
              <a:t>Συρμαλή</a:t>
            </a:r>
            <a:r>
              <a:rPr lang="el-GR" sz="2400" dirty="0" smtClean="0"/>
              <a:t>, Χριστόδουλο Κωνσταντινίδη &amp; Χριστόφορο </a:t>
            </a:r>
            <a:r>
              <a:rPr lang="el-GR" sz="2400" dirty="0" err="1" smtClean="0"/>
              <a:t>Ντίζο</a:t>
            </a:r>
            <a:r>
              <a:rPr lang="el-GR" sz="2400" dirty="0" smtClean="0"/>
              <a:t>. </a:t>
            </a: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Θέση περιεχομένου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l-GR" dirty="0" smtClean="0"/>
              <a:t>..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..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…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….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…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…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…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..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…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…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..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…..</a:t>
            </a:r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 smtClean="0"/>
              <a:t>Ονόματα μαθητών </a:t>
            </a:r>
            <a:r>
              <a:rPr lang="en-US" dirty="0" smtClean="0"/>
              <a:t>1</a:t>
            </a:r>
            <a:r>
              <a:rPr lang="el-GR" baseline="30000" dirty="0" smtClean="0"/>
              <a:t>ης</a:t>
            </a:r>
            <a:r>
              <a:rPr lang="el-GR" dirty="0" smtClean="0"/>
              <a:t> </a:t>
            </a:r>
            <a:r>
              <a:rPr lang="el-GR" dirty="0" smtClean="0"/>
              <a:t>ομάδας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66</Words>
  <Application>Microsoft Office PowerPoint</Application>
  <PresentationFormat>Προβολή στην οθόνη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Διαφάνεια 1</vt:lpstr>
      <vt:lpstr> Τι είναι το ΚΕΘΙ, πως ενεργοποιείται και τι επιδιώκει; </vt:lpstr>
      <vt:lpstr>Ποιοι είναι οι στόχοι του ΚΕΘΙ; </vt:lpstr>
      <vt:lpstr>  Διοικητικό Συμβούλιο</vt:lpstr>
      <vt:lpstr>Ονόματα μαθητών 1ης ομάδας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12</cp:revision>
  <dcterms:created xsi:type="dcterms:W3CDTF">2023-05-01T16:35:46Z</dcterms:created>
  <dcterms:modified xsi:type="dcterms:W3CDTF">2023-05-01T18:08:09Z</dcterms:modified>
</cp:coreProperties>
</file>