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9" r:id="rId9"/>
    <p:sldId id="262" r:id="rId10"/>
    <p:sldId id="273" r:id="rId11"/>
    <p:sldId id="263" r:id="rId12"/>
    <p:sldId id="270" r:id="rId13"/>
    <p:sldId id="271" r:id="rId14"/>
    <p:sldId id="272" r:id="rId15"/>
    <p:sldId id="264" r:id="rId16"/>
    <p:sldId id="265" r:id="rId17"/>
    <p:sldId id="266" r:id="rId18"/>
    <p:sldId id="267" r:id="rId19"/>
  </p:sldIdLst>
  <p:sldSz cx="12192000" cy="6858000"/>
  <p:notesSz cx="9940925" cy="68087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D0F51-771D-45CC-BAFA-256715910478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204E6-FBDD-48FE-9EC3-CBFB55186E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6210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F41B3-7B3F-44BE-A460-C1A545609878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8821D-490C-4AAB-866B-8FBC5C7BD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122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8821D-490C-4AAB-866B-8FBC5C7BD512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69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11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11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153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441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67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343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561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241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740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697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92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DB4A9-CD91-4B8B-A9DA-F423B62AE702}" type="datetimeFigureOut">
              <a:rPr lang="el-GR" smtClean="0"/>
              <a:t>14/1/2025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87521-4801-4313-8764-51C5329C03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41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Forte" panose="03060902040502070203" pitchFamily="66" charset="0"/>
              </a:rPr>
              <a:t>DIE ZAHLEN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Broadway" panose="04040905080B02020502" pitchFamily="82" charset="0"/>
              </a:rPr>
              <a:t>20 - 100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638665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46264"/>
            <a:ext cx="10515600" cy="61751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9600" b="1" dirty="0" smtClean="0">
                <a:latin typeface="Times New Roman" pitchFamily="18" charset="0"/>
                <a:cs typeface="Times New Roman" pitchFamily="18" charset="0"/>
              </a:rPr>
              <a:t>99</a:t>
            </a:r>
            <a:endParaRPr lang="el-GR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394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421" y="286603"/>
            <a:ext cx="11846257" cy="6387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92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9600" b="1" dirty="0" smtClean="0">
                <a:latin typeface="Times New Roman" pitchFamily="18" charset="0"/>
                <a:cs typeface="Times New Roman" pitchFamily="18" charset="0"/>
              </a:rPr>
              <a:t>33</a:t>
            </a:r>
            <a:endParaRPr lang="el-GR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12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8758" y="415636"/>
            <a:ext cx="11720946" cy="61632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l-GR" sz="9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96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endParaRPr lang="el-GR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952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l-G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9600" b="1" dirty="0" smtClean="0">
                <a:latin typeface="Times New Roman" pitchFamily="18" charset="0"/>
                <a:cs typeface="Times New Roman" pitchFamily="18" charset="0"/>
              </a:rPr>
              <a:t>68</a:t>
            </a:r>
            <a:endParaRPr lang="el-GR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10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8364" y="354842"/>
            <a:ext cx="11696132" cy="63189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02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50376"/>
            <a:ext cx="10515600" cy="57265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60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368490"/>
            <a:ext cx="10515600" cy="62643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54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64" y="136478"/>
            <a:ext cx="11805314" cy="6605516"/>
          </a:xfrm>
        </p:spPr>
      </p:pic>
    </p:spTree>
    <p:extLst>
      <p:ext uri="{BB962C8B-B14F-4D97-AF65-F5344CB8AC3E}">
        <p14:creationId xmlns:p14="http://schemas.microsoft.com/office/powerpoint/2010/main" val="340951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552492"/>
              </p:ext>
            </p:extLst>
          </p:nvPr>
        </p:nvGraphicFramePr>
        <p:xfrm>
          <a:off x="0" y="-336368"/>
          <a:ext cx="11955460" cy="761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546"/>
                <a:gridCol w="1195546"/>
                <a:gridCol w="1195546"/>
                <a:gridCol w="1195546"/>
                <a:gridCol w="1195546"/>
                <a:gridCol w="1195546"/>
                <a:gridCol w="1195546"/>
                <a:gridCol w="1195546"/>
                <a:gridCol w="1195546"/>
                <a:gridCol w="1195546"/>
              </a:tblGrid>
              <a:tr h="712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67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67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67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67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67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67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67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67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35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773" y="204716"/>
            <a:ext cx="11846257" cy="64963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25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1257" y="190004"/>
            <a:ext cx="11792198" cy="6667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l-GR" sz="9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9600" b="1" dirty="0" smtClean="0">
                <a:latin typeface="Times New Roman" pitchFamily="18" charset="0"/>
                <a:cs typeface="Times New Roman" pitchFamily="18" charset="0"/>
              </a:rPr>
              <a:t>49</a:t>
            </a:r>
            <a:endParaRPr lang="el-GR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2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5534" y="163772"/>
            <a:ext cx="12096466" cy="65645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61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421" y="245660"/>
            <a:ext cx="11832609" cy="65099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4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1069" y="232012"/>
            <a:ext cx="11846256" cy="64690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005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8129" y="142504"/>
            <a:ext cx="11875325" cy="65076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l-G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9600" b="1" dirty="0" smtClean="0">
                <a:latin typeface="Times New Roman" pitchFamily="18" charset="0"/>
                <a:cs typeface="Times New Roman" pitchFamily="18" charset="0"/>
              </a:rPr>
              <a:t>84</a:t>
            </a:r>
            <a:endParaRPr lang="el-GR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55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2012" y="218364"/>
            <a:ext cx="11778018" cy="6482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endParaRPr lang="el-G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69167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58</Words>
  <Application>Microsoft Office PowerPoint</Application>
  <PresentationFormat>Προσαρμογή</PresentationFormat>
  <Paragraphs>73</Paragraphs>
  <Slides>18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DIE ZAHLEN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ZAHLEN </dc:title>
  <dc:creator>user</dc:creator>
  <cp:lastModifiedBy>User</cp:lastModifiedBy>
  <cp:revision>11</cp:revision>
  <cp:lastPrinted>2025-01-14T09:13:51Z</cp:lastPrinted>
  <dcterms:created xsi:type="dcterms:W3CDTF">2025-01-03T10:06:40Z</dcterms:created>
  <dcterms:modified xsi:type="dcterms:W3CDTF">2025-01-14T09:18:48Z</dcterms:modified>
</cp:coreProperties>
</file>