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3" r:id="rId4"/>
    <p:sldId id="262" r:id="rId5"/>
    <p:sldId id="268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3E49"/>
    <a:srgbClr val="FF5533"/>
    <a:srgbClr val="FFAF9F"/>
    <a:srgbClr val="2A000F"/>
    <a:srgbClr val="48001A"/>
    <a:srgbClr val="4400EE"/>
    <a:srgbClr val="FFC901"/>
    <a:srgbClr val="6C1A00"/>
    <a:srgbClr val="58004E"/>
    <a:srgbClr val="FE9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206291"/>
            <a:ext cx="6964247" cy="173980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3946095"/>
            <a:ext cx="6964248" cy="642397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066511"/>
            <a:ext cx="8229600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3054098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94" y="569389"/>
            <a:ext cx="6252689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594" y="1180209"/>
            <a:ext cx="6252689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1175763"/>
            <a:ext cx="8076896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Παράγοντες που δρουν βλαπτικά επί των οργανισμών.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ΜΑΡΓΙΩΛΟΥ ΓΕΩΡΓΙΑ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36" y="1044700"/>
            <a:ext cx="8229600" cy="92098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Γενικά στοιχεία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3054097"/>
          </a:xfrm>
        </p:spPr>
        <p:txBody>
          <a:bodyPr/>
          <a:lstStyle/>
          <a:p>
            <a:pPr algn="just">
              <a:buNone/>
            </a:pPr>
            <a:endParaRPr lang="el-GR" sz="1600" dirty="0" smtClean="0"/>
          </a:p>
          <a:p>
            <a:pPr algn="just">
              <a:buNone/>
            </a:pPr>
            <a:endParaRPr lang="el-GR" sz="1600" dirty="0" smtClean="0"/>
          </a:p>
          <a:p>
            <a:pPr algn="just">
              <a:buNone/>
            </a:pPr>
            <a:r>
              <a:rPr lang="el-GR" sz="1600" dirty="0" smtClean="0"/>
              <a:t>Τα μικρόβια φονεύονται ή αναστέλλεται ο περαιτέρω πολλαπλασιασμός τους, όταν επιδράσουν επάνω τους διάφοροι παράγοντες από το περιβάλλον τους. </a:t>
            </a:r>
          </a:p>
          <a:p>
            <a:pPr algn="just">
              <a:buNone/>
            </a:pPr>
            <a:endParaRPr lang="en-US" sz="1600" dirty="0"/>
          </a:p>
          <a:p>
            <a:pPr algn="just"/>
            <a:r>
              <a:rPr lang="el-GR" dirty="0" smtClean="0"/>
              <a:t>Φυσικοί Παράγοντες</a:t>
            </a:r>
            <a:endParaRPr lang="en-US" dirty="0"/>
          </a:p>
          <a:p>
            <a:pPr algn="just"/>
            <a:r>
              <a:rPr lang="el-GR" dirty="0" smtClean="0"/>
              <a:t>Χημικοί Παράγοντες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36" y="1044700"/>
            <a:ext cx="8229600" cy="92098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Φυσικοί Παράγοντες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960929"/>
            <a:ext cx="8246070" cy="290139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Θερμότητα.</a:t>
            </a:r>
          </a:p>
          <a:p>
            <a:pPr algn="just"/>
            <a:r>
              <a:rPr lang="el-GR" dirty="0" smtClean="0"/>
              <a:t>Ακτινοβολίες.</a:t>
            </a:r>
          </a:p>
          <a:p>
            <a:pPr algn="just"/>
            <a:r>
              <a:rPr lang="el-GR" dirty="0" smtClean="0"/>
              <a:t>Παράγοντες που προκαλούν μηχανική βλάβη στο κύτταρο.</a:t>
            </a:r>
            <a:endParaRPr lang="en-US" dirty="0"/>
          </a:p>
          <a:p>
            <a:pPr algn="just"/>
            <a:r>
              <a:rPr lang="el-GR" dirty="0" smtClean="0"/>
              <a:t>Ωσμωτική πίεση.</a:t>
            </a:r>
            <a:endParaRPr lang="en-US" dirty="0"/>
          </a:p>
          <a:p>
            <a:pPr algn="just"/>
            <a:r>
              <a:rPr lang="el-GR" dirty="0" smtClean="0"/>
              <a:t>Υδροστατική Πίεση.</a:t>
            </a:r>
            <a:endParaRPr lang="en-US" dirty="0"/>
          </a:p>
          <a:p>
            <a:pPr algn="just"/>
            <a:r>
              <a:rPr lang="el-GR" dirty="0" smtClean="0"/>
              <a:t>Ψύχος.</a:t>
            </a:r>
          </a:p>
          <a:p>
            <a:pPr algn="just"/>
            <a:r>
              <a:rPr lang="el-GR" dirty="0" smtClean="0"/>
              <a:t>Αποξήρανση.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36" y="1044699"/>
            <a:ext cx="8229600" cy="1374345"/>
          </a:xfrm>
        </p:spPr>
        <p:txBody>
          <a:bodyPr>
            <a:noAutofit/>
          </a:bodyPr>
          <a:lstStyle/>
          <a:p>
            <a:r>
              <a:rPr lang="el-GR" sz="2400" b="1" u="sng" dirty="0" smtClean="0">
                <a:solidFill>
                  <a:schemeClr val="bg1"/>
                </a:solidFill>
              </a:rPr>
              <a:t>Χημικοί</a:t>
            </a:r>
            <a:r>
              <a:rPr lang="el-GR" sz="2400" dirty="0" smtClean="0">
                <a:solidFill>
                  <a:schemeClr val="bg1"/>
                </a:solidFill>
              </a:rPr>
              <a:t/>
            </a:r>
            <a:br>
              <a:rPr lang="el-GR" sz="2400" dirty="0" smtClean="0">
                <a:solidFill>
                  <a:schemeClr val="bg1"/>
                </a:solidFill>
              </a:rPr>
            </a:br>
            <a:r>
              <a:rPr lang="el-GR" sz="2000" i="1" dirty="0" smtClean="0">
                <a:solidFill>
                  <a:schemeClr val="bg1"/>
                </a:solidFill>
              </a:rPr>
              <a:t>Ανάλογα με τη χημική σύνθεση τους, αναστέλλουν την ανάπτυξη μικροβίων.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571750"/>
            <a:ext cx="3054100" cy="2290572"/>
          </a:xfrm>
        </p:spPr>
        <p:txBody>
          <a:bodyPr>
            <a:normAutofit/>
          </a:bodyPr>
          <a:lstStyle/>
          <a:p>
            <a:pPr algn="just"/>
            <a:r>
              <a:rPr lang="el-GR" sz="1800" dirty="0" smtClean="0"/>
              <a:t>Απορρυπαντικά.</a:t>
            </a:r>
          </a:p>
          <a:p>
            <a:pPr algn="just"/>
            <a:r>
              <a:rPr lang="el-GR" sz="1800" dirty="0" smtClean="0"/>
              <a:t>Οργανικοί διαλύτες και αλκοόλες.</a:t>
            </a:r>
          </a:p>
          <a:p>
            <a:pPr algn="just"/>
            <a:r>
              <a:rPr lang="el-GR" sz="1800" dirty="0" smtClean="0"/>
              <a:t>Αέρια.</a:t>
            </a:r>
          </a:p>
          <a:p>
            <a:pPr algn="just"/>
            <a:r>
              <a:rPr lang="el-GR" sz="1800" dirty="0" smtClean="0"/>
              <a:t>Χρωστικές.</a:t>
            </a:r>
          </a:p>
          <a:p>
            <a:pPr algn="just"/>
            <a:r>
              <a:rPr lang="el-GR" sz="1800" dirty="0" smtClean="0"/>
              <a:t>Οξειδωτικά.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4070" y="2571445"/>
            <a:ext cx="3054100" cy="2443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dirty="0" smtClean="0">
                <a:solidFill>
                  <a:schemeClr val="bg1"/>
                </a:solidFill>
              </a:rPr>
              <a:t>Άλατα (χλωριούχο νάτριο).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dirty="0" smtClean="0">
                <a:solidFill>
                  <a:schemeClr val="bg1"/>
                </a:solidFill>
              </a:rPr>
              <a:t>Μέταλλα (υδράργυρος-άργυρος).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dirty="0" err="1" smtClean="0">
                <a:solidFill>
                  <a:schemeClr val="bg1"/>
                </a:solidFill>
              </a:rPr>
              <a:t>Άλογόνα</a:t>
            </a:r>
            <a:r>
              <a:rPr lang="el-GR" dirty="0" smtClean="0">
                <a:solidFill>
                  <a:schemeClr val="bg1"/>
                </a:solidFill>
              </a:rPr>
              <a:t> (ιώδιο –χλώριο).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dirty="0" smtClean="0">
                <a:solidFill>
                  <a:schemeClr val="bg1"/>
                </a:solidFill>
              </a:rPr>
              <a:t>Φαινόλες.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dirty="0" smtClean="0">
                <a:solidFill>
                  <a:schemeClr val="bg1"/>
                </a:solidFill>
              </a:rPr>
              <a:t>Σάπωνες.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823310" y="2180035"/>
            <a:ext cx="5650086" cy="112514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Thank You!!!</a:t>
            </a:r>
            <a:endParaRPr lang="el-GR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Προβολή στην οθόνη (16:9)</PresentationFormat>
  <Paragraphs>29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Office Theme</vt:lpstr>
      <vt:lpstr>Παράγοντες που δρουν βλαπτικά επί των οργανισμών.</vt:lpstr>
      <vt:lpstr>Γενικά στοιχεία</vt:lpstr>
      <vt:lpstr>Φυσικοί Παράγοντες</vt:lpstr>
      <vt:lpstr>Χημικοί Ανάλογα με τη χημική σύνθεση τους, αναστέλλουν την ανάπτυξη μικροβίων.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2022-11-08T09:58:31Z</dcterms:modified>
</cp:coreProperties>
</file>