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469654" y="2386744"/>
            <a:ext cx="9252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1322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31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405288" cy="498348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95" y="937260"/>
            <a:ext cx="6288232" cy="498348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1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75232" y="2386744"/>
            <a:ext cx="925372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9201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653" y="2638044"/>
            <a:ext cx="4384031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6" y="2638044"/>
            <a:ext cx="4387355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226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652" y="2313435"/>
            <a:ext cx="4384032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652" y="3143250"/>
            <a:ext cx="4384032" cy="259677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387355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5"/>
            <a:ext cx="4387355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95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079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883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4271" y="2243830"/>
            <a:ext cx="4387459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54271" y="6236208"/>
            <a:ext cx="5075197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47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3440" y="2243828"/>
            <a:ext cx="438912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-42172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20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3440" y="6236208"/>
            <a:ext cx="5071872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99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1394" y="964692"/>
            <a:ext cx="7917007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94" y="2638046"/>
            <a:ext cx="7917007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924" y="6238816"/>
            <a:ext cx="2753747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CF13CB6-DD92-4C25-94B5-33F1D5EF312C}" type="datetimeFigureOut">
              <a:rPr lang="el-GR" smtClean="0"/>
              <a:t>1/4/2024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9652" y="6236208"/>
            <a:ext cx="60755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6816" y="6217920"/>
            <a:ext cx="48768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EF79D9F-9836-48FE-9095-A31D442229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57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415B36-4290-A576-F4B6-08F8009820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Νομικα</a:t>
            </a:r>
            <a:r>
              <a:rPr lang="el-GR" dirty="0"/>
              <a:t> </a:t>
            </a:r>
            <a:r>
              <a:rPr lang="el-GR" dirty="0" err="1"/>
              <a:t>θεματα</a:t>
            </a:r>
            <a:r>
              <a:rPr lang="el-GR" dirty="0"/>
              <a:t> </a:t>
            </a:r>
            <a:r>
              <a:rPr lang="el-GR" dirty="0" err="1"/>
              <a:t>επειγουσασ</a:t>
            </a:r>
            <a:r>
              <a:rPr lang="el-GR" dirty="0"/>
              <a:t> </a:t>
            </a:r>
            <a:r>
              <a:rPr lang="el-GR" dirty="0" err="1"/>
              <a:t>ιατρικησ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ED2A008-9E4A-6FC4-FADE-B8D51B2E29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148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77A7D5-E73D-7CA8-32F5-F4981E848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 err="1"/>
              <a:t>Τεπ</a:t>
            </a:r>
            <a:r>
              <a:rPr lang="el-GR" sz="4000" b="1" dirty="0"/>
              <a:t> - </a:t>
            </a:r>
            <a:r>
              <a:rPr lang="el-GR" sz="4000" b="1" dirty="0" err="1"/>
              <a:t>ευθυνη</a:t>
            </a:r>
            <a:endParaRPr lang="el-GR" sz="4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4CC3FC-40DD-2E85-B9A7-416010C2B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581" y="2638045"/>
            <a:ext cx="7679184" cy="3833776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Ιδιαιτερότητες </a:t>
            </a:r>
          </a:p>
          <a:p>
            <a:r>
              <a:rPr lang="el-GR" dirty="0"/>
              <a:t>Δυσχέρειες</a:t>
            </a:r>
          </a:p>
          <a:p>
            <a:r>
              <a:rPr lang="el-GR" dirty="0"/>
              <a:t>Εκτίμηση κατάστασης ασθενών</a:t>
            </a:r>
          </a:p>
          <a:p>
            <a:r>
              <a:rPr lang="el-GR" dirty="0"/>
              <a:t>Προτεραιότητα για την αποφυγή κινδύνου ή βλάβης της ζωής</a:t>
            </a:r>
          </a:p>
          <a:p>
            <a:r>
              <a:rPr lang="el-GR" dirty="0"/>
              <a:t>ΔΙΑΛΟΓΗ</a:t>
            </a:r>
          </a:p>
          <a:p>
            <a:r>
              <a:rPr lang="el-GR" dirty="0"/>
              <a:t>Περιορισμένος χρόνος</a:t>
            </a:r>
          </a:p>
          <a:p>
            <a:r>
              <a:rPr lang="el-GR" dirty="0"/>
              <a:t>Δυσχέρεια λήψης ιστορικού</a:t>
            </a:r>
          </a:p>
          <a:p>
            <a:r>
              <a:rPr lang="el-GR" dirty="0"/>
              <a:t>Εμπειρία – Επάρκεια ειδικευμένου προσωπικού – Υποδομές και μέσα</a:t>
            </a:r>
          </a:p>
          <a:p>
            <a:r>
              <a:rPr lang="el-GR" dirty="0"/>
              <a:t>Διακομιδή – Ασφάλεια ασθενούς</a:t>
            </a:r>
          </a:p>
          <a:p>
            <a:r>
              <a:rPr lang="el-GR" dirty="0"/>
              <a:t>Ενημέρωση ασθενούς για τις ιατρικές πράξεις</a:t>
            </a:r>
          </a:p>
          <a:p>
            <a:r>
              <a:rPr lang="el-GR" dirty="0"/>
              <a:t>Ιατρικό λάθος ή αμέλεια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3650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D22696-2C28-7161-CA50-AFA854BF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err="1"/>
              <a:t>Τεπ</a:t>
            </a:r>
            <a:r>
              <a:rPr lang="el-GR" sz="3600" b="1" dirty="0"/>
              <a:t> </a:t>
            </a:r>
            <a:r>
              <a:rPr lang="el-GR" sz="3600" b="1" dirty="0" err="1"/>
              <a:t>νοσηλευτικη</a:t>
            </a:r>
            <a:r>
              <a:rPr lang="el-GR" sz="3600" b="1" dirty="0"/>
              <a:t> </a:t>
            </a:r>
            <a:r>
              <a:rPr lang="el-GR" sz="3600" b="1" dirty="0" err="1"/>
              <a:t>ευθυνη</a:t>
            </a:r>
            <a:endParaRPr lang="el-GR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223DAC-DC30-E6FE-B96D-A5ED6C5C6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1151" y="2539014"/>
            <a:ext cx="8007657" cy="3852908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Σεβασμός για τα δικαιώματα των ασθενών</a:t>
            </a:r>
          </a:p>
          <a:p>
            <a:r>
              <a:rPr lang="el-GR" dirty="0"/>
              <a:t>Δικαίωμα στη ζωή</a:t>
            </a:r>
          </a:p>
          <a:p>
            <a:r>
              <a:rPr lang="el-GR" dirty="0"/>
              <a:t>Τήρηση αξιοπρέπειας και αξιοπρεπούς φροντίδας</a:t>
            </a:r>
          </a:p>
          <a:p>
            <a:r>
              <a:rPr lang="el-GR" dirty="0"/>
              <a:t>Ασφάλεια ή /και ελευθερία του ασθενούς</a:t>
            </a:r>
          </a:p>
          <a:p>
            <a:r>
              <a:rPr lang="el-GR" dirty="0"/>
              <a:t>Συζήτηση – επιλογές</a:t>
            </a:r>
          </a:p>
          <a:p>
            <a:r>
              <a:rPr lang="el-GR" dirty="0"/>
              <a:t>Σεβασμός στη προσωπικότητα και την ανθρώπινη ζωή</a:t>
            </a:r>
          </a:p>
          <a:p>
            <a:r>
              <a:rPr lang="el-GR" dirty="0"/>
              <a:t>Ισοτιμία</a:t>
            </a:r>
          </a:p>
          <a:p>
            <a:r>
              <a:rPr lang="el-GR" dirty="0"/>
              <a:t>Ασφαλές περιβάλλον</a:t>
            </a:r>
          </a:p>
          <a:p>
            <a:r>
              <a:rPr lang="el-GR" dirty="0"/>
              <a:t>Γνώμονας η ασφάλεια του ασθενούς</a:t>
            </a:r>
          </a:p>
          <a:p>
            <a:r>
              <a:rPr lang="el-GR" dirty="0" err="1"/>
              <a:t>Ιδιωτικότητα</a:t>
            </a:r>
            <a:r>
              <a:rPr lang="el-GR" dirty="0"/>
              <a:t> / απόρρητες πληροφορίες</a:t>
            </a:r>
          </a:p>
          <a:p>
            <a:r>
              <a:rPr lang="el-GR" dirty="0"/>
              <a:t>Συνεχής εκπαίδευση</a:t>
            </a:r>
          </a:p>
          <a:p>
            <a:r>
              <a:rPr lang="el-GR" dirty="0"/>
              <a:t>Συνεργασία με την ομάδα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7753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645C5B-B388-C178-438F-CEB1F93D5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err="1"/>
              <a:t>τεπ</a:t>
            </a:r>
            <a:endParaRPr lang="el-GR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3F6693-912F-447B-0581-76603F331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Προνοσοκομειακή</a:t>
            </a:r>
            <a:r>
              <a:rPr lang="el-GR" dirty="0"/>
              <a:t> Επείγουσα παροχή φροντίδας</a:t>
            </a:r>
          </a:p>
          <a:p>
            <a:r>
              <a:rPr lang="el-GR" dirty="0"/>
              <a:t>Μεταφορά</a:t>
            </a:r>
          </a:p>
          <a:p>
            <a:r>
              <a:rPr lang="el-GR" dirty="0"/>
              <a:t>ΕΚΑΒ -  επικοινωνία</a:t>
            </a:r>
          </a:p>
          <a:p>
            <a:r>
              <a:rPr lang="el-GR" dirty="0"/>
              <a:t>Χωροταξική Υποδομή</a:t>
            </a:r>
          </a:p>
          <a:p>
            <a:r>
              <a:rPr lang="el-GR" dirty="0"/>
              <a:t>Οργάνωση</a:t>
            </a:r>
          </a:p>
          <a:p>
            <a:r>
              <a:rPr lang="el-GR" dirty="0"/>
              <a:t>Εξοπλισμός </a:t>
            </a:r>
          </a:p>
          <a:p>
            <a:r>
              <a:rPr lang="el-GR" dirty="0"/>
              <a:t>Στελέχωση</a:t>
            </a:r>
          </a:p>
          <a:p>
            <a:r>
              <a:rPr lang="el-GR" dirty="0"/>
              <a:t>Προφύλαξη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1728588"/>
      </p:ext>
    </p:extLst>
  </p:cSld>
  <p:clrMapOvr>
    <a:masterClrMapping/>
  </p:clrMapOvr>
</p:sld>
</file>

<file path=ppt/theme/theme1.xml><?xml version="1.0" encoding="utf-8"?>
<a:theme xmlns:a="http://schemas.openxmlformats.org/drawingml/2006/main" name="Δέμα">
  <a:themeElements>
    <a:clrScheme name="Δέμα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Δέμ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έμα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117</Words>
  <Application>Microsoft Office PowerPoint</Application>
  <PresentationFormat>Ευρεία οθόνη</PresentationFormat>
  <Paragraphs>41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Corbel</vt:lpstr>
      <vt:lpstr>Gill Sans MT</vt:lpstr>
      <vt:lpstr>Δέμα</vt:lpstr>
      <vt:lpstr>Νομικα θεματα επειγουσασ ιατρικησ</vt:lpstr>
      <vt:lpstr>Τεπ - ευθυνη</vt:lpstr>
      <vt:lpstr>Τεπ νοσηλευτικη ευθυνη</vt:lpstr>
      <vt:lpstr>τεπ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Νομικα θεματα επειγουσασ ιατρικησ</dc:title>
  <dc:creator>bagelis</dc:creator>
  <cp:lastModifiedBy>DINA ASPROMOURGOU</cp:lastModifiedBy>
  <cp:revision>1</cp:revision>
  <dcterms:created xsi:type="dcterms:W3CDTF">2023-03-15T21:08:00Z</dcterms:created>
  <dcterms:modified xsi:type="dcterms:W3CDTF">2024-04-01T06:39:11Z</dcterms:modified>
</cp:coreProperties>
</file>