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788A5A-B601-5F8D-3E14-36BBD5796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4F62942-547C-5279-5CC5-A0B38A82D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DEB9973-2301-2403-5BE4-CDAF464C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3DC-7383-4B17-85DC-F4F56F839C06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2495B19-2E47-9594-4C46-E6717D771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0318174-C6F7-3E1E-AF20-ABC9AFD0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A81C-DE18-47EF-BB64-4164334929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151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1887FE-2670-8028-B937-0A08B9E1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A3C3289-92C8-9354-61BD-5B1B39281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A0140E5-D2B4-6106-3A1D-92F58A4A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3DC-7383-4B17-85DC-F4F56F839C06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A0B1779-C46C-E3E6-9610-39914A6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CFAC957-C894-8E22-B130-8FF35EE3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A81C-DE18-47EF-BB64-4164334929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907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7C49FCF-1BC7-9FA6-E9CD-BAE725E92C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0A5601A-261D-86FB-7749-0C3C6D8DB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5986F2F-FEEB-F132-2B30-4C7AFF5C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3DC-7383-4B17-85DC-F4F56F839C06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AF2BC0-8314-84E5-0F20-23B05E56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03DF2F-47A8-A5D3-3870-89FE26D7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A81C-DE18-47EF-BB64-4164334929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62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7C2212-1E26-AC53-3947-CF6F1B79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B855F2-89D6-58EA-AC16-D5028AF2C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67395D-A658-3B5E-7F47-460BF99D5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3DC-7383-4B17-85DC-F4F56F839C06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78B0E3-7231-55AD-AAD0-9B10B857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6F9227-4C9E-2A02-D40D-B2E60060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A81C-DE18-47EF-BB64-4164334929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068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8B1203-FCC3-1382-EA8B-8780663E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2DA7E7A-6FA7-824F-E2C5-256E64F03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A5C0F46-FD22-E07F-5E99-45A231AD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3DC-7383-4B17-85DC-F4F56F839C06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2C94FDE-56E5-C704-5F9F-801027D8E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69D052-393B-C626-DC5D-F079FF5E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A81C-DE18-47EF-BB64-4164334929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336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C1A9D8-09E2-564E-0934-08FF4B360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A46219-5B12-F758-9C3A-2EC1F5530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A77EBD8-889C-6845-C652-99CEC04E0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BF51F79-874C-C5C8-2C67-6776884F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3DC-7383-4B17-85DC-F4F56F839C06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7480323-C745-136F-7824-6E852043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980FE53-7992-3C0E-3918-8F8F34D6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A81C-DE18-47EF-BB64-4164334929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219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806663-4D0D-C462-6776-F607263A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23B1382-E62C-2D0A-EFB3-251124DD9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A518E7D-5910-39B4-13A8-DD85575AF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0869E3D-EAD5-60B7-7402-136B97FB7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CF64A54-3884-6F79-9D24-FB50EC09C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1B331E1-3F3C-B08C-2365-7028BD9C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3DC-7383-4B17-85DC-F4F56F839C06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BD707A7-CADB-8C99-98CE-16D99EBC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6B2159B-71EC-2BAF-24EB-189FFC29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A81C-DE18-47EF-BB64-4164334929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85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9B979B-6460-03E4-1D02-825E8167A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E6D609B-312F-E4E2-B184-26529830A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3DC-7383-4B17-85DC-F4F56F839C06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52206A8-2AEF-788F-3795-267422D7C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D577388-30BB-019A-B922-9BB1B01EB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A81C-DE18-47EF-BB64-4164334929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49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E1D23C2-C840-6030-6908-9835BD5A8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3DC-7383-4B17-85DC-F4F56F839C06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193C8CE-A48B-9D70-55FF-BA296A10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1954B92-0E96-E946-BF29-02B2A5A4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A81C-DE18-47EF-BB64-4164334929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924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513FC4-17DA-2A04-9C00-9616A35C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31CC49-F9F2-5378-9DFA-2E39F871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89EB4C2-3D5C-59FC-769F-8259CB09D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17A1111-2654-2D92-E81F-88C1E099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3DC-7383-4B17-85DC-F4F56F839C06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A184294-907B-84E6-F9E8-B7C369735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3838A03-6C82-23C3-07DA-30FD9415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A81C-DE18-47EF-BB64-4164334929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293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FDA2F1-1430-484C-F561-4BD5535E9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082DF89-88B3-F496-C8A0-537014720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807F965-54B2-C5B5-D2A2-51C5B71DD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50883BE-64B6-51A8-1FFF-09451B9C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3DC-7383-4B17-85DC-F4F56F839C06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CB109AE-4B10-F7CC-8B16-864EA62E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FBAF77D-1CF7-70D7-2EA2-4A25EB09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A81C-DE18-47EF-BB64-4164334929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00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8D75202-A580-C66E-D232-A89DB61AE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68AC7EE-46D6-ECCD-40DB-B5312ED5D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ECBE3DE-D231-BE87-4244-E4AED2CA4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BA3DC-7383-4B17-85DC-F4F56F839C06}" type="datetimeFigureOut">
              <a:rPr lang="el-GR" smtClean="0"/>
              <a:t>22/9/2025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DDFCE56-754D-F86F-1B4B-A83CAF508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2753728-20D2-4271-0485-3FF2A4A88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FA81C-DE18-47EF-BB64-4164334929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38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9A15D2-3DAE-6AEB-9123-E7004DA513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Κεφ2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0888E66-C9CC-3A39-B3F7-E98E681FBF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653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D85A39-0208-C27E-6988-D8BB7B15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2.1 Μέθοδοι ψύξης Υπολογιστικών Συστημάτων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47E91A-9FD7-CFCD-DA38-4CD1C5F48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04" y="1690688"/>
            <a:ext cx="5663184" cy="5476654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Αν η θερμοκρασία μέσα στο κουτί του υπολογιστικού συστήματος, αλλά και στα επιμέρους εξαρτήματα ξεπεράσει αυτό το όριο τότε τα αποτελέσματα θα είναι:</a:t>
            </a:r>
          </a:p>
          <a:p>
            <a:pPr lvl="1"/>
            <a:r>
              <a:rPr lang="el-GR" dirty="0"/>
              <a:t>Αστάθεια στη λειτουργία του υπολογιστικού συστήματος (κολλήματα, επανεκκινήσεις)</a:t>
            </a:r>
          </a:p>
          <a:p>
            <a:pPr lvl="1"/>
            <a:r>
              <a:rPr lang="el-GR" dirty="0"/>
              <a:t>Μείωση της διάρκειας ζωής των ηλεκτρονικών εξαρτημάτων</a:t>
            </a:r>
          </a:p>
          <a:p>
            <a:pPr lvl="1"/>
            <a:r>
              <a:rPr lang="el-GR" dirty="0"/>
              <a:t>Καταστροφή των ηλεκτρονικών εξαρτημάτων, αν η θερμοκρασία ξεπεράσει κατά πολύ τα όρια</a:t>
            </a:r>
          </a:p>
          <a:p>
            <a:r>
              <a:rPr lang="el-GR" dirty="0"/>
              <a:t>Τα εξαρτήματα που παράγουν την περισσότερη θερμότητα είναι :</a:t>
            </a:r>
          </a:p>
          <a:p>
            <a:pPr lvl="1"/>
            <a:r>
              <a:rPr lang="el-GR" dirty="0"/>
              <a:t>η Κ.Μ.Ε., </a:t>
            </a:r>
          </a:p>
          <a:p>
            <a:pPr lvl="1"/>
            <a:r>
              <a:rPr lang="el-GR" dirty="0"/>
              <a:t>η κάρτα γραφικών, </a:t>
            </a:r>
          </a:p>
          <a:p>
            <a:pPr lvl="1"/>
            <a:r>
              <a:rPr lang="el-GR" dirty="0"/>
              <a:t>μνήμη RAM, </a:t>
            </a:r>
          </a:p>
          <a:p>
            <a:pPr lvl="1"/>
            <a:r>
              <a:rPr lang="el-GR" dirty="0"/>
              <a:t>τα σύνολα ολοκληρωμένων κυκλωμάτων (</a:t>
            </a:r>
            <a:r>
              <a:rPr lang="el-GR" dirty="0" err="1"/>
              <a:t>chipset</a:t>
            </a:r>
            <a:r>
              <a:rPr lang="el-GR" dirty="0"/>
              <a:t>) </a:t>
            </a:r>
          </a:p>
          <a:p>
            <a:pPr lvl="1"/>
            <a:r>
              <a:rPr lang="el-GR" dirty="0"/>
              <a:t>οι σκληροί δίσκοι.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C3E18CB-B557-81DD-C7A9-DF5D1D8C8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079" y="2082275"/>
            <a:ext cx="3696929" cy="30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7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C5E9F2-B09A-3A15-206C-E1C027786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2.1.1 Παθητική ψύξη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3170A2-7555-434E-279E-4A80CE24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1572768"/>
            <a:ext cx="5404104" cy="4604195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Στην παθητική ψύξη χρησιμοποιούνται </a:t>
            </a:r>
            <a:r>
              <a:rPr lang="el-GR" dirty="0" err="1"/>
              <a:t>ψύκτρες</a:t>
            </a:r>
            <a:r>
              <a:rPr lang="el-GR" dirty="0"/>
              <a:t>, οι οποίες ουσιαστικά προσθέτουν επιφάνεια ψύξης στο ηλεκτρονικό εξάρτημα.</a:t>
            </a:r>
          </a:p>
          <a:p>
            <a:r>
              <a:rPr lang="el-GR" dirty="0"/>
              <a:t>Η μία πλευρά της </a:t>
            </a:r>
            <a:r>
              <a:rPr lang="el-GR" dirty="0" err="1"/>
              <a:t>ψύκτρας</a:t>
            </a:r>
            <a:r>
              <a:rPr lang="el-GR" dirty="0"/>
              <a:t> είναι επίπεδη και εφάπτεται στον ηλεκτρονικό εξάρτημα, ενώ η άλλη πλευρά έχει πτερύγια τα οποία είναι σχετικά μεγάλα και ο ρόλος τους είναι να επεκτείνουν την επιφάνεια ψύξης. </a:t>
            </a:r>
          </a:p>
          <a:p>
            <a:r>
              <a:rPr lang="el-GR" dirty="0"/>
              <a:t>Επίσης, μεταξύ των πτερυγίων υπάρχει κενό για να κυκλοφορεί ο αέρας και να μειώνει τη θερμοκρασία της </a:t>
            </a:r>
            <a:r>
              <a:rPr lang="el-GR" dirty="0" err="1"/>
              <a:t>ψύκτρας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51F4203-BE9B-77FE-A828-7D7C64D64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226" y="2354391"/>
            <a:ext cx="3893574" cy="329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335F1D-305D-8029-929D-A39B620C7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2.1.2 </a:t>
            </a:r>
            <a:r>
              <a:rPr lang="el-GR" dirty="0" err="1"/>
              <a:t>Αερόψυξη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73A97B-E09D-C0E3-8864-70750BA9F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67272" cy="435133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Σ’ αυτή τη μέθοδο ψύξης χρησιμοποιούνται </a:t>
            </a:r>
            <a:r>
              <a:rPr lang="el-GR" dirty="0" err="1"/>
              <a:t>ψύκτρες</a:t>
            </a:r>
            <a:r>
              <a:rPr lang="el-GR" dirty="0"/>
              <a:t> σε συνδυασμό με ανεμιστήρα. </a:t>
            </a:r>
          </a:p>
          <a:p>
            <a:r>
              <a:rPr lang="el-GR" dirty="0"/>
              <a:t>Η αρχή λειτουργίας τους είναι ίδια με τις απλές </a:t>
            </a:r>
            <a:r>
              <a:rPr lang="el-GR" dirty="0" err="1"/>
              <a:t>ψύκτρες</a:t>
            </a:r>
            <a:r>
              <a:rPr lang="el-GR" dirty="0"/>
              <a:t>, μόνο που σ’ αυτήν την περίπτωση η κυκλοφορία του αέρα ανάμεσα στα πτερύγια γίνεται βεβιασμένα με τη χρήστη ανεμιστήρα. </a:t>
            </a:r>
          </a:p>
          <a:p>
            <a:r>
              <a:rPr lang="el-GR" dirty="0"/>
              <a:t>Με αυτόν τον τρόπο αυξάνεται η δυνατότητα απαγωγής θερμότητας συγκριτικά με τις απλές </a:t>
            </a:r>
            <a:r>
              <a:rPr lang="el-GR" dirty="0" err="1"/>
              <a:t>ψύκτρες</a:t>
            </a:r>
            <a:r>
              <a:rPr lang="el-GR" dirty="0"/>
              <a:t>.</a:t>
            </a:r>
          </a:p>
          <a:p>
            <a:r>
              <a:rPr lang="el-GR" dirty="0"/>
              <a:t>Προσοχή Συγκεντρώνουν Σκόνη!!!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E26ED7B-6078-13EA-2DF2-3F4553EEF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568" y="1825625"/>
            <a:ext cx="3972232" cy="379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3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7A1C8A-94DE-074C-851B-178DB859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2.1.3 Απαγωγή θερμότητας από το κουτί του υπολογιστικού συστήματος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8FA195-D219-0D43-C441-CE9DF7915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0192" cy="4351338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Όλα τα κουτιά υπολογιστικών συστημάτων έχουν οπές σε κατάλληλα σημεία έτσι ώστε να υπάρχει παθητική ροή αέρα για την απαγωγή της πλεονάζουσας θερμότητας.</a:t>
            </a:r>
          </a:p>
          <a:p>
            <a:r>
              <a:rPr lang="el-GR" dirty="0"/>
              <a:t>Στα σύγχρονα κουτιά υπολογιστικών συστημάτων, για να διευκολυνθεί ή να αυξηθεί η ροή </a:t>
            </a:r>
            <a:r>
              <a:rPr lang="el-GR" dirty="0" err="1"/>
              <a:t>τουαέρα</a:t>
            </a:r>
            <a:r>
              <a:rPr lang="el-GR" dirty="0"/>
              <a:t> έχουμε τη δυνατότητα να τοποθετήσουμε ανεμιστήρες. </a:t>
            </a:r>
          </a:p>
          <a:p>
            <a:r>
              <a:rPr lang="el-GR" dirty="0"/>
              <a:t>Με αυτόν τον τρόπο μπορούμε </a:t>
            </a:r>
            <a:r>
              <a:rPr lang="el-GR" dirty="0" err="1"/>
              <a:t>νακρατήσουμε</a:t>
            </a:r>
            <a:r>
              <a:rPr lang="el-GR" dirty="0"/>
              <a:t> τη θερμοκρασία ακόμα πιο χαμηλά.</a:t>
            </a:r>
          </a:p>
          <a:p>
            <a:r>
              <a:rPr lang="el-GR" dirty="0"/>
              <a:t>Σ’ αυτό το σημείο θα πρέπει να επισημάνουμε ότι οι ανεμιστήρες ελκύουν σκόνη, η οποία εμποδίζει τη σωστή λειτουργία τους (μειωμένη ροή αέρα, αυξημένος θόρυβος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24098E8-5CA2-3734-CFFB-FDB059130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735" y="2079817"/>
            <a:ext cx="4286865" cy="35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5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075A34-BBE1-24B9-3DD8-E5653F4D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2.1.4 </a:t>
            </a:r>
            <a:r>
              <a:rPr lang="el-GR" dirty="0" err="1"/>
              <a:t>Υδρόψυξη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790E07-52B5-FF55-86EC-1C9E3077F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1904" cy="4351338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υδρόψυξη</a:t>
            </a:r>
            <a:r>
              <a:rPr lang="el-GR" dirty="0"/>
              <a:t> είναι ένας σχετικά καινούριος τρόπος ψύξης κυρίως της Κ.Μ.Ε., η οποία παράγει μεγάλη ποσότητα θερμότητας. </a:t>
            </a:r>
          </a:p>
          <a:p>
            <a:r>
              <a:rPr lang="el-GR" dirty="0"/>
              <a:t>Η λειτουργία της στηρίζεται στο γεγονός ότι το νερό είναι πολύ καλός αγωγός της θερμότητας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996AFFE-89AC-27AF-F810-B03E6153C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23" y="1920240"/>
            <a:ext cx="3978554" cy="354780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0AE859C-AB3B-3EF1-7960-B5BB40E5E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692" y="4206875"/>
            <a:ext cx="4191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59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EB8908-AFC8-3B95-728E-AC6574D6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2.2 Ο Ρόλος των </a:t>
            </a:r>
            <a:r>
              <a:rPr lang="el-GR" dirty="0" err="1"/>
              <a:t>θερμοαγώγιμων</a:t>
            </a:r>
            <a:r>
              <a:rPr lang="el-GR" dirty="0"/>
              <a:t> παστών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CF94E5-4B94-2787-191F-878D66310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00544" cy="435133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Πριν τοποθετήσουμε την </a:t>
            </a:r>
            <a:r>
              <a:rPr lang="el-GR" dirty="0" err="1"/>
              <a:t>ψύκτρα</a:t>
            </a:r>
            <a:r>
              <a:rPr lang="el-GR" dirty="0"/>
              <a:t> στην Κ.Μ.Ε. θα πρέπει να απλώσουμε στην επιφάνεια του επεξεργαστή μια </a:t>
            </a:r>
            <a:r>
              <a:rPr lang="el-GR" dirty="0" err="1"/>
              <a:t>θερμοαγώγιμη</a:t>
            </a:r>
            <a:r>
              <a:rPr lang="el-GR" dirty="0"/>
              <a:t> πάστα. </a:t>
            </a:r>
          </a:p>
          <a:p>
            <a:r>
              <a:rPr lang="el-GR" dirty="0"/>
              <a:t>Ο ρόλος της είναι πολύ σημαντικός, γιατί αφενός μεγιστοποιεί την επαφή της </a:t>
            </a:r>
            <a:r>
              <a:rPr lang="el-GR" dirty="0" err="1"/>
              <a:t>ψύκτρας</a:t>
            </a:r>
            <a:r>
              <a:rPr lang="el-GR" dirty="0"/>
              <a:t> με την Κ.Μ.Ε., αφετέρου ελαχιστοποιεί τα κενά αέρα (τα οποία δρουν αρνητικά) μεταξύ των δύο επιφανειών</a:t>
            </a:r>
          </a:p>
          <a:p>
            <a:r>
              <a:rPr lang="el-GR" dirty="0"/>
              <a:t>Η σύνθεση της είναι τέτοια που επιτρέπει την εύκολη μεταφορά θερμότητας, αλλά και την ηλεκτρική μόνωση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9A981E5-2FCC-4680-5615-C03B93E27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368" y="2154568"/>
            <a:ext cx="3043428" cy="30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4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D35A32-D670-6BC0-FCA6-EE6B3321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Θερμοαγώγιμη</a:t>
            </a:r>
            <a:r>
              <a:rPr lang="el-GR" dirty="0"/>
              <a:t> πάστα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FF6805-4212-2967-AAA5-1109D6596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77584" cy="4351338"/>
          </a:xfrm>
        </p:spPr>
        <p:txBody>
          <a:bodyPr>
            <a:normAutofit/>
          </a:bodyPr>
          <a:lstStyle/>
          <a:p>
            <a:r>
              <a:rPr lang="el-GR" dirty="0"/>
              <a:t>Για την εφαρμογή της </a:t>
            </a:r>
            <a:r>
              <a:rPr lang="el-GR" dirty="0" err="1"/>
              <a:t>θερμοαγώγιμης</a:t>
            </a:r>
            <a:r>
              <a:rPr lang="el-GR" dirty="0"/>
              <a:t> πάστας ακολουθούμε τα παρακάτω βήματα:</a:t>
            </a:r>
          </a:p>
          <a:p>
            <a:pPr lvl="1"/>
            <a:r>
              <a:rPr lang="el-GR" dirty="0"/>
              <a:t>Καθαρίζουμε πολύ καλά τις επιφάνειες της </a:t>
            </a:r>
            <a:r>
              <a:rPr lang="el-GR" dirty="0" err="1"/>
              <a:t>ψύκτρας</a:t>
            </a:r>
            <a:r>
              <a:rPr lang="el-GR" dirty="0"/>
              <a:t> και της Κ.Μ.Ε.</a:t>
            </a:r>
          </a:p>
          <a:p>
            <a:pPr lvl="1"/>
            <a:r>
              <a:rPr lang="el-GR" dirty="0"/>
              <a:t>Τοποθετούμε μια μικρή ποσότητα </a:t>
            </a:r>
            <a:r>
              <a:rPr lang="el-GR" dirty="0" err="1"/>
              <a:t>θερμοαγώγιμης</a:t>
            </a:r>
            <a:r>
              <a:rPr lang="el-GR" dirty="0"/>
              <a:t> πάστας (όσο ένας κόκκος ρυζιού) στο κέντρο της επιφάνειας της Κ.Μ.Ε.</a:t>
            </a:r>
          </a:p>
          <a:p>
            <a:pPr lvl="1"/>
            <a:r>
              <a:rPr lang="el-GR" dirty="0"/>
              <a:t>Με ένα πλατύ αντικείμενο απλώνουμε την πάστα στην επιφάνεια της Κ.Μ.Ε.</a:t>
            </a:r>
          </a:p>
          <a:p>
            <a:pPr lvl="1"/>
            <a:r>
              <a:rPr lang="el-GR" dirty="0"/>
              <a:t>Τοποθετούμε την </a:t>
            </a:r>
            <a:r>
              <a:rPr lang="el-GR" dirty="0" err="1"/>
              <a:t>ψύκτρα</a:t>
            </a:r>
            <a:r>
              <a:rPr lang="el-GR" dirty="0"/>
              <a:t>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C0A679B-FF78-B375-66F5-68A07C769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413" y="2862593"/>
            <a:ext cx="4043028" cy="227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6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FA145D-0B51-2CFC-01A5-CAC24B923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2.3 Ο Ρόλος των </a:t>
            </a:r>
            <a:r>
              <a:rPr lang="el-GR" dirty="0" err="1"/>
              <a:t>θερμοαγωγών</a:t>
            </a:r>
            <a:r>
              <a:rPr lang="el-GR" dirty="0"/>
              <a:t> (</a:t>
            </a:r>
            <a:r>
              <a:rPr lang="el-GR" dirty="0" err="1"/>
              <a:t>heatpipes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A03EE5-3E08-0E1D-4764-473230803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93647"/>
          </a:xfrm>
        </p:spPr>
        <p:txBody>
          <a:bodyPr/>
          <a:lstStyle/>
          <a:p>
            <a:r>
              <a:rPr lang="el-GR" dirty="0"/>
              <a:t>Ένας </a:t>
            </a:r>
            <a:r>
              <a:rPr lang="el-GR" dirty="0" err="1"/>
              <a:t>θερμοαγωγός</a:t>
            </a:r>
            <a:r>
              <a:rPr lang="el-GR" dirty="0"/>
              <a:t> είναι ένας κλειστός σωλήνας από τον οποίο έχει αφαιρεθεί ο αέρας και έχει προστεθεί ένα υγρό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11BFC6A-0B07-424D-348F-6CD1FF5D5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61" y="3218883"/>
            <a:ext cx="7551174" cy="306766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BF0D106-3137-F46C-40E5-93400269F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085" y="3895343"/>
            <a:ext cx="2553715" cy="239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7504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551</Words>
  <Application>Microsoft Office PowerPoint</Application>
  <PresentationFormat>Ευρεία οθόνη</PresentationFormat>
  <Paragraphs>41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Θέμα του Office</vt:lpstr>
      <vt:lpstr>Κεφ2</vt:lpstr>
      <vt:lpstr>2.1 Μέθοδοι ψύξης Υπολογιστικών Συστημάτων</vt:lpstr>
      <vt:lpstr>2.1.1 Παθητική ψύξη</vt:lpstr>
      <vt:lpstr>2.1.2 Αερόψυξη</vt:lpstr>
      <vt:lpstr>2.1.3 Απαγωγή θερμότητας από το κουτί του υπολογιστικού συστήματος</vt:lpstr>
      <vt:lpstr>2.1.4 Υδρόψυξη</vt:lpstr>
      <vt:lpstr>2.2 Ο Ρόλος των θερμοαγώγιμων παστών</vt:lpstr>
      <vt:lpstr>Θερμοαγώγιμη πάστα</vt:lpstr>
      <vt:lpstr>2.3 Ο Ρόλος των θερμοαγωγών (heatpipes)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 b</dc:creator>
  <cp:lastModifiedBy>T b</cp:lastModifiedBy>
  <cp:revision>2</cp:revision>
  <dcterms:created xsi:type="dcterms:W3CDTF">2025-09-22T16:02:07Z</dcterms:created>
  <dcterms:modified xsi:type="dcterms:W3CDTF">2025-09-22T16:07:30Z</dcterms:modified>
</cp:coreProperties>
</file>