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l-GR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 /><Relationship Id="rId13" Type="http://schemas.openxmlformats.org/officeDocument/2006/relationships/tableStyles" Target="tableStyles.xml" /><Relationship Id="rId14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75123186" name="Θέση κεφαλίδας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02420448" name="Θέση ημερομηνίας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l-GR"/>
              <a:t>10/30/2013</a:t>
            </a:fld>
            <a:endParaRPr lang="el-GR"/>
          </a:p>
        </p:txBody>
      </p:sp>
      <p:sp>
        <p:nvSpPr>
          <p:cNvPr id="1393904869" name="Θέση εικόνας διαφανειών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l-GR"/>
          </a:p>
        </p:txBody>
      </p:sp>
      <p:sp>
        <p:nvSpPr>
          <p:cNvPr id="1048980906" name="Θέση σημειώσεις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593587599" name="Θέση υποσέλιδου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27898312" name="Θέση αριθμού διαφάνειας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8073192" name="Θέση εικόνας διαφανειών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464049090" name="Θέση σημειώσεις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l-GR">
              <a:latin typeface="Arial"/>
              <a:cs typeface="Arial"/>
            </a:endParaRPr>
          </a:p>
        </p:txBody>
      </p:sp>
      <p:sp>
        <p:nvSpPr>
          <p:cNvPr id="903120818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l-GR"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5A04381-1636-E7A6-8E1A-9977E8440BA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157E902-CA98-3187-6F8F-B154C92224B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239AD47-4A7C-CA28-09E1-1BD36C676B24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1B5839F-812E-C27A-21D1-3C13A1E0F17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EC83F11-B8E5-028D-B69F-8BEF1A6CAC1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A1057B0-9118-CE91-B2EF-403F4B37845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Διαφάνεια τίτλου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80179148" name="Τίτλος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826397692" name="Υπότιτλος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l-GR"/>
              <a:t>Στυλ κύριου υπότιτλου</a:t>
            </a:r>
            <a:endParaRPr lang="el-GR"/>
          </a:p>
        </p:txBody>
      </p:sp>
      <p:sp>
        <p:nvSpPr>
          <p:cNvPr id="1321282167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508109765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85272544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Τίτλος και Κατακόρυφο κεί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4024188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357355132" name="Θέση κατακόρυφου κειμένου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518412382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930530241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383371717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Κατακόρυφος τίτλος και Κεί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3450312" name="Κατακόρυφος τίτλος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025768970" name="Θέση κατακόρυφου κειμένου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900979464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299581310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501908548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Τίτλος και Περιεχό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55324066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65783078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611782685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656598854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220847554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Κεφαλίδα ενότητα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1928017" name="Τίτλος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816931569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772577378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005347471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978300722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Δύο περιεχόμεν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1730743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518667559" name="Θέση περιεχομένου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69288757" name="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535449401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720870312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897131344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Σύγκριση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34049377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87300145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2144002040" name="Θέση περιεχομένου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2028717968" name="Θέση κειμένου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618898784" name="Θέση περιεχομένου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86114430" name="Θέση ημερομηνίας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26237565" name="Θέση υποσέλιδου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918255362" name="Θέση αριθμού διαφάνειας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Μόνο τίτλο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4360967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311620753" name="Θέση ημερομηνίας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815655654" name="Θέση υποσέλιδου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057370645" name="Θέση αριθμού διαφάνειας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Κενή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001251" name="Θέση ημερομηνίας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500103291" name="Θέση υποσέλιδου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344657225" name="Θέση αριθμού διαφάνειας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Περιεχόμενο με λεζάντ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08645385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355652453" name="Θέση περιεχομένου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309269564" name="Θέση κειμένου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113029009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2107492867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094031465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Εικόνα με λεζάντ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9411752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66918886" name="Θέση εικόνας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l-GR"/>
              <a:t>Κάντε κλικ στο εικονίδιο για να προσθέσετε εικόνα</a:t>
            </a:r>
            <a:endParaRPr lang="el-GR"/>
          </a:p>
        </p:txBody>
      </p:sp>
      <p:sp>
        <p:nvSpPr>
          <p:cNvPr id="1747822692" name="Θέση κειμένου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045124941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073063245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09735948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99458767" name="Θέση τίτλου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48746428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204561053" name="Θέση ημερομηνίας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10215331" name="Θέση υποσέλιδου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00757620" name="Θέση αριθμού διαφάνειας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28579060" name="Τίτλος 1"/>
          <p:cNvSpPr>
            <a:spLocks noGrp="1"/>
          </p:cNvSpPr>
          <p:nvPr>
            <p:ph type="ctr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el-GR" sz="6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8.1 Μέθοδοι Επίθεσης σε Υπολογιστικά Συστήματα και Δίκτυα</a:t>
            </a:r>
            <a:endParaRPr lang="el-GR"/>
          </a:p>
        </p:txBody>
      </p:sp>
      <p:sp>
        <p:nvSpPr>
          <p:cNvPr id="2033756716" name="Υπότιτλος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93260291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8.1.1 Μεταμφίεση IP Διευθύνσεων (IP Spoofing)</a:t>
            </a:r>
            <a:endParaRPr/>
          </a:p>
        </p:txBody>
      </p:sp>
      <p:sp>
        <p:nvSpPr>
          <p:cNvPr id="1310149930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135851" y="1825624"/>
            <a:ext cx="5493542" cy="435133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0000" lnSpcReduction="4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επιθέσεις αυτού του τύπου έχουν σαν στόχο την αλλαγή της IP διεύθυνσης των πακέτων που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αποστέλλει κάποιος υπολογιστής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Δίνεται η εντύπωση ότι αυτά προέρχονται από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έναν διαφορετικό υπολογιστή απ’ ότι στην πραγματικότητα.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Αυτό γίνεται με την αντικατάσταση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της διεύθυνσης προέλευσης που αναγράφεται στην IP επικεφαλίδα των πακέτων που στέλνει ο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επιτιθέμενος.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340305209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5561787" y="1232718"/>
            <a:ext cx="6437788" cy="50596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6571496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8.1.1 Μεταμφίεση IP Διευθύνσεων (IP Spoofing)</a:t>
            </a:r>
            <a:endParaRPr/>
          </a:p>
        </p:txBody>
      </p:sp>
      <p:sp>
        <p:nvSpPr>
          <p:cNvPr id="74984644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193578" y="1690687"/>
            <a:ext cx="5012481" cy="4774766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0000" lnSpcReduction="4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 σύστημα που παραλαμβάνει τα πακέτα δεν γνωρίζει ότι η διεύθυνση αποστολέα που ανα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γράφεται στην κεφαλίδα είναι πλαστογραφημένη, οπότε απαντάει στέλνοντας πακέτα IP στην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ψεύτικη διεύθυνση.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Αυτό σημαίνει ότι ο επιτιθέμενος δεν λαμβάνει την απάντηση που στέλνει ο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υπολογιστής στόχος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τεχνική αυτή εφαρμόζεται κυρίως σε επιθέσεις τύπου Άρνησης Υπηρε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σίας, προσφέροντας και το επιπλέον πλεονέκτημα ότι αποκρύπτεται η πραγματική διεύθυνση του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επιτιθέμενου.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120137312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5398225" y="1194232"/>
            <a:ext cx="6437787" cy="505969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2628625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Μεταμφίεση MAC Διευθύνσεων (MAC Address Spoofing)</a:t>
            </a:r>
            <a:endParaRPr/>
          </a:p>
        </p:txBody>
      </p:sp>
      <p:sp>
        <p:nvSpPr>
          <p:cNvPr id="923561166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838199" y="1825624"/>
            <a:ext cx="10515600" cy="2773314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Μία άλλη πολύ συνηθισμένη μέθοδος επίθεσης είναι η αλλαγή της φυσικής (MAC) διεύθυνσης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της κάρτας δικτύου του επιτιθέμενου σε τιμή διαφορετική από αυτήν που στην πραγματικότητα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έχει.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Επειδή η φυσική διεύθυνση είναι καταχωρημένη στη μνήμη ROM της κάρτας δικτύου και δεν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μπορεί να αλλάξει, αυτό που στην πραγματικότητα συμβαίνει είναι ότι αλλάζει η διεύθυνση που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αναφέρει το λειτουργικό σύστημα και όχι η πραγματική διεύθυνση της κάρτας δικτύου</a:t>
            </a:r>
            <a:r>
              <a:rPr/>
              <a:t>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896344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MAC Address Spoofing</a:t>
            </a:r>
            <a:endParaRPr/>
          </a:p>
        </p:txBody>
      </p:sp>
      <p:sp>
        <p:nvSpPr>
          <p:cNvPr id="1974573905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838199" y="1825624"/>
            <a:ext cx="9957784" cy="21756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5000" lnSpcReduction="5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 την τεχνική αυτή γίνεται δυνατή η αποφυγή κανόνων περιορισμού των συσκευών που μπο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ρούν να συνδεθούν σε π.χ. ένα ασύρματο δίκτυο, έχει όμως το μειονέκτημα ότι ο επιτιθέμενος θα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πρέπει να έχει γνώση των επιτρεπόμενων διευθύνσεων ενός δικτύου.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Σε αντίθεση με τη μεταμφίε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ση των IP διευθύνσεων ο επιτιθέμενος συνήθως ενδιαφέρεται να λάβει την απάντηση του στόχου,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οπότε η τεχνική αυτή χρησιμοποιείται κυρίως για επιθέσεις τύπου Man-In-The-Middle.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1617186142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1219199" y="4001293"/>
            <a:ext cx="9753599" cy="29527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35593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17658709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2064672759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1419224" y="0"/>
            <a:ext cx="9353549" cy="66960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5026286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991044726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Άσκηση 1 σελ 147</a:t>
            </a:r>
            <a:endParaRPr/>
          </a:p>
          <a:p>
            <a:pPr>
              <a:defRPr/>
            </a:pPr>
            <a:r>
              <a:rPr/>
              <a:t>Άσκηση 2 σελ 148</a:t>
            </a:r>
            <a:endParaRPr/>
          </a:p>
          <a:p>
            <a:pPr marL="0" indent="0">
              <a:buFont typeface="Arial"/>
              <a:buNone/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ONLYOFFICE/9.2.1.43</Application>
  <PresentationFormat>On-screen Show (4:3)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6</cp:revision>
  <dcterms:created xsi:type="dcterms:W3CDTF">2012-12-03T06:56:55Z</dcterms:created>
  <dcterms:modified xsi:type="dcterms:W3CDTF">2026-02-01T14:22:38Z</dcterms:modified>
</cp:coreProperties>
</file>