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6" r:id="rId3"/>
    <p:sldId id="258" r:id="rId4"/>
    <p:sldId id="259" r:id="rId5"/>
  </p:sldIdLst>
  <p:sldSz cx="9144000" cy="6858000" type="screen4x3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Διαφάνεια τίτλου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7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Τίτλος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17" name="16 - Υπότιτλος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l-GR" smtClean="0"/>
              <a:t>Κάντε κλικ για να επεξεργαστείτε τον υπότιτλο του υποδείγματος</a:t>
            </a:r>
            <a:endParaRPr kumimoji="0" lang="en-US"/>
          </a:p>
        </p:txBody>
      </p:sp>
      <p:sp>
        <p:nvSpPr>
          <p:cNvPr id="30" name="2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19" name="18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27" name="2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Κεφαλίδα ενότητας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περιεχομένου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8" name="7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8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8" name="7 - Θέση αριθμού διαφάνειας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  <p:sp>
        <p:nvSpPr>
          <p:cNvPr id="9" name="8 - Θέση υποσέλιδου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3" name="2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3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l-GR" smtClean="0"/>
              <a:t>Κάντε κλικ στο εικονίδιο για να προσθέσετε μια εικόνα</a:t>
            </a:r>
            <a:endParaRPr kumimoji="0" lang="en-US" dirty="0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11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15 - Ελεύθερη σχεδίαση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Θέση τίτλου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0" name="29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kumimoji="0" lang="el-GR" smtClean="0"/>
              <a:t>Δεύτερου επιπέδου</a:t>
            </a:r>
          </a:p>
          <a:p>
            <a:pPr lvl="2" eaLnBrk="1" latinLnBrk="0" hangingPunct="1"/>
            <a:r>
              <a:rPr kumimoji="0" lang="el-GR" smtClean="0"/>
              <a:t>Τρίτου επιπέδου</a:t>
            </a:r>
          </a:p>
          <a:p>
            <a:pPr lvl="3" eaLnBrk="1" latinLnBrk="0" hangingPunct="1"/>
            <a:r>
              <a:rPr kumimoji="0" lang="el-GR" smtClean="0"/>
              <a:t>Τέταρτου επιπέδου</a:t>
            </a:r>
          </a:p>
          <a:p>
            <a:pPr lvl="4" eaLnBrk="1" latinLnBrk="0" hangingPunct="1"/>
            <a:r>
              <a:rPr kumimoji="0" lang="el-GR" smtClean="0"/>
              <a:t>Πέμπτου επιπέδου</a:t>
            </a:r>
            <a:endParaRPr kumimoji="0" lang="en-US"/>
          </a:p>
        </p:txBody>
      </p:sp>
      <p:sp>
        <p:nvSpPr>
          <p:cNvPr id="10" name="9 - Θέση ημερομηνίας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795CE7FA-CC82-4BEF-A6E6-09075103845A}" type="datetimeFigureOut">
              <a:rPr lang="el-GR" smtClean="0"/>
              <a:pPr/>
              <a:t>5/12/2016</a:t>
            </a:fld>
            <a:endParaRPr lang="el-GR"/>
          </a:p>
        </p:txBody>
      </p:sp>
      <p:sp>
        <p:nvSpPr>
          <p:cNvPr id="22" name="21 - Θέση υποσέλιδου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18" name="17 - Θέση αριθμού διαφάνειας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9FB0E6CE-7781-459D-A651-187769FF8F8C}" type="slidenum">
              <a:rPr lang="el-GR" smtClean="0"/>
              <a:pPr/>
              <a:t>‹#›</a:t>
            </a:fld>
            <a:endParaRPr lang="el-GR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4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παράμετροι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endParaRPr lang="el-GR" dirty="0"/>
          </a:p>
        </p:txBody>
      </p:sp>
      <p:sp>
        <p:nvSpPr>
          <p:cNvPr id="6" name="5 - Θέση περιεχομένου"/>
          <p:cNvSpPr>
            <a:spLocks noGrp="1"/>
          </p:cNvSpPr>
          <p:nvPr>
            <p:ph idx="1"/>
          </p:nvPr>
        </p:nvSpPr>
        <p:spPr>
          <a:xfrm>
            <a:off x="467544" y="1772816"/>
            <a:ext cx="8229600" cy="4525963"/>
          </a:xfrm>
        </p:spPr>
        <p:txBody>
          <a:bodyPr/>
          <a:lstStyle/>
          <a:p>
            <a:pPr lvl="0">
              <a:lnSpc>
                <a:spcPct val="150000"/>
              </a:lnSpc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Για να μπορεί να χρησιμοποιηθεί μια μέθοδος κάθε φορά με διαφορετικό αριθμό, περνάμε τον αριθμό αυτόν 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σαν </a:t>
            </a:r>
            <a:r>
              <a:rPr lang="el-GR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παράμετρο</a:t>
            </a: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της 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μεθόδου.</a:t>
            </a:r>
          </a:p>
          <a:p>
            <a:pPr>
              <a:lnSpc>
                <a:spcPct val="150000"/>
              </a:lnSpc>
            </a:pPr>
            <a:endParaRPr lang="el-GR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5 - Τίτλος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l-GR" b="1" dirty="0" err="1" smtClean="0"/>
              <a:t>Παραμέτροι</a:t>
            </a:r>
            <a:r>
              <a:rPr lang="el-GR" b="1" dirty="0" smtClean="0"/>
              <a:t> - ορίσματα</a:t>
            </a:r>
            <a:r>
              <a:rPr lang="el-GR" dirty="0" smtClean="0"/>
              <a:t/>
            </a:r>
            <a:br>
              <a:rPr lang="el-GR" dirty="0" smtClean="0"/>
            </a:br>
            <a:endParaRPr lang="el-GR" dirty="0"/>
          </a:p>
        </p:txBody>
      </p:sp>
      <p:sp>
        <p:nvSpPr>
          <p:cNvPr id="7" name="6 - Θέση περιεχομένου"/>
          <p:cNvSpPr>
            <a:spLocks noGrp="1"/>
          </p:cNvSpPr>
          <p:nvPr>
            <p:ph sz="half" idx="1"/>
          </p:nvPr>
        </p:nvSpPr>
        <p:spPr>
          <a:xfrm>
            <a:off x="0" y="1196752"/>
            <a:ext cx="5004048" cy="5661248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el-GR" sz="2800" b="1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παραμέτροι</a:t>
            </a:r>
            <a:endParaRPr lang="el-GR" sz="28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None/>
            </a:pPr>
            <a:r>
              <a:rPr lang="el-GR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οι </a:t>
            </a:r>
            <a:r>
              <a:rPr lang="el-GR" sz="2800" dirty="0">
                <a:latin typeface="Verdana" pitchFamily="34" charset="0"/>
                <a:ea typeface="Verdana" pitchFamily="34" charset="0"/>
                <a:cs typeface="Verdana" pitchFamily="34" charset="0"/>
              </a:rPr>
              <a:t>μεταβλητές, που χρησιμοποιούνται στον ορισμό της </a:t>
            </a:r>
            <a:r>
              <a:rPr lang="el-GR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μεθόδου π.χ.</a:t>
            </a:r>
          </a:p>
          <a:p>
            <a:pPr>
              <a:lnSpc>
                <a:spcPct val="150000"/>
              </a:lnSpc>
              <a:buNone/>
            </a:pPr>
            <a:endParaRPr lang="en-US" sz="28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buNone/>
            </a:pP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public </a:t>
            </a: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void </a:t>
            </a:r>
            <a:r>
              <a:rPr lang="en-US" sz="2400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turnAtEdge</a:t>
            </a: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( </a:t>
            </a:r>
            <a:r>
              <a:rPr lang="en-US" sz="2400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int</a:t>
            </a: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a ) </a:t>
            </a:r>
            <a:endParaRPr lang="en-US" sz="24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buNone/>
            </a:pP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{ </a:t>
            </a:r>
          </a:p>
          <a:p>
            <a:pPr>
              <a:buNone/>
            </a:pP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if </a:t>
            </a: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</a:t>
            </a:r>
            <a:r>
              <a:rPr lang="en-US" sz="2400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isAtEdge</a:t>
            </a: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 )) </a:t>
            </a:r>
            <a:endParaRPr lang="en-US" sz="24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buNone/>
            </a:pP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{ </a:t>
            </a:r>
            <a:endParaRPr lang="el-GR" sz="24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buNone/>
            </a:pP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	turn(a); </a:t>
            </a:r>
            <a:endParaRPr lang="en-US" sz="24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buNone/>
            </a:pP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} </a:t>
            </a:r>
            <a:endParaRPr lang="el-GR" sz="24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buNone/>
            </a:pP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} 	</a:t>
            </a:r>
          </a:p>
          <a:p>
            <a:pPr>
              <a:lnSpc>
                <a:spcPct val="150000"/>
              </a:lnSpc>
              <a:buNone/>
            </a:pPr>
            <a:endParaRPr lang="el-GR" sz="28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8" name="7 - Θέση περιεχομένου"/>
          <p:cNvSpPr>
            <a:spLocks noGrp="1"/>
          </p:cNvSpPr>
          <p:nvPr>
            <p:ph sz="half" idx="2"/>
          </p:nvPr>
        </p:nvSpPr>
        <p:spPr>
          <a:xfrm>
            <a:off x="4572000" y="1196752"/>
            <a:ext cx="4572000" cy="5001419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el-GR" sz="28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ορίσματα</a:t>
            </a:r>
            <a:endParaRPr lang="el-GR" sz="28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None/>
            </a:pPr>
            <a:r>
              <a:rPr lang="el-GR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οι τιμές που παίρνουν οι παράμετροι κατά την κλήση της </a:t>
            </a:r>
            <a:r>
              <a:rPr lang="el-GR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μεθόδου</a:t>
            </a:r>
            <a:r>
              <a:rPr lang="en-US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l-GR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π.χ</a:t>
            </a:r>
            <a:r>
              <a:rPr lang="el-GR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.</a:t>
            </a:r>
            <a:endParaRPr lang="el-GR" sz="28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None/>
            </a:pPr>
            <a:endParaRPr lang="en-US" sz="28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None/>
            </a:pPr>
            <a:r>
              <a:rPr lang="en-US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l-GR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n-US" sz="2800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turnAtEdge</a:t>
            </a:r>
            <a:r>
              <a:rPr lang="en-US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 a</a:t>
            </a:r>
            <a:r>
              <a:rPr lang="en-US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n-US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); </a:t>
            </a:r>
            <a:r>
              <a:rPr lang="en-US" sz="2800" dirty="0" smtClean="0"/>
              <a:t>	</a:t>
            </a:r>
          </a:p>
          <a:p>
            <a:pPr>
              <a:lnSpc>
                <a:spcPct val="150000"/>
              </a:lnSpc>
              <a:buNone/>
            </a:pPr>
            <a:endParaRPr lang="el-GR" sz="28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4 - Τίτλος"/>
          <p:cNvSpPr>
            <a:spLocks noGrp="1"/>
          </p:cNvSpPr>
          <p:nvPr>
            <p:ph type="title"/>
          </p:nvPr>
        </p:nvSpPr>
        <p:spPr>
          <a:xfrm>
            <a:off x="179512" y="274638"/>
            <a:ext cx="8784976" cy="1143000"/>
          </a:xfrm>
        </p:spPr>
        <p:txBody>
          <a:bodyPr>
            <a:normAutofit fontScale="90000"/>
          </a:bodyPr>
          <a:lstStyle/>
          <a:p>
            <a:r>
              <a:rPr lang="el-GR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Πέρασμα παραμέτρων με τιμή</a:t>
            </a:r>
            <a:endParaRPr lang="el-GR" b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6" name="5 - Θέση περιεχομένου"/>
          <p:cNvSpPr>
            <a:spLocks noGrp="1"/>
          </p:cNvSpPr>
          <p:nvPr>
            <p:ph idx="1"/>
          </p:nvPr>
        </p:nvSpPr>
        <p:spPr>
          <a:xfrm>
            <a:off x="457200" y="1600200"/>
            <a:ext cx="8291264" cy="4525963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δημιουργούνται </a:t>
            </a:r>
            <a:r>
              <a:rPr lang="el-GR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αντίγραφα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 των ορισμάτων, οπότε οποιαδήποτε </a:t>
            </a:r>
            <a:r>
              <a:rPr lang="el-GR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αλλαγή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 στις παραμέτρους εντός της μεθόδου </a:t>
            </a:r>
            <a:r>
              <a:rPr lang="el-GR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δεν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 έχει καμία επίδραση στα ορίσματα-μεταβλητές που έχουν οριστεί εκτός της μεθόδου.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1143000"/>
          </a:xfrm>
        </p:spPr>
        <p:txBody>
          <a:bodyPr>
            <a:noAutofit/>
          </a:bodyPr>
          <a:lstStyle/>
          <a:p>
            <a:r>
              <a:rPr lang="el-GR" sz="36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Πέρασμα παραμέτρων με αναφορά</a:t>
            </a:r>
            <a:endParaRPr lang="el-GR" sz="3600" dirty="0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>
          <a:xfrm>
            <a:off x="0" y="1484784"/>
            <a:ext cx="9144000" cy="4925144"/>
          </a:xfrm>
        </p:spPr>
        <p:txBody>
          <a:bodyPr>
            <a:noAutofit/>
          </a:bodyPr>
          <a:lstStyle/>
          <a:p>
            <a:pPr lvl="0">
              <a:lnSpc>
                <a:spcPct val="160000"/>
              </a:lnSpc>
            </a:pP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Αν η παράμετρος αναφέρεται σε 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αντικείμενο κάποιας κλάσης, </a:t>
            </a:r>
            <a:r>
              <a:rPr lang="el-GR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δεν 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δημιουργείται </a:t>
            </a: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αντίγραφο του 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αντικειμένου. </a:t>
            </a:r>
            <a:endParaRPr lang="el-GR" sz="24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lvl="0">
              <a:lnSpc>
                <a:spcPct val="160000"/>
              </a:lnSpc>
            </a:pP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η 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μεταβλητή δεν περιέχει το ίδιο το αντικείμενο αλλά μια </a:t>
            </a:r>
            <a:r>
              <a:rPr lang="el-GR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διεύθυνση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 στην περιοχή της μνήμης όπου είναι αποθηκευμένο το αντικείμενο</a:t>
            </a: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.</a:t>
            </a:r>
          </a:p>
          <a:p>
            <a:pPr lvl="0">
              <a:lnSpc>
                <a:spcPct val="160000"/>
              </a:lnSpc>
            </a:pP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Η διεύθυνση αυτή λέγεται </a:t>
            </a:r>
            <a:r>
              <a:rPr lang="el-GR" sz="24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αναφορά</a:t>
            </a: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και 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αποτελεί </a:t>
            </a: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έναν </a:t>
            </a:r>
            <a:r>
              <a:rPr lang="el-GR" sz="2400" dirty="0">
                <a:latin typeface="Verdana" pitchFamily="34" charset="0"/>
                <a:ea typeface="Verdana" pitchFamily="34" charset="0"/>
                <a:cs typeface="Verdana" pitchFamily="34" charset="0"/>
              </a:rPr>
              <a:t>δείκτη στην περιοχή της μνήμης που βρίσκεται το αντικείμενο.</a:t>
            </a:r>
          </a:p>
          <a:p>
            <a:pPr>
              <a:lnSpc>
                <a:spcPct val="160000"/>
              </a:lnSpc>
            </a:pPr>
            <a:endParaRPr lang="el-GR" sz="24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60000"/>
              </a:lnSpc>
            </a:pPr>
            <a:endParaRPr lang="el-GR" sz="24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Τεχνικό">
  <a:themeElements>
    <a:clrScheme name="Τεχνικό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Τεχνικό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Τεχνικό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47</TotalTime>
  <Words>117</Words>
  <Application>Microsoft Office PowerPoint</Application>
  <PresentationFormat>Προβολή στην οθόνη (4:3)</PresentationFormat>
  <Paragraphs>23</Paragraphs>
  <Slides>4</Slides>
  <Notes>0</Notes>
  <HiddenSlides>0</HiddenSlides>
  <MMClips>0</MMClips>
  <ScaleCrop>false</ScaleCrop>
  <HeadingPairs>
    <vt:vector size="4" baseType="variant">
      <vt:variant>
        <vt:lpstr>Θέμα</vt:lpstr>
      </vt:variant>
      <vt:variant>
        <vt:i4>1</vt:i4>
      </vt:variant>
      <vt:variant>
        <vt:lpstr>Τίτλοι διαφανειών</vt:lpstr>
      </vt:variant>
      <vt:variant>
        <vt:i4>4</vt:i4>
      </vt:variant>
    </vt:vector>
  </HeadingPairs>
  <TitlesOfParts>
    <vt:vector size="5" baseType="lpstr">
      <vt:lpstr>Τεχνικό</vt:lpstr>
      <vt:lpstr>παράμετροι </vt:lpstr>
      <vt:lpstr>Παραμέτροι - ορίσματα </vt:lpstr>
      <vt:lpstr>Πέρασμα παραμέτρων με τιμή</vt:lpstr>
      <vt:lpstr>Πέρασμα παραμέτρων με αναφορά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Παραμέτροι - ορίσματα</dc:title>
  <dc:creator>tak kaz</dc:creator>
  <cp:lastModifiedBy>tak kaz</cp:lastModifiedBy>
  <cp:revision>6</cp:revision>
  <dcterms:created xsi:type="dcterms:W3CDTF">2016-12-04T07:17:11Z</dcterms:created>
  <dcterms:modified xsi:type="dcterms:W3CDTF">2016-12-05T14:33:33Z</dcterms:modified>
</cp:coreProperties>
</file>

<file path=docProps/thumbnail.jpeg>
</file>