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95CE7FA-CC82-4BEF-A6E6-09075103845A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B0E6CE-7781-459D-A651-187769FF8F8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παράμετροι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Για να μπορεί να χρησιμοποιηθεί μια μέθοδος κάθε φορά με διαφορετικό αριθμό, περνάμε τον αριθμό αυτόν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σαν </a:t>
            </a:r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παράμετρο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της 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μεθόδου.</a:t>
            </a:r>
          </a:p>
          <a:p>
            <a:pPr>
              <a:lnSpc>
                <a:spcPct val="150000"/>
              </a:lnSpc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 smtClean="0"/>
              <a:t>Παραμέτροι</a:t>
            </a:r>
            <a:r>
              <a:rPr lang="el-GR" b="1" dirty="0" smtClean="0"/>
              <a:t> - ορίσματα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sz="half" idx="1"/>
          </p:nvPr>
        </p:nvSpPr>
        <p:spPr>
          <a:xfrm>
            <a:off x="0" y="1196752"/>
            <a:ext cx="5004048" cy="56612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παραμέτροι</a:t>
            </a:r>
            <a:endParaRPr lang="el-G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οι 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μεταβλητές, που χρησιμοποιούνται στον ορισμό της </a:t>
            </a: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μεθόδου π.χ.</a:t>
            </a: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void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turnAtEdge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 )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>
              <a:buNone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if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isAtEdge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 ))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  <a:endParaRPr lang="el-G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turn(a);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  <a:endParaRPr lang="el-G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	</a:t>
            </a:r>
          </a:p>
          <a:p>
            <a:pPr>
              <a:lnSpc>
                <a:spcPct val="150000"/>
              </a:lnSpc>
              <a:buNone/>
            </a:pP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7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0" y="1196752"/>
            <a:ext cx="4572000" cy="500141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ορίσματα</a:t>
            </a:r>
            <a:endParaRPr lang="el-G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οι τιμές που παίρνουν οι παράμετροι κατά την κλήση της </a:t>
            </a: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μεθόδου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π.χ</a:t>
            </a: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l-G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turnAtEdge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 a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); </a:t>
            </a:r>
            <a:r>
              <a:rPr lang="en-US" sz="2800" dirty="0" smtClean="0"/>
              <a:t>	</a:t>
            </a:r>
          </a:p>
          <a:p>
            <a:pPr>
              <a:lnSpc>
                <a:spcPct val="150000"/>
              </a:lnSpc>
              <a:buNone/>
            </a:pP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Πέρασμα παραμέτρων με τιμή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δημιουργούνται </a:t>
            </a:r>
            <a:r>
              <a:rPr lang="el-G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αντίγραφα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των ορισμάτων, οπότε οποιαδήποτε </a:t>
            </a:r>
            <a:r>
              <a:rPr lang="el-G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αλλαγή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στις παραμέτρους εντός της μεθόδου </a:t>
            </a:r>
            <a:r>
              <a:rPr lang="el-G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δεν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έχει καμία επίδραση στα ορίσματα-μεταβλητές που έχουν οριστεί εκτός της μεθόδου.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l-GR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Πέρασμα παραμέτρων με αναφορά</a:t>
            </a:r>
            <a:endParaRPr lang="el-GR" sz="36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925144"/>
          </a:xfrm>
        </p:spPr>
        <p:txBody>
          <a:bodyPr>
            <a:noAutofit/>
          </a:bodyPr>
          <a:lstStyle/>
          <a:p>
            <a:pPr lvl="0">
              <a:lnSpc>
                <a:spcPct val="160000"/>
              </a:lnSpc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Αν η παράμετρος αναφέρεται σε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αντικείμενο κάποιας κλάσης, </a:t>
            </a: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δεν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δημιουργείται 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αντίγραφο του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αντικειμένου. </a:t>
            </a:r>
            <a:endParaRPr lang="el-G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60000"/>
              </a:lnSpc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η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μεταβλητή δεν περιέχει το ίδιο το αντικείμενο αλλά μια </a:t>
            </a: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διεύθυνση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στην περιοχή της μνήμης όπου είναι αποθηκευμένο το αντικείμενο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0">
              <a:lnSpc>
                <a:spcPct val="160000"/>
              </a:lnSpc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Η διεύθυνση αυτή λέγεται </a:t>
            </a:r>
            <a:r>
              <a:rPr lang="el-G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αναφορά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και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αποτελεί 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έναν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δείκτη στην περιοχή της μνήμης που βρίσκεται το αντικείμενο.</a:t>
            </a:r>
          </a:p>
          <a:p>
            <a:pPr>
              <a:lnSpc>
                <a:spcPct val="160000"/>
              </a:lnSpc>
            </a:pP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</TotalTime>
  <Words>117</Words>
  <Application>Microsoft Office PowerPoint</Application>
  <PresentationFormat>Προβολή στην οθόνη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Τεχνικό</vt:lpstr>
      <vt:lpstr>παράμετροι </vt:lpstr>
      <vt:lpstr>Παραμέτροι - ορίσματα </vt:lpstr>
      <vt:lpstr>Πέρασμα παραμέτρων με τιμή</vt:lpstr>
      <vt:lpstr>Πέρασμα παραμέτρων με αναφορά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Παραμέτροι - ορίσματα</dc:title>
  <dc:creator>tak kaz</dc:creator>
  <cp:lastModifiedBy>tak kaz</cp:lastModifiedBy>
  <cp:revision>6</cp:revision>
  <dcterms:created xsi:type="dcterms:W3CDTF">2016-12-04T07:17:11Z</dcterms:created>
  <dcterms:modified xsi:type="dcterms:W3CDTF">2016-12-05T14:33:33Z</dcterms:modified>
</cp:coreProperties>
</file>