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1" r:id="rId4"/>
    <p:sldId id="260" r:id="rId5"/>
    <p:sldId id="262" r:id="rId6"/>
    <p:sldId id="258" r:id="rId7"/>
    <p:sldId id="259" r:id="rId8"/>
  </p:sldIdLst>
  <p:sldSz cx="9144000" cy="6858000" type="screen4x3"/>
  <p:notesSz cx="6858000" cy="9144000"/>
  <p:defaultTextStyle>
    <a:defPPr>
      <a:defRPr lang="el-G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Διαφάνεια τίτλου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7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Τίτλος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17" name="16 - Υπότιτλος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l-GR" smtClean="0"/>
              <a:t>Κάντε κλικ για να επεξεργαστείτε τον υπότιτλο του υποδείγματος</a:t>
            </a:r>
            <a:endParaRPr kumimoji="0" lang="en-US"/>
          </a:p>
        </p:txBody>
      </p:sp>
      <p:sp>
        <p:nvSpPr>
          <p:cNvPr id="30" name="29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19" name="18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27" name="2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C0AC7-A59C-48D9-8AAF-C3C21D58ABFE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06ABB6-0D7D-4A65-8766-40F047F23AAA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15DA6-1161-4817-B27A-CFD4245170BF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3C286-E92F-49BC-A85A-C85668E30AE0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Κεφαλίδα ενότητας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Ελεύθερη σχεδίαση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4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F932B1-29B9-425F-946D-85FCA9718585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CA15A-5E8D-4030-A72F-BAEFD5CA8177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περιεχομένου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8" name="7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8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487BCA-24F1-4124-B0FD-5ED2674F91A5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7" name="6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8" name="7 - Θέση αριθμού διαφάνειας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A98EF5D-9862-4BBC-8B6D-8CD7632E6C11}" type="slidenum">
              <a:rPr lang="el-GR" smtClean="0"/>
              <a:pPr/>
              <a:t>‹#›</a:t>
            </a:fld>
            <a:endParaRPr lang="el-GR"/>
          </a:p>
        </p:txBody>
      </p:sp>
      <p:sp>
        <p:nvSpPr>
          <p:cNvPr id="9" name="8 - Θέση υποσέλιδου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3" name="2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3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14F7EE-847A-4BE7-8D11-4DF4E9A3909E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lang="el-GR" smtClean="0"/>
              <a:t>Δεύτερου επιπέδου</a:t>
            </a:r>
          </a:p>
          <a:p>
            <a:pPr lvl="2" eaLnBrk="1" latinLnBrk="0" hangingPunct="1"/>
            <a:r>
              <a:rPr lang="el-GR" smtClean="0"/>
              <a:t>Τρίτου επιπέδου</a:t>
            </a:r>
          </a:p>
          <a:p>
            <a:pPr lvl="3" eaLnBrk="1" latinLnBrk="0" hangingPunct="1"/>
            <a:r>
              <a:rPr lang="el-GR" smtClean="0"/>
              <a:t>Τέταρτου επιπέδου</a:t>
            </a:r>
          </a:p>
          <a:p>
            <a:pPr lvl="4" eaLnBrk="1" latinLnBrk="0" hangingPunct="1"/>
            <a:r>
              <a:rPr lang="el-GR" smtClean="0"/>
              <a:t>Πέμπτου επιπέδου</a:t>
            </a:r>
            <a:endParaRPr kumimoji="0" lang="en-US"/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05D645CE-7DFA-408C-B3E7-B816808F3977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l-GR" smtClean="0"/>
              <a:t>Κάντε κλικ στο εικονίδιο για να προσθέσετε μια εικόνα</a:t>
            </a:r>
            <a:endParaRPr kumimoji="0" lang="en-US" dirty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</p:txBody>
      </p:sp>
      <p:sp>
        <p:nvSpPr>
          <p:cNvPr id="5" name="4 - Θέση ημερομηνίας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endParaRPr lang="el-GR"/>
          </a:p>
        </p:txBody>
      </p:sp>
      <p:sp>
        <p:nvSpPr>
          <p:cNvPr id="6" name="5 - Θέση υποσέλιδου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6 - Θέση αριθμού διαφάνειας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1D99EE-E068-4272-A233-17D2DE8E5E01}" type="slidenum">
              <a:rPr lang="el-GR" smtClean="0"/>
              <a:pPr/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11 - Ελεύθερη σχεδίαση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15 - Ελεύθερη σχεδίαση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8 - Θέση τίτλου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l-GR" smtClean="0"/>
              <a:t>Kλικ για επεξεργασία του τίτλου</a:t>
            </a:r>
            <a:endParaRPr kumimoji="0" lang="en-US"/>
          </a:p>
        </p:txBody>
      </p:sp>
      <p:sp>
        <p:nvSpPr>
          <p:cNvPr id="30" name="29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l-GR" smtClean="0"/>
              <a:t>Kλικ για επεξεργασία των στυλ του υποδείγματος</a:t>
            </a:r>
          </a:p>
          <a:p>
            <a:pPr lvl="1" eaLnBrk="1" latinLnBrk="0" hangingPunct="1"/>
            <a:r>
              <a:rPr kumimoji="0" lang="el-GR" smtClean="0"/>
              <a:t>Δεύτερου επιπέδου</a:t>
            </a:r>
          </a:p>
          <a:p>
            <a:pPr lvl="2" eaLnBrk="1" latinLnBrk="0" hangingPunct="1"/>
            <a:r>
              <a:rPr kumimoji="0" lang="el-GR" smtClean="0"/>
              <a:t>Τρίτου επιπέδου</a:t>
            </a:r>
          </a:p>
          <a:p>
            <a:pPr lvl="3" eaLnBrk="1" latinLnBrk="0" hangingPunct="1"/>
            <a:r>
              <a:rPr kumimoji="0" lang="el-GR" smtClean="0"/>
              <a:t>Τέταρτου επιπέδου</a:t>
            </a:r>
          </a:p>
          <a:p>
            <a:pPr lvl="4" eaLnBrk="1" latinLnBrk="0" hangingPunct="1"/>
            <a:r>
              <a:rPr kumimoji="0" lang="el-GR" smtClean="0"/>
              <a:t>Πέμπτου επιπέδου</a:t>
            </a:r>
            <a:endParaRPr kumimoji="0" lang="en-US"/>
          </a:p>
        </p:txBody>
      </p:sp>
      <p:sp>
        <p:nvSpPr>
          <p:cNvPr id="10" name="9 - Θέση ημερομηνίας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22" name="21 - Θέση υποσέλιδου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18" name="17 - Θέση αριθμού διαφάνειας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6F3D6CDB-2FA3-4FC0-9272-EC867FDC2D2A}" type="slidenum">
              <a:rPr lang="el-GR" smtClean="0"/>
              <a:pPr/>
              <a:t>‹#›</a:t>
            </a:fld>
            <a:endParaRPr lang="el-G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l-GR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Κλήση Στατικών Μεθόδων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/>
          <a:lstStyle/>
          <a:p>
            <a:r>
              <a:rPr lang="el-GR" b="1" dirty="0"/>
              <a:t>τύποι μεθόδων 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idx="1"/>
          </p:nvPr>
        </p:nvSpPr>
        <p:spPr>
          <a:xfrm>
            <a:off x="0" y="1412776"/>
            <a:ext cx="9144000" cy="4516554"/>
          </a:xfrm>
        </p:spPr>
        <p:txBody>
          <a:bodyPr>
            <a:normAutofit lnSpcReduction="10000"/>
          </a:bodyPr>
          <a:lstStyle/>
          <a:p>
            <a:pPr>
              <a:lnSpc>
                <a:spcPct val="150000"/>
              </a:lnSpc>
            </a:pPr>
            <a:r>
              <a:rPr lang="el-GR" sz="36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μέθοδοι στιγμιότ</a:t>
            </a:r>
            <a:r>
              <a:rPr lang="el-GR" sz="36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υπου </a:t>
            </a:r>
            <a:endParaRPr lang="en-US" sz="36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r>
              <a:rPr lang="en-US" sz="2600" b="1" i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l-GR" sz="2600" b="1" i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</a:t>
            </a:r>
            <a:r>
              <a:rPr lang="el-GR" sz="2600" b="1" i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instance</a:t>
            </a:r>
            <a:r>
              <a:rPr lang="el-GR" sz="2600" b="1" i="1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600" b="1" i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methods</a:t>
            </a:r>
            <a:r>
              <a:rPr lang="el-GR" sz="2600" b="1" i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</a:t>
            </a:r>
            <a:endParaRPr lang="en-US" sz="2600" b="1" i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endParaRPr lang="en-US" sz="2600" b="1" i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endParaRPr lang="el-GR" sz="2600" b="1" i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sz="36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μέθοδοι κλάσης </a:t>
            </a:r>
            <a:endParaRPr lang="en-US" sz="36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r>
              <a:rPr lang="en-US" sz="2600" b="1" i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l-GR" sz="2600" b="1" i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</a:t>
            </a:r>
            <a:r>
              <a:rPr lang="el-GR" sz="2600" b="1" i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class</a:t>
            </a:r>
            <a:r>
              <a:rPr lang="el-GR" sz="2600" b="1" i="1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600" b="1" i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methods</a:t>
            </a:r>
            <a:r>
              <a:rPr lang="el-GR" sz="2600" b="1" i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</a:t>
            </a:r>
            <a:endParaRPr lang="el-GR" sz="2600" b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/>
          <a:lstStyle/>
          <a:p>
            <a:r>
              <a:rPr lang="el-GR" sz="4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μέθοδοι στιγμιότυπου</a:t>
            </a:r>
            <a:endParaRPr lang="el-GR" b="1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idx="1"/>
          </p:nvPr>
        </p:nvSpPr>
        <p:spPr>
          <a:xfrm>
            <a:off x="0" y="1142984"/>
            <a:ext cx="9144000" cy="5445224"/>
          </a:xfrm>
        </p:spPr>
        <p:txBody>
          <a:bodyPr>
            <a:normAutofit fontScale="92500"/>
          </a:bodyPr>
          <a:lstStyle/>
          <a:p>
            <a:pPr>
              <a:lnSpc>
                <a:spcPct val="160000"/>
              </a:lnSpc>
            </a:pPr>
            <a:r>
              <a:rPr lang="el-GR" sz="26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μέθοδοι στιγμιότυπου </a:t>
            </a:r>
            <a:r>
              <a:rPr lang="el-GR" sz="2600" b="1" i="1" dirty="0">
                <a:latin typeface="Verdana" pitchFamily="34" charset="0"/>
                <a:ea typeface="Verdana" pitchFamily="34" charset="0"/>
                <a:cs typeface="Verdana" pitchFamily="34" charset="0"/>
              </a:rPr>
              <a:t>(</a:t>
            </a:r>
            <a:r>
              <a:rPr lang="el-GR" sz="2600" b="1" i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instance</a:t>
            </a:r>
            <a:r>
              <a:rPr lang="el-GR" sz="2600" b="1" i="1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600" b="1" i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methods</a:t>
            </a:r>
            <a:r>
              <a:rPr lang="el-GR" sz="2600" b="1" i="1" dirty="0">
                <a:latin typeface="Verdana" pitchFamily="34" charset="0"/>
                <a:ea typeface="Verdana" pitchFamily="34" charset="0"/>
                <a:cs typeface="Verdana" pitchFamily="34" charset="0"/>
              </a:rPr>
              <a:t>) </a:t>
            </a:r>
            <a:r>
              <a:rPr lang="el-GR" sz="2600" dirty="0">
                <a:latin typeface="Verdana" pitchFamily="34" charset="0"/>
                <a:ea typeface="Verdana" pitchFamily="34" charset="0"/>
                <a:cs typeface="Verdana" pitchFamily="34" charset="0"/>
              </a:rPr>
              <a:t>που ανήκουν σε κάποιο αντικείμενο και καθορίζουν τη συμπεριφορά του </a:t>
            </a:r>
            <a:r>
              <a:rPr lang="el-GR" sz="26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- μπορούν </a:t>
            </a:r>
            <a:r>
              <a:rPr lang="el-GR" sz="2600" dirty="0">
                <a:latin typeface="Verdana" pitchFamily="34" charset="0"/>
                <a:ea typeface="Verdana" pitchFamily="34" charset="0"/>
                <a:cs typeface="Verdana" pitchFamily="34" charset="0"/>
              </a:rPr>
              <a:t>να κληθούν μόνο μέσω κάποιου αντικειμένου: </a:t>
            </a:r>
            <a:r>
              <a:rPr lang="el-GR" sz="26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endParaRPr lang="en-US" sz="2600" b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FontTx/>
              <a:buNone/>
            </a:pPr>
            <a:r>
              <a:rPr lang="el-GR" sz="24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Όνομα </a:t>
            </a:r>
            <a:r>
              <a:rPr lang="el-GR" sz="24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αντικειμένου</a:t>
            </a:r>
            <a:r>
              <a:rPr lang="el-GR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.</a:t>
            </a:r>
            <a:r>
              <a:rPr lang="el-GR" sz="2400" b="1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Όνομα</a:t>
            </a:r>
            <a:r>
              <a:rPr lang="el-GR" sz="2400" b="1" dirty="0">
                <a:latin typeface="Verdana" pitchFamily="34" charset="0"/>
                <a:ea typeface="Verdana" pitchFamily="34" charset="0"/>
                <a:cs typeface="Verdana" pitchFamily="34" charset="0"/>
              </a:rPr>
              <a:t> μεθόδου(παράμετροι</a:t>
            </a:r>
            <a:r>
              <a:rPr lang="el-GR" sz="24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);</a:t>
            </a:r>
            <a:endParaRPr lang="en-US" sz="24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endParaRPr lang="el-GR" sz="24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Παραδείγματα</a:t>
            </a:r>
          </a:p>
          <a:p>
            <a:pPr>
              <a:lnSpc>
                <a:spcPct val="150000"/>
              </a:lnSpc>
              <a:buNone/>
            </a:pP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sz="2400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batraxos.turn</a:t>
            </a: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(5</a:t>
            </a: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</a:t>
            </a:r>
            <a:endParaRPr lang="el-GR" sz="24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myga1.move(4</a:t>
            </a: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</a:t>
            </a:r>
            <a:endParaRPr lang="en-US" sz="24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FontTx/>
              <a:buNone/>
            </a:pPr>
            <a:endParaRPr lang="el-GR" sz="2600" b="1" i="1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u="sng" dirty="0" smtClean="0"/>
              <a:t>Παράδειγμα</a:t>
            </a:r>
            <a:r>
              <a:rPr lang="el-GR" dirty="0" smtClean="0"/>
              <a:t>:</a:t>
            </a:r>
            <a:endParaRPr lang="el-GR" dirty="0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251520" y="1412776"/>
            <a:ext cx="8892480" cy="4525963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50000"/>
              </a:lnSpc>
            </a:pPr>
            <a:r>
              <a:rPr lang="en-US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myga1.move(4);</a:t>
            </a:r>
          </a:p>
          <a:p>
            <a:pPr>
              <a:lnSpc>
                <a:spcPct val="150000"/>
              </a:lnSpc>
            </a:pPr>
            <a:r>
              <a:rPr lang="en-US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batraxos.turn</a:t>
            </a:r>
            <a:r>
              <a:rPr lang="en-US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(5);</a:t>
            </a:r>
          </a:p>
          <a:p>
            <a:pPr>
              <a:lnSpc>
                <a:spcPct val="150000"/>
              </a:lnSpc>
            </a:pPr>
            <a:r>
              <a:rPr lang="en-US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batraxos.isAtEdge</a:t>
            </a:r>
            <a:r>
              <a:rPr lang="en-US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();</a:t>
            </a:r>
          </a:p>
          <a:p>
            <a:pPr>
              <a:lnSpc>
                <a:spcPct val="150000"/>
              </a:lnSpc>
              <a:buNone/>
            </a:pPr>
            <a:endParaRPr lang="en-US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Όταν όμως είμαστε στην κλάση του αντικειμένου η αναφορά του ονόματος του είναι περιττή.</a:t>
            </a:r>
            <a:endParaRPr lang="en-US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endParaRPr lang="el-GR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z="4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μέθοδοι κλάσης</a:t>
            </a:r>
            <a:endParaRPr lang="el-GR" dirty="0"/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357158" y="1785926"/>
            <a:ext cx="8572560" cy="4525963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el-GR" sz="2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μέθοδοι κλάσης </a:t>
            </a:r>
            <a:r>
              <a:rPr lang="el-GR" sz="2800" b="1" i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</a:t>
            </a:r>
            <a:r>
              <a:rPr lang="el-GR" sz="2800" b="1" i="1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class</a:t>
            </a:r>
            <a:r>
              <a:rPr lang="el-GR" sz="2800" b="1" i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l-GR" sz="2800" b="1" i="1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methods</a:t>
            </a:r>
            <a:r>
              <a:rPr lang="el-GR" sz="2800" b="1" i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 </a:t>
            </a: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που ανήκουν στην κλάση και δεν αναφέρονται σε συγκεκριμένο αντικείμενο </a:t>
            </a:r>
            <a:r>
              <a:rPr lang="en-US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</a:t>
            </a:r>
            <a:r>
              <a:rPr lang="el-GR" sz="2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στατικές </a:t>
            </a:r>
            <a:r>
              <a:rPr lang="el-GR" sz="2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μέθοδοι</a:t>
            </a:r>
            <a:r>
              <a:rPr lang="en-US" sz="2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</a:t>
            </a:r>
            <a:r>
              <a:rPr lang="el-GR" sz="2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.</a:t>
            </a:r>
            <a:endParaRPr lang="en-US" sz="28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endParaRPr lang="el-GR" sz="28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Παραδείγματα</a:t>
            </a:r>
            <a:endParaRPr lang="en-US" sz="28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r>
              <a:rPr lang="el-GR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Math.max </a:t>
            </a:r>
            <a:r>
              <a:rPr lang="en-US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(a, b</a:t>
            </a:r>
            <a:r>
              <a:rPr lang="en-US" sz="28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</a:t>
            </a:r>
            <a:endParaRPr lang="el-GR" sz="2800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None/>
            </a:pPr>
            <a:r>
              <a:rPr lang="el-GR" sz="28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l-GR" sz="2400" dirty="0" err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Greenfoot.getRandomNumber</a:t>
            </a: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(</a:t>
            </a:r>
            <a:r>
              <a:rPr lang="en-US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x</a:t>
            </a:r>
            <a:r>
              <a:rPr lang="el-GR" sz="24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)</a:t>
            </a:r>
            <a:endParaRPr lang="el-GR" sz="28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endParaRPr lang="el-GR" sz="28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u="sng" dirty="0"/>
              <a:t>Παράδειγμα</a:t>
            </a:r>
            <a:r>
              <a:rPr lang="el-GR" dirty="0"/>
              <a:t>: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600200"/>
            <a:ext cx="8435280" cy="4525963"/>
          </a:xfrm>
        </p:spPr>
        <p:txBody>
          <a:bodyPr>
            <a:normAutofit fontScale="92500"/>
          </a:bodyPr>
          <a:lstStyle/>
          <a:p>
            <a:pPr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 Όλες οι μέθοδοι της κλάσης </a:t>
            </a:r>
            <a:r>
              <a:rPr lang="el-GR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Math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, η οποία βρίσκεται στο πακέτο </a:t>
            </a:r>
            <a:r>
              <a:rPr lang="el-GR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java.lang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, είναι στατικές. </a:t>
            </a:r>
            <a:endParaRPr lang="en-US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Η κλήση τους γίνεται ως εξής:</a:t>
            </a:r>
            <a:endParaRPr lang="en-US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  <a:buFontTx/>
              <a:buNone/>
            </a:pPr>
            <a:r>
              <a:rPr lang="en-US" dirty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int</a:t>
            </a:r>
            <a:r>
              <a:rPr lang="en-US" dirty="0">
                <a:latin typeface="Verdana" pitchFamily="34" charset="0"/>
                <a:ea typeface="Verdana" pitchFamily="34" charset="0"/>
                <a:cs typeface="Verdana" pitchFamily="34" charset="0"/>
              </a:rPr>
              <a:t> x = Math.max (a, b) ; </a:t>
            </a:r>
          </a:p>
          <a:p>
            <a:pPr>
              <a:lnSpc>
                <a:spcPct val="150000"/>
              </a:lnSpc>
              <a:buFontTx/>
              <a:buNone/>
            </a:pPr>
            <a:r>
              <a:rPr lang="en-US" dirty="0">
                <a:latin typeface="Verdana" pitchFamily="34" charset="0"/>
                <a:ea typeface="Verdana" pitchFamily="34" charset="0"/>
                <a:cs typeface="Verdana" pitchFamily="34" charset="0"/>
              </a:rPr>
              <a:t>	</a:t>
            </a:r>
            <a:r>
              <a:rPr lang="en-US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int</a:t>
            </a:r>
            <a:r>
              <a:rPr lang="en-US" dirty="0">
                <a:latin typeface="Verdana" pitchFamily="34" charset="0"/>
                <a:ea typeface="Verdana" pitchFamily="34" charset="0"/>
                <a:cs typeface="Verdana" pitchFamily="34" charset="0"/>
              </a:rPr>
              <a:t> y=Math.abs(a); </a:t>
            </a:r>
            <a:r>
              <a:rPr lang="en-US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int</a:t>
            </a:r>
            <a:r>
              <a:rPr lang="en-US" dirty="0">
                <a:latin typeface="Verdana" pitchFamily="34" charset="0"/>
                <a:ea typeface="Verdana" pitchFamily="34" charset="0"/>
                <a:cs typeface="Verdana" pitchFamily="34" charset="0"/>
              </a:rPr>
              <a:t> z=Math.min(</a:t>
            </a:r>
            <a:r>
              <a:rPr lang="en-US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a,b</a:t>
            </a:r>
            <a:r>
              <a:rPr lang="en-US" dirty="0">
                <a:latin typeface="Verdana" pitchFamily="34" charset="0"/>
                <a:ea typeface="Verdana" pitchFamily="34" charset="0"/>
                <a:cs typeface="Verdana" pitchFamily="34" charset="0"/>
              </a:rPr>
              <a:t>); </a:t>
            </a:r>
            <a:endParaRPr lang="el-GR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u="sng"/>
              <a:t>Παράδειγμα</a:t>
            </a:r>
            <a:r>
              <a:rPr lang="el-GR"/>
              <a:t>: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600200"/>
            <a:ext cx="8291264" cy="4525963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όλες οι μέθοδοι της κλάσης </a:t>
            </a:r>
            <a:r>
              <a:rPr lang="el-GR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Greenfoot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, η οποία βρίσκεται στο πακέτο </a:t>
            </a:r>
            <a:r>
              <a:rPr lang="el-GR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greenfoot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, είναι στατικές. </a:t>
            </a:r>
            <a:endParaRPr lang="en-US" dirty="0"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50000"/>
              </a:lnSpc>
            </a:pP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Η κλήση τους γίνεται ως εξής: </a:t>
            </a:r>
            <a:r>
              <a:rPr lang="el-GR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x=Greenfoot.getRandomNumber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(</a:t>
            </a:r>
            <a:r>
              <a:rPr lang="el-GR" dirty="0" err="1">
                <a:latin typeface="Verdana" pitchFamily="34" charset="0"/>
                <a:ea typeface="Verdana" pitchFamily="34" charset="0"/>
                <a:cs typeface="Verdana" pitchFamily="34" charset="0"/>
              </a:rPr>
              <a:t>limit</a:t>
            </a:r>
            <a:r>
              <a:rPr lang="el-GR" dirty="0">
                <a:latin typeface="Verdana" pitchFamily="34" charset="0"/>
                <a:ea typeface="Verdana" pitchFamily="34" charset="0"/>
                <a:cs typeface="Verdana" pitchFamily="34" charset="0"/>
              </a:rPr>
              <a:t>);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Τεχνικό">
  <a:themeElements>
    <a:clrScheme name="Τεχνικό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Τεχνικό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Τεχνικό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59</TotalTime>
  <Words>136</Words>
  <Application>Microsoft Office PowerPoint</Application>
  <PresentationFormat>Προβολή στην οθόνη (4:3)</PresentationFormat>
  <Paragraphs>35</Paragraphs>
  <Slides>7</Slides>
  <Notes>0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7</vt:i4>
      </vt:variant>
    </vt:vector>
  </HeadingPairs>
  <TitlesOfParts>
    <vt:vector size="8" baseType="lpstr">
      <vt:lpstr>Τεχνικό</vt:lpstr>
      <vt:lpstr>Κλήση Στατικών Μεθόδων</vt:lpstr>
      <vt:lpstr>τύποι μεθόδων </vt:lpstr>
      <vt:lpstr>μέθοδοι στιγμιότυπου</vt:lpstr>
      <vt:lpstr>Παράδειγμα:</vt:lpstr>
      <vt:lpstr>μέθοδοι κλάσης</vt:lpstr>
      <vt:lpstr>Παράδειγμα:</vt:lpstr>
      <vt:lpstr>Παράδειγμα: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Κλήση Στατικών Μεθόδων</dc:title>
  <dc:creator>admin</dc:creator>
  <cp:lastModifiedBy>admin</cp:lastModifiedBy>
  <cp:revision>5</cp:revision>
  <dcterms:created xsi:type="dcterms:W3CDTF">2015-11-23T09:37:42Z</dcterms:created>
  <dcterms:modified xsi:type="dcterms:W3CDTF">2019-12-17T07:16:21Z</dcterms:modified>
</cp:coreProperties>
</file>

<file path=docProps/thumbnail.jpeg>
</file>