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0" r:id="rId5"/>
    <p:sldId id="262" r:id="rId6"/>
    <p:sldId id="258" r:id="rId7"/>
    <p:sldId id="259" r:id="rId8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0AC7-A59C-48D9-8AAF-C3C21D58ABF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6ABB6-0D7D-4A65-8766-40F047F23AA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15DA6-1161-4817-B27A-CFD4245170B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C286-E92F-49BC-A85A-C85668E30AE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932B1-29B9-425F-946D-85FCA9718585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A15A-5E8D-4030-A72F-BAEFD5CA817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7BCA-24F1-4124-B0FD-5ED2674F91A5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7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98EF5D-9862-4BBC-8B6D-8CD7632E6C11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9" name="8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4F7EE-847A-4BE7-8D11-4DF4E9A3909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5D645CE-7DFA-408C-B3E7-B816808F397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99EE-E068-4272-A233-17D2DE8E5E0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- Ελεύθερη σχεδίαση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F3D6CDB-2FA3-4FC0-9272-EC867FDC2D2A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l-GR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Κλήση Στατικών Μεθόδων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l-GR" b="1" dirty="0"/>
              <a:t>τύποι μεθόδων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12776"/>
            <a:ext cx="9144000" cy="451655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l-GR" sz="3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μέθοδοι στιγμιότ</a:t>
            </a:r>
            <a:r>
              <a:rPr lang="el-GR" sz="3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υπου </a:t>
            </a:r>
            <a:endParaRPr lang="en-US" sz="36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26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l-GR" sz="26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l-GR" sz="2600" b="1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instance</a:t>
            </a:r>
            <a:r>
              <a:rPr lang="el-GR" sz="26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2600" b="1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methods</a:t>
            </a:r>
            <a:r>
              <a:rPr lang="el-GR" sz="26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n-US" sz="2600" b="1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endParaRPr lang="en-US" sz="2600" b="1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None/>
            </a:pPr>
            <a:endParaRPr lang="el-GR" sz="26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3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μέθοδοι κλάσης </a:t>
            </a:r>
            <a:endParaRPr lang="en-US" sz="36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26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l-GR" sz="26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l-GR" sz="2600" b="1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class</a:t>
            </a:r>
            <a:r>
              <a:rPr lang="el-GR" sz="26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2600" b="1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methods</a:t>
            </a:r>
            <a:r>
              <a:rPr lang="el-GR" sz="26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l-GR" sz="2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l-GR" sz="4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μέθοδοι στιγμιότυπου</a:t>
            </a:r>
            <a:endParaRPr lang="el-GR" b="1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2984"/>
            <a:ext cx="9144000" cy="5445224"/>
          </a:xfrm>
        </p:spPr>
        <p:txBody>
          <a:bodyPr>
            <a:normAutofit fontScale="92500"/>
          </a:bodyPr>
          <a:lstStyle/>
          <a:p>
            <a:pPr>
              <a:lnSpc>
                <a:spcPct val="160000"/>
              </a:lnSpc>
            </a:pPr>
            <a:r>
              <a:rPr lang="el-GR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μέθοδοι στιγμιότυπου </a:t>
            </a:r>
            <a:r>
              <a:rPr lang="el-GR" sz="26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l-GR" sz="2600" b="1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instance</a:t>
            </a:r>
            <a:r>
              <a:rPr lang="el-GR" sz="26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2600" b="1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methods</a:t>
            </a:r>
            <a:r>
              <a:rPr lang="el-GR" sz="26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  <a:r>
              <a:rPr lang="el-GR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που ανήκουν σε κάποιο αντικείμενο και καθορίζουν τη συμπεριφορά του </a:t>
            </a:r>
            <a:r>
              <a:rPr lang="el-GR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μπορούν </a:t>
            </a:r>
            <a:r>
              <a:rPr lang="el-GR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να κληθούν μόνο μέσω κάποιου αντικειμένου: </a:t>
            </a:r>
            <a:r>
              <a:rPr lang="el-GR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2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el-GR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Όνομα </a:t>
            </a:r>
            <a:r>
              <a:rPr lang="el-GR" sz="24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αντικειμένου</a:t>
            </a:r>
            <a:r>
              <a:rPr lang="el-GR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el-GR" sz="24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Όνομα</a:t>
            </a:r>
            <a:r>
              <a:rPr lang="el-GR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μεθόδου(παράμετροι</a:t>
            </a:r>
            <a:r>
              <a:rPr lang="el-GR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);</a:t>
            </a:r>
            <a:endParaRPr lang="en-US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endParaRPr lang="el-GR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Παραδείγματα</a:t>
            </a:r>
          </a:p>
          <a:p>
            <a:pPr>
              <a:lnSpc>
                <a:spcPct val="150000"/>
              </a:lnSpc>
              <a:buNone/>
            </a:pPr>
            <a:r>
              <a:rPr lang="el-G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batraxos.turn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(5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l-GR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l-G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myga1.move(4</a:t>
            </a:r>
            <a:r>
              <a:rPr lang="el-G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FontTx/>
              <a:buNone/>
            </a:pPr>
            <a:endParaRPr lang="el-GR" sz="26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u="sng" dirty="0" smtClean="0"/>
              <a:t>Παράδειγμα</a:t>
            </a:r>
            <a:r>
              <a:rPr lang="el-GR" dirty="0" smtClean="0"/>
              <a:t>: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51520" y="1412776"/>
            <a:ext cx="8892480" cy="45259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myga1.move(4);</a:t>
            </a:r>
          </a:p>
          <a:p>
            <a:pPr>
              <a:lnSpc>
                <a:spcPct val="150000"/>
              </a:lnSpc>
            </a:pP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batraxos.turn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(5);</a:t>
            </a:r>
          </a:p>
          <a:p>
            <a:pPr>
              <a:lnSpc>
                <a:spcPct val="150000"/>
              </a:lnSpc>
            </a:pP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batraxos.isAtEdge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();</a:t>
            </a: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Όταν όμως είμαστε στην κλάση του αντικειμένου η αναφορά του ονόματος του είναι περιττή.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endParaRPr lang="el-G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4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μέθοδοι κλάσης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158" y="1785926"/>
            <a:ext cx="8572560" cy="45259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l-GR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μέθοδοι κλάσης </a:t>
            </a:r>
            <a:r>
              <a:rPr lang="el-GR" sz="28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l-GR" sz="2800" b="1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class</a:t>
            </a:r>
            <a:r>
              <a:rPr lang="el-GR" sz="28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2800" b="1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methods</a:t>
            </a:r>
            <a:r>
              <a:rPr lang="el-GR" sz="28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  <a:r>
              <a:rPr lang="el-G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που ανήκουν στην κλάση και δεν αναφέρονται σε συγκεκριμένο αντικείμενο 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l-GR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στατικές </a:t>
            </a:r>
            <a:r>
              <a:rPr lang="el-GR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μέθοδοι</a:t>
            </a: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r>
              <a:rPr lang="el-GR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8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endParaRPr lang="el-GR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Παραδείγματα</a:t>
            </a: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l-G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Math.max 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(a, b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l-GR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l-GR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l-GR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Greenfoot.getRandomNumber</a:t>
            </a:r>
            <a:r>
              <a:rPr lang="el-G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x</a:t>
            </a:r>
            <a:r>
              <a:rPr lang="el-G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l-GR" sz="28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endParaRPr lang="el-GR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u="sng" dirty="0"/>
              <a:t>Παράδειγμα</a:t>
            </a:r>
            <a:r>
              <a:rPr lang="el-GR" dirty="0"/>
              <a:t>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 Όλες οι μέθοδοι της κλάσης </a:t>
            </a:r>
            <a:r>
              <a:rPr lang="el-GR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Math</a:t>
            </a: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, η οποία βρίσκεται στο πακέτο </a:t>
            </a:r>
            <a:r>
              <a:rPr lang="el-GR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java.lang</a:t>
            </a: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, είναι στατικές. 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Η κλήση τους γίνεται ως εξής: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n-US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int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 x = Math.max (a, b) ; 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n-US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int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 y=Math.abs(a); </a:t>
            </a:r>
            <a:r>
              <a:rPr lang="en-US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int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 z=Math.min(</a:t>
            </a:r>
            <a:r>
              <a:rPr lang="en-US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a,b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); </a:t>
            </a:r>
            <a:endParaRPr lang="el-G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u="sng"/>
              <a:t>Παράδειγμα</a:t>
            </a:r>
            <a:r>
              <a:rPr lang="el-GR"/>
              <a:t>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91264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όλες οι μέθοδοι της κλάσης </a:t>
            </a:r>
            <a:r>
              <a:rPr lang="el-GR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Greenfoot</a:t>
            </a: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, η οποία βρίσκεται στο πακέτο </a:t>
            </a:r>
            <a:r>
              <a:rPr lang="el-GR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greenfoot</a:t>
            </a: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, είναι στατικές. 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Η κλήση τους γίνεται ως εξής: </a:t>
            </a:r>
            <a:r>
              <a:rPr lang="el-GR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x=Greenfoot.getRandomNumber</a:t>
            </a: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l-GR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limit</a:t>
            </a: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);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Τεχνικό">
  <a:themeElements>
    <a:clrScheme name="Τεχνικό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Τεχνικό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Τεχν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59</TotalTime>
  <Words>136</Words>
  <Application>Microsoft Office PowerPoint</Application>
  <PresentationFormat>Προβολή στην οθόνη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8" baseType="lpstr">
      <vt:lpstr>Τεχνικό</vt:lpstr>
      <vt:lpstr>Κλήση Στατικών Μεθόδων</vt:lpstr>
      <vt:lpstr>τύποι μεθόδων </vt:lpstr>
      <vt:lpstr>μέθοδοι στιγμιότυπου</vt:lpstr>
      <vt:lpstr>Παράδειγμα:</vt:lpstr>
      <vt:lpstr>μέθοδοι κλάσης</vt:lpstr>
      <vt:lpstr>Παράδειγμα:</vt:lpstr>
      <vt:lpstr>Παράδειγμα: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Κλήση Στατικών Μεθόδων</dc:title>
  <dc:creator>admin</dc:creator>
  <cp:lastModifiedBy>admin</cp:lastModifiedBy>
  <cp:revision>5</cp:revision>
  <dcterms:created xsi:type="dcterms:W3CDTF">2015-11-23T09:37:42Z</dcterms:created>
  <dcterms:modified xsi:type="dcterms:W3CDTF">2019-12-17T07:16:21Z</dcterms:modified>
</cp:coreProperties>
</file>