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60" r:id="rId4"/>
    <p:sldId id="259" r:id="rId5"/>
    <p:sldId id="257" r:id="rId6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31C44-A23D-4CC9-8823-22A7384C27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9E6B5-C44C-478A-86E2-88E62652ECC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8356-2ABB-4E7E-82AD-AEEAC341D96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1110-C58A-4CA6-8711-587214A8BC1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2FF8-A8C0-4A70-A216-B63D1DEB796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D0C8F-C47F-4867-A425-9D1BD586B3F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1ACB-53E5-4B43-8348-95629E68E3E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27E17C-5F8C-415D-9947-BBAD22D474B1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8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AD66-F989-4DD8-A4E2-93B8E53C9BF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7C13EC5-C9A2-4B39-9AEA-A4E4189AB2F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7DF8D-8F7B-4A70-A741-501F6E97FCE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- Ελεύθερη σχεδίαση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CD33BAD-60E7-4473-B81B-CCD82751CF4A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2304256"/>
          </a:xfrm>
        </p:spPr>
        <p:txBody>
          <a:bodyPr/>
          <a:lstStyle/>
          <a:p>
            <a:r>
              <a:rPr lang="el-G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Κλήση μεθόδων των αντικειμένων</a:t>
            </a:r>
            <a:endParaRPr lang="el-G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l-GR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Στη </a:t>
            </a:r>
            <a:r>
              <a:rPr lang="el-GR" sz="4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Java</a:t>
            </a:r>
            <a:r>
              <a:rPr lang="el-GR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η σύνταξη μιας μεθόδου περιλαμβάνει τα εξής στοιχεία:</a:t>
            </a:r>
            <a:endParaRPr lang="el-GR" sz="4000" b="1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>
          <a:xfrm>
            <a:off x="179512" y="1484784"/>
            <a:ext cx="8712968" cy="5040560"/>
          </a:xfrm>
        </p:spPr>
        <p:txBody>
          <a:bodyPr>
            <a:normAutofit fontScale="92500" lnSpcReduction="10000"/>
          </a:bodyPr>
          <a:lstStyle/>
          <a:p>
            <a:pPr marL="609600" indent="-609600">
              <a:lnSpc>
                <a:spcPct val="150000"/>
              </a:lnSpc>
            </a:pP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Τον προσδιοριστή 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πρόσβασης </a:t>
            </a:r>
          </a:p>
          <a:p>
            <a:pPr marL="609600" indent="-609600">
              <a:lnSpc>
                <a:spcPct val="150000"/>
              </a:lnSpc>
              <a:buNone/>
            </a:pP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public, private 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ή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 protected 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ή τίποτα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  <a:endParaRPr lang="el-G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09600" indent="-609600">
              <a:lnSpc>
                <a:spcPct val="150000"/>
              </a:lnSpc>
            </a:pP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Τον τύπο της πληροφορίας που 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επιστρέφει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09600" indent="-609600">
              <a:lnSpc>
                <a:spcPct val="150000"/>
              </a:lnSpc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(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π.χ.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, float,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boolean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void)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09600" indent="-609600">
              <a:lnSpc>
                <a:spcPct val="150000"/>
              </a:lnSpc>
            </a:pP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Το όνομα της 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μεθόδου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09600" indent="-609600">
              <a:lnSpc>
                <a:spcPct val="150000"/>
              </a:lnSpc>
            </a:pP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Τη λίστα 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παραμέτρων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σε παρενθέσεις)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09600" indent="-609600">
              <a:lnSpc>
                <a:spcPct val="150000"/>
              </a:lnSpc>
            </a:pP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Το σώμα της μεθόδου 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(κώδικας)σε 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αγκύλες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Παράδειγμα</a:t>
            </a:r>
            <a:endParaRPr lang="el-GR" dirty="0"/>
          </a:p>
        </p:txBody>
      </p:sp>
      <p:sp>
        <p:nvSpPr>
          <p:cNvPr id="7" name="6 - Ορθογώνιο"/>
          <p:cNvSpPr/>
          <p:nvPr/>
        </p:nvSpPr>
        <p:spPr>
          <a:xfrm>
            <a:off x="0" y="1340768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public </a:t>
            </a:r>
            <a:r>
              <a:rPr lang="en-US" sz="2800" b="1" dirty="0" err="1" smtClean="0"/>
              <a:t>boolean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setHours</a:t>
            </a:r>
            <a:r>
              <a:rPr lang="en-US" sz="2800" b="1" dirty="0" smtClean="0"/>
              <a:t>(</a:t>
            </a:r>
            <a:r>
              <a:rPr lang="en-US" sz="2800" b="1" dirty="0" err="1" smtClean="0"/>
              <a:t>int</a:t>
            </a:r>
            <a:r>
              <a:rPr lang="en-US" sz="2800" b="1" dirty="0" smtClean="0"/>
              <a:t> day, </a:t>
            </a:r>
            <a:r>
              <a:rPr lang="en-US" sz="2800" b="1" dirty="0" err="1" smtClean="0"/>
              <a:t>int</a:t>
            </a:r>
            <a:r>
              <a:rPr lang="en-US" sz="2800" b="1" dirty="0" smtClean="0"/>
              <a:t> hours) </a:t>
            </a:r>
            <a:endParaRPr lang="el-GR" sz="2800" b="1" dirty="0" smtClean="0"/>
          </a:p>
          <a:p>
            <a:r>
              <a:rPr lang="en-US" sz="2800" b="1" dirty="0" smtClean="0"/>
              <a:t>{ </a:t>
            </a:r>
          </a:p>
          <a:p>
            <a:r>
              <a:rPr lang="en-US" sz="2800" b="1" dirty="0" smtClean="0"/>
              <a:t>if </a:t>
            </a:r>
            <a:r>
              <a:rPr lang="en-US" sz="2400" b="1" dirty="0" smtClean="0"/>
              <a:t>(day&gt;=0 &amp;&amp; day&lt;</a:t>
            </a:r>
            <a:r>
              <a:rPr lang="en-US" sz="2400" b="1" dirty="0" err="1" smtClean="0"/>
              <a:t>workingDays</a:t>
            </a:r>
            <a:r>
              <a:rPr lang="en-US" sz="2400" b="1" dirty="0" smtClean="0"/>
              <a:t> &amp;&amp; hours&gt;=0 &amp;&amp; hours&lt;=7)</a:t>
            </a:r>
            <a:endParaRPr lang="el-GR" sz="2800" b="1" dirty="0" smtClean="0"/>
          </a:p>
          <a:p>
            <a:r>
              <a:rPr lang="el-GR" sz="2800" b="1" dirty="0" smtClean="0"/>
              <a:t>	</a:t>
            </a:r>
            <a:r>
              <a:rPr lang="en-US" sz="2800" b="1" dirty="0" smtClean="0"/>
              <a:t>{ </a:t>
            </a:r>
            <a:endParaRPr lang="el-GR" sz="2800" b="1" dirty="0" smtClean="0"/>
          </a:p>
          <a:p>
            <a:r>
              <a:rPr lang="el-GR" sz="2800" b="1" dirty="0" smtClean="0"/>
              <a:t>	</a:t>
            </a:r>
            <a:r>
              <a:rPr lang="en-US" sz="2800" b="1" dirty="0" err="1" smtClean="0"/>
              <a:t>this.hours</a:t>
            </a:r>
            <a:r>
              <a:rPr lang="en-US" sz="2800" b="1" dirty="0" smtClean="0"/>
              <a:t>[day] = hours; </a:t>
            </a:r>
          </a:p>
          <a:p>
            <a:r>
              <a:rPr lang="el-GR" sz="2800" b="1" dirty="0" smtClean="0"/>
              <a:t>	</a:t>
            </a:r>
            <a:r>
              <a:rPr lang="en-US" sz="2800" b="1" dirty="0" smtClean="0"/>
              <a:t>return true; </a:t>
            </a:r>
          </a:p>
          <a:p>
            <a:r>
              <a:rPr lang="el-GR" sz="2800" dirty="0" smtClean="0"/>
              <a:t>	} </a:t>
            </a:r>
          </a:p>
          <a:p>
            <a:r>
              <a:rPr lang="en-US" sz="2800" b="1" dirty="0" smtClean="0"/>
              <a:t>return false;</a:t>
            </a:r>
            <a:endParaRPr lang="el-GR" sz="2800" b="1" dirty="0" smtClean="0"/>
          </a:p>
          <a:p>
            <a:r>
              <a:rPr lang="el-GR" sz="2800" b="1" dirty="0" smtClean="0"/>
              <a:t>}</a:t>
            </a:r>
            <a:r>
              <a:rPr lang="en-US" sz="2800" b="1" dirty="0" smtClean="0"/>
              <a:t> 	</a:t>
            </a:r>
          </a:p>
          <a:p>
            <a:endParaRPr lang="el-GR" sz="2800" b="1" dirty="0" smtClean="0"/>
          </a:p>
          <a:p>
            <a:r>
              <a:rPr lang="en-US" sz="2800" b="1" dirty="0" smtClean="0"/>
              <a:t>	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>
          <a:xfrm>
            <a:off x="683568" y="18864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προσδιοριστής πρόσβασης</a:t>
            </a:r>
            <a:endParaRPr lang="el-GR" dirty="0"/>
          </a:p>
        </p:txBody>
      </p:sp>
      <p:sp>
        <p:nvSpPr>
          <p:cNvPr id="5" name="4 - Θέση περιεχομένου"/>
          <p:cNvSpPr>
            <a:spLocks noGrp="1"/>
          </p:cNvSpPr>
          <p:nvPr>
            <p:ph sz="half" idx="1"/>
          </p:nvPr>
        </p:nvSpPr>
        <p:spPr>
          <a:xfrm>
            <a:off x="467544" y="1700808"/>
            <a:ext cx="2592288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</a:t>
            </a:r>
            <a:r>
              <a:rPr lang="en-US" dirty="0" smtClean="0"/>
              <a:t>rivate</a:t>
            </a:r>
          </a:p>
          <a:p>
            <a:endParaRPr lang="en-US" dirty="0" smtClean="0"/>
          </a:p>
          <a:p>
            <a:pPr lvl="0"/>
            <a:r>
              <a:rPr lang="en-US" dirty="0" smtClean="0"/>
              <a:t>protected</a:t>
            </a:r>
            <a:endParaRPr lang="en-US" dirty="0" smtClean="0"/>
          </a:p>
          <a:p>
            <a:pPr lvl="0">
              <a:buNone/>
            </a:pPr>
            <a:endParaRPr lang="el-GR" dirty="0" smtClean="0"/>
          </a:p>
          <a:p>
            <a:pPr lvl="0"/>
            <a:r>
              <a:rPr lang="en-US" dirty="0" smtClean="0"/>
              <a:t>public</a:t>
            </a:r>
          </a:p>
          <a:p>
            <a:pPr lvl="0">
              <a:buNone/>
            </a:pPr>
            <a:endParaRPr lang="el-GR" dirty="0" smtClean="0"/>
          </a:p>
          <a:p>
            <a:pPr lvl="0">
              <a:buNone/>
            </a:pPr>
            <a:endParaRPr lang="el-GR" dirty="0" smtClean="0"/>
          </a:p>
          <a:p>
            <a:pPr lvl="0"/>
            <a:r>
              <a:rPr lang="el-GR" dirty="0" smtClean="0"/>
              <a:t>τίποτα</a:t>
            </a:r>
          </a:p>
          <a:p>
            <a:pPr>
              <a:buNone/>
            </a:pPr>
            <a:endParaRPr lang="el-GR" dirty="0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half" idx="2"/>
          </p:nvPr>
        </p:nvSpPr>
        <p:spPr>
          <a:xfrm>
            <a:off x="2915816" y="1268760"/>
            <a:ext cx="6048672" cy="4925144"/>
          </a:xfrm>
        </p:spPr>
        <p:txBody>
          <a:bodyPr>
            <a:normAutofit/>
          </a:bodyPr>
          <a:lstStyle/>
          <a:p>
            <a:pPr lvl="0"/>
            <a:r>
              <a:rPr lang="el-GR" dirty="0" smtClean="0"/>
              <a:t>Επιτρέπεται η πρόσβαση μόνο μέσα στις μεθόδους αυτής της κλάσης αλλά όχι στις υποκλάσεις της. </a:t>
            </a:r>
          </a:p>
          <a:p>
            <a:r>
              <a:rPr lang="el-GR" dirty="0" smtClean="0"/>
              <a:t>Επιτρέπεται </a:t>
            </a:r>
            <a:r>
              <a:rPr lang="el-GR" dirty="0" smtClean="0"/>
              <a:t>η πρόσβαση μόνο στις μεθόδους της κλάσης αυτής καθώς και στις υποκλάσεις της. </a:t>
            </a:r>
          </a:p>
          <a:p>
            <a:r>
              <a:rPr lang="el-GR" dirty="0" smtClean="0"/>
              <a:t>Επιτρέπεται η πρόσβαση σε όλους, ακόμα και από αντικείμενο άλλης κλάσης.</a:t>
            </a:r>
          </a:p>
          <a:p>
            <a:pPr lvl="0"/>
            <a:r>
              <a:rPr lang="el-GR" dirty="0" smtClean="0"/>
              <a:t>Επιτρέπεται </a:t>
            </a:r>
            <a:r>
              <a:rPr lang="el-GR" dirty="0" smtClean="0"/>
              <a:t>η πρόσβαση σε όλους για αυτό το πακέτο</a:t>
            </a:r>
          </a:p>
          <a:p>
            <a:endParaRPr lang="el-G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υπογραφή της μεθόδου 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: ο τύπος επιστροφής, το όνομα μεθόδου και η λίστα παραμέτρων.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main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 : μια ειδική μέθοδος της </a:t>
            </a:r>
            <a:r>
              <a:rPr lang="el-GR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Java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 είναι η </a:t>
            </a:r>
            <a:r>
              <a:rPr lang="el-GR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η</a:t>
            </a:r>
            <a:r>
              <a:rPr lang="el-GR" dirty="0">
                <a:latin typeface="Verdana" pitchFamily="34" charset="0"/>
                <a:ea typeface="Verdana" pitchFamily="34" charset="0"/>
                <a:cs typeface="Verdana" pitchFamily="34" charset="0"/>
              </a:rPr>
              <a:t> οποία είναι επιφορτισμένη με το να ξεκινάει την εκτέλεση του προγράμματος.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Τεχνικό">
  <a:themeElements>
    <a:clrScheme name="Τεχνικό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Τεχνικό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Τεχν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63</TotalTime>
  <Words>141</Words>
  <Application>Microsoft Office PowerPoint</Application>
  <PresentationFormat>Προβολή στην οθόνη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6" baseType="lpstr">
      <vt:lpstr>Τεχνικό</vt:lpstr>
      <vt:lpstr>Κλήση μεθόδων των αντικειμένων</vt:lpstr>
      <vt:lpstr>Στη Java η σύνταξη μιας μεθόδου περιλαμβάνει τα εξής στοιχεία:</vt:lpstr>
      <vt:lpstr>Παράδειγμα</vt:lpstr>
      <vt:lpstr>προσδιοριστής πρόσβασης</vt:lpstr>
      <vt:lpstr>Διαφάνεια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Κλήση μεθόδων των αντικειμένων</dc:title>
  <dc:creator>admin</dc:creator>
  <cp:lastModifiedBy>admin</cp:lastModifiedBy>
  <cp:revision>8</cp:revision>
  <dcterms:created xsi:type="dcterms:W3CDTF">2015-11-23T08:51:19Z</dcterms:created>
  <dcterms:modified xsi:type="dcterms:W3CDTF">2019-12-17T06:38:57Z</dcterms:modified>
</cp:coreProperties>
</file>