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Pr>
        <a:gradFill rotWithShape="1">
          <a:gsLst>
            <a:gs pos="0">
              <a:srgbClr val="242424"/>
            </a:gs>
            <a:gs pos="30000">
              <a:srgbClr val="2D2D2D"/>
            </a:gs>
            <a:gs pos="100000">
              <a:srgbClr val="7D7D7D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Ελεύθερη σχεδίαση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4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6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B37A8-6F19-4D9C-ACAD-341064533F57}" type="datetimeFigureOut">
              <a:rPr lang="el-GR"/>
              <a:pPr>
                <a:defRPr/>
              </a:pPr>
              <a:t>19/10/2017</a:t>
            </a:fld>
            <a:endParaRPr lang="el-GR"/>
          </a:p>
        </p:txBody>
      </p:sp>
      <p:sp>
        <p:nvSpPr>
          <p:cNvPr id="7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8BE29-BDEF-4CA6-AE96-1454EED6091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F33F7-1B3F-408F-84B5-2AD76D51614C}" type="datetimeFigureOut">
              <a:rPr lang="el-GR"/>
              <a:pPr>
                <a:defRPr/>
              </a:pPr>
              <a:t>19/10/2017</a:t>
            </a:fld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2F7CF-FBF9-4FC4-BCB5-15377FC5A8F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FBB14-81A2-4547-8095-D2FE0BE5A16F}" type="datetimeFigureOut">
              <a:rPr lang="el-GR"/>
              <a:pPr>
                <a:defRPr/>
              </a:pPr>
              <a:t>19/10/2017</a:t>
            </a:fld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72151-3640-4220-99B1-30E76C7CF7D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CA20F-B169-4D43-A6EF-A07A1D7B044B}" type="datetimeFigureOut">
              <a:rPr lang="el-GR"/>
              <a:pPr>
                <a:defRPr/>
              </a:pPr>
              <a:t>19/10/2017</a:t>
            </a:fld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B483F-AED3-476B-8710-DF4598735B6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Pr>
        <a:gradFill rotWithShape="1">
          <a:gsLst>
            <a:gs pos="0">
              <a:srgbClr val="242424"/>
            </a:gs>
            <a:gs pos="30000">
              <a:srgbClr val="2D2D2D"/>
            </a:gs>
            <a:gs pos="100000">
              <a:srgbClr val="7D7D7D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Ελεύθερη σχεδίαση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4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91BB9-6A1F-4049-918E-FE3CB763EE9C}" type="datetimeFigureOut">
              <a:rPr lang="el-GR"/>
              <a:pPr>
                <a:defRPr/>
              </a:pPr>
              <a:t>19/10/2017</a:t>
            </a:fld>
            <a:endParaRPr lang="el-GR"/>
          </a:p>
        </p:txBody>
      </p:sp>
      <p:sp>
        <p:nvSpPr>
          <p:cNvPr id="7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8114D-9C1E-4EE3-B4E1-F8D7418CD36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88E9D-9F00-4019-A1DA-AA4205BD32B6}" type="datetimeFigureOut">
              <a:rPr lang="el-GR"/>
              <a:pPr>
                <a:defRPr/>
              </a:pPr>
              <a:t>19/10/2017</a:t>
            </a:fld>
            <a:endParaRPr lang="el-GR"/>
          </a:p>
        </p:txBody>
      </p:sp>
      <p:sp>
        <p:nvSpPr>
          <p:cNvPr id="6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0E61A-1331-4BD1-A852-2CE55A982B2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71754-FB39-4C0E-BA9E-CD3F3E0B1658}" type="datetimeFigureOut">
              <a:rPr lang="el-GR"/>
              <a:pPr>
                <a:defRPr/>
              </a:pPr>
              <a:t>19/10/2017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423B6-5C08-435F-9728-33A8284F5C3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43EE1-D790-46D9-803A-1EB1425E60D6}" type="datetimeFigureOut">
              <a:rPr lang="el-GR"/>
              <a:pPr>
                <a:defRPr/>
              </a:pPr>
              <a:t>19/10/2017</a:t>
            </a:fld>
            <a:endParaRPr lang="el-GR"/>
          </a:p>
        </p:txBody>
      </p:sp>
      <p:sp>
        <p:nvSpPr>
          <p:cNvPr id="4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60C20-F22F-44B1-9689-3B985E6B8D6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647D6-0F80-4FA6-AEA3-31234E1E4646}" type="datetimeFigureOut">
              <a:rPr lang="el-GR"/>
              <a:pPr>
                <a:defRPr/>
              </a:pPr>
              <a:t>19/10/2017</a:t>
            </a:fld>
            <a:endParaRPr lang="el-GR"/>
          </a:p>
        </p:txBody>
      </p:sp>
      <p:sp>
        <p:nvSpPr>
          <p:cNvPr id="3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A4BB1-9D0E-45F7-A57A-0E70B9B161A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AFF0C-1648-4555-9B19-2E4667DF60AA}" type="datetimeFigureOut">
              <a:rPr lang="el-GR"/>
              <a:pPr>
                <a:defRPr/>
              </a:pPr>
              <a:t>19/10/2017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97DEA-E04E-4DE1-94F3-BC26E422448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59D96-7210-48EC-A6F1-C77BDF5267EE}" type="datetimeFigureOut">
              <a:rPr lang="el-GR"/>
              <a:pPr>
                <a:defRPr/>
              </a:pPr>
              <a:t>19/10/2017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26202-76C4-4272-8D71-1D451DCE1B8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8" name="8 - Θέση τίτλου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του τίτλου</a:t>
            </a:r>
            <a:endParaRPr lang="en-US" smtClean="0"/>
          </a:p>
        </p:txBody>
      </p:sp>
      <p:sp>
        <p:nvSpPr>
          <p:cNvPr id="1029" name="29 - Θέση κειμένου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 smtClean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A8FAC84-08B0-4DF7-8378-037415964BF0}" type="datetimeFigureOut">
              <a:rPr lang="el-GR"/>
              <a:pPr>
                <a:defRPr/>
              </a:pPr>
              <a:t>19/10/2017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 smtClean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885DA29E-C192-4DA2-A8FE-6DB82C3BF83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77" r:id="rId2"/>
    <p:sldLayoutId id="2147483684" r:id="rId3"/>
    <p:sldLayoutId id="2147483678" r:id="rId4"/>
    <p:sldLayoutId id="2147483685" r:id="rId5"/>
    <p:sldLayoutId id="2147483679" r:id="rId6"/>
    <p:sldLayoutId id="2147483680" r:id="rId7"/>
    <p:sldLayoutId id="2147483686" r:id="rId8"/>
    <p:sldLayoutId id="2147483687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smtClean="0"/>
              <a:t>Διαγνωστικά Μηνύματα</a:t>
            </a:r>
            <a:endParaRPr lang="el-GR" smtClean="0"/>
          </a:p>
        </p:txBody>
      </p:sp>
      <p:sp>
        <p:nvSpPr>
          <p:cNvPr id="2052" name="5 - Θέση περιεχομένου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10000"/>
          </a:bodyPr>
          <a:lstStyle/>
          <a:p>
            <a:pPr marL="420624" indent="-384048" fontAlgn="auto">
              <a:lnSpc>
                <a:spcPct val="15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l-GR" sz="3600" dirty="0" smtClean="0"/>
              <a:t>Όλες οι γλώσσες προγραμματισμού, που παρέχουν τη δυνατότητα δημιουργίας παραθυρικών εφαρμογών, διαθέτουν μια σειρά διαλόγων που ονομάζονται </a:t>
            </a:r>
            <a:r>
              <a:rPr lang="el-GR" sz="3600" b="1" dirty="0" smtClean="0"/>
              <a:t>κοινοί διάλογοι </a:t>
            </a:r>
            <a:r>
              <a:rPr lang="el-GR" sz="3600" dirty="0" smtClean="0"/>
              <a:t> και διευκολύνουν την εισαγωγή δεδομένων από τον χρήστη, την προβολή μηνυμάτων.</a:t>
            </a:r>
          </a:p>
          <a:p>
            <a:pPr marL="420624" indent="-384048" fontAlgn="auto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el-GR" sz="36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smtClean="0"/>
              <a:t>Διαγνωστικά Μηνύματα</a:t>
            </a:r>
            <a:endParaRPr lang="el-GR" smtClean="0"/>
          </a:p>
        </p:txBody>
      </p:sp>
      <p:sp>
        <p:nvSpPr>
          <p:cNvPr id="3075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628775"/>
            <a:ext cx="8964613" cy="4740275"/>
          </a:xfrm>
        </p:spPr>
        <p:txBody>
          <a:bodyPr>
            <a:normAutofit fontScale="85000" lnSpcReduction="20000"/>
          </a:bodyPr>
          <a:lstStyle/>
          <a:p>
            <a:pPr marL="420624" indent="-384048" fontAlgn="auto">
              <a:lnSpc>
                <a:spcPct val="15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l-GR" sz="3600" dirty="0" smtClean="0"/>
              <a:t>Η </a:t>
            </a:r>
            <a:r>
              <a:rPr lang="el-GR" sz="3600" dirty="0" err="1" smtClean="0"/>
              <a:t>Java</a:t>
            </a:r>
            <a:r>
              <a:rPr lang="el-GR" sz="3600" dirty="0" smtClean="0"/>
              <a:t> παρέχει το πακέτο </a:t>
            </a:r>
            <a:r>
              <a:rPr lang="el-GR" sz="3600" b="1" dirty="0" err="1" smtClean="0"/>
              <a:t>javax.swing</a:t>
            </a:r>
            <a:r>
              <a:rPr lang="el-GR" sz="3600" b="1" dirty="0" smtClean="0"/>
              <a:t> </a:t>
            </a:r>
            <a:r>
              <a:rPr lang="el-GR" sz="3600" dirty="0" smtClean="0"/>
              <a:t>για τη δημιουργία γραφικού περιβάλλοντος </a:t>
            </a:r>
            <a:r>
              <a:rPr lang="el-GR" sz="3600" dirty="0" err="1" smtClean="0"/>
              <a:t>διεπαφής</a:t>
            </a:r>
            <a:r>
              <a:rPr lang="el-GR" sz="3600" dirty="0" smtClean="0"/>
              <a:t> (GUI).</a:t>
            </a:r>
            <a:endParaRPr lang="en-US" sz="3600" dirty="0" smtClean="0"/>
          </a:p>
          <a:p>
            <a:pPr marL="420624" indent="-384048" fontAlgn="auto">
              <a:lnSpc>
                <a:spcPct val="15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l-GR" sz="3600" dirty="0" smtClean="0"/>
              <a:t> Η κλάση </a:t>
            </a:r>
            <a:r>
              <a:rPr lang="el-GR" sz="3600" b="1" dirty="0" err="1" smtClean="0"/>
              <a:t>JOptionPane</a:t>
            </a:r>
            <a:r>
              <a:rPr lang="el-GR" sz="3600" b="1" dirty="0" smtClean="0"/>
              <a:t> </a:t>
            </a:r>
            <a:r>
              <a:rPr lang="el-GR" sz="3600" dirty="0" smtClean="0"/>
              <a:t>του πακέτου διευκολύνει την χρήση παραθύρων διαλόγου για διαγνωστικά μηνύματα, είσοδο και έξοδο δεδομένων.</a:t>
            </a:r>
          </a:p>
          <a:p>
            <a:pPr marL="420624" indent="-384048" fontAlgn="auto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el-GR" sz="4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4 - Τίτλος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1643062"/>
          </a:xfrm>
        </p:spPr>
        <p:txBody>
          <a:bodyPr>
            <a:normAutofit fontScale="90000"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l-GR" sz="3600" b="1" dirty="0" smtClean="0"/>
              <a:t>Στην κλάση </a:t>
            </a:r>
            <a:r>
              <a:rPr lang="el-GR" sz="3600" b="1" dirty="0" err="1" smtClean="0"/>
              <a:t>JOptionPane</a:t>
            </a:r>
            <a:r>
              <a:rPr lang="el-GR" sz="3600" b="1" dirty="0" smtClean="0"/>
              <a:t> υπάρχουν τέσσερεις τύποι παραθύρων διαλόγου: </a:t>
            </a:r>
            <a:br>
              <a:rPr lang="el-GR" sz="3600" b="1" dirty="0" smtClean="0"/>
            </a:br>
            <a:endParaRPr lang="el-GR" sz="3600" b="1" dirty="0" smtClean="0"/>
          </a:p>
        </p:txBody>
      </p:sp>
      <p:sp>
        <p:nvSpPr>
          <p:cNvPr id="9219" name="5 - Θέση περιεχομένου"/>
          <p:cNvSpPr>
            <a:spLocks noGrp="1"/>
          </p:cNvSpPr>
          <p:nvPr>
            <p:ph idx="1"/>
          </p:nvPr>
        </p:nvSpPr>
        <p:spPr>
          <a:xfrm>
            <a:off x="539750" y="2332038"/>
            <a:ext cx="822960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el-GR" dirty="0" smtClean="0"/>
              <a:t>• Επιβεβαίωσης (</a:t>
            </a:r>
            <a:r>
              <a:rPr lang="el-GR" dirty="0" err="1" smtClean="0"/>
              <a:t>ConfirmDialog</a:t>
            </a:r>
            <a:r>
              <a:rPr lang="en-US" dirty="0" smtClean="0"/>
              <a:t>)</a:t>
            </a:r>
            <a:endParaRPr lang="el-GR" dirty="0" smtClean="0"/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el-GR" dirty="0" smtClean="0"/>
              <a:t>• Εισόδου (</a:t>
            </a:r>
            <a:r>
              <a:rPr lang="el-GR" dirty="0" err="1" smtClean="0"/>
              <a:t>InputDialog</a:t>
            </a:r>
            <a:r>
              <a:rPr lang="el-GR" dirty="0" smtClean="0"/>
              <a:t>) 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el-GR" dirty="0" smtClean="0"/>
              <a:t>• Μηνύματος (</a:t>
            </a:r>
            <a:r>
              <a:rPr lang="el-GR" dirty="0" err="1" smtClean="0"/>
              <a:t>MessageDialog</a:t>
            </a:r>
            <a:r>
              <a:rPr lang="el-GR" dirty="0" smtClean="0"/>
              <a:t>) 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el-GR" dirty="0" smtClean="0"/>
              <a:t>• Επιλογής (</a:t>
            </a:r>
            <a:r>
              <a:rPr lang="el-GR" dirty="0" err="1" smtClean="0"/>
              <a:t>OptionDialog</a:t>
            </a:r>
            <a:r>
              <a:rPr lang="el-GR" dirty="0" smtClean="0"/>
              <a:t>)</a:t>
            </a:r>
          </a:p>
          <a:p>
            <a:pPr>
              <a:lnSpc>
                <a:spcPct val="150000"/>
              </a:lnSpc>
            </a:pPr>
            <a:endParaRPr lang="el-GR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1357313"/>
            <a:ext cx="357187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3857625"/>
            <a:ext cx="45720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50" y="428625"/>
            <a:ext cx="5357813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357438"/>
            <a:ext cx="80518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Τεχνικό">
  <a:themeElements>
    <a:clrScheme name="Τεχνικό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Τεχν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34</TotalTime>
  <Words>102</Words>
  <Application>Microsoft Office PowerPoint</Application>
  <PresentationFormat>Προβολή στην οθόνη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6" baseType="lpstr">
      <vt:lpstr>Τεχνικό</vt:lpstr>
      <vt:lpstr>Διαγνωστικά Μηνύματα</vt:lpstr>
      <vt:lpstr>Διαγνωστικά Μηνύματα</vt:lpstr>
      <vt:lpstr>Στην κλάση JOptionPane υπάρχουν τέσσερεις τύποι παραθύρων διαλόγου:  </vt:lpstr>
      <vt:lpstr>Διαφάνεια 4</vt:lpstr>
      <vt:lpstr>Διαφάνεια 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tak kaz</dc:creator>
  <cp:lastModifiedBy>tak kaz</cp:lastModifiedBy>
  <cp:revision>7</cp:revision>
  <dcterms:created xsi:type="dcterms:W3CDTF">2015-11-01T06:54:03Z</dcterms:created>
  <dcterms:modified xsi:type="dcterms:W3CDTF">2017-10-19T13:29:11Z</dcterms:modified>
</cp:coreProperties>
</file>