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58" r:id="rId5"/>
    <p:sldId id="259" r:id="rId6"/>
    <p:sldId id="264" r:id="rId7"/>
    <p:sldId id="265" r:id="rId8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F05B2B-407D-4507-B9E2-0B01FD3AC7BE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B8368-C40B-41FA-99D3-B7622CC5DA86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FE83DB-FBEB-4364-AF27-0A772808124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42AE6-8B58-41A9-84BF-E7CE1D896238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466E3-55C0-4775-A610-52ADD0C8A32D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33132-A3CA-480D-878F-ABD4EC0F6DF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FF0418-9DA4-4C20-9416-C83DEEB5EA9D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7A784-78A8-4E1C-9D5A-0D0843998609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95CB17-5584-4033-B834-C7B96528B1F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92214D-C60A-4D6C-A5ED-20B64AE14AAB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A2FE39-FFFA-4E2D-BDA5-542217ACECB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57259-A05D-4254-9D57-1A75F68F9919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F941C7-BE80-4ABE-A0C2-4DFAC65E247B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458C0-4CC1-4EFC-BA32-B12EA7A0655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585DC-1B9F-41A0-8E6B-2C9F043C4D6A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D33511-2330-49AF-9D42-B392198195E1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265E81-2D1B-490A-80F0-F2ABFA183F18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D8CD5-5DC8-407C-BE1C-EC4A8AD06869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66908F-B179-43D7-90C6-75EC8324B03D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A17EA2AE-F58B-474E-98F4-6A070963D3D3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896E7154-1E74-42DC-A456-6F451954B373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30A40-C7E3-4E6E-BF25-0FD2583BF15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6042A1B-89A8-46ED-A118-8567DCD21C89}" type="datetimeFigureOut">
              <a:rPr lang="el-GR" smtClean="0"/>
              <a:pPr>
                <a:defRPr/>
              </a:pPr>
              <a:t>23/11/2017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B551281-7C7E-46BB-B928-71BAA5C7BCC6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dirty="0" smtClean="0"/>
              <a:t>Συναρτήσεις - Μέθοδοι</a:t>
            </a:r>
            <a:endParaRPr lang="el-GR" dirty="0" smtClean="0"/>
          </a:p>
        </p:txBody>
      </p:sp>
      <p:sp>
        <p:nvSpPr>
          <p:cNvPr id="2051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00200"/>
            <a:ext cx="9358346" cy="5257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Οι συναρτήσεις είναι επαναχρησιμοποιήσιμα τμήματα κώδικα, στα οποία έχει δοθεί ένα όνομα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Εκτελούνται με απλή αναφορά του ονόματος τους (</a:t>
            </a:r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κλήση συνάρτησης)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Οι συναρτήσεις στην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Java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ανήκουν πάντα σε μια κλάση (</a:t>
            </a:r>
            <a:r>
              <a:rPr lang="el-G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της κλάσης) είναι οι ενέργειες που μπορεί να εκτελεί ένα αντικείμενο.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l-G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dirty="0" smtClean="0"/>
              <a:t>Πακέτα </a:t>
            </a:r>
          </a:p>
        </p:txBody>
      </p:sp>
      <p:sp>
        <p:nvSpPr>
          <p:cNvPr id="3075" name="2 - Θέση περιεχομένου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550070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Η τυπική βιβλιοθήκη κλάσεων της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Java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παρέχει ένα σύνολο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APIs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κλάσεων, οι οποίες είναι διαθέσιμες σε κάθε πρόγραμμα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Java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Η βιβλιοθήκη κλάσεων οργανώνεται σε πακέτα (συλλογές από κλάσεις, που σχετίζονται μεταξύ τους και κάθε κλάση περιέχει αρκετές μεθόδους).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Τα ονόματα των πακέτων απαρτίζονται από μια ή περισσότερες λέξεις χωρισμένες με τελείες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- Τίτλος"/>
          <p:cNvSpPr>
            <a:spLocks noGrp="1"/>
          </p:cNvSpPr>
          <p:nvPr>
            <p:ph type="title"/>
          </p:nvPr>
        </p:nvSpPr>
        <p:spPr>
          <a:xfrm>
            <a:off x="285750" y="274638"/>
            <a:ext cx="8572500" cy="1143000"/>
          </a:xfrm>
        </p:spPr>
        <p:txBody>
          <a:bodyPr/>
          <a:lstStyle/>
          <a:p>
            <a:pPr eaLnBrk="1" hangingPunct="1"/>
            <a:r>
              <a:rPr lang="el-GR" b="1" smtClean="0"/>
              <a:t>Πακέτα που θα χρησιμοποιήσουμε: </a:t>
            </a:r>
          </a:p>
        </p:txBody>
      </p:sp>
      <p:sp>
        <p:nvSpPr>
          <p:cNvPr id="4099" name="4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3114675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l-GR" dirty="0" err="1" smtClean="0"/>
              <a:t>java.lang</a:t>
            </a:r>
            <a:r>
              <a:rPr lang="el-GR" dirty="0" smtClean="0"/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err="1" smtClean="0"/>
              <a:t>java.util</a:t>
            </a:r>
            <a:r>
              <a:rPr lang="el-GR" dirty="0" smtClean="0"/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err="1" smtClean="0"/>
              <a:t>java.sql</a:t>
            </a:r>
            <a:r>
              <a:rPr lang="el-GR" dirty="0" smtClean="0"/>
              <a:t> 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l-GR" dirty="0" smtClean="0"/>
          </a:p>
        </p:txBody>
      </p:sp>
      <p:sp>
        <p:nvSpPr>
          <p:cNvPr id="4100" name="5 - TextBox"/>
          <p:cNvSpPr txBox="1">
            <a:spLocks noChangeArrowheads="1"/>
          </p:cNvSpPr>
          <p:nvPr/>
        </p:nvSpPr>
        <p:spPr bwMode="auto">
          <a:xfrm>
            <a:off x="3214688" y="1643063"/>
            <a:ext cx="5572125" cy="278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Υποστήριξη των βασικών χαρακτηριστικών της γλώσσας.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Χρήσιμες εργασίες σε δεδομένα.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JDBC για διαχείριση βάσης δεδομένων.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2 - Ορθογώνιο"/>
          <p:cNvSpPr>
            <a:spLocks noChangeArrowheads="1"/>
          </p:cNvSpPr>
          <p:nvPr/>
        </p:nvSpPr>
        <p:spPr bwMode="auto">
          <a:xfrm>
            <a:off x="642910" y="6199086"/>
            <a:ext cx="38843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import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2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acm.program</a:t>
            </a:r>
            <a:r>
              <a: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.*; </a:t>
            </a:r>
            <a:endParaRPr lang="el-GR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123" name="3 - Τίτλος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pPr algn="ctr" eaLnBrk="1" hangingPunct="1"/>
            <a:r>
              <a:rPr lang="el-GR" b="1" dirty="0" smtClean="0"/>
              <a:t>Εντολή </a:t>
            </a:r>
            <a:r>
              <a:rPr lang="en-US" b="1" dirty="0" smtClean="0"/>
              <a:t>import</a:t>
            </a:r>
            <a:endParaRPr lang="el-GR" b="1" dirty="0" smtClean="0"/>
          </a:p>
        </p:txBody>
      </p:sp>
      <p:sp>
        <p:nvSpPr>
          <p:cNvPr id="5124" name="4 - Θέση περιεχομένου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04351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6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Το πακέτο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java.lang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περιέχει τις βασικές κλάσεις της γλώσσας, κάποιες ειδικές κλάσεις για αναπαράσταση των βασικών τύπων δεδομένων και φορτώνεται αυτόματα. </a:t>
            </a:r>
          </a:p>
          <a:p>
            <a:pPr eaLnBrk="1" hangingPunct="1">
              <a:lnSpc>
                <a:spcPct val="16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Για να χρησιμοποιήσουμε τις κλάσεις από κάποιο άλλο πακέτο πρέπει να τις ενσωματώσουμε στον κώδικά μας χρησιμοποιώντας τη δεσμευμένη λέξη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import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eaLnBrk="1" hangingPunct="1">
              <a:lnSpc>
                <a:spcPct val="160000"/>
              </a:lnSpc>
              <a:buNone/>
            </a:pPr>
            <a:endParaRPr lang="el-G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- Ορθογώνιο"/>
          <p:cNvSpPr>
            <a:spLocks noChangeArrowheads="1"/>
          </p:cNvSpPr>
          <p:nvPr/>
        </p:nvSpPr>
        <p:spPr bwMode="auto">
          <a:xfrm>
            <a:off x="0" y="64291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800">
                <a:latin typeface="Verdana" pitchFamily="34" charset="0"/>
                <a:ea typeface="Verdana" pitchFamily="34" charset="0"/>
                <a:cs typeface="Verdana" pitchFamily="34" charset="0"/>
              </a:rPr>
              <a:t>παραδείγματα χρήσης μεθόδων της κλάσης Math </a:t>
            </a:r>
          </a:p>
        </p:txBody>
      </p:sp>
      <p:sp>
        <p:nvSpPr>
          <p:cNvPr id="6147" name="2 - Ορθογώνιο"/>
          <p:cNvSpPr>
            <a:spLocks noChangeArrowheads="1"/>
          </p:cNvSpPr>
          <p:nvPr/>
        </p:nvSpPr>
        <p:spPr bwMode="auto">
          <a:xfrm>
            <a:off x="285720" y="2857496"/>
            <a:ext cx="8572560" cy="32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x = </a:t>
            </a:r>
            <a:r>
              <a:rPr lang="el-GR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Math.max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(a, b) ; </a:t>
            </a:r>
            <a:endParaRPr lang="en-US" sz="2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Επιστρέφει </a:t>
            </a:r>
            <a:r>
              <a:rPr lang="el-GR" sz="28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στην x το μέγιστο των a, b </a:t>
            </a:r>
            <a:endParaRPr lang="en-US" sz="28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28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root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l-GR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Math.sqrt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(x) ; </a:t>
            </a:r>
            <a:endParaRPr lang="en-US" sz="2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Επιστρέφει </a:t>
            </a:r>
            <a:r>
              <a:rPr lang="el-GR" sz="28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την τετραγωνική ρίζα του x </a:t>
            </a: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251520" y="1988840"/>
            <a:ext cx="28803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move(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turn(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	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act() 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setLocation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	</a:t>
            </a:r>
          </a:p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setRotation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3095328" y="198884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Κινεί το αντικείμενο προς την κατεύθυνση που βρίσκεται κατά συγκεκριμένα βήματα 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Στρίβει το αντικείμενο κατά συγκεκριμένες μοίρες 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Το αντικείμενο κάνει μια ενέργεια 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Ορίζει νέα θέση του αντικειμένου 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Ορίζει την περιστροφή του αντικειμένου 	</a:t>
            </a:r>
          </a:p>
        </p:txBody>
      </p:sp>
      <p:sp>
        <p:nvSpPr>
          <p:cNvPr id="5" name="4 - Ορθογώνιο"/>
          <p:cNvSpPr/>
          <p:nvPr/>
        </p:nvSpPr>
        <p:spPr>
          <a:xfrm>
            <a:off x="179512" y="764704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που δίνουν εντολή για να ενεργήσει το αντικείμενο </a:t>
            </a:r>
            <a:endParaRPr lang="el-GR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395536" y="2276872"/>
            <a:ext cx="2141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getRotation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getWorld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getX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</a:t>
            </a:r>
            <a:endParaRPr lang="el-G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getY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() 	</a:t>
            </a:r>
          </a:p>
        </p:txBody>
      </p:sp>
      <p:sp>
        <p:nvSpPr>
          <p:cNvPr id="3" name="2 - Ορθογώνιο"/>
          <p:cNvSpPr/>
          <p:nvPr/>
        </p:nvSpPr>
        <p:spPr>
          <a:xfrm>
            <a:off x="2627784" y="2276872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Δίνει την τρέχουσα περιστροφή του αντικειμένου </a:t>
            </a:r>
          </a:p>
          <a:p>
            <a:r>
              <a:rPr lang="el-GR" dirty="0" smtClean="0"/>
              <a:t>	</a:t>
            </a:r>
          </a:p>
          <a:p>
            <a:r>
              <a:rPr lang="el-GR" dirty="0" smtClean="0"/>
              <a:t>Δίνει το όνομα του Κόσμου που βρίσκεται το αντικείμενο 	</a:t>
            </a:r>
          </a:p>
          <a:p>
            <a:r>
              <a:rPr lang="el-GR" dirty="0" smtClean="0"/>
              <a:t>Δίνει την συντεταγμένη χ της τρέχουσας θέσης του αντικειμένου </a:t>
            </a:r>
          </a:p>
          <a:p>
            <a:r>
              <a:rPr lang="el-GR" dirty="0" smtClean="0"/>
              <a:t>	</a:t>
            </a:r>
          </a:p>
          <a:p>
            <a:r>
              <a:rPr lang="el-GR" dirty="0" smtClean="0"/>
              <a:t>Δίνει την συντεταγμένη y της τρέχουσας θέσης του αντικειμένου 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251520" y="90872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Μέθοδοι που δίνουν πληροφορίες για το αντικείμενο </a:t>
            </a: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256</Words>
  <Application>Microsoft Office PowerPoint</Application>
  <PresentationFormat>Προβολή στην οθόνη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Τεχνικό</vt:lpstr>
      <vt:lpstr>Συναρτήσεις - Μέθοδοι</vt:lpstr>
      <vt:lpstr>Πακέτα </vt:lpstr>
      <vt:lpstr>Πακέτα που θα χρησιμοποιήσουμε: </vt:lpstr>
      <vt:lpstr>Εντολή import</vt:lpstr>
      <vt:lpstr>Διαφάνεια 5</vt:lpstr>
      <vt:lpstr>Διαφάνεια 6</vt:lpstr>
      <vt:lpstr>Διαφάνεια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tak kaz</dc:creator>
  <cp:lastModifiedBy>tak kaz</cp:lastModifiedBy>
  <cp:revision>11</cp:revision>
  <dcterms:created xsi:type="dcterms:W3CDTF">2015-10-28T17:29:23Z</dcterms:created>
  <dcterms:modified xsi:type="dcterms:W3CDTF">2017-11-23T15:12:38Z</dcterms:modified>
</cp:coreProperties>
</file>