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E0B4C4-8A86-4FA9-A01F-BEA8D98E8CDF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D5D7EE-CFF3-4E84-B7F1-02C6894E9DE5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sp>
        <p:nvSpPr>
          <p:cNvPr id="32" name="31 - Ορθογώνιο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- Ορθογώνιο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- Ορθογώνιο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- Ορθογώνιο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- Ορθογώνιο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56" name="55 - Ορθογώνιο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- Ορθογώνιο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- Ορθογώνιο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- Ορθογώνιο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15AB46-6C69-4FF8-9CD5-35E5E0467F69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0CBA2E-94E9-486B-90E7-D5A82A96CE27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AC43E2-56C4-4009-9125-8FF5AA8FB03D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0EA47EF-17F2-4109-A3DC-44FF1C5B7162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3EFE8EA-2A7B-458B-8E40-99884615AC9B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EEAED4-B69A-431D-8324-9126E87C118A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- Ελεύθερη σχεδίαση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- Ελεύθερη σχεδίαση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- Ελεύθερη σχεδίαση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- Ελεύθερη σχεδίαση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- Ελεύθερη σχεδίαση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- Ελεύθερη σχεδίαση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- Ελεύθερη σχεδίαση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- Ελεύθερη σχεδίαση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- Ελεύθερη σχεδίαση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- Ελεύθερη σχεδίαση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- Ελεύθερη σχεδίαση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- Ελεύθερη σχεδίαση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- Ελεύθερη σχεδίαση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- Ελεύθερη σχεδίαση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468543-0595-45AE-9F8C-2529D2808593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3175F7-C11B-48A3-9306-13A2B7431591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- Ορθογώνιο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- Ορθογώνιο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- Ορθογώνιο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B2F422-5B0A-485F-96FD-FD1E224ADD71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E28A8F-1446-4A48-A071-9CDE1D15E91C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- Ορθογώνιο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04A714F-5582-4A6D-8870-1352E4CA2B31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C9B222-4A52-4419-AF24-874FFAEB6112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sp>
        <p:nvSpPr>
          <p:cNvPr id="16" name="15 - Ορθογώνιο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- Ορθογώνιο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- Ορθογώνιο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- Ορθογώνιο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- Ορθογώνιο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Ορθογώνιο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- Ορθογώνιο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- Ορθογώνιο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1FCFD2-1C23-43E2-8390-1BC69489E2E6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7FB4AE-8ADE-4247-AE33-160EFA5CE64D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4EA45-3371-4797-AF90-2EA259C5B64D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A54B8F-8942-44E0-AA07-83153ECACB37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AEA7F55-C921-4A2E-92A0-B924A2F8ABF9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EAABA7-319F-4216-B80E-FF1C87891406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- Ευθεία γραμμή σύνδεσης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- Ομάδα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- Ευθεία γραμμή σύνδεσης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- Ευθεία γραμμή σύνδεσης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- Ευθεία γραμμή σύνδεσης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- Τίτλος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grpSp>
        <p:nvGrpSpPr>
          <p:cNvPr id="14" name="13 - Ομάδα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- Ευθεία γραμμή σύνδεσης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- Ευθεία γραμμή σύνδεσης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- Ευθεία γραμμή σύνδεσης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- Ομάδα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- Ευθεία γραμμή σύνδεσης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- Ευθεία γραμμή σύνδεσης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- Ευθεία γραμμή σύνδεσης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fld id="{83CB5E12-DB25-425E-ADC1-FF17EEE83CA5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D3839B28-51F2-49CF-BFF8-89CFD13F8FC5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- Ορθογώνιο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- Ορθογώνιο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- Ορθογώνιο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- Ορθογώνιο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3DA1CA7-4039-4766-8230-D1B249A0D7C3}" type="datetimeFigureOut">
              <a:rPr lang="el-GR" smtClean="0"/>
              <a:pPr>
                <a:defRPr/>
              </a:pPr>
              <a:t>25/10/2016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6FBA894-2022-4964-8B46-ADB7D0C56C2A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547813"/>
            <a:ext cx="75723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143000"/>
            <a:ext cx="7299325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4857750"/>
            <a:ext cx="78867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" y="2000250"/>
            <a:ext cx="76581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1214438"/>
            <a:ext cx="63055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1785938"/>
            <a:ext cx="619283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928688"/>
            <a:ext cx="586898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14554"/>
            <a:ext cx="8286487" cy="42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000372"/>
            <a:ext cx="8466059" cy="142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322" y="5091942"/>
            <a:ext cx="8497958" cy="590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Μετρό">
  <a:themeElements>
    <a:clrScheme name="Μετρό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Μετρό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Μετρό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69</TotalTime>
  <Words>0</Words>
  <Application>Microsoft Office PowerPoint</Application>
  <PresentationFormat>Προβολή στην οθόνη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Μετρό</vt:lpstr>
      <vt:lpstr>Διαφάνεια 1</vt:lpstr>
      <vt:lpstr>Διαφάνεια 2</vt:lpstr>
      <vt:lpstr>Διαφάνεια 3</vt:lpstr>
      <vt:lpstr>Διαφάνεια 4</vt:lpstr>
      <vt:lpstr>Διαφάνεια 5</vt:lpstr>
      <vt:lpstr>Διαφάνεια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tak kaz</dc:creator>
  <cp:lastModifiedBy>Admin</cp:lastModifiedBy>
  <cp:revision>7</cp:revision>
  <dcterms:created xsi:type="dcterms:W3CDTF">2015-10-21T17:24:35Z</dcterms:created>
  <dcterms:modified xsi:type="dcterms:W3CDTF">2016-10-25T05:48:14Z</dcterms:modified>
</cp:coreProperties>
</file>