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6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633C6-C622-41E9-8563-7AFE9EA457E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A811D-9034-4291-A5E3-B1391DA9EE7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D7F0-E270-4EB0-B2CA-82E43AC156F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EE63F-5AE3-4B3F-8857-0B8F593D8CF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2C8BD-A63F-4B4D-A0B1-C97834EB426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F8A86-0EE2-4036-81DC-9879BC188B6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80173-DBF7-4DA2-B10C-3BA784BDC0B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75B1-B1D9-47C4-AFB1-85E86E7F295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BE972-C526-4CA5-BA07-A889D045F6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D5F5F-89F3-415F-89E3-10F868275A6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DC4F6-DD64-4CBE-9B77-F530FBC5FAD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8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US" smtClean="0"/>
          </a:p>
        </p:txBody>
      </p:sp>
      <p:sp>
        <p:nvSpPr>
          <p:cNvPr id="1029" name="29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3C6009D-C297-4DCC-A5B1-044CBDF57CC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000" b="1" dirty="0" smtClean="0">
                <a:latin typeface="Verdana" pitchFamily="34" charset="0"/>
              </a:rPr>
              <a:t>Κατασκευαστής</a:t>
            </a:r>
            <a:r>
              <a:rPr lang="en-US" sz="4000" b="1" dirty="0" smtClean="0">
                <a:latin typeface="Verdana" pitchFamily="34" charset="0"/>
              </a:rPr>
              <a:t> </a:t>
            </a:r>
            <a:r>
              <a:rPr lang="el-GR" sz="4000" dirty="0" smtClean="0">
                <a:latin typeface="Verdana" pitchFamily="34" charset="0"/>
              </a:rPr>
              <a:t>(</a:t>
            </a:r>
            <a:r>
              <a:rPr lang="el-GR" sz="4000" dirty="0" err="1" smtClean="0">
                <a:latin typeface="Verdana" pitchFamily="34" charset="0"/>
              </a:rPr>
              <a:t>constructor</a:t>
            </a:r>
            <a:r>
              <a:rPr lang="el-GR" sz="4000" dirty="0" smtClean="0">
                <a:latin typeface="Verdana" pitchFamily="34" charset="0"/>
              </a:rPr>
              <a:t>) </a:t>
            </a:r>
            <a:endParaRPr lang="el-GR" sz="4000" b="1" dirty="0">
              <a:latin typeface="Verdana" pitchFamily="34" charset="0"/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84010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mtClean="0">
                <a:latin typeface="Verdana" pitchFamily="34" charset="0"/>
              </a:rPr>
              <a:t>είναι μια </a:t>
            </a:r>
            <a:r>
              <a:rPr lang="el-GR" b="1" smtClean="0">
                <a:latin typeface="Verdana" pitchFamily="34" charset="0"/>
              </a:rPr>
              <a:t>ειδικού τύπου μέθοδος</a:t>
            </a:r>
            <a:r>
              <a:rPr lang="el-GR" smtClean="0">
                <a:latin typeface="Verdana" pitchFamily="34" charset="0"/>
              </a:rPr>
              <a:t>, που εκτελείται </a:t>
            </a:r>
            <a:r>
              <a:rPr lang="el-GR" b="1" smtClean="0">
                <a:latin typeface="Verdana" pitchFamily="34" charset="0"/>
              </a:rPr>
              <a:t>πάντα</a:t>
            </a:r>
            <a:r>
              <a:rPr lang="el-GR" smtClean="0">
                <a:latin typeface="Verdana" pitchFamily="34" charset="0"/>
              </a:rPr>
              <a:t> και </a:t>
            </a:r>
            <a:r>
              <a:rPr lang="el-GR" b="1" smtClean="0">
                <a:latin typeface="Verdana" pitchFamily="34" charset="0"/>
              </a:rPr>
              <a:t>αυτόματα</a:t>
            </a:r>
            <a:r>
              <a:rPr lang="el-GR" smtClean="0">
                <a:latin typeface="Verdana" pitchFamily="34" charset="0"/>
              </a:rPr>
              <a:t> όταν </a:t>
            </a:r>
            <a:r>
              <a:rPr lang="el-GR" b="1" smtClean="0">
                <a:latin typeface="Verdana" pitchFamily="34" charset="0"/>
              </a:rPr>
              <a:t>δημιουργείται</a:t>
            </a:r>
            <a:r>
              <a:rPr lang="el-GR" smtClean="0">
                <a:latin typeface="Verdana" pitchFamily="34" charset="0"/>
              </a:rPr>
              <a:t> ένα </a:t>
            </a:r>
            <a:r>
              <a:rPr lang="el-GR" b="1" smtClean="0">
                <a:latin typeface="Verdana" pitchFamily="34" charset="0"/>
              </a:rPr>
              <a:t>νέο</a:t>
            </a:r>
            <a:r>
              <a:rPr lang="el-GR" smtClean="0">
                <a:latin typeface="Verdana" pitchFamily="34" charset="0"/>
              </a:rPr>
              <a:t> στιγμιότυπο (αντικείμενο) μιας κλάσης</a:t>
            </a:r>
            <a:endParaRPr lang="en-US" smtClean="0">
              <a:latin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mtClean="0">
                <a:latin typeface="Verdana" pitchFamily="34" charset="0"/>
              </a:rPr>
              <a:t>έχει σκοπό την </a:t>
            </a:r>
            <a:r>
              <a:rPr lang="el-GR" b="1" smtClean="0">
                <a:latin typeface="Verdana" pitchFamily="34" charset="0"/>
              </a:rPr>
              <a:t>αρχικοποίηση</a:t>
            </a:r>
            <a:r>
              <a:rPr lang="el-GR" smtClean="0">
                <a:latin typeface="Verdana" pitchFamily="34" charset="0"/>
              </a:rPr>
              <a:t> του αντικειμένου.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n-US" b="1" smtClean="0">
                <a:latin typeface="Verdana" pitchFamily="34" charset="0"/>
              </a:rPr>
              <a:t>n</a:t>
            </a:r>
            <a:r>
              <a:rPr lang="el-GR" b="1" smtClean="0">
                <a:latin typeface="Verdana" pitchFamily="34" charset="0"/>
              </a:rPr>
              <a:t>ew()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69863" y="1000125"/>
            <a:ext cx="8858250" cy="56435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b="1" smtClean="0">
                <a:latin typeface="Verdana" pitchFamily="34" charset="0"/>
              </a:rPr>
              <a:t>δημιουργεί</a:t>
            </a:r>
            <a:r>
              <a:rPr lang="el-GR" smtClean="0">
                <a:latin typeface="Verdana" pitchFamily="34" charset="0"/>
              </a:rPr>
              <a:t> ένα αντικείμενο της κλάσης</a:t>
            </a:r>
            <a:r>
              <a:rPr lang="en-US" smtClean="0">
                <a:latin typeface="Verdana" pitchFamily="34" charset="0"/>
              </a:rPr>
              <a:t> (</a:t>
            </a:r>
            <a:r>
              <a:rPr lang="el-GR" smtClean="0">
                <a:latin typeface="Verdana" pitchFamily="34" charset="0"/>
              </a:rPr>
              <a:t>μοναδικό στιγμιότυπο</a:t>
            </a:r>
            <a:r>
              <a:rPr lang="en-US" smtClean="0">
                <a:latin typeface="Verdana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l-GR" smtClean="0">
                <a:latin typeface="Verdana" pitchFamily="34" charset="0"/>
              </a:rPr>
              <a:t>Επιστρέφει ένα </a:t>
            </a:r>
            <a:r>
              <a:rPr lang="el-GR" b="1" smtClean="0">
                <a:latin typeface="Verdana" pitchFamily="34" charset="0"/>
              </a:rPr>
              <a:t>δείκτη αναφοράς </a:t>
            </a:r>
            <a:r>
              <a:rPr lang="el-GR" smtClean="0">
                <a:latin typeface="Verdana" pitchFamily="34" charset="0"/>
              </a:rPr>
              <a:t>σε αυτό</a:t>
            </a:r>
            <a:endParaRPr lang="en-US" smtClean="0">
              <a:latin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mtClean="0">
                <a:latin typeface="Verdana" pitchFamily="34" charset="0"/>
              </a:rPr>
              <a:t>Χρησιμοποιώντας αυτό το δείκτη αναφοράς μπορούμε να προσπελάσουμε το αντικείμενο.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r>
              <a:rPr lang="el-GR" b="1" smtClean="0">
                <a:latin typeface="Verdana" pitchFamily="34" charset="0"/>
              </a:rPr>
              <a:t>addObject</a:t>
            </a:r>
            <a:r>
              <a:rPr lang="en-US" b="1" smtClean="0">
                <a:latin typeface="Verdana" pitchFamily="34" charset="0"/>
              </a:rPr>
              <a:t>()</a:t>
            </a:r>
            <a:endParaRPr lang="el-GR" b="1" smtClean="0">
              <a:latin typeface="Verdana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2863" y="1357313"/>
            <a:ext cx="9144000" cy="5257800"/>
          </a:xfrm>
        </p:spPr>
        <p:txBody>
          <a:bodyPr>
            <a:normAutofit lnSpcReduction="10000"/>
          </a:bodyPr>
          <a:lstStyle/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2800" dirty="0">
                <a:latin typeface="Verdana" pitchFamily="34" charset="0"/>
              </a:rPr>
              <a:t>Τα αντικείμενα που έχουν δημιουργηθεί βρίσκονται κάπου στη μνήμη του υπολογιστή. </a:t>
            </a:r>
            <a:endParaRPr lang="en-US" sz="2800" dirty="0">
              <a:latin typeface="Verdana" pitchFamily="34" charset="0"/>
            </a:endParaRP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2800" dirty="0" smtClean="0">
                <a:latin typeface="Verdana" pitchFamily="34" charset="0"/>
              </a:rPr>
              <a:t>Για να </a:t>
            </a:r>
            <a:r>
              <a:rPr lang="el-GR" sz="2800" dirty="0">
                <a:latin typeface="Verdana" pitchFamily="34" charset="0"/>
              </a:rPr>
              <a:t>τα εμφανίσουμε μέσα στο πλέγμα </a:t>
            </a:r>
            <a:r>
              <a:rPr lang="el-GR" sz="2800" dirty="0" smtClean="0">
                <a:latin typeface="Verdana" pitchFamily="34" charset="0"/>
              </a:rPr>
              <a:t>χρησιμοποιούμε </a:t>
            </a:r>
            <a:r>
              <a:rPr lang="el-GR" sz="2800" dirty="0">
                <a:latin typeface="Verdana" pitchFamily="34" charset="0"/>
              </a:rPr>
              <a:t>τη μέθοδο </a:t>
            </a:r>
            <a:r>
              <a:rPr lang="el-GR" sz="2800" b="1" dirty="0" err="1">
                <a:latin typeface="Verdana" pitchFamily="34" charset="0"/>
              </a:rPr>
              <a:t>addObject</a:t>
            </a:r>
            <a:r>
              <a:rPr lang="el-GR" sz="2800" b="1" dirty="0">
                <a:latin typeface="Verdana" pitchFamily="34" charset="0"/>
              </a:rPr>
              <a:t> </a:t>
            </a:r>
            <a:r>
              <a:rPr lang="el-GR" sz="2800" dirty="0">
                <a:latin typeface="Verdana" pitchFamily="34" charset="0"/>
              </a:rPr>
              <a:t> της κλάσης </a:t>
            </a:r>
            <a:r>
              <a:rPr lang="el-GR" sz="2800" dirty="0" err="1" smtClean="0">
                <a:latin typeface="Verdana" pitchFamily="34" charset="0"/>
              </a:rPr>
              <a:t>World</a:t>
            </a:r>
            <a:r>
              <a:rPr lang="el-GR" sz="2800" dirty="0" smtClean="0">
                <a:latin typeface="Verdana" pitchFamily="34" charset="0"/>
              </a:rPr>
              <a:t>. </a:t>
            </a:r>
            <a:endParaRPr lang="en-US" sz="2800" dirty="0">
              <a:latin typeface="Verdana" pitchFamily="34" charset="0"/>
            </a:endParaRP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2800" dirty="0">
                <a:latin typeface="Verdana" pitchFamily="34" charset="0"/>
              </a:rPr>
              <a:t>Η μέθοδος αυτή περιέχει τρεις παραμέτρους </a:t>
            </a:r>
            <a:r>
              <a:rPr lang="en-US" sz="2800" dirty="0">
                <a:latin typeface="Verdana" pitchFamily="34" charset="0"/>
              </a:rPr>
              <a:t>:</a:t>
            </a:r>
            <a:r>
              <a:rPr lang="el-GR" sz="2800" dirty="0" smtClean="0">
                <a:latin typeface="Verdana" pitchFamily="34" charset="0"/>
              </a:rPr>
              <a:t>το </a:t>
            </a:r>
            <a:r>
              <a:rPr lang="el-GR" sz="2800" dirty="0">
                <a:latin typeface="Verdana" pitchFamily="34" charset="0"/>
              </a:rPr>
              <a:t>αντικείμενο και τις συντεταγμένες </a:t>
            </a:r>
            <a:r>
              <a:rPr lang="en-US" sz="2800" dirty="0" smtClean="0">
                <a:latin typeface="Verdana" pitchFamily="34" charset="0"/>
              </a:rPr>
              <a:t> </a:t>
            </a:r>
            <a:r>
              <a:rPr lang="en-US" sz="2800" dirty="0" err="1" smtClean="0">
                <a:latin typeface="Verdana" pitchFamily="34" charset="0"/>
              </a:rPr>
              <a:t>x,y</a:t>
            </a:r>
            <a:r>
              <a:rPr lang="en-US" sz="2800" dirty="0" smtClean="0">
                <a:latin typeface="Verdana" pitchFamily="34" charset="0"/>
              </a:rPr>
              <a:t> </a:t>
            </a:r>
            <a:r>
              <a:rPr lang="el-GR" sz="2800" dirty="0" smtClean="0">
                <a:latin typeface="Verdana" pitchFamily="34" charset="0"/>
              </a:rPr>
              <a:t>που </a:t>
            </a:r>
            <a:r>
              <a:rPr lang="el-GR" sz="2800" dirty="0">
                <a:latin typeface="Verdana" pitchFamily="34" charset="0"/>
              </a:rPr>
              <a:t>θα </a:t>
            </a:r>
            <a:r>
              <a:rPr lang="el-GR" sz="2800" dirty="0" smtClean="0">
                <a:latin typeface="Verdana" pitchFamily="34" charset="0"/>
              </a:rPr>
              <a:t>τοποθετηθεί.</a:t>
            </a:r>
            <a:endParaRPr lang="el-GR" sz="28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</TotalTime>
  <Words>107</Words>
  <Application>Microsoft Office PowerPoint</Application>
  <PresentationFormat>Προβολή στην οθόνη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9" baseType="lpstr">
      <vt:lpstr>Arial</vt:lpstr>
      <vt:lpstr>Franklin Gothic Book</vt:lpstr>
      <vt:lpstr>Wingdings 2</vt:lpstr>
      <vt:lpstr>Calibri</vt:lpstr>
      <vt:lpstr>Verdana</vt:lpstr>
      <vt:lpstr>Τεχνικό</vt:lpstr>
      <vt:lpstr>Κατασκευαστής (constructor) </vt:lpstr>
      <vt:lpstr>new()</vt:lpstr>
      <vt:lpstr>addObject()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Κατασκευαστής</dc:title>
  <dc:creator>admin</dc:creator>
  <cp:lastModifiedBy>tak kaz</cp:lastModifiedBy>
  <cp:revision>3</cp:revision>
  <dcterms:created xsi:type="dcterms:W3CDTF">2015-11-23T09:33:47Z</dcterms:created>
  <dcterms:modified xsi:type="dcterms:W3CDTF">2020-10-21T16:11:15Z</dcterms:modified>
</cp:coreProperties>
</file>