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l-G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133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Pr>
        <a:gradFill rotWithShape="1">
          <a:gsLst>
            <a:gs pos="0">
              <a:srgbClr val="242424"/>
            </a:gs>
            <a:gs pos="30000">
              <a:srgbClr val="2D2D2D"/>
            </a:gs>
            <a:gs pos="100000">
              <a:srgbClr val="7D7D7D"/>
            </a:gs>
          </a:gsLst>
          <a:lin ang="1296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Ελεύθερη σχεδίαση"/>
          <p:cNvSpPr>
            <a:spLocks/>
          </p:cNvSpPr>
          <p:nvPr/>
        </p:nvSpPr>
        <p:spPr bwMode="auto">
          <a:xfrm>
            <a:off x="0" y="4751388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4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n-US"/>
          </a:p>
        </p:txBody>
      </p:sp>
      <p:sp>
        <p:nvSpPr>
          <p:cNvPr id="6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8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B633C6-C622-41E9-8563-7AFE9EA457E6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4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BA811D-9034-4291-A5E3-B1391DA9EE75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4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FBD7F0-E270-4EB0-B2CA-82E43AC156F0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4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EEE63F-5AE3-4B3F-8857-0B8F593D8CF5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Pr>
        <a:gradFill rotWithShape="1">
          <a:gsLst>
            <a:gs pos="0">
              <a:srgbClr val="242424"/>
            </a:gs>
            <a:gs pos="30000">
              <a:srgbClr val="2D2D2D"/>
            </a:gs>
            <a:gs pos="100000">
              <a:srgbClr val="7D7D7D"/>
            </a:gs>
          </a:gsLst>
          <a:lin ang="1296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- Ελεύθερη σχεδίαση"/>
          <p:cNvSpPr>
            <a:spLocks/>
          </p:cNvSpPr>
          <p:nvPr/>
        </p:nvSpPr>
        <p:spPr bwMode="auto">
          <a:xfrm>
            <a:off x="0" y="4751388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4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6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8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52C8BD-A63F-4B4D-A0B1-C97834EB4269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5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4F8A86-0EE2-4036-81DC-9879BC188B66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880173-DBF7-4DA2-B10C-3BA784BDC0B8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/>
          <a:lstStyle>
            <a:lvl1pPr algn="l">
              <a:defRPr sz="4600"/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3C75B1-B1D9-47C4-AFB1-85E86E7F295D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3" name="21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" name="17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BBE972-C526-4CA5-BA07-A889D045F6C7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575" y="6421438"/>
            <a:ext cx="7620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5D5F5F-89F3-415F-89E3-10F868275A6D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lang="el-GR" smtClean="0"/>
              <a:t>Kλικ για επεξεργασία του τίτλου</a:t>
            </a:r>
            <a:endParaRPr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l-GR" noProof="0" smtClean="0"/>
              <a:t>Κάντε κλικ στο εικονίδιο για να προσθέσετε μια εικόνα</a:t>
            </a:r>
            <a:endParaRPr lang="en-US" noProof="0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/>
            <a:r>
              <a:rPr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0DC4F6-DD64-4CBE-9B77-F530FBC5FAD1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1388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028" name="8 - Θέση τίτλου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7467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" tIns="45720" rIns="4572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 smtClean="0"/>
              <a:t>Kλικ για επεξεργασία του τίτλου</a:t>
            </a:r>
            <a:endParaRPr lang="en-US" smtClean="0"/>
          </a:p>
        </p:txBody>
      </p:sp>
      <p:sp>
        <p:nvSpPr>
          <p:cNvPr id="1029" name="29 - Θέση κειμένου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7467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smtClean="0"/>
              <a:t>Kλικ για επεξεργασία των στυλ του υποδείγματος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n-US" smtClean="0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1438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1438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1438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 smtClean="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fld id="{13C6009D-C297-4DCC-A5B1-044CBDF57CC5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3" r:id="rId1"/>
    <p:sldLayoutId id="2147483677" r:id="rId2"/>
    <p:sldLayoutId id="2147483684" r:id="rId3"/>
    <p:sldLayoutId id="2147483678" r:id="rId4"/>
    <p:sldLayoutId id="2147483685" r:id="rId5"/>
    <p:sldLayoutId id="2147483679" r:id="rId6"/>
    <p:sldLayoutId id="2147483680" r:id="rId7"/>
    <p:sldLayoutId id="2147483686" r:id="rId8"/>
    <p:sldLayoutId id="2147483687" r:id="rId9"/>
    <p:sldLayoutId id="2147483681" r:id="rId10"/>
    <p:sldLayoutId id="214748368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6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600">
          <a:solidFill>
            <a:schemeClr val="tx1"/>
          </a:solidFill>
          <a:latin typeface="Franklin Gothic Book" pitchFamily="34" charset="0"/>
        </a:defRPr>
      </a:lvl9pPr>
    </p:titleStyle>
    <p:bodyStyle>
      <a:lvl1pPr marL="419100" indent="-382588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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13" indent="-2730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90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4888" indent="-255588" algn="l" rtl="0" fontAlgn="base">
        <a:spcBef>
          <a:spcPct val="20000"/>
        </a:spcBef>
        <a:spcAft>
          <a:spcPct val="0"/>
        </a:spcAft>
        <a:buClr>
          <a:schemeClr val="accent2"/>
        </a:buClr>
        <a:buSzPct val="85000"/>
        <a:buFont typeface="Arial" charset="0"/>
        <a:buChar char="○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79525" indent="-236538" algn="l" rtl="0" fontAlgn="base">
        <a:spcBef>
          <a:spcPct val="20000"/>
        </a:spcBef>
        <a:spcAft>
          <a:spcPct val="0"/>
        </a:spcAft>
        <a:buClr>
          <a:srgbClr val="8D89A4"/>
        </a:buClr>
        <a:buSzPct val="90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89075" indent="-182563" algn="l" rtl="0" fontAlgn="base">
        <a:spcBef>
          <a:spcPct val="20000"/>
        </a:spcBef>
        <a:spcAft>
          <a:spcPct val="0"/>
        </a:spcAft>
        <a:buClr>
          <a:srgbClr val="748560"/>
        </a:buClr>
        <a:buSzPct val="100000"/>
        <a:buFont typeface="Arial" charset="0"/>
        <a:buChar char="-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l-GR" sz="4000" b="1" dirty="0" smtClean="0">
                <a:latin typeface="Verdana" pitchFamily="34" charset="0"/>
              </a:rPr>
              <a:t>Κατασκευαστής</a:t>
            </a:r>
            <a:r>
              <a:rPr lang="en-US" sz="4000" b="1" dirty="0" smtClean="0">
                <a:latin typeface="Verdana" pitchFamily="34" charset="0"/>
              </a:rPr>
              <a:t> </a:t>
            </a:r>
            <a:r>
              <a:rPr lang="el-GR" sz="4000" dirty="0" smtClean="0">
                <a:latin typeface="Verdana" pitchFamily="34" charset="0"/>
              </a:rPr>
              <a:t>(</a:t>
            </a:r>
            <a:r>
              <a:rPr lang="el-GR" sz="4000" dirty="0" err="1" smtClean="0">
                <a:latin typeface="Verdana" pitchFamily="34" charset="0"/>
              </a:rPr>
              <a:t>constructor</a:t>
            </a:r>
            <a:r>
              <a:rPr lang="el-GR" sz="4000" dirty="0" smtClean="0">
                <a:latin typeface="Verdana" pitchFamily="34" charset="0"/>
              </a:rPr>
              <a:t>) </a:t>
            </a:r>
            <a:endParaRPr lang="el-GR" sz="4000" b="1" dirty="0">
              <a:latin typeface="Verdana" pitchFamily="34" charset="0"/>
            </a:endParaRPr>
          </a:p>
        </p:txBody>
      </p:sp>
      <p:sp>
        <p:nvSpPr>
          <p:cNvPr id="7171" name="Rectangle 5"/>
          <p:cNvSpPr>
            <a:spLocks noGrp="1" noChangeArrowheads="1"/>
          </p:cNvSpPr>
          <p:nvPr>
            <p:ph idx="1"/>
          </p:nvPr>
        </p:nvSpPr>
        <p:spPr>
          <a:xfrm>
            <a:off x="428625" y="1714500"/>
            <a:ext cx="8401050" cy="452596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l-GR" smtClean="0">
                <a:latin typeface="Verdana" pitchFamily="34" charset="0"/>
              </a:rPr>
              <a:t>είναι μια </a:t>
            </a:r>
            <a:r>
              <a:rPr lang="el-GR" b="1" smtClean="0">
                <a:latin typeface="Verdana" pitchFamily="34" charset="0"/>
              </a:rPr>
              <a:t>ειδικού τύπου μέθοδος</a:t>
            </a:r>
            <a:r>
              <a:rPr lang="el-GR" smtClean="0">
                <a:latin typeface="Verdana" pitchFamily="34" charset="0"/>
              </a:rPr>
              <a:t>, που εκτελείται </a:t>
            </a:r>
            <a:r>
              <a:rPr lang="el-GR" b="1" smtClean="0">
                <a:latin typeface="Verdana" pitchFamily="34" charset="0"/>
              </a:rPr>
              <a:t>πάντα</a:t>
            </a:r>
            <a:r>
              <a:rPr lang="el-GR" smtClean="0">
                <a:latin typeface="Verdana" pitchFamily="34" charset="0"/>
              </a:rPr>
              <a:t> και </a:t>
            </a:r>
            <a:r>
              <a:rPr lang="el-GR" b="1" smtClean="0">
                <a:latin typeface="Verdana" pitchFamily="34" charset="0"/>
              </a:rPr>
              <a:t>αυτόματα</a:t>
            </a:r>
            <a:r>
              <a:rPr lang="el-GR" smtClean="0">
                <a:latin typeface="Verdana" pitchFamily="34" charset="0"/>
              </a:rPr>
              <a:t> όταν </a:t>
            </a:r>
            <a:r>
              <a:rPr lang="el-GR" b="1" smtClean="0">
                <a:latin typeface="Verdana" pitchFamily="34" charset="0"/>
              </a:rPr>
              <a:t>δημιουργείται</a:t>
            </a:r>
            <a:r>
              <a:rPr lang="el-GR" smtClean="0">
                <a:latin typeface="Verdana" pitchFamily="34" charset="0"/>
              </a:rPr>
              <a:t> ένα </a:t>
            </a:r>
            <a:r>
              <a:rPr lang="el-GR" b="1" smtClean="0">
                <a:latin typeface="Verdana" pitchFamily="34" charset="0"/>
              </a:rPr>
              <a:t>νέο</a:t>
            </a:r>
            <a:r>
              <a:rPr lang="el-GR" smtClean="0">
                <a:latin typeface="Verdana" pitchFamily="34" charset="0"/>
              </a:rPr>
              <a:t> στιγμιότυπο (αντικείμενο) μιας κλάσης</a:t>
            </a:r>
            <a:endParaRPr lang="en-US" smtClean="0">
              <a:latin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mtClean="0">
                <a:latin typeface="Verdana" pitchFamily="34" charset="0"/>
              </a:rPr>
              <a:t>έχει σκοπό την </a:t>
            </a:r>
            <a:r>
              <a:rPr lang="el-GR" b="1" smtClean="0">
                <a:latin typeface="Verdana" pitchFamily="34" charset="0"/>
              </a:rPr>
              <a:t>αρχικοποίηση</a:t>
            </a:r>
            <a:r>
              <a:rPr lang="el-GR" smtClean="0">
                <a:latin typeface="Verdana" pitchFamily="34" charset="0"/>
              </a:rPr>
              <a:t> του αντικειμένου.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8229600" cy="1143000"/>
          </a:xfrm>
        </p:spPr>
        <p:txBody>
          <a:bodyPr/>
          <a:lstStyle/>
          <a:p>
            <a:r>
              <a:rPr lang="en-US" b="1" smtClean="0">
                <a:latin typeface="Verdana" pitchFamily="34" charset="0"/>
              </a:rPr>
              <a:t>n</a:t>
            </a:r>
            <a:r>
              <a:rPr lang="el-GR" b="1" smtClean="0">
                <a:latin typeface="Verdana" pitchFamily="34" charset="0"/>
              </a:rPr>
              <a:t>ew()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>
          <a:xfrm>
            <a:off x="169863" y="1000125"/>
            <a:ext cx="8858250" cy="564356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l-GR" b="1" smtClean="0">
                <a:latin typeface="Verdana" pitchFamily="34" charset="0"/>
              </a:rPr>
              <a:t>δημιουργεί</a:t>
            </a:r>
            <a:r>
              <a:rPr lang="el-GR" smtClean="0">
                <a:latin typeface="Verdana" pitchFamily="34" charset="0"/>
              </a:rPr>
              <a:t> ένα αντικείμενο της κλάσης</a:t>
            </a:r>
            <a:r>
              <a:rPr lang="en-US" smtClean="0">
                <a:latin typeface="Verdana" pitchFamily="34" charset="0"/>
              </a:rPr>
              <a:t> (</a:t>
            </a:r>
            <a:r>
              <a:rPr lang="el-GR" smtClean="0">
                <a:latin typeface="Verdana" pitchFamily="34" charset="0"/>
              </a:rPr>
              <a:t>μοναδικό στιγμιότυπο</a:t>
            </a:r>
            <a:r>
              <a:rPr lang="en-US" smtClean="0">
                <a:latin typeface="Verdana" pitchFamily="34" charset="0"/>
              </a:rPr>
              <a:t>).</a:t>
            </a:r>
          </a:p>
          <a:p>
            <a:pPr>
              <a:lnSpc>
                <a:spcPct val="150000"/>
              </a:lnSpc>
            </a:pPr>
            <a:r>
              <a:rPr lang="el-GR" smtClean="0">
                <a:latin typeface="Verdana" pitchFamily="34" charset="0"/>
              </a:rPr>
              <a:t>Επιστρέφει ένα </a:t>
            </a:r>
            <a:r>
              <a:rPr lang="el-GR" b="1" smtClean="0">
                <a:latin typeface="Verdana" pitchFamily="34" charset="0"/>
              </a:rPr>
              <a:t>δείκτη αναφοράς </a:t>
            </a:r>
            <a:r>
              <a:rPr lang="el-GR" smtClean="0">
                <a:latin typeface="Verdana" pitchFamily="34" charset="0"/>
              </a:rPr>
              <a:t>σε αυτό</a:t>
            </a:r>
            <a:endParaRPr lang="en-US" smtClean="0">
              <a:latin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mtClean="0">
                <a:latin typeface="Verdana" pitchFamily="34" charset="0"/>
              </a:rPr>
              <a:t>Χρησιμοποιώντας αυτό το δείκτη αναφοράς μπορούμε να προσπελάσουμε το αντικείμενο.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63" y="214313"/>
            <a:ext cx="8229600" cy="1143000"/>
          </a:xfrm>
        </p:spPr>
        <p:txBody>
          <a:bodyPr/>
          <a:lstStyle/>
          <a:p>
            <a:r>
              <a:rPr lang="el-GR" b="1" smtClean="0">
                <a:latin typeface="Verdana" pitchFamily="34" charset="0"/>
              </a:rPr>
              <a:t>addObject</a:t>
            </a:r>
            <a:r>
              <a:rPr lang="en-US" b="1" smtClean="0">
                <a:latin typeface="Verdana" pitchFamily="34" charset="0"/>
              </a:rPr>
              <a:t>()</a:t>
            </a:r>
            <a:endParaRPr lang="el-GR" b="1" smtClean="0">
              <a:latin typeface="Verdana" pitchFamily="34" charset="0"/>
            </a:endParaRP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xfrm>
            <a:off x="42863" y="1357313"/>
            <a:ext cx="9144000" cy="5257800"/>
          </a:xfrm>
        </p:spPr>
        <p:txBody>
          <a:bodyPr>
            <a:normAutofit lnSpcReduction="10000"/>
          </a:bodyPr>
          <a:lstStyle/>
          <a:p>
            <a:pPr marL="420624" indent="-384048" fontAlgn="auto">
              <a:lnSpc>
                <a:spcPct val="150000"/>
              </a:lnSpc>
              <a:spcAft>
                <a:spcPts val="0"/>
              </a:spcAft>
              <a:buFont typeface="Wingdings 2"/>
              <a:buChar char=""/>
              <a:defRPr/>
            </a:pPr>
            <a:r>
              <a:rPr lang="el-GR" sz="2800" dirty="0">
                <a:latin typeface="Verdana" pitchFamily="34" charset="0"/>
              </a:rPr>
              <a:t>Τα αντικείμενα που έχουν δημιουργηθεί βρίσκονται κάπου στη μνήμη του υπολογιστή. </a:t>
            </a:r>
            <a:endParaRPr lang="en-US" sz="2800" dirty="0">
              <a:latin typeface="Verdana" pitchFamily="34" charset="0"/>
            </a:endParaRPr>
          </a:p>
          <a:p>
            <a:pPr marL="420624" indent="-384048" fontAlgn="auto">
              <a:lnSpc>
                <a:spcPct val="150000"/>
              </a:lnSpc>
              <a:spcAft>
                <a:spcPts val="0"/>
              </a:spcAft>
              <a:buFont typeface="Wingdings 2"/>
              <a:buChar char=""/>
              <a:defRPr/>
            </a:pPr>
            <a:r>
              <a:rPr lang="el-GR" sz="2800" dirty="0" smtClean="0">
                <a:latin typeface="Verdana" pitchFamily="34" charset="0"/>
              </a:rPr>
              <a:t>Για να </a:t>
            </a:r>
            <a:r>
              <a:rPr lang="el-GR" sz="2800" dirty="0">
                <a:latin typeface="Verdana" pitchFamily="34" charset="0"/>
              </a:rPr>
              <a:t>τα εμφανίσουμε μέσα στο πλέγμα </a:t>
            </a:r>
            <a:r>
              <a:rPr lang="el-GR" sz="2800" dirty="0" smtClean="0">
                <a:latin typeface="Verdana" pitchFamily="34" charset="0"/>
              </a:rPr>
              <a:t>χρησιμοποιούμε </a:t>
            </a:r>
            <a:r>
              <a:rPr lang="el-GR" sz="2800" dirty="0">
                <a:latin typeface="Verdana" pitchFamily="34" charset="0"/>
              </a:rPr>
              <a:t>τη μέθοδο </a:t>
            </a:r>
            <a:r>
              <a:rPr lang="el-GR" sz="2800" b="1" dirty="0" err="1">
                <a:latin typeface="Verdana" pitchFamily="34" charset="0"/>
              </a:rPr>
              <a:t>addObject</a:t>
            </a:r>
            <a:r>
              <a:rPr lang="el-GR" sz="2800" b="1" dirty="0">
                <a:latin typeface="Verdana" pitchFamily="34" charset="0"/>
              </a:rPr>
              <a:t> </a:t>
            </a:r>
            <a:r>
              <a:rPr lang="el-GR" sz="2800" dirty="0">
                <a:latin typeface="Verdana" pitchFamily="34" charset="0"/>
              </a:rPr>
              <a:t> της κλάσης </a:t>
            </a:r>
            <a:r>
              <a:rPr lang="el-GR" sz="2800" dirty="0" err="1" smtClean="0">
                <a:latin typeface="Verdana" pitchFamily="34" charset="0"/>
              </a:rPr>
              <a:t>World</a:t>
            </a:r>
            <a:r>
              <a:rPr lang="el-GR" sz="2800" dirty="0" smtClean="0">
                <a:latin typeface="Verdana" pitchFamily="34" charset="0"/>
              </a:rPr>
              <a:t>. </a:t>
            </a:r>
            <a:endParaRPr lang="en-US" sz="2800" dirty="0">
              <a:latin typeface="Verdana" pitchFamily="34" charset="0"/>
            </a:endParaRPr>
          </a:p>
          <a:p>
            <a:pPr marL="420624" indent="-384048" fontAlgn="auto">
              <a:lnSpc>
                <a:spcPct val="150000"/>
              </a:lnSpc>
              <a:spcAft>
                <a:spcPts val="0"/>
              </a:spcAft>
              <a:buFont typeface="Wingdings 2"/>
              <a:buChar char=""/>
              <a:defRPr/>
            </a:pPr>
            <a:r>
              <a:rPr lang="el-GR" sz="2800" dirty="0">
                <a:latin typeface="Verdana" pitchFamily="34" charset="0"/>
              </a:rPr>
              <a:t>Η μέθοδος αυτή περιέχει τρεις παραμέτρους </a:t>
            </a:r>
            <a:r>
              <a:rPr lang="en-US" sz="2800" dirty="0">
                <a:latin typeface="Verdana" pitchFamily="34" charset="0"/>
              </a:rPr>
              <a:t>:</a:t>
            </a:r>
            <a:r>
              <a:rPr lang="el-GR" sz="2800" dirty="0" smtClean="0">
                <a:latin typeface="Verdana" pitchFamily="34" charset="0"/>
              </a:rPr>
              <a:t>το </a:t>
            </a:r>
            <a:r>
              <a:rPr lang="el-GR" sz="2800" dirty="0">
                <a:latin typeface="Verdana" pitchFamily="34" charset="0"/>
              </a:rPr>
              <a:t>αντικείμενο και τις συντεταγμένες </a:t>
            </a:r>
            <a:r>
              <a:rPr lang="en-US" sz="2800" dirty="0" smtClean="0">
                <a:latin typeface="Verdana" pitchFamily="34" charset="0"/>
              </a:rPr>
              <a:t> </a:t>
            </a:r>
            <a:r>
              <a:rPr lang="en-US" sz="2800" dirty="0" err="1" smtClean="0">
                <a:latin typeface="Verdana" pitchFamily="34" charset="0"/>
              </a:rPr>
              <a:t>x,y</a:t>
            </a:r>
            <a:r>
              <a:rPr lang="en-US" sz="2800" dirty="0" smtClean="0">
                <a:latin typeface="Verdana" pitchFamily="34" charset="0"/>
              </a:rPr>
              <a:t> </a:t>
            </a:r>
            <a:r>
              <a:rPr lang="el-GR" sz="2800" dirty="0" smtClean="0">
                <a:latin typeface="Verdana" pitchFamily="34" charset="0"/>
              </a:rPr>
              <a:t>που </a:t>
            </a:r>
            <a:r>
              <a:rPr lang="el-GR" sz="2800" dirty="0">
                <a:latin typeface="Verdana" pitchFamily="34" charset="0"/>
              </a:rPr>
              <a:t>θα </a:t>
            </a:r>
            <a:r>
              <a:rPr lang="el-GR" sz="2800" dirty="0" smtClean="0">
                <a:latin typeface="Verdana" pitchFamily="34" charset="0"/>
              </a:rPr>
              <a:t>τοποθετηθεί.</a:t>
            </a:r>
            <a:endParaRPr lang="el-GR" sz="2800" dirty="0">
              <a:latin typeface="Verdana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17</TotalTime>
  <Words>107</Words>
  <Application>Microsoft Office PowerPoint</Application>
  <PresentationFormat>Προβολή στην οθόνη (4:3)</PresentationFormat>
  <Paragraphs>11</Paragraphs>
  <Slides>3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5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3</vt:i4>
      </vt:variant>
    </vt:vector>
  </HeadingPairs>
  <TitlesOfParts>
    <vt:vector size="9" baseType="lpstr">
      <vt:lpstr>Arial</vt:lpstr>
      <vt:lpstr>Franklin Gothic Book</vt:lpstr>
      <vt:lpstr>Wingdings 2</vt:lpstr>
      <vt:lpstr>Calibri</vt:lpstr>
      <vt:lpstr>Verdana</vt:lpstr>
      <vt:lpstr>Τεχνικό</vt:lpstr>
      <vt:lpstr>Κατασκευαστής (constructor) </vt:lpstr>
      <vt:lpstr>new()</vt:lpstr>
      <vt:lpstr>addObject()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Κατασκευαστής</dc:title>
  <dc:creator>admin</dc:creator>
  <cp:lastModifiedBy>tak kaz</cp:lastModifiedBy>
  <cp:revision>3</cp:revision>
  <dcterms:created xsi:type="dcterms:W3CDTF">2015-11-23T09:33:47Z</dcterms:created>
  <dcterms:modified xsi:type="dcterms:W3CDTF">2020-10-21T16:11:15Z</dcterms:modified>
</cp:coreProperties>
</file>

<file path=docProps/thumbnail.jpeg>
</file>