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8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Υπότιτλος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4" name="3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l-GR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E5FE2-7871-48B9-8520-448215926661}" type="datetimeFigureOut">
              <a:rPr lang="el-GR" smtClean="0"/>
              <a:pPr/>
              <a:t>15/11/2017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CC1BBF-4C7B-40CA-BCE3-8D52EF98F75B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Τίτλος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/>
          <a:lstStyle/>
          <a:p>
            <a:r>
              <a:rPr lang="el-GR" b="1" dirty="0" smtClean="0"/>
              <a:t>Άσκηση 8</a:t>
            </a:r>
            <a:endParaRPr lang="el-GR" b="1" dirty="0"/>
          </a:p>
        </p:txBody>
      </p:sp>
      <p:sp>
        <p:nvSpPr>
          <p:cNvPr id="5" name="4 - Ορθογώνιο"/>
          <p:cNvSpPr/>
          <p:nvPr/>
        </p:nvSpPr>
        <p:spPr>
          <a:xfrm>
            <a:off x="0" y="1484784"/>
            <a:ext cx="889248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 smtClean="0"/>
              <a:t>public </a:t>
            </a:r>
            <a:r>
              <a:rPr lang="en-US" sz="2800" b="1" dirty="0"/>
              <a:t>void act() </a:t>
            </a:r>
          </a:p>
          <a:p>
            <a:r>
              <a:rPr lang="el-GR" sz="2800" dirty="0"/>
              <a:t>{ </a:t>
            </a:r>
          </a:p>
          <a:p>
            <a:r>
              <a:rPr lang="en-US" sz="2800" dirty="0" smtClean="0"/>
              <a:t>	</a:t>
            </a:r>
            <a:endParaRPr lang="en-US" sz="2800" dirty="0" smtClean="0"/>
          </a:p>
          <a:p>
            <a:r>
              <a:rPr lang="en-US" sz="2800" dirty="0" smtClean="0"/>
              <a:t>	</a:t>
            </a:r>
            <a:r>
              <a:rPr lang="en-US" sz="2800" dirty="0" smtClean="0"/>
              <a:t>move(4</a:t>
            </a:r>
            <a:r>
              <a:rPr lang="en-US" sz="2800" dirty="0"/>
              <a:t>); </a:t>
            </a:r>
          </a:p>
          <a:p>
            <a:r>
              <a:rPr lang="en-US" sz="2800" dirty="0" smtClean="0"/>
              <a:t>	</a:t>
            </a:r>
            <a:r>
              <a:rPr lang="en-US" sz="2800" b="1" dirty="0" smtClean="0"/>
              <a:t>if </a:t>
            </a:r>
            <a:r>
              <a:rPr lang="en-US" sz="2800" b="1" dirty="0"/>
              <a:t>(</a:t>
            </a:r>
            <a:r>
              <a:rPr lang="en-US" sz="2800" b="1" dirty="0" err="1"/>
              <a:t>Greenfoot.getRandomNumber</a:t>
            </a:r>
            <a:r>
              <a:rPr lang="en-US" sz="2800" b="1" dirty="0"/>
              <a:t>(100)&lt;10</a:t>
            </a:r>
            <a:r>
              <a:rPr lang="en-US" sz="2800" b="1" dirty="0" smtClean="0"/>
              <a:t>)</a:t>
            </a:r>
          </a:p>
          <a:p>
            <a:r>
              <a:rPr lang="en-US" sz="2800" b="1" dirty="0" smtClean="0"/>
              <a:t> 		</a:t>
            </a:r>
            <a:r>
              <a:rPr lang="en-US" sz="2800" dirty="0" smtClean="0"/>
              <a:t>turn(a);</a:t>
            </a:r>
          </a:p>
          <a:p>
            <a:r>
              <a:rPr lang="en-US" sz="2800" b="1" dirty="0" smtClean="0"/>
              <a:t>	if </a:t>
            </a:r>
            <a:r>
              <a:rPr lang="en-US" sz="2800" b="1" dirty="0"/>
              <a:t>(</a:t>
            </a:r>
            <a:r>
              <a:rPr lang="en-US" sz="2800" b="1" dirty="0" err="1"/>
              <a:t>isAtEdge</a:t>
            </a:r>
            <a:r>
              <a:rPr lang="en-US" sz="2800" b="1" dirty="0"/>
              <a:t>()) </a:t>
            </a:r>
            <a:endParaRPr lang="el-GR" sz="2800" dirty="0"/>
          </a:p>
          <a:p>
            <a:r>
              <a:rPr lang="en-US" sz="2800" dirty="0" smtClean="0"/>
              <a:t>		turn(5</a:t>
            </a:r>
            <a:r>
              <a:rPr lang="en-US" sz="2800" dirty="0"/>
              <a:t>); </a:t>
            </a:r>
          </a:p>
          <a:p>
            <a:r>
              <a:rPr lang="el-GR" sz="2800" dirty="0" smtClean="0"/>
              <a:t>} </a:t>
            </a:r>
            <a:r>
              <a:rPr lang="el-GR" sz="2800" dirty="0"/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/>
          <a:lstStyle/>
          <a:p>
            <a:r>
              <a:rPr lang="el-GR" b="1" dirty="0" smtClean="0"/>
              <a:t>Άσκηση 9</a:t>
            </a:r>
            <a:endParaRPr lang="el-GR" b="1" dirty="0"/>
          </a:p>
        </p:txBody>
      </p:sp>
      <p:sp>
        <p:nvSpPr>
          <p:cNvPr id="3" name="2 - Ορθογώνιο"/>
          <p:cNvSpPr/>
          <p:nvPr/>
        </p:nvSpPr>
        <p:spPr>
          <a:xfrm>
            <a:off x="971600" y="5805264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/>
              <a:t>	</a:t>
            </a:r>
          </a:p>
        </p:txBody>
      </p:sp>
      <p:sp>
        <p:nvSpPr>
          <p:cNvPr id="4" name="3 - Ορθογώνιο"/>
          <p:cNvSpPr/>
          <p:nvPr/>
        </p:nvSpPr>
        <p:spPr>
          <a:xfrm>
            <a:off x="323528" y="1052736"/>
            <a:ext cx="8424936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 smtClean="0"/>
              <a:t>public void </a:t>
            </a:r>
            <a:r>
              <a:rPr lang="en-US" sz="2400" b="1" dirty="0" err="1" smtClean="0"/>
              <a:t>randomTurn</a:t>
            </a:r>
            <a:r>
              <a:rPr lang="en-US" sz="2400" b="1" dirty="0" smtClean="0"/>
              <a:t>( )</a:t>
            </a:r>
            <a:endParaRPr lang="el-GR" sz="2400" b="1" dirty="0" smtClean="0"/>
          </a:p>
          <a:p>
            <a:r>
              <a:rPr lang="el-GR" sz="2400" dirty="0" smtClean="0"/>
              <a:t>{ </a:t>
            </a:r>
            <a:r>
              <a:rPr lang="en-US" sz="2400" dirty="0" smtClean="0"/>
              <a:t> </a:t>
            </a:r>
            <a:endParaRPr lang="el-GR" sz="2400" dirty="0" smtClean="0"/>
          </a:p>
          <a:p>
            <a:r>
              <a:rPr lang="en-US" sz="2400" dirty="0" smtClean="0"/>
              <a:t>	</a:t>
            </a:r>
            <a:r>
              <a:rPr lang="en-US" sz="2400" dirty="0" smtClean="0"/>
              <a:t>if </a:t>
            </a:r>
            <a:r>
              <a:rPr lang="en-US" sz="2400" dirty="0" smtClean="0"/>
              <a:t>(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(100) &lt; 10 </a:t>
            </a:r>
            <a:r>
              <a:rPr lang="en-US" sz="2400" dirty="0" smtClean="0"/>
              <a:t>)</a:t>
            </a:r>
          </a:p>
          <a:p>
            <a:r>
              <a:rPr lang="en-US" sz="2400" dirty="0" smtClean="0"/>
              <a:t>	</a:t>
            </a:r>
            <a:r>
              <a:rPr lang="en-US" sz="2400" dirty="0" smtClean="0"/>
              <a:t>{</a:t>
            </a:r>
          </a:p>
          <a:p>
            <a:r>
              <a:rPr lang="en-US" sz="2400" dirty="0" smtClean="0"/>
              <a:t>	</a:t>
            </a:r>
            <a:r>
              <a:rPr lang="en-US" sz="2400" dirty="0" smtClean="0"/>
              <a:t>	</a:t>
            </a:r>
            <a:r>
              <a:rPr lang="en-US" sz="2400" dirty="0" err="1" smtClean="0"/>
              <a:t>int</a:t>
            </a:r>
            <a:r>
              <a:rPr lang="en-US" sz="2400" dirty="0" smtClean="0"/>
              <a:t>  </a:t>
            </a:r>
            <a:r>
              <a:rPr lang="en-US" sz="2400" dirty="0" smtClean="0"/>
              <a:t>a = 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(20); </a:t>
            </a:r>
            <a:endParaRPr lang="en-US" sz="2400" dirty="0" smtClean="0"/>
          </a:p>
          <a:p>
            <a:r>
              <a:rPr lang="en-US" sz="2400" dirty="0"/>
              <a:t>	</a:t>
            </a:r>
            <a:r>
              <a:rPr lang="en-US" sz="2400" dirty="0" smtClean="0"/>
              <a:t>	turn(a</a:t>
            </a:r>
            <a:r>
              <a:rPr lang="en-US" sz="2400" dirty="0" smtClean="0"/>
              <a:t>);</a:t>
            </a:r>
          </a:p>
          <a:p>
            <a:r>
              <a:rPr lang="en-US" sz="2400" dirty="0" smtClean="0"/>
              <a:t>	</a:t>
            </a:r>
            <a:r>
              <a:rPr lang="en-US" sz="2400" dirty="0" smtClean="0"/>
              <a:t>}</a:t>
            </a:r>
            <a:endParaRPr lang="en-US" sz="2400" dirty="0" smtClean="0"/>
          </a:p>
          <a:p>
            <a:r>
              <a:rPr lang="el-GR" sz="2400" dirty="0" smtClean="0"/>
              <a:t>} </a:t>
            </a:r>
          </a:p>
          <a:p>
            <a:r>
              <a:rPr lang="en-US" sz="2400" b="1" dirty="0" smtClean="0"/>
              <a:t>public void act( ) </a:t>
            </a:r>
          </a:p>
          <a:p>
            <a:r>
              <a:rPr lang="el-GR" sz="2400" dirty="0" smtClean="0"/>
              <a:t>{ </a:t>
            </a:r>
          </a:p>
          <a:p>
            <a:r>
              <a:rPr lang="en-US" sz="2400" dirty="0" smtClean="0"/>
              <a:t>	move(4); </a:t>
            </a:r>
          </a:p>
          <a:p>
            <a:r>
              <a:rPr lang="en-US" sz="2400" dirty="0" smtClean="0"/>
              <a:t>	</a:t>
            </a:r>
            <a:r>
              <a:rPr lang="en-US" sz="2400" dirty="0" err="1" smtClean="0"/>
              <a:t>randomTurn</a:t>
            </a:r>
            <a:r>
              <a:rPr lang="en-US" sz="2400" dirty="0" smtClean="0"/>
              <a:t>( );</a:t>
            </a:r>
            <a:endParaRPr lang="en-US" sz="2400" b="1" dirty="0" smtClean="0"/>
          </a:p>
          <a:p>
            <a:r>
              <a:rPr lang="en-US" sz="2400" b="1" dirty="0" smtClean="0"/>
              <a:t>	</a:t>
            </a:r>
            <a:r>
              <a:rPr lang="en-US" sz="2400" dirty="0" smtClean="0"/>
              <a:t>if  (</a:t>
            </a:r>
            <a:r>
              <a:rPr lang="en-US" sz="2400" dirty="0" err="1" smtClean="0"/>
              <a:t>isAtEdge</a:t>
            </a:r>
            <a:r>
              <a:rPr lang="en-US" sz="2400" dirty="0" smtClean="0"/>
              <a:t>( ) ) </a:t>
            </a:r>
          </a:p>
          <a:p>
            <a:r>
              <a:rPr lang="en-US" sz="2400" dirty="0" smtClean="0"/>
              <a:t>		 </a:t>
            </a:r>
            <a:r>
              <a:rPr lang="en-US" sz="2400" dirty="0" err="1" smtClean="0"/>
              <a:t>randomTurn</a:t>
            </a:r>
            <a:r>
              <a:rPr lang="en-US" sz="2400" dirty="0" smtClean="0"/>
              <a:t>( );</a:t>
            </a:r>
          </a:p>
          <a:p>
            <a:r>
              <a:rPr lang="el-GR" sz="2400" dirty="0" smtClean="0"/>
              <a:t>} 	</a:t>
            </a:r>
            <a:endParaRPr lang="el-G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- Ορθογώνιο"/>
          <p:cNvSpPr/>
          <p:nvPr/>
        </p:nvSpPr>
        <p:spPr>
          <a:xfrm>
            <a:off x="971600" y="5805264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/>
              <a:t>	</a:t>
            </a:r>
          </a:p>
        </p:txBody>
      </p:sp>
      <p:sp>
        <p:nvSpPr>
          <p:cNvPr id="4" name="3 - Ορθογώνιο"/>
          <p:cNvSpPr/>
          <p:nvPr/>
        </p:nvSpPr>
        <p:spPr>
          <a:xfrm>
            <a:off x="395536" y="188640"/>
            <a:ext cx="8424936" cy="63709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 smtClean="0"/>
              <a:t>public void </a:t>
            </a:r>
            <a:r>
              <a:rPr lang="en-US" sz="2400" b="1" dirty="0" err="1" smtClean="0"/>
              <a:t>randomTurn</a:t>
            </a:r>
            <a:r>
              <a:rPr lang="en-US" sz="2400" b="1" dirty="0" smtClean="0"/>
              <a:t>( )</a:t>
            </a:r>
            <a:endParaRPr lang="el-GR" sz="2400" b="1" dirty="0" smtClean="0"/>
          </a:p>
          <a:p>
            <a:r>
              <a:rPr lang="el-GR" sz="2400" dirty="0" smtClean="0"/>
              <a:t>{ </a:t>
            </a:r>
            <a:r>
              <a:rPr lang="en-US" sz="2400" dirty="0" smtClean="0"/>
              <a:t> </a:t>
            </a:r>
            <a:endParaRPr lang="el-GR" sz="2400" dirty="0" smtClean="0"/>
          </a:p>
          <a:p>
            <a:r>
              <a:rPr lang="en-US" sz="2400" dirty="0" smtClean="0"/>
              <a:t>	</a:t>
            </a:r>
            <a:r>
              <a:rPr lang="en-US" sz="2400" dirty="0" err="1" smtClean="0"/>
              <a:t>int</a:t>
            </a:r>
            <a:r>
              <a:rPr lang="en-US" sz="2400" dirty="0" smtClean="0"/>
              <a:t>  a = 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(20); </a:t>
            </a:r>
          </a:p>
          <a:p>
            <a:r>
              <a:rPr lang="en-US" sz="2400" dirty="0" smtClean="0"/>
              <a:t>	 if (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(100) &lt; 10 ) </a:t>
            </a:r>
          </a:p>
          <a:p>
            <a:r>
              <a:rPr lang="en-US" sz="2400" dirty="0" smtClean="0"/>
              <a:t>		turn(a);</a:t>
            </a:r>
          </a:p>
          <a:p>
            <a:r>
              <a:rPr lang="el-GR" sz="2400" dirty="0" smtClean="0"/>
              <a:t>} </a:t>
            </a:r>
            <a:endParaRPr lang="en-US" sz="2400" dirty="0" smtClean="0"/>
          </a:p>
          <a:p>
            <a:r>
              <a:rPr lang="en-US" sz="2400" b="1" dirty="0" smtClean="0"/>
              <a:t>public void </a:t>
            </a:r>
            <a:r>
              <a:rPr lang="en-US" sz="2400" b="1" dirty="0" err="1" smtClean="0"/>
              <a:t>turnAtEdge</a:t>
            </a:r>
            <a:r>
              <a:rPr lang="en-US" sz="2400" b="1" dirty="0" smtClean="0"/>
              <a:t>( )</a:t>
            </a:r>
            <a:endParaRPr lang="el-GR" sz="2400" b="1" dirty="0" smtClean="0"/>
          </a:p>
          <a:p>
            <a:r>
              <a:rPr lang="el-GR" sz="2400" dirty="0" smtClean="0"/>
              <a:t>{ </a:t>
            </a:r>
            <a:r>
              <a:rPr lang="en-US" sz="2400" dirty="0" smtClean="0"/>
              <a:t>	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if  (</a:t>
            </a:r>
            <a:r>
              <a:rPr lang="en-US" sz="2400" dirty="0" err="1" smtClean="0"/>
              <a:t>isAtEdge</a:t>
            </a:r>
            <a:r>
              <a:rPr lang="en-US" sz="2400" dirty="0" smtClean="0"/>
              <a:t>( ) ) </a:t>
            </a:r>
          </a:p>
          <a:p>
            <a:r>
              <a:rPr lang="en-US" sz="2400" dirty="0" smtClean="0"/>
              <a:t>		 </a:t>
            </a:r>
            <a:r>
              <a:rPr lang="en-US" sz="2400" dirty="0" err="1" smtClean="0"/>
              <a:t>randomTurn</a:t>
            </a:r>
            <a:r>
              <a:rPr lang="en-US" sz="2400" dirty="0" smtClean="0"/>
              <a:t>( );</a:t>
            </a:r>
          </a:p>
          <a:p>
            <a:r>
              <a:rPr lang="en-US" sz="2400" dirty="0"/>
              <a:t>}</a:t>
            </a:r>
            <a:endParaRPr lang="el-GR" sz="2400" dirty="0" smtClean="0"/>
          </a:p>
          <a:p>
            <a:r>
              <a:rPr lang="en-US" sz="2400" b="1" dirty="0" smtClean="0"/>
              <a:t>public void act( ) </a:t>
            </a:r>
          </a:p>
          <a:p>
            <a:r>
              <a:rPr lang="el-GR" sz="2400" dirty="0" smtClean="0"/>
              <a:t>{ </a:t>
            </a:r>
          </a:p>
          <a:p>
            <a:r>
              <a:rPr lang="en-US" sz="2400" dirty="0" smtClean="0"/>
              <a:t>	move(4); </a:t>
            </a:r>
          </a:p>
          <a:p>
            <a:r>
              <a:rPr lang="en-US" sz="2400" dirty="0" smtClean="0"/>
              <a:t>	</a:t>
            </a:r>
            <a:r>
              <a:rPr lang="en-US" sz="2400" dirty="0" err="1" smtClean="0"/>
              <a:t>randomTurn</a:t>
            </a:r>
            <a:r>
              <a:rPr lang="en-US" sz="2400" dirty="0" smtClean="0"/>
              <a:t>( );</a:t>
            </a:r>
          </a:p>
          <a:p>
            <a:r>
              <a:rPr lang="en-US" sz="2400" b="1" dirty="0"/>
              <a:t>	</a:t>
            </a:r>
            <a:r>
              <a:rPr lang="en-US" sz="2400" dirty="0" smtClean="0"/>
              <a:t> </a:t>
            </a:r>
            <a:r>
              <a:rPr lang="en-US" sz="2400" dirty="0" err="1" smtClean="0"/>
              <a:t>turnAtEdge</a:t>
            </a:r>
            <a:r>
              <a:rPr lang="en-US" sz="2400" dirty="0" smtClean="0"/>
              <a:t>( );</a:t>
            </a:r>
          </a:p>
          <a:p>
            <a:r>
              <a:rPr lang="el-GR" sz="2400" dirty="0" smtClean="0"/>
              <a:t>} 	</a:t>
            </a:r>
            <a:endParaRPr lang="el-G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- Ορθογώνιο"/>
          <p:cNvSpPr/>
          <p:nvPr/>
        </p:nvSpPr>
        <p:spPr>
          <a:xfrm>
            <a:off x="971600" y="5805264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/>
              <a:t>	</a:t>
            </a:r>
          </a:p>
        </p:txBody>
      </p:sp>
      <p:sp>
        <p:nvSpPr>
          <p:cNvPr id="4" name="3 - Ορθογώνιο"/>
          <p:cNvSpPr/>
          <p:nvPr/>
        </p:nvSpPr>
        <p:spPr>
          <a:xfrm>
            <a:off x="395536" y="188640"/>
            <a:ext cx="8424936" cy="63709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 smtClean="0"/>
              <a:t>public void </a:t>
            </a:r>
            <a:r>
              <a:rPr lang="en-US" sz="2400" b="1" dirty="0" err="1" smtClean="0"/>
              <a:t>randomTurn</a:t>
            </a:r>
            <a:r>
              <a:rPr lang="en-US" sz="2400" b="1" dirty="0" smtClean="0"/>
              <a:t>(</a:t>
            </a:r>
            <a:r>
              <a:rPr lang="en-US" sz="2400" b="1" dirty="0" err="1" smtClean="0"/>
              <a:t>int</a:t>
            </a:r>
            <a:r>
              <a:rPr lang="en-US" sz="2400" b="1" dirty="0" smtClean="0"/>
              <a:t> a )</a:t>
            </a:r>
            <a:endParaRPr lang="el-GR" sz="2400" b="1" dirty="0" smtClean="0"/>
          </a:p>
          <a:p>
            <a:r>
              <a:rPr lang="el-GR" sz="2400" dirty="0" smtClean="0"/>
              <a:t>{ </a:t>
            </a:r>
            <a:r>
              <a:rPr lang="en-US" sz="2400" dirty="0" smtClean="0"/>
              <a:t> </a:t>
            </a:r>
            <a:endParaRPr lang="el-GR" sz="2400" dirty="0" smtClean="0"/>
          </a:p>
          <a:p>
            <a:r>
              <a:rPr lang="en-US" sz="2400" dirty="0" smtClean="0"/>
              <a:t>	 if (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(100) &lt; 10 ) </a:t>
            </a:r>
          </a:p>
          <a:p>
            <a:r>
              <a:rPr lang="en-US" sz="2400" dirty="0" smtClean="0"/>
              <a:t>		turn(a);</a:t>
            </a:r>
          </a:p>
          <a:p>
            <a:r>
              <a:rPr lang="el-GR" sz="2400" dirty="0" smtClean="0"/>
              <a:t>} </a:t>
            </a:r>
            <a:endParaRPr lang="en-US" sz="2400" dirty="0" smtClean="0"/>
          </a:p>
          <a:p>
            <a:r>
              <a:rPr lang="en-US" sz="2400" b="1" dirty="0" smtClean="0"/>
              <a:t>public void </a:t>
            </a:r>
            <a:r>
              <a:rPr lang="en-US" sz="2400" b="1" dirty="0" err="1" smtClean="0"/>
              <a:t>turnAtEdge</a:t>
            </a:r>
            <a:r>
              <a:rPr lang="en-US" sz="2400" b="1" dirty="0" smtClean="0"/>
              <a:t>(</a:t>
            </a:r>
            <a:r>
              <a:rPr lang="en-US" sz="2400" b="1" dirty="0" err="1" smtClean="0"/>
              <a:t>int</a:t>
            </a:r>
            <a:r>
              <a:rPr lang="en-US" sz="2400" b="1" dirty="0" smtClean="0"/>
              <a:t> a )</a:t>
            </a:r>
            <a:endParaRPr lang="el-GR" sz="2400" b="1" dirty="0" smtClean="0"/>
          </a:p>
          <a:p>
            <a:r>
              <a:rPr lang="el-GR" sz="2400" dirty="0" smtClean="0"/>
              <a:t>{ </a:t>
            </a:r>
            <a:r>
              <a:rPr lang="en-US" sz="2400" dirty="0" smtClean="0"/>
              <a:t>	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if  (</a:t>
            </a:r>
            <a:r>
              <a:rPr lang="en-US" sz="2400" dirty="0" err="1" smtClean="0"/>
              <a:t>isAtEdge</a:t>
            </a:r>
            <a:r>
              <a:rPr lang="en-US" sz="2400" dirty="0" smtClean="0"/>
              <a:t>( ) ) </a:t>
            </a:r>
          </a:p>
          <a:p>
            <a:r>
              <a:rPr lang="en-US" sz="2400" dirty="0" smtClean="0"/>
              <a:t>		 </a:t>
            </a:r>
            <a:r>
              <a:rPr lang="en-US" sz="2400" dirty="0" err="1" smtClean="0"/>
              <a:t>randomTurn</a:t>
            </a:r>
            <a:r>
              <a:rPr lang="en-US" sz="2400" smtClean="0"/>
              <a:t>( a </a:t>
            </a:r>
            <a:r>
              <a:rPr lang="en-US" sz="2400" dirty="0" smtClean="0"/>
              <a:t>);</a:t>
            </a:r>
          </a:p>
          <a:p>
            <a:r>
              <a:rPr lang="en-US" sz="2400" dirty="0"/>
              <a:t>}</a:t>
            </a:r>
            <a:endParaRPr lang="el-GR" sz="2400" dirty="0" smtClean="0"/>
          </a:p>
          <a:p>
            <a:r>
              <a:rPr lang="en-US" sz="2400" b="1" dirty="0" smtClean="0"/>
              <a:t>public void act( ) </a:t>
            </a:r>
          </a:p>
          <a:p>
            <a:r>
              <a:rPr lang="el-GR" sz="2400" dirty="0" smtClean="0"/>
              <a:t>{ </a:t>
            </a:r>
          </a:p>
          <a:p>
            <a:r>
              <a:rPr lang="en-US" sz="2400" dirty="0" smtClean="0"/>
              <a:t>	move(4); </a:t>
            </a:r>
          </a:p>
          <a:p>
            <a:r>
              <a:rPr lang="en-US" sz="2400" dirty="0"/>
              <a:t>	</a:t>
            </a:r>
            <a:r>
              <a:rPr lang="en-US" sz="2400" dirty="0" smtClean="0"/>
              <a:t> </a:t>
            </a:r>
            <a:r>
              <a:rPr lang="en-US" sz="2400" dirty="0" err="1" smtClean="0"/>
              <a:t>int</a:t>
            </a:r>
            <a:r>
              <a:rPr lang="en-US" sz="2400" dirty="0" smtClean="0"/>
              <a:t>  a = </a:t>
            </a:r>
            <a:r>
              <a:rPr lang="en-US" sz="2400" dirty="0" err="1" smtClean="0"/>
              <a:t>Greenfoot.getRandomNumber</a:t>
            </a:r>
            <a:r>
              <a:rPr lang="en-US" sz="2400" dirty="0" smtClean="0"/>
              <a:t>(20); </a:t>
            </a:r>
          </a:p>
          <a:p>
            <a:r>
              <a:rPr lang="en-US" sz="2400" dirty="0" smtClean="0"/>
              <a:t>	</a:t>
            </a:r>
            <a:r>
              <a:rPr lang="en-US" sz="2400" dirty="0" err="1" smtClean="0"/>
              <a:t>randomTurn</a:t>
            </a:r>
            <a:r>
              <a:rPr lang="en-US" sz="2400" dirty="0" smtClean="0"/>
              <a:t>( a);</a:t>
            </a:r>
          </a:p>
          <a:p>
            <a:r>
              <a:rPr lang="en-US" sz="2400" b="1" dirty="0"/>
              <a:t>	</a:t>
            </a:r>
            <a:r>
              <a:rPr lang="en-US" sz="2400" dirty="0" smtClean="0"/>
              <a:t> </a:t>
            </a:r>
            <a:r>
              <a:rPr lang="en-US" sz="2400" dirty="0" err="1" smtClean="0"/>
              <a:t>turnAtEdge</a:t>
            </a:r>
            <a:r>
              <a:rPr lang="en-US" sz="2400" dirty="0" smtClean="0"/>
              <a:t>( a);</a:t>
            </a:r>
          </a:p>
          <a:p>
            <a:r>
              <a:rPr lang="el-GR" sz="2400" dirty="0" smtClean="0"/>
              <a:t>} 	</a:t>
            </a:r>
            <a:endParaRPr lang="el-G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Θέμα του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27</Words>
  <Application>Microsoft Office PowerPoint</Application>
  <PresentationFormat>Προβολή στην οθόνη (4:3)</PresentationFormat>
  <Paragraphs>63</Paragraphs>
  <Slides>4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Θέμα του Office</vt:lpstr>
      <vt:lpstr>Άσκηση 8</vt:lpstr>
      <vt:lpstr>Άσκηση 9</vt:lpstr>
      <vt:lpstr>Διαφάνεια 3</vt:lpstr>
      <vt:lpstr>Διαφάνεια 4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Άσκηση 8</dc:title>
  <dc:creator>tak kaz</dc:creator>
  <cp:lastModifiedBy>Admin</cp:lastModifiedBy>
  <cp:revision>8</cp:revision>
  <dcterms:created xsi:type="dcterms:W3CDTF">2017-11-12T14:52:57Z</dcterms:created>
  <dcterms:modified xsi:type="dcterms:W3CDTF">2017-11-15T07:47:35Z</dcterms:modified>
</cp:coreProperties>
</file>

<file path=docProps/thumbnail.jpeg>
</file>