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el-G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3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Διαφάνεια τίτλου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l-GR" smtClean="0"/>
              <a:t>Kλικ για επεξεργασία του τίτλου</a:t>
            </a:r>
            <a:endParaRPr lang="el-GR"/>
          </a:p>
        </p:txBody>
      </p:sp>
      <p:sp>
        <p:nvSpPr>
          <p:cNvPr id="3" name="2 - Υπότιτλος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l-GR" smtClean="0"/>
              <a:t>Κάντε κλικ για να επεξεργαστείτε τον υπότιτλο του υποδείγματος</a:t>
            </a:r>
            <a:endParaRPr lang="el-GR"/>
          </a:p>
        </p:txBody>
      </p:sp>
      <p:sp>
        <p:nvSpPr>
          <p:cNvPr id="4" name="3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DAA1B7-40AE-4D6E-A310-264E488C5DB0}" type="datetimeFigureOut">
              <a:rPr lang="el-GR" smtClean="0"/>
              <a:pPr/>
              <a:t>18/12/2017</a:t>
            </a:fld>
            <a:endParaRPr lang="el-GR"/>
          </a:p>
        </p:txBody>
      </p:sp>
      <p:sp>
        <p:nvSpPr>
          <p:cNvPr id="5" name="4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5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AE22EE-4F4E-4E74-91A7-F3BB8E1BFADD}" type="slidenum">
              <a:rPr lang="el-GR" smtClean="0"/>
              <a:pPr/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Τίτλος και Κατακόρυφο κείμεν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 smtClean="0"/>
              <a:t>Kλικ για επεξεργασία του τίτλου</a:t>
            </a:r>
            <a:endParaRPr lang="el-GR"/>
          </a:p>
        </p:txBody>
      </p:sp>
      <p:sp>
        <p:nvSpPr>
          <p:cNvPr id="3" name="2 - Θέση κατακόρυφου κειμένου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l-GR" smtClean="0"/>
              <a:t>Kλικ για επεξεργασία των στυλ του υποδείγματος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/>
          </a:p>
        </p:txBody>
      </p:sp>
      <p:sp>
        <p:nvSpPr>
          <p:cNvPr id="4" name="3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DAA1B7-40AE-4D6E-A310-264E488C5DB0}" type="datetimeFigureOut">
              <a:rPr lang="el-GR" smtClean="0"/>
              <a:pPr/>
              <a:t>18/12/2017</a:t>
            </a:fld>
            <a:endParaRPr lang="el-GR"/>
          </a:p>
        </p:txBody>
      </p:sp>
      <p:sp>
        <p:nvSpPr>
          <p:cNvPr id="5" name="4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5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AE22EE-4F4E-4E74-91A7-F3BB8E1BFADD}" type="slidenum">
              <a:rPr lang="el-GR" smtClean="0"/>
              <a:pPr/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Κατακόρυφος τίτλος και Κείμεν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Κατακόρυφος τίτλος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l-GR" smtClean="0"/>
              <a:t>Kλικ για επεξεργασία του τίτλου</a:t>
            </a:r>
            <a:endParaRPr lang="el-GR"/>
          </a:p>
        </p:txBody>
      </p:sp>
      <p:sp>
        <p:nvSpPr>
          <p:cNvPr id="3" name="2 - Θέση κατακόρυφου κειμένου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l-GR" smtClean="0"/>
              <a:t>Kλικ για επεξεργασία των στυλ του υποδείγματος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/>
          </a:p>
        </p:txBody>
      </p:sp>
      <p:sp>
        <p:nvSpPr>
          <p:cNvPr id="4" name="3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DAA1B7-40AE-4D6E-A310-264E488C5DB0}" type="datetimeFigureOut">
              <a:rPr lang="el-GR" smtClean="0"/>
              <a:pPr/>
              <a:t>18/12/2017</a:t>
            </a:fld>
            <a:endParaRPr lang="el-GR"/>
          </a:p>
        </p:txBody>
      </p:sp>
      <p:sp>
        <p:nvSpPr>
          <p:cNvPr id="5" name="4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5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AE22EE-4F4E-4E74-91A7-F3BB8E1BFADD}" type="slidenum">
              <a:rPr lang="el-GR" smtClean="0"/>
              <a:pPr/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Τίτλος και Αντικείμεν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 smtClean="0"/>
              <a:t>Kλικ για επεξεργασία του τίτλου</a:t>
            </a:r>
            <a:endParaRPr lang="el-GR"/>
          </a:p>
        </p:txBody>
      </p:sp>
      <p:sp>
        <p:nvSpPr>
          <p:cNvPr id="3" name="2 - Θέση περιεχομένου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l-GR" smtClean="0"/>
              <a:t>Kλικ για επεξεργασία των στυλ του υποδείγματος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/>
          </a:p>
        </p:txBody>
      </p:sp>
      <p:sp>
        <p:nvSpPr>
          <p:cNvPr id="4" name="3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DAA1B7-40AE-4D6E-A310-264E488C5DB0}" type="datetimeFigureOut">
              <a:rPr lang="el-GR" smtClean="0"/>
              <a:pPr/>
              <a:t>18/12/2017</a:t>
            </a:fld>
            <a:endParaRPr lang="el-GR"/>
          </a:p>
        </p:txBody>
      </p:sp>
      <p:sp>
        <p:nvSpPr>
          <p:cNvPr id="5" name="4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5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AE22EE-4F4E-4E74-91A7-F3BB8E1BFADD}" type="slidenum">
              <a:rPr lang="el-GR" smtClean="0"/>
              <a:pPr/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Κεφαλίδα ενότητα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l-GR" smtClean="0"/>
              <a:t>Kλικ για επεξεργασία του τίτλου</a:t>
            </a:r>
            <a:endParaRPr lang="el-GR"/>
          </a:p>
        </p:txBody>
      </p:sp>
      <p:sp>
        <p:nvSpPr>
          <p:cNvPr id="3" name="2 - Θέση κειμένου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l-GR" smtClean="0"/>
              <a:t>Kλικ για επεξεργασία των στυλ του υποδείγματος</a:t>
            </a:r>
          </a:p>
        </p:txBody>
      </p:sp>
      <p:sp>
        <p:nvSpPr>
          <p:cNvPr id="4" name="3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DAA1B7-40AE-4D6E-A310-264E488C5DB0}" type="datetimeFigureOut">
              <a:rPr lang="el-GR" smtClean="0"/>
              <a:pPr/>
              <a:t>18/12/2017</a:t>
            </a:fld>
            <a:endParaRPr lang="el-GR"/>
          </a:p>
        </p:txBody>
      </p:sp>
      <p:sp>
        <p:nvSpPr>
          <p:cNvPr id="5" name="4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5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AE22EE-4F4E-4E74-91A7-F3BB8E1BFADD}" type="slidenum">
              <a:rPr lang="el-GR" smtClean="0"/>
              <a:pPr/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Δύο περιεχόμεν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 smtClean="0"/>
              <a:t>Kλικ για επεξεργασία του τίτλου</a:t>
            </a:r>
            <a:endParaRPr lang="el-GR"/>
          </a:p>
        </p:txBody>
      </p:sp>
      <p:sp>
        <p:nvSpPr>
          <p:cNvPr id="3" name="2 - Θέση περιεχομένου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l-GR" smtClean="0"/>
              <a:t>Kλικ για επεξεργασία των στυλ του υποδείγματος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/>
          </a:p>
        </p:txBody>
      </p:sp>
      <p:sp>
        <p:nvSpPr>
          <p:cNvPr id="4" name="3 - Θέση περιεχομένου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l-GR" smtClean="0"/>
              <a:t>Kλικ για επεξεργασία των στυλ του υποδείγματος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/>
          </a:p>
        </p:txBody>
      </p:sp>
      <p:sp>
        <p:nvSpPr>
          <p:cNvPr id="5" name="4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DAA1B7-40AE-4D6E-A310-264E488C5DB0}" type="datetimeFigureOut">
              <a:rPr lang="el-GR" smtClean="0"/>
              <a:pPr/>
              <a:t>18/12/2017</a:t>
            </a:fld>
            <a:endParaRPr lang="el-GR"/>
          </a:p>
        </p:txBody>
      </p:sp>
      <p:sp>
        <p:nvSpPr>
          <p:cNvPr id="6" name="5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7" name="6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AE22EE-4F4E-4E74-91A7-F3BB8E1BFADD}" type="slidenum">
              <a:rPr lang="el-GR" smtClean="0"/>
              <a:pPr/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Σύγκρισ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l-GR" smtClean="0"/>
              <a:t>Kλικ για επεξεργασία του τίτλου</a:t>
            </a:r>
            <a:endParaRPr lang="el-GR"/>
          </a:p>
        </p:txBody>
      </p:sp>
      <p:sp>
        <p:nvSpPr>
          <p:cNvPr id="3" name="2 - Θέση κειμένου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l-GR" smtClean="0"/>
              <a:t>Kλικ για επεξεργασία των στυλ του υποδείγματος</a:t>
            </a:r>
          </a:p>
        </p:txBody>
      </p:sp>
      <p:sp>
        <p:nvSpPr>
          <p:cNvPr id="4" name="3 - Θέση περιεχομένου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l-GR" smtClean="0"/>
              <a:t>Kλικ για επεξεργασία των στυλ του υποδείγματος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/>
          </a:p>
        </p:txBody>
      </p:sp>
      <p:sp>
        <p:nvSpPr>
          <p:cNvPr id="5" name="4 - Θέση κειμένου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l-GR" smtClean="0"/>
              <a:t>Kλικ για επεξεργασία των στυλ του υποδείγματος</a:t>
            </a:r>
          </a:p>
        </p:txBody>
      </p:sp>
      <p:sp>
        <p:nvSpPr>
          <p:cNvPr id="6" name="5 - Θέση περιεχομένου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l-GR" smtClean="0"/>
              <a:t>Kλικ για επεξεργασία των στυλ του υποδείγματος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/>
          </a:p>
        </p:txBody>
      </p:sp>
      <p:sp>
        <p:nvSpPr>
          <p:cNvPr id="7" name="6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DAA1B7-40AE-4D6E-A310-264E488C5DB0}" type="datetimeFigureOut">
              <a:rPr lang="el-GR" smtClean="0"/>
              <a:pPr/>
              <a:t>18/12/2017</a:t>
            </a:fld>
            <a:endParaRPr lang="el-GR"/>
          </a:p>
        </p:txBody>
      </p:sp>
      <p:sp>
        <p:nvSpPr>
          <p:cNvPr id="8" name="7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9" name="8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AE22EE-4F4E-4E74-91A7-F3BB8E1BFADD}" type="slidenum">
              <a:rPr lang="el-GR" smtClean="0"/>
              <a:pPr/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Μόνο τίτλο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 smtClean="0"/>
              <a:t>Kλικ για επεξεργασία του τίτλου</a:t>
            </a:r>
            <a:endParaRPr lang="el-GR"/>
          </a:p>
        </p:txBody>
      </p:sp>
      <p:sp>
        <p:nvSpPr>
          <p:cNvPr id="3" name="2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DAA1B7-40AE-4D6E-A310-264E488C5DB0}" type="datetimeFigureOut">
              <a:rPr lang="el-GR" smtClean="0"/>
              <a:pPr/>
              <a:t>18/12/2017</a:t>
            </a:fld>
            <a:endParaRPr lang="el-GR"/>
          </a:p>
        </p:txBody>
      </p:sp>
      <p:sp>
        <p:nvSpPr>
          <p:cNvPr id="4" name="3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5" name="4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AE22EE-4F4E-4E74-91A7-F3BB8E1BFADD}" type="slidenum">
              <a:rPr lang="el-GR" smtClean="0"/>
              <a:pPr/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Κενή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DAA1B7-40AE-4D6E-A310-264E488C5DB0}" type="datetimeFigureOut">
              <a:rPr lang="el-GR" smtClean="0"/>
              <a:pPr/>
              <a:t>18/12/2017</a:t>
            </a:fld>
            <a:endParaRPr lang="el-GR"/>
          </a:p>
        </p:txBody>
      </p:sp>
      <p:sp>
        <p:nvSpPr>
          <p:cNvPr id="3" name="2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4" name="3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AE22EE-4F4E-4E74-91A7-F3BB8E1BFADD}" type="slidenum">
              <a:rPr lang="el-GR" smtClean="0"/>
              <a:pPr/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Περιεχόμενο με λεζάντ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l-GR" smtClean="0"/>
              <a:t>Kλικ για επεξεργασία του τίτλου</a:t>
            </a:r>
            <a:endParaRPr lang="el-GR"/>
          </a:p>
        </p:txBody>
      </p:sp>
      <p:sp>
        <p:nvSpPr>
          <p:cNvPr id="3" name="2 - Θέση περιεχομένου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l-GR" smtClean="0"/>
              <a:t>Kλικ για επεξεργασία των στυλ του υποδείγματος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/>
          </a:p>
        </p:txBody>
      </p:sp>
      <p:sp>
        <p:nvSpPr>
          <p:cNvPr id="4" name="3 - Θέση κειμένου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l-GR" smtClean="0"/>
              <a:t>Kλικ για επεξεργασία των στυλ του υποδείγματος</a:t>
            </a:r>
          </a:p>
        </p:txBody>
      </p:sp>
      <p:sp>
        <p:nvSpPr>
          <p:cNvPr id="5" name="4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DAA1B7-40AE-4D6E-A310-264E488C5DB0}" type="datetimeFigureOut">
              <a:rPr lang="el-GR" smtClean="0"/>
              <a:pPr/>
              <a:t>18/12/2017</a:t>
            </a:fld>
            <a:endParaRPr lang="el-GR"/>
          </a:p>
        </p:txBody>
      </p:sp>
      <p:sp>
        <p:nvSpPr>
          <p:cNvPr id="6" name="5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7" name="6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AE22EE-4F4E-4E74-91A7-F3BB8E1BFADD}" type="slidenum">
              <a:rPr lang="el-GR" smtClean="0"/>
              <a:pPr/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Εικόνα με λεζάντ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l-GR" smtClean="0"/>
              <a:t>Kλικ για επεξεργασία του τίτλου</a:t>
            </a:r>
            <a:endParaRPr lang="el-GR"/>
          </a:p>
        </p:txBody>
      </p:sp>
      <p:sp>
        <p:nvSpPr>
          <p:cNvPr id="3" name="2 - Θέση εικόνας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l-GR"/>
          </a:p>
        </p:txBody>
      </p:sp>
      <p:sp>
        <p:nvSpPr>
          <p:cNvPr id="4" name="3 - Θέση κειμένου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l-GR" smtClean="0"/>
              <a:t>Kλικ για επεξεργασία των στυλ του υποδείγματος</a:t>
            </a:r>
          </a:p>
        </p:txBody>
      </p:sp>
      <p:sp>
        <p:nvSpPr>
          <p:cNvPr id="5" name="4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DAA1B7-40AE-4D6E-A310-264E488C5DB0}" type="datetimeFigureOut">
              <a:rPr lang="el-GR" smtClean="0"/>
              <a:pPr/>
              <a:t>18/12/2017</a:t>
            </a:fld>
            <a:endParaRPr lang="el-GR"/>
          </a:p>
        </p:txBody>
      </p:sp>
      <p:sp>
        <p:nvSpPr>
          <p:cNvPr id="6" name="5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7" name="6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AE22EE-4F4E-4E74-91A7-F3BB8E1BFADD}" type="slidenum">
              <a:rPr lang="el-GR" smtClean="0"/>
              <a:pPr/>
              <a:t>‹#›</a:t>
            </a:fld>
            <a:endParaRPr lang="el-G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Θέση τίτλου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l-GR" smtClean="0"/>
              <a:t>Kλικ για επεξεργασία του τίτλου</a:t>
            </a:r>
            <a:endParaRPr lang="el-GR"/>
          </a:p>
        </p:txBody>
      </p:sp>
      <p:sp>
        <p:nvSpPr>
          <p:cNvPr id="3" name="2 - Θέση κειμένου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l-GR" smtClean="0"/>
              <a:t>Kλικ για επεξεργασία των στυλ του υποδείγματος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/>
          </a:p>
        </p:txBody>
      </p:sp>
      <p:sp>
        <p:nvSpPr>
          <p:cNvPr id="4" name="3 - Θέση ημερομηνίας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2DAA1B7-40AE-4D6E-A310-264E488C5DB0}" type="datetimeFigureOut">
              <a:rPr lang="el-GR" smtClean="0"/>
              <a:pPr/>
              <a:t>18/12/2017</a:t>
            </a:fld>
            <a:endParaRPr lang="el-GR"/>
          </a:p>
        </p:txBody>
      </p:sp>
      <p:sp>
        <p:nvSpPr>
          <p:cNvPr id="5" name="4 - Θέση υποσέλιδου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l-GR"/>
          </a:p>
        </p:txBody>
      </p:sp>
      <p:sp>
        <p:nvSpPr>
          <p:cNvPr id="6" name="5 - Θέση αριθμού διαφάνειας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CAE22EE-4F4E-4E74-91A7-F3BB8E1BFADD}" type="slidenum">
              <a:rPr lang="el-GR" smtClean="0"/>
              <a:pPr/>
              <a:t>‹#›</a:t>
            </a:fld>
            <a:endParaRPr lang="el-G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l-G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- Τίτλος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 b="1" dirty="0" smtClean="0"/>
              <a:t>υπερφόρτωση (</a:t>
            </a:r>
            <a:r>
              <a:rPr lang="el-GR" b="1" dirty="0" err="1" smtClean="0"/>
              <a:t>overloading</a:t>
            </a:r>
            <a:r>
              <a:rPr lang="el-GR" b="1" dirty="0" smtClean="0"/>
              <a:t>)</a:t>
            </a:r>
            <a:endParaRPr lang="el-GR" dirty="0"/>
          </a:p>
        </p:txBody>
      </p:sp>
      <p:sp>
        <p:nvSpPr>
          <p:cNvPr id="5" name="4 - Θέση περιεχομένου"/>
          <p:cNvSpPr>
            <a:spLocks noGrp="1"/>
          </p:cNvSpPr>
          <p:nvPr>
            <p:ph idx="1"/>
          </p:nvPr>
        </p:nvSpPr>
        <p:spPr>
          <a:xfrm>
            <a:off x="179512" y="2060848"/>
            <a:ext cx="8784976" cy="3340968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el-GR" sz="3600" dirty="0" smtClean="0"/>
              <a:t> 	Η </a:t>
            </a:r>
            <a:r>
              <a:rPr lang="el-GR" sz="3600" dirty="0" smtClean="0"/>
              <a:t>δυνατότητα μέθοδοι με το ίδιο όνομα να διαφοροποιούνται μεταξύ τους ως προς τις παραμέτρους που δέχονται </a:t>
            </a:r>
            <a:endParaRPr lang="el-GR" sz="3600" dirty="0" smtClean="0"/>
          </a:p>
          <a:p>
            <a:pPr>
              <a:buNone/>
            </a:pPr>
            <a:r>
              <a:rPr lang="el-GR" sz="3600" dirty="0" smtClean="0"/>
              <a:t>	</a:t>
            </a:r>
            <a:r>
              <a:rPr lang="el-GR" sz="3600" dirty="0" smtClean="0"/>
              <a:t>(</a:t>
            </a:r>
            <a:r>
              <a:rPr lang="el-GR" sz="3600" dirty="0" smtClean="0"/>
              <a:t>πλήθος ή/και τύπο). </a:t>
            </a:r>
          </a:p>
          <a:p>
            <a:pPr>
              <a:buNone/>
            </a:pPr>
            <a:r>
              <a:rPr lang="el-GR" sz="3600" dirty="0" smtClean="0"/>
              <a:t> </a:t>
            </a:r>
            <a:r>
              <a:rPr lang="en-US" sz="3600" dirty="0"/>
              <a:t>	</a:t>
            </a:r>
            <a:r>
              <a:rPr lang="en-US" sz="3600" dirty="0" smtClean="0"/>
              <a:t>	</a:t>
            </a:r>
            <a:endParaRPr lang="el-GR" sz="3600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2"/>
          <p:cNvPicPr>
            <a:picLocks noChangeAspect="1" noChangeArrowheads="1"/>
          </p:cNvPicPr>
          <p:nvPr/>
        </p:nvPicPr>
        <p:blipFill>
          <a:blip r:embed="rId2" cstate="print"/>
          <a:srcRect b="2988"/>
          <a:stretch>
            <a:fillRect/>
          </a:stretch>
        </p:blipFill>
        <p:spPr bwMode="auto">
          <a:xfrm>
            <a:off x="274304" y="1772816"/>
            <a:ext cx="8594541" cy="293398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5" name="4 - Τίτλος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 dirty="0" smtClean="0"/>
              <a:t>Παράδειγμα</a:t>
            </a:r>
            <a:endParaRPr lang="el-GR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- Τίτλος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l-GR" b="1" dirty="0" smtClean="0"/>
              <a:t>υπέρβαση ή υποσκέλιση μεθόδου (</a:t>
            </a:r>
            <a:r>
              <a:rPr lang="el-GR" b="1" dirty="0" err="1" smtClean="0"/>
              <a:t>method</a:t>
            </a:r>
            <a:r>
              <a:rPr lang="el-GR" b="1" dirty="0" smtClean="0"/>
              <a:t> </a:t>
            </a:r>
            <a:r>
              <a:rPr lang="el-GR" b="1" dirty="0" err="1" smtClean="0"/>
              <a:t>overriding</a:t>
            </a:r>
            <a:r>
              <a:rPr lang="el-GR" b="1" dirty="0" smtClean="0"/>
              <a:t>)</a:t>
            </a:r>
            <a:endParaRPr lang="el-GR" b="1" dirty="0"/>
          </a:p>
        </p:txBody>
      </p:sp>
      <p:sp>
        <p:nvSpPr>
          <p:cNvPr id="4" name="3 - Θέση περιεχομένου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l-GR" sz="3600" dirty="0" smtClean="0"/>
              <a:t>	Η δυνατότητα μια υποκλάση να </a:t>
            </a:r>
            <a:r>
              <a:rPr lang="el-GR" sz="3600" dirty="0" err="1" smtClean="0"/>
              <a:t>ξαναορίζει</a:t>
            </a:r>
            <a:r>
              <a:rPr lang="el-GR" sz="3600" dirty="0" smtClean="0"/>
              <a:t> διαφορετικά </a:t>
            </a:r>
            <a:r>
              <a:rPr lang="el-GR" sz="3600" dirty="0" smtClean="0"/>
              <a:t>μια μέθοδο </a:t>
            </a:r>
            <a:r>
              <a:rPr lang="el-GR" sz="3600" dirty="0" smtClean="0"/>
              <a:t>που έχει κληρονομήσει από τη </a:t>
            </a:r>
            <a:r>
              <a:rPr lang="el-GR" sz="3600" dirty="0" smtClean="0"/>
              <a:t>γονική της κλάση.</a:t>
            </a:r>
            <a:endParaRPr lang="el-GR" sz="3600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 b="1" dirty="0" smtClean="0"/>
              <a:t>πολυμορφισμός</a:t>
            </a:r>
            <a:endParaRPr lang="el-GR" b="1" dirty="0"/>
          </a:p>
        </p:txBody>
      </p:sp>
      <p:sp>
        <p:nvSpPr>
          <p:cNvPr id="3" name="2 - Θέση περιεχομένου"/>
          <p:cNvSpPr>
            <a:spLocks noGrp="1"/>
          </p:cNvSpPr>
          <p:nvPr>
            <p:ph idx="1"/>
          </p:nvPr>
        </p:nvSpPr>
        <p:spPr>
          <a:xfrm>
            <a:off x="467544" y="1772817"/>
            <a:ext cx="8229600" cy="3528392"/>
          </a:xfrm>
        </p:spPr>
        <p:txBody>
          <a:bodyPr/>
          <a:lstStyle/>
          <a:p>
            <a:pPr>
              <a:buNone/>
            </a:pPr>
            <a:r>
              <a:rPr lang="el-GR" dirty="0" smtClean="0"/>
              <a:t>	η </a:t>
            </a:r>
            <a:r>
              <a:rPr lang="el-GR" dirty="0" smtClean="0"/>
              <a:t>δυνατότητα της γλώσσας προγραμματισμού να αποφασίζει δυναμικά ποια είναι η κατάλληλη μέθοδος για να κληθεί διατρέχοντας την ιεραρχία των κλάσεων. </a:t>
            </a:r>
            <a:endParaRPr lang="el-GR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Θέμα του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65</TotalTime>
  <Words>15</Words>
  <Application>Microsoft Office PowerPoint</Application>
  <PresentationFormat>Προβολή στην οθόνη (4:3)</PresentationFormat>
  <Paragraphs>9</Paragraphs>
  <Slides>4</Slides>
  <Notes>0</Notes>
  <HiddenSlides>0</HiddenSlides>
  <MMClips>0</MMClips>
  <ScaleCrop>false</ScaleCrop>
  <HeadingPairs>
    <vt:vector size="4" baseType="variant">
      <vt:variant>
        <vt:lpstr>Θέμα</vt:lpstr>
      </vt:variant>
      <vt:variant>
        <vt:i4>1</vt:i4>
      </vt:variant>
      <vt:variant>
        <vt:lpstr>Τίτλοι διαφανειών</vt:lpstr>
      </vt:variant>
      <vt:variant>
        <vt:i4>4</vt:i4>
      </vt:variant>
    </vt:vector>
  </HeadingPairs>
  <TitlesOfParts>
    <vt:vector size="5" baseType="lpstr">
      <vt:lpstr>Θέμα του Office</vt:lpstr>
      <vt:lpstr>υπερφόρτωση (overloading)</vt:lpstr>
      <vt:lpstr>Παράδειγμα</vt:lpstr>
      <vt:lpstr>υπέρβαση ή υποσκέλιση μεθόδου (method overriding)</vt:lpstr>
      <vt:lpstr>πολυμορφισμός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υπερφόρτωση (overloading)</dc:title>
  <dc:creator>admin</dc:creator>
  <cp:lastModifiedBy>tak kaz</cp:lastModifiedBy>
  <cp:revision>8</cp:revision>
  <dcterms:created xsi:type="dcterms:W3CDTF">2017-12-15T09:55:38Z</dcterms:created>
  <dcterms:modified xsi:type="dcterms:W3CDTF">2017-12-18T15:04:36Z</dcterms:modified>
</cp:coreProperties>
</file>

<file path=docProps/thumbnail.jpeg>
</file>