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Διαφάνεια τίτλου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- Ελεύθερη σχεδίαση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7 - Ελεύθερη σχεδίαση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- Τίτλος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17" name="16 - Υπότιτλος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l-GR" smtClean="0"/>
              <a:t>Κάντε κλικ για να επεξεργαστείτε τον υπότιτλο του υποδείγματος</a:t>
            </a:r>
            <a:endParaRPr kumimoji="0" lang="en-US"/>
          </a:p>
        </p:txBody>
      </p:sp>
      <p:sp>
        <p:nvSpPr>
          <p:cNvPr id="30" name="29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90F47-04C7-4F3D-960F-70C6387B280E}" type="datetimeFigureOut">
              <a:rPr lang="el-GR" smtClean="0"/>
              <a:pPr/>
              <a:t>5/12/2016</a:t>
            </a:fld>
            <a:endParaRPr lang="el-GR"/>
          </a:p>
        </p:txBody>
      </p:sp>
      <p:sp>
        <p:nvSpPr>
          <p:cNvPr id="19" name="18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27" name="2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0A423-4AFE-4AE9-9DB3-CB50381EC39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90F47-04C7-4F3D-960F-70C6387B280E}" type="datetimeFigureOut">
              <a:rPr lang="el-GR" smtClean="0"/>
              <a:pPr/>
              <a:t>5/12/2016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0A423-4AFE-4AE9-9DB3-CB50381EC39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90F47-04C7-4F3D-960F-70C6387B280E}" type="datetimeFigureOut">
              <a:rPr lang="el-GR" smtClean="0"/>
              <a:pPr/>
              <a:t>5/12/2016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0A423-4AFE-4AE9-9DB3-CB50381EC39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90F47-04C7-4F3D-960F-70C6387B280E}" type="datetimeFigureOut">
              <a:rPr lang="el-GR" smtClean="0"/>
              <a:pPr/>
              <a:t>5/12/2016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0A423-4AFE-4AE9-9DB3-CB50381EC39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Κεφαλίδα ενότητας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- Ελεύθερη σχεδίαση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- Ελεύθερη σχεδίαση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90F47-04C7-4F3D-960F-70C6387B280E}" type="datetimeFigureOut">
              <a:rPr lang="el-GR" smtClean="0"/>
              <a:pPr/>
              <a:t>5/12/2016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0A423-4AFE-4AE9-9DB3-CB50381EC39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90F47-04C7-4F3D-960F-70C6387B280E}" type="datetimeFigureOut">
              <a:rPr lang="el-GR" smtClean="0"/>
              <a:pPr/>
              <a:t>5/12/2016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0A423-4AFE-4AE9-9DB3-CB50381EC39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περιεχομένου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90F47-04C7-4F3D-960F-70C6387B280E}" type="datetimeFigureOut">
              <a:rPr lang="el-GR" smtClean="0"/>
              <a:pPr/>
              <a:t>5/12/2016</a:t>
            </a:fld>
            <a:endParaRPr lang="el-GR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0A423-4AFE-4AE9-9DB3-CB50381EC39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90F47-04C7-4F3D-960F-70C6387B280E}" type="datetimeFigureOut">
              <a:rPr lang="el-GR" smtClean="0"/>
              <a:pPr/>
              <a:t>5/12/2016</a:t>
            </a:fld>
            <a:endParaRPr lang="el-GR"/>
          </a:p>
        </p:txBody>
      </p:sp>
      <p:sp>
        <p:nvSpPr>
          <p:cNvPr id="8" name="7 - Θέση αριθμού διαφάνειας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A0A423-4AFE-4AE9-9DB3-CB50381EC39B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9" name="8 - Θέση υποσέλιδου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90F47-04C7-4F3D-960F-70C6387B280E}" type="datetimeFigureOut">
              <a:rPr lang="el-GR" smtClean="0"/>
              <a:pPr/>
              <a:t>5/12/2016</a:t>
            </a:fld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0A423-4AFE-4AE9-9DB3-CB50381EC39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90F47-04C7-4F3D-960F-70C6387B280E}" type="datetimeFigureOut">
              <a:rPr lang="el-GR" smtClean="0"/>
              <a:pPr/>
              <a:t>5/12/2016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C0A0A423-4AFE-4AE9-9DB3-CB50381EC39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l-GR" smtClean="0"/>
              <a:t>Κάντε κλικ στο εικονίδιο για να προσθέσετε μια εικόνα</a:t>
            </a:r>
            <a:endParaRPr kumimoji="0" lang="en-US" dirty="0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3DC90F47-04C7-4F3D-960F-70C6387B280E}" type="datetimeFigureOut">
              <a:rPr lang="el-GR" smtClean="0"/>
              <a:pPr/>
              <a:t>5/12/2016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0A423-4AFE-4AE9-9DB3-CB50381EC39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- Ελεύθερη σχεδίαση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- Ελεύθερη σχεδίαση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- Θέση τίτλου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0" name="29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kumimoji="0" lang="el-GR" smtClean="0"/>
              <a:t>Δεύτερου επιπέδου</a:t>
            </a:r>
          </a:p>
          <a:p>
            <a:pPr lvl="2" eaLnBrk="1" latinLnBrk="0" hangingPunct="1"/>
            <a:r>
              <a:rPr kumimoji="0" lang="el-GR" smtClean="0"/>
              <a:t>Τρίτου επιπέδου</a:t>
            </a:r>
          </a:p>
          <a:p>
            <a:pPr lvl="3" eaLnBrk="1" latinLnBrk="0" hangingPunct="1"/>
            <a:r>
              <a:rPr kumimoji="0" lang="el-GR" smtClean="0"/>
              <a:t>Τέταρτου επιπέδου</a:t>
            </a:r>
          </a:p>
          <a:p>
            <a:pPr lvl="4" eaLnBrk="1" latinLnBrk="0" hangingPunct="1"/>
            <a:r>
              <a:rPr kumimoji="0" lang="el-GR" smtClean="0"/>
              <a:t>Πέμπτου επιπέδου</a:t>
            </a:r>
            <a:endParaRPr kumimoji="0" lang="en-US"/>
          </a:p>
        </p:txBody>
      </p:sp>
      <p:sp>
        <p:nvSpPr>
          <p:cNvPr id="10" name="9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DC90F47-04C7-4F3D-960F-70C6387B280E}" type="datetimeFigureOut">
              <a:rPr lang="el-GR" smtClean="0"/>
              <a:pPr/>
              <a:t>5/12/2016</a:t>
            </a:fld>
            <a:endParaRPr lang="el-GR"/>
          </a:p>
        </p:txBody>
      </p:sp>
      <p:sp>
        <p:nvSpPr>
          <p:cNvPr id="22" name="21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18" name="17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C0A0A423-4AFE-4AE9-9DB3-CB50381EC39B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κληρονομικότητα</a:t>
            </a:r>
            <a:endParaRPr lang="el-GR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4 - Θέση περιεχομένου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52596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l-GR" dirty="0">
                <a:latin typeface="Verdana" pitchFamily="34" charset="0"/>
                <a:ea typeface="Verdana" pitchFamily="34" charset="0"/>
                <a:cs typeface="Verdana" pitchFamily="34" charset="0"/>
              </a:rPr>
              <a:t>Η δυνατότητα που έχει μια κλάση να </a:t>
            </a:r>
            <a:r>
              <a:rPr lang="el-GR" i="1" dirty="0">
                <a:latin typeface="Verdana" pitchFamily="34" charset="0"/>
                <a:ea typeface="Verdana" pitchFamily="34" charset="0"/>
                <a:cs typeface="Verdana" pitchFamily="34" charset="0"/>
              </a:rPr>
              <a:t>κληρονομεί</a:t>
            </a:r>
            <a:r>
              <a:rPr lang="el-GR" dirty="0">
                <a:latin typeface="Verdana" pitchFamily="34" charset="0"/>
                <a:ea typeface="Verdana" pitchFamily="34" charset="0"/>
                <a:cs typeface="Verdana" pitchFamily="34" charset="0"/>
              </a:rPr>
              <a:t> όλες τις ιδιότητες και τις μεθόδους μιας άλλης </a:t>
            </a:r>
            <a:r>
              <a:rPr lang="el-G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κλάσης (μητρικής)</a:t>
            </a:r>
            <a:br>
              <a:rPr lang="el-G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el-GR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lnSpc>
                <a:spcPct val="150000"/>
              </a:lnSpc>
              <a:buNone/>
            </a:pPr>
            <a:endParaRPr lang="el-GR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b="1" dirty="0" smtClean="0"/>
              <a:t>όταν δημιουργούμε μια κλάση, ως υποκλάση μιας άλλης</a:t>
            </a:r>
            <a:endParaRPr lang="el-GR" b="1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137308" y="1628800"/>
            <a:ext cx="8964488" cy="4525963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l-GR" sz="2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κληρονομεί</a:t>
            </a:r>
            <a:r>
              <a:rPr lang="el-GR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 </a:t>
            </a:r>
            <a:r>
              <a:rPr lang="el-GR" sz="2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όλες</a:t>
            </a:r>
            <a:r>
              <a:rPr lang="el-GR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τις ιδιότητες και τις μεθόδους της μητρικής κλάσης </a:t>
            </a:r>
          </a:p>
          <a:p>
            <a:pPr>
              <a:lnSpc>
                <a:spcPct val="150000"/>
              </a:lnSpc>
            </a:pPr>
            <a:r>
              <a:rPr lang="el-GR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π</a:t>
            </a:r>
            <a:r>
              <a:rPr lang="el-GR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ροσθέτουμε </a:t>
            </a:r>
            <a:r>
              <a:rPr lang="el-GR" sz="2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νέες</a:t>
            </a:r>
            <a:r>
              <a:rPr lang="el-GR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μεθόδους </a:t>
            </a:r>
          </a:p>
          <a:p>
            <a:pPr>
              <a:lnSpc>
                <a:spcPct val="150000"/>
              </a:lnSpc>
            </a:pPr>
            <a:r>
              <a:rPr lang="el-GR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ε</a:t>
            </a:r>
            <a:r>
              <a:rPr lang="el-GR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πιλέγουμε ποιες </a:t>
            </a:r>
            <a:r>
              <a:rPr lang="el-GR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από τις υπάρχουσες μεθόδους θα ορίσουμε </a:t>
            </a:r>
            <a:r>
              <a:rPr lang="el-GR" sz="26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ξανά</a:t>
            </a:r>
            <a:r>
              <a:rPr lang="el-GR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, ώστε να ενεργούν με διαφορετικό τρόπο στην </a:t>
            </a:r>
            <a:r>
              <a:rPr lang="el-GR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υποκλάση (εξειδικεύεται </a:t>
            </a:r>
            <a:r>
              <a:rPr lang="el-GR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η συμπεριφορά </a:t>
            </a:r>
            <a:r>
              <a:rPr lang="el-GR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αντικειμένων </a:t>
            </a:r>
            <a:r>
              <a:rPr lang="el-GR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της νέας </a:t>
            </a:r>
            <a:r>
              <a:rPr lang="el-GR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κλάσης).</a:t>
            </a:r>
            <a:endParaRPr lang="el-GR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Τεχνικό">
  <a:themeElements>
    <a:clrScheme name="Τεχνικό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Τεχνικό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Τεχνικό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15</TotalTime>
  <Words>18</Words>
  <Application>Microsoft Office PowerPoint</Application>
  <PresentationFormat>Προβολή στην οθόνη (4:3)</PresentationFormat>
  <Paragraphs>6</Paragraphs>
  <Slides>2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2</vt:i4>
      </vt:variant>
    </vt:vector>
  </HeadingPairs>
  <TitlesOfParts>
    <vt:vector size="3" baseType="lpstr">
      <vt:lpstr>Τεχνικό</vt:lpstr>
      <vt:lpstr>κληρονομικότητα</vt:lpstr>
      <vt:lpstr>όταν δημιουργούμε μια κλάση, ως υποκλάση μιας άλλης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κληρονομικότητα</dc:title>
  <dc:creator>tak kaz</dc:creator>
  <cp:lastModifiedBy>tak kaz</cp:lastModifiedBy>
  <cp:revision>3</cp:revision>
  <dcterms:created xsi:type="dcterms:W3CDTF">2016-12-04T07:39:26Z</dcterms:created>
  <dcterms:modified xsi:type="dcterms:W3CDTF">2016-12-05T14:22:34Z</dcterms:modified>
</cp:coreProperties>
</file>