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3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gradFill rotWithShape="1">
          <a:gsLst>
            <a:gs pos="0">
              <a:srgbClr val="242424"/>
            </a:gs>
            <a:gs pos="30000">
              <a:srgbClr val="2D2D2D"/>
            </a:gs>
            <a:gs pos="100000">
              <a:srgbClr val="7D7D7D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6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CA1D2-8934-44FE-AD6E-877A7C2BA86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A8B7D-3C42-4988-A959-D70B4EAC0EC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9B15-D81A-4B4A-94DC-707F70A331A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6BCCA-9B56-4270-92D2-87296908D73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Pr>
        <a:gradFill rotWithShape="1">
          <a:gsLst>
            <a:gs pos="0">
              <a:srgbClr val="242424"/>
            </a:gs>
            <a:gs pos="30000">
              <a:srgbClr val="2D2D2D"/>
            </a:gs>
            <a:gs pos="100000">
              <a:srgbClr val="7D7D7D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F88B1-7828-4B26-98D6-B2945CDC430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337BB-5F2C-46CF-8E92-841556359DE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B16A-1483-4FA1-8001-9984157B0FB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0F28F-673A-46E0-A3F9-ECDAB1C78CA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B069-C88A-4D50-AE0A-EF5B9EEF573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3ED78-6C35-4E23-9E0C-9C5517B56EB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25E71-DDB0-4D18-AE09-3CFFB3BB1BA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8" name="8 - Θέση τίτλου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του τίτλου</a:t>
            </a:r>
            <a:endParaRPr lang="en-US" smtClean="0"/>
          </a:p>
        </p:txBody>
      </p:sp>
      <p:sp>
        <p:nvSpPr>
          <p:cNvPr id="1029" name="29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F5AC4E1A-317C-4FD7-9C65-9CEC29646DE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7" r:id="rId2"/>
    <p:sldLayoutId id="2147483684" r:id="rId3"/>
    <p:sldLayoutId id="2147483678" r:id="rId4"/>
    <p:sldLayoutId id="2147483685" r:id="rId5"/>
    <p:sldLayoutId id="2147483679" r:id="rId6"/>
    <p:sldLayoutId id="2147483680" r:id="rId7"/>
    <p:sldLayoutId id="2147483686" r:id="rId8"/>
    <p:sldLayoutId id="2147483687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467600" cy="1143000"/>
          </a:xfrm>
        </p:spPr>
        <p:txBody>
          <a:bodyPr/>
          <a:lstStyle/>
          <a:p>
            <a:r>
              <a:rPr lang="el-GR" b="1" smtClean="0"/>
              <a:t>Καθοδήγηση από γεγονότα</a:t>
            </a:r>
            <a:endParaRPr lang="el-GR" smtClean="0"/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0" y="1268413"/>
            <a:ext cx="9144000" cy="4852987"/>
          </a:xfrm>
        </p:spPr>
        <p:txBody>
          <a:bodyPr/>
          <a:lstStyle/>
          <a:p>
            <a:pPr>
              <a:lnSpc>
                <a:spcPct val="160000"/>
              </a:lnSpc>
            </a:pPr>
            <a:r>
              <a:rPr lang="el-GR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Όλες οι σύγχρονες εφαρμογές απαιτούν την είσοδο κάποιων δεδομένων από τον χρήστη ή τον έλεγχο (καθοδήγηση) από τον χρήστη κατά την εκτέλεση τους. </a:t>
            </a:r>
            <a:endParaRPr lang="en-U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60000"/>
              </a:lnSpc>
            </a:pPr>
            <a:r>
              <a:rPr lang="el-GR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Αυτό γίνεται κυρίως μέσω του πληκτρολογίου και του ποντικιού. </a:t>
            </a:r>
            <a:endParaRPr lang="en-U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60000"/>
              </a:lnSpc>
            </a:pP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H</a:t>
            </a:r>
            <a:r>
              <a:rPr lang="el-GR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βιβλιοθήκη του Greenfoot διαθέτει διάφορες μεθόδους για τον χειρισμό γεγονότων όπως το πάτημα ενός πλήκτρου ή η κίνηση του ποντικιού πάνω από ένα αντικείμενο</a:t>
            </a: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l-GR" sz="2400" b="1" u="sng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467600" cy="1143000"/>
          </a:xfrm>
        </p:spPr>
        <p:txBody>
          <a:bodyPr/>
          <a:lstStyle/>
          <a:p>
            <a:r>
              <a:rPr lang="el-GR" b="1" smtClean="0"/>
              <a:t>Καθοδήγηση από γεγονότα</a:t>
            </a:r>
            <a:endParaRPr lang="el-GR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268413"/>
            <a:ext cx="8785225" cy="4852987"/>
          </a:xfrm>
        </p:spPr>
        <p:txBody>
          <a:bodyPr/>
          <a:lstStyle/>
          <a:p>
            <a:pPr>
              <a:lnSpc>
                <a:spcPct val="170000"/>
              </a:lnSpc>
              <a:buFontTx/>
              <a:buNone/>
            </a:pPr>
            <a:r>
              <a:rPr lang="el-GR" sz="2400" b="1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static String getKey() </a:t>
            </a:r>
            <a:endParaRPr lang="en-US" sz="2400" b="1" u="sng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70000"/>
              </a:lnSpc>
              <a:buFontTx/>
              <a:buNone/>
            </a:pP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l-GR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Επιστρέφει το όνομα του πλήκτρου που πατήθηκε τελευταία. Αν δεν έχει πατηθεί κάποιο πλήκτρο, από την τελευταία φορά που κλήθηκε, η getKey επιστρέφει null. </a:t>
            </a:r>
            <a:endParaRPr lang="en-U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70000"/>
              </a:lnSpc>
              <a:buFontTx/>
              <a:buNone/>
            </a:pPr>
            <a:r>
              <a:rPr lang="en-US" sz="2400" b="1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publicstatic boolean isKeyDown(String keyName)</a:t>
            </a: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lnSpc>
                <a:spcPct val="170000"/>
              </a:lnSpc>
              <a:buFontTx/>
              <a:buNone/>
            </a:pP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l-GR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Ελέγχει αν έχει πατηθεί το πλήκτρο με όνομα keyName και επιστρέφει αντίστοιχα true ή false.</a:t>
            </a:r>
            <a:endParaRPr lang="en-U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70000"/>
              </a:lnSpc>
              <a:buFontTx/>
              <a:buNone/>
            </a:pPr>
            <a:r>
              <a:rPr lang="el-GR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5759450"/>
          </a:xfrm>
        </p:spPr>
        <p:txBody>
          <a:bodyPr/>
          <a:lstStyle/>
          <a:p>
            <a:pPr>
              <a:lnSpc>
                <a:spcPct val="160000"/>
              </a:lnSpc>
              <a:buFontTx/>
              <a:buNone/>
            </a:pPr>
            <a:r>
              <a:rPr lang="en-US" sz="2200" b="1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static boolean mouseClicked(Object obj)</a:t>
            </a:r>
            <a:r>
              <a:rPr lang="en-US" sz="22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l-GR" sz="2200" u="sng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el-GR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Ελέγχει αν έχει γίνει κλικ με το ποντίκι στο αντικείμενο obj και επιστρέφει αντίστοιχα true ή false. Αν αντί για obj δώσουμε την τιμή null τότε επιστρέφεται true, αν έχει γίνει κλικ οπουδήποτε. </a:t>
            </a:r>
            <a:endParaRPr lang="en-U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el-GR" sz="2200" b="1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static MouseInfo getMouseInfo()</a:t>
            </a:r>
          </a:p>
          <a:p>
            <a:pPr>
              <a:lnSpc>
                <a:spcPct val="160000"/>
              </a:lnSpc>
              <a:buFontTx/>
              <a:buNone/>
            </a:pPr>
            <a:r>
              <a:rPr lang="el-GR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	Επιστρέφει ένα αντικείμενο </a:t>
            </a:r>
            <a:r>
              <a:rPr lang="el-GR" sz="2200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MouseInfo </a:t>
            </a:r>
            <a:r>
              <a:rPr lang="el-GR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το οποίο περιέχει πληροφορίες για την κατάσταση του ποντικιού. Με την κλήση των μεθόδων </a:t>
            </a:r>
            <a:r>
              <a:rPr lang="el-GR" sz="2200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getX(), getY() </a:t>
            </a:r>
            <a:r>
              <a:rPr lang="el-GR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ξέρουμε τις συντεταγμένες του σημείου όπου έγινε το κλικ ενώ, η </a:t>
            </a:r>
            <a:r>
              <a:rPr lang="el-GR" sz="2200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getActor() </a:t>
            </a:r>
            <a:r>
              <a:rPr lang="el-GR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μας επιστρέφει το αντικείμενο πάνω στο οποίο έγινε το κλικ. </a:t>
            </a:r>
          </a:p>
          <a:p>
            <a:pPr>
              <a:lnSpc>
                <a:spcPct val="160000"/>
              </a:lnSpc>
            </a:pPr>
            <a:endParaRPr lang="el-GR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</TotalTime>
  <Words>121</Words>
  <Application>Microsoft Office PowerPoint</Application>
  <PresentationFormat>Προβολή στην οθόνη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9" baseType="lpstr">
      <vt:lpstr>Arial</vt:lpstr>
      <vt:lpstr>Franklin Gothic Book</vt:lpstr>
      <vt:lpstr>Wingdings 2</vt:lpstr>
      <vt:lpstr>Calibri</vt:lpstr>
      <vt:lpstr>Verdana</vt:lpstr>
      <vt:lpstr>Τεχνικό</vt:lpstr>
      <vt:lpstr>Καθοδήγηση από γεγονότα</vt:lpstr>
      <vt:lpstr>Καθοδήγηση από γεγονότα</vt:lpstr>
      <vt:lpstr>Διαφάνεια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Καθοδήγηση από γεγονότα</dc:title>
  <dc:creator>admin</dc:creator>
  <cp:lastModifiedBy>tak kaz</cp:lastModifiedBy>
  <cp:revision>3</cp:revision>
  <dcterms:created xsi:type="dcterms:W3CDTF">2015-12-14T06:52:20Z</dcterms:created>
  <dcterms:modified xsi:type="dcterms:W3CDTF">2020-10-21T16:10:55Z</dcterms:modified>
</cp:coreProperties>
</file>