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2" r:id="rId4"/>
    <p:sldId id="261" r:id="rId5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 smtClean="0"/>
              <a:t>Κάντε κλικ για να επεξεργαστείτε τον υπότιτλο του υποδείγματος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E5FE2-7871-48B9-8520-448215926661}" type="datetimeFigureOut">
              <a:rPr lang="el-GR" smtClean="0"/>
              <a:pPr/>
              <a:t>30/11/2017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C1BBF-4C7B-40CA-BCE3-8D52EF98F7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E5FE2-7871-48B9-8520-448215926661}" type="datetimeFigureOut">
              <a:rPr lang="el-GR" smtClean="0"/>
              <a:pPr/>
              <a:t>30/11/2017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C1BBF-4C7B-40CA-BCE3-8D52EF98F7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E5FE2-7871-48B9-8520-448215926661}" type="datetimeFigureOut">
              <a:rPr lang="el-GR" smtClean="0"/>
              <a:pPr/>
              <a:t>30/11/2017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C1BBF-4C7B-40CA-BCE3-8D52EF98F7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E5FE2-7871-48B9-8520-448215926661}" type="datetimeFigureOut">
              <a:rPr lang="el-GR" smtClean="0"/>
              <a:pPr/>
              <a:t>30/11/2017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C1BBF-4C7B-40CA-BCE3-8D52EF98F7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E5FE2-7871-48B9-8520-448215926661}" type="datetimeFigureOut">
              <a:rPr lang="el-GR" smtClean="0"/>
              <a:pPr/>
              <a:t>30/11/2017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C1BBF-4C7B-40CA-BCE3-8D52EF98F7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E5FE2-7871-48B9-8520-448215926661}" type="datetimeFigureOut">
              <a:rPr lang="el-GR" smtClean="0"/>
              <a:pPr/>
              <a:t>30/11/2017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C1BBF-4C7B-40CA-BCE3-8D52EF98F7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E5FE2-7871-48B9-8520-448215926661}" type="datetimeFigureOut">
              <a:rPr lang="el-GR" smtClean="0"/>
              <a:pPr/>
              <a:t>30/11/2017</a:t>
            </a:fld>
            <a:endParaRPr lang="el-GR"/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C1BBF-4C7B-40CA-BCE3-8D52EF98F7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E5FE2-7871-48B9-8520-448215926661}" type="datetimeFigureOut">
              <a:rPr lang="el-GR" smtClean="0"/>
              <a:pPr/>
              <a:t>30/11/2017</a:t>
            </a:fld>
            <a:endParaRPr lang="el-GR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C1BBF-4C7B-40CA-BCE3-8D52EF98F7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E5FE2-7871-48B9-8520-448215926661}" type="datetimeFigureOut">
              <a:rPr lang="el-GR" smtClean="0"/>
              <a:pPr/>
              <a:t>30/11/2017</a:t>
            </a:fld>
            <a:endParaRPr lang="el-GR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C1BBF-4C7B-40CA-BCE3-8D52EF98F7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E5FE2-7871-48B9-8520-448215926661}" type="datetimeFigureOut">
              <a:rPr lang="el-GR" smtClean="0"/>
              <a:pPr/>
              <a:t>30/11/2017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C1BBF-4C7B-40CA-BCE3-8D52EF98F7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E5FE2-7871-48B9-8520-448215926661}" type="datetimeFigureOut">
              <a:rPr lang="el-GR" smtClean="0"/>
              <a:pPr/>
              <a:t>30/11/2017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C1BBF-4C7B-40CA-BCE3-8D52EF98F7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τίτλου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6E5FE2-7871-48B9-8520-448215926661}" type="datetimeFigureOut">
              <a:rPr lang="el-GR" smtClean="0"/>
              <a:pPr/>
              <a:t>30/11/2017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CC1BBF-4C7B-40CA-BCE3-8D52EF98F75B}" type="slidenum">
              <a:rPr lang="el-GR" smtClean="0"/>
              <a:pPr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Ορθογώνιο"/>
          <p:cNvSpPr/>
          <p:nvPr/>
        </p:nvSpPr>
        <p:spPr>
          <a:xfrm>
            <a:off x="971600" y="5805264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	</a:t>
            </a:r>
          </a:p>
        </p:txBody>
      </p:sp>
      <p:sp>
        <p:nvSpPr>
          <p:cNvPr id="4" name="3 - Ορθογώνιο"/>
          <p:cNvSpPr/>
          <p:nvPr/>
        </p:nvSpPr>
        <p:spPr>
          <a:xfrm>
            <a:off x="179512" y="188640"/>
            <a:ext cx="8748464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/>
              <a:t>public void </a:t>
            </a:r>
            <a:r>
              <a:rPr lang="en-US" sz="3200" b="1" dirty="0" err="1" smtClean="0"/>
              <a:t>randomTurn</a:t>
            </a:r>
            <a:r>
              <a:rPr lang="en-US" sz="3200" b="1" dirty="0" smtClean="0"/>
              <a:t>(</a:t>
            </a:r>
            <a:r>
              <a:rPr lang="en-US" sz="3200" b="1" dirty="0" err="1" smtClean="0"/>
              <a:t>int</a:t>
            </a:r>
            <a:r>
              <a:rPr lang="en-US" sz="3200" b="1" dirty="0" smtClean="0"/>
              <a:t> a )</a:t>
            </a:r>
            <a:endParaRPr lang="el-GR" sz="3200" b="1" dirty="0" smtClean="0"/>
          </a:p>
          <a:p>
            <a:r>
              <a:rPr lang="el-GR" sz="3200" dirty="0" smtClean="0"/>
              <a:t>{ </a:t>
            </a:r>
            <a:r>
              <a:rPr lang="en-US" sz="3200" dirty="0" smtClean="0"/>
              <a:t> </a:t>
            </a:r>
            <a:endParaRPr lang="el-GR" sz="3200" dirty="0" smtClean="0"/>
          </a:p>
          <a:p>
            <a:r>
              <a:rPr lang="en-US" sz="3200" dirty="0" smtClean="0"/>
              <a:t>	 if (</a:t>
            </a:r>
            <a:r>
              <a:rPr lang="en-US" sz="3200" dirty="0" err="1" smtClean="0"/>
              <a:t>Greenfoot.getRandomNumber</a:t>
            </a:r>
            <a:r>
              <a:rPr lang="en-US" sz="3200" dirty="0" smtClean="0"/>
              <a:t>(100) &lt; 10 ) </a:t>
            </a:r>
          </a:p>
          <a:p>
            <a:r>
              <a:rPr lang="en-US" sz="3200" dirty="0" smtClean="0"/>
              <a:t>		turn(a);</a:t>
            </a:r>
          </a:p>
          <a:p>
            <a:r>
              <a:rPr lang="el-GR" sz="3200" dirty="0" smtClean="0"/>
              <a:t>} </a:t>
            </a:r>
            <a:endParaRPr lang="en-US" sz="3200" dirty="0" smtClean="0"/>
          </a:p>
          <a:p>
            <a:endParaRPr lang="en-US" sz="3200" dirty="0" smtClean="0"/>
          </a:p>
          <a:p>
            <a:r>
              <a:rPr lang="en-US" sz="3200" b="1" dirty="0" smtClean="0"/>
              <a:t>public void </a:t>
            </a:r>
            <a:r>
              <a:rPr lang="en-US" sz="3200" b="1" dirty="0" err="1" smtClean="0"/>
              <a:t>turnAtEdge</a:t>
            </a:r>
            <a:r>
              <a:rPr lang="en-US" sz="3200" b="1" dirty="0" smtClean="0"/>
              <a:t>(</a:t>
            </a:r>
            <a:r>
              <a:rPr lang="en-US" sz="3200" b="1" dirty="0" err="1" smtClean="0"/>
              <a:t>int</a:t>
            </a:r>
            <a:r>
              <a:rPr lang="en-US" sz="3200" b="1" dirty="0" smtClean="0"/>
              <a:t> a )</a:t>
            </a:r>
            <a:endParaRPr lang="el-GR" sz="3200" b="1" dirty="0" smtClean="0"/>
          </a:p>
          <a:p>
            <a:r>
              <a:rPr lang="el-GR" sz="3200" dirty="0" smtClean="0"/>
              <a:t>{ </a:t>
            </a:r>
            <a:r>
              <a:rPr lang="en-US" sz="3200" dirty="0" smtClean="0"/>
              <a:t>	</a:t>
            </a:r>
          </a:p>
          <a:p>
            <a:r>
              <a:rPr lang="en-US" sz="3200" dirty="0"/>
              <a:t>	</a:t>
            </a:r>
            <a:r>
              <a:rPr lang="en-US" sz="3200" dirty="0" smtClean="0"/>
              <a:t>if  (</a:t>
            </a:r>
            <a:r>
              <a:rPr lang="en-US" sz="3200" dirty="0" err="1" smtClean="0"/>
              <a:t>isAtEdge</a:t>
            </a:r>
            <a:r>
              <a:rPr lang="en-US" sz="3200" dirty="0" smtClean="0"/>
              <a:t>( ) ) </a:t>
            </a:r>
          </a:p>
          <a:p>
            <a:r>
              <a:rPr lang="en-US" sz="3200" dirty="0" smtClean="0"/>
              <a:t>		 </a:t>
            </a:r>
            <a:r>
              <a:rPr lang="en-US" sz="3200" dirty="0" err="1" smtClean="0"/>
              <a:t>randomTurn</a:t>
            </a:r>
            <a:r>
              <a:rPr lang="en-US" sz="3200" dirty="0" smtClean="0"/>
              <a:t>( a );</a:t>
            </a:r>
          </a:p>
          <a:p>
            <a:r>
              <a:rPr lang="en-US" sz="3200" dirty="0" smtClean="0"/>
              <a:t>}</a:t>
            </a:r>
            <a:endParaRPr lang="el-GR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332656"/>
            <a:ext cx="9144000" cy="58281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public void </a:t>
            </a:r>
            <a:r>
              <a:rPr kumimoji="0" lang="en-GB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eatFlies</a:t>
            </a:r>
            <a:r>
              <a:rPr kumimoji="0" lang="en-GB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()</a:t>
            </a:r>
            <a:endParaRPr kumimoji="0" lang="el-GR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    {</a:t>
            </a:r>
            <a:endParaRPr kumimoji="0" lang="el-GR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        if (</a:t>
            </a:r>
            <a:r>
              <a:rPr kumimoji="0" lang="en-GB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isTouching</a:t>
            </a:r>
            <a:r>
              <a:rPr kumimoji="0" lang="en-GB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(</a:t>
            </a:r>
            <a:r>
              <a:rPr kumimoji="0" lang="en-GB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Fly.class</a:t>
            </a:r>
            <a:r>
              <a:rPr kumimoji="0" lang="en-GB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))</a:t>
            </a:r>
            <a:endParaRPr kumimoji="0" lang="el-GR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        {</a:t>
            </a:r>
            <a:endParaRPr kumimoji="0" lang="el-GR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            </a:t>
            </a:r>
            <a:r>
              <a:rPr kumimoji="0" lang="en-GB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removeTouching</a:t>
            </a:r>
            <a:r>
              <a:rPr kumimoji="0" lang="en-GB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(</a:t>
            </a:r>
            <a:r>
              <a:rPr kumimoji="0" lang="en-GB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Fly.class</a:t>
            </a:r>
            <a:r>
              <a:rPr kumimoji="0" lang="en-GB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);</a:t>
            </a:r>
            <a:endParaRPr kumimoji="0" lang="el-GR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            </a:t>
            </a:r>
            <a:r>
              <a:rPr kumimoji="0" lang="en-GB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Greenfoot.playSound</a:t>
            </a:r>
            <a:r>
              <a:rPr kumimoji="0" lang="en-GB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("eating.wav");</a:t>
            </a:r>
            <a:endParaRPr kumimoji="0" lang="el-GR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            </a:t>
            </a:r>
            <a:r>
              <a:rPr kumimoji="0" lang="en-GB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fliesEaten</a:t>
            </a:r>
            <a:r>
              <a:rPr kumimoji="0" lang="en-GB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++;</a:t>
            </a:r>
            <a:endParaRPr kumimoji="0" lang="el-GR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        }</a:t>
            </a:r>
            <a:endParaRPr kumimoji="0" lang="el-GR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    }</a:t>
            </a:r>
            <a:endParaRPr kumimoji="0" lang="en-GB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Ορθογώνιο"/>
          <p:cNvSpPr/>
          <p:nvPr/>
        </p:nvSpPr>
        <p:spPr>
          <a:xfrm>
            <a:off x="323528" y="404664"/>
            <a:ext cx="8820472" cy="59253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b="1" dirty="0" smtClean="0"/>
              <a:t>public void act( ) </a:t>
            </a:r>
          </a:p>
          <a:p>
            <a:pPr>
              <a:lnSpc>
                <a:spcPct val="150000"/>
              </a:lnSpc>
            </a:pPr>
            <a:r>
              <a:rPr lang="el-GR" sz="3200" dirty="0" smtClean="0"/>
              <a:t>{ </a:t>
            </a:r>
          </a:p>
          <a:p>
            <a:pPr>
              <a:lnSpc>
                <a:spcPct val="150000"/>
              </a:lnSpc>
            </a:pPr>
            <a:r>
              <a:rPr lang="en-US" sz="3200" dirty="0" smtClean="0"/>
              <a:t>	move(4); </a:t>
            </a:r>
          </a:p>
          <a:p>
            <a:pPr>
              <a:lnSpc>
                <a:spcPct val="150000"/>
              </a:lnSpc>
            </a:pPr>
            <a:r>
              <a:rPr lang="en-US" sz="3200" dirty="0" smtClean="0"/>
              <a:t>	</a:t>
            </a:r>
            <a:r>
              <a:rPr lang="en-US" sz="3200" dirty="0" err="1" smtClean="0"/>
              <a:t>int</a:t>
            </a:r>
            <a:r>
              <a:rPr lang="en-US" sz="3200" dirty="0" smtClean="0"/>
              <a:t>  a = </a:t>
            </a:r>
            <a:r>
              <a:rPr lang="en-US" sz="3200" dirty="0" err="1" smtClean="0"/>
              <a:t>Greenfoot.getRandomNumber</a:t>
            </a:r>
            <a:r>
              <a:rPr lang="en-US" sz="3200" dirty="0" smtClean="0"/>
              <a:t>(20</a:t>
            </a:r>
            <a:r>
              <a:rPr lang="en-US" sz="3200" dirty="0" smtClean="0"/>
              <a:t>); </a:t>
            </a:r>
          </a:p>
          <a:p>
            <a:pPr>
              <a:lnSpc>
                <a:spcPct val="150000"/>
              </a:lnSpc>
            </a:pPr>
            <a:r>
              <a:rPr lang="en-US" sz="3200" dirty="0" smtClean="0"/>
              <a:t>	</a:t>
            </a:r>
            <a:r>
              <a:rPr lang="en-US" sz="3200" dirty="0" err="1" smtClean="0"/>
              <a:t>randomTurn</a:t>
            </a:r>
            <a:r>
              <a:rPr lang="en-US" sz="3200" dirty="0" smtClean="0"/>
              <a:t>( a);</a:t>
            </a:r>
          </a:p>
          <a:p>
            <a:pPr>
              <a:lnSpc>
                <a:spcPct val="150000"/>
              </a:lnSpc>
            </a:pPr>
            <a:r>
              <a:rPr lang="en-US" sz="3200" b="1" dirty="0" smtClean="0"/>
              <a:t>	</a:t>
            </a:r>
            <a:r>
              <a:rPr lang="en-US" sz="3200" dirty="0" smtClean="0"/>
              <a:t> </a:t>
            </a:r>
            <a:r>
              <a:rPr lang="en-US" sz="3200" dirty="0" err="1" smtClean="0"/>
              <a:t>turnAtEdge</a:t>
            </a:r>
            <a:r>
              <a:rPr lang="en-US" sz="3200" dirty="0" smtClean="0"/>
              <a:t>( a);</a:t>
            </a:r>
          </a:p>
          <a:p>
            <a:pPr>
              <a:lnSpc>
                <a:spcPct val="150000"/>
              </a:lnSpc>
            </a:pPr>
            <a:r>
              <a:rPr lang="en-US" sz="3200" dirty="0" smtClean="0"/>
              <a:t>	</a:t>
            </a:r>
            <a:r>
              <a:rPr lang="en-GB" sz="3200" dirty="0" err="1" smtClean="0"/>
              <a:t>eatFlies</a:t>
            </a:r>
            <a:r>
              <a:rPr lang="en-GB" sz="3200" dirty="0" smtClean="0"/>
              <a:t>();</a:t>
            </a:r>
          </a:p>
          <a:p>
            <a:pPr>
              <a:lnSpc>
                <a:spcPct val="150000"/>
              </a:lnSpc>
            </a:pPr>
            <a:r>
              <a:rPr lang="en-GB" sz="3200" dirty="0" smtClean="0"/>
              <a:t>}</a:t>
            </a:r>
            <a:endParaRPr lang="el-GR" sz="3200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Ορθογώνιο"/>
          <p:cNvSpPr/>
          <p:nvPr/>
        </p:nvSpPr>
        <p:spPr>
          <a:xfrm>
            <a:off x="251520" y="332656"/>
            <a:ext cx="8424936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b="1" dirty="0" err="1" smtClean="0"/>
              <a:t>int</a:t>
            </a:r>
            <a:r>
              <a:rPr lang="en-GB" sz="3200" b="1" dirty="0" smtClean="0"/>
              <a:t> </a:t>
            </a:r>
            <a:r>
              <a:rPr lang="en-GB" sz="3200" b="1" dirty="0" err="1" smtClean="0"/>
              <a:t>fliesEaten</a:t>
            </a:r>
            <a:r>
              <a:rPr lang="en-GB" sz="3200" b="1" dirty="0" smtClean="0"/>
              <a:t>;</a:t>
            </a:r>
            <a:endParaRPr lang="el-GR" sz="3200" b="1" dirty="0" smtClean="0"/>
          </a:p>
          <a:p>
            <a:r>
              <a:rPr lang="en-US" sz="3200" dirty="0" smtClean="0"/>
              <a:t>public </a:t>
            </a:r>
            <a:r>
              <a:rPr lang="en-US" sz="3200" dirty="0" smtClean="0"/>
              <a:t>void act( ) </a:t>
            </a:r>
          </a:p>
          <a:p>
            <a:r>
              <a:rPr lang="el-GR" sz="3200" dirty="0" smtClean="0"/>
              <a:t>{ </a:t>
            </a:r>
          </a:p>
          <a:p>
            <a:r>
              <a:rPr lang="en-US" sz="3200" dirty="0" smtClean="0"/>
              <a:t>	move(4); </a:t>
            </a:r>
          </a:p>
          <a:p>
            <a:r>
              <a:rPr lang="en-US" sz="3200" dirty="0" smtClean="0"/>
              <a:t>	</a:t>
            </a:r>
            <a:r>
              <a:rPr lang="en-US" sz="3200" dirty="0" err="1" smtClean="0"/>
              <a:t>int</a:t>
            </a:r>
            <a:r>
              <a:rPr lang="en-US" sz="3200" dirty="0" smtClean="0"/>
              <a:t>  </a:t>
            </a:r>
            <a:r>
              <a:rPr lang="en-US" sz="3200" dirty="0" smtClean="0"/>
              <a:t>a = </a:t>
            </a:r>
            <a:r>
              <a:rPr lang="en-US" sz="3200" dirty="0" err="1" smtClean="0"/>
              <a:t>Greenfoot.getRandomNumber</a:t>
            </a:r>
            <a:r>
              <a:rPr lang="en-US" sz="3200" dirty="0" smtClean="0"/>
              <a:t>(20); </a:t>
            </a:r>
          </a:p>
          <a:p>
            <a:r>
              <a:rPr lang="en-US" sz="3200" dirty="0" smtClean="0"/>
              <a:t>	</a:t>
            </a:r>
            <a:r>
              <a:rPr lang="en-US" sz="3200" dirty="0" err="1" smtClean="0"/>
              <a:t>randomTurn</a:t>
            </a:r>
            <a:r>
              <a:rPr lang="en-US" sz="3200" dirty="0" smtClean="0"/>
              <a:t>( a);</a:t>
            </a:r>
          </a:p>
          <a:p>
            <a:r>
              <a:rPr lang="en-US" sz="3200" b="1" dirty="0" smtClean="0"/>
              <a:t>	</a:t>
            </a:r>
            <a:r>
              <a:rPr lang="en-US" sz="3200" dirty="0" smtClean="0"/>
              <a:t> </a:t>
            </a:r>
            <a:r>
              <a:rPr lang="en-US" sz="3200" dirty="0" err="1" smtClean="0"/>
              <a:t>turnAtEdge</a:t>
            </a:r>
            <a:r>
              <a:rPr lang="en-US" sz="3200" dirty="0" smtClean="0"/>
              <a:t>( a</a:t>
            </a:r>
            <a:r>
              <a:rPr lang="en-US" sz="3200" dirty="0" smtClean="0"/>
              <a:t>);</a:t>
            </a:r>
          </a:p>
          <a:p>
            <a:r>
              <a:rPr lang="en-US" sz="3200" dirty="0" smtClean="0"/>
              <a:t>	</a:t>
            </a:r>
            <a:r>
              <a:rPr lang="en-GB" sz="3200" dirty="0" err="1" smtClean="0"/>
              <a:t>eatFlies</a:t>
            </a:r>
            <a:r>
              <a:rPr lang="en-GB" sz="3200" dirty="0" smtClean="0"/>
              <a:t>();</a:t>
            </a:r>
            <a:endParaRPr lang="el-GR" sz="3200" dirty="0" smtClean="0"/>
          </a:p>
          <a:p>
            <a:r>
              <a:rPr lang="en-GB" sz="3200" dirty="0" smtClean="0"/>
              <a:t>      </a:t>
            </a:r>
            <a:r>
              <a:rPr lang="en-GB" sz="3200" dirty="0" smtClean="0"/>
              <a:t>	</a:t>
            </a:r>
            <a:r>
              <a:rPr lang="en-GB" sz="3200" b="1" dirty="0" smtClean="0"/>
              <a:t>if </a:t>
            </a:r>
            <a:r>
              <a:rPr lang="en-GB" sz="3200" b="1" dirty="0" smtClean="0"/>
              <a:t>(</a:t>
            </a:r>
            <a:r>
              <a:rPr lang="en-GB" sz="3200" b="1" dirty="0" err="1" smtClean="0"/>
              <a:t>Greenfoot.mousePressed</a:t>
            </a:r>
            <a:r>
              <a:rPr lang="en-GB" sz="3200" b="1" dirty="0" smtClean="0"/>
              <a:t>(null))</a:t>
            </a:r>
            <a:endParaRPr lang="el-GR" sz="3200" b="1" dirty="0" smtClean="0"/>
          </a:p>
          <a:p>
            <a:r>
              <a:rPr lang="en-GB" sz="3200" b="1" dirty="0" smtClean="0"/>
              <a:t>      </a:t>
            </a:r>
            <a:r>
              <a:rPr lang="en-GB" sz="3200" b="1" dirty="0" smtClean="0"/>
              <a:t>	{</a:t>
            </a:r>
            <a:r>
              <a:rPr lang="en-GB" sz="3200" b="1" dirty="0" err="1" smtClean="0"/>
              <a:t>JOptionPane.showMessageDialog</a:t>
            </a:r>
            <a:r>
              <a:rPr lang="en-GB" sz="3200" b="1" dirty="0" smtClean="0"/>
              <a:t>(null ,	 		"I ate"+</a:t>
            </a:r>
            <a:r>
              <a:rPr lang="en-GB" sz="3200" b="1" dirty="0" err="1" smtClean="0"/>
              <a:t>fliesEaten</a:t>
            </a:r>
            <a:r>
              <a:rPr lang="en-GB" sz="3200" b="1" dirty="0" smtClean="0"/>
              <a:t>+" flies");</a:t>
            </a:r>
            <a:endParaRPr lang="el-GR" sz="3200" b="1" dirty="0" smtClean="0"/>
          </a:p>
          <a:p>
            <a:r>
              <a:rPr lang="en-GB" sz="3200" b="1" dirty="0" smtClean="0"/>
              <a:t>       </a:t>
            </a:r>
            <a:r>
              <a:rPr lang="en-GB" sz="3200" b="1" dirty="0" smtClean="0"/>
              <a:t>	</a:t>
            </a:r>
            <a:r>
              <a:rPr lang="en-GB" sz="3200" b="1" dirty="0" err="1" smtClean="0"/>
              <a:t>Greenfoot.playSound</a:t>
            </a:r>
            <a:r>
              <a:rPr lang="en-GB" sz="3200" b="1" dirty="0" smtClean="0"/>
              <a:t>("burp.wav"); </a:t>
            </a:r>
            <a:r>
              <a:rPr lang="en-GB" sz="3200" b="1" dirty="0" smtClean="0"/>
              <a:t>}</a:t>
            </a:r>
            <a:endParaRPr lang="en-US" sz="3200" b="1" dirty="0" smtClean="0"/>
          </a:p>
          <a:p>
            <a:r>
              <a:rPr lang="el-GR" sz="3200" dirty="0" smtClean="0"/>
              <a:t>} 	</a:t>
            </a:r>
            <a:endParaRPr lang="el-GR" sz="32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</TotalTime>
  <Words>49</Words>
  <Application>Microsoft Office PowerPoint</Application>
  <PresentationFormat>Προβολή στην οθόνη (4:3)</PresentationFormat>
  <Paragraphs>41</Paragraphs>
  <Slides>4</Slides>
  <Notes>0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4</vt:i4>
      </vt:variant>
    </vt:vector>
  </HeadingPairs>
  <TitlesOfParts>
    <vt:vector size="5" baseType="lpstr">
      <vt:lpstr>Θέμα του Office</vt:lpstr>
      <vt:lpstr>Διαφάνεια 1</vt:lpstr>
      <vt:lpstr>Διαφάνεια 2</vt:lpstr>
      <vt:lpstr>Διαφάνεια 3</vt:lpstr>
      <vt:lpstr>Διαφάνεια 4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Άσκηση 8</dc:title>
  <dc:creator>tak kaz</dc:creator>
  <cp:lastModifiedBy>tak kaz</cp:lastModifiedBy>
  <cp:revision>13</cp:revision>
  <dcterms:created xsi:type="dcterms:W3CDTF">2017-11-12T14:52:57Z</dcterms:created>
  <dcterms:modified xsi:type="dcterms:W3CDTF">2017-11-30T17:44:28Z</dcterms:modified>
</cp:coreProperties>
</file>