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60" r:id="rId3"/>
    <p:sldId id="262" r:id="rId4"/>
    <p:sldId id="261" r:id="rId5"/>
  </p:sldIdLst>
  <p:sldSz cx="9144000" cy="6858000" type="screen4x3"/>
  <p:notesSz cx="6858000" cy="9144000"/>
  <p:defaultTextStyle>
    <a:defPPr>
      <a:defRPr lang="el-G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Διαφάνεια τίτλου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7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Τίτλος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17" name="16 - Υπότιτλος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l-GR" smtClean="0"/>
              <a:t>Κάντε κλικ για να επεξεργαστείτε τον υπότιτλο του υποδείγματος</a:t>
            </a:r>
            <a:endParaRPr kumimoji="0" lang="en-US"/>
          </a:p>
        </p:txBody>
      </p:sp>
      <p:sp>
        <p:nvSpPr>
          <p:cNvPr id="30" name="2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26DA57E-C95F-4BB5-8DA8-B78E0949B60B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19" name="18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27" name="2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AA6E06C-D81C-4D19-A253-87C0D241DF7E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B553E5F-2D1C-48CE-9E4A-8C546C5F328A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44BE265-842D-426C-902A-0F03CF7D857A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6A3B636-CAB2-463A-93F8-E873721FA877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87011CD-B610-448B-99AE-8C3491063D25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08C3E4B-5EA2-4BF5-9198-CF1A46CDE229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EE8AAA5-4877-4DCA-8333-E62D3792442D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Κεφαλίδα ενότητας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5D0CE00-1D30-4F3F-BBDC-3CE7E84B9BB8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A2FB8C8-C400-4EDF-A7B6-61D4433ED03A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CA810CE-2D79-4B87-8000-12F652FC52FE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02E7D4E-839C-4A29-B644-8C71DF577FAC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περιεχομένου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BFBA098-063E-4B32-A937-30E621480C4A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8" name="7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9" name="8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032B4D9-7ADF-4CFC-817F-48F19E9A86CF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0DAF4F61-57AF-422A-89C6-A18074A1D5B8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8" name="7 - Θέση αριθμού διαφάνειας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6FF1852A-34E7-4E46-94B8-C7C9A318195C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  <p:sp>
        <p:nvSpPr>
          <p:cNvPr id="9" name="8 - Θέση υποσέλιδου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0E2C467-F11F-4445-8ACE-EEF60A3C813E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3" name="2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4" name="3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B3147B8-5B65-481C-AFBF-DA20B497DA89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018B7D1-658E-440B-B253-BB00E826E07C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pPr>
              <a:defRPr/>
            </a:pPr>
            <a:fld id="{3C5193D8-4A0C-4F6E-BB57-9699B39706E0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l-GR" smtClean="0"/>
              <a:t>Κάντε κλικ στο εικονίδιο για να προσθέσετε μια εικόνα</a:t>
            </a:r>
            <a:endParaRPr kumimoji="0" lang="en-US" dirty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pPr>
              <a:defRPr/>
            </a:pPr>
            <a:fld id="{56F7BC80-0818-47F0-AB93-DD4FDF0A0236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DAC8697-4801-4CBF-8501-B9E10456813F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11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15 - Ελεύθερη σχεδίαση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Θέση τίτλου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0" name="29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kumimoji="0" lang="el-GR" smtClean="0"/>
              <a:t>Δεύτερου επιπέδου</a:t>
            </a:r>
          </a:p>
          <a:p>
            <a:pPr lvl="2" eaLnBrk="1" latinLnBrk="0" hangingPunct="1"/>
            <a:r>
              <a:rPr kumimoji="0" lang="el-GR" smtClean="0"/>
              <a:t>Τρίτου επιπέδου</a:t>
            </a:r>
          </a:p>
          <a:p>
            <a:pPr lvl="3" eaLnBrk="1" latinLnBrk="0" hangingPunct="1"/>
            <a:r>
              <a:rPr kumimoji="0" lang="el-GR" smtClean="0"/>
              <a:t>Τέταρτου επιπέδου</a:t>
            </a:r>
          </a:p>
          <a:p>
            <a:pPr lvl="4" eaLnBrk="1" latinLnBrk="0" hangingPunct="1"/>
            <a:r>
              <a:rPr kumimoji="0" lang="el-GR" smtClean="0"/>
              <a:t>Πέμπτου επιπέδου</a:t>
            </a:r>
            <a:endParaRPr kumimoji="0" lang="en-US"/>
          </a:p>
        </p:txBody>
      </p:sp>
      <p:sp>
        <p:nvSpPr>
          <p:cNvPr id="10" name="9 - Θέση ημερομηνίας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fld id="{948F00D0-CE83-4C7A-A55B-609A06FB95F4}" type="datetimeFigureOut">
              <a:rPr lang="el-GR" smtClean="0"/>
              <a:pPr>
                <a:defRPr/>
              </a:pPr>
              <a:t>23/11/2017</a:t>
            </a:fld>
            <a:endParaRPr lang="el-GR"/>
          </a:p>
        </p:txBody>
      </p:sp>
      <p:sp>
        <p:nvSpPr>
          <p:cNvPr id="22" name="21 - Θέση υποσέλιδου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18" name="17 - Θέση αριθμού διαφάνειας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fld id="{3C47A987-E077-4348-B60D-367C31920692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el-GR" b="1" dirty="0" smtClean="0"/>
              <a:t>Τεκμηρίωση Λογισμικού</a:t>
            </a:r>
            <a:endParaRPr lang="el-GR" dirty="0" smtClean="0"/>
          </a:p>
        </p:txBody>
      </p:sp>
      <p:sp>
        <p:nvSpPr>
          <p:cNvPr id="2051" name="2 - Θέση περιεχομένου"/>
          <p:cNvSpPr>
            <a:spLocks noGrp="1"/>
          </p:cNvSpPr>
          <p:nvPr>
            <p:ph idx="1"/>
          </p:nvPr>
        </p:nvSpPr>
        <p:spPr>
          <a:xfrm>
            <a:off x="571472" y="2000240"/>
            <a:ext cx="8229600" cy="3929090"/>
          </a:xfrm>
        </p:spPr>
        <p:txBody>
          <a:bodyPr>
            <a:normAutofit fontScale="92500"/>
          </a:bodyPr>
          <a:lstStyle/>
          <a:p>
            <a:pPr eaLnBrk="1" hangingPunct="1">
              <a:lnSpc>
                <a:spcPct val="150000"/>
              </a:lnSpc>
              <a:buFont typeface="Arial" charset="0"/>
              <a:buNone/>
            </a:pPr>
            <a:r>
              <a:rPr lang="en-US" sz="3600" dirty="0" smtClean="0"/>
              <a:t>	</a:t>
            </a:r>
            <a:r>
              <a:rPr lang="el-GR" sz="3600" dirty="0" smtClean="0"/>
              <a:t>Όποιος θέλει να χρησιμοποιήσει μεθόδους της κλάσης διαβάζει την τεκμηρίωση  για να πληροφορηθεί σχετικά με τη λειτουργία των μεθόδων και τον τρόπο κλήσης τους. </a:t>
            </a:r>
            <a:endParaRPr lang="en-US" sz="3600" dirty="0" smtClean="0"/>
          </a:p>
          <a:p>
            <a:pPr eaLnBrk="1" hangingPunct="1">
              <a:lnSpc>
                <a:spcPct val="150000"/>
              </a:lnSpc>
              <a:buFont typeface="Arial" charset="0"/>
              <a:buNone/>
            </a:pPr>
            <a:endParaRPr lang="el-GR" sz="3600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el-GR" b="1" dirty="0" smtClean="0"/>
              <a:t>Σχόλια</a:t>
            </a:r>
          </a:p>
        </p:txBody>
      </p:sp>
      <p:sp>
        <p:nvSpPr>
          <p:cNvPr id="3075" name="2 - Θέση περιεχομένου"/>
          <p:cNvSpPr>
            <a:spLocks noGrp="1"/>
          </p:cNvSpPr>
          <p:nvPr>
            <p:ph idx="1"/>
          </p:nvPr>
        </p:nvSpPr>
        <p:spPr>
          <a:xfrm>
            <a:off x="214282" y="1714488"/>
            <a:ext cx="8715375" cy="4525963"/>
          </a:xfrm>
        </p:spPr>
        <p:txBody>
          <a:bodyPr>
            <a:normAutofit fontScale="92500" lnSpcReduction="10000"/>
          </a:bodyPr>
          <a:lstStyle/>
          <a:p>
            <a:pPr eaLnBrk="1" hangingPunct="1">
              <a:lnSpc>
                <a:spcPct val="150000"/>
              </a:lnSpc>
            </a:pPr>
            <a:r>
              <a:rPr lang="el-GR" sz="3600" dirty="0" smtClean="0"/>
              <a:t>για να τεκμηριώνουμε τον σκοπό και τους στόχους του προγράμματος</a:t>
            </a:r>
          </a:p>
          <a:p>
            <a:pPr eaLnBrk="1" hangingPunct="1">
              <a:lnSpc>
                <a:spcPct val="150000"/>
              </a:lnSpc>
            </a:pPr>
            <a:r>
              <a:rPr lang="el-GR" sz="3600" dirty="0" smtClean="0"/>
              <a:t>για να περιγράφουμε  πεδία, μεθόδους, κλάσεις κλπ. </a:t>
            </a:r>
          </a:p>
          <a:p>
            <a:pPr eaLnBrk="1" hangingPunct="1">
              <a:lnSpc>
                <a:spcPct val="150000"/>
              </a:lnSpc>
            </a:pPr>
            <a:r>
              <a:rPr lang="el-GR" sz="3600" dirty="0" smtClean="0"/>
              <a:t>δεν εμφανίζονται στην εκτέλεση του προγράμματος μας. </a:t>
            </a:r>
          </a:p>
          <a:p>
            <a:pPr eaLnBrk="1" hangingPunct="1">
              <a:lnSpc>
                <a:spcPct val="150000"/>
              </a:lnSpc>
            </a:pPr>
            <a:endParaRPr lang="el-GR" sz="3600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l-GR" b="1" dirty="0" smtClean="0"/>
              <a:t>Σχόλια</a:t>
            </a:r>
            <a:endParaRPr lang="el-GR" dirty="0" smtClean="0"/>
          </a:p>
        </p:txBody>
      </p:sp>
      <p:sp>
        <p:nvSpPr>
          <p:cNvPr id="4099" name="2 - Θέση περιεχομένου"/>
          <p:cNvSpPr>
            <a:spLocks noGrp="1"/>
          </p:cNvSpPr>
          <p:nvPr>
            <p:ph idx="1"/>
          </p:nvPr>
        </p:nvSpPr>
        <p:spPr>
          <a:xfrm>
            <a:off x="500063" y="1714500"/>
            <a:ext cx="8229600" cy="4525963"/>
          </a:xfrm>
        </p:spPr>
        <p:txBody>
          <a:bodyPr/>
          <a:lstStyle/>
          <a:p>
            <a:pPr eaLnBrk="1" hangingPunct="1"/>
            <a:r>
              <a:rPr lang="el-GR" sz="4000" dirty="0" smtClean="0"/>
              <a:t>σχόλιο πολλών γραμμών</a:t>
            </a:r>
            <a:r>
              <a:rPr lang="en-US" sz="4000" dirty="0" smtClean="0"/>
              <a:t>:</a:t>
            </a:r>
            <a:r>
              <a:rPr lang="el-GR" sz="4000" dirty="0" smtClean="0"/>
              <a:t> ανάμεσα στα σύμβολα /* και */</a:t>
            </a:r>
          </a:p>
          <a:p>
            <a:pPr eaLnBrk="1" hangingPunct="1">
              <a:buNone/>
            </a:pPr>
            <a:endParaRPr lang="el-GR" sz="4000" dirty="0" smtClean="0"/>
          </a:p>
          <a:p>
            <a:pPr eaLnBrk="1" hangingPunct="1"/>
            <a:r>
              <a:rPr lang="el-GR" sz="4000" dirty="0" smtClean="0"/>
              <a:t>σχόλιο μιας γραμμής </a:t>
            </a:r>
            <a:r>
              <a:rPr lang="en-US" sz="4000" dirty="0" smtClean="0"/>
              <a:t>:</a:t>
            </a:r>
            <a:endParaRPr lang="el-GR" sz="4000" dirty="0" smtClean="0"/>
          </a:p>
          <a:p>
            <a:pPr eaLnBrk="1" hangingPunct="1">
              <a:buNone/>
            </a:pPr>
            <a:r>
              <a:rPr lang="el-GR" sz="4000" dirty="0" smtClean="0"/>
              <a:t>	μετά από το σύμβολο // μέχρι το τέλος της γραμμής. </a:t>
            </a:r>
          </a:p>
          <a:p>
            <a:endParaRPr lang="el-GR" sz="4000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el-GR" b="1" smtClean="0"/>
              <a:t>javadoc</a:t>
            </a:r>
            <a:endParaRPr lang="el-GR" smtClean="0"/>
          </a:p>
        </p:txBody>
      </p:sp>
      <p:sp>
        <p:nvSpPr>
          <p:cNvPr id="5123" name="2 - Θέση περιεχομένου"/>
          <p:cNvSpPr>
            <a:spLocks noGrp="1"/>
          </p:cNvSpPr>
          <p:nvPr>
            <p:ph idx="1"/>
          </p:nvPr>
        </p:nvSpPr>
        <p:spPr>
          <a:xfrm>
            <a:off x="457200" y="1600200"/>
            <a:ext cx="8401080" cy="4525963"/>
          </a:xfrm>
        </p:spPr>
        <p:txBody>
          <a:bodyPr>
            <a:normAutofit fontScale="92500" lnSpcReduction="10000"/>
          </a:bodyPr>
          <a:lstStyle/>
          <a:p>
            <a:pPr eaLnBrk="1" hangingPunct="1">
              <a:lnSpc>
                <a:spcPct val="150000"/>
              </a:lnSpc>
              <a:buNone/>
            </a:pPr>
            <a:r>
              <a:rPr lang="el-GR" sz="3600" dirty="0" smtClean="0"/>
              <a:t>	Η δημιουργία τεκμηρίωσης για τις δικές μας κλάσεις στην </a:t>
            </a:r>
            <a:r>
              <a:rPr lang="el-GR" sz="3600" dirty="0" err="1" smtClean="0"/>
              <a:t>Java</a:t>
            </a:r>
            <a:r>
              <a:rPr lang="el-GR" sz="3600" dirty="0" smtClean="0"/>
              <a:t> γίνεται εντελώς αυτοματοποιημένα, με χρήση του εργαλείου </a:t>
            </a:r>
            <a:r>
              <a:rPr lang="el-GR" sz="3600" b="1" dirty="0" err="1" smtClean="0"/>
              <a:t>javadoc</a:t>
            </a:r>
            <a:r>
              <a:rPr lang="el-GR" sz="3600" dirty="0" smtClean="0"/>
              <a:t> της γλώσσας (πρόγραμμα για αυτόματη κατασκευή τεκμηρίωσης σε μορφή HTM).</a:t>
            </a:r>
          </a:p>
          <a:p>
            <a:pPr eaLnBrk="1" hangingPunct="1">
              <a:lnSpc>
                <a:spcPct val="150000"/>
              </a:lnSpc>
              <a:buFont typeface="Arial" charset="0"/>
              <a:buNone/>
            </a:pPr>
            <a:endParaRPr lang="el-GR" sz="3600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Τεχνικό">
  <a:themeElements>
    <a:clrScheme name="Τεχνικό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Τεχνικό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Τεχνικό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62</TotalTime>
  <Words>47</Words>
  <Application>Microsoft Office PowerPoint</Application>
  <PresentationFormat>Προβολή στην οθόνη (4:3)</PresentationFormat>
  <Paragraphs>13</Paragraphs>
  <Slides>4</Slides>
  <Notes>0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4</vt:i4>
      </vt:variant>
    </vt:vector>
  </HeadingPairs>
  <TitlesOfParts>
    <vt:vector size="5" baseType="lpstr">
      <vt:lpstr>Τεχνικό</vt:lpstr>
      <vt:lpstr>Τεκμηρίωση Λογισμικού</vt:lpstr>
      <vt:lpstr>Σχόλια</vt:lpstr>
      <vt:lpstr>Σχόλια</vt:lpstr>
      <vt:lpstr>javadoc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Διαφάνεια 1</dc:title>
  <dc:creator>tak kaz</dc:creator>
  <cp:lastModifiedBy>tak kaz</cp:lastModifiedBy>
  <cp:revision>8</cp:revision>
  <dcterms:created xsi:type="dcterms:W3CDTF">2015-11-01T06:33:51Z</dcterms:created>
  <dcterms:modified xsi:type="dcterms:W3CDTF">2017-11-23T15:20:20Z</dcterms:modified>
</cp:coreProperties>
</file>

<file path=docProps/thumbnail.jpeg>
</file>