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71484-FA51-4B94-8F77-4F76BF7D47A7}" type="datetimeFigureOut">
              <a:rPr lang="el-GR" smtClean="0"/>
              <a:t>11/12/2017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5047A-FE76-4B42-8EB0-C062817314BF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55576" y="3789040"/>
            <a:ext cx="7772400" cy="1470025"/>
          </a:xfrm>
        </p:spPr>
        <p:txBody>
          <a:bodyPr/>
          <a:lstStyle/>
          <a:p>
            <a:r>
              <a:rPr lang="el-GR" dirty="0" smtClean="0"/>
              <a:t>Άσκηση 11</a:t>
            </a:r>
            <a:br>
              <a:rPr lang="el-GR" dirty="0" smtClean="0"/>
            </a:br>
            <a:r>
              <a:rPr lang="el-GR" dirty="0" smtClean="0"/>
              <a:t>κίνηση με &lt;-  -&gt;</a:t>
            </a:r>
            <a:endParaRPr lang="el-GR" dirty="0"/>
          </a:p>
        </p:txBody>
      </p:sp>
      <p:sp>
        <p:nvSpPr>
          <p:cNvPr id="4" name="1 - Τίτλος"/>
          <p:cNvSpPr txBox="1">
            <a:spLocks/>
          </p:cNvSpPr>
          <p:nvPr/>
        </p:nvSpPr>
        <p:spPr>
          <a:xfrm>
            <a:off x="683568" y="13407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Καθοδήγηση από γεγονότα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import greenfoot.*;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import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javax.swing.JOptionPane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public class Frog extends Animal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int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fliesEaten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public void act() 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checkKeys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eatFlies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Greenfoot.mousePressed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(null))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JOptionPane.showMessageDialog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null,"I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ate "+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fliesEaten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+" flies");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Greenfoot.playSound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("burp.wav"); 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}  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public void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eatFlies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isTouching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Fly.class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removeTouching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Fly.class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Greenfoot.playSound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("eating.wav");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fliesEaten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++;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}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-80791"/>
            <a:ext cx="9144000" cy="705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public void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checkKeys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int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x=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getX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int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y=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getY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();</a:t>
            </a:r>
            <a:endParaRPr kumimoji="0" lang="el-G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Greenfoot.isKeyDown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("left"))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x=x-4;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else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Greenfoot.isKeyDown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("right"))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x=x+4;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else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Greenfoot.isKeyDown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("up"))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y=y-4;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else if 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Greenfoot.isKeyDown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("down"))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{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y=y+4;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setLocation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x,y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}</a:t>
            </a:r>
            <a:endParaRPr kumimoji="0" lang="el-G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169</Words>
  <Application>Microsoft Office PowerPoint</Application>
  <PresentationFormat>Προβολή στην οθόνη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Άσκηση 11 κίνηση με &lt;-  -&gt;</vt:lpstr>
      <vt:lpstr>Διαφάνεια 2</vt:lpstr>
      <vt:lpstr>Διαφάνεια 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Άσκηση 11 κίνηση με &lt;-  -&gt;</dc:title>
  <dc:creator>tak kaz</dc:creator>
  <cp:lastModifiedBy>tak kaz</cp:lastModifiedBy>
  <cp:revision>1</cp:revision>
  <dcterms:created xsi:type="dcterms:W3CDTF">2017-12-11T18:00:48Z</dcterms:created>
  <dcterms:modified xsi:type="dcterms:W3CDTF">2017-12-11T18:07:56Z</dcterms:modified>
</cp:coreProperties>
</file>