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AA1B7-40AE-4D6E-A310-264E488C5DB0}" type="datetimeFigureOut">
              <a:rPr lang="el-GR" smtClean="0"/>
              <a:pPr/>
              <a:t>18/12/2017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E22EE-4F4E-4E74-91A7-F3BB8E1BFAD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υπερφόρτωση (</a:t>
            </a:r>
            <a:r>
              <a:rPr lang="el-GR" b="1" dirty="0" err="1" smtClean="0"/>
              <a:t>overloading</a:t>
            </a:r>
            <a:r>
              <a:rPr lang="el-GR" b="1" dirty="0" smtClean="0"/>
              <a:t>)</a:t>
            </a:r>
            <a:endParaRPr lang="el-GR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33409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3600" dirty="0" smtClean="0"/>
              <a:t> 	Η </a:t>
            </a:r>
            <a:r>
              <a:rPr lang="el-GR" sz="3600" dirty="0" smtClean="0"/>
              <a:t>δυνατότητα μέθοδοι με το ίδιο όνομα να διαφοροποιούνται μεταξύ τους ως προς τις παραμέτρους που δέχονται </a:t>
            </a:r>
            <a:endParaRPr lang="el-GR" sz="3600" dirty="0" smtClean="0"/>
          </a:p>
          <a:p>
            <a:pPr>
              <a:buNone/>
            </a:pPr>
            <a:r>
              <a:rPr lang="el-GR" sz="3600" dirty="0" smtClean="0"/>
              <a:t>	</a:t>
            </a:r>
            <a:r>
              <a:rPr lang="el-GR" sz="3600" dirty="0" smtClean="0"/>
              <a:t>(</a:t>
            </a:r>
            <a:r>
              <a:rPr lang="el-GR" sz="3600" dirty="0" smtClean="0"/>
              <a:t>πλήθος ή/και τύπο). </a:t>
            </a:r>
          </a:p>
          <a:p>
            <a:pPr>
              <a:buNone/>
            </a:pPr>
            <a:r>
              <a:rPr lang="el-GR" sz="3600" dirty="0" smtClean="0"/>
              <a:t> </a:t>
            </a:r>
            <a:r>
              <a:rPr lang="en-US" sz="3600" dirty="0"/>
              <a:t>	</a:t>
            </a:r>
            <a:r>
              <a:rPr lang="en-US" sz="3600" dirty="0" smtClean="0"/>
              <a:t>	</a:t>
            </a:r>
            <a:endParaRPr lang="el-GR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b="2988"/>
          <a:stretch>
            <a:fillRect/>
          </a:stretch>
        </p:blipFill>
        <p:spPr bwMode="auto">
          <a:xfrm>
            <a:off x="274304" y="1772816"/>
            <a:ext cx="8594541" cy="2933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Παράδειγμα</a:t>
            </a:r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υπέρβαση ή υποσκέλιση μεθόδου (</a:t>
            </a:r>
            <a:r>
              <a:rPr lang="el-GR" b="1" dirty="0" err="1" smtClean="0"/>
              <a:t>method</a:t>
            </a:r>
            <a:r>
              <a:rPr lang="el-GR" b="1" dirty="0" smtClean="0"/>
              <a:t> </a:t>
            </a:r>
            <a:r>
              <a:rPr lang="el-GR" b="1" dirty="0" err="1" smtClean="0"/>
              <a:t>overriding</a:t>
            </a:r>
            <a:r>
              <a:rPr lang="el-GR" b="1" dirty="0" smtClean="0"/>
              <a:t>)</a:t>
            </a:r>
            <a:endParaRPr lang="el-GR" b="1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sz="3600" dirty="0" smtClean="0"/>
              <a:t>	Η δυνατότητα μια υποκλάση να </a:t>
            </a:r>
            <a:r>
              <a:rPr lang="el-GR" sz="3600" dirty="0" err="1" smtClean="0"/>
              <a:t>ξαναορίζει</a:t>
            </a:r>
            <a:r>
              <a:rPr lang="el-GR" sz="3600" dirty="0" smtClean="0"/>
              <a:t> διαφορετικά </a:t>
            </a:r>
            <a:r>
              <a:rPr lang="el-GR" sz="3600" dirty="0" smtClean="0"/>
              <a:t>μια μέθοδο </a:t>
            </a:r>
            <a:r>
              <a:rPr lang="el-GR" sz="3600" dirty="0" smtClean="0"/>
              <a:t>που έχει κληρονομήσει από τη </a:t>
            </a:r>
            <a:r>
              <a:rPr lang="el-GR" sz="3600" dirty="0" smtClean="0"/>
              <a:t>γονική της κλάση.</a:t>
            </a:r>
            <a:endParaRPr lang="el-GR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πολυμορφισμός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772817"/>
            <a:ext cx="8229600" cy="3528392"/>
          </a:xfrm>
        </p:spPr>
        <p:txBody>
          <a:bodyPr/>
          <a:lstStyle/>
          <a:p>
            <a:pPr>
              <a:buNone/>
            </a:pPr>
            <a:r>
              <a:rPr lang="el-GR" dirty="0" smtClean="0"/>
              <a:t>	η </a:t>
            </a:r>
            <a:r>
              <a:rPr lang="el-GR" dirty="0" smtClean="0"/>
              <a:t>δυνατότητα της γλώσσας προγραμματισμού να αποφασίζει δυναμικά ποια είναι η κατάλληλη μέθοδος για να κληθεί διατρέχοντας την ιεραρχία των κλάσεων. </a:t>
            </a:r>
            <a:endParaRPr lang="el-G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15</Words>
  <Application>Microsoft Office PowerPoint</Application>
  <PresentationFormat>Προβολή στην οθόνη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Θέμα του Office</vt:lpstr>
      <vt:lpstr>υπερφόρτωση (overloading)</vt:lpstr>
      <vt:lpstr>Παράδειγμα</vt:lpstr>
      <vt:lpstr>υπέρβαση ή υποσκέλιση μεθόδου (method overriding)</vt:lpstr>
      <vt:lpstr>πολυμορφισμός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υπερφόρτωση (overloading)</dc:title>
  <dc:creator>admin</dc:creator>
  <cp:lastModifiedBy>tak kaz</cp:lastModifiedBy>
  <cp:revision>8</cp:revision>
  <dcterms:created xsi:type="dcterms:W3CDTF">2017-12-15T09:55:38Z</dcterms:created>
  <dcterms:modified xsi:type="dcterms:W3CDTF">2017-12-18T15:04:36Z</dcterms:modified>
</cp:coreProperties>
</file>