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5" r:id="rId10"/>
    <p:sldId id="273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4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AFDB-97F1-49C1-9394-8C2555FBB7B8}" type="datetimeFigureOut">
              <a:rPr lang="el-GR" smtClean="0"/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E8C53-FD16-495E-9DB4-EF01A9A7939E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mnSlZkNxZ0" TargetMode="External"/><Relationship Id="rId4" Type="http://schemas.openxmlformats.org/officeDocument/2006/relationships/hyperlink" Target="https://www.youtube.com/watch?v=1qcBSAwQVpw" TargetMode="External"/><Relationship Id="rId3" Type="http://schemas.openxmlformats.org/officeDocument/2006/relationships/hyperlink" Target="https://www.youtube.com/watch?v=8F-xtbiTtjQ" TargetMode="External"/><Relationship Id="rId2" Type="http://schemas.openxmlformats.org/officeDocument/2006/relationships/hyperlink" Target="https://www.youtube.com/watch?v=z03TFsXLaiY" TargetMode="External"/><Relationship Id="rId1" Type="http://schemas.openxmlformats.org/officeDocument/2006/relationships/hyperlink" Target="https://www.youtube.com/watch?v=wnc7PEQ13a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Είδη κούκλας κουκλοθέατρου</a:t>
            </a:r>
            <a:endParaRPr lang="el-G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77729" y="523875"/>
            <a:ext cx="8416414" cy="802251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Κούκλα </a:t>
            </a:r>
            <a:r>
              <a:rPr lang="en-GB" b="1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Bunrakou</a:t>
            </a:r>
            <a:br>
              <a:rPr lang="en-GB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 descr="What Japanese Bunraku Puppeteers Can Teach Us About Excellent Teamwork -  The Arts Quotient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3157" y="1326126"/>
            <a:ext cx="4070556" cy="400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History and Sustainability of Bunraku, the Japanese Puppet Theater -  Association for Asian 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3713" y="1326126"/>
            <a:ext cx="4165498" cy="40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04690"/>
          </a:xfrm>
        </p:spPr>
        <p:txBody>
          <a:bodyPr>
            <a:normAutofit/>
          </a:bodyPr>
          <a:lstStyle/>
          <a:p>
            <a:r>
              <a:rPr lang="el-GR" sz="3200" b="1" dirty="0"/>
              <a:t>Γιγαντόκουκλες</a:t>
            </a:r>
            <a:endParaRPr lang="el-GR" sz="3200" b="1" dirty="0"/>
          </a:p>
        </p:txBody>
      </p:sp>
      <p:pic>
        <p:nvPicPr>
          <p:cNvPr id="4" name="Θέση περιεχομένου 3" descr="Γιορτάζουμε την Παγκόσμια Ημέρα Κουκλοθέατρου στο Μουσείο Ελιάς και  Ελληνικού Λαδιού | ΠΙΟΠ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3303" y="1485900"/>
            <a:ext cx="6479458" cy="474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Bunraku </a:t>
            </a:r>
            <a:r>
              <a:rPr lang="el-G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θεατρο</a:t>
            </a:r>
            <a:endParaRPr lang="el-GR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1"/>
            </a:endParaRP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https://www.youtube.com/watch?v=wnc7PEQ13aw</a:t>
            </a:r>
            <a:endParaRPr lang="en-GB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https://www.youtube.com/watch?v=z03TFsXLaiY</a:t>
            </a:r>
            <a:endParaRPr lang="en-GB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https://www.youtube.com/watch?v=8F-xtbiTtjQ</a:t>
            </a:r>
            <a:endParaRPr lang="en-GB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https://www.youtube.com/watch?v=1qcBSAwQVpw</a:t>
            </a:r>
            <a:endParaRPr lang="el-GR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l-GR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γιγαντοκουκλες</a:t>
            </a:r>
            <a:endParaRPr lang="el-GR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https://www.youtube.com/watch?v=cmnSlZkNxZ0</a:t>
            </a:r>
            <a:endParaRPr lang="en-GB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7374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Γαντόκουκλα</a:t>
            </a:r>
            <a:br>
              <a:rPr lang="el-GR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 descr="γαντόκουκλα- κορίτσι, υφασμάτινη, κουκλοθέατρο, παιχνίδι ρόλου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071" y="1775114"/>
            <a:ext cx="4050891" cy="4252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57451" y="624110"/>
            <a:ext cx="9047162" cy="1280890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Δακτυλόκουκλα</a:t>
            </a:r>
            <a:endParaRPr lang="el-G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 descr="Κατασκευάζω χάρτινες δακτυλόκουκλες με ζώα της ζούγκλας – HelloKids.gr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084" y="1592826"/>
            <a:ext cx="4338785" cy="46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8670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Κούκλα με ξύλινο ραβδί </a:t>
            </a:r>
            <a:r>
              <a:rPr lang="el-GR" b="1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Maro</a:t>
            </a:r>
            <a:r>
              <a:rPr lang="en-GB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l-GR" b="1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l-GR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 descr="Κούκλα Μαρότα από την Εύα Κυπριανού. – Kallitexnikesdimiourgies.home.blo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8542" y="1905000"/>
            <a:ext cx="3363369" cy="45154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569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Υποκατηγορία της </a:t>
            </a:r>
            <a:r>
              <a:rPr lang="en-GB" b="1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marotta</a:t>
            </a:r>
            <a:r>
              <a:rPr lang="en-GB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(αναδυόμενη)</a:t>
            </a:r>
            <a:br>
              <a:rPr lang="el-GR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6" y="1769806"/>
            <a:ext cx="3779282" cy="47686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Κούκλες κουκλοθεάτρου-</a:t>
            </a:r>
            <a:r>
              <a:rPr lang="el-GR" dirty="0" err="1"/>
              <a:t>Νικη</a:t>
            </a:r>
            <a:r>
              <a:rPr lang="el-GR" dirty="0"/>
              <a:t> </a:t>
            </a:r>
            <a:r>
              <a:rPr lang="el-GR" dirty="0" err="1"/>
              <a:t>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Μαριονέτες</a:t>
            </a:r>
            <a:endParaRPr lang="el-G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716" y="2025446"/>
            <a:ext cx="3998759" cy="42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723900"/>
            <a:ext cx="8911687" cy="933450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Επίπεδες κούκλες (δισδιάστατες)</a:t>
            </a:r>
            <a:endParaRPr lang="el-G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 descr="Κουκλοθέατρο! Κατασκευή από χαρτόνι. | Character, Simpson, Lisa simpson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2212" y="1752600"/>
            <a:ext cx="4567575" cy="44812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776748"/>
            <a:ext cx="8911687" cy="875071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Φιγούρες του θέατρου σκιών</a:t>
            </a:r>
            <a:br>
              <a:rPr lang="el-GR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 descr="Μαριονέτα Καραγκιόζης - Baloo.gr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162" y="1905000"/>
            <a:ext cx="3219860" cy="45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Θέατρο αντικειμένων</a:t>
            </a:r>
            <a:endParaRPr lang="en-US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l-GR"/>
              <a:t>10/21/2024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l-GR"/>
              <a:t>Κούκλες κουκλοθεάτρου-Νικη Καρανδινάκη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75" y="1934210"/>
            <a:ext cx="4891405" cy="4485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1022</Words>
  <Application>WPS Presentation</Application>
  <PresentationFormat>Ευρεία οθόνη</PresentationFormat>
  <Paragraphs>101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Arial</vt:lpstr>
      <vt:lpstr>Calibri</vt:lpstr>
      <vt:lpstr>Times New Roman</vt:lpstr>
      <vt:lpstr>Century Gothic</vt:lpstr>
      <vt:lpstr>Microsoft YaHei</vt:lpstr>
      <vt:lpstr>Arial Unicode MS</vt:lpstr>
      <vt:lpstr>Θρόισμα</vt:lpstr>
      <vt:lpstr>Είδη κούκλας κουκλοθέατρου</vt:lpstr>
      <vt:lpstr> 1.Γαντόκουκλα </vt:lpstr>
      <vt:lpstr>2.Δακτυλόκουκλα</vt:lpstr>
      <vt:lpstr>3.Κούκλα με ξύλινο ραβδί Marotta  </vt:lpstr>
      <vt:lpstr>3.α Υποκατηγορία  marotta (αναδυόμενη) </vt:lpstr>
      <vt:lpstr>4.Μαριονέτες</vt:lpstr>
      <vt:lpstr>5.Επίπεδες κούκλες</vt:lpstr>
      <vt:lpstr>8.Φιγούρες του θέατρου σκιών </vt:lpstr>
      <vt:lpstr>PowerPoint 演示文稿</vt:lpstr>
      <vt:lpstr>6.Κούκλα Bunrakou </vt:lpstr>
      <vt:lpstr>7.Γιγαντόκουκλες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Niki Karandinaki</dc:creator>
  <cp:keywords>Κούκλες κουκλοθέατρου;Καρανδινάκη Νίκη</cp:keywords>
  <cp:lastModifiedBy>nkara</cp:lastModifiedBy>
  <cp:revision>5</cp:revision>
  <dcterms:created xsi:type="dcterms:W3CDTF">2024-10-21T12:15:00Z</dcterms:created>
  <dcterms:modified xsi:type="dcterms:W3CDTF">2024-11-18T09:54:51Z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7FB9C7885EFC45CDBF3D0C6D5D682B0C_12</vt:lpwstr>
  </property>
  <property fmtid="{D5CDD505-2E9C-101B-9397-08002B2CF9AE}" pid="3" name="KSOProductBuildVer">
    <vt:lpwstr>1033-12.2.0.18911</vt:lpwstr>
  </property>
</Properties>
</file>