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418" r:id="rId4"/>
    <p:sldId id="419" r:id="rId5"/>
    <p:sldId id="257" r:id="rId6"/>
    <p:sldId id="431" r:id="rId7"/>
    <p:sldId id="423" r:id="rId8"/>
    <p:sldId id="429" r:id="rId9"/>
    <p:sldId id="258" r:id="rId10"/>
    <p:sldId id="424" r:id="rId11"/>
    <p:sldId id="425" r:id="rId12"/>
    <p:sldId id="259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2"/>
          <p:cNvGrpSpPr/>
          <p:nvPr/>
        </p:nvGrpSpPr>
        <p:grpSpPr bwMode="auto">
          <a:xfrm>
            <a:off x="-510117" y="0"/>
            <a:ext cx="13243984" cy="6858000"/>
            <a:chOff x="-382404" y="0"/>
            <a:chExt cx="9932332" cy="6858000"/>
          </a:xfrm>
        </p:grpSpPr>
        <p:grpSp>
          <p:nvGrpSpPr>
            <p:cNvPr id="5" name="Group 44"/>
            <p:cNvGrpSpPr/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8" name="Group 4"/>
              <p:cNvGrpSpPr/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0" name="Rectangle 114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1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2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29" name="Group 5"/>
              <p:cNvGrpSpPr/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7" name="Rectangle 84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8" name="Rectangle 85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9" name="Rectangle 113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30" name="Group 9"/>
              <p:cNvGrpSpPr/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4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5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6" name="Rectangle 80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31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32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33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" name="Freeform 44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-1" fmla="*/ 0 w 9144000"/>
                <a:gd name="connsiteY0-2" fmla="*/ 1270659 h 1330035"/>
                <a:gd name="connsiteX1-3" fmla="*/ 1674420 w 9144000"/>
                <a:gd name="connsiteY1-4" fmla="*/ 1318160 h 1330035"/>
                <a:gd name="connsiteX2-5" fmla="*/ 4120737 w 9144000"/>
                <a:gd name="connsiteY2-6" fmla="*/ 1199407 h 1330035"/>
                <a:gd name="connsiteX3-7" fmla="*/ 7172696 w 9144000"/>
                <a:gd name="connsiteY3-8" fmla="*/ 760020 h 1330035"/>
                <a:gd name="connsiteX4-9" fmla="*/ 9144000 w 9144000"/>
                <a:gd name="connsiteY4-10" fmla="*/ 0 h 1330035"/>
                <a:gd name="connsiteX0-11" fmla="*/ 0 w 9144000"/>
                <a:gd name="connsiteY0-12" fmla="*/ 1270659 h 1330035"/>
                <a:gd name="connsiteX1-13" fmla="*/ 1674420 w 9144000"/>
                <a:gd name="connsiteY1-14" fmla="*/ 1318160 h 1330035"/>
                <a:gd name="connsiteX2-15" fmla="*/ 4120737 w 9144000"/>
                <a:gd name="connsiteY2-16" fmla="*/ 1199407 h 1330035"/>
                <a:gd name="connsiteX3-17" fmla="*/ 7172696 w 9144000"/>
                <a:gd name="connsiteY3-18" fmla="*/ 760020 h 1330035"/>
                <a:gd name="connsiteX4-19" fmla="*/ 9144000 w 9144000"/>
                <a:gd name="connsiteY4-20" fmla="*/ 0 h 1330035"/>
                <a:gd name="connsiteX0-21" fmla="*/ 0 w 9144000"/>
                <a:gd name="connsiteY0-22" fmla="*/ 1270659 h 1330035"/>
                <a:gd name="connsiteX1-23" fmla="*/ 1674420 w 9144000"/>
                <a:gd name="connsiteY1-24" fmla="*/ 1318160 h 1330035"/>
                <a:gd name="connsiteX2-25" fmla="*/ 4120737 w 9144000"/>
                <a:gd name="connsiteY2-26" fmla="*/ 1199407 h 1330035"/>
                <a:gd name="connsiteX3-27" fmla="*/ 7172696 w 9144000"/>
                <a:gd name="connsiteY3-28" fmla="*/ 760020 h 1330035"/>
                <a:gd name="connsiteX4-29" fmla="*/ 9144000 w 9144000"/>
                <a:gd name="connsiteY4-30" fmla="*/ 0 h 1330035"/>
                <a:gd name="connsiteX0-31" fmla="*/ 0 w 9144000"/>
                <a:gd name="connsiteY0-32" fmla="*/ 1116279 h 1175655"/>
                <a:gd name="connsiteX1-33" fmla="*/ 1674420 w 9144000"/>
                <a:gd name="connsiteY1-34" fmla="*/ 1163780 h 1175655"/>
                <a:gd name="connsiteX2-35" fmla="*/ 4120737 w 9144000"/>
                <a:gd name="connsiteY2-36" fmla="*/ 1045027 h 1175655"/>
                <a:gd name="connsiteX3-37" fmla="*/ 7172696 w 9144000"/>
                <a:gd name="connsiteY3-38" fmla="*/ 605640 h 1175655"/>
                <a:gd name="connsiteX4-39" fmla="*/ 9144000 w 9144000"/>
                <a:gd name="connsiteY4-40" fmla="*/ 0 h 117565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7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8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9" name="Freeform 50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0" name="Freeform 51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1" name="Hexagon 52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12" name="Hexagon 53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13" name="Hexagon 54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14" name="Hexagon 55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15" name="Hexagon 56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16" name="Freeform 57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261499"/>
                <a:gd name="connsiteY0-2" fmla="*/ 105098 h 1388236"/>
                <a:gd name="connsiteX1-3" fmla="*/ 56357 w 1261499"/>
                <a:gd name="connsiteY1-4" fmla="*/ 0 h 1388236"/>
                <a:gd name="connsiteX2-5" fmla="*/ 865241 w 1261499"/>
                <a:gd name="connsiteY2-6" fmla="*/ 0 h 1388236"/>
                <a:gd name="connsiteX3-7" fmla="*/ 1261499 w 1261499"/>
                <a:gd name="connsiteY3-8" fmla="*/ 694118 h 1388236"/>
                <a:gd name="connsiteX4-9" fmla="*/ 865241 w 1261499"/>
                <a:gd name="connsiteY4-10" fmla="*/ 1388236 h 1388236"/>
                <a:gd name="connsiteX5-11" fmla="*/ 56357 w 1261499"/>
                <a:gd name="connsiteY5-12" fmla="*/ 1388236 h 1388236"/>
                <a:gd name="connsiteX6-13" fmla="*/ 0 w 1261499"/>
                <a:gd name="connsiteY6-14" fmla="*/ 105098 h 1388236"/>
                <a:gd name="connsiteX0-15" fmla="*/ 0 w 1261499"/>
                <a:gd name="connsiteY0-16" fmla="*/ 105098 h 1388236"/>
                <a:gd name="connsiteX1-17" fmla="*/ 56357 w 1261499"/>
                <a:gd name="connsiteY1-18" fmla="*/ 0 h 1388236"/>
                <a:gd name="connsiteX2-19" fmla="*/ 865241 w 1261499"/>
                <a:gd name="connsiteY2-20" fmla="*/ 0 h 1388236"/>
                <a:gd name="connsiteX3-21" fmla="*/ 1261499 w 1261499"/>
                <a:gd name="connsiteY3-22" fmla="*/ 694118 h 1388236"/>
                <a:gd name="connsiteX4-23" fmla="*/ 865241 w 1261499"/>
                <a:gd name="connsiteY4-24" fmla="*/ 1388236 h 1388236"/>
                <a:gd name="connsiteX5-25" fmla="*/ 744578 w 1261499"/>
                <a:gd name="connsiteY5-26" fmla="*/ 1387893 h 1388236"/>
                <a:gd name="connsiteX6-27" fmla="*/ 0 w 1261499"/>
                <a:gd name="connsiteY6-28" fmla="*/ 105098 h 138823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17" name="Hexagon 58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19" name="Hexagon 60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20" name="Hexagon 61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21" name="Hexagon 62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22" name="Hexagon 63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23" name="Hexagon 64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24" name="Hexagon 65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25" name="Hexagon 66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26" name="Freeform 67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601400"/>
                <a:gd name="connsiteY0-2" fmla="*/ 694118 h 1388236"/>
                <a:gd name="connsiteX1-3" fmla="*/ 396258 w 1601400"/>
                <a:gd name="connsiteY1-4" fmla="*/ 0 h 1388236"/>
                <a:gd name="connsiteX2-5" fmla="*/ 474029 w 1601400"/>
                <a:gd name="connsiteY2-6" fmla="*/ 4016 h 1388236"/>
                <a:gd name="connsiteX3-7" fmla="*/ 1601400 w 1601400"/>
                <a:gd name="connsiteY3-8" fmla="*/ 694118 h 1388236"/>
                <a:gd name="connsiteX4-9" fmla="*/ 1205142 w 1601400"/>
                <a:gd name="connsiteY4-10" fmla="*/ 1388236 h 1388236"/>
                <a:gd name="connsiteX5-11" fmla="*/ 396258 w 1601400"/>
                <a:gd name="connsiteY5-12" fmla="*/ 1388236 h 1388236"/>
                <a:gd name="connsiteX6-13" fmla="*/ 0 w 1601400"/>
                <a:gd name="connsiteY6-14" fmla="*/ 694118 h 1388236"/>
                <a:gd name="connsiteX0-15" fmla="*/ 0 w 1243407"/>
                <a:gd name="connsiteY0-16" fmla="*/ 694118 h 1388236"/>
                <a:gd name="connsiteX1-17" fmla="*/ 396258 w 1243407"/>
                <a:gd name="connsiteY1-18" fmla="*/ 0 h 1388236"/>
                <a:gd name="connsiteX2-19" fmla="*/ 474029 w 1243407"/>
                <a:gd name="connsiteY2-20" fmla="*/ 4016 h 1388236"/>
                <a:gd name="connsiteX3-21" fmla="*/ 1243407 w 1243407"/>
                <a:gd name="connsiteY3-22" fmla="*/ 1325983 h 1388236"/>
                <a:gd name="connsiteX4-23" fmla="*/ 1205142 w 1243407"/>
                <a:gd name="connsiteY4-24" fmla="*/ 1388236 h 1388236"/>
                <a:gd name="connsiteX5-25" fmla="*/ 396258 w 1243407"/>
                <a:gd name="connsiteY5-26" fmla="*/ 1388236 h 1388236"/>
                <a:gd name="connsiteX6-27" fmla="*/ 0 w 1243407"/>
                <a:gd name="connsiteY6-28" fmla="*/ 694118 h 138823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27" name="Freeform 68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601400"/>
                <a:gd name="connsiteY0-2" fmla="*/ 694704 h 1388822"/>
                <a:gd name="connsiteX1-3" fmla="*/ 396258 w 1601400"/>
                <a:gd name="connsiteY1-4" fmla="*/ 586 h 1388822"/>
                <a:gd name="connsiteX2-5" fmla="*/ 482002 w 1601400"/>
                <a:gd name="connsiteY2-6" fmla="*/ 0 h 1388822"/>
                <a:gd name="connsiteX3-7" fmla="*/ 1601400 w 1601400"/>
                <a:gd name="connsiteY3-8" fmla="*/ 694704 h 1388822"/>
                <a:gd name="connsiteX4-9" fmla="*/ 1205142 w 1601400"/>
                <a:gd name="connsiteY4-10" fmla="*/ 1388822 h 1388822"/>
                <a:gd name="connsiteX5-11" fmla="*/ 396258 w 1601400"/>
                <a:gd name="connsiteY5-12" fmla="*/ 1388822 h 1388822"/>
                <a:gd name="connsiteX6-13" fmla="*/ 0 w 1601400"/>
                <a:gd name="connsiteY6-14" fmla="*/ 694704 h 1388822"/>
                <a:gd name="connsiteX0-15" fmla="*/ 0 w 1241871"/>
                <a:gd name="connsiteY0-16" fmla="*/ 694704 h 1388822"/>
                <a:gd name="connsiteX1-17" fmla="*/ 396258 w 1241871"/>
                <a:gd name="connsiteY1-18" fmla="*/ 586 h 1388822"/>
                <a:gd name="connsiteX2-19" fmla="*/ 482002 w 1241871"/>
                <a:gd name="connsiteY2-20" fmla="*/ 0 h 1388822"/>
                <a:gd name="connsiteX3-21" fmla="*/ 1241871 w 1241871"/>
                <a:gd name="connsiteY3-22" fmla="*/ 1323912 h 1388822"/>
                <a:gd name="connsiteX4-23" fmla="*/ 1205142 w 1241871"/>
                <a:gd name="connsiteY4-24" fmla="*/ 1388822 h 1388822"/>
                <a:gd name="connsiteX5-25" fmla="*/ 396258 w 1241871"/>
                <a:gd name="connsiteY5-26" fmla="*/ 1388822 h 1388822"/>
                <a:gd name="connsiteX6-27" fmla="*/ 0 w 1241871"/>
                <a:gd name="connsiteY6-28" fmla="*/ 694704 h 138882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43" name="Rectangle 45"/>
          <p:cNvSpPr/>
          <p:nvPr/>
        </p:nvSpPr>
        <p:spPr>
          <a:xfrm>
            <a:off x="6081185" y="-22225"/>
            <a:ext cx="4906433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4" name="Rectangle 46"/>
          <p:cNvSpPr/>
          <p:nvPr/>
        </p:nvSpPr>
        <p:spPr>
          <a:xfrm>
            <a:off x="6199717" y="-22225"/>
            <a:ext cx="4673600" cy="23129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5" name="Rectangle 49"/>
          <p:cNvSpPr/>
          <p:nvPr/>
        </p:nvSpPr>
        <p:spPr>
          <a:xfrm>
            <a:off x="6201833" y="6088063"/>
            <a:ext cx="46736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6" name="Rectangle 88"/>
          <p:cNvSpPr/>
          <p:nvPr/>
        </p:nvSpPr>
        <p:spPr>
          <a:xfrm>
            <a:off x="6201833" y="6088063"/>
            <a:ext cx="46736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7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251" y="1516064"/>
            <a:ext cx="2844800" cy="752475"/>
          </a:xfr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r>
              <a:rPr lang="el-GR"/>
              <a:t>14/2/2016</a:t>
            </a:r>
            <a:endParaRPr lang="el-GR"/>
          </a:p>
        </p:txBody>
      </p:sp>
      <p:sp>
        <p:nvSpPr>
          <p:cNvPr id="4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784" y="5719764"/>
            <a:ext cx="377401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l-GR">
                <a:solidFill>
                  <a:srgbClr val="94C600"/>
                </a:solidFill>
              </a:rPr>
              <a:t>κουκλες κουκλοθεάτρου 2015-16 νκ</a:t>
            </a:r>
            <a:endParaRPr lang="el-GR">
              <a:solidFill>
                <a:srgbClr val="94C600"/>
              </a:solidFill>
            </a:endParaRPr>
          </a:p>
        </p:txBody>
      </p:sp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9718" y="5719764"/>
            <a:ext cx="857249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4B30914D-0DE7-49B0-8E0A-30A80594C2DF}" type="slidenum">
              <a:rPr lang="el-GR">
                <a:solidFill>
                  <a:srgbClr val="94C600"/>
                </a:solidFill>
              </a:rPr>
            </a:fld>
            <a:endParaRPr lang="el-GR">
              <a:solidFill>
                <a:srgbClr val="94C6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14/2/2016</a:t>
            </a: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>
                <a:solidFill>
                  <a:srgbClr val="94C600"/>
                </a:solidFill>
              </a:rPr>
              <a:t>κουκλες κουκλοθεάτρου 2015-16 νκ</a:t>
            </a:r>
            <a:endParaRPr lang="el-GR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4880B-CEE3-4174-9DBE-5D67A6A5CB66}" type="slidenum">
              <a:rPr lang="el-GR"/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14/2/2016</a:t>
            </a: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>
                <a:solidFill>
                  <a:srgbClr val="94C600"/>
                </a:solidFill>
              </a:rPr>
              <a:t>κουκλες κουκλοθεάτρου 2015-16 νκ</a:t>
            </a:r>
            <a:endParaRPr lang="el-GR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E4B2C-6E00-422F-BF51-BFCF1848FD42}" type="slidenum">
              <a:rPr lang="el-GR"/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C7654-4CD6-41E6-90EB-467B56651207}" type="datetimeFigureOut">
              <a:rPr lang="el-GR" smtClean="0"/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DEA7-0109-42DD-84EA-68184C2B5CE1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14/2/2016</a:t>
            </a: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>
                <a:solidFill>
                  <a:srgbClr val="94C600"/>
                </a:solidFill>
              </a:rPr>
              <a:t>κουκλες κουκλοθεάτρου 2015-16 νκ</a:t>
            </a:r>
            <a:endParaRPr lang="el-GR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1FB55-C1DA-4DF5-AC71-08103C24EB68}" type="slidenum">
              <a:rPr lang="el-GR"/>
            </a:fld>
            <a:endParaRPr lang="el-GR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78194" y="2900830"/>
            <a:ext cx="8849957" cy="1362075"/>
          </a:xfrm>
        </p:spPr>
        <p:txBody>
          <a:bodyPr/>
          <a:lstStyle>
            <a:lvl1pPr algn="l">
              <a:defRPr sz="4000" b="0" cap="none" baseline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678194" y="4267201"/>
            <a:ext cx="8849956" cy="1520413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14/2/2016</a:t>
            </a: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>
                <a:solidFill>
                  <a:srgbClr val="94C600"/>
                </a:solidFill>
              </a:rPr>
              <a:t>κουκλες κουκλοθεάτρου 2015-16 νκ</a:t>
            </a:r>
            <a:endParaRPr lang="el-GR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A3B07-5D1D-484B-BE7E-82260D3A8E8D}" type="slidenum">
              <a:rPr lang="el-GR"/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 hasCustomPrompt="1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14/2/2016</a:t>
            </a:r>
            <a:endParaRPr 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>
                <a:solidFill>
                  <a:srgbClr val="94C600"/>
                </a:solidFill>
              </a:rPr>
              <a:t>κουκλες κουκλοθεάτρου 2015-16 νκ</a:t>
            </a:r>
            <a:endParaRPr lang="el-GR">
              <a:solidFill>
                <a:srgbClr val="94C600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697E8-4A1E-4B9C-BA45-099FB29D81A8}" type="slidenum">
              <a:rPr lang="el-GR"/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  <a:endParaRPr lang="el-GR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14/2/2016</a:t>
            </a:r>
            <a:endParaRPr lang="el-G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>
                <a:solidFill>
                  <a:srgbClr val="94C600"/>
                </a:solidFill>
              </a:rPr>
              <a:t>κουκλες κουκλοθεάτρου 2015-16 νκ</a:t>
            </a:r>
            <a:endParaRPr lang="el-GR">
              <a:solidFill>
                <a:srgbClr val="94C600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4880E-ACAD-434C-9C32-A513F7C81B3F}" type="slidenum">
              <a:rPr lang="el-GR"/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14/2/2016</a:t>
            </a:r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>
                <a:solidFill>
                  <a:srgbClr val="94C600"/>
                </a:solidFill>
              </a:rPr>
              <a:t>κουκλες κουκλοθεάτρου 2015-16 νκ</a:t>
            </a:r>
            <a:endParaRPr lang="el-GR">
              <a:solidFill>
                <a:srgbClr val="94C600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F48CD-B1C2-45B6-B26E-83C0BF55CA5A}" type="slidenum">
              <a:rPr lang="el-GR"/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14/2/2016</a:t>
            </a:r>
            <a:endParaRPr lang="el-G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>
                <a:solidFill>
                  <a:srgbClr val="94C600"/>
                </a:solidFill>
              </a:rPr>
              <a:t>κουκλες κουκλοθεάτρου 2015-16 νκ</a:t>
            </a:r>
            <a:endParaRPr lang="el-GR">
              <a:solidFill>
                <a:srgbClr val="94C600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3BBE0-8BE1-4E81-8994-C56D21AE65E3}" type="slidenum">
              <a:rPr lang="el-GR"/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/>
          <p:nvPr/>
        </p:nvGrpSpPr>
        <p:grpSpPr bwMode="auto">
          <a:xfrm>
            <a:off x="-510117" y="0"/>
            <a:ext cx="13243984" cy="6858000"/>
            <a:chOff x="-382404" y="0"/>
            <a:chExt cx="9932332" cy="6858000"/>
          </a:xfrm>
        </p:grpSpPr>
        <p:grpSp>
          <p:nvGrpSpPr>
            <p:cNvPr id="6" name="Group 44"/>
            <p:cNvGrpSpPr/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/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83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30" name="Group 5"/>
              <p:cNvGrpSpPr/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80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9" name="Rectangle 81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0" name="Rectangle 82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31" name="Group 9"/>
              <p:cNvGrpSpPr/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6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7" name="Rectangle 79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32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33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34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7" name="Freeform 46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-1" fmla="*/ 0 w 9144000"/>
                <a:gd name="connsiteY0-2" fmla="*/ 1270659 h 1330035"/>
                <a:gd name="connsiteX1-3" fmla="*/ 1674420 w 9144000"/>
                <a:gd name="connsiteY1-4" fmla="*/ 1318160 h 1330035"/>
                <a:gd name="connsiteX2-5" fmla="*/ 4120737 w 9144000"/>
                <a:gd name="connsiteY2-6" fmla="*/ 1199407 h 1330035"/>
                <a:gd name="connsiteX3-7" fmla="*/ 7172696 w 9144000"/>
                <a:gd name="connsiteY3-8" fmla="*/ 760020 h 1330035"/>
                <a:gd name="connsiteX4-9" fmla="*/ 9144000 w 9144000"/>
                <a:gd name="connsiteY4-10" fmla="*/ 0 h 1330035"/>
                <a:gd name="connsiteX0-11" fmla="*/ 0 w 9144000"/>
                <a:gd name="connsiteY0-12" fmla="*/ 1270659 h 1330035"/>
                <a:gd name="connsiteX1-13" fmla="*/ 1674420 w 9144000"/>
                <a:gd name="connsiteY1-14" fmla="*/ 1318160 h 1330035"/>
                <a:gd name="connsiteX2-15" fmla="*/ 4120737 w 9144000"/>
                <a:gd name="connsiteY2-16" fmla="*/ 1199407 h 1330035"/>
                <a:gd name="connsiteX3-17" fmla="*/ 7172696 w 9144000"/>
                <a:gd name="connsiteY3-18" fmla="*/ 760020 h 1330035"/>
                <a:gd name="connsiteX4-19" fmla="*/ 9144000 w 9144000"/>
                <a:gd name="connsiteY4-20" fmla="*/ 0 h 1330035"/>
                <a:gd name="connsiteX0-21" fmla="*/ 0 w 9144000"/>
                <a:gd name="connsiteY0-22" fmla="*/ 1270659 h 1330035"/>
                <a:gd name="connsiteX1-23" fmla="*/ 1674420 w 9144000"/>
                <a:gd name="connsiteY1-24" fmla="*/ 1318160 h 1330035"/>
                <a:gd name="connsiteX2-25" fmla="*/ 4120737 w 9144000"/>
                <a:gd name="connsiteY2-26" fmla="*/ 1199407 h 1330035"/>
                <a:gd name="connsiteX3-27" fmla="*/ 7172696 w 9144000"/>
                <a:gd name="connsiteY3-28" fmla="*/ 760020 h 1330035"/>
                <a:gd name="connsiteX4-29" fmla="*/ 9144000 w 9144000"/>
                <a:gd name="connsiteY4-30" fmla="*/ 0 h 1330035"/>
                <a:gd name="connsiteX0-31" fmla="*/ 0 w 9144000"/>
                <a:gd name="connsiteY0-32" fmla="*/ 1116279 h 1175655"/>
                <a:gd name="connsiteX1-33" fmla="*/ 1674420 w 9144000"/>
                <a:gd name="connsiteY1-34" fmla="*/ 1163780 h 1175655"/>
                <a:gd name="connsiteX2-35" fmla="*/ 4120737 w 9144000"/>
                <a:gd name="connsiteY2-36" fmla="*/ 1045027 h 1175655"/>
                <a:gd name="connsiteX3-37" fmla="*/ 7172696 w 9144000"/>
                <a:gd name="connsiteY3-38" fmla="*/ 605640 h 1175655"/>
                <a:gd name="connsiteX4-39" fmla="*/ 9144000 w 9144000"/>
                <a:gd name="connsiteY4-40" fmla="*/ 0 h 117565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8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9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0" name="Freeform 49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1" name="Freeform 50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2" name="Hexagon 51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13" name="Hexagon 52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14" name="Hexagon 53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15" name="Hexagon 54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16" name="Hexagon 55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17" name="Freeform 58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261499"/>
                <a:gd name="connsiteY0-2" fmla="*/ 105098 h 1388236"/>
                <a:gd name="connsiteX1-3" fmla="*/ 56357 w 1261499"/>
                <a:gd name="connsiteY1-4" fmla="*/ 0 h 1388236"/>
                <a:gd name="connsiteX2-5" fmla="*/ 865241 w 1261499"/>
                <a:gd name="connsiteY2-6" fmla="*/ 0 h 1388236"/>
                <a:gd name="connsiteX3-7" fmla="*/ 1261499 w 1261499"/>
                <a:gd name="connsiteY3-8" fmla="*/ 694118 h 1388236"/>
                <a:gd name="connsiteX4-9" fmla="*/ 865241 w 1261499"/>
                <a:gd name="connsiteY4-10" fmla="*/ 1388236 h 1388236"/>
                <a:gd name="connsiteX5-11" fmla="*/ 56357 w 1261499"/>
                <a:gd name="connsiteY5-12" fmla="*/ 1388236 h 1388236"/>
                <a:gd name="connsiteX6-13" fmla="*/ 0 w 1261499"/>
                <a:gd name="connsiteY6-14" fmla="*/ 105098 h 1388236"/>
                <a:gd name="connsiteX0-15" fmla="*/ 0 w 1261499"/>
                <a:gd name="connsiteY0-16" fmla="*/ 105098 h 1388236"/>
                <a:gd name="connsiteX1-17" fmla="*/ 56357 w 1261499"/>
                <a:gd name="connsiteY1-18" fmla="*/ 0 h 1388236"/>
                <a:gd name="connsiteX2-19" fmla="*/ 865241 w 1261499"/>
                <a:gd name="connsiteY2-20" fmla="*/ 0 h 1388236"/>
                <a:gd name="connsiteX3-21" fmla="*/ 1261499 w 1261499"/>
                <a:gd name="connsiteY3-22" fmla="*/ 694118 h 1388236"/>
                <a:gd name="connsiteX4-23" fmla="*/ 865241 w 1261499"/>
                <a:gd name="connsiteY4-24" fmla="*/ 1388236 h 1388236"/>
                <a:gd name="connsiteX5-25" fmla="*/ 744578 w 1261499"/>
                <a:gd name="connsiteY5-26" fmla="*/ 1387893 h 1388236"/>
                <a:gd name="connsiteX6-27" fmla="*/ 0 w 1261499"/>
                <a:gd name="connsiteY6-28" fmla="*/ 105098 h 138823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19" name="Hexagon 61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20" name="Hexagon 62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21" name="Hexagon 63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22" name="Hexagon 64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23" name="Hexagon 65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24" name="Hexagon 66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25" name="Hexagon 67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26" name="Hexagon 68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27" name="Freeform 69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601400"/>
                <a:gd name="connsiteY0-2" fmla="*/ 694118 h 1388236"/>
                <a:gd name="connsiteX1-3" fmla="*/ 396258 w 1601400"/>
                <a:gd name="connsiteY1-4" fmla="*/ 0 h 1388236"/>
                <a:gd name="connsiteX2-5" fmla="*/ 474029 w 1601400"/>
                <a:gd name="connsiteY2-6" fmla="*/ 4016 h 1388236"/>
                <a:gd name="connsiteX3-7" fmla="*/ 1601400 w 1601400"/>
                <a:gd name="connsiteY3-8" fmla="*/ 694118 h 1388236"/>
                <a:gd name="connsiteX4-9" fmla="*/ 1205142 w 1601400"/>
                <a:gd name="connsiteY4-10" fmla="*/ 1388236 h 1388236"/>
                <a:gd name="connsiteX5-11" fmla="*/ 396258 w 1601400"/>
                <a:gd name="connsiteY5-12" fmla="*/ 1388236 h 1388236"/>
                <a:gd name="connsiteX6-13" fmla="*/ 0 w 1601400"/>
                <a:gd name="connsiteY6-14" fmla="*/ 694118 h 1388236"/>
                <a:gd name="connsiteX0-15" fmla="*/ 0 w 1243407"/>
                <a:gd name="connsiteY0-16" fmla="*/ 694118 h 1388236"/>
                <a:gd name="connsiteX1-17" fmla="*/ 396258 w 1243407"/>
                <a:gd name="connsiteY1-18" fmla="*/ 0 h 1388236"/>
                <a:gd name="connsiteX2-19" fmla="*/ 474029 w 1243407"/>
                <a:gd name="connsiteY2-20" fmla="*/ 4016 h 1388236"/>
                <a:gd name="connsiteX3-21" fmla="*/ 1243407 w 1243407"/>
                <a:gd name="connsiteY3-22" fmla="*/ 1325983 h 1388236"/>
                <a:gd name="connsiteX4-23" fmla="*/ 1205142 w 1243407"/>
                <a:gd name="connsiteY4-24" fmla="*/ 1388236 h 1388236"/>
                <a:gd name="connsiteX5-25" fmla="*/ 396258 w 1243407"/>
                <a:gd name="connsiteY5-26" fmla="*/ 1388236 h 1388236"/>
                <a:gd name="connsiteX6-27" fmla="*/ 0 w 1243407"/>
                <a:gd name="connsiteY6-28" fmla="*/ 694118 h 138823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28" name="Freeform 70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601400"/>
                <a:gd name="connsiteY0-2" fmla="*/ 694704 h 1388822"/>
                <a:gd name="connsiteX1-3" fmla="*/ 396258 w 1601400"/>
                <a:gd name="connsiteY1-4" fmla="*/ 586 h 1388822"/>
                <a:gd name="connsiteX2-5" fmla="*/ 482002 w 1601400"/>
                <a:gd name="connsiteY2-6" fmla="*/ 0 h 1388822"/>
                <a:gd name="connsiteX3-7" fmla="*/ 1601400 w 1601400"/>
                <a:gd name="connsiteY3-8" fmla="*/ 694704 h 1388822"/>
                <a:gd name="connsiteX4-9" fmla="*/ 1205142 w 1601400"/>
                <a:gd name="connsiteY4-10" fmla="*/ 1388822 h 1388822"/>
                <a:gd name="connsiteX5-11" fmla="*/ 396258 w 1601400"/>
                <a:gd name="connsiteY5-12" fmla="*/ 1388822 h 1388822"/>
                <a:gd name="connsiteX6-13" fmla="*/ 0 w 1601400"/>
                <a:gd name="connsiteY6-14" fmla="*/ 694704 h 1388822"/>
                <a:gd name="connsiteX0-15" fmla="*/ 0 w 1241871"/>
                <a:gd name="connsiteY0-16" fmla="*/ 694704 h 1388822"/>
                <a:gd name="connsiteX1-17" fmla="*/ 396258 w 1241871"/>
                <a:gd name="connsiteY1-18" fmla="*/ 586 h 1388822"/>
                <a:gd name="connsiteX2-19" fmla="*/ 482002 w 1241871"/>
                <a:gd name="connsiteY2-20" fmla="*/ 0 h 1388822"/>
                <a:gd name="connsiteX3-21" fmla="*/ 1241871 w 1241871"/>
                <a:gd name="connsiteY3-22" fmla="*/ 1323912 h 1388822"/>
                <a:gd name="connsiteX4-23" fmla="*/ 1205142 w 1241871"/>
                <a:gd name="connsiteY4-24" fmla="*/ 1388822 h 1388822"/>
                <a:gd name="connsiteX5-25" fmla="*/ 396258 w 1241871"/>
                <a:gd name="connsiteY5-26" fmla="*/ 1388822 h 1388822"/>
                <a:gd name="connsiteX6-27" fmla="*/ 0 w 1241871"/>
                <a:gd name="connsiteY6-28" fmla="*/ 694704 h 138882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44" name="Rectangle 45"/>
          <p:cNvSpPr/>
          <p:nvPr/>
        </p:nvSpPr>
        <p:spPr>
          <a:xfrm>
            <a:off x="6081185" y="-22225"/>
            <a:ext cx="4906433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5" name="Rectangle 56"/>
          <p:cNvSpPr/>
          <p:nvPr/>
        </p:nvSpPr>
        <p:spPr>
          <a:xfrm>
            <a:off x="6199717" y="-22225"/>
            <a:ext cx="46736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6" name="Rectangle 57"/>
          <p:cNvSpPr/>
          <p:nvPr/>
        </p:nvSpPr>
        <p:spPr>
          <a:xfrm>
            <a:off x="1206500" y="601664"/>
            <a:ext cx="4749800" cy="56483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7" name="Rectangle 60"/>
          <p:cNvSpPr/>
          <p:nvPr/>
        </p:nvSpPr>
        <p:spPr>
          <a:xfrm>
            <a:off x="6201833" y="6088063"/>
            <a:ext cx="46736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19777" y="2657435"/>
            <a:ext cx="4406096" cy="1463153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  <a:endParaRPr lang="el-GR"/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14/2/2016</a:t>
            </a:r>
            <a:endParaRPr lang="el-GR"/>
          </a:p>
        </p:txBody>
      </p:sp>
      <p:sp>
        <p:nvSpPr>
          <p:cNvPr id="49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1D3E4-5FEA-4782-8698-42ABEBC78B07}" type="slidenum">
              <a:rPr lang="el-GR"/>
            </a:fld>
            <a:endParaRPr lang="el-GR"/>
          </a:p>
        </p:txBody>
      </p:sp>
      <p:sp>
        <p:nvSpPr>
          <p:cNvPr id="50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6189133" y="5724526"/>
            <a:ext cx="4656667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r>
              <a:rPr lang="el-GR">
                <a:solidFill>
                  <a:srgbClr val="94C600"/>
                </a:solidFill>
              </a:rPr>
              <a:t>κουκλες κουκλοθεάτρου 2015-16 νκ</a:t>
            </a:r>
            <a:endParaRPr lang="el-GR">
              <a:solidFill>
                <a:srgbClr val="94C6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/>
          <p:nvPr/>
        </p:nvGrpSpPr>
        <p:grpSpPr bwMode="auto">
          <a:xfrm>
            <a:off x="-510117" y="0"/>
            <a:ext cx="13243984" cy="6858000"/>
            <a:chOff x="-382404" y="0"/>
            <a:chExt cx="9932332" cy="6858000"/>
          </a:xfrm>
        </p:grpSpPr>
        <p:grpSp>
          <p:nvGrpSpPr>
            <p:cNvPr id="6" name="Group 44"/>
            <p:cNvGrpSpPr/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/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86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30" name="Group 5"/>
              <p:cNvGrpSpPr/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83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9" name="Rectangle 84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0" name="Rectangle 85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31" name="Group 9"/>
              <p:cNvGrpSpPr/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80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6" name="Rectangle 81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7" name="Rectangle 82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32" name="Rectangle 77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33" name="Rectangle 78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34" name="Rectangle 79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7" name="Freeform 45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-1" fmla="*/ 0 w 9144000"/>
                <a:gd name="connsiteY0-2" fmla="*/ 1270659 h 1330035"/>
                <a:gd name="connsiteX1-3" fmla="*/ 1674420 w 9144000"/>
                <a:gd name="connsiteY1-4" fmla="*/ 1318160 h 1330035"/>
                <a:gd name="connsiteX2-5" fmla="*/ 4120737 w 9144000"/>
                <a:gd name="connsiteY2-6" fmla="*/ 1199407 h 1330035"/>
                <a:gd name="connsiteX3-7" fmla="*/ 7172696 w 9144000"/>
                <a:gd name="connsiteY3-8" fmla="*/ 760020 h 1330035"/>
                <a:gd name="connsiteX4-9" fmla="*/ 9144000 w 9144000"/>
                <a:gd name="connsiteY4-10" fmla="*/ 0 h 1330035"/>
                <a:gd name="connsiteX0-11" fmla="*/ 0 w 9144000"/>
                <a:gd name="connsiteY0-12" fmla="*/ 1270659 h 1330035"/>
                <a:gd name="connsiteX1-13" fmla="*/ 1674420 w 9144000"/>
                <a:gd name="connsiteY1-14" fmla="*/ 1318160 h 1330035"/>
                <a:gd name="connsiteX2-15" fmla="*/ 4120737 w 9144000"/>
                <a:gd name="connsiteY2-16" fmla="*/ 1199407 h 1330035"/>
                <a:gd name="connsiteX3-17" fmla="*/ 7172696 w 9144000"/>
                <a:gd name="connsiteY3-18" fmla="*/ 760020 h 1330035"/>
                <a:gd name="connsiteX4-19" fmla="*/ 9144000 w 9144000"/>
                <a:gd name="connsiteY4-20" fmla="*/ 0 h 1330035"/>
                <a:gd name="connsiteX0-21" fmla="*/ 0 w 9144000"/>
                <a:gd name="connsiteY0-22" fmla="*/ 1270659 h 1330035"/>
                <a:gd name="connsiteX1-23" fmla="*/ 1674420 w 9144000"/>
                <a:gd name="connsiteY1-24" fmla="*/ 1318160 h 1330035"/>
                <a:gd name="connsiteX2-25" fmla="*/ 4120737 w 9144000"/>
                <a:gd name="connsiteY2-26" fmla="*/ 1199407 h 1330035"/>
                <a:gd name="connsiteX3-27" fmla="*/ 7172696 w 9144000"/>
                <a:gd name="connsiteY3-28" fmla="*/ 760020 h 1330035"/>
                <a:gd name="connsiteX4-29" fmla="*/ 9144000 w 9144000"/>
                <a:gd name="connsiteY4-30" fmla="*/ 0 h 1330035"/>
                <a:gd name="connsiteX0-31" fmla="*/ 0 w 9144000"/>
                <a:gd name="connsiteY0-32" fmla="*/ 1116279 h 1175655"/>
                <a:gd name="connsiteX1-33" fmla="*/ 1674420 w 9144000"/>
                <a:gd name="connsiteY1-34" fmla="*/ 1163780 h 1175655"/>
                <a:gd name="connsiteX2-35" fmla="*/ 4120737 w 9144000"/>
                <a:gd name="connsiteY2-36" fmla="*/ 1045027 h 1175655"/>
                <a:gd name="connsiteX3-37" fmla="*/ 7172696 w 9144000"/>
                <a:gd name="connsiteY3-38" fmla="*/ 605640 h 1175655"/>
                <a:gd name="connsiteX4-39" fmla="*/ 9144000 w 9144000"/>
                <a:gd name="connsiteY4-40" fmla="*/ 0 h 117565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8" name="Freeform 46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9" name="Freeform 47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0" name="Freeform 48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1" name="Freeform 49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2" name="Hexagon 50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13" name="Hexagon 51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14" name="Hexagon 59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15" name="Hexagon 60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16" name="Hexagon 61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17" name="Freeform 62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261499"/>
                <a:gd name="connsiteY0-2" fmla="*/ 105098 h 1388236"/>
                <a:gd name="connsiteX1-3" fmla="*/ 56357 w 1261499"/>
                <a:gd name="connsiteY1-4" fmla="*/ 0 h 1388236"/>
                <a:gd name="connsiteX2-5" fmla="*/ 865241 w 1261499"/>
                <a:gd name="connsiteY2-6" fmla="*/ 0 h 1388236"/>
                <a:gd name="connsiteX3-7" fmla="*/ 1261499 w 1261499"/>
                <a:gd name="connsiteY3-8" fmla="*/ 694118 h 1388236"/>
                <a:gd name="connsiteX4-9" fmla="*/ 865241 w 1261499"/>
                <a:gd name="connsiteY4-10" fmla="*/ 1388236 h 1388236"/>
                <a:gd name="connsiteX5-11" fmla="*/ 56357 w 1261499"/>
                <a:gd name="connsiteY5-12" fmla="*/ 1388236 h 1388236"/>
                <a:gd name="connsiteX6-13" fmla="*/ 0 w 1261499"/>
                <a:gd name="connsiteY6-14" fmla="*/ 105098 h 1388236"/>
                <a:gd name="connsiteX0-15" fmla="*/ 0 w 1261499"/>
                <a:gd name="connsiteY0-16" fmla="*/ 105098 h 1388236"/>
                <a:gd name="connsiteX1-17" fmla="*/ 56357 w 1261499"/>
                <a:gd name="connsiteY1-18" fmla="*/ 0 h 1388236"/>
                <a:gd name="connsiteX2-19" fmla="*/ 865241 w 1261499"/>
                <a:gd name="connsiteY2-20" fmla="*/ 0 h 1388236"/>
                <a:gd name="connsiteX3-21" fmla="*/ 1261499 w 1261499"/>
                <a:gd name="connsiteY3-22" fmla="*/ 694118 h 1388236"/>
                <a:gd name="connsiteX4-23" fmla="*/ 865241 w 1261499"/>
                <a:gd name="connsiteY4-24" fmla="*/ 1388236 h 1388236"/>
                <a:gd name="connsiteX5-25" fmla="*/ 744578 w 1261499"/>
                <a:gd name="connsiteY5-26" fmla="*/ 1387893 h 1388236"/>
                <a:gd name="connsiteX6-27" fmla="*/ 0 w 1261499"/>
                <a:gd name="connsiteY6-28" fmla="*/ 105098 h 138823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18" name="Hexagon 63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19" name="Hexagon 64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20" name="Hexagon 65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21" name="Hexagon 66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22" name="Hexagon 67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23" name="Hexagon 68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24" name="Hexagon 69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25" name="Hexagon 70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26" name="Hexagon 71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27" name="Freeform 72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601400"/>
                <a:gd name="connsiteY0-2" fmla="*/ 694118 h 1388236"/>
                <a:gd name="connsiteX1-3" fmla="*/ 396258 w 1601400"/>
                <a:gd name="connsiteY1-4" fmla="*/ 0 h 1388236"/>
                <a:gd name="connsiteX2-5" fmla="*/ 474029 w 1601400"/>
                <a:gd name="connsiteY2-6" fmla="*/ 4016 h 1388236"/>
                <a:gd name="connsiteX3-7" fmla="*/ 1601400 w 1601400"/>
                <a:gd name="connsiteY3-8" fmla="*/ 694118 h 1388236"/>
                <a:gd name="connsiteX4-9" fmla="*/ 1205142 w 1601400"/>
                <a:gd name="connsiteY4-10" fmla="*/ 1388236 h 1388236"/>
                <a:gd name="connsiteX5-11" fmla="*/ 396258 w 1601400"/>
                <a:gd name="connsiteY5-12" fmla="*/ 1388236 h 1388236"/>
                <a:gd name="connsiteX6-13" fmla="*/ 0 w 1601400"/>
                <a:gd name="connsiteY6-14" fmla="*/ 694118 h 1388236"/>
                <a:gd name="connsiteX0-15" fmla="*/ 0 w 1243407"/>
                <a:gd name="connsiteY0-16" fmla="*/ 694118 h 1388236"/>
                <a:gd name="connsiteX1-17" fmla="*/ 396258 w 1243407"/>
                <a:gd name="connsiteY1-18" fmla="*/ 0 h 1388236"/>
                <a:gd name="connsiteX2-19" fmla="*/ 474029 w 1243407"/>
                <a:gd name="connsiteY2-20" fmla="*/ 4016 h 1388236"/>
                <a:gd name="connsiteX3-21" fmla="*/ 1243407 w 1243407"/>
                <a:gd name="connsiteY3-22" fmla="*/ 1325983 h 1388236"/>
                <a:gd name="connsiteX4-23" fmla="*/ 1205142 w 1243407"/>
                <a:gd name="connsiteY4-24" fmla="*/ 1388236 h 1388236"/>
                <a:gd name="connsiteX5-25" fmla="*/ 396258 w 1243407"/>
                <a:gd name="connsiteY5-26" fmla="*/ 1388236 h 1388236"/>
                <a:gd name="connsiteX6-27" fmla="*/ 0 w 1243407"/>
                <a:gd name="connsiteY6-28" fmla="*/ 694118 h 138823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28" name="Freeform 73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601400"/>
                <a:gd name="connsiteY0-2" fmla="*/ 694704 h 1388822"/>
                <a:gd name="connsiteX1-3" fmla="*/ 396258 w 1601400"/>
                <a:gd name="connsiteY1-4" fmla="*/ 586 h 1388822"/>
                <a:gd name="connsiteX2-5" fmla="*/ 482002 w 1601400"/>
                <a:gd name="connsiteY2-6" fmla="*/ 0 h 1388822"/>
                <a:gd name="connsiteX3-7" fmla="*/ 1601400 w 1601400"/>
                <a:gd name="connsiteY3-8" fmla="*/ 694704 h 1388822"/>
                <a:gd name="connsiteX4-9" fmla="*/ 1205142 w 1601400"/>
                <a:gd name="connsiteY4-10" fmla="*/ 1388822 h 1388822"/>
                <a:gd name="connsiteX5-11" fmla="*/ 396258 w 1601400"/>
                <a:gd name="connsiteY5-12" fmla="*/ 1388822 h 1388822"/>
                <a:gd name="connsiteX6-13" fmla="*/ 0 w 1601400"/>
                <a:gd name="connsiteY6-14" fmla="*/ 694704 h 1388822"/>
                <a:gd name="connsiteX0-15" fmla="*/ 0 w 1241871"/>
                <a:gd name="connsiteY0-16" fmla="*/ 694704 h 1388822"/>
                <a:gd name="connsiteX1-17" fmla="*/ 396258 w 1241871"/>
                <a:gd name="connsiteY1-18" fmla="*/ 586 h 1388822"/>
                <a:gd name="connsiteX2-19" fmla="*/ 482002 w 1241871"/>
                <a:gd name="connsiteY2-20" fmla="*/ 0 h 1388822"/>
                <a:gd name="connsiteX3-21" fmla="*/ 1241871 w 1241871"/>
                <a:gd name="connsiteY3-22" fmla="*/ 1323912 h 1388822"/>
                <a:gd name="connsiteX4-23" fmla="*/ 1205142 w 1241871"/>
                <a:gd name="connsiteY4-24" fmla="*/ 1388822 h 1388822"/>
                <a:gd name="connsiteX5-25" fmla="*/ 396258 w 1241871"/>
                <a:gd name="connsiteY5-26" fmla="*/ 1388822 h 1388822"/>
                <a:gd name="connsiteX6-27" fmla="*/ 0 w 1241871"/>
                <a:gd name="connsiteY6-28" fmla="*/ 694704 h 138882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44" name="Rectangle 93"/>
          <p:cNvSpPr/>
          <p:nvPr/>
        </p:nvSpPr>
        <p:spPr>
          <a:xfrm>
            <a:off x="6081185" y="-22225"/>
            <a:ext cx="4906433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5" name="Rectangle 100"/>
          <p:cNvSpPr/>
          <p:nvPr/>
        </p:nvSpPr>
        <p:spPr>
          <a:xfrm>
            <a:off x="6199717" y="-22225"/>
            <a:ext cx="46736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6" name="Rectangle 101"/>
          <p:cNvSpPr/>
          <p:nvPr/>
        </p:nvSpPr>
        <p:spPr>
          <a:xfrm>
            <a:off x="1206500" y="601664"/>
            <a:ext cx="4749800" cy="564832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7" name="Rectangle 104"/>
          <p:cNvSpPr/>
          <p:nvPr/>
        </p:nvSpPr>
        <p:spPr>
          <a:xfrm>
            <a:off x="6201833" y="6088063"/>
            <a:ext cx="46736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12565" y="2660904"/>
            <a:ext cx="4401312" cy="1463040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340278" y="693795"/>
            <a:ext cx="4479497" cy="5468112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  <a:endParaRPr lang="el-GR"/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14/2/2016</a:t>
            </a:r>
            <a:endParaRPr lang="el-GR"/>
          </a:p>
        </p:txBody>
      </p:sp>
      <p:sp>
        <p:nvSpPr>
          <p:cNvPr id="4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9133" y="5724526"/>
            <a:ext cx="4656667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r>
              <a:rPr lang="el-GR">
                <a:solidFill>
                  <a:srgbClr val="94C600"/>
                </a:solidFill>
              </a:rPr>
              <a:t>κουκλες κουκλοθεάτρου 2015-16 νκ</a:t>
            </a:r>
            <a:endParaRPr lang="el-GR">
              <a:solidFill>
                <a:srgbClr val="94C600"/>
              </a:solidFill>
            </a:endParaRPr>
          </a:p>
        </p:txBody>
      </p:sp>
      <p:sp>
        <p:nvSpPr>
          <p:cNvPr id="5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85C33-1CC0-4483-B55C-C9F9DBB60CBF}" type="slidenum">
              <a:rPr lang="el-GR"/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1"/>
          <p:cNvGrpSpPr/>
          <p:nvPr/>
        </p:nvGrpSpPr>
        <p:grpSpPr bwMode="auto">
          <a:xfrm>
            <a:off x="-406400" y="0"/>
            <a:ext cx="13243984" cy="6858000"/>
            <a:chOff x="-382404" y="0"/>
            <a:chExt cx="9932332" cy="6858000"/>
          </a:xfrm>
        </p:grpSpPr>
        <p:grpSp>
          <p:nvGrpSpPr>
            <p:cNvPr id="1035" name="Group 44"/>
            <p:cNvGrpSpPr/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58" name="Group 4"/>
              <p:cNvGrpSpPr/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59" name="Group 5"/>
              <p:cNvGrpSpPr/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60" name="Group 9"/>
              <p:cNvGrpSpPr/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8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2540" y="5035550"/>
              <a:ext cx="9144983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-1" fmla="*/ 0 w 9144000"/>
                <a:gd name="connsiteY0-2" fmla="*/ 1270659 h 1330035"/>
                <a:gd name="connsiteX1-3" fmla="*/ 1674420 w 9144000"/>
                <a:gd name="connsiteY1-4" fmla="*/ 1318160 h 1330035"/>
                <a:gd name="connsiteX2-5" fmla="*/ 4120737 w 9144000"/>
                <a:gd name="connsiteY2-6" fmla="*/ 1199407 h 1330035"/>
                <a:gd name="connsiteX3-7" fmla="*/ 7172696 w 9144000"/>
                <a:gd name="connsiteY3-8" fmla="*/ 760020 h 1330035"/>
                <a:gd name="connsiteX4-9" fmla="*/ 9144000 w 9144000"/>
                <a:gd name="connsiteY4-10" fmla="*/ 0 h 1330035"/>
                <a:gd name="connsiteX0-11" fmla="*/ 0 w 9144000"/>
                <a:gd name="connsiteY0-12" fmla="*/ 1270659 h 1330035"/>
                <a:gd name="connsiteX1-13" fmla="*/ 1674420 w 9144000"/>
                <a:gd name="connsiteY1-14" fmla="*/ 1318160 h 1330035"/>
                <a:gd name="connsiteX2-15" fmla="*/ 4120737 w 9144000"/>
                <a:gd name="connsiteY2-16" fmla="*/ 1199407 h 1330035"/>
                <a:gd name="connsiteX3-17" fmla="*/ 7172696 w 9144000"/>
                <a:gd name="connsiteY3-18" fmla="*/ 760020 h 1330035"/>
                <a:gd name="connsiteX4-19" fmla="*/ 9144000 w 9144000"/>
                <a:gd name="connsiteY4-20" fmla="*/ 0 h 1330035"/>
                <a:gd name="connsiteX0-21" fmla="*/ 0 w 9144000"/>
                <a:gd name="connsiteY0-22" fmla="*/ 1270659 h 1330035"/>
                <a:gd name="connsiteX1-23" fmla="*/ 1674420 w 9144000"/>
                <a:gd name="connsiteY1-24" fmla="*/ 1318160 h 1330035"/>
                <a:gd name="connsiteX2-25" fmla="*/ 4120737 w 9144000"/>
                <a:gd name="connsiteY2-26" fmla="*/ 1199407 h 1330035"/>
                <a:gd name="connsiteX3-27" fmla="*/ 7172696 w 9144000"/>
                <a:gd name="connsiteY3-28" fmla="*/ 760020 h 1330035"/>
                <a:gd name="connsiteX4-29" fmla="*/ 9144000 w 9144000"/>
                <a:gd name="connsiteY4-30" fmla="*/ 0 h 1330035"/>
                <a:gd name="connsiteX0-31" fmla="*/ 0 w 9144000"/>
                <a:gd name="connsiteY0-32" fmla="*/ 1116279 h 1175655"/>
                <a:gd name="connsiteX1-33" fmla="*/ 1674420 w 9144000"/>
                <a:gd name="connsiteY1-34" fmla="*/ 1163780 h 1175655"/>
                <a:gd name="connsiteX2-35" fmla="*/ 4120737 w 9144000"/>
                <a:gd name="connsiteY2-36" fmla="*/ 1045027 h 1175655"/>
                <a:gd name="connsiteX3-37" fmla="*/ 7172696 w 9144000"/>
                <a:gd name="connsiteY3-38" fmla="*/ 605640 h 1175655"/>
                <a:gd name="connsiteX4-39" fmla="*/ 9144000 w 9144000"/>
                <a:gd name="connsiteY4-40" fmla="*/ 0 h 117565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2540" y="3467100"/>
              <a:ext cx="9144983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2540" y="5284788"/>
              <a:ext cx="9144983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6793" y="5132388"/>
              <a:ext cx="6982951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5573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19425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8949" y="159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6524" y="32543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2326" y="53832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261499"/>
                <a:gd name="connsiteY0-2" fmla="*/ 105098 h 1388236"/>
                <a:gd name="connsiteX1-3" fmla="*/ 56357 w 1261499"/>
                <a:gd name="connsiteY1-4" fmla="*/ 0 h 1388236"/>
                <a:gd name="connsiteX2-5" fmla="*/ 865241 w 1261499"/>
                <a:gd name="connsiteY2-6" fmla="*/ 0 h 1388236"/>
                <a:gd name="connsiteX3-7" fmla="*/ 1261499 w 1261499"/>
                <a:gd name="connsiteY3-8" fmla="*/ 694118 h 1388236"/>
                <a:gd name="connsiteX4-9" fmla="*/ 865241 w 1261499"/>
                <a:gd name="connsiteY4-10" fmla="*/ 1388236 h 1388236"/>
                <a:gd name="connsiteX5-11" fmla="*/ 56357 w 1261499"/>
                <a:gd name="connsiteY5-12" fmla="*/ 1388236 h 1388236"/>
                <a:gd name="connsiteX6-13" fmla="*/ 0 w 1261499"/>
                <a:gd name="connsiteY6-14" fmla="*/ 105098 h 1388236"/>
                <a:gd name="connsiteX0-15" fmla="*/ 0 w 1261499"/>
                <a:gd name="connsiteY0-16" fmla="*/ 105098 h 1388236"/>
                <a:gd name="connsiteX1-17" fmla="*/ 56357 w 1261499"/>
                <a:gd name="connsiteY1-18" fmla="*/ 0 h 1388236"/>
                <a:gd name="connsiteX2-19" fmla="*/ 865241 w 1261499"/>
                <a:gd name="connsiteY2-20" fmla="*/ 0 h 1388236"/>
                <a:gd name="connsiteX3-21" fmla="*/ 1261499 w 1261499"/>
                <a:gd name="connsiteY3-22" fmla="*/ 694118 h 1388236"/>
                <a:gd name="connsiteX4-23" fmla="*/ 865241 w 1261499"/>
                <a:gd name="connsiteY4-24" fmla="*/ 1388236 h 1388236"/>
                <a:gd name="connsiteX5-25" fmla="*/ 744578 w 1261499"/>
                <a:gd name="connsiteY5-26" fmla="*/ 1387893 h 1388236"/>
                <a:gd name="connsiteX6-27" fmla="*/ 0 w 1261499"/>
                <a:gd name="connsiteY6-28" fmla="*/ 105098 h 138823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3969" y="540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542" y="28495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394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09771" y="54117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8820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443" y="15636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997" y="4056063"/>
              <a:ext cx="1242931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601400"/>
                <a:gd name="connsiteY0-2" fmla="*/ 694118 h 1388236"/>
                <a:gd name="connsiteX1-3" fmla="*/ 396258 w 1601400"/>
                <a:gd name="connsiteY1-4" fmla="*/ 0 h 1388236"/>
                <a:gd name="connsiteX2-5" fmla="*/ 474029 w 1601400"/>
                <a:gd name="connsiteY2-6" fmla="*/ 4016 h 1388236"/>
                <a:gd name="connsiteX3-7" fmla="*/ 1601400 w 1601400"/>
                <a:gd name="connsiteY3-8" fmla="*/ 694118 h 1388236"/>
                <a:gd name="connsiteX4-9" fmla="*/ 1205142 w 1601400"/>
                <a:gd name="connsiteY4-10" fmla="*/ 1388236 h 1388236"/>
                <a:gd name="connsiteX5-11" fmla="*/ 396258 w 1601400"/>
                <a:gd name="connsiteY5-12" fmla="*/ 1388236 h 1388236"/>
                <a:gd name="connsiteX6-13" fmla="*/ 0 w 1601400"/>
                <a:gd name="connsiteY6-14" fmla="*/ 694118 h 1388236"/>
                <a:gd name="connsiteX0-15" fmla="*/ 0 w 1243407"/>
                <a:gd name="connsiteY0-16" fmla="*/ 694118 h 1388236"/>
                <a:gd name="connsiteX1-17" fmla="*/ 396258 w 1243407"/>
                <a:gd name="connsiteY1-18" fmla="*/ 0 h 1388236"/>
                <a:gd name="connsiteX2-19" fmla="*/ 474029 w 1243407"/>
                <a:gd name="connsiteY2-20" fmla="*/ 4016 h 1388236"/>
                <a:gd name="connsiteX3-21" fmla="*/ 1243407 w 1243407"/>
                <a:gd name="connsiteY3-22" fmla="*/ 1325983 h 1388236"/>
                <a:gd name="connsiteX4-23" fmla="*/ 1205142 w 1243407"/>
                <a:gd name="connsiteY4-24" fmla="*/ 1388236 h 1388236"/>
                <a:gd name="connsiteX5-25" fmla="*/ 396258 w 1243407"/>
                <a:gd name="connsiteY5-26" fmla="*/ 1388236 h 1388236"/>
                <a:gd name="connsiteX6-27" fmla="*/ 0 w 1243407"/>
                <a:gd name="connsiteY6-28" fmla="*/ 694118 h 138823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997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601400"/>
                <a:gd name="connsiteY0-2" fmla="*/ 694704 h 1388822"/>
                <a:gd name="connsiteX1-3" fmla="*/ 396258 w 1601400"/>
                <a:gd name="connsiteY1-4" fmla="*/ 586 h 1388822"/>
                <a:gd name="connsiteX2-5" fmla="*/ 482002 w 1601400"/>
                <a:gd name="connsiteY2-6" fmla="*/ 0 h 1388822"/>
                <a:gd name="connsiteX3-7" fmla="*/ 1601400 w 1601400"/>
                <a:gd name="connsiteY3-8" fmla="*/ 694704 h 1388822"/>
                <a:gd name="connsiteX4-9" fmla="*/ 1205142 w 1601400"/>
                <a:gd name="connsiteY4-10" fmla="*/ 1388822 h 1388822"/>
                <a:gd name="connsiteX5-11" fmla="*/ 396258 w 1601400"/>
                <a:gd name="connsiteY5-12" fmla="*/ 1388822 h 1388822"/>
                <a:gd name="connsiteX6-13" fmla="*/ 0 w 1601400"/>
                <a:gd name="connsiteY6-14" fmla="*/ 694704 h 1388822"/>
                <a:gd name="connsiteX0-15" fmla="*/ 0 w 1241871"/>
                <a:gd name="connsiteY0-16" fmla="*/ 694704 h 1388822"/>
                <a:gd name="connsiteX1-17" fmla="*/ 396258 w 1241871"/>
                <a:gd name="connsiteY1-18" fmla="*/ 586 h 1388822"/>
                <a:gd name="connsiteX2-19" fmla="*/ 482002 w 1241871"/>
                <a:gd name="connsiteY2-20" fmla="*/ 0 h 1388822"/>
                <a:gd name="connsiteX3-21" fmla="*/ 1241871 w 1241871"/>
                <a:gd name="connsiteY3-22" fmla="*/ 1323912 h 1388822"/>
                <a:gd name="connsiteX4-23" fmla="*/ 1205142 w 1241871"/>
                <a:gd name="connsiteY4-24" fmla="*/ 1388822 h 1388822"/>
                <a:gd name="connsiteX5-25" fmla="*/ 396258 w 1241871"/>
                <a:gd name="connsiteY5-26" fmla="*/ 1388822 h 1388822"/>
                <a:gd name="connsiteX6-27" fmla="*/ 0 w 1241871"/>
                <a:gd name="connsiteY6-28" fmla="*/ 694704 h 138882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375"/>
            <a:ext cx="10972800" cy="618648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081185" y="-22225"/>
            <a:ext cx="4906433" cy="700088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199717" y="-22225"/>
            <a:ext cx="46736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1390652" y="1027113"/>
            <a:ext cx="9366249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lvl="0"/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390652" y="2324100"/>
            <a:ext cx="9036049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767" y="22383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r>
              <a:rPr lang="el-GR">
                <a:latin typeface="Arial" panose="020B0604020202020204" pitchFamily="34" charset="0"/>
                <a:cs typeface="+mn-cs"/>
              </a:rPr>
              <a:t>14/2/2016</a:t>
            </a:r>
            <a:endParaRPr lang="el-GR">
              <a:latin typeface="Arial" panose="020B0604020202020204" pitchFamily="34" charset="0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9134" y="5851526"/>
            <a:ext cx="46693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l-GR">
                <a:solidFill>
                  <a:srgbClr val="94C600"/>
                </a:solidFill>
                <a:latin typeface="Arial" panose="020B0604020202020204" pitchFamily="34" charset="0"/>
                <a:cs typeface="+mn-cs"/>
              </a:rPr>
              <a:t>κουκλες κουκλοθεάτρου 2015-16 νκ</a:t>
            </a:r>
            <a:endParaRPr lang="el-GR">
              <a:solidFill>
                <a:srgbClr val="94C6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9717" y="223839"/>
            <a:ext cx="1775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C06CB969-781F-4AAF-B2C2-8ED61E7A43B1}" type="slidenum">
              <a:rPr lang="el-GR">
                <a:latin typeface="Arial" panose="020B0604020202020204" pitchFamily="34" charset="0"/>
                <a:cs typeface="+mn-cs"/>
              </a:rPr>
            </a:fld>
            <a:endParaRPr lang="el-GR">
              <a:latin typeface="Arial" panose="020B0604020202020204" pitchFamily="34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anose="020B0502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anose="020B0502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anose="020B0502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anose="05020102010507070707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anose="05020102010507070707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anose="05020102010507070707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395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anose="05020102010507070707" pitchFamily="18" charset="2"/>
        <a:buChar char="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anose="05020102010507070707" pitchFamily="18" charset="2"/>
        <a:buChar char="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51765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anose="05020102010507070707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8945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anose="05020102010507070707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anose="05020102010507070707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535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anose="05020102010507070707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6.jpeg"/><Relationship Id="rId1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4.jpeg"/><Relationship Id="rId1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Επίπεδες κούκλες Κουκλοθέατρου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7/2/2016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koukles axristo uliko -sxoliko etos 2015-16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46F46-2D43-46DA-B915-7D8F4F294630}" type="slidenum">
              <a:rPr lang="el-GR" smtClean="0"/>
            </a:fld>
            <a:endParaRPr lang="el-GR"/>
          </a:p>
        </p:txBody>
      </p:sp>
      <p:pic>
        <p:nvPicPr>
          <p:cNvPr id="24578" name="Picture 2" descr="C:\Users\user\Desktop\ΣΧΟΛΙΚΟ ΕΤΟΣ 2017-18\ΜΕΘΟΔΟΙ\910dbeed7ef8813044d1e73ac7880e83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21" y="395645"/>
            <a:ext cx="4561217" cy="606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Desktop\ΣΧΟΛΙΚΟ ΕΤΟΣ 2017-18\ΜΕΘΟΔΟΙ\sxolio\polar-bear-finger-puppet-2-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6190" y="589280"/>
            <a:ext cx="4657725" cy="5627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/>
          <p:nvPr>
            <p:ph sz="half"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1 - Τίτλος"/>
          <p:cNvSpPr>
            <a:spLocks noGrp="1"/>
          </p:cNvSpPr>
          <p:nvPr>
            <p:ph type="title"/>
          </p:nvPr>
        </p:nvSpPr>
        <p:spPr>
          <a:xfrm>
            <a:off x="2063553" y="404665"/>
            <a:ext cx="7528123" cy="1080120"/>
          </a:xfrm>
        </p:spPr>
        <p:txBody>
          <a:bodyPr/>
          <a:lstStyle/>
          <a:p>
            <a:pPr eaLnBrk="1" hangingPunct="1"/>
            <a:r>
              <a:rPr lang="el-GR" b="1" dirty="0">
                <a:latin typeface="Calibri" panose="020F0502020204030204" pitchFamily="34" charset="0"/>
                <a:cs typeface="Calibri" panose="020F0502020204030204" pitchFamily="34" charset="0"/>
              </a:rPr>
              <a:t>Επίπεδες κούκλες</a:t>
            </a:r>
            <a:endParaRPr lang="el-GR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2771" name="Picture 2" descr="C:\Users\Niki\Documents\mathimata\methodi 2012-13\diafaneies\teeth-puppets.jpg"/>
          <p:cNvPicPr>
            <a:picLocks noGrp="1" noChangeAspect="1" noChangeArrowheads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63750" y="1700808"/>
            <a:ext cx="8064500" cy="4825404"/>
          </a:xfrm>
          <a:noFill/>
        </p:spPr>
      </p:pic>
      <p:sp>
        <p:nvSpPr>
          <p:cNvPr id="32772" name="Θέση ημερομηνίας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>
                <a:solidFill>
                  <a:srgbClr val="FEFEFE"/>
                </a:solidFill>
                <a:cs typeface="Arial" panose="020B0604020202020204" pitchFamily="34" charset="0"/>
              </a:rPr>
              <a:t>14/2/2016</a:t>
            </a:r>
            <a:endParaRPr lang="el-GR">
              <a:solidFill>
                <a:srgbClr val="FEFEFE"/>
              </a:solidFill>
              <a:cs typeface="Arial" panose="020B0604020202020204" pitchFamily="34" charset="0"/>
            </a:endParaRPr>
          </a:p>
        </p:txBody>
      </p:sp>
      <p:sp>
        <p:nvSpPr>
          <p:cNvPr id="32773" name="Θέση υποσέλιδου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>
                <a:solidFill>
                  <a:srgbClr val="94C600"/>
                </a:solidFill>
                <a:cs typeface="Arial" panose="020B0604020202020204" pitchFamily="34" charset="0"/>
              </a:rPr>
              <a:t>κουκλες κουκλοθεάτρου 2015-16 νκ</a:t>
            </a:r>
            <a:endParaRPr lang="el-GR">
              <a:solidFill>
                <a:srgbClr val="94C600"/>
              </a:solidFill>
              <a:cs typeface="Arial" panose="020B0604020202020204" pitchFamily="34" charset="0"/>
            </a:endParaRPr>
          </a:p>
        </p:txBody>
      </p:sp>
      <p:sp>
        <p:nvSpPr>
          <p:cNvPr id="32774" name="Θέση αριθμού διαφάνειας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DA487310-4634-4B92-A239-B50015177B51}" type="slidenum">
              <a:rPr lang="el-GR">
                <a:solidFill>
                  <a:srgbClr val="FEFEFE"/>
                </a:solidFill>
                <a:cs typeface="Arial" panose="020B0604020202020204" pitchFamily="34" charset="0"/>
              </a:rPr>
            </a:fld>
            <a:endParaRPr lang="el-GR">
              <a:solidFill>
                <a:srgbClr val="FEFEFE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/>
          </a:p>
        </p:txBody>
      </p:sp>
      <p:sp>
        <p:nvSpPr>
          <p:cNvPr id="33795" name="Θέση ημερομηνίας 1"/>
          <p:cNvSpPr>
            <a:spLocks noGrp="1"/>
          </p:cNvSpPr>
          <p:nvPr>
            <p:ph type="dt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>
                <a:solidFill>
                  <a:srgbClr val="FEFEFE"/>
                </a:solidFill>
                <a:cs typeface="Arial" panose="020B0604020202020204" pitchFamily="34" charset="0"/>
              </a:rPr>
              <a:t>14/2/2016</a:t>
            </a:r>
            <a:endParaRPr lang="el-GR">
              <a:solidFill>
                <a:srgbClr val="FEFEFE"/>
              </a:solidFill>
              <a:cs typeface="Arial" panose="020B0604020202020204" pitchFamily="34" charset="0"/>
            </a:endParaRPr>
          </a:p>
        </p:txBody>
      </p:sp>
      <p:sp>
        <p:nvSpPr>
          <p:cNvPr id="33796" name="Θέση υποσέλιδου 2"/>
          <p:cNvSpPr>
            <a:spLocks noGrp="1"/>
          </p:cNvSpPr>
          <p:nvPr>
            <p:ph type="ftr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>
                <a:solidFill>
                  <a:srgbClr val="94C600"/>
                </a:solidFill>
                <a:cs typeface="Arial" panose="020B0604020202020204" pitchFamily="34" charset="0"/>
              </a:rPr>
              <a:t>κουκλες κουκλοθεάτρου 2015-16 νκ</a:t>
            </a:r>
            <a:endParaRPr lang="el-GR">
              <a:solidFill>
                <a:srgbClr val="94C600"/>
              </a:solidFill>
              <a:cs typeface="Arial" panose="020B0604020202020204" pitchFamily="34" charset="0"/>
            </a:endParaRPr>
          </a:p>
        </p:txBody>
      </p:sp>
      <p:sp>
        <p:nvSpPr>
          <p:cNvPr id="33797" name="Θέση αριθμού διαφάνειας 3"/>
          <p:cNvSpPr>
            <a:spLocks noGrp="1"/>
          </p:cNvSpPr>
          <p:nvPr>
            <p:ph type="sldNum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F70972A8-4F17-48AF-B842-8486598545EB}" type="slidenum">
              <a:rPr lang="el-GR">
                <a:solidFill>
                  <a:srgbClr val="FEFEFE"/>
                </a:solidFill>
                <a:cs typeface="Arial" panose="020B0604020202020204" pitchFamily="34" charset="0"/>
              </a:rPr>
            </a:fld>
            <a:endParaRPr lang="el-GR">
              <a:solidFill>
                <a:srgbClr val="FEFEFE"/>
              </a:solidFill>
              <a:cs typeface="Arial" panose="020B0604020202020204" pitchFamily="34" charset="0"/>
            </a:endParaRPr>
          </a:p>
        </p:txBody>
      </p:sp>
      <p:pic>
        <p:nvPicPr>
          <p:cNvPr id="33798" name="Picture 2" descr="C:\Users\Niki\Desktop\cf83ceaccf81cf89cf83ceb70003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77080" y="1050926"/>
            <a:ext cx="4070223" cy="5165726"/>
          </a:xfrm>
          <a:noFill/>
        </p:spPr>
      </p:pic>
      <p:sp>
        <p:nvSpPr>
          <p:cNvPr id="33799" name="4 - Θέση περιεχομένου"/>
          <p:cNvSpPr>
            <a:spLocks noGrp="1"/>
          </p:cNvSpPr>
          <p:nvPr>
            <p:ph sz="quarter" idx="14"/>
          </p:nvPr>
        </p:nvSpPr>
        <p:spPr>
          <a:xfrm>
            <a:off x="6169026" y="2312989"/>
            <a:ext cx="3419475" cy="3494087"/>
          </a:xfrm>
        </p:spPr>
        <p:txBody>
          <a:bodyPr/>
          <a:lstStyle/>
          <a:p>
            <a:pPr eaLnBrk="1" hangingPunct="1"/>
            <a:endParaRPr lang="el-GR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0595" y="1050925"/>
            <a:ext cx="5516306" cy="5251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7756" y="1027114"/>
            <a:ext cx="4680154" cy="514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33648" y="1027113"/>
            <a:ext cx="5620152" cy="490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7/2/2016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koukles axristo uliko -sxoliko etos 2015-16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46F46-2D43-46DA-B915-7D8F4F294630}" type="slidenum">
              <a:rPr lang="el-GR" smtClean="0"/>
            </a:fld>
            <a:endParaRPr lang="el-GR"/>
          </a:p>
        </p:txBody>
      </p:sp>
      <p:pic>
        <p:nvPicPr>
          <p:cNvPr id="1026" name="Picture 2" descr="C:\Users\user\Desktop\ΣΧΟΛΙΚΟ ΕΤΟΣ 2017-18\ΜΕΘΟΔΟΙ\sxolio\5aca20c8753f87b78fdc48a6a3f9d1ab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4470" y="777240"/>
            <a:ext cx="6328410" cy="5527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7/2/2016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koukles axristo uliko -sxoliko etos 2015-16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46F46-2D43-46DA-B915-7D8F4F294630}" type="slidenum">
              <a:rPr lang="el-GR" smtClean="0"/>
            </a:fld>
            <a:endParaRPr lang="el-GR"/>
          </a:p>
        </p:txBody>
      </p:sp>
      <p:pic>
        <p:nvPicPr>
          <p:cNvPr id="21506" name="Picture 2" descr="C:\Users\user\Desktop\ΣΧΟΛΙΚΟ ΕΤΟΣ 2017-18\ΜΕΘΟΔΟΙ\il_570xN.1320170687_jy5q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395" y="466725"/>
            <a:ext cx="7952105" cy="5567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7/2/2016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koukles axristo uliko -sxoliko etos 2015-16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46F46-2D43-46DA-B915-7D8F4F294630}" type="slidenum">
              <a:rPr lang="el-GR" smtClean="0"/>
            </a:fld>
            <a:endParaRPr lang="el-GR"/>
          </a:p>
        </p:txBody>
      </p:sp>
      <p:pic>
        <p:nvPicPr>
          <p:cNvPr id="2050" name="Picture 2" descr="C:\Users\user\Desktop\ΣΧΟΛΙΚΟ ΕΤΟΣ 2017-18\ΜΕΘΟΔΟΙ\sxolio\il_570xN.521354146_p0eb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550" y="589280"/>
            <a:ext cx="4898390" cy="5911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2" name="Picture 2" descr="C:\Users\user\Desktop\ΣΧΟΛΙΚΟ ΕΤΟΣ 2017-18\ΜΕΘΟΔΟΙ\8085c4fff4c46eae6fbac479da0021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9130" y="933450"/>
            <a:ext cx="4034790" cy="5198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3907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29032"/>
            <a:ext cx="5100484" cy="4947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3318" y="1160206"/>
            <a:ext cx="4685351" cy="5016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7/2/2016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koukles axristo uliko -sxoliko etos 2015-16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46F46-2D43-46DA-B915-7D8F4F294630}" type="slidenum">
              <a:rPr lang="el-GR" smtClean="0"/>
            </a:fld>
            <a:endParaRPr lang="el-GR"/>
          </a:p>
        </p:txBody>
      </p:sp>
      <p:pic>
        <p:nvPicPr>
          <p:cNvPr id="8194" name="Picture 2" descr="C:\Users\user\Desktop\ΣΧΟΛΙΚΟ ΕΤΟΣ 2017-18\ΜΕΘΟΔΟΙ\8c5292b0217bd09e668e785aa82fb13f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925" y="1179830"/>
            <a:ext cx="4572000" cy="5198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/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635" y="1280160"/>
            <a:ext cx="4968240" cy="4988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390</Words>
  <Application>WPS Presentation</Application>
  <PresentationFormat>Ευρεία οθόνη</PresentationFormat>
  <Paragraphs>46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0" baseType="lpstr">
      <vt:lpstr>Arial</vt:lpstr>
      <vt:lpstr>SimSun</vt:lpstr>
      <vt:lpstr>Wingdings</vt:lpstr>
      <vt:lpstr>Century Gothic</vt:lpstr>
      <vt:lpstr>Wingdings 2</vt:lpstr>
      <vt:lpstr>Calibri</vt:lpstr>
      <vt:lpstr>Microsoft YaHei</vt:lpstr>
      <vt:lpstr>Arial Unicode MS</vt:lpstr>
      <vt:lpstr>1_Austin</vt:lpstr>
      <vt:lpstr>Επίπεδες κούκλες Κουκλοθέατρου</vt:lpstr>
      <vt:lpstr>Επίπεδες κούκλες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Niki Karandinaki</dc:creator>
  <cp:lastModifiedBy>nkara</cp:lastModifiedBy>
  <cp:revision>7</cp:revision>
  <dcterms:created xsi:type="dcterms:W3CDTF">2024-10-30T10:29:00Z</dcterms:created>
  <dcterms:modified xsi:type="dcterms:W3CDTF">2024-10-30T11:33:50Z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7411C4C346DB41F88B54C73A0AAE8993_12</vt:lpwstr>
  </property>
  <property fmtid="{D5CDD505-2E9C-101B-9397-08002B2CF9AE}" pid="3" name="KSOProductBuildVer">
    <vt:lpwstr>1033-12.2.0.18607</vt:lpwstr>
  </property>
</Properties>
</file>