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775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84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9432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908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1751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2097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457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22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45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860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92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522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508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84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112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21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4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Βιώσιμη Ανάπτυξη &amp; Κλιματική Αλλαγή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Ορισμός, Προβλήματα, Στόχοι &amp; Λύσεις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Συμπεράσματα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Η βιώσιμη ανάπτυξη είναι βασική για το μέλλον μας</a:t>
            </a:r>
          </a:p>
          <a:p>
            <a:r>
              <a:t>Απαιτεί συνεργασία κοινωνίας, οικονομίας &amp; περιβάλλοντος</a:t>
            </a:r>
          </a:p>
          <a:p>
            <a:r>
              <a:t>Μέσα από εκπαίδευση και δράση, μπορούμε να περιορίσουμε την κλιματική αλλαγή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Ορισμός Βιώσιμης Ανάπτυξης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Ικανότητα κάλυψης των αναγκών του παρόντος</a:t>
            </a:r>
          </a:p>
          <a:p>
            <a:r>
              <a:t>Χωρίς να διακυβεύεται η δυνατότητα των μελλοντικών γενεών</a:t>
            </a:r>
          </a:p>
          <a:p>
            <a:r>
              <a:t>UNESCO: Ενσωμάτωση γνώσεων &amp; αξιών για κοινωνική δικαιοσύνη, περιβάλλον &amp; οικονομία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Παραδείγματα Βιώσιμης Ανάπτυξης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Μετακίνηση με ποδήλατο ή περπάτημα αντί για αυτοκίνητο</a:t>
            </a:r>
          </a:p>
          <a:p>
            <a:r>
              <a:t>Κομποστοποίηση οργανικών αποβλήτων για παραγωγή φυσικού λιπάσματος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Φαινόμενο Θερμοκηπίου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Τα αέρια παγιδεύουν θερμότητα στην ατμόσφαιρα</a:t>
            </a:r>
          </a:p>
          <a:p>
            <a:r>
              <a:t>Φυσικό και απαραίτητο φαινόμενο για τη ζωή</a:t>
            </a:r>
          </a:p>
          <a:p>
            <a:r>
              <a:t>Ανθρώπινες δραστηριότητες αυξάνουν τα αέρια → Υπερθέρμανση Γης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6288F0F-78A7-FA29-3CCD-C44E807BD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Θέση περιεχομένου 3">
            <a:extLst>
              <a:ext uri="{FF2B5EF4-FFF2-40B4-BE49-F238E27FC236}">
                <a16:creationId xmlns:a16="http://schemas.microsoft.com/office/drawing/2014/main" id="{16D3CA95-F6BE-19AB-C1B4-9E189B6176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0027" y="612211"/>
            <a:ext cx="7904518" cy="579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36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Κλιματική Αλλαγή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Αλλαγές στα κλιματικά πρότυπα λόγω αύξησης αερίων θερμοκηπίου</a:t>
            </a:r>
          </a:p>
          <a:p>
            <a:r>
              <a:t>Αιτίες: καύση ορυκτών καυσίμων, αποψίλωση δασών, γεωργία &amp; βιομηχανία</a:t>
            </a:r>
          </a:p>
          <a:p>
            <a:r>
              <a:t>Επιπτώσεις: αύξηση θερμοκρασίας, κρίσεις νερού, τήξη πάγων, απώλεια βιοποικιλότητας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Μετριασμός &amp; Προσαρμογή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Μετριασμός: μείωση εκπομπών, καθαρές πηγές ενέργειας, ενεργειακή απόδοση</a:t>
            </a:r>
          </a:p>
          <a:p>
            <a:r>
              <a:t>Προσαρμογή: διαχείριση υδάτινων πόρων, προστασία από φυσικές καταστροφές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Στόχοι Βιώσιμης Ανάπτυξης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Καθαρή ενέργεια &amp; μείωση εκπομπών</a:t>
            </a:r>
          </a:p>
          <a:p>
            <a:r>
              <a:t>Διατήρηση &amp; αποκατάσταση οικοσυστημάτων</a:t>
            </a:r>
          </a:p>
          <a:p>
            <a:r>
              <a:t>Ανάπτυξη ανθεκτικών κοινωνιών &amp; υποδομών</a:t>
            </a:r>
          </a:p>
          <a:p>
            <a:r>
              <a:t>Εκπαίδευση &amp; ευαισθητοποίηση για το περιβάλλον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Κριτήρια Οικολογικών Δομικών Υλικών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Χαμηλό αποτύπωμα άνθρακα</a:t>
            </a:r>
          </a:p>
          <a:p>
            <a:r>
              <a:t>Βιοδιασπώμενα ή ανακυκλώσιμα υλικά</a:t>
            </a:r>
          </a:p>
          <a:p>
            <a:r>
              <a:t>Ενεργειακή απόδοση στην παραγωγή &amp; χρήση</a:t>
            </a:r>
          </a:p>
          <a:p>
            <a:r>
              <a:t>Μη τοξικά &amp; ασφαλή για τον άνθρωπο</a:t>
            </a:r>
          </a:p>
          <a:p>
            <a:r>
              <a:t>Ανθεκτικότητα &amp; μακροζωία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Έγγραφο" ma:contentTypeID="0x010100A3FA244A4F7B8E438B93121899F65F91" ma:contentTypeVersion="13" ma:contentTypeDescription="Δημιουργία νέου εγγράφου" ma:contentTypeScope="" ma:versionID="570f429814f01d84ab988e9ffcc518ca">
  <xsd:schema xmlns:xsd="http://www.w3.org/2001/XMLSchema" xmlns:xs="http://www.w3.org/2001/XMLSchema" xmlns:p="http://schemas.microsoft.com/office/2006/metadata/properties" xmlns:ns2="8fabc20c-8d37-48ea-98c0-6fd5ba1303dd" xmlns:ns3="627b925b-37fb-4c92-bb3f-f3dc210d5a71" targetNamespace="http://schemas.microsoft.com/office/2006/metadata/properties" ma:root="true" ma:fieldsID="81b23358686a60a8aa1a76f8d93a795f" ns2:_="" ns3:_="">
    <xsd:import namespace="8fabc20c-8d37-48ea-98c0-6fd5ba1303dd"/>
    <xsd:import namespace="627b925b-37fb-4c92-bb3f-f3dc210d5a7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abc20c-8d37-48ea-98c0-6fd5ba1303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Ετικέτες εικόνας" ma:readOnly="false" ma:fieldId="{5cf76f15-5ced-4ddc-b409-7134ff3c332f}" ma:taxonomyMulti="true" ma:sspId="07df6bef-a047-4c30-8eef-3dc72621fc1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7b925b-37fb-4c92-bb3f-f3dc210d5a71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c912dc75-f51f-4e49-88b1-f7c58dff207a}" ma:internalName="TaxCatchAll" ma:showField="CatchAllData" ma:web="627b925b-37fb-4c92-bb3f-f3dc210d5a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Τύπος περιεχομένου"/>
        <xsd:element ref="dc:title" minOccurs="0" maxOccurs="1" ma:index="4" ma:displayName="Τίτλο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27b925b-37fb-4c92-bb3f-f3dc210d5a71" xsi:nil="true"/>
    <lcf76f155ced4ddcb4097134ff3c332f xmlns="8fabc20c-8d37-48ea-98c0-6fd5ba1303d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6CD0C42-0364-4026-8153-91C32FE19B2C}"/>
</file>

<file path=customXml/itemProps2.xml><?xml version="1.0" encoding="utf-8"?>
<ds:datastoreItem xmlns:ds="http://schemas.openxmlformats.org/officeDocument/2006/customXml" ds:itemID="{E7B22B9C-C881-498C-93CD-EE485A8081C6}"/>
</file>

<file path=customXml/itemProps3.xml><?xml version="1.0" encoding="utf-8"?>
<ds:datastoreItem xmlns:ds="http://schemas.openxmlformats.org/officeDocument/2006/customXml" ds:itemID="{84C4004F-0F46-47F2-AA7F-890691F41508}"/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</TotalTime>
  <Words>221</Words>
  <Application>Microsoft Office PowerPoint</Application>
  <PresentationFormat>Προβολή στην οθόνη (4:3)</PresentationFormat>
  <Paragraphs>43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Θρόισμα</vt:lpstr>
      <vt:lpstr>Βιώσιμη Ανάπτυξη &amp; Κλιματική Αλλαγή</vt:lpstr>
      <vt:lpstr>Ορισμός Βιώσιμης Ανάπτυξης</vt:lpstr>
      <vt:lpstr>Παραδείγματα Βιώσιμης Ανάπτυξης</vt:lpstr>
      <vt:lpstr>Φαινόμενο Θερμοκηπίου</vt:lpstr>
      <vt:lpstr>Παρουσίαση του PowerPoint</vt:lpstr>
      <vt:lpstr>Κλιματική Αλλαγή</vt:lpstr>
      <vt:lpstr>Μετριασμός &amp; Προσαρμογή</vt:lpstr>
      <vt:lpstr>Στόχοι Βιώσιμης Ανάπτυξης</vt:lpstr>
      <vt:lpstr>Κριτήρια Οικολογικών Δομικών Υλικών</vt:lpstr>
      <vt:lpstr>Συμπεράσματα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Μαρία</cp:lastModifiedBy>
  <cp:revision>2</cp:revision>
  <dcterms:created xsi:type="dcterms:W3CDTF">2013-01-27T09:14:16Z</dcterms:created>
  <dcterms:modified xsi:type="dcterms:W3CDTF">2025-09-14T14:25:27Z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0x010100A3FA244A4F7B8E438B93121899F65F91</vt:lpwstr>
  </property>
</Properties>
</file>