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sldIdLst>
    <p:sldId id="256" r:id="rId5"/>
    <p:sldId id="281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224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70" d="100"/>
          <a:sy n="70" d="100"/>
        </p:scale>
        <p:origin x="-64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236FC-9B45-48B9-88AA-36208A731C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B73FF5-43AB-4EB7-91F2-9ED66CAAA8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400" smtClean="0"/>
            <a:t>Παίρνω </a:t>
          </a:r>
          <a:r>
            <a:rPr lang="el-GR" sz="2400" smtClean="0"/>
            <a:t>μήνυμα</a:t>
          </a:r>
          <a:endParaRPr lang="en-US" sz="2400" dirty="0" smtClean="0"/>
        </a:p>
      </dgm:t>
    </dgm:pt>
    <dgm:pt modelId="{00DE577B-DF4B-4F1C-BEBF-E6CE8FB0C7F9}" type="parTrans" cxnId="{508722E5-E7A4-4A5B-AEEE-908A1C3092F1}">
      <dgm:prSet/>
      <dgm:spPr/>
      <dgm:t>
        <a:bodyPr/>
        <a:lstStyle/>
        <a:p>
          <a:endParaRPr lang="el-GR"/>
        </a:p>
      </dgm:t>
    </dgm:pt>
    <dgm:pt modelId="{8B6D7481-A602-4DA6-B9D4-BC4AF6899AEF}" type="sibTrans" cxnId="{508722E5-E7A4-4A5B-AEEE-908A1C3092F1}">
      <dgm:prSet/>
      <dgm:spPr/>
      <dgm:t>
        <a:bodyPr/>
        <a:lstStyle/>
        <a:p>
          <a:endParaRPr lang="el-GR"/>
        </a:p>
      </dgm:t>
    </dgm:pt>
    <dgm:pt modelId="{F5ED1058-7708-4E5B-B6C4-1C19602CD965}">
      <dgm:prSet phldrT="[Κείμενο]" custT="1"/>
      <dgm:spPr/>
      <dgm:t>
        <a:bodyPr/>
        <a:lstStyle/>
        <a:p>
          <a:r>
            <a:rPr lang="el-GR" sz="2400" dirty="0" smtClean="0"/>
            <a:t>Επεξεργάζομαι και δίνω εντολή</a:t>
          </a:r>
          <a:endParaRPr lang="el-GR" sz="2400" dirty="0"/>
        </a:p>
      </dgm:t>
    </dgm:pt>
    <dgm:pt modelId="{B38DF04A-5382-4F84-AD57-A35733B20084}" type="parTrans" cxnId="{8C2EC351-AFAE-4E36-B0F5-6061CC42B411}">
      <dgm:prSet/>
      <dgm:spPr/>
      <dgm:t>
        <a:bodyPr/>
        <a:lstStyle/>
        <a:p>
          <a:endParaRPr lang="el-GR"/>
        </a:p>
      </dgm:t>
    </dgm:pt>
    <dgm:pt modelId="{4EFF4F6C-70AA-45A5-9D0E-FF0B65F1A4DF}" type="sibTrans" cxnId="{8C2EC351-AFAE-4E36-B0F5-6061CC42B411}">
      <dgm:prSet/>
      <dgm:spPr/>
      <dgm:t>
        <a:bodyPr/>
        <a:lstStyle/>
        <a:p>
          <a:endParaRPr lang="el-GR"/>
        </a:p>
      </dgm:t>
    </dgm:pt>
    <dgm:pt modelId="{082C47EA-C0C4-4F36-A35A-8C5117C18CA5}">
      <dgm:prSet phldrT="[Κείμενο]" custT="1"/>
      <dgm:spPr>
        <a:solidFill>
          <a:srgbClr val="DC9224"/>
        </a:solidFill>
      </dgm:spPr>
      <dgm:t>
        <a:bodyPr/>
        <a:lstStyle/>
        <a:p>
          <a:r>
            <a:rPr lang="el-GR" sz="2400" dirty="0" smtClean="0"/>
            <a:t>Εκτελώ εντολή</a:t>
          </a:r>
          <a:endParaRPr lang="el-GR" sz="2400" dirty="0"/>
        </a:p>
      </dgm:t>
    </dgm:pt>
    <dgm:pt modelId="{910A2C2F-B7F9-412E-971B-2864F2DF92B3}" type="parTrans" cxnId="{6C9C1931-AA0D-42C2-97CE-07034B306E72}">
      <dgm:prSet/>
      <dgm:spPr/>
      <dgm:t>
        <a:bodyPr/>
        <a:lstStyle/>
        <a:p>
          <a:endParaRPr lang="el-GR"/>
        </a:p>
      </dgm:t>
    </dgm:pt>
    <dgm:pt modelId="{E49873B4-3078-4020-AFE3-391D8974D0C3}" type="sibTrans" cxnId="{6C9C1931-AA0D-42C2-97CE-07034B306E72}">
      <dgm:prSet/>
      <dgm:spPr/>
      <dgm:t>
        <a:bodyPr/>
        <a:lstStyle/>
        <a:p>
          <a:endParaRPr lang="el-GR"/>
        </a:p>
      </dgm:t>
    </dgm:pt>
    <dgm:pt modelId="{84EF2529-8E2F-4050-8C27-094169D7CB5B}" type="pres">
      <dgm:prSet presAssocID="{A27236FC-9B45-48B9-88AA-36208A731CCD}" presName="Name0" presStyleCnt="0">
        <dgm:presLayoutVars>
          <dgm:dir/>
          <dgm:animLvl val="lvl"/>
          <dgm:resizeHandles val="exact"/>
        </dgm:presLayoutVars>
      </dgm:prSet>
      <dgm:spPr/>
    </dgm:pt>
    <dgm:pt modelId="{0AFD7C1D-965C-4EE8-845E-63B3C3F3A2DA}" type="pres">
      <dgm:prSet presAssocID="{59B73FF5-43AB-4EB7-91F2-9ED66CAAA8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42B757-BE7D-4B95-AF55-556202C3F3F3}" type="pres">
      <dgm:prSet presAssocID="{8B6D7481-A602-4DA6-B9D4-BC4AF6899AEF}" presName="parTxOnlySpace" presStyleCnt="0"/>
      <dgm:spPr/>
    </dgm:pt>
    <dgm:pt modelId="{28C8F526-B85A-47FE-97CF-4ECB2C611338}" type="pres">
      <dgm:prSet presAssocID="{F5ED1058-7708-4E5B-B6C4-1C19602CD965}" presName="parTxOnly" presStyleLbl="node1" presStyleIdx="1" presStyleCnt="3" custScaleX="105130" custLinFactNeighborY="-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14BDE-EE19-48E1-BF55-C3536136018D}" type="pres">
      <dgm:prSet presAssocID="{4EFF4F6C-70AA-45A5-9D0E-FF0B65F1A4DF}" presName="parTxOnlySpace" presStyleCnt="0"/>
      <dgm:spPr/>
    </dgm:pt>
    <dgm:pt modelId="{8927E763-5EE0-4627-A35E-ABB7E1631455}" type="pres">
      <dgm:prSet presAssocID="{082C47EA-C0C4-4F36-A35A-8C5117C18C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08722E5-E7A4-4A5B-AEEE-908A1C3092F1}" srcId="{A27236FC-9B45-48B9-88AA-36208A731CCD}" destId="{59B73FF5-43AB-4EB7-91F2-9ED66CAAA88D}" srcOrd="0" destOrd="0" parTransId="{00DE577B-DF4B-4F1C-BEBF-E6CE8FB0C7F9}" sibTransId="{8B6D7481-A602-4DA6-B9D4-BC4AF6899AEF}"/>
    <dgm:cxn modelId="{6C9C1931-AA0D-42C2-97CE-07034B306E72}" srcId="{A27236FC-9B45-48B9-88AA-36208A731CCD}" destId="{082C47EA-C0C4-4F36-A35A-8C5117C18CA5}" srcOrd="2" destOrd="0" parTransId="{910A2C2F-B7F9-412E-971B-2864F2DF92B3}" sibTransId="{E49873B4-3078-4020-AFE3-391D8974D0C3}"/>
    <dgm:cxn modelId="{8C2EC351-AFAE-4E36-B0F5-6061CC42B411}" srcId="{A27236FC-9B45-48B9-88AA-36208A731CCD}" destId="{F5ED1058-7708-4E5B-B6C4-1C19602CD965}" srcOrd="1" destOrd="0" parTransId="{B38DF04A-5382-4F84-AD57-A35733B20084}" sibTransId="{4EFF4F6C-70AA-45A5-9D0E-FF0B65F1A4DF}"/>
    <dgm:cxn modelId="{1991FD93-0382-45EE-8EC9-817195E32261}" type="presOf" srcId="{A27236FC-9B45-48B9-88AA-36208A731CCD}" destId="{84EF2529-8E2F-4050-8C27-094169D7CB5B}" srcOrd="0" destOrd="0" presId="urn:microsoft.com/office/officeart/2005/8/layout/chevron1"/>
    <dgm:cxn modelId="{17FAACEC-8EF3-4D13-9FD2-EDBFCBEBC311}" type="presOf" srcId="{59B73FF5-43AB-4EB7-91F2-9ED66CAAA88D}" destId="{0AFD7C1D-965C-4EE8-845E-63B3C3F3A2DA}" srcOrd="0" destOrd="0" presId="urn:microsoft.com/office/officeart/2005/8/layout/chevron1"/>
    <dgm:cxn modelId="{2DC7E642-E890-42ED-800A-555ADDAA4D98}" type="presOf" srcId="{F5ED1058-7708-4E5B-B6C4-1C19602CD965}" destId="{28C8F526-B85A-47FE-97CF-4ECB2C611338}" srcOrd="0" destOrd="0" presId="urn:microsoft.com/office/officeart/2005/8/layout/chevron1"/>
    <dgm:cxn modelId="{486976CA-96A4-439F-A52A-9231B899886B}" type="presOf" srcId="{082C47EA-C0C4-4F36-A35A-8C5117C18CA5}" destId="{8927E763-5EE0-4627-A35E-ABB7E1631455}" srcOrd="0" destOrd="0" presId="urn:microsoft.com/office/officeart/2005/8/layout/chevron1"/>
    <dgm:cxn modelId="{DE7D0D62-FCB0-4222-8BED-D8E6CA652F36}" type="presParOf" srcId="{84EF2529-8E2F-4050-8C27-094169D7CB5B}" destId="{0AFD7C1D-965C-4EE8-845E-63B3C3F3A2DA}" srcOrd="0" destOrd="0" presId="urn:microsoft.com/office/officeart/2005/8/layout/chevron1"/>
    <dgm:cxn modelId="{2EBCF59F-D605-48C4-817F-2E50E545FB9F}" type="presParOf" srcId="{84EF2529-8E2F-4050-8C27-094169D7CB5B}" destId="{9B42B757-BE7D-4B95-AF55-556202C3F3F3}" srcOrd="1" destOrd="0" presId="urn:microsoft.com/office/officeart/2005/8/layout/chevron1"/>
    <dgm:cxn modelId="{FA051075-C4A6-47E3-A783-15592F517157}" type="presParOf" srcId="{84EF2529-8E2F-4050-8C27-094169D7CB5B}" destId="{28C8F526-B85A-47FE-97CF-4ECB2C611338}" srcOrd="2" destOrd="0" presId="urn:microsoft.com/office/officeart/2005/8/layout/chevron1"/>
    <dgm:cxn modelId="{C4335918-3EA8-486F-9C30-89D27967DA94}" type="presParOf" srcId="{84EF2529-8E2F-4050-8C27-094169D7CB5B}" destId="{25714BDE-EE19-48E1-BF55-C3536136018D}" srcOrd="3" destOrd="0" presId="urn:microsoft.com/office/officeart/2005/8/layout/chevron1"/>
    <dgm:cxn modelId="{9F3FAF44-DB79-47CB-BF0C-3E53C0E9B8E2}" type="presParOf" srcId="{84EF2529-8E2F-4050-8C27-094169D7CB5B}" destId="{8927E763-5EE0-4627-A35E-ABB7E16314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236FC-9B45-48B9-88AA-36208A731C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B73FF5-43AB-4EB7-91F2-9ED66CAAA8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r>
            <a:rPr lang="el-GR" sz="2200" dirty="0" smtClean="0"/>
            <a:t>Αισθητήρας Απόστασης</a:t>
          </a:r>
          <a:endParaRPr lang="en-US" sz="2200" dirty="0" smtClean="0"/>
        </a:p>
      </dgm:t>
    </dgm:pt>
    <dgm:pt modelId="{00DE577B-DF4B-4F1C-BEBF-E6CE8FB0C7F9}" type="parTrans" cxnId="{508722E5-E7A4-4A5B-AEEE-908A1C3092F1}">
      <dgm:prSet/>
      <dgm:spPr/>
      <dgm:t>
        <a:bodyPr/>
        <a:lstStyle/>
        <a:p>
          <a:endParaRPr lang="el-GR"/>
        </a:p>
      </dgm:t>
    </dgm:pt>
    <dgm:pt modelId="{8B6D7481-A602-4DA6-B9D4-BC4AF6899AEF}" type="sibTrans" cxnId="{508722E5-E7A4-4A5B-AEEE-908A1C3092F1}">
      <dgm:prSet/>
      <dgm:spPr/>
      <dgm:t>
        <a:bodyPr/>
        <a:lstStyle/>
        <a:p>
          <a:endParaRPr lang="el-GR"/>
        </a:p>
      </dgm:t>
    </dgm:pt>
    <dgm:pt modelId="{F5ED1058-7708-4E5B-B6C4-1C19602CD965}">
      <dgm:prSet phldrT="[Κείμενο]" custT="1"/>
      <dgm:spPr/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r>
            <a:rPr lang="el-GR" sz="2000" dirty="0" smtClean="0"/>
            <a:t>Ηλεκτρονικό </a:t>
          </a:r>
          <a:r>
            <a:rPr lang="el-GR" sz="2200" dirty="0" smtClean="0"/>
            <a:t>πρόγραμμα αυτοκινήτου</a:t>
          </a:r>
          <a:endParaRPr lang="el-GR" sz="2200" dirty="0"/>
        </a:p>
      </dgm:t>
    </dgm:pt>
    <dgm:pt modelId="{B38DF04A-5382-4F84-AD57-A35733B20084}" type="parTrans" cxnId="{8C2EC351-AFAE-4E36-B0F5-6061CC42B411}">
      <dgm:prSet/>
      <dgm:spPr/>
      <dgm:t>
        <a:bodyPr/>
        <a:lstStyle/>
        <a:p>
          <a:endParaRPr lang="el-GR"/>
        </a:p>
      </dgm:t>
    </dgm:pt>
    <dgm:pt modelId="{4EFF4F6C-70AA-45A5-9D0E-FF0B65F1A4DF}" type="sibTrans" cxnId="{8C2EC351-AFAE-4E36-B0F5-6061CC42B411}">
      <dgm:prSet/>
      <dgm:spPr/>
      <dgm:t>
        <a:bodyPr/>
        <a:lstStyle/>
        <a:p>
          <a:endParaRPr lang="el-GR"/>
        </a:p>
      </dgm:t>
    </dgm:pt>
    <dgm:pt modelId="{082C47EA-C0C4-4F36-A35A-8C5117C18CA5}">
      <dgm:prSet phldrT="[Κείμενο]" custT="1"/>
      <dgm:spPr>
        <a:solidFill>
          <a:srgbClr val="DC9224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r>
            <a:rPr lang="el-GR" sz="2200" dirty="0" smtClean="0"/>
            <a:t>Ενεργοποίηση φρένων</a:t>
          </a:r>
          <a:endParaRPr lang="el-GR" sz="2200" dirty="0"/>
        </a:p>
      </dgm:t>
    </dgm:pt>
    <dgm:pt modelId="{910A2C2F-B7F9-412E-971B-2864F2DF92B3}" type="parTrans" cxnId="{6C9C1931-AA0D-42C2-97CE-07034B306E72}">
      <dgm:prSet/>
      <dgm:spPr/>
      <dgm:t>
        <a:bodyPr/>
        <a:lstStyle/>
        <a:p>
          <a:endParaRPr lang="el-GR"/>
        </a:p>
      </dgm:t>
    </dgm:pt>
    <dgm:pt modelId="{E49873B4-3078-4020-AFE3-391D8974D0C3}" type="sibTrans" cxnId="{6C9C1931-AA0D-42C2-97CE-07034B306E72}">
      <dgm:prSet/>
      <dgm:spPr/>
      <dgm:t>
        <a:bodyPr/>
        <a:lstStyle/>
        <a:p>
          <a:endParaRPr lang="el-GR"/>
        </a:p>
      </dgm:t>
    </dgm:pt>
    <dgm:pt modelId="{84EF2529-8E2F-4050-8C27-094169D7CB5B}" type="pres">
      <dgm:prSet presAssocID="{A27236FC-9B45-48B9-88AA-36208A731CCD}" presName="Name0" presStyleCnt="0">
        <dgm:presLayoutVars>
          <dgm:dir/>
          <dgm:animLvl val="lvl"/>
          <dgm:resizeHandles val="exact"/>
        </dgm:presLayoutVars>
      </dgm:prSet>
      <dgm:spPr/>
    </dgm:pt>
    <dgm:pt modelId="{0AFD7C1D-965C-4EE8-845E-63B3C3F3A2DA}" type="pres">
      <dgm:prSet presAssocID="{59B73FF5-43AB-4EB7-91F2-9ED66CAAA88D}" presName="parTxOnly" presStyleLbl="node1" presStyleIdx="0" presStyleCnt="3" custScaleX="137973" custScaleY="158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42B757-BE7D-4B95-AF55-556202C3F3F3}" type="pres">
      <dgm:prSet presAssocID="{8B6D7481-A602-4DA6-B9D4-BC4AF6899AEF}" presName="parTxOnlySpace" presStyleCnt="0"/>
      <dgm:spPr/>
    </dgm:pt>
    <dgm:pt modelId="{28C8F526-B85A-47FE-97CF-4ECB2C611338}" type="pres">
      <dgm:prSet presAssocID="{F5ED1058-7708-4E5B-B6C4-1C19602CD965}" presName="parTxOnly" presStyleLbl="node1" presStyleIdx="1" presStyleCnt="3" custScaleX="144043" custScaleY="154291" custLinFactNeighborY="-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14BDE-EE19-48E1-BF55-C3536136018D}" type="pres">
      <dgm:prSet presAssocID="{4EFF4F6C-70AA-45A5-9D0E-FF0B65F1A4DF}" presName="parTxOnlySpace" presStyleCnt="0"/>
      <dgm:spPr/>
    </dgm:pt>
    <dgm:pt modelId="{8927E763-5EE0-4627-A35E-ABB7E1631455}" type="pres">
      <dgm:prSet presAssocID="{082C47EA-C0C4-4F36-A35A-8C5117C18CA5}" presName="parTxOnly" presStyleLbl="node1" presStyleIdx="2" presStyleCnt="3" custScaleX="129152" custScaleY="15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08722E5-E7A4-4A5B-AEEE-908A1C3092F1}" srcId="{A27236FC-9B45-48B9-88AA-36208A731CCD}" destId="{59B73FF5-43AB-4EB7-91F2-9ED66CAAA88D}" srcOrd="0" destOrd="0" parTransId="{00DE577B-DF4B-4F1C-BEBF-E6CE8FB0C7F9}" sibTransId="{8B6D7481-A602-4DA6-B9D4-BC4AF6899AEF}"/>
    <dgm:cxn modelId="{6C9C1931-AA0D-42C2-97CE-07034B306E72}" srcId="{A27236FC-9B45-48B9-88AA-36208A731CCD}" destId="{082C47EA-C0C4-4F36-A35A-8C5117C18CA5}" srcOrd="2" destOrd="0" parTransId="{910A2C2F-B7F9-412E-971B-2864F2DF92B3}" sibTransId="{E49873B4-3078-4020-AFE3-391D8974D0C3}"/>
    <dgm:cxn modelId="{8C2EC351-AFAE-4E36-B0F5-6061CC42B411}" srcId="{A27236FC-9B45-48B9-88AA-36208A731CCD}" destId="{F5ED1058-7708-4E5B-B6C4-1C19602CD965}" srcOrd="1" destOrd="0" parTransId="{B38DF04A-5382-4F84-AD57-A35733B20084}" sibTransId="{4EFF4F6C-70AA-45A5-9D0E-FF0B65F1A4DF}"/>
    <dgm:cxn modelId="{CF319A04-2D7B-4A7E-9567-A532DA4B3C27}" type="presOf" srcId="{59B73FF5-43AB-4EB7-91F2-9ED66CAAA88D}" destId="{0AFD7C1D-965C-4EE8-845E-63B3C3F3A2DA}" srcOrd="0" destOrd="0" presId="urn:microsoft.com/office/officeart/2005/8/layout/chevron1"/>
    <dgm:cxn modelId="{28F8F95B-E761-4D46-8C9E-EFA82B73C427}" type="presOf" srcId="{082C47EA-C0C4-4F36-A35A-8C5117C18CA5}" destId="{8927E763-5EE0-4627-A35E-ABB7E1631455}" srcOrd="0" destOrd="0" presId="urn:microsoft.com/office/officeart/2005/8/layout/chevron1"/>
    <dgm:cxn modelId="{B2E3D3ED-CF83-4694-90EB-688C0840A176}" type="presOf" srcId="{F5ED1058-7708-4E5B-B6C4-1C19602CD965}" destId="{28C8F526-B85A-47FE-97CF-4ECB2C611338}" srcOrd="0" destOrd="0" presId="urn:microsoft.com/office/officeart/2005/8/layout/chevron1"/>
    <dgm:cxn modelId="{BFFFF3D0-B95A-499D-AC24-2C715B38B0C0}" type="presOf" srcId="{A27236FC-9B45-48B9-88AA-36208A731CCD}" destId="{84EF2529-8E2F-4050-8C27-094169D7CB5B}" srcOrd="0" destOrd="0" presId="urn:microsoft.com/office/officeart/2005/8/layout/chevron1"/>
    <dgm:cxn modelId="{1365C8F8-EB1F-4E63-ABD1-AA2257EE8B3F}" type="presParOf" srcId="{84EF2529-8E2F-4050-8C27-094169D7CB5B}" destId="{0AFD7C1D-965C-4EE8-845E-63B3C3F3A2DA}" srcOrd="0" destOrd="0" presId="urn:microsoft.com/office/officeart/2005/8/layout/chevron1"/>
    <dgm:cxn modelId="{91C92FAD-B716-4499-A9A9-26B3ACCF6D0A}" type="presParOf" srcId="{84EF2529-8E2F-4050-8C27-094169D7CB5B}" destId="{9B42B757-BE7D-4B95-AF55-556202C3F3F3}" srcOrd="1" destOrd="0" presId="urn:microsoft.com/office/officeart/2005/8/layout/chevron1"/>
    <dgm:cxn modelId="{6291B849-8054-4AB0-BEA5-C983180BABBB}" type="presParOf" srcId="{84EF2529-8E2F-4050-8C27-094169D7CB5B}" destId="{28C8F526-B85A-47FE-97CF-4ECB2C611338}" srcOrd="2" destOrd="0" presId="urn:microsoft.com/office/officeart/2005/8/layout/chevron1"/>
    <dgm:cxn modelId="{0EAC5E78-3CC9-4CC1-97E6-F08EB3BE9E2A}" type="presParOf" srcId="{84EF2529-8E2F-4050-8C27-094169D7CB5B}" destId="{25714BDE-EE19-48E1-BF55-C3536136018D}" srcOrd="3" destOrd="0" presId="urn:microsoft.com/office/officeart/2005/8/layout/chevron1"/>
    <dgm:cxn modelId="{5AF34BBB-0835-4D73-BBD0-72DB93A868B0}" type="presParOf" srcId="{84EF2529-8E2F-4050-8C27-094169D7CB5B}" destId="{8927E763-5EE0-4627-A35E-ABB7E16314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236FC-9B45-48B9-88AA-36208A731C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B73FF5-43AB-4EB7-91F2-9ED66CAAA8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r>
            <a:rPr lang="el-GR" sz="2200" dirty="0" smtClean="0"/>
            <a:t>Διακόπτης</a:t>
          </a:r>
        </a:p>
        <a:p>
          <a:r>
            <a:rPr lang="el-GR" sz="2200" dirty="0" smtClean="0"/>
            <a:t>θερμοσίφωνα</a:t>
          </a:r>
          <a:endParaRPr lang="en-US" sz="2200" dirty="0" smtClean="0"/>
        </a:p>
      </dgm:t>
    </dgm:pt>
    <dgm:pt modelId="{00DE577B-DF4B-4F1C-BEBF-E6CE8FB0C7F9}" type="parTrans" cxnId="{508722E5-E7A4-4A5B-AEEE-908A1C3092F1}">
      <dgm:prSet/>
      <dgm:spPr/>
      <dgm:t>
        <a:bodyPr/>
        <a:lstStyle/>
        <a:p>
          <a:endParaRPr lang="el-GR"/>
        </a:p>
      </dgm:t>
    </dgm:pt>
    <dgm:pt modelId="{8B6D7481-A602-4DA6-B9D4-BC4AF6899AEF}" type="sibTrans" cxnId="{508722E5-E7A4-4A5B-AEEE-908A1C3092F1}">
      <dgm:prSet/>
      <dgm:spPr/>
      <dgm:t>
        <a:bodyPr/>
        <a:lstStyle/>
        <a:p>
          <a:endParaRPr lang="el-GR"/>
        </a:p>
      </dgm:t>
    </dgm:pt>
    <dgm:pt modelId="{F5ED1058-7708-4E5B-B6C4-1C19602CD965}">
      <dgm:prSet phldrT="[Κείμενο]" custT="1"/>
      <dgm:spPr/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r>
            <a:rPr lang="el-GR" sz="2200" dirty="0" smtClean="0"/>
            <a:t>Ηλεκτρικό </a:t>
          </a:r>
        </a:p>
        <a:p>
          <a:r>
            <a:rPr lang="el-GR" sz="2200" dirty="0" smtClean="0"/>
            <a:t>κύκλωμα</a:t>
          </a:r>
          <a:endParaRPr lang="el-GR" sz="2200" dirty="0"/>
        </a:p>
      </dgm:t>
    </dgm:pt>
    <dgm:pt modelId="{B38DF04A-5382-4F84-AD57-A35733B20084}" type="parTrans" cxnId="{8C2EC351-AFAE-4E36-B0F5-6061CC42B411}">
      <dgm:prSet/>
      <dgm:spPr/>
      <dgm:t>
        <a:bodyPr/>
        <a:lstStyle/>
        <a:p>
          <a:endParaRPr lang="el-GR"/>
        </a:p>
      </dgm:t>
    </dgm:pt>
    <dgm:pt modelId="{4EFF4F6C-70AA-45A5-9D0E-FF0B65F1A4DF}" type="sibTrans" cxnId="{8C2EC351-AFAE-4E36-B0F5-6061CC42B411}">
      <dgm:prSet/>
      <dgm:spPr/>
      <dgm:t>
        <a:bodyPr/>
        <a:lstStyle/>
        <a:p>
          <a:endParaRPr lang="el-GR"/>
        </a:p>
      </dgm:t>
    </dgm:pt>
    <dgm:pt modelId="{082C47EA-C0C4-4F36-A35A-8C5117C18CA5}">
      <dgm:prSet phldrT="[Κείμενο]" custT="1"/>
      <dgm:spPr>
        <a:solidFill>
          <a:srgbClr val="DC9224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r>
            <a:rPr lang="el-GR" sz="2200" dirty="0" smtClean="0"/>
            <a:t>Ζεσταίνω νερό </a:t>
          </a:r>
          <a:endParaRPr lang="el-GR" sz="2200" dirty="0"/>
        </a:p>
      </dgm:t>
    </dgm:pt>
    <dgm:pt modelId="{910A2C2F-B7F9-412E-971B-2864F2DF92B3}" type="parTrans" cxnId="{6C9C1931-AA0D-42C2-97CE-07034B306E72}">
      <dgm:prSet/>
      <dgm:spPr/>
      <dgm:t>
        <a:bodyPr/>
        <a:lstStyle/>
        <a:p>
          <a:endParaRPr lang="el-GR"/>
        </a:p>
      </dgm:t>
    </dgm:pt>
    <dgm:pt modelId="{E49873B4-3078-4020-AFE3-391D8974D0C3}" type="sibTrans" cxnId="{6C9C1931-AA0D-42C2-97CE-07034B306E72}">
      <dgm:prSet/>
      <dgm:spPr/>
      <dgm:t>
        <a:bodyPr/>
        <a:lstStyle/>
        <a:p>
          <a:endParaRPr lang="el-GR"/>
        </a:p>
      </dgm:t>
    </dgm:pt>
    <dgm:pt modelId="{84EF2529-8E2F-4050-8C27-094169D7CB5B}" type="pres">
      <dgm:prSet presAssocID="{A27236FC-9B45-48B9-88AA-36208A731CCD}" presName="Name0" presStyleCnt="0">
        <dgm:presLayoutVars>
          <dgm:dir/>
          <dgm:animLvl val="lvl"/>
          <dgm:resizeHandles val="exact"/>
        </dgm:presLayoutVars>
      </dgm:prSet>
      <dgm:spPr/>
    </dgm:pt>
    <dgm:pt modelId="{0AFD7C1D-965C-4EE8-845E-63B3C3F3A2DA}" type="pres">
      <dgm:prSet presAssocID="{59B73FF5-43AB-4EB7-91F2-9ED66CAAA88D}" presName="parTxOnly" presStyleLbl="node1" presStyleIdx="0" presStyleCnt="3" custScaleX="137973" custScaleY="158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42B757-BE7D-4B95-AF55-556202C3F3F3}" type="pres">
      <dgm:prSet presAssocID="{8B6D7481-A602-4DA6-B9D4-BC4AF6899AEF}" presName="parTxOnlySpace" presStyleCnt="0"/>
      <dgm:spPr/>
    </dgm:pt>
    <dgm:pt modelId="{28C8F526-B85A-47FE-97CF-4ECB2C611338}" type="pres">
      <dgm:prSet presAssocID="{F5ED1058-7708-4E5B-B6C4-1C19602CD965}" presName="parTxOnly" presStyleLbl="node1" presStyleIdx="1" presStyleCnt="3" custScaleX="144043" custScaleY="154291" custLinFactNeighborY="-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14BDE-EE19-48E1-BF55-C3536136018D}" type="pres">
      <dgm:prSet presAssocID="{4EFF4F6C-70AA-45A5-9D0E-FF0B65F1A4DF}" presName="parTxOnlySpace" presStyleCnt="0"/>
      <dgm:spPr/>
    </dgm:pt>
    <dgm:pt modelId="{8927E763-5EE0-4627-A35E-ABB7E1631455}" type="pres">
      <dgm:prSet presAssocID="{082C47EA-C0C4-4F36-A35A-8C5117C18CA5}" presName="parTxOnly" presStyleLbl="node1" presStyleIdx="2" presStyleCnt="3" custScaleX="129152" custScaleY="15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08722E5-E7A4-4A5B-AEEE-908A1C3092F1}" srcId="{A27236FC-9B45-48B9-88AA-36208A731CCD}" destId="{59B73FF5-43AB-4EB7-91F2-9ED66CAAA88D}" srcOrd="0" destOrd="0" parTransId="{00DE577B-DF4B-4F1C-BEBF-E6CE8FB0C7F9}" sibTransId="{8B6D7481-A602-4DA6-B9D4-BC4AF6899AEF}"/>
    <dgm:cxn modelId="{6C44D5FC-DE12-45F7-963D-0EC19316B286}" type="presOf" srcId="{F5ED1058-7708-4E5B-B6C4-1C19602CD965}" destId="{28C8F526-B85A-47FE-97CF-4ECB2C611338}" srcOrd="0" destOrd="0" presId="urn:microsoft.com/office/officeart/2005/8/layout/chevron1"/>
    <dgm:cxn modelId="{6C9C1931-AA0D-42C2-97CE-07034B306E72}" srcId="{A27236FC-9B45-48B9-88AA-36208A731CCD}" destId="{082C47EA-C0C4-4F36-A35A-8C5117C18CA5}" srcOrd="2" destOrd="0" parTransId="{910A2C2F-B7F9-412E-971B-2864F2DF92B3}" sibTransId="{E49873B4-3078-4020-AFE3-391D8974D0C3}"/>
    <dgm:cxn modelId="{8C2EC351-AFAE-4E36-B0F5-6061CC42B411}" srcId="{A27236FC-9B45-48B9-88AA-36208A731CCD}" destId="{F5ED1058-7708-4E5B-B6C4-1C19602CD965}" srcOrd="1" destOrd="0" parTransId="{B38DF04A-5382-4F84-AD57-A35733B20084}" sibTransId="{4EFF4F6C-70AA-45A5-9D0E-FF0B65F1A4DF}"/>
    <dgm:cxn modelId="{2AF2A4A2-1129-442B-B7A2-4AE9DF621EE5}" type="presOf" srcId="{59B73FF5-43AB-4EB7-91F2-9ED66CAAA88D}" destId="{0AFD7C1D-965C-4EE8-845E-63B3C3F3A2DA}" srcOrd="0" destOrd="0" presId="urn:microsoft.com/office/officeart/2005/8/layout/chevron1"/>
    <dgm:cxn modelId="{0FA29E9E-9063-40A2-9492-7F3938DCAE20}" type="presOf" srcId="{A27236FC-9B45-48B9-88AA-36208A731CCD}" destId="{84EF2529-8E2F-4050-8C27-094169D7CB5B}" srcOrd="0" destOrd="0" presId="urn:microsoft.com/office/officeart/2005/8/layout/chevron1"/>
    <dgm:cxn modelId="{EA0FDE7D-74AE-4858-B7A5-1DA068EC30F2}" type="presOf" srcId="{082C47EA-C0C4-4F36-A35A-8C5117C18CA5}" destId="{8927E763-5EE0-4627-A35E-ABB7E1631455}" srcOrd="0" destOrd="0" presId="urn:microsoft.com/office/officeart/2005/8/layout/chevron1"/>
    <dgm:cxn modelId="{A13D0D98-2C83-4F36-A01A-E66074826095}" type="presParOf" srcId="{84EF2529-8E2F-4050-8C27-094169D7CB5B}" destId="{0AFD7C1D-965C-4EE8-845E-63B3C3F3A2DA}" srcOrd="0" destOrd="0" presId="urn:microsoft.com/office/officeart/2005/8/layout/chevron1"/>
    <dgm:cxn modelId="{41B7454F-6FB6-4297-9669-8E51BD517040}" type="presParOf" srcId="{84EF2529-8E2F-4050-8C27-094169D7CB5B}" destId="{9B42B757-BE7D-4B95-AF55-556202C3F3F3}" srcOrd="1" destOrd="0" presId="urn:microsoft.com/office/officeart/2005/8/layout/chevron1"/>
    <dgm:cxn modelId="{BC915B8D-25BD-4BB3-8F77-22ED70D71D18}" type="presParOf" srcId="{84EF2529-8E2F-4050-8C27-094169D7CB5B}" destId="{28C8F526-B85A-47FE-97CF-4ECB2C611338}" srcOrd="2" destOrd="0" presId="urn:microsoft.com/office/officeart/2005/8/layout/chevron1"/>
    <dgm:cxn modelId="{084C13F2-E41E-46D9-85E7-186878CCF77E}" type="presParOf" srcId="{84EF2529-8E2F-4050-8C27-094169D7CB5B}" destId="{25714BDE-EE19-48E1-BF55-C3536136018D}" srcOrd="3" destOrd="0" presId="urn:microsoft.com/office/officeart/2005/8/layout/chevron1"/>
    <dgm:cxn modelId="{4ED263D7-946A-46FF-8B3F-DB9896754A3A}" type="presParOf" srcId="{84EF2529-8E2F-4050-8C27-094169D7CB5B}" destId="{8927E763-5EE0-4627-A35E-ABB7E16314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236FC-9B45-48B9-88AA-36208A731C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B73FF5-43AB-4EB7-91F2-9ED66CAAA8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r>
            <a:rPr lang="el-GR" sz="2200" dirty="0" smtClean="0"/>
            <a:t>Τηλεχειριστήριο</a:t>
          </a:r>
        </a:p>
      </dgm:t>
    </dgm:pt>
    <dgm:pt modelId="{00DE577B-DF4B-4F1C-BEBF-E6CE8FB0C7F9}" type="parTrans" cxnId="{508722E5-E7A4-4A5B-AEEE-908A1C3092F1}">
      <dgm:prSet/>
      <dgm:spPr/>
      <dgm:t>
        <a:bodyPr/>
        <a:lstStyle/>
        <a:p>
          <a:endParaRPr lang="el-GR"/>
        </a:p>
      </dgm:t>
    </dgm:pt>
    <dgm:pt modelId="{8B6D7481-A602-4DA6-B9D4-BC4AF6899AEF}" type="sibTrans" cxnId="{508722E5-E7A4-4A5B-AEEE-908A1C3092F1}">
      <dgm:prSet/>
      <dgm:spPr/>
      <dgm:t>
        <a:bodyPr/>
        <a:lstStyle/>
        <a:p>
          <a:endParaRPr lang="el-GR"/>
        </a:p>
      </dgm:t>
    </dgm:pt>
    <dgm:pt modelId="{F5ED1058-7708-4E5B-B6C4-1C19602CD965}">
      <dgm:prSet phldrT="[Κείμενο]" custT="1"/>
      <dgm:spPr/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r>
            <a:rPr lang="el-GR" sz="2200" dirty="0" smtClean="0"/>
            <a:t>Ηλεκτρικό </a:t>
          </a:r>
        </a:p>
        <a:p>
          <a:r>
            <a:rPr lang="el-GR" sz="2200" dirty="0" smtClean="0"/>
            <a:t>κύκλωμα</a:t>
          </a:r>
          <a:endParaRPr lang="el-GR" sz="2200" dirty="0"/>
        </a:p>
      </dgm:t>
    </dgm:pt>
    <dgm:pt modelId="{B38DF04A-5382-4F84-AD57-A35733B20084}" type="parTrans" cxnId="{8C2EC351-AFAE-4E36-B0F5-6061CC42B411}">
      <dgm:prSet/>
      <dgm:spPr/>
      <dgm:t>
        <a:bodyPr/>
        <a:lstStyle/>
        <a:p>
          <a:endParaRPr lang="el-GR"/>
        </a:p>
      </dgm:t>
    </dgm:pt>
    <dgm:pt modelId="{4EFF4F6C-70AA-45A5-9D0E-FF0B65F1A4DF}" type="sibTrans" cxnId="{8C2EC351-AFAE-4E36-B0F5-6061CC42B411}">
      <dgm:prSet/>
      <dgm:spPr/>
      <dgm:t>
        <a:bodyPr/>
        <a:lstStyle/>
        <a:p>
          <a:endParaRPr lang="el-GR"/>
        </a:p>
      </dgm:t>
    </dgm:pt>
    <dgm:pt modelId="{082C47EA-C0C4-4F36-A35A-8C5117C18CA5}">
      <dgm:prSet phldrT="[Κείμενο]" custT="1"/>
      <dgm:spPr>
        <a:solidFill>
          <a:srgbClr val="DC9224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r>
            <a:rPr lang="el-GR" sz="2200" dirty="0" smtClean="0"/>
            <a:t>Άνοιγμα</a:t>
          </a:r>
        </a:p>
        <a:p>
          <a:r>
            <a:rPr lang="el-GR" sz="2200" dirty="0" smtClean="0"/>
            <a:t>Πόρτας  </a:t>
          </a:r>
          <a:endParaRPr lang="el-GR" sz="2200" dirty="0"/>
        </a:p>
      </dgm:t>
    </dgm:pt>
    <dgm:pt modelId="{910A2C2F-B7F9-412E-971B-2864F2DF92B3}" type="parTrans" cxnId="{6C9C1931-AA0D-42C2-97CE-07034B306E72}">
      <dgm:prSet/>
      <dgm:spPr/>
      <dgm:t>
        <a:bodyPr/>
        <a:lstStyle/>
        <a:p>
          <a:endParaRPr lang="el-GR"/>
        </a:p>
      </dgm:t>
    </dgm:pt>
    <dgm:pt modelId="{E49873B4-3078-4020-AFE3-391D8974D0C3}" type="sibTrans" cxnId="{6C9C1931-AA0D-42C2-97CE-07034B306E72}">
      <dgm:prSet/>
      <dgm:spPr/>
      <dgm:t>
        <a:bodyPr/>
        <a:lstStyle/>
        <a:p>
          <a:endParaRPr lang="el-GR"/>
        </a:p>
      </dgm:t>
    </dgm:pt>
    <dgm:pt modelId="{84EF2529-8E2F-4050-8C27-094169D7CB5B}" type="pres">
      <dgm:prSet presAssocID="{A27236FC-9B45-48B9-88AA-36208A731CCD}" presName="Name0" presStyleCnt="0">
        <dgm:presLayoutVars>
          <dgm:dir/>
          <dgm:animLvl val="lvl"/>
          <dgm:resizeHandles val="exact"/>
        </dgm:presLayoutVars>
      </dgm:prSet>
      <dgm:spPr/>
    </dgm:pt>
    <dgm:pt modelId="{0AFD7C1D-965C-4EE8-845E-63B3C3F3A2DA}" type="pres">
      <dgm:prSet presAssocID="{59B73FF5-43AB-4EB7-91F2-9ED66CAAA88D}" presName="parTxOnly" presStyleLbl="node1" presStyleIdx="0" presStyleCnt="3" custScaleX="137973" custScaleY="158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42B757-BE7D-4B95-AF55-556202C3F3F3}" type="pres">
      <dgm:prSet presAssocID="{8B6D7481-A602-4DA6-B9D4-BC4AF6899AEF}" presName="parTxOnlySpace" presStyleCnt="0"/>
      <dgm:spPr/>
    </dgm:pt>
    <dgm:pt modelId="{28C8F526-B85A-47FE-97CF-4ECB2C611338}" type="pres">
      <dgm:prSet presAssocID="{F5ED1058-7708-4E5B-B6C4-1C19602CD965}" presName="parTxOnly" presStyleLbl="node1" presStyleIdx="1" presStyleCnt="3" custScaleX="144043" custScaleY="154291" custLinFactNeighborY="-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14BDE-EE19-48E1-BF55-C3536136018D}" type="pres">
      <dgm:prSet presAssocID="{4EFF4F6C-70AA-45A5-9D0E-FF0B65F1A4DF}" presName="parTxOnlySpace" presStyleCnt="0"/>
      <dgm:spPr/>
    </dgm:pt>
    <dgm:pt modelId="{8927E763-5EE0-4627-A35E-ABB7E1631455}" type="pres">
      <dgm:prSet presAssocID="{082C47EA-C0C4-4F36-A35A-8C5117C18CA5}" presName="parTxOnly" presStyleLbl="node1" presStyleIdx="2" presStyleCnt="3" custScaleX="129152" custScaleY="15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A58DB9-0327-4A5B-AC00-FCC67EBB3ABF}" type="presOf" srcId="{59B73FF5-43AB-4EB7-91F2-9ED66CAAA88D}" destId="{0AFD7C1D-965C-4EE8-845E-63B3C3F3A2DA}" srcOrd="0" destOrd="0" presId="urn:microsoft.com/office/officeart/2005/8/layout/chevron1"/>
    <dgm:cxn modelId="{508722E5-E7A4-4A5B-AEEE-908A1C3092F1}" srcId="{A27236FC-9B45-48B9-88AA-36208A731CCD}" destId="{59B73FF5-43AB-4EB7-91F2-9ED66CAAA88D}" srcOrd="0" destOrd="0" parTransId="{00DE577B-DF4B-4F1C-BEBF-E6CE8FB0C7F9}" sibTransId="{8B6D7481-A602-4DA6-B9D4-BC4AF6899AEF}"/>
    <dgm:cxn modelId="{CF14B020-E7EC-493E-B33B-DAC6432DA4AB}" type="presOf" srcId="{A27236FC-9B45-48B9-88AA-36208A731CCD}" destId="{84EF2529-8E2F-4050-8C27-094169D7CB5B}" srcOrd="0" destOrd="0" presId="urn:microsoft.com/office/officeart/2005/8/layout/chevron1"/>
    <dgm:cxn modelId="{6C9C1931-AA0D-42C2-97CE-07034B306E72}" srcId="{A27236FC-9B45-48B9-88AA-36208A731CCD}" destId="{082C47EA-C0C4-4F36-A35A-8C5117C18CA5}" srcOrd="2" destOrd="0" parTransId="{910A2C2F-B7F9-412E-971B-2864F2DF92B3}" sibTransId="{E49873B4-3078-4020-AFE3-391D8974D0C3}"/>
    <dgm:cxn modelId="{2D0F25F7-E5E3-400C-8E01-6A143C28A7D6}" type="presOf" srcId="{F5ED1058-7708-4E5B-B6C4-1C19602CD965}" destId="{28C8F526-B85A-47FE-97CF-4ECB2C611338}" srcOrd="0" destOrd="0" presId="urn:microsoft.com/office/officeart/2005/8/layout/chevron1"/>
    <dgm:cxn modelId="{8C2EC351-AFAE-4E36-B0F5-6061CC42B411}" srcId="{A27236FC-9B45-48B9-88AA-36208A731CCD}" destId="{F5ED1058-7708-4E5B-B6C4-1C19602CD965}" srcOrd="1" destOrd="0" parTransId="{B38DF04A-5382-4F84-AD57-A35733B20084}" sibTransId="{4EFF4F6C-70AA-45A5-9D0E-FF0B65F1A4DF}"/>
    <dgm:cxn modelId="{4859B327-A89E-4F1B-8FEB-D07C17376915}" type="presOf" srcId="{082C47EA-C0C4-4F36-A35A-8C5117C18CA5}" destId="{8927E763-5EE0-4627-A35E-ABB7E1631455}" srcOrd="0" destOrd="0" presId="urn:microsoft.com/office/officeart/2005/8/layout/chevron1"/>
    <dgm:cxn modelId="{022D23CF-D5FF-45E8-A12B-B7E784176314}" type="presParOf" srcId="{84EF2529-8E2F-4050-8C27-094169D7CB5B}" destId="{0AFD7C1D-965C-4EE8-845E-63B3C3F3A2DA}" srcOrd="0" destOrd="0" presId="urn:microsoft.com/office/officeart/2005/8/layout/chevron1"/>
    <dgm:cxn modelId="{64D65694-8438-490C-9979-A50F6BB3F21A}" type="presParOf" srcId="{84EF2529-8E2F-4050-8C27-094169D7CB5B}" destId="{9B42B757-BE7D-4B95-AF55-556202C3F3F3}" srcOrd="1" destOrd="0" presId="urn:microsoft.com/office/officeart/2005/8/layout/chevron1"/>
    <dgm:cxn modelId="{58703CD3-3857-4586-8B7D-A96CAF061A23}" type="presParOf" srcId="{84EF2529-8E2F-4050-8C27-094169D7CB5B}" destId="{28C8F526-B85A-47FE-97CF-4ECB2C611338}" srcOrd="2" destOrd="0" presId="urn:microsoft.com/office/officeart/2005/8/layout/chevron1"/>
    <dgm:cxn modelId="{65C06AB8-5EC2-413E-B959-80840019B46F}" type="presParOf" srcId="{84EF2529-8E2F-4050-8C27-094169D7CB5B}" destId="{25714BDE-EE19-48E1-BF55-C3536136018D}" srcOrd="3" destOrd="0" presId="urn:microsoft.com/office/officeart/2005/8/layout/chevron1"/>
    <dgm:cxn modelId="{E4BD4BB6-5591-4EFB-B47D-0905B448500B}" type="presParOf" srcId="{84EF2529-8E2F-4050-8C27-094169D7CB5B}" destId="{8927E763-5EE0-4627-A35E-ABB7E16314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7236FC-9B45-48B9-88AA-36208A731C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B73FF5-43AB-4EB7-91F2-9ED66CAAA8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r>
            <a:rPr lang="el-GR" sz="2200" dirty="0" smtClean="0"/>
            <a:t>Διακόπτης</a:t>
          </a:r>
        </a:p>
      </dgm:t>
    </dgm:pt>
    <dgm:pt modelId="{00DE577B-DF4B-4F1C-BEBF-E6CE8FB0C7F9}" type="parTrans" cxnId="{508722E5-E7A4-4A5B-AEEE-908A1C3092F1}">
      <dgm:prSet/>
      <dgm:spPr/>
      <dgm:t>
        <a:bodyPr/>
        <a:lstStyle/>
        <a:p>
          <a:endParaRPr lang="el-GR"/>
        </a:p>
      </dgm:t>
    </dgm:pt>
    <dgm:pt modelId="{8B6D7481-A602-4DA6-B9D4-BC4AF6899AEF}" type="sibTrans" cxnId="{508722E5-E7A4-4A5B-AEEE-908A1C3092F1}">
      <dgm:prSet/>
      <dgm:spPr/>
      <dgm:t>
        <a:bodyPr/>
        <a:lstStyle/>
        <a:p>
          <a:endParaRPr lang="el-GR"/>
        </a:p>
      </dgm:t>
    </dgm:pt>
    <dgm:pt modelId="{F5ED1058-7708-4E5B-B6C4-1C19602CD965}">
      <dgm:prSet phldrT="[Κείμενο]" custT="1"/>
      <dgm:spPr/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r>
            <a:rPr lang="el-GR" sz="2200" dirty="0" smtClean="0"/>
            <a:t>Ηλεκτρικό </a:t>
          </a:r>
        </a:p>
        <a:p>
          <a:r>
            <a:rPr lang="el-GR" sz="2200" dirty="0" smtClean="0"/>
            <a:t>κύκλωμα</a:t>
          </a:r>
          <a:endParaRPr lang="el-GR" sz="2200" dirty="0"/>
        </a:p>
      </dgm:t>
    </dgm:pt>
    <dgm:pt modelId="{B38DF04A-5382-4F84-AD57-A35733B20084}" type="parTrans" cxnId="{8C2EC351-AFAE-4E36-B0F5-6061CC42B411}">
      <dgm:prSet/>
      <dgm:spPr/>
      <dgm:t>
        <a:bodyPr/>
        <a:lstStyle/>
        <a:p>
          <a:endParaRPr lang="el-GR"/>
        </a:p>
      </dgm:t>
    </dgm:pt>
    <dgm:pt modelId="{4EFF4F6C-70AA-45A5-9D0E-FF0B65F1A4DF}" type="sibTrans" cxnId="{8C2EC351-AFAE-4E36-B0F5-6061CC42B411}">
      <dgm:prSet/>
      <dgm:spPr/>
      <dgm:t>
        <a:bodyPr/>
        <a:lstStyle/>
        <a:p>
          <a:endParaRPr lang="el-GR"/>
        </a:p>
      </dgm:t>
    </dgm:pt>
    <dgm:pt modelId="{082C47EA-C0C4-4F36-A35A-8C5117C18CA5}">
      <dgm:prSet phldrT="[Κείμενο]" custT="1"/>
      <dgm:spPr>
        <a:solidFill>
          <a:srgbClr val="DC9224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r>
            <a:rPr lang="el-GR" sz="2200" dirty="0" smtClean="0"/>
            <a:t>Ανάβω Λάμπα </a:t>
          </a:r>
          <a:endParaRPr lang="el-GR" sz="2200" dirty="0"/>
        </a:p>
      </dgm:t>
    </dgm:pt>
    <dgm:pt modelId="{910A2C2F-B7F9-412E-971B-2864F2DF92B3}" type="parTrans" cxnId="{6C9C1931-AA0D-42C2-97CE-07034B306E72}">
      <dgm:prSet/>
      <dgm:spPr/>
      <dgm:t>
        <a:bodyPr/>
        <a:lstStyle/>
        <a:p>
          <a:endParaRPr lang="el-GR"/>
        </a:p>
      </dgm:t>
    </dgm:pt>
    <dgm:pt modelId="{E49873B4-3078-4020-AFE3-391D8974D0C3}" type="sibTrans" cxnId="{6C9C1931-AA0D-42C2-97CE-07034B306E72}">
      <dgm:prSet/>
      <dgm:spPr/>
      <dgm:t>
        <a:bodyPr/>
        <a:lstStyle/>
        <a:p>
          <a:endParaRPr lang="el-GR"/>
        </a:p>
      </dgm:t>
    </dgm:pt>
    <dgm:pt modelId="{84EF2529-8E2F-4050-8C27-094169D7CB5B}" type="pres">
      <dgm:prSet presAssocID="{A27236FC-9B45-48B9-88AA-36208A731CCD}" presName="Name0" presStyleCnt="0">
        <dgm:presLayoutVars>
          <dgm:dir/>
          <dgm:animLvl val="lvl"/>
          <dgm:resizeHandles val="exact"/>
        </dgm:presLayoutVars>
      </dgm:prSet>
      <dgm:spPr/>
    </dgm:pt>
    <dgm:pt modelId="{0AFD7C1D-965C-4EE8-845E-63B3C3F3A2DA}" type="pres">
      <dgm:prSet presAssocID="{59B73FF5-43AB-4EB7-91F2-9ED66CAAA88D}" presName="parTxOnly" presStyleLbl="node1" presStyleIdx="0" presStyleCnt="3" custScaleX="137973" custScaleY="158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42B757-BE7D-4B95-AF55-556202C3F3F3}" type="pres">
      <dgm:prSet presAssocID="{8B6D7481-A602-4DA6-B9D4-BC4AF6899AEF}" presName="parTxOnlySpace" presStyleCnt="0"/>
      <dgm:spPr/>
    </dgm:pt>
    <dgm:pt modelId="{28C8F526-B85A-47FE-97CF-4ECB2C611338}" type="pres">
      <dgm:prSet presAssocID="{F5ED1058-7708-4E5B-B6C4-1C19602CD965}" presName="parTxOnly" presStyleLbl="node1" presStyleIdx="1" presStyleCnt="3" custScaleX="144043" custScaleY="154291" custLinFactNeighborY="-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14BDE-EE19-48E1-BF55-C3536136018D}" type="pres">
      <dgm:prSet presAssocID="{4EFF4F6C-70AA-45A5-9D0E-FF0B65F1A4DF}" presName="parTxOnlySpace" presStyleCnt="0"/>
      <dgm:spPr/>
    </dgm:pt>
    <dgm:pt modelId="{8927E763-5EE0-4627-A35E-ABB7E1631455}" type="pres">
      <dgm:prSet presAssocID="{082C47EA-C0C4-4F36-A35A-8C5117C18CA5}" presName="parTxOnly" presStyleLbl="node1" presStyleIdx="2" presStyleCnt="3" custScaleX="129152" custScaleY="15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C75ADDA-F202-4BF1-94E9-FE72FDC99B51}" type="presOf" srcId="{59B73FF5-43AB-4EB7-91F2-9ED66CAAA88D}" destId="{0AFD7C1D-965C-4EE8-845E-63B3C3F3A2DA}" srcOrd="0" destOrd="0" presId="urn:microsoft.com/office/officeart/2005/8/layout/chevron1"/>
    <dgm:cxn modelId="{508722E5-E7A4-4A5B-AEEE-908A1C3092F1}" srcId="{A27236FC-9B45-48B9-88AA-36208A731CCD}" destId="{59B73FF5-43AB-4EB7-91F2-9ED66CAAA88D}" srcOrd="0" destOrd="0" parTransId="{00DE577B-DF4B-4F1C-BEBF-E6CE8FB0C7F9}" sibTransId="{8B6D7481-A602-4DA6-B9D4-BC4AF6899AEF}"/>
    <dgm:cxn modelId="{6C9C1931-AA0D-42C2-97CE-07034B306E72}" srcId="{A27236FC-9B45-48B9-88AA-36208A731CCD}" destId="{082C47EA-C0C4-4F36-A35A-8C5117C18CA5}" srcOrd="2" destOrd="0" parTransId="{910A2C2F-B7F9-412E-971B-2864F2DF92B3}" sibTransId="{E49873B4-3078-4020-AFE3-391D8974D0C3}"/>
    <dgm:cxn modelId="{1AEE1137-95FC-443B-912F-B1C56767A1A7}" type="presOf" srcId="{082C47EA-C0C4-4F36-A35A-8C5117C18CA5}" destId="{8927E763-5EE0-4627-A35E-ABB7E1631455}" srcOrd="0" destOrd="0" presId="urn:microsoft.com/office/officeart/2005/8/layout/chevron1"/>
    <dgm:cxn modelId="{8C2EC351-AFAE-4E36-B0F5-6061CC42B411}" srcId="{A27236FC-9B45-48B9-88AA-36208A731CCD}" destId="{F5ED1058-7708-4E5B-B6C4-1C19602CD965}" srcOrd="1" destOrd="0" parTransId="{B38DF04A-5382-4F84-AD57-A35733B20084}" sibTransId="{4EFF4F6C-70AA-45A5-9D0E-FF0B65F1A4DF}"/>
    <dgm:cxn modelId="{81232256-5403-4D2D-8296-4F430FE2C304}" type="presOf" srcId="{F5ED1058-7708-4E5B-B6C4-1C19602CD965}" destId="{28C8F526-B85A-47FE-97CF-4ECB2C611338}" srcOrd="0" destOrd="0" presId="urn:microsoft.com/office/officeart/2005/8/layout/chevron1"/>
    <dgm:cxn modelId="{533A38C3-4FCD-4121-88A6-01DA1F124268}" type="presOf" srcId="{A27236FC-9B45-48B9-88AA-36208A731CCD}" destId="{84EF2529-8E2F-4050-8C27-094169D7CB5B}" srcOrd="0" destOrd="0" presId="urn:microsoft.com/office/officeart/2005/8/layout/chevron1"/>
    <dgm:cxn modelId="{61C04877-0499-47CE-95B2-C75857DBB9AD}" type="presParOf" srcId="{84EF2529-8E2F-4050-8C27-094169D7CB5B}" destId="{0AFD7C1D-965C-4EE8-845E-63B3C3F3A2DA}" srcOrd="0" destOrd="0" presId="urn:microsoft.com/office/officeart/2005/8/layout/chevron1"/>
    <dgm:cxn modelId="{9EB797D3-8D85-4E10-B7C8-248FDE04A3AF}" type="presParOf" srcId="{84EF2529-8E2F-4050-8C27-094169D7CB5B}" destId="{9B42B757-BE7D-4B95-AF55-556202C3F3F3}" srcOrd="1" destOrd="0" presId="urn:microsoft.com/office/officeart/2005/8/layout/chevron1"/>
    <dgm:cxn modelId="{1541E316-2BED-4125-AB7D-08925A38D74D}" type="presParOf" srcId="{84EF2529-8E2F-4050-8C27-094169D7CB5B}" destId="{28C8F526-B85A-47FE-97CF-4ECB2C611338}" srcOrd="2" destOrd="0" presId="urn:microsoft.com/office/officeart/2005/8/layout/chevron1"/>
    <dgm:cxn modelId="{943D9F03-0B35-4A13-B8C7-9C9674B13648}" type="presParOf" srcId="{84EF2529-8E2F-4050-8C27-094169D7CB5B}" destId="{25714BDE-EE19-48E1-BF55-C3536136018D}" srcOrd="3" destOrd="0" presId="urn:microsoft.com/office/officeart/2005/8/layout/chevron1"/>
    <dgm:cxn modelId="{1E71D3C3-3FCC-4347-A06D-3560964F9601}" type="presParOf" srcId="{84EF2529-8E2F-4050-8C27-094169D7CB5B}" destId="{8927E763-5EE0-4627-A35E-ABB7E16314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7236FC-9B45-48B9-88AA-36208A731C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B73FF5-43AB-4EB7-91F2-9ED66CAAA88D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r>
            <a:rPr lang="el-GR" sz="2200" dirty="0" smtClean="0"/>
            <a:t>Ρύθμιση για ξυπνητήρι</a:t>
          </a:r>
        </a:p>
      </dgm:t>
    </dgm:pt>
    <dgm:pt modelId="{00DE577B-DF4B-4F1C-BEBF-E6CE8FB0C7F9}" type="parTrans" cxnId="{508722E5-E7A4-4A5B-AEEE-908A1C3092F1}">
      <dgm:prSet/>
      <dgm:spPr/>
      <dgm:t>
        <a:bodyPr/>
        <a:lstStyle/>
        <a:p>
          <a:endParaRPr lang="el-GR"/>
        </a:p>
      </dgm:t>
    </dgm:pt>
    <dgm:pt modelId="{8B6D7481-A602-4DA6-B9D4-BC4AF6899AEF}" type="sibTrans" cxnId="{508722E5-E7A4-4A5B-AEEE-908A1C3092F1}">
      <dgm:prSet/>
      <dgm:spPr/>
      <dgm:t>
        <a:bodyPr/>
        <a:lstStyle/>
        <a:p>
          <a:endParaRPr lang="el-GR"/>
        </a:p>
      </dgm:t>
    </dgm:pt>
    <dgm:pt modelId="{F5ED1058-7708-4E5B-B6C4-1C19602CD965}">
      <dgm:prSet phldrT="[Κείμενο]" custT="1"/>
      <dgm:spPr/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r>
            <a:rPr lang="el-GR" sz="2200" dirty="0" smtClean="0"/>
            <a:t>Πρόγραμμα κινητού</a:t>
          </a:r>
        </a:p>
      </dgm:t>
    </dgm:pt>
    <dgm:pt modelId="{B38DF04A-5382-4F84-AD57-A35733B20084}" type="parTrans" cxnId="{8C2EC351-AFAE-4E36-B0F5-6061CC42B411}">
      <dgm:prSet/>
      <dgm:spPr/>
      <dgm:t>
        <a:bodyPr/>
        <a:lstStyle/>
        <a:p>
          <a:endParaRPr lang="el-GR"/>
        </a:p>
      </dgm:t>
    </dgm:pt>
    <dgm:pt modelId="{4EFF4F6C-70AA-45A5-9D0E-FF0B65F1A4DF}" type="sibTrans" cxnId="{8C2EC351-AFAE-4E36-B0F5-6061CC42B411}">
      <dgm:prSet/>
      <dgm:spPr/>
      <dgm:t>
        <a:bodyPr/>
        <a:lstStyle/>
        <a:p>
          <a:endParaRPr lang="el-GR"/>
        </a:p>
      </dgm:t>
    </dgm:pt>
    <dgm:pt modelId="{082C47EA-C0C4-4F36-A35A-8C5117C18CA5}">
      <dgm:prSet phldrT="[Κείμενο]" custT="1"/>
      <dgm:spPr>
        <a:solidFill>
          <a:srgbClr val="DC9224"/>
        </a:solidFill>
      </dgm:spPr>
      <dgm:t>
        <a:bodyPr/>
        <a:lstStyle/>
        <a:p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r>
            <a:rPr lang="el-GR" sz="2200" dirty="0" smtClean="0"/>
            <a:t>Ενεργοποίηση ήχου </a:t>
          </a:r>
          <a:endParaRPr lang="el-GR" sz="2200" dirty="0"/>
        </a:p>
      </dgm:t>
    </dgm:pt>
    <dgm:pt modelId="{910A2C2F-B7F9-412E-971B-2864F2DF92B3}" type="parTrans" cxnId="{6C9C1931-AA0D-42C2-97CE-07034B306E72}">
      <dgm:prSet/>
      <dgm:spPr/>
      <dgm:t>
        <a:bodyPr/>
        <a:lstStyle/>
        <a:p>
          <a:endParaRPr lang="el-GR"/>
        </a:p>
      </dgm:t>
    </dgm:pt>
    <dgm:pt modelId="{E49873B4-3078-4020-AFE3-391D8974D0C3}" type="sibTrans" cxnId="{6C9C1931-AA0D-42C2-97CE-07034B306E72}">
      <dgm:prSet/>
      <dgm:spPr/>
      <dgm:t>
        <a:bodyPr/>
        <a:lstStyle/>
        <a:p>
          <a:endParaRPr lang="el-GR"/>
        </a:p>
      </dgm:t>
    </dgm:pt>
    <dgm:pt modelId="{84EF2529-8E2F-4050-8C27-094169D7CB5B}" type="pres">
      <dgm:prSet presAssocID="{A27236FC-9B45-48B9-88AA-36208A731CCD}" presName="Name0" presStyleCnt="0">
        <dgm:presLayoutVars>
          <dgm:dir/>
          <dgm:animLvl val="lvl"/>
          <dgm:resizeHandles val="exact"/>
        </dgm:presLayoutVars>
      </dgm:prSet>
      <dgm:spPr/>
    </dgm:pt>
    <dgm:pt modelId="{0AFD7C1D-965C-4EE8-845E-63B3C3F3A2DA}" type="pres">
      <dgm:prSet presAssocID="{59B73FF5-43AB-4EB7-91F2-9ED66CAAA88D}" presName="parTxOnly" presStyleLbl="node1" presStyleIdx="0" presStyleCnt="3" custScaleX="137973" custScaleY="158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42B757-BE7D-4B95-AF55-556202C3F3F3}" type="pres">
      <dgm:prSet presAssocID="{8B6D7481-A602-4DA6-B9D4-BC4AF6899AEF}" presName="parTxOnlySpace" presStyleCnt="0"/>
      <dgm:spPr/>
    </dgm:pt>
    <dgm:pt modelId="{28C8F526-B85A-47FE-97CF-4ECB2C611338}" type="pres">
      <dgm:prSet presAssocID="{F5ED1058-7708-4E5B-B6C4-1C19602CD965}" presName="parTxOnly" presStyleLbl="node1" presStyleIdx="1" presStyleCnt="3" custScaleX="144043" custScaleY="154291" custLinFactNeighborY="-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14BDE-EE19-48E1-BF55-C3536136018D}" type="pres">
      <dgm:prSet presAssocID="{4EFF4F6C-70AA-45A5-9D0E-FF0B65F1A4DF}" presName="parTxOnlySpace" presStyleCnt="0"/>
      <dgm:spPr/>
    </dgm:pt>
    <dgm:pt modelId="{8927E763-5EE0-4627-A35E-ABB7E1631455}" type="pres">
      <dgm:prSet presAssocID="{082C47EA-C0C4-4F36-A35A-8C5117C18CA5}" presName="parTxOnly" presStyleLbl="node1" presStyleIdx="2" presStyleCnt="3" custScaleX="129152" custScaleY="15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08722E5-E7A4-4A5B-AEEE-908A1C3092F1}" srcId="{A27236FC-9B45-48B9-88AA-36208A731CCD}" destId="{59B73FF5-43AB-4EB7-91F2-9ED66CAAA88D}" srcOrd="0" destOrd="0" parTransId="{00DE577B-DF4B-4F1C-BEBF-E6CE8FB0C7F9}" sibTransId="{8B6D7481-A602-4DA6-B9D4-BC4AF6899AEF}"/>
    <dgm:cxn modelId="{6C9C1931-AA0D-42C2-97CE-07034B306E72}" srcId="{A27236FC-9B45-48B9-88AA-36208A731CCD}" destId="{082C47EA-C0C4-4F36-A35A-8C5117C18CA5}" srcOrd="2" destOrd="0" parTransId="{910A2C2F-B7F9-412E-971B-2864F2DF92B3}" sibTransId="{E49873B4-3078-4020-AFE3-391D8974D0C3}"/>
    <dgm:cxn modelId="{EEFA08CF-717C-4E71-9D66-4F87CF2D2AC7}" type="presOf" srcId="{082C47EA-C0C4-4F36-A35A-8C5117C18CA5}" destId="{8927E763-5EE0-4627-A35E-ABB7E1631455}" srcOrd="0" destOrd="0" presId="urn:microsoft.com/office/officeart/2005/8/layout/chevron1"/>
    <dgm:cxn modelId="{8C2EC351-AFAE-4E36-B0F5-6061CC42B411}" srcId="{A27236FC-9B45-48B9-88AA-36208A731CCD}" destId="{F5ED1058-7708-4E5B-B6C4-1C19602CD965}" srcOrd="1" destOrd="0" parTransId="{B38DF04A-5382-4F84-AD57-A35733B20084}" sibTransId="{4EFF4F6C-70AA-45A5-9D0E-FF0B65F1A4DF}"/>
    <dgm:cxn modelId="{74BB5753-9773-47C4-8485-CC958BFA0B86}" type="presOf" srcId="{F5ED1058-7708-4E5B-B6C4-1C19602CD965}" destId="{28C8F526-B85A-47FE-97CF-4ECB2C611338}" srcOrd="0" destOrd="0" presId="urn:microsoft.com/office/officeart/2005/8/layout/chevron1"/>
    <dgm:cxn modelId="{A4BCF04A-8D6A-4244-B858-1C39F5FC8F81}" type="presOf" srcId="{59B73FF5-43AB-4EB7-91F2-9ED66CAAA88D}" destId="{0AFD7C1D-965C-4EE8-845E-63B3C3F3A2DA}" srcOrd="0" destOrd="0" presId="urn:microsoft.com/office/officeart/2005/8/layout/chevron1"/>
    <dgm:cxn modelId="{58C4E961-95A2-496C-B6AA-B4FDDE13B2F0}" type="presOf" srcId="{A27236FC-9B45-48B9-88AA-36208A731CCD}" destId="{84EF2529-8E2F-4050-8C27-094169D7CB5B}" srcOrd="0" destOrd="0" presId="urn:microsoft.com/office/officeart/2005/8/layout/chevron1"/>
    <dgm:cxn modelId="{35CEEF64-6ADB-4605-A060-17FEF0A0BB25}" type="presParOf" srcId="{84EF2529-8E2F-4050-8C27-094169D7CB5B}" destId="{0AFD7C1D-965C-4EE8-845E-63B3C3F3A2DA}" srcOrd="0" destOrd="0" presId="urn:microsoft.com/office/officeart/2005/8/layout/chevron1"/>
    <dgm:cxn modelId="{8300C6DE-0780-4160-AAEC-CAC5273126D5}" type="presParOf" srcId="{84EF2529-8E2F-4050-8C27-094169D7CB5B}" destId="{9B42B757-BE7D-4B95-AF55-556202C3F3F3}" srcOrd="1" destOrd="0" presId="urn:microsoft.com/office/officeart/2005/8/layout/chevron1"/>
    <dgm:cxn modelId="{38BCBA62-F334-4252-91B1-5EE2D53EF177}" type="presParOf" srcId="{84EF2529-8E2F-4050-8C27-094169D7CB5B}" destId="{28C8F526-B85A-47FE-97CF-4ECB2C611338}" srcOrd="2" destOrd="0" presId="urn:microsoft.com/office/officeart/2005/8/layout/chevron1"/>
    <dgm:cxn modelId="{8C5E4029-571A-44BF-A184-058BBF84FC79}" type="presParOf" srcId="{84EF2529-8E2F-4050-8C27-094169D7CB5B}" destId="{25714BDE-EE19-48E1-BF55-C3536136018D}" srcOrd="3" destOrd="0" presId="urn:microsoft.com/office/officeart/2005/8/layout/chevron1"/>
    <dgm:cxn modelId="{6B8D3FB7-AC59-4131-8B73-87D34365E77F}" type="presParOf" srcId="{84EF2529-8E2F-4050-8C27-094169D7CB5B}" destId="{8927E763-5EE0-4627-A35E-ABB7E16314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D7C1D-965C-4EE8-845E-63B3C3F3A2DA}">
      <dsp:nvSpPr>
        <dsp:cNvPr id="0" name=""/>
        <dsp:cNvSpPr/>
      </dsp:nvSpPr>
      <dsp:spPr>
        <a:xfrm>
          <a:off x="1913" y="170354"/>
          <a:ext cx="3583749" cy="1433499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Παίρνω </a:t>
          </a:r>
          <a:r>
            <a:rPr lang="el-GR" sz="2400" kern="1200" smtClean="0"/>
            <a:t>μήνυμα</a:t>
          </a:r>
          <a:endParaRPr lang="en-US" sz="2400" kern="1200" dirty="0" smtClean="0"/>
        </a:p>
      </dsp:txBody>
      <dsp:txXfrm>
        <a:off x="1913" y="170354"/>
        <a:ext cx="3583749" cy="1433499"/>
      </dsp:txXfrm>
    </dsp:sp>
    <dsp:sp modelId="{28C8F526-B85A-47FE-97CF-4ECB2C611338}">
      <dsp:nvSpPr>
        <dsp:cNvPr id="0" name=""/>
        <dsp:cNvSpPr/>
      </dsp:nvSpPr>
      <dsp:spPr>
        <a:xfrm>
          <a:off x="3227287" y="143060"/>
          <a:ext cx="3767596" cy="1433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Επεξεργάζομαι και δίνω εντολή</a:t>
          </a:r>
          <a:endParaRPr lang="el-GR" sz="2400" kern="1200" dirty="0"/>
        </a:p>
      </dsp:txBody>
      <dsp:txXfrm>
        <a:off x="3227287" y="143060"/>
        <a:ext cx="3767596" cy="1433499"/>
      </dsp:txXfrm>
    </dsp:sp>
    <dsp:sp modelId="{8927E763-5EE0-4627-A35E-ABB7E1631455}">
      <dsp:nvSpPr>
        <dsp:cNvPr id="0" name=""/>
        <dsp:cNvSpPr/>
      </dsp:nvSpPr>
      <dsp:spPr>
        <a:xfrm>
          <a:off x="6636509" y="170354"/>
          <a:ext cx="3583749" cy="1433499"/>
        </a:xfrm>
        <a:prstGeom prst="chevron">
          <a:avLst/>
        </a:prstGeom>
        <a:solidFill>
          <a:srgbClr val="DC922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Εκτελώ εντολή</a:t>
          </a:r>
          <a:endParaRPr lang="el-GR" sz="2400" kern="1200" dirty="0"/>
        </a:p>
      </dsp:txBody>
      <dsp:txXfrm>
        <a:off x="6636509" y="170354"/>
        <a:ext cx="3583749" cy="14334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D7C1D-965C-4EE8-845E-63B3C3F3A2DA}">
      <dsp:nvSpPr>
        <dsp:cNvPr id="0" name=""/>
        <dsp:cNvSpPr/>
      </dsp:nvSpPr>
      <dsp:spPr>
        <a:xfrm>
          <a:off x="5687" y="281109"/>
          <a:ext cx="3745973" cy="1716958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Αισθητήρας Απόστασης</a:t>
          </a:r>
          <a:endParaRPr lang="en-US" sz="2200" kern="1200" dirty="0" smtClean="0"/>
        </a:p>
      </dsp:txBody>
      <dsp:txXfrm>
        <a:off x="5687" y="281109"/>
        <a:ext cx="3745973" cy="1716958"/>
      </dsp:txXfrm>
    </dsp:sp>
    <dsp:sp modelId="{28C8F526-B85A-47FE-97CF-4ECB2C611338}">
      <dsp:nvSpPr>
        <dsp:cNvPr id="0" name=""/>
        <dsp:cNvSpPr/>
      </dsp:nvSpPr>
      <dsp:spPr>
        <a:xfrm>
          <a:off x="3480161" y="281109"/>
          <a:ext cx="3910774" cy="16756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Ηλεκτρονικό </a:t>
          </a:r>
          <a:r>
            <a:rPr lang="el-GR" sz="2200" kern="1200" dirty="0" smtClean="0"/>
            <a:t>πρόγραμμα αυτοκινήτου</a:t>
          </a:r>
          <a:endParaRPr lang="el-GR" sz="2200" kern="1200" dirty="0"/>
        </a:p>
      </dsp:txBody>
      <dsp:txXfrm>
        <a:off x="3480161" y="281109"/>
        <a:ext cx="3910774" cy="1675603"/>
      </dsp:txXfrm>
    </dsp:sp>
    <dsp:sp modelId="{8927E763-5EE0-4627-A35E-ABB7E1631455}">
      <dsp:nvSpPr>
        <dsp:cNvPr id="0" name=""/>
        <dsp:cNvSpPr/>
      </dsp:nvSpPr>
      <dsp:spPr>
        <a:xfrm>
          <a:off x="7119435" y="293462"/>
          <a:ext cx="3506483" cy="1692251"/>
        </a:xfrm>
        <a:prstGeom prst="chevron">
          <a:avLst/>
        </a:prstGeom>
        <a:solidFill>
          <a:srgbClr val="DC922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Ενεργοποίηση φρένων</a:t>
          </a:r>
          <a:endParaRPr lang="el-GR" sz="2200" kern="1200" dirty="0"/>
        </a:p>
      </dsp:txBody>
      <dsp:txXfrm>
        <a:off x="7119435" y="293462"/>
        <a:ext cx="3506483" cy="16922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D7C1D-965C-4EE8-845E-63B3C3F3A2DA}">
      <dsp:nvSpPr>
        <dsp:cNvPr id="0" name=""/>
        <dsp:cNvSpPr/>
      </dsp:nvSpPr>
      <dsp:spPr>
        <a:xfrm>
          <a:off x="5687" y="281109"/>
          <a:ext cx="3745973" cy="1716958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Διακόπτης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θερμοσίφωνα</a:t>
          </a:r>
          <a:endParaRPr lang="en-US" sz="2200" kern="1200" dirty="0" smtClean="0"/>
        </a:p>
      </dsp:txBody>
      <dsp:txXfrm>
        <a:off x="5687" y="281109"/>
        <a:ext cx="3745973" cy="1716958"/>
      </dsp:txXfrm>
    </dsp:sp>
    <dsp:sp modelId="{28C8F526-B85A-47FE-97CF-4ECB2C611338}">
      <dsp:nvSpPr>
        <dsp:cNvPr id="0" name=""/>
        <dsp:cNvSpPr/>
      </dsp:nvSpPr>
      <dsp:spPr>
        <a:xfrm>
          <a:off x="3480161" y="281109"/>
          <a:ext cx="3910774" cy="16756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Ηλεκτρικό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κύκλωμα</a:t>
          </a:r>
          <a:endParaRPr lang="el-GR" sz="2200" kern="1200" dirty="0"/>
        </a:p>
      </dsp:txBody>
      <dsp:txXfrm>
        <a:off x="3480161" y="281109"/>
        <a:ext cx="3910774" cy="1675603"/>
      </dsp:txXfrm>
    </dsp:sp>
    <dsp:sp modelId="{8927E763-5EE0-4627-A35E-ABB7E1631455}">
      <dsp:nvSpPr>
        <dsp:cNvPr id="0" name=""/>
        <dsp:cNvSpPr/>
      </dsp:nvSpPr>
      <dsp:spPr>
        <a:xfrm>
          <a:off x="7119435" y="293462"/>
          <a:ext cx="3506483" cy="1692251"/>
        </a:xfrm>
        <a:prstGeom prst="chevron">
          <a:avLst/>
        </a:prstGeom>
        <a:solidFill>
          <a:srgbClr val="DC922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Ζεσταίνω νερό </a:t>
          </a:r>
          <a:endParaRPr lang="el-GR" sz="2200" kern="1200" dirty="0"/>
        </a:p>
      </dsp:txBody>
      <dsp:txXfrm>
        <a:off x="7119435" y="293462"/>
        <a:ext cx="3506483" cy="16922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D7C1D-965C-4EE8-845E-63B3C3F3A2DA}">
      <dsp:nvSpPr>
        <dsp:cNvPr id="0" name=""/>
        <dsp:cNvSpPr/>
      </dsp:nvSpPr>
      <dsp:spPr>
        <a:xfrm>
          <a:off x="5687" y="281109"/>
          <a:ext cx="3745973" cy="1716958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Τηλεχειριστήριο</a:t>
          </a:r>
        </a:p>
      </dsp:txBody>
      <dsp:txXfrm>
        <a:off x="5687" y="281109"/>
        <a:ext cx="3745973" cy="1716958"/>
      </dsp:txXfrm>
    </dsp:sp>
    <dsp:sp modelId="{28C8F526-B85A-47FE-97CF-4ECB2C611338}">
      <dsp:nvSpPr>
        <dsp:cNvPr id="0" name=""/>
        <dsp:cNvSpPr/>
      </dsp:nvSpPr>
      <dsp:spPr>
        <a:xfrm>
          <a:off x="3480161" y="281109"/>
          <a:ext cx="3910774" cy="16756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Ηλεκτρικό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κύκλωμα</a:t>
          </a:r>
          <a:endParaRPr lang="el-GR" sz="2200" kern="1200" dirty="0"/>
        </a:p>
      </dsp:txBody>
      <dsp:txXfrm>
        <a:off x="3480161" y="281109"/>
        <a:ext cx="3910774" cy="1675603"/>
      </dsp:txXfrm>
    </dsp:sp>
    <dsp:sp modelId="{8927E763-5EE0-4627-A35E-ABB7E1631455}">
      <dsp:nvSpPr>
        <dsp:cNvPr id="0" name=""/>
        <dsp:cNvSpPr/>
      </dsp:nvSpPr>
      <dsp:spPr>
        <a:xfrm>
          <a:off x="7119435" y="293462"/>
          <a:ext cx="3506483" cy="1692251"/>
        </a:xfrm>
        <a:prstGeom prst="chevron">
          <a:avLst/>
        </a:prstGeom>
        <a:solidFill>
          <a:srgbClr val="DC922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Άνοιγμα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Πόρτας  </a:t>
          </a:r>
          <a:endParaRPr lang="el-GR" sz="2200" kern="1200" dirty="0"/>
        </a:p>
      </dsp:txBody>
      <dsp:txXfrm>
        <a:off x="7119435" y="293462"/>
        <a:ext cx="3506483" cy="16922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D7C1D-965C-4EE8-845E-63B3C3F3A2DA}">
      <dsp:nvSpPr>
        <dsp:cNvPr id="0" name=""/>
        <dsp:cNvSpPr/>
      </dsp:nvSpPr>
      <dsp:spPr>
        <a:xfrm>
          <a:off x="5687" y="281109"/>
          <a:ext cx="3745973" cy="1716958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Διακόπτης</a:t>
          </a:r>
        </a:p>
      </dsp:txBody>
      <dsp:txXfrm>
        <a:off x="5687" y="281109"/>
        <a:ext cx="3745973" cy="1716958"/>
      </dsp:txXfrm>
    </dsp:sp>
    <dsp:sp modelId="{28C8F526-B85A-47FE-97CF-4ECB2C611338}">
      <dsp:nvSpPr>
        <dsp:cNvPr id="0" name=""/>
        <dsp:cNvSpPr/>
      </dsp:nvSpPr>
      <dsp:spPr>
        <a:xfrm>
          <a:off x="3480161" y="281109"/>
          <a:ext cx="3910774" cy="16756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Ηλεκτρικό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κύκλωμα</a:t>
          </a:r>
          <a:endParaRPr lang="el-GR" sz="2200" kern="1200" dirty="0"/>
        </a:p>
      </dsp:txBody>
      <dsp:txXfrm>
        <a:off x="3480161" y="281109"/>
        <a:ext cx="3910774" cy="1675603"/>
      </dsp:txXfrm>
    </dsp:sp>
    <dsp:sp modelId="{8927E763-5EE0-4627-A35E-ABB7E1631455}">
      <dsp:nvSpPr>
        <dsp:cNvPr id="0" name=""/>
        <dsp:cNvSpPr/>
      </dsp:nvSpPr>
      <dsp:spPr>
        <a:xfrm>
          <a:off x="7119435" y="293462"/>
          <a:ext cx="3506483" cy="1692251"/>
        </a:xfrm>
        <a:prstGeom prst="chevron">
          <a:avLst/>
        </a:prstGeom>
        <a:solidFill>
          <a:srgbClr val="DC922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Ανάβω Λάμπα </a:t>
          </a:r>
          <a:endParaRPr lang="el-GR" sz="2200" kern="1200" dirty="0"/>
        </a:p>
      </dsp:txBody>
      <dsp:txXfrm>
        <a:off x="7119435" y="293462"/>
        <a:ext cx="3506483" cy="16922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D7C1D-965C-4EE8-845E-63B3C3F3A2DA}">
      <dsp:nvSpPr>
        <dsp:cNvPr id="0" name=""/>
        <dsp:cNvSpPr/>
      </dsp:nvSpPr>
      <dsp:spPr>
        <a:xfrm>
          <a:off x="5687" y="281109"/>
          <a:ext cx="3745973" cy="1716958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Παίρνω μήνυμα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Ρύθμιση για ξυπνητήρι</a:t>
          </a:r>
        </a:p>
      </dsp:txBody>
      <dsp:txXfrm>
        <a:off x="5687" y="281109"/>
        <a:ext cx="3745973" cy="1716958"/>
      </dsp:txXfrm>
    </dsp:sp>
    <dsp:sp modelId="{28C8F526-B85A-47FE-97CF-4ECB2C611338}">
      <dsp:nvSpPr>
        <dsp:cNvPr id="0" name=""/>
        <dsp:cNvSpPr/>
      </dsp:nvSpPr>
      <dsp:spPr>
        <a:xfrm>
          <a:off x="3480161" y="281109"/>
          <a:ext cx="3910774" cy="16756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Επεξεργάζομαι και δίνω 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Πρόγραμμα κινητού</a:t>
          </a:r>
        </a:p>
      </dsp:txBody>
      <dsp:txXfrm>
        <a:off x="3480161" y="281109"/>
        <a:ext cx="3910774" cy="1675603"/>
      </dsp:txXfrm>
    </dsp:sp>
    <dsp:sp modelId="{8927E763-5EE0-4627-A35E-ABB7E1631455}">
      <dsp:nvSpPr>
        <dsp:cNvPr id="0" name=""/>
        <dsp:cNvSpPr/>
      </dsp:nvSpPr>
      <dsp:spPr>
        <a:xfrm>
          <a:off x="7119435" y="293462"/>
          <a:ext cx="3506483" cy="1692251"/>
        </a:xfrm>
        <a:prstGeom prst="chevron">
          <a:avLst/>
        </a:prstGeom>
        <a:solidFill>
          <a:srgbClr val="DC922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Εκτελώ </a:t>
          </a: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εντολή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Ενεργοποίηση ήχου </a:t>
          </a:r>
          <a:endParaRPr lang="el-GR" sz="2200" kern="1200" dirty="0"/>
        </a:p>
      </dsp:txBody>
      <dsp:txXfrm>
        <a:off x="7119435" y="293462"/>
        <a:ext cx="3506483" cy="169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0BD1B1-AA22-48F1-B3ED-579CD28460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l-GR" sz="4000" dirty="0" err="1" smtClean="0">
                <a:solidFill>
                  <a:srgbClr val="FFFFFF"/>
                </a:solidFill>
                <a:latin typeface="+mn-lt"/>
              </a:rPr>
              <a:t>Δομη</a:t>
            </a:r>
            <a:r>
              <a:rPr lang="el-GR" sz="40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l-GR" sz="4000" dirty="0" err="1" smtClean="0">
                <a:solidFill>
                  <a:srgbClr val="FFFFFF"/>
                </a:solidFill>
                <a:latin typeface="+mn-lt"/>
              </a:rPr>
              <a:t>αυτοματισμου</a:t>
            </a:r>
            <a:r>
              <a:rPr lang="el-GR" sz="4000" dirty="0" smtClean="0">
                <a:solidFill>
                  <a:srgbClr val="FFFFFF"/>
                </a:solidFill>
                <a:latin typeface="+mn-lt"/>
              </a:rPr>
              <a:t> </a:t>
            </a:r>
            <a:br>
              <a:rPr lang="el-GR" sz="4000" dirty="0" smtClean="0">
                <a:solidFill>
                  <a:srgbClr val="FFFFFF"/>
                </a:solidFill>
                <a:latin typeface="+mn-lt"/>
              </a:rPr>
            </a:br>
            <a:r>
              <a:rPr lang="el-GR" sz="4000" dirty="0" err="1" smtClean="0">
                <a:solidFill>
                  <a:srgbClr val="FFFFFF"/>
                </a:solidFill>
                <a:latin typeface="+mn-lt"/>
              </a:rPr>
              <a:t>παραδειγματα</a:t>
            </a:r>
            <a:endParaRPr lang="en-US" sz="4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Τομέας  Ηλεκτρολογία – Ηλεκτρονικής ΕΠΑ.Λ. Πάρου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6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cap="none" dirty="0" smtClean="0"/>
              <a:t>Δομή του αυτοματισμού</a:t>
            </a:r>
            <a:endParaRPr lang="el-GR" sz="4000" cap="none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914400" y="1842447"/>
          <a:ext cx="10222172" cy="177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2722" y="4197473"/>
            <a:ext cx="6700529" cy="15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cap="none" dirty="0" smtClean="0"/>
              <a:t>Δομή Αυτοματισμού – Παράδειγμα 1 </a:t>
            </a:r>
            <a:endParaRPr lang="el-GR" sz="4000" cap="none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900752" y="3507474"/>
          <a:ext cx="10631606" cy="227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4608" y="1822761"/>
            <a:ext cx="6700529" cy="15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cap="none" dirty="0" smtClean="0"/>
              <a:t>Δομή Αυτοματισμού – Παράδειγμα 2 </a:t>
            </a:r>
            <a:endParaRPr lang="el-GR" sz="4000" cap="none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900752" y="3507474"/>
          <a:ext cx="10631606" cy="227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- Εικόνα" descr="885849-800x8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227" y="1509784"/>
            <a:ext cx="2306471" cy="230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24128" y="489681"/>
            <a:ext cx="9720072" cy="1499616"/>
          </a:xfrm>
        </p:spPr>
        <p:txBody>
          <a:bodyPr>
            <a:normAutofit/>
          </a:bodyPr>
          <a:lstStyle/>
          <a:p>
            <a:r>
              <a:rPr lang="el-GR" sz="4000" cap="none" dirty="0" smtClean="0"/>
              <a:t>Δομή Αυτοματισμού – Παράδειγμα 3 </a:t>
            </a:r>
            <a:endParaRPr lang="el-GR" sz="4000" cap="none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941696" y="4067032"/>
          <a:ext cx="10631606" cy="227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apo-ti-apoteleitai-mia-gkarazoporta-kai-ylika-pou-xrisimopoiounta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096" y="1616090"/>
            <a:ext cx="3703946" cy="235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24128" y="489681"/>
            <a:ext cx="9720072" cy="1499616"/>
          </a:xfrm>
        </p:spPr>
        <p:txBody>
          <a:bodyPr>
            <a:normAutofit/>
          </a:bodyPr>
          <a:lstStyle/>
          <a:p>
            <a:r>
              <a:rPr lang="el-GR" sz="4000" cap="none" dirty="0" smtClean="0"/>
              <a:t>Δομή Αυτοματισμού – Παράδειγμα 4 </a:t>
            </a:r>
            <a:endParaRPr lang="el-GR" sz="4000" cap="none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941696" y="4067032"/>
          <a:ext cx="10631606" cy="227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- Εικόνα" descr="simple-electrical-circuits-picture-4.4aff4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677" y="1624083"/>
            <a:ext cx="4617886" cy="214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24128" y="489681"/>
            <a:ext cx="9720072" cy="1499616"/>
          </a:xfrm>
        </p:spPr>
        <p:txBody>
          <a:bodyPr>
            <a:normAutofit/>
          </a:bodyPr>
          <a:lstStyle/>
          <a:p>
            <a:r>
              <a:rPr lang="el-GR" sz="4000" cap="none" dirty="0" smtClean="0"/>
              <a:t>Δομή Αυτοματισμού – Παράδειγμα 5 </a:t>
            </a:r>
            <a:endParaRPr lang="el-GR" sz="4000" cap="none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941696" y="4067032"/>
          <a:ext cx="10631606" cy="227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197605-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974" y="1792120"/>
            <a:ext cx="2173692" cy="217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22378848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tf22378848</Template>
  <TotalTime>0</TotalTime>
  <Words>115</Words>
  <Application>Microsoft Office PowerPoint</Application>
  <PresentationFormat>Προσαρμογή</PresentationFormat>
  <Paragraphs>46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tf22378848</vt:lpstr>
      <vt:lpstr>Δομη αυτοματισμου  παραδειγματα</vt:lpstr>
      <vt:lpstr>Δομή του αυτοματισμού</vt:lpstr>
      <vt:lpstr>Δομή Αυτοματισμού – Παράδειγμα 1 </vt:lpstr>
      <vt:lpstr>Δομή Αυτοματισμού – Παράδειγμα 2 </vt:lpstr>
      <vt:lpstr>Δομή Αυτοματισμού – Παράδειγμα 3 </vt:lpstr>
      <vt:lpstr>Δομή Αυτοματισμού – Παράδειγμα 4 </vt:lpstr>
      <vt:lpstr>Δομή Αυτοματισμού – Παράδειγμα 5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2020-01-12T20:16:26Z</dcterms:created>
  <dcterms:modified xsi:type="dcterms:W3CDTF">2021-11-10T07:42:40Z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