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6" r:id="rId6"/>
    <p:sldId id="262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138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421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747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178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047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154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690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23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157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195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7A536-5C77-4687-B05A-99F67CF49232}" type="datetimeFigureOut">
              <a:rPr lang="el-GR" smtClean="0"/>
              <a:t>14/3/2025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4FEDA-3456-43FC-AEAA-694B7D0BE9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748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ΣΠΙΝΘΗΡΙΣΤΕΣ(ΜΠΟΥΖΙ)</a:t>
            </a:r>
            <a:endParaRPr lang="el-GR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021" y="2617987"/>
            <a:ext cx="3197352" cy="3579125"/>
          </a:xfr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424" y="1460499"/>
            <a:ext cx="2179956" cy="2440249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616" y="2674418"/>
            <a:ext cx="1701800" cy="1905000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208" y="3496410"/>
            <a:ext cx="4748022" cy="328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65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064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100" y="504834"/>
            <a:ext cx="7645899" cy="5794366"/>
          </a:xfrm>
        </p:spPr>
      </p:pic>
    </p:spTree>
    <p:extLst>
      <p:ext uri="{BB962C8B-B14F-4D97-AF65-F5344CB8AC3E}">
        <p14:creationId xmlns:p14="http://schemas.microsoft.com/office/powerpoint/2010/main" val="395836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952" y="313214"/>
            <a:ext cx="6888480" cy="6248400"/>
          </a:xfrm>
        </p:spPr>
      </p:pic>
    </p:spTree>
    <p:extLst>
      <p:ext uri="{BB962C8B-B14F-4D97-AF65-F5344CB8AC3E}">
        <p14:creationId xmlns:p14="http://schemas.microsoft.com/office/powerpoint/2010/main" val="334652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990" y="365125"/>
            <a:ext cx="8006111" cy="6364859"/>
          </a:xfrm>
        </p:spPr>
      </p:pic>
    </p:spTree>
    <p:extLst>
      <p:ext uri="{BB962C8B-B14F-4D97-AF65-F5344CB8AC3E}">
        <p14:creationId xmlns:p14="http://schemas.microsoft.com/office/powerpoint/2010/main" val="146370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808" y="415323"/>
            <a:ext cx="5900928" cy="6298743"/>
          </a:xfrm>
        </p:spPr>
      </p:pic>
    </p:spTree>
    <p:extLst>
      <p:ext uri="{BB962C8B-B14F-4D97-AF65-F5344CB8AC3E}">
        <p14:creationId xmlns:p14="http://schemas.microsoft.com/office/powerpoint/2010/main" val="1755139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15" y="1690688"/>
            <a:ext cx="10856030" cy="4024388"/>
          </a:xfrm>
        </p:spPr>
      </p:pic>
    </p:spTree>
    <p:extLst>
      <p:ext uri="{BB962C8B-B14F-4D97-AF65-F5344CB8AC3E}">
        <p14:creationId xmlns:p14="http://schemas.microsoft.com/office/powerpoint/2010/main" val="28090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856" y="-17304"/>
            <a:ext cx="5583936" cy="6736627"/>
          </a:xfrm>
        </p:spPr>
      </p:pic>
    </p:spTree>
    <p:extLst>
      <p:ext uri="{BB962C8B-B14F-4D97-AF65-F5344CB8AC3E}">
        <p14:creationId xmlns:p14="http://schemas.microsoft.com/office/powerpoint/2010/main" val="77987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ΜΠΟΥΖΙ ΄΄ΜΙΛΑΝΕ΄΄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43" y="1804416"/>
            <a:ext cx="11063125" cy="4505547"/>
          </a:xfrm>
        </p:spPr>
      </p:pic>
    </p:spTree>
    <p:extLst>
      <p:ext uri="{BB962C8B-B14F-4D97-AF65-F5344CB8AC3E}">
        <p14:creationId xmlns:p14="http://schemas.microsoft.com/office/powerpoint/2010/main" val="332478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16976"/>
            <a:ext cx="5560588" cy="6224539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21154080">
            <a:off x="3486200" y="1521081"/>
            <a:ext cx="2369365" cy="871130"/>
          </a:xfrm>
        </p:spPr>
        <p:txBody>
          <a:bodyPr>
            <a:noAutofit/>
          </a:bodyPr>
          <a:lstStyle/>
          <a:p>
            <a:pPr algn="ctr"/>
            <a:r>
              <a:rPr lang="el-GR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</a:t>
            </a: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endParaRPr lang="el-GR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871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</Words>
  <Application>Microsoft Office PowerPoint</Application>
  <PresentationFormat>Ευρεία οθόνη</PresentationFormat>
  <Paragraphs>3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Θέμα του Office</vt:lpstr>
      <vt:lpstr>ΣΠΙΝΘΗΡΙΣΤΕΣ(ΜΠΟΥΖΙ)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ΤΑ ΜΠΟΥΖΙ ΄΄ΜΙΛΑΝΕ΄΄</vt:lpstr>
      <vt:lpstr>ΕΝD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kontaksis</dc:creator>
  <cp:lastModifiedBy>jim Kontaxis</cp:lastModifiedBy>
  <cp:revision>4</cp:revision>
  <dcterms:created xsi:type="dcterms:W3CDTF">2014-05-08T17:04:16Z</dcterms:created>
  <dcterms:modified xsi:type="dcterms:W3CDTF">2025-03-14T17:00:19Z</dcterms:modified>
</cp:coreProperties>
</file>