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3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DFB4D-B149-49EB-B35B-1065F1DCFFB5}" type="datetimeFigureOut">
              <a:rPr lang="el-GR" smtClean="0"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FF9C7-F619-463F-B0E8-C5052941190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grammateia1</dc:creator>
  <cp:lastModifiedBy>grammateia1</cp:lastModifiedBy>
  <cp:revision>1</cp:revision>
  <dcterms:created xsi:type="dcterms:W3CDTF">2024-12-13T09:37:17Z</dcterms:created>
  <dcterms:modified xsi:type="dcterms:W3CDTF">2024-12-13T09:39:11Z</dcterms:modified>
</cp:coreProperties>
</file>