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26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86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37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41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01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92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73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64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69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21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29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6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2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4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03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557BDF-E7D6-4FE4-96B1-1A29EB97DFB7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036A-FF08-477F-8BAD-CA9CA84959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869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5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ΚΥΒΕΡΝΗΣΗ</a:t>
            </a:r>
            <a:endParaRPr lang="el-GR"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b="1" i="1" dirty="0"/>
              <a:t>Ε</a:t>
            </a:r>
            <a:r>
              <a:rPr lang="el-GR" b="1" i="1" dirty="0" smtClean="0"/>
              <a:t>ίναι </a:t>
            </a:r>
            <a:r>
              <a:rPr lang="el-GR" b="1" i="1" dirty="0"/>
              <a:t>το Υπουργικό </a:t>
            </a:r>
            <a:r>
              <a:rPr lang="el-GR" b="1" i="1" dirty="0" smtClean="0"/>
              <a:t>Συμβούλιο:  ο </a:t>
            </a:r>
            <a:r>
              <a:rPr lang="el-GR" b="1" i="1" dirty="0"/>
              <a:t>Πρωθυπουργός και οι </a:t>
            </a:r>
            <a:r>
              <a:rPr lang="el-GR" b="1" i="1" dirty="0" smtClean="0"/>
              <a:t>Υπουργοί.</a:t>
            </a:r>
            <a:endParaRPr lang="el-GR" b="1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62" y="1693257"/>
            <a:ext cx="5994529" cy="33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ΠΡΩΘΥΠΟΥΡΓΟΣ</a:t>
            </a:r>
            <a:endParaRPr lang="el-GR" sz="6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2485155"/>
            <a:ext cx="4691052" cy="2814631"/>
          </a:xfrm>
          <a:prstGeom prst="rect">
            <a:avLst/>
          </a:prstGeo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5337163" y="2056092"/>
            <a:ext cx="6158151" cy="4200245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sz="2400" b="1" i="1" dirty="0"/>
              <a:t>Είναι ο πρόεδρος της Κυβέρνησης και έχει την ευθύνη για την </a:t>
            </a:r>
            <a:r>
              <a:rPr lang="el-GR" sz="2400" b="1" i="1" dirty="0" smtClean="0"/>
              <a:t>κυβερνητική πολιτική.</a:t>
            </a:r>
          </a:p>
          <a:p>
            <a:pPr marL="0" indent="0">
              <a:buNone/>
            </a:pPr>
            <a:endParaRPr lang="el-GR" sz="2400" b="1" i="1" dirty="0"/>
          </a:p>
          <a:p>
            <a:r>
              <a:rPr lang="el-GR" sz="2400" b="1" i="1" dirty="0" smtClean="0"/>
              <a:t> </a:t>
            </a:r>
            <a:r>
              <a:rPr lang="el-GR" sz="2400" b="1" i="1" dirty="0"/>
              <a:t>Ορίζει τους Υπουργούς και τους αντικαθιστά όταν το κρίνει σκόπιμο</a:t>
            </a:r>
            <a:r>
              <a:rPr lang="el-GR" sz="2400" b="1" i="1" dirty="0" smtClean="0"/>
              <a:t>.</a:t>
            </a:r>
          </a:p>
          <a:p>
            <a:pPr marL="0" indent="0">
              <a:buNone/>
            </a:pPr>
            <a:endParaRPr lang="el-GR" sz="2400" b="1" i="1" dirty="0"/>
          </a:p>
          <a:p>
            <a:r>
              <a:rPr lang="el-GR" sz="2400" b="1" i="1" dirty="0" smtClean="0"/>
              <a:t>Συντονίζει </a:t>
            </a:r>
            <a:r>
              <a:rPr lang="el-GR" sz="2400" b="1" i="1" dirty="0"/>
              <a:t>το έργο των Υπουργών και συντονίζει τις πράξεις τους. </a:t>
            </a:r>
          </a:p>
        </p:txBody>
      </p:sp>
    </p:spTree>
    <p:extLst>
      <p:ext uri="{BB962C8B-B14F-4D97-AF65-F5344CB8AC3E}">
        <p14:creationId xmlns:p14="http://schemas.microsoft.com/office/powerpoint/2010/main" val="17681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154956" y="3016559"/>
            <a:ext cx="8825657" cy="920960"/>
          </a:xfrm>
        </p:spPr>
        <p:txBody>
          <a:bodyPr>
            <a:noAutofit/>
          </a:bodyPr>
          <a:lstStyle/>
          <a:p>
            <a:pPr algn="ctr"/>
            <a:r>
              <a:rPr lang="el-GR" sz="5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ΥΠΟΥΡΓΟΙ</a:t>
            </a:r>
            <a:endParaRPr lang="el-GR"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007" b="19007"/>
          <a:stretch>
            <a:fillRect/>
          </a:stretch>
        </p:blipFill>
        <p:spPr>
          <a:xfrm>
            <a:off x="2629192" y="275253"/>
            <a:ext cx="6645437" cy="2741305"/>
          </a:xfrm>
          <a:prstGeom prst="rect">
            <a:avLst/>
          </a:prstGeo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578499" y="3937518"/>
            <a:ext cx="10842170" cy="2537927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Είναι βουλευτές ή και εξωκοινοβουλευτικοί.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Κάθε Υπουργός διευθύνει ένα Υπουργείο </a:t>
            </a:r>
            <a:endParaRPr lang="el-G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Υποβάλλουν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στη Βουλή τα νομοσχέδια που αφορούν το Υπουργείο τους και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ζητούν από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τον Πρόεδρο της Δημοκρατίας να εκδώσει τα Προεδρικά Διατάγματα που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απαραίτητα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για την εφαρμογή των νομοσχεδίων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17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5" y="1478893"/>
            <a:ext cx="5292316" cy="3298380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5514271" y="1152983"/>
            <a:ext cx="6344816" cy="5795681"/>
          </a:xfrm>
        </p:spPr>
        <p:txBody>
          <a:bodyPr/>
          <a:lstStyle/>
          <a:p>
            <a:endParaRPr lang="el-GR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Υπουργοί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«άνευ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χαρτοφυλακίου», </a:t>
            </a:r>
            <a:r>
              <a:rPr lang="el-GR" b="1" dirty="0" smtClean="0"/>
              <a:t>δηλαδή χωρίς υπουργείο. Αυτοί απλά ασκούν </a:t>
            </a:r>
            <a:r>
              <a:rPr lang="el-GR" b="1" dirty="0"/>
              <a:t>συγκεκριμένα καθήκοντα </a:t>
            </a:r>
            <a:r>
              <a:rPr lang="el-GR" b="1" dirty="0" smtClean="0"/>
              <a:t>που τους </a:t>
            </a:r>
            <a:r>
              <a:rPr lang="el-GR" b="1" dirty="0"/>
              <a:t>αναθέτει ο </a:t>
            </a:r>
            <a:r>
              <a:rPr lang="el-GR" b="1" dirty="0" smtClean="0"/>
              <a:t>Πρωθυπουργός.</a:t>
            </a:r>
            <a:endParaRPr lang="el-GR" b="1" dirty="0"/>
          </a:p>
          <a:p>
            <a:endParaRPr lang="el-GR" b="1" dirty="0" smtClean="0"/>
          </a:p>
          <a:p>
            <a:r>
              <a:rPr lang="el-GR" b="1" dirty="0" smtClean="0"/>
              <a:t> </a:t>
            </a:r>
            <a:r>
              <a:rPr lang="el-G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Υφυπουργοί: </a:t>
            </a:r>
            <a:r>
              <a:rPr lang="el-GR" b="1" dirty="0" smtClean="0"/>
              <a:t>που </a:t>
            </a:r>
            <a:r>
              <a:rPr lang="el-GR" b="1" dirty="0" err="1" smtClean="0"/>
              <a:t>αναλαμβάνουνένα</a:t>
            </a:r>
            <a:r>
              <a:rPr lang="el-GR" b="1" dirty="0" smtClean="0"/>
              <a:t> </a:t>
            </a:r>
            <a:r>
              <a:rPr lang="el-GR" b="1" dirty="0"/>
              <a:t>συγκεκριμένο τομέα δραστηριοτήτων</a:t>
            </a:r>
            <a:r>
              <a:rPr lang="el-GR" b="1" dirty="0" smtClean="0"/>
              <a:t>. </a:t>
            </a:r>
            <a:r>
              <a:rPr lang="el-GR" b="1" dirty="0"/>
              <a:t>Α</a:t>
            </a:r>
            <a:r>
              <a:rPr lang="el-GR" b="1" dirty="0" smtClean="0"/>
              <a:t>ποτελούν </a:t>
            </a:r>
            <a:r>
              <a:rPr lang="el-GR" b="1" dirty="0"/>
              <a:t>μέλη του Υπουργικού Συμβουλίου. Οι αρμοδιότητές τους καθορίζονται με απόφαση του </a:t>
            </a:r>
            <a:r>
              <a:rPr lang="el-GR" b="1" dirty="0" smtClean="0"/>
              <a:t>Πρωθυπουργού.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185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139</Words>
  <Application>Microsoft Office PowerPoint</Application>
  <PresentationFormat>Ευρεία οθόνη</PresentationFormat>
  <Paragraphs>25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Ιόν</vt:lpstr>
      <vt:lpstr>ΚΥΒΕΡΝΗΣΗ</vt:lpstr>
      <vt:lpstr>ΠΡΩΘΥΠΟΥΡΓΟΣ</vt:lpstr>
      <vt:lpstr>ΥΠΟΥΡΓΟΙ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ΚΥΒΕΡΝΗΣΗ</dc:title>
  <dc:creator>user</dc:creator>
  <cp:lastModifiedBy>user</cp:lastModifiedBy>
  <cp:revision>4</cp:revision>
  <dcterms:created xsi:type="dcterms:W3CDTF">2022-05-09T04:39:26Z</dcterms:created>
  <dcterms:modified xsi:type="dcterms:W3CDTF">2022-05-09T06:14:13Z</dcterms:modified>
</cp:coreProperties>
</file>