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741A8AE-BD84-4E6B-9C45-E215B879F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934"/>
            <a:ext cx="12189280" cy="687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4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Δημιουργημένη εικόνα">
            <a:extLst>
              <a:ext uri="{FF2B5EF4-FFF2-40B4-BE49-F238E27FC236}">
                <a16:creationId xmlns:a16="http://schemas.microsoft.com/office/drawing/2014/main" id="{154E092C-E60D-4D75-97B6-D276B3B950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AutoShape 4" descr="Δημιουργημένη εικόνα">
            <a:extLst>
              <a:ext uri="{FF2B5EF4-FFF2-40B4-BE49-F238E27FC236}">
                <a16:creationId xmlns:a16="http://schemas.microsoft.com/office/drawing/2014/main" id="{C6291DAB-9D4D-4F42-A6B7-CF0C64FF28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01975D1-6359-4CD5-BD7C-8E3284A0C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-103800"/>
            <a:ext cx="9385300" cy="696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0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Δημιουργημένη εικόνα">
            <a:extLst>
              <a:ext uri="{FF2B5EF4-FFF2-40B4-BE49-F238E27FC236}">
                <a16:creationId xmlns:a16="http://schemas.microsoft.com/office/drawing/2014/main" id="{0DE14D6E-4C5A-4004-9DAE-DB274C0485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E0E9593-07B4-410A-9F74-49FB6EF2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50" y="258945"/>
            <a:ext cx="9479146" cy="634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4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8B066B8-E64F-4111-BE31-67ED687CC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234950"/>
            <a:ext cx="106299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4EAA35A-63D5-4159-9147-A922712F7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00" y="105190"/>
            <a:ext cx="6051247" cy="66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3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5139618E-80F6-4BB5-A543-BD01558A6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00" y="0"/>
            <a:ext cx="6035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28BE608-67BA-49D2-B5EE-BF6653BD1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73200"/>
            <a:ext cx="6889447" cy="648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60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CCB5E85-4A0B-4740-A6A7-F1D5FE131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502267"/>
            <a:ext cx="10477500" cy="616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5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8269F3E-CF12-4076-BCA8-9188E4CAB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132196"/>
            <a:ext cx="6367167" cy="659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07731"/>
      </p:ext>
    </p:extLst>
  </p:cSld>
  <p:clrMapOvr>
    <a:masterClrMapping/>
  </p:clrMapOvr>
</p:sld>
</file>

<file path=ppt/theme/theme1.xml><?xml version="1.0" encoding="utf-8"?>
<a:theme xmlns:a="http://schemas.openxmlformats.org/drawingml/2006/main" name="Κομμάτι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1388</TotalTime>
  <Words>0</Words>
  <Application>Microsoft Office PowerPoint</Application>
  <PresentationFormat>Ευρεία οθόνη</PresentationFormat>
  <Paragraphs>0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Κομμάτι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Κατερινα Σαραντου</dc:creator>
  <cp:lastModifiedBy>Κατερινα Σαραντου</cp:lastModifiedBy>
  <cp:revision>3</cp:revision>
  <dcterms:created xsi:type="dcterms:W3CDTF">2025-11-10T18:38:37Z</dcterms:created>
  <dcterms:modified xsi:type="dcterms:W3CDTF">2025-11-11T17:47:03Z</dcterms:modified>
</cp:coreProperties>
</file>