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6C3149-A810-CD5C-29B5-936D27F7B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2260DE0-62AD-D1A9-E612-1B6AB33F0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C724A0-6C54-508E-0C36-89E4AD59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792989-8767-DBFD-7E06-845CF1949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36FDAE-AB32-1592-1E0B-8AFBC276C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5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F0A4B9-5A0E-2BE2-9FFF-DA21EF21F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D3753AB-B91C-8C81-418D-253EB6085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C2410E-D337-315B-4383-524960F3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26A0B46-D64C-762E-93CE-A09C5878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128D38C-C438-6D03-3901-9E85BEC2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7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F017FD7-E406-638C-EF3E-89574644F1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5A0540E-AF69-9E03-C191-DF739C344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4062D7-F810-157E-8645-61A9BDE0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5634F3-1297-6EAF-1E98-4DAE7B86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498171-1008-119D-B52D-6ED8DA9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3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931E3E-4E44-5E01-586E-8206EFC84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201567-D750-D2B0-D0A1-C4F1B2DF7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166880F-4633-AA80-7DF3-F9046EF4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626258A-7CAC-712B-9840-C9394074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5DC033-20A4-0436-E2CA-F7C4CED8D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0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675C3-A55E-D33D-D97B-95A6DBBBF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63A4876-3F8C-F470-AF8A-CB126724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DADDFA-5272-DD17-4D3D-FEDC6D26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A654DC-A23D-A9CB-9F9A-38D19E214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0DEA7D-4639-A717-6136-1AAA0976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87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E631C-8DE0-1238-62E1-2A0E4BCB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D57BA5-B0D9-9080-4B74-89AC6E14C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42B27E-6CCA-4816-43E1-A097600DD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3A3230-E507-8086-E1B4-144DDB41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6DB9B49-E931-E084-2447-61C99F63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D9DC8C-EFBC-9F54-2B83-C70810533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5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19A05F-799D-6B09-D790-3C2CFFE32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C36E209-EFD0-A7F5-1D85-41C4863D2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5A20345-0EE6-B0C5-7381-C7C90849B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87043A4-5679-BE11-A6CB-EE256ED45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353EEBB-6AD6-E1E5-99EC-5B80AEE98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39D0C5E-DFD3-F817-BB6F-4EA3CA0A5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5A9DECA-6ACD-5E4C-729B-0F38E1C4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742222C-2162-D86E-0ADF-DEC10609E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8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7138FB-656F-E572-A469-7089D434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8388748-68CA-87FE-FD07-98E3173A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6A4509A-E783-3B92-1652-6A78C91B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68AB79C-172C-BA8D-CE73-21BECEAD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6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B306F93-350B-5064-FE41-397690B1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234095-D9C7-C6C2-B4C8-6BFC9C39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A9D626-C3B2-3466-63D5-57E380E0D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83F3F1-FD44-8D1B-99DA-A2C84D9C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BDC264-363A-3FE5-CF9A-5496EBB0E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3F5043-D8CD-ED76-135B-8D62AE88F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DD611B-01AA-D4D7-A021-A978EE19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8F24C39-0F86-BD56-0A75-EC39D449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D360E11-23F5-69F5-7169-4D0E7F97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7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F089FF-5B16-C66A-7841-E48DC4AB5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F028298-5E70-2230-726F-44BE99370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845E8CE-CE8C-07B4-7216-4E4BE44B0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79D0CE9-7C6D-D62E-D665-49AF2C7E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39B89D-C5D0-279C-BC57-DE4924F1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84FDA93-8D64-3EC0-7902-1C74D19E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8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7825E80-4F8B-4AA5-CC81-8D96148C3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5415649-0C0A-96C0-9614-9B0BAB295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2C3E87-E180-0EC0-2780-C678EE3A7B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A0116-22E0-404B-A83A-6CD78064DAFF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45EDD6-22EC-D83F-3D00-5657C8A22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A4C371-8673-DD7C-745E-AC287E83D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823ED-7488-4AB2-B809-00A74E86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7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F2DA95-E98F-EEBF-70A1-0571ABC37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Δράκοντας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1238391-2432-240D-63A2-1224A9EB6E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i="1" dirty="0"/>
              <a:t>Αρχαία Αθήνα</a:t>
            </a:r>
            <a:endParaRPr lang="en-US" i="1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0B67259-5F7F-C6C0-6C4E-97ABDF88E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492" y="903974"/>
            <a:ext cx="2842054" cy="347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6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1251E1-8542-B924-757B-3B3F9E6F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συνθήκες ζωής των αρχαίων Αθηναίων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AF32F7-C244-3A31-B68F-4166E1F3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Ευγενείς       αριστοκρατικό πολίτευμα</a:t>
            </a:r>
          </a:p>
          <a:p>
            <a:r>
              <a:rPr lang="el-GR" dirty="0"/>
              <a:t> Φτωχό έδαφος        φτωχοί άνθρωποι</a:t>
            </a:r>
          </a:p>
          <a:p>
            <a:r>
              <a:rPr lang="el-GR" dirty="0"/>
              <a:t> Άγραφοι νόμοι</a:t>
            </a:r>
          </a:p>
          <a:p>
            <a:r>
              <a:rPr lang="el-GR" dirty="0"/>
              <a:t> Δικαστές ευγενείς</a:t>
            </a:r>
          </a:p>
          <a:p>
            <a:r>
              <a:rPr lang="el-GR" dirty="0"/>
              <a:t> Δυσαρέσκεια</a:t>
            </a:r>
            <a:endParaRPr lang="en-US" dirty="0"/>
          </a:p>
        </p:txBody>
      </p:sp>
      <p:sp>
        <p:nvSpPr>
          <p:cNvPr id="4" name="Βέλος: Δεξιό 3">
            <a:extLst>
              <a:ext uri="{FF2B5EF4-FFF2-40B4-BE49-F238E27FC236}">
                <a16:creationId xmlns:a16="http://schemas.microsoft.com/office/drawing/2014/main" id="{A6BD75A4-5473-10A1-E7B2-E0C547AFAADC}"/>
              </a:ext>
            </a:extLst>
          </p:cNvPr>
          <p:cNvSpPr/>
          <p:nvPr/>
        </p:nvSpPr>
        <p:spPr>
          <a:xfrm>
            <a:off x="2586681" y="1985319"/>
            <a:ext cx="370703" cy="1565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Βέλος: Δεξιό 4">
            <a:extLst>
              <a:ext uri="{FF2B5EF4-FFF2-40B4-BE49-F238E27FC236}">
                <a16:creationId xmlns:a16="http://schemas.microsoft.com/office/drawing/2014/main" id="{748B4BF7-8467-EFA7-EB1C-18D896A55002}"/>
              </a:ext>
            </a:extLst>
          </p:cNvPr>
          <p:cNvSpPr/>
          <p:nvPr/>
        </p:nvSpPr>
        <p:spPr>
          <a:xfrm>
            <a:off x="3542270" y="2496064"/>
            <a:ext cx="428368" cy="1647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Το πολίτευμα στην Αρχαία Ελλάδα - ppt κατέβασμα">
            <a:extLst>
              <a:ext uri="{FF2B5EF4-FFF2-40B4-BE49-F238E27FC236}">
                <a16:creationId xmlns:a16="http://schemas.microsoft.com/office/drawing/2014/main" id="{B0808D43-ADC1-0FB8-DAD0-C11825C868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85" t="58378" r="23423"/>
          <a:stretch/>
        </p:blipFill>
        <p:spPr bwMode="auto">
          <a:xfrm>
            <a:off x="6880655" y="2833815"/>
            <a:ext cx="4744994" cy="285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74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D7213D-0219-5362-FB5B-70A4EC8B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Δράκοντας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F07D43-E726-A732-B4D9-ACC359E85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43" y="1825624"/>
            <a:ext cx="10515600" cy="4351338"/>
          </a:xfrm>
        </p:spPr>
        <p:txBody>
          <a:bodyPr/>
          <a:lstStyle/>
          <a:p>
            <a:r>
              <a:rPr lang="el-GR" dirty="0"/>
              <a:t> Οι ευγενείς ανέθεσαν στον Δράκοντα να γράψει νόμους (624 π.Χ.).</a:t>
            </a:r>
          </a:p>
          <a:p>
            <a:r>
              <a:rPr lang="el-GR" dirty="0"/>
              <a:t> Σκληροί</a:t>
            </a:r>
          </a:p>
          <a:p>
            <a:r>
              <a:rPr lang="el-GR" dirty="0"/>
              <a:t> Γραμμένοι με αίμα</a:t>
            </a:r>
          </a:p>
          <a:p>
            <a:r>
              <a:rPr lang="el-GR" dirty="0"/>
              <a:t> Όλα τα αδικήματα τιμωρούνταν με θάνατο.</a:t>
            </a:r>
          </a:p>
          <a:p>
            <a:r>
              <a:rPr lang="el-GR" dirty="0"/>
              <a:t> Σήμερα «δρακόντεια μέτρα»</a:t>
            </a:r>
            <a:endParaRPr lang="en-US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D109320-33B4-3125-CC34-5F2EA447A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75" y="3072605"/>
            <a:ext cx="2457450" cy="206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4408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62</Words>
  <Application>Microsoft Office PowerPoint</Application>
  <PresentationFormat>Ευρεία οθόνη</PresentationFormat>
  <Paragraphs>14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Δράκοντας</vt:lpstr>
      <vt:lpstr>Οι συνθήκες ζωής των αρχαίων Αθηναίων</vt:lpstr>
      <vt:lpstr>Δράκοντας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ΙΩΑΝΝΑ ΚΟΛΛΙΑ</dc:creator>
  <cp:lastModifiedBy>ΙΩΑΝΝΑ ΚΟΛΛΙΑ</cp:lastModifiedBy>
  <cp:revision>1</cp:revision>
  <dcterms:created xsi:type="dcterms:W3CDTF">2024-11-18T19:37:26Z</dcterms:created>
  <dcterms:modified xsi:type="dcterms:W3CDTF">2024-11-18T20:00:56Z</dcterms:modified>
</cp:coreProperties>
</file>