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F8120-A526-414E-936E-6E7CD51962F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7442859A-AC25-43EB-A130-9187CA8CE39F}">
      <dgm:prSet phldrT="[Κείμενο]"/>
      <dgm:spPr/>
      <dgm:t>
        <a:bodyPr/>
        <a:lstStyle/>
        <a:p>
          <a:r>
            <a:rPr lang="el-GR" dirty="0" smtClean="0"/>
            <a:t>Βασικές μονάδες στο οικονομικό σύστημα</a:t>
          </a:r>
          <a:endParaRPr lang="el-GR" dirty="0"/>
        </a:p>
      </dgm:t>
    </dgm:pt>
    <dgm:pt modelId="{B5C6AEF5-641A-42BB-B555-807F704AD8A6}" type="parTrans" cxnId="{D3A18B1C-FADA-46E8-870F-EE38D0F6DB0E}">
      <dgm:prSet/>
      <dgm:spPr/>
      <dgm:t>
        <a:bodyPr/>
        <a:lstStyle/>
        <a:p>
          <a:endParaRPr lang="el-GR"/>
        </a:p>
      </dgm:t>
    </dgm:pt>
    <dgm:pt modelId="{2375EB61-0437-4D87-8E68-A18D3773B6DB}" type="sibTrans" cxnId="{D3A18B1C-FADA-46E8-870F-EE38D0F6DB0E}">
      <dgm:prSet/>
      <dgm:spPr/>
      <dgm:t>
        <a:bodyPr/>
        <a:lstStyle/>
        <a:p>
          <a:endParaRPr lang="el-GR"/>
        </a:p>
      </dgm:t>
    </dgm:pt>
    <dgm:pt modelId="{FD2C209A-F09D-43C7-A20F-42A3F6BD2F1F}">
      <dgm:prSet phldrT="[Κείμενο]"/>
      <dgm:spPr/>
      <dgm:t>
        <a:bodyPr/>
        <a:lstStyle/>
        <a:p>
          <a:r>
            <a:rPr lang="el-GR" dirty="0" smtClean="0"/>
            <a:t>Οι επιχειρήσεις</a:t>
          </a:r>
          <a:endParaRPr lang="el-GR" dirty="0"/>
        </a:p>
      </dgm:t>
    </dgm:pt>
    <dgm:pt modelId="{4DB7438A-B0FB-4EFD-84A6-002430AD50CF}" type="parTrans" cxnId="{D27E4D81-5810-4051-BFB2-53A42617D159}">
      <dgm:prSet/>
      <dgm:spPr/>
      <dgm:t>
        <a:bodyPr/>
        <a:lstStyle/>
        <a:p>
          <a:endParaRPr lang="el-GR"/>
        </a:p>
      </dgm:t>
    </dgm:pt>
    <dgm:pt modelId="{2F779F34-0EB7-4B4E-A9EB-10A5E60DFC11}" type="sibTrans" cxnId="{D27E4D81-5810-4051-BFB2-53A42617D159}">
      <dgm:prSet/>
      <dgm:spPr/>
      <dgm:t>
        <a:bodyPr/>
        <a:lstStyle/>
        <a:p>
          <a:endParaRPr lang="el-GR"/>
        </a:p>
      </dgm:t>
    </dgm:pt>
    <dgm:pt modelId="{B22907F6-69D2-4239-8244-978BFD62B774}">
      <dgm:prSet phldrT="[Κείμενο]"/>
      <dgm:spPr/>
      <dgm:t>
        <a:bodyPr/>
        <a:lstStyle/>
        <a:p>
          <a:r>
            <a:rPr lang="el-GR" dirty="0" smtClean="0"/>
            <a:t>Τα νοικοκυριά</a:t>
          </a:r>
          <a:endParaRPr lang="el-GR" dirty="0"/>
        </a:p>
      </dgm:t>
    </dgm:pt>
    <dgm:pt modelId="{6B525E8F-B520-4B4B-807F-2322341C7520}" type="parTrans" cxnId="{FF09899A-6353-4266-A49C-55D28AC9DD46}">
      <dgm:prSet/>
      <dgm:spPr/>
      <dgm:t>
        <a:bodyPr/>
        <a:lstStyle/>
        <a:p>
          <a:endParaRPr lang="el-GR"/>
        </a:p>
      </dgm:t>
    </dgm:pt>
    <dgm:pt modelId="{2C5B8655-BD82-44CF-9829-3A74015A54EC}" type="sibTrans" cxnId="{FF09899A-6353-4266-A49C-55D28AC9DD46}">
      <dgm:prSet/>
      <dgm:spPr/>
      <dgm:t>
        <a:bodyPr/>
        <a:lstStyle/>
        <a:p>
          <a:endParaRPr lang="el-GR"/>
        </a:p>
      </dgm:t>
    </dgm:pt>
    <dgm:pt modelId="{3DF59317-5F60-4804-873B-8CC08F4B91F5}">
      <dgm:prSet phldrT="[Κείμενο]"/>
      <dgm:spPr/>
      <dgm:t>
        <a:bodyPr/>
        <a:lstStyle/>
        <a:p>
          <a:r>
            <a:rPr lang="el-GR" dirty="0" smtClean="0"/>
            <a:t>Το κράτος</a:t>
          </a:r>
          <a:endParaRPr lang="el-GR" dirty="0"/>
        </a:p>
      </dgm:t>
    </dgm:pt>
    <dgm:pt modelId="{280BE121-F15B-415F-B210-B93D4B37FFBE}" type="parTrans" cxnId="{A0B61D22-BEDC-4BB6-B817-7BAF094B4261}">
      <dgm:prSet/>
      <dgm:spPr/>
      <dgm:t>
        <a:bodyPr/>
        <a:lstStyle/>
        <a:p>
          <a:endParaRPr lang="el-GR"/>
        </a:p>
      </dgm:t>
    </dgm:pt>
    <dgm:pt modelId="{9313AC82-3575-4502-861F-F0F43BBD1085}" type="sibTrans" cxnId="{A0B61D22-BEDC-4BB6-B817-7BAF094B4261}">
      <dgm:prSet/>
      <dgm:spPr/>
      <dgm:t>
        <a:bodyPr/>
        <a:lstStyle/>
        <a:p>
          <a:endParaRPr lang="el-GR"/>
        </a:p>
      </dgm:t>
    </dgm:pt>
    <dgm:pt modelId="{A5E8FC87-F627-4B6C-9616-656268598C7D}" type="pres">
      <dgm:prSet presAssocID="{FECF8120-A526-414E-936E-6E7CD51962F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859E9C6-C652-4B4A-AE6A-0B5A009A6532}" type="pres">
      <dgm:prSet presAssocID="{7442859A-AC25-43EB-A130-9187CA8CE39F}" presName="centerShape" presStyleLbl="node0" presStyleIdx="0" presStyleCnt="1"/>
      <dgm:spPr/>
      <dgm:t>
        <a:bodyPr/>
        <a:lstStyle/>
        <a:p>
          <a:endParaRPr lang="el-GR"/>
        </a:p>
      </dgm:t>
    </dgm:pt>
    <dgm:pt modelId="{EABD1F87-B172-4FB3-A1C2-3F7BAA67FC37}" type="pres">
      <dgm:prSet presAssocID="{4DB7438A-B0FB-4EFD-84A6-002430AD50CF}" presName="parTrans" presStyleLbl="bgSibTrans2D1" presStyleIdx="0" presStyleCnt="3"/>
      <dgm:spPr/>
      <dgm:t>
        <a:bodyPr/>
        <a:lstStyle/>
        <a:p>
          <a:endParaRPr lang="el-GR"/>
        </a:p>
      </dgm:t>
    </dgm:pt>
    <dgm:pt modelId="{E97FF9D5-A646-4A6E-B3B3-3699D8B01F53}" type="pres">
      <dgm:prSet presAssocID="{FD2C209A-F09D-43C7-A20F-42A3F6BD2F1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E75845E-15C8-468E-8616-9D40F12F6188}" type="pres">
      <dgm:prSet presAssocID="{6B525E8F-B520-4B4B-807F-2322341C7520}" presName="parTrans" presStyleLbl="bgSibTrans2D1" presStyleIdx="1" presStyleCnt="3"/>
      <dgm:spPr/>
      <dgm:t>
        <a:bodyPr/>
        <a:lstStyle/>
        <a:p>
          <a:endParaRPr lang="el-GR"/>
        </a:p>
      </dgm:t>
    </dgm:pt>
    <dgm:pt modelId="{C0EF9F7B-41D7-4E0A-857C-EC06ACBB12BE}" type="pres">
      <dgm:prSet presAssocID="{B22907F6-69D2-4239-8244-978BFD62B7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E59357-C129-4171-A133-F55E579AB5AA}" type="pres">
      <dgm:prSet presAssocID="{280BE121-F15B-415F-B210-B93D4B37FFBE}" presName="parTrans" presStyleLbl="bgSibTrans2D1" presStyleIdx="2" presStyleCnt="3"/>
      <dgm:spPr/>
      <dgm:t>
        <a:bodyPr/>
        <a:lstStyle/>
        <a:p>
          <a:endParaRPr lang="el-GR"/>
        </a:p>
      </dgm:t>
    </dgm:pt>
    <dgm:pt modelId="{9ED2B363-4AB3-497C-8EA5-076187166204}" type="pres">
      <dgm:prSet presAssocID="{3DF59317-5F60-4804-873B-8CC08F4B91F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84B97E7-07A9-482C-A820-B8DAF124677F}" type="presOf" srcId="{6B525E8F-B520-4B4B-807F-2322341C7520}" destId="{CE75845E-15C8-468E-8616-9D40F12F6188}" srcOrd="0" destOrd="0" presId="urn:microsoft.com/office/officeart/2005/8/layout/radial4"/>
    <dgm:cxn modelId="{D27E4D81-5810-4051-BFB2-53A42617D159}" srcId="{7442859A-AC25-43EB-A130-9187CA8CE39F}" destId="{FD2C209A-F09D-43C7-A20F-42A3F6BD2F1F}" srcOrd="0" destOrd="0" parTransId="{4DB7438A-B0FB-4EFD-84A6-002430AD50CF}" sibTransId="{2F779F34-0EB7-4B4E-A9EB-10A5E60DFC11}"/>
    <dgm:cxn modelId="{7535A6F6-0D5D-4CBC-A140-E3B01687B096}" type="presOf" srcId="{280BE121-F15B-415F-B210-B93D4B37FFBE}" destId="{75E59357-C129-4171-A133-F55E579AB5AA}" srcOrd="0" destOrd="0" presId="urn:microsoft.com/office/officeart/2005/8/layout/radial4"/>
    <dgm:cxn modelId="{3770318D-4B34-40CC-A40F-F5D82AEC8072}" type="presOf" srcId="{FECF8120-A526-414E-936E-6E7CD51962F6}" destId="{A5E8FC87-F627-4B6C-9616-656268598C7D}" srcOrd="0" destOrd="0" presId="urn:microsoft.com/office/officeart/2005/8/layout/radial4"/>
    <dgm:cxn modelId="{3114BD37-FF4E-4774-A2A8-66F585E7EC70}" type="presOf" srcId="{7442859A-AC25-43EB-A130-9187CA8CE39F}" destId="{C859E9C6-C652-4B4A-AE6A-0B5A009A6532}" srcOrd="0" destOrd="0" presId="urn:microsoft.com/office/officeart/2005/8/layout/radial4"/>
    <dgm:cxn modelId="{90EE95DB-C1D8-44B1-B3EF-B3DE45A4F267}" type="presOf" srcId="{4DB7438A-B0FB-4EFD-84A6-002430AD50CF}" destId="{EABD1F87-B172-4FB3-A1C2-3F7BAA67FC37}" srcOrd="0" destOrd="0" presId="urn:microsoft.com/office/officeart/2005/8/layout/radial4"/>
    <dgm:cxn modelId="{FF09899A-6353-4266-A49C-55D28AC9DD46}" srcId="{7442859A-AC25-43EB-A130-9187CA8CE39F}" destId="{B22907F6-69D2-4239-8244-978BFD62B774}" srcOrd="1" destOrd="0" parTransId="{6B525E8F-B520-4B4B-807F-2322341C7520}" sibTransId="{2C5B8655-BD82-44CF-9829-3A74015A54EC}"/>
    <dgm:cxn modelId="{A0B61D22-BEDC-4BB6-B817-7BAF094B4261}" srcId="{7442859A-AC25-43EB-A130-9187CA8CE39F}" destId="{3DF59317-5F60-4804-873B-8CC08F4B91F5}" srcOrd="2" destOrd="0" parTransId="{280BE121-F15B-415F-B210-B93D4B37FFBE}" sibTransId="{9313AC82-3575-4502-861F-F0F43BBD1085}"/>
    <dgm:cxn modelId="{9F58198A-CA0C-44B9-BFF6-583B4CC058DA}" type="presOf" srcId="{B22907F6-69D2-4239-8244-978BFD62B774}" destId="{C0EF9F7B-41D7-4E0A-857C-EC06ACBB12BE}" srcOrd="0" destOrd="0" presId="urn:microsoft.com/office/officeart/2005/8/layout/radial4"/>
    <dgm:cxn modelId="{F81E9CEB-974E-4403-A24D-FC6E3C2128DF}" type="presOf" srcId="{FD2C209A-F09D-43C7-A20F-42A3F6BD2F1F}" destId="{E97FF9D5-A646-4A6E-B3B3-3699D8B01F53}" srcOrd="0" destOrd="0" presId="urn:microsoft.com/office/officeart/2005/8/layout/radial4"/>
    <dgm:cxn modelId="{D3A18B1C-FADA-46E8-870F-EE38D0F6DB0E}" srcId="{FECF8120-A526-414E-936E-6E7CD51962F6}" destId="{7442859A-AC25-43EB-A130-9187CA8CE39F}" srcOrd="0" destOrd="0" parTransId="{B5C6AEF5-641A-42BB-B555-807F704AD8A6}" sibTransId="{2375EB61-0437-4D87-8E68-A18D3773B6DB}"/>
    <dgm:cxn modelId="{E565A4CE-F781-42B1-8A11-805F0723DB74}" type="presOf" srcId="{3DF59317-5F60-4804-873B-8CC08F4B91F5}" destId="{9ED2B363-4AB3-497C-8EA5-076187166204}" srcOrd="0" destOrd="0" presId="urn:microsoft.com/office/officeart/2005/8/layout/radial4"/>
    <dgm:cxn modelId="{5946A444-8A70-4F34-804D-D5C8C99A933E}" type="presParOf" srcId="{A5E8FC87-F627-4B6C-9616-656268598C7D}" destId="{C859E9C6-C652-4B4A-AE6A-0B5A009A6532}" srcOrd="0" destOrd="0" presId="urn:microsoft.com/office/officeart/2005/8/layout/radial4"/>
    <dgm:cxn modelId="{53E6E55C-15FA-4F31-99C2-FBF00A700694}" type="presParOf" srcId="{A5E8FC87-F627-4B6C-9616-656268598C7D}" destId="{EABD1F87-B172-4FB3-A1C2-3F7BAA67FC37}" srcOrd="1" destOrd="0" presId="urn:microsoft.com/office/officeart/2005/8/layout/radial4"/>
    <dgm:cxn modelId="{ADEE1109-2CC3-43F8-BEAF-90D8911555AE}" type="presParOf" srcId="{A5E8FC87-F627-4B6C-9616-656268598C7D}" destId="{E97FF9D5-A646-4A6E-B3B3-3699D8B01F53}" srcOrd="2" destOrd="0" presId="urn:microsoft.com/office/officeart/2005/8/layout/radial4"/>
    <dgm:cxn modelId="{7FEC3A18-1F68-4F40-A845-8065EF756488}" type="presParOf" srcId="{A5E8FC87-F627-4B6C-9616-656268598C7D}" destId="{CE75845E-15C8-468E-8616-9D40F12F6188}" srcOrd="3" destOrd="0" presId="urn:microsoft.com/office/officeart/2005/8/layout/radial4"/>
    <dgm:cxn modelId="{670D7742-C8D1-4574-95EE-25D482202885}" type="presParOf" srcId="{A5E8FC87-F627-4B6C-9616-656268598C7D}" destId="{C0EF9F7B-41D7-4E0A-857C-EC06ACBB12BE}" srcOrd="4" destOrd="0" presId="urn:microsoft.com/office/officeart/2005/8/layout/radial4"/>
    <dgm:cxn modelId="{0FF2EE96-E931-44ED-BB75-2FE129A12C1C}" type="presParOf" srcId="{A5E8FC87-F627-4B6C-9616-656268598C7D}" destId="{75E59357-C129-4171-A133-F55E579AB5AA}" srcOrd="5" destOrd="0" presId="urn:microsoft.com/office/officeart/2005/8/layout/radial4"/>
    <dgm:cxn modelId="{33C4C232-C716-40FE-B355-76E71708AB7C}" type="presParOf" srcId="{A5E8FC87-F627-4B6C-9616-656268598C7D}" destId="{9ED2B363-4AB3-497C-8EA5-07618716620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57D28A-C2EC-4EB6-920D-681F5A9C0AF1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l-GR"/>
        </a:p>
      </dgm:t>
    </dgm:pt>
    <dgm:pt modelId="{27542F3C-99AF-40D6-9AB5-70CDA671DACA}">
      <dgm:prSet phldrT="[Κείμενο]"/>
      <dgm:spPr/>
      <dgm:t>
        <a:bodyPr/>
        <a:lstStyle/>
        <a:p>
          <a:r>
            <a:rPr lang="el-GR" dirty="0" smtClean="0"/>
            <a:t>Το κράτος</a:t>
          </a:r>
          <a:endParaRPr lang="el-GR" dirty="0"/>
        </a:p>
      </dgm:t>
    </dgm:pt>
    <dgm:pt modelId="{AB7DD8DD-D985-44E6-9DC9-E73965F77FB6}" type="parTrans" cxnId="{C3505BEB-E11A-4741-A8FA-95409A016925}">
      <dgm:prSet/>
      <dgm:spPr/>
      <dgm:t>
        <a:bodyPr/>
        <a:lstStyle/>
        <a:p>
          <a:endParaRPr lang="el-GR"/>
        </a:p>
      </dgm:t>
    </dgm:pt>
    <dgm:pt modelId="{FD4B6314-D1C6-4194-AD2B-5E33A2ABDB96}" type="sibTrans" cxnId="{C3505BEB-E11A-4741-A8FA-95409A016925}">
      <dgm:prSet/>
      <dgm:spPr/>
      <dgm:t>
        <a:bodyPr/>
        <a:lstStyle/>
        <a:p>
          <a:endParaRPr lang="el-GR"/>
        </a:p>
      </dgm:t>
    </dgm:pt>
    <dgm:pt modelId="{D201F307-537B-4E49-874A-ADED63AEFD0E}">
      <dgm:prSet phldrT="[Κείμενο]"/>
      <dgm:spPr/>
      <dgm:t>
        <a:bodyPr/>
        <a:lstStyle/>
        <a:p>
          <a:r>
            <a:rPr lang="el-GR" dirty="0" smtClean="0"/>
            <a:t>Αποτελεί αποφασιστικό παράγοντα του οικονομικού συστήματος γιατί με τις αποφάσεις του επηρεάζει τους άλλους παράγοντες.</a:t>
          </a:r>
          <a:endParaRPr lang="el-GR" dirty="0"/>
        </a:p>
      </dgm:t>
    </dgm:pt>
    <dgm:pt modelId="{C4A32A0C-4DA4-4733-923D-9B5D3A7FFFFD}" type="parTrans" cxnId="{6AF99860-3870-41F5-B57D-4B4C7ABC7252}">
      <dgm:prSet/>
      <dgm:spPr/>
      <dgm:t>
        <a:bodyPr/>
        <a:lstStyle/>
        <a:p>
          <a:endParaRPr lang="el-GR"/>
        </a:p>
      </dgm:t>
    </dgm:pt>
    <dgm:pt modelId="{220363C6-791B-477C-BA26-95DFD129A9BA}" type="sibTrans" cxnId="{6AF99860-3870-41F5-B57D-4B4C7ABC7252}">
      <dgm:prSet/>
      <dgm:spPr/>
      <dgm:t>
        <a:bodyPr/>
        <a:lstStyle/>
        <a:p>
          <a:endParaRPr lang="el-GR"/>
        </a:p>
      </dgm:t>
    </dgm:pt>
    <dgm:pt modelId="{B562B398-7CB5-4EBF-8B60-882EED87E034}">
      <dgm:prSet phldrT="[Κείμενο]"/>
      <dgm:spPr/>
      <dgm:t>
        <a:bodyPr/>
        <a:lstStyle/>
        <a:p>
          <a:r>
            <a:rPr lang="el-GR" dirty="0" smtClean="0"/>
            <a:t>Περιλαμβάνει φορείς όπως:</a:t>
          </a:r>
          <a:endParaRPr lang="el-GR" dirty="0"/>
        </a:p>
      </dgm:t>
    </dgm:pt>
    <dgm:pt modelId="{C331C2EA-7D49-4735-BD94-17F367027218}" type="parTrans" cxnId="{4C80BF21-19E4-465F-ABB0-63CBA6C38743}">
      <dgm:prSet/>
      <dgm:spPr/>
      <dgm:t>
        <a:bodyPr/>
        <a:lstStyle/>
        <a:p>
          <a:endParaRPr lang="el-GR"/>
        </a:p>
      </dgm:t>
    </dgm:pt>
    <dgm:pt modelId="{78108792-66AA-4371-A9F7-C7FE7BB39CFA}" type="sibTrans" cxnId="{4C80BF21-19E4-465F-ABB0-63CBA6C38743}">
      <dgm:prSet/>
      <dgm:spPr/>
      <dgm:t>
        <a:bodyPr/>
        <a:lstStyle/>
        <a:p>
          <a:endParaRPr lang="el-GR"/>
        </a:p>
      </dgm:t>
    </dgm:pt>
    <dgm:pt modelId="{F2961C12-B536-47AB-AE12-A6C6EC5D4589}">
      <dgm:prSet phldrT="[Κείμενο]"/>
      <dgm:spPr/>
      <dgm:t>
        <a:bodyPr/>
        <a:lstStyle/>
        <a:p>
          <a:r>
            <a:rPr lang="el-GR" dirty="0" smtClean="0"/>
            <a:t>Η Βουλή, η κυβέρνηση, οι οργανισμοί κοινωνικής ασφάλισης, οι ΟΤΑ, τα νοσοκομεία, τα πανεπιστήμια, τα ΝΠΔΔ, οι δημόσιες επιχειρήσεις κ.α.</a:t>
          </a:r>
          <a:endParaRPr lang="el-GR" dirty="0"/>
        </a:p>
      </dgm:t>
    </dgm:pt>
    <dgm:pt modelId="{0EC89672-326C-435C-A241-9B36410AE51E}" type="parTrans" cxnId="{7EFB5A61-28E8-4595-B3C4-7907A10E7326}">
      <dgm:prSet/>
      <dgm:spPr/>
      <dgm:t>
        <a:bodyPr/>
        <a:lstStyle/>
        <a:p>
          <a:endParaRPr lang="el-GR"/>
        </a:p>
      </dgm:t>
    </dgm:pt>
    <dgm:pt modelId="{35EACD12-671B-4DC5-AFC9-534D9D6C76FE}" type="sibTrans" cxnId="{7EFB5A61-28E8-4595-B3C4-7907A10E7326}">
      <dgm:prSet/>
      <dgm:spPr/>
      <dgm:t>
        <a:bodyPr/>
        <a:lstStyle/>
        <a:p>
          <a:endParaRPr lang="el-GR"/>
        </a:p>
      </dgm:t>
    </dgm:pt>
    <dgm:pt modelId="{647CBA65-D77D-4490-99F1-F207B76C5F6B}">
      <dgm:prSet phldrT="[Κείμενο]"/>
      <dgm:spPr/>
      <dgm:t>
        <a:bodyPr/>
        <a:lstStyle/>
        <a:p>
          <a:r>
            <a:rPr lang="el-GR" dirty="0" smtClean="0"/>
            <a:t>Η λειτουργία του καθορίζεται από ειδική νομοθεσία.</a:t>
          </a:r>
          <a:endParaRPr lang="el-GR" dirty="0"/>
        </a:p>
      </dgm:t>
    </dgm:pt>
    <dgm:pt modelId="{82A99D0E-E253-46D0-A290-78E29058DC22}" type="parTrans" cxnId="{29EA82BB-B325-4887-826B-C24D6D269503}">
      <dgm:prSet/>
      <dgm:spPr/>
      <dgm:t>
        <a:bodyPr/>
        <a:lstStyle/>
        <a:p>
          <a:endParaRPr lang="el-GR"/>
        </a:p>
      </dgm:t>
    </dgm:pt>
    <dgm:pt modelId="{D7664AA4-DD57-4F95-B1E6-B80B76D9C721}" type="sibTrans" cxnId="{29EA82BB-B325-4887-826B-C24D6D269503}">
      <dgm:prSet/>
      <dgm:spPr/>
      <dgm:t>
        <a:bodyPr/>
        <a:lstStyle/>
        <a:p>
          <a:endParaRPr lang="el-GR"/>
        </a:p>
      </dgm:t>
    </dgm:pt>
    <dgm:pt modelId="{0138B06E-3942-4AFA-A1E9-9D8701C30162}" type="pres">
      <dgm:prSet presAssocID="{5A57D28A-C2EC-4EB6-920D-681F5A9C0A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B5F044C-9F79-4132-A0DF-CE877187137C}" type="pres">
      <dgm:prSet presAssocID="{27542F3C-99AF-40D6-9AB5-70CDA671DA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8070943-05FD-406A-B429-A645AF1D2724}" type="pres">
      <dgm:prSet presAssocID="{27542F3C-99AF-40D6-9AB5-70CDA671DAC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F6EF49-F5B3-4062-96E2-39BE91356451}" type="pres">
      <dgm:prSet presAssocID="{B562B398-7CB5-4EBF-8B60-882EED87E03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8044E68-E33E-45E8-9936-57D559DB7A3E}" type="pres">
      <dgm:prSet presAssocID="{B562B398-7CB5-4EBF-8B60-882EED87E03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52C749-8D9C-4787-AF0D-B26C1EE1291C}" type="pres">
      <dgm:prSet presAssocID="{647CBA65-D77D-4490-99F1-F207B76C5F6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9EA82BB-B325-4887-826B-C24D6D269503}" srcId="{5A57D28A-C2EC-4EB6-920D-681F5A9C0AF1}" destId="{647CBA65-D77D-4490-99F1-F207B76C5F6B}" srcOrd="2" destOrd="0" parTransId="{82A99D0E-E253-46D0-A290-78E29058DC22}" sibTransId="{D7664AA4-DD57-4F95-B1E6-B80B76D9C721}"/>
    <dgm:cxn modelId="{7EFB5A61-28E8-4595-B3C4-7907A10E7326}" srcId="{B562B398-7CB5-4EBF-8B60-882EED87E034}" destId="{F2961C12-B536-47AB-AE12-A6C6EC5D4589}" srcOrd="0" destOrd="0" parTransId="{0EC89672-326C-435C-A241-9B36410AE51E}" sibTransId="{35EACD12-671B-4DC5-AFC9-534D9D6C76FE}"/>
    <dgm:cxn modelId="{2B654DC3-4C6C-4B20-AB2F-7BFB8B52C6E3}" type="presOf" srcId="{27542F3C-99AF-40D6-9AB5-70CDA671DACA}" destId="{2B5F044C-9F79-4132-A0DF-CE877187137C}" srcOrd="0" destOrd="0" presId="urn:microsoft.com/office/officeart/2005/8/layout/vList2"/>
    <dgm:cxn modelId="{6E8C14ED-94B7-4F31-8CDC-C96AB89B367D}" type="presOf" srcId="{5A57D28A-C2EC-4EB6-920D-681F5A9C0AF1}" destId="{0138B06E-3942-4AFA-A1E9-9D8701C30162}" srcOrd="0" destOrd="0" presId="urn:microsoft.com/office/officeart/2005/8/layout/vList2"/>
    <dgm:cxn modelId="{C5AB9EB8-DF94-47FE-AC84-4B853A67BD0B}" type="presOf" srcId="{647CBA65-D77D-4490-99F1-F207B76C5F6B}" destId="{7D52C749-8D9C-4787-AF0D-B26C1EE1291C}" srcOrd="0" destOrd="0" presId="urn:microsoft.com/office/officeart/2005/8/layout/vList2"/>
    <dgm:cxn modelId="{00F2F9A9-BA1E-4B0D-8730-5768A65502E6}" type="presOf" srcId="{F2961C12-B536-47AB-AE12-A6C6EC5D4589}" destId="{18044E68-E33E-45E8-9936-57D559DB7A3E}" srcOrd="0" destOrd="0" presId="urn:microsoft.com/office/officeart/2005/8/layout/vList2"/>
    <dgm:cxn modelId="{F21E351B-D9BC-4C0A-B2CD-E3B5971BCE7C}" type="presOf" srcId="{D201F307-537B-4E49-874A-ADED63AEFD0E}" destId="{A8070943-05FD-406A-B429-A645AF1D2724}" srcOrd="0" destOrd="0" presId="urn:microsoft.com/office/officeart/2005/8/layout/vList2"/>
    <dgm:cxn modelId="{0A69070F-39B8-489B-A164-CCD526CC6C3C}" type="presOf" srcId="{B562B398-7CB5-4EBF-8B60-882EED87E034}" destId="{20F6EF49-F5B3-4062-96E2-39BE91356451}" srcOrd="0" destOrd="0" presId="urn:microsoft.com/office/officeart/2005/8/layout/vList2"/>
    <dgm:cxn modelId="{C3505BEB-E11A-4741-A8FA-95409A016925}" srcId="{5A57D28A-C2EC-4EB6-920D-681F5A9C0AF1}" destId="{27542F3C-99AF-40D6-9AB5-70CDA671DACA}" srcOrd="0" destOrd="0" parTransId="{AB7DD8DD-D985-44E6-9DC9-E73965F77FB6}" sibTransId="{FD4B6314-D1C6-4194-AD2B-5E33A2ABDB96}"/>
    <dgm:cxn modelId="{6AF99860-3870-41F5-B57D-4B4C7ABC7252}" srcId="{27542F3C-99AF-40D6-9AB5-70CDA671DACA}" destId="{D201F307-537B-4E49-874A-ADED63AEFD0E}" srcOrd="0" destOrd="0" parTransId="{C4A32A0C-4DA4-4733-923D-9B5D3A7FFFFD}" sibTransId="{220363C6-791B-477C-BA26-95DFD129A9BA}"/>
    <dgm:cxn modelId="{4C80BF21-19E4-465F-ABB0-63CBA6C38743}" srcId="{5A57D28A-C2EC-4EB6-920D-681F5A9C0AF1}" destId="{B562B398-7CB5-4EBF-8B60-882EED87E034}" srcOrd="1" destOrd="0" parTransId="{C331C2EA-7D49-4735-BD94-17F367027218}" sibTransId="{78108792-66AA-4371-A9F7-C7FE7BB39CFA}"/>
    <dgm:cxn modelId="{AB0F269E-B3D7-41B8-A1D9-5BF84AA76572}" type="presParOf" srcId="{0138B06E-3942-4AFA-A1E9-9D8701C30162}" destId="{2B5F044C-9F79-4132-A0DF-CE877187137C}" srcOrd="0" destOrd="0" presId="urn:microsoft.com/office/officeart/2005/8/layout/vList2"/>
    <dgm:cxn modelId="{3BF12BFE-C3AD-4450-8D50-B6DAF1EABE3B}" type="presParOf" srcId="{0138B06E-3942-4AFA-A1E9-9D8701C30162}" destId="{A8070943-05FD-406A-B429-A645AF1D2724}" srcOrd="1" destOrd="0" presId="urn:microsoft.com/office/officeart/2005/8/layout/vList2"/>
    <dgm:cxn modelId="{DEC086BF-E9D1-4431-82BE-CC89F0B4CAEE}" type="presParOf" srcId="{0138B06E-3942-4AFA-A1E9-9D8701C30162}" destId="{20F6EF49-F5B3-4062-96E2-39BE91356451}" srcOrd="2" destOrd="0" presId="urn:microsoft.com/office/officeart/2005/8/layout/vList2"/>
    <dgm:cxn modelId="{647CE4AA-61D8-464C-89B7-89E17EB76E19}" type="presParOf" srcId="{0138B06E-3942-4AFA-A1E9-9D8701C30162}" destId="{18044E68-E33E-45E8-9936-57D559DB7A3E}" srcOrd="3" destOrd="0" presId="urn:microsoft.com/office/officeart/2005/8/layout/vList2"/>
    <dgm:cxn modelId="{90B4FF13-EFB4-4E0A-A604-482B5ECDA7F5}" type="presParOf" srcId="{0138B06E-3942-4AFA-A1E9-9D8701C30162}" destId="{7D52C749-8D9C-4787-AF0D-B26C1EE1291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3A4C62-4017-4C03-A483-C54109A88FEE}" type="doc">
      <dgm:prSet loTypeId="urn:microsoft.com/office/officeart/2011/layout/CircleProcess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103F7777-4DD1-45E0-8CC1-6BBC75AF8383}">
      <dgm:prSet phldrT="[Κείμενο]"/>
      <dgm:spPr/>
      <dgm:t>
        <a:bodyPr/>
        <a:lstStyle/>
        <a:p>
          <a:r>
            <a:rPr lang="el-GR" dirty="0" smtClean="0"/>
            <a:t>Οι επιχειρήσεις και τα νοικοκυριά δρουν με βάση το ιδιωτικό συμφέρον.</a:t>
          </a:r>
          <a:endParaRPr lang="el-GR" dirty="0"/>
        </a:p>
      </dgm:t>
    </dgm:pt>
    <dgm:pt modelId="{2BF7E5AF-1C41-46E3-92C8-EBA6790E06C8}" type="parTrans" cxnId="{AD2618AC-3DA4-48E5-842D-36B1C3FE7BC8}">
      <dgm:prSet/>
      <dgm:spPr/>
      <dgm:t>
        <a:bodyPr/>
        <a:lstStyle/>
        <a:p>
          <a:endParaRPr lang="el-GR"/>
        </a:p>
      </dgm:t>
    </dgm:pt>
    <dgm:pt modelId="{391CE15A-2A1F-41DB-923F-92A922765C3C}" type="sibTrans" cxnId="{AD2618AC-3DA4-48E5-842D-36B1C3FE7BC8}">
      <dgm:prSet/>
      <dgm:spPr/>
      <dgm:t>
        <a:bodyPr/>
        <a:lstStyle/>
        <a:p>
          <a:endParaRPr lang="el-GR"/>
        </a:p>
      </dgm:t>
    </dgm:pt>
    <dgm:pt modelId="{11498AEE-C2CE-4B0C-A2AB-7B3B8F6BC28C}">
      <dgm:prSet phldrT="[Κείμενο]"/>
      <dgm:spPr/>
      <dgm:t>
        <a:bodyPr/>
        <a:lstStyle/>
        <a:p>
          <a:r>
            <a:rPr lang="el-GR" dirty="0" smtClean="0"/>
            <a:t>Οι δημόσιοι φορείς δρουν με βάση το δημόσιο συμφέρον.</a:t>
          </a:r>
          <a:endParaRPr lang="el-GR" dirty="0"/>
        </a:p>
      </dgm:t>
    </dgm:pt>
    <dgm:pt modelId="{14719901-FF0F-4718-8C63-F1C2180807FA}" type="parTrans" cxnId="{9F604A85-2CAA-4F34-8FBE-31ED43558ED9}">
      <dgm:prSet/>
      <dgm:spPr/>
      <dgm:t>
        <a:bodyPr/>
        <a:lstStyle/>
        <a:p>
          <a:endParaRPr lang="el-GR"/>
        </a:p>
      </dgm:t>
    </dgm:pt>
    <dgm:pt modelId="{6A2424AB-B93B-4B44-BA0A-F5A70ADC29DA}" type="sibTrans" cxnId="{9F604A85-2CAA-4F34-8FBE-31ED43558ED9}">
      <dgm:prSet/>
      <dgm:spPr/>
      <dgm:t>
        <a:bodyPr/>
        <a:lstStyle/>
        <a:p>
          <a:endParaRPr lang="el-GR"/>
        </a:p>
      </dgm:t>
    </dgm:pt>
    <dgm:pt modelId="{1AE22132-BA16-44C6-B04B-59519D1A70D3}">
      <dgm:prSet phldrT="[Κείμενο]"/>
      <dgm:spPr/>
      <dgm:t>
        <a:bodyPr/>
        <a:lstStyle/>
        <a:p>
          <a:r>
            <a:rPr lang="el-GR" dirty="0" smtClean="0"/>
            <a:t>Σκοπός των δημόσιων φορέων είναι η μεγιστοποίηση της κοινωνικής ευημερίας.</a:t>
          </a:r>
          <a:endParaRPr lang="el-GR" dirty="0"/>
        </a:p>
      </dgm:t>
    </dgm:pt>
    <dgm:pt modelId="{2E1DC1C7-970D-41F8-856C-9D34FC86604B}" type="parTrans" cxnId="{2B6EE17D-BA6F-48CE-9809-3B6DC70228E7}">
      <dgm:prSet/>
      <dgm:spPr/>
      <dgm:t>
        <a:bodyPr/>
        <a:lstStyle/>
        <a:p>
          <a:endParaRPr lang="el-GR"/>
        </a:p>
      </dgm:t>
    </dgm:pt>
    <dgm:pt modelId="{B8BFF05D-6ED3-4F53-9ED9-D77E6FE07674}" type="sibTrans" cxnId="{2B6EE17D-BA6F-48CE-9809-3B6DC70228E7}">
      <dgm:prSet/>
      <dgm:spPr/>
      <dgm:t>
        <a:bodyPr/>
        <a:lstStyle/>
        <a:p>
          <a:endParaRPr lang="el-GR"/>
        </a:p>
      </dgm:t>
    </dgm:pt>
    <dgm:pt modelId="{604DCDAB-A87C-473A-8CB0-4E27767B801A}" type="pres">
      <dgm:prSet presAssocID="{113A4C62-4017-4C03-A483-C54109A88FEE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l-GR"/>
        </a:p>
      </dgm:t>
    </dgm:pt>
    <dgm:pt modelId="{26D874BC-B174-4948-8A89-E2F4770039EF}" type="pres">
      <dgm:prSet presAssocID="{1AE22132-BA16-44C6-B04B-59519D1A70D3}" presName="Accent3" presStyleCnt="0"/>
      <dgm:spPr/>
    </dgm:pt>
    <dgm:pt modelId="{EB491B87-9991-4377-B232-12567C488083}" type="pres">
      <dgm:prSet presAssocID="{1AE22132-BA16-44C6-B04B-59519D1A70D3}" presName="Accent" presStyleLbl="node1" presStyleIdx="0" presStyleCnt="3"/>
      <dgm:spPr/>
    </dgm:pt>
    <dgm:pt modelId="{B2436CAF-EA9E-4E65-890E-623E0ED46774}" type="pres">
      <dgm:prSet presAssocID="{1AE22132-BA16-44C6-B04B-59519D1A70D3}" presName="ParentBackground3" presStyleCnt="0"/>
      <dgm:spPr/>
    </dgm:pt>
    <dgm:pt modelId="{5BDD56BC-3709-49F2-A38B-C49F4554EDA5}" type="pres">
      <dgm:prSet presAssocID="{1AE22132-BA16-44C6-B04B-59519D1A70D3}" presName="ParentBackground" presStyleLbl="fgAcc1" presStyleIdx="0" presStyleCnt="3"/>
      <dgm:spPr/>
      <dgm:t>
        <a:bodyPr/>
        <a:lstStyle/>
        <a:p>
          <a:endParaRPr lang="el-GR"/>
        </a:p>
      </dgm:t>
    </dgm:pt>
    <dgm:pt modelId="{3C3B970C-0672-46D9-B6D3-7437E6A65997}" type="pres">
      <dgm:prSet presAssocID="{1AE22132-BA16-44C6-B04B-59519D1A70D3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045A0A2-F9EC-4303-869A-C700E9152D78}" type="pres">
      <dgm:prSet presAssocID="{11498AEE-C2CE-4B0C-A2AB-7B3B8F6BC28C}" presName="Accent2" presStyleCnt="0"/>
      <dgm:spPr/>
    </dgm:pt>
    <dgm:pt modelId="{2F5E8F31-7FAE-473D-A0BD-5372050AE8ED}" type="pres">
      <dgm:prSet presAssocID="{11498AEE-C2CE-4B0C-A2AB-7B3B8F6BC28C}" presName="Accent" presStyleLbl="node1" presStyleIdx="1" presStyleCnt="3"/>
      <dgm:spPr/>
    </dgm:pt>
    <dgm:pt modelId="{D55E2651-5629-4CFE-8F0B-FA69CDE3C371}" type="pres">
      <dgm:prSet presAssocID="{11498AEE-C2CE-4B0C-A2AB-7B3B8F6BC28C}" presName="ParentBackground2" presStyleCnt="0"/>
      <dgm:spPr/>
    </dgm:pt>
    <dgm:pt modelId="{3303DF7E-6516-4B37-AD56-5946091AF44E}" type="pres">
      <dgm:prSet presAssocID="{11498AEE-C2CE-4B0C-A2AB-7B3B8F6BC28C}" presName="ParentBackground" presStyleLbl="fgAcc1" presStyleIdx="1" presStyleCnt="3"/>
      <dgm:spPr/>
      <dgm:t>
        <a:bodyPr/>
        <a:lstStyle/>
        <a:p>
          <a:endParaRPr lang="el-GR"/>
        </a:p>
      </dgm:t>
    </dgm:pt>
    <dgm:pt modelId="{E1F48451-3ABC-4F74-9D0C-0AFF02A7572F}" type="pres">
      <dgm:prSet presAssocID="{11498AEE-C2CE-4B0C-A2AB-7B3B8F6BC28C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2160B5B-D9C0-402D-9239-D3FA52CD1827}" type="pres">
      <dgm:prSet presAssocID="{103F7777-4DD1-45E0-8CC1-6BBC75AF8383}" presName="Accent1" presStyleCnt="0"/>
      <dgm:spPr/>
    </dgm:pt>
    <dgm:pt modelId="{896B2AB1-8F5B-4DDF-9E83-127063F26C81}" type="pres">
      <dgm:prSet presAssocID="{103F7777-4DD1-45E0-8CC1-6BBC75AF8383}" presName="Accent" presStyleLbl="node1" presStyleIdx="2" presStyleCnt="3"/>
      <dgm:spPr/>
    </dgm:pt>
    <dgm:pt modelId="{9C665208-6EE6-4E73-8CE2-88A26BFE76D1}" type="pres">
      <dgm:prSet presAssocID="{103F7777-4DD1-45E0-8CC1-6BBC75AF8383}" presName="ParentBackground1" presStyleCnt="0"/>
      <dgm:spPr/>
    </dgm:pt>
    <dgm:pt modelId="{02D3B3A3-A1B8-4EE9-9F1C-C501E29E6885}" type="pres">
      <dgm:prSet presAssocID="{103F7777-4DD1-45E0-8CC1-6BBC75AF8383}" presName="ParentBackground" presStyleLbl="fgAcc1" presStyleIdx="2" presStyleCnt="3"/>
      <dgm:spPr/>
      <dgm:t>
        <a:bodyPr/>
        <a:lstStyle/>
        <a:p>
          <a:endParaRPr lang="el-GR"/>
        </a:p>
      </dgm:t>
    </dgm:pt>
    <dgm:pt modelId="{31B528FE-0888-4FEB-866E-21B709DEE08D}" type="pres">
      <dgm:prSet presAssocID="{103F7777-4DD1-45E0-8CC1-6BBC75AF838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F604A85-2CAA-4F34-8FBE-31ED43558ED9}" srcId="{113A4C62-4017-4C03-A483-C54109A88FEE}" destId="{11498AEE-C2CE-4B0C-A2AB-7B3B8F6BC28C}" srcOrd="1" destOrd="0" parTransId="{14719901-FF0F-4718-8C63-F1C2180807FA}" sibTransId="{6A2424AB-B93B-4B44-BA0A-F5A70ADC29DA}"/>
    <dgm:cxn modelId="{1A6338E2-BBD9-4194-9A07-5FA0B4EFD395}" type="presOf" srcId="{1AE22132-BA16-44C6-B04B-59519D1A70D3}" destId="{3C3B970C-0672-46D9-B6D3-7437E6A65997}" srcOrd="1" destOrd="0" presId="urn:microsoft.com/office/officeart/2011/layout/CircleProcess"/>
    <dgm:cxn modelId="{E5149C02-17A8-41AF-9241-C0BBF959AC6B}" type="presOf" srcId="{11498AEE-C2CE-4B0C-A2AB-7B3B8F6BC28C}" destId="{E1F48451-3ABC-4F74-9D0C-0AFF02A7572F}" srcOrd="1" destOrd="0" presId="urn:microsoft.com/office/officeart/2011/layout/CircleProcess"/>
    <dgm:cxn modelId="{0DD70C58-FF18-49B6-AFA9-BD75A116D563}" type="presOf" srcId="{103F7777-4DD1-45E0-8CC1-6BBC75AF8383}" destId="{31B528FE-0888-4FEB-866E-21B709DEE08D}" srcOrd="1" destOrd="0" presId="urn:microsoft.com/office/officeart/2011/layout/CircleProcess"/>
    <dgm:cxn modelId="{D4B788FE-5023-4CDD-8A51-3E61826F2BA5}" type="presOf" srcId="{1AE22132-BA16-44C6-B04B-59519D1A70D3}" destId="{5BDD56BC-3709-49F2-A38B-C49F4554EDA5}" srcOrd="0" destOrd="0" presId="urn:microsoft.com/office/officeart/2011/layout/CircleProcess"/>
    <dgm:cxn modelId="{60CF5D04-8BED-458A-9D06-61A8A8F8D79E}" type="presOf" srcId="{103F7777-4DD1-45E0-8CC1-6BBC75AF8383}" destId="{02D3B3A3-A1B8-4EE9-9F1C-C501E29E6885}" srcOrd="0" destOrd="0" presId="urn:microsoft.com/office/officeart/2011/layout/CircleProcess"/>
    <dgm:cxn modelId="{AD2618AC-3DA4-48E5-842D-36B1C3FE7BC8}" srcId="{113A4C62-4017-4C03-A483-C54109A88FEE}" destId="{103F7777-4DD1-45E0-8CC1-6BBC75AF8383}" srcOrd="0" destOrd="0" parTransId="{2BF7E5AF-1C41-46E3-92C8-EBA6790E06C8}" sibTransId="{391CE15A-2A1F-41DB-923F-92A922765C3C}"/>
    <dgm:cxn modelId="{C0CC35F7-DBC6-4BF2-9EBE-7AF701F4E83D}" type="presOf" srcId="{11498AEE-C2CE-4B0C-A2AB-7B3B8F6BC28C}" destId="{3303DF7E-6516-4B37-AD56-5946091AF44E}" srcOrd="0" destOrd="0" presId="urn:microsoft.com/office/officeart/2011/layout/CircleProcess"/>
    <dgm:cxn modelId="{2B6EE17D-BA6F-48CE-9809-3B6DC70228E7}" srcId="{113A4C62-4017-4C03-A483-C54109A88FEE}" destId="{1AE22132-BA16-44C6-B04B-59519D1A70D3}" srcOrd="2" destOrd="0" parTransId="{2E1DC1C7-970D-41F8-856C-9D34FC86604B}" sibTransId="{B8BFF05D-6ED3-4F53-9ED9-D77E6FE07674}"/>
    <dgm:cxn modelId="{420CF841-7EEC-413B-92E6-1B2B09955E1C}" type="presOf" srcId="{113A4C62-4017-4C03-A483-C54109A88FEE}" destId="{604DCDAB-A87C-473A-8CB0-4E27767B801A}" srcOrd="0" destOrd="0" presId="urn:microsoft.com/office/officeart/2011/layout/CircleProcess"/>
    <dgm:cxn modelId="{04E46952-B8E3-460B-97C6-A1D1E34F2124}" type="presParOf" srcId="{604DCDAB-A87C-473A-8CB0-4E27767B801A}" destId="{26D874BC-B174-4948-8A89-E2F4770039EF}" srcOrd="0" destOrd="0" presId="urn:microsoft.com/office/officeart/2011/layout/CircleProcess"/>
    <dgm:cxn modelId="{13FAEA45-7434-4B0B-8ECB-3039222FB067}" type="presParOf" srcId="{26D874BC-B174-4948-8A89-E2F4770039EF}" destId="{EB491B87-9991-4377-B232-12567C488083}" srcOrd="0" destOrd="0" presId="urn:microsoft.com/office/officeart/2011/layout/CircleProcess"/>
    <dgm:cxn modelId="{9CBC42B6-F331-4A67-BF8B-85347BC68C4C}" type="presParOf" srcId="{604DCDAB-A87C-473A-8CB0-4E27767B801A}" destId="{B2436CAF-EA9E-4E65-890E-623E0ED46774}" srcOrd="1" destOrd="0" presId="urn:microsoft.com/office/officeart/2011/layout/CircleProcess"/>
    <dgm:cxn modelId="{9E9129E2-C49D-4984-9D98-A3B79E3991DC}" type="presParOf" srcId="{B2436CAF-EA9E-4E65-890E-623E0ED46774}" destId="{5BDD56BC-3709-49F2-A38B-C49F4554EDA5}" srcOrd="0" destOrd="0" presId="urn:microsoft.com/office/officeart/2011/layout/CircleProcess"/>
    <dgm:cxn modelId="{9010F46A-70E6-4D2C-A23F-3DECC040CD8A}" type="presParOf" srcId="{604DCDAB-A87C-473A-8CB0-4E27767B801A}" destId="{3C3B970C-0672-46D9-B6D3-7437E6A65997}" srcOrd="2" destOrd="0" presId="urn:microsoft.com/office/officeart/2011/layout/CircleProcess"/>
    <dgm:cxn modelId="{D445A305-EB21-44B5-AB5D-5DA66448D511}" type="presParOf" srcId="{604DCDAB-A87C-473A-8CB0-4E27767B801A}" destId="{5045A0A2-F9EC-4303-869A-C700E9152D78}" srcOrd="3" destOrd="0" presId="urn:microsoft.com/office/officeart/2011/layout/CircleProcess"/>
    <dgm:cxn modelId="{71825BA4-CEA5-42B8-82DF-F5A64FA06570}" type="presParOf" srcId="{5045A0A2-F9EC-4303-869A-C700E9152D78}" destId="{2F5E8F31-7FAE-473D-A0BD-5372050AE8ED}" srcOrd="0" destOrd="0" presId="urn:microsoft.com/office/officeart/2011/layout/CircleProcess"/>
    <dgm:cxn modelId="{1B2539BF-A847-4EE1-8C77-C2EA1F0F0E34}" type="presParOf" srcId="{604DCDAB-A87C-473A-8CB0-4E27767B801A}" destId="{D55E2651-5629-4CFE-8F0B-FA69CDE3C371}" srcOrd="4" destOrd="0" presId="urn:microsoft.com/office/officeart/2011/layout/CircleProcess"/>
    <dgm:cxn modelId="{F31D293C-E300-41DB-9AB9-7D420BAC01A0}" type="presParOf" srcId="{D55E2651-5629-4CFE-8F0B-FA69CDE3C371}" destId="{3303DF7E-6516-4B37-AD56-5946091AF44E}" srcOrd="0" destOrd="0" presId="urn:microsoft.com/office/officeart/2011/layout/CircleProcess"/>
    <dgm:cxn modelId="{AB8A03EE-7F3C-4681-9D72-E7C6D3233306}" type="presParOf" srcId="{604DCDAB-A87C-473A-8CB0-4E27767B801A}" destId="{E1F48451-3ABC-4F74-9D0C-0AFF02A7572F}" srcOrd="5" destOrd="0" presId="urn:microsoft.com/office/officeart/2011/layout/CircleProcess"/>
    <dgm:cxn modelId="{63299F93-EEC3-40D1-90E3-8A12CEC9E3BB}" type="presParOf" srcId="{604DCDAB-A87C-473A-8CB0-4E27767B801A}" destId="{B2160B5B-D9C0-402D-9239-D3FA52CD1827}" srcOrd="6" destOrd="0" presId="urn:microsoft.com/office/officeart/2011/layout/CircleProcess"/>
    <dgm:cxn modelId="{E028561C-AFFD-4AE0-9E67-375E37F45C9B}" type="presParOf" srcId="{B2160B5B-D9C0-402D-9239-D3FA52CD1827}" destId="{896B2AB1-8F5B-4DDF-9E83-127063F26C81}" srcOrd="0" destOrd="0" presId="urn:microsoft.com/office/officeart/2011/layout/CircleProcess"/>
    <dgm:cxn modelId="{E673BD6F-0537-42BF-A8A4-C9494A9DB415}" type="presParOf" srcId="{604DCDAB-A87C-473A-8CB0-4E27767B801A}" destId="{9C665208-6EE6-4E73-8CE2-88A26BFE76D1}" srcOrd="7" destOrd="0" presId="urn:microsoft.com/office/officeart/2011/layout/CircleProcess"/>
    <dgm:cxn modelId="{29A0F8BE-4103-462E-BA04-50D3F04BEB96}" type="presParOf" srcId="{9C665208-6EE6-4E73-8CE2-88A26BFE76D1}" destId="{02D3B3A3-A1B8-4EE9-9F1C-C501E29E6885}" srcOrd="0" destOrd="0" presId="urn:microsoft.com/office/officeart/2011/layout/CircleProcess"/>
    <dgm:cxn modelId="{B4FD3921-B5AB-4048-A26E-138B37A823FA}" type="presParOf" srcId="{604DCDAB-A87C-473A-8CB0-4E27767B801A}" destId="{31B528FE-0888-4FEB-866E-21B709DEE08D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AF78B2-4DBB-45F1-9BAA-1FFB84FD74CE}" type="doc">
      <dgm:prSet loTypeId="urn:microsoft.com/office/officeart/2005/8/layout/hList1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el-GR"/>
        </a:p>
      </dgm:t>
    </dgm:pt>
    <dgm:pt modelId="{72DE9B5D-85AA-4197-A843-A8212BAE586E}">
      <dgm:prSet phldrT="[Κείμενο]"/>
      <dgm:spPr/>
      <dgm:t>
        <a:bodyPr/>
        <a:lstStyle/>
        <a:p>
          <a:r>
            <a:rPr lang="el-GR" dirty="0" smtClean="0"/>
            <a:t>Δημόσια αγαθά</a:t>
          </a:r>
          <a:endParaRPr lang="el-GR" dirty="0"/>
        </a:p>
      </dgm:t>
    </dgm:pt>
    <dgm:pt modelId="{61DDF0C8-0081-40C3-89BF-0E8D3507E631}" type="parTrans" cxnId="{A8238DD9-2C72-47F6-81D9-D19AA5A24B83}">
      <dgm:prSet/>
      <dgm:spPr/>
      <dgm:t>
        <a:bodyPr/>
        <a:lstStyle/>
        <a:p>
          <a:endParaRPr lang="el-GR"/>
        </a:p>
      </dgm:t>
    </dgm:pt>
    <dgm:pt modelId="{0DA079EB-9237-4280-A784-D459A66AF024}" type="sibTrans" cxnId="{A8238DD9-2C72-47F6-81D9-D19AA5A24B83}">
      <dgm:prSet/>
      <dgm:spPr/>
      <dgm:t>
        <a:bodyPr/>
        <a:lstStyle/>
        <a:p>
          <a:endParaRPr lang="el-GR"/>
        </a:p>
      </dgm:t>
    </dgm:pt>
    <dgm:pt modelId="{43DFBDB9-DF32-40EF-8FF5-E79A54D149F3}">
      <dgm:prSet phldrT="[Κείμενο]"/>
      <dgm:spPr/>
      <dgm:t>
        <a:bodyPr/>
        <a:lstStyle/>
        <a:p>
          <a:r>
            <a:rPr lang="el-GR" dirty="0" smtClean="0"/>
            <a:t>Θεωρούνται ως δικαιώματα</a:t>
          </a:r>
          <a:endParaRPr lang="el-GR" dirty="0"/>
        </a:p>
      </dgm:t>
    </dgm:pt>
    <dgm:pt modelId="{AA1E091E-364D-4A61-B55A-5CD48A8C19B0}" type="parTrans" cxnId="{EBFC4479-76EB-46AE-88E1-AC87B2925256}">
      <dgm:prSet/>
      <dgm:spPr/>
      <dgm:t>
        <a:bodyPr/>
        <a:lstStyle/>
        <a:p>
          <a:endParaRPr lang="el-GR"/>
        </a:p>
      </dgm:t>
    </dgm:pt>
    <dgm:pt modelId="{FD56C57C-9AAB-4376-A4D1-B027C47C96CC}" type="sibTrans" cxnId="{EBFC4479-76EB-46AE-88E1-AC87B2925256}">
      <dgm:prSet/>
      <dgm:spPr/>
      <dgm:t>
        <a:bodyPr/>
        <a:lstStyle/>
        <a:p>
          <a:endParaRPr lang="el-GR"/>
        </a:p>
      </dgm:t>
    </dgm:pt>
    <dgm:pt modelId="{0E50DF9A-4644-4106-8A71-A8CDE381A8AD}">
      <dgm:prSet phldrT="[Κείμενο]"/>
      <dgm:spPr/>
      <dgm:t>
        <a:bodyPr/>
        <a:lstStyle/>
        <a:p>
          <a:r>
            <a:rPr lang="el-GR" dirty="0" smtClean="0"/>
            <a:t>Το κράτος</a:t>
          </a:r>
          <a:endParaRPr lang="el-GR" dirty="0"/>
        </a:p>
      </dgm:t>
    </dgm:pt>
    <dgm:pt modelId="{32366377-9D8A-4A10-87F1-78A8C93E0A93}" type="parTrans" cxnId="{1224CB26-58C1-4608-A658-C0AC00360276}">
      <dgm:prSet/>
      <dgm:spPr/>
      <dgm:t>
        <a:bodyPr/>
        <a:lstStyle/>
        <a:p>
          <a:endParaRPr lang="el-GR"/>
        </a:p>
      </dgm:t>
    </dgm:pt>
    <dgm:pt modelId="{BFF61DBF-D36C-4302-A97B-B1180AE106C1}" type="sibTrans" cxnId="{1224CB26-58C1-4608-A658-C0AC00360276}">
      <dgm:prSet/>
      <dgm:spPr/>
      <dgm:t>
        <a:bodyPr/>
        <a:lstStyle/>
        <a:p>
          <a:endParaRPr lang="el-GR"/>
        </a:p>
      </dgm:t>
    </dgm:pt>
    <dgm:pt modelId="{19BF97EA-C857-4F6D-B902-47A062C3737D}">
      <dgm:prSet phldrT="[Κείμενο]"/>
      <dgm:spPr/>
      <dgm:t>
        <a:bodyPr/>
        <a:lstStyle/>
        <a:p>
          <a:r>
            <a:rPr lang="el-GR" dirty="0" smtClean="0"/>
            <a:t>Τα χαρακτηρίζει  με πολιτική απόφαση.</a:t>
          </a:r>
          <a:endParaRPr lang="el-GR" dirty="0"/>
        </a:p>
      </dgm:t>
    </dgm:pt>
    <dgm:pt modelId="{F300850E-211A-4C5B-98B4-EDF2216AD5C5}" type="parTrans" cxnId="{A5A0FFD8-1C76-4967-A1B3-FFAE5CE42427}">
      <dgm:prSet/>
      <dgm:spPr/>
      <dgm:t>
        <a:bodyPr/>
        <a:lstStyle/>
        <a:p>
          <a:endParaRPr lang="el-GR"/>
        </a:p>
      </dgm:t>
    </dgm:pt>
    <dgm:pt modelId="{00955F07-5009-49AB-AC73-CC6A77BE86DE}" type="sibTrans" cxnId="{A5A0FFD8-1C76-4967-A1B3-FFAE5CE42427}">
      <dgm:prSet/>
      <dgm:spPr/>
      <dgm:t>
        <a:bodyPr/>
        <a:lstStyle/>
        <a:p>
          <a:endParaRPr lang="el-GR"/>
        </a:p>
      </dgm:t>
    </dgm:pt>
    <dgm:pt modelId="{16FF6DB6-5B3A-4BF9-B67F-524E409577BF}">
      <dgm:prSet phldrT="[Κείμενο]"/>
      <dgm:spPr/>
      <dgm:t>
        <a:bodyPr/>
        <a:lstStyle/>
        <a:p>
          <a:r>
            <a:rPr lang="el-GR" dirty="0" smtClean="0"/>
            <a:t>Π.χ. υγεία, παιδεία, άμυνα, δικαιοσύνη.</a:t>
          </a:r>
          <a:endParaRPr lang="el-GR" dirty="0"/>
        </a:p>
      </dgm:t>
    </dgm:pt>
    <dgm:pt modelId="{8BAE6B26-51B3-4CA8-9A7B-73DFD9D267DC}" type="parTrans" cxnId="{C13C4038-7DFC-4E50-BA22-9BFDCDAB31F8}">
      <dgm:prSet/>
      <dgm:spPr/>
      <dgm:t>
        <a:bodyPr/>
        <a:lstStyle/>
        <a:p>
          <a:endParaRPr lang="el-GR"/>
        </a:p>
      </dgm:t>
    </dgm:pt>
    <dgm:pt modelId="{5970C343-A427-4E4F-B744-826C56A035BD}" type="sibTrans" cxnId="{C13C4038-7DFC-4E50-BA22-9BFDCDAB31F8}">
      <dgm:prSet/>
      <dgm:spPr/>
      <dgm:t>
        <a:bodyPr/>
        <a:lstStyle/>
        <a:p>
          <a:endParaRPr lang="el-GR"/>
        </a:p>
      </dgm:t>
    </dgm:pt>
    <dgm:pt modelId="{080E4AE8-5511-4B18-83FC-91C6A174BE1E}">
      <dgm:prSet phldrT="[Κείμενο]"/>
      <dgm:spPr/>
      <dgm:t>
        <a:bodyPr/>
        <a:lstStyle/>
        <a:p>
          <a:r>
            <a:rPr lang="el-GR" dirty="0" smtClean="0"/>
            <a:t>Φροντίζει για την παραγωγή τους.</a:t>
          </a:r>
          <a:endParaRPr lang="el-GR" dirty="0"/>
        </a:p>
      </dgm:t>
    </dgm:pt>
    <dgm:pt modelId="{51B9DDCD-1C57-4D41-991B-D784534D77DC}" type="parTrans" cxnId="{F867DA92-900E-4877-8357-2D822DFE3D72}">
      <dgm:prSet/>
      <dgm:spPr/>
      <dgm:t>
        <a:bodyPr/>
        <a:lstStyle/>
        <a:p>
          <a:endParaRPr lang="el-GR"/>
        </a:p>
      </dgm:t>
    </dgm:pt>
    <dgm:pt modelId="{3047CBBD-51C5-468B-B9F9-79D783B05EE4}" type="sibTrans" cxnId="{F867DA92-900E-4877-8357-2D822DFE3D72}">
      <dgm:prSet/>
      <dgm:spPr/>
      <dgm:t>
        <a:bodyPr/>
        <a:lstStyle/>
        <a:p>
          <a:endParaRPr lang="el-GR"/>
        </a:p>
      </dgm:t>
    </dgm:pt>
    <dgm:pt modelId="{A9CB771F-EAC0-4B2A-AABE-91650C74882E}">
      <dgm:prSet phldrT="[Κείμενο]"/>
      <dgm:spPr/>
      <dgm:t>
        <a:bodyPr/>
        <a:lstStyle/>
        <a:p>
          <a:r>
            <a:rPr lang="el-GR" dirty="0" smtClean="0"/>
            <a:t>Είναι αδιαίρετα.</a:t>
          </a:r>
          <a:endParaRPr lang="el-GR" dirty="0"/>
        </a:p>
      </dgm:t>
    </dgm:pt>
    <dgm:pt modelId="{E66FA71B-8AF1-4C4E-AD9B-9B9C6B84F048}" type="parTrans" cxnId="{AF18E69B-66DE-4196-9E9A-3D3618315812}">
      <dgm:prSet/>
      <dgm:spPr/>
      <dgm:t>
        <a:bodyPr/>
        <a:lstStyle/>
        <a:p>
          <a:endParaRPr lang="el-GR"/>
        </a:p>
      </dgm:t>
    </dgm:pt>
    <dgm:pt modelId="{DC8FFAA8-0438-4A65-A16E-30DC9FDCB1CB}" type="sibTrans" cxnId="{AF18E69B-66DE-4196-9E9A-3D3618315812}">
      <dgm:prSet/>
      <dgm:spPr/>
      <dgm:t>
        <a:bodyPr/>
        <a:lstStyle/>
        <a:p>
          <a:endParaRPr lang="el-GR"/>
        </a:p>
      </dgm:t>
    </dgm:pt>
    <dgm:pt modelId="{FDD55842-6AD6-4747-94E5-BF936D9ACF1B}">
      <dgm:prSet phldrT="[Κείμενο]"/>
      <dgm:spPr/>
      <dgm:t>
        <a:bodyPr/>
        <a:lstStyle/>
        <a:p>
          <a:r>
            <a:rPr lang="el-GR" dirty="0" smtClean="0"/>
            <a:t>Παρέχονται δωρεάν ή με συμβολικό αντίτιμο.</a:t>
          </a:r>
          <a:endParaRPr lang="el-GR" dirty="0"/>
        </a:p>
      </dgm:t>
    </dgm:pt>
    <dgm:pt modelId="{E6D6CED4-155F-47C9-B276-42EC0A44887A}" type="parTrans" cxnId="{6F028A76-156A-471C-924A-0B977C641844}">
      <dgm:prSet/>
      <dgm:spPr/>
      <dgm:t>
        <a:bodyPr/>
        <a:lstStyle/>
        <a:p>
          <a:endParaRPr lang="el-GR"/>
        </a:p>
      </dgm:t>
    </dgm:pt>
    <dgm:pt modelId="{4C48A0E0-BBC7-411C-80BF-2B14DF14D6EC}" type="sibTrans" cxnId="{6F028A76-156A-471C-924A-0B977C641844}">
      <dgm:prSet/>
      <dgm:spPr/>
      <dgm:t>
        <a:bodyPr/>
        <a:lstStyle/>
        <a:p>
          <a:endParaRPr lang="el-GR"/>
        </a:p>
      </dgm:t>
    </dgm:pt>
    <dgm:pt modelId="{219B0920-8C7F-4DBD-A199-C0B9E9055590}">
      <dgm:prSet phldrT="[Κείμενο]"/>
      <dgm:spPr/>
      <dgm:t>
        <a:bodyPr/>
        <a:lstStyle/>
        <a:p>
          <a:r>
            <a:rPr lang="el-GR" dirty="0" smtClean="0"/>
            <a:t>Είτε τα παράγει είτε τα αγοράζει από τους ιδιώτες.</a:t>
          </a:r>
          <a:endParaRPr lang="el-GR" dirty="0"/>
        </a:p>
      </dgm:t>
    </dgm:pt>
    <dgm:pt modelId="{092174F0-2EDE-4C89-8788-92B3B6424CBF}" type="parTrans" cxnId="{3347D3AE-35FC-4EA4-B81B-D8BA473FCCFF}">
      <dgm:prSet/>
      <dgm:spPr/>
      <dgm:t>
        <a:bodyPr/>
        <a:lstStyle/>
        <a:p>
          <a:endParaRPr lang="el-GR"/>
        </a:p>
      </dgm:t>
    </dgm:pt>
    <dgm:pt modelId="{DAB0415B-268E-471B-9433-F4CC274FD64F}" type="sibTrans" cxnId="{3347D3AE-35FC-4EA4-B81B-D8BA473FCCFF}">
      <dgm:prSet/>
      <dgm:spPr/>
      <dgm:t>
        <a:bodyPr/>
        <a:lstStyle/>
        <a:p>
          <a:endParaRPr lang="el-GR"/>
        </a:p>
      </dgm:t>
    </dgm:pt>
    <dgm:pt modelId="{03D189B8-4AD3-4631-A672-DD320E4CC444}">
      <dgm:prSet phldrT="[Κείμενο]"/>
      <dgm:spPr/>
      <dgm:t>
        <a:bodyPr/>
        <a:lstStyle/>
        <a:p>
          <a:r>
            <a:rPr lang="el-GR" dirty="0" smtClean="0"/>
            <a:t>Είναι ο μεγαλύτερος παραγωγός αγαθών και υπηρεσιών.</a:t>
          </a:r>
          <a:endParaRPr lang="el-GR" dirty="0"/>
        </a:p>
      </dgm:t>
    </dgm:pt>
    <dgm:pt modelId="{B28D456F-C64A-4F03-85AF-CEE99BEE6A2E}" type="parTrans" cxnId="{601DCA5E-5378-45CA-8512-0AC89AFFC359}">
      <dgm:prSet/>
      <dgm:spPr/>
      <dgm:t>
        <a:bodyPr/>
        <a:lstStyle/>
        <a:p>
          <a:endParaRPr lang="el-GR"/>
        </a:p>
      </dgm:t>
    </dgm:pt>
    <dgm:pt modelId="{7AE1ED61-B8EE-4C9D-B506-5A977E4B48F4}" type="sibTrans" cxnId="{601DCA5E-5378-45CA-8512-0AC89AFFC359}">
      <dgm:prSet/>
      <dgm:spPr/>
      <dgm:t>
        <a:bodyPr/>
        <a:lstStyle/>
        <a:p>
          <a:endParaRPr lang="el-GR"/>
        </a:p>
      </dgm:t>
    </dgm:pt>
    <dgm:pt modelId="{C80B2C72-162E-48F5-87C3-B9CC13D6D464}" type="pres">
      <dgm:prSet presAssocID="{75AF78B2-4DBB-45F1-9BAA-1FFB84FD74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9E808CC-08FB-4635-9560-8BF98F6F6F96}" type="pres">
      <dgm:prSet presAssocID="{72DE9B5D-85AA-4197-A843-A8212BAE586E}" presName="composite" presStyleCnt="0"/>
      <dgm:spPr/>
    </dgm:pt>
    <dgm:pt modelId="{9FB1927A-5149-40E0-ADBD-A45E5E9A9A77}" type="pres">
      <dgm:prSet presAssocID="{72DE9B5D-85AA-4197-A843-A8212BAE586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7A8A300-1B51-4225-A033-3B98E5B075FA}" type="pres">
      <dgm:prSet presAssocID="{72DE9B5D-85AA-4197-A843-A8212BAE586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61D7EB-8ED4-4BDE-A1F6-83516064392B}" type="pres">
      <dgm:prSet presAssocID="{0DA079EB-9237-4280-A784-D459A66AF024}" presName="space" presStyleCnt="0"/>
      <dgm:spPr/>
    </dgm:pt>
    <dgm:pt modelId="{6F5B07C8-874D-4DBE-9DF5-33F7EC770B4C}" type="pres">
      <dgm:prSet presAssocID="{0E50DF9A-4644-4106-8A71-A8CDE381A8AD}" presName="composite" presStyleCnt="0"/>
      <dgm:spPr/>
    </dgm:pt>
    <dgm:pt modelId="{9CBC15F7-DDBE-415B-8B19-1F09B2351EDE}" type="pres">
      <dgm:prSet presAssocID="{0E50DF9A-4644-4106-8A71-A8CDE381A8A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A98DB6-6C9C-4038-8096-957264D6749B}" type="pres">
      <dgm:prSet presAssocID="{0E50DF9A-4644-4106-8A71-A8CDE381A8A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4B37CDB-23AE-41A5-8C87-ACDB1A2779EE}" type="presOf" srcId="{A9CB771F-EAC0-4B2A-AABE-91650C74882E}" destId="{C7A8A300-1B51-4225-A033-3B98E5B075FA}" srcOrd="0" destOrd="2" presId="urn:microsoft.com/office/officeart/2005/8/layout/hList1"/>
    <dgm:cxn modelId="{A306BCCB-C69A-4FB5-9167-07A25B9D34F6}" type="presOf" srcId="{FDD55842-6AD6-4747-94E5-BF936D9ACF1B}" destId="{C7A8A300-1B51-4225-A033-3B98E5B075FA}" srcOrd="0" destOrd="3" presId="urn:microsoft.com/office/officeart/2005/8/layout/hList1"/>
    <dgm:cxn modelId="{AA3A8ECB-380C-4CB2-B1F6-C5C97E3D258F}" type="presOf" srcId="{03D189B8-4AD3-4631-A672-DD320E4CC444}" destId="{8CA98DB6-6C9C-4038-8096-957264D6749B}" srcOrd="0" destOrd="3" presId="urn:microsoft.com/office/officeart/2005/8/layout/hList1"/>
    <dgm:cxn modelId="{6F028A76-156A-471C-924A-0B977C641844}" srcId="{72DE9B5D-85AA-4197-A843-A8212BAE586E}" destId="{FDD55842-6AD6-4747-94E5-BF936D9ACF1B}" srcOrd="3" destOrd="0" parTransId="{E6D6CED4-155F-47C9-B276-42EC0A44887A}" sibTransId="{4C48A0E0-BBC7-411C-80BF-2B14DF14D6EC}"/>
    <dgm:cxn modelId="{D1EA20C0-36B5-4661-B1B9-E0A9C8C21B76}" type="presOf" srcId="{72DE9B5D-85AA-4197-A843-A8212BAE586E}" destId="{9FB1927A-5149-40E0-ADBD-A45E5E9A9A77}" srcOrd="0" destOrd="0" presId="urn:microsoft.com/office/officeart/2005/8/layout/hList1"/>
    <dgm:cxn modelId="{C13C4038-7DFC-4E50-BA22-9BFDCDAB31F8}" srcId="{72DE9B5D-85AA-4197-A843-A8212BAE586E}" destId="{16FF6DB6-5B3A-4BF9-B67F-524E409577BF}" srcOrd="1" destOrd="0" parTransId="{8BAE6B26-51B3-4CA8-9A7B-73DFD9D267DC}" sibTransId="{5970C343-A427-4E4F-B744-826C56A035BD}"/>
    <dgm:cxn modelId="{944AF5B8-C9F9-4319-BF87-E13B51965965}" type="presOf" srcId="{219B0920-8C7F-4DBD-A199-C0B9E9055590}" destId="{8CA98DB6-6C9C-4038-8096-957264D6749B}" srcOrd="0" destOrd="2" presId="urn:microsoft.com/office/officeart/2005/8/layout/hList1"/>
    <dgm:cxn modelId="{460A57C2-B034-492F-B103-35E6A03C5AE4}" type="presOf" srcId="{43DFBDB9-DF32-40EF-8FF5-E79A54D149F3}" destId="{C7A8A300-1B51-4225-A033-3B98E5B075FA}" srcOrd="0" destOrd="0" presId="urn:microsoft.com/office/officeart/2005/8/layout/hList1"/>
    <dgm:cxn modelId="{601DCA5E-5378-45CA-8512-0AC89AFFC359}" srcId="{0E50DF9A-4644-4106-8A71-A8CDE381A8AD}" destId="{03D189B8-4AD3-4631-A672-DD320E4CC444}" srcOrd="3" destOrd="0" parTransId="{B28D456F-C64A-4F03-85AF-CEE99BEE6A2E}" sibTransId="{7AE1ED61-B8EE-4C9D-B506-5A977E4B48F4}"/>
    <dgm:cxn modelId="{3347D3AE-35FC-4EA4-B81B-D8BA473FCCFF}" srcId="{0E50DF9A-4644-4106-8A71-A8CDE381A8AD}" destId="{219B0920-8C7F-4DBD-A199-C0B9E9055590}" srcOrd="2" destOrd="0" parTransId="{092174F0-2EDE-4C89-8788-92B3B6424CBF}" sibTransId="{DAB0415B-268E-471B-9433-F4CC274FD64F}"/>
    <dgm:cxn modelId="{AF18E69B-66DE-4196-9E9A-3D3618315812}" srcId="{72DE9B5D-85AA-4197-A843-A8212BAE586E}" destId="{A9CB771F-EAC0-4B2A-AABE-91650C74882E}" srcOrd="2" destOrd="0" parTransId="{E66FA71B-8AF1-4C4E-AD9B-9B9C6B84F048}" sibTransId="{DC8FFAA8-0438-4A65-A16E-30DC9FDCB1CB}"/>
    <dgm:cxn modelId="{EBFC4479-76EB-46AE-88E1-AC87B2925256}" srcId="{72DE9B5D-85AA-4197-A843-A8212BAE586E}" destId="{43DFBDB9-DF32-40EF-8FF5-E79A54D149F3}" srcOrd="0" destOrd="0" parTransId="{AA1E091E-364D-4A61-B55A-5CD48A8C19B0}" sibTransId="{FD56C57C-9AAB-4376-A4D1-B027C47C96CC}"/>
    <dgm:cxn modelId="{4A0BE93E-137B-4398-8066-39C35895DD81}" type="presOf" srcId="{080E4AE8-5511-4B18-83FC-91C6A174BE1E}" destId="{8CA98DB6-6C9C-4038-8096-957264D6749B}" srcOrd="0" destOrd="1" presId="urn:microsoft.com/office/officeart/2005/8/layout/hList1"/>
    <dgm:cxn modelId="{2695655B-B166-4A41-8B95-CD7DB02F1038}" type="presOf" srcId="{16FF6DB6-5B3A-4BF9-B67F-524E409577BF}" destId="{C7A8A300-1B51-4225-A033-3B98E5B075FA}" srcOrd="0" destOrd="1" presId="urn:microsoft.com/office/officeart/2005/8/layout/hList1"/>
    <dgm:cxn modelId="{1224CB26-58C1-4608-A658-C0AC00360276}" srcId="{75AF78B2-4DBB-45F1-9BAA-1FFB84FD74CE}" destId="{0E50DF9A-4644-4106-8A71-A8CDE381A8AD}" srcOrd="1" destOrd="0" parTransId="{32366377-9D8A-4A10-87F1-78A8C93E0A93}" sibTransId="{BFF61DBF-D36C-4302-A97B-B1180AE106C1}"/>
    <dgm:cxn modelId="{A5A0FFD8-1C76-4967-A1B3-FFAE5CE42427}" srcId="{0E50DF9A-4644-4106-8A71-A8CDE381A8AD}" destId="{19BF97EA-C857-4F6D-B902-47A062C3737D}" srcOrd="0" destOrd="0" parTransId="{F300850E-211A-4C5B-98B4-EDF2216AD5C5}" sibTransId="{00955F07-5009-49AB-AC73-CC6A77BE86DE}"/>
    <dgm:cxn modelId="{BB689ADC-0F3B-4ABA-BBFE-DE65123E1DDE}" type="presOf" srcId="{0E50DF9A-4644-4106-8A71-A8CDE381A8AD}" destId="{9CBC15F7-DDBE-415B-8B19-1F09B2351EDE}" srcOrd="0" destOrd="0" presId="urn:microsoft.com/office/officeart/2005/8/layout/hList1"/>
    <dgm:cxn modelId="{A8238DD9-2C72-47F6-81D9-D19AA5A24B83}" srcId="{75AF78B2-4DBB-45F1-9BAA-1FFB84FD74CE}" destId="{72DE9B5D-85AA-4197-A843-A8212BAE586E}" srcOrd="0" destOrd="0" parTransId="{61DDF0C8-0081-40C3-89BF-0E8D3507E631}" sibTransId="{0DA079EB-9237-4280-A784-D459A66AF024}"/>
    <dgm:cxn modelId="{C1185617-399D-4B78-A0FC-DB0218FE587D}" type="presOf" srcId="{75AF78B2-4DBB-45F1-9BAA-1FFB84FD74CE}" destId="{C80B2C72-162E-48F5-87C3-B9CC13D6D464}" srcOrd="0" destOrd="0" presId="urn:microsoft.com/office/officeart/2005/8/layout/hList1"/>
    <dgm:cxn modelId="{F867DA92-900E-4877-8357-2D822DFE3D72}" srcId="{0E50DF9A-4644-4106-8A71-A8CDE381A8AD}" destId="{080E4AE8-5511-4B18-83FC-91C6A174BE1E}" srcOrd="1" destOrd="0" parTransId="{51B9DDCD-1C57-4D41-991B-D784534D77DC}" sibTransId="{3047CBBD-51C5-468B-B9F9-79D783B05EE4}"/>
    <dgm:cxn modelId="{951722A2-DEB3-4E2D-979A-FF3FCAA1AEF3}" type="presOf" srcId="{19BF97EA-C857-4F6D-B902-47A062C3737D}" destId="{8CA98DB6-6C9C-4038-8096-957264D6749B}" srcOrd="0" destOrd="0" presId="urn:microsoft.com/office/officeart/2005/8/layout/hList1"/>
    <dgm:cxn modelId="{E7F6F855-0871-4CFC-B000-168A6AD568DD}" type="presParOf" srcId="{C80B2C72-162E-48F5-87C3-B9CC13D6D464}" destId="{F9E808CC-08FB-4635-9560-8BF98F6F6F96}" srcOrd="0" destOrd="0" presId="urn:microsoft.com/office/officeart/2005/8/layout/hList1"/>
    <dgm:cxn modelId="{CF1B18A5-06CF-4552-8727-4C042CE62D4B}" type="presParOf" srcId="{F9E808CC-08FB-4635-9560-8BF98F6F6F96}" destId="{9FB1927A-5149-40E0-ADBD-A45E5E9A9A77}" srcOrd="0" destOrd="0" presId="urn:microsoft.com/office/officeart/2005/8/layout/hList1"/>
    <dgm:cxn modelId="{201C6241-099E-4DF4-B391-5CDD6675383B}" type="presParOf" srcId="{F9E808CC-08FB-4635-9560-8BF98F6F6F96}" destId="{C7A8A300-1B51-4225-A033-3B98E5B075FA}" srcOrd="1" destOrd="0" presId="urn:microsoft.com/office/officeart/2005/8/layout/hList1"/>
    <dgm:cxn modelId="{B0E660C4-1C4B-4491-979F-694AC2A83DC3}" type="presParOf" srcId="{C80B2C72-162E-48F5-87C3-B9CC13D6D464}" destId="{4D61D7EB-8ED4-4BDE-A1F6-83516064392B}" srcOrd="1" destOrd="0" presId="urn:microsoft.com/office/officeart/2005/8/layout/hList1"/>
    <dgm:cxn modelId="{6849557E-69EC-4FE6-B730-8659AD109B4E}" type="presParOf" srcId="{C80B2C72-162E-48F5-87C3-B9CC13D6D464}" destId="{6F5B07C8-874D-4DBE-9DF5-33F7EC770B4C}" srcOrd="2" destOrd="0" presId="urn:microsoft.com/office/officeart/2005/8/layout/hList1"/>
    <dgm:cxn modelId="{E75D3344-5145-4BCE-B307-0730786A11EE}" type="presParOf" srcId="{6F5B07C8-874D-4DBE-9DF5-33F7EC770B4C}" destId="{9CBC15F7-DDBE-415B-8B19-1F09B2351EDE}" srcOrd="0" destOrd="0" presId="urn:microsoft.com/office/officeart/2005/8/layout/hList1"/>
    <dgm:cxn modelId="{FE6FE11F-2893-4697-9BAA-1F8E42B0D66F}" type="presParOf" srcId="{6F5B07C8-874D-4DBE-9DF5-33F7EC770B4C}" destId="{8CA98DB6-6C9C-4038-8096-957264D6749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83EA0C-2CB0-4A4F-BE0D-2F90FB4CA397}" type="doc">
      <dgm:prSet loTypeId="urn:microsoft.com/office/officeart/2005/8/layout/arrow2" loCatId="process" qsTypeId="urn:microsoft.com/office/officeart/2005/8/quickstyle/simple5" qsCatId="simple" csTypeId="urn:microsoft.com/office/officeart/2005/8/colors/accent4_4" csCatId="accent4" phldr="1"/>
      <dgm:spPr/>
    </dgm:pt>
    <dgm:pt modelId="{63615757-230A-42B8-B3AD-5C758E404699}">
      <dgm:prSet phldrT="[Κείμενο]"/>
      <dgm:spPr/>
      <dgm:t>
        <a:bodyPr/>
        <a:lstStyle/>
        <a:p>
          <a:r>
            <a:rPr lang="el-GR" dirty="0" smtClean="0"/>
            <a:t>Από τις αρχές του 20</a:t>
          </a:r>
          <a:r>
            <a:rPr lang="el-GR" baseline="30000" dirty="0" smtClean="0"/>
            <a:t>ου</a:t>
          </a:r>
          <a:r>
            <a:rPr lang="el-GR" dirty="0" smtClean="0"/>
            <a:t> αι το κράτος παρεμβαίνει περισσότερο στην οικονομία.</a:t>
          </a:r>
          <a:endParaRPr lang="el-GR" dirty="0"/>
        </a:p>
      </dgm:t>
    </dgm:pt>
    <dgm:pt modelId="{507F8ED7-5345-4077-9DC7-DDB4CC740A1B}" type="parTrans" cxnId="{FBC02573-7A28-4FEB-9788-CF159C9B43A8}">
      <dgm:prSet/>
      <dgm:spPr/>
      <dgm:t>
        <a:bodyPr/>
        <a:lstStyle/>
        <a:p>
          <a:endParaRPr lang="el-GR"/>
        </a:p>
      </dgm:t>
    </dgm:pt>
    <dgm:pt modelId="{D098AE1D-2EE2-47E7-B684-60642F8A3A7D}" type="sibTrans" cxnId="{FBC02573-7A28-4FEB-9788-CF159C9B43A8}">
      <dgm:prSet/>
      <dgm:spPr/>
      <dgm:t>
        <a:bodyPr/>
        <a:lstStyle/>
        <a:p>
          <a:endParaRPr lang="el-GR"/>
        </a:p>
      </dgm:t>
    </dgm:pt>
    <dgm:pt modelId="{B0882C31-ED6C-4EC2-B505-4C7D8E0C0A38}">
      <dgm:prSet phldrT="[Κείμενο]"/>
      <dgm:spPr/>
      <dgm:t>
        <a:bodyPr/>
        <a:lstStyle/>
        <a:p>
          <a:r>
            <a:rPr lang="el-GR" dirty="0" smtClean="0"/>
            <a:t>Μετά τον Β’ Παγκόσμιο Πόλεμο δημιουργείται ο θεσμός των Δημοσίων Επιχειρήσεων.</a:t>
          </a:r>
          <a:endParaRPr lang="el-GR" dirty="0"/>
        </a:p>
      </dgm:t>
    </dgm:pt>
    <dgm:pt modelId="{846A6599-477F-4C04-89FA-22AA040F1014}" type="parTrans" cxnId="{933E40B8-D976-4258-A2D8-F1949117060B}">
      <dgm:prSet/>
      <dgm:spPr/>
      <dgm:t>
        <a:bodyPr/>
        <a:lstStyle/>
        <a:p>
          <a:endParaRPr lang="el-GR"/>
        </a:p>
      </dgm:t>
    </dgm:pt>
    <dgm:pt modelId="{36A10396-7F8D-4DDF-98B8-C2454D15C5AD}" type="sibTrans" cxnId="{933E40B8-D976-4258-A2D8-F1949117060B}">
      <dgm:prSet/>
      <dgm:spPr/>
      <dgm:t>
        <a:bodyPr/>
        <a:lstStyle/>
        <a:p>
          <a:endParaRPr lang="el-GR"/>
        </a:p>
      </dgm:t>
    </dgm:pt>
    <dgm:pt modelId="{97FB3D32-3AE9-4A1B-B99A-462742ACB17A}">
      <dgm:prSet phldrT="[Κείμενο]"/>
      <dgm:spPr/>
      <dgm:t>
        <a:bodyPr/>
        <a:lstStyle/>
        <a:p>
          <a:r>
            <a:rPr lang="el-GR" dirty="0" smtClean="0"/>
            <a:t>Σήμερα το κράτος αναμιγνύεται άμεσα ή έμμεσα σε κάθε τομέα της οικονομικής δραστηριότητας.</a:t>
          </a:r>
          <a:endParaRPr lang="el-GR" dirty="0"/>
        </a:p>
      </dgm:t>
    </dgm:pt>
    <dgm:pt modelId="{6169627F-92D4-4803-A55C-6C31249DC4B0}" type="parTrans" cxnId="{9A680A94-B68C-4C48-B6F0-FF61830DA6B1}">
      <dgm:prSet/>
      <dgm:spPr/>
      <dgm:t>
        <a:bodyPr/>
        <a:lstStyle/>
        <a:p>
          <a:endParaRPr lang="el-GR"/>
        </a:p>
      </dgm:t>
    </dgm:pt>
    <dgm:pt modelId="{E136C478-6C29-43AF-87DC-F73F6962B075}" type="sibTrans" cxnId="{9A680A94-B68C-4C48-B6F0-FF61830DA6B1}">
      <dgm:prSet/>
      <dgm:spPr/>
      <dgm:t>
        <a:bodyPr/>
        <a:lstStyle/>
        <a:p>
          <a:endParaRPr lang="el-GR"/>
        </a:p>
      </dgm:t>
    </dgm:pt>
    <dgm:pt modelId="{16A9B5A7-1D7A-4A23-98BC-2D725AFD9AE8}" type="pres">
      <dgm:prSet presAssocID="{6683EA0C-2CB0-4A4F-BE0D-2F90FB4CA397}" presName="arrowDiagram" presStyleCnt="0">
        <dgm:presLayoutVars>
          <dgm:chMax val="5"/>
          <dgm:dir/>
          <dgm:resizeHandles val="exact"/>
        </dgm:presLayoutVars>
      </dgm:prSet>
      <dgm:spPr/>
    </dgm:pt>
    <dgm:pt modelId="{6B7363BC-2C42-4197-9431-C24BC400D76C}" type="pres">
      <dgm:prSet presAssocID="{6683EA0C-2CB0-4A4F-BE0D-2F90FB4CA397}" presName="arrow" presStyleLbl="bgShp" presStyleIdx="0" presStyleCnt="1"/>
      <dgm:spPr/>
    </dgm:pt>
    <dgm:pt modelId="{1651B752-02FB-4249-B7A4-77481625DBC6}" type="pres">
      <dgm:prSet presAssocID="{6683EA0C-2CB0-4A4F-BE0D-2F90FB4CA397}" presName="arrowDiagram3" presStyleCnt="0"/>
      <dgm:spPr/>
    </dgm:pt>
    <dgm:pt modelId="{2F7FC0CA-1750-4E67-A24C-5E8D69970B22}" type="pres">
      <dgm:prSet presAssocID="{63615757-230A-42B8-B3AD-5C758E404699}" presName="bullet3a" presStyleLbl="node1" presStyleIdx="0" presStyleCnt="3"/>
      <dgm:spPr/>
    </dgm:pt>
    <dgm:pt modelId="{20139EC3-20BF-4173-B370-DD96FCEDE4C7}" type="pres">
      <dgm:prSet presAssocID="{63615757-230A-42B8-B3AD-5C758E404699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202066-90AB-4981-B06C-E92470AF2F5B}" type="pres">
      <dgm:prSet presAssocID="{B0882C31-ED6C-4EC2-B505-4C7D8E0C0A38}" presName="bullet3b" presStyleLbl="node1" presStyleIdx="1" presStyleCnt="3"/>
      <dgm:spPr/>
    </dgm:pt>
    <dgm:pt modelId="{62157D66-D0CC-4419-A0E5-B2B327BCC4D9}" type="pres">
      <dgm:prSet presAssocID="{B0882C31-ED6C-4EC2-B505-4C7D8E0C0A38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F4F2DD-374A-4F1E-B5D5-3031B7F81A5F}" type="pres">
      <dgm:prSet presAssocID="{97FB3D32-3AE9-4A1B-B99A-462742ACB17A}" presName="bullet3c" presStyleLbl="node1" presStyleIdx="2" presStyleCnt="3"/>
      <dgm:spPr/>
    </dgm:pt>
    <dgm:pt modelId="{D0B811AA-EA07-45E8-86D0-A316886178C4}" type="pres">
      <dgm:prSet presAssocID="{97FB3D32-3AE9-4A1B-B99A-462742ACB17A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33E40B8-D976-4258-A2D8-F1949117060B}" srcId="{6683EA0C-2CB0-4A4F-BE0D-2F90FB4CA397}" destId="{B0882C31-ED6C-4EC2-B505-4C7D8E0C0A38}" srcOrd="1" destOrd="0" parTransId="{846A6599-477F-4C04-89FA-22AA040F1014}" sibTransId="{36A10396-7F8D-4DDF-98B8-C2454D15C5AD}"/>
    <dgm:cxn modelId="{FBC02573-7A28-4FEB-9788-CF159C9B43A8}" srcId="{6683EA0C-2CB0-4A4F-BE0D-2F90FB4CA397}" destId="{63615757-230A-42B8-B3AD-5C758E404699}" srcOrd="0" destOrd="0" parTransId="{507F8ED7-5345-4077-9DC7-DDB4CC740A1B}" sibTransId="{D098AE1D-2EE2-47E7-B684-60642F8A3A7D}"/>
    <dgm:cxn modelId="{9A680A94-B68C-4C48-B6F0-FF61830DA6B1}" srcId="{6683EA0C-2CB0-4A4F-BE0D-2F90FB4CA397}" destId="{97FB3D32-3AE9-4A1B-B99A-462742ACB17A}" srcOrd="2" destOrd="0" parTransId="{6169627F-92D4-4803-A55C-6C31249DC4B0}" sibTransId="{E136C478-6C29-43AF-87DC-F73F6962B075}"/>
    <dgm:cxn modelId="{92CB346C-A98A-4BEA-9BC3-338C4158FEAD}" type="presOf" srcId="{63615757-230A-42B8-B3AD-5C758E404699}" destId="{20139EC3-20BF-4173-B370-DD96FCEDE4C7}" srcOrd="0" destOrd="0" presId="urn:microsoft.com/office/officeart/2005/8/layout/arrow2"/>
    <dgm:cxn modelId="{17EDB0AF-1D89-4898-BDFD-5063E2EEC4A0}" type="presOf" srcId="{97FB3D32-3AE9-4A1B-B99A-462742ACB17A}" destId="{D0B811AA-EA07-45E8-86D0-A316886178C4}" srcOrd="0" destOrd="0" presId="urn:microsoft.com/office/officeart/2005/8/layout/arrow2"/>
    <dgm:cxn modelId="{440FF31D-97D8-48D8-A368-FE69981D108F}" type="presOf" srcId="{6683EA0C-2CB0-4A4F-BE0D-2F90FB4CA397}" destId="{16A9B5A7-1D7A-4A23-98BC-2D725AFD9AE8}" srcOrd="0" destOrd="0" presId="urn:microsoft.com/office/officeart/2005/8/layout/arrow2"/>
    <dgm:cxn modelId="{08DAB7EA-84D9-48D3-8F9C-930687F95ADF}" type="presOf" srcId="{B0882C31-ED6C-4EC2-B505-4C7D8E0C0A38}" destId="{62157D66-D0CC-4419-A0E5-B2B327BCC4D9}" srcOrd="0" destOrd="0" presId="urn:microsoft.com/office/officeart/2005/8/layout/arrow2"/>
    <dgm:cxn modelId="{7E2E369C-FF06-4723-B6A2-3F424DA37DFC}" type="presParOf" srcId="{16A9B5A7-1D7A-4A23-98BC-2D725AFD9AE8}" destId="{6B7363BC-2C42-4197-9431-C24BC400D76C}" srcOrd="0" destOrd="0" presId="urn:microsoft.com/office/officeart/2005/8/layout/arrow2"/>
    <dgm:cxn modelId="{D9B93D82-C695-4EBF-94D6-34BF9687B746}" type="presParOf" srcId="{16A9B5A7-1D7A-4A23-98BC-2D725AFD9AE8}" destId="{1651B752-02FB-4249-B7A4-77481625DBC6}" srcOrd="1" destOrd="0" presId="urn:microsoft.com/office/officeart/2005/8/layout/arrow2"/>
    <dgm:cxn modelId="{7C115EB4-DF7F-4730-85E3-C13DA36F57A1}" type="presParOf" srcId="{1651B752-02FB-4249-B7A4-77481625DBC6}" destId="{2F7FC0CA-1750-4E67-A24C-5E8D69970B22}" srcOrd="0" destOrd="0" presId="urn:microsoft.com/office/officeart/2005/8/layout/arrow2"/>
    <dgm:cxn modelId="{B7D10D49-771E-42A4-841D-4D7A1463B9EB}" type="presParOf" srcId="{1651B752-02FB-4249-B7A4-77481625DBC6}" destId="{20139EC3-20BF-4173-B370-DD96FCEDE4C7}" srcOrd="1" destOrd="0" presId="urn:microsoft.com/office/officeart/2005/8/layout/arrow2"/>
    <dgm:cxn modelId="{6FC86F0C-B8A1-4DFE-9CAE-5C6E7F864951}" type="presParOf" srcId="{1651B752-02FB-4249-B7A4-77481625DBC6}" destId="{AF202066-90AB-4981-B06C-E92470AF2F5B}" srcOrd="2" destOrd="0" presId="urn:microsoft.com/office/officeart/2005/8/layout/arrow2"/>
    <dgm:cxn modelId="{F1EBE315-41AF-4469-ACF2-9049549D8BCE}" type="presParOf" srcId="{1651B752-02FB-4249-B7A4-77481625DBC6}" destId="{62157D66-D0CC-4419-A0E5-B2B327BCC4D9}" srcOrd="3" destOrd="0" presId="urn:microsoft.com/office/officeart/2005/8/layout/arrow2"/>
    <dgm:cxn modelId="{05D87BB7-C8AC-416C-9995-777BCB978B46}" type="presParOf" srcId="{1651B752-02FB-4249-B7A4-77481625DBC6}" destId="{2EF4F2DD-374A-4F1E-B5D5-3031B7F81A5F}" srcOrd="4" destOrd="0" presId="urn:microsoft.com/office/officeart/2005/8/layout/arrow2"/>
    <dgm:cxn modelId="{F1966627-B438-4A36-881F-947E756900A0}" type="presParOf" srcId="{1651B752-02FB-4249-B7A4-77481625DBC6}" destId="{D0B811AA-EA07-45E8-86D0-A316886178C4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755E98-0663-44C3-93E7-9005EB1792DB}" type="doc">
      <dgm:prSet loTypeId="urn:microsoft.com/office/officeart/2008/layout/BendingPictureCaptionList" loCatId="pictur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EB898F14-04BA-4997-98D6-90106B04FB78}">
      <dgm:prSet phldrT="[Κείμενο]"/>
      <dgm:spPr/>
      <dgm:t>
        <a:bodyPr/>
        <a:lstStyle/>
        <a:p>
          <a:r>
            <a:rPr lang="el-GR" dirty="0" smtClean="0"/>
            <a:t>Δ.Ε.Η.</a:t>
          </a:r>
          <a:endParaRPr lang="el-GR" dirty="0"/>
        </a:p>
      </dgm:t>
    </dgm:pt>
    <dgm:pt modelId="{2EF3EBE2-3F30-48C8-887B-715810026B23}" type="parTrans" cxnId="{631688AA-36BF-4DB9-99E9-9D7758E1CDC4}">
      <dgm:prSet/>
      <dgm:spPr/>
      <dgm:t>
        <a:bodyPr/>
        <a:lstStyle/>
        <a:p>
          <a:endParaRPr lang="el-GR"/>
        </a:p>
      </dgm:t>
    </dgm:pt>
    <dgm:pt modelId="{F676AA91-65FE-4B7E-9670-8354D4552CCA}" type="sibTrans" cxnId="{631688AA-36BF-4DB9-99E9-9D7758E1CDC4}">
      <dgm:prSet/>
      <dgm:spPr/>
      <dgm:t>
        <a:bodyPr/>
        <a:lstStyle/>
        <a:p>
          <a:endParaRPr lang="el-GR"/>
        </a:p>
      </dgm:t>
    </dgm:pt>
    <dgm:pt modelId="{775CC0D6-19A4-41B3-B728-024B47CEB1CF}">
      <dgm:prSet phldrT="[Κείμενο]"/>
      <dgm:spPr/>
      <dgm:t>
        <a:bodyPr/>
        <a:lstStyle/>
        <a:p>
          <a:r>
            <a:rPr lang="el-GR" dirty="0" smtClean="0"/>
            <a:t>Ε.Υ.Δ.Α.Π.</a:t>
          </a:r>
          <a:endParaRPr lang="el-GR" dirty="0"/>
        </a:p>
      </dgm:t>
    </dgm:pt>
    <dgm:pt modelId="{DF5FAC84-9AE5-4CC1-9F4A-F1E8FCBACB66}" type="parTrans" cxnId="{D85CEDAD-58F0-4973-A03C-2FD0FECE773F}">
      <dgm:prSet/>
      <dgm:spPr/>
      <dgm:t>
        <a:bodyPr/>
        <a:lstStyle/>
        <a:p>
          <a:endParaRPr lang="el-GR"/>
        </a:p>
      </dgm:t>
    </dgm:pt>
    <dgm:pt modelId="{C4D6DBB8-453A-47DD-90F0-B67A10E9E9E3}" type="sibTrans" cxnId="{D85CEDAD-58F0-4973-A03C-2FD0FECE773F}">
      <dgm:prSet/>
      <dgm:spPr/>
      <dgm:t>
        <a:bodyPr/>
        <a:lstStyle/>
        <a:p>
          <a:endParaRPr lang="el-GR"/>
        </a:p>
      </dgm:t>
    </dgm:pt>
    <dgm:pt modelId="{2FA5F639-EB93-4B5C-BA23-427D9E769358}">
      <dgm:prSet phldrT="[Κείμενο]"/>
      <dgm:spPr/>
      <dgm:t>
        <a:bodyPr/>
        <a:lstStyle/>
        <a:p>
          <a:r>
            <a:rPr lang="el-GR" dirty="0" smtClean="0"/>
            <a:t>Δ.Ε.Φ.Α.</a:t>
          </a:r>
          <a:endParaRPr lang="el-GR" dirty="0"/>
        </a:p>
      </dgm:t>
    </dgm:pt>
    <dgm:pt modelId="{0FAB31A7-4681-458E-9E86-D914C88AE76F}" type="parTrans" cxnId="{5322FEDD-4F48-465D-A915-D360E3504CFD}">
      <dgm:prSet/>
      <dgm:spPr/>
      <dgm:t>
        <a:bodyPr/>
        <a:lstStyle/>
        <a:p>
          <a:endParaRPr lang="el-GR"/>
        </a:p>
      </dgm:t>
    </dgm:pt>
    <dgm:pt modelId="{521EDFBF-ED43-4565-A84B-CB8231ACF958}" type="sibTrans" cxnId="{5322FEDD-4F48-465D-A915-D360E3504CFD}">
      <dgm:prSet/>
      <dgm:spPr/>
      <dgm:t>
        <a:bodyPr/>
        <a:lstStyle/>
        <a:p>
          <a:endParaRPr lang="el-GR"/>
        </a:p>
      </dgm:t>
    </dgm:pt>
    <dgm:pt modelId="{CFA05E7E-405E-441F-A62C-9639624CF965}" type="pres">
      <dgm:prSet presAssocID="{DF755E98-0663-44C3-93E7-9005EB1792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5CA6324-6A29-4F03-8046-7B6A5AD78800}" type="pres">
      <dgm:prSet presAssocID="{EB898F14-04BA-4997-98D6-90106B04FB78}" presName="composite" presStyleCnt="0"/>
      <dgm:spPr/>
    </dgm:pt>
    <dgm:pt modelId="{2813A182-84F8-4CC9-BA20-738FAF0BD791}" type="pres">
      <dgm:prSet presAssocID="{EB898F14-04BA-4997-98D6-90106B04FB78}" presName="rect1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</dgm:spPr>
    </dgm:pt>
    <dgm:pt modelId="{BC9B8398-BCAF-4E5E-BDDC-288B43BC22A7}" type="pres">
      <dgm:prSet presAssocID="{EB898F14-04BA-4997-98D6-90106B04FB78}" presName="wedgeRectCallout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1CEBD4-B9E7-4510-BB7D-0A438F3BC7EF}" type="pres">
      <dgm:prSet presAssocID="{F676AA91-65FE-4B7E-9670-8354D4552CCA}" presName="sibTrans" presStyleCnt="0"/>
      <dgm:spPr/>
    </dgm:pt>
    <dgm:pt modelId="{F6FB1575-9E30-4F38-9F88-9583894EBF31}" type="pres">
      <dgm:prSet presAssocID="{775CC0D6-19A4-41B3-B728-024B47CEB1CF}" presName="composite" presStyleCnt="0"/>
      <dgm:spPr/>
    </dgm:pt>
    <dgm:pt modelId="{B1F058A5-7421-45E1-A83E-3D1E79F4978C}" type="pres">
      <dgm:prSet presAssocID="{775CC0D6-19A4-41B3-B728-024B47CEB1CF}" presName="rect1" presStyleLbl="b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</dgm:spPr>
    </dgm:pt>
    <dgm:pt modelId="{9EF79E53-0603-489B-9191-D219C1044F8F}" type="pres">
      <dgm:prSet presAssocID="{775CC0D6-19A4-41B3-B728-024B47CEB1CF}" presName="wedgeRectCallout1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AD5FEC-84A7-4DBA-AA05-5B239D51E4E5}" type="pres">
      <dgm:prSet presAssocID="{C4D6DBB8-453A-47DD-90F0-B67A10E9E9E3}" presName="sibTrans" presStyleCnt="0"/>
      <dgm:spPr/>
    </dgm:pt>
    <dgm:pt modelId="{FDCFCDB2-469D-40F0-ACEB-CE9A5655B0B6}" type="pres">
      <dgm:prSet presAssocID="{2FA5F639-EB93-4B5C-BA23-427D9E769358}" presName="composite" presStyleCnt="0"/>
      <dgm:spPr/>
    </dgm:pt>
    <dgm:pt modelId="{1B47B63F-9D29-455E-A265-32B1D425F747}" type="pres">
      <dgm:prSet presAssocID="{2FA5F639-EB93-4B5C-BA23-427D9E769358}" presName="rect1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4CADCDBB-C2EA-45F4-895E-3C129453EB86}" type="pres">
      <dgm:prSet presAssocID="{2FA5F639-EB93-4B5C-BA23-427D9E769358}" presName="wedgeRectCallout1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31688AA-36BF-4DB9-99E9-9D7758E1CDC4}" srcId="{DF755E98-0663-44C3-93E7-9005EB1792DB}" destId="{EB898F14-04BA-4997-98D6-90106B04FB78}" srcOrd="0" destOrd="0" parTransId="{2EF3EBE2-3F30-48C8-887B-715810026B23}" sibTransId="{F676AA91-65FE-4B7E-9670-8354D4552CCA}"/>
    <dgm:cxn modelId="{5322FEDD-4F48-465D-A915-D360E3504CFD}" srcId="{DF755E98-0663-44C3-93E7-9005EB1792DB}" destId="{2FA5F639-EB93-4B5C-BA23-427D9E769358}" srcOrd="2" destOrd="0" parTransId="{0FAB31A7-4681-458E-9E86-D914C88AE76F}" sibTransId="{521EDFBF-ED43-4565-A84B-CB8231ACF958}"/>
    <dgm:cxn modelId="{662077F8-D32D-424A-97A4-039B4C7C0C84}" type="presOf" srcId="{775CC0D6-19A4-41B3-B728-024B47CEB1CF}" destId="{9EF79E53-0603-489B-9191-D219C1044F8F}" srcOrd="0" destOrd="0" presId="urn:microsoft.com/office/officeart/2008/layout/BendingPictureCaptionList"/>
    <dgm:cxn modelId="{A0A1AC7F-6A8E-4526-A96D-2540BF81B695}" type="presOf" srcId="{EB898F14-04BA-4997-98D6-90106B04FB78}" destId="{BC9B8398-BCAF-4E5E-BDDC-288B43BC22A7}" srcOrd="0" destOrd="0" presId="urn:microsoft.com/office/officeart/2008/layout/BendingPictureCaptionList"/>
    <dgm:cxn modelId="{D85CEDAD-58F0-4973-A03C-2FD0FECE773F}" srcId="{DF755E98-0663-44C3-93E7-9005EB1792DB}" destId="{775CC0D6-19A4-41B3-B728-024B47CEB1CF}" srcOrd="1" destOrd="0" parTransId="{DF5FAC84-9AE5-4CC1-9F4A-F1E8FCBACB66}" sibTransId="{C4D6DBB8-453A-47DD-90F0-B67A10E9E9E3}"/>
    <dgm:cxn modelId="{04F00E46-5166-4CAA-87ED-C7B03A059A47}" type="presOf" srcId="{2FA5F639-EB93-4B5C-BA23-427D9E769358}" destId="{4CADCDBB-C2EA-45F4-895E-3C129453EB86}" srcOrd="0" destOrd="0" presId="urn:microsoft.com/office/officeart/2008/layout/BendingPictureCaptionList"/>
    <dgm:cxn modelId="{7BBA8A97-75FE-49DE-B04D-9774F1AA1D72}" type="presOf" srcId="{DF755E98-0663-44C3-93E7-9005EB1792DB}" destId="{CFA05E7E-405E-441F-A62C-9639624CF965}" srcOrd="0" destOrd="0" presId="urn:microsoft.com/office/officeart/2008/layout/BendingPictureCaptionList"/>
    <dgm:cxn modelId="{2E21FB2E-6BD1-42B9-8066-6C4AA45A9DDB}" type="presParOf" srcId="{CFA05E7E-405E-441F-A62C-9639624CF965}" destId="{E5CA6324-6A29-4F03-8046-7B6A5AD78800}" srcOrd="0" destOrd="0" presId="urn:microsoft.com/office/officeart/2008/layout/BendingPictureCaptionList"/>
    <dgm:cxn modelId="{EBA0F413-F71D-43F7-B8F4-D4D5B863010A}" type="presParOf" srcId="{E5CA6324-6A29-4F03-8046-7B6A5AD78800}" destId="{2813A182-84F8-4CC9-BA20-738FAF0BD791}" srcOrd="0" destOrd="0" presId="urn:microsoft.com/office/officeart/2008/layout/BendingPictureCaptionList"/>
    <dgm:cxn modelId="{492B322E-1C28-4776-BBE8-2AD6B2A2D281}" type="presParOf" srcId="{E5CA6324-6A29-4F03-8046-7B6A5AD78800}" destId="{BC9B8398-BCAF-4E5E-BDDC-288B43BC22A7}" srcOrd="1" destOrd="0" presId="urn:microsoft.com/office/officeart/2008/layout/BendingPictureCaptionList"/>
    <dgm:cxn modelId="{49C2F03F-0689-48A0-AD09-2123397AD0B2}" type="presParOf" srcId="{CFA05E7E-405E-441F-A62C-9639624CF965}" destId="{011CEBD4-B9E7-4510-BB7D-0A438F3BC7EF}" srcOrd="1" destOrd="0" presId="urn:microsoft.com/office/officeart/2008/layout/BendingPictureCaptionList"/>
    <dgm:cxn modelId="{5D99D72F-D2AB-42DD-8627-A5BC846A38F3}" type="presParOf" srcId="{CFA05E7E-405E-441F-A62C-9639624CF965}" destId="{F6FB1575-9E30-4F38-9F88-9583894EBF31}" srcOrd="2" destOrd="0" presId="urn:microsoft.com/office/officeart/2008/layout/BendingPictureCaptionList"/>
    <dgm:cxn modelId="{7927CF70-BECF-4F64-9CC9-18A48C32389E}" type="presParOf" srcId="{F6FB1575-9E30-4F38-9F88-9583894EBF31}" destId="{B1F058A5-7421-45E1-A83E-3D1E79F4978C}" srcOrd="0" destOrd="0" presId="urn:microsoft.com/office/officeart/2008/layout/BendingPictureCaptionList"/>
    <dgm:cxn modelId="{84216580-10F5-451A-9FB8-1BE9E6A3218B}" type="presParOf" srcId="{F6FB1575-9E30-4F38-9F88-9583894EBF31}" destId="{9EF79E53-0603-489B-9191-D219C1044F8F}" srcOrd="1" destOrd="0" presId="urn:microsoft.com/office/officeart/2008/layout/BendingPictureCaptionList"/>
    <dgm:cxn modelId="{197428E3-CCA7-4CD0-AEBB-51F996205D46}" type="presParOf" srcId="{CFA05E7E-405E-441F-A62C-9639624CF965}" destId="{BEAD5FEC-84A7-4DBA-AA05-5B239D51E4E5}" srcOrd="3" destOrd="0" presId="urn:microsoft.com/office/officeart/2008/layout/BendingPictureCaptionList"/>
    <dgm:cxn modelId="{35E67DE3-E64A-4EDB-8478-266F7F932320}" type="presParOf" srcId="{CFA05E7E-405E-441F-A62C-9639624CF965}" destId="{FDCFCDB2-469D-40F0-ACEB-CE9A5655B0B6}" srcOrd="4" destOrd="0" presId="urn:microsoft.com/office/officeart/2008/layout/BendingPictureCaptionList"/>
    <dgm:cxn modelId="{DE3881A6-0CD5-4144-AF3F-AF3823A708F9}" type="presParOf" srcId="{FDCFCDB2-469D-40F0-ACEB-CE9A5655B0B6}" destId="{1B47B63F-9D29-455E-A265-32B1D425F747}" srcOrd="0" destOrd="0" presId="urn:microsoft.com/office/officeart/2008/layout/BendingPictureCaptionList"/>
    <dgm:cxn modelId="{EAB26B1D-4FF3-4301-813A-2384B75B8C01}" type="presParOf" srcId="{FDCFCDB2-469D-40F0-ACEB-CE9A5655B0B6}" destId="{4CADCDBB-C2EA-45F4-895E-3C129453EB86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755E98-0663-44C3-93E7-9005EB1792DB}" type="doc">
      <dgm:prSet loTypeId="urn:microsoft.com/office/officeart/2008/layout/BendingPictureCaptionList" loCatId="pictur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EB898F14-04BA-4997-98D6-90106B04FB78}">
      <dgm:prSet phldrT="[Κείμενο]"/>
      <dgm:spPr/>
      <dgm:t>
        <a:bodyPr/>
        <a:lstStyle/>
        <a:p>
          <a:r>
            <a:rPr lang="el-GR" dirty="0" smtClean="0"/>
            <a:t>Αστικές συγκοινωνίες</a:t>
          </a:r>
          <a:endParaRPr lang="el-GR" dirty="0"/>
        </a:p>
      </dgm:t>
    </dgm:pt>
    <dgm:pt modelId="{2EF3EBE2-3F30-48C8-887B-715810026B23}" type="parTrans" cxnId="{631688AA-36BF-4DB9-99E9-9D7758E1CDC4}">
      <dgm:prSet/>
      <dgm:spPr/>
      <dgm:t>
        <a:bodyPr/>
        <a:lstStyle/>
        <a:p>
          <a:endParaRPr lang="el-GR"/>
        </a:p>
      </dgm:t>
    </dgm:pt>
    <dgm:pt modelId="{F676AA91-65FE-4B7E-9670-8354D4552CCA}" type="sibTrans" cxnId="{631688AA-36BF-4DB9-99E9-9D7758E1CDC4}">
      <dgm:prSet/>
      <dgm:spPr/>
      <dgm:t>
        <a:bodyPr/>
        <a:lstStyle/>
        <a:p>
          <a:endParaRPr lang="el-GR"/>
        </a:p>
      </dgm:t>
    </dgm:pt>
    <dgm:pt modelId="{775CC0D6-19A4-41B3-B728-024B47CEB1CF}">
      <dgm:prSet phldrT="[Κείμενο]"/>
      <dgm:spPr/>
      <dgm:t>
        <a:bodyPr/>
        <a:lstStyle/>
        <a:p>
          <a:r>
            <a:rPr lang="el-GR" dirty="0" smtClean="0"/>
            <a:t>Κτηματική Εταιρεία</a:t>
          </a:r>
          <a:endParaRPr lang="el-GR" dirty="0"/>
        </a:p>
      </dgm:t>
    </dgm:pt>
    <dgm:pt modelId="{DF5FAC84-9AE5-4CC1-9F4A-F1E8FCBACB66}" type="parTrans" cxnId="{D85CEDAD-58F0-4973-A03C-2FD0FECE773F}">
      <dgm:prSet/>
      <dgm:spPr/>
      <dgm:t>
        <a:bodyPr/>
        <a:lstStyle/>
        <a:p>
          <a:endParaRPr lang="el-GR"/>
        </a:p>
      </dgm:t>
    </dgm:pt>
    <dgm:pt modelId="{C4D6DBB8-453A-47DD-90F0-B67A10E9E9E3}" type="sibTrans" cxnId="{D85CEDAD-58F0-4973-A03C-2FD0FECE773F}">
      <dgm:prSet/>
      <dgm:spPr/>
      <dgm:t>
        <a:bodyPr/>
        <a:lstStyle/>
        <a:p>
          <a:endParaRPr lang="el-GR"/>
        </a:p>
      </dgm:t>
    </dgm:pt>
    <dgm:pt modelId="{2FA5F639-EB93-4B5C-BA23-427D9E769358}">
      <dgm:prSet phldrT="[Κείμενο]"/>
      <dgm:spPr/>
      <dgm:t>
        <a:bodyPr/>
        <a:lstStyle/>
        <a:p>
          <a:r>
            <a:rPr lang="el-GR" dirty="0" smtClean="0"/>
            <a:t>Ελληνική Αμυντική Βιομηχανία</a:t>
          </a:r>
          <a:endParaRPr lang="el-GR" dirty="0"/>
        </a:p>
      </dgm:t>
    </dgm:pt>
    <dgm:pt modelId="{0FAB31A7-4681-458E-9E86-D914C88AE76F}" type="parTrans" cxnId="{5322FEDD-4F48-465D-A915-D360E3504CFD}">
      <dgm:prSet/>
      <dgm:spPr/>
      <dgm:t>
        <a:bodyPr/>
        <a:lstStyle/>
        <a:p>
          <a:endParaRPr lang="el-GR"/>
        </a:p>
      </dgm:t>
    </dgm:pt>
    <dgm:pt modelId="{521EDFBF-ED43-4565-A84B-CB8231ACF958}" type="sibTrans" cxnId="{5322FEDD-4F48-465D-A915-D360E3504CFD}">
      <dgm:prSet/>
      <dgm:spPr/>
      <dgm:t>
        <a:bodyPr/>
        <a:lstStyle/>
        <a:p>
          <a:endParaRPr lang="el-GR"/>
        </a:p>
      </dgm:t>
    </dgm:pt>
    <dgm:pt modelId="{CFA05E7E-405E-441F-A62C-9639624CF965}" type="pres">
      <dgm:prSet presAssocID="{DF755E98-0663-44C3-93E7-9005EB1792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5CA6324-6A29-4F03-8046-7B6A5AD78800}" type="pres">
      <dgm:prSet presAssocID="{EB898F14-04BA-4997-98D6-90106B04FB78}" presName="composite" presStyleCnt="0"/>
      <dgm:spPr/>
    </dgm:pt>
    <dgm:pt modelId="{2813A182-84F8-4CC9-BA20-738FAF0BD791}" type="pres">
      <dgm:prSet presAssocID="{EB898F14-04BA-4997-98D6-90106B04FB78}" presName="rect1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BC9B8398-BCAF-4E5E-BDDC-288B43BC22A7}" type="pres">
      <dgm:prSet presAssocID="{EB898F14-04BA-4997-98D6-90106B04FB78}" presName="wedgeRectCallout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1CEBD4-B9E7-4510-BB7D-0A438F3BC7EF}" type="pres">
      <dgm:prSet presAssocID="{F676AA91-65FE-4B7E-9670-8354D4552CCA}" presName="sibTrans" presStyleCnt="0"/>
      <dgm:spPr/>
    </dgm:pt>
    <dgm:pt modelId="{F6FB1575-9E30-4F38-9F88-9583894EBF31}" type="pres">
      <dgm:prSet presAssocID="{775CC0D6-19A4-41B3-B728-024B47CEB1CF}" presName="composite" presStyleCnt="0"/>
      <dgm:spPr/>
    </dgm:pt>
    <dgm:pt modelId="{B1F058A5-7421-45E1-A83E-3D1E79F4978C}" type="pres">
      <dgm:prSet presAssocID="{775CC0D6-19A4-41B3-B728-024B47CEB1CF}" presName="rect1" presStyleLbl="b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</dgm:spPr>
    </dgm:pt>
    <dgm:pt modelId="{9EF79E53-0603-489B-9191-D219C1044F8F}" type="pres">
      <dgm:prSet presAssocID="{775CC0D6-19A4-41B3-B728-024B47CEB1CF}" presName="wedgeRectCallout1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AD5FEC-84A7-4DBA-AA05-5B239D51E4E5}" type="pres">
      <dgm:prSet presAssocID="{C4D6DBB8-453A-47DD-90F0-B67A10E9E9E3}" presName="sibTrans" presStyleCnt="0"/>
      <dgm:spPr/>
    </dgm:pt>
    <dgm:pt modelId="{FDCFCDB2-469D-40F0-ACEB-CE9A5655B0B6}" type="pres">
      <dgm:prSet presAssocID="{2FA5F639-EB93-4B5C-BA23-427D9E769358}" presName="composite" presStyleCnt="0"/>
      <dgm:spPr/>
    </dgm:pt>
    <dgm:pt modelId="{1B47B63F-9D29-455E-A265-32B1D425F747}" type="pres">
      <dgm:prSet presAssocID="{2FA5F639-EB93-4B5C-BA23-427D9E769358}" presName="rect1" presStyleLbl="b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4CADCDBB-C2EA-45F4-895E-3C129453EB86}" type="pres">
      <dgm:prSet presAssocID="{2FA5F639-EB93-4B5C-BA23-427D9E769358}" presName="wedgeRectCallout1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322FEDD-4F48-465D-A915-D360E3504CFD}" srcId="{DF755E98-0663-44C3-93E7-9005EB1792DB}" destId="{2FA5F639-EB93-4B5C-BA23-427D9E769358}" srcOrd="2" destOrd="0" parTransId="{0FAB31A7-4681-458E-9E86-D914C88AE76F}" sibTransId="{521EDFBF-ED43-4565-A84B-CB8231ACF958}"/>
    <dgm:cxn modelId="{35BECD25-FD05-41D1-BA21-DD037713372A}" type="presOf" srcId="{DF755E98-0663-44C3-93E7-9005EB1792DB}" destId="{CFA05E7E-405E-441F-A62C-9639624CF965}" srcOrd="0" destOrd="0" presId="urn:microsoft.com/office/officeart/2008/layout/BendingPictureCaptionList"/>
    <dgm:cxn modelId="{631688AA-36BF-4DB9-99E9-9D7758E1CDC4}" srcId="{DF755E98-0663-44C3-93E7-9005EB1792DB}" destId="{EB898F14-04BA-4997-98D6-90106B04FB78}" srcOrd="0" destOrd="0" parTransId="{2EF3EBE2-3F30-48C8-887B-715810026B23}" sibTransId="{F676AA91-65FE-4B7E-9670-8354D4552CCA}"/>
    <dgm:cxn modelId="{D85CEDAD-58F0-4973-A03C-2FD0FECE773F}" srcId="{DF755E98-0663-44C3-93E7-9005EB1792DB}" destId="{775CC0D6-19A4-41B3-B728-024B47CEB1CF}" srcOrd="1" destOrd="0" parTransId="{DF5FAC84-9AE5-4CC1-9F4A-F1E8FCBACB66}" sibTransId="{C4D6DBB8-453A-47DD-90F0-B67A10E9E9E3}"/>
    <dgm:cxn modelId="{A12DB39D-99DD-4E84-B935-0339981A2BD1}" type="presOf" srcId="{EB898F14-04BA-4997-98D6-90106B04FB78}" destId="{BC9B8398-BCAF-4E5E-BDDC-288B43BC22A7}" srcOrd="0" destOrd="0" presId="urn:microsoft.com/office/officeart/2008/layout/BendingPictureCaptionList"/>
    <dgm:cxn modelId="{602EDCF2-E829-43C5-AA07-9C4CB055B843}" type="presOf" srcId="{775CC0D6-19A4-41B3-B728-024B47CEB1CF}" destId="{9EF79E53-0603-489B-9191-D219C1044F8F}" srcOrd="0" destOrd="0" presId="urn:microsoft.com/office/officeart/2008/layout/BendingPictureCaptionList"/>
    <dgm:cxn modelId="{DF2F9CB5-AF48-48A8-B090-C223CF857FC1}" type="presOf" srcId="{2FA5F639-EB93-4B5C-BA23-427D9E769358}" destId="{4CADCDBB-C2EA-45F4-895E-3C129453EB86}" srcOrd="0" destOrd="0" presId="urn:microsoft.com/office/officeart/2008/layout/BendingPictureCaptionList"/>
    <dgm:cxn modelId="{AB24CAD1-30A0-42CB-98C2-BEF048CC11C7}" type="presParOf" srcId="{CFA05E7E-405E-441F-A62C-9639624CF965}" destId="{E5CA6324-6A29-4F03-8046-7B6A5AD78800}" srcOrd="0" destOrd="0" presId="urn:microsoft.com/office/officeart/2008/layout/BendingPictureCaptionList"/>
    <dgm:cxn modelId="{AB74030F-155C-43A6-87B9-19272115FEBF}" type="presParOf" srcId="{E5CA6324-6A29-4F03-8046-7B6A5AD78800}" destId="{2813A182-84F8-4CC9-BA20-738FAF0BD791}" srcOrd="0" destOrd="0" presId="urn:microsoft.com/office/officeart/2008/layout/BendingPictureCaptionList"/>
    <dgm:cxn modelId="{086AFC6C-3326-4022-A2BE-9BA73661491F}" type="presParOf" srcId="{E5CA6324-6A29-4F03-8046-7B6A5AD78800}" destId="{BC9B8398-BCAF-4E5E-BDDC-288B43BC22A7}" srcOrd="1" destOrd="0" presId="urn:microsoft.com/office/officeart/2008/layout/BendingPictureCaptionList"/>
    <dgm:cxn modelId="{31EC3096-B73E-487A-A335-0774C6A7FBE9}" type="presParOf" srcId="{CFA05E7E-405E-441F-A62C-9639624CF965}" destId="{011CEBD4-B9E7-4510-BB7D-0A438F3BC7EF}" srcOrd="1" destOrd="0" presId="urn:microsoft.com/office/officeart/2008/layout/BendingPictureCaptionList"/>
    <dgm:cxn modelId="{2B5FF6DB-5459-40A4-88DF-DA9A33806CB7}" type="presParOf" srcId="{CFA05E7E-405E-441F-A62C-9639624CF965}" destId="{F6FB1575-9E30-4F38-9F88-9583894EBF31}" srcOrd="2" destOrd="0" presId="urn:microsoft.com/office/officeart/2008/layout/BendingPictureCaptionList"/>
    <dgm:cxn modelId="{40DA2A9B-4F88-4A4F-A67F-C80FDCACAE2C}" type="presParOf" srcId="{F6FB1575-9E30-4F38-9F88-9583894EBF31}" destId="{B1F058A5-7421-45E1-A83E-3D1E79F4978C}" srcOrd="0" destOrd="0" presId="urn:microsoft.com/office/officeart/2008/layout/BendingPictureCaptionList"/>
    <dgm:cxn modelId="{F4C64F44-C975-40A3-9ABB-A7EEDAEEE8AF}" type="presParOf" srcId="{F6FB1575-9E30-4F38-9F88-9583894EBF31}" destId="{9EF79E53-0603-489B-9191-D219C1044F8F}" srcOrd="1" destOrd="0" presId="urn:microsoft.com/office/officeart/2008/layout/BendingPictureCaptionList"/>
    <dgm:cxn modelId="{BB41B941-0DB5-4B19-8773-407C63690B68}" type="presParOf" srcId="{CFA05E7E-405E-441F-A62C-9639624CF965}" destId="{BEAD5FEC-84A7-4DBA-AA05-5B239D51E4E5}" srcOrd="3" destOrd="0" presId="urn:microsoft.com/office/officeart/2008/layout/BendingPictureCaptionList"/>
    <dgm:cxn modelId="{7F63F143-C995-420F-AB2B-7E07A5CB1FC2}" type="presParOf" srcId="{CFA05E7E-405E-441F-A62C-9639624CF965}" destId="{FDCFCDB2-469D-40F0-ACEB-CE9A5655B0B6}" srcOrd="4" destOrd="0" presId="urn:microsoft.com/office/officeart/2008/layout/BendingPictureCaptionList"/>
    <dgm:cxn modelId="{FE38AB2A-0144-4A67-A9F4-D177223F008B}" type="presParOf" srcId="{FDCFCDB2-469D-40F0-ACEB-CE9A5655B0B6}" destId="{1B47B63F-9D29-455E-A265-32B1D425F747}" srcOrd="0" destOrd="0" presId="urn:microsoft.com/office/officeart/2008/layout/BendingPictureCaptionList"/>
    <dgm:cxn modelId="{0F58D312-CDB5-47B7-BA08-B4DE902F4C85}" type="presParOf" srcId="{FDCFCDB2-469D-40F0-ACEB-CE9A5655B0B6}" destId="{4CADCDBB-C2EA-45F4-895E-3C129453EB86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DAB997-C58F-44D7-9184-1BFD47FBF69A}" type="doc">
      <dgm:prSet loTypeId="urn:microsoft.com/office/officeart/2005/8/layout/hProcess9" loCatId="process" qsTypeId="urn:microsoft.com/office/officeart/2005/8/quickstyle/simple5" qsCatId="simple" csTypeId="urn:microsoft.com/office/officeart/2005/8/colors/accent5_4" csCatId="accent5" phldr="1"/>
      <dgm:spPr/>
    </dgm:pt>
    <dgm:pt modelId="{54A9193D-0F43-46CC-B43E-B684C6A2AACF}">
      <dgm:prSet phldrT="[Κείμενο]"/>
      <dgm:spPr/>
      <dgm:t>
        <a:bodyPr/>
        <a:lstStyle/>
        <a:p>
          <a:r>
            <a:rPr lang="el-GR" dirty="0" smtClean="0"/>
            <a:t>Στόχος τους είναι η εξυπηρέτηση του δημοσίου συμφέροντος.</a:t>
          </a:r>
          <a:endParaRPr lang="el-GR" dirty="0"/>
        </a:p>
      </dgm:t>
    </dgm:pt>
    <dgm:pt modelId="{F6B26313-137B-4886-BDE1-B2A9BFC0CD55}" type="parTrans" cxnId="{790B72F3-703C-4D53-A450-025A24D0B522}">
      <dgm:prSet/>
      <dgm:spPr/>
      <dgm:t>
        <a:bodyPr/>
        <a:lstStyle/>
        <a:p>
          <a:endParaRPr lang="el-GR"/>
        </a:p>
      </dgm:t>
    </dgm:pt>
    <dgm:pt modelId="{C3A608A3-DB86-4DC1-9ABD-EA7FD0714FF1}" type="sibTrans" cxnId="{790B72F3-703C-4D53-A450-025A24D0B522}">
      <dgm:prSet/>
      <dgm:spPr/>
      <dgm:t>
        <a:bodyPr/>
        <a:lstStyle/>
        <a:p>
          <a:endParaRPr lang="el-GR"/>
        </a:p>
      </dgm:t>
    </dgm:pt>
    <dgm:pt modelId="{1D916725-7BCB-4743-B807-C4EDA24C8523}">
      <dgm:prSet phldrT="[Κείμενο]"/>
      <dgm:spPr/>
      <dgm:t>
        <a:bodyPr/>
        <a:lstStyle/>
        <a:p>
          <a:r>
            <a:rPr lang="el-GR" dirty="0" smtClean="0"/>
            <a:t>Οι στόχοι τους προβλέπονται από τις ιδρυτικές τους διατάξεις.</a:t>
          </a:r>
          <a:endParaRPr lang="el-GR" dirty="0"/>
        </a:p>
      </dgm:t>
    </dgm:pt>
    <dgm:pt modelId="{7D796CCD-483A-40A8-A65A-ECD6B2023A93}" type="parTrans" cxnId="{55641B4F-34A1-415E-97EF-D93F172966D4}">
      <dgm:prSet/>
      <dgm:spPr/>
      <dgm:t>
        <a:bodyPr/>
        <a:lstStyle/>
        <a:p>
          <a:endParaRPr lang="el-GR"/>
        </a:p>
      </dgm:t>
    </dgm:pt>
    <dgm:pt modelId="{700D7F78-8098-483F-B494-E53852269DFA}" type="sibTrans" cxnId="{55641B4F-34A1-415E-97EF-D93F172966D4}">
      <dgm:prSet/>
      <dgm:spPr/>
      <dgm:t>
        <a:bodyPr/>
        <a:lstStyle/>
        <a:p>
          <a:endParaRPr lang="el-GR"/>
        </a:p>
      </dgm:t>
    </dgm:pt>
    <dgm:pt modelId="{DD8035BC-C08B-4FFC-B19B-03583F2CE376}">
      <dgm:prSet phldrT="[Κείμενο]"/>
      <dgm:spPr/>
      <dgm:t>
        <a:bodyPr/>
        <a:lstStyle/>
        <a:p>
          <a:r>
            <a:rPr lang="el-GR" dirty="0" smtClean="0"/>
            <a:t>Εξυπηρετούνται καλύτερα όταν λειτουργούν αποτελεσματικά και ανταγωνιστικά.</a:t>
          </a:r>
          <a:endParaRPr lang="el-GR" dirty="0"/>
        </a:p>
      </dgm:t>
    </dgm:pt>
    <dgm:pt modelId="{26191211-0589-4153-99C7-579F5D9500F4}" type="parTrans" cxnId="{6CF16C37-0D0C-46D9-A1D8-35EB7CC23546}">
      <dgm:prSet/>
      <dgm:spPr/>
      <dgm:t>
        <a:bodyPr/>
        <a:lstStyle/>
        <a:p>
          <a:endParaRPr lang="el-GR"/>
        </a:p>
      </dgm:t>
    </dgm:pt>
    <dgm:pt modelId="{A6348DF7-25BD-4336-9774-A59AA4848DD4}" type="sibTrans" cxnId="{6CF16C37-0D0C-46D9-A1D8-35EB7CC23546}">
      <dgm:prSet/>
      <dgm:spPr/>
      <dgm:t>
        <a:bodyPr/>
        <a:lstStyle/>
        <a:p>
          <a:endParaRPr lang="el-GR"/>
        </a:p>
      </dgm:t>
    </dgm:pt>
    <dgm:pt modelId="{05B1C146-802E-481B-AC31-F6CAC24B1715}" type="pres">
      <dgm:prSet presAssocID="{42DAB997-C58F-44D7-9184-1BFD47FBF69A}" presName="CompostProcess" presStyleCnt="0">
        <dgm:presLayoutVars>
          <dgm:dir/>
          <dgm:resizeHandles val="exact"/>
        </dgm:presLayoutVars>
      </dgm:prSet>
      <dgm:spPr/>
    </dgm:pt>
    <dgm:pt modelId="{5187A142-7810-47D0-9804-2AC4B532977F}" type="pres">
      <dgm:prSet presAssocID="{42DAB997-C58F-44D7-9184-1BFD47FBF69A}" presName="arrow" presStyleLbl="bgShp" presStyleIdx="0" presStyleCnt="1"/>
      <dgm:spPr/>
    </dgm:pt>
    <dgm:pt modelId="{47C63A36-6333-425E-A946-96FEEB6326A4}" type="pres">
      <dgm:prSet presAssocID="{42DAB997-C58F-44D7-9184-1BFD47FBF69A}" presName="linearProcess" presStyleCnt="0"/>
      <dgm:spPr/>
    </dgm:pt>
    <dgm:pt modelId="{51211F74-DA87-47C6-B151-EFEC2CE1E17D}" type="pres">
      <dgm:prSet presAssocID="{54A9193D-0F43-46CC-B43E-B684C6A2AAC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46D422-382A-44F8-84F5-F21EACAE918A}" type="pres">
      <dgm:prSet presAssocID="{C3A608A3-DB86-4DC1-9ABD-EA7FD0714FF1}" presName="sibTrans" presStyleCnt="0"/>
      <dgm:spPr/>
    </dgm:pt>
    <dgm:pt modelId="{995DD522-F71D-4353-A1F2-858ED91B2F0D}" type="pres">
      <dgm:prSet presAssocID="{1D916725-7BCB-4743-B807-C4EDA24C852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75DB8D6-D057-4586-900D-1AB9C5B6BFDD}" type="pres">
      <dgm:prSet presAssocID="{700D7F78-8098-483F-B494-E53852269DFA}" presName="sibTrans" presStyleCnt="0"/>
      <dgm:spPr/>
    </dgm:pt>
    <dgm:pt modelId="{CB7E95B6-E5A5-499B-A892-32113CBBE32C}" type="pres">
      <dgm:prSet presAssocID="{DD8035BC-C08B-4FFC-B19B-03583F2CE37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9319C64-103C-442B-8950-1060031BEDCF}" type="presOf" srcId="{1D916725-7BCB-4743-B807-C4EDA24C8523}" destId="{995DD522-F71D-4353-A1F2-858ED91B2F0D}" srcOrd="0" destOrd="0" presId="urn:microsoft.com/office/officeart/2005/8/layout/hProcess9"/>
    <dgm:cxn modelId="{47804383-1D66-46BB-86F6-9B421064D8C0}" type="presOf" srcId="{DD8035BC-C08B-4FFC-B19B-03583F2CE376}" destId="{CB7E95B6-E5A5-499B-A892-32113CBBE32C}" srcOrd="0" destOrd="0" presId="urn:microsoft.com/office/officeart/2005/8/layout/hProcess9"/>
    <dgm:cxn modelId="{6CF16C37-0D0C-46D9-A1D8-35EB7CC23546}" srcId="{42DAB997-C58F-44D7-9184-1BFD47FBF69A}" destId="{DD8035BC-C08B-4FFC-B19B-03583F2CE376}" srcOrd="2" destOrd="0" parTransId="{26191211-0589-4153-99C7-579F5D9500F4}" sibTransId="{A6348DF7-25BD-4336-9774-A59AA4848DD4}"/>
    <dgm:cxn modelId="{D8BF9EEF-060E-471C-874F-C6CDFBB3800F}" type="presOf" srcId="{54A9193D-0F43-46CC-B43E-B684C6A2AACF}" destId="{51211F74-DA87-47C6-B151-EFEC2CE1E17D}" srcOrd="0" destOrd="0" presId="urn:microsoft.com/office/officeart/2005/8/layout/hProcess9"/>
    <dgm:cxn modelId="{790B72F3-703C-4D53-A450-025A24D0B522}" srcId="{42DAB997-C58F-44D7-9184-1BFD47FBF69A}" destId="{54A9193D-0F43-46CC-B43E-B684C6A2AACF}" srcOrd="0" destOrd="0" parTransId="{F6B26313-137B-4886-BDE1-B2A9BFC0CD55}" sibTransId="{C3A608A3-DB86-4DC1-9ABD-EA7FD0714FF1}"/>
    <dgm:cxn modelId="{CA11767B-640D-4F51-91BF-5B8CB23944A1}" type="presOf" srcId="{42DAB997-C58F-44D7-9184-1BFD47FBF69A}" destId="{05B1C146-802E-481B-AC31-F6CAC24B1715}" srcOrd="0" destOrd="0" presId="urn:microsoft.com/office/officeart/2005/8/layout/hProcess9"/>
    <dgm:cxn modelId="{55641B4F-34A1-415E-97EF-D93F172966D4}" srcId="{42DAB997-C58F-44D7-9184-1BFD47FBF69A}" destId="{1D916725-7BCB-4743-B807-C4EDA24C8523}" srcOrd="1" destOrd="0" parTransId="{7D796CCD-483A-40A8-A65A-ECD6B2023A93}" sibTransId="{700D7F78-8098-483F-B494-E53852269DFA}"/>
    <dgm:cxn modelId="{BC688A01-40E8-42FE-8440-899B45580143}" type="presParOf" srcId="{05B1C146-802E-481B-AC31-F6CAC24B1715}" destId="{5187A142-7810-47D0-9804-2AC4B532977F}" srcOrd="0" destOrd="0" presId="urn:microsoft.com/office/officeart/2005/8/layout/hProcess9"/>
    <dgm:cxn modelId="{C5C7ECD9-1038-47FB-B5B6-EDA2580CB4FC}" type="presParOf" srcId="{05B1C146-802E-481B-AC31-F6CAC24B1715}" destId="{47C63A36-6333-425E-A946-96FEEB6326A4}" srcOrd="1" destOrd="0" presId="urn:microsoft.com/office/officeart/2005/8/layout/hProcess9"/>
    <dgm:cxn modelId="{7BAEC062-102D-4DA5-A891-3AA2E59E8215}" type="presParOf" srcId="{47C63A36-6333-425E-A946-96FEEB6326A4}" destId="{51211F74-DA87-47C6-B151-EFEC2CE1E17D}" srcOrd="0" destOrd="0" presId="urn:microsoft.com/office/officeart/2005/8/layout/hProcess9"/>
    <dgm:cxn modelId="{B4E4873E-A277-4096-908C-3FD16AD2B301}" type="presParOf" srcId="{47C63A36-6333-425E-A946-96FEEB6326A4}" destId="{5846D422-382A-44F8-84F5-F21EACAE918A}" srcOrd="1" destOrd="0" presId="urn:microsoft.com/office/officeart/2005/8/layout/hProcess9"/>
    <dgm:cxn modelId="{BD611A46-CCD5-41B6-94F8-FD7990D93140}" type="presParOf" srcId="{47C63A36-6333-425E-A946-96FEEB6326A4}" destId="{995DD522-F71D-4353-A1F2-858ED91B2F0D}" srcOrd="2" destOrd="0" presId="urn:microsoft.com/office/officeart/2005/8/layout/hProcess9"/>
    <dgm:cxn modelId="{FF68B410-4319-46EB-84F5-CDEC24B84966}" type="presParOf" srcId="{47C63A36-6333-425E-A946-96FEEB6326A4}" destId="{D75DB8D6-D057-4586-900D-1AB9C5B6BFDD}" srcOrd="3" destOrd="0" presId="urn:microsoft.com/office/officeart/2005/8/layout/hProcess9"/>
    <dgm:cxn modelId="{B91E8E22-9CB0-410F-9A04-272DFDBD2030}" type="presParOf" srcId="{47C63A36-6333-425E-A946-96FEEB6326A4}" destId="{CB7E95B6-E5A5-499B-A892-32113CBBE32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309E01-0640-482A-A81F-F6A160DAFAC7}" type="doc">
      <dgm:prSet loTypeId="urn:microsoft.com/office/officeart/2005/8/layout/matrix1" loCatId="matrix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l-GR"/>
        </a:p>
      </dgm:t>
    </dgm:pt>
    <dgm:pt modelId="{A6C1BC34-7FED-420D-B8D3-3C51B7091093}">
      <dgm:prSet phldrT="[Κείμενο]"/>
      <dgm:spPr/>
      <dgm:t>
        <a:bodyPr/>
        <a:lstStyle/>
        <a:p>
          <a:r>
            <a:rPr lang="el-GR" dirty="0" smtClean="0"/>
            <a:t>Κρατικός παρεμβατισμός στοχεύει</a:t>
          </a:r>
          <a:endParaRPr lang="el-GR" dirty="0"/>
        </a:p>
      </dgm:t>
    </dgm:pt>
    <dgm:pt modelId="{3F117517-3531-4A10-AF34-5C96527E6B07}" type="parTrans" cxnId="{9C4231BE-DE4F-40ED-AE38-43E3D52FB730}">
      <dgm:prSet/>
      <dgm:spPr/>
      <dgm:t>
        <a:bodyPr/>
        <a:lstStyle/>
        <a:p>
          <a:endParaRPr lang="el-GR"/>
        </a:p>
      </dgm:t>
    </dgm:pt>
    <dgm:pt modelId="{55960C0B-A798-4DF4-8BDC-E0E76ADEC024}" type="sibTrans" cxnId="{9C4231BE-DE4F-40ED-AE38-43E3D52FB730}">
      <dgm:prSet/>
      <dgm:spPr/>
      <dgm:t>
        <a:bodyPr/>
        <a:lstStyle/>
        <a:p>
          <a:endParaRPr lang="el-GR"/>
        </a:p>
      </dgm:t>
    </dgm:pt>
    <dgm:pt modelId="{2D2EA1D8-A5D4-4F5F-8868-C27E4B31FE8C}">
      <dgm:prSet phldrT="[Κείμενο]" custT="1"/>
      <dgm:spPr/>
      <dgm:t>
        <a:bodyPr/>
        <a:lstStyle/>
        <a:p>
          <a:r>
            <a:rPr lang="el-GR" sz="2400" dirty="0" smtClean="0"/>
            <a:t>Στον περιορισμό των αδυναμιών της αγοράς.</a:t>
          </a:r>
          <a:endParaRPr lang="el-GR" sz="2400" dirty="0"/>
        </a:p>
      </dgm:t>
    </dgm:pt>
    <dgm:pt modelId="{9F8913D4-A414-4B6B-BCC6-90E5D21964D5}" type="parTrans" cxnId="{C6EEF463-3374-4247-BB6F-F53E5348156F}">
      <dgm:prSet/>
      <dgm:spPr/>
      <dgm:t>
        <a:bodyPr/>
        <a:lstStyle/>
        <a:p>
          <a:endParaRPr lang="el-GR"/>
        </a:p>
      </dgm:t>
    </dgm:pt>
    <dgm:pt modelId="{5168436A-9E08-4427-A7BD-E8AE7503B279}" type="sibTrans" cxnId="{C6EEF463-3374-4247-BB6F-F53E5348156F}">
      <dgm:prSet/>
      <dgm:spPr/>
      <dgm:t>
        <a:bodyPr/>
        <a:lstStyle/>
        <a:p>
          <a:endParaRPr lang="el-GR"/>
        </a:p>
      </dgm:t>
    </dgm:pt>
    <dgm:pt modelId="{F476D86A-2D98-4D68-8AF5-0EDF97713D58}">
      <dgm:prSet phldrT="[Κείμενο]" custT="1"/>
      <dgm:spPr/>
      <dgm:t>
        <a:bodyPr/>
        <a:lstStyle/>
        <a:p>
          <a:r>
            <a:rPr lang="el-GR" sz="2400" dirty="0" smtClean="0"/>
            <a:t>Στον περιορισμό των ανεπιθύμητων καταστάσεων που προξενεί η λειτουργία του μηχανισμού της αγοράς.</a:t>
          </a:r>
          <a:endParaRPr lang="el-GR" sz="2400" dirty="0"/>
        </a:p>
      </dgm:t>
    </dgm:pt>
    <dgm:pt modelId="{30DE837F-A557-421F-8EFE-6820F10DCB38}" type="parTrans" cxnId="{03D3B1DA-C475-4351-B602-698CCB4EA304}">
      <dgm:prSet/>
      <dgm:spPr/>
      <dgm:t>
        <a:bodyPr/>
        <a:lstStyle/>
        <a:p>
          <a:endParaRPr lang="el-GR"/>
        </a:p>
      </dgm:t>
    </dgm:pt>
    <dgm:pt modelId="{9B8CCBB0-4724-4916-9D3D-71737D3B8058}" type="sibTrans" cxnId="{03D3B1DA-C475-4351-B602-698CCB4EA304}">
      <dgm:prSet/>
      <dgm:spPr/>
      <dgm:t>
        <a:bodyPr/>
        <a:lstStyle/>
        <a:p>
          <a:endParaRPr lang="el-GR"/>
        </a:p>
      </dgm:t>
    </dgm:pt>
    <dgm:pt modelId="{604B1BF5-40B1-4840-860F-D0DD1FB68751}">
      <dgm:prSet phldrT="[Κείμενο]" custT="1"/>
      <dgm:spPr/>
      <dgm:t>
        <a:bodyPr/>
        <a:lstStyle/>
        <a:p>
          <a:r>
            <a:rPr lang="el-GR" sz="2400" dirty="0" smtClean="0"/>
            <a:t>Στην επίλυση των βασικών οικονομικών προβλημάτων.</a:t>
          </a:r>
          <a:endParaRPr lang="el-GR" sz="2400" dirty="0"/>
        </a:p>
      </dgm:t>
    </dgm:pt>
    <dgm:pt modelId="{C67059DF-B0DE-463F-B1AD-C93E3F68B7F8}" type="parTrans" cxnId="{50A6CB87-3745-4983-8ED9-00C9EA23262E}">
      <dgm:prSet/>
      <dgm:spPr/>
      <dgm:t>
        <a:bodyPr/>
        <a:lstStyle/>
        <a:p>
          <a:endParaRPr lang="el-GR"/>
        </a:p>
      </dgm:t>
    </dgm:pt>
    <dgm:pt modelId="{98B99605-05D4-4964-81F1-3F7A13F400F5}" type="sibTrans" cxnId="{50A6CB87-3745-4983-8ED9-00C9EA23262E}">
      <dgm:prSet/>
      <dgm:spPr/>
      <dgm:t>
        <a:bodyPr/>
        <a:lstStyle/>
        <a:p>
          <a:endParaRPr lang="el-GR"/>
        </a:p>
      </dgm:t>
    </dgm:pt>
    <dgm:pt modelId="{50A2B0F3-08DC-408D-80DA-DA4B16069401}">
      <dgm:prSet phldrT="[Κείμενο]"/>
      <dgm:spPr/>
      <dgm:t>
        <a:bodyPr/>
        <a:lstStyle/>
        <a:p>
          <a:r>
            <a:rPr lang="el-GR" dirty="0" smtClean="0"/>
            <a:t>Στην καλύτερη κατανομή των πόρων. Στην επίτευξη οικονομικής σταθερότητας. Στη δικαιότερη διανομή του εισοδήματος. Στην προώθηση της οικονομικής ανάπτυξης.</a:t>
          </a:r>
          <a:endParaRPr lang="el-GR" dirty="0"/>
        </a:p>
      </dgm:t>
    </dgm:pt>
    <dgm:pt modelId="{123ECD1E-4275-435C-9EB5-0CF1B6B0FA34}" type="parTrans" cxnId="{14518A9E-2C2E-4435-A7DF-1AAE4716A0D5}">
      <dgm:prSet/>
      <dgm:spPr/>
      <dgm:t>
        <a:bodyPr/>
        <a:lstStyle/>
        <a:p>
          <a:endParaRPr lang="el-GR"/>
        </a:p>
      </dgm:t>
    </dgm:pt>
    <dgm:pt modelId="{03A1555B-766C-44FC-A014-052E47AECAFD}" type="sibTrans" cxnId="{14518A9E-2C2E-4435-A7DF-1AAE4716A0D5}">
      <dgm:prSet/>
      <dgm:spPr/>
      <dgm:t>
        <a:bodyPr/>
        <a:lstStyle/>
        <a:p>
          <a:endParaRPr lang="el-GR"/>
        </a:p>
      </dgm:t>
    </dgm:pt>
    <dgm:pt modelId="{3E071003-C265-482C-A9BE-6C333D35D6A1}" type="pres">
      <dgm:prSet presAssocID="{84309E01-0640-482A-A81F-F6A160DAFAC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6998111-1700-4302-912F-4D37A1DEEAE9}" type="pres">
      <dgm:prSet presAssocID="{84309E01-0640-482A-A81F-F6A160DAFAC7}" presName="matrix" presStyleCnt="0"/>
      <dgm:spPr/>
    </dgm:pt>
    <dgm:pt modelId="{16BFBFA5-10AE-4414-903F-386F6B7C2699}" type="pres">
      <dgm:prSet presAssocID="{84309E01-0640-482A-A81F-F6A160DAFAC7}" presName="tile1" presStyleLbl="node1" presStyleIdx="0" presStyleCnt="4"/>
      <dgm:spPr/>
      <dgm:t>
        <a:bodyPr/>
        <a:lstStyle/>
        <a:p>
          <a:endParaRPr lang="el-GR"/>
        </a:p>
      </dgm:t>
    </dgm:pt>
    <dgm:pt modelId="{1CE97E96-81D1-4936-A5D7-6E5B474B6DDE}" type="pres">
      <dgm:prSet presAssocID="{84309E01-0640-482A-A81F-F6A160DAFAC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DE6EF47-04EE-4A7C-AB29-5F0AC236A074}" type="pres">
      <dgm:prSet presAssocID="{84309E01-0640-482A-A81F-F6A160DAFAC7}" presName="tile2" presStyleLbl="node1" presStyleIdx="1" presStyleCnt="4"/>
      <dgm:spPr/>
      <dgm:t>
        <a:bodyPr/>
        <a:lstStyle/>
        <a:p>
          <a:endParaRPr lang="el-GR"/>
        </a:p>
      </dgm:t>
    </dgm:pt>
    <dgm:pt modelId="{16C1F42A-99C2-4D28-A2B8-AEB8982C9C27}" type="pres">
      <dgm:prSet presAssocID="{84309E01-0640-482A-A81F-F6A160DAFAC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7A54110-9457-4C9D-9001-DBF154F91831}" type="pres">
      <dgm:prSet presAssocID="{84309E01-0640-482A-A81F-F6A160DAFAC7}" presName="tile3" presStyleLbl="node1" presStyleIdx="2" presStyleCnt="4"/>
      <dgm:spPr/>
      <dgm:t>
        <a:bodyPr/>
        <a:lstStyle/>
        <a:p>
          <a:endParaRPr lang="el-GR"/>
        </a:p>
      </dgm:t>
    </dgm:pt>
    <dgm:pt modelId="{4C72B6B4-6F09-4443-9003-AD210CD9720F}" type="pres">
      <dgm:prSet presAssocID="{84309E01-0640-482A-A81F-F6A160DAFAC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05C55A9-CC64-4155-BC54-CC9EE9AA58DD}" type="pres">
      <dgm:prSet presAssocID="{84309E01-0640-482A-A81F-F6A160DAFAC7}" presName="tile4" presStyleLbl="node1" presStyleIdx="3" presStyleCnt="4"/>
      <dgm:spPr/>
      <dgm:t>
        <a:bodyPr/>
        <a:lstStyle/>
        <a:p>
          <a:endParaRPr lang="el-GR"/>
        </a:p>
      </dgm:t>
    </dgm:pt>
    <dgm:pt modelId="{2A7B52F3-1E7C-42A0-AF80-DEC9256657D9}" type="pres">
      <dgm:prSet presAssocID="{84309E01-0640-482A-A81F-F6A160DAFAC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1BCC03D-84FE-447E-9A49-EB83642F7F35}" type="pres">
      <dgm:prSet presAssocID="{84309E01-0640-482A-A81F-F6A160DAFAC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14518A9E-2C2E-4435-A7DF-1AAE4716A0D5}" srcId="{A6C1BC34-7FED-420D-B8D3-3C51B7091093}" destId="{50A2B0F3-08DC-408D-80DA-DA4B16069401}" srcOrd="3" destOrd="0" parTransId="{123ECD1E-4275-435C-9EB5-0CF1B6B0FA34}" sibTransId="{03A1555B-766C-44FC-A014-052E47AECAFD}"/>
    <dgm:cxn modelId="{C1335DCA-F1E4-4099-B6BA-14AFDEBFFDC8}" type="presOf" srcId="{50A2B0F3-08DC-408D-80DA-DA4B16069401}" destId="{2A7B52F3-1E7C-42A0-AF80-DEC9256657D9}" srcOrd="1" destOrd="0" presId="urn:microsoft.com/office/officeart/2005/8/layout/matrix1"/>
    <dgm:cxn modelId="{C08F7788-D224-44A1-9CA6-B8BBD6352163}" type="presOf" srcId="{2D2EA1D8-A5D4-4F5F-8868-C27E4B31FE8C}" destId="{1CE97E96-81D1-4936-A5D7-6E5B474B6DDE}" srcOrd="1" destOrd="0" presId="urn:microsoft.com/office/officeart/2005/8/layout/matrix1"/>
    <dgm:cxn modelId="{FA3C0DA1-D01B-4473-99AC-7BD725CB8DF0}" type="presOf" srcId="{2D2EA1D8-A5D4-4F5F-8868-C27E4B31FE8C}" destId="{16BFBFA5-10AE-4414-903F-386F6B7C2699}" srcOrd="0" destOrd="0" presId="urn:microsoft.com/office/officeart/2005/8/layout/matrix1"/>
    <dgm:cxn modelId="{C6EEF463-3374-4247-BB6F-F53E5348156F}" srcId="{A6C1BC34-7FED-420D-B8D3-3C51B7091093}" destId="{2D2EA1D8-A5D4-4F5F-8868-C27E4B31FE8C}" srcOrd="0" destOrd="0" parTransId="{9F8913D4-A414-4B6B-BCC6-90E5D21964D5}" sibTransId="{5168436A-9E08-4427-A7BD-E8AE7503B279}"/>
    <dgm:cxn modelId="{50A6CB87-3745-4983-8ED9-00C9EA23262E}" srcId="{A6C1BC34-7FED-420D-B8D3-3C51B7091093}" destId="{604B1BF5-40B1-4840-860F-D0DD1FB68751}" srcOrd="2" destOrd="0" parTransId="{C67059DF-B0DE-463F-B1AD-C93E3F68B7F8}" sibTransId="{98B99605-05D4-4964-81F1-3F7A13F400F5}"/>
    <dgm:cxn modelId="{71087DBB-B19C-4332-893A-638EE831CB9D}" type="presOf" srcId="{F476D86A-2D98-4D68-8AF5-0EDF97713D58}" destId="{16C1F42A-99C2-4D28-A2B8-AEB8982C9C27}" srcOrd="1" destOrd="0" presId="urn:microsoft.com/office/officeart/2005/8/layout/matrix1"/>
    <dgm:cxn modelId="{9C4231BE-DE4F-40ED-AE38-43E3D52FB730}" srcId="{84309E01-0640-482A-A81F-F6A160DAFAC7}" destId="{A6C1BC34-7FED-420D-B8D3-3C51B7091093}" srcOrd="0" destOrd="0" parTransId="{3F117517-3531-4A10-AF34-5C96527E6B07}" sibTransId="{55960C0B-A798-4DF4-8BDC-E0E76ADEC024}"/>
    <dgm:cxn modelId="{E18F6CFD-683E-4CEA-99E5-55A1EC82774E}" type="presOf" srcId="{84309E01-0640-482A-A81F-F6A160DAFAC7}" destId="{3E071003-C265-482C-A9BE-6C333D35D6A1}" srcOrd="0" destOrd="0" presId="urn:microsoft.com/office/officeart/2005/8/layout/matrix1"/>
    <dgm:cxn modelId="{74B57F59-BC63-42F1-9D02-ED41E833DD06}" type="presOf" srcId="{604B1BF5-40B1-4840-860F-D0DD1FB68751}" destId="{37A54110-9457-4C9D-9001-DBF154F91831}" srcOrd="0" destOrd="0" presId="urn:microsoft.com/office/officeart/2005/8/layout/matrix1"/>
    <dgm:cxn modelId="{62406162-B7BA-44CC-9D34-1711FD30272B}" type="presOf" srcId="{F476D86A-2D98-4D68-8AF5-0EDF97713D58}" destId="{ADE6EF47-04EE-4A7C-AB29-5F0AC236A074}" srcOrd="0" destOrd="0" presId="urn:microsoft.com/office/officeart/2005/8/layout/matrix1"/>
    <dgm:cxn modelId="{5AED50D4-832E-45C3-B1C9-ACF9FC6C6792}" type="presOf" srcId="{A6C1BC34-7FED-420D-B8D3-3C51B7091093}" destId="{C1BCC03D-84FE-447E-9A49-EB83642F7F35}" srcOrd="0" destOrd="0" presId="urn:microsoft.com/office/officeart/2005/8/layout/matrix1"/>
    <dgm:cxn modelId="{CC8B877B-870B-4C5B-8BD5-0627A9040A4E}" type="presOf" srcId="{50A2B0F3-08DC-408D-80DA-DA4B16069401}" destId="{305C55A9-CC64-4155-BC54-CC9EE9AA58DD}" srcOrd="0" destOrd="0" presId="urn:microsoft.com/office/officeart/2005/8/layout/matrix1"/>
    <dgm:cxn modelId="{D55880B3-009E-4502-8A51-5138E17F73CD}" type="presOf" srcId="{604B1BF5-40B1-4840-860F-D0DD1FB68751}" destId="{4C72B6B4-6F09-4443-9003-AD210CD9720F}" srcOrd="1" destOrd="0" presId="urn:microsoft.com/office/officeart/2005/8/layout/matrix1"/>
    <dgm:cxn modelId="{03D3B1DA-C475-4351-B602-698CCB4EA304}" srcId="{A6C1BC34-7FED-420D-B8D3-3C51B7091093}" destId="{F476D86A-2D98-4D68-8AF5-0EDF97713D58}" srcOrd="1" destOrd="0" parTransId="{30DE837F-A557-421F-8EFE-6820F10DCB38}" sibTransId="{9B8CCBB0-4724-4916-9D3D-71737D3B8058}"/>
    <dgm:cxn modelId="{CA56583C-0014-4360-B268-DE858CF4792C}" type="presParOf" srcId="{3E071003-C265-482C-A9BE-6C333D35D6A1}" destId="{56998111-1700-4302-912F-4D37A1DEEAE9}" srcOrd="0" destOrd="0" presId="urn:microsoft.com/office/officeart/2005/8/layout/matrix1"/>
    <dgm:cxn modelId="{A5045FA6-B19C-48E9-9102-E7B069989E2E}" type="presParOf" srcId="{56998111-1700-4302-912F-4D37A1DEEAE9}" destId="{16BFBFA5-10AE-4414-903F-386F6B7C2699}" srcOrd="0" destOrd="0" presId="urn:microsoft.com/office/officeart/2005/8/layout/matrix1"/>
    <dgm:cxn modelId="{1256EABF-CC15-44E5-BC77-E7B78726B9A7}" type="presParOf" srcId="{56998111-1700-4302-912F-4D37A1DEEAE9}" destId="{1CE97E96-81D1-4936-A5D7-6E5B474B6DDE}" srcOrd="1" destOrd="0" presId="urn:microsoft.com/office/officeart/2005/8/layout/matrix1"/>
    <dgm:cxn modelId="{C6DC27F0-8BF9-40B8-A1FD-226427D96E3C}" type="presParOf" srcId="{56998111-1700-4302-912F-4D37A1DEEAE9}" destId="{ADE6EF47-04EE-4A7C-AB29-5F0AC236A074}" srcOrd="2" destOrd="0" presId="urn:microsoft.com/office/officeart/2005/8/layout/matrix1"/>
    <dgm:cxn modelId="{21DECEE7-9824-48BA-BEB7-591342DCF856}" type="presParOf" srcId="{56998111-1700-4302-912F-4D37A1DEEAE9}" destId="{16C1F42A-99C2-4D28-A2B8-AEB8982C9C27}" srcOrd="3" destOrd="0" presId="urn:microsoft.com/office/officeart/2005/8/layout/matrix1"/>
    <dgm:cxn modelId="{F465860C-CB62-4D38-9760-A78A41DAA71B}" type="presParOf" srcId="{56998111-1700-4302-912F-4D37A1DEEAE9}" destId="{37A54110-9457-4C9D-9001-DBF154F91831}" srcOrd="4" destOrd="0" presId="urn:microsoft.com/office/officeart/2005/8/layout/matrix1"/>
    <dgm:cxn modelId="{9BA53721-7F2F-40E9-9F15-6204AC719826}" type="presParOf" srcId="{56998111-1700-4302-912F-4D37A1DEEAE9}" destId="{4C72B6B4-6F09-4443-9003-AD210CD9720F}" srcOrd="5" destOrd="0" presId="urn:microsoft.com/office/officeart/2005/8/layout/matrix1"/>
    <dgm:cxn modelId="{65FA5B48-2E05-495B-9968-8588C328A308}" type="presParOf" srcId="{56998111-1700-4302-912F-4D37A1DEEAE9}" destId="{305C55A9-CC64-4155-BC54-CC9EE9AA58DD}" srcOrd="6" destOrd="0" presId="urn:microsoft.com/office/officeart/2005/8/layout/matrix1"/>
    <dgm:cxn modelId="{D86C450F-4AAD-4F65-AB04-92CA46B92596}" type="presParOf" srcId="{56998111-1700-4302-912F-4D37A1DEEAE9}" destId="{2A7B52F3-1E7C-42A0-AF80-DEC9256657D9}" srcOrd="7" destOrd="0" presId="urn:microsoft.com/office/officeart/2005/8/layout/matrix1"/>
    <dgm:cxn modelId="{684CA04E-8B49-47D6-8DAA-2D59C674270E}" type="presParOf" srcId="{3E071003-C265-482C-A9BE-6C333D35D6A1}" destId="{C1BCC03D-84FE-447E-9A49-EB83642F7F3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9E9C6-C652-4B4A-AE6A-0B5A009A6532}">
      <dsp:nvSpPr>
        <dsp:cNvPr id="0" name=""/>
        <dsp:cNvSpPr/>
      </dsp:nvSpPr>
      <dsp:spPr>
        <a:xfrm>
          <a:off x="3101384" y="2844106"/>
          <a:ext cx="2294174" cy="229417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Βασικές μονάδες στο οικονομικό σύστημα</a:t>
          </a:r>
          <a:endParaRPr lang="el-GR" sz="2300" kern="1200" dirty="0"/>
        </a:p>
      </dsp:txBody>
      <dsp:txXfrm>
        <a:off x="3437358" y="3180080"/>
        <a:ext cx="1622226" cy="1622226"/>
      </dsp:txXfrm>
    </dsp:sp>
    <dsp:sp modelId="{EABD1F87-B172-4FB3-A1C2-3F7BAA67FC37}">
      <dsp:nvSpPr>
        <dsp:cNvPr id="0" name=""/>
        <dsp:cNvSpPr/>
      </dsp:nvSpPr>
      <dsp:spPr>
        <a:xfrm rot="12900000">
          <a:off x="1527277" y="2410456"/>
          <a:ext cx="1861115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7FF9D5-A646-4A6E-B3B3-3699D8B01F53}">
      <dsp:nvSpPr>
        <dsp:cNvPr id="0" name=""/>
        <dsp:cNvSpPr/>
      </dsp:nvSpPr>
      <dsp:spPr>
        <a:xfrm>
          <a:off x="605833" y="1331844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Οι επιχειρήσεις</a:t>
          </a:r>
          <a:endParaRPr lang="el-GR" sz="2600" kern="1200" dirty="0"/>
        </a:p>
      </dsp:txBody>
      <dsp:txXfrm>
        <a:off x="656900" y="1382911"/>
        <a:ext cx="2077332" cy="1641438"/>
      </dsp:txXfrm>
    </dsp:sp>
    <dsp:sp modelId="{CE75845E-15C8-468E-8616-9D40F12F6188}">
      <dsp:nvSpPr>
        <dsp:cNvPr id="0" name=""/>
        <dsp:cNvSpPr/>
      </dsp:nvSpPr>
      <dsp:spPr>
        <a:xfrm rot="16200000">
          <a:off x="3317914" y="1478310"/>
          <a:ext cx="1861115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63000"/>
                <a:satMod val="165000"/>
              </a:schemeClr>
            </a:gs>
            <a:gs pos="30000">
              <a:schemeClr val="accent5">
                <a:hueOff val="-4966938"/>
                <a:satOff val="19906"/>
                <a:lumOff val="4314"/>
                <a:alphaOff val="0"/>
                <a:shade val="58000"/>
                <a:satMod val="165000"/>
              </a:schemeClr>
            </a:gs>
            <a:gs pos="75000">
              <a:schemeClr val="accent5">
                <a:hueOff val="-4966938"/>
                <a:satOff val="19906"/>
                <a:lumOff val="4314"/>
                <a:alphaOff val="0"/>
                <a:shade val="30000"/>
                <a:satMod val="175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0EF9F7B-41D7-4E0A-857C-EC06ACBB12BE}">
      <dsp:nvSpPr>
        <dsp:cNvPr id="0" name=""/>
        <dsp:cNvSpPr/>
      </dsp:nvSpPr>
      <dsp:spPr>
        <a:xfrm>
          <a:off x="3158738" y="2886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63000"/>
                <a:satMod val="165000"/>
              </a:schemeClr>
            </a:gs>
            <a:gs pos="30000">
              <a:schemeClr val="accent5">
                <a:hueOff val="-4966938"/>
                <a:satOff val="19906"/>
                <a:lumOff val="4314"/>
                <a:alphaOff val="0"/>
                <a:shade val="58000"/>
                <a:satMod val="165000"/>
              </a:schemeClr>
            </a:gs>
            <a:gs pos="75000">
              <a:schemeClr val="accent5">
                <a:hueOff val="-4966938"/>
                <a:satOff val="19906"/>
                <a:lumOff val="4314"/>
                <a:alphaOff val="0"/>
                <a:shade val="30000"/>
                <a:satMod val="175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Τα νοικοκυριά</a:t>
          </a:r>
          <a:endParaRPr lang="el-GR" sz="2600" kern="1200" dirty="0"/>
        </a:p>
      </dsp:txBody>
      <dsp:txXfrm>
        <a:off x="3209805" y="53953"/>
        <a:ext cx="2077332" cy="1641438"/>
      </dsp:txXfrm>
    </dsp:sp>
    <dsp:sp modelId="{75E59357-C129-4171-A133-F55E579AB5AA}">
      <dsp:nvSpPr>
        <dsp:cNvPr id="0" name=""/>
        <dsp:cNvSpPr/>
      </dsp:nvSpPr>
      <dsp:spPr>
        <a:xfrm rot="19500000">
          <a:off x="5108551" y="2410456"/>
          <a:ext cx="1861115" cy="65383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63000"/>
                <a:satMod val="165000"/>
              </a:schemeClr>
            </a:gs>
            <a:gs pos="30000">
              <a:schemeClr val="accent5">
                <a:hueOff val="-9933876"/>
                <a:satOff val="39811"/>
                <a:lumOff val="8628"/>
                <a:alphaOff val="0"/>
                <a:shade val="58000"/>
                <a:satMod val="165000"/>
              </a:schemeClr>
            </a:gs>
            <a:gs pos="75000">
              <a:schemeClr val="accent5">
                <a:hueOff val="-9933876"/>
                <a:satOff val="39811"/>
                <a:lumOff val="8628"/>
                <a:alphaOff val="0"/>
                <a:shade val="30000"/>
                <a:satMod val="17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D2B363-4AB3-497C-8EA5-076187166204}">
      <dsp:nvSpPr>
        <dsp:cNvPr id="0" name=""/>
        <dsp:cNvSpPr/>
      </dsp:nvSpPr>
      <dsp:spPr>
        <a:xfrm>
          <a:off x="5711644" y="1331844"/>
          <a:ext cx="2179466" cy="17435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63000"/>
                <a:satMod val="165000"/>
              </a:schemeClr>
            </a:gs>
            <a:gs pos="30000">
              <a:schemeClr val="accent5">
                <a:hueOff val="-9933876"/>
                <a:satOff val="39811"/>
                <a:lumOff val="8628"/>
                <a:alphaOff val="0"/>
                <a:shade val="58000"/>
                <a:satMod val="165000"/>
              </a:schemeClr>
            </a:gs>
            <a:gs pos="75000">
              <a:schemeClr val="accent5">
                <a:hueOff val="-9933876"/>
                <a:satOff val="39811"/>
                <a:lumOff val="8628"/>
                <a:alphaOff val="0"/>
                <a:shade val="30000"/>
                <a:satMod val="17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Το κράτος</a:t>
          </a:r>
          <a:endParaRPr lang="el-GR" sz="2600" kern="1200" dirty="0"/>
        </a:p>
      </dsp:txBody>
      <dsp:txXfrm>
        <a:off x="5762711" y="1382911"/>
        <a:ext cx="2077332" cy="1641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F044C-9F79-4132-A0DF-CE877187137C}">
      <dsp:nvSpPr>
        <dsp:cNvPr id="0" name=""/>
        <dsp:cNvSpPr/>
      </dsp:nvSpPr>
      <dsp:spPr>
        <a:xfrm>
          <a:off x="0" y="52244"/>
          <a:ext cx="8291264" cy="109131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Το κράτος</a:t>
          </a:r>
          <a:endParaRPr lang="el-GR" sz="2800" kern="1200" dirty="0"/>
        </a:p>
      </dsp:txBody>
      <dsp:txXfrm>
        <a:off x="53274" y="105518"/>
        <a:ext cx="8184716" cy="984769"/>
      </dsp:txXfrm>
    </dsp:sp>
    <dsp:sp modelId="{A8070943-05FD-406A-B429-A645AF1D2724}">
      <dsp:nvSpPr>
        <dsp:cNvPr id="0" name=""/>
        <dsp:cNvSpPr/>
      </dsp:nvSpPr>
      <dsp:spPr>
        <a:xfrm>
          <a:off x="0" y="1143561"/>
          <a:ext cx="8291264" cy="98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248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200" kern="1200" dirty="0" smtClean="0"/>
            <a:t>Αποτελεί αποφασιστικό παράγοντα του οικονομικού συστήματος γιατί με τις αποφάσεις του επηρεάζει τους άλλους παράγοντες.</a:t>
          </a:r>
          <a:endParaRPr lang="el-GR" sz="2200" kern="1200" dirty="0"/>
        </a:p>
      </dsp:txBody>
      <dsp:txXfrm>
        <a:off x="0" y="1143561"/>
        <a:ext cx="8291264" cy="985320"/>
      </dsp:txXfrm>
    </dsp:sp>
    <dsp:sp modelId="{20F6EF49-F5B3-4062-96E2-39BE91356451}">
      <dsp:nvSpPr>
        <dsp:cNvPr id="0" name=""/>
        <dsp:cNvSpPr/>
      </dsp:nvSpPr>
      <dsp:spPr>
        <a:xfrm>
          <a:off x="0" y="2128881"/>
          <a:ext cx="8291264" cy="109131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63000"/>
                <a:satMod val="165000"/>
              </a:schemeClr>
            </a:gs>
            <a:gs pos="30000">
              <a:schemeClr val="accent2">
                <a:shade val="50000"/>
                <a:hueOff val="-27656"/>
                <a:satOff val="-5606"/>
                <a:lumOff val="30834"/>
                <a:alphaOff val="0"/>
                <a:shade val="58000"/>
                <a:satMod val="165000"/>
              </a:schemeClr>
            </a:gs>
            <a:gs pos="75000">
              <a:schemeClr val="accent2">
                <a:shade val="50000"/>
                <a:hueOff val="-27656"/>
                <a:satOff val="-5606"/>
                <a:lumOff val="30834"/>
                <a:alphaOff val="0"/>
                <a:shade val="30000"/>
                <a:satMod val="175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Περιλαμβάνει φορείς όπως:</a:t>
          </a:r>
          <a:endParaRPr lang="el-GR" sz="2800" kern="1200" dirty="0"/>
        </a:p>
      </dsp:txBody>
      <dsp:txXfrm>
        <a:off x="53274" y="2182155"/>
        <a:ext cx="8184716" cy="984769"/>
      </dsp:txXfrm>
    </dsp:sp>
    <dsp:sp modelId="{18044E68-E33E-45E8-9936-57D559DB7A3E}">
      <dsp:nvSpPr>
        <dsp:cNvPr id="0" name=""/>
        <dsp:cNvSpPr/>
      </dsp:nvSpPr>
      <dsp:spPr>
        <a:xfrm>
          <a:off x="0" y="3220199"/>
          <a:ext cx="8291264" cy="98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248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200" kern="1200" dirty="0" smtClean="0"/>
            <a:t>Η Βουλή, η κυβέρνηση, οι οργανισμοί κοινωνικής ασφάλισης, οι ΟΤΑ, τα νοσοκομεία, τα πανεπιστήμια, τα ΝΠΔΔ, οι δημόσιες επιχειρήσεις κ.α.</a:t>
          </a:r>
          <a:endParaRPr lang="el-GR" sz="2200" kern="1200" dirty="0"/>
        </a:p>
      </dsp:txBody>
      <dsp:txXfrm>
        <a:off x="0" y="3220199"/>
        <a:ext cx="8291264" cy="985320"/>
      </dsp:txXfrm>
    </dsp:sp>
    <dsp:sp modelId="{7D52C749-8D9C-4787-AF0D-B26C1EE1291C}">
      <dsp:nvSpPr>
        <dsp:cNvPr id="0" name=""/>
        <dsp:cNvSpPr/>
      </dsp:nvSpPr>
      <dsp:spPr>
        <a:xfrm>
          <a:off x="0" y="4205519"/>
          <a:ext cx="8291264" cy="1091317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63000"/>
                <a:satMod val="165000"/>
              </a:schemeClr>
            </a:gs>
            <a:gs pos="30000">
              <a:schemeClr val="accent2">
                <a:shade val="50000"/>
                <a:hueOff val="-27656"/>
                <a:satOff val="-5606"/>
                <a:lumOff val="30834"/>
                <a:alphaOff val="0"/>
                <a:shade val="58000"/>
                <a:satMod val="165000"/>
              </a:schemeClr>
            </a:gs>
            <a:gs pos="75000">
              <a:schemeClr val="accent2">
                <a:shade val="50000"/>
                <a:hueOff val="-27656"/>
                <a:satOff val="-5606"/>
                <a:lumOff val="30834"/>
                <a:alphaOff val="0"/>
                <a:shade val="30000"/>
                <a:satMod val="175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Η λειτουργία του καθορίζεται από ειδική νομοθεσία.</a:t>
          </a:r>
          <a:endParaRPr lang="el-GR" sz="2800" kern="1200" dirty="0"/>
        </a:p>
      </dsp:txBody>
      <dsp:txXfrm>
        <a:off x="53274" y="4258793"/>
        <a:ext cx="8184716" cy="9847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91B87-9991-4377-B232-12567C488083}">
      <dsp:nvSpPr>
        <dsp:cNvPr id="0" name=""/>
        <dsp:cNvSpPr/>
      </dsp:nvSpPr>
      <dsp:spPr>
        <a:xfrm>
          <a:off x="5830687" y="1165076"/>
          <a:ext cx="2543448" cy="254391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DD56BC-3709-49F2-A38B-C49F4554EDA5}">
      <dsp:nvSpPr>
        <dsp:cNvPr id="0" name=""/>
        <dsp:cNvSpPr/>
      </dsp:nvSpPr>
      <dsp:spPr>
        <a:xfrm>
          <a:off x="5915137" y="1249888"/>
          <a:ext cx="2374547" cy="237429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Σκοπός των δημόσιων φορέων είναι η μεγιστοποίηση της κοινωνικής ευημερίας.</a:t>
          </a:r>
          <a:endParaRPr lang="el-GR" sz="1800" kern="1200" dirty="0"/>
        </a:p>
      </dsp:txBody>
      <dsp:txXfrm>
        <a:off x="6254595" y="1589136"/>
        <a:ext cx="1695632" cy="1695797"/>
      </dsp:txXfrm>
    </dsp:sp>
    <dsp:sp modelId="{2F5E8F31-7FAE-473D-A0BD-5372050AE8ED}">
      <dsp:nvSpPr>
        <dsp:cNvPr id="0" name=""/>
        <dsp:cNvSpPr/>
      </dsp:nvSpPr>
      <dsp:spPr>
        <a:xfrm rot="2700000">
          <a:off x="3205023" y="1168151"/>
          <a:ext cx="2537322" cy="2537322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63000"/>
                <a:satMod val="165000"/>
              </a:schemeClr>
            </a:gs>
            <a:gs pos="30000">
              <a:schemeClr val="accent5">
                <a:hueOff val="-4966938"/>
                <a:satOff val="19906"/>
                <a:lumOff val="4314"/>
                <a:alphaOff val="0"/>
                <a:shade val="58000"/>
                <a:satMod val="165000"/>
              </a:schemeClr>
            </a:gs>
            <a:gs pos="75000">
              <a:schemeClr val="accent5">
                <a:hueOff val="-4966938"/>
                <a:satOff val="19906"/>
                <a:lumOff val="4314"/>
                <a:alphaOff val="0"/>
                <a:shade val="30000"/>
                <a:satMod val="175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03DF7E-6516-4B37-AD56-5946091AF44E}">
      <dsp:nvSpPr>
        <dsp:cNvPr id="0" name=""/>
        <dsp:cNvSpPr/>
      </dsp:nvSpPr>
      <dsp:spPr>
        <a:xfrm>
          <a:off x="3286410" y="1249888"/>
          <a:ext cx="2374547" cy="237429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Οι δημόσιοι φορείς δρουν με βάση το δημόσιο συμφέρον.</a:t>
          </a:r>
          <a:endParaRPr lang="el-GR" sz="1800" kern="1200" dirty="0"/>
        </a:p>
      </dsp:txBody>
      <dsp:txXfrm>
        <a:off x="3625868" y="1589136"/>
        <a:ext cx="1695632" cy="1695797"/>
      </dsp:txXfrm>
    </dsp:sp>
    <dsp:sp modelId="{896B2AB1-8F5B-4DDF-9E83-127063F26C81}">
      <dsp:nvSpPr>
        <dsp:cNvPr id="0" name=""/>
        <dsp:cNvSpPr/>
      </dsp:nvSpPr>
      <dsp:spPr>
        <a:xfrm rot="2700000">
          <a:off x="576296" y="1168151"/>
          <a:ext cx="2537322" cy="2537322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63000"/>
                <a:satMod val="165000"/>
              </a:schemeClr>
            </a:gs>
            <a:gs pos="30000">
              <a:schemeClr val="accent5">
                <a:hueOff val="-9933876"/>
                <a:satOff val="39811"/>
                <a:lumOff val="8628"/>
                <a:alphaOff val="0"/>
                <a:shade val="58000"/>
                <a:satMod val="165000"/>
              </a:schemeClr>
            </a:gs>
            <a:gs pos="75000">
              <a:schemeClr val="accent5">
                <a:hueOff val="-9933876"/>
                <a:satOff val="39811"/>
                <a:lumOff val="8628"/>
                <a:alphaOff val="0"/>
                <a:shade val="30000"/>
                <a:satMod val="17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2D3B3A3-A1B8-4EE9-9F1C-C501E29E6885}">
      <dsp:nvSpPr>
        <dsp:cNvPr id="0" name=""/>
        <dsp:cNvSpPr/>
      </dsp:nvSpPr>
      <dsp:spPr>
        <a:xfrm>
          <a:off x="657683" y="1249888"/>
          <a:ext cx="2374547" cy="237429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Οι επιχειρήσεις και τα νοικοκυριά δρουν με βάση το ιδιωτικό συμφέρον.</a:t>
          </a:r>
          <a:endParaRPr lang="el-GR" sz="1800" kern="1200" dirty="0"/>
        </a:p>
      </dsp:txBody>
      <dsp:txXfrm>
        <a:off x="997141" y="1589136"/>
        <a:ext cx="1695632" cy="16957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1927A-5149-40E0-ADBD-A45E5E9A9A77}">
      <dsp:nvSpPr>
        <dsp:cNvPr id="0" name=""/>
        <dsp:cNvSpPr/>
      </dsp:nvSpPr>
      <dsp:spPr>
        <a:xfrm>
          <a:off x="41" y="84949"/>
          <a:ext cx="4004144" cy="8064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Δημόσια αγαθά</a:t>
          </a:r>
          <a:endParaRPr lang="el-GR" sz="2800" kern="1200" dirty="0"/>
        </a:p>
      </dsp:txBody>
      <dsp:txXfrm>
        <a:off x="41" y="84949"/>
        <a:ext cx="4004144" cy="806400"/>
      </dsp:txXfrm>
    </dsp:sp>
    <dsp:sp modelId="{C7A8A300-1B51-4225-A033-3B98E5B075FA}">
      <dsp:nvSpPr>
        <dsp:cNvPr id="0" name=""/>
        <dsp:cNvSpPr/>
      </dsp:nvSpPr>
      <dsp:spPr>
        <a:xfrm>
          <a:off x="41" y="891349"/>
          <a:ext cx="4004144" cy="449630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Θεωρούνται ως δικαιώματα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Π.χ. υγεία, παιδεία, άμυνα, δικαιοσύνη.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Είναι αδιαίρετα.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Παρέχονται δωρεάν ή με συμβολικό αντίτιμο.</a:t>
          </a:r>
          <a:endParaRPr lang="el-GR" sz="2800" kern="1200" dirty="0"/>
        </a:p>
      </dsp:txBody>
      <dsp:txXfrm>
        <a:off x="41" y="891349"/>
        <a:ext cx="4004144" cy="4496309"/>
      </dsp:txXfrm>
    </dsp:sp>
    <dsp:sp modelId="{9CBC15F7-DDBE-415B-8B19-1F09B2351EDE}">
      <dsp:nvSpPr>
        <dsp:cNvPr id="0" name=""/>
        <dsp:cNvSpPr/>
      </dsp:nvSpPr>
      <dsp:spPr>
        <a:xfrm>
          <a:off x="4564766" y="84949"/>
          <a:ext cx="4004144" cy="8064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63000"/>
                <a:satMod val="165000"/>
              </a:schemeClr>
            </a:gs>
            <a:gs pos="30000">
              <a:schemeClr val="accent3">
                <a:alpha val="90000"/>
                <a:hueOff val="0"/>
                <a:satOff val="0"/>
                <a:lumOff val="0"/>
                <a:alphaOff val="-40000"/>
                <a:shade val="58000"/>
                <a:satMod val="165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40000"/>
                <a:shade val="30000"/>
                <a:satMod val="17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Το κράτος</a:t>
          </a:r>
          <a:endParaRPr lang="el-GR" sz="2800" kern="1200" dirty="0"/>
        </a:p>
      </dsp:txBody>
      <dsp:txXfrm>
        <a:off x="4564766" y="84949"/>
        <a:ext cx="4004144" cy="806400"/>
      </dsp:txXfrm>
    </dsp:sp>
    <dsp:sp modelId="{8CA98DB6-6C9C-4038-8096-957264D6749B}">
      <dsp:nvSpPr>
        <dsp:cNvPr id="0" name=""/>
        <dsp:cNvSpPr/>
      </dsp:nvSpPr>
      <dsp:spPr>
        <a:xfrm>
          <a:off x="4564766" y="891349"/>
          <a:ext cx="4004144" cy="449630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Τα χαρακτηρίζει  με πολιτική απόφαση.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Φροντίζει για την παραγωγή τους.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Είτε τα παράγει είτε τα αγοράζει από τους ιδιώτες.</a:t>
          </a:r>
          <a:endParaRPr lang="el-G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/>
            <a:t>Είναι ο μεγαλύτερος παραγωγός αγαθών και υπηρεσιών.</a:t>
          </a:r>
          <a:endParaRPr lang="el-GR" sz="2800" kern="1200" dirty="0"/>
        </a:p>
      </dsp:txBody>
      <dsp:txXfrm>
        <a:off x="4564766" y="891349"/>
        <a:ext cx="4004144" cy="4496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363BC-2C42-4197-9431-C24BC400D76C}">
      <dsp:nvSpPr>
        <dsp:cNvPr id="0" name=""/>
        <dsp:cNvSpPr/>
      </dsp:nvSpPr>
      <dsp:spPr>
        <a:xfrm>
          <a:off x="207545" y="0"/>
          <a:ext cx="8225868" cy="514116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7FC0CA-1750-4E67-A24C-5E8D69970B22}">
      <dsp:nvSpPr>
        <dsp:cNvPr id="0" name=""/>
        <dsp:cNvSpPr/>
      </dsp:nvSpPr>
      <dsp:spPr>
        <a:xfrm>
          <a:off x="1252230" y="3548434"/>
          <a:ext cx="213872" cy="213872"/>
        </a:xfrm>
        <a:prstGeom prst="ellipse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139EC3-20BF-4173-B370-DD96FCEDE4C7}">
      <dsp:nvSpPr>
        <dsp:cNvPr id="0" name=""/>
        <dsp:cNvSpPr/>
      </dsp:nvSpPr>
      <dsp:spPr>
        <a:xfrm>
          <a:off x="1359167" y="3655370"/>
          <a:ext cx="1916627" cy="1485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32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Από τις αρχές του 20</a:t>
          </a:r>
          <a:r>
            <a:rPr lang="el-GR" sz="1800" kern="1200" baseline="30000" dirty="0" smtClean="0"/>
            <a:t>ου</a:t>
          </a:r>
          <a:r>
            <a:rPr lang="el-GR" sz="1800" kern="1200" dirty="0" smtClean="0"/>
            <a:t> αι το κράτος παρεμβαίνει περισσότερο στην οικονομία.</a:t>
          </a:r>
          <a:endParaRPr lang="el-GR" sz="1800" kern="1200" dirty="0"/>
        </a:p>
      </dsp:txBody>
      <dsp:txXfrm>
        <a:off x="1359167" y="3655370"/>
        <a:ext cx="1916627" cy="1485797"/>
      </dsp:txXfrm>
    </dsp:sp>
    <dsp:sp modelId="{AF202066-90AB-4981-B06C-E92470AF2F5B}">
      <dsp:nvSpPr>
        <dsp:cNvPr id="0" name=""/>
        <dsp:cNvSpPr/>
      </dsp:nvSpPr>
      <dsp:spPr>
        <a:xfrm>
          <a:off x="3140067" y="2151064"/>
          <a:ext cx="386615" cy="386615"/>
        </a:xfrm>
        <a:prstGeom prst="ellipse">
          <a:avLst/>
        </a:prstGeom>
        <a:gradFill rotWithShape="0">
          <a:gsLst>
            <a:gs pos="0">
              <a:schemeClr val="accent4">
                <a:shade val="50000"/>
                <a:hueOff val="-139623"/>
                <a:satOff val="-4225"/>
                <a:lumOff val="27741"/>
                <a:alphaOff val="0"/>
                <a:shade val="63000"/>
                <a:satMod val="165000"/>
              </a:schemeClr>
            </a:gs>
            <a:gs pos="30000">
              <a:schemeClr val="accent4">
                <a:shade val="50000"/>
                <a:hueOff val="-139623"/>
                <a:satOff val="-4225"/>
                <a:lumOff val="27741"/>
                <a:alphaOff val="0"/>
                <a:shade val="58000"/>
                <a:satMod val="165000"/>
              </a:schemeClr>
            </a:gs>
            <a:gs pos="75000">
              <a:schemeClr val="accent4">
                <a:shade val="50000"/>
                <a:hueOff val="-139623"/>
                <a:satOff val="-4225"/>
                <a:lumOff val="27741"/>
                <a:alphaOff val="0"/>
                <a:shade val="30000"/>
                <a:satMod val="175000"/>
              </a:schemeClr>
            </a:gs>
            <a:gs pos="100000">
              <a:schemeClr val="accent4">
                <a:shade val="50000"/>
                <a:hueOff val="-139623"/>
                <a:satOff val="-4225"/>
                <a:lumOff val="2774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157D66-D0CC-4419-A0E5-B2B327BCC4D9}">
      <dsp:nvSpPr>
        <dsp:cNvPr id="0" name=""/>
        <dsp:cNvSpPr/>
      </dsp:nvSpPr>
      <dsp:spPr>
        <a:xfrm>
          <a:off x="3333375" y="2344372"/>
          <a:ext cx="1974208" cy="279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86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Μετά τον Β’ Παγκόσμιο Πόλεμο δημιουργείται ο θεσμός των Δημοσίων Επιχειρήσεων.</a:t>
          </a:r>
          <a:endParaRPr lang="el-GR" sz="1800" kern="1200" dirty="0"/>
        </a:p>
      </dsp:txBody>
      <dsp:txXfrm>
        <a:off x="3333375" y="2344372"/>
        <a:ext cx="1974208" cy="2796795"/>
      </dsp:txXfrm>
    </dsp:sp>
    <dsp:sp modelId="{2EF4F2DD-374A-4F1E-B5D5-3031B7F81A5F}">
      <dsp:nvSpPr>
        <dsp:cNvPr id="0" name=""/>
        <dsp:cNvSpPr/>
      </dsp:nvSpPr>
      <dsp:spPr>
        <a:xfrm>
          <a:off x="5410407" y="1300715"/>
          <a:ext cx="534681" cy="534681"/>
        </a:xfrm>
        <a:prstGeom prst="ellipse">
          <a:avLst/>
        </a:prstGeom>
        <a:gradFill rotWithShape="0">
          <a:gsLst>
            <a:gs pos="0">
              <a:schemeClr val="accent4">
                <a:shade val="50000"/>
                <a:hueOff val="-139623"/>
                <a:satOff val="-4225"/>
                <a:lumOff val="27741"/>
                <a:alphaOff val="0"/>
                <a:shade val="63000"/>
                <a:satMod val="165000"/>
              </a:schemeClr>
            </a:gs>
            <a:gs pos="30000">
              <a:schemeClr val="accent4">
                <a:shade val="50000"/>
                <a:hueOff val="-139623"/>
                <a:satOff val="-4225"/>
                <a:lumOff val="27741"/>
                <a:alphaOff val="0"/>
                <a:shade val="58000"/>
                <a:satMod val="165000"/>
              </a:schemeClr>
            </a:gs>
            <a:gs pos="75000">
              <a:schemeClr val="accent4">
                <a:shade val="50000"/>
                <a:hueOff val="-139623"/>
                <a:satOff val="-4225"/>
                <a:lumOff val="27741"/>
                <a:alphaOff val="0"/>
                <a:shade val="30000"/>
                <a:satMod val="175000"/>
              </a:schemeClr>
            </a:gs>
            <a:gs pos="100000">
              <a:schemeClr val="accent4">
                <a:shade val="50000"/>
                <a:hueOff val="-139623"/>
                <a:satOff val="-4225"/>
                <a:lumOff val="2774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B811AA-EA07-45E8-86D0-A316886178C4}">
      <dsp:nvSpPr>
        <dsp:cNvPr id="0" name=""/>
        <dsp:cNvSpPr/>
      </dsp:nvSpPr>
      <dsp:spPr>
        <a:xfrm>
          <a:off x="5677748" y="1568056"/>
          <a:ext cx="1974208" cy="3573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31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Σήμερα το κράτος αναμιγνύεται άμεσα ή έμμεσα σε κάθε τομέα της οικονομικής δραστηριότητας.</a:t>
          </a:r>
          <a:endParaRPr lang="el-GR" sz="1800" kern="1200" dirty="0"/>
        </a:p>
      </dsp:txBody>
      <dsp:txXfrm>
        <a:off x="5677748" y="1568056"/>
        <a:ext cx="1974208" cy="35731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3A182-84F8-4CC9-BA20-738FAF0BD791}">
      <dsp:nvSpPr>
        <dsp:cNvPr id="0" name=""/>
        <dsp:cNvSpPr/>
      </dsp:nvSpPr>
      <dsp:spPr>
        <a:xfrm>
          <a:off x="0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C9B8398-BCAF-4E5E-BDDC-288B43BC22A7}">
      <dsp:nvSpPr>
        <dsp:cNvPr id="0" name=""/>
        <dsp:cNvSpPr/>
      </dsp:nvSpPr>
      <dsp:spPr>
        <a:xfrm>
          <a:off x="238976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Δ.Ε.Η.</a:t>
          </a:r>
          <a:endParaRPr lang="el-GR" sz="3300" kern="1200" dirty="0"/>
        </a:p>
      </dsp:txBody>
      <dsp:txXfrm>
        <a:off x="238976" y="3248460"/>
        <a:ext cx="2363212" cy="743482"/>
      </dsp:txXfrm>
    </dsp:sp>
    <dsp:sp modelId="{B1F058A5-7421-45E1-A83E-3D1E79F4978C}">
      <dsp:nvSpPr>
        <dsp:cNvPr id="0" name=""/>
        <dsp:cNvSpPr/>
      </dsp:nvSpPr>
      <dsp:spPr>
        <a:xfrm>
          <a:off x="2920824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EF79E53-0603-489B-9191-D219C1044F8F}">
      <dsp:nvSpPr>
        <dsp:cNvPr id="0" name=""/>
        <dsp:cNvSpPr/>
      </dsp:nvSpPr>
      <dsp:spPr>
        <a:xfrm>
          <a:off x="3159801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63000"/>
                <a:satMod val="165000"/>
              </a:schemeClr>
            </a:gs>
            <a:gs pos="30000">
              <a:schemeClr val="accent4">
                <a:hueOff val="-2232385"/>
                <a:satOff val="13449"/>
                <a:lumOff val="1078"/>
                <a:alphaOff val="0"/>
                <a:shade val="58000"/>
                <a:satMod val="165000"/>
              </a:schemeClr>
            </a:gs>
            <a:gs pos="75000">
              <a:schemeClr val="accent4">
                <a:hueOff val="-2232385"/>
                <a:satOff val="13449"/>
                <a:lumOff val="1078"/>
                <a:alphaOff val="0"/>
                <a:shade val="30000"/>
                <a:satMod val="175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Ε.Υ.Δ.Α.Π.</a:t>
          </a:r>
          <a:endParaRPr lang="el-GR" sz="3300" kern="1200" dirty="0"/>
        </a:p>
      </dsp:txBody>
      <dsp:txXfrm>
        <a:off x="3159801" y="3248460"/>
        <a:ext cx="2363212" cy="743482"/>
      </dsp:txXfrm>
    </dsp:sp>
    <dsp:sp modelId="{1B47B63F-9D29-455E-A265-32B1D425F747}">
      <dsp:nvSpPr>
        <dsp:cNvPr id="0" name=""/>
        <dsp:cNvSpPr/>
      </dsp:nvSpPr>
      <dsp:spPr>
        <a:xfrm>
          <a:off x="5841649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CADCDBB-C2EA-45F4-895E-3C129453EB86}">
      <dsp:nvSpPr>
        <dsp:cNvPr id="0" name=""/>
        <dsp:cNvSpPr/>
      </dsp:nvSpPr>
      <dsp:spPr>
        <a:xfrm>
          <a:off x="6080625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  <a:satMod val="165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58000"/>
                <a:satMod val="165000"/>
              </a:schemeClr>
            </a:gs>
            <a:gs pos="75000">
              <a:schemeClr val="accent4">
                <a:hueOff val="-4464770"/>
                <a:satOff val="26899"/>
                <a:lumOff val="2156"/>
                <a:alphaOff val="0"/>
                <a:shade val="30000"/>
                <a:satMod val="175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Δ.Ε.Φ.Α.</a:t>
          </a:r>
          <a:endParaRPr lang="el-GR" sz="3300" kern="1200" dirty="0"/>
        </a:p>
      </dsp:txBody>
      <dsp:txXfrm>
        <a:off x="6080625" y="3248460"/>
        <a:ext cx="2363212" cy="743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3A182-84F8-4CC9-BA20-738FAF0BD791}">
      <dsp:nvSpPr>
        <dsp:cNvPr id="0" name=""/>
        <dsp:cNvSpPr/>
      </dsp:nvSpPr>
      <dsp:spPr>
        <a:xfrm>
          <a:off x="0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C9B8398-BCAF-4E5E-BDDC-288B43BC22A7}">
      <dsp:nvSpPr>
        <dsp:cNvPr id="0" name=""/>
        <dsp:cNvSpPr/>
      </dsp:nvSpPr>
      <dsp:spPr>
        <a:xfrm>
          <a:off x="238976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Αστικές συγκοινωνίες</a:t>
          </a:r>
          <a:endParaRPr lang="el-GR" sz="1800" kern="1200" dirty="0"/>
        </a:p>
      </dsp:txBody>
      <dsp:txXfrm>
        <a:off x="238976" y="3248460"/>
        <a:ext cx="2363212" cy="743482"/>
      </dsp:txXfrm>
    </dsp:sp>
    <dsp:sp modelId="{B1F058A5-7421-45E1-A83E-3D1E79F4978C}">
      <dsp:nvSpPr>
        <dsp:cNvPr id="0" name=""/>
        <dsp:cNvSpPr/>
      </dsp:nvSpPr>
      <dsp:spPr>
        <a:xfrm>
          <a:off x="2920824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EF79E53-0603-489B-9191-D219C1044F8F}">
      <dsp:nvSpPr>
        <dsp:cNvPr id="0" name=""/>
        <dsp:cNvSpPr/>
      </dsp:nvSpPr>
      <dsp:spPr>
        <a:xfrm>
          <a:off x="3159801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63000"/>
                <a:satMod val="165000"/>
              </a:schemeClr>
            </a:gs>
            <a:gs pos="30000">
              <a:schemeClr val="accent4">
                <a:hueOff val="-2232385"/>
                <a:satOff val="13449"/>
                <a:lumOff val="1078"/>
                <a:alphaOff val="0"/>
                <a:shade val="58000"/>
                <a:satMod val="165000"/>
              </a:schemeClr>
            </a:gs>
            <a:gs pos="75000">
              <a:schemeClr val="accent4">
                <a:hueOff val="-2232385"/>
                <a:satOff val="13449"/>
                <a:lumOff val="1078"/>
                <a:alphaOff val="0"/>
                <a:shade val="30000"/>
                <a:satMod val="175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Κτηματική Εταιρεία</a:t>
          </a:r>
          <a:endParaRPr lang="el-GR" sz="1800" kern="1200" dirty="0"/>
        </a:p>
      </dsp:txBody>
      <dsp:txXfrm>
        <a:off x="3159801" y="3248460"/>
        <a:ext cx="2363212" cy="743482"/>
      </dsp:txXfrm>
    </dsp:sp>
    <dsp:sp modelId="{1B47B63F-9D29-455E-A265-32B1D425F747}">
      <dsp:nvSpPr>
        <dsp:cNvPr id="0" name=""/>
        <dsp:cNvSpPr/>
      </dsp:nvSpPr>
      <dsp:spPr>
        <a:xfrm>
          <a:off x="5841649" y="1336648"/>
          <a:ext cx="2655295" cy="21242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CADCDBB-C2EA-45F4-895E-3C129453EB86}">
      <dsp:nvSpPr>
        <dsp:cNvPr id="0" name=""/>
        <dsp:cNvSpPr/>
      </dsp:nvSpPr>
      <dsp:spPr>
        <a:xfrm>
          <a:off x="6080625" y="3248460"/>
          <a:ext cx="2363212" cy="743482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63000"/>
                <a:satMod val="165000"/>
              </a:schemeClr>
            </a:gs>
            <a:gs pos="30000">
              <a:schemeClr val="accent4">
                <a:hueOff val="-4464770"/>
                <a:satOff val="26899"/>
                <a:lumOff val="2156"/>
                <a:alphaOff val="0"/>
                <a:shade val="58000"/>
                <a:satMod val="165000"/>
              </a:schemeClr>
            </a:gs>
            <a:gs pos="75000">
              <a:schemeClr val="accent4">
                <a:hueOff val="-4464770"/>
                <a:satOff val="26899"/>
                <a:lumOff val="2156"/>
                <a:alphaOff val="0"/>
                <a:shade val="30000"/>
                <a:satMod val="175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Ελληνική Αμυντική Βιομηχανία</a:t>
          </a:r>
          <a:endParaRPr lang="el-GR" sz="1800" kern="1200" dirty="0"/>
        </a:p>
      </dsp:txBody>
      <dsp:txXfrm>
        <a:off x="6080625" y="3248460"/>
        <a:ext cx="2363212" cy="743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7A142-7810-47D0-9804-2AC4B532977F}">
      <dsp:nvSpPr>
        <dsp:cNvPr id="0" name=""/>
        <dsp:cNvSpPr/>
      </dsp:nvSpPr>
      <dsp:spPr>
        <a:xfrm>
          <a:off x="664273" y="0"/>
          <a:ext cx="7528436" cy="5141168"/>
        </a:xfrm>
        <a:prstGeom prst="rightArrow">
          <a:avLst/>
        </a:prstGeom>
        <a:solidFill>
          <a:schemeClr val="accent5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211F74-DA87-47C6-B151-EFEC2CE1E17D}">
      <dsp:nvSpPr>
        <dsp:cNvPr id="0" name=""/>
        <dsp:cNvSpPr/>
      </dsp:nvSpPr>
      <dsp:spPr>
        <a:xfrm>
          <a:off x="9514" y="1542350"/>
          <a:ext cx="2850841" cy="2056467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shade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shade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Στόχος τους είναι η εξυπηρέτηση του δημοσίου συμφέροντος.</a:t>
          </a:r>
          <a:endParaRPr lang="el-GR" sz="2200" kern="1200" dirty="0"/>
        </a:p>
      </dsp:txBody>
      <dsp:txXfrm>
        <a:off x="109902" y="1642738"/>
        <a:ext cx="2650065" cy="1855691"/>
      </dsp:txXfrm>
    </dsp:sp>
    <dsp:sp modelId="{995DD522-F71D-4353-A1F2-858ED91B2F0D}">
      <dsp:nvSpPr>
        <dsp:cNvPr id="0" name=""/>
        <dsp:cNvSpPr/>
      </dsp:nvSpPr>
      <dsp:spPr>
        <a:xfrm>
          <a:off x="3003071" y="1542350"/>
          <a:ext cx="2850841" cy="2056467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68648"/>
                <a:satOff val="-3730"/>
                <a:lumOff val="27991"/>
                <a:alphaOff val="0"/>
                <a:shade val="63000"/>
                <a:satMod val="165000"/>
              </a:schemeClr>
            </a:gs>
            <a:gs pos="30000">
              <a:schemeClr val="accent5">
                <a:shade val="50000"/>
                <a:hueOff val="168648"/>
                <a:satOff val="-3730"/>
                <a:lumOff val="27991"/>
                <a:alphaOff val="0"/>
                <a:shade val="58000"/>
                <a:satMod val="165000"/>
              </a:schemeClr>
            </a:gs>
            <a:gs pos="75000">
              <a:schemeClr val="accent5">
                <a:shade val="50000"/>
                <a:hueOff val="168648"/>
                <a:satOff val="-3730"/>
                <a:lumOff val="27991"/>
                <a:alphaOff val="0"/>
                <a:shade val="30000"/>
                <a:satMod val="175000"/>
              </a:schemeClr>
            </a:gs>
            <a:gs pos="100000">
              <a:schemeClr val="accent5">
                <a:shade val="50000"/>
                <a:hueOff val="168648"/>
                <a:satOff val="-3730"/>
                <a:lumOff val="2799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Οι στόχοι τους προβλέπονται από τις ιδρυτικές τους διατάξεις.</a:t>
          </a:r>
          <a:endParaRPr lang="el-GR" sz="2200" kern="1200" dirty="0"/>
        </a:p>
      </dsp:txBody>
      <dsp:txXfrm>
        <a:off x="3103459" y="1642738"/>
        <a:ext cx="2650065" cy="1855691"/>
      </dsp:txXfrm>
    </dsp:sp>
    <dsp:sp modelId="{CB7E95B6-E5A5-499B-A892-32113CBBE32C}">
      <dsp:nvSpPr>
        <dsp:cNvPr id="0" name=""/>
        <dsp:cNvSpPr/>
      </dsp:nvSpPr>
      <dsp:spPr>
        <a:xfrm>
          <a:off x="5996627" y="1542350"/>
          <a:ext cx="2850841" cy="2056467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68648"/>
                <a:satOff val="-3730"/>
                <a:lumOff val="27991"/>
                <a:alphaOff val="0"/>
                <a:shade val="63000"/>
                <a:satMod val="165000"/>
              </a:schemeClr>
            </a:gs>
            <a:gs pos="30000">
              <a:schemeClr val="accent5">
                <a:shade val="50000"/>
                <a:hueOff val="168648"/>
                <a:satOff val="-3730"/>
                <a:lumOff val="27991"/>
                <a:alphaOff val="0"/>
                <a:shade val="58000"/>
                <a:satMod val="165000"/>
              </a:schemeClr>
            </a:gs>
            <a:gs pos="75000">
              <a:schemeClr val="accent5">
                <a:shade val="50000"/>
                <a:hueOff val="168648"/>
                <a:satOff val="-3730"/>
                <a:lumOff val="27991"/>
                <a:alphaOff val="0"/>
                <a:shade val="30000"/>
                <a:satMod val="175000"/>
              </a:schemeClr>
            </a:gs>
            <a:gs pos="100000">
              <a:schemeClr val="accent5">
                <a:shade val="50000"/>
                <a:hueOff val="168648"/>
                <a:satOff val="-3730"/>
                <a:lumOff val="2799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Εξυπηρετούνται καλύτερα όταν λειτουργούν αποτελεσματικά και ανταγωνιστικά.</a:t>
          </a:r>
          <a:endParaRPr lang="el-GR" sz="2200" kern="1200" dirty="0"/>
        </a:p>
      </dsp:txBody>
      <dsp:txXfrm>
        <a:off x="6097015" y="1642738"/>
        <a:ext cx="2650065" cy="185569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FBFA5-10AE-4414-903F-386F6B7C2699}">
      <dsp:nvSpPr>
        <dsp:cNvPr id="0" name=""/>
        <dsp:cNvSpPr/>
      </dsp:nvSpPr>
      <dsp:spPr>
        <a:xfrm rot="16200000">
          <a:off x="836407" y="-836407"/>
          <a:ext cx="2436812" cy="4109628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Στον περιορισμό των αδυναμιών της αγοράς.</a:t>
          </a:r>
          <a:endParaRPr lang="el-GR" sz="2400" kern="1200" dirty="0"/>
        </a:p>
      </dsp:txBody>
      <dsp:txXfrm rot="5400000">
        <a:off x="0" y="0"/>
        <a:ext cx="4109628" cy="1827609"/>
      </dsp:txXfrm>
    </dsp:sp>
    <dsp:sp modelId="{ADE6EF47-04EE-4A7C-AB29-5F0AC236A074}">
      <dsp:nvSpPr>
        <dsp:cNvPr id="0" name=""/>
        <dsp:cNvSpPr/>
      </dsp:nvSpPr>
      <dsp:spPr>
        <a:xfrm>
          <a:off x="4109628" y="0"/>
          <a:ext cx="4109628" cy="2436812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Στον περιορισμό των ανεπιθύμητων καταστάσεων που προξενεί η λειτουργία του μηχανισμού της αγοράς.</a:t>
          </a:r>
          <a:endParaRPr lang="el-GR" sz="2400" kern="1200" dirty="0"/>
        </a:p>
      </dsp:txBody>
      <dsp:txXfrm>
        <a:off x="4109628" y="0"/>
        <a:ext cx="4109628" cy="1827609"/>
      </dsp:txXfrm>
    </dsp:sp>
    <dsp:sp modelId="{37A54110-9457-4C9D-9001-DBF154F91831}">
      <dsp:nvSpPr>
        <dsp:cNvPr id="0" name=""/>
        <dsp:cNvSpPr/>
      </dsp:nvSpPr>
      <dsp:spPr>
        <a:xfrm rot="10800000">
          <a:off x="0" y="2436812"/>
          <a:ext cx="4109628" cy="2436812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Στην επίλυση των βασικών οικονομικών προβλημάτων.</a:t>
          </a:r>
          <a:endParaRPr lang="el-GR" sz="2400" kern="1200" dirty="0"/>
        </a:p>
      </dsp:txBody>
      <dsp:txXfrm rot="10800000">
        <a:off x="0" y="3046015"/>
        <a:ext cx="4109628" cy="1827609"/>
      </dsp:txXfrm>
    </dsp:sp>
    <dsp:sp modelId="{305C55A9-CC64-4155-BC54-CC9EE9AA58DD}">
      <dsp:nvSpPr>
        <dsp:cNvPr id="0" name=""/>
        <dsp:cNvSpPr/>
      </dsp:nvSpPr>
      <dsp:spPr>
        <a:xfrm rot="5400000">
          <a:off x="4946035" y="1600404"/>
          <a:ext cx="2436812" cy="4109628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Στην καλύτερη κατανομή των πόρων. Στην επίτευξη οικονομικής σταθερότητας. Στη δικαιότερη διανομή του εισοδήματος. Στην προώθηση της οικονομικής ανάπτυξης.</a:t>
          </a:r>
          <a:endParaRPr lang="el-GR" sz="1800" kern="1200" dirty="0"/>
        </a:p>
      </dsp:txBody>
      <dsp:txXfrm rot="-5400000">
        <a:off x="4109628" y="3046015"/>
        <a:ext cx="4109628" cy="1827609"/>
      </dsp:txXfrm>
    </dsp:sp>
    <dsp:sp modelId="{C1BCC03D-84FE-447E-9A49-EB83642F7F35}">
      <dsp:nvSpPr>
        <dsp:cNvPr id="0" name=""/>
        <dsp:cNvSpPr/>
      </dsp:nvSpPr>
      <dsp:spPr>
        <a:xfrm>
          <a:off x="2876739" y="1827609"/>
          <a:ext cx="2465776" cy="1218406"/>
        </a:xfrm>
        <a:prstGeom prst="roundRect">
          <a:avLst/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Κρατικός παρεμβατισμός στοχεύει</a:t>
          </a:r>
          <a:endParaRPr lang="el-GR" sz="1800" kern="1200" dirty="0"/>
        </a:p>
      </dsp:txBody>
      <dsp:txXfrm>
        <a:off x="2936217" y="1887087"/>
        <a:ext cx="2346820" cy="1099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Κυκλική διαδικασία"/>
  <dgm:desc val="Χρησιμοποιείται για την εμφάνιση διαδοχικών βημάτων σε μια διαδικασία. Περιορίζεται σε έντεκα σχήματα Επιπέδου 1 με απεριόριστο αριθμό σχημάτων Επιπέδου 2. Λειτουργεί καλύτερα με μικρό μέρος κειμένου. Το κείμενο που δεν χρησιμοποιείται δεν εμφανίζεται, αλλά παραμένει διαθέσιμο, εάν αλλάξετε διάταξη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35FB126C-46AA-4817-A672-22E1D4841B68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Έλλειψη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6997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61D6-493F-41A2-B7BB-9C5CBB53346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033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E9F1-9DCB-4E73-A30C-ACB22E6B381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26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BAC9FD-766F-4D8E-B37F-7D10C5D6001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0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707986EC-6030-4B0E-8676-45797828B305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19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0333-20F8-4103-8E83-24FE003ECD0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378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AE4C-A127-40E7-ABDC-E359C218BD2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91865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508B31-6709-4981-86AB-B126CB5F7869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518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584B-4608-40F7-8918-1325E57E3A91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08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Έλλειψη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B0B4D4-E6C6-4C57-AC4B-D037B82F343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609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Έλλειψη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0A33DC-C625-46F2-A568-21B4415428B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034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F73C78-0EFE-4BCF-A5C1-44FEB78D4BD4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Έλλειψη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293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Κεφάλαιο 4</a:t>
            </a:r>
            <a:r>
              <a:rPr lang="el-GR" baseline="30000" dirty="0" smtClean="0"/>
              <a:t>ο</a:t>
            </a:r>
            <a:r>
              <a:rPr lang="el-GR" dirty="0" smtClean="0"/>
              <a:t>- Η ΟΙΚΟΝΟΜΙΑ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4.4</a:t>
            </a:r>
            <a:r>
              <a:rPr lang="en-US" dirty="0" smtClean="0"/>
              <a:t> </a:t>
            </a:r>
            <a:r>
              <a:rPr lang="el-GR" dirty="0" smtClean="0"/>
              <a:t>Το κράτος ως παραγωγός και ως καταναλωτής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</a:t>
            </a:fld>
            <a:endParaRPr lang="el-GR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0671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631504" y="1600200"/>
          <a:ext cx="8856984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10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496944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9/10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458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87A142-7810-47D0-9804-2AC4B5329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5187A142-7810-47D0-9804-2AC4B5329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5187A142-7810-47D0-9804-2AC4B5329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5187A142-7810-47D0-9804-2AC4B5329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211F74-DA87-47C6-B151-EFEC2CE1E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1211F74-DA87-47C6-B151-EFEC2CE1E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1211F74-DA87-47C6-B151-EFEC2CE1E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1211F74-DA87-47C6-B151-EFEC2CE1E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5DD522-F71D-4353-A1F2-858ED91B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995DD522-F71D-4353-A1F2-858ED91B2F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995DD522-F71D-4353-A1F2-858ED91B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95DD522-F71D-4353-A1F2-858ED91B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7E95B6-E5A5-499B-A892-32113CBBE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CB7E95B6-E5A5-499B-A892-32113CBBE3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CB7E95B6-E5A5-499B-A892-32113CBBE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CB7E95B6-E5A5-499B-A892-32113CBBE3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821925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11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496944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10/10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720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1BCC03D-84FE-447E-9A49-EB83642F7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C1BCC03D-84FE-447E-9A49-EB83642F7F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C1BCC03D-84FE-447E-9A49-EB83642F7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C1BCC03D-84FE-447E-9A49-EB83642F7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BFBFA5-10AE-4414-903F-386F6B7C2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16BFBFA5-10AE-4414-903F-386F6B7C2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16BFBFA5-10AE-4414-903F-386F6B7C2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16BFBFA5-10AE-4414-903F-386F6B7C2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E6EF47-04EE-4A7C-AB29-5F0AC236A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DE6EF47-04EE-4A7C-AB29-5F0AC236A0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ADE6EF47-04EE-4A7C-AB29-5F0AC236A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ADE6EF47-04EE-4A7C-AB29-5F0AC236A0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A54110-9457-4C9D-9001-DBF154F91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37A54110-9457-4C9D-9001-DBF154F918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37A54110-9457-4C9D-9001-DBF154F91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37A54110-9457-4C9D-9001-DBF154F918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5C55A9-CC64-4155-BC54-CC9EE9AA5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305C55A9-CC64-4155-BC54-CC9EE9AA58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305C55A9-CC64-4155-BC54-CC9EE9AA5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305C55A9-CC64-4155-BC54-CC9EE9AA58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424936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4.4 το </a:t>
            </a:r>
            <a:r>
              <a:rPr lang="el-GR" dirty="0" err="1" smtClean="0"/>
              <a:t>κρατοσ</a:t>
            </a:r>
            <a:r>
              <a:rPr lang="el-GR" dirty="0" smtClean="0"/>
              <a:t>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παραγωγοσ</a:t>
            </a:r>
            <a:r>
              <a:rPr lang="el-GR" dirty="0" smtClean="0"/>
              <a:t> και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1/10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75520" y="1600200"/>
          <a:ext cx="8496944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2</a:t>
            </a:fld>
            <a:endParaRPr lang="el-GR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410087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859E9C6-C652-4B4A-AE6A-0B5A009A6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C859E9C6-C652-4B4A-AE6A-0B5A009A65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C859E9C6-C652-4B4A-AE6A-0B5A009A6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C859E9C6-C652-4B4A-AE6A-0B5A009A6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BD1F87-B172-4FB3-A1C2-3F7BAA67F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EABD1F87-B172-4FB3-A1C2-3F7BAA67F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EABD1F87-B172-4FB3-A1C2-3F7BAA67F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EABD1F87-B172-4FB3-A1C2-3F7BAA67F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7FF9D5-A646-4A6E-B3B3-3699D8B01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E97FF9D5-A646-4A6E-B3B3-3699D8B01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E97FF9D5-A646-4A6E-B3B3-3699D8B01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E97FF9D5-A646-4A6E-B3B3-3699D8B01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75845E-15C8-468E-8616-9D40F12F6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CE75845E-15C8-468E-8616-9D40F12F6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CE75845E-15C8-468E-8616-9D40F12F6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CE75845E-15C8-468E-8616-9D40F12F6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EF9F7B-41D7-4E0A-857C-EC06ACBB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C0EF9F7B-41D7-4E0A-857C-EC06ACBB12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C0EF9F7B-41D7-4E0A-857C-EC06ACBB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C0EF9F7B-41D7-4E0A-857C-EC06ACBB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E59357-C129-4171-A133-F55E579AB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75E59357-C129-4171-A133-F55E579AB5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75E59357-C129-4171-A133-F55E579AB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75E59357-C129-4171-A133-F55E579AB5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D2B363-4AB3-497C-8EA5-076187166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graphicEl>
                                              <a:dgm id="{9ED2B363-4AB3-497C-8EA5-0761871662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9ED2B363-4AB3-497C-8EA5-076187166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9ED2B363-4AB3-497C-8EA5-076187166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124745"/>
          <a:ext cx="8291264" cy="5349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3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931224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4.4 το </a:t>
            </a:r>
            <a:r>
              <a:rPr lang="el-GR" dirty="0" err="1" smtClean="0"/>
              <a:t>κρατοσ</a:t>
            </a:r>
            <a:r>
              <a:rPr lang="el-GR" dirty="0" smtClean="0"/>
              <a:t>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παραγωγοσ</a:t>
            </a:r>
            <a:r>
              <a:rPr lang="el-GR" dirty="0" smtClean="0"/>
              <a:t> και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2/10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23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5F044C-9F79-4132-A0DF-CE87718713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2B5F044C-9F79-4132-A0DF-CE87718713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2B5F044C-9F79-4132-A0DF-CE87718713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2B5F044C-9F79-4132-A0DF-CE87718713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070943-05FD-406A-B429-A645AF1D2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A8070943-05FD-406A-B429-A645AF1D2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A8070943-05FD-406A-B429-A645AF1D2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A8070943-05FD-406A-B429-A645AF1D2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F6EF49-F5B3-4062-96E2-39BE91356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20F6EF49-F5B3-4062-96E2-39BE91356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20F6EF49-F5B3-4062-96E2-39BE91356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20F6EF49-F5B3-4062-96E2-39BE91356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044E68-E33E-45E8-9936-57D559DB7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18044E68-E33E-45E8-9936-57D559DB7A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18044E68-E33E-45E8-9936-57D559DB7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18044E68-E33E-45E8-9936-57D559DB7A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52C749-8D9C-4787-AF0D-B26C1EE12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7D52C749-8D9C-4787-AF0D-B26C1EE129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7D52C749-8D9C-4787-AF0D-B26C1EE12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7D52C749-8D9C-4787-AF0D-B26C1EE12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532845" y="1556793"/>
          <a:ext cx="842493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4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4.4 το </a:t>
            </a:r>
            <a:r>
              <a:rPr lang="el-GR" dirty="0" err="1" smtClean="0"/>
              <a:t>κρατοσ</a:t>
            </a:r>
            <a:r>
              <a:rPr lang="el-GR" dirty="0" smtClean="0"/>
              <a:t>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παραγωγοσ</a:t>
            </a:r>
            <a:r>
              <a:rPr lang="el-GR" dirty="0" smtClean="0"/>
              <a:t> και </a:t>
            </a:r>
            <a:r>
              <a:rPr lang="el-GR" dirty="0" err="1" smtClean="0"/>
              <a:t>ωσ</a:t>
            </a:r>
            <a:r>
              <a:rPr lang="el-GR" dirty="0" smtClean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3/10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544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6B2AB1-8F5B-4DDF-9E83-127063F26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96B2AB1-8F5B-4DDF-9E83-127063F26C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896B2AB1-8F5B-4DDF-9E83-127063F26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896B2AB1-8F5B-4DDF-9E83-127063F26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D3B3A3-A1B8-4EE9-9F1C-C501E29E6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2D3B3A3-A1B8-4EE9-9F1C-C501E29E68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02D3B3A3-A1B8-4EE9-9F1C-C501E29E6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graphicEl>
                                              <a:dgm id="{02D3B3A3-A1B8-4EE9-9F1C-C501E29E68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E8F31-7FAE-473D-A0BD-5372050A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2F5E8F31-7FAE-473D-A0BD-5372050AE8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2F5E8F31-7FAE-473D-A0BD-5372050A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2F5E8F31-7FAE-473D-A0BD-5372050AE8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03DF7E-6516-4B37-AD56-5946091AF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graphicEl>
                                              <a:dgm id="{3303DF7E-6516-4B37-AD56-5946091AF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3303DF7E-6516-4B37-AD56-5946091AF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graphicEl>
                                              <a:dgm id="{3303DF7E-6516-4B37-AD56-5946091AF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91B87-9991-4377-B232-12567C488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EB491B87-9991-4377-B232-12567C4880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EB491B87-9991-4377-B232-12567C488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EB491B87-9991-4377-B232-12567C4880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DD56BC-3709-49F2-A38B-C49F4554ED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5BDD56BC-3709-49F2-A38B-C49F4554ED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5BDD56BC-3709-49F2-A38B-C49F4554ED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graphicEl>
                                              <a:dgm id="{5BDD56BC-3709-49F2-A38B-C49F4554ED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196752"/>
          <a:ext cx="85689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5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994122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4/10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507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B1927A-5149-40E0-ADBD-A45E5E9A9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9FB1927A-5149-40E0-ADBD-A45E5E9A9A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9FB1927A-5149-40E0-ADBD-A45E5E9A9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9FB1927A-5149-40E0-ADBD-A45E5E9A9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7A8A300-1B51-4225-A033-3B98E5B07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C7A8A300-1B51-4225-A033-3B98E5B07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C7A8A300-1B51-4225-A033-3B98E5B07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C7A8A300-1B51-4225-A033-3B98E5B07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BC15F7-DDBE-415B-8B19-1F09B2351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graphicEl>
                                              <a:dgm id="{9CBC15F7-DDBE-415B-8B19-1F09B2351E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graphicEl>
                                              <a:dgm id="{9CBC15F7-DDBE-415B-8B19-1F09B2351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graphicEl>
                                              <a:dgm id="{9CBC15F7-DDBE-415B-8B19-1F09B2351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A98DB6-6C9C-4038-8096-957264D67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graphicEl>
                                              <a:dgm id="{8CA98DB6-6C9C-4038-8096-957264D674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graphicEl>
                                              <a:dgm id="{8CA98DB6-6C9C-4038-8096-957264D67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graphicEl>
                                              <a:dgm id="{8CA98DB6-6C9C-4038-8096-957264D67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6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568952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5/10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423592" y="2060848"/>
            <a:ext cx="7416824" cy="4176236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entury Schoolbook"/>
              </a:rPr>
              <a:t>Δημόσια επιχείρηση</a:t>
            </a:r>
          </a:p>
          <a:p>
            <a:endParaRPr lang="el-GR" sz="2400" i="1" dirty="0">
              <a:solidFill>
                <a:prstClr val="black"/>
              </a:solidFill>
              <a:latin typeface="Century Schoolbook"/>
            </a:endParaRPr>
          </a:p>
          <a:p>
            <a:r>
              <a:rPr lang="el-GR" sz="2400" i="1" dirty="0">
                <a:solidFill>
                  <a:prstClr val="black"/>
                </a:solidFill>
                <a:latin typeface="Century Schoolbook"/>
              </a:rPr>
              <a:t>«Κάθε επιχείρηση στην οποία το δημόσιο δύναται να ασκήσει άμεσα ή έμμεσα λόγω κυριότητας, οικονομικής συμμετοχής ή διατάξεων, που τη διέπουν, αποφασιστική επιρροή»</a:t>
            </a:r>
            <a:r>
              <a:rPr lang="el-GR" sz="2400" dirty="0">
                <a:solidFill>
                  <a:prstClr val="black"/>
                </a:solidFill>
                <a:latin typeface="Century Schoolbook"/>
              </a:rPr>
              <a:t>. </a:t>
            </a:r>
          </a:p>
          <a:p>
            <a:endParaRPr lang="el-GR" sz="2400" dirty="0">
              <a:solidFill>
                <a:prstClr val="black"/>
              </a:solidFill>
              <a:latin typeface="Century Schoolbook"/>
            </a:endParaRPr>
          </a:p>
          <a:p>
            <a:r>
              <a:rPr lang="el-GR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black"/>
                </a:solidFill>
                <a:latin typeface="Century Schoolbook"/>
              </a:rPr>
              <a:t>Επιτροπή των Ευρωπαϊκών Κοινοτήτων</a:t>
            </a:r>
          </a:p>
        </p:txBody>
      </p:sp>
    </p:spTree>
    <p:extLst>
      <p:ext uri="{BB962C8B-B14F-4D97-AF65-F5344CB8AC3E}">
        <p14:creationId xmlns:p14="http://schemas.microsoft.com/office/powerpoint/2010/main" val="289589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600200"/>
          <a:ext cx="8640960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7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6/10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55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7363BC-2C42-4197-9431-C24BC400D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6B7363BC-2C42-4197-9431-C24BC400D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6B7363BC-2C42-4197-9431-C24BC400D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6B7363BC-2C42-4197-9431-C24BC400D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7FC0CA-1750-4E67-A24C-5E8D6997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2F7FC0CA-1750-4E67-A24C-5E8D69970B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2F7FC0CA-1750-4E67-A24C-5E8D6997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2F7FC0CA-1750-4E67-A24C-5E8D6997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139EC3-20BF-4173-B370-DD96FCEDE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20139EC3-20BF-4173-B370-DD96FCEDE4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20139EC3-20BF-4173-B370-DD96FCEDE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graphicEl>
                                              <a:dgm id="{20139EC3-20BF-4173-B370-DD96FCEDE4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202066-90AB-4981-B06C-E92470AF2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AF202066-90AB-4981-B06C-E92470AF2F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AF202066-90AB-4981-B06C-E92470AF2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AF202066-90AB-4981-B06C-E92470AF2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157D66-D0CC-4419-A0E5-B2B327BCC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62157D66-D0CC-4419-A0E5-B2B327BCC4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62157D66-D0CC-4419-A0E5-B2B327BCC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graphicEl>
                                              <a:dgm id="{62157D66-D0CC-4419-A0E5-B2B327BCC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F4F2DD-374A-4F1E-B5D5-3031B7F8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graphicEl>
                                              <a:dgm id="{2EF4F2DD-374A-4F1E-B5D5-3031B7F81A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2EF4F2DD-374A-4F1E-B5D5-3031B7F8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2EF4F2DD-374A-4F1E-B5D5-3031B7F81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B811AA-EA07-45E8-86D0-A31688617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D0B811AA-EA07-45E8-86D0-A316886178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D0B811AA-EA07-45E8-86D0-A31688617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D0B811AA-EA07-45E8-86D0-A316886178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412776"/>
          <a:ext cx="84969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8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568952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7/10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427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13A182-84F8-4CC9-BA20-738FAF0BD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813A182-84F8-4CC9-BA20-738FAF0BD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9B8398-BCAF-4E5E-BDDC-288B43BC22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BC9B8398-BCAF-4E5E-BDDC-288B43BC22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F058A5-7421-45E1-A83E-3D1E79F49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B1F058A5-7421-45E1-A83E-3D1E79F497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79E53-0603-489B-9191-D219C1044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9EF79E53-0603-489B-9191-D219C1044F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47B63F-9D29-455E-A265-32B1D425F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1B47B63F-9D29-455E-A265-32B1D425F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ADCDBB-C2EA-45F4-895E-3C129453E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4CADCDBB-C2EA-45F4-895E-3C129453EB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412776"/>
          <a:ext cx="84969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9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568952" cy="1143000"/>
          </a:xfrm>
        </p:spPr>
        <p:txBody>
          <a:bodyPr>
            <a:noAutofit/>
          </a:bodyPr>
          <a:lstStyle/>
          <a:p>
            <a:r>
              <a:rPr lang="el-GR" dirty="0"/>
              <a:t>4.4 το </a:t>
            </a:r>
            <a:r>
              <a:rPr lang="el-GR" dirty="0" err="1"/>
              <a:t>κρατοσ</a:t>
            </a:r>
            <a:r>
              <a:rPr lang="el-GR" dirty="0"/>
              <a:t>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/>
              <a:t>παραγωγοσ</a:t>
            </a:r>
            <a:r>
              <a:rPr lang="el-GR" dirty="0"/>
              <a:t> και </a:t>
            </a:r>
            <a:r>
              <a:rPr lang="el-GR" dirty="0" err="1"/>
              <a:t>ωσ</a:t>
            </a:r>
            <a:r>
              <a:rPr lang="el-GR" dirty="0"/>
              <a:t> </a:t>
            </a:r>
            <a:r>
              <a:rPr lang="el-GR" dirty="0" err="1" smtClean="0"/>
              <a:t>καταναλωτησ</a:t>
            </a:r>
            <a:r>
              <a:rPr lang="el-GR" dirty="0" smtClean="0"/>
              <a:t> 8/10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940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13A182-84F8-4CC9-BA20-738FAF0BD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2813A182-84F8-4CC9-BA20-738FAF0BD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9B8398-BCAF-4E5E-BDDC-288B43BC22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BC9B8398-BCAF-4E5E-BDDC-288B43BC22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F058A5-7421-45E1-A83E-3D1E79F49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B1F058A5-7421-45E1-A83E-3D1E79F497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79E53-0603-489B-9191-D219C1044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9EF79E53-0603-489B-9191-D219C1044F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47B63F-9D29-455E-A265-32B1D425F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1B47B63F-9D29-455E-A265-32B1D425F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ADCDBB-C2EA-45F4-895E-3C129453E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4CADCDBB-C2EA-45F4-895E-3C129453EB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ikonom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Ευρεία οθόνη</PresentationFormat>
  <Paragraphs>67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oikonomia</vt:lpstr>
      <vt:lpstr>Κεφάλαιο 4ο- Η ΟΙΚΟΝΟΜΙΑ</vt:lpstr>
      <vt:lpstr>4.4 το κρατοσ ωσ παραγωγοσ και ωσ καταναλωτησ 1/10</vt:lpstr>
      <vt:lpstr>4.4 το κρατοσ ωσ παραγωγοσ και ωσ καταναλωτησ 2/10</vt:lpstr>
      <vt:lpstr>4.4 το κρατοσ ωσ παραγωγοσ και ωσ καταναλωτησ 3/10</vt:lpstr>
      <vt:lpstr>4.4 το κρατοσ ωσ παραγωγοσ και ωσ καταναλωτησ 4/10</vt:lpstr>
      <vt:lpstr>4.4 το κρατοσ ωσ παραγωγοσ και ωσ καταναλωτησ 5/10</vt:lpstr>
      <vt:lpstr>4.4 το κρατοσ ωσ παραγωγοσ και ωσ καταναλωτησ 6/10</vt:lpstr>
      <vt:lpstr>4.4 το κρατοσ ωσ παραγωγοσ και ωσ καταναλωτησ 7/10</vt:lpstr>
      <vt:lpstr>4.4 το κρατοσ ωσ παραγωγοσ και ωσ καταναλωτησ 8/10</vt:lpstr>
      <vt:lpstr>4.4 το κρατοσ ωσ παραγωγοσ και ωσ καταναλωτησ 9/10</vt:lpstr>
      <vt:lpstr>4.4 το κρατοσ ωσ παραγωγοσ και ωσ καταναλωτησ 10/10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4ο- Η ΟΙΚΟΝΟΜΙΑ</dc:title>
  <dc:creator>user</dc:creator>
  <cp:lastModifiedBy>user</cp:lastModifiedBy>
  <cp:revision>1</cp:revision>
  <dcterms:created xsi:type="dcterms:W3CDTF">2025-01-04T18:30:06Z</dcterms:created>
  <dcterms:modified xsi:type="dcterms:W3CDTF">2025-01-04T18:30:46Z</dcterms:modified>
</cp:coreProperties>
</file>