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sldIdLst>
    <p:sldId id="256" r:id="rId2"/>
    <p:sldId id="261" r:id="rId3"/>
    <p:sldId id="258" r:id="rId4"/>
    <p:sldId id="259" r:id="rId5"/>
    <p:sldId id="260"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04285A-7436-4ECB-8B88-737442EFF5A9}" type="datetimeFigureOut">
              <a:rPr lang="el-GR" smtClean="0"/>
              <a:t>17/11/2024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461593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04285A-7436-4ECB-8B88-737442EFF5A9}" type="datetimeFigureOut">
              <a:rPr lang="el-GR" smtClean="0"/>
              <a:t>17/11/2024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400368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04285A-7436-4ECB-8B88-737442EFF5A9}" type="datetimeFigureOut">
              <a:rPr lang="el-GR" smtClean="0"/>
              <a:t>17/11/2024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68962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04285A-7436-4ECB-8B88-737442EFF5A9}" type="datetimeFigureOut">
              <a:rPr lang="el-GR" smtClean="0"/>
              <a:t>17/11/2024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6300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04285A-7436-4ECB-8B88-737442EFF5A9}" type="datetimeFigureOut">
              <a:rPr lang="el-GR" smtClean="0"/>
              <a:t>17/11/2024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2397254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04285A-7436-4ECB-8B88-737442EFF5A9}" type="datetimeFigureOut">
              <a:rPr lang="el-GR" smtClean="0"/>
              <a:t>17/11/2024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944881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04285A-7436-4ECB-8B88-737442EFF5A9}" type="datetimeFigureOut">
              <a:rPr lang="el-GR" smtClean="0"/>
              <a:t>17/11/2024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3598198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04285A-7436-4ECB-8B88-737442EFF5A9}" type="datetimeFigureOut">
              <a:rPr lang="el-GR" smtClean="0"/>
              <a:t>17/11/2024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3441166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04285A-7436-4ECB-8B88-737442EFF5A9}" type="datetimeFigureOut">
              <a:rPr lang="el-GR" smtClean="0"/>
              <a:t>17/11/2024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19577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04285A-7436-4ECB-8B88-737442EFF5A9}" type="datetimeFigureOut">
              <a:rPr lang="el-GR" smtClean="0"/>
              <a:t>17/11/2024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219609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04285A-7436-4ECB-8B88-737442EFF5A9}" type="datetimeFigureOut">
              <a:rPr lang="el-GR" smtClean="0"/>
              <a:t>17/11/2024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23730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04285A-7436-4ECB-8B88-737442EFF5A9}" type="datetimeFigureOut">
              <a:rPr lang="el-GR" smtClean="0"/>
              <a:t>17/11/2024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249549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04285A-7436-4ECB-8B88-737442EFF5A9}" type="datetimeFigureOut">
              <a:rPr lang="el-GR" smtClean="0"/>
              <a:t>17/11/2024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283973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E04285A-7436-4ECB-8B88-737442EFF5A9}" type="datetimeFigureOut">
              <a:rPr lang="el-GR" smtClean="0"/>
              <a:t>17/11/2024</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40499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E04285A-7436-4ECB-8B88-737442EFF5A9}" type="datetimeFigureOut">
              <a:rPr lang="el-GR" smtClean="0"/>
              <a:t>17/11/2024</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30790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E04285A-7436-4ECB-8B88-737442EFF5A9}" type="datetimeFigureOut">
              <a:rPr lang="el-GR" smtClean="0"/>
              <a:t>17/11/2024</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55397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04285A-7436-4ECB-8B88-737442EFF5A9}" type="datetimeFigureOut">
              <a:rPr lang="el-GR" smtClean="0"/>
              <a:t>17/11/2024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150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E04285A-7436-4ECB-8B88-737442EFF5A9}" type="datetimeFigureOut">
              <a:rPr lang="el-GR" smtClean="0"/>
              <a:t>17/11/2024</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FF07282-EA4D-4484-87EC-12C0C932C7BB}" type="slidenum">
              <a:rPr lang="el-GR" smtClean="0"/>
              <a:t>‹#›</a:t>
            </a:fld>
            <a:endParaRPr lang="el-GR"/>
          </a:p>
        </p:txBody>
      </p:sp>
    </p:spTree>
    <p:extLst>
      <p:ext uri="{BB962C8B-B14F-4D97-AF65-F5344CB8AC3E}">
        <p14:creationId xmlns:p14="http://schemas.microsoft.com/office/powerpoint/2010/main" val="1677184499"/>
      </p:ext>
    </p:extLst>
  </p:cSld>
  <p:clrMap bg1="dk1" tx1="lt1" bg2="dk2"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video.link/w/rmdS59TY6j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505" y="375387"/>
            <a:ext cx="9268495" cy="4151537"/>
          </a:xfrm>
          <a:prstGeom prst="rect">
            <a:avLst/>
          </a:prstGeom>
        </p:spPr>
      </p:pic>
      <p:sp>
        <p:nvSpPr>
          <p:cNvPr id="5" name="Title 4"/>
          <p:cNvSpPr>
            <a:spLocks noGrp="1"/>
          </p:cNvSpPr>
          <p:nvPr>
            <p:ph type="ctrTitle"/>
          </p:nvPr>
        </p:nvSpPr>
        <p:spPr>
          <a:xfrm>
            <a:off x="1678547" y="5409126"/>
            <a:ext cx="9144000" cy="759853"/>
          </a:xfrm>
        </p:spPr>
        <p:txBody>
          <a:bodyPr>
            <a:normAutofit fontScale="90000"/>
          </a:bodyPr>
          <a:lstStyle/>
          <a:p>
            <a:r>
              <a:rPr lang="el-GR" b="1" dirty="0" smtClean="0">
                <a:solidFill>
                  <a:schemeClr val="accent1">
                    <a:lumMod val="75000"/>
                  </a:schemeClr>
                </a:solidFill>
              </a:rPr>
              <a:t>Ο Μπαμπακένιος</a:t>
            </a:r>
            <a:endParaRPr lang="el-GR" b="1" dirty="0">
              <a:solidFill>
                <a:schemeClr val="accent1">
                  <a:lumMod val="75000"/>
                </a:schemeClr>
              </a:solidFill>
            </a:endParaRPr>
          </a:p>
        </p:txBody>
      </p:sp>
    </p:spTree>
    <p:extLst>
      <p:ext uri="{BB962C8B-B14F-4D97-AF65-F5344CB8AC3E}">
        <p14:creationId xmlns:p14="http://schemas.microsoft.com/office/powerpoint/2010/main" val="287608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Παρακολουθώ με προσοχή την ιστορία: </a:t>
            </a:r>
            <a:r>
              <a:rPr lang="en-US" sz="2000" dirty="0" smtClean="0">
                <a:solidFill>
                  <a:srgbClr val="FF0000"/>
                </a:solidFill>
                <a:hlinkClick r:id="rId2"/>
              </a:rPr>
              <a:t>https://video.link/w/rmdS59TY6j0#</a:t>
            </a:r>
            <a:endParaRPr lang="el-GR" sz="2000"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5611" y="1853248"/>
            <a:ext cx="10393251" cy="4663462"/>
          </a:xfrm>
        </p:spPr>
      </p:pic>
    </p:spTree>
    <p:extLst>
      <p:ext uri="{BB962C8B-B14F-4D97-AF65-F5344CB8AC3E}">
        <p14:creationId xmlns:p14="http://schemas.microsoft.com/office/powerpoint/2010/main" val="235262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399" y="333502"/>
            <a:ext cx="8479665" cy="4154984"/>
          </a:xfrm>
          <a:prstGeom prst="rect">
            <a:avLst/>
          </a:prstGeom>
        </p:spPr>
        <p:txBody>
          <a:bodyPr wrap="square">
            <a:spAutoFit/>
          </a:bodyPr>
          <a:lstStyle/>
          <a:p>
            <a:r>
              <a:rPr lang="el-GR" sz="4800" dirty="0" smtClean="0"/>
              <a:t>Διδακτικοί στόχοι</a:t>
            </a:r>
          </a:p>
          <a:p>
            <a:endParaRPr lang="el-GR" sz="4800" dirty="0" smtClean="0"/>
          </a:p>
          <a:p>
            <a:r>
              <a:rPr lang="el-GR" sz="2800" dirty="0" smtClean="0"/>
              <a:t>Οι μαθητές να </a:t>
            </a:r>
            <a:r>
              <a:rPr lang="el-GR" sz="2800" dirty="0" smtClean="0">
                <a:effectLst/>
              </a:rPr>
              <a:t>κατανοήσουν</a:t>
            </a:r>
            <a:r>
              <a:rPr lang="el-GR" sz="2800" dirty="0" smtClean="0"/>
              <a:t> τον αέναο κύκλο του νερού.</a:t>
            </a:r>
          </a:p>
          <a:p>
            <a:endParaRPr lang="el-GR" sz="2800" dirty="0" smtClean="0"/>
          </a:p>
          <a:p>
            <a:r>
              <a:rPr lang="el-GR" sz="2800" dirty="0" smtClean="0"/>
              <a:t>Οι μαθητές να μπορούν να αποδόσουν τον συμβολισμό του υδρολογικού κύκλου με τους γονείς του Μπαμπακένιου.</a:t>
            </a:r>
          </a:p>
        </p:txBody>
      </p:sp>
    </p:spTree>
    <p:extLst>
      <p:ext uri="{BB962C8B-B14F-4D97-AF65-F5344CB8AC3E}">
        <p14:creationId xmlns:p14="http://schemas.microsoft.com/office/powerpoint/2010/main" val="1513911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Ενότητα πρώτη: ο κύκλος του νερού</a:t>
            </a:r>
            <a:endParaRPr lang="el-GR" dirty="0"/>
          </a:p>
        </p:txBody>
      </p:sp>
      <p:sp>
        <p:nvSpPr>
          <p:cNvPr id="3" name="Content Placeholder 2"/>
          <p:cNvSpPr>
            <a:spLocks noGrp="1"/>
          </p:cNvSpPr>
          <p:nvPr>
            <p:ph idx="1"/>
          </p:nvPr>
        </p:nvSpPr>
        <p:spPr/>
        <p:txBody>
          <a:bodyPr>
            <a:normAutofit fontScale="85000" lnSpcReduction="10000"/>
          </a:bodyPr>
          <a:lstStyle/>
          <a:p>
            <a:pPr marL="0" indent="0">
              <a:buNone/>
            </a:pPr>
            <a:endParaRPr lang="el-GR" dirty="0" smtClean="0"/>
          </a:p>
          <a:p>
            <a:r>
              <a:rPr lang="el-GR" sz="3200" b="1" dirty="0"/>
              <a:t>Τι είναι ο κύκλος νερού;</a:t>
            </a:r>
            <a:endParaRPr lang="el-GR" sz="3200" dirty="0"/>
          </a:p>
          <a:p>
            <a:r>
              <a:rPr lang="el-GR" sz="3200" dirty="0" smtClean="0"/>
              <a:t>Το νερό με τη μορφή ατμών ψύχεται στη συνέχεια σε ένα ορισμένο ύψος και συμπυκνώνεται για να σχηματίσει σύννεφα. Το νερό συνεχίζει να συμπυκνώνεται για να σχηματίσει σύννεφα, αλλά όταν συσσωρεύεται πολύ νερό, τα σύννεφα γίνονται βαριά και στη συνέχεια το νερό πέφτει από τον ουρανό με τη μορφή βροχής, χιονιού ή χαλάζι.</a:t>
            </a:r>
          </a:p>
          <a:p>
            <a:pPr marL="0" indent="0">
              <a:buNone/>
            </a:pPr>
            <a:endParaRPr lang="el-GR" dirty="0"/>
          </a:p>
        </p:txBody>
      </p:sp>
    </p:spTree>
    <p:extLst>
      <p:ext uri="{BB962C8B-B14F-4D97-AF65-F5344CB8AC3E}">
        <p14:creationId xmlns:p14="http://schemas.microsoft.com/office/powerpoint/2010/main" val="408419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υδρολογικός κύκλος</a:t>
            </a:r>
            <a:endParaRPr lang="el-GR"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85611" y="1326524"/>
            <a:ext cx="9672034" cy="496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867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18</TotalTime>
  <Words>115</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Wingdings 3</vt:lpstr>
      <vt:lpstr>Ion</vt:lpstr>
      <vt:lpstr>Ο Μπαμπακένιος</vt:lpstr>
      <vt:lpstr>Παρακολουθώ με προσοχή την ιστορία: https://video.link/w/rmdS59TY6j0#</vt:lpstr>
      <vt:lpstr>PowerPoint Presentation</vt:lpstr>
      <vt:lpstr>Ενότητα πρώτη: ο κύκλος του νερού</vt:lpstr>
      <vt:lpstr>Ο υδρολογικός κύκλος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ΜπαμπΑΚΕΝΙΟς</dc:title>
  <dc:creator>Microsoft account</dc:creator>
  <cp:lastModifiedBy>Microsoft account</cp:lastModifiedBy>
  <cp:revision>4</cp:revision>
  <dcterms:created xsi:type="dcterms:W3CDTF">2024-11-16T17:21:58Z</dcterms:created>
  <dcterms:modified xsi:type="dcterms:W3CDTF">2024-11-17T08:44:06Z</dcterms:modified>
</cp:coreProperties>
</file>